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rels" ContentType="application/vnd.openxmlformats-package.relationships+xml"/>
  <Default Extension="vml" ContentType="application/vnd.openxmlformats-officedocument.vmlDrawing"/>
  <Default Extension="docx" ContentType="application/vnd.openxmlformats-officedocument.wordprocessingml.document"/>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
  </p:notesMasterIdLst>
  <p:sldIdLst>
    <p:sldId id="256" r:id="rId2"/>
  </p:sldIdLst>
  <p:sldSz cx="43891200" cy="38404800"/>
  <p:notesSz cx="6858000" cy="9144000"/>
  <p:defaultTextStyle>
    <a:defPPr>
      <a:defRPr lang="en-US"/>
    </a:defPPr>
    <a:lvl1pPr marL="0" algn="l" defTabSz="4702576" rtl="0" eaLnBrk="1" latinLnBrk="0" hangingPunct="1">
      <a:defRPr sz="9300" kern="1200">
        <a:solidFill>
          <a:schemeClr val="tx1"/>
        </a:solidFill>
        <a:latin typeface="+mn-lt"/>
        <a:ea typeface="+mn-ea"/>
        <a:cs typeface="+mn-cs"/>
      </a:defRPr>
    </a:lvl1pPr>
    <a:lvl2pPr marL="2351288" algn="l" defTabSz="4702576" rtl="0" eaLnBrk="1" latinLnBrk="0" hangingPunct="1">
      <a:defRPr sz="9300" kern="1200">
        <a:solidFill>
          <a:schemeClr val="tx1"/>
        </a:solidFill>
        <a:latin typeface="+mn-lt"/>
        <a:ea typeface="+mn-ea"/>
        <a:cs typeface="+mn-cs"/>
      </a:defRPr>
    </a:lvl2pPr>
    <a:lvl3pPr marL="4702576" algn="l" defTabSz="4702576" rtl="0" eaLnBrk="1" latinLnBrk="0" hangingPunct="1">
      <a:defRPr sz="9300" kern="1200">
        <a:solidFill>
          <a:schemeClr val="tx1"/>
        </a:solidFill>
        <a:latin typeface="+mn-lt"/>
        <a:ea typeface="+mn-ea"/>
        <a:cs typeface="+mn-cs"/>
      </a:defRPr>
    </a:lvl3pPr>
    <a:lvl4pPr marL="7053864" algn="l" defTabSz="4702576" rtl="0" eaLnBrk="1" latinLnBrk="0" hangingPunct="1">
      <a:defRPr sz="9300" kern="1200">
        <a:solidFill>
          <a:schemeClr val="tx1"/>
        </a:solidFill>
        <a:latin typeface="+mn-lt"/>
        <a:ea typeface="+mn-ea"/>
        <a:cs typeface="+mn-cs"/>
      </a:defRPr>
    </a:lvl4pPr>
    <a:lvl5pPr marL="9405153" algn="l" defTabSz="4702576" rtl="0" eaLnBrk="1" latinLnBrk="0" hangingPunct="1">
      <a:defRPr sz="9300" kern="1200">
        <a:solidFill>
          <a:schemeClr val="tx1"/>
        </a:solidFill>
        <a:latin typeface="+mn-lt"/>
        <a:ea typeface="+mn-ea"/>
        <a:cs typeface="+mn-cs"/>
      </a:defRPr>
    </a:lvl5pPr>
    <a:lvl6pPr marL="11756441" algn="l" defTabSz="4702576" rtl="0" eaLnBrk="1" latinLnBrk="0" hangingPunct="1">
      <a:defRPr sz="9300" kern="1200">
        <a:solidFill>
          <a:schemeClr val="tx1"/>
        </a:solidFill>
        <a:latin typeface="+mn-lt"/>
        <a:ea typeface="+mn-ea"/>
        <a:cs typeface="+mn-cs"/>
      </a:defRPr>
    </a:lvl6pPr>
    <a:lvl7pPr marL="14107729" algn="l" defTabSz="4702576" rtl="0" eaLnBrk="1" latinLnBrk="0" hangingPunct="1">
      <a:defRPr sz="9300" kern="1200">
        <a:solidFill>
          <a:schemeClr val="tx1"/>
        </a:solidFill>
        <a:latin typeface="+mn-lt"/>
        <a:ea typeface="+mn-ea"/>
        <a:cs typeface="+mn-cs"/>
      </a:defRPr>
    </a:lvl7pPr>
    <a:lvl8pPr marL="16459017" algn="l" defTabSz="4702576" rtl="0" eaLnBrk="1" latinLnBrk="0" hangingPunct="1">
      <a:defRPr sz="9300" kern="1200">
        <a:solidFill>
          <a:schemeClr val="tx1"/>
        </a:solidFill>
        <a:latin typeface="+mn-lt"/>
        <a:ea typeface="+mn-ea"/>
        <a:cs typeface="+mn-cs"/>
      </a:defRPr>
    </a:lvl8pPr>
    <a:lvl9pPr marL="18810305" algn="l" defTabSz="4702576" rtl="0" eaLnBrk="1" latinLnBrk="0" hangingPunct="1">
      <a:defRPr sz="93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12096">
          <p15:clr>
            <a:srgbClr val="A4A3A4"/>
          </p15:clr>
        </p15:guide>
        <p15:guide id="2" pos="13824">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32" d="100"/>
          <a:sy n="32" d="100"/>
        </p:scale>
        <p:origin x="-1960" y="1744"/>
      </p:cViewPr>
      <p:guideLst>
        <p:guide orient="horz" pos="12096"/>
        <p:guide pos="13824"/>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3" Type="http://schemas.openxmlformats.org/officeDocument/2006/relationships/notesMaster" Target="notesMasters/notesMaster1.xml"/><Relationship Id="rId4" Type="http://schemas.openxmlformats.org/officeDocument/2006/relationships/printerSettings" Target="printerSettings/printerSettings1.bin"/><Relationship Id="rId5" Type="http://schemas.openxmlformats.org/officeDocument/2006/relationships/presProps" Target="presProps.xml"/><Relationship Id="rId6" Type="http://schemas.openxmlformats.org/officeDocument/2006/relationships/viewProps" Target="viewProps.xml"/><Relationship Id="rId7" Type="http://schemas.openxmlformats.org/officeDocument/2006/relationships/theme" Target="theme/theme1.xml"/><Relationship Id="rId8" Type="http://schemas.openxmlformats.org/officeDocument/2006/relationships/tableStyles" Target="tableStyles.xml"/><Relationship Id="rId1" Type="http://schemas.openxmlformats.org/officeDocument/2006/relationships/slideMaster" Target="slideMasters/slideMaster1.xml"/><Relationship Id="rId2" Type="http://schemas.openxmlformats.org/officeDocument/2006/relationships/slide" Target="slides/slide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5104981-C4FB-4BF9-96F9-52B53895BA3E}" type="datetimeFigureOut">
              <a:rPr lang="en-US"/>
              <a:t>4/29/15</a:t>
            </a:fld>
            <a:endParaRPr lang="en-US"/>
          </a:p>
        </p:txBody>
      </p:sp>
      <p:sp>
        <p:nvSpPr>
          <p:cNvPr id="4" name="Slide Image Placeholder 3"/>
          <p:cNvSpPr>
            <a:spLocks noGrp="1" noRot="1" noChangeAspect="1"/>
          </p:cNvSpPr>
          <p:nvPr>
            <p:ph type="sldImg" idx="2"/>
          </p:nvPr>
        </p:nvSpPr>
        <p:spPr>
          <a:xfrm>
            <a:off x="1665288" y="1143000"/>
            <a:ext cx="35274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9AF56F6-01D9-4E01-9656-12A67B86875A}" type="slidenum">
              <a:rPr lang="en-US"/>
              <a:t>‹#›</a:t>
            </a:fld>
            <a:endParaRPr lang="en-US"/>
          </a:p>
        </p:txBody>
      </p:sp>
    </p:spTree>
    <p:extLst>
      <p:ext uri="{BB962C8B-B14F-4D97-AF65-F5344CB8AC3E}">
        <p14:creationId xmlns:p14="http://schemas.microsoft.com/office/powerpoint/2010/main" val="162210385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9AF56F6-01D9-4E01-9656-12A67B86875A}" type="slidenum">
              <a:rPr lang="en-US"/>
              <a:t>1</a:t>
            </a:fld>
            <a:endParaRPr lang="en-US"/>
          </a:p>
        </p:txBody>
      </p:sp>
    </p:spTree>
    <p:extLst>
      <p:ext uri="{BB962C8B-B14F-4D97-AF65-F5344CB8AC3E}">
        <p14:creationId xmlns:p14="http://schemas.microsoft.com/office/powerpoint/2010/main" val="24892955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291840" y="11930383"/>
            <a:ext cx="37307520" cy="8232140"/>
          </a:xfrm>
        </p:spPr>
        <p:txBody>
          <a:bodyPr/>
          <a:lstStyle/>
          <a:p>
            <a:r>
              <a:rPr lang="en-US" smtClean="0"/>
              <a:t>Click to edit Master title style</a:t>
            </a:r>
            <a:endParaRPr lang="en-US"/>
          </a:p>
        </p:txBody>
      </p:sp>
      <p:sp>
        <p:nvSpPr>
          <p:cNvPr id="3" name="Subtitle 2"/>
          <p:cNvSpPr>
            <a:spLocks noGrp="1"/>
          </p:cNvSpPr>
          <p:nvPr>
            <p:ph type="subTitle" idx="1"/>
          </p:nvPr>
        </p:nvSpPr>
        <p:spPr>
          <a:xfrm>
            <a:off x="6583680" y="21762720"/>
            <a:ext cx="30723840" cy="9814560"/>
          </a:xfrm>
        </p:spPr>
        <p:txBody>
          <a:bodyPr/>
          <a:lstStyle>
            <a:lvl1pPr marL="0" indent="0" algn="ctr">
              <a:buNone/>
              <a:defRPr>
                <a:solidFill>
                  <a:schemeClr val="tx1">
                    <a:tint val="75000"/>
                  </a:schemeClr>
                </a:solidFill>
              </a:defRPr>
            </a:lvl1pPr>
            <a:lvl2pPr marL="2351288" indent="0" algn="ctr">
              <a:buNone/>
              <a:defRPr>
                <a:solidFill>
                  <a:schemeClr val="tx1">
                    <a:tint val="75000"/>
                  </a:schemeClr>
                </a:solidFill>
              </a:defRPr>
            </a:lvl2pPr>
            <a:lvl3pPr marL="4702576" indent="0" algn="ctr">
              <a:buNone/>
              <a:defRPr>
                <a:solidFill>
                  <a:schemeClr val="tx1">
                    <a:tint val="75000"/>
                  </a:schemeClr>
                </a:solidFill>
              </a:defRPr>
            </a:lvl3pPr>
            <a:lvl4pPr marL="7053864" indent="0" algn="ctr">
              <a:buNone/>
              <a:defRPr>
                <a:solidFill>
                  <a:schemeClr val="tx1">
                    <a:tint val="75000"/>
                  </a:schemeClr>
                </a:solidFill>
              </a:defRPr>
            </a:lvl4pPr>
            <a:lvl5pPr marL="9405153" indent="0" algn="ctr">
              <a:buNone/>
              <a:defRPr>
                <a:solidFill>
                  <a:schemeClr val="tx1">
                    <a:tint val="75000"/>
                  </a:schemeClr>
                </a:solidFill>
              </a:defRPr>
            </a:lvl5pPr>
            <a:lvl6pPr marL="11756441" indent="0" algn="ctr">
              <a:buNone/>
              <a:defRPr>
                <a:solidFill>
                  <a:schemeClr val="tx1">
                    <a:tint val="75000"/>
                  </a:schemeClr>
                </a:solidFill>
              </a:defRPr>
            </a:lvl6pPr>
            <a:lvl7pPr marL="14107729" indent="0" algn="ctr">
              <a:buNone/>
              <a:defRPr>
                <a:solidFill>
                  <a:schemeClr val="tx1">
                    <a:tint val="75000"/>
                  </a:schemeClr>
                </a:solidFill>
              </a:defRPr>
            </a:lvl7pPr>
            <a:lvl8pPr marL="16459017" indent="0" algn="ctr">
              <a:buNone/>
              <a:defRPr>
                <a:solidFill>
                  <a:schemeClr val="tx1">
                    <a:tint val="75000"/>
                  </a:schemeClr>
                </a:solidFill>
              </a:defRPr>
            </a:lvl8pPr>
            <a:lvl9pPr marL="18810305"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5C253B7-7725-45E2-85A7-ECFFAB05BAA7}" type="datetimeFigureOut">
              <a:rPr lang="en-US" smtClean="0"/>
              <a:t>4/29/15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4198893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5C253B7-7725-45E2-85A7-ECFFAB05BAA7}" type="datetimeFigureOut">
              <a:rPr lang="en-US" smtClean="0"/>
              <a:t>4/29/15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20835651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52742905" y="8614416"/>
            <a:ext cx="47404018" cy="183498487"/>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10530843" y="8614416"/>
            <a:ext cx="141480542" cy="18349848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5C253B7-7725-45E2-85A7-ECFFAB05BAA7}" type="datetimeFigureOut">
              <a:rPr lang="en-US" smtClean="0"/>
              <a:t>4/29/15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168557186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85C253B7-7725-45E2-85A7-ECFFAB05BAA7}" type="datetimeFigureOut">
              <a:rPr lang="en-US" smtClean="0"/>
              <a:t>4/29/15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16187348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467102" y="24678643"/>
            <a:ext cx="37307520" cy="7627620"/>
          </a:xfrm>
        </p:spPr>
        <p:txBody>
          <a:bodyPr anchor="t"/>
          <a:lstStyle>
            <a:lvl1pPr algn="l">
              <a:defRPr sz="20600" b="1" cap="all"/>
            </a:lvl1pPr>
          </a:lstStyle>
          <a:p>
            <a:r>
              <a:rPr lang="en-US" smtClean="0"/>
              <a:t>Click to edit Master title style</a:t>
            </a:r>
            <a:endParaRPr lang="en-US"/>
          </a:p>
        </p:txBody>
      </p:sp>
      <p:sp>
        <p:nvSpPr>
          <p:cNvPr id="3" name="Text Placeholder 2"/>
          <p:cNvSpPr>
            <a:spLocks noGrp="1"/>
          </p:cNvSpPr>
          <p:nvPr>
            <p:ph type="body" idx="1"/>
          </p:nvPr>
        </p:nvSpPr>
        <p:spPr>
          <a:xfrm>
            <a:off x="3467102" y="16277596"/>
            <a:ext cx="37307520" cy="8401047"/>
          </a:xfrm>
        </p:spPr>
        <p:txBody>
          <a:bodyPr anchor="b"/>
          <a:lstStyle>
            <a:lvl1pPr marL="0" indent="0">
              <a:buNone/>
              <a:defRPr sz="10300">
                <a:solidFill>
                  <a:schemeClr val="tx1">
                    <a:tint val="75000"/>
                  </a:schemeClr>
                </a:solidFill>
              </a:defRPr>
            </a:lvl1pPr>
            <a:lvl2pPr marL="2351288" indent="0">
              <a:buNone/>
              <a:defRPr sz="9300">
                <a:solidFill>
                  <a:schemeClr val="tx1">
                    <a:tint val="75000"/>
                  </a:schemeClr>
                </a:solidFill>
              </a:defRPr>
            </a:lvl2pPr>
            <a:lvl3pPr marL="4702576" indent="0">
              <a:buNone/>
              <a:defRPr sz="8200">
                <a:solidFill>
                  <a:schemeClr val="tx1">
                    <a:tint val="75000"/>
                  </a:schemeClr>
                </a:solidFill>
              </a:defRPr>
            </a:lvl3pPr>
            <a:lvl4pPr marL="7053864" indent="0">
              <a:buNone/>
              <a:defRPr sz="7200">
                <a:solidFill>
                  <a:schemeClr val="tx1">
                    <a:tint val="75000"/>
                  </a:schemeClr>
                </a:solidFill>
              </a:defRPr>
            </a:lvl4pPr>
            <a:lvl5pPr marL="9405153" indent="0">
              <a:buNone/>
              <a:defRPr sz="7200">
                <a:solidFill>
                  <a:schemeClr val="tx1">
                    <a:tint val="75000"/>
                  </a:schemeClr>
                </a:solidFill>
              </a:defRPr>
            </a:lvl5pPr>
            <a:lvl6pPr marL="11756441" indent="0">
              <a:buNone/>
              <a:defRPr sz="7200">
                <a:solidFill>
                  <a:schemeClr val="tx1">
                    <a:tint val="75000"/>
                  </a:schemeClr>
                </a:solidFill>
              </a:defRPr>
            </a:lvl6pPr>
            <a:lvl7pPr marL="14107729" indent="0">
              <a:buNone/>
              <a:defRPr sz="7200">
                <a:solidFill>
                  <a:schemeClr val="tx1">
                    <a:tint val="75000"/>
                  </a:schemeClr>
                </a:solidFill>
              </a:defRPr>
            </a:lvl7pPr>
            <a:lvl8pPr marL="16459017" indent="0">
              <a:buNone/>
              <a:defRPr sz="7200">
                <a:solidFill>
                  <a:schemeClr val="tx1">
                    <a:tint val="75000"/>
                  </a:schemeClr>
                </a:solidFill>
              </a:defRPr>
            </a:lvl8pPr>
            <a:lvl9pPr marL="18810305" indent="0">
              <a:buNone/>
              <a:defRPr sz="72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85C253B7-7725-45E2-85A7-ECFFAB05BAA7}" type="datetimeFigureOut">
              <a:rPr lang="en-US" smtClean="0"/>
              <a:t>4/29/15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269515660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0530842" y="50184056"/>
            <a:ext cx="94442280" cy="141928847"/>
          </a:xfrm>
        </p:spPr>
        <p:txBody>
          <a:bodyPr/>
          <a:lstStyle>
            <a:lvl1pPr>
              <a:defRPr sz="14400"/>
            </a:lvl1pPr>
            <a:lvl2pPr>
              <a:defRPr sz="12300"/>
            </a:lvl2pPr>
            <a:lvl3pPr>
              <a:defRPr sz="10300"/>
            </a:lvl3pPr>
            <a:lvl4pPr>
              <a:defRPr sz="9300"/>
            </a:lvl4pPr>
            <a:lvl5pPr>
              <a:defRPr sz="9300"/>
            </a:lvl5pPr>
            <a:lvl6pPr>
              <a:defRPr sz="9300"/>
            </a:lvl6pPr>
            <a:lvl7pPr>
              <a:defRPr sz="9300"/>
            </a:lvl7pPr>
            <a:lvl8pPr>
              <a:defRPr sz="9300"/>
            </a:lvl8pPr>
            <a:lvl9pPr>
              <a:defRPr sz="9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105704642" y="50184056"/>
            <a:ext cx="94442280" cy="141928847"/>
          </a:xfrm>
        </p:spPr>
        <p:txBody>
          <a:bodyPr/>
          <a:lstStyle>
            <a:lvl1pPr>
              <a:defRPr sz="14400"/>
            </a:lvl1pPr>
            <a:lvl2pPr>
              <a:defRPr sz="12300"/>
            </a:lvl2pPr>
            <a:lvl3pPr>
              <a:defRPr sz="10300"/>
            </a:lvl3pPr>
            <a:lvl4pPr>
              <a:defRPr sz="9300"/>
            </a:lvl4pPr>
            <a:lvl5pPr>
              <a:defRPr sz="9300"/>
            </a:lvl5pPr>
            <a:lvl6pPr>
              <a:defRPr sz="9300"/>
            </a:lvl6pPr>
            <a:lvl7pPr>
              <a:defRPr sz="9300"/>
            </a:lvl7pPr>
            <a:lvl8pPr>
              <a:defRPr sz="9300"/>
            </a:lvl8pPr>
            <a:lvl9pPr>
              <a:defRPr sz="9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85C253B7-7725-45E2-85A7-ECFFAB05BAA7}" type="datetimeFigureOut">
              <a:rPr lang="en-US" smtClean="0"/>
              <a:t>4/29/15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41457719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194560" y="1537973"/>
            <a:ext cx="39502080" cy="64008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2194560" y="8596633"/>
            <a:ext cx="19392902" cy="3582667"/>
          </a:xfrm>
        </p:spPr>
        <p:txBody>
          <a:bodyPr anchor="b"/>
          <a:lstStyle>
            <a:lvl1pPr marL="0" indent="0">
              <a:buNone/>
              <a:defRPr sz="12300" b="1"/>
            </a:lvl1pPr>
            <a:lvl2pPr marL="2351288" indent="0">
              <a:buNone/>
              <a:defRPr sz="10300" b="1"/>
            </a:lvl2pPr>
            <a:lvl3pPr marL="4702576" indent="0">
              <a:buNone/>
              <a:defRPr sz="9300" b="1"/>
            </a:lvl3pPr>
            <a:lvl4pPr marL="7053864" indent="0">
              <a:buNone/>
              <a:defRPr sz="8200" b="1"/>
            </a:lvl4pPr>
            <a:lvl5pPr marL="9405153" indent="0">
              <a:buNone/>
              <a:defRPr sz="8200" b="1"/>
            </a:lvl5pPr>
            <a:lvl6pPr marL="11756441" indent="0">
              <a:buNone/>
              <a:defRPr sz="8200" b="1"/>
            </a:lvl6pPr>
            <a:lvl7pPr marL="14107729" indent="0">
              <a:buNone/>
              <a:defRPr sz="8200" b="1"/>
            </a:lvl7pPr>
            <a:lvl8pPr marL="16459017" indent="0">
              <a:buNone/>
              <a:defRPr sz="8200" b="1"/>
            </a:lvl8pPr>
            <a:lvl9pPr marL="18810305" indent="0">
              <a:buNone/>
              <a:defRPr sz="8200" b="1"/>
            </a:lvl9pPr>
          </a:lstStyle>
          <a:p>
            <a:pPr lvl="0"/>
            <a:r>
              <a:rPr lang="en-US" smtClean="0"/>
              <a:t>Click to edit Master text styles</a:t>
            </a:r>
          </a:p>
        </p:txBody>
      </p:sp>
      <p:sp>
        <p:nvSpPr>
          <p:cNvPr id="4" name="Content Placeholder 3"/>
          <p:cNvSpPr>
            <a:spLocks noGrp="1"/>
          </p:cNvSpPr>
          <p:nvPr>
            <p:ph sz="half" idx="2"/>
          </p:nvPr>
        </p:nvSpPr>
        <p:spPr>
          <a:xfrm>
            <a:off x="2194560" y="12179300"/>
            <a:ext cx="19392902" cy="22127213"/>
          </a:xfrm>
        </p:spPr>
        <p:txBody>
          <a:bodyPr/>
          <a:lstStyle>
            <a:lvl1pPr>
              <a:defRPr sz="12300"/>
            </a:lvl1pPr>
            <a:lvl2pPr>
              <a:defRPr sz="10300"/>
            </a:lvl2pPr>
            <a:lvl3pPr>
              <a:defRPr sz="9300"/>
            </a:lvl3pPr>
            <a:lvl4pPr>
              <a:defRPr sz="8200"/>
            </a:lvl4pPr>
            <a:lvl5pPr>
              <a:defRPr sz="8200"/>
            </a:lvl5pPr>
            <a:lvl6pPr>
              <a:defRPr sz="8200"/>
            </a:lvl6pPr>
            <a:lvl7pPr>
              <a:defRPr sz="8200"/>
            </a:lvl7pPr>
            <a:lvl8pPr>
              <a:defRPr sz="8200"/>
            </a:lvl8pPr>
            <a:lvl9pPr>
              <a:defRPr sz="8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22296122" y="8596633"/>
            <a:ext cx="19400520" cy="3582667"/>
          </a:xfrm>
        </p:spPr>
        <p:txBody>
          <a:bodyPr anchor="b"/>
          <a:lstStyle>
            <a:lvl1pPr marL="0" indent="0">
              <a:buNone/>
              <a:defRPr sz="12300" b="1"/>
            </a:lvl1pPr>
            <a:lvl2pPr marL="2351288" indent="0">
              <a:buNone/>
              <a:defRPr sz="10300" b="1"/>
            </a:lvl2pPr>
            <a:lvl3pPr marL="4702576" indent="0">
              <a:buNone/>
              <a:defRPr sz="9300" b="1"/>
            </a:lvl3pPr>
            <a:lvl4pPr marL="7053864" indent="0">
              <a:buNone/>
              <a:defRPr sz="8200" b="1"/>
            </a:lvl4pPr>
            <a:lvl5pPr marL="9405153" indent="0">
              <a:buNone/>
              <a:defRPr sz="8200" b="1"/>
            </a:lvl5pPr>
            <a:lvl6pPr marL="11756441" indent="0">
              <a:buNone/>
              <a:defRPr sz="8200" b="1"/>
            </a:lvl6pPr>
            <a:lvl7pPr marL="14107729" indent="0">
              <a:buNone/>
              <a:defRPr sz="8200" b="1"/>
            </a:lvl7pPr>
            <a:lvl8pPr marL="16459017" indent="0">
              <a:buNone/>
              <a:defRPr sz="8200" b="1"/>
            </a:lvl8pPr>
            <a:lvl9pPr marL="18810305" indent="0">
              <a:buNone/>
              <a:defRPr sz="8200" b="1"/>
            </a:lvl9pPr>
          </a:lstStyle>
          <a:p>
            <a:pPr lvl="0"/>
            <a:r>
              <a:rPr lang="en-US" smtClean="0"/>
              <a:t>Click to edit Master text styles</a:t>
            </a:r>
          </a:p>
        </p:txBody>
      </p:sp>
      <p:sp>
        <p:nvSpPr>
          <p:cNvPr id="6" name="Content Placeholder 5"/>
          <p:cNvSpPr>
            <a:spLocks noGrp="1"/>
          </p:cNvSpPr>
          <p:nvPr>
            <p:ph sz="quarter" idx="4"/>
          </p:nvPr>
        </p:nvSpPr>
        <p:spPr>
          <a:xfrm>
            <a:off x="22296122" y="12179300"/>
            <a:ext cx="19400520" cy="22127213"/>
          </a:xfrm>
        </p:spPr>
        <p:txBody>
          <a:bodyPr/>
          <a:lstStyle>
            <a:lvl1pPr>
              <a:defRPr sz="12300"/>
            </a:lvl1pPr>
            <a:lvl2pPr>
              <a:defRPr sz="10300"/>
            </a:lvl2pPr>
            <a:lvl3pPr>
              <a:defRPr sz="9300"/>
            </a:lvl3pPr>
            <a:lvl4pPr>
              <a:defRPr sz="8200"/>
            </a:lvl4pPr>
            <a:lvl5pPr>
              <a:defRPr sz="8200"/>
            </a:lvl5pPr>
            <a:lvl6pPr>
              <a:defRPr sz="8200"/>
            </a:lvl6pPr>
            <a:lvl7pPr>
              <a:defRPr sz="8200"/>
            </a:lvl7pPr>
            <a:lvl8pPr>
              <a:defRPr sz="8200"/>
            </a:lvl8pPr>
            <a:lvl9pPr>
              <a:defRPr sz="82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85C253B7-7725-45E2-85A7-ECFFAB05BAA7}" type="datetimeFigureOut">
              <a:rPr lang="en-US" smtClean="0"/>
              <a:t>4/29/15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34958236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5C253B7-7725-45E2-85A7-ECFFAB05BAA7}" type="datetimeFigureOut">
              <a:rPr lang="en-US" smtClean="0"/>
              <a:t>4/29/15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228486900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5C253B7-7725-45E2-85A7-ECFFAB05BAA7}" type="datetimeFigureOut">
              <a:rPr lang="en-US" smtClean="0"/>
              <a:t>4/29/15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9982121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194563" y="1529080"/>
            <a:ext cx="14439902" cy="6507480"/>
          </a:xfrm>
        </p:spPr>
        <p:txBody>
          <a:bodyPr anchor="b"/>
          <a:lstStyle>
            <a:lvl1pPr algn="l">
              <a:defRPr sz="10300" b="1"/>
            </a:lvl1pPr>
          </a:lstStyle>
          <a:p>
            <a:r>
              <a:rPr lang="en-US" smtClean="0"/>
              <a:t>Click to edit Master title style</a:t>
            </a:r>
            <a:endParaRPr lang="en-US"/>
          </a:p>
        </p:txBody>
      </p:sp>
      <p:sp>
        <p:nvSpPr>
          <p:cNvPr id="3" name="Content Placeholder 2"/>
          <p:cNvSpPr>
            <a:spLocks noGrp="1"/>
          </p:cNvSpPr>
          <p:nvPr>
            <p:ph idx="1"/>
          </p:nvPr>
        </p:nvSpPr>
        <p:spPr>
          <a:xfrm>
            <a:off x="17160240" y="1529083"/>
            <a:ext cx="24536400" cy="32777433"/>
          </a:xfrm>
        </p:spPr>
        <p:txBody>
          <a:bodyPr/>
          <a:lstStyle>
            <a:lvl1pPr>
              <a:defRPr sz="16500"/>
            </a:lvl1pPr>
            <a:lvl2pPr>
              <a:defRPr sz="14400"/>
            </a:lvl2pPr>
            <a:lvl3pPr>
              <a:defRPr sz="12300"/>
            </a:lvl3pPr>
            <a:lvl4pPr>
              <a:defRPr sz="10300"/>
            </a:lvl4pPr>
            <a:lvl5pPr>
              <a:defRPr sz="10300"/>
            </a:lvl5pPr>
            <a:lvl6pPr>
              <a:defRPr sz="10300"/>
            </a:lvl6pPr>
            <a:lvl7pPr>
              <a:defRPr sz="10300"/>
            </a:lvl7pPr>
            <a:lvl8pPr>
              <a:defRPr sz="10300"/>
            </a:lvl8pPr>
            <a:lvl9pPr>
              <a:defRPr sz="103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2194563" y="8036563"/>
            <a:ext cx="14439902" cy="26269953"/>
          </a:xfrm>
        </p:spPr>
        <p:txBody>
          <a:bodyPr/>
          <a:lstStyle>
            <a:lvl1pPr marL="0" indent="0">
              <a:buNone/>
              <a:defRPr sz="7200"/>
            </a:lvl1pPr>
            <a:lvl2pPr marL="2351288" indent="0">
              <a:buNone/>
              <a:defRPr sz="6200"/>
            </a:lvl2pPr>
            <a:lvl3pPr marL="4702576" indent="0">
              <a:buNone/>
              <a:defRPr sz="5100"/>
            </a:lvl3pPr>
            <a:lvl4pPr marL="7053864" indent="0">
              <a:buNone/>
              <a:defRPr sz="4600"/>
            </a:lvl4pPr>
            <a:lvl5pPr marL="9405153" indent="0">
              <a:buNone/>
              <a:defRPr sz="4600"/>
            </a:lvl5pPr>
            <a:lvl6pPr marL="11756441" indent="0">
              <a:buNone/>
              <a:defRPr sz="4600"/>
            </a:lvl6pPr>
            <a:lvl7pPr marL="14107729" indent="0">
              <a:buNone/>
              <a:defRPr sz="4600"/>
            </a:lvl7pPr>
            <a:lvl8pPr marL="16459017" indent="0">
              <a:buNone/>
              <a:defRPr sz="4600"/>
            </a:lvl8pPr>
            <a:lvl9pPr marL="18810305" indent="0">
              <a:buNone/>
              <a:defRPr sz="46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5C253B7-7725-45E2-85A7-ECFFAB05BAA7}" type="datetimeFigureOut">
              <a:rPr lang="en-US" smtClean="0"/>
              <a:t>4/29/15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21816546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602982" y="26883360"/>
            <a:ext cx="26334720" cy="3173733"/>
          </a:xfrm>
        </p:spPr>
        <p:txBody>
          <a:bodyPr anchor="b"/>
          <a:lstStyle>
            <a:lvl1pPr algn="l">
              <a:defRPr sz="10300" b="1"/>
            </a:lvl1pPr>
          </a:lstStyle>
          <a:p>
            <a:r>
              <a:rPr lang="en-US" smtClean="0"/>
              <a:t>Click to edit Master title style</a:t>
            </a:r>
            <a:endParaRPr lang="en-US"/>
          </a:p>
        </p:txBody>
      </p:sp>
      <p:sp>
        <p:nvSpPr>
          <p:cNvPr id="3" name="Picture Placeholder 2"/>
          <p:cNvSpPr>
            <a:spLocks noGrp="1"/>
          </p:cNvSpPr>
          <p:nvPr>
            <p:ph type="pic" idx="1"/>
          </p:nvPr>
        </p:nvSpPr>
        <p:spPr>
          <a:xfrm>
            <a:off x="8602982" y="3431540"/>
            <a:ext cx="26334720" cy="23042880"/>
          </a:xfrm>
        </p:spPr>
        <p:txBody>
          <a:bodyPr/>
          <a:lstStyle>
            <a:lvl1pPr marL="0" indent="0">
              <a:buNone/>
              <a:defRPr sz="16500"/>
            </a:lvl1pPr>
            <a:lvl2pPr marL="2351288" indent="0">
              <a:buNone/>
              <a:defRPr sz="14400"/>
            </a:lvl2pPr>
            <a:lvl3pPr marL="4702576" indent="0">
              <a:buNone/>
              <a:defRPr sz="12300"/>
            </a:lvl3pPr>
            <a:lvl4pPr marL="7053864" indent="0">
              <a:buNone/>
              <a:defRPr sz="10300"/>
            </a:lvl4pPr>
            <a:lvl5pPr marL="9405153" indent="0">
              <a:buNone/>
              <a:defRPr sz="10300"/>
            </a:lvl5pPr>
            <a:lvl6pPr marL="11756441" indent="0">
              <a:buNone/>
              <a:defRPr sz="10300"/>
            </a:lvl6pPr>
            <a:lvl7pPr marL="14107729" indent="0">
              <a:buNone/>
              <a:defRPr sz="10300"/>
            </a:lvl7pPr>
            <a:lvl8pPr marL="16459017" indent="0">
              <a:buNone/>
              <a:defRPr sz="10300"/>
            </a:lvl8pPr>
            <a:lvl9pPr marL="18810305" indent="0">
              <a:buNone/>
              <a:defRPr sz="10300"/>
            </a:lvl9pPr>
          </a:lstStyle>
          <a:p>
            <a:endParaRPr lang="en-US"/>
          </a:p>
        </p:txBody>
      </p:sp>
      <p:sp>
        <p:nvSpPr>
          <p:cNvPr id="4" name="Text Placeholder 3"/>
          <p:cNvSpPr>
            <a:spLocks noGrp="1"/>
          </p:cNvSpPr>
          <p:nvPr>
            <p:ph type="body" sz="half" idx="2"/>
          </p:nvPr>
        </p:nvSpPr>
        <p:spPr>
          <a:xfrm>
            <a:off x="8602982" y="30057093"/>
            <a:ext cx="26334720" cy="4507227"/>
          </a:xfrm>
        </p:spPr>
        <p:txBody>
          <a:bodyPr/>
          <a:lstStyle>
            <a:lvl1pPr marL="0" indent="0">
              <a:buNone/>
              <a:defRPr sz="7200"/>
            </a:lvl1pPr>
            <a:lvl2pPr marL="2351288" indent="0">
              <a:buNone/>
              <a:defRPr sz="6200"/>
            </a:lvl2pPr>
            <a:lvl3pPr marL="4702576" indent="0">
              <a:buNone/>
              <a:defRPr sz="5100"/>
            </a:lvl3pPr>
            <a:lvl4pPr marL="7053864" indent="0">
              <a:buNone/>
              <a:defRPr sz="4600"/>
            </a:lvl4pPr>
            <a:lvl5pPr marL="9405153" indent="0">
              <a:buNone/>
              <a:defRPr sz="4600"/>
            </a:lvl5pPr>
            <a:lvl6pPr marL="11756441" indent="0">
              <a:buNone/>
              <a:defRPr sz="4600"/>
            </a:lvl6pPr>
            <a:lvl7pPr marL="14107729" indent="0">
              <a:buNone/>
              <a:defRPr sz="4600"/>
            </a:lvl7pPr>
            <a:lvl8pPr marL="16459017" indent="0">
              <a:buNone/>
              <a:defRPr sz="4600"/>
            </a:lvl8pPr>
            <a:lvl9pPr marL="18810305" indent="0">
              <a:buNone/>
              <a:defRPr sz="46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5C253B7-7725-45E2-85A7-ECFFAB05BAA7}" type="datetimeFigureOut">
              <a:rPr lang="en-US" smtClean="0"/>
              <a:t>4/29/15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7DCDF07-851C-4DD2-BDF8-692F7B755055}" type="slidenum">
              <a:rPr lang="en-US" smtClean="0"/>
              <a:t>‹#›</a:t>
            </a:fld>
            <a:endParaRPr lang="en-US"/>
          </a:p>
        </p:txBody>
      </p:sp>
    </p:spTree>
    <p:extLst>
      <p:ext uri="{BB962C8B-B14F-4D97-AF65-F5344CB8AC3E}">
        <p14:creationId xmlns:p14="http://schemas.microsoft.com/office/powerpoint/2010/main" val="2188352400"/>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194560" y="1537973"/>
            <a:ext cx="39502080" cy="6400800"/>
          </a:xfrm>
          <a:prstGeom prst="rect">
            <a:avLst/>
          </a:prstGeom>
        </p:spPr>
        <p:txBody>
          <a:bodyPr vert="horz" lIns="470258" tIns="235129" rIns="470258" bIns="235129"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2194560" y="8961123"/>
            <a:ext cx="39502080" cy="25345393"/>
          </a:xfrm>
          <a:prstGeom prst="rect">
            <a:avLst/>
          </a:prstGeom>
        </p:spPr>
        <p:txBody>
          <a:bodyPr vert="horz" lIns="470258" tIns="235129" rIns="470258" bIns="23512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2194560" y="35595563"/>
            <a:ext cx="10241280" cy="2044700"/>
          </a:xfrm>
          <a:prstGeom prst="rect">
            <a:avLst/>
          </a:prstGeom>
        </p:spPr>
        <p:txBody>
          <a:bodyPr vert="horz" lIns="470258" tIns="235129" rIns="470258" bIns="235129" rtlCol="0" anchor="ctr"/>
          <a:lstStyle>
            <a:lvl1pPr algn="l">
              <a:defRPr sz="6200">
                <a:solidFill>
                  <a:schemeClr val="tx1">
                    <a:tint val="75000"/>
                  </a:schemeClr>
                </a:solidFill>
              </a:defRPr>
            </a:lvl1pPr>
          </a:lstStyle>
          <a:p>
            <a:fld id="{85C253B7-7725-45E2-85A7-ECFFAB05BAA7}" type="datetimeFigureOut">
              <a:rPr lang="en-US" smtClean="0"/>
              <a:t>4/29/15</a:t>
            </a:fld>
            <a:endParaRPr lang="en-US"/>
          </a:p>
        </p:txBody>
      </p:sp>
      <p:sp>
        <p:nvSpPr>
          <p:cNvPr id="5" name="Footer Placeholder 4"/>
          <p:cNvSpPr>
            <a:spLocks noGrp="1"/>
          </p:cNvSpPr>
          <p:nvPr>
            <p:ph type="ftr" sz="quarter" idx="3"/>
          </p:nvPr>
        </p:nvSpPr>
        <p:spPr>
          <a:xfrm>
            <a:off x="14996160" y="35595563"/>
            <a:ext cx="13898880" cy="2044700"/>
          </a:xfrm>
          <a:prstGeom prst="rect">
            <a:avLst/>
          </a:prstGeom>
        </p:spPr>
        <p:txBody>
          <a:bodyPr vert="horz" lIns="470258" tIns="235129" rIns="470258" bIns="235129" rtlCol="0" anchor="ctr"/>
          <a:lstStyle>
            <a:lvl1pPr algn="ctr">
              <a:defRPr sz="6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31455360" y="35595563"/>
            <a:ext cx="10241280" cy="2044700"/>
          </a:xfrm>
          <a:prstGeom prst="rect">
            <a:avLst/>
          </a:prstGeom>
        </p:spPr>
        <p:txBody>
          <a:bodyPr vert="horz" lIns="470258" tIns="235129" rIns="470258" bIns="235129" rtlCol="0" anchor="ctr"/>
          <a:lstStyle>
            <a:lvl1pPr algn="r">
              <a:defRPr sz="6200">
                <a:solidFill>
                  <a:schemeClr val="tx1">
                    <a:tint val="75000"/>
                  </a:schemeClr>
                </a:solidFill>
              </a:defRPr>
            </a:lvl1pPr>
          </a:lstStyle>
          <a:p>
            <a:fld id="{07DCDF07-851C-4DD2-BDF8-692F7B755055}" type="slidenum">
              <a:rPr lang="en-US" smtClean="0"/>
              <a:t>‹#›</a:t>
            </a:fld>
            <a:endParaRPr lang="en-US"/>
          </a:p>
        </p:txBody>
      </p:sp>
    </p:spTree>
    <p:extLst>
      <p:ext uri="{BB962C8B-B14F-4D97-AF65-F5344CB8AC3E}">
        <p14:creationId xmlns:p14="http://schemas.microsoft.com/office/powerpoint/2010/main" val="30445360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702576" rtl="0" eaLnBrk="1" latinLnBrk="0" hangingPunct="1">
        <a:spcBef>
          <a:spcPct val="0"/>
        </a:spcBef>
        <a:buNone/>
        <a:defRPr sz="22600" kern="1200">
          <a:solidFill>
            <a:schemeClr val="tx1"/>
          </a:solidFill>
          <a:latin typeface="+mj-lt"/>
          <a:ea typeface="+mj-ea"/>
          <a:cs typeface="+mj-cs"/>
        </a:defRPr>
      </a:lvl1pPr>
    </p:titleStyle>
    <p:bodyStyle>
      <a:lvl1pPr marL="1763466" indent="-1763466" algn="l" defTabSz="4702576" rtl="0" eaLnBrk="1" latinLnBrk="0" hangingPunct="1">
        <a:spcBef>
          <a:spcPct val="20000"/>
        </a:spcBef>
        <a:buFont typeface="Arial" panose="020B0604020202020204" pitchFamily="34" charset="0"/>
        <a:buChar char="•"/>
        <a:defRPr sz="16500" kern="1200">
          <a:solidFill>
            <a:schemeClr val="tx1"/>
          </a:solidFill>
          <a:latin typeface="+mn-lt"/>
          <a:ea typeface="+mn-ea"/>
          <a:cs typeface="+mn-cs"/>
        </a:defRPr>
      </a:lvl1pPr>
      <a:lvl2pPr marL="3820843" indent="-1469555" algn="l" defTabSz="4702576" rtl="0" eaLnBrk="1" latinLnBrk="0" hangingPunct="1">
        <a:spcBef>
          <a:spcPct val="20000"/>
        </a:spcBef>
        <a:buFont typeface="Arial" panose="020B0604020202020204" pitchFamily="34" charset="0"/>
        <a:buChar char="–"/>
        <a:defRPr sz="14400" kern="1200">
          <a:solidFill>
            <a:schemeClr val="tx1"/>
          </a:solidFill>
          <a:latin typeface="+mn-lt"/>
          <a:ea typeface="+mn-ea"/>
          <a:cs typeface="+mn-cs"/>
        </a:defRPr>
      </a:lvl2pPr>
      <a:lvl3pPr marL="5878220" indent="-1175644" algn="l" defTabSz="4702576" rtl="0" eaLnBrk="1" latinLnBrk="0" hangingPunct="1">
        <a:spcBef>
          <a:spcPct val="20000"/>
        </a:spcBef>
        <a:buFont typeface="Arial" panose="020B0604020202020204" pitchFamily="34" charset="0"/>
        <a:buChar char="•"/>
        <a:defRPr sz="12300" kern="1200">
          <a:solidFill>
            <a:schemeClr val="tx1"/>
          </a:solidFill>
          <a:latin typeface="+mn-lt"/>
          <a:ea typeface="+mn-ea"/>
          <a:cs typeface="+mn-cs"/>
        </a:defRPr>
      </a:lvl3pPr>
      <a:lvl4pPr marL="8229509"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4pPr>
      <a:lvl5pPr marL="10580797"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5pPr>
      <a:lvl6pPr marL="12932085"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6pPr>
      <a:lvl7pPr marL="15283373"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7pPr>
      <a:lvl8pPr marL="17634661"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8pPr>
      <a:lvl9pPr marL="19985949" indent="-1175644" algn="l" defTabSz="4702576" rtl="0" eaLnBrk="1" latinLnBrk="0" hangingPunct="1">
        <a:spcBef>
          <a:spcPct val="20000"/>
        </a:spcBef>
        <a:buFont typeface="Arial" panose="020B0604020202020204" pitchFamily="34" charset="0"/>
        <a:buChar char="•"/>
        <a:defRPr sz="10300" kern="1200">
          <a:solidFill>
            <a:schemeClr val="tx1"/>
          </a:solidFill>
          <a:latin typeface="+mn-lt"/>
          <a:ea typeface="+mn-ea"/>
          <a:cs typeface="+mn-cs"/>
        </a:defRPr>
      </a:lvl9pPr>
    </p:bodyStyle>
    <p:otherStyle>
      <a:defPPr>
        <a:defRPr lang="en-US"/>
      </a:defPPr>
      <a:lvl1pPr marL="0" algn="l" defTabSz="4702576" rtl="0" eaLnBrk="1" latinLnBrk="0" hangingPunct="1">
        <a:defRPr sz="9300" kern="1200">
          <a:solidFill>
            <a:schemeClr val="tx1"/>
          </a:solidFill>
          <a:latin typeface="+mn-lt"/>
          <a:ea typeface="+mn-ea"/>
          <a:cs typeface="+mn-cs"/>
        </a:defRPr>
      </a:lvl1pPr>
      <a:lvl2pPr marL="2351288" algn="l" defTabSz="4702576" rtl="0" eaLnBrk="1" latinLnBrk="0" hangingPunct="1">
        <a:defRPr sz="9300" kern="1200">
          <a:solidFill>
            <a:schemeClr val="tx1"/>
          </a:solidFill>
          <a:latin typeface="+mn-lt"/>
          <a:ea typeface="+mn-ea"/>
          <a:cs typeface="+mn-cs"/>
        </a:defRPr>
      </a:lvl2pPr>
      <a:lvl3pPr marL="4702576" algn="l" defTabSz="4702576" rtl="0" eaLnBrk="1" latinLnBrk="0" hangingPunct="1">
        <a:defRPr sz="9300" kern="1200">
          <a:solidFill>
            <a:schemeClr val="tx1"/>
          </a:solidFill>
          <a:latin typeface="+mn-lt"/>
          <a:ea typeface="+mn-ea"/>
          <a:cs typeface="+mn-cs"/>
        </a:defRPr>
      </a:lvl3pPr>
      <a:lvl4pPr marL="7053864" algn="l" defTabSz="4702576" rtl="0" eaLnBrk="1" latinLnBrk="0" hangingPunct="1">
        <a:defRPr sz="9300" kern="1200">
          <a:solidFill>
            <a:schemeClr val="tx1"/>
          </a:solidFill>
          <a:latin typeface="+mn-lt"/>
          <a:ea typeface="+mn-ea"/>
          <a:cs typeface="+mn-cs"/>
        </a:defRPr>
      </a:lvl4pPr>
      <a:lvl5pPr marL="9405153" algn="l" defTabSz="4702576" rtl="0" eaLnBrk="1" latinLnBrk="0" hangingPunct="1">
        <a:defRPr sz="9300" kern="1200">
          <a:solidFill>
            <a:schemeClr val="tx1"/>
          </a:solidFill>
          <a:latin typeface="+mn-lt"/>
          <a:ea typeface="+mn-ea"/>
          <a:cs typeface="+mn-cs"/>
        </a:defRPr>
      </a:lvl5pPr>
      <a:lvl6pPr marL="11756441" algn="l" defTabSz="4702576" rtl="0" eaLnBrk="1" latinLnBrk="0" hangingPunct="1">
        <a:defRPr sz="9300" kern="1200">
          <a:solidFill>
            <a:schemeClr val="tx1"/>
          </a:solidFill>
          <a:latin typeface="+mn-lt"/>
          <a:ea typeface="+mn-ea"/>
          <a:cs typeface="+mn-cs"/>
        </a:defRPr>
      </a:lvl6pPr>
      <a:lvl7pPr marL="14107729" algn="l" defTabSz="4702576" rtl="0" eaLnBrk="1" latinLnBrk="0" hangingPunct="1">
        <a:defRPr sz="9300" kern="1200">
          <a:solidFill>
            <a:schemeClr val="tx1"/>
          </a:solidFill>
          <a:latin typeface="+mn-lt"/>
          <a:ea typeface="+mn-ea"/>
          <a:cs typeface="+mn-cs"/>
        </a:defRPr>
      </a:lvl7pPr>
      <a:lvl8pPr marL="16459017" algn="l" defTabSz="4702576" rtl="0" eaLnBrk="1" latinLnBrk="0" hangingPunct="1">
        <a:defRPr sz="9300" kern="1200">
          <a:solidFill>
            <a:schemeClr val="tx1"/>
          </a:solidFill>
          <a:latin typeface="+mn-lt"/>
          <a:ea typeface="+mn-ea"/>
          <a:cs typeface="+mn-cs"/>
        </a:defRPr>
      </a:lvl8pPr>
      <a:lvl9pPr marL="18810305" algn="l" defTabSz="4702576" rtl="0" eaLnBrk="1" latinLnBrk="0" hangingPunct="1">
        <a:defRPr sz="93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1" Type="http://schemas.openxmlformats.org/officeDocument/2006/relationships/image" Target="../media/image7.jpg"/><Relationship Id="rId12" Type="http://schemas.openxmlformats.org/officeDocument/2006/relationships/image" Target="../media/image8.jpg"/><Relationship Id="rId1" Type="http://schemas.openxmlformats.org/officeDocument/2006/relationships/vmlDrawing" Target="../drawings/vmlDrawing1.vml"/><Relationship Id="rId2" Type="http://schemas.openxmlformats.org/officeDocument/2006/relationships/slideLayout" Target="../slideLayouts/slideLayout1.xml"/><Relationship Id="rId3" Type="http://schemas.openxmlformats.org/officeDocument/2006/relationships/notesSlide" Target="../notesSlides/notesSlide1.xml"/><Relationship Id="rId4" Type="http://schemas.openxmlformats.org/officeDocument/2006/relationships/package" Target="../embeddings/Microsoft_Word_Document1.docx"/><Relationship Id="rId5" Type="http://schemas.openxmlformats.org/officeDocument/2006/relationships/image" Target="../media/image1.emf"/><Relationship Id="rId6" Type="http://schemas.openxmlformats.org/officeDocument/2006/relationships/image" Target="../media/image2.png"/><Relationship Id="rId7" Type="http://schemas.openxmlformats.org/officeDocument/2006/relationships/image" Target="../media/image3.jpeg"/><Relationship Id="rId8" Type="http://schemas.openxmlformats.org/officeDocument/2006/relationships/image" Target="../media/image4.png"/><Relationship Id="rId9" Type="http://schemas.openxmlformats.org/officeDocument/2006/relationships/image" Target="../media/image5.jpg"/><Relationship Id="rId10"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34" name="Object 4833"/>
          <p:cNvGraphicFramePr>
            <a:graphicFrameLocks noChangeAspect="1"/>
          </p:cNvGraphicFramePr>
          <p:nvPr>
            <p:extLst>
              <p:ext uri="{D42A27DB-BD31-4B8C-83A1-F6EECF244321}">
                <p14:modId xmlns:p14="http://schemas.microsoft.com/office/powerpoint/2010/main" val="3201150961"/>
              </p:ext>
            </p:extLst>
          </p:nvPr>
        </p:nvGraphicFramePr>
        <p:xfrm>
          <a:off x="34213800" y="18059400"/>
          <a:ext cx="10706988" cy="7307943"/>
        </p:xfrm>
        <a:graphic>
          <a:graphicData uri="http://schemas.openxmlformats.org/presentationml/2006/ole">
            <mc:AlternateContent xmlns:mc="http://schemas.openxmlformats.org/markup-compatibility/2006">
              <mc:Choice xmlns:v="urn:schemas-microsoft-com:vml" Requires="v">
                <p:oleObj spid="_x0000_s1035" name="Document" r:id="rId4" imgW="5600700" imgH="3822700" progId="Word.Document.12">
                  <p:embed/>
                </p:oleObj>
              </mc:Choice>
              <mc:Fallback>
                <p:oleObj name="Document" r:id="rId4" imgW="5600700" imgH="3822700" progId="Word.Document.12">
                  <p:embed/>
                  <p:pic>
                    <p:nvPicPr>
                      <p:cNvPr id="0" name=""/>
                      <p:cNvPicPr/>
                      <p:nvPr/>
                    </p:nvPicPr>
                    <p:blipFill>
                      <a:blip r:embed="rId5"/>
                      <a:stretch>
                        <a:fillRect/>
                      </a:stretch>
                    </p:blipFill>
                    <p:spPr>
                      <a:xfrm>
                        <a:off x="34213800" y="18059400"/>
                        <a:ext cx="10706988" cy="7307943"/>
                      </a:xfrm>
                      <a:prstGeom prst="rect">
                        <a:avLst/>
                      </a:prstGeom>
                    </p:spPr>
                  </p:pic>
                </p:oleObj>
              </mc:Fallback>
            </mc:AlternateContent>
          </a:graphicData>
        </a:graphic>
      </p:graphicFrame>
      <p:sp>
        <p:nvSpPr>
          <p:cNvPr id="5" name="TextBox 4"/>
          <p:cNvSpPr txBox="1"/>
          <p:nvPr/>
        </p:nvSpPr>
        <p:spPr>
          <a:xfrm>
            <a:off x="5257800" y="304801"/>
            <a:ext cx="24231600" cy="2431435"/>
          </a:xfrm>
          <a:prstGeom prst="rect">
            <a:avLst/>
          </a:prstGeom>
          <a:solidFill>
            <a:schemeClr val="bg2">
              <a:lumMod val="75000"/>
            </a:schemeClr>
          </a:solidFill>
        </p:spPr>
        <p:txBody>
          <a:bodyPr wrap="square" rtlCol="0">
            <a:spAutoFit/>
          </a:bodyPr>
          <a:lstStyle/>
          <a:p>
            <a:pPr algn="ctr"/>
            <a:r>
              <a:rPr lang="en-US" sz="7600" dirty="0" smtClean="0">
                <a:latin typeface="Helvetica" pitchFamily="34" charset="0"/>
              </a:rPr>
              <a:t>Greenhouse Gas Mitigation in Upper Midwest Grasslands: A Spatially-controlled Cost-benefit Analysis</a:t>
            </a:r>
            <a:endParaRPr lang="en-US" sz="7600" dirty="0">
              <a:latin typeface="Helvetica" pitchFamily="34" charset="0"/>
            </a:endParaRPr>
          </a:p>
        </p:txBody>
      </p:sp>
      <p:sp>
        <p:nvSpPr>
          <p:cNvPr id="6" name="TextBox 5"/>
          <p:cNvSpPr txBox="1"/>
          <p:nvPr/>
        </p:nvSpPr>
        <p:spPr>
          <a:xfrm>
            <a:off x="7924800" y="2971800"/>
            <a:ext cx="18973800" cy="1015663"/>
          </a:xfrm>
          <a:prstGeom prst="rect">
            <a:avLst/>
          </a:prstGeom>
          <a:solidFill>
            <a:schemeClr val="bg2">
              <a:lumMod val="90000"/>
            </a:schemeClr>
          </a:solidFill>
        </p:spPr>
        <p:txBody>
          <a:bodyPr wrap="square" rtlCol="0">
            <a:spAutoFit/>
          </a:bodyPr>
          <a:lstStyle/>
          <a:p>
            <a:pPr algn="ctr"/>
            <a:r>
              <a:rPr lang="en-US" sz="6000" dirty="0" smtClean="0">
                <a:latin typeface="Palatino"/>
                <a:cs typeface="Palatino"/>
              </a:rPr>
              <a:t>DeFrancis, Paco C., Advisor: </a:t>
            </a:r>
            <a:r>
              <a:rPr lang="en-US" sz="6000" dirty="0" err="1" smtClean="0">
                <a:latin typeface="Palatino"/>
                <a:cs typeface="Palatino"/>
              </a:rPr>
              <a:t>Dissanayake</a:t>
            </a:r>
            <a:r>
              <a:rPr lang="en-US" sz="6000" dirty="0" smtClean="0">
                <a:latin typeface="Palatino"/>
                <a:cs typeface="Palatino"/>
              </a:rPr>
              <a:t>, </a:t>
            </a:r>
            <a:r>
              <a:rPr lang="en-US" sz="6000" dirty="0" err="1" smtClean="0">
                <a:latin typeface="Palatino"/>
                <a:cs typeface="Palatino"/>
              </a:rPr>
              <a:t>Sahan</a:t>
            </a:r>
            <a:r>
              <a:rPr lang="en-US" sz="6000" dirty="0" smtClean="0">
                <a:latin typeface="Palatino"/>
                <a:cs typeface="Palatino"/>
              </a:rPr>
              <a:t> T. M.</a:t>
            </a:r>
            <a:endParaRPr lang="en-US" sz="6000" dirty="0">
              <a:latin typeface="Palatino"/>
              <a:cs typeface="Palatino"/>
            </a:endParaRPr>
          </a:p>
        </p:txBody>
      </p:sp>
      <p:sp>
        <p:nvSpPr>
          <p:cNvPr id="7" name="TextBox 6"/>
          <p:cNvSpPr txBox="1"/>
          <p:nvPr/>
        </p:nvSpPr>
        <p:spPr>
          <a:xfrm>
            <a:off x="29794200" y="304800"/>
            <a:ext cx="11012887" cy="2123658"/>
          </a:xfrm>
          <a:prstGeom prst="rect">
            <a:avLst/>
          </a:prstGeom>
          <a:solidFill>
            <a:schemeClr val="accent5">
              <a:lumMod val="20000"/>
              <a:lumOff val="80000"/>
            </a:schemeClr>
          </a:solidFill>
        </p:spPr>
        <p:txBody>
          <a:bodyPr wrap="square" rtlCol="0">
            <a:spAutoFit/>
          </a:bodyPr>
          <a:lstStyle/>
          <a:p>
            <a:pPr algn="ctr"/>
            <a:r>
              <a:rPr lang="en-US" sz="4400" dirty="0" smtClean="0">
                <a:latin typeface="Helvetica" pitchFamily="34" charset="0"/>
              </a:rPr>
              <a:t>Colby College Department of Economics</a:t>
            </a:r>
          </a:p>
          <a:p>
            <a:pPr algn="ctr"/>
            <a:r>
              <a:rPr lang="en-US" sz="4400" dirty="0" smtClean="0">
                <a:latin typeface="Helvetica" pitchFamily="34" charset="0"/>
              </a:rPr>
              <a:t>5230 Mayflower Hill, Waterville, ME, 04901</a:t>
            </a:r>
          </a:p>
          <a:p>
            <a:pPr algn="ctr"/>
            <a:r>
              <a:rPr lang="en-US" sz="4400" dirty="0" smtClean="0">
                <a:latin typeface="Helvetica" pitchFamily="34" charset="0"/>
              </a:rPr>
              <a:t>pcdefran@Colby.edu</a:t>
            </a:r>
            <a:endParaRPr lang="en-US" sz="4400" dirty="0">
              <a:latin typeface="Helvetica" pitchFamily="34" charset="0"/>
            </a:endParaRPr>
          </a:p>
        </p:txBody>
      </p:sp>
      <p:sp>
        <p:nvSpPr>
          <p:cNvPr id="2" name="TextBox 1"/>
          <p:cNvSpPr txBox="1"/>
          <p:nvPr/>
        </p:nvSpPr>
        <p:spPr>
          <a:xfrm>
            <a:off x="304800" y="4343401"/>
            <a:ext cx="6858000" cy="17081601"/>
          </a:xfrm>
          <a:prstGeom prst="rect">
            <a:avLst/>
          </a:prstGeom>
          <a:noFill/>
          <a:ln>
            <a:solidFill>
              <a:schemeClr val="tx2"/>
            </a:solidFill>
          </a:ln>
        </p:spPr>
        <p:txBody>
          <a:bodyPr wrap="square" rtlCol="0">
            <a:spAutoFit/>
          </a:bodyPr>
          <a:lstStyle/>
          <a:p>
            <a:pPr algn="just"/>
            <a:r>
              <a:rPr lang="en-US" sz="2400" dirty="0" smtClean="0">
                <a:latin typeface="Palatino Linotype" panose="02040502050505030304" pitchFamily="18" charset="0"/>
              </a:rPr>
              <a:t>The </a:t>
            </a:r>
            <a:r>
              <a:rPr lang="en-US" sz="2400" dirty="0">
                <a:latin typeface="Palatino Linotype" panose="02040502050505030304" pitchFamily="18" charset="0"/>
              </a:rPr>
              <a:t>global agriculture sector is responsible for close 20% of gross anthropogenic greenhouse gas (GHG) emissions emitted since the start of the industrial age. Much of these emissions are attributed to the degradation of soils due to land use change when native ecosystems were converted to agricultural fields. Soil organic carbon (SOC) has been found to decrease in temperate soils when the native (such as a forest or grassland) ecosystem is replace by croplands. The aggregate amount of organic carbon stored in soils globally is estimated be 3.3x the size of the atmospheric carbon pool. Further soil degradation and reduction of SOC could have a drastic implications on the atmosphere and climate. Conversely, increases in SOC rates could allow global soils to act as carbon sinks, mitigating </a:t>
            </a:r>
            <a:r>
              <a:rPr lang="en-US" sz="2400" dirty="0" smtClean="0">
                <a:latin typeface="Palatino Linotype" panose="02040502050505030304" pitchFamily="18" charset="0"/>
              </a:rPr>
              <a:t>CO</a:t>
            </a:r>
            <a:r>
              <a:rPr lang="en-US" sz="2400" baseline="-25000" dirty="0" smtClean="0">
                <a:latin typeface="Palatino Linotype" panose="02040502050505030304" pitchFamily="18" charset="0"/>
              </a:rPr>
              <a:t>2</a:t>
            </a:r>
            <a:r>
              <a:rPr lang="en-US" sz="2400" dirty="0" smtClean="0">
                <a:latin typeface="Palatino Linotype" panose="02040502050505030304" pitchFamily="18" charset="0"/>
              </a:rPr>
              <a:t>-</a:t>
            </a:r>
            <a:r>
              <a:rPr lang="en-US" sz="2400" dirty="0">
                <a:latin typeface="Palatino Linotype" panose="02040502050505030304" pitchFamily="18" charset="0"/>
              </a:rPr>
              <a:t>forced climate change. This paper presents a case study of the costs and benefits of restoring agricultural crop fields to grasslands in the upper Midwest. Parameters that control both benefits (in terms SOC and stored carbon) and costs (cropland rental rates) are spatially controlled for, resulting in a </a:t>
            </a:r>
            <a:r>
              <a:rPr lang="en-US" sz="2400" dirty="0" smtClean="0">
                <a:latin typeface="Palatino Linotype" panose="02040502050505030304" pitchFamily="18" charset="0"/>
              </a:rPr>
              <a:t>space cross-sectional cost</a:t>
            </a:r>
            <a:r>
              <a:rPr lang="en-US" sz="2400" dirty="0">
                <a:latin typeface="Palatino Linotype" panose="02040502050505030304" pitchFamily="18" charset="0"/>
              </a:rPr>
              <a:t>-benefit </a:t>
            </a:r>
            <a:r>
              <a:rPr lang="en-US" sz="2400" dirty="0" smtClean="0">
                <a:latin typeface="Palatino Linotype" panose="02040502050505030304" pitchFamily="18" charset="0"/>
              </a:rPr>
              <a:t>analysis. The benefits (tons of carbon sequestered per acre) were found using the net difference between two models that assessed the SOC of grasslands and croplands as a function of soil composition and climate, while the county-level average cropland rental rates represented the cost. The </a:t>
            </a:r>
            <a:r>
              <a:rPr lang="en-US" sz="2400" dirty="0">
                <a:latin typeface="Palatino Linotype" panose="02040502050505030304" pitchFamily="18" charset="0"/>
              </a:rPr>
              <a:t>research ultimately finds </a:t>
            </a:r>
            <a:r>
              <a:rPr lang="en-US" sz="2400" dirty="0" smtClean="0">
                <a:latin typeface="Palatino Linotype" panose="02040502050505030304" pitchFamily="18" charset="0"/>
              </a:rPr>
              <a:t>that </a:t>
            </a:r>
            <a:r>
              <a:rPr lang="en-US" sz="2400" dirty="0">
                <a:latin typeface="Palatino Linotype" panose="02040502050505030304" pitchFamily="18" charset="0"/>
              </a:rPr>
              <a:t>space-dependent variables </a:t>
            </a:r>
            <a:r>
              <a:rPr lang="en-US" sz="2400" dirty="0" smtClean="0">
                <a:latin typeface="Palatino Linotype" panose="02040502050505030304" pitchFamily="18" charset="0"/>
              </a:rPr>
              <a:t>have a significant impact on the costs </a:t>
            </a:r>
            <a:r>
              <a:rPr lang="en-US" sz="2400" dirty="0">
                <a:latin typeface="Palatino Linotype" panose="02040502050505030304" pitchFamily="18" charset="0"/>
              </a:rPr>
              <a:t>of sequestering </a:t>
            </a:r>
            <a:r>
              <a:rPr lang="en-US" sz="2400" dirty="0" smtClean="0">
                <a:latin typeface="Palatino Linotype" panose="02040502050505030304" pitchFamily="18" charset="0"/>
              </a:rPr>
              <a:t>carbon. </a:t>
            </a:r>
            <a:r>
              <a:rPr lang="en-US" sz="2400" dirty="0">
                <a:latin typeface="Palatino Linotype" panose="02040502050505030304" pitchFamily="18" charset="0"/>
              </a:rPr>
              <a:t>For example, the model predicts that converting croplands in some counties of Iowa may be 10 times as costly compared </a:t>
            </a:r>
            <a:r>
              <a:rPr lang="en-US" sz="2400" dirty="0" smtClean="0">
                <a:latin typeface="Palatino Linotype" panose="02040502050505030304" pitchFamily="18" charset="0"/>
              </a:rPr>
              <a:t>to using cheaper land in less agriculturally-productive counties in Minnesota and the </a:t>
            </a:r>
            <a:r>
              <a:rPr lang="en-US" sz="2400" dirty="0">
                <a:latin typeface="Palatino Linotype" panose="02040502050505030304" pitchFamily="18" charset="0"/>
              </a:rPr>
              <a:t>D</a:t>
            </a:r>
            <a:r>
              <a:rPr lang="en-US" sz="2400" dirty="0" smtClean="0">
                <a:latin typeface="Palatino Linotype" panose="02040502050505030304" pitchFamily="18" charset="0"/>
              </a:rPr>
              <a:t>akotas in regards to GHG mitigation. </a:t>
            </a:r>
            <a:r>
              <a:rPr lang="en-US" sz="2400" dirty="0">
                <a:latin typeface="Palatino Linotype" panose="02040502050505030304" pitchFamily="18" charset="0"/>
              </a:rPr>
              <a:t>These results present </a:t>
            </a:r>
            <a:r>
              <a:rPr lang="en-US" sz="2400" dirty="0" smtClean="0">
                <a:latin typeface="Palatino Linotype" panose="02040502050505030304" pitchFamily="18" charset="0"/>
              </a:rPr>
              <a:t>a control on spatial attributes within a large study area where land use is dominated by agriculture. Previous cost</a:t>
            </a:r>
            <a:r>
              <a:rPr lang="en-US" sz="2400" dirty="0">
                <a:latin typeface="Palatino Linotype" panose="02040502050505030304" pitchFamily="18" charset="0"/>
              </a:rPr>
              <a:t>-benefit </a:t>
            </a:r>
            <a:r>
              <a:rPr lang="en-US" sz="2400" dirty="0" smtClean="0">
                <a:latin typeface="Palatino Linotype" panose="02040502050505030304" pitchFamily="18" charset="0"/>
              </a:rPr>
              <a:t>analyses </a:t>
            </a:r>
            <a:r>
              <a:rPr lang="en-US" sz="2400" dirty="0">
                <a:latin typeface="Palatino Linotype" panose="02040502050505030304" pitchFamily="18" charset="0"/>
              </a:rPr>
              <a:t>of biological carbon </a:t>
            </a:r>
            <a:r>
              <a:rPr lang="en-US" sz="2400" dirty="0" smtClean="0">
                <a:latin typeface="Palatino Linotype" panose="02040502050505030304" pitchFamily="18" charset="0"/>
              </a:rPr>
              <a:t>sequestration</a:t>
            </a:r>
            <a:r>
              <a:rPr lang="en-US" sz="2400" dirty="0">
                <a:latin typeface="Palatino Linotype" panose="02040502050505030304" pitchFamily="18" charset="0"/>
              </a:rPr>
              <a:t> </a:t>
            </a:r>
            <a:r>
              <a:rPr lang="en-US" sz="2400" dirty="0" smtClean="0">
                <a:latin typeface="Palatino Linotype" panose="02040502050505030304" pitchFamily="18" charset="0"/>
              </a:rPr>
              <a:t>through different agricultural practices have come to inconclusive results due in part to the spatial variations of land costs, opportunity costs and climate. </a:t>
            </a:r>
            <a:endParaRPr lang="en-US" sz="2400" dirty="0">
              <a:latin typeface="Palatino Linotype" panose="02040502050505030304" pitchFamily="18" charset="0"/>
            </a:endParaRPr>
          </a:p>
        </p:txBody>
      </p:sp>
      <p:sp>
        <p:nvSpPr>
          <p:cNvPr id="13" name="TextBox 12"/>
          <p:cNvSpPr txBox="1"/>
          <p:nvPr/>
        </p:nvSpPr>
        <p:spPr>
          <a:xfrm>
            <a:off x="417543" y="30014666"/>
            <a:ext cx="6658527" cy="7063472"/>
          </a:xfrm>
          <a:prstGeom prst="rect">
            <a:avLst/>
          </a:prstGeom>
          <a:noFill/>
          <a:ln w="31750">
            <a:solidFill>
              <a:srgbClr val="0000FF"/>
            </a:solidFill>
          </a:ln>
        </p:spPr>
        <p:txBody>
          <a:bodyPr wrap="square" rtlCol="0">
            <a:spAutoFit/>
          </a:bodyPr>
          <a:lstStyle/>
          <a:p>
            <a:r>
              <a:rPr lang="en-US" dirty="0" smtClean="0"/>
              <a:t>Data</a:t>
            </a:r>
          </a:p>
          <a:p>
            <a:r>
              <a:rPr lang="en-US" sz="4000" dirty="0" smtClean="0"/>
              <a:t>• NOAA climate data—Spatially distributed points with attributes describing annual precipitation (APPT) and annual temperature (MAT)</a:t>
            </a:r>
          </a:p>
          <a:p>
            <a:r>
              <a:rPr lang="en-US" sz="4000" dirty="0" smtClean="0"/>
              <a:t>• County-level average cropland rental prices for counties in the six states, gathered from USDA-NASS</a:t>
            </a:r>
          </a:p>
        </p:txBody>
      </p:sp>
      <p:grpSp>
        <p:nvGrpSpPr>
          <p:cNvPr id="15" name="Group 4"/>
          <p:cNvGrpSpPr>
            <a:grpSpLocks noChangeAspect="1"/>
          </p:cNvGrpSpPr>
          <p:nvPr/>
        </p:nvGrpSpPr>
        <p:grpSpPr bwMode="auto">
          <a:xfrm>
            <a:off x="7391400" y="30022800"/>
            <a:ext cx="10453641" cy="8048162"/>
            <a:chOff x="4717" y="16168"/>
            <a:chExt cx="7227" cy="5564"/>
          </a:xfrm>
        </p:grpSpPr>
        <p:sp>
          <p:nvSpPr>
            <p:cNvPr id="16" name="AutoShape 3"/>
            <p:cNvSpPr>
              <a:spLocks noChangeAspect="1" noChangeArrowheads="1" noTextEdit="1"/>
            </p:cNvSpPr>
            <p:nvPr/>
          </p:nvSpPr>
          <p:spPr bwMode="auto">
            <a:xfrm>
              <a:off x="4875" y="16273"/>
              <a:ext cx="6193" cy="47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sz="3200" dirty="0">
                  <a:solidFill>
                    <a:srgbClr val="000000"/>
                  </a:solidFill>
                  <a:latin typeface="Arial" panose="020B0604020202020204" pitchFamily="34" charset="0"/>
                </a:rPr>
                <a:t>Fig</a:t>
              </a:r>
              <a:r>
                <a:rPr lang="en-US" altLang="en-US" sz="3200" dirty="0" smtClean="0">
                  <a:solidFill>
                    <a:srgbClr val="000000"/>
                  </a:solidFill>
                  <a:latin typeface="Arial" panose="020B0604020202020204" pitchFamily="34" charset="0"/>
                </a:rPr>
                <a:t>-2: </a:t>
              </a:r>
              <a:r>
                <a:rPr lang="en-US" altLang="en-US" sz="3200" dirty="0">
                  <a:solidFill>
                    <a:srgbClr val="000000"/>
                  </a:solidFill>
                  <a:latin typeface="Arial" panose="020B0604020202020204" pitchFamily="34" charset="0"/>
                </a:rPr>
                <a:t>Average annual </a:t>
              </a:r>
              <a:r>
                <a:rPr lang="en-US" altLang="en-US" sz="3200" dirty="0" smtClean="0">
                  <a:solidFill>
                    <a:srgbClr val="000000"/>
                  </a:solidFill>
                  <a:latin typeface="Arial" panose="020B0604020202020204" pitchFamily="34" charset="0"/>
                </a:rPr>
                <a:t>precipitation using1980 </a:t>
              </a:r>
              <a:r>
                <a:rPr lang="en-US" altLang="en-US" sz="3200" dirty="0">
                  <a:solidFill>
                    <a:srgbClr val="000000"/>
                  </a:solidFill>
                  <a:latin typeface="Arial" panose="020B0604020202020204" pitchFamily="34" charset="0"/>
                </a:rPr>
                <a:t>to 2010 </a:t>
              </a:r>
              <a:r>
                <a:rPr lang="en-US" altLang="en-US" sz="3200" dirty="0" smtClean="0">
                  <a:solidFill>
                    <a:srgbClr val="000000"/>
                  </a:solidFill>
                  <a:latin typeface="Arial" panose="020B0604020202020204" pitchFamily="34" charset="0"/>
                </a:rPr>
                <a:t>means</a:t>
              </a:r>
              <a:r>
                <a:rPr lang="en-US" altLang="en-US" sz="3200" baseline="30000" dirty="0" smtClean="0">
                  <a:solidFill>
                    <a:srgbClr val="000000"/>
                  </a:solidFill>
                  <a:latin typeface="Arial" panose="020B0604020202020204" pitchFamily="34" charset="0"/>
                </a:rPr>
                <a:t>1</a:t>
              </a:r>
              <a:endParaRPr lang="en-US" altLang="en-US" sz="3200" dirty="0">
                <a:latin typeface="Arial" panose="020B0604020202020204" pitchFamily="34" charset="0"/>
              </a:endParaRPr>
            </a:p>
          </p:txBody>
        </p:sp>
        <p:grpSp>
          <p:nvGrpSpPr>
            <p:cNvPr id="17" name="Group 205"/>
            <p:cNvGrpSpPr>
              <a:grpSpLocks/>
            </p:cNvGrpSpPr>
            <p:nvPr/>
          </p:nvGrpSpPr>
          <p:grpSpPr bwMode="auto">
            <a:xfrm>
              <a:off x="4795" y="17213"/>
              <a:ext cx="7022" cy="4383"/>
              <a:chOff x="4795" y="17213"/>
              <a:chExt cx="7022" cy="4383"/>
            </a:xfrm>
          </p:grpSpPr>
          <p:sp>
            <p:nvSpPr>
              <p:cNvPr id="359" name="Rectangle 5"/>
              <p:cNvSpPr>
                <a:spLocks noChangeArrowheads="1"/>
              </p:cNvSpPr>
              <p:nvPr/>
            </p:nvSpPr>
            <p:spPr bwMode="auto">
              <a:xfrm>
                <a:off x="6302" y="17213"/>
                <a:ext cx="0"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3200" b="0" i="0" u="none" strike="noStrike" cap="none" normalizeH="0" baseline="0" dirty="0" smtClean="0">
                  <a:ln>
                    <a:noFill/>
                  </a:ln>
                  <a:solidFill>
                    <a:schemeClr val="tx1"/>
                  </a:solidFill>
                  <a:effectLst/>
                  <a:latin typeface="Arial" panose="020B0604020202020204" pitchFamily="34" charset="0"/>
                </a:endParaRPr>
              </a:p>
            </p:txBody>
          </p:sp>
          <p:sp>
            <p:nvSpPr>
              <p:cNvPr id="361" name="Freeform 7"/>
              <p:cNvSpPr>
                <a:spLocks noEditPoints="1"/>
              </p:cNvSpPr>
              <p:nvPr/>
            </p:nvSpPr>
            <p:spPr bwMode="auto">
              <a:xfrm>
                <a:off x="4795" y="17263"/>
                <a:ext cx="2321" cy="1675"/>
              </a:xfrm>
              <a:custGeom>
                <a:avLst/>
                <a:gdLst>
                  <a:gd name="T0" fmla="*/ 416 w 2321"/>
                  <a:gd name="T1" fmla="*/ 1557 h 1675"/>
                  <a:gd name="T2" fmla="*/ 420 w 2321"/>
                  <a:gd name="T3" fmla="*/ 1573 h 1675"/>
                  <a:gd name="T4" fmla="*/ 408 w 2321"/>
                  <a:gd name="T5" fmla="*/ 1575 h 1675"/>
                  <a:gd name="T6" fmla="*/ 402 w 2321"/>
                  <a:gd name="T7" fmla="*/ 1590 h 1675"/>
                  <a:gd name="T8" fmla="*/ 414 w 2321"/>
                  <a:gd name="T9" fmla="*/ 1606 h 1675"/>
                  <a:gd name="T10" fmla="*/ 408 w 2321"/>
                  <a:gd name="T11" fmla="*/ 1610 h 1675"/>
                  <a:gd name="T12" fmla="*/ 389 w 2321"/>
                  <a:gd name="T13" fmla="*/ 1602 h 1675"/>
                  <a:gd name="T14" fmla="*/ 360 w 2321"/>
                  <a:gd name="T15" fmla="*/ 1598 h 1675"/>
                  <a:gd name="T16" fmla="*/ 338 w 2321"/>
                  <a:gd name="T17" fmla="*/ 1604 h 1675"/>
                  <a:gd name="T18" fmla="*/ 329 w 2321"/>
                  <a:gd name="T19" fmla="*/ 1608 h 1675"/>
                  <a:gd name="T20" fmla="*/ 298 w 2321"/>
                  <a:gd name="T21" fmla="*/ 1586 h 1675"/>
                  <a:gd name="T22" fmla="*/ 278 w 2321"/>
                  <a:gd name="T23" fmla="*/ 1588 h 1675"/>
                  <a:gd name="T24" fmla="*/ 269 w 2321"/>
                  <a:gd name="T25" fmla="*/ 1590 h 1675"/>
                  <a:gd name="T26" fmla="*/ 253 w 2321"/>
                  <a:gd name="T27" fmla="*/ 1586 h 1675"/>
                  <a:gd name="T28" fmla="*/ 232 w 2321"/>
                  <a:gd name="T29" fmla="*/ 1581 h 1675"/>
                  <a:gd name="T30" fmla="*/ 224 w 2321"/>
                  <a:gd name="T31" fmla="*/ 1571 h 1675"/>
                  <a:gd name="T32" fmla="*/ 201 w 2321"/>
                  <a:gd name="T33" fmla="*/ 1579 h 1675"/>
                  <a:gd name="T34" fmla="*/ 191 w 2321"/>
                  <a:gd name="T35" fmla="*/ 1604 h 1675"/>
                  <a:gd name="T36" fmla="*/ 170 w 2321"/>
                  <a:gd name="T37" fmla="*/ 1592 h 1675"/>
                  <a:gd name="T38" fmla="*/ 151 w 2321"/>
                  <a:gd name="T39" fmla="*/ 1586 h 1675"/>
                  <a:gd name="T40" fmla="*/ 110 w 2321"/>
                  <a:gd name="T41" fmla="*/ 1573 h 1675"/>
                  <a:gd name="T42" fmla="*/ 93 w 2321"/>
                  <a:gd name="T43" fmla="*/ 1579 h 1675"/>
                  <a:gd name="T44" fmla="*/ 79 w 2321"/>
                  <a:gd name="T45" fmla="*/ 1594 h 1675"/>
                  <a:gd name="T46" fmla="*/ 77 w 2321"/>
                  <a:gd name="T47" fmla="*/ 1614 h 1675"/>
                  <a:gd name="T48" fmla="*/ 66 w 2321"/>
                  <a:gd name="T49" fmla="*/ 1610 h 1675"/>
                  <a:gd name="T50" fmla="*/ 52 w 2321"/>
                  <a:gd name="T51" fmla="*/ 1594 h 1675"/>
                  <a:gd name="T52" fmla="*/ 37 w 2321"/>
                  <a:gd name="T53" fmla="*/ 1581 h 1675"/>
                  <a:gd name="T54" fmla="*/ 37 w 2321"/>
                  <a:gd name="T55" fmla="*/ 1565 h 1675"/>
                  <a:gd name="T56" fmla="*/ 35 w 2321"/>
                  <a:gd name="T57" fmla="*/ 1548 h 1675"/>
                  <a:gd name="T58" fmla="*/ 27 w 2321"/>
                  <a:gd name="T59" fmla="*/ 1528 h 1675"/>
                  <a:gd name="T60" fmla="*/ 35 w 2321"/>
                  <a:gd name="T61" fmla="*/ 1497 h 1675"/>
                  <a:gd name="T62" fmla="*/ 31 w 2321"/>
                  <a:gd name="T63" fmla="*/ 1484 h 1675"/>
                  <a:gd name="T64" fmla="*/ 25 w 2321"/>
                  <a:gd name="T65" fmla="*/ 1467 h 1675"/>
                  <a:gd name="T66" fmla="*/ 0 w 2321"/>
                  <a:gd name="T67" fmla="*/ 1445 h 1675"/>
                  <a:gd name="T68" fmla="*/ 0 w 2321"/>
                  <a:gd name="T69" fmla="*/ 0 h 1675"/>
                  <a:gd name="T70" fmla="*/ 495 w 2321"/>
                  <a:gd name="T71" fmla="*/ 91 h 1675"/>
                  <a:gd name="T72" fmla="*/ 816 w 2321"/>
                  <a:gd name="T73" fmla="*/ 143 h 1675"/>
                  <a:gd name="T74" fmla="*/ 1377 w 2321"/>
                  <a:gd name="T75" fmla="*/ 225 h 1675"/>
                  <a:gd name="T76" fmla="*/ 1857 w 2321"/>
                  <a:gd name="T77" fmla="*/ 281 h 1675"/>
                  <a:gd name="T78" fmla="*/ 2321 w 2321"/>
                  <a:gd name="T79" fmla="*/ 325 h 1675"/>
                  <a:gd name="T80" fmla="*/ 2308 w 2321"/>
                  <a:gd name="T81" fmla="*/ 530 h 1675"/>
                  <a:gd name="T82" fmla="*/ 2281 w 2321"/>
                  <a:gd name="T83" fmla="*/ 863 h 1675"/>
                  <a:gd name="T84" fmla="*/ 2257 w 2321"/>
                  <a:gd name="T85" fmla="*/ 1118 h 1675"/>
                  <a:gd name="T86" fmla="*/ 2248 w 2321"/>
                  <a:gd name="T87" fmla="*/ 1242 h 1675"/>
                  <a:gd name="T88" fmla="*/ 2236 w 2321"/>
                  <a:gd name="T89" fmla="*/ 1376 h 1675"/>
                  <a:gd name="T90" fmla="*/ 2213 w 2321"/>
                  <a:gd name="T91" fmla="*/ 1675 h 1675"/>
                  <a:gd name="T92" fmla="*/ 1973 w 2321"/>
                  <a:gd name="T93" fmla="*/ 1654 h 1675"/>
                  <a:gd name="T94" fmla="*/ 1737 w 2321"/>
                  <a:gd name="T95" fmla="*/ 1631 h 1675"/>
                  <a:gd name="T96" fmla="*/ 1288 w 2321"/>
                  <a:gd name="T97" fmla="*/ 1579 h 1675"/>
                  <a:gd name="T98" fmla="*/ 1114 w 2321"/>
                  <a:gd name="T99" fmla="*/ 1557 h 1675"/>
                  <a:gd name="T100" fmla="*/ 787 w 2321"/>
                  <a:gd name="T101" fmla="*/ 1509 h 1675"/>
                  <a:gd name="T102" fmla="*/ 683 w 2321"/>
                  <a:gd name="T103" fmla="*/ 1497 h 1675"/>
                  <a:gd name="T104" fmla="*/ 518 w 2321"/>
                  <a:gd name="T105" fmla="*/ 1585 h 1675"/>
                  <a:gd name="T106" fmla="*/ 497 w 2321"/>
                  <a:gd name="T107" fmla="*/ 1643 h 1675"/>
                  <a:gd name="T108" fmla="*/ 491 w 2321"/>
                  <a:gd name="T109" fmla="*/ 1627 h 1675"/>
                  <a:gd name="T110" fmla="*/ 482 w 2321"/>
                  <a:gd name="T111" fmla="*/ 1612 h 1675"/>
                  <a:gd name="T112" fmla="*/ 470 w 2321"/>
                  <a:gd name="T113" fmla="*/ 1598 h 1675"/>
                  <a:gd name="T114" fmla="*/ 474 w 2321"/>
                  <a:gd name="T115" fmla="*/ 1590 h 1675"/>
                  <a:gd name="T116" fmla="*/ 466 w 2321"/>
                  <a:gd name="T117" fmla="*/ 1573 h 1675"/>
                  <a:gd name="T118" fmla="*/ 456 w 2321"/>
                  <a:gd name="T119" fmla="*/ 1559 h 1675"/>
                  <a:gd name="T120" fmla="*/ 451 w 2321"/>
                  <a:gd name="T121" fmla="*/ 1552 h 1675"/>
                  <a:gd name="T122" fmla="*/ 443 w 2321"/>
                  <a:gd name="T123" fmla="*/ 1546 h 1675"/>
                  <a:gd name="T124" fmla="*/ 427 w 2321"/>
                  <a:gd name="T125" fmla="*/ 1552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1" h="1675">
                    <a:moveTo>
                      <a:pt x="418" y="1556"/>
                    </a:moveTo>
                    <a:lnTo>
                      <a:pt x="416" y="1557"/>
                    </a:lnTo>
                    <a:lnTo>
                      <a:pt x="420" y="1565"/>
                    </a:lnTo>
                    <a:lnTo>
                      <a:pt x="420" y="1573"/>
                    </a:lnTo>
                    <a:lnTo>
                      <a:pt x="416" y="1575"/>
                    </a:lnTo>
                    <a:lnTo>
                      <a:pt x="408" y="1575"/>
                    </a:lnTo>
                    <a:lnTo>
                      <a:pt x="408" y="1583"/>
                    </a:lnTo>
                    <a:lnTo>
                      <a:pt x="402" y="1590"/>
                    </a:lnTo>
                    <a:lnTo>
                      <a:pt x="406" y="1604"/>
                    </a:lnTo>
                    <a:lnTo>
                      <a:pt x="414" y="1606"/>
                    </a:lnTo>
                    <a:lnTo>
                      <a:pt x="414" y="1610"/>
                    </a:lnTo>
                    <a:lnTo>
                      <a:pt x="408" y="1610"/>
                    </a:lnTo>
                    <a:lnTo>
                      <a:pt x="406" y="1612"/>
                    </a:lnTo>
                    <a:lnTo>
                      <a:pt x="389" y="1602"/>
                    </a:lnTo>
                    <a:lnTo>
                      <a:pt x="379" y="1604"/>
                    </a:lnTo>
                    <a:lnTo>
                      <a:pt x="360" y="1598"/>
                    </a:lnTo>
                    <a:lnTo>
                      <a:pt x="352" y="1602"/>
                    </a:lnTo>
                    <a:lnTo>
                      <a:pt x="338" y="1604"/>
                    </a:lnTo>
                    <a:lnTo>
                      <a:pt x="333" y="1604"/>
                    </a:lnTo>
                    <a:lnTo>
                      <a:pt x="329" y="1608"/>
                    </a:lnTo>
                    <a:lnTo>
                      <a:pt x="315" y="1588"/>
                    </a:lnTo>
                    <a:lnTo>
                      <a:pt x="298" y="1586"/>
                    </a:lnTo>
                    <a:lnTo>
                      <a:pt x="288" y="1592"/>
                    </a:lnTo>
                    <a:lnTo>
                      <a:pt x="278" y="1588"/>
                    </a:lnTo>
                    <a:lnTo>
                      <a:pt x="277" y="1592"/>
                    </a:lnTo>
                    <a:lnTo>
                      <a:pt x="269" y="1590"/>
                    </a:lnTo>
                    <a:lnTo>
                      <a:pt x="259" y="1592"/>
                    </a:lnTo>
                    <a:lnTo>
                      <a:pt x="253" y="1586"/>
                    </a:lnTo>
                    <a:lnTo>
                      <a:pt x="236" y="1583"/>
                    </a:lnTo>
                    <a:lnTo>
                      <a:pt x="232" y="1581"/>
                    </a:lnTo>
                    <a:lnTo>
                      <a:pt x="230" y="1573"/>
                    </a:lnTo>
                    <a:lnTo>
                      <a:pt x="224" y="1571"/>
                    </a:lnTo>
                    <a:lnTo>
                      <a:pt x="217" y="1577"/>
                    </a:lnTo>
                    <a:lnTo>
                      <a:pt x="201" y="1579"/>
                    </a:lnTo>
                    <a:lnTo>
                      <a:pt x="199" y="1588"/>
                    </a:lnTo>
                    <a:lnTo>
                      <a:pt x="191" y="1604"/>
                    </a:lnTo>
                    <a:lnTo>
                      <a:pt x="178" y="1602"/>
                    </a:lnTo>
                    <a:lnTo>
                      <a:pt x="170" y="1592"/>
                    </a:lnTo>
                    <a:lnTo>
                      <a:pt x="158" y="1594"/>
                    </a:lnTo>
                    <a:lnTo>
                      <a:pt x="151" y="1586"/>
                    </a:lnTo>
                    <a:lnTo>
                      <a:pt x="124" y="1581"/>
                    </a:lnTo>
                    <a:lnTo>
                      <a:pt x="110" y="1573"/>
                    </a:lnTo>
                    <a:lnTo>
                      <a:pt x="104" y="1577"/>
                    </a:lnTo>
                    <a:lnTo>
                      <a:pt x="93" y="1579"/>
                    </a:lnTo>
                    <a:lnTo>
                      <a:pt x="89" y="1583"/>
                    </a:lnTo>
                    <a:lnTo>
                      <a:pt x="79" y="1594"/>
                    </a:lnTo>
                    <a:lnTo>
                      <a:pt x="79" y="1602"/>
                    </a:lnTo>
                    <a:lnTo>
                      <a:pt x="77" y="1614"/>
                    </a:lnTo>
                    <a:lnTo>
                      <a:pt x="71" y="1615"/>
                    </a:lnTo>
                    <a:lnTo>
                      <a:pt x="66" y="1610"/>
                    </a:lnTo>
                    <a:lnTo>
                      <a:pt x="64" y="1600"/>
                    </a:lnTo>
                    <a:lnTo>
                      <a:pt x="52" y="1594"/>
                    </a:lnTo>
                    <a:lnTo>
                      <a:pt x="42" y="1583"/>
                    </a:lnTo>
                    <a:lnTo>
                      <a:pt x="37" y="1581"/>
                    </a:lnTo>
                    <a:lnTo>
                      <a:pt x="39" y="1575"/>
                    </a:lnTo>
                    <a:lnTo>
                      <a:pt x="37" y="1565"/>
                    </a:lnTo>
                    <a:lnTo>
                      <a:pt x="40" y="1556"/>
                    </a:lnTo>
                    <a:lnTo>
                      <a:pt x="35" y="1548"/>
                    </a:lnTo>
                    <a:lnTo>
                      <a:pt x="37" y="1540"/>
                    </a:lnTo>
                    <a:lnTo>
                      <a:pt x="27" y="1528"/>
                    </a:lnTo>
                    <a:lnTo>
                      <a:pt x="37" y="1515"/>
                    </a:lnTo>
                    <a:lnTo>
                      <a:pt x="35" y="1497"/>
                    </a:lnTo>
                    <a:lnTo>
                      <a:pt x="31" y="1490"/>
                    </a:lnTo>
                    <a:lnTo>
                      <a:pt x="31" y="1484"/>
                    </a:lnTo>
                    <a:lnTo>
                      <a:pt x="27" y="1474"/>
                    </a:lnTo>
                    <a:lnTo>
                      <a:pt x="25" y="1467"/>
                    </a:lnTo>
                    <a:lnTo>
                      <a:pt x="4" y="1445"/>
                    </a:lnTo>
                    <a:lnTo>
                      <a:pt x="0" y="1445"/>
                    </a:lnTo>
                    <a:lnTo>
                      <a:pt x="0" y="1445"/>
                    </a:lnTo>
                    <a:moveTo>
                      <a:pt x="0" y="0"/>
                    </a:moveTo>
                    <a:lnTo>
                      <a:pt x="77" y="16"/>
                    </a:lnTo>
                    <a:lnTo>
                      <a:pt x="495" y="91"/>
                    </a:lnTo>
                    <a:lnTo>
                      <a:pt x="698" y="124"/>
                    </a:lnTo>
                    <a:lnTo>
                      <a:pt x="816" y="143"/>
                    </a:lnTo>
                    <a:lnTo>
                      <a:pt x="1097" y="186"/>
                    </a:lnTo>
                    <a:lnTo>
                      <a:pt x="1377" y="225"/>
                    </a:lnTo>
                    <a:lnTo>
                      <a:pt x="1617" y="254"/>
                    </a:lnTo>
                    <a:lnTo>
                      <a:pt x="1857" y="281"/>
                    </a:lnTo>
                    <a:lnTo>
                      <a:pt x="2097" y="306"/>
                    </a:lnTo>
                    <a:lnTo>
                      <a:pt x="2321" y="325"/>
                    </a:lnTo>
                    <a:lnTo>
                      <a:pt x="2315" y="445"/>
                    </a:lnTo>
                    <a:lnTo>
                      <a:pt x="2308" y="530"/>
                    </a:lnTo>
                    <a:lnTo>
                      <a:pt x="2296" y="662"/>
                    </a:lnTo>
                    <a:lnTo>
                      <a:pt x="2281" y="863"/>
                    </a:lnTo>
                    <a:lnTo>
                      <a:pt x="2279" y="886"/>
                    </a:lnTo>
                    <a:lnTo>
                      <a:pt x="2257" y="1118"/>
                    </a:lnTo>
                    <a:lnTo>
                      <a:pt x="2255" y="1153"/>
                    </a:lnTo>
                    <a:lnTo>
                      <a:pt x="2248" y="1242"/>
                    </a:lnTo>
                    <a:lnTo>
                      <a:pt x="2238" y="1356"/>
                    </a:lnTo>
                    <a:lnTo>
                      <a:pt x="2236" y="1376"/>
                    </a:lnTo>
                    <a:lnTo>
                      <a:pt x="2219" y="1604"/>
                    </a:lnTo>
                    <a:lnTo>
                      <a:pt x="2213" y="1675"/>
                    </a:lnTo>
                    <a:lnTo>
                      <a:pt x="2209" y="1675"/>
                    </a:lnTo>
                    <a:lnTo>
                      <a:pt x="1973" y="1654"/>
                    </a:lnTo>
                    <a:lnTo>
                      <a:pt x="1961" y="1652"/>
                    </a:lnTo>
                    <a:lnTo>
                      <a:pt x="1737" y="1631"/>
                    </a:lnTo>
                    <a:lnTo>
                      <a:pt x="1681" y="1625"/>
                    </a:lnTo>
                    <a:lnTo>
                      <a:pt x="1288" y="1579"/>
                    </a:lnTo>
                    <a:lnTo>
                      <a:pt x="1201" y="1567"/>
                    </a:lnTo>
                    <a:lnTo>
                      <a:pt x="1114" y="1557"/>
                    </a:lnTo>
                    <a:lnTo>
                      <a:pt x="834" y="1517"/>
                    </a:lnTo>
                    <a:lnTo>
                      <a:pt x="787" y="1509"/>
                    </a:lnTo>
                    <a:lnTo>
                      <a:pt x="692" y="1496"/>
                    </a:lnTo>
                    <a:lnTo>
                      <a:pt x="683" y="1497"/>
                    </a:lnTo>
                    <a:lnTo>
                      <a:pt x="536" y="1472"/>
                    </a:lnTo>
                    <a:lnTo>
                      <a:pt x="518" y="1585"/>
                    </a:lnTo>
                    <a:lnTo>
                      <a:pt x="507" y="1648"/>
                    </a:lnTo>
                    <a:lnTo>
                      <a:pt x="497" y="1643"/>
                    </a:lnTo>
                    <a:lnTo>
                      <a:pt x="491" y="1637"/>
                    </a:lnTo>
                    <a:lnTo>
                      <a:pt x="491" y="1627"/>
                    </a:lnTo>
                    <a:lnTo>
                      <a:pt x="483" y="1619"/>
                    </a:lnTo>
                    <a:lnTo>
                      <a:pt x="482" y="1612"/>
                    </a:lnTo>
                    <a:lnTo>
                      <a:pt x="472" y="1608"/>
                    </a:lnTo>
                    <a:lnTo>
                      <a:pt x="470" y="1598"/>
                    </a:lnTo>
                    <a:lnTo>
                      <a:pt x="476" y="1592"/>
                    </a:lnTo>
                    <a:lnTo>
                      <a:pt x="474" y="1590"/>
                    </a:lnTo>
                    <a:lnTo>
                      <a:pt x="464" y="1583"/>
                    </a:lnTo>
                    <a:lnTo>
                      <a:pt x="466" y="1573"/>
                    </a:lnTo>
                    <a:lnTo>
                      <a:pt x="460" y="1569"/>
                    </a:lnTo>
                    <a:lnTo>
                      <a:pt x="456" y="1559"/>
                    </a:lnTo>
                    <a:lnTo>
                      <a:pt x="456" y="1552"/>
                    </a:lnTo>
                    <a:lnTo>
                      <a:pt x="451" y="1552"/>
                    </a:lnTo>
                    <a:lnTo>
                      <a:pt x="445" y="1544"/>
                    </a:lnTo>
                    <a:lnTo>
                      <a:pt x="443" y="1546"/>
                    </a:lnTo>
                    <a:lnTo>
                      <a:pt x="437" y="1556"/>
                    </a:lnTo>
                    <a:lnTo>
                      <a:pt x="427" y="1552"/>
                    </a:lnTo>
                    <a:lnTo>
                      <a:pt x="418" y="155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 name="Freeform 8"/>
              <p:cNvSpPr>
                <a:spLocks/>
              </p:cNvSpPr>
              <p:nvPr/>
            </p:nvSpPr>
            <p:spPr bwMode="auto">
              <a:xfrm>
                <a:off x="7033" y="17588"/>
                <a:ext cx="1780" cy="1114"/>
              </a:xfrm>
              <a:custGeom>
                <a:avLst/>
                <a:gdLst>
                  <a:gd name="T0" fmla="*/ 1027 w 1780"/>
                  <a:gd name="T1" fmla="*/ 1095 h 1114"/>
                  <a:gd name="T2" fmla="*/ 486 w 1780"/>
                  <a:gd name="T3" fmla="*/ 1066 h 1114"/>
                  <a:gd name="T4" fmla="*/ 0 w 1780"/>
                  <a:gd name="T5" fmla="*/ 1031 h 1114"/>
                  <a:gd name="T6" fmla="*/ 19 w 1780"/>
                  <a:gd name="T7" fmla="*/ 793 h 1114"/>
                  <a:gd name="T8" fmla="*/ 58 w 1780"/>
                  <a:gd name="T9" fmla="*/ 337 h 1114"/>
                  <a:gd name="T10" fmla="*/ 83 w 1780"/>
                  <a:gd name="T11" fmla="*/ 0 h 1114"/>
                  <a:gd name="T12" fmla="*/ 664 w 1780"/>
                  <a:gd name="T13" fmla="*/ 43 h 1114"/>
                  <a:gd name="T14" fmla="*/ 1230 w 1780"/>
                  <a:gd name="T15" fmla="*/ 68 h 1114"/>
                  <a:gd name="T16" fmla="*/ 1635 w 1780"/>
                  <a:gd name="T17" fmla="*/ 99 h 1114"/>
                  <a:gd name="T18" fmla="*/ 1643 w 1780"/>
                  <a:gd name="T19" fmla="*/ 138 h 1114"/>
                  <a:gd name="T20" fmla="*/ 1650 w 1780"/>
                  <a:gd name="T21" fmla="*/ 149 h 1114"/>
                  <a:gd name="T22" fmla="*/ 1652 w 1780"/>
                  <a:gd name="T23" fmla="*/ 161 h 1114"/>
                  <a:gd name="T24" fmla="*/ 1656 w 1780"/>
                  <a:gd name="T25" fmla="*/ 178 h 1114"/>
                  <a:gd name="T26" fmla="*/ 1654 w 1780"/>
                  <a:gd name="T27" fmla="*/ 201 h 1114"/>
                  <a:gd name="T28" fmla="*/ 1650 w 1780"/>
                  <a:gd name="T29" fmla="*/ 215 h 1114"/>
                  <a:gd name="T30" fmla="*/ 1644 w 1780"/>
                  <a:gd name="T31" fmla="*/ 225 h 1114"/>
                  <a:gd name="T32" fmla="*/ 1646 w 1780"/>
                  <a:gd name="T33" fmla="*/ 232 h 1114"/>
                  <a:gd name="T34" fmla="*/ 1652 w 1780"/>
                  <a:gd name="T35" fmla="*/ 238 h 1114"/>
                  <a:gd name="T36" fmla="*/ 1654 w 1780"/>
                  <a:gd name="T37" fmla="*/ 273 h 1114"/>
                  <a:gd name="T38" fmla="*/ 1652 w 1780"/>
                  <a:gd name="T39" fmla="*/ 275 h 1114"/>
                  <a:gd name="T40" fmla="*/ 1650 w 1780"/>
                  <a:gd name="T41" fmla="*/ 288 h 1114"/>
                  <a:gd name="T42" fmla="*/ 1650 w 1780"/>
                  <a:gd name="T43" fmla="*/ 304 h 1114"/>
                  <a:gd name="T44" fmla="*/ 1656 w 1780"/>
                  <a:gd name="T45" fmla="*/ 312 h 1114"/>
                  <a:gd name="T46" fmla="*/ 1656 w 1780"/>
                  <a:gd name="T47" fmla="*/ 317 h 1114"/>
                  <a:gd name="T48" fmla="*/ 1652 w 1780"/>
                  <a:gd name="T49" fmla="*/ 325 h 1114"/>
                  <a:gd name="T50" fmla="*/ 1648 w 1780"/>
                  <a:gd name="T51" fmla="*/ 339 h 1114"/>
                  <a:gd name="T52" fmla="*/ 1650 w 1780"/>
                  <a:gd name="T53" fmla="*/ 348 h 1114"/>
                  <a:gd name="T54" fmla="*/ 1654 w 1780"/>
                  <a:gd name="T55" fmla="*/ 360 h 1114"/>
                  <a:gd name="T56" fmla="*/ 1652 w 1780"/>
                  <a:gd name="T57" fmla="*/ 374 h 1114"/>
                  <a:gd name="T58" fmla="*/ 1666 w 1780"/>
                  <a:gd name="T59" fmla="*/ 397 h 1114"/>
                  <a:gd name="T60" fmla="*/ 1675 w 1780"/>
                  <a:gd name="T61" fmla="*/ 455 h 1114"/>
                  <a:gd name="T62" fmla="*/ 1683 w 1780"/>
                  <a:gd name="T63" fmla="*/ 478 h 1114"/>
                  <a:gd name="T64" fmla="*/ 1697 w 1780"/>
                  <a:gd name="T65" fmla="*/ 511 h 1114"/>
                  <a:gd name="T66" fmla="*/ 1714 w 1780"/>
                  <a:gd name="T67" fmla="*/ 550 h 1114"/>
                  <a:gd name="T68" fmla="*/ 1710 w 1780"/>
                  <a:gd name="T69" fmla="*/ 577 h 1114"/>
                  <a:gd name="T70" fmla="*/ 1712 w 1780"/>
                  <a:gd name="T71" fmla="*/ 604 h 1114"/>
                  <a:gd name="T72" fmla="*/ 1716 w 1780"/>
                  <a:gd name="T73" fmla="*/ 623 h 1114"/>
                  <a:gd name="T74" fmla="*/ 1714 w 1780"/>
                  <a:gd name="T75" fmla="*/ 646 h 1114"/>
                  <a:gd name="T76" fmla="*/ 1716 w 1780"/>
                  <a:gd name="T77" fmla="*/ 671 h 1114"/>
                  <a:gd name="T78" fmla="*/ 1720 w 1780"/>
                  <a:gd name="T79" fmla="*/ 722 h 1114"/>
                  <a:gd name="T80" fmla="*/ 1716 w 1780"/>
                  <a:gd name="T81" fmla="*/ 749 h 1114"/>
                  <a:gd name="T82" fmla="*/ 1726 w 1780"/>
                  <a:gd name="T83" fmla="*/ 762 h 1114"/>
                  <a:gd name="T84" fmla="*/ 1726 w 1780"/>
                  <a:gd name="T85" fmla="*/ 776 h 1114"/>
                  <a:gd name="T86" fmla="*/ 1728 w 1780"/>
                  <a:gd name="T87" fmla="*/ 797 h 1114"/>
                  <a:gd name="T88" fmla="*/ 1728 w 1780"/>
                  <a:gd name="T89" fmla="*/ 832 h 1114"/>
                  <a:gd name="T90" fmla="*/ 1726 w 1780"/>
                  <a:gd name="T91" fmla="*/ 878 h 1114"/>
                  <a:gd name="T92" fmla="*/ 1733 w 1780"/>
                  <a:gd name="T93" fmla="*/ 892 h 1114"/>
                  <a:gd name="T94" fmla="*/ 1743 w 1780"/>
                  <a:gd name="T95" fmla="*/ 946 h 1114"/>
                  <a:gd name="T96" fmla="*/ 1766 w 1780"/>
                  <a:gd name="T97" fmla="*/ 973 h 1114"/>
                  <a:gd name="T98" fmla="*/ 1772 w 1780"/>
                  <a:gd name="T99" fmla="*/ 1020 h 1114"/>
                  <a:gd name="T100" fmla="*/ 1780 w 1780"/>
                  <a:gd name="T101" fmla="*/ 1060 h 1114"/>
                  <a:gd name="T102" fmla="*/ 1776 w 1780"/>
                  <a:gd name="T103" fmla="*/ 1114 h 1114"/>
                  <a:gd name="T104" fmla="*/ 1432 w 1780"/>
                  <a:gd name="T105" fmla="*/ 1111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80" h="1114">
                    <a:moveTo>
                      <a:pt x="1261" y="1105"/>
                    </a:moveTo>
                    <a:lnTo>
                      <a:pt x="1196" y="1101"/>
                    </a:lnTo>
                    <a:lnTo>
                      <a:pt x="1027" y="1095"/>
                    </a:lnTo>
                    <a:lnTo>
                      <a:pt x="991" y="1093"/>
                    </a:lnTo>
                    <a:lnTo>
                      <a:pt x="838" y="1087"/>
                    </a:lnTo>
                    <a:lnTo>
                      <a:pt x="486" y="1066"/>
                    </a:lnTo>
                    <a:lnTo>
                      <a:pt x="261" y="1053"/>
                    </a:lnTo>
                    <a:lnTo>
                      <a:pt x="250" y="1051"/>
                    </a:lnTo>
                    <a:lnTo>
                      <a:pt x="0" y="1031"/>
                    </a:lnTo>
                    <a:lnTo>
                      <a:pt x="10" y="917"/>
                    </a:lnTo>
                    <a:lnTo>
                      <a:pt x="17" y="828"/>
                    </a:lnTo>
                    <a:lnTo>
                      <a:pt x="19" y="793"/>
                    </a:lnTo>
                    <a:lnTo>
                      <a:pt x="41" y="561"/>
                    </a:lnTo>
                    <a:lnTo>
                      <a:pt x="43" y="538"/>
                    </a:lnTo>
                    <a:lnTo>
                      <a:pt x="58" y="337"/>
                    </a:lnTo>
                    <a:lnTo>
                      <a:pt x="70" y="205"/>
                    </a:lnTo>
                    <a:lnTo>
                      <a:pt x="77" y="120"/>
                    </a:lnTo>
                    <a:lnTo>
                      <a:pt x="83" y="0"/>
                    </a:lnTo>
                    <a:lnTo>
                      <a:pt x="339" y="22"/>
                    </a:lnTo>
                    <a:lnTo>
                      <a:pt x="546" y="35"/>
                    </a:lnTo>
                    <a:lnTo>
                      <a:pt x="664" y="43"/>
                    </a:lnTo>
                    <a:lnTo>
                      <a:pt x="962" y="56"/>
                    </a:lnTo>
                    <a:lnTo>
                      <a:pt x="1109" y="64"/>
                    </a:lnTo>
                    <a:lnTo>
                      <a:pt x="1230" y="68"/>
                    </a:lnTo>
                    <a:lnTo>
                      <a:pt x="1470" y="74"/>
                    </a:lnTo>
                    <a:lnTo>
                      <a:pt x="1631" y="76"/>
                    </a:lnTo>
                    <a:lnTo>
                      <a:pt x="1635" y="99"/>
                    </a:lnTo>
                    <a:lnTo>
                      <a:pt x="1644" y="118"/>
                    </a:lnTo>
                    <a:lnTo>
                      <a:pt x="1644" y="132"/>
                    </a:lnTo>
                    <a:lnTo>
                      <a:pt x="1643" y="138"/>
                    </a:lnTo>
                    <a:lnTo>
                      <a:pt x="1646" y="140"/>
                    </a:lnTo>
                    <a:lnTo>
                      <a:pt x="1644" y="143"/>
                    </a:lnTo>
                    <a:lnTo>
                      <a:pt x="1650" y="149"/>
                    </a:lnTo>
                    <a:lnTo>
                      <a:pt x="1652" y="157"/>
                    </a:lnTo>
                    <a:lnTo>
                      <a:pt x="1650" y="159"/>
                    </a:lnTo>
                    <a:lnTo>
                      <a:pt x="1652" y="161"/>
                    </a:lnTo>
                    <a:lnTo>
                      <a:pt x="1652" y="169"/>
                    </a:lnTo>
                    <a:lnTo>
                      <a:pt x="1658" y="174"/>
                    </a:lnTo>
                    <a:lnTo>
                      <a:pt x="1656" y="178"/>
                    </a:lnTo>
                    <a:lnTo>
                      <a:pt x="1660" y="186"/>
                    </a:lnTo>
                    <a:lnTo>
                      <a:pt x="1658" y="201"/>
                    </a:lnTo>
                    <a:lnTo>
                      <a:pt x="1654" y="201"/>
                    </a:lnTo>
                    <a:lnTo>
                      <a:pt x="1654" y="203"/>
                    </a:lnTo>
                    <a:lnTo>
                      <a:pt x="1650" y="207"/>
                    </a:lnTo>
                    <a:lnTo>
                      <a:pt x="1650" y="215"/>
                    </a:lnTo>
                    <a:lnTo>
                      <a:pt x="1646" y="217"/>
                    </a:lnTo>
                    <a:lnTo>
                      <a:pt x="1648" y="221"/>
                    </a:lnTo>
                    <a:lnTo>
                      <a:pt x="1644" y="225"/>
                    </a:lnTo>
                    <a:lnTo>
                      <a:pt x="1648" y="228"/>
                    </a:lnTo>
                    <a:lnTo>
                      <a:pt x="1646" y="230"/>
                    </a:lnTo>
                    <a:lnTo>
                      <a:pt x="1646" y="232"/>
                    </a:lnTo>
                    <a:lnTo>
                      <a:pt x="1650" y="232"/>
                    </a:lnTo>
                    <a:lnTo>
                      <a:pt x="1648" y="238"/>
                    </a:lnTo>
                    <a:lnTo>
                      <a:pt x="1652" y="238"/>
                    </a:lnTo>
                    <a:lnTo>
                      <a:pt x="1648" y="265"/>
                    </a:lnTo>
                    <a:lnTo>
                      <a:pt x="1654" y="265"/>
                    </a:lnTo>
                    <a:lnTo>
                      <a:pt x="1654" y="273"/>
                    </a:lnTo>
                    <a:lnTo>
                      <a:pt x="1646" y="271"/>
                    </a:lnTo>
                    <a:lnTo>
                      <a:pt x="1648" y="275"/>
                    </a:lnTo>
                    <a:lnTo>
                      <a:pt x="1652" y="275"/>
                    </a:lnTo>
                    <a:lnTo>
                      <a:pt x="1644" y="283"/>
                    </a:lnTo>
                    <a:lnTo>
                      <a:pt x="1650" y="285"/>
                    </a:lnTo>
                    <a:lnTo>
                      <a:pt x="1650" y="288"/>
                    </a:lnTo>
                    <a:lnTo>
                      <a:pt x="1646" y="290"/>
                    </a:lnTo>
                    <a:lnTo>
                      <a:pt x="1652" y="292"/>
                    </a:lnTo>
                    <a:lnTo>
                      <a:pt x="1650" y="304"/>
                    </a:lnTo>
                    <a:lnTo>
                      <a:pt x="1656" y="306"/>
                    </a:lnTo>
                    <a:lnTo>
                      <a:pt x="1650" y="308"/>
                    </a:lnTo>
                    <a:lnTo>
                      <a:pt x="1656" y="312"/>
                    </a:lnTo>
                    <a:lnTo>
                      <a:pt x="1656" y="314"/>
                    </a:lnTo>
                    <a:lnTo>
                      <a:pt x="1652" y="314"/>
                    </a:lnTo>
                    <a:lnTo>
                      <a:pt x="1656" y="317"/>
                    </a:lnTo>
                    <a:lnTo>
                      <a:pt x="1656" y="319"/>
                    </a:lnTo>
                    <a:lnTo>
                      <a:pt x="1650" y="323"/>
                    </a:lnTo>
                    <a:lnTo>
                      <a:pt x="1652" y="325"/>
                    </a:lnTo>
                    <a:lnTo>
                      <a:pt x="1652" y="335"/>
                    </a:lnTo>
                    <a:lnTo>
                      <a:pt x="1656" y="337"/>
                    </a:lnTo>
                    <a:lnTo>
                      <a:pt x="1648" y="339"/>
                    </a:lnTo>
                    <a:lnTo>
                      <a:pt x="1656" y="343"/>
                    </a:lnTo>
                    <a:lnTo>
                      <a:pt x="1650" y="345"/>
                    </a:lnTo>
                    <a:lnTo>
                      <a:pt x="1650" y="348"/>
                    </a:lnTo>
                    <a:lnTo>
                      <a:pt x="1650" y="354"/>
                    </a:lnTo>
                    <a:lnTo>
                      <a:pt x="1650" y="356"/>
                    </a:lnTo>
                    <a:lnTo>
                      <a:pt x="1654" y="360"/>
                    </a:lnTo>
                    <a:lnTo>
                      <a:pt x="1650" y="364"/>
                    </a:lnTo>
                    <a:lnTo>
                      <a:pt x="1652" y="366"/>
                    </a:lnTo>
                    <a:lnTo>
                      <a:pt x="1652" y="374"/>
                    </a:lnTo>
                    <a:lnTo>
                      <a:pt x="1658" y="379"/>
                    </a:lnTo>
                    <a:lnTo>
                      <a:pt x="1660" y="389"/>
                    </a:lnTo>
                    <a:lnTo>
                      <a:pt x="1666" y="397"/>
                    </a:lnTo>
                    <a:lnTo>
                      <a:pt x="1670" y="430"/>
                    </a:lnTo>
                    <a:lnTo>
                      <a:pt x="1677" y="441"/>
                    </a:lnTo>
                    <a:lnTo>
                      <a:pt x="1675" y="455"/>
                    </a:lnTo>
                    <a:lnTo>
                      <a:pt x="1679" y="457"/>
                    </a:lnTo>
                    <a:lnTo>
                      <a:pt x="1685" y="472"/>
                    </a:lnTo>
                    <a:lnTo>
                      <a:pt x="1683" y="478"/>
                    </a:lnTo>
                    <a:lnTo>
                      <a:pt x="1689" y="484"/>
                    </a:lnTo>
                    <a:lnTo>
                      <a:pt x="1695" y="494"/>
                    </a:lnTo>
                    <a:lnTo>
                      <a:pt x="1697" y="511"/>
                    </a:lnTo>
                    <a:lnTo>
                      <a:pt x="1704" y="524"/>
                    </a:lnTo>
                    <a:lnTo>
                      <a:pt x="1708" y="544"/>
                    </a:lnTo>
                    <a:lnTo>
                      <a:pt x="1714" y="550"/>
                    </a:lnTo>
                    <a:lnTo>
                      <a:pt x="1712" y="561"/>
                    </a:lnTo>
                    <a:lnTo>
                      <a:pt x="1714" y="567"/>
                    </a:lnTo>
                    <a:lnTo>
                      <a:pt x="1710" y="577"/>
                    </a:lnTo>
                    <a:lnTo>
                      <a:pt x="1712" y="582"/>
                    </a:lnTo>
                    <a:lnTo>
                      <a:pt x="1710" y="596"/>
                    </a:lnTo>
                    <a:lnTo>
                      <a:pt x="1712" y="604"/>
                    </a:lnTo>
                    <a:lnTo>
                      <a:pt x="1708" y="612"/>
                    </a:lnTo>
                    <a:lnTo>
                      <a:pt x="1712" y="613"/>
                    </a:lnTo>
                    <a:lnTo>
                      <a:pt x="1716" y="623"/>
                    </a:lnTo>
                    <a:lnTo>
                      <a:pt x="1712" y="631"/>
                    </a:lnTo>
                    <a:lnTo>
                      <a:pt x="1716" y="637"/>
                    </a:lnTo>
                    <a:lnTo>
                      <a:pt x="1714" y="646"/>
                    </a:lnTo>
                    <a:lnTo>
                      <a:pt x="1716" y="652"/>
                    </a:lnTo>
                    <a:lnTo>
                      <a:pt x="1712" y="666"/>
                    </a:lnTo>
                    <a:lnTo>
                      <a:pt x="1716" y="671"/>
                    </a:lnTo>
                    <a:lnTo>
                      <a:pt x="1718" y="695"/>
                    </a:lnTo>
                    <a:lnTo>
                      <a:pt x="1714" y="700"/>
                    </a:lnTo>
                    <a:lnTo>
                      <a:pt x="1720" y="722"/>
                    </a:lnTo>
                    <a:lnTo>
                      <a:pt x="1718" y="726"/>
                    </a:lnTo>
                    <a:lnTo>
                      <a:pt x="1718" y="741"/>
                    </a:lnTo>
                    <a:lnTo>
                      <a:pt x="1716" y="749"/>
                    </a:lnTo>
                    <a:lnTo>
                      <a:pt x="1718" y="751"/>
                    </a:lnTo>
                    <a:lnTo>
                      <a:pt x="1720" y="762"/>
                    </a:lnTo>
                    <a:lnTo>
                      <a:pt x="1726" y="762"/>
                    </a:lnTo>
                    <a:lnTo>
                      <a:pt x="1724" y="768"/>
                    </a:lnTo>
                    <a:lnTo>
                      <a:pt x="1726" y="770"/>
                    </a:lnTo>
                    <a:lnTo>
                      <a:pt x="1726" y="776"/>
                    </a:lnTo>
                    <a:lnTo>
                      <a:pt x="1732" y="774"/>
                    </a:lnTo>
                    <a:lnTo>
                      <a:pt x="1733" y="778"/>
                    </a:lnTo>
                    <a:lnTo>
                      <a:pt x="1728" y="797"/>
                    </a:lnTo>
                    <a:lnTo>
                      <a:pt x="1732" y="805"/>
                    </a:lnTo>
                    <a:lnTo>
                      <a:pt x="1724" y="817"/>
                    </a:lnTo>
                    <a:lnTo>
                      <a:pt x="1728" y="832"/>
                    </a:lnTo>
                    <a:lnTo>
                      <a:pt x="1728" y="851"/>
                    </a:lnTo>
                    <a:lnTo>
                      <a:pt x="1724" y="861"/>
                    </a:lnTo>
                    <a:lnTo>
                      <a:pt x="1726" y="878"/>
                    </a:lnTo>
                    <a:lnTo>
                      <a:pt x="1726" y="880"/>
                    </a:lnTo>
                    <a:lnTo>
                      <a:pt x="1730" y="888"/>
                    </a:lnTo>
                    <a:lnTo>
                      <a:pt x="1733" y="892"/>
                    </a:lnTo>
                    <a:lnTo>
                      <a:pt x="1735" y="925"/>
                    </a:lnTo>
                    <a:lnTo>
                      <a:pt x="1741" y="933"/>
                    </a:lnTo>
                    <a:lnTo>
                      <a:pt x="1743" y="946"/>
                    </a:lnTo>
                    <a:lnTo>
                      <a:pt x="1749" y="952"/>
                    </a:lnTo>
                    <a:lnTo>
                      <a:pt x="1757" y="969"/>
                    </a:lnTo>
                    <a:lnTo>
                      <a:pt x="1766" y="973"/>
                    </a:lnTo>
                    <a:lnTo>
                      <a:pt x="1768" y="977"/>
                    </a:lnTo>
                    <a:lnTo>
                      <a:pt x="1768" y="1010"/>
                    </a:lnTo>
                    <a:lnTo>
                      <a:pt x="1772" y="1020"/>
                    </a:lnTo>
                    <a:lnTo>
                      <a:pt x="1772" y="1027"/>
                    </a:lnTo>
                    <a:lnTo>
                      <a:pt x="1776" y="1031"/>
                    </a:lnTo>
                    <a:lnTo>
                      <a:pt x="1780" y="1060"/>
                    </a:lnTo>
                    <a:lnTo>
                      <a:pt x="1774" y="1085"/>
                    </a:lnTo>
                    <a:lnTo>
                      <a:pt x="1778" y="1111"/>
                    </a:lnTo>
                    <a:lnTo>
                      <a:pt x="1776" y="1114"/>
                    </a:lnTo>
                    <a:lnTo>
                      <a:pt x="1617" y="1113"/>
                    </a:lnTo>
                    <a:lnTo>
                      <a:pt x="1439" y="1111"/>
                    </a:lnTo>
                    <a:lnTo>
                      <a:pt x="1432" y="1111"/>
                    </a:lnTo>
                    <a:lnTo>
                      <a:pt x="1261" y="110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 name="Freeform 9"/>
              <p:cNvSpPr>
                <a:spLocks/>
              </p:cNvSpPr>
              <p:nvPr/>
            </p:nvSpPr>
            <p:spPr bwMode="auto">
              <a:xfrm>
                <a:off x="6946" y="18619"/>
                <a:ext cx="1888" cy="1260"/>
              </a:xfrm>
              <a:custGeom>
                <a:avLst/>
                <a:gdLst>
                  <a:gd name="T0" fmla="*/ 137 w 1888"/>
                  <a:gd name="T1" fmla="*/ 1012 h 1260"/>
                  <a:gd name="T2" fmla="*/ 14 w 1888"/>
                  <a:gd name="T3" fmla="*/ 828 h 1260"/>
                  <a:gd name="T4" fmla="*/ 33 w 1888"/>
                  <a:gd name="T5" fmla="*/ 598 h 1260"/>
                  <a:gd name="T6" fmla="*/ 62 w 1888"/>
                  <a:gd name="T7" fmla="*/ 319 h 1260"/>
                  <a:gd name="T8" fmla="*/ 87 w 1888"/>
                  <a:gd name="T9" fmla="*/ 0 h 1260"/>
                  <a:gd name="T10" fmla="*/ 573 w 1888"/>
                  <a:gd name="T11" fmla="*/ 35 h 1260"/>
                  <a:gd name="T12" fmla="*/ 1114 w 1888"/>
                  <a:gd name="T13" fmla="*/ 64 h 1260"/>
                  <a:gd name="T14" fmla="*/ 1519 w 1888"/>
                  <a:gd name="T15" fmla="*/ 80 h 1260"/>
                  <a:gd name="T16" fmla="*/ 1863 w 1888"/>
                  <a:gd name="T17" fmla="*/ 83 h 1260"/>
                  <a:gd name="T18" fmla="*/ 1842 w 1888"/>
                  <a:gd name="T19" fmla="*/ 149 h 1260"/>
                  <a:gd name="T20" fmla="*/ 1795 w 1888"/>
                  <a:gd name="T21" fmla="*/ 201 h 1260"/>
                  <a:gd name="T22" fmla="*/ 1832 w 1888"/>
                  <a:gd name="T23" fmla="*/ 261 h 1260"/>
                  <a:gd name="T24" fmla="*/ 1882 w 1888"/>
                  <a:gd name="T25" fmla="*/ 288 h 1260"/>
                  <a:gd name="T26" fmla="*/ 1888 w 1888"/>
                  <a:gd name="T27" fmla="*/ 410 h 1260"/>
                  <a:gd name="T28" fmla="*/ 1888 w 1888"/>
                  <a:gd name="T29" fmla="*/ 559 h 1260"/>
                  <a:gd name="T30" fmla="*/ 1884 w 1888"/>
                  <a:gd name="T31" fmla="*/ 913 h 1260"/>
                  <a:gd name="T32" fmla="*/ 1851 w 1888"/>
                  <a:gd name="T33" fmla="*/ 935 h 1260"/>
                  <a:gd name="T34" fmla="*/ 1869 w 1888"/>
                  <a:gd name="T35" fmla="*/ 962 h 1260"/>
                  <a:gd name="T36" fmla="*/ 1857 w 1888"/>
                  <a:gd name="T37" fmla="*/ 995 h 1260"/>
                  <a:gd name="T38" fmla="*/ 1859 w 1888"/>
                  <a:gd name="T39" fmla="*/ 1006 h 1260"/>
                  <a:gd name="T40" fmla="*/ 1886 w 1888"/>
                  <a:gd name="T41" fmla="*/ 1041 h 1260"/>
                  <a:gd name="T42" fmla="*/ 1878 w 1888"/>
                  <a:gd name="T43" fmla="*/ 1062 h 1260"/>
                  <a:gd name="T44" fmla="*/ 1869 w 1888"/>
                  <a:gd name="T45" fmla="*/ 1089 h 1260"/>
                  <a:gd name="T46" fmla="*/ 1865 w 1888"/>
                  <a:gd name="T47" fmla="*/ 1118 h 1260"/>
                  <a:gd name="T48" fmla="*/ 1851 w 1888"/>
                  <a:gd name="T49" fmla="*/ 1140 h 1260"/>
                  <a:gd name="T50" fmla="*/ 1838 w 1888"/>
                  <a:gd name="T51" fmla="*/ 1171 h 1260"/>
                  <a:gd name="T52" fmla="*/ 1863 w 1888"/>
                  <a:gd name="T53" fmla="*/ 1200 h 1260"/>
                  <a:gd name="T54" fmla="*/ 1873 w 1888"/>
                  <a:gd name="T55" fmla="*/ 1231 h 1260"/>
                  <a:gd name="T56" fmla="*/ 1888 w 1888"/>
                  <a:gd name="T57" fmla="*/ 1260 h 1260"/>
                  <a:gd name="T58" fmla="*/ 1851 w 1888"/>
                  <a:gd name="T59" fmla="*/ 1248 h 1260"/>
                  <a:gd name="T60" fmla="*/ 1838 w 1888"/>
                  <a:gd name="T61" fmla="*/ 1238 h 1260"/>
                  <a:gd name="T62" fmla="*/ 1824 w 1888"/>
                  <a:gd name="T63" fmla="*/ 1205 h 1260"/>
                  <a:gd name="T64" fmla="*/ 1799 w 1888"/>
                  <a:gd name="T65" fmla="*/ 1196 h 1260"/>
                  <a:gd name="T66" fmla="*/ 1772 w 1888"/>
                  <a:gd name="T67" fmla="*/ 1174 h 1260"/>
                  <a:gd name="T68" fmla="*/ 1757 w 1888"/>
                  <a:gd name="T69" fmla="*/ 1169 h 1260"/>
                  <a:gd name="T70" fmla="*/ 1716 w 1888"/>
                  <a:gd name="T71" fmla="*/ 1159 h 1260"/>
                  <a:gd name="T72" fmla="*/ 1693 w 1888"/>
                  <a:gd name="T73" fmla="*/ 1136 h 1260"/>
                  <a:gd name="T74" fmla="*/ 1671 w 1888"/>
                  <a:gd name="T75" fmla="*/ 1130 h 1260"/>
                  <a:gd name="T76" fmla="*/ 1629 w 1888"/>
                  <a:gd name="T77" fmla="*/ 1130 h 1260"/>
                  <a:gd name="T78" fmla="*/ 1590 w 1888"/>
                  <a:gd name="T79" fmla="*/ 1128 h 1260"/>
                  <a:gd name="T80" fmla="*/ 1557 w 1888"/>
                  <a:gd name="T81" fmla="*/ 1132 h 1260"/>
                  <a:gd name="T82" fmla="*/ 1528 w 1888"/>
                  <a:gd name="T83" fmla="*/ 1128 h 1260"/>
                  <a:gd name="T84" fmla="*/ 1509 w 1888"/>
                  <a:gd name="T85" fmla="*/ 1157 h 1260"/>
                  <a:gd name="T86" fmla="*/ 1470 w 1888"/>
                  <a:gd name="T87" fmla="*/ 1143 h 1260"/>
                  <a:gd name="T88" fmla="*/ 1459 w 1888"/>
                  <a:gd name="T89" fmla="*/ 1134 h 1260"/>
                  <a:gd name="T90" fmla="*/ 1387 w 1888"/>
                  <a:gd name="T91" fmla="*/ 1097 h 1260"/>
                  <a:gd name="T92" fmla="*/ 1120 w 1888"/>
                  <a:gd name="T93" fmla="*/ 1070 h 1260"/>
                  <a:gd name="T94" fmla="*/ 488 w 1888"/>
                  <a:gd name="T95" fmla="*/ 1039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88" h="1260">
                    <a:moveTo>
                      <a:pt x="313" y="1025"/>
                    </a:moveTo>
                    <a:lnTo>
                      <a:pt x="259" y="1020"/>
                    </a:lnTo>
                    <a:lnTo>
                      <a:pt x="137" y="1012"/>
                    </a:lnTo>
                    <a:lnTo>
                      <a:pt x="0" y="998"/>
                    </a:lnTo>
                    <a:lnTo>
                      <a:pt x="14" y="836"/>
                    </a:lnTo>
                    <a:lnTo>
                      <a:pt x="14" y="828"/>
                    </a:lnTo>
                    <a:lnTo>
                      <a:pt x="23" y="708"/>
                    </a:lnTo>
                    <a:lnTo>
                      <a:pt x="33" y="610"/>
                    </a:lnTo>
                    <a:lnTo>
                      <a:pt x="33" y="598"/>
                    </a:lnTo>
                    <a:lnTo>
                      <a:pt x="45" y="465"/>
                    </a:lnTo>
                    <a:lnTo>
                      <a:pt x="58" y="319"/>
                    </a:lnTo>
                    <a:lnTo>
                      <a:pt x="62" y="319"/>
                    </a:lnTo>
                    <a:lnTo>
                      <a:pt x="68" y="248"/>
                    </a:lnTo>
                    <a:lnTo>
                      <a:pt x="85" y="20"/>
                    </a:lnTo>
                    <a:lnTo>
                      <a:pt x="87" y="0"/>
                    </a:lnTo>
                    <a:lnTo>
                      <a:pt x="337" y="20"/>
                    </a:lnTo>
                    <a:lnTo>
                      <a:pt x="348" y="22"/>
                    </a:lnTo>
                    <a:lnTo>
                      <a:pt x="573" y="35"/>
                    </a:lnTo>
                    <a:lnTo>
                      <a:pt x="925" y="56"/>
                    </a:lnTo>
                    <a:lnTo>
                      <a:pt x="1078" y="62"/>
                    </a:lnTo>
                    <a:lnTo>
                      <a:pt x="1114" y="64"/>
                    </a:lnTo>
                    <a:lnTo>
                      <a:pt x="1283" y="70"/>
                    </a:lnTo>
                    <a:lnTo>
                      <a:pt x="1348" y="74"/>
                    </a:lnTo>
                    <a:lnTo>
                      <a:pt x="1519" y="80"/>
                    </a:lnTo>
                    <a:lnTo>
                      <a:pt x="1526" y="80"/>
                    </a:lnTo>
                    <a:lnTo>
                      <a:pt x="1704" y="82"/>
                    </a:lnTo>
                    <a:lnTo>
                      <a:pt x="1863" y="83"/>
                    </a:lnTo>
                    <a:lnTo>
                      <a:pt x="1857" y="122"/>
                    </a:lnTo>
                    <a:lnTo>
                      <a:pt x="1853" y="126"/>
                    </a:lnTo>
                    <a:lnTo>
                      <a:pt x="1842" y="149"/>
                    </a:lnTo>
                    <a:lnTo>
                      <a:pt x="1799" y="178"/>
                    </a:lnTo>
                    <a:lnTo>
                      <a:pt x="1793" y="194"/>
                    </a:lnTo>
                    <a:lnTo>
                      <a:pt x="1795" y="201"/>
                    </a:lnTo>
                    <a:lnTo>
                      <a:pt x="1813" y="225"/>
                    </a:lnTo>
                    <a:lnTo>
                      <a:pt x="1820" y="244"/>
                    </a:lnTo>
                    <a:lnTo>
                      <a:pt x="1832" y="261"/>
                    </a:lnTo>
                    <a:lnTo>
                      <a:pt x="1853" y="265"/>
                    </a:lnTo>
                    <a:lnTo>
                      <a:pt x="1871" y="273"/>
                    </a:lnTo>
                    <a:lnTo>
                      <a:pt x="1882" y="288"/>
                    </a:lnTo>
                    <a:lnTo>
                      <a:pt x="1888" y="300"/>
                    </a:lnTo>
                    <a:lnTo>
                      <a:pt x="1888" y="308"/>
                    </a:lnTo>
                    <a:lnTo>
                      <a:pt x="1888" y="410"/>
                    </a:lnTo>
                    <a:lnTo>
                      <a:pt x="1888" y="468"/>
                    </a:lnTo>
                    <a:lnTo>
                      <a:pt x="1886" y="528"/>
                    </a:lnTo>
                    <a:lnTo>
                      <a:pt x="1888" y="559"/>
                    </a:lnTo>
                    <a:lnTo>
                      <a:pt x="1886" y="673"/>
                    </a:lnTo>
                    <a:lnTo>
                      <a:pt x="1886" y="793"/>
                    </a:lnTo>
                    <a:lnTo>
                      <a:pt x="1884" y="913"/>
                    </a:lnTo>
                    <a:lnTo>
                      <a:pt x="1849" y="913"/>
                    </a:lnTo>
                    <a:lnTo>
                      <a:pt x="1853" y="919"/>
                    </a:lnTo>
                    <a:lnTo>
                      <a:pt x="1851" y="935"/>
                    </a:lnTo>
                    <a:lnTo>
                      <a:pt x="1859" y="946"/>
                    </a:lnTo>
                    <a:lnTo>
                      <a:pt x="1869" y="952"/>
                    </a:lnTo>
                    <a:lnTo>
                      <a:pt x="1869" y="962"/>
                    </a:lnTo>
                    <a:lnTo>
                      <a:pt x="1865" y="979"/>
                    </a:lnTo>
                    <a:lnTo>
                      <a:pt x="1855" y="985"/>
                    </a:lnTo>
                    <a:lnTo>
                      <a:pt x="1857" y="995"/>
                    </a:lnTo>
                    <a:lnTo>
                      <a:pt x="1859" y="996"/>
                    </a:lnTo>
                    <a:lnTo>
                      <a:pt x="1857" y="1002"/>
                    </a:lnTo>
                    <a:lnTo>
                      <a:pt x="1859" y="1006"/>
                    </a:lnTo>
                    <a:lnTo>
                      <a:pt x="1877" y="1010"/>
                    </a:lnTo>
                    <a:lnTo>
                      <a:pt x="1880" y="1012"/>
                    </a:lnTo>
                    <a:lnTo>
                      <a:pt x="1886" y="1041"/>
                    </a:lnTo>
                    <a:lnTo>
                      <a:pt x="1884" y="1055"/>
                    </a:lnTo>
                    <a:lnTo>
                      <a:pt x="1882" y="1058"/>
                    </a:lnTo>
                    <a:lnTo>
                      <a:pt x="1878" y="1062"/>
                    </a:lnTo>
                    <a:lnTo>
                      <a:pt x="1869" y="1066"/>
                    </a:lnTo>
                    <a:lnTo>
                      <a:pt x="1875" y="1080"/>
                    </a:lnTo>
                    <a:lnTo>
                      <a:pt x="1869" y="1089"/>
                    </a:lnTo>
                    <a:lnTo>
                      <a:pt x="1869" y="1101"/>
                    </a:lnTo>
                    <a:lnTo>
                      <a:pt x="1863" y="1113"/>
                    </a:lnTo>
                    <a:lnTo>
                      <a:pt x="1865" y="1118"/>
                    </a:lnTo>
                    <a:lnTo>
                      <a:pt x="1859" y="1136"/>
                    </a:lnTo>
                    <a:lnTo>
                      <a:pt x="1855" y="1140"/>
                    </a:lnTo>
                    <a:lnTo>
                      <a:pt x="1851" y="1140"/>
                    </a:lnTo>
                    <a:lnTo>
                      <a:pt x="1848" y="1153"/>
                    </a:lnTo>
                    <a:lnTo>
                      <a:pt x="1840" y="1161"/>
                    </a:lnTo>
                    <a:lnTo>
                      <a:pt x="1838" y="1171"/>
                    </a:lnTo>
                    <a:lnTo>
                      <a:pt x="1842" y="1184"/>
                    </a:lnTo>
                    <a:lnTo>
                      <a:pt x="1857" y="1198"/>
                    </a:lnTo>
                    <a:lnTo>
                      <a:pt x="1863" y="1200"/>
                    </a:lnTo>
                    <a:lnTo>
                      <a:pt x="1869" y="1211"/>
                    </a:lnTo>
                    <a:lnTo>
                      <a:pt x="1877" y="1227"/>
                    </a:lnTo>
                    <a:lnTo>
                      <a:pt x="1873" y="1231"/>
                    </a:lnTo>
                    <a:lnTo>
                      <a:pt x="1875" y="1232"/>
                    </a:lnTo>
                    <a:lnTo>
                      <a:pt x="1878" y="1250"/>
                    </a:lnTo>
                    <a:lnTo>
                      <a:pt x="1888" y="1260"/>
                    </a:lnTo>
                    <a:lnTo>
                      <a:pt x="1875" y="1260"/>
                    </a:lnTo>
                    <a:lnTo>
                      <a:pt x="1861" y="1248"/>
                    </a:lnTo>
                    <a:lnTo>
                      <a:pt x="1851" y="1248"/>
                    </a:lnTo>
                    <a:lnTo>
                      <a:pt x="1846" y="1252"/>
                    </a:lnTo>
                    <a:lnTo>
                      <a:pt x="1840" y="1246"/>
                    </a:lnTo>
                    <a:lnTo>
                      <a:pt x="1838" y="1238"/>
                    </a:lnTo>
                    <a:lnTo>
                      <a:pt x="1819" y="1217"/>
                    </a:lnTo>
                    <a:lnTo>
                      <a:pt x="1819" y="1213"/>
                    </a:lnTo>
                    <a:lnTo>
                      <a:pt x="1824" y="1205"/>
                    </a:lnTo>
                    <a:lnTo>
                      <a:pt x="1822" y="1202"/>
                    </a:lnTo>
                    <a:lnTo>
                      <a:pt x="1817" y="1198"/>
                    </a:lnTo>
                    <a:lnTo>
                      <a:pt x="1799" y="1196"/>
                    </a:lnTo>
                    <a:lnTo>
                      <a:pt x="1795" y="1192"/>
                    </a:lnTo>
                    <a:lnTo>
                      <a:pt x="1795" y="1184"/>
                    </a:lnTo>
                    <a:lnTo>
                      <a:pt x="1772" y="1174"/>
                    </a:lnTo>
                    <a:lnTo>
                      <a:pt x="1757" y="1178"/>
                    </a:lnTo>
                    <a:lnTo>
                      <a:pt x="1755" y="1176"/>
                    </a:lnTo>
                    <a:lnTo>
                      <a:pt x="1757" y="1169"/>
                    </a:lnTo>
                    <a:lnTo>
                      <a:pt x="1753" y="1165"/>
                    </a:lnTo>
                    <a:lnTo>
                      <a:pt x="1745" y="1165"/>
                    </a:lnTo>
                    <a:lnTo>
                      <a:pt x="1716" y="1159"/>
                    </a:lnTo>
                    <a:lnTo>
                      <a:pt x="1708" y="1151"/>
                    </a:lnTo>
                    <a:lnTo>
                      <a:pt x="1697" y="1145"/>
                    </a:lnTo>
                    <a:lnTo>
                      <a:pt x="1693" y="1136"/>
                    </a:lnTo>
                    <a:lnTo>
                      <a:pt x="1689" y="1132"/>
                    </a:lnTo>
                    <a:lnTo>
                      <a:pt x="1681" y="1134"/>
                    </a:lnTo>
                    <a:lnTo>
                      <a:pt x="1671" y="1130"/>
                    </a:lnTo>
                    <a:lnTo>
                      <a:pt x="1652" y="1126"/>
                    </a:lnTo>
                    <a:lnTo>
                      <a:pt x="1635" y="1132"/>
                    </a:lnTo>
                    <a:lnTo>
                      <a:pt x="1629" y="1130"/>
                    </a:lnTo>
                    <a:lnTo>
                      <a:pt x="1623" y="1130"/>
                    </a:lnTo>
                    <a:lnTo>
                      <a:pt x="1608" y="1134"/>
                    </a:lnTo>
                    <a:lnTo>
                      <a:pt x="1590" y="1128"/>
                    </a:lnTo>
                    <a:lnTo>
                      <a:pt x="1579" y="1136"/>
                    </a:lnTo>
                    <a:lnTo>
                      <a:pt x="1569" y="1128"/>
                    </a:lnTo>
                    <a:lnTo>
                      <a:pt x="1557" y="1132"/>
                    </a:lnTo>
                    <a:lnTo>
                      <a:pt x="1552" y="1132"/>
                    </a:lnTo>
                    <a:lnTo>
                      <a:pt x="1546" y="1126"/>
                    </a:lnTo>
                    <a:lnTo>
                      <a:pt x="1528" y="1128"/>
                    </a:lnTo>
                    <a:lnTo>
                      <a:pt x="1528" y="1138"/>
                    </a:lnTo>
                    <a:lnTo>
                      <a:pt x="1517" y="1151"/>
                    </a:lnTo>
                    <a:lnTo>
                      <a:pt x="1509" y="1157"/>
                    </a:lnTo>
                    <a:lnTo>
                      <a:pt x="1501" y="1159"/>
                    </a:lnTo>
                    <a:lnTo>
                      <a:pt x="1492" y="1157"/>
                    </a:lnTo>
                    <a:lnTo>
                      <a:pt x="1470" y="1143"/>
                    </a:lnTo>
                    <a:lnTo>
                      <a:pt x="1468" y="1140"/>
                    </a:lnTo>
                    <a:lnTo>
                      <a:pt x="1464" y="1134"/>
                    </a:lnTo>
                    <a:lnTo>
                      <a:pt x="1459" y="1134"/>
                    </a:lnTo>
                    <a:lnTo>
                      <a:pt x="1424" y="1118"/>
                    </a:lnTo>
                    <a:lnTo>
                      <a:pt x="1403" y="1105"/>
                    </a:lnTo>
                    <a:lnTo>
                      <a:pt x="1387" y="1097"/>
                    </a:lnTo>
                    <a:lnTo>
                      <a:pt x="1377" y="1080"/>
                    </a:lnTo>
                    <a:lnTo>
                      <a:pt x="1190" y="1074"/>
                    </a:lnTo>
                    <a:lnTo>
                      <a:pt x="1120" y="1070"/>
                    </a:lnTo>
                    <a:lnTo>
                      <a:pt x="956" y="1064"/>
                    </a:lnTo>
                    <a:lnTo>
                      <a:pt x="700" y="1053"/>
                    </a:lnTo>
                    <a:lnTo>
                      <a:pt x="488" y="1039"/>
                    </a:lnTo>
                    <a:lnTo>
                      <a:pt x="313" y="102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 name="Freeform 10"/>
              <p:cNvSpPr>
                <a:spLocks/>
              </p:cNvSpPr>
              <p:nvPr/>
            </p:nvSpPr>
            <p:spPr bwMode="auto">
              <a:xfrm>
                <a:off x="5114" y="18735"/>
                <a:ext cx="1890" cy="1565"/>
              </a:xfrm>
              <a:custGeom>
                <a:avLst/>
                <a:gdLst>
                  <a:gd name="T0" fmla="*/ 1795 w 1890"/>
                  <a:gd name="T1" fmla="*/ 1327 h 1565"/>
                  <a:gd name="T2" fmla="*/ 1791 w 1890"/>
                  <a:gd name="T3" fmla="*/ 1374 h 1565"/>
                  <a:gd name="T4" fmla="*/ 1786 w 1890"/>
                  <a:gd name="T5" fmla="*/ 1434 h 1565"/>
                  <a:gd name="T6" fmla="*/ 1776 w 1890"/>
                  <a:gd name="T7" fmla="*/ 1565 h 1565"/>
                  <a:gd name="T8" fmla="*/ 1552 w 1890"/>
                  <a:gd name="T9" fmla="*/ 1548 h 1565"/>
                  <a:gd name="T10" fmla="*/ 1463 w 1890"/>
                  <a:gd name="T11" fmla="*/ 1538 h 1565"/>
                  <a:gd name="T12" fmla="*/ 1228 w 1890"/>
                  <a:gd name="T13" fmla="*/ 1513 h 1565"/>
                  <a:gd name="T14" fmla="*/ 1196 w 1890"/>
                  <a:gd name="T15" fmla="*/ 1509 h 1565"/>
                  <a:gd name="T16" fmla="*/ 1060 w 1890"/>
                  <a:gd name="T17" fmla="*/ 1496 h 1565"/>
                  <a:gd name="T18" fmla="*/ 950 w 1890"/>
                  <a:gd name="T19" fmla="*/ 1482 h 1565"/>
                  <a:gd name="T20" fmla="*/ 793 w 1890"/>
                  <a:gd name="T21" fmla="*/ 1461 h 1565"/>
                  <a:gd name="T22" fmla="*/ 507 w 1890"/>
                  <a:gd name="T23" fmla="*/ 1426 h 1565"/>
                  <a:gd name="T24" fmla="*/ 265 w 1890"/>
                  <a:gd name="T25" fmla="*/ 1391 h 1565"/>
                  <a:gd name="T26" fmla="*/ 250 w 1890"/>
                  <a:gd name="T27" fmla="*/ 1389 h 1565"/>
                  <a:gd name="T28" fmla="*/ 0 w 1890"/>
                  <a:gd name="T29" fmla="*/ 1351 h 1565"/>
                  <a:gd name="T30" fmla="*/ 15 w 1890"/>
                  <a:gd name="T31" fmla="*/ 1262 h 1565"/>
                  <a:gd name="T32" fmla="*/ 33 w 1890"/>
                  <a:gd name="T33" fmla="*/ 1153 h 1565"/>
                  <a:gd name="T34" fmla="*/ 56 w 1890"/>
                  <a:gd name="T35" fmla="*/ 1012 h 1565"/>
                  <a:gd name="T36" fmla="*/ 83 w 1890"/>
                  <a:gd name="T37" fmla="*/ 842 h 1565"/>
                  <a:gd name="T38" fmla="*/ 110 w 1890"/>
                  <a:gd name="T39" fmla="*/ 666 h 1565"/>
                  <a:gd name="T40" fmla="*/ 126 w 1890"/>
                  <a:gd name="T41" fmla="*/ 577 h 1565"/>
                  <a:gd name="T42" fmla="*/ 137 w 1890"/>
                  <a:gd name="T43" fmla="*/ 499 h 1565"/>
                  <a:gd name="T44" fmla="*/ 163 w 1890"/>
                  <a:gd name="T45" fmla="*/ 341 h 1565"/>
                  <a:gd name="T46" fmla="*/ 188 w 1890"/>
                  <a:gd name="T47" fmla="*/ 176 h 1565"/>
                  <a:gd name="T48" fmla="*/ 199 w 1890"/>
                  <a:gd name="T49" fmla="*/ 113 h 1565"/>
                  <a:gd name="T50" fmla="*/ 217 w 1890"/>
                  <a:gd name="T51" fmla="*/ 0 h 1565"/>
                  <a:gd name="T52" fmla="*/ 364 w 1890"/>
                  <a:gd name="T53" fmla="*/ 25 h 1565"/>
                  <a:gd name="T54" fmla="*/ 373 w 1890"/>
                  <a:gd name="T55" fmla="*/ 24 h 1565"/>
                  <a:gd name="T56" fmla="*/ 468 w 1890"/>
                  <a:gd name="T57" fmla="*/ 37 h 1565"/>
                  <a:gd name="T58" fmla="*/ 515 w 1890"/>
                  <a:gd name="T59" fmla="*/ 45 h 1565"/>
                  <a:gd name="T60" fmla="*/ 795 w 1890"/>
                  <a:gd name="T61" fmla="*/ 85 h 1565"/>
                  <a:gd name="T62" fmla="*/ 882 w 1890"/>
                  <a:gd name="T63" fmla="*/ 95 h 1565"/>
                  <a:gd name="T64" fmla="*/ 969 w 1890"/>
                  <a:gd name="T65" fmla="*/ 107 h 1565"/>
                  <a:gd name="T66" fmla="*/ 1362 w 1890"/>
                  <a:gd name="T67" fmla="*/ 153 h 1565"/>
                  <a:gd name="T68" fmla="*/ 1418 w 1890"/>
                  <a:gd name="T69" fmla="*/ 159 h 1565"/>
                  <a:gd name="T70" fmla="*/ 1642 w 1890"/>
                  <a:gd name="T71" fmla="*/ 180 h 1565"/>
                  <a:gd name="T72" fmla="*/ 1654 w 1890"/>
                  <a:gd name="T73" fmla="*/ 182 h 1565"/>
                  <a:gd name="T74" fmla="*/ 1890 w 1890"/>
                  <a:gd name="T75" fmla="*/ 203 h 1565"/>
                  <a:gd name="T76" fmla="*/ 1877 w 1890"/>
                  <a:gd name="T77" fmla="*/ 349 h 1565"/>
                  <a:gd name="T78" fmla="*/ 1865 w 1890"/>
                  <a:gd name="T79" fmla="*/ 482 h 1565"/>
                  <a:gd name="T80" fmla="*/ 1865 w 1890"/>
                  <a:gd name="T81" fmla="*/ 494 h 1565"/>
                  <a:gd name="T82" fmla="*/ 1855 w 1890"/>
                  <a:gd name="T83" fmla="*/ 592 h 1565"/>
                  <a:gd name="T84" fmla="*/ 1846 w 1890"/>
                  <a:gd name="T85" fmla="*/ 712 h 1565"/>
                  <a:gd name="T86" fmla="*/ 1846 w 1890"/>
                  <a:gd name="T87" fmla="*/ 720 h 1565"/>
                  <a:gd name="T88" fmla="*/ 1832 w 1890"/>
                  <a:gd name="T89" fmla="*/ 882 h 1565"/>
                  <a:gd name="T90" fmla="*/ 1820 w 1890"/>
                  <a:gd name="T91" fmla="*/ 1014 h 1565"/>
                  <a:gd name="T92" fmla="*/ 1803 w 1890"/>
                  <a:gd name="T93" fmla="*/ 1225 h 1565"/>
                  <a:gd name="T94" fmla="*/ 1795 w 1890"/>
                  <a:gd name="T95" fmla="*/ 1327 h 1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90" h="1565">
                    <a:moveTo>
                      <a:pt x="1795" y="1327"/>
                    </a:moveTo>
                    <a:lnTo>
                      <a:pt x="1791" y="1374"/>
                    </a:lnTo>
                    <a:lnTo>
                      <a:pt x="1786" y="1434"/>
                    </a:lnTo>
                    <a:lnTo>
                      <a:pt x="1776" y="1565"/>
                    </a:lnTo>
                    <a:lnTo>
                      <a:pt x="1552" y="1548"/>
                    </a:lnTo>
                    <a:lnTo>
                      <a:pt x="1463" y="1538"/>
                    </a:lnTo>
                    <a:lnTo>
                      <a:pt x="1228" y="1513"/>
                    </a:lnTo>
                    <a:lnTo>
                      <a:pt x="1196" y="1509"/>
                    </a:lnTo>
                    <a:lnTo>
                      <a:pt x="1060" y="1496"/>
                    </a:lnTo>
                    <a:lnTo>
                      <a:pt x="950" y="1482"/>
                    </a:lnTo>
                    <a:lnTo>
                      <a:pt x="793" y="1461"/>
                    </a:lnTo>
                    <a:lnTo>
                      <a:pt x="507" y="1426"/>
                    </a:lnTo>
                    <a:lnTo>
                      <a:pt x="265" y="1391"/>
                    </a:lnTo>
                    <a:lnTo>
                      <a:pt x="250" y="1389"/>
                    </a:lnTo>
                    <a:lnTo>
                      <a:pt x="0" y="1351"/>
                    </a:lnTo>
                    <a:lnTo>
                      <a:pt x="15" y="1262"/>
                    </a:lnTo>
                    <a:lnTo>
                      <a:pt x="33" y="1153"/>
                    </a:lnTo>
                    <a:lnTo>
                      <a:pt x="56" y="1012"/>
                    </a:lnTo>
                    <a:lnTo>
                      <a:pt x="83" y="842"/>
                    </a:lnTo>
                    <a:lnTo>
                      <a:pt x="110" y="666"/>
                    </a:lnTo>
                    <a:lnTo>
                      <a:pt x="126" y="577"/>
                    </a:lnTo>
                    <a:lnTo>
                      <a:pt x="137" y="499"/>
                    </a:lnTo>
                    <a:lnTo>
                      <a:pt x="163" y="341"/>
                    </a:lnTo>
                    <a:lnTo>
                      <a:pt x="188" y="176"/>
                    </a:lnTo>
                    <a:lnTo>
                      <a:pt x="199" y="113"/>
                    </a:lnTo>
                    <a:lnTo>
                      <a:pt x="217" y="0"/>
                    </a:lnTo>
                    <a:lnTo>
                      <a:pt x="364" y="25"/>
                    </a:lnTo>
                    <a:lnTo>
                      <a:pt x="373" y="24"/>
                    </a:lnTo>
                    <a:lnTo>
                      <a:pt x="468" y="37"/>
                    </a:lnTo>
                    <a:lnTo>
                      <a:pt x="515" y="45"/>
                    </a:lnTo>
                    <a:lnTo>
                      <a:pt x="795" y="85"/>
                    </a:lnTo>
                    <a:lnTo>
                      <a:pt x="882" y="95"/>
                    </a:lnTo>
                    <a:lnTo>
                      <a:pt x="969" y="107"/>
                    </a:lnTo>
                    <a:lnTo>
                      <a:pt x="1362" y="153"/>
                    </a:lnTo>
                    <a:lnTo>
                      <a:pt x="1418" y="159"/>
                    </a:lnTo>
                    <a:lnTo>
                      <a:pt x="1642" y="180"/>
                    </a:lnTo>
                    <a:lnTo>
                      <a:pt x="1654" y="182"/>
                    </a:lnTo>
                    <a:lnTo>
                      <a:pt x="1890" y="203"/>
                    </a:lnTo>
                    <a:lnTo>
                      <a:pt x="1877" y="349"/>
                    </a:lnTo>
                    <a:lnTo>
                      <a:pt x="1865" y="482"/>
                    </a:lnTo>
                    <a:lnTo>
                      <a:pt x="1865" y="494"/>
                    </a:lnTo>
                    <a:lnTo>
                      <a:pt x="1855" y="592"/>
                    </a:lnTo>
                    <a:lnTo>
                      <a:pt x="1846" y="712"/>
                    </a:lnTo>
                    <a:lnTo>
                      <a:pt x="1846" y="720"/>
                    </a:lnTo>
                    <a:lnTo>
                      <a:pt x="1832" y="882"/>
                    </a:lnTo>
                    <a:lnTo>
                      <a:pt x="1820" y="1014"/>
                    </a:lnTo>
                    <a:lnTo>
                      <a:pt x="1803" y="1225"/>
                    </a:lnTo>
                    <a:lnTo>
                      <a:pt x="1795" y="132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 name="Freeform 11"/>
              <p:cNvSpPr>
                <a:spLocks noEditPoints="1"/>
              </p:cNvSpPr>
              <p:nvPr/>
            </p:nvSpPr>
            <p:spPr bwMode="auto">
              <a:xfrm>
                <a:off x="9687" y="18325"/>
                <a:ext cx="1422" cy="1509"/>
              </a:xfrm>
              <a:custGeom>
                <a:avLst/>
                <a:gdLst>
                  <a:gd name="T0" fmla="*/ 1196 w 1422"/>
                  <a:gd name="T1" fmla="*/ 724 h 1509"/>
                  <a:gd name="T2" fmla="*/ 1204 w 1422"/>
                  <a:gd name="T3" fmla="*/ 772 h 1509"/>
                  <a:gd name="T4" fmla="*/ 1281 w 1422"/>
                  <a:gd name="T5" fmla="*/ 664 h 1509"/>
                  <a:gd name="T6" fmla="*/ 1354 w 1422"/>
                  <a:gd name="T7" fmla="*/ 670 h 1509"/>
                  <a:gd name="T8" fmla="*/ 1295 w 1422"/>
                  <a:gd name="T9" fmla="*/ 913 h 1509"/>
                  <a:gd name="T10" fmla="*/ 1260 w 1422"/>
                  <a:gd name="T11" fmla="*/ 1171 h 1509"/>
                  <a:gd name="T12" fmla="*/ 1289 w 1422"/>
                  <a:gd name="T13" fmla="*/ 1345 h 1509"/>
                  <a:gd name="T14" fmla="*/ 1180 w 1422"/>
                  <a:gd name="T15" fmla="*/ 1474 h 1509"/>
                  <a:gd name="T16" fmla="*/ 906 w 1422"/>
                  <a:gd name="T17" fmla="*/ 1494 h 1509"/>
                  <a:gd name="T18" fmla="*/ 600 w 1422"/>
                  <a:gd name="T19" fmla="*/ 1501 h 1509"/>
                  <a:gd name="T20" fmla="*/ 530 w 1422"/>
                  <a:gd name="T21" fmla="*/ 1455 h 1509"/>
                  <a:gd name="T22" fmla="*/ 476 w 1422"/>
                  <a:gd name="T23" fmla="*/ 1391 h 1509"/>
                  <a:gd name="T24" fmla="*/ 455 w 1422"/>
                  <a:gd name="T25" fmla="*/ 1296 h 1509"/>
                  <a:gd name="T26" fmla="*/ 441 w 1422"/>
                  <a:gd name="T27" fmla="*/ 1221 h 1509"/>
                  <a:gd name="T28" fmla="*/ 430 w 1422"/>
                  <a:gd name="T29" fmla="*/ 1143 h 1509"/>
                  <a:gd name="T30" fmla="*/ 389 w 1422"/>
                  <a:gd name="T31" fmla="*/ 1027 h 1509"/>
                  <a:gd name="T32" fmla="*/ 320 w 1422"/>
                  <a:gd name="T33" fmla="*/ 989 h 1509"/>
                  <a:gd name="T34" fmla="*/ 250 w 1422"/>
                  <a:gd name="T35" fmla="*/ 907 h 1509"/>
                  <a:gd name="T36" fmla="*/ 169 w 1422"/>
                  <a:gd name="T37" fmla="*/ 863 h 1509"/>
                  <a:gd name="T38" fmla="*/ 78 w 1422"/>
                  <a:gd name="T39" fmla="*/ 815 h 1509"/>
                  <a:gd name="T40" fmla="*/ 39 w 1422"/>
                  <a:gd name="T41" fmla="*/ 730 h 1509"/>
                  <a:gd name="T42" fmla="*/ 37 w 1422"/>
                  <a:gd name="T43" fmla="*/ 675 h 1509"/>
                  <a:gd name="T44" fmla="*/ 37 w 1422"/>
                  <a:gd name="T45" fmla="*/ 610 h 1509"/>
                  <a:gd name="T46" fmla="*/ 60 w 1422"/>
                  <a:gd name="T47" fmla="*/ 532 h 1509"/>
                  <a:gd name="T48" fmla="*/ 14 w 1422"/>
                  <a:gd name="T49" fmla="*/ 492 h 1509"/>
                  <a:gd name="T50" fmla="*/ 24 w 1422"/>
                  <a:gd name="T51" fmla="*/ 422 h 1509"/>
                  <a:gd name="T52" fmla="*/ 76 w 1422"/>
                  <a:gd name="T53" fmla="*/ 356 h 1509"/>
                  <a:gd name="T54" fmla="*/ 124 w 1422"/>
                  <a:gd name="T55" fmla="*/ 331 h 1509"/>
                  <a:gd name="T56" fmla="*/ 130 w 1422"/>
                  <a:gd name="T57" fmla="*/ 114 h 1509"/>
                  <a:gd name="T58" fmla="*/ 300 w 1422"/>
                  <a:gd name="T59" fmla="*/ 74 h 1509"/>
                  <a:gd name="T60" fmla="*/ 496 w 1422"/>
                  <a:gd name="T61" fmla="*/ 103 h 1509"/>
                  <a:gd name="T62" fmla="*/ 598 w 1422"/>
                  <a:gd name="T63" fmla="*/ 130 h 1509"/>
                  <a:gd name="T64" fmla="*/ 633 w 1422"/>
                  <a:gd name="T65" fmla="*/ 163 h 1509"/>
                  <a:gd name="T66" fmla="*/ 890 w 1422"/>
                  <a:gd name="T67" fmla="*/ 246 h 1509"/>
                  <a:gd name="T68" fmla="*/ 970 w 1422"/>
                  <a:gd name="T69" fmla="*/ 279 h 1509"/>
                  <a:gd name="T70" fmla="*/ 1002 w 1422"/>
                  <a:gd name="T71" fmla="*/ 290 h 1509"/>
                  <a:gd name="T72" fmla="*/ 1031 w 1422"/>
                  <a:gd name="T73" fmla="*/ 279 h 1509"/>
                  <a:gd name="T74" fmla="*/ 1066 w 1422"/>
                  <a:gd name="T75" fmla="*/ 285 h 1509"/>
                  <a:gd name="T76" fmla="*/ 1113 w 1422"/>
                  <a:gd name="T77" fmla="*/ 294 h 1509"/>
                  <a:gd name="T78" fmla="*/ 1142 w 1422"/>
                  <a:gd name="T79" fmla="*/ 319 h 1509"/>
                  <a:gd name="T80" fmla="*/ 1163 w 1422"/>
                  <a:gd name="T81" fmla="*/ 345 h 1509"/>
                  <a:gd name="T82" fmla="*/ 1209 w 1422"/>
                  <a:gd name="T83" fmla="*/ 372 h 1509"/>
                  <a:gd name="T84" fmla="*/ 1219 w 1422"/>
                  <a:gd name="T85" fmla="*/ 403 h 1509"/>
                  <a:gd name="T86" fmla="*/ 1219 w 1422"/>
                  <a:gd name="T87" fmla="*/ 441 h 1509"/>
                  <a:gd name="T88" fmla="*/ 1202 w 1422"/>
                  <a:gd name="T89" fmla="*/ 490 h 1509"/>
                  <a:gd name="T90" fmla="*/ 1231 w 1422"/>
                  <a:gd name="T91" fmla="*/ 490 h 1509"/>
                  <a:gd name="T92" fmla="*/ 1246 w 1422"/>
                  <a:gd name="T93" fmla="*/ 524 h 1509"/>
                  <a:gd name="T94" fmla="*/ 1258 w 1422"/>
                  <a:gd name="T95" fmla="*/ 559 h 1509"/>
                  <a:gd name="T96" fmla="*/ 1244 w 1422"/>
                  <a:gd name="T97" fmla="*/ 623 h 1509"/>
                  <a:gd name="T98" fmla="*/ 1405 w 1422"/>
                  <a:gd name="T99" fmla="*/ 509 h 1509"/>
                  <a:gd name="T100" fmla="*/ 1401 w 1422"/>
                  <a:gd name="T101" fmla="*/ 577 h 1509"/>
                  <a:gd name="T102" fmla="*/ 1354 w 1422"/>
                  <a:gd name="T103" fmla="*/ 668 h 1509"/>
                  <a:gd name="T104" fmla="*/ 1362 w 1422"/>
                  <a:gd name="T105" fmla="*/ 538 h 1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22" h="1509">
                    <a:moveTo>
                      <a:pt x="1244" y="623"/>
                    </a:moveTo>
                    <a:lnTo>
                      <a:pt x="1223" y="637"/>
                    </a:lnTo>
                    <a:lnTo>
                      <a:pt x="1227" y="654"/>
                    </a:lnTo>
                    <a:lnTo>
                      <a:pt x="1194" y="708"/>
                    </a:lnTo>
                    <a:lnTo>
                      <a:pt x="1196" y="724"/>
                    </a:lnTo>
                    <a:lnTo>
                      <a:pt x="1190" y="737"/>
                    </a:lnTo>
                    <a:lnTo>
                      <a:pt x="1200" y="751"/>
                    </a:lnTo>
                    <a:lnTo>
                      <a:pt x="1190" y="743"/>
                    </a:lnTo>
                    <a:lnTo>
                      <a:pt x="1186" y="760"/>
                    </a:lnTo>
                    <a:lnTo>
                      <a:pt x="1204" y="772"/>
                    </a:lnTo>
                    <a:lnTo>
                      <a:pt x="1213" y="770"/>
                    </a:lnTo>
                    <a:lnTo>
                      <a:pt x="1225" y="741"/>
                    </a:lnTo>
                    <a:lnTo>
                      <a:pt x="1250" y="730"/>
                    </a:lnTo>
                    <a:lnTo>
                      <a:pt x="1258" y="714"/>
                    </a:lnTo>
                    <a:lnTo>
                      <a:pt x="1281" y="664"/>
                    </a:lnTo>
                    <a:lnTo>
                      <a:pt x="1295" y="656"/>
                    </a:lnTo>
                    <a:lnTo>
                      <a:pt x="1296" y="666"/>
                    </a:lnTo>
                    <a:lnTo>
                      <a:pt x="1322" y="639"/>
                    </a:lnTo>
                    <a:lnTo>
                      <a:pt x="1341" y="666"/>
                    </a:lnTo>
                    <a:lnTo>
                      <a:pt x="1354" y="670"/>
                    </a:lnTo>
                    <a:lnTo>
                      <a:pt x="1343" y="710"/>
                    </a:lnTo>
                    <a:lnTo>
                      <a:pt x="1324" y="762"/>
                    </a:lnTo>
                    <a:lnTo>
                      <a:pt x="1314" y="832"/>
                    </a:lnTo>
                    <a:lnTo>
                      <a:pt x="1324" y="884"/>
                    </a:lnTo>
                    <a:lnTo>
                      <a:pt x="1295" y="913"/>
                    </a:lnTo>
                    <a:lnTo>
                      <a:pt x="1281" y="985"/>
                    </a:lnTo>
                    <a:lnTo>
                      <a:pt x="1295" y="1058"/>
                    </a:lnTo>
                    <a:lnTo>
                      <a:pt x="1277" y="1105"/>
                    </a:lnTo>
                    <a:lnTo>
                      <a:pt x="1275" y="1134"/>
                    </a:lnTo>
                    <a:lnTo>
                      <a:pt x="1260" y="1171"/>
                    </a:lnTo>
                    <a:lnTo>
                      <a:pt x="1262" y="1225"/>
                    </a:lnTo>
                    <a:lnTo>
                      <a:pt x="1273" y="1265"/>
                    </a:lnTo>
                    <a:lnTo>
                      <a:pt x="1266" y="1283"/>
                    </a:lnTo>
                    <a:lnTo>
                      <a:pt x="1281" y="1304"/>
                    </a:lnTo>
                    <a:lnTo>
                      <a:pt x="1289" y="1345"/>
                    </a:lnTo>
                    <a:lnTo>
                      <a:pt x="1306" y="1366"/>
                    </a:lnTo>
                    <a:lnTo>
                      <a:pt x="1302" y="1405"/>
                    </a:lnTo>
                    <a:lnTo>
                      <a:pt x="1306" y="1465"/>
                    </a:lnTo>
                    <a:lnTo>
                      <a:pt x="1206" y="1472"/>
                    </a:lnTo>
                    <a:lnTo>
                      <a:pt x="1180" y="1474"/>
                    </a:lnTo>
                    <a:lnTo>
                      <a:pt x="1078" y="1482"/>
                    </a:lnTo>
                    <a:lnTo>
                      <a:pt x="1064" y="1484"/>
                    </a:lnTo>
                    <a:lnTo>
                      <a:pt x="1020" y="1486"/>
                    </a:lnTo>
                    <a:lnTo>
                      <a:pt x="915" y="1492"/>
                    </a:lnTo>
                    <a:lnTo>
                      <a:pt x="906" y="1494"/>
                    </a:lnTo>
                    <a:lnTo>
                      <a:pt x="797" y="1497"/>
                    </a:lnTo>
                    <a:lnTo>
                      <a:pt x="774" y="1499"/>
                    </a:lnTo>
                    <a:lnTo>
                      <a:pt x="650" y="1505"/>
                    </a:lnTo>
                    <a:lnTo>
                      <a:pt x="596" y="1509"/>
                    </a:lnTo>
                    <a:lnTo>
                      <a:pt x="600" y="1501"/>
                    </a:lnTo>
                    <a:lnTo>
                      <a:pt x="596" y="1492"/>
                    </a:lnTo>
                    <a:lnTo>
                      <a:pt x="588" y="1488"/>
                    </a:lnTo>
                    <a:lnTo>
                      <a:pt x="581" y="1465"/>
                    </a:lnTo>
                    <a:lnTo>
                      <a:pt x="567" y="1459"/>
                    </a:lnTo>
                    <a:lnTo>
                      <a:pt x="530" y="1455"/>
                    </a:lnTo>
                    <a:lnTo>
                      <a:pt x="523" y="1453"/>
                    </a:lnTo>
                    <a:lnTo>
                      <a:pt x="503" y="1445"/>
                    </a:lnTo>
                    <a:lnTo>
                      <a:pt x="486" y="1434"/>
                    </a:lnTo>
                    <a:lnTo>
                      <a:pt x="480" y="1420"/>
                    </a:lnTo>
                    <a:lnTo>
                      <a:pt x="476" y="1391"/>
                    </a:lnTo>
                    <a:lnTo>
                      <a:pt x="465" y="1372"/>
                    </a:lnTo>
                    <a:lnTo>
                      <a:pt x="459" y="1347"/>
                    </a:lnTo>
                    <a:lnTo>
                      <a:pt x="457" y="1319"/>
                    </a:lnTo>
                    <a:lnTo>
                      <a:pt x="455" y="1319"/>
                    </a:lnTo>
                    <a:lnTo>
                      <a:pt x="455" y="1296"/>
                    </a:lnTo>
                    <a:lnTo>
                      <a:pt x="476" y="1258"/>
                    </a:lnTo>
                    <a:lnTo>
                      <a:pt x="476" y="1250"/>
                    </a:lnTo>
                    <a:lnTo>
                      <a:pt x="472" y="1240"/>
                    </a:lnTo>
                    <a:lnTo>
                      <a:pt x="447" y="1227"/>
                    </a:lnTo>
                    <a:lnTo>
                      <a:pt x="441" y="1221"/>
                    </a:lnTo>
                    <a:lnTo>
                      <a:pt x="438" y="1203"/>
                    </a:lnTo>
                    <a:lnTo>
                      <a:pt x="432" y="1190"/>
                    </a:lnTo>
                    <a:lnTo>
                      <a:pt x="434" y="1178"/>
                    </a:lnTo>
                    <a:lnTo>
                      <a:pt x="428" y="1161"/>
                    </a:lnTo>
                    <a:lnTo>
                      <a:pt x="430" y="1143"/>
                    </a:lnTo>
                    <a:lnTo>
                      <a:pt x="422" y="1118"/>
                    </a:lnTo>
                    <a:lnTo>
                      <a:pt x="420" y="1103"/>
                    </a:lnTo>
                    <a:lnTo>
                      <a:pt x="422" y="1080"/>
                    </a:lnTo>
                    <a:lnTo>
                      <a:pt x="410" y="1060"/>
                    </a:lnTo>
                    <a:lnTo>
                      <a:pt x="389" y="1027"/>
                    </a:lnTo>
                    <a:lnTo>
                      <a:pt x="376" y="1014"/>
                    </a:lnTo>
                    <a:lnTo>
                      <a:pt x="350" y="998"/>
                    </a:lnTo>
                    <a:lnTo>
                      <a:pt x="339" y="998"/>
                    </a:lnTo>
                    <a:lnTo>
                      <a:pt x="331" y="998"/>
                    </a:lnTo>
                    <a:lnTo>
                      <a:pt x="320" y="989"/>
                    </a:lnTo>
                    <a:lnTo>
                      <a:pt x="292" y="967"/>
                    </a:lnTo>
                    <a:lnTo>
                      <a:pt x="269" y="950"/>
                    </a:lnTo>
                    <a:lnTo>
                      <a:pt x="258" y="927"/>
                    </a:lnTo>
                    <a:lnTo>
                      <a:pt x="250" y="917"/>
                    </a:lnTo>
                    <a:lnTo>
                      <a:pt x="250" y="907"/>
                    </a:lnTo>
                    <a:lnTo>
                      <a:pt x="244" y="900"/>
                    </a:lnTo>
                    <a:lnTo>
                      <a:pt x="236" y="892"/>
                    </a:lnTo>
                    <a:lnTo>
                      <a:pt x="207" y="875"/>
                    </a:lnTo>
                    <a:lnTo>
                      <a:pt x="178" y="869"/>
                    </a:lnTo>
                    <a:lnTo>
                      <a:pt x="169" y="863"/>
                    </a:lnTo>
                    <a:lnTo>
                      <a:pt x="155" y="851"/>
                    </a:lnTo>
                    <a:lnTo>
                      <a:pt x="149" y="834"/>
                    </a:lnTo>
                    <a:lnTo>
                      <a:pt x="143" y="830"/>
                    </a:lnTo>
                    <a:lnTo>
                      <a:pt x="103" y="824"/>
                    </a:lnTo>
                    <a:lnTo>
                      <a:pt x="78" y="815"/>
                    </a:lnTo>
                    <a:lnTo>
                      <a:pt x="74" y="803"/>
                    </a:lnTo>
                    <a:lnTo>
                      <a:pt x="47" y="780"/>
                    </a:lnTo>
                    <a:lnTo>
                      <a:pt x="29" y="768"/>
                    </a:lnTo>
                    <a:lnTo>
                      <a:pt x="39" y="739"/>
                    </a:lnTo>
                    <a:lnTo>
                      <a:pt x="39" y="730"/>
                    </a:lnTo>
                    <a:lnTo>
                      <a:pt x="35" y="716"/>
                    </a:lnTo>
                    <a:lnTo>
                      <a:pt x="41" y="710"/>
                    </a:lnTo>
                    <a:lnTo>
                      <a:pt x="41" y="704"/>
                    </a:lnTo>
                    <a:lnTo>
                      <a:pt x="35" y="681"/>
                    </a:lnTo>
                    <a:lnTo>
                      <a:pt x="37" y="675"/>
                    </a:lnTo>
                    <a:lnTo>
                      <a:pt x="27" y="660"/>
                    </a:lnTo>
                    <a:lnTo>
                      <a:pt x="39" y="644"/>
                    </a:lnTo>
                    <a:lnTo>
                      <a:pt x="39" y="629"/>
                    </a:lnTo>
                    <a:lnTo>
                      <a:pt x="35" y="619"/>
                    </a:lnTo>
                    <a:lnTo>
                      <a:pt x="37" y="610"/>
                    </a:lnTo>
                    <a:lnTo>
                      <a:pt x="37" y="581"/>
                    </a:lnTo>
                    <a:lnTo>
                      <a:pt x="47" y="573"/>
                    </a:lnTo>
                    <a:lnTo>
                      <a:pt x="51" y="557"/>
                    </a:lnTo>
                    <a:lnTo>
                      <a:pt x="60" y="548"/>
                    </a:lnTo>
                    <a:lnTo>
                      <a:pt x="60" y="532"/>
                    </a:lnTo>
                    <a:lnTo>
                      <a:pt x="58" y="526"/>
                    </a:lnTo>
                    <a:lnTo>
                      <a:pt x="51" y="523"/>
                    </a:lnTo>
                    <a:lnTo>
                      <a:pt x="39" y="495"/>
                    </a:lnTo>
                    <a:lnTo>
                      <a:pt x="31" y="490"/>
                    </a:lnTo>
                    <a:lnTo>
                      <a:pt x="14" y="492"/>
                    </a:lnTo>
                    <a:lnTo>
                      <a:pt x="2" y="486"/>
                    </a:lnTo>
                    <a:lnTo>
                      <a:pt x="0" y="464"/>
                    </a:lnTo>
                    <a:lnTo>
                      <a:pt x="6" y="441"/>
                    </a:lnTo>
                    <a:lnTo>
                      <a:pt x="12" y="434"/>
                    </a:lnTo>
                    <a:lnTo>
                      <a:pt x="24" y="422"/>
                    </a:lnTo>
                    <a:lnTo>
                      <a:pt x="31" y="397"/>
                    </a:lnTo>
                    <a:lnTo>
                      <a:pt x="33" y="395"/>
                    </a:lnTo>
                    <a:lnTo>
                      <a:pt x="41" y="379"/>
                    </a:lnTo>
                    <a:lnTo>
                      <a:pt x="49" y="370"/>
                    </a:lnTo>
                    <a:lnTo>
                      <a:pt x="76" y="356"/>
                    </a:lnTo>
                    <a:lnTo>
                      <a:pt x="82" y="347"/>
                    </a:lnTo>
                    <a:lnTo>
                      <a:pt x="97" y="347"/>
                    </a:lnTo>
                    <a:lnTo>
                      <a:pt x="105" y="331"/>
                    </a:lnTo>
                    <a:lnTo>
                      <a:pt x="120" y="333"/>
                    </a:lnTo>
                    <a:lnTo>
                      <a:pt x="124" y="331"/>
                    </a:lnTo>
                    <a:lnTo>
                      <a:pt x="128" y="319"/>
                    </a:lnTo>
                    <a:lnTo>
                      <a:pt x="136" y="314"/>
                    </a:lnTo>
                    <a:lnTo>
                      <a:pt x="136" y="285"/>
                    </a:lnTo>
                    <a:lnTo>
                      <a:pt x="132" y="198"/>
                    </a:lnTo>
                    <a:lnTo>
                      <a:pt x="130" y="114"/>
                    </a:lnTo>
                    <a:lnTo>
                      <a:pt x="147" y="118"/>
                    </a:lnTo>
                    <a:lnTo>
                      <a:pt x="172" y="85"/>
                    </a:lnTo>
                    <a:lnTo>
                      <a:pt x="196" y="103"/>
                    </a:lnTo>
                    <a:lnTo>
                      <a:pt x="215" y="105"/>
                    </a:lnTo>
                    <a:lnTo>
                      <a:pt x="300" y="74"/>
                    </a:lnTo>
                    <a:lnTo>
                      <a:pt x="459" y="0"/>
                    </a:lnTo>
                    <a:lnTo>
                      <a:pt x="480" y="10"/>
                    </a:lnTo>
                    <a:lnTo>
                      <a:pt x="480" y="22"/>
                    </a:lnTo>
                    <a:lnTo>
                      <a:pt x="451" y="124"/>
                    </a:lnTo>
                    <a:lnTo>
                      <a:pt x="496" y="103"/>
                    </a:lnTo>
                    <a:lnTo>
                      <a:pt x="540" y="118"/>
                    </a:lnTo>
                    <a:lnTo>
                      <a:pt x="573" y="124"/>
                    </a:lnTo>
                    <a:lnTo>
                      <a:pt x="579" y="134"/>
                    </a:lnTo>
                    <a:lnTo>
                      <a:pt x="594" y="128"/>
                    </a:lnTo>
                    <a:lnTo>
                      <a:pt x="598" y="130"/>
                    </a:lnTo>
                    <a:lnTo>
                      <a:pt x="598" y="138"/>
                    </a:lnTo>
                    <a:lnTo>
                      <a:pt x="606" y="138"/>
                    </a:lnTo>
                    <a:lnTo>
                      <a:pt x="610" y="141"/>
                    </a:lnTo>
                    <a:lnTo>
                      <a:pt x="619" y="141"/>
                    </a:lnTo>
                    <a:lnTo>
                      <a:pt x="633" y="163"/>
                    </a:lnTo>
                    <a:lnTo>
                      <a:pt x="639" y="178"/>
                    </a:lnTo>
                    <a:lnTo>
                      <a:pt x="646" y="188"/>
                    </a:lnTo>
                    <a:lnTo>
                      <a:pt x="646" y="198"/>
                    </a:lnTo>
                    <a:lnTo>
                      <a:pt x="691" y="205"/>
                    </a:lnTo>
                    <a:lnTo>
                      <a:pt x="890" y="246"/>
                    </a:lnTo>
                    <a:lnTo>
                      <a:pt x="919" y="259"/>
                    </a:lnTo>
                    <a:lnTo>
                      <a:pt x="933" y="267"/>
                    </a:lnTo>
                    <a:lnTo>
                      <a:pt x="964" y="281"/>
                    </a:lnTo>
                    <a:lnTo>
                      <a:pt x="966" y="279"/>
                    </a:lnTo>
                    <a:lnTo>
                      <a:pt x="970" y="279"/>
                    </a:lnTo>
                    <a:lnTo>
                      <a:pt x="971" y="283"/>
                    </a:lnTo>
                    <a:lnTo>
                      <a:pt x="981" y="279"/>
                    </a:lnTo>
                    <a:lnTo>
                      <a:pt x="987" y="283"/>
                    </a:lnTo>
                    <a:lnTo>
                      <a:pt x="993" y="281"/>
                    </a:lnTo>
                    <a:lnTo>
                      <a:pt x="1002" y="290"/>
                    </a:lnTo>
                    <a:lnTo>
                      <a:pt x="1008" y="288"/>
                    </a:lnTo>
                    <a:lnTo>
                      <a:pt x="1012" y="281"/>
                    </a:lnTo>
                    <a:lnTo>
                      <a:pt x="1018" y="283"/>
                    </a:lnTo>
                    <a:lnTo>
                      <a:pt x="1024" y="279"/>
                    </a:lnTo>
                    <a:lnTo>
                      <a:pt x="1031" y="279"/>
                    </a:lnTo>
                    <a:lnTo>
                      <a:pt x="1037" y="281"/>
                    </a:lnTo>
                    <a:lnTo>
                      <a:pt x="1039" y="285"/>
                    </a:lnTo>
                    <a:lnTo>
                      <a:pt x="1047" y="285"/>
                    </a:lnTo>
                    <a:lnTo>
                      <a:pt x="1059" y="288"/>
                    </a:lnTo>
                    <a:lnTo>
                      <a:pt x="1066" y="285"/>
                    </a:lnTo>
                    <a:lnTo>
                      <a:pt x="1080" y="292"/>
                    </a:lnTo>
                    <a:lnTo>
                      <a:pt x="1084" y="294"/>
                    </a:lnTo>
                    <a:lnTo>
                      <a:pt x="1093" y="292"/>
                    </a:lnTo>
                    <a:lnTo>
                      <a:pt x="1105" y="298"/>
                    </a:lnTo>
                    <a:lnTo>
                      <a:pt x="1113" y="294"/>
                    </a:lnTo>
                    <a:lnTo>
                      <a:pt x="1120" y="300"/>
                    </a:lnTo>
                    <a:lnTo>
                      <a:pt x="1130" y="302"/>
                    </a:lnTo>
                    <a:lnTo>
                      <a:pt x="1134" y="304"/>
                    </a:lnTo>
                    <a:lnTo>
                      <a:pt x="1134" y="314"/>
                    </a:lnTo>
                    <a:lnTo>
                      <a:pt x="1142" y="319"/>
                    </a:lnTo>
                    <a:lnTo>
                      <a:pt x="1130" y="333"/>
                    </a:lnTo>
                    <a:lnTo>
                      <a:pt x="1128" y="339"/>
                    </a:lnTo>
                    <a:lnTo>
                      <a:pt x="1140" y="348"/>
                    </a:lnTo>
                    <a:lnTo>
                      <a:pt x="1147" y="348"/>
                    </a:lnTo>
                    <a:lnTo>
                      <a:pt x="1163" y="345"/>
                    </a:lnTo>
                    <a:lnTo>
                      <a:pt x="1169" y="354"/>
                    </a:lnTo>
                    <a:lnTo>
                      <a:pt x="1192" y="358"/>
                    </a:lnTo>
                    <a:lnTo>
                      <a:pt x="1200" y="366"/>
                    </a:lnTo>
                    <a:lnTo>
                      <a:pt x="1209" y="370"/>
                    </a:lnTo>
                    <a:lnTo>
                      <a:pt x="1209" y="372"/>
                    </a:lnTo>
                    <a:lnTo>
                      <a:pt x="1215" y="377"/>
                    </a:lnTo>
                    <a:lnTo>
                      <a:pt x="1215" y="381"/>
                    </a:lnTo>
                    <a:lnTo>
                      <a:pt x="1207" y="385"/>
                    </a:lnTo>
                    <a:lnTo>
                      <a:pt x="1207" y="389"/>
                    </a:lnTo>
                    <a:lnTo>
                      <a:pt x="1219" y="403"/>
                    </a:lnTo>
                    <a:lnTo>
                      <a:pt x="1219" y="406"/>
                    </a:lnTo>
                    <a:lnTo>
                      <a:pt x="1217" y="418"/>
                    </a:lnTo>
                    <a:lnTo>
                      <a:pt x="1207" y="418"/>
                    </a:lnTo>
                    <a:lnTo>
                      <a:pt x="1213" y="426"/>
                    </a:lnTo>
                    <a:lnTo>
                      <a:pt x="1219" y="441"/>
                    </a:lnTo>
                    <a:lnTo>
                      <a:pt x="1213" y="453"/>
                    </a:lnTo>
                    <a:lnTo>
                      <a:pt x="1204" y="461"/>
                    </a:lnTo>
                    <a:lnTo>
                      <a:pt x="1207" y="474"/>
                    </a:lnTo>
                    <a:lnTo>
                      <a:pt x="1200" y="488"/>
                    </a:lnTo>
                    <a:lnTo>
                      <a:pt x="1202" y="490"/>
                    </a:lnTo>
                    <a:lnTo>
                      <a:pt x="1204" y="486"/>
                    </a:lnTo>
                    <a:lnTo>
                      <a:pt x="1206" y="486"/>
                    </a:lnTo>
                    <a:lnTo>
                      <a:pt x="1211" y="494"/>
                    </a:lnTo>
                    <a:lnTo>
                      <a:pt x="1213" y="490"/>
                    </a:lnTo>
                    <a:lnTo>
                      <a:pt x="1231" y="490"/>
                    </a:lnTo>
                    <a:lnTo>
                      <a:pt x="1246" y="476"/>
                    </a:lnTo>
                    <a:lnTo>
                      <a:pt x="1258" y="484"/>
                    </a:lnTo>
                    <a:lnTo>
                      <a:pt x="1258" y="490"/>
                    </a:lnTo>
                    <a:lnTo>
                      <a:pt x="1246" y="517"/>
                    </a:lnTo>
                    <a:lnTo>
                      <a:pt x="1246" y="524"/>
                    </a:lnTo>
                    <a:lnTo>
                      <a:pt x="1242" y="528"/>
                    </a:lnTo>
                    <a:lnTo>
                      <a:pt x="1244" y="536"/>
                    </a:lnTo>
                    <a:lnTo>
                      <a:pt x="1240" y="542"/>
                    </a:lnTo>
                    <a:lnTo>
                      <a:pt x="1242" y="550"/>
                    </a:lnTo>
                    <a:lnTo>
                      <a:pt x="1258" y="559"/>
                    </a:lnTo>
                    <a:lnTo>
                      <a:pt x="1260" y="571"/>
                    </a:lnTo>
                    <a:lnTo>
                      <a:pt x="1281" y="573"/>
                    </a:lnTo>
                    <a:lnTo>
                      <a:pt x="1273" y="586"/>
                    </a:lnTo>
                    <a:lnTo>
                      <a:pt x="1275" y="610"/>
                    </a:lnTo>
                    <a:lnTo>
                      <a:pt x="1244" y="623"/>
                    </a:lnTo>
                    <a:moveTo>
                      <a:pt x="1405" y="495"/>
                    </a:moveTo>
                    <a:lnTo>
                      <a:pt x="1416" y="492"/>
                    </a:lnTo>
                    <a:lnTo>
                      <a:pt x="1422" y="511"/>
                    </a:lnTo>
                    <a:lnTo>
                      <a:pt x="1416" y="519"/>
                    </a:lnTo>
                    <a:lnTo>
                      <a:pt x="1405" y="509"/>
                    </a:lnTo>
                    <a:lnTo>
                      <a:pt x="1413" y="542"/>
                    </a:lnTo>
                    <a:lnTo>
                      <a:pt x="1399" y="544"/>
                    </a:lnTo>
                    <a:lnTo>
                      <a:pt x="1409" y="561"/>
                    </a:lnTo>
                    <a:lnTo>
                      <a:pt x="1399" y="563"/>
                    </a:lnTo>
                    <a:lnTo>
                      <a:pt x="1401" y="577"/>
                    </a:lnTo>
                    <a:lnTo>
                      <a:pt x="1393" y="573"/>
                    </a:lnTo>
                    <a:lnTo>
                      <a:pt x="1380" y="602"/>
                    </a:lnTo>
                    <a:lnTo>
                      <a:pt x="1385" y="619"/>
                    </a:lnTo>
                    <a:lnTo>
                      <a:pt x="1378" y="641"/>
                    </a:lnTo>
                    <a:lnTo>
                      <a:pt x="1354" y="668"/>
                    </a:lnTo>
                    <a:lnTo>
                      <a:pt x="1337" y="656"/>
                    </a:lnTo>
                    <a:lnTo>
                      <a:pt x="1327" y="633"/>
                    </a:lnTo>
                    <a:lnTo>
                      <a:pt x="1341" y="596"/>
                    </a:lnTo>
                    <a:lnTo>
                      <a:pt x="1353" y="581"/>
                    </a:lnTo>
                    <a:lnTo>
                      <a:pt x="1362" y="538"/>
                    </a:lnTo>
                    <a:lnTo>
                      <a:pt x="1376" y="544"/>
                    </a:lnTo>
                    <a:lnTo>
                      <a:pt x="1397" y="494"/>
                    </a:lnTo>
                    <a:lnTo>
                      <a:pt x="1405" y="49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 name="Freeform 12"/>
              <p:cNvSpPr>
                <a:spLocks/>
              </p:cNvSpPr>
              <p:nvPr/>
            </p:nvSpPr>
            <p:spPr bwMode="auto">
              <a:xfrm>
                <a:off x="4795" y="18708"/>
                <a:ext cx="507" cy="1039"/>
              </a:xfrm>
              <a:custGeom>
                <a:avLst/>
                <a:gdLst>
                  <a:gd name="T0" fmla="*/ 0 w 507"/>
                  <a:gd name="T1" fmla="*/ 0 h 1039"/>
                  <a:gd name="T2" fmla="*/ 25 w 507"/>
                  <a:gd name="T3" fmla="*/ 22 h 1039"/>
                  <a:gd name="T4" fmla="*/ 31 w 507"/>
                  <a:gd name="T5" fmla="*/ 39 h 1039"/>
                  <a:gd name="T6" fmla="*/ 35 w 507"/>
                  <a:gd name="T7" fmla="*/ 52 h 1039"/>
                  <a:gd name="T8" fmla="*/ 27 w 507"/>
                  <a:gd name="T9" fmla="*/ 83 h 1039"/>
                  <a:gd name="T10" fmla="*/ 35 w 507"/>
                  <a:gd name="T11" fmla="*/ 103 h 1039"/>
                  <a:gd name="T12" fmla="*/ 37 w 507"/>
                  <a:gd name="T13" fmla="*/ 120 h 1039"/>
                  <a:gd name="T14" fmla="*/ 37 w 507"/>
                  <a:gd name="T15" fmla="*/ 136 h 1039"/>
                  <a:gd name="T16" fmla="*/ 52 w 507"/>
                  <a:gd name="T17" fmla="*/ 149 h 1039"/>
                  <a:gd name="T18" fmla="*/ 66 w 507"/>
                  <a:gd name="T19" fmla="*/ 165 h 1039"/>
                  <a:gd name="T20" fmla="*/ 77 w 507"/>
                  <a:gd name="T21" fmla="*/ 169 h 1039"/>
                  <a:gd name="T22" fmla="*/ 79 w 507"/>
                  <a:gd name="T23" fmla="*/ 149 h 1039"/>
                  <a:gd name="T24" fmla="*/ 93 w 507"/>
                  <a:gd name="T25" fmla="*/ 134 h 1039"/>
                  <a:gd name="T26" fmla="*/ 110 w 507"/>
                  <a:gd name="T27" fmla="*/ 128 h 1039"/>
                  <a:gd name="T28" fmla="*/ 151 w 507"/>
                  <a:gd name="T29" fmla="*/ 141 h 1039"/>
                  <a:gd name="T30" fmla="*/ 170 w 507"/>
                  <a:gd name="T31" fmla="*/ 147 h 1039"/>
                  <a:gd name="T32" fmla="*/ 191 w 507"/>
                  <a:gd name="T33" fmla="*/ 159 h 1039"/>
                  <a:gd name="T34" fmla="*/ 201 w 507"/>
                  <a:gd name="T35" fmla="*/ 134 h 1039"/>
                  <a:gd name="T36" fmla="*/ 224 w 507"/>
                  <a:gd name="T37" fmla="*/ 126 h 1039"/>
                  <a:gd name="T38" fmla="*/ 232 w 507"/>
                  <a:gd name="T39" fmla="*/ 136 h 1039"/>
                  <a:gd name="T40" fmla="*/ 253 w 507"/>
                  <a:gd name="T41" fmla="*/ 141 h 1039"/>
                  <a:gd name="T42" fmla="*/ 269 w 507"/>
                  <a:gd name="T43" fmla="*/ 145 h 1039"/>
                  <a:gd name="T44" fmla="*/ 278 w 507"/>
                  <a:gd name="T45" fmla="*/ 143 h 1039"/>
                  <a:gd name="T46" fmla="*/ 298 w 507"/>
                  <a:gd name="T47" fmla="*/ 141 h 1039"/>
                  <a:gd name="T48" fmla="*/ 329 w 507"/>
                  <a:gd name="T49" fmla="*/ 163 h 1039"/>
                  <a:gd name="T50" fmla="*/ 338 w 507"/>
                  <a:gd name="T51" fmla="*/ 159 h 1039"/>
                  <a:gd name="T52" fmla="*/ 360 w 507"/>
                  <a:gd name="T53" fmla="*/ 153 h 1039"/>
                  <a:gd name="T54" fmla="*/ 389 w 507"/>
                  <a:gd name="T55" fmla="*/ 157 h 1039"/>
                  <a:gd name="T56" fmla="*/ 408 w 507"/>
                  <a:gd name="T57" fmla="*/ 165 h 1039"/>
                  <a:gd name="T58" fmla="*/ 414 w 507"/>
                  <a:gd name="T59" fmla="*/ 161 h 1039"/>
                  <a:gd name="T60" fmla="*/ 402 w 507"/>
                  <a:gd name="T61" fmla="*/ 145 h 1039"/>
                  <a:gd name="T62" fmla="*/ 408 w 507"/>
                  <a:gd name="T63" fmla="*/ 130 h 1039"/>
                  <a:gd name="T64" fmla="*/ 420 w 507"/>
                  <a:gd name="T65" fmla="*/ 128 h 1039"/>
                  <a:gd name="T66" fmla="*/ 416 w 507"/>
                  <a:gd name="T67" fmla="*/ 112 h 1039"/>
                  <a:gd name="T68" fmla="*/ 427 w 507"/>
                  <a:gd name="T69" fmla="*/ 107 h 1039"/>
                  <a:gd name="T70" fmla="*/ 443 w 507"/>
                  <a:gd name="T71" fmla="*/ 101 h 1039"/>
                  <a:gd name="T72" fmla="*/ 451 w 507"/>
                  <a:gd name="T73" fmla="*/ 107 h 1039"/>
                  <a:gd name="T74" fmla="*/ 456 w 507"/>
                  <a:gd name="T75" fmla="*/ 114 h 1039"/>
                  <a:gd name="T76" fmla="*/ 466 w 507"/>
                  <a:gd name="T77" fmla="*/ 128 h 1039"/>
                  <a:gd name="T78" fmla="*/ 474 w 507"/>
                  <a:gd name="T79" fmla="*/ 145 h 1039"/>
                  <a:gd name="T80" fmla="*/ 470 w 507"/>
                  <a:gd name="T81" fmla="*/ 153 h 1039"/>
                  <a:gd name="T82" fmla="*/ 482 w 507"/>
                  <a:gd name="T83" fmla="*/ 167 h 1039"/>
                  <a:gd name="T84" fmla="*/ 491 w 507"/>
                  <a:gd name="T85" fmla="*/ 182 h 1039"/>
                  <a:gd name="T86" fmla="*/ 497 w 507"/>
                  <a:gd name="T87" fmla="*/ 198 h 1039"/>
                  <a:gd name="T88" fmla="*/ 482 w 507"/>
                  <a:gd name="T89" fmla="*/ 368 h 1039"/>
                  <a:gd name="T90" fmla="*/ 445 w 507"/>
                  <a:gd name="T91" fmla="*/ 604 h 1039"/>
                  <a:gd name="T92" fmla="*/ 402 w 507"/>
                  <a:gd name="T93" fmla="*/ 869 h 1039"/>
                  <a:gd name="T94" fmla="*/ 265 w 507"/>
                  <a:gd name="T95" fmla="*/ 1020 h 1039"/>
                  <a:gd name="T96" fmla="*/ 102 w 507"/>
                  <a:gd name="T97" fmla="*/ 99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07" h="1039">
                    <a:moveTo>
                      <a:pt x="0" y="0"/>
                    </a:moveTo>
                    <a:lnTo>
                      <a:pt x="0" y="0"/>
                    </a:lnTo>
                    <a:lnTo>
                      <a:pt x="4" y="0"/>
                    </a:lnTo>
                    <a:lnTo>
                      <a:pt x="25" y="22"/>
                    </a:lnTo>
                    <a:lnTo>
                      <a:pt x="27" y="29"/>
                    </a:lnTo>
                    <a:lnTo>
                      <a:pt x="31" y="39"/>
                    </a:lnTo>
                    <a:lnTo>
                      <a:pt x="31" y="45"/>
                    </a:lnTo>
                    <a:lnTo>
                      <a:pt x="35" y="52"/>
                    </a:lnTo>
                    <a:lnTo>
                      <a:pt x="37" y="70"/>
                    </a:lnTo>
                    <a:lnTo>
                      <a:pt x="27" y="83"/>
                    </a:lnTo>
                    <a:lnTo>
                      <a:pt x="37" y="95"/>
                    </a:lnTo>
                    <a:lnTo>
                      <a:pt x="35" y="103"/>
                    </a:lnTo>
                    <a:lnTo>
                      <a:pt x="40" y="111"/>
                    </a:lnTo>
                    <a:lnTo>
                      <a:pt x="37" y="120"/>
                    </a:lnTo>
                    <a:lnTo>
                      <a:pt x="39" y="130"/>
                    </a:lnTo>
                    <a:lnTo>
                      <a:pt x="37" y="136"/>
                    </a:lnTo>
                    <a:lnTo>
                      <a:pt x="42" y="138"/>
                    </a:lnTo>
                    <a:lnTo>
                      <a:pt x="52" y="149"/>
                    </a:lnTo>
                    <a:lnTo>
                      <a:pt x="64" y="155"/>
                    </a:lnTo>
                    <a:lnTo>
                      <a:pt x="66" y="165"/>
                    </a:lnTo>
                    <a:lnTo>
                      <a:pt x="71" y="170"/>
                    </a:lnTo>
                    <a:lnTo>
                      <a:pt x="77" y="169"/>
                    </a:lnTo>
                    <a:lnTo>
                      <a:pt x="79" y="157"/>
                    </a:lnTo>
                    <a:lnTo>
                      <a:pt x="79" y="149"/>
                    </a:lnTo>
                    <a:lnTo>
                      <a:pt x="89" y="138"/>
                    </a:lnTo>
                    <a:lnTo>
                      <a:pt x="93" y="134"/>
                    </a:lnTo>
                    <a:lnTo>
                      <a:pt x="104" y="132"/>
                    </a:lnTo>
                    <a:lnTo>
                      <a:pt x="110" y="128"/>
                    </a:lnTo>
                    <a:lnTo>
                      <a:pt x="124" y="136"/>
                    </a:lnTo>
                    <a:lnTo>
                      <a:pt x="151" y="141"/>
                    </a:lnTo>
                    <a:lnTo>
                      <a:pt x="158" y="149"/>
                    </a:lnTo>
                    <a:lnTo>
                      <a:pt x="170" y="147"/>
                    </a:lnTo>
                    <a:lnTo>
                      <a:pt x="178" y="157"/>
                    </a:lnTo>
                    <a:lnTo>
                      <a:pt x="191" y="159"/>
                    </a:lnTo>
                    <a:lnTo>
                      <a:pt x="199" y="143"/>
                    </a:lnTo>
                    <a:lnTo>
                      <a:pt x="201" y="134"/>
                    </a:lnTo>
                    <a:lnTo>
                      <a:pt x="217" y="132"/>
                    </a:lnTo>
                    <a:lnTo>
                      <a:pt x="224" y="126"/>
                    </a:lnTo>
                    <a:lnTo>
                      <a:pt x="230" y="128"/>
                    </a:lnTo>
                    <a:lnTo>
                      <a:pt x="232" y="136"/>
                    </a:lnTo>
                    <a:lnTo>
                      <a:pt x="236" y="138"/>
                    </a:lnTo>
                    <a:lnTo>
                      <a:pt x="253" y="141"/>
                    </a:lnTo>
                    <a:lnTo>
                      <a:pt x="259" y="147"/>
                    </a:lnTo>
                    <a:lnTo>
                      <a:pt x="269" y="145"/>
                    </a:lnTo>
                    <a:lnTo>
                      <a:pt x="277" y="147"/>
                    </a:lnTo>
                    <a:lnTo>
                      <a:pt x="278" y="143"/>
                    </a:lnTo>
                    <a:lnTo>
                      <a:pt x="288" y="147"/>
                    </a:lnTo>
                    <a:lnTo>
                      <a:pt x="298" y="141"/>
                    </a:lnTo>
                    <a:lnTo>
                      <a:pt x="315" y="143"/>
                    </a:lnTo>
                    <a:lnTo>
                      <a:pt x="329" y="163"/>
                    </a:lnTo>
                    <a:lnTo>
                      <a:pt x="333" y="159"/>
                    </a:lnTo>
                    <a:lnTo>
                      <a:pt x="338" y="159"/>
                    </a:lnTo>
                    <a:lnTo>
                      <a:pt x="352" y="157"/>
                    </a:lnTo>
                    <a:lnTo>
                      <a:pt x="360" y="153"/>
                    </a:lnTo>
                    <a:lnTo>
                      <a:pt x="379" y="159"/>
                    </a:lnTo>
                    <a:lnTo>
                      <a:pt x="389" y="157"/>
                    </a:lnTo>
                    <a:lnTo>
                      <a:pt x="406" y="167"/>
                    </a:lnTo>
                    <a:lnTo>
                      <a:pt x="408" y="165"/>
                    </a:lnTo>
                    <a:lnTo>
                      <a:pt x="414" y="165"/>
                    </a:lnTo>
                    <a:lnTo>
                      <a:pt x="414" y="161"/>
                    </a:lnTo>
                    <a:lnTo>
                      <a:pt x="406" y="159"/>
                    </a:lnTo>
                    <a:lnTo>
                      <a:pt x="402" y="145"/>
                    </a:lnTo>
                    <a:lnTo>
                      <a:pt x="408" y="138"/>
                    </a:lnTo>
                    <a:lnTo>
                      <a:pt x="408" y="130"/>
                    </a:lnTo>
                    <a:lnTo>
                      <a:pt x="416" y="130"/>
                    </a:lnTo>
                    <a:lnTo>
                      <a:pt x="420" y="128"/>
                    </a:lnTo>
                    <a:lnTo>
                      <a:pt x="420" y="120"/>
                    </a:lnTo>
                    <a:lnTo>
                      <a:pt x="416" y="112"/>
                    </a:lnTo>
                    <a:lnTo>
                      <a:pt x="418" y="111"/>
                    </a:lnTo>
                    <a:lnTo>
                      <a:pt x="427" y="107"/>
                    </a:lnTo>
                    <a:lnTo>
                      <a:pt x="437" y="111"/>
                    </a:lnTo>
                    <a:lnTo>
                      <a:pt x="443" y="101"/>
                    </a:lnTo>
                    <a:lnTo>
                      <a:pt x="445" y="99"/>
                    </a:lnTo>
                    <a:lnTo>
                      <a:pt x="451" y="107"/>
                    </a:lnTo>
                    <a:lnTo>
                      <a:pt x="456" y="107"/>
                    </a:lnTo>
                    <a:lnTo>
                      <a:pt x="456" y="114"/>
                    </a:lnTo>
                    <a:lnTo>
                      <a:pt x="460" y="124"/>
                    </a:lnTo>
                    <a:lnTo>
                      <a:pt x="466" y="128"/>
                    </a:lnTo>
                    <a:lnTo>
                      <a:pt x="464" y="138"/>
                    </a:lnTo>
                    <a:lnTo>
                      <a:pt x="474" y="145"/>
                    </a:lnTo>
                    <a:lnTo>
                      <a:pt x="476" y="147"/>
                    </a:lnTo>
                    <a:lnTo>
                      <a:pt x="470" y="153"/>
                    </a:lnTo>
                    <a:lnTo>
                      <a:pt x="472" y="163"/>
                    </a:lnTo>
                    <a:lnTo>
                      <a:pt x="482" y="167"/>
                    </a:lnTo>
                    <a:lnTo>
                      <a:pt x="483" y="174"/>
                    </a:lnTo>
                    <a:lnTo>
                      <a:pt x="491" y="182"/>
                    </a:lnTo>
                    <a:lnTo>
                      <a:pt x="491" y="192"/>
                    </a:lnTo>
                    <a:lnTo>
                      <a:pt x="497" y="198"/>
                    </a:lnTo>
                    <a:lnTo>
                      <a:pt x="507" y="203"/>
                    </a:lnTo>
                    <a:lnTo>
                      <a:pt x="482" y="368"/>
                    </a:lnTo>
                    <a:lnTo>
                      <a:pt x="456" y="526"/>
                    </a:lnTo>
                    <a:lnTo>
                      <a:pt x="445" y="604"/>
                    </a:lnTo>
                    <a:lnTo>
                      <a:pt x="429" y="693"/>
                    </a:lnTo>
                    <a:lnTo>
                      <a:pt x="402" y="869"/>
                    </a:lnTo>
                    <a:lnTo>
                      <a:pt x="375" y="1039"/>
                    </a:lnTo>
                    <a:lnTo>
                      <a:pt x="265" y="1020"/>
                    </a:lnTo>
                    <a:lnTo>
                      <a:pt x="114" y="995"/>
                    </a:lnTo>
                    <a:lnTo>
                      <a:pt x="102" y="993"/>
                    </a:lnTo>
                    <a:lnTo>
                      <a:pt x="0" y="97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 name="Freeform 13"/>
              <p:cNvSpPr>
                <a:spLocks/>
              </p:cNvSpPr>
              <p:nvPr/>
            </p:nvSpPr>
            <p:spPr bwMode="auto">
              <a:xfrm>
                <a:off x="8664" y="17540"/>
                <a:ext cx="1768" cy="1992"/>
              </a:xfrm>
              <a:custGeom>
                <a:avLst/>
                <a:gdLst>
                  <a:gd name="T0" fmla="*/ 1012 w 1768"/>
                  <a:gd name="T1" fmla="*/ 1981 h 1992"/>
                  <a:gd name="T2" fmla="*/ 712 w 1768"/>
                  <a:gd name="T3" fmla="*/ 1988 h 1992"/>
                  <a:gd name="T4" fmla="*/ 412 w 1768"/>
                  <a:gd name="T5" fmla="*/ 1992 h 1992"/>
                  <a:gd name="T6" fmla="*/ 168 w 1768"/>
                  <a:gd name="T7" fmla="*/ 1752 h 1992"/>
                  <a:gd name="T8" fmla="*/ 170 w 1768"/>
                  <a:gd name="T9" fmla="*/ 1387 h 1992"/>
                  <a:gd name="T10" fmla="*/ 114 w 1768"/>
                  <a:gd name="T11" fmla="*/ 1340 h 1992"/>
                  <a:gd name="T12" fmla="*/ 81 w 1768"/>
                  <a:gd name="T13" fmla="*/ 1257 h 1992"/>
                  <a:gd name="T14" fmla="*/ 147 w 1768"/>
                  <a:gd name="T15" fmla="*/ 1159 h 1992"/>
                  <a:gd name="T16" fmla="*/ 141 w 1768"/>
                  <a:gd name="T17" fmla="*/ 1068 h 1992"/>
                  <a:gd name="T18" fmla="*/ 118 w 1768"/>
                  <a:gd name="T19" fmla="*/ 1000 h 1992"/>
                  <a:gd name="T20" fmla="*/ 99 w 1768"/>
                  <a:gd name="T21" fmla="*/ 936 h 1992"/>
                  <a:gd name="T22" fmla="*/ 97 w 1768"/>
                  <a:gd name="T23" fmla="*/ 880 h 1992"/>
                  <a:gd name="T24" fmla="*/ 101 w 1768"/>
                  <a:gd name="T25" fmla="*/ 822 h 1992"/>
                  <a:gd name="T26" fmla="*/ 89 w 1768"/>
                  <a:gd name="T27" fmla="*/ 810 h 1992"/>
                  <a:gd name="T28" fmla="*/ 89 w 1768"/>
                  <a:gd name="T29" fmla="*/ 770 h 1992"/>
                  <a:gd name="T30" fmla="*/ 85 w 1768"/>
                  <a:gd name="T31" fmla="*/ 700 h 1992"/>
                  <a:gd name="T32" fmla="*/ 81 w 1768"/>
                  <a:gd name="T33" fmla="*/ 661 h 1992"/>
                  <a:gd name="T34" fmla="*/ 79 w 1768"/>
                  <a:gd name="T35" fmla="*/ 625 h 1992"/>
                  <a:gd name="T36" fmla="*/ 73 w 1768"/>
                  <a:gd name="T37" fmla="*/ 572 h 1992"/>
                  <a:gd name="T38" fmla="*/ 54 w 1768"/>
                  <a:gd name="T39" fmla="*/ 520 h 1992"/>
                  <a:gd name="T40" fmla="*/ 35 w 1768"/>
                  <a:gd name="T41" fmla="*/ 445 h 1992"/>
                  <a:gd name="T42" fmla="*/ 19 w 1768"/>
                  <a:gd name="T43" fmla="*/ 412 h 1992"/>
                  <a:gd name="T44" fmla="*/ 19 w 1768"/>
                  <a:gd name="T45" fmla="*/ 393 h 1992"/>
                  <a:gd name="T46" fmla="*/ 21 w 1768"/>
                  <a:gd name="T47" fmla="*/ 373 h 1992"/>
                  <a:gd name="T48" fmla="*/ 25 w 1768"/>
                  <a:gd name="T49" fmla="*/ 362 h 1992"/>
                  <a:gd name="T50" fmla="*/ 21 w 1768"/>
                  <a:gd name="T51" fmla="*/ 340 h 1992"/>
                  <a:gd name="T52" fmla="*/ 21 w 1768"/>
                  <a:gd name="T53" fmla="*/ 323 h 1992"/>
                  <a:gd name="T54" fmla="*/ 17 w 1768"/>
                  <a:gd name="T55" fmla="*/ 313 h 1992"/>
                  <a:gd name="T56" fmla="*/ 15 w 1768"/>
                  <a:gd name="T57" fmla="*/ 278 h 1992"/>
                  <a:gd name="T58" fmla="*/ 19 w 1768"/>
                  <a:gd name="T59" fmla="*/ 263 h 1992"/>
                  <a:gd name="T60" fmla="*/ 29 w 1768"/>
                  <a:gd name="T61" fmla="*/ 234 h 1992"/>
                  <a:gd name="T62" fmla="*/ 19 w 1768"/>
                  <a:gd name="T63" fmla="*/ 207 h 1992"/>
                  <a:gd name="T64" fmla="*/ 12 w 1768"/>
                  <a:gd name="T65" fmla="*/ 186 h 1992"/>
                  <a:gd name="T66" fmla="*/ 188 w 1768"/>
                  <a:gd name="T67" fmla="*/ 126 h 1992"/>
                  <a:gd name="T68" fmla="*/ 580 w 1768"/>
                  <a:gd name="T69" fmla="*/ 166 h 1992"/>
                  <a:gd name="T70" fmla="*/ 683 w 1768"/>
                  <a:gd name="T71" fmla="*/ 240 h 1992"/>
                  <a:gd name="T72" fmla="*/ 859 w 1768"/>
                  <a:gd name="T73" fmla="*/ 271 h 1992"/>
                  <a:gd name="T74" fmla="*/ 1027 w 1768"/>
                  <a:gd name="T75" fmla="*/ 269 h 1992"/>
                  <a:gd name="T76" fmla="*/ 1081 w 1768"/>
                  <a:gd name="T77" fmla="*/ 300 h 1992"/>
                  <a:gd name="T78" fmla="*/ 1128 w 1768"/>
                  <a:gd name="T79" fmla="*/ 346 h 1992"/>
                  <a:gd name="T80" fmla="*/ 1246 w 1768"/>
                  <a:gd name="T81" fmla="*/ 371 h 1992"/>
                  <a:gd name="T82" fmla="*/ 1373 w 1768"/>
                  <a:gd name="T83" fmla="*/ 408 h 1992"/>
                  <a:gd name="T84" fmla="*/ 1530 w 1768"/>
                  <a:gd name="T85" fmla="*/ 396 h 1992"/>
                  <a:gd name="T86" fmla="*/ 1718 w 1768"/>
                  <a:gd name="T87" fmla="*/ 406 h 1992"/>
                  <a:gd name="T88" fmla="*/ 1550 w 1768"/>
                  <a:gd name="T89" fmla="*/ 524 h 1992"/>
                  <a:gd name="T90" fmla="*/ 1168 w 1768"/>
                  <a:gd name="T91" fmla="*/ 896 h 1992"/>
                  <a:gd name="T92" fmla="*/ 1159 w 1768"/>
                  <a:gd name="T93" fmla="*/ 1099 h 1992"/>
                  <a:gd name="T94" fmla="*/ 1120 w 1768"/>
                  <a:gd name="T95" fmla="*/ 1132 h 1992"/>
                  <a:gd name="T96" fmla="*/ 1056 w 1768"/>
                  <a:gd name="T97" fmla="*/ 1180 h 1992"/>
                  <a:gd name="T98" fmla="*/ 1023 w 1768"/>
                  <a:gd name="T99" fmla="*/ 1249 h 1992"/>
                  <a:gd name="T100" fmla="*/ 1074 w 1768"/>
                  <a:gd name="T101" fmla="*/ 1308 h 1992"/>
                  <a:gd name="T102" fmla="*/ 1070 w 1768"/>
                  <a:gd name="T103" fmla="*/ 1358 h 1992"/>
                  <a:gd name="T104" fmla="*/ 1062 w 1768"/>
                  <a:gd name="T105" fmla="*/ 1429 h 1992"/>
                  <a:gd name="T106" fmla="*/ 1064 w 1768"/>
                  <a:gd name="T107" fmla="*/ 1495 h 1992"/>
                  <a:gd name="T108" fmla="*/ 1070 w 1768"/>
                  <a:gd name="T109" fmla="*/ 1565 h 1992"/>
                  <a:gd name="T110" fmla="*/ 1172 w 1768"/>
                  <a:gd name="T111" fmla="*/ 1619 h 1992"/>
                  <a:gd name="T112" fmla="*/ 1259 w 1768"/>
                  <a:gd name="T113" fmla="*/ 1677 h 1992"/>
                  <a:gd name="T114" fmla="*/ 1292 w 1768"/>
                  <a:gd name="T115" fmla="*/ 1735 h 1992"/>
                  <a:gd name="T116" fmla="*/ 1373 w 1768"/>
                  <a:gd name="T117" fmla="*/ 1783 h 1992"/>
                  <a:gd name="T118" fmla="*/ 1443 w 1768"/>
                  <a:gd name="T119" fmla="*/ 1888 h 1992"/>
                  <a:gd name="T120" fmla="*/ 1360 w 1768"/>
                  <a:gd name="T121" fmla="*/ 196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8" h="1992">
                    <a:moveTo>
                      <a:pt x="1331" y="1969"/>
                    </a:moveTo>
                    <a:lnTo>
                      <a:pt x="1246" y="1973"/>
                    </a:lnTo>
                    <a:lnTo>
                      <a:pt x="1153" y="1977"/>
                    </a:lnTo>
                    <a:lnTo>
                      <a:pt x="1128" y="1977"/>
                    </a:lnTo>
                    <a:lnTo>
                      <a:pt x="1012" y="1981"/>
                    </a:lnTo>
                    <a:lnTo>
                      <a:pt x="1006" y="1981"/>
                    </a:lnTo>
                    <a:lnTo>
                      <a:pt x="896" y="1985"/>
                    </a:lnTo>
                    <a:lnTo>
                      <a:pt x="857" y="1985"/>
                    </a:lnTo>
                    <a:lnTo>
                      <a:pt x="780" y="1987"/>
                    </a:lnTo>
                    <a:lnTo>
                      <a:pt x="712" y="1988"/>
                    </a:lnTo>
                    <a:lnTo>
                      <a:pt x="660" y="1990"/>
                    </a:lnTo>
                    <a:lnTo>
                      <a:pt x="561" y="1990"/>
                    </a:lnTo>
                    <a:lnTo>
                      <a:pt x="545" y="1990"/>
                    </a:lnTo>
                    <a:lnTo>
                      <a:pt x="427" y="1992"/>
                    </a:lnTo>
                    <a:lnTo>
                      <a:pt x="412" y="1992"/>
                    </a:lnTo>
                    <a:lnTo>
                      <a:pt x="313" y="1992"/>
                    </a:lnTo>
                    <a:lnTo>
                      <a:pt x="265" y="1992"/>
                    </a:lnTo>
                    <a:lnTo>
                      <a:pt x="166" y="1992"/>
                    </a:lnTo>
                    <a:lnTo>
                      <a:pt x="168" y="1872"/>
                    </a:lnTo>
                    <a:lnTo>
                      <a:pt x="168" y="1752"/>
                    </a:lnTo>
                    <a:lnTo>
                      <a:pt x="170" y="1638"/>
                    </a:lnTo>
                    <a:lnTo>
                      <a:pt x="168" y="1607"/>
                    </a:lnTo>
                    <a:lnTo>
                      <a:pt x="170" y="1547"/>
                    </a:lnTo>
                    <a:lnTo>
                      <a:pt x="170" y="1489"/>
                    </a:lnTo>
                    <a:lnTo>
                      <a:pt x="170" y="1387"/>
                    </a:lnTo>
                    <a:lnTo>
                      <a:pt x="170" y="1379"/>
                    </a:lnTo>
                    <a:lnTo>
                      <a:pt x="164" y="1367"/>
                    </a:lnTo>
                    <a:lnTo>
                      <a:pt x="153" y="1352"/>
                    </a:lnTo>
                    <a:lnTo>
                      <a:pt x="135" y="1344"/>
                    </a:lnTo>
                    <a:lnTo>
                      <a:pt x="114" y="1340"/>
                    </a:lnTo>
                    <a:lnTo>
                      <a:pt x="102" y="1323"/>
                    </a:lnTo>
                    <a:lnTo>
                      <a:pt x="95" y="1304"/>
                    </a:lnTo>
                    <a:lnTo>
                      <a:pt x="77" y="1280"/>
                    </a:lnTo>
                    <a:lnTo>
                      <a:pt x="75" y="1273"/>
                    </a:lnTo>
                    <a:lnTo>
                      <a:pt x="81" y="1257"/>
                    </a:lnTo>
                    <a:lnTo>
                      <a:pt x="124" y="1228"/>
                    </a:lnTo>
                    <a:lnTo>
                      <a:pt x="135" y="1205"/>
                    </a:lnTo>
                    <a:lnTo>
                      <a:pt x="139" y="1201"/>
                    </a:lnTo>
                    <a:lnTo>
                      <a:pt x="145" y="1162"/>
                    </a:lnTo>
                    <a:lnTo>
                      <a:pt x="147" y="1159"/>
                    </a:lnTo>
                    <a:lnTo>
                      <a:pt x="143" y="1133"/>
                    </a:lnTo>
                    <a:lnTo>
                      <a:pt x="149" y="1108"/>
                    </a:lnTo>
                    <a:lnTo>
                      <a:pt x="145" y="1079"/>
                    </a:lnTo>
                    <a:lnTo>
                      <a:pt x="141" y="1075"/>
                    </a:lnTo>
                    <a:lnTo>
                      <a:pt x="141" y="1068"/>
                    </a:lnTo>
                    <a:lnTo>
                      <a:pt x="137" y="1058"/>
                    </a:lnTo>
                    <a:lnTo>
                      <a:pt x="137" y="1025"/>
                    </a:lnTo>
                    <a:lnTo>
                      <a:pt x="135" y="1021"/>
                    </a:lnTo>
                    <a:lnTo>
                      <a:pt x="126" y="1017"/>
                    </a:lnTo>
                    <a:lnTo>
                      <a:pt x="118" y="1000"/>
                    </a:lnTo>
                    <a:lnTo>
                      <a:pt x="112" y="994"/>
                    </a:lnTo>
                    <a:lnTo>
                      <a:pt x="110" y="981"/>
                    </a:lnTo>
                    <a:lnTo>
                      <a:pt x="104" y="973"/>
                    </a:lnTo>
                    <a:lnTo>
                      <a:pt x="102" y="940"/>
                    </a:lnTo>
                    <a:lnTo>
                      <a:pt x="99" y="936"/>
                    </a:lnTo>
                    <a:lnTo>
                      <a:pt x="95" y="928"/>
                    </a:lnTo>
                    <a:lnTo>
                      <a:pt x="95" y="926"/>
                    </a:lnTo>
                    <a:lnTo>
                      <a:pt x="93" y="909"/>
                    </a:lnTo>
                    <a:lnTo>
                      <a:pt x="97" y="899"/>
                    </a:lnTo>
                    <a:lnTo>
                      <a:pt x="97" y="880"/>
                    </a:lnTo>
                    <a:lnTo>
                      <a:pt x="93" y="865"/>
                    </a:lnTo>
                    <a:lnTo>
                      <a:pt x="101" y="853"/>
                    </a:lnTo>
                    <a:lnTo>
                      <a:pt x="97" y="845"/>
                    </a:lnTo>
                    <a:lnTo>
                      <a:pt x="102" y="826"/>
                    </a:lnTo>
                    <a:lnTo>
                      <a:pt x="101" y="822"/>
                    </a:lnTo>
                    <a:lnTo>
                      <a:pt x="95" y="824"/>
                    </a:lnTo>
                    <a:lnTo>
                      <a:pt x="95" y="818"/>
                    </a:lnTo>
                    <a:lnTo>
                      <a:pt x="93" y="816"/>
                    </a:lnTo>
                    <a:lnTo>
                      <a:pt x="95" y="810"/>
                    </a:lnTo>
                    <a:lnTo>
                      <a:pt x="89" y="810"/>
                    </a:lnTo>
                    <a:lnTo>
                      <a:pt x="87" y="799"/>
                    </a:lnTo>
                    <a:lnTo>
                      <a:pt x="85" y="797"/>
                    </a:lnTo>
                    <a:lnTo>
                      <a:pt x="87" y="789"/>
                    </a:lnTo>
                    <a:lnTo>
                      <a:pt x="87" y="774"/>
                    </a:lnTo>
                    <a:lnTo>
                      <a:pt x="89" y="770"/>
                    </a:lnTo>
                    <a:lnTo>
                      <a:pt x="83" y="748"/>
                    </a:lnTo>
                    <a:lnTo>
                      <a:pt x="87" y="743"/>
                    </a:lnTo>
                    <a:lnTo>
                      <a:pt x="85" y="719"/>
                    </a:lnTo>
                    <a:lnTo>
                      <a:pt x="81" y="714"/>
                    </a:lnTo>
                    <a:lnTo>
                      <a:pt x="85" y="700"/>
                    </a:lnTo>
                    <a:lnTo>
                      <a:pt x="83" y="694"/>
                    </a:lnTo>
                    <a:lnTo>
                      <a:pt x="85" y="685"/>
                    </a:lnTo>
                    <a:lnTo>
                      <a:pt x="81" y="679"/>
                    </a:lnTo>
                    <a:lnTo>
                      <a:pt x="85" y="671"/>
                    </a:lnTo>
                    <a:lnTo>
                      <a:pt x="81" y="661"/>
                    </a:lnTo>
                    <a:lnTo>
                      <a:pt x="77" y="660"/>
                    </a:lnTo>
                    <a:lnTo>
                      <a:pt x="81" y="652"/>
                    </a:lnTo>
                    <a:lnTo>
                      <a:pt x="79" y="644"/>
                    </a:lnTo>
                    <a:lnTo>
                      <a:pt x="81" y="630"/>
                    </a:lnTo>
                    <a:lnTo>
                      <a:pt x="79" y="625"/>
                    </a:lnTo>
                    <a:lnTo>
                      <a:pt x="83" y="615"/>
                    </a:lnTo>
                    <a:lnTo>
                      <a:pt x="81" y="609"/>
                    </a:lnTo>
                    <a:lnTo>
                      <a:pt x="83" y="598"/>
                    </a:lnTo>
                    <a:lnTo>
                      <a:pt x="77" y="592"/>
                    </a:lnTo>
                    <a:lnTo>
                      <a:pt x="73" y="572"/>
                    </a:lnTo>
                    <a:lnTo>
                      <a:pt x="66" y="559"/>
                    </a:lnTo>
                    <a:lnTo>
                      <a:pt x="64" y="542"/>
                    </a:lnTo>
                    <a:lnTo>
                      <a:pt x="58" y="532"/>
                    </a:lnTo>
                    <a:lnTo>
                      <a:pt x="52" y="526"/>
                    </a:lnTo>
                    <a:lnTo>
                      <a:pt x="54" y="520"/>
                    </a:lnTo>
                    <a:lnTo>
                      <a:pt x="48" y="505"/>
                    </a:lnTo>
                    <a:lnTo>
                      <a:pt x="44" y="503"/>
                    </a:lnTo>
                    <a:lnTo>
                      <a:pt x="46" y="489"/>
                    </a:lnTo>
                    <a:lnTo>
                      <a:pt x="39" y="478"/>
                    </a:lnTo>
                    <a:lnTo>
                      <a:pt x="35" y="445"/>
                    </a:lnTo>
                    <a:lnTo>
                      <a:pt x="29" y="437"/>
                    </a:lnTo>
                    <a:lnTo>
                      <a:pt x="27" y="427"/>
                    </a:lnTo>
                    <a:lnTo>
                      <a:pt x="21" y="422"/>
                    </a:lnTo>
                    <a:lnTo>
                      <a:pt x="21" y="414"/>
                    </a:lnTo>
                    <a:lnTo>
                      <a:pt x="19" y="412"/>
                    </a:lnTo>
                    <a:lnTo>
                      <a:pt x="23" y="408"/>
                    </a:lnTo>
                    <a:lnTo>
                      <a:pt x="19" y="404"/>
                    </a:lnTo>
                    <a:lnTo>
                      <a:pt x="19" y="402"/>
                    </a:lnTo>
                    <a:lnTo>
                      <a:pt x="19" y="396"/>
                    </a:lnTo>
                    <a:lnTo>
                      <a:pt x="19" y="393"/>
                    </a:lnTo>
                    <a:lnTo>
                      <a:pt x="25" y="391"/>
                    </a:lnTo>
                    <a:lnTo>
                      <a:pt x="17" y="387"/>
                    </a:lnTo>
                    <a:lnTo>
                      <a:pt x="25" y="385"/>
                    </a:lnTo>
                    <a:lnTo>
                      <a:pt x="21" y="383"/>
                    </a:lnTo>
                    <a:lnTo>
                      <a:pt x="21" y="373"/>
                    </a:lnTo>
                    <a:lnTo>
                      <a:pt x="19" y="371"/>
                    </a:lnTo>
                    <a:lnTo>
                      <a:pt x="25" y="367"/>
                    </a:lnTo>
                    <a:lnTo>
                      <a:pt x="25" y="365"/>
                    </a:lnTo>
                    <a:lnTo>
                      <a:pt x="21" y="362"/>
                    </a:lnTo>
                    <a:lnTo>
                      <a:pt x="25" y="362"/>
                    </a:lnTo>
                    <a:lnTo>
                      <a:pt x="25" y="360"/>
                    </a:lnTo>
                    <a:lnTo>
                      <a:pt x="19" y="356"/>
                    </a:lnTo>
                    <a:lnTo>
                      <a:pt x="25" y="354"/>
                    </a:lnTo>
                    <a:lnTo>
                      <a:pt x="19" y="352"/>
                    </a:lnTo>
                    <a:lnTo>
                      <a:pt x="21" y="340"/>
                    </a:lnTo>
                    <a:lnTo>
                      <a:pt x="15" y="338"/>
                    </a:lnTo>
                    <a:lnTo>
                      <a:pt x="19" y="336"/>
                    </a:lnTo>
                    <a:lnTo>
                      <a:pt x="19" y="333"/>
                    </a:lnTo>
                    <a:lnTo>
                      <a:pt x="13" y="331"/>
                    </a:lnTo>
                    <a:lnTo>
                      <a:pt x="21" y="323"/>
                    </a:lnTo>
                    <a:lnTo>
                      <a:pt x="17" y="323"/>
                    </a:lnTo>
                    <a:lnTo>
                      <a:pt x="15" y="319"/>
                    </a:lnTo>
                    <a:lnTo>
                      <a:pt x="23" y="321"/>
                    </a:lnTo>
                    <a:lnTo>
                      <a:pt x="23" y="313"/>
                    </a:lnTo>
                    <a:lnTo>
                      <a:pt x="17" y="313"/>
                    </a:lnTo>
                    <a:lnTo>
                      <a:pt x="21" y="286"/>
                    </a:lnTo>
                    <a:lnTo>
                      <a:pt x="17" y="286"/>
                    </a:lnTo>
                    <a:lnTo>
                      <a:pt x="19" y="280"/>
                    </a:lnTo>
                    <a:lnTo>
                      <a:pt x="15" y="280"/>
                    </a:lnTo>
                    <a:lnTo>
                      <a:pt x="15" y="278"/>
                    </a:lnTo>
                    <a:lnTo>
                      <a:pt x="17" y="276"/>
                    </a:lnTo>
                    <a:lnTo>
                      <a:pt x="13" y="273"/>
                    </a:lnTo>
                    <a:lnTo>
                      <a:pt x="17" y="269"/>
                    </a:lnTo>
                    <a:lnTo>
                      <a:pt x="15" y="265"/>
                    </a:lnTo>
                    <a:lnTo>
                      <a:pt x="19" y="263"/>
                    </a:lnTo>
                    <a:lnTo>
                      <a:pt x="19" y="255"/>
                    </a:lnTo>
                    <a:lnTo>
                      <a:pt x="23" y="251"/>
                    </a:lnTo>
                    <a:lnTo>
                      <a:pt x="23" y="249"/>
                    </a:lnTo>
                    <a:lnTo>
                      <a:pt x="27" y="249"/>
                    </a:lnTo>
                    <a:lnTo>
                      <a:pt x="29" y="234"/>
                    </a:lnTo>
                    <a:lnTo>
                      <a:pt x="25" y="226"/>
                    </a:lnTo>
                    <a:lnTo>
                      <a:pt x="27" y="222"/>
                    </a:lnTo>
                    <a:lnTo>
                      <a:pt x="21" y="217"/>
                    </a:lnTo>
                    <a:lnTo>
                      <a:pt x="21" y="209"/>
                    </a:lnTo>
                    <a:lnTo>
                      <a:pt x="19" y="207"/>
                    </a:lnTo>
                    <a:lnTo>
                      <a:pt x="21" y="205"/>
                    </a:lnTo>
                    <a:lnTo>
                      <a:pt x="19" y="197"/>
                    </a:lnTo>
                    <a:lnTo>
                      <a:pt x="13" y="191"/>
                    </a:lnTo>
                    <a:lnTo>
                      <a:pt x="15" y="188"/>
                    </a:lnTo>
                    <a:lnTo>
                      <a:pt x="12" y="186"/>
                    </a:lnTo>
                    <a:lnTo>
                      <a:pt x="13" y="180"/>
                    </a:lnTo>
                    <a:lnTo>
                      <a:pt x="13" y="166"/>
                    </a:lnTo>
                    <a:lnTo>
                      <a:pt x="4" y="147"/>
                    </a:lnTo>
                    <a:lnTo>
                      <a:pt x="0" y="124"/>
                    </a:lnTo>
                    <a:lnTo>
                      <a:pt x="188" y="126"/>
                    </a:lnTo>
                    <a:lnTo>
                      <a:pt x="443" y="126"/>
                    </a:lnTo>
                    <a:lnTo>
                      <a:pt x="470" y="126"/>
                    </a:lnTo>
                    <a:lnTo>
                      <a:pt x="470" y="0"/>
                    </a:lnTo>
                    <a:lnTo>
                      <a:pt x="544" y="13"/>
                    </a:lnTo>
                    <a:lnTo>
                      <a:pt x="580" y="166"/>
                    </a:lnTo>
                    <a:lnTo>
                      <a:pt x="576" y="199"/>
                    </a:lnTo>
                    <a:lnTo>
                      <a:pt x="605" y="220"/>
                    </a:lnTo>
                    <a:lnTo>
                      <a:pt x="636" y="220"/>
                    </a:lnTo>
                    <a:lnTo>
                      <a:pt x="669" y="220"/>
                    </a:lnTo>
                    <a:lnTo>
                      <a:pt x="683" y="240"/>
                    </a:lnTo>
                    <a:lnTo>
                      <a:pt x="772" y="247"/>
                    </a:lnTo>
                    <a:lnTo>
                      <a:pt x="780" y="280"/>
                    </a:lnTo>
                    <a:lnTo>
                      <a:pt x="787" y="284"/>
                    </a:lnTo>
                    <a:lnTo>
                      <a:pt x="847" y="275"/>
                    </a:lnTo>
                    <a:lnTo>
                      <a:pt x="859" y="271"/>
                    </a:lnTo>
                    <a:lnTo>
                      <a:pt x="861" y="255"/>
                    </a:lnTo>
                    <a:lnTo>
                      <a:pt x="894" y="240"/>
                    </a:lnTo>
                    <a:lnTo>
                      <a:pt x="944" y="242"/>
                    </a:lnTo>
                    <a:lnTo>
                      <a:pt x="977" y="240"/>
                    </a:lnTo>
                    <a:lnTo>
                      <a:pt x="1027" y="269"/>
                    </a:lnTo>
                    <a:lnTo>
                      <a:pt x="1047" y="267"/>
                    </a:lnTo>
                    <a:lnTo>
                      <a:pt x="1050" y="280"/>
                    </a:lnTo>
                    <a:lnTo>
                      <a:pt x="1035" y="282"/>
                    </a:lnTo>
                    <a:lnTo>
                      <a:pt x="1033" y="294"/>
                    </a:lnTo>
                    <a:lnTo>
                      <a:pt x="1081" y="300"/>
                    </a:lnTo>
                    <a:lnTo>
                      <a:pt x="1091" y="311"/>
                    </a:lnTo>
                    <a:lnTo>
                      <a:pt x="1087" y="327"/>
                    </a:lnTo>
                    <a:lnTo>
                      <a:pt x="1112" y="373"/>
                    </a:lnTo>
                    <a:lnTo>
                      <a:pt x="1134" y="364"/>
                    </a:lnTo>
                    <a:lnTo>
                      <a:pt x="1128" y="346"/>
                    </a:lnTo>
                    <a:lnTo>
                      <a:pt x="1132" y="327"/>
                    </a:lnTo>
                    <a:lnTo>
                      <a:pt x="1166" y="321"/>
                    </a:lnTo>
                    <a:lnTo>
                      <a:pt x="1188" y="325"/>
                    </a:lnTo>
                    <a:lnTo>
                      <a:pt x="1201" y="360"/>
                    </a:lnTo>
                    <a:lnTo>
                      <a:pt x="1246" y="371"/>
                    </a:lnTo>
                    <a:lnTo>
                      <a:pt x="1263" y="375"/>
                    </a:lnTo>
                    <a:lnTo>
                      <a:pt x="1267" y="402"/>
                    </a:lnTo>
                    <a:lnTo>
                      <a:pt x="1298" y="404"/>
                    </a:lnTo>
                    <a:lnTo>
                      <a:pt x="1298" y="425"/>
                    </a:lnTo>
                    <a:lnTo>
                      <a:pt x="1373" y="408"/>
                    </a:lnTo>
                    <a:lnTo>
                      <a:pt x="1422" y="367"/>
                    </a:lnTo>
                    <a:lnTo>
                      <a:pt x="1457" y="346"/>
                    </a:lnTo>
                    <a:lnTo>
                      <a:pt x="1488" y="400"/>
                    </a:lnTo>
                    <a:lnTo>
                      <a:pt x="1528" y="387"/>
                    </a:lnTo>
                    <a:lnTo>
                      <a:pt x="1530" y="396"/>
                    </a:lnTo>
                    <a:lnTo>
                      <a:pt x="1625" y="383"/>
                    </a:lnTo>
                    <a:lnTo>
                      <a:pt x="1652" y="391"/>
                    </a:lnTo>
                    <a:lnTo>
                      <a:pt x="1664" y="412"/>
                    </a:lnTo>
                    <a:lnTo>
                      <a:pt x="1683" y="420"/>
                    </a:lnTo>
                    <a:lnTo>
                      <a:pt x="1718" y="406"/>
                    </a:lnTo>
                    <a:lnTo>
                      <a:pt x="1768" y="412"/>
                    </a:lnTo>
                    <a:lnTo>
                      <a:pt x="1747" y="416"/>
                    </a:lnTo>
                    <a:lnTo>
                      <a:pt x="1745" y="427"/>
                    </a:lnTo>
                    <a:lnTo>
                      <a:pt x="1666" y="478"/>
                    </a:lnTo>
                    <a:lnTo>
                      <a:pt x="1550" y="524"/>
                    </a:lnTo>
                    <a:lnTo>
                      <a:pt x="1435" y="615"/>
                    </a:lnTo>
                    <a:lnTo>
                      <a:pt x="1337" y="733"/>
                    </a:lnTo>
                    <a:lnTo>
                      <a:pt x="1263" y="805"/>
                    </a:lnTo>
                    <a:lnTo>
                      <a:pt x="1197" y="853"/>
                    </a:lnTo>
                    <a:lnTo>
                      <a:pt x="1168" y="896"/>
                    </a:lnTo>
                    <a:lnTo>
                      <a:pt x="1149" y="897"/>
                    </a:lnTo>
                    <a:lnTo>
                      <a:pt x="1153" y="899"/>
                    </a:lnTo>
                    <a:lnTo>
                      <a:pt x="1155" y="983"/>
                    </a:lnTo>
                    <a:lnTo>
                      <a:pt x="1159" y="1070"/>
                    </a:lnTo>
                    <a:lnTo>
                      <a:pt x="1159" y="1099"/>
                    </a:lnTo>
                    <a:lnTo>
                      <a:pt x="1151" y="1104"/>
                    </a:lnTo>
                    <a:lnTo>
                      <a:pt x="1147" y="1116"/>
                    </a:lnTo>
                    <a:lnTo>
                      <a:pt x="1143" y="1118"/>
                    </a:lnTo>
                    <a:lnTo>
                      <a:pt x="1128" y="1116"/>
                    </a:lnTo>
                    <a:lnTo>
                      <a:pt x="1120" y="1132"/>
                    </a:lnTo>
                    <a:lnTo>
                      <a:pt x="1105" y="1132"/>
                    </a:lnTo>
                    <a:lnTo>
                      <a:pt x="1099" y="1141"/>
                    </a:lnTo>
                    <a:lnTo>
                      <a:pt x="1072" y="1155"/>
                    </a:lnTo>
                    <a:lnTo>
                      <a:pt x="1064" y="1164"/>
                    </a:lnTo>
                    <a:lnTo>
                      <a:pt x="1056" y="1180"/>
                    </a:lnTo>
                    <a:lnTo>
                      <a:pt x="1054" y="1182"/>
                    </a:lnTo>
                    <a:lnTo>
                      <a:pt x="1047" y="1207"/>
                    </a:lnTo>
                    <a:lnTo>
                      <a:pt x="1035" y="1219"/>
                    </a:lnTo>
                    <a:lnTo>
                      <a:pt x="1029" y="1226"/>
                    </a:lnTo>
                    <a:lnTo>
                      <a:pt x="1023" y="1249"/>
                    </a:lnTo>
                    <a:lnTo>
                      <a:pt x="1025" y="1271"/>
                    </a:lnTo>
                    <a:lnTo>
                      <a:pt x="1037" y="1277"/>
                    </a:lnTo>
                    <a:lnTo>
                      <a:pt x="1054" y="1275"/>
                    </a:lnTo>
                    <a:lnTo>
                      <a:pt x="1062" y="1280"/>
                    </a:lnTo>
                    <a:lnTo>
                      <a:pt x="1074" y="1308"/>
                    </a:lnTo>
                    <a:lnTo>
                      <a:pt x="1081" y="1311"/>
                    </a:lnTo>
                    <a:lnTo>
                      <a:pt x="1083" y="1317"/>
                    </a:lnTo>
                    <a:lnTo>
                      <a:pt x="1083" y="1333"/>
                    </a:lnTo>
                    <a:lnTo>
                      <a:pt x="1074" y="1342"/>
                    </a:lnTo>
                    <a:lnTo>
                      <a:pt x="1070" y="1358"/>
                    </a:lnTo>
                    <a:lnTo>
                      <a:pt x="1060" y="1366"/>
                    </a:lnTo>
                    <a:lnTo>
                      <a:pt x="1060" y="1395"/>
                    </a:lnTo>
                    <a:lnTo>
                      <a:pt x="1058" y="1404"/>
                    </a:lnTo>
                    <a:lnTo>
                      <a:pt x="1062" y="1414"/>
                    </a:lnTo>
                    <a:lnTo>
                      <a:pt x="1062" y="1429"/>
                    </a:lnTo>
                    <a:lnTo>
                      <a:pt x="1050" y="1445"/>
                    </a:lnTo>
                    <a:lnTo>
                      <a:pt x="1060" y="1460"/>
                    </a:lnTo>
                    <a:lnTo>
                      <a:pt x="1058" y="1466"/>
                    </a:lnTo>
                    <a:lnTo>
                      <a:pt x="1064" y="1489"/>
                    </a:lnTo>
                    <a:lnTo>
                      <a:pt x="1064" y="1495"/>
                    </a:lnTo>
                    <a:lnTo>
                      <a:pt x="1058" y="1501"/>
                    </a:lnTo>
                    <a:lnTo>
                      <a:pt x="1062" y="1515"/>
                    </a:lnTo>
                    <a:lnTo>
                      <a:pt x="1062" y="1524"/>
                    </a:lnTo>
                    <a:lnTo>
                      <a:pt x="1052" y="1553"/>
                    </a:lnTo>
                    <a:lnTo>
                      <a:pt x="1070" y="1565"/>
                    </a:lnTo>
                    <a:lnTo>
                      <a:pt x="1097" y="1588"/>
                    </a:lnTo>
                    <a:lnTo>
                      <a:pt x="1101" y="1600"/>
                    </a:lnTo>
                    <a:lnTo>
                      <a:pt x="1126" y="1609"/>
                    </a:lnTo>
                    <a:lnTo>
                      <a:pt x="1166" y="1615"/>
                    </a:lnTo>
                    <a:lnTo>
                      <a:pt x="1172" y="1619"/>
                    </a:lnTo>
                    <a:lnTo>
                      <a:pt x="1178" y="1636"/>
                    </a:lnTo>
                    <a:lnTo>
                      <a:pt x="1192" y="1648"/>
                    </a:lnTo>
                    <a:lnTo>
                      <a:pt x="1201" y="1654"/>
                    </a:lnTo>
                    <a:lnTo>
                      <a:pt x="1230" y="1660"/>
                    </a:lnTo>
                    <a:lnTo>
                      <a:pt x="1259" y="1677"/>
                    </a:lnTo>
                    <a:lnTo>
                      <a:pt x="1267" y="1685"/>
                    </a:lnTo>
                    <a:lnTo>
                      <a:pt x="1273" y="1692"/>
                    </a:lnTo>
                    <a:lnTo>
                      <a:pt x="1273" y="1702"/>
                    </a:lnTo>
                    <a:lnTo>
                      <a:pt x="1281" y="1712"/>
                    </a:lnTo>
                    <a:lnTo>
                      <a:pt x="1292" y="1735"/>
                    </a:lnTo>
                    <a:lnTo>
                      <a:pt x="1315" y="1752"/>
                    </a:lnTo>
                    <a:lnTo>
                      <a:pt x="1343" y="1774"/>
                    </a:lnTo>
                    <a:lnTo>
                      <a:pt x="1354" y="1783"/>
                    </a:lnTo>
                    <a:lnTo>
                      <a:pt x="1362" y="1783"/>
                    </a:lnTo>
                    <a:lnTo>
                      <a:pt x="1373" y="1783"/>
                    </a:lnTo>
                    <a:lnTo>
                      <a:pt x="1399" y="1799"/>
                    </a:lnTo>
                    <a:lnTo>
                      <a:pt x="1412" y="1812"/>
                    </a:lnTo>
                    <a:lnTo>
                      <a:pt x="1433" y="1845"/>
                    </a:lnTo>
                    <a:lnTo>
                      <a:pt x="1445" y="1865"/>
                    </a:lnTo>
                    <a:lnTo>
                      <a:pt x="1443" y="1888"/>
                    </a:lnTo>
                    <a:lnTo>
                      <a:pt x="1445" y="1903"/>
                    </a:lnTo>
                    <a:lnTo>
                      <a:pt x="1453" y="1928"/>
                    </a:lnTo>
                    <a:lnTo>
                      <a:pt x="1451" y="1946"/>
                    </a:lnTo>
                    <a:lnTo>
                      <a:pt x="1457" y="1963"/>
                    </a:lnTo>
                    <a:lnTo>
                      <a:pt x="1360" y="1967"/>
                    </a:lnTo>
                    <a:lnTo>
                      <a:pt x="1331" y="196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 name="Freeform 14"/>
              <p:cNvSpPr>
                <a:spLocks/>
              </p:cNvSpPr>
              <p:nvPr/>
            </p:nvSpPr>
            <p:spPr bwMode="auto">
              <a:xfrm>
                <a:off x="8784" y="19503"/>
                <a:ext cx="1635" cy="1072"/>
              </a:xfrm>
              <a:custGeom>
                <a:avLst/>
                <a:gdLst>
                  <a:gd name="T0" fmla="*/ 1387 w 1635"/>
                  <a:gd name="T1" fmla="*/ 975 h 1072"/>
                  <a:gd name="T2" fmla="*/ 1339 w 1635"/>
                  <a:gd name="T3" fmla="*/ 1012 h 1072"/>
                  <a:gd name="T4" fmla="*/ 1350 w 1635"/>
                  <a:gd name="T5" fmla="*/ 1060 h 1072"/>
                  <a:gd name="T6" fmla="*/ 1325 w 1635"/>
                  <a:gd name="T7" fmla="*/ 1066 h 1072"/>
                  <a:gd name="T8" fmla="*/ 1310 w 1635"/>
                  <a:gd name="T9" fmla="*/ 1051 h 1072"/>
                  <a:gd name="T10" fmla="*/ 1294 w 1635"/>
                  <a:gd name="T11" fmla="*/ 1035 h 1072"/>
                  <a:gd name="T12" fmla="*/ 1267 w 1635"/>
                  <a:gd name="T13" fmla="*/ 1004 h 1072"/>
                  <a:gd name="T14" fmla="*/ 1137 w 1635"/>
                  <a:gd name="T15" fmla="*/ 1002 h 1072"/>
                  <a:gd name="T16" fmla="*/ 905 w 1635"/>
                  <a:gd name="T17" fmla="*/ 1016 h 1072"/>
                  <a:gd name="T18" fmla="*/ 669 w 1635"/>
                  <a:gd name="T19" fmla="*/ 1026 h 1072"/>
                  <a:gd name="T20" fmla="*/ 437 w 1635"/>
                  <a:gd name="T21" fmla="*/ 1027 h 1072"/>
                  <a:gd name="T22" fmla="*/ 222 w 1635"/>
                  <a:gd name="T23" fmla="*/ 1014 h 1072"/>
                  <a:gd name="T24" fmla="*/ 199 w 1635"/>
                  <a:gd name="T25" fmla="*/ 937 h 1072"/>
                  <a:gd name="T26" fmla="*/ 195 w 1635"/>
                  <a:gd name="T27" fmla="*/ 884 h 1072"/>
                  <a:gd name="T28" fmla="*/ 191 w 1635"/>
                  <a:gd name="T29" fmla="*/ 828 h 1072"/>
                  <a:gd name="T30" fmla="*/ 180 w 1635"/>
                  <a:gd name="T31" fmla="*/ 815 h 1072"/>
                  <a:gd name="T32" fmla="*/ 186 w 1635"/>
                  <a:gd name="T33" fmla="*/ 788 h 1072"/>
                  <a:gd name="T34" fmla="*/ 176 w 1635"/>
                  <a:gd name="T35" fmla="*/ 726 h 1072"/>
                  <a:gd name="T36" fmla="*/ 160 w 1635"/>
                  <a:gd name="T37" fmla="*/ 710 h 1072"/>
                  <a:gd name="T38" fmla="*/ 137 w 1635"/>
                  <a:gd name="T39" fmla="*/ 701 h 1072"/>
                  <a:gd name="T40" fmla="*/ 135 w 1635"/>
                  <a:gd name="T41" fmla="*/ 660 h 1072"/>
                  <a:gd name="T42" fmla="*/ 135 w 1635"/>
                  <a:gd name="T43" fmla="*/ 635 h 1072"/>
                  <a:gd name="T44" fmla="*/ 120 w 1635"/>
                  <a:gd name="T45" fmla="*/ 575 h 1072"/>
                  <a:gd name="T46" fmla="*/ 108 w 1635"/>
                  <a:gd name="T47" fmla="*/ 544 h 1072"/>
                  <a:gd name="T48" fmla="*/ 89 w 1635"/>
                  <a:gd name="T49" fmla="*/ 499 h 1072"/>
                  <a:gd name="T50" fmla="*/ 75 w 1635"/>
                  <a:gd name="T51" fmla="*/ 453 h 1072"/>
                  <a:gd name="T52" fmla="*/ 54 w 1635"/>
                  <a:gd name="T53" fmla="*/ 422 h 1072"/>
                  <a:gd name="T54" fmla="*/ 60 w 1635"/>
                  <a:gd name="T55" fmla="*/ 381 h 1072"/>
                  <a:gd name="T56" fmla="*/ 35 w 1635"/>
                  <a:gd name="T57" fmla="*/ 347 h 1072"/>
                  <a:gd name="T58" fmla="*/ 19 w 1635"/>
                  <a:gd name="T59" fmla="*/ 314 h 1072"/>
                  <a:gd name="T60" fmla="*/ 10 w 1635"/>
                  <a:gd name="T61" fmla="*/ 269 h 1072"/>
                  <a:gd name="T62" fmla="*/ 27 w 1635"/>
                  <a:gd name="T63" fmla="*/ 234 h 1072"/>
                  <a:gd name="T64" fmla="*/ 37 w 1635"/>
                  <a:gd name="T65" fmla="*/ 196 h 1072"/>
                  <a:gd name="T66" fmla="*/ 46 w 1635"/>
                  <a:gd name="T67" fmla="*/ 171 h 1072"/>
                  <a:gd name="T68" fmla="*/ 21 w 1635"/>
                  <a:gd name="T69" fmla="*/ 122 h 1072"/>
                  <a:gd name="T70" fmla="*/ 17 w 1635"/>
                  <a:gd name="T71" fmla="*/ 101 h 1072"/>
                  <a:gd name="T72" fmla="*/ 21 w 1635"/>
                  <a:gd name="T73" fmla="*/ 62 h 1072"/>
                  <a:gd name="T74" fmla="*/ 46 w 1635"/>
                  <a:gd name="T75" fmla="*/ 29 h 1072"/>
                  <a:gd name="T76" fmla="*/ 307 w 1635"/>
                  <a:gd name="T77" fmla="*/ 29 h 1072"/>
                  <a:gd name="T78" fmla="*/ 592 w 1635"/>
                  <a:gd name="T79" fmla="*/ 25 h 1072"/>
                  <a:gd name="T80" fmla="*/ 886 w 1635"/>
                  <a:gd name="T81" fmla="*/ 18 h 1072"/>
                  <a:gd name="T82" fmla="*/ 1126 w 1635"/>
                  <a:gd name="T83" fmla="*/ 10 h 1072"/>
                  <a:gd name="T84" fmla="*/ 1335 w 1635"/>
                  <a:gd name="T85" fmla="*/ 12 h 1072"/>
                  <a:gd name="T86" fmla="*/ 1375 w 1635"/>
                  <a:gd name="T87" fmla="*/ 62 h 1072"/>
                  <a:gd name="T88" fmla="*/ 1358 w 1635"/>
                  <a:gd name="T89" fmla="*/ 141 h 1072"/>
                  <a:gd name="T90" fmla="*/ 1379 w 1635"/>
                  <a:gd name="T91" fmla="*/ 213 h 1072"/>
                  <a:gd name="T92" fmla="*/ 1426 w 1635"/>
                  <a:gd name="T93" fmla="*/ 275 h 1072"/>
                  <a:gd name="T94" fmla="*/ 1491 w 1635"/>
                  <a:gd name="T95" fmla="*/ 310 h 1072"/>
                  <a:gd name="T96" fmla="*/ 1497 w 1635"/>
                  <a:gd name="T97" fmla="*/ 335 h 1072"/>
                  <a:gd name="T98" fmla="*/ 1538 w 1635"/>
                  <a:gd name="T99" fmla="*/ 370 h 1072"/>
                  <a:gd name="T100" fmla="*/ 1563 w 1635"/>
                  <a:gd name="T101" fmla="*/ 418 h 1072"/>
                  <a:gd name="T102" fmla="*/ 1619 w 1635"/>
                  <a:gd name="T103" fmla="*/ 455 h 1072"/>
                  <a:gd name="T104" fmla="*/ 1631 w 1635"/>
                  <a:gd name="T105" fmla="*/ 486 h 1072"/>
                  <a:gd name="T106" fmla="*/ 1609 w 1635"/>
                  <a:gd name="T107" fmla="*/ 573 h 1072"/>
                  <a:gd name="T108" fmla="*/ 1592 w 1635"/>
                  <a:gd name="T109" fmla="*/ 635 h 1072"/>
                  <a:gd name="T110" fmla="*/ 1565 w 1635"/>
                  <a:gd name="T111" fmla="*/ 664 h 1072"/>
                  <a:gd name="T112" fmla="*/ 1503 w 1635"/>
                  <a:gd name="T113" fmla="*/ 693 h 1072"/>
                  <a:gd name="T114" fmla="*/ 1428 w 1635"/>
                  <a:gd name="T115" fmla="*/ 704 h 1072"/>
                  <a:gd name="T116" fmla="*/ 1406 w 1635"/>
                  <a:gd name="T117" fmla="*/ 761 h 1072"/>
                  <a:gd name="T118" fmla="*/ 1435 w 1635"/>
                  <a:gd name="T119" fmla="*/ 801 h 1072"/>
                  <a:gd name="T120" fmla="*/ 1441 w 1635"/>
                  <a:gd name="T121" fmla="*/ 877 h 1072"/>
                  <a:gd name="T122" fmla="*/ 1410 w 1635"/>
                  <a:gd name="T123" fmla="*/ 954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5" h="1072">
                    <a:moveTo>
                      <a:pt x="1410" y="954"/>
                    </a:moveTo>
                    <a:lnTo>
                      <a:pt x="1408" y="962"/>
                    </a:lnTo>
                    <a:lnTo>
                      <a:pt x="1400" y="971"/>
                    </a:lnTo>
                    <a:lnTo>
                      <a:pt x="1387" y="975"/>
                    </a:lnTo>
                    <a:lnTo>
                      <a:pt x="1375" y="979"/>
                    </a:lnTo>
                    <a:lnTo>
                      <a:pt x="1346" y="993"/>
                    </a:lnTo>
                    <a:lnTo>
                      <a:pt x="1339" y="1002"/>
                    </a:lnTo>
                    <a:lnTo>
                      <a:pt x="1339" y="1012"/>
                    </a:lnTo>
                    <a:lnTo>
                      <a:pt x="1346" y="1018"/>
                    </a:lnTo>
                    <a:lnTo>
                      <a:pt x="1348" y="1026"/>
                    </a:lnTo>
                    <a:lnTo>
                      <a:pt x="1346" y="1045"/>
                    </a:lnTo>
                    <a:lnTo>
                      <a:pt x="1350" y="1060"/>
                    </a:lnTo>
                    <a:lnTo>
                      <a:pt x="1348" y="1064"/>
                    </a:lnTo>
                    <a:lnTo>
                      <a:pt x="1339" y="1066"/>
                    </a:lnTo>
                    <a:lnTo>
                      <a:pt x="1333" y="1072"/>
                    </a:lnTo>
                    <a:lnTo>
                      <a:pt x="1325" y="1066"/>
                    </a:lnTo>
                    <a:lnTo>
                      <a:pt x="1321" y="1066"/>
                    </a:lnTo>
                    <a:lnTo>
                      <a:pt x="1319" y="1062"/>
                    </a:lnTo>
                    <a:lnTo>
                      <a:pt x="1311" y="1060"/>
                    </a:lnTo>
                    <a:lnTo>
                      <a:pt x="1310" y="1051"/>
                    </a:lnTo>
                    <a:lnTo>
                      <a:pt x="1308" y="1049"/>
                    </a:lnTo>
                    <a:lnTo>
                      <a:pt x="1310" y="1045"/>
                    </a:lnTo>
                    <a:lnTo>
                      <a:pt x="1298" y="1043"/>
                    </a:lnTo>
                    <a:lnTo>
                      <a:pt x="1294" y="1035"/>
                    </a:lnTo>
                    <a:lnTo>
                      <a:pt x="1286" y="1029"/>
                    </a:lnTo>
                    <a:lnTo>
                      <a:pt x="1284" y="1020"/>
                    </a:lnTo>
                    <a:lnTo>
                      <a:pt x="1267" y="1014"/>
                    </a:lnTo>
                    <a:lnTo>
                      <a:pt x="1267" y="1004"/>
                    </a:lnTo>
                    <a:lnTo>
                      <a:pt x="1259" y="1000"/>
                    </a:lnTo>
                    <a:lnTo>
                      <a:pt x="1253" y="995"/>
                    </a:lnTo>
                    <a:lnTo>
                      <a:pt x="1201" y="997"/>
                    </a:lnTo>
                    <a:lnTo>
                      <a:pt x="1137" y="1002"/>
                    </a:lnTo>
                    <a:lnTo>
                      <a:pt x="1095" y="1004"/>
                    </a:lnTo>
                    <a:lnTo>
                      <a:pt x="1021" y="1010"/>
                    </a:lnTo>
                    <a:lnTo>
                      <a:pt x="1002" y="1012"/>
                    </a:lnTo>
                    <a:lnTo>
                      <a:pt x="905" y="1016"/>
                    </a:lnTo>
                    <a:lnTo>
                      <a:pt x="836" y="1020"/>
                    </a:lnTo>
                    <a:lnTo>
                      <a:pt x="785" y="1020"/>
                    </a:lnTo>
                    <a:lnTo>
                      <a:pt x="729" y="1024"/>
                    </a:lnTo>
                    <a:lnTo>
                      <a:pt x="669" y="1026"/>
                    </a:lnTo>
                    <a:lnTo>
                      <a:pt x="613" y="1027"/>
                    </a:lnTo>
                    <a:lnTo>
                      <a:pt x="549" y="1027"/>
                    </a:lnTo>
                    <a:lnTo>
                      <a:pt x="509" y="1027"/>
                    </a:lnTo>
                    <a:lnTo>
                      <a:pt x="437" y="1027"/>
                    </a:lnTo>
                    <a:lnTo>
                      <a:pt x="362" y="1027"/>
                    </a:lnTo>
                    <a:lnTo>
                      <a:pt x="319" y="1027"/>
                    </a:lnTo>
                    <a:lnTo>
                      <a:pt x="218" y="1026"/>
                    </a:lnTo>
                    <a:lnTo>
                      <a:pt x="222" y="1014"/>
                    </a:lnTo>
                    <a:lnTo>
                      <a:pt x="218" y="1008"/>
                    </a:lnTo>
                    <a:lnTo>
                      <a:pt x="191" y="977"/>
                    </a:lnTo>
                    <a:lnTo>
                      <a:pt x="197" y="956"/>
                    </a:lnTo>
                    <a:lnTo>
                      <a:pt x="199" y="937"/>
                    </a:lnTo>
                    <a:lnTo>
                      <a:pt x="203" y="929"/>
                    </a:lnTo>
                    <a:lnTo>
                      <a:pt x="201" y="919"/>
                    </a:lnTo>
                    <a:lnTo>
                      <a:pt x="201" y="894"/>
                    </a:lnTo>
                    <a:lnTo>
                      <a:pt x="195" y="884"/>
                    </a:lnTo>
                    <a:lnTo>
                      <a:pt x="195" y="873"/>
                    </a:lnTo>
                    <a:lnTo>
                      <a:pt x="191" y="863"/>
                    </a:lnTo>
                    <a:lnTo>
                      <a:pt x="195" y="848"/>
                    </a:lnTo>
                    <a:lnTo>
                      <a:pt x="191" y="828"/>
                    </a:lnTo>
                    <a:lnTo>
                      <a:pt x="195" y="828"/>
                    </a:lnTo>
                    <a:lnTo>
                      <a:pt x="195" y="822"/>
                    </a:lnTo>
                    <a:lnTo>
                      <a:pt x="182" y="819"/>
                    </a:lnTo>
                    <a:lnTo>
                      <a:pt x="180" y="815"/>
                    </a:lnTo>
                    <a:lnTo>
                      <a:pt x="182" y="807"/>
                    </a:lnTo>
                    <a:lnTo>
                      <a:pt x="178" y="782"/>
                    </a:lnTo>
                    <a:lnTo>
                      <a:pt x="182" y="780"/>
                    </a:lnTo>
                    <a:lnTo>
                      <a:pt x="186" y="788"/>
                    </a:lnTo>
                    <a:lnTo>
                      <a:pt x="188" y="782"/>
                    </a:lnTo>
                    <a:lnTo>
                      <a:pt x="174" y="768"/>
                    </a:lnTo>
                    <a:lnTo>
                      <a:pt x="174" y="749"/>
                    </a:lnTo>
                    <a:lnTo>
                      <a:pt x="176" y="726"/>
                    </a:lnTo>
                    <a:lnTo>
                      <a:pt x="172" y="724"/>
                    </a:lnTo>
                    <a:lnTo>
                      <a:pt x="158" y="720"/>
                    </a:lnTo>
                    <a:lnTo>
                      <a:pt x="157" y="716"/>
                    </a:lnTo>
                    <a:lnTo>
                      <a:pt x="160" y="710"/>
                    </a:lnTo>
                    <a:lnTo>
                      <a:pt x="160" y="704"/>
                    </a:lnTo>
                    <a:lnTo>
                      <a:pt x="158" y="701"/>
                    </a:lnTo>
                    <a:lnTo>
                      <a:pt x="147" y="704"/>
                    </a:lnTo>
                    <a:lnTo>
                      <a:pt x="137" y="701"/>
                    </a:lnTo>
                    <a:lnTo>
                      <a:pt x="137" y="693"/>
                    </a:lnTo>
                    <a:lnTo>
                      <a:pt x="139" y="687"/>
                    </a:lnTo>
                    <a:lnTo>
                      <a:pt x="131" y="679"/>
                    </a:lnTo>
                    <a:lnTo>
                      <a:pt x="135" y="660"/>
                    </a:lnTo>
                    <a:lnTo>
                      <a:pt x="129" y="650"/>
                    </a:lnTo>
                    <a:lnTo>
                      <a:pt x="129" y="646"/>
                    </a:lnTo>
                    <a:lnTo>
                      <a:pt x="137" y="643"/>
                    </a:lnTo>
                    <a:lnTo>
                      <a:pt x="135" y="635"/>
                    </a:lnTo>
                    <a:lnTo>
                      <a:pt x="135" y="627"/>
                    </a:lnTo>
                    <a:lnTo>
                      <a:pt x="141" y="613"/>
                    </a:lnTo>
                    <a:lnTo>
                      <a:pt x="126" y="590"/>
                    </a:lnTo>
                    <a:lnTo>
                      <a:pt x="120" y="575"/>
                    </a:lnTo>
                    <a:lnTo>
                      <a:pt x="124" y="569"/>
                    </a:lnTo>
                    <a:lnTo>
                      <a:pt x="122" y="554"/>
                    </a:lnTo>
                    <a:lnTo>
                      <a:pt x="112" y="550"/>
                    </a:lnTo>
                    <a:lnTo>
                      <a:pt x="108" y="544"/>
                    </a:lnTo>
                    <a:lnTo>
                      <a:pt x="100" y="542"/>
                    </a:lnTo>
                    <a:lnTo>
                      <a:pt x="100" y="532"/>
                    </a:lnTo>
                    <a:lnTo>
                      <a:pt x="93" y="526"/>
                    </a:lnTo>
                    <a:lnTo>
                      <a:pt x="89" y="499"/>
                    </a:lnTo>
                    <a:lnTo>
                      <a:pt x="71" y="484"/>
                    </a:lnTo>
                    <a:lnTo>
                      <a:pt x="68" y="468"/>
                    </a:lnTo>
                    <a:lnTo>
                      <a:pt x="75" y="465"/>
                    </a:lnTo>
                    <a:lnTo>
                      <a:pt x="75" y="453"/>
                    </a:lnTo>
                    <a:lnTo>
                      <a:pt x="73" y="445"/>
                    </a:lnTo>
                    <a:lnTo>
                      <a:pt x="68" y="439"/>
                    </a:lnTo>
                    <a:lnTo>
                      <a:pt x="62" y="430"/>
                    </a:lnTo>
                    <a:lnTo>
                      <a:pt x="54" y="422"/>
                    </a:lnTo>
                    <a:lnTo>
                      <a:pt x="56" y="412"/>
                    </a:lnTo>
                    <a:lnTo>
                      <a:pt x="56" y="401"/>
                    </a:lnTo>
                    <a:lnTo>
                      <a:pt x="60" y="391"/>
                    </a:lnTo>
                    <a:lnTo>
                      <a:pt x="60" y="381"/>
                    </a:lnTo>
                    <a:lnTo>
                      <a:pt x="50" y="376"/>
                    </a:lnTo>
                    <a:lnTo>
                      <a:pt x="40" y="366"/>
                    </a:lnTo>
                    <a:lnTo>
                      <a:pt x="37" y="348"/>
                    </a:lnTo>
                    <a:lnTo>
                      <a:pt x="35" y="347"/>
                    </a:lnTo>
                    <a:lnTo>
                      <a:pt x="39" y="343"/>
                    </a:lnTo>
                    <a:lnTo>
                      <a:pt x="31" y="327"/>
                    </a:lnTo>
                    <a:lnTo>
                      <a:pt x="25" y="316"/>
                    </a:lnTo>
                    <a:lnTo>
                      <a:pt x="19" y="314"/>
                    </a:lnTo>
                    <a:lnTo>
                      <a:pt x="4" y="300"/>
                    </a:lnTo>
                    <a:lnTo>
                      <a:pt x="0" y="287"/>
                    </a:lnTo>
                    <a:lnTo>
                      <a:pt x="2" y="277"/>
                    </a:lnTo>
                    <a:lnTo>
                      <a:pt x="10" y="269"/>
                    </a:lnTo>
                    <a:lnTo>
                      <a:pt x="13" y="256"/>
                    </a:lnTo>
                    <a:lnTo>
                      <a:pt x="17" y="256"/>
                    </a:lnTo>
                    <a:lnTo>
                      <a:pt x="21" y="252"/>
                    </a:lnTo>
                    <a:lnTo>
                      <a:pt x="27" y="234"/>
                    </a:lnTo>
                    <a:lnTo>
                      <a:pt x="25" y="229"/>
                    </a:lnTo>
                    <a:lnTo>
                      <a:pt x="31" y="217"/>
                    </a:lnTo>
                    <a:lnTo>
                      <a:pt x="31" y="205"/>
                    </a:lnTo>
                    <a:lnTo>
                      <a:pt x="37" y="196"/>
                    </a:lnTo>
                    <a:lnTo>
                      <a:pt x="31" y="182"/>
                    </a:lnTo>
                    <a:lnTo>
                      <a:pt x="40" y="178"/>
                    </a:lnTo>
                    <a:lnTo>
                      <a:pt x="44" y="174"/>
                    </a:lnTo>
                    <a:lnTo>
                      <a:pt x="46" y="171"/>
                    </a:lnTo>
                    <a:lnTo>
                      <a:pt x="48" y="157"/>
                    </a:lnTo>
                    <a:lnTo>
                      <a:pt x="42" y="128"/>
                    </a:lnTo>
                    <a:lnTo>
                      <a:pt x="39" y="126"/>
                    </a:lnTo>
                    <a:lnTo>
                      <a:pt x="21" y="122"/>
                    </a:lnTo>
                    <a:lnTo>
                      <a:pt x="19" y="118"/>
                    </a:lnTo>
                    <a:lnTo>
                      <a:pt x="21" y="112"/>
                    </a:lnTo>
                    <a:lnTo>
                      <a:pt x="19" y="111"/>
                    </a:lnTo>
                    <a:lnTo>
                      <a:pt x="17" y="101"/>
                    </a:lnTo>
                    <a:lnTo>
                      <a:pt x="27" y="95"/>
                    </a:lnTo>
                    <a:lnTo>
                      <a:pt x="31" y="78"/>
                    </a:lnTo>
                    <a:lnTo>
                      <a:pt x="31" y="68"/>
                    </a:lnTo>
                    <a:lnTo>
                      <a:pt x="21" y="62"/>
                    </a:lnTo>
                    <a:lnTo>
                      <a:pt x="13" y="51"/>
                    </a:lnTo>
                    <a:lnTo>
                      <a:pt x="15" y="35"/>
                    </a:lnTo>
                    <a:lnTo>
                      <a:pt x="11" y="29"/>
                    </a:lnTo>
                    <a:lnTo>
                      <a:pt x="46" y="29"/>
                    </a:lnTo>
                    <a:lnTo>
                      <a:pt x="145" y="29"/>
                    </a:lnTo>
                    <a:lnTo>
                      <a:pt x="193" y="29"/>
                    </a:lnTo>
                    <a:lnTo>
                      <a:pt x="292" y="29"/>
                    </a:lnTo>
                    <a:lnTo>
                      <a:pt x="307" y="29"/>
                    </a:lnTo>
                    <a:lnTo>
                      <a:pt x="425" y="27"/>
                    </a:lnTo>
                    <a:lnTo>
                      <a:pt x="441" y="27"/>
                    </a:lnTo>
                    <a:lnTo>
                      <a:pt x="540" y="27"/>
                    </a:lnTo>
                    <a:lnTo>
                      <a:pt x="592" y="25"/>
                    </a:lnTo>
                    <a:lnTo>
                      <a:pt x="660" y="24"/>
                    </a:lnTo>
                    <a:lnTo>
                      <a:pt x="737" y="22"/>
                    </a:lnTo>
                    <a:lnTo>
                      <a:pt x="776" y="22"/>
                    </a:lnTo>
                    <a:lnTo>
                      <a:pt x="886" y="18"/>
                    </a:lnTo>
                    <a:lnTo>
                      <a:pt x="892" y="18"/>
                    </a:lnTo>
                    <a:lnTo>
                      <a:pt x="1008" y="14"/>
                    </a:lnTo>
                    <a:lnTo>
                      <a:pt x="1033" y="14"/>
                    </a:lnTo>
                    <a:lnTo>
                      <a:pt x="1126" y="10"/>
                    </a:lnTo>
                    <a:lnTo>
                      <a:pt x="1211" y="6"/>
                    </a:lnTo>
                    <a:lnTo>
                      <a:pt x="1240" y="4"/>
                    </a:lnTo>
                    <a:lnTo>
                      <a:pt x="1337" y="0"/>
                    </a:lnTo>
                    <a:lnTo>
                      <a:pt x="1335" y="12"/>
                    </a:lnTo>
                    <a:lnTo>
                      <a:pt x="1341" y="25"/>
                    </a:lnTo>
                    <a:lnTo>
                      <a:pt x="1344" y="43"/>
                    </a:lnTo>
                    <a:lnTo>
                      <a:pt x="1350" y="49"/>
                    </a:lnTo>
                    <a:lnTo>
                      <a:pt x="1375" y="62"/>
                    </a:lnTo>
                    <a:lnTo>
                      <a:pt x="1379" y="72"/>
                    </a:lnTo>
                    <a:lnTo>
                      <a:pt x="1379" y="80"/>
                    </a:lnTo>
                    <a:lnTo>
                      <a:pt x="1358" y="118"/>
                    </a:lnTo>
                    <a:lnTo>
                      <a:pt x="1358" y="141"/>
                    </a:lnTo>
                    <a:lnTo>
                      <a:pt x="1360" y="141"/>
                    </a:lnTo>
                    <a:lnTo>
                      <a:pt x="1362" y="169"/>
                    </a:lnTo>
                    <a:lnTo>
                      <a:pt x="1368" y="194"/>
                    </a:lnTo>
                    <a:lnTo>
                      <a:pt x="1379" y="213"/>
                    </a:lnTo>
                    <a:lnTo>
                      <a:pt x="1383" y="242"/>
                    </a:lnTo>
                    <a:lnTo>
                      <a:pt x="1389" y="256"/>
                    </a:lnTo>
                    <a:lnTo>
                      <a:pt x="1406" y="267"/>
                    </a:lnTo>
                    <a:lnTo>
                      <a:pt x="1426" y="275"/>
                    </a:lnTo>
                    <a:lnTo>
                      <a:pt x="1433" y="277"/>
                    </a:lnTo>
                    <a:lnTo>
                      <a:pt x="1470" y="281"/>
                    </a:lnTo>
                    <a:lnTo>
                      <a:pt x="1484" y="287"/>
                    </a:lnTo>
                    <a:lnTo>
                      <a:pt x="1491" y="310"/>
                    </a:lnTo>
                    <a:lnTo>
                      <a:pt x="1499" y="314"/>
                    </a:lnTo>
                    <a:lnTo>
                      <a:pt x="1503" y="323"/>
                    </a:lnTo>
                    <a:lnTo>
                      <a:pt x="1499" y="331"/>
                    </a:lnTo>
                    <a:lnTo>
                      <a:pt x="1497" y="335"/>
                    </a:lnTo>
                    <a:lnTo>
                      <a:pt x="1497" y="343"/>
                    </a:lnTo>
                    <a:lnTo>
                      <a:pt x="1509" y="347"/>
                    </a:lnTo>
                    <a:lnTo>
                      <a:pt x="1520" y="358"/>
                    </a:lnTo>
                    <a:lnTo>
                      <a:pt x="1538" y="370"/>
                    </a:lnTo>
                    <a:lnTo>
                      <a:pt x="1551" y="377"/>
                    </a:lnTo>
                    <a:lnTo>
                      <a:pt x="1555" y="385"/>
                    </a:lnTo>
                    <a:lnTo>
                      <a:pt x="1559" y="410"/>
                    </a:lnTo>
                    <a:lnTo>
                      <a:pt x="1563" y="418"/>
                    </a:lnTo>
                    <a:lnTo>
                      <a:pt x="1573" y="428"/>
                    </a:lnTo>
                    <a:lnTo>
                      <a:pt x="1584" y="432"/>
                    </a:lnTo>
                    <a:lnTo>
                      <a:pt x="1607" y="443"/>
                    </a:lnTo>
                    <a:lnTo>
                      <a:pt x="1619" y="455"/>
                    </a:lnTo>
                    <a:lnTo>
                      <a:pt x="1623" y="457"/>
                    </a:lnTo>
                    <a:lnTo>
                      <a:pt x="1625" y="463"/>
                    </a:lnTo>
                    <a:lnTo>
                      <a:pt x="1627" y="476"/>
                    </a:lnTo>
                    <a:lnTo>
                      <a:pt x="1631" y="486"/>
                    </a:lnTo>
                    <a:lnTo>
                      <a:pt x="1635" y="503"/>
                    </a:lnTo>
                    <a:lnTo>
                      <a:pt x="1633" y="521"/>
                    </a:lnTo>
                    <a:lnTo>
                      <a:pt x="1625" y="563"/>
                    </a:lnTo>
                    <a:lnTo>
                      <a:pt x="1609" y="573"/>
                    </a:lnTo>
                    <a:lnTo>
                      <a:pt x="1598" y="583"/>
                    </a:lnTo>
                    <a:lnTo>
                      <a:pt x="1594" y="594"/>
                    </a:lnTo>
                    <a:lnTo>
                      <a:pt x="1592" y="619"/>
                    </a:lnTo>
                    <a:lnTo>
                      <a:pt x="1592" y="635"/>
                    </a:lnTo>
                    <a:lnTo>
                      <a:pt x="1590" y="641"/>
                    </a:lnTo>
                    <a:lnTo>
                      <a:pt x="1573" y="648"/>
                    </a:lnTo>
                    <a:lnTo>
                      <a:pt x="1569" y="658"/>
                    </a:lnTo>
                    <a:lnTo>
                      <a:pt x="1565" y="664"/>
                    </a:lnTo>
                    <a:lnTo>
                      <a:pt x="1544" y="666"/>
                    </a:lnTo>
                    <a:lnTo>
                      <a:pt x="1528" y="672"/>
                    </a:lnTo>
                    <a:lnTo>
                      <a:pt x="1515" y="689"/>
                    </a:lnTo>
                    <a:lnTo>
                      <a:pt x="1503" y="693"/>
                    </a:lnTo>
                    <a:lnTo>
                      <a:pt x="1484" y="695"/>
                    </a:lnTo>
                    <a:lnTo>
                      <a:pt x="1468" y="697"/>
                    </a:lnTo>
                    <a:lnTo>
                      <a:pt x="1441" y="706"/>
                    </a:lnTo>
                    <a:lnTo>
                      <a:pt x="1428" y="704"/>
                    </a:lnTo>
                    <a:lnTo>
                      <a:pt x="1422" y="706"/>
                    </a:lnTo>
                    <a:lnTo>
                      <a:pt x="1414" y="714"/>
                    </a:lnTo>
                    <a:lnTo>
                      <a:pt x="1412" y="737"/>
                    </a:lnTo>
                    <a:lnTo>
                      <a:pt x="1406" y="761"/>
                    </a:lnTo>
                    <a:lnTo>
                      <a:pt x="1406" y="774"/>
                    </a:lnTo>
                    <a:lnTo>
                      <a:pt x="1418" y="791"/>
                    </a:lnTo>
                    <a:lnTo>
                      <a:pt x="1430" y="795"/>
                    </a:lnTo>
                    <a:lnTo>
                      <a:pt x="1435" y="801"/>
                    </a:lnTo>
                    <a:lnTo>
                      <a:pt x="1445" y="815"/>
                    </a:lnTo>
                    <a:lnTo>
                      <a:pt x="1447" y="826"/>
                    </a:lnTo>
                    <a:lnTo>
                      <a:pt x="1447" y="867"/>
                    </a:lnTo>
                    <a:lnTo>
                      <a:pt x="1441" y="877"/>
                    </a:lnTo>
                    <a:lnTo>
                      <a:pt x="1426" y="894"/>
                    </a:lnTo>
                    <a:lnTo>
                      <a:pt x="1416" y="909"/>
                    </a:lnTo>
                    <a:lnTo>
                      <a:pt x="1416" y="935"/>
                    </a:lnTo>
                    <a:lnTo>
                      <a:pt x="1410" y="95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 name="Freeform 15"/>
              <p:cNvSpPr>
                <a:spLocks/>
              </p:cNvSpPr>
              <p:nvPr/>
            </p:nvSpPr>
            <p:spPr bwMode="auto">
              <a:xfrm>
                <a:off x="6890" y="19617"/>
                <a:ext cx="2232" cy="1117"/>
              </a:xfrm>
              <a:custGeom>
                <a:avLst/>
                <a:gdLst>
                  <a:gd name="T0" fmla="*/ 497 w 2232"/>
                  <a:gd name="T1" fmla="*/ 917 h 1117"/>
                  <a:gd name="T2" fmla="*/ 364 w 2232"/>
                  <a:gd name="T3" fmla="*/ 712 h 1117"/>
                  <a:gd name="T4" fmla="*/ 0 w 2232"/>
                  <a:gd name="T5" fmla="*/ 683 h 1117"/>
                  <a:gd name="T6" fmla="*/ 27 w 2232"/>
                  <a:gd name="T7" fmla="*/ 343 h 1117"/>
                  <a:gd name="T8" fmla="*/ 315 w 2232"/>
                  <a:gd name="T9" fmla="*/ 22 h 1117"/>
                  <a:gd name="T10" fmla="*/ 1012 w 2232"/>
                  <a:gd name="T11" fmla="*/ 66 h 1117"/>
                  <a:gd name="T12" fmla="*/ 1443 w 2232"/>
                  <a:gd name="T13" fmla="*/ 99 h 1117"/>
                  <a:gd name="T14" fmla="*/ 1520 w 2232"/>
                  <a:gd name="T15" fmla="*/ 136 h 1117"/>
                  <a:gd name="T16" fmla="*/ 1557 w 2232"/>
                  <a:gd name="T17" fmla="*/ 161 h 1117"/>
                  <a:gd name="T18" fmla="*/ 1584 w 2232"/>
                  <a:gd name="T19" fmla="*/ 130 h 1117"/>
                  <a:gd name="T20" fmla="*/ 1625 w 2232"/>
                  <a:gd name="T21" fmla="*/ 130 h 1117"/>
                  <a:gd name="T22" fmla="*/ 1679 w 2232"/>
                  <a:gd name="T23" fmla="*/ 132 h 1117"/>
                  <a:gd name="T24" fmla="*/ 1727 w 2232"/>
                  <a:gd name="T25" fmla="*/ 132 h 1117"/>
                  <a:gd name="T26" fmla="*/ 1753 w 2232"/>
                  <a:gd name="T27" fmla="*/ 147 h 1117"/>
                  <a:gd name="T28" fmla="*/ 1809 w 2232"/>
                  <a:gd name="T29" fmla="*/ 167 h 1117"/>
                  <a:gd name="T30" fmla="*/ 1828 w 2232"/>
                  <a:gd name="T31" fmla="*/ 176 h 1117"/>
                  <a:gd name="T32" fmla="*/ 1873 w 2232"/>
                  <a:gd name="T33" fmla="*/ 200 h 1117"/>
                  <a:gd name="T34" fmla="*/ 1875 w 2232"/>
                  <a:gd name="T35" fmla="*/ 219 h 1117"/>
                  <a:gd name="T36" fmla="*/ 1907 w 2232"/>
                  <a:gd name="T37" fmla="*/ 250 h 1117"/>
                  <a:gd name="T38" fmla="*/ 1954 w 2232"/>
                  <a:gd name="T39" fmla="*/ 267 h 1117"/>
                  <a:gd name="T40" fmla="*/ 1948 w 2232"/>
                  <a:gd name="T41" fmla="*/ 308 h 1117"/>
                  <a:gd name="T42" fmla="*/ 1969 w 2232"/>
                  <a:gd name="T43" fmla="*/ 339 h 1117"/>
                  <a:gd name="T44" fmla="*/ 1983 w 2232"/>
                  <a:gd name="T45" fmla="*/ 385 h 1117"/>
                  <a:gd name="T46" fmla="*/ 2002 w 2232"/>
                  <a:gd name="T47" fmla="*/ 430 h 1117"/>
                  <a:gd name="T48" fmla="*/ 2014 w 2232"/>
                  <a:gd name="T49" fmla="*/ 461 h 1117"/>
                  <a:gd name="T50" fmla="*/ 2029 w 2232"/>
                  <a:gd name="T51" fmla="*/ 521 h 1117"/>
                  <a:gd name="T52" fmla="*/ 2029 w 2232"/>
                  <a:gd name="T53" fmla="*/ 546 h 1117"/>
                  <a:gd name="T54" fmla="*/ 2031 w 2232"/>
                  <a:gd name="T55" fmla="*/ 587 h 1117"/>
                  <a:gd name="T56" fmla="*/ 2054 w 2232"/>
                  <a:gd name="T57" fmla="*/ 596 h 1117"/>
                  <a:gd name="T58" fmla="*/ 2070 w 2232"/>
                  <a:gd name="T59" fmla="*/ 612 h 1117"/>
                  <a:gd name="T60" fmla="*/ 2080 w 2232"/>
                  <a:gd name="T61" fmla="*/ 674 h 1117"/>
                  <a:gd name="T62" fmla="*/ 2074 w 2232"/>
                  <a:gd name="T63" fmla="*/ 701 h 1117"/>
                  <a:gd name="T64" fmla="*/ 2085 w 2232"/>
                  <a:gd name="T65" fmla="*/ 714 h 1117"/>
                  <a:gd name="T66" fmla="*/ 2089 w 2232"/>
                  <a:gd name="T67" fmla="*/ 770 h 1117"/>
                  <a:gd name="T68" fmla="*/ 2093 w 2232"/>
                  <a:gd name="T69" fmla="*/ 823 h 1117"/>
                  <a:gd name="T70" fmla="*/ 2116 w 2232"/>
                  <a:gd name="T71" fmla="*/ 900 h 1117"/>
                  <a:gd name="T72" fmla="*/ 2134 w 2232"/>
                  <a:gd name="T73" fmla="*/ 935 h 1117"/>
                  <a:gd name="T74" fmla="*/ 2141 w 2232"/>
                  <a:gd name="T75" fmla="*/ 931 h 1117"/>
                  <a:gd name="T76" fmla="*/ 2147 w 2232"/>
                  <a:gd name="T77" fmla="*/ 991 h 1117"/>
                  <a:gd name="T78" fmla="*/ 2145 w 2232"/>
                  <a:gd name="T79" fmla="*/ 1008 h 1117"/>
                  <a:gd name="T80" fmla="*/ 2192 w 2232"/>
                  <a:gd name="T81" fmla="*/ 1041 h 1117"/>
                  <a:gd name="T82" fmla="*/ 2213 w 2232"/>
                  <a:gd name="T83" fmla="*/ 1080 h 1117"/>
                  <a:gd name="T84" fmla="*/ 2217 w 2232"/>
                  <a:gd name="T85" fmla="*/ 1103 h 1117"/>
                  <a:gd name="T86" fmla="*/ 2111 w 2232"/>
                  <a:gd name="T87" fmla="*/ 1117 h 1117"/>
                  <a:gd name="T88" fmla="*/ 1845 w 2232"/>
                  <a:gd name="T89" fmla="*/ 1115 h 1117"/>
                  <a:gd name="T90" fmla="*/ 1553 w 2232"/>
                  <a:gd name="T91" fmla="*/ 1109 h 1117"/>
                  <a:gd name="T92" fmla="*/ 1259 w 2232"/>
                  <a:gd name="T93" fmla="*/ 1101 h 1117"/>
                  <a:gd name="T94" fmla="*/ 969 w 2232"/>
                  <a:gd name="T95" fmla="*/ 1089 h 1117"/>
                  <a:gd name="T96" fmla="*/ 654 w 2232"/>
                  <a:gd name="T97" fmla="*/ 1074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32" h="1117">
                    <a:moveTo>
                      <a:pt x="654" y="1074"/>
                    </a:moveTo>
                    <a:lnTo>
                      <a:pt x="487" y="1064"/>
                    </a:lnTo>
                    <a:lnTo>
                      <a:pt x="495" y="946"/>
                    </a:lnTo>
                    <a:lnTo>
                      <a:pt x="497" y="917"/>
                    </a:lnTo>
                    <a:lnTo>
                      <a:pt x="503" y="824"/>
                    </a:lnTo>
                    <a:lnTo>
                      <a:pt x="505" y="809"/>
                    </a:lnTo>
                    <a:lnTo>
                      <a:pt x="511" y="722"/>
                    </a:lnTo>
                    <a:lnTo>
                      <a:pt x="364" y="712"/>
                    </a:lnTo>
                    <a:lnTo>
                      <a:pt x="356" y="712"/>
                    </a:lnTo>
                    <a:lnTo>
                      <a:pt x="170" y="697"/>
                    </a:lnTo>
                    <a:lnTo>
                      <a:pt x="122" y="695"/>
                    </a:lnTo>
                    <a:lnTo>
                      <a:pt x="0" y="683"/>
                    </a:lnTo>
                    <a:lnTo>
                      <a:pt x="10" y="552"/>
                    </a:lnTo>
                    <a:lnTo>
                      <a:pt x="15" y="492"/>
                    </a:lnTo>
                    <a:lnTo>
                      <a:pt x="19" y="445"/>
                    </a:lnTo>
                    <a:lnTo>
                      <a:pt x="27" y="343"/>
                    </a:lnTo>
                    <a:lnTo>
                      <a:pt x="44" y="132"/>
                    </a:lnTo>
                    <a:lnTo>
                      <a:pt x="56" y="0"/>
                    </a:lnTo>
                    <a:lnTo>
                      <a:pt x="193" y="14"/>
                    </a:lnTo>
                    <a:lnTo>
                      <a:pt x="315" y="22"/>
                    </a:lnTo>
                    <a:lnTo>
                      <a:pt x="369" y="27"/>
                    </a:lnTo>
                    <a:lnTo>
                      <a:pt x="544" y="41"/>
                    </a:lnTo>
                    <a:lnTo>
                      <a:pt x="756" y="55"/>
                    </a:lnTo>
                    <a:lnTo>
                      <a:pt x="1012" y="66"/>
                    </a:lnTo>
                    <a:lnTo>
                      <a:pt x="1176" y="72"/>
                    </a:lnTo>
                    <a:lnTo>
                      <a:pt x="1246" y="76"/>
                    </a:lnTo>
                    <a:lnTo>
                      <a:pt x="1433" y="82"/>
                    </a:lnTo>
                    <a:lnTo>
                      <a:pt x="1443" y="99"/>
                    </a:lnTo>
                    <a:lnTo>
                      <a:pt x="1459" y="107"/>
                    </a:lnTo>
                    <a:lnTo>
                      <a:pt x="1480" y="120"/>
                    </a:lnTo>
                    <a:lnTo>
                      <a:pt x="1515" y="136"/>
                    </a:lnTo>
                    <a:lnTo>
                      <a:pt x="1520" y="136"/>
                    </a:lnTo>
                    <a:lnTo>
                      <a:pt x="1524" y="142"/>
                    </a:lnTo>
                    <a:lnTo>
                      <a:pt x="1526" y="145"/>
                    </a:lnTo>
                    <a:lnTo>
                      <a:pt x="1548" y="159"/>
                    </a:lnTo>
                    <a:lnTo>
                      <a:pt x="1557" y="161"/>
                    </a:lnTo>
                    <a:lnTo>
                      <a:pt x="1565" y="159"/>
                    </a:lnTo>
                    <a:lnTo>
                      <a:pt x="1573" y="153"/>
                    </a:lnTo>
                    <a:lnTo>
                      <a:pt x="1584" y="140"/>
                    </a:lnTo>
                    <a:lnTo>
                      <a:pt x="1584" y="130"/>
                    </a:lnTo>
                    <a:lnTo>
                      <a:pt x="1602" y="128"/>
                    </a:lnTo>
                    <a:lnTo>
                      <a:pt x="1608" y="134"/>
                    </a:lnTo>
                    <a:lnTo>
                      <a:pt x="1613" y="134"/>
                    </a:lnTo>
                    <a:lnTo>
                      <a:pt x="1625" y="130"/>
                    </a:lnTo>
                    <a:lnTo>
                      <a:pt x="1635" y="138"/>
                    </a:lnTo>
                    <a:lnTo>
                      <a:pt x="1646" y="130"/>
                    </a:lnTo>
                    <a:lnTo>
                      <a:pt x="1664" y="136"/>
                    </a:lnTo>
                    <a:lnTo>
                      <a:pt x="1679" y="132"/>
                    </a:lnTo>
                    <a:lnTo>
                      <a:pt x="1685" y="132"/>
                    </a:lnTo>
                    <a:lnTo>
                      <a:pt x="1691" y="134"/>
                    </a:lnTo>
                    <a:lnTo>
                      <a:pt x="1708" y="128"/>
                    </a:lnTo>
                    <a:lnTo>
                      <a:pt x="1727" y="132"/>
                    </a:lnTo>
                    <a:lnTo>
                      <a:pt x="1737" y="136"/>
                    </a:lnTo>
                    <a:lnTo>
                      <a:pt x="1745" y="134"/>
                    </a:lnTo>
                    <a:lnTo>
                      <a:pt x="1749" y="138"/>
                    </a:lnTo>
                    <a:lnTo>
                      <a:pt x="1753" y="147"/>
                    </a:lnTo>
                    <a:lnTo>
                      <a:pt x="1764" y="153"/>
                    </a:lnTo>
                    <a:lnTo>
                      <a:pt x="1772" y="161"/>
                    </a:lnTo>
                    <a:lnTo>
                      <a:pt x="1801" y="167"/>
                    </a:lnTo>
                    <a:lnTo>
                      <a:pt x="1809" y="167"/>
                    </a:lnTo>
                    <a:lnTo>
                      <a:pt x="1813" y="171"/>
                    </a:lnTo>
                    <a:lnTo>
                      <a:pt x="1811" y="178"/>
                    </a:lnTo>
                    <a:lnTo>
                      <a:pt x="1813" y="180"/>
                    </a:lnTo>
                    <a:lnTo>
                      <a:pt x="1828" y="176"/>
                    </a:lnTo>
                    <a:lnTo>
                      <a:pt x="1851" y="186"/>
                    </a:lnTo>
                    <a:lnTo>
                      <a:pt x="1851" y="194"/>
                    </a:lnTo>
                    <a:lnTo>
                      <a:pt x="1855" y="198"/>
                    </a:lnTo>
                    <a:lnTo>
                      <a:pt x="1873" y="200"/>
                    </a:lnTo>
                    <a:lnTo>
                      <a:pt x="1878" y="204"/>
                    </a:lnTo>
                    <a:lnTo>
                      <a:pt x="1880" y="207"/>
                    </a:lnTo>
                    <a:lnTo>
                      <a:pt x="1875" y="215"/>
                    </a:lnTo>
                    <a:lnTo>
                      <a:pt x="1875" y="219"/>
                    </a:lnTo>
                    <a:lnTo>
                      <a:pt x="1894" y="240"/>
                    </a:lnTo>
                    <a:lnTo>
                      <a:pt x="1896" y="248"/>
                    </a:lnTo>
                    <a:lnTo>
                      <a:pt x="1902" y="254"/>
                    </a:lnTo>
                    <a:lnTo>
                      <a:pt x="1907" y="250"/>
                    </a:lnTo>
                    <a:lnTo>
                      <a:pt x="1917" y="250"/>
                    </a:lnTo>
                    <a:lnTo>
                      <a:pt x="1931" y="262"/>
                    </a:lnTo>
                    <a:lnTo>
                      <a:pt x="1944" y="262"/>
                    </a:lnTo>
                    <a:lnTo>
                      <a:pt x="1954" y="267"/>
                    </a:lnTo>
                    <a:lnTo>
                      <a:pt x="1954" y="277"/>
                    </a:lnTo>
                    <a:lnTo>
                      <a:pt x="1950" y="287"/>
                    </a:lnTo>
                    <a:lnTo>
                      <a:pt x="1950" y="298"/>
                    </a:lnTo>
                    <a:lnTo>
                      <a:pt x="1948" y="308"/>
                    </a:lnTo>
                    <a:lnTo>
                      <a:pt x="1956" y="316"/>
                    </a:lnTo>
                    <a:lnTo>
                      <a:pt x="1962" y="325"/>
                    </a:lnTo>
                    <a:lnTo>
                      <a:pt x="1967" y="331"/>
                    </a:lnTo>
                    <a:lnTo>
                      <a:pt x="1969" y="339"/>
                    </a:lnTo>
                    <a:lnTo>
                      <a:pt x="1969" y="351"/>
                    </a:lnTo>
                    <a:lnTo>
                      <a:pt x="1962" y="354"/>
                    </a:lnTo>
                    <a:lnTo>
                      <a:pt x="1965" y="370"/>
                    </a:lnTo>
                    <a:lnTo>
                      <a:pt x="1983" y="385"/>
                    </a:lnTo>
                    <a:lnTo>
                      <a:pt x="1987" y="412"/>
                    </a:lnTo>
                    <a:lnTo>
                      <a:pt x="1994" y="418"/>
                    </a:lnTo>
                    <a:lnTo>
                      <a:pt x="1994" y="428"/>
                    </a:lnTo>
                    <a:lnTo>
                      <a:pt x="2002" y="430"/>
                    </a:lnTo>
                    <a:lnTo>
                      <a:pt x="2006" y="436"/>
                    </a:lnTo>
                    <a:lnTo>
                      <a:pt x="2016" y="440"/>
                    </a:lnTo>
                    <a:lnTo>
                      <a:pt x="2018" y="455"/>
                    </a:lnTo>
                    <a:lnTo>
                      <a:pt x="2014" y="461"/>
                    </a:lnTo>
                    <a:lnTo>
                      <a:pt x="2020" y="476"/>
                    </a:lnTo>
                    <a:lnTo>
                      <a:pt x="2035" y="499"/>
                    </a:lnTo>
                    <a:lnTo>
                      <a:pt x="2029" y="513"/>
                    </a:lnTo>
                    <a:lnTo>
                      <a:pt x="2029" y="521"/>
                    </a:lnTo>
                    <a:lnTo>
                      <a:pt x="2031" y="529"/>
                    </a:lnTo>
                    <a:lnTo>
                      <a:pt x="2023" y="532"/>
                    </a:lnTo>
                    <a:lnTo>
                      <a:pt x="2023" y="536"/>
                    </a:lnTo>
                    <a:lnTo>
                      <a:pt x="2029" y="546"/>
                    </a:lnTo>
                    <a:lnTo>
                      <a:pt x="2025" y="565"/>
                    </a:lnTo>
                    <a:lnTo>
                      <a:pt x="2033" y="573"/>
                    </a:lnTo>
                    <a:lnTo>
                      <a:pt x="2031" y="579"/>
                    </a:lnTo>
                    <a:lnTo>
                      <a:pt x="2031" y="587"/>
                    </a:lnTo>
                    <a:lnTo>
                      <a:pt x="2041" y="590"/>
                    </a:lnTo>
                    <a:lnTo>
                      <a:pt x="2052" y="587"/>
                    </a:lnTo>
                    <a:lnTo>
                      <a:pt x="2054" y="590"/>
                    </a:lnTo>
                    <a:lnTo>
                      <a:pt x="2054" y="596"/>
                    </a:lnTo>
                    <a:lnTo>
                      <a:pt x="2051" y="602"/>
                    </a:lnTo>
                    <a:lnTo>
                      <a:pt x="2052" y="606"/>
                    </a:lnTo>
                    <a:lnTo>
                      <a:pt x="2066" y="610"/>
                    </a:lnTo>
                    <a:lnTo>
                      <a:pt x="2070" y="612"/>
                    </a:lnTo>
                    <a:lnTo>
                      <a:pt x="2068" y="635"/>
                    </a:lnTo>
                    <a:lnTo>
                      <a:pt x="2068" y="654"/>
                    </a:lnTo>
                    <a:lnTo>
                      <a:pt x="2082" y="668"/>
                    </a:lnTo>
                    <a:lnTo>
                      <a:pt x="2080" y="674"/>
                    </a:lnTo>
                    <a:lnTo>
                      <a:pt x="2076" y="666"/>
                    </a:lnTo>
                    <a:lnTo>
                      <a:pt x="2072" y="668"/>
                    </a:lnTo>
                    <a:lnTo>
                      <a:pt x="2076" y="693"/>
                    </a:lnTo>
                    <a:lnTo>
                      <a:pt x="2074" y="701"/>
                    </a:lnTo>
                    <a:lnTo>
                      <a:pt x="2076" y="705"/>
                    </a:lnTo>
                    <a:lnTo>
                      <a:pt x="2089" y="708"/>
                    </a:lnTo>
                    <a:lnTo>
                      <a:pt x="2089" y="714"/>
                    </a:lnTo>
                    <a:lnTo>
                      <a:pt x="2085" y="714"/>
                    </a:lnTo>
                    <a:lnTo>
                      <a:pt x="2089" y="734"/>
                    </a:lnTo>
                    <a:lnTo>
                      <a:pt x="2085" y="749"/>
                    </a:lnTo>
                    <a:lnTo>
                      <a:pt x="2089" y="759"/>
                    </a:lnTo>
                    <a:lnTo>
                      <a:pt x="2089" y="770"/>
                    </a:lnTo>
                    <a:lnTo>
                      <a:pt x="2095" y="780"/>
                    </a:lnTo>
                    <a:lnTo>
                      <a:pt x="2095" y="805"/>
                    </a:lnTo>
                    <a:lnTo>
                      <a:pt x="2097" y="815"/>
                    </a:lnTo>
                    <a:lnTo>
                      <a:pt x="2093" y="823"/>
                    </a:lnTo>
                    <a:lnTo>
                      <a:pt x="2091" y="842"/>
                    </a:lnTo>
                    <a:lnTo>
                      <a:pt x="2085" y="863"/>
                    </a:lnTo>
                    <a:lnTo>
                      <a:pt x="2112" y="894"/>
                    </a:lnTo>
                    <a:lnTo>
                      <a:pt x="2116" y="900"/>
                    </a:lnTo>
                    <a:lnTo>
                      <a:pt x="2112" y="912"/>
                    </a:lnTo>
                    <a:lnTo>
                      <a:pt x="2114" y="925"/>
                    </a:lnTo>
                    <a:lnTo>
                      <a:pt x="2122" y="931"/>
                    </a:lnTo>
                    <a:lnTo>
                      <a:pt x="2134" y="935"/>
                    </a:lnTo>
                    <a:lnTo>
                      <a:pt x="2134" y="921"/>
                    </a:lnTo>
                    <a:lnTo>
                      <a:pt x="2138" y="919"/>
                    </a:lnTo>
                    <a:lnTo>
                      <a:pt x="2140" y="921"/>
                    </a:lnTo>
                    <a:lnTo>
                      <a:pt x="2141" y="931"/>
                    </a:lnTo>
                    <a:lnTo>
                      <a:pt x="2134" y="939"/>
                    </a:lnTo>
                    <a:lnTo>
                      <a:pt x="2132" y="946"/>
                    </a:lnTo>
                    <a:lnTo>
                      <a:pt x="2147" y="977"/>
                    </a:lnTo>
                    <a:lnTo>
                      <a:pt x="2147" y="991"/>
                    </a:lnTo>
                    <a:lnTo>
                      <a:pt x="2153" y="995"/>
                    </a:lnTo>
                    <a:lnTo>
                      <a:pt x="2153" y="1000"/>
                    </a:lnTo>
                    <a:lnTo>
                      <a:pt x="2145" y="1002"/>
                    </a:lnTo>
                    <a:lnTo>
                      <a:pt x="2145" y="1008"/>
                    </a:lnTo>
                    <a:lnTo>
                      <a:pt x="2159" y="1008"/>
                    </a:lnTo>
                    <a:lnTo>
                      <a:pt x="2171" y="1022"/>
                    </a:lnTo>
                    <a:lnTo>
                      <a:pt x="2188" y="1035"/>
                    </a:lnTo>
                    <a:lnTo>
                      <a:pt x="2192" y="1041"/>
                    </a:lnTo>
                    <a:lnTo>
                      <a:pt x="2194" y="1055"/>
                    </a:lnTo>
                    <a:lnTo>
                      <a:pt x="2203" y="1068"/>
                    </a:lnTo>
                    <a:lnTo>
                      <a:pt x="2211" y="1074"/>
                    </a:lnTo>
                    <a:lnTo>
                      <a:pt x="2213" y="1080"/>
                    </a:lnTo>
                    <a:lnTo>
                      <a:pt x="2207" y="1086"/>
                    </a:lnTo>
                    <a:lnTo>
                      <a:pt x="2205" y="1097"/>
                    </a:lnTo>
                    <a:lnTo>
                      <a:pt x="2211" y="1099"/>
                    </a:lnTo>
                    <a:lnTo>
                      <a:pt x="2217" y="1103"/>
                    </a:lnTo>
                    <a:lnTo>
                      <a:pt x="2223" y="1105"/>
                    </a:lnTo>
                    <a:lnTo>
                      <a:pt x="2232" y="1113"/>
                    </a:lnTo>
                    <a:lnTo>
                      <a:pt x="2227" y="1117"/>
                    </a:lnTo>
                    <a:lnTo>
                      <a:pt x="2111" y="1117"/>
                    </a:lnTo>
                    <a:lnTo>
                      <a:pt x="2052" y="1115"/>
                    </a:lnTo>
                    <a:lnTo>
                      <a:pt x="1991" y="1117"/>
                    </a:lnTo>
                    <a:lnTo>
                      <a:pt x="1936" y="1115"/>
                    </a:lnTo>
                    <a:lnTo>
                      <a:pt x="1845" y="1115"/>
                    </a:lnTo>
                    <a:lnTo>
                      <a:pt x="1818" y="1115"/>
                    </a:lnTo>
                    <a:lnTo>
                      <a:pt x="1700" y="1113"/>
                    </a:lnTo>
                    <a:lnTo>
                      <a:pt x="1582" y="1109"/>
                    </a:lnTo>
                    <a:lnTo>
                      <a:pt x="1553" y="1109"/>
                    </a:lnTo>
                    <a:lnTo>
                      <a:pt x="1466" y="1107"/>
                    </a:lnTo>
                    <a:lnTo>
                      <a:pt x="1404" y="1107"/>
                    </a:lnTo>
                    <a:lnTo>
                      <a:pt x="1348" y="1105"/>
                    </a:lnTo>
                    <a:lnTo>
                      <a:pt x="1259" y="1101"/>
                    </a:lnTo>
                    <a:lnTo>
                      <a:pt x="1230" y="1101"/>
                    </a:lnTo>
                    <a:lnTo>
                      <a:pt x="1114" y="1095"/>
                    </a:lnTo>
                    <a:lnTo>
                      <a:pt x="971" y="1089"/>
                    </a:lnTo>
                    <a:lnTo>
                      <a:pt x="969" y="1089"/>
                    </a:lnTo>
                    <a:lnTo>
                      <a:pt x="828" y="1084"/>
                    </a:lnTo>
                    <a:lnTo>
                      <a:pt x="822" y="1084"/>
                    </a:lnTo>
                    <a:lnTo>
                      <a:pt x="675" y="1074"/>
                    </a:lnTo>
                    <a:lnTo>
                      <a:pt x="654" y="107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 name="Freeform 16"/>
              <p:cNvSpPr>
                <a:spLocks noEditPoints="1"/>
              </p:cNvSpPr>
              <p:nvPr/>
            </p:nvSpPr>
            <p:spPr bwMode="auto">
              <a:xfrm>
                <a:off x="11047" y="19960"/>
                <a:ext cx="770" cy="1443"/>
              </a:xfrm>
              <a:custGeom>
                <a:avLst/>
                <a:gdLst>
                  <a:gd name="T0" fmla="*/ 445 w 770"/>
                  <a:gd name="T1" fmla="*/ 1271 h 1443"/>
                  <a:gd name="T2" fmla="*/ 445 w 770"/>
                  <a:gd name="T3" fmla="*/ 1286 h 1443"/>
                  <a:gd name="T4" fmla="*/ 426 w 770"/>
                  <a:gd name="T5" fmla="*/ 1292 h 1443"/>
                  <a:gd name="T6" fmla="*/ 420 w 770"/>
                  <a:gd name="T7" fmla="*/ 1313 h 1443"/>
                  <a:gd name="T8" fmla="*/ 420 w 770"/>
                  <a:gd name="T9" fmla="*/ 1350 h 1443"/>
                  <a:gd name="T10" fmla="*/ 399 w 770"/>
                  <a:gd name="T11" fmla="*/ 1360 h 1443"/>
                  <a:gd name="T12" fmla="*/ 381 w 770"/>
                  <a:gd name="T13" fmla="*/ 1383 h 1443"/>
                  <a:gd name="T14" fmla="*/ 364 w 770"/>
                  <a:gd name="T15" fmla="*/ 1373 h 1443"/>
                  <a:gd name="T16" fmla="*/ 325 w 770"/>
                  <a:gd name="T17" fmla="*/ 1344 h 1443"/>
                  <a:gd name="T18" fmla="*/ 289 w 770"/>
                  <a:gd name="T19" fmla="*/ 1369 h 1443"/>
                  <a:gd name="T20" fmla="*/ 261 w 770"/>
                  <a:gd name="T21" fmla="*/ 1418 h 1443"/>
                  <a:gd name="T22" fmla="*/ 221 w 770"/>
                  <a:gd name="T23" fmla="*/ 1395 h 1443"/>
                  <a:gd name="T24" fmla="*/ 159 w 770"/>
                  <a:gd name="T25" fmla="*/ 1385 h 1443"/>
                  <a:gd name="T26" fmla="*/ 136 w 770"/>
                  <a:gd name="T27" fmla="*/ 1404 h 1443"/>
                  <a:gd name="T28" fmla="*/ 113 w 770"/>
                  <a:gd name="T29" fmla="*/ 1395 h 1443"/>
                  <a:gd name="T30" fmla="*/ 74 w 770"/>
                  <a:gd name="T31" fmla="*/ 1404 h 1443"/>
                  <a:gd name="T32" fmla="*/ 45 w 770"/>
                  <a:gd name="T33" fmla="*/ 1398 h 1443"/>
                  <a:gd name="T34" fmla="*/ 47 w 770"/>
                  <a:gd name="T35" fmla="*/ 1435 h 1443"/>
                  <a:gd name="T36" fmla="*/ 6 w 770"/>
                  <a:gd name="T37" fmla="*/ 1431 h 1443"/>
                  <a:gd name="T38" fmla="*/ 8 w 770"/>
                  <a:gd name="T39" fmla="*/ 1414 h 1443"/>
                  <a:gd name="T40" fmla="*/ 20 w 770"/>
                  <a:gd name="T41" fmla="*/ 1400 h 1443"/>
                  <a:gd name="T42" fmla="*/ 10 w 770"/>
                  <a:gd name="T43" fmla="*/ 1393 h 1443"/>
                  <a:gd name="T44" fmla="*/ 16 w 770"/>
                  <a:gd name="T45" fmla="*/ 1365 h 1443"/>
                  <a:gd name="T46" fmla="*/ 14 w 770"/>
                  <a:gd name="T47" fmla="*/ 1350 h 1443"/>
                  <a:gd name="T48" fmla="*/ 16 w 770"/>
                  <a:gd name="T49" fmla="*/ 1333 h 1443"/>
                  <a:gd name="T50" fmla="*/ 37 w 770"/>
                  <a:gd name="T51" fmla="*/ 1307 h 1443"/>
                  <a:gd name="T52" fmla="*/ 35 w 770"/>
                  <a:gd name="T53" fmla="*/ 1261 h 1443"/>
                  <a:gd name="T54" fmla="*/ 47 w 770"/>
                  <a:gd name="T55" fmla="*/ 1257 h 1443"/>
                  <a:gd name="T56" fmla="*/ 58 w 770"/>
                  <a:gd name="T57" fmla="*/ 1244 h 1443"/>
                  <a:gd name="T58" fmla="*/ 74 w 770"/>
                  <a:gd name="T59" fmla="*/ 1205 h 1443"/>
                  <a:gd name="T60" fmla="*/ 101 w 770"/>
                  <a:gd name="T61" fmla="*/ 1188 h 1443"/>
                  <a:gd name="T62" fmla="*/ 101 w 770"/>
                  <a:gd name="T63" fmla="*/ 1157 h 1443"/>
                  <a:gd name="T64" fmla="*/ 113 w 770"/>
                  <a:gd name="T65" fmla="*/ 1128 h 1443"/>
                  <a:gd name="T66" fmla="*/ 128 w 770"/>
                  <a:gd name="T67" fmla="*/ 1091 h 1443"/>
                  <a:gd name="T68" fmla="*/ 118 w 770"/>
                  <a:gd name="T69" fmla="*/ 1048 h 1443"/>
                  <a:gd name="T70" fmla="*/ 103 w 770"/>
                  <a:gd name="T71" fmla="*/ 1017 h 1443"/>
                  <a:gd name="T72" fmla="*/ 89 w 770"/>
                  <a:gd name="T73" fmla="*/ 986 h 1443"/>
                  <a:gd name="T74" fmla="*/ 78 w 770"/>
                  <a:gd name="T75" fmla="*/ 967 h 1443"/>
                  <a:gd name="T76" fmla="*/ 97 w 770"/>
                  <a:gd name="T77" fmla="*/ 946 h 1443"/>
                  <a:gd name="T78" fmla="*/ 89 w 770"/>
                  <a:gd name="T79" fmla="*/ 915 h 1443"/>
                  <a:gd name="T80" fmla="*/ 101 w 770"/>
                  <a:gd name="T81" fmla="*/ 851 h 1443"/>
                  <a:gd name="T82" fmla="*/ 72 w 770"/>
                  <a:gd name="T83" fmla="*/ 509 h 1443"/>
                  <a:gd name="T84" fmla="*/ 53 w 770"/>
                  <a:gd name="T85" fmla="*/ 273 h 1443"/>
                  <a:gd name="T86" fmla="*/ 54 w 770"/>
                  <a:gd name="T87" fmla="*/ 100 h 1443"/>
                  <a:gd name="T88" fmla="*/ 113 w 770"/>
                  <a:gd name="T89" fmla="*/ 112 h 1443"/>
                  <a:gd name="T90" fmla="*/ 360 w 770"/>
                  <a:gd name="T91" fmla="*/ 38 h 1443"/>
                  <a:gd name="T92" fmla="*/ 596 w 770"/>
                  <a:gd name="T93" fmla="*/ 13 h 1443"/>
                  <a:gd name="T94" fmla="*/ 726 w 770"/>
                  <a:gd name="T95" fmla="*/ 21 h 1443"/>
                  <a:gd name="T96" fmla="*/ 743 w 770"/>
                  <a:gd name="T97" fmla="*/ 174 h 1443"/>
                  <a:gd name="T98" fmla="*/ 770 w 770"/>
                  <a:gd name="T99" fmla="*/ 400 h 1443"/>
                  <a:gd name="T100" fmla="*/ 749 w 770"/>
                  <a:gd name="T101" fmla="*/ 1056 h 1443"/>
                  <a:gd name="T102" fmla="*/ 681 w 770"/>
                  <a:gd name="T103" fmla="*/ 1048 h 1443"/>
                  <a:gd name="T104" fmla="*/ 687 w 770"/>
                  <a:gd name="T105" fmla="*/ 1108 h 1443"/>
                  <a:gd name="T106" fmla="*/ 641 w 770"/>
                  <a:gd name="T107" fmla="*/ 1153 h 1443"/>
                  <a:gd name="T108" fmla="*/ 612 w 770"/>
                  <a:gd name="T109" fmla="*/ 1218 h 1443"/>
                  <a:gd name="T110" fmla="*/ 585 w 770"/>
                  <a:gd name="T111" fmla="*/ 1232 h 1443"/>
                  <a:gd name="T112" fmla="*/ 565 w 770"/>
                  <a:gd name="T113" fmla="*/ 1311 h 1443"/>
                  <a:gd name="T114" fmla="*/ 527 w 770"/>
                  <a:gd name="T115" fmla="*/ 1315 h 1443"/>
                  <a:gd name="T116" fmla="*/ 474 w 770"/>
                  <a:gd name="T117" fmla="*/ 1298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70" h="1443">
                    <a:moveTo>
                      <a:pt x="457" y="1265"/>
                    </a:moveTo>
                    <a:lnTo>
                      <a:pt x="451" y="1261"/>
                    </a:lnTo>
                    <a:lnTo>
                      <a:pt x="445" y="1261"/>
                    </a:lnTo>
                    <a:lnTo>
                      <a:pt x="445" y="1271"/>
                    </a:lnTo>
                    <a:lnTo>
                      <a:pt x="459" y="1273"/>
                    </a:lnTo>
                    <a:lnTo>
                      <a:pt x="461" y="1277"/>
                    </a:lnTo>
                    <a:lnTo>
                      <a:pt x="459" y="1280"/>
                    </a:lnTo>
                    <a:lnTo>
                      <a:pt x="445" y="1286"/>
                    </a:lnTo>
                    <a:lnTo>
                      <a:pt x="443" y="1292"/>
                    </a:lnTo>
                    <a:lnTo>
                      <a:pt x="430" y="1284"/>
                    </a:lnTo>
                    <a:lnTo>
                      <a:pt x="428" y="1286"/>
                    </a:lnTo>
                    <a:lnTo>
                      <a:pt x="426" y="1292"/>
                    </a:lnTo>
                    <a:lnTo>
                      <a:pt x="434" y="1300"/>
                    </a:lnTo>
                    <a:lnTo>
                      <a:pt x="436" y="1304"/>
                    </a:lnTo>
                    <a:lnTo>
                      <a:pt x="432" y="1309"/>
                    </a:lnTo>
                    <a:lnTo>
                      <a:pt x="420" y="1313"/>
                    </a:lnTo>
                    <a:lnTo>
                      <a:pt x="416" y="1315"/>
                    </a:lnTo>
                    <a:lnTo>
                      <a:pt x="414" y="1325"/>
                    </a:lnTo>
                    <a:lnTo>
                      <a:pt x="414" y="1336"/>
                    </a:lnTo>
                    <a:lnTo>
                      <a:pt x="420" y="1350"/>
                    </a:lnTo>
                    <a:lnTo>
                      <a:pt x="418" y="1356"/>
                    </a:lnTo>
                    <a:lnTo>
                      <a:pt x="414" y="1358"/>
                    </a:lnTo>
                    <a:lnTo>
                      <a:pt x="403" y="1358"/>
                    </a:lnTo>
                    <a:lnTo>
                      <a:pt x="399" y="1360"/>
                    </a:lnTo>
                    <a:lnTo>
                      <a:pt x="397" y="1383"/>
                    </a:lnTo>
                    <a:lnTo>
                      <a:pt x="389" y="1387"/>
                    </a:lnTo>
                    <a:lnTo>
                      <a:pt x="383" y="1387"/>
                    </a:lnTo>
                    <a:lnTo>
                      <a:pt x="381" y="1383"/>
                    </a:lnTo>
                    <a:lnTo>
                      <a:pt x="383" y="1367"/>
                    </a:lnTo>
                    <a:lnTo>
                      <a:pt x="379" y="1365"/>
                    </a:lnTo>
                    <a:lnTo>
                      <a:pt x="376" y="1365"/>
                    </a:lnTo>
                    <a:lnTo>
                      <a:pt x="364" y="1373"/>
                    </a:lnTo>
                    <a:lnTo>
                      <a:pt x="358" y="1371"/>
                    </a:lnTo>
                    <a:lnTo>
                      <a:pt x="343" y="1346"/>
                    </a:lnTo>
                    <a:lnTo>
                      <a:pt x="335" y="1342"/>
                    </a:lnTo>
                    <a:lnTo>
                      <a:pt x="325" y="1344"/>
                    </a:lnTo>
                    <a:lnTo>
                      <a:pt x="318" y="1358"/>
                    </a:lnTo>
                    <a:lnTo>
                      <a:pt x="310" y="1364"/>
                    </a:lnTo>
                    <a:lnTo>
                      <a:pt x="294" y="1367"/>
                    </a:lnTo>
                    <a:lnTo>
                      <a:pt x="289" y="1369"/>
                    </a:lnTo>
                    <a:lnTo>
                      <a:pt x="283" y="1375"/>
                    </a:lnTo>
                    <a:lnTo>
                      <a:pt x="277" y="1412"/>
                    </a:lnTo>
                    <a:lnTo>
                      <a:pt x="267" y="1420"/>
                    </a:lnTo>
                    <a:lnTo>
                      <a:pt x="261" y="1418"/>
                    </a:lnTo>
                    <a:lnTo>
                      <a:pt x="254" y="1406"/>
                    </a:lnTo>
                    <a:lnTo>
                      <a:pt x="248" y="1402"/>
                    </a:lnTo>
                    <a:lnTo>
                      <a:pt x="234" y="1400"/>
                    </a:lnTo>
                    <a:lnTo>
                      <a:pt x="221" y="1395"/>
                    </a:lnTo>
                    <a:lnTo>
                      <a:pt x="211" y="1387"/>
                    </a:lnTo>
                    <a:lnTo>
                      <a:pt x="188" y="1375"/>
                    </a:lnTo>
                    <a:lnTo>
                      <a:pt x="172" y="1377"/>
                    </a:lnTo>
                    <a:lnTo>
                      <a:pt x="159" y="1385"/>
                    </a:lnTo>
                    <a:lnTo>
                      <a:pt x="130" y="1367"/>
                    </a:lnTo>
                    <a:lnTo>
                      <a:pt x="126" y="1385"/>
                    </a:lnTo>
                    <a:lnTo>
                      <a:pt x="136" y="1395"/>
                    </a:lnTo>
                    <a:lnTo>
                      <a:pt x="136" y="1404"/>
                    </a:lnTo>
                    <a:lnTo>
                      <a:pt x="134" y="1412"/>
                    </a:lnTo>
                    <a:lnTo>
                      <a:pt x="122" y="1418"/>
                    </a:lnTo>
                    <a:lnTo>
                      <a:pt x="113" y="1416"/>
                    </a:lnTo>
                    <a:lnTo>
                      <a:pt x="113" y="1395"/>
                    </a:lnTo>
                    <a:lnTo>
                      <a:pt x="105" y="1395"/>
                    </a:lnTo>
                    <a:lnTo>
                      <a:pt x="99" y="1396"/>
                    </a:lnTo>
                    <a:lnTo>
                      <a:pt x="93" y="1396"/>
                    </a:lnTo>
                    <a:lnTo>
                      <a:pt x="74" y="1404"/>
                    </a:lnTo>
                    <a:lnTo>
                      <a:pt x="66" y="1402"/>
                    </a:lnTo>
                    <a:lnTo>
                      <a:pt x="53" y="1391"/>
                    </a:lnTo>
                    <a:lnTo>
                      <a:pt x="47" y="1393"/>
                    </a:lnTo>
                    <a:lnTo>
                      <a:pt x="45" y="1398"/>
                    </a:lnTo>
                    <a:lnTo>
                      <a:pt x="45" y="1408"/>
                    </a:lnTo>
                    <a:lnTo>
                      <a:pt x="53" y="1420"/>
                    </a:lnTo>
                    <a:lnTo>
                      <a:pt x="51" y="1431"/>
                    </a:lnTo>
                    <a:lnTo>
                      <a:pt x="47" y="1435"/>
                    </a:lnTo>
                    <a:lnTo>
                      <a:pt x="41" y="1443"/>
                    </a:lnTo>
                    <a:lnTo>
                      <a:pt x="27" y="1435"/>
                    </a:lnTo>
                    <a:lnTo>
                      <a:pt x="20" y="1435"/>
                    </a:lnTo>
                    <a:lnTo>
                      <a:pt x="6" y="1431"/>
                    </a:lnTo>
                    <a:lnTo>
                      <a:pt x="6" y="1427"/>
                    </a:lnTo>
                    <a:lnTo>
                      <a:pt x="18" y="1427"/>
                    </a:lnTo>
                    <a:lnTo>
                      <a:pt x="20" y="1422"/>
                    </a:lnTo>
                    <a:lnTo>
                      <a:pt x="8" y="1414"/>
                    </a:lnTo>
                    <a:lnTo>
                      <a:pt x="0" y="1406"/>
                    </a:lnTo>
                    <a:lnTo>
                      <a:pt x="0" y="1402"/>
                    </a:lnTo>
                    <a:lnTo>
                      <a:pt x="16" y="1404"/>
                    </a:lnTo>
                    <a:lnTo>
                      <a:pt x="20" y="1400"/>
                    </a:lnTo>
                    <a:lnTo>
                      <a:pt x="18" y="1396"/>
                    </a:lnTo>
                    <a:lnTo>
                      <a:pt x="4" y="1395"/>
                    </a:lnTo>
                    <a:lnTo>
                      <a:pt x="4" y="1389"/>
                    </a:lnTo>
                    <a:lnTo>
                      <a:pt x="10" y="1393"/>
                    </a:lnTo>
                    <a:lnTo>
                      <a:pt x="16" y="1391"/>
                    </a:lnTo>
                    <a:lnTo>
                      <a:pt x="14" y="1383"/>
                    </a:lnTo>
                    <a:lnTo>
                      <a:pt x="20" y="1377"/>
                    </a:lnTo>
                    <a:lnTo>
                      <a:pt x="16" y="1365"/>
                    </a:lnTo>
                    <a:lnTo>
                      <a:pt x="18" y="1356"/>
                    </a:lnTo>
                    <a:lnTo>
                      <a:pt x="12" y="1356"/>
                    </a:lnTo>
                    <a:lnTo>
                      <a:pt x="12" y="1352"/>
                    </a:lnTo>
                    <a:lnTo>
                      <a:pt x="14" y="1350"/>
                    </a:lnTo>
                    <a:lnTo>
                      <a:pt x="29" y="1342"/>
                    </a:lnTo>
                    <a:lnTo>
                      <a:pt x="31" y="1333"/>
                    </a:lnTo>
                    <a:lnTo>
                      <a:pt x="18" y="1336"/>
                    </a:lnTo>
                    <a:lnTo>
                      <a:pt x="16" y="1333"/>
                    </a:lnTo>
                    <a:lnTo>
                      <a:pt x="27" y="1321"/>
                    </a:lnTo>
                    <a:lnTo>
                      <a:pt x="33" y="1319"/>
                    </a:lnTo>
                    <a:lnTo>
                      <a:pt x="37" y="1311"/>
                    </a:lnTo>
                    <a:lnTo>
                      <a:pt x="37" y="1307"/>
                    </a:lnTo>
                    <a:lnTo>
                      <a:pt x="24" y="1298"/>
                    </a:lnTo>
                    <a:lnTo>
                      <a:pt x="22" y="1286"/>
                    </a:lnTo>
                    <a:lnTo>
                      <a:pt x="24" y="1284"/>
                    </a:lnTo>
                    <a:lnTo>
                      <a:pt x="35" y="1261"/>
                    </a:lnTo>
                    <a:lnTo>
                      <a:pt x="39" y="1263"/>
                    </a:lnTo>
                    <a:lnTo>
                      <a:pt x="39" y="1269"/>
                    </a:lnTo>
                    <a:lnTo>
                      <a:pt x="45" y="1263"/>
                    </a:lnTo>
                    <a:lnTo>
                      <a:pt x="47" y="1257"/>
                    </a:lnTo>
                    <a:lnTo>
                      <a:pt x="49" y="1255"/>
                    </a:lnTo>
                    <a:lnTo>
                      <a:pt x="53" y="1267"/>
                    </a:lnTo>
                    <a:lnTo>
                      <a:pt x="56" y="1267"/>
                    </a:lnTo>
                    <a:lnTo>
                      <a:pt x="58" y="1244"/>
                    </a:lnTo>
                    <a:lnTo>
                      <a:pt x="70" y="1234"/>
                    </a:lnTo>
                    <a:lnTo>
                      <a:pt x="78" y="1218"/>
                    </a:lnTo>
                    <a:lnTo>
                      <a:pt x="80" y="1209"/>
                    </a:lnTo>
                    <a:lnTo>
                      <a:pt x="74" y="1205"/>
                    </a:lnTo>
                    <a:lnTo>
                      <a:pt x="76" y="1203"/>
                    </a:lnTo>
                    <a:lnTo>
                      <a:pt x="91" y="1195"/>
                    </a:lnTo>
                    <a:lnTo>
                      <a:pt x="93" y="1188"/>
                    </a:lnTo>
                    <a:lnTo>
                      <a:pt x="101" y="1188"/>
                    </a:lnTo>
                    <a:lnTo>
                      <a:pt x="101" y="1184"/>
                    </a:lnTo>
                    <a:lnTo>
                      <a:pt x="95" y="1172"/>
                    </a:lnTo>
                    <a:lnTo>
                      <a:pt x="99" y="1162"/>
                    </a:lnTo>
                    <a:lnTo>
                      <a:pt x="101" y="1157"/>
                    </a:lnTo>
                    <a:lnTo>
                      <a:pt x="107" y="1155"/>
                    </a:lnTo>
                    <a:lnTo>
                      <a:pt x="105" y="1145"/>
                    </a:lnTo>
                    <a:lnTo>
                      <a:pt x="105" y="1139"/>
                    </a:lnTo>
                    <a:lnTo>
                      <a:pt x="113" y="1128"/>
                    </a:lnTo>
                    <a:lnTo>
                      <a:pt x="124" y="1122"/>
                    </a:lnTo>
                    <a:lnTo>
                      <a:pt x="132" y="1104"/>
                    </a:lnTo>
                    <a:lnTo>
                      <a:pt x="132" y="1093"/>
                    </a:lnTo>
                    <a:lnTo>
                      <a:pt x="128" y="1091"/>
                    </a:lnTo>
                    <a:lnTo>
                      <a:pt x="130" y="1085"/>
                    </a:lnTo>
                    <a:lnTo>
                      <a:pt x="118" y="1064"/>
                    </a:lnTo>
                    <a:lnTo>
                      <a:pt x="114" y="1060"/>
                    </a:lnTo>
                    <a:lnTo>
                      <a:pt x="118" y="1048"/>
                    </a:lnTo>
                    <a:lnTo>
                      <a:pt x="120" y="1039"/>
                    </a:lnTo>
                    <a:lnTo>
                      <a:pt x="118" y="1027"/>
                    </a:lnTo>
                    <a:lnTo>
                      <a:pt x="114" y="1023"/>
                    </a:lnTo>
                    <a:lnTo>
                      <a:pt x="103" y="1017"/>
                    </a:lnTo>
                    <a:lnTo>
                      <a:pt x="105" y="1017"/>
                    </a:lnTo>
                    <a:lnTo>
                      <a:pt x="103" y="994"/>
                    </a:lnTo>
                    <a:lnTo>
                      <a:pt x="95" y="988"/>
                    </a:lnTo>
                    <a:lnTo>
                      <a:pt x="89" y="986"/>
                    </a:lnTo>
                    <a:lnTo>
                      <a:pt x="89" y="982"/>
                    </a:lnTo>
                    <a:lnTo>
                      <a:pt x="80" y="979"/>
                    </a:lnTo>
                    <a:lnTo>
                      <a:pt x="82" y="973"/>
                    </a:lnTo>
                    <a:lnTo>
                      <a:pt x="78" y="967"/>
                    </a:lnTo>
                    <a:lnTo>
                      <a:pt x="83" y="959"/>
                    </a:lnTo>
                    <a:lnTo>
                      <a:pt x="91" y="950"/>
                    </a:lnTo>
                    <a:lnTo>
                      <a:pt x="95" y="948"/>
                    </a:lnTo>
                    <a:lnTo>
                      <a:pt x="97" y="946"/>
                    </a:lnTo>
                    <a:lnTo>
                      <a:pt x="97" y="930"/>
                    </a:lnTo>
                    <a:lnTo>
                      <a:pt x="91" y="928"/>
                    </a:lnTo>
                    <a:lnTo>
                      <a:pt x="87" y="921"/>
                    </a:lnTo>
                    <a:lnTo>
                      <a:pt x="89" y="915"/>
                    </a:lnTo>
                    <a:lnTo>
                      <a:pt x="83" y="913"/>
                    </a:lnTo>
                    <a:lnTo>
                      <a:pt x="91" y="901"/>
                    </a:lnTo>
                    <a:lnTo>
                      <a:pt x="105" y="895"/>
                    </a:lnTo>
                    <a:lnTo>
                      <a:pt x="101" y="851"/>
                    </a:lnTo>
                    <a:lnTo>
                      <a:pt x="99" y="806"/>
                    </a:lnTo>
                    <a:lnTo>
                      <a:pt x="89" y="712"/>
                    </a:lnTo>
                    <a:lnTo>
                      <a:pt x="82" y="617"/>
                    </a:lnTo>
                    <a:lnTo>
                      <a:pt x="72" y="509"/>
                    </a:lnTo>
                    <a:lnTo>
                      <a:pt x="72" y="505"/>
                    </a:lnTo>
                    <a:lnTo>
                      <a:pt x="64" y="418"/>
                    </a:lnTo>
                    <a:lnTo>
                      <a:pt x="56" y="329"/>
                    </a:lnTo>
                    <a:lnTo>
                      <a:pt x="53" y="273"/>
                    </a:lnTo>
                    <a:lnTo>
                      <a:pt x="47" y="228"/>
                    </a:lnTo>
                    <a:lnTo>
                      <a:pt x="43" y="172"/>
                    </a:lnTo>
                    <a:lnTo>
                      <a:pt x="35" y="85"/>
                    </a:lnTo>
                    <a:lnTo>
                      <a:pt x="54" y="100"/>
                    </a:lnTo>
                    <a:lnTo>
                      <a:pt x="64" y="98"/>
                    </a:lnTo>
                    <a:lnTo>
                      <a:pt x="60" y="104"/>
                    </a:lnTo>
                    <a:lnTo>
                      <a:pt x="72" y="112"/>
                    </a:lnTo>
                    <a:lnTo>
                      <a:pt x="113" y="112"/>
                    </a:lnTo>
                    <a:lnTo>
                      <a:pt x="184" y="73"/>
                    </a:lnTo>
                    <a:lnTo>
                      <a:pt x="209" y="54"/>
                    </a:lnTo>
                    <a:lnTo>
                      <a:pt x="287" y="46"/>
                    </a:lnTo>
                    <a:lnTo>
                      <a:pt x="360" y="38"/>
                    </a:lnTo>
                    <a:lnTo>
                      <a:pt x="401" y="35"/>
                    </a:lnTo>
                    <a:lnTo>
                      <a:pt x="468" y="29"/>
                    </a:lnTo>
                    <a:lnTo>
                      <a:pt x="505" y="25"/>
                    </a:lnTo>
                    <a:lnTo>
                      <a:pt x="596" y="13"/>
                    </a:lnTo>
                    <a:lnTo>
                      <a:pt x="621" y="11"/>
                    </a:lnTo>
                    <a:lnTo>
                      <a:pt x="714" y="2"/>
                    </a:lnTo>
                    <a:lnTo>
                      <a:pt x="724" y="0"/>
                    </a:lnTo>
                    <a:lnTo>
                      <a:pt x="726" y="21"/>
                    </a:lnTo>
                    <a:lnTo>
                      <a:pt x="732" y="79"/>
                    </a:lnTo>
                    <a:lnTo>
                      <a:pt x="735" y="114"/>
                    </a:lnTo>
                    <a:lnTo>
                      <a:pt x="741" y="162"/>
                    </a:lnTo>
                    <a:lnTo>
                      <a:pt x="743" y="174"/>
                    </a:lnTo>
                    <a:lnTo>
                      <a:pt x="755" y="263"/>
                    </a:lnTo>
                    <a:lnTo>
                      <a:pt x="757" y="280"/>
                    </a:lnTo>
                    <a:lnTo>
                      <a:pt x="764" y="352"/>
                    </a:lnTo>
                    <a:lnTo>
                      <a:pt x="770" y="400"/>
                    </a:lnTo>
                    <a:lnTo>
                      <a:pt x="770" y="408"/>
                    </a:lnTo>
                    <a:moveTo>
                      <a:pt x="770" y="1035"/>
                    </a:moveTo>
                    <a:lnTo>
                      <a:pt x="759" y="1048"/>
                    </a:lnTo>
                    <a:lnTo>
                      <a:pt x="749" y="1056"/>
                    </a:lnTo>
                    <a:lnTo>
                      <a:pt x="737" y="1056"/>
                    </a:lnTo>
                    <a:lnTo>
                      <a:pt x="718" y="1042"/>
                    </a:lnTo>
                    <a:lnTo>
                      <a:pt x="703" y="1046"/>
                    </a:lnTo>
                    <a:lnTo>
                      <a:pt x="681" y="1048"/>
                    </a:lnTo>
                    <a:lnTo>
                      <a:pt x="674" y="1054"/>
                    </a:lnTo>
                    <a:lnTo>
                      <a:pt x="674" y="1064"/>
                    </a:lnTo>
                    <a:lnTo>
                      <a:pt x="685" y="1100"/>
                    </a:lnTo>
                    <a:lnTo>
                      <a:pt x="687" y="1108"/>
                    </a:lnTo>
                    <a:lnTo>
                      <a:pt x="685" y="1118"/>
                    </a:lnTo>
                    <a:lnTo>
                      <a:pt x="675" y="1126"/>
                    </a:lnTo>
                    <a:lnTo>
                      <a:pt x="668" y="1143"/>
                    </a:lnTo>
                    <a:lnTo>
                      <a:pt x="641" y="1153"/>
                    </a:lnTo>
                    <a:lnTo>
                      <a:pt x="635" y="1176"/>
                    </a:lnTo>
                    <a:lnTo>
                      <a:pt x="633" y="1191"/>
                    </a:lnTo>
                    <a:lnTo>
                      <a:pt x="627" y="1205"/>
                    </a:lnTo>
                    <a:lnTo>
                      <a:pt x="612" y="1218"/>
                    </a:lnTo>
                    <a:lnTo>
                      <a:pt x="600" y="1215"/>
                    </a:lnTo>
                    <a:lnTo>
                      <a:pt x="594" y="1215"/>
                    </a:lnTo>
                    <a:lnTo>
                      <a:pt x="586" y="1218"/>
                    </a:lnTo>
                    <a:lnTo>
                      <a:pt x="585" y="1232"/>
                    </a:lnTo>
                    <a:lnTo>
                      <a:pt x="571" y="1253"/>
                    </a:lnTo>
                    <a:lnTo>
                      <a:pt x="575" y="1292"/>
                    </a:lnTo>
                    <a:lnTo>
                      <a:pt x="571" y="1304"/>
                    </a:lnTo>
                    <a:lnTo>
                      <a:pt x="565" y="1311"/>
                    </a:lnTo>
                    <a:lnTo>
                      <a:pt x="554" y="1317"/>
                    </a:lnTo>
                    <a:lnTo>
                      <a:pt x="546" y="1321"/>
                    </a:lnTo>
                    <a:lnTo>
                      <a:pt x="542" y="1331"/>
                    </a:lnTo>
                    <a:lnTo>
                      <a:pt x="527" y="1315"/>
                    </a:lnTo>
                    <a:lnTo>
                      <a:pt x="503" y="1317"/>
                    </a:lnTo>
                    <a:lnTo>
                      <a:pt x="486" y="1309"/>
                    </a:lnTo>
                    <a:lnTo>
                      <a:pt x="478" y="1306"/>
                    </a:lnTo>
                    <a:lnTo>
                      <a:pt x="474" y="1298"/>
                    </a:lnTo>
                    <a:lnTo>
                      <a:pt x="470" y="1275"/>
                    </a:lnTo>
                    <a:lnTo>
                      <a:pt x="457" y="126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 name="Freeform 17"/>
              <p:cNvSpPr>
                <a:spLocks/>
              </p:cNvSpPr>
              <p:nvPr/>
            </p:nvSpPr>
            <p:spPr bwMode="auto">
              <a:xfrm>
                <a:off x="4795" y="19683"/>
                <a:ext cx="826" cy="1836"/>
              </a:xfrm>
              <a:custGeom>
                <a:avLst/>
                <a:gdLst>
                  <a:gd name="T0" fmla="*/ 0 w 826"/>
                  <a:gd name="T1" fmla="*/ 0 h 1836"/>
                  <a:gd name="T2" fmla="*/ 102 w 826"/>
                  <a:gd name="T3" fmla="*/ 18 h 1836"/>
                  <a:gd name="T4" fmla="*/ 114 w 826"/>
                  <a:gd name="T5" fmla="*/ 20 h 1836"/>
                  <a:gd name="T6" fmla="*/ 265 w 826"/>
                  <a:gd name="T7" fmla="*/ 45 h 1836"/>
                  <a:gd name="T8" fmla="*/ 375 w 826"/>
                  <a:gd name="T9" fmla="*/ 64 h 1836"/>
                  <a:gd name="T10" fmla="*/ 352 w 826"/>
                  <a:gd name="T11" fmla="*/ 205 h 1836"/>
                  <a:gd name="T12" fmla="*/ 334 w 826"/>
                  <a:gd name="T13" fmla="*/ 314 h 1836"/>
                  <a:gd name="T14" fmla="*/ 319 w 826"/>
                  <a:gd name="T15" fmla="*/ 403 h 1836"/>
                  <a:gd name="T16" fmla="*/ 569 w 826"/>
                  <a:gd name="T17" fmla="*/ 441 h 1836"/>
                  <a:gd name="T18" fmla="*/ 584 w 826"/>
                  <a:gd name="T19" fmla="*/ 443 h 1836"/>
                  <a:gd name="T20" fmla="*/ 826 w 826"/>
                  <a:gd name="T21" fmla="*/ 478 h 1836"/>
                  <a:gd name="T22" fmla="*/ 810 w 826"/>
                  <a:gd name="T23" fmla="*/ 590 h 1836"/>
                  <a:gd name="T24" fmla="*/ 789 w 826"/>
                  <a:gd name="T25" fmla="*/ 745 h 1836"/>
                  <a:gd name="T26" fmla="*/ 762 w 826"/>
                  <a:gd name="T27" fmla="*/ 933 h 1836"/>
                  <a:gd name="T28" fmla="*/ 754 w 826"/>
                  <a:gd name="T29" fmla="*/ 979 h 1836"/>
                  <a:gd name="T30" fmla="*/ 748 w 826"/>
                  <a:gd name="T31" fmla="*/ 1033 h 1836"/>
                  <a:gd name="T32" fmla="*/ 708 w 826"/>
                  <a:gd name="T33" fmla="*/ 1327 h 1836"/>
                  <a:gd name="T34" fmla="*/ 694 w 826"/>
                  <a:gd name="T35" fmla="*/ 1412 h 1836"/>
                  <a:gd name="T36" fmla="*/ 694 w 826"/>
                  <a:gd name="T37" fmla="*/ 1443 h 1836"/>
                  <a:gd name="T38" fmla="*/ 681 w 826"/>
                  <a:gd name="T39" fmla="*/ 1534 h 1836"/>
                  <a:gd name="T40" fmla="*/ 669 w 826"/>
                  <a:gd name="T41" fmla="*/ 1621 h 1836"/>
                  <a:gd name="T42" fmla="*/ 638 w 826"/>
                  <a:gd name="T43" fmla="*/ 1836 h 1836"/>
                  <a:gd name="T44" fmla="*/ 385 w 826"/>
                  <a:gd name="T45" fmla="*/ 1801 h 1836"/>
                  <a:gd name="T46" fmla="*/ 263 w 826"/>
                  <a:gd name="T47" fmla="*/ 1784 h 1836"/>
                  <a:gd name="T48" fmla="*/ 255 w 826"/>
                  <a:gd name="T49" fmla="*/ 1778 h 1836"/>
                  <a:gd name="T50" fmla="*/ 188 w 826"/>
                  <a:gd name="T51" fmla="*/ 1768 h 1836"/>
                  <a:gd name="T52" fmla="*/ 23 w 826"/>
                  <a:gd name="T53" fmla="*/ 1743 h 1836"/>
                  <a:gd name="T54" fmla="*/ 0 w 826"/>
                  <a:gd name="T55" fmla="*/ 1739 h 1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1836">
                    <a:moveTo>
                      <a:pt x="0" y="0"/>
                    </a:moveTo>
                    <a:lnTo>
                      <a:pt x="102" y="18"/>
                    </a:lnTo>
                    <a:lnTo>
                      <a:pt x="114" y="20"/>
                    </a:lnTo>
                    <a:lnTo>
                      <a:pt x="265" y="45"/>
                    </a:lnTo>
                    <a:lnTo>
                      <a:pt x="375" y="64"/>
                    </a:lnTo>
                    <a:lnTo>
                      <a:pt x="352" y="205"/>
                    </a:lnTo>
                    <a:lnTo>
                      <a:pt x="334" y="314"/>
                    </a:lnTo>
                    <a:lnTo>
                      <a:pt x="319" y="403"/>
                    </a:lnTo>
                    <a:lnTo>
                      <a:pt x="569" y="441"/>
                    </a:lnTo>
                    <a:lnTo>
                      <a:pt x="584" y="443"/>
                    </a:lnTo>
                    <a:lnTo>
                      <a:pt x="826" y="478"/>
                    </a:lnTo>
                    <a:lnTo>
                      <a:pt x="810" y="590"/>
                    </a:lnTo>
                    <a:lnTo>
                      <a:pt x="789" y="745"/>
                    </a:lnTo>
                    <a:lnTo>
                      <a:pt x="762" y="933"/>
                    </a:lnTo>
                    <a:lnTo>
                      <a:pt x="754" y="979"/>
                    </a:lnTo>
                    <a:lnTo>
                      <a:pt x="748" y="1033"/>
                    </a:lnTo>
                    <a:lnTo>
                      <a:pt x="708" y="1327"/>
                    </a:lnTo>
                    <a:lnTo>
                      <a:pt x="694" y="1412"/>
                    </a:lnTo>
                    <a:lnTo>
                      <a:pt x="694" y="1443"/>
                    </a:lnTo>
                    <a:lnTo>
                      <a:pt x="681" y="1534"/>
                    </a:lnTo>
                    <a:lnTo>
                      <a:pt x="669" y="1621"/>
                    </a:lnTo>
                    <a:lnTo>
                      <a:pt x="638" y="1836"/>
                    </a:lnTo>
                    <a:lnTo>
                      <a:pt x="385" y="1801"/>
                    </a:lnTo>
                    <a:lnTo>
                      <a:pt x="263" y="1784"/>
                    </a:lnTo>
                    <a:lnTo>
                      <a:pt x="255" y="1778"/>
                    </a:lnTo>
                    <a:lnTo>
                      <a:pt x="188" y="1768"/>
                    </a:lnTo>
                    <a:lnTo>
                      <a:pt x="23" y="1743"/>
                    </a:lnTo>
                    <a:lnTo>
                      <a:pt x="0" y="173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 name="Freeform 18"/>
              <p:cNvSpPr>
                <a:spLocks/>
              </p:cNvSpPr>
              <p:nvPr/>
            </p:nvSpPr>
            <p:spPr bwMode="auto">
              <a:xfrm>
                <a:off x="11773" y="19975"/>
                <a:ext cx="44" cy="393"/>
              </a:xfrm>
              <a:custGeom>
                <a:avLst/>
                <a:gdLst>
                  <a:gd name="T0" fmla="*/ 44 w 44"/>
                  <a:gd name="T1" fmla="*/ 393 h 393"/>
                  <a:gd name="T2" fmla="*/ 44 w 44"/>
                  <a:gd name="T3" fmla="*/ 385 h 393"/>
                  <a:gd name="T4" fmla="*/ 38 w 44"/>
                  <a:gd name="T5" fmla="*/ 337 h 393"/>
                  <a:gd name="T6" fmla="*/ 31 w 44"/>
                  <a:gd name="T7" fmla="*/ 265 h 393"/>
                  <a:gd name="T8" fmla="*/ 29 w 44"/>
                  <a:gd name="T9" fmla="*/ 248 h 393"/>
                  <a:gd name="T10" fmla="*/ 17 w 44"/>
                  <a:gd name="T11" fmla="*/ 159 h 393"/>
                  <a:gd name="T12" fmla="*/ 15 w 44"/>
                  <a:gd name="T13" fmla="*/ 147 h 393"/>
                  <a:gd name="T14" fmla="*/ 9 w 44"/>
                  <a:gd name="T15" fmla="*/ 99 h 393"/>
                  <a:gd name="T16" fmla="*/ 6 w 44"/>
                  <a:gd name="T17" fmla="*/ 64 h 393"/>
                  <a:gd name="T18" fmla="*/ 0 w 44"/>
                  <a:gd name="T19" fmla="*/ 6 h 393"/>
                  <a:gd name="T20" fmla="*/ 44 w 44"/>
                  <a:gd name="T21" fmla="*/ 0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393">
                    <a:moveTo>
                      <a:pt x="44" y="393"/>
                    </a:moveTo>
                    <a:lnTo>
                      <a:pt x="44" y="385"/>
                    </a:lnTo>
                    <a:lnTo>
                      <a:pt x="38" y="337"/>
                    </a:lnTo>
                    <a:lnTo>
                      <a:pt x="31" y="265"/>
                    </a:lnTo>
                    <a:lnTo>
                      <a:pt x="29" y="248"/>
                    </a:lnTo>
                    <a:lnTo>
                      <a:pt x="17" y="159"/>
                    </a:lnTo>
                    <a:lnTo>
                      <a:pt x="15" y="147"/>
                    </a:lnTo>
                    <a:lnTo>
                      <a:pt x="9" y="99"/>
                    </a:lnTo>
                    <a:lnTo>
                      <a:pt x="6" y="64"/>
                    </a:lnTo>
                    <a:lnTo>
                      <a:pt x="0" y="6"/>
                    </a:lnTo>
                    <a:lnTo>
                      <a:pt x="44"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 name="Freeform 19"/>
              <p:cNvSpPr>
                <a:spLocks noEditPoints="1"/>
              </p:cNvSpPr>
              <p:nvPr/>
            </p:nvSpPr>
            <p:spPr bwMode="auto">
              <a:xfrm>
                <a:off x="10103" y="19790"/>
                <a:ext cx="1076" cy="1806"/>
              </a:xfrm>
              <a:custGeom>
                <a:avLst/>
                <a:gdLst>
                  <a:gd name="T0" fmla="*/ 873 w 1076"/>
                  <a:gd name="T1" fmla="*/ 1744 h 1806"/>
                  <a:gd name="T2" fmla="*/ 583 w 1076"/>
                  <a:gd name="T3" fmla="*/ 1806 h 1806"/>
                  <a:gd name="T4" fmla="*/ 596 w 1076"/>
                  <a:gd name="T5" fmla="*/ 1754 h 1806"/>
                  <a:gd name="T6" fmla="*/ 575 w 1076"/>
                  <a:gd name="T7" fmla="*/ 1677 h 1806"/>
                  <a:gd name="T8" fmla="*/ 525 w 1076"/>
                  <a:gd name="T9" fmla="*/ 1638 h 1806"/>
                  <a:gd name="T10" fmla="*/ 466 w 1076"/>
                  <a:gd name="T11" fmla="*/ 1617 h 1806"/>
                  <a:gd name="T12" fmla="*/ 426 w 1076"/>
                  <a:gd name="T13" fmla="*/ 1580 h 1806"/>
                  <a:gd name="T14" fmla="*/ 356 w 1076"/>
                  <a:gd name="T15" fmla="*/ 1524 h 1806"/>
                  <a:gd name="T16" fmla="*/ 339 w 1076"/>
                  <a:gd name="T17" fmla="*/ 1448 h 1806"/>
                  <a:gd name="T18" fmla="*/ 376 w 1076"/>
                  <a:gd name="T19" fmla="*/ 1371 h 1806"/>
                  <a:gd name="T20" fmla="*/ 385 w 1076"/>
                  <a:gd name="T21" fmla="*/ 1309 h 1806"/>
                  <a:gd name="T22" fmla="*/ 345 w 1076"/>
                  <a:gd name="T23" fmla="*/ 1265 h 1806"/>
                  <a:gd name="T24" fmla="*/ 269 w 1076"/>
                  <a:gd name="T25" fmla="*/ 1288 h 1806"/>
                  <a:gd name="T26" fmla="*/ 232 w 1076"/>
                  <a:gd name="T27" fmla="*/ 1212 h 1806"/>
                  <a:gd name="T28" fmla="*/ 205 w 1076"/>
                  <a:gd name="T29" fmla="*/ 1145 h 1806"/>
                  <a:gd name="T30" fmla="*/ 120 w 1076"/>
                  <a:gd name="T31" fmla="*/ 1069 h 1806"/>
                  <a:gd name="T32" fmla="*/ 43 w 1076"/>
                  <a:gd name="T33" fmla="*/ 994 h 1806"/>
                  <a:gd name="T34" fmla="*/ 25 w 1076"/>
                  <a:gd name="T35" fmla="*/ 940 h 1806"/>
                  <a:gd name="T36" fmla="*/ 0 w 1076"/>
                  <a:gd name="T37" fmla="*/ 845 h 1806"/>
                  <a:gd name="T38" fmla="*/ 29 w 1076"/>
                  <a:gd name="T39" fmla="*/ 777 h 1806"/>
                  <a:gd name="T40" fmla="*/ 20 w 1076"/>
                  <a:gd name="T41" fmla="*/ 725 h 1806"/>
                  <a:gd name="T42" fmla="*/ 81 w 1076"/>
                  <a:gd name="T43" fmla="*/ 684 h 1806"/>
                  <a:gd name="T44" fmla="*/ 107 w 1076"/>
                  <a:gd name="T45" fmla="*/ 607 h 1806"/>
                  <a:gd name="T46" fmla="*/ 116 w 1076"/>
                  <a:gd name="T47" fmla="*/ 514 h 1806"/>
                  <a:gd name="T48" fmla="*/ 93 w 1076"/>
                  <a:gd name="T49" fmla="*/ 450 h 1806"/>
                  <a:gd name="T50" fmla="*/ 149 w 1076"/>
                  <a:gd name="T51" fmla="*/ 410 h 1806"/>
                  <a:gd name="T52" fmla="*/ 225 w 1076"/>
                  <a:gd name="T53" fmla="*/ 379 h 1806"/>
                  <a:gd name="T54" fmla="*/ 273 w 1076"/>
                  <a:gd name="T55" fmla="*/ 348 h 1806"/>
                  <a:gd name="T56" fmla="*/ 306 w 1076"/>
                  <a:gd name="T57" fmla="*/ 276 h 1806"/>
                  <a:gd name="T58" fmla="*/ 306 w 1076"/>
                  <a:gd name="T59" fmla="*/ 176 h 1806"/>
                  <a:gd name="T60" fmla="*/ 254 w 1076"/>
                  <a:gd name="T61" fmla="*/ 141 h 1806"/>
                  <a:gd name="T62" fmla="*/ 219 w 1076"/>
                  <a:gd name="T63" fmla="*/ 83 h 1806"/>
                  <a:gd name="T64" fmla="*/ 180 w 1076"/>
                  <a:gd name="T65" fmla="*/ 44 h 1806"/>
                  <a:gd name="T66" fmla="*/ 499 w 1076"/>
                  <a:gd name="T67" fmla="*/ 27 h 1806"/>
                  <a:gd name="T68" fmla="*/ 790 w 1076"/>
                  <a:gd name="T69" fmla="*/ 7 h 1806"/>
                  <a:gd name="T70" fmla="*/ 954 w 1076"/>
                  <a:gd name="T71" fmla="*/ 214 h 1806"/>
                  <a:gd name="T72" fmla="*/ 1000 w 1076"/>
                  <a:gd name="T73" fmla="*/ 499 h 1806"/>
                  <a:gd name="T74" fmla="*/ 1033 w 1076"/>
                  <a:gd name="T75" fmla="*/ 882 h 1806"/>
                  <a:gd name="T76" fmla="*/ 1027 w 1076"/>
                  <a:gd name="T77" fmla="*/ 1083 h 1806"/>
                  <a:gd name="T78" fmla="*/ 1041 w 1076"/>
                  <a:gd name="T79" fmla="*/ 1116 h 1806"/>
                  <a:gd name="T80" fmla="*/ 1026 w 1076"/>
                  <a:gd name="T81" fmla="*/ 1143 h 1806"/>
                  <a:gd name="T82" fmla="*/ 1047 w 1076"/>
                  <a:gd name="T83" fmla="*/ 1164 h 1806"/>
                  <a:gd name="T84" fmla="*/ 1064 w 1076"/>
                  <a:gd name="T85" fmla="*/ 1209 h 1806"/>
                  <a:gd name="T86" fmla="*/ 1072 w 1076"/>
                  <a:gd name="T87" fmla="*/ 1261 h 1806"/>
                  <a:gd name="T88" fmla="*/ 1049 w 1076"/>
                  <a:gd name="T89" fmla="*/ 1309 h 1806"/>
                  <a:gd name="T90" fmla="*/ 1039 w 1076"/>
                  <a:gd name="T91" fmla="*/ 1342 h 1806"/>
                  <a:gd name="T92" fmla="*/ 1020 w 1076"/>
                  <a:gd name="T93" fmla="*/ 1373 h 1806"/>
                  <a:gd name="T94" fmla="*/ 1002 w 1076"/>
                  <a:gd name="T95" fmla="*/ 1414 h 1806"/>
                  <a:gd name="T96" fmla="*/ 989 w 1076"/>
                  <a:gd name="T97" fmla="*/ 1433 h 1806"/>
                  <a:gd name="T98" fmla="*/ 966 w 1076"/>
                  <a:gd name="T99" fmla="*/ 1456 h 1806"/>
                  <a:gd name="T100" fmla="*/ 971 w 1076"/>
                  <a:gd name="T101" fmla="*/ 1491 h 1806"/>
                  <a:gd name="T102" fmla="*/ 958 w 1076"/>
                  <a:gd name="T103" fmla="*/ 1520 h 1806"/>
                  <a:gd name="T104" fmla="*/ 964 w 1076"/>
                  <a:gd name="T105" fmla="*/ 1547 h 1806"/>
                  <a:gd name="T106" fmla="*/ 948 w 1076"/>
                  <a:gd name="T107" fmla="*/ 1565 h 1806"/>
                  <a:gd name="T108" fmla="*/ 944 w 1076"/>
                  <a:gd name="T109" fmla="*/ 1576 h 1806"/>
                  <a:gd name="T110" fmla="*/ 950 w 1076"/>
                  <a:gd name="T111" fmla="*/ 1601 h 1806"/>
                  <a:gd name="T112" fmla="*/ 937 w 1076"/>
                  <a:gd name="T113" fmla="*/ 1667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6" h="1806">
                    <a:moveTo>
                      <a:pt x="964" y="1706"/>
                    </a:moveTo>
                    <a:lnTo>
                      <a:pt x="960" y="1719"/>
                    </a:lnTo>
                    <a:lnTo>
                      <a:pt x="902" y="1735"/>
                    </a:lnTo>
                    <a:lnTo>
                      <a:pt x="890" y="1746"/>
                    </a:lnTo>
                    <a:lnTo>
                      <a:pt x="873" y="1744"/>
                    </a:lnTo>
                    <a:lnTo>
                      <a:pt x="861" y="1752"/>
                    </a:lnTo>
                    <a:lnTo>
                      <a:pt x="851" y="1789"/>
                    </a:lnTo>
                    <a:lnTo>
                      <a:pt x="855" y="1802"/>
                    </a:lnTo>
                    <a:lnTo>
                      <a:pt x="859" y="1806"/>
                    </a:lnTo>
                    <a:moveTo>
                      <a:pt x="583" y="1806"/>
                    </a:moveTo>
                    <a:lnTo>
                      <a:pt x="586" y="1797"/>
                    </a:lnTo>
                    <a:lnTo>
                      <a:pt x="594" y="1793"/>
                    </a:lnTo>
                    <a:lnTo>
                      <a:pt x="602" y="1787"/>
                    </a:lnTo>
                    <a:lnTo>
                      <a:pt x="604" y="1768"/>
                    </a:lnTo>
                    <a:lnTo>
                      <a:pt x="596" y="1754"/>
                    </a:lnTo>
                    <a:lnTo>
                      <a:pt x="583" y="1742"/>
                    </a:lnTo>
                    <a:lnTo>
                      <a:pt x="573" y="1715"/>
                    </a:lnTo>
                    <a:lnTo>
                      <a:pt x="575" y="1700"/>
                    </a:lnTo>
                    <a:lnTo>
                      <a:pt x="573" y="1688"/>
                    </a:lnTo>
                    <a:lnTo>
                      <a:pt x="575" y="1677"/>
                    </a:lnTo>
                    <a:lnTo>
                      <a:pt x="571" y="1673"/>
                    </a:lnTo>
                    <a:lnTo>
                      <a:pt x="555" y="1669"/>
                    </a:lnTo>
                    <a:lnTo>
                      <a:pt x="532" y="1657"/>
                    </a:lnTo>
                    <a:lnTo>
                      <a:pt x="528" y="1646"/>
                    </a:lnTo>
                    <a:lnTo>
                      <a:pt x="525" y="1638"/>
                    </a:lnTo>
                    <a:lnTo>
                      <a:pt x="513" y="1626"/>
                    </a:lnTo>
                    <a:lnTo>
                      <a:pt x="478" y="1607"/>
                    </a:lnTo>
                    <a:lnTo>
                      <a:pt x="476" y="1607"/>
                    </a:lnTo>
                    <a:lnTo>
                      <a:pt x="474" y="1611"/>
                    </a:lnTo>
                    <a:lnTo>
                      <a:pt x="466" y="1617"/>
                    </a:lnTo>
                    <a:lnTo>
                      <a:pt x="457" y="1617"/>
                    </a:lnTo>
                    <a:lnTo>
                      <a:pt x="445" y="1607"/>
                    </a:lnTo>
                    <a:lnTo>
                      <a:pt x="449" y="1588"/>
                    </a:lnTo>
                    <a:lnTo>
                      <a:pt x="436" y="1588"/>
                    </a:lnTo>
                    <a:lnTo>
                      <a:pt x="426" y="1580"/>
                    </a:lnTo>
                    <a:lnTo>
                      <a:pt x="405" y="1568"/>
                    </a:lnTo>
                    <a:lnTo>
                      <a:pt x="401" y="1561"/>
                    </a:lnTo>
                    <a:lnTo>
                      <a:pt x="379" y="1549"/>
                    </a:lnTo>
                    <a:lnTo>
                      <a:pt x="368" y="1539"/>
                    </a:lnTo>
                    <a:lnTo>
                      <a:pt x="356" y="1524"/>
                    </a:lnTo>
                    <a:lnTo>
                      <a:pt x="345" y="1518"/>
                    </a:lnTo>
                    <a:lnTo>
                      <a:pt x="335" y="1503"/>
                    </a:lnTo>
                    <a:lnTo>
                      <a:pt x="333" y="1472"/>
                    </a:lnTo>
                    <a:lnTo>
                      <a:pt x="335" y="1458"/>
                    </a:lnTo>
                    <a:lnTo>
                      <a:pt x="339" y="1448"/>
                    </a:lnTo>
                    <a:lnTo>
                      <a:pt x="348" y="1435"/>
                    </a:lnTo>
                    <a:lnTo>
                      <a:pt x="356" y="1404"/>
                    </a:lnTo>
                    <a:lnTo>
                      <a:pt x="356" y="1398"/>
                    </a:lnTo>
                    <a:lnTo>
                      <a:pt x="362" y="1388"/>
                    </a:lnTo>
                    <a:lnTo>
                      <a:pt x="376" y="1371"/>
                    </a:lnTo>
                    <a:lnTo>
                      <a:pt x="376" y="1354"/>
                    </a:lnTo>
                    <a:lnTo>
                      <a:pt x="370" y="1340"/>
                    </a:lnTo>
                    <a:lnTo>
                      <a:pt x="370" y="1332"/>
                    </a:lnTo>
                    <a:lnTo>
                      <a:pt x="377" y="1315"/>
                    </a:lnTo>
                    <a:lnTo>
                      <a:pt x="385" y="1309"/>
                    </a:lnTo>
                    <a:lnTo>
                      <a:pt x="387" y="1305"/>
                    </a:lnTo>
                    <a:lnTo>
                      <a:pt x="389" y="1294"/>
                    </a:lnTo>
                    <a:lnTo>
                      <a:pt x="383" y="1286"/>
                    </a:lnTo>
                    <a:lnTo>
                      <a:pt x="354" y="1267"/>
                    </a:lnTo>
                    <a:lnTo>
                      <a:pt x="345" y="1265"/>
                    </a:lnTo>
                    <a:lnTo>
                      <a:pt x="333" y="1265"/>
                    </a:lnTo>
                    <a:lnTo>
                      <a:pt x="308" y="1253"/>
                    </a:lnTo>
                    <a:lnTo>
                      <a:pt x="292" y="1255"/>
                    </a:lnTo>
                    <a:lnTo>
                      <a:pt x="279" y="1280"/>
                    </a:lnTo>
                    <a:lnTo>
                      <a:pt x="269" y="1288"/>
                    </a:lnTo>
                    <a:lnTo>
                      <a:pt x="254" y="1284"/>
                    </a:lnTo>
                    <a:lnTo>
                      <a:pt x="242" y="1267"/>
                    </a:lnTo>
                    <a:lnTo>
                      <a:pt x="230" y="1232"/>
                    </a:lnTo>
                    <a:lnTo>
                      <a:pt x="229" y="1226"/>
                    </a:lnTo>
                    <a:lnTo>
                      <a:pt x="232" y="1212"/>
                    </a:lnTo>
                    <a:lnTo>
                      <a:pt x="225" y="1195"/>
                    </a:lnTo>
                    <a:lnTo>
                      <a:pt x="223" y="1178"/>
                    </a:lnTo>
                    <a:lnTo>
                      <a:pt x="219" y="1168"/>
                    </a:lnTo>
                    <a:lnTo>
                      <a:pt x="217" y="1160"/>
                    </a:lnTo>
                    <a:lnTo>
                      <a:pt x="205" y="1145"/>
                    </a:lnTo>
                    <a:lnTo>
                      <a:pt x="186" y="1127"/>
                    </a:lnTo>
                    <a:lnTo>
                      <a:pt x="159" y="1112"/>
                    </a:lnTo>
                    <a:lnTo>
                      <a:pt x="136" y="1098"/>
                    </a:lnTo>
                    <a:lnTo>
                      <a:pt x="128" y="1089"/>
                    </a:lnTo>
                    <a:lnTo>
                      <a:pt x="120" y="1069"/>
                    </a:lnTo>
                    <a:lnTo>
                      <a:pt x="103" y="1062"/>
                    </a:lnTo>
                    <a:lnTo>
                      <a:pt x="89" y="1046"/>
                    </a:lnTo>
                    <a:lnTo>
                      <a:pt x="58" y="1019"/>
                    </a:lnTo>
                    <a:lnTo>
                      <a:pt x="45" y="1005"/>
                    </a:lnTo>
                    <a:lnTo>
                      <a:pt x="43" y="994"/>
                    </a:lnTo>
                    <a:lnTo>
                      <a:pt x="39" y="978"/>
                    </a:lnTo>
                    <a:lnTo>
                      <a:pt x="22" y="959"/>
                    </a:lnTo>
                    <a:lnTo>
                      <a:pt x="20" y="951"/>
                    </a:lnTo>
                    <a:lnTo>
                      <a:pt x="25" y="945"/>
                    </a:lnTo>
                    <a:lnTo>
                      <a:pt x="25" y="940"/>
                    </a:lnTo>
                    <a:lnTo>
                      <a:pt x="20" y="932"/>
                    </a:lnTo>
                    <a:lnTo>
                      <a:pt x="10" y="911"/>
                    </a:lnTo>
                    <a:lnTo>
                      <a:pt x="4" y="891"/>
                    </a:lnTo>
                    <a:lnTo>
                      <a:pt x="0" y="868"/>
                    </a:lnTo>
                    <a:lnTo>
                      <a:pt x="0" y="845"/>
                    </a:lnTo>
                    <a:lnTo>
                      <a:pt x="2" y="827"/>
                    </a:lnTo>
                    <a:lnTo>
                      <a:pt x="4" y="806"/>
                    </a:lnTo>
                    <a:lnTo>
                      <a:pt x="14" y="785"/>
                    </a:lnTo>
                    <a:lnTo>
                      <a:pt x="20" y="779"/>
                    </a:lnTo>
                    <a:lnTo>
                      <a:pt x="29" y="777"/>
                    </a:lnTo>
                    <a:lnTo>
                      <a:pt x="31" y="773"/>
                    </a:lnTo>
                    <a:lnTo>
                      <a:pt x="27" y="758"/>
                    </a:lnTo>
                    <a:lnTo>
                      <a:pt x="29" y="739"/>
                    </a:lnTo>
                    <a:lnTo>
                      <a:pt x="27" y="731"/>
                    </a:lnTo>
                    <a:lnTo>
                      <a:pt x="20" y="725"/>
                    </a:lnTo>
                    <a:lnTo>
                      <a:pt x="20" y="715"/>
                    </a:lnTo>
                    <a:lnTo>
                      <a:pt x="27" y="706"/>
                    </a:lnTo>
                    <a:lnTo>
                      <a:pt x="56" y="692"/>
                    </a:lnTo>
                    <a:lnTo>
                      <a:pt x="68" y="688"/>
                    </a:lnTo>
                    <a:lnTo>
                      <a:pt x="81" y="684"/>
                    </a:lnTo>
                    <a:lnTo>
                      <a:pt x="89" y="675"/>
                    </a:lnTo>
                    <a:lnTo>
                      <a:pt x="91" y="667"/>
                    </a:lnTo>
                    <a:lnTo>
                      <a:pt x="97" y="648"/>
                    </a:lnTo>
                    <a:lnTo>
                      <a:pt x="97" y="622"/>
                    </a:lnTo>
                    <a:lnTo>
                      <a:pt x="107" y="607"/>
                    </a:lnTo>
                    <a:lnTo>
                      <a:pt x="122" y="590"/>
                    </a:lnTo>
                    <a:lnTo>
                      <a:pt x="128" y="580"/>
                    </a:lnTo>
                    <a:lnTo>
                      <a:pt x="128" y="539"/>
                    </a:lnTo>
                    <a:lnTo>
                      <a:pt x="126" y="528"/>
                    </a:lnTo>
                    <a:lnTo>
                      <a:pt x="116" y="514"/>
                    </a:lnTo>
                    <a:lnTo>
                      <a:pt x="111" y="508"/>
                    </a:lnTo>
                    <a:lnTo>
                      <a:pt x="99" y="504"/>
                    </a:lnTo>
                    <a:lnTo>
                      <a:pt x="87" y="487"/>
                    </a:lnTo>
                    <a:lnTo>
                      <a:pt x="87" y="474"/>
                    </a:lnTo>
                    <a:lnTo>
                      <a:pt x="93" y="450"/>
                    </a:lnTo>
                    <a:lnTo>
                      <a:pt x="95" y="427"/>
                    </a:lnTo>
                    <a:lnTo>
                      <a:pt x="103" y="419"/>
                    </a:lnTo>
                    <a:lnTo>
                      <a:pt x="109" y="417"/>
                    </a:lnTo>
                    <a:lnTo>
                      <a:pt x="122" y="419"/>
                    </a:lnTo>
                    <a:lnTo>
                      <a:pt x="149" y="410"/>
                    </a:lnTo>
                    <a:lnTo>
                      <a:pt x="165" y="408"/>
                    </a:lnTo>
                    <a:lnTo>
                      <a:pt x="184" y="406"/>
                    </a:lnTo>
                    <a:lnTo>
                      <a:pt x="196" y="402"/>
                    </a:lnTo>
                    <a:lnTo>
                      <a:pt x="209" y="385"/>
                    </a:lnTo>
                    <a:lnTo>
                      <a:pt x="225" y="379"/>
                    </a:lnTo>
                    <a:lnTo>
                      <a:pt x="246" y="377"/>
                    </a:lnTo>
                    <a:lnTo>
                      <a:pt x="250" y="371"/>
                    </a:lnTo>
                    <a:lnTo>
                      <a:pt x="254" y="361"/>
                    </a:lnTo>
                    <a:lnTo>
                      <a:pt x="271" y="354"/>
                    </a:lnTo>
                    <a:lnTo>
                      <a:pt x="273" y="348"/>
                    </a:lnTo>
                    <a:lnTo>
                      <a:pt x="273" y="332"/>
                    </a:lnTo>
                    <a:lnTo>
                      <a:pt x="275" y="307"/>
                    </a:lnTo>
                    <a:lnTo>
                      <a:pt x="279" y="296"/>
                    </a:lnTo>
                    <a:lnTo>
                      <a:pt x="290" y="286"/>
                    </a:lnTo>
                    <a:lnTo>
                      <a:pt x="306" y="276"/>
                    </a:lnTo>
                    <a:lnTo>
                      <a:pt x="314" y="234"/>
                    </a:lnTo>
                    <a:lnTo>
                      <a:pt x="316" y="216"/>
                    </a:lnTo>
                    <a:lnTo>
                      <a:pt x="312" y="199"/>
                    </a:lnTo>
                    <a:lnTo>
                      <a:pt x="308" y="189"/>
                    </a:lnTo>
                    <a:lnTo>
                      <a:pt x="306" y="176"/>
                    </a:lnTo>
                    <a:lnTo>
                      <a:pt x="304" y="170"/>
                    </a:lnTo>
                    <a:lnTo>
                      <a:pt x="300" y="168"/>
                    </a:lnTo>
                    <a:lnTo>
                      <a:pt x="288" y="156"/>
                    </a:lnTo>
                    <a:lnTo>
                      <a:pt x="265" y="145"/>
                    </a:lnTo>
                    <a:lnTo>
                      <a:pt x="254" y="141"/>
                    </a:lnTo>
                    <a:lnTo>
                      <a:pt x="244" y="131"/>
                    </a:lnTo>
                    <a:lnTo>
                      <a:pt x="240" y="123"/>
                    </a:lnTo>
                    <a:lnTo>
                      <a:pt x="236" y="98"/>
                    </a:lnTo>
                    <a:lnTo>
                      <a:pt x="232" y="90"/>
                    </a:lnTo>
                    <a:lnTo>
                      <a:pt x="219" y="83"/>
                    </a:lnTo>
                    <a:lnTo>
                      <a:pt x="201" y="71"/>
                    </a:lnTo>
                    <a:lnTo>
                      <a:pt x="190" y="60"/>
                    </a:lnTo>
                    <a:lnTo>
                      <a:pt x="178" y="56"/>
                    </a:lnTo>
                    <a:lnTo>
                      <a:pt x="178" y="48"/>
                    </a:lnTo>
                    <a:lnTo>
                      <a:pt x="180" y="44"/>
                    </a:lnTo>
                    <a:lnTo>
                      <a:pt x="234" y="40"/>
                    </a:lnTo>
                    <a:lnTo>
                      <a:pt x="358" y="34"/>
                    </a:lnTo>
                    <a:lnTo>
                      <a:pt x="381" y="32"/>
                    </a:lnTo>
                    <a:lnTo>
                      <a:pt x="490" y="29"/>
                    </a:lnTo>
                    <a:lnTo>
                      <a:pt x="499" y="27"/>
                    </a:lnTo>
                    <a:lnTo>
                      <a:pt x="604" y="21"/>
                    </a:lnTo>
                    <a:lnTo>
                      <a:pt x="648" y="19"/>
                    </a:lnTo>
                    <a:lnTo>
                      <a:pt x="662" y="17"/>
                    </a:lnTo>
                    <a:lnTo>
                      <a:pt x="764" y="9"/>
                    </a:lnTo>
                    <a:lnTo>
                      <a:pt x="790" y="7"/>
                    </a:lnTo>
                    <a:lnTo>
                      <a:pt x="890" y="0"/>
                    </a:lnTo>
                    <a:lnTo>
                      <a:pt x="884" y="60"/>
                    </a:lnTo>
                    <a:lnTo>
                      <a:pt x="908" y="112"/>
                    </a:lnTo>
                    <a:lnTo>
                      <a:pt x="935" y="143"/>
                    </a:lnTo>
                    <a:lnTo>
                      <a:pt x="954" y="214"/>
                    </a:lnTo>
                    <a:lnTo>
                      <a:pt x="979" y="255"/>
                    </a:lnTo>
                    <a:lnTo>
                      <a:pt x="987" y="342"/>
                    </a:lnTo>
                    <a:lnTo>
                      <a:pt x="991" y="398"/>
                    </a:lnTo>
                    <a:lnTo>
                      <a:pt x="997" y="443"/>
                    </a:lnTo>
                    <a:lnTo>
                      <a:pt x="1000" y="499"/>
                    </a:lnTo>
                    <a:lnTo>
                      <a:pt x="1008" y="588"/>
                    </a:lnTo>
                    <a:lnTo>
                      <a:pt x="1016" y="675"/>
                    </a:lnTo>
                    <a:lnTo>
                      <a:pt x="1016" y="679"/>
                    </a:lnTo>
                    <a:lnTo>
                      <a:pt x="1026" y="787"/>
                    </a:lnTo>
                    <a:lnTo>
                      <a:pt x="1033" y="882"/>
                    </a:lnTo>
                    <a:lnTo>
                      <a:pt x="1043" y="976"/>
                    </a:lnTo>
                    <a:lnTo>
                      <a:pt x="1045" y="1021"/>
                    </a:lnTo>
                    <a:lnTo>
                      <a:pt x="1049" y="1065"/>
                    </a:lnTo>
                    <a:lnTo>
                      <a:pt x="1035" y="1071"/>
                    </a:lnTo>
                    <a:lnTo>
                      <a:pt x="1027" y="1083"/>
                    </a:lnTo>
                    <a:lnTo>
                      <a:pt x="1033" y="1085"/>
                    </a:lnTo>
                    <a:lnTo>
                      <a:pt x="1031" y="1091"/>
                    </a:lnTo>
                    <a:lnTo>
                      <a:pt x="1035" y="1098"/>
                    </a:lnTo>
                    <a:lnTo>
                      <a:pt x="1041" y="1100"/>
                    </a:lnTo>
                    <a:lnTo>
                      <a:pt x="1041" y="1116"/>
                    </a:lnTo>
                    <a:lnTo>
                      <a:pt x="1039" y="1118"/>
                    </a:lnTo>
                    <a:lnTo>
                      <a:pt x="1035" y="1120"/>
                    </a:lnTo>
                    <a:lnTo>
                      <a:pt x="1027" y="1129"/>
                    </a:lnTo>
                    <a:lnTo>
                      <a:pt x="1022" y="1137"/>
                    </a:lnTo>
                    <a:lnTo>
                      <a:pt x="1026" y="1143"/>
                    </a:lnTo>
                    <a:lnTo>
                      <a:pt x="1024" y="1149"/>
                    </a:lnTo>
                    <a:lnTo>
                      <a:pt x="1033" y="1152"/>
                    </a:lnTo>
                    <a:lnTo>
                      <a:pt x="1033" y="1156"/>
                    </a:lnTo>
                    <a:lnTo>
                      <a:pt x="1039" y="1158"/>
                    </a:lnTo>
                    <a:lnTo>
                      <a:pt x="1047" y="1164"/>
                    </a:lnTo>
                    <a:lnTo>
                      <a:pt x="1049" y="1187"/>
                    </a:lnTo>
                    <a:lnTo>
                      <a:pt x="1047" y="1187"/>
                    </a:lnTo>
                    <a:lnTo>
                      <a:pt x="1058" y="1193"/>
                    </a:lnTo>
                    <a:lnTo>
                      <a:pt x="1062" y="1197"/>
                    </a:lnTo>
                    <a:lnTo>
                      <a:pt x="1064" y="1209"/>
                    </a:lnTo>
                    <a:lnTo>
                      <a:pt x="1062" y="1218"/>
                    </a:lnTo>
                    <a:lnTo>
                      <a:pt x="1058" y="1230"/>
                    </a:lnTo>
                    <a:lnTo>
                      <a:pt x="1062" y="1234"/>
                    </a:lnTo>
                    <a:lnTo>
                      <a:pt x="1074" y="1255"/>
                    </a:lnTo>
                    <a:lnTo>
                      <a:pt x="1072" y="1261"/>
                    </a:lnTo>
                    <a:lnTo>
                      <a:pt x="1076" y="1263"/>
                    </a:lnTo>
                    <a:lnTo>
                      <a:pt x="1076" y="1274"/>
                    </a:lnTo>
                    <a:lnTo>
                      <a:pt x="1068" y="1292"/>
                    </a:lnTo>
                    <a:lnTo>
                      <a:pt x="1057" y="1298"/>
                    </a:lnTo>
                    <a:lnTo>
                      <a:pt x="1049" y="1309"/>
                    </a:lnTo>
                    <a:lnTo>
                      <a:pt x="1049" y="1315"/>
                    </a:lnTo>
                    <a:lnTo>
                      <a:pt x="1051" y="1325"/>
                    </a:lnTo>
                    <a:lnTo>
                      <a:pt x="1045" y="1327"/>
                    </a:lnTo>
                    <a:lnTo>
                      <a:pt x="1043" y="1332"/>
                    </a:lnTo>
                    <a:lnTo>
                      <a:pt x="1039" y="1342"/>
                    </a:lnTo>
                    <a:lnTo>
                      <a:pt x="1045" y="1354"/>
                    </a:lnTo>
                    <a:lnTo>
                      <a:pt x="1045" y="1358"/>
                    </a:lnTo>
                    <a:lnTo>
                      <a:pt x="1037" y="1358"/>
                    </a:lnTo>
                    <a:lnTo>
                      <a:pt x="1035" y="1365"/>
                    </a:lnTo>
                    <a:lnTo>
                      <a:pt x="1020" y="1373"/>
                    </a:lnTo>
                    <a:lnTo>
                      <a:pt x="1018" y="1375"/>
                    </a:lnTo>
                    <a:lnTo>
                      <a:pt x="1024" y="1379"/>
                    </a:lnTo>
                    <a:lnTo>
                      <a:pt x="1022" y="1388"/>
                    </a:lnTo>
                    <a:lnTo>
                      <a:pt x="1014" y="1404"/>
                    </a:lnTo>
                    <a:lnTo>
                      <a:pt x="1002" y="1414"/>
                    </a:lnTo>
                    <a:lnTo>
                      <a:pt x="1000" y="1437"/>
                    </a:lnTo>
                    <a:lnTo>
                      <a:pt x="997" y="1437"/>
                    </a:lnTo>
                    <a:lnTo>
                      <a:pt x="993" y="1425"/>
                    </a:lnTo>
                    <a:lnTo>
                      <a:pt x="991" y="1427"/>
                    </a:lnTo>
                    <a:lnTo>
                      <a:pt x="989" y="1433"/>
                    </a:lnTo>
                    <a:lnTo>
                      <a:pt x="983" y="1439"/>
                    </a:lnTo>
                    <a:lnTo>
                      <a:pt x="983" y="1433"/>
                    </a:lnTo>
                    <a:lnTo>
                      <a:pt x="979" y="1431"/>
                    </a:lnTo>
                    <a:lnTo>
                      <a:pt x="968" y="1454"/>
                    </a:lnTo>
                    <a:lnTo>
                      <a:pt x="966" y="1456"/>
                    </a:lnTo>
                    <a:lnTo>
                      <a:pt x="968" y="1468"/>
                    </a:lnTo>
                    <a:lnTo>
                      <a:pt x="981" y="1477"/>
                    </a:lnTo>
                    <a:lnTo>
                      <a:pt x="981" y="1481"/>
                    </a:lnTo>
                    <a:lnTo>
                      <a:pt x="977" y="1489"/>
                    </a:lnTo>
                    <a:lnTo>
                      <a:pt x="971" y="1491"/>
                    </a:lnTo>
                    <a:lnTo>
                      <a:pt x="960" y="1503"/>
                    </a:lnTo>
                    <a:lnTo>
                      <a:pt x="962" y="1506"/>
                    </a:lnTo>
                    <a:lnTo>
                      <a:pt x="975" y="1503"/>
                    </a:lnTo>
                    <a:lnTo>
                      <a:pt x="973" y="1512"/>
                    </a:lnTo>
                    <a:lnTo>
                      <a:pt x="958" y="1520"/>
                    </a:lnTo>
                    <a:lnTo>
                      <a:pt x="956" y="1522"/>
                    </a:lnTo>
                    <a:lnTo>
                      <a:pt x="956" y="1526"/>
                    </a:lnTo>
                    <a:lnTo>
                      <a:pt x="962" y="1526"/>
                    </a:lnTo>
                    <a:lnTo>
                      <a:pt x="960" y="1535"/>
                    </a:lnTo>
                    <a:lnTo>
                      <a:pt x="964" y="1547"/>
                    </a:lnTo>
                    <a:lnTo>
                      <a:pt x="958" y="1553"/>
                    </a:lnTo>
                    <a:lnTo>
                      <a:pt x="960" y="1561"/>
                    </a:lnTo>
                    <a:lnTo>
                      <a:pt x="954" y="1563"/>
                    </a:lnTo>
                    <a:lnTo>
                      <a:pt x="948" y="1559"/>
                    </a:lnTo>
                    <a:lnTo>
                      <a:pt x="948" y="1565"/>
                    </a:lnTo>
                    <a:lnTo>
                      <a:pt x="962" y="1566"/>
                    </a:lnTo>
                    <a:lnTo>
                      <a:pt x="964" y="1570"/>
                    </a:lnTo>
                    <a:lnTo>
                      <a:pt x="960" y="1574"/>
                    </a:lnTo>
                    <a:lnTo>
                      <a:pt x="944" y="1572"/>
                    </a:lnTo>
                    <a:lnTo>
                      <a:pt x="944" y="1576"/>
                    </a:lnTo>
                    <a:lnTo>
                      <a:pt x="952" y="1584"/>
                    </a:lnTo>
                    <a:lnTo>
                      <a:pt x="964" y="1592"/>
                    </a:lnTo>
                    <a:lnTo>
                      <a:pt x="962" y="1597"/>
                    </a:lnTo>
                    <a:lnTo>
                      <a:pt x="950" y="1597"/>
                    </a:lnTo>
                    <a:lnTo>
                      <a:pt x="950" y="1601"/>
                    </a:lnTo>
                    <a:lnTo>
                      <a:pt x="964" y="1605"/>
                    </a:lnTo>
                    <a:lnTo>
                      <a:pt x="956" y="1630"/>
                    </a:lnTo>
                    <a:lnTo>
                      <a:pt x="940" y="1642"/>
                    </a:lnTo>
                    <a:lnTo>
                      <a:pt x="937" y="1657"/>
                    </a:lnTo>
                    <a:lnTo>
                      <a:pt x="937" y="1667"/>
                    </a:lnTo>
                    <a:lnTo>
                      <a:pt x="944" y="1683"/>
                    </a:lnTo>
                    <a:lnTo>
                      <a:pt x="964" y="170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 name="Freeform 20"/>
              <p:cNvSpPr>
                <a:spLocks noEditPoints="1"/>
              </p:cNvSpPr>
              <p:nvPr/>
            </p:nvSpPr>
            <p:spPr bwMode="auto">
              <a:xfrm>
                <a:off x="5433" y="20161"/>
                <a:ext cx="1968" cy="1435"/>
              </a:xfrm>
              <a:custGeom>
                <a:avLst/>
                <a:gdLst>
                  <a:gd name="T0" fmla="*/ 1894 w 1968"/>
                  <a:gd name="T1" fmla="*/ 1327 h 1435"/>
                  <a:gd name="T2" fmla="*/ 1890 w 1968"/>
                  <a:gd name="T3" fmla="*/ 1414 h 1435"/>
                  <a:gd name="T4" fmla="*/ 1888 w 1968"/>
                  <a:gd name="T5" fmla="*/ 1435 h 1435"/>
                  <a:gd name="T6" fmla="*/ 584 w 1968"/>
                  <a:gd name="T7" fmla="*/ 1435 h 1435"/>
                  <a:gd name="T8" fmla="*/ 579 w 1968"/>
                  <a:gd name="T9" fmla="*/ 1431 h 1435"/>
                  <a:gd name="T10" fmla="*/ 439 w 1968"/>
                  <a:gd name="T11" fmla="*/ 1416 h 1435"/>
                  <a:gd name="T12" fmla="*/ 422 w 1968"/>
                  <a:gd name="T13" fmla="*/ 1412 h 1435"/>
                  <a:gd name="T14" fmla="*/ 180 w 1968"/>
                  <a:gd name="T15" fmla="*/ 1383 h 1435"/>
                  <a:gd name="T16" fmla="*/ 0 w 1968"/>
                  <a:gd name="T17" fmla="*/ 1358 h 1435"/>
                  <a:gd name="T18" fmla="*/ 31 w 1968"/>
                  <a:gd name="T19" fmla="*/ 1143 h 1435"/>
                  <a:gd name="T20" fmla="*/ 43 w 1968"/>
                  <a:gd name="T21" fmla="*/ 1056 h 1435"/>
                  <a:gd name="T22" fmla="*/ 56 w 1968"/>
                  <a:gd name="T23" fmla="*/ 965 h 1435"/>
                  <a:gd name="T24" fmla="*/ 56 w 1968"/>
                  <a:gd name="T25" fmla="*/ 934 h 1435"/>
                  <a:gd name="T26" fmla="*/ 70 w 1968"/>
                  <a:gd name="T27" fmla="*/ 849 h 1435"/>
                  <a:gd name="T28" fmla="*/ 110 w 1968"/>
                  <a:gd name="T29" fmla="*/ 555 h 1435"/>
                  <a:gd name="T30" fmla="*/ 116 w 1968"/>
                  <a:gd name="T31" fmla="*/ 501 h 1435"/>
                  <a:gd name="T32" fmla="*/ 124 w 1968"/>
                  <a:gd name="T33" fmla="*/ 455 h 1435"/>
                  <a:gd name="T34" fmla="*/ 151 w 1968"/>
                  <a:gd name="T35" fmla="*/ 267 h 1435"/>
                  <a:gd name="T36" fmla="*/ 172 w 1968"/>
                  <a:gd name="T37" fmla="*/ 112 h 1435"/>
                  <a:gd name="T38" fmla="*/ 188 w 1968"/>
                  <a:gd name="T39" fmla="*/ 0 h 1435"/>
                  <a:gd name="T40" fmla="*/ 474 w 1968"/>
                  <a:gd name="T41" fmla="*/ 35 h 1435"/>
                  <a:gd name="T42" fmla="*/ 631 w 1968"/>
                  <a:gd name="T43" fmla="*/ 56 h 1435"/>
                  <a:gd name="T44" fmla="*/ 741 w 1968"/>
                  <a:gd name="T45" fmla="*/ 70 h 1435"/>
                  <a:gd name="T46" fmla="*/ 877 w 1968"/>
                  <a:gd name="T47" fmla="*/ 83 h 1435"/>
                  <a:gd name="T48" fmla="*/ 909 w 1968"/>
                  <a:gd name="T49" fmla="*/ 87 h 1435"/>
                  <a:gd name="T50" fmla="*/ 1144 w 1968"/>
                  <a:gd name="T51" fmla="*/ 112 h 1435"/>
                  <a:gd name="T52" fmla="*/ 1233 w 1968"/>
                  <a:gd name="T53" fmla="*/ 122 h 1435"/>
                  <a:gd name="T54" fmla="*/ 1457 w 1968"/>
                  <a:gd name="T55" fmla="*/ 139 h 1435"/>
                  <a:gd name="T56" fmla="*/ 1579 w 1968"/>
                  <a:gd name="T57" fmla="*/ 151 h 1435"/>
                  <a:gd name="T58" fmla="*/ 1627 w 1968"/>
                  <a:gd name="T59" fmla="*/ 153 h 1435"/>
                  <a:gd name="T60" fmla="*/ 1813 w 1968"/>
                  <a:gd name="T61" fmla="*/ 168 h 1435"/>
                  <a:gd name="T62" fmla="*/ 1821 w 1968"/>
                  <a:gd name="T63" fmla="*/ 168 h 1435"/>
                  <a:gd name="T64" fmla="*/ 1968 w 1968"/>
                  <a:gd name="T65" fmla="*/ 178 h 1435"/>
                  <a:gd name="T66" fmla="*/ 1962 w 1968"/>
                  <a:gd name="T67" fmla="*/ 265 h 1435"/>
                  <a:gd name="T68" fmla="*/ 1960 w 1968"/>
                  <a:gd name="T69" fmla="*/ 280 h 1435"/>
                  <a:gd name="T70" fmla="*/ 1954 w 1968"/>
                  <a:gd name="T71" fmla="*/ 373 h 1435"/>
                  <a:gd name="T72" fmla="*/ 1952 w 1968"/>
                  <a:gd name="T73" fmla="*/ 402 h 1435"/>
                  <a:gd name="T74" fmla="*/ 1944 w 1968"/>
                  <a:gd name="T75" fmla="*/ 520 h 1435"/>
                  <a:gd name="T76" fmla="*/ 1935 w 1968"/>
                  <a:gd name="T77" fmla="*/ 667 h 1435"/>
                  <a:gd name="T78" fmla="*/ 1935 w 1968"/>
                  <a:gd name="T79" fmla="*/ 669 h 1435"/>
                  <a:gd name="T80" fmla="*/ 1925 w 1968"/>
                  <a:gd name="T81" fmla="*/ 818 h 1435"/>
                  <a:gd name="T82" fmla="*/ 1923 w 1968"/>
                  <a:gd name="T83" fmla="*/ 849 h 1435"/>
                  <a:gd name="T84" fmla="*/ 1917 w 1968"/>
                  <a:gd name="T85" fmla="*/ 967 h 1435"/>
                  <a:gd name="T86" fmla="*/ 1915 w 1968"/>
                  <a:gd name="T87" fmla="*/ 994 h 1435"/>
                  <a:gd name="T88" fmla="*/ 1908 w 1968"/>
                  <a:gd name="T89" fmla="*/ 1114 h 1435"/>
                  <a:gd name="T90" fmla="*/ 1908 w 1968"/>
                  <a:gd name="T91" fmla="*/ 1118 h 1435"/>
                  <a:gd name="T92" fmla="*/ 1896 w 1968"/>
                  <a:gd name="T93" fmla="*/ 1296 h 1435"/>
                  <a:gd name="T94" fmla="*/ 1894 w 1968"/>
                  <a:gd name="T95" fmla="*/ 1327 h 1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68" h="1435">
                    <a:moveTo>
                      <a:pt x="1894" y="1327"/>
                    </a:moveTo>
                    <a:lnTo>
                      <a:pt x="1890" y="1414"/>
                    </a:lnTo>
                    <a:lnTo>
                      <a:pt x="1888" y="1435"/>
                    </a:lnTo>
                    <a:moveTo>
                      <a:pt x="584" y="1435"/>
                    </a:moveTo>
                    <a:lnTo>
                      <a:pt x="579" y="1431"/>
                    </a:lnTo>
                    <a:lnTo>
                      <a:pt x="439" y="1416"/>
                    </a:lnTo>
                    <a:lnTo>
                      <a:pt x="422" y="1412"/>
                    </a:lnTo>
                    <a:lnTo>
                      <a:pt x="180" y="1383"/>
                    </a:lnTo>
                    <a:lnTo>
                      <a:pt x="0" y="1358"/>
                    </a:lnTo>
                    <a:lnTo>
                      <a:pt x="31" y="1143"/>
                    </a:lnTo>
                    <a:lnTo>
                      <a:pt x="43" y="1056"/>
                    </a:lnTo>
                    <a:lnTo>
                      <a:pt x="56" y="965"/>
                    </a:lnTo>
                    <a:lnTo>
                      <a:pt x="56" y="934"/>
                    </a:lnTo>
                    <a:lnTo>
                      <a:pt x="70" y="849"/>
                    </a:lnTo>
                    <a:lnTo>
                      <a:pt x="110" y="555"/>
                    </a:lnTo>
                    <a:lnTo>
                      <a:pt x="116" y="501"/>
                    </a:lnTo>
                    <a:lnTo>
                      <a:pt x="124" y="455"/>
                    </a:lnTo>
                    <a:lnTo>
                      <a:pt x="151" y="267"/>
                    </a:lnTo>
                    <a:lnTo>
                      <a:pt x="172" y="112"/>
                    </a:lnTo>
                    <a:lnTo>
                      <a:pt x="188" y="0"/>
                    </a:lnTo>
                    <a:lnTo>
                      <a:pt x="474" y="35"/>
                    </a:lnTo>
                    <a:lnTo>
                      <a:pt x="631" y="56"/>
                    </a:lnTo>
                    <a:lnTo>
                      <a:pt x="741" y="70"/>
                    </a:lnTo>
                    <a:lnTo>
                      <a:pt x="877" y="83"/>
                    </a:lnTo>
                    <a:lnTo>
                      <a:pt x="909" y="87"/>
                    </a:lnTo>
                    <a:lnTo>
                      <a:pt x="1144" y="112"/>
                    </a:lnTo>
                    <a:lnTo>
                      <a:pt x="1233" y="122"/>
                    </a:lnTo>
                    <a:lnTo>
                      <a:pt x="1457" y="139"/>
                    </a:lnTo>
                    <a:lnTo>
                      <a:pt x="1579" y="151"/>
                    </a:lnTo>
                    <a:lnTo>
                      <a:pt x="1627" y="153"/>
                    </a:lnTo>
                    <a:lnTo>
                      <a:pt x="1813" y="168"/>
                    </a:lnTo>
                    <a:lnTo>
                      <a:pt x="1821" y="168"/>
                    </a:lnTo>
                    <a:lnTo>
                      <a:pt x="1968" y="178"/>
                    </a:lnTo>
                    <a:lnTo>
                      <a:pt x="1962" y="265"/>
                    </a:lnTo>
                    <a:lnTo>
                      <a:pt x="1960" y="280"/>
                    </a:lnTo>
                    <a:lnTo>
                      <a:pt x="1954" y="373"/>
                    </a:lnTo>
                    <a:lnTo>
                      <a:pt x="1952" y="402"/>
                    </a:lnTo>
                    <a:lnTo>
                      <a:pt x="1944" y="520"/>
                    </a:lnTo>
                    <a:lnTo>
                      <a:pt x="1935" y="667"/>
                    </a:lnTo>
                    <a:lnTo>
                      <a:pt x="1935" y="669"/>
                    </a:lnTo>
                    <a:lnTo>
                      <a:pt x="1925" y="818"/>
                    </a:lnTo>
                    <a:lnTo>
                      <a:pt x="1923" y="849"/>
                    </a:lnTo>
                    <a:lnTo>
                      <a:pt x="1917" y="967"/>
                    </a:lnTo>
                    <a:lnTo>
                      <a:pt x="1915" y="994"/>
                    </a:lnTo>
                    <a:lnTo>
                      <a:pt x="1908" y="1114"/>
                    </a:lnTo>
                    <a:lnTo>
                      <a:pt x="1908" y="1118"/>
                    </a:lnTo>
                    <a:lnTo>
                      <a:pt x="1896" y="1296"/>
                    </a:lnTo>
                    <a:lnTo>
                      <a:pt x="1894" y="132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 name="Freeform 21"/>
              <p:cNvSpPr>
                <a:spLocks/>
              </p:cNvSpPr>
              <p:nvPr/>
            </p:nvSpPr>
            <p:spPr bwMode="auto">
              <a:xfrm>
                <a:off x="10954" y="20995"/>
                <a:ext cx="863" cy="601"/>
              </a:xfrm>
              <a:custGeom>
                <a:avLst/>
                <a:gdLst>
                  <a:gd name="T0" fmla="*/ 4 w 863"/>
                  <a:gd name="T1" fmla="*/ 597 h 601"/>
                  <a:gd name="T2" fmla="*/ 10 w 863"/>
                  <a:gd name="T3" fmla="*/ 547 h 601"/>
                  <a:gd name="T4" fmla="*/ 39 w 863"/>
                  <a:gd name="T5" fmla="*/ 541 h 601"/>
                  <a:gd name="T6" fmla="*/ 109 w 863"/>
                  <a:gd name="T7" fmla="*/ 514 h 601"/>
                  <a:gd name="T8" fmla="*/ 93 w 863"/>
                  <a:gd name="T9" fmla="*/ 478 h 601"/>
                  <a:gd name="T10" fmla="*/ 86 w 863"/>
                  <a:gd name="T11" fmla="*/ 452 h 601"/>
                  <a:gd name="T12" fmla="*/ 105 w 863"/>
                  <a:gd name="T13" fmla="*/ 425 h 601"/>
                  <a:gd name="T14" fmla="*/ 120 w 863"/>
                  <a:gd name="T15" fmla="*/ 400 h 601"/>
                  <a:gd name="T16" fmla="*/ 140 w 863"/>
                  <a:gd name="T17" fmla="*/ 400 h 601"/>
                  <a:gd name="T18" fmla="*/ 146 w 863"/>
                  <a:gd name="T19" fmla="*/ 385 h 601"/>
                  <a:gd name="T20" fmla="*/ 138 w 863"/>
                  <a:gd name="T21" fmla="*/ 363 h 601"/>
                  <a:gd name="T22" fmla="*/ 146 w 863"/>
                  <a:gd name="T23" fmla="*/ 356 h 601"/>
                  <a:gd name="T24" fmla="*/ 167 w 863"/>
                  <a:gd name="T25" fmla="*/ 369 h 601"/>
                  <a:gd name="T26" fmla="*/ 192 w 863"/>
                  <a:gd name="T27" fmla="*/ 361 h 601"/>
                  <a:gd name="T28" fmla="*/ 206 w 863"/>
                  <a:gd name="T29" fmla="*/ 360 h 601"/>
                  <a:gd name="T30" fmla="*/ 215 w 863"/>
                  <a:gd name="T31" fmla="*/ 383 h 601"/>
                  <a:gd name="T32" fmla="*/ 229 w 863"/>
                  <a:gd name="T33" fmla="*/ 369 h 601"/>
                  <a:gd name="T34" fmla="*/ 219 w 863"/>
                  <a:gd name="T35" fmla="*/ 350 h 601"/>
                  <a:gd name="T36" fmla="*/ 252 w 863"/>
                  <a:gd name="T37" fmla="*/ 350 h 601"/>
                  <a:gd name="T38" fmla="*/ 281 w 863"/>
                  <a:gd name="T39" fmla="*/ 340 h 601"/>
                  <a:gd name="T40" fmla="*/ 314 w 863"/>
                  <a:gd name="T41" fmla="*/ 360 h 601"/>
                  <a:gd name="T42" fmla="*/ 341 w 863"/>
                  <a:gd name="T43" fmla="*/ 367 h 601"/>
                  <a:gd name="T44" fmla="*/ 354 w 863"/>
                  <a:gd name="T45" fmla="*/ 383 h 601"/>
                  <a:gd name="T46" fmla="*/ 370 w 863"/>
                  <a:gd name="T47" fmla="*/ 377 h 601"/>
                  <a:gd name="T48" fmla="*/ 382 w 863"/>
                  <a:gd name="T49" fmla="*/ 334 h 601"/>
                  <a:gd name="T50" fmla="*/ 403 w 863"/>
                  <a:gd name="T51" fmla="*/ 329 h 601"/>
                  <a:gd name="T52" fmla="*/ 418 w 863"/>
                  <a:gd name="T53" fmla="*/ 309 h 601"/>
                  <a:gd name="T54" fmla="*/ 436 w 863"/>
                  <a:gd name="T55" fmla="*/ 311 h 601"/>
                  <a:gd name="T56" fmla="*/ 457 w 863"/>
                  <a:gd name="T57" fmla="*/ 338 h 601"/>
                  <a:gd name="T58" fmla="*/ 472 w 863"/>
                  <a:gd name="T59" fmla="*/ 330 h 601"/>
                  <a:gd name="T60" fmla="*/ 474 w 863"/>
                  <a:gd name="T61" fmla="*/ 348 h 601"/>
                  <a:gd name="T62" fmla="*/ 482 w 863"/>
                  <a:gd name="T63" fmla="*/ 352 h 601"/>
                  <a:gd name="T64" fmla="*/ 492 w 863"/>
                  <a:gd name="T65" fmla="*/ 325 h 601"/>
                  <a:gd name="T66" fmla="*/ 507 w 863"/>
                  <a:gd name="T67" fmla="*/ 323 h 601"/>
                  <a:gd name="T68" fmla="*/ 513 w 863"/>
                  <a:gd name="T69" fmla="*/ 315 h 601"/>
                  <a:gd name="T70" fmla="*/ 507 w 863"/>
                  <a:gd name="T71" fmla="*/ 290 h 601"/>
                  <a:gd name="T72" fmla="*/ 513 w 863"/>
                  <a:gd name="T73" fmla="*/ 278 h 601"/>
                  <a:gd name="T74" fmla="*/ 529 w 863"/>
                  <a:gd name="T75" fmla="*/ 269 h 601"/>
                  <a:gd name="T76" fmla="*/ 519 w 863"/>
                  <a:gd name="T77" fmla="*/ 257 h 601"/>
                  <a:gd name="T78" fmla="*/ 523 w 863"/>
                  <a:gd name="T79" fmla="*/ 249 h 601"/>
                  <a:gd name="T80" fmla="*/ 538 w 863"/>
                  <a:gd name="T81" fmla="*/ 251 h 601"/>
                  <a:gd name="T82" fmla="*/ 554 w 863"/>
                  <a:gd name="T83" fmla="*/ 242 h 601"/>
                  <a:gd name="T84" fmla="*/ 538 w 863"/>
                  <a:gd name="T85" fmla="*/ 236 h 601"/>
                  <a:gd name="T86" fmla="*/ 544 w 863"/>
                  <a:gd name="T87" fmla="*/ 226 h 601"/>
                  <a:gd name="T88" fmla="*/ 563 w 863"/>
                  <a:gd name="T89" fmla="*/ 240 h 601"/>
                  <a:gd name="T90" fmla="*/ 571 w 863"/>
                  <a:gd name="T91" fmla="*/ 271 h 601"/>
                  <a:gd name="T92" fmla="*/ 596 w 863"/>
                  <a:gd name="T93" fmla="*/ 282 h 601"/>
                  <a:gd name="T94" fmla="*/ 635 w 863"/>
                  <a:gd name="T95" fmla="*/ 296 h 601"/>
                  <a:gd name="T96" fmla="*/ 647 w 863"/>
                  <a:gd name="T97" fmla="*/ 282 h 601"/>
                  <a:gd name="T98" fmla="*/ 664 w 863"/>
                  <a:gd name="T99" fmla="*/ 269 h 601"/>
                  <a:gd name="T100" fmla="*/ 664 w 863"/>
                  <a:gd name="T101" fmla="*/ 218 h 601"/>
                  <a:gd name="T102" fmla="*/ 679 w 863"/>
                  <a:gd name="T103" fmla="*/ 183 h 601"/>
                  <a:gd name="T104" fmla="*/ 693 w 863"/>
                  <a:gd name="T105" fmla="*/ 180 h 601"/>
                  <a:gd name="T106" fmla="*/ 720 w 863"/>
                  <a:gd name="T107" fmla="*/ 170 h 601"/>
                  <a:gd name="T108" fmla="*/ 728 w 863"/>
                  <a:gd name="T109" fmla="*/ 141 h 601"/>
                  <a:gd name="T110" fmla="*/ 761 w 863"/>
                  <a:gd name="T111" fmla="*/ 108 h 601"/>
                  <a:gd name="T112" fmla="*/ 778 w 863"/>
                  <a:gd name="T113" fmla="*/ 83 h 601"/>
                  <a:gd name="T114" fmla="*/ 778 w 863"/>
                  <a:gd name="T115" fmla="*/ 65 h 601"/>
                  <a:gd name="T116" fmla="*/ 767 w 863"/>
                  <a:gd name="T117" fmla="*/ 19 h 601"/>
                  <a:gd name="T118" fmla="*/ 796 w 863"/>
                  <a:gd name="T119" fmla="*/ 11 h 601"/>
                  <a:gd name="T120" fmla="*/ 830 w 863"/>
                  <a:gd name="T121" fmla="*/ 21 h 601"/>
                  <a:gd name="T122" fmla="*/ 852 w 863"/>
                  <a:gd name="T123" fmla="*/ 13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3" h="601">
                    <a:moveTo>
                      <a:pt x="8" y="601"/>
                    </a:moveTo>
                    <a:lnTo>
                      <a:pt x="4" y="597"/>
                    </a:lnTo>
                    <a:lnTo>
                      <a:pt x="0" y="584"/>
                    </a:lnTo>
                    <a:lnTo>
                      <a:pt x="10" y="547"/>
                    </a:lnTo>
                    <a:lnTo>
                      <a:pt x="22" y="539"/>
                    </a:lnTo>
                    <a:lnTo>
                      <a:pt x="39" y="541"/>
                    </a:lnTo>
                    <a:lnTo>
                      <a:pt x="51" y="530"/>
                    </a:lnTo>
                    <a:lnTo>
                      <a:pt x="109" y="514"/>
                    </a:lnTo>
                    <a:lnTo>
                      <a:pt x="113" y="501"/>
                    </a:lnTo>
                    <a:lnTo>
                      <a:pt x="93" y="478"/>
                    </a:lnTo>
                    <a:lnTo>
                      <a:pt x="86" y="462"/>
                    </a:lnTo>
                    <a:lnTo>
                      <a:pt x="86" y="452"/>
                    </a:lnTo>
                    <a:lnTo>
                      <a:pt x="89" y="437"/>
                    </a:lnTo>
                    <a:lnTo>
                      <a:pt x="105" y="425"/>
                    </a:lnTo>
                    <a:lnTo>
                      <a:pt x="113" y="400"/>
                    </a:lnTo>
                    <a:lnTo>
                      <a:pt x="120" y="400"/>
                    </a:lnTo>
                    <a:lnTo>
                      <a:pt x="134" y="408"/>
                    </a:lnTo>
                    <a:lnTo>
                      <a:pt x="140" y="400"/>
                    </a:lnTo>
                    <a:lnTo>
                      <a:pt x="144" y="396"/>
                    </a:lnTo>
                    <a:lnTo>
                      <a:pt x="146" y="385"/>
                    </a:lnTo>
                    <a:lnTo>
                      <a:pt x="138" y="373"/>
                    </a:lnTo>
                    <a:lnTo>
                      <a:pt x="138" y="363"/>
                    </a:lnTo>
                    <a:lnTo>
                      <a:pt x="140" y="358"/>
                    </a:lnTo>
                    <a:lnTo>
                      <a:pt x="146" y="356"/>
                    </a:lnTo>
                    <a:lnTo>
                      <a:pt x="159" y="367"/>
                    </a:lnTo>
                    <a:lnTo>
                      <a:pt x="167" y="369"/>
                    </a:lnTo>
                    <a:lnTo>
                      <a:pt x="186" y="361"/>
                    </a:lnTo>
                    <a:lnTo>
                      <a:pt x="192" y="361"/>
                    </a:lnTo>
                    <a:lnTo>
                      <a:pt x="198" y="360"/>
                    </a:lnTo>
                    <a:lnTo>
                      <a:pt x="206" y="360"/>
                    </a:lnTo>
                    <a:lnTo>
                      <a:pt x="206" y="381"/>
                    </a:lnTo>
                    <a:lnTo>
                      <a:pt x="215" y="383"/>
                    </a:lnTo>
                    <a:lnTo>
                      <a:pt x="227" y="377"/>
                    </a:lnTo>
                    <a:lnTo>
                      <a:pt x="229" y="369"/>
                    </a:lnTo>
                    <a:lnTo>
                      <a:pt x="229" y="360"/>
                    </a:lnTo>
                    <a:lnTo>
                      <a:pt x="219" y="350"/>
                    </a:lnTo>
                    <a:lnTo>
                      <a:pt x="223" y="332"/>
                    </a:lnTo>
                    <a:lnTo>
                      <a:pt x="252" y="350"/>
                    </a:lnTo>
                    <a:lnTo>
                      <a:pt x="265" y="342"/>
                    </a:lnTo>
                    <a:lnTo>
                      <a:pt x="281" y="340"/>
                    </a:lnTo>
                    <a:lnTo>
                      <a:pt x="304" y="352"/>
                    </a:lnTo>
                    <a:lnTo>
                      <a:pt x="314" y="360"/>
                    </a:lnTo>
                    <a:lnTo>
                      <a:pt x="327" y="365"/>
                    </a:lnTo>
                    <a:lnTo>
                      <a:pt x="341" y="367"/>
                    </a:lnTo>
                    <a:lnTo>
                      <a:pt x="347" y="371"/>
                    </a:lnTo>
                    <a:lnTo>
                      <a:pt x="354" y="383"/>
                    </a:lnTo>
                    <a:lnTo>
                      <a:pt x="360" y="385"/>
                    </a:lnTo>
                    <a:lnTo>
                      <a:pt x="370" y="377"/>
                    </a:lnTo>
                    <a:lnTo>
                      <a:pt x="376" y="340"/>
                    </a:lnTo>
                    <a:lnTo>
                      <a:pt x="382" y="334"/>
                    </a:lnTo>
                    <a:lnTo>
                      <a:pt x="387" y="332"/>
                    </a:lnTo>
                    <a:lnTo>
                      <a:pt x="403" y="329"/>
                    </a:lnTo>
                    <a:lnTo>
                      <a:pt x="411" y="323"/>
                    </a:lnTo>
                    <a:lnTo>
                      <a:pt x="418" y="309"/>
                    </a:lnTo>
                    <a:lnTo>
                      <a:pt x="428" y="307"/>
                    </a:lnTo>
                    <a:lnTo>
                      <a:pt x="436" y="311"/>
                    </a:lnTo>
                    <a:lnTo>
                      <a:pt x="451" y="336"/>
                    </a:lnTo>
                    <a:lnTo>
                      <a:pt x="457" y="338"/>
                    </a:lnTo>
                    <a:lnTo>
                      <a:pt x="469" y="330"/>
                    </a:lnTo>
                    <a:lnTo>
                      <a:pt x="472" y="330"/>
                    </a:lnTo>
                    <a:lnTo>
                      <a:pt x="476" y="332"/>
                    </a:lnTo>
                    <a:lnTo>
                      <a:pt x="474" y="348"/>
                    </a:lnTo>
                    <a:lnTo>
                      <a:pt x="476" y="352"/>
                    </a:lnTo>
                    <a:lnTo>
                      <a:pt x="482" y="352"/>
                    </a:lnTo>
                    <a:lnTo>
                      <a:pt x="490" y="348"/>
                    </a:lnTo>
                    <a:lnTo>
                      <a:pt x="492" y="325"/>
                    </a:lnTo>
                    <a:lnTo>
                      <a:pt x="496" y="323"/>
                    </a:lnTo>
                    <a:lnTo>
                      <a:pt x="507" y="323"/>
                    </a:lnTo>
                    <a:lnTo>
                      <a:pt x="511" y="321"/>
                    </a:lnTo>
                    <a:lnTo>
                      <a:pt x="513" y="315"/>
                    </a:lnTo>
                    <a:lnTo>
                      <a:pt x="507" y="301"/>
                    </a:lnTo>
                    <a:lnTo>
                      <a:pt x="507" y="290"/>
                    </a:lnTo>
                    <a:lnTo>
                      <a:pt x="509" y="280"/>
                    </a:lnTo>
                    <a:lnTo>
                      <a:pt x="513" y="278"/>
                    </a:lnTo>
                    <a:lnTo>
                      <a:pt x="525" y="274"/>
                    </a:lnTo>
                    <a:lnTo>
                      <a:pt x="529" y="269"/>
                    </a:lnTo>
                    <a:lnTo>
                      <a:pt x="527" y="265"/>
                    </a:lnTo>
                    <a:lnTo>
                      <a:pt x="519" y="257"/>
                    </a:lnTo>
                    <a:lnTo>
                      <a:pt x="521" y="251"/>
                    </a:lnTo>
                    <a:lnTo>
                      <a:pt x="523" y="249"/>
                    </a:lnTo>
                    <a:lnTo>
                      <a:pt x="536" y="257"/>
                    </a:lnTo>
                    <a:lnTo>
                      <a:pt x="538" y="251"/>
                    </a:lnTo>
                    <a:lnTo>
                      <a:pt x="552" y="245"/>
                    </a:lnTo>
                    <a:lnTo>
                      <a:pt x="554" y="242"/>
                    </a:lnTo>
                    <a:lnTo>
                      <a:pt x="552" y="238"/>
                    </a:lnTo>
                    <a:lnTo>
                      <a:pt x="538" y="236"/>
                    </a:lnTo>
                    <a:lnTo>
                      <a:pt x="538" y="226"/>
                    </a:lnTo>
                    <a:lnTo>
                      <a:pt x="544" y="226"/>
                    </a:lnTo>
                    <a:lnTo>
                      <a:pt x="550" y="230"/>
                    </a:lnTo>
                    <a:lnTo>
                      <a:pt x="563" y="240"/>
                    </a:lnTo>
                    <a:lnTo>
                      <a:pt x="567" y="263"/>
                    </a:lnTo>
                    <a:lnTo>
                      <a:pt x="571" y="271"/>
                    </a:lnTo>
                    <a:lnTo>
                      <a:pt x="579" y="274"/>
                    </a:lnTo>
                    <a:lnTo>
                      <a:pt x="596" y="282"/>
                    </a:lnTo>
                    <a:lnTo>
                      <a:pt x="620" y="280"/>
                    </a:lnTo>
                    <a:lnTo>
                      <a:pt x="635" y="296"/>
                    </a:lnTo>
                    <a:lnTo>
                      <a:pt x="639" y="286"/>
                    </a:lnTo>
                    <a:lnTo>
                      <a:pt x="647" y="282"/>
                    </a:lnTo>
                    <a:lnTo>
                      <a:pt x="658" y="276"/>
                    </a:lnTo>
                    <a:lnTo>
                      <a:pt x="664" y="269"/>
                    </a:lnTo>
                    <a:lnTo>
                      <a:pt x="668" y="257"/>
                    </a:lnTo>
                    <a:lnTo>
                      <a:pt x="664" y="218"/>
                    </a:lnTo>
                    <a:lnTo>
                      <a:pt x="678" y="197"/>
                    </a:lnTo>
                    <a:lnTo>
                      <a:pt x="679" y="183"/>
                    </a:lnTo>
                    <a:lnTo>
                      <a:pt x="687" y="180"/>
                    </a:lnTo>
                    <a:lnTo>
                      <a:pt x="693" y="180"/>
                    </a:lnTo>
                    <a:lnTo>
                      <a:pt x="705" y="183"/>
                    </a:lnTo>
                    <a:lnTo>
                      <a:pt x="720" y="170"/>
                    </a:lnTo>
                    <a:lnTo>
                      <a:pt x="726" y="156"/>
                    </a:lnTo>
                    <a:lnTo>
                      <a:pt x="728" y="141"/>
                    </a:lnTo>
                    <a:lnTo>
                      <a:pt x="734" y="118"/>
                    </a:lnTo>
                    <a:lnTo>
                      <a:pt x="761" y="108"/>
                    </a:lnTo>
                    <a:lnTo>
                      <a:pt x="768" y="91"/>
                    </a:lnTo>
                    <a:lnTo>
                      <a:pt x="778" y="83"/>
                    </a:lnTo>
                    <a:lnTo>
                      <a:pt x="780" y="73"/>
                    </a:lnTo>
                    <a:lnTo>
                      <a:pt x="778" y="65"/>
                    </a:lnTo>
                    <a:lnTo>
                      <a:pt x="767" y="29"/>
                    </a:lnTo>
                    <a:lnTo>
                      <a:pt x="767" y="19"/>
                    </a:lnTo>
                    <a:lnTo>
                      <a:pt x="774" y="13"/>
                    </a:lnTo>
                    <a:lnTo>
                      <a:pt x="796" y="11"/>
                    </a:lnTo>
                    <a:lnTo>
                      <a:pt x="811" y="7"/>
                    </a:lnTo>
                    <a:lnTo>
                      <a:pt x="830" y="21"/>
                    </a:lnTo>
                    <a:lnTo>
                      <a:pt x="842" y="21"/>
                    </a:lnTo>
                    <a:lnTo>
                      <a:pt x="852" y="13"/>
                    </a:lnTo>
                    <a:lnTo>
                      <a:pt x="863"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 name="Freeform 22"/>
              <p:cNvSpPr>
                <a:spLocks/>
              </p:cNvSpPr>
              <p:nvPr/>
            </p:nvSpPr>
            <p:spPr bwMode="auto">
              <a:xfrm>
                <a:off x="7321" y="20681"/>
                <a:ext cx="1993" cy="915"/>
              </a:xfrm>
              <a:custGeom>
                <a:avLst/>
                <a:gdLst>
                  <a:gd name="T0" fmla="*/ 2 w 1993"/>
                  <a:gd name="T1" fmla="*/ 894 h 915"/>
                  <a:gd name="T2" fmla="*/ 8 w 1993"/>
                  <a:gd name="T3" fmla="*/ 776 h 915"/>
                  <a:gd name="T4" fmla="*/ 20 w 1993"/>
                  <a:gd name="T5" fmla="*/ 594 h 915"/>
                  <a:gd name="T6" fmla="*/ 29 w 1993"/>
                  <a:gd name="T7" fmla="*/ 447 h 915"/>
                  <a:gd name="T8" fmla="*/ 37 w 1993"/>
                  <a:gd name="T9" fmla="*/ 298 h 915"/>
                  <a:gd name="T10" fmla="*/ 47 w 1993"/>
                  <a:gd name="T11" fmla="*/ 147 h 915"/>
                  <a:gd name="T12" fmla="*/ 223 w 1993"/>
                  <a:gd name="T13" fmla="*/ 10 h 915"/>
                  <a:gd name="T14" fmla="*/ 391 w 1993"/>
                  <a:gd name="T15" fmla="*/ 20 h 915"/>
                  <a:gd name="T16" fmla="*/ 538 w 1993"/>
                  <a:gd name="T17" fmla="*/ 25 h 915"/>
                  <a:gd name="T18" fmla="*/ 683 w 1993"/>
                  <a:gd name="T19" fmla="*/ 31 h 915"/>
                  <a:gd name="T20" fmla="*/ 828 w 1993"/>
                  <a:gd name="T21" fmla="*/ 37 h 915"/>
                  <a:gd name="T22" fmla="*/ 973 w 1993"/>
                  <a:gd name="T23" fmla="*/ 43 h 915"/>
                  <a:gd name="T24" fmla="*/ 1122 w 1993"/>
                  <a:gd name="T25" fmla="*/ 45 h 915"/>
                  <a:gd name="T26" fmla="*/ 1269 w 1993"/>
                  <a:gd name="T27" fmla="*/ 49 h 915"/>
                  <a:gd name="T28" fmla="*/ 1414 w 1993"/>
                  <a:gd name="T29" fmla="*/ 51 h 915"/>
                  <a:gd name="T30" fmla="*/ 1560 w 1993"/>
                  <a:gd name="T31" fmla="*/ 53 h 915"/>
                  <a:gd name="T32" fmla="*/ 1680 w 1993"/>
                  <a:gd name="T33" fmla="*/ 53 h 915"/>
                  <a:gd name="T34" fmla="*/ 1801 w 1993"/>
                  <a:gd name="T35" fmla="*/ 49 h 915"/>
                  <a:gd name="T36" fmla="*/ 1828 w 1993"/>
                  <a:gd name="T37" fmla="*/ 70 h 915"/>
                  <a:gd name="T38" fmla="*/ 1844 w 1993"/>
                  <a:gd name="T39" fmla="*/ 80 h 915"/>
                  <a:gd name="T40" fmla="*/ 1865 w 1993"/>
                  <a:gd name="T41" fmla="*/ 95 h 915"/>
                  <a:gd name="T42" fmla="*/ 1877 w 1993"/>
                  <a:gd name="T43" fmla="*/ 84 h 915"/>
                  <a:gd name="T44" fmla="*/ 1898 w 1993"/>
                  <a:gd name="T45" fmla="*/ 84 h 915"/>
                  <a:gd name="T46" fmla="*/ 1902 w 1993"/>
                  <a:gd name="T47" fmla="*/ 105 h 915"/>
                  <a:gd name="T48" fmla="*/ 1912 w 1993"/>
                  <a:gd name="T49" fmla="*/ 111 h 915"/>
                  <a:gd name="T50" fmla="*/ 1900 w 1993"/>
                  <a:gd name="T51" fmla="*/ 122 h 915"/>
                  <a:gd name="T52" fmla="*/ 1902 w 1993"/>
                  <a:gd name="T53" fmla="*/ 132 h 915"/>
                  <a:gd name="T54" fmla="*/ 1916 w 1993"/>
                  <a:gd name="T55" fmla="*/ 132 h 915"/>
                  <a:gd name="T56" fmla="*/ 1908 w 1993"/>
                  <a:gd name="T57" fmla="*/ 142 h 915"/>
                  <a:gd name="T58" fmla="*/ 1894 w 1993"/>
                  <a:gd name="T59" fmla="*/ 140 h 915"/>
                  <a:gd name="T60" fmla="*/ 1888 w 1993"/>
                  <a:gd name="T61" fmla="*/ 157 h 915"/>
                  <a:gd name="T62" fmla="*/ 1869 w 1993"/>
                  <a:gd name="T63" fmla="*/ 176 h 915"/>
                  <a:gd name="T64" fmla="*/ 1856 w 1993"/>
                  <a:gd name="T65" fmla="*/ 200 h 915"/>
                  <a:gd name="T66" fmla="*/ 1871 w 1993"/>
                  <a:gd name="T67" fmla="*/ 225 h 915"/>
                  <a:gd name="T68" fmla="*/ 1887 w 1993"/>
                  <a:gd name="T69" fmla="*/ 240 h 915"/>
                  <a:gd name="T70" fmla="*/ 1904 w 1993"/>
                  <a:gd name="T71" fmla="*/ 260 h 915"/>
                  <a:gd name="T72" fmla="*/ 1908 w 1993"/>
                  <a:gd name="T73" fmla="*/ 275 h 915"/>
                  <a:gd name="T74" fmla="*/ 1916 w 1993"/>
                  <a:gd name="T75" fmla="*/ 292 h 915"/>
                  <a:gd name="T76" fmla="*/ 1931 w 1993"/>
                  <a:gd name="T77" fmla="*/ 318 h 915"/>
                  <a:gd name="T78" fmla="*/ 1956 w 1993"/>
                  <a:gd name="T79" fmla="*/ 331 h 915"/>
                  <a:gd name="T80" fmla="*/ 1977 w 1993"/>
                  <a:gd name="T81" fmla="*/ 337 h 915"/>
                  <a:gd name="T82" fmla="*/ 1989 w 1993"/>
                  <a:gd name="T83" fmla="*/ 341 h 915"/>
                  <a:gd name="T84" fmla="*/ 1987 w 1993"/>
                  <a:gd name="T85" fmla="*/ 376 h 915"/>
                  <a:gd name="T86" fmla="*/ 1989 w 1993"/>
                  <a:gd name="T87" fmla="*/ 480 h 915"/>
                  <a:gd name="T88" fmla="*/ 1989 w 1993"/>
                  <a:gd name="T89" fmla="*/ 598 h 915"/>
                  <a:gd name="T90" fmla="*/ 1991 w 1993"/>
                  <a:gd name="T91" fmla="*/ 724 h 915"/>
                  <a:gd name="T92" fmla="*/ 1993 w 1993"/>
                  <a:gd name="T93" fmla="*/ 853 h 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3" h="915">
                    <a:moveTo>
                      <a:pt x="0" y="915"/>
                    </a:moveTo>
                    <a:lnTo>
                      <a:pt x="2" y="894"/>
                    </a:lnTo>
                    <a:lnTo>
                      <a:pt x="6" y="807"/>
                    </a:lnTo>
                    <a:lnTo>
                      <a:pt x="8" y="776"/>
                    </a:lnTo>
                    <a:lnTo>
                      <a:pt x="20" y="598"/>
                    </a:lnTo>
                    <a:lnTo>
                      <a:pt x="20" y="594"/>
                    </a:lnTo>
                    <a:lnTo>
                      <a:pt x="27" y="474"/>
                    </a:lnTo>
                    <a:lnTo>
                      <a:pt x="29" y="447"/>
                    </a:lnTo>
                    <a:lnTo>
                      <a:pt x="35" y="329"/>
                    </a:lnTo>
                    <a:lnTo>
                      <a:pt x="37" y="298"/>
                    </a:lnTo>
                    <a:lnTo>
                      <a:pt x="47" y="149"/>
                    </a:lnTo>
                    <a:lnTo>
                      <a:pt x="47" y="147"/>
                    </a:lnTo>
                    <a:lnTo>
                      <a:pt x="56" y="0"/>
                    </a:lnTo>
                    <a:lnTo>
                      <a:pt x="223" y="10"/>
                    </a:lnTo>
                    <a:lnTo>
                      <a:pt x="244" y="10"/>
                    </a:lnTo>
                    <a:lnTo>
                      <a:pt x="391" y="20"/>
                    </a:lnTo>
                    <a:lnTo>
                      <a:pt x="397" y="20"/>
                    </a:lnTo>
                    <a:lnTo>
                      <a:pt x="538" y="25"/>
                    </a:lnTo>
                    <a:lnTo>
                      <a:pt x="540" y="25"/>
                    </a:lnTo>
                    <a:lnTo>
                      <a:pt x="683" y="31"/>
                    </a:lnTo>
                    <a:lnTo>
                      <a:pt x="799" y="37"/>
                    </a:lnTo>
                    <a:lnTo>
                      <a:pt x="828" y="37"/>
                    </a:lnTo>
                    <a:lnTo>
                      <a:pt x="917" y="41"/>
                    </a:lnTo>
                    <a:lnTo>
                      <a:pt x="973" y="43"/>
                    </a:lnTo>
                    <a:lnTo>
                      <a:pt x="1035" y="43"/>
                    </a:lnTo>
                    <a:lnTo>
                      <a:pt x="1122" y="45"/>
                    </a:lnTo>
                    <a:lnTo>
                      <a:pt x="1151" y="45"/>
                    </a:lnTo>
                    <a:lnTo>
                      <a:pt x="1269" y="49"/>
                    </a:lnTo>
                    <a:lnTo>
                      <a:pt x="1387" y="51"/>
                    </a:lnTo>
                    <a:lnTo>
                      <a:pt x="1414" y="51"/>
                    </a:lnTo>
                    <a:lnTo>
                      <a:pt x="1505" y="51"/>
                    </a:lnTo>
                    <a:lnTo>
                      <a:pt x="1560" y="53"/>
                    </a:lnTo>
                    <a:lnTo>
                      <a:pt x="1621" y="51"/>
                    </a:lnTo>
                    <a:lnTo>
                      <a:pt x="1680" y="53"/>
                    </a:lnTo>
                    <a:lnTo>
                      <a:pt x="1796" y="53"/>
                    </a:lnTo>
                    <a:lnTo>
                      <a:pt x="1801" y="49"/>
                    </a:lnTo>
                    <a:lnTo>
                      <a:pt x="1819" y="68"/>
                    </a:lnTo>
                    <a:lnTo>
                      <a:pt x="1828" y="70"/>
                    </a:lnTo>
                    <a:lnTo>
                      <a:pt x="1832" y="80"/>
                    </a:lnTo>
                    <a:lnTo>
                      <a:pt x="1844" y="80"/>
                    </a:lnTo>
                    <a:lnTo>
                      <a:pt x="1856" y="93"/>
                    </a:lnTo>
                    <a:lnTo>
                      <a:pt x="1865" y="95"/>
                    </a:lnTo>
                    <a:lnTo>
                      <a:pt x="1873" y="91"/>
                    </a:lnTo>
                    <a:lnTo>
                      <a:pt x="1877" y="84"/>
                    </a:lnTo>
                    <a:lnTo>
                      <a:pt x="1890" y="82"/>
                    </a:lnTo>
                    <a:lnTo>
                      <a:pt x="1898" y="84"/>
                    </a:lnTo>
                    <a:lnTo>
                      <a:pt x="1898" y="99"/>
                    </a:lnTo>
                    <a:lnTo>
                      <a:pt x="1902" y="105"/>
                    </a:lnTo>
                    <a:lnTo>
                      <a:pt x="1908" y="107"/>
                    </a:lnTo>
                    <a:lnTo>
                      <a:pt x="1912" y="111"/>
                    </a:lnTo>
                    <a:lnTo>
                      <a:pt x="1908" y="118"/>
                    </a:lnTo>
                    <a:lnTo>
                      <a:pt x="1900" y="122"/>
                    </a:lnTo>
                    <a:lnTo>
                      <a:pt x="1900" y="126"/>
                    </a:lnTo>
                    <a:lnTo>
                      <a:pt x="1902" y="132"/>
                    </a:lnTo>
                    <a:lnTo>
                      <a:pt x="1914" y="130"/>
                    </a:lnTo>
                    <a:lnTo>
                      <a:pt x="1916" y="132"/>
                    </a:lnTo>
                    <a:lnTo>
                      <a:pt x="1914" y="138"/>
                    </a:lnTo>
                    <a:lnTo>
                      <a:pt x="1908" y="142"/>
                    </a:lnTo>
                    <a:lnTo>
                      <a:pt x="1900" y="142"/>
                    </a:lnTo>
                    <a:lnTo>
                      <a:pt x="1894" y="140"/>
                    </a:lnTo>
                    <a:lnTo>
                      <a:pt x="1892" y="140"/>
                    </a:lnTo>
                    <a:lnTo>
                      <a:pt x="1888" y="157"/>
                    </a:lnTo>
                    <a:lnTo>
                      <a:pt x="1875" y="165"/>
                    </a:lnTo>
                    <a:lnTo>
                      <a:pt x="1869" y="176"/>
                    </a:lnTo>
                    <a:lnTo>
                      <a:pt x="1869" y="190"/>
                    </a:lnTo>
                    <a:lnTo>
                      <a:pt x="1856" y="200"/>
                    </a:lnTo>
                    <a:lnTo>
                      <a:pt x="1858" y="209"/>
                    </a:lnTo>
                    <a:lnTo>
                      <a:pt x="1871" y="225"/>
                    </a:lnTo>
                    <a:lnTo>
                      <a:pt x="1873" y="232"/>
                    </a:lnTo>
                    <a:lnTo>
                      <a:pt x="1887" y="240"/>
                    </a:lnTo>
                    <a:lnTo>
                      <a:pt x="1894" y="250"/>
                    </a:lnTo>
                    <a:lnTo>
                      <a:pt x="1904" y="260"/>
                    </a:lnTo>
                    <a:lnTo>
                      <a:pt x="1910" y="261"/>
                    </a:lnTo>
                    <a:lnTo>
                      <a:pt x="1908" y="275"/>
                    </a:lnTo>
                    <a:lnTo>
                      <a:pt x="1908" y="281"/>
                    </a:lnTo>
                    <a:lnTo>
                      <a:pt x="1916" y="292"/>
                    </a:lnTo>
                    <a:lnTo>
                      <a:pt x="1927" y="302"/>
                    </a:lnTo>
                    <a:lnTo>
                      <a:pt x="1931" y="318"/>
                    </a:lnTo>
                    <a:lnTo>
                      <a:pt x="1939" y="323"/>
                    </a:lnTo>
                    <a:lnTo>
                      <a:pt x="1956" y="331"/>
                    </a:lnTo>
                    <a:lnTo>
                      <a:pt x="1970" y="331"/>
                    </a:lnTo>
                    <a:lnTo>
                      <a:pt x="1977" y="337"/>
                    </a:lnTo>
                    <a:lnTo>
                      <a:pt x="1987" y="339"/>
                    </a:lnTo>
                    <a:lnTo>
                      <a:pt x="1989" y="341"/>
                    </a:lnTo>
                    <a:lnTo>
                      <a:pt x="1987" y="352"/>
                    </a:lnTo>
                    <a:lnTo>
                      <a:pt x="1987" y="376"/>
                    </a:lnTo>
                    <a:lnTo>
                      <a:pt x="1987" y="445"/>
                    </a:lnTo>
                    <a:lnTo>
                      <a:pt x="1989" y="480"/>
                    </a:lnTo>
                    <a:lnTo>
                      <a:pt x="1989" y="571"/>
                    </a:lnTo>
                    <a:lnTo>
                      <a:pt x="1989" y="598"/>
                    </a:lnTo>
                    <a:lnTo>
                      <a:pt x="1991" y="714"/>
                    </a:lnTo>
                    <a:lnTo>
                      <a:pt x="1991" y="724"/>
                    </a:lnTo>
                    <a:lnTo>
                      <a:pt x="1991" y="844"/>
                    </a:lnTo>
                    <a:lnTo>
                      <a:pt x="1993" y="853"/>
                    </a:lnTo>
                    <a:lnTo>
                      <a:pt x="1993" y="91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 name="Freeform 23"/>
              <p:cNvSpPr>
                <a:spLocks/>
              </p:cNvSpPr>
              <p:nvPr/>
            </p:nvSpPr>
            <p:spPr bwMode="auto">
              <a:xfrm>
                <a:off x="9002" y="20498"/>
                <a:ext cx="1705" cy="1098"/>
              </a:xfrm>
              <a:custGeom>
                <a:avLst/>
                <a:gdLst>
                  <a:gd name="T0" fmla="*/ 310 w 1705"/>
                  <a:gd name="T1" fmla="*/ 907 h 1098"/>
                  <a:gd name="T2" fmla="*/ 308 w 1705"/>
                  <a:gd name="T3" fmla="*/ 663 h 1098"/>
                  <a:gd name="T4" fmla="*/ 308 w 1705"/>
                  <a:gd name="T5" fmla="*/ 524 h 1098"/>
                  <a:gd name="T6" fmla="*/ 275 w 1705"/>
                  <a:gd name="T7" fmla="*/ 514 h 1098"/>
                  <a:gd name="T8" fmla="*/ 235 w 1705"/>
                  <a:gd name="T9" fmla="*/ 475 h 1098"/>
                  <a:gd name="T10" fmla="*/ 223 w 1705"/>
                  <a:gd name="T11" fmla="*/ 443 h 1098"/>
                  <a:gd name="T12" fmla="*/ 190 w 1705"/>
                  <a:gd name="T13" fmla="*/ 408 h 1098"/>
                  <a:gd name="T14" fmla="*/ 188 w 1705"/>
                  <a:gd name="T15" fmla="*/ 359 h 1098"/>
                  <a:gd name="T16" fmla="*/ 213 w 1705"/>
                  <a:gd name="T17" fmla="*/ 323 h 1098"/>
                  <a:gd name="T18" fmla="*/ 235 w 1705"/>
                  <a:gd name="T19" fmla="*/ 315 h 1098"/>
                  <a:gd name="T20" fmla="*/ 219 w 1705"/>
                  <a:gd name="T21" fmla="*/ 305 h 1098"/>
                  <a:gd name="T22" fmla="*/ 221 w 1705"/>
                  <a:gd name="T23" fmla="*/ 288 h 1098"/>
                  <a:gd name="T24" fmla="*/ 196 w 1705"/>
                  <a:gd name="T25" fmla="*/ 267 h 1098"/>
                  <a:gd name="T26" fmla="*/ 163 w 1705"/>
                  <a:gd name="T27" fmla="*/ 263 h 1098"/>
                  <a:gd name="T28" fmla="*/ 120 w 1705"/>
                  <a:gd name="T29" fmla="*/ 232 h 1098"/>
                  <a:gd name="T30" fmla="*/ 93 w 1705"/>
                  <a:gd name="T31" fmla="*/ 216 h 1098"/>
                  <a:gd name="T32" fmla="*/ 91 w 1705"/>
                  <a:gd name="T33" fmla="*/ 187 h 1098"/>
                  <a:gd name="T34" fmla="*/ 59 w 1705"/>
                  <a:gd name="T35" fmla="*/ 141 h 1098"/>
                  <a:gd name="T36" fmla="*/ 41 w 1705"/>
                  <a:gd name="T37" fmla="*/ 119 h 1098"/>
                  <a:gd name="T38" fmla="*/ 20 w 1705"/>
                  <a:gd name="T39" fmla="*/ 65 h 1098"/>
                  <a:gd name="T40" fmla="*/ 26 w 1705"/>
                  <a:gd name="T41" fmla="*/ 38 h 1098"/>
                  <a:gd name="T42" fmla="*/ 2 w 1705"/>
                  <a:gd name="T43" fmla="*/ 44 h 1098"/>
                  <a:gd name="T44" fmla="*/ 219 w 1705"/>
                  <a:gd name="T45" fmla="*/ 32 h 1098"/>
                  <a:gd name="T46" fmla="*/ 451 w 1705"/>
                  <a:gd name="T47" fmla="*/ 31 h 1098"/>
                  <a:gd name="T48" fmla="*/ 687 w 1705"/>
                  <a:gd name="T49" fmla="*/ 21 h 1098"/>
                  <a:gd name="T50" fmla="*/ 919 w 1705"/>
                  <a:gd name="T51" fmla="*/ 7 h 1098"/>
                  <a:gd name="T52" fmla="*/ 1049 w 1705"/>
                  <a:gd name="T53" fmla="*/ 9 h 1098"/>
                  <a:gd name="T54" fmla="*/ 1076 w 1705"/>
                  <a:gd name="T55" fmla="*/ 40 h 1098"/>
                  <a:gd name="T56" fmla="*/ 1092 w 1705"/>
                  <a:gd name="T57" fmla="*/ 56 h 1098"/>
                  <a:gd name="T58" fmla="*/ 1107 w 1705"/>
                  <a:gd name="T59" fmla="*/ 71 h 1098"/>
                  <a:gd name="T60" fmla="*/ 1101 w 1705"/>
                  <a:gd name="T61" fmla="*/ 137 h 1098"/>
                  <a:gd name="T62" fmla="*/ 1121 w 1705"/>
                  <a:gd name="T63" fmla="*/ 224 h 1098"/>
                  <a:gd name="T64" fmla="*/ 1123 w 1705"/>
                  <a:gd name="T65" fmla="*/ 251 h 1098"/>
                  <a:gd name="T66" fmla="*/ 1159 w 1705"/>
                  <a:gd name="T67" fmla="*/ 311 h 1098"/>
                  <a:gd name="T68" fmla="*/ 1229 w 1705"/>
                  <a:gd name="T69" fmla="*/ 381 h 1098"/>
                  <a:gd name="T70" fmla="*/ 1306 w 1705"/>
                  <a:gd name="T71" fmla="*/ 437 h 1098"/>
                  <a:gd name="T72" fmla="*/ 1326 w 1705"/>
                  <a:gd name="T73" fmla="*/ 487 h 1098"/>
                  <a:gd name="T74" fmla="*/ 1343 w 1705"/>
                  <a:gd name="T75" fmla="*/ 559 h 1098"/>
                  <a:gd name="T76" fmla="*/ 1393 w 1705"/>
                  <a:gd name="T77" fmla="*/ 547 h 1098"/>
                  <a:gd name="T78" fmla="*/ 1455 w 1705"/>
                  <a:gd name="T79" fmla="*/ 559 h 1098"/>
                  <a:gd name="T80" fmla="*/ 1486 w 1705"/>
                  <a:gd name="T81" fmla="*/ 601 h 1098"/>
                  <a:gd name="T82" fmla="*/ 1477 w 1705"/>
                  <a:gd name="T83" fmla="*/ 646 h 1098"/>
                  <a:gd name="T84" fmla="*/ 1457 w 1705"/>
                  <a:gd name="T85" fmla="*/ 696 h 1098"/>
                  <a:gd name="T86" fmla="*/ 1434 w 1705"/>
                  <a:gd name="T87" fmla="*/ 764 h 1098"/>
                  <a:gd name="T88" fmla="*/ 1469 w 1705"/>
                  <a:gd name="T89" fmla="*/ 831 h 1098"/>
                  <a:gd name="T90" fmla="*/ 1527 w 1705"/>
                  <a:gd name="T91" fmla="*/ 872 h 1098"/>
                  <a:gd name="T92" fmla="*/ 1558 w 1705"/>
                  <a:gd name="T93" fmla="*/ 909 h 1098"/>
                  <a:gd name="T94" fmla="*/ 1579 w 1705"/>
                  <a:gd name="T95" fmla="*/ 899 h 1098"/>
                  <a:gd name="T96" fmla="*/ 1633 w 1705"/>
                  <a:gd name="T97" fmla="*/ 949 h 1098"/>
                  <a:gd name="T98" fmla="*/ 1674 w 1705"/>
                  <a:gd name="T99" fmla="*/ 980 h 1098"/>
                  <a:gd name="T100" fmla="*/ 1697 w 1705"/>
                  <a:gd name="T101" fmla="*/ 1046 h 1098"/>
                  <a:gd name="T102" fmla="*/ 1687 w 1705"/>
                  <a:gd name="T103" fmla="*/ 108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5" h="1098">
                    <a:moveTo>
                      <a:pt x="312" y="1098"/>
                    </a:moveTo>
                    <a:lnTo>
                      <a:pt x="312" y="1036"/>
                    </a:lnTo>
                    <a:lnTo>
                      <a:pt x="310" y="1027"/>
                    </a:lnTo>
                    <a:lnTo>
                      <a:pt x="310" y="907"/>
                    </a:lnTo>
                    <a:lnTo>
                      <a:pt x="310" y="897"/>
                    </a:lnTo>
                    <a:lnTo>
                      <a:pt x="308" y="781"/>
                    </a:lnTo>
                    <a:lnTo>
                      <a:pt x="308" y="754"/>
                    </a:lnTo>
                    <a:lnTo>
                      <a:pt x="308" y="663"/>
                    </a:lnTo>
                    <a:lnTo>
                      <a:pt x="306" y="628"/>
                    </a:lnTo>
                    <a:lnTo>
                      <a:pt x="306" y="559"/>
                    </a:lnTo>
                    <a:lnTo>
                      <a:pt x="306" y="535"/>
                    </a:lnTo>
                    <a:lnTo>
                      <a:pt x="308" y="524"/>
                    </a:lnTo>
                    <a:lnTo>
                      <a:pt x="306" y="522"/>
                    </a:lnTo>
                    <a:lnTo>
                      <a:pt x="296" y="520"/>
                    </a:lnTo>
                    <a:lnTo>
                      <a:pt x="289" y="514"/>
                    </a:lnTo>
                    <a:lnTo>
                      <a:pt x="275" y="514"/>
                    </a:lnTo>
                    <a:lnTo>
                      <a:pt x="258" y="506"/>
                    </a:lnTo>
                    <a:lnTo>
                      <a:pt x="250" y="501"/>
                    </a:lnTo>
                    <a:lnTo>
                      <a:pt x="246" y="485"/>
                    </a:lnTo>
                    <a:lnTo>
                      <a:pt x="235" y="475"/>
                    </a:lnTo>
                    <a:lnTo>
                      <a:pt x="227" y="464"/>
                    </a:lnTo>
                    <a:lnTo>
                      <a:pt x="227" y="458"/>
                    </a:lnTo>
                    <a:lnTo>
                      <a:pt x="229" y="444"/>
                    </a:lnTo>
                    <a:lnTo>
                      <a:pt x="223" y="443"/>
                    </a:lnTo>
                    <a:lnTo>
                      <a:pt x="213" y="433"/>
                    </a:lnTo>
                    <a:lnTo>
                      <a:pt x="206" y="423"/>
                    </a:lnTo>
                    <a:lnTo>
                      <a:pt x="192" y="415"/>
                    </a:lnTo>
                    <a:lnTo>
                      <a:pt x="190" y="408"/>
                    </a:lnTo>
                    <a:lnTo>
                      <a:pt x="177" y="392"/>
                    </a:lnTo>
                    <a:lnTo>
                      <a:pt x="175" y="383"/>
                    </a:lnTo>
                    <a:lnTo>
                      <a:pt x="188" y="373"/>
                    </a:lnTo>
                    <a:lnTo>
                      <a:pt x="188" y="359"/>
                    </a:lnTo>
                    <a:lnTo>
                      <a:pt x="194" y="348"/>
                    </a:lnTo>
                    <a:lnTo>
                      <a:pt x="207" y="340"/>
                    </a:lnTo>
                    <a:lnTo>
                      <a:pt x="211" y="323"/>
                    </a:lnTo>
                    <a:lnTo>
                      <a:pt x="213" y="323"/>
                    </a:lnTo>
                    <a:lnTo>
                      <a:pt x="219" y="325"/>
                    </a:lnTo>
                    <a:lnTo>
                      <a:pt x="227" y="325"/>
                    </a:lnTo>
                    <a:lnTo>
                      <a:pt x="233" y="321"/>
                    </a:lnTo>
                    <a:lnTo>
                      <a:pt x="235" y="315"/>
                    </a:lnTo>
                    <a:lnTo>
                      <a:pt x="233" y="313"/>
                    </a:lnTo>
                    <a:lnTo>
                      <a:pt x="221" y="315"/>
                    </a:lnTo>
                    <a:lnTo>
                      <a:pt x="219" y="309"/>
                    </a:lnTo>
                    <a:lnTo>
                      <a:pt x="219" y="305"/>
                    </a:lnTo>
                    <a:lnTo>
                      <a:pt x="227" y="301"/>
                    </a:lnTo>
                    <a:lnTo>
                      <a:pt x="231" y="294"/>
                    </a:lnTo>
                    <a:lnTo>
                      <a:pt x="227" y="290"/>
                    </a:lnTo>
                    <a:lnTo>
                      <a:pt x="221" y="288"/>
                    </a:lnTo>
                    <a:lnTo>
                      <a:pt x="217" y="282"/>
                    </a:lnTo>
                    <a:lnTo>
                      <a:pt x="217" y="267"/>
                    </a:lnTo>
                    <a:lnTo>
                      <a:pt x="209" y="265"/>
                    </a:lnTo>
                    <a:lnTo>
                      <a:pt x="196" y="267"/>
                    </a:lnTo>
                    <a:lnTo>
                      <a:pt x="192" y="274"/>
                    </a:lnTo>
                    <a:lnTo>
                      <a:pt x="184" y="278"/>
                    </a:lnTo>
                    <a:lnTo>
                      <a:pt x="175" y="276"/>
                    </a:lnTo>
                    <a:lnTo>
                      <a:pt x="163" y="263"/>
                    </a:lnTo>
                    <a:lnTo>
                      <a:pt x="151" y="263"/>
                    </a:lnTo>
                    <a:lnTo>
                      <a:pt x="147" y="253"/>
                    </a:lnTo>
                    <a:lnTo>
                      <a:pt x="138" y="251"/>
                    </a:lnTo>
                    <a:lnTo>
                      <a:pt x="120" y="232"/>
                    </a:lnTo>
                    <a:lnTo>
                      <a:pt x="111" y="224"/>
                    </a:lnTo>
                    <a:lnTo>
                      <a:pt x="105" y="222"/>
                    </a:lnTo>
                    <a:lnTo>
                      <a:pt x="99" y="218"/>
                    </a:lnTo>
                    <a:lnTo>
                      <a:pt x="93" y="216"/>
                    </a:lnTo>
                    <a:lnTo>
                      <a:pt x="95" y="205"/>
                    </a:lnTo>
                    <a:lnTo>
                      <a:pt x="101" y="199"/>
                    </a:lnTo>
                    <a:lnTo>
                      <a:pt x="99" y="193"/>
                    </a:lnTo>
                    <a:lnTo>
                      <a:pt x="91" y="187"/>
                    </a:lnTo>
                    <a:lnTo>
                      <a:pt x="82" y="174"/>
                    </a:lnTo>
                    <a:lnTo>
                      <a:pt x="80" y="160"/>
                    </a:lnTo>
                    <a:lnTo>
                      <a:pt x="76" y="154"/>
                    </a:lnTo>
                    <a:lnTo>
                      <a:pt x="59" y="141"/>
                    </a:lnTo>
                    <a:lnTo>
                      <a:pt x="47" y="127"/>
                    </a:lnTo>
                    <a:lnTo>
                      <a:pt x="33" y="127"/>
                    </a:lnTo>
                    <a:lnTo>
                      <a:pt x="33" y="121"/>
                    </a:lnTo>
                    <a:lnTo>
                      <a:pt x="41" y="119"/>
                    </a:lnTo>
                    <a:lnTo>
                      <a:pt x="41" y="114"/>
                    </a:lnTo>
                    <a:lnTo>
                      <a:pt x="35" y="110"/>
                    </a:lnTo>
                    <a:lnTo>
                      <a:pt x="35" y="96"/>
                    </a:lnTo>
                    <a:lnTo>
                      <a:pt x="20" y="65"/>
                    </a:lnTo>
                    <a:lnTo>
                      <a:pt x="22" y="58"/>
                    </a:lnTo>
                    <a:lnTo>
                      <a:pt x="29" y="50"/>
                    </a:lnTo>
                    <a:lnTo>
                      <a:pt x="28" y="40"/>
                    </a:lnTo>
                    <a:lnTo>
                      <a:pt x="26" y="38"/>
                    </a:lnTo>
                    <a:lnTo>
                      <a:pt x="22" y="40"/>
                    </a:lnTo>
                    <a:lnTo>
                      <a:pt x="22" y="54"/>
                    </a:lnTo>
                    <a:lnTo>
                      <a:pt x="10" y="50"/>
                    </a:lnTo>
                    <a:lnTo>
                      <a:pt x="2" y="44"/>
                    </a:lnTo>
                    <a:lnTo>
                      <a:pt x="0" y="31"/>
                    </a:lnTo>
                    <a:lnTo>
                      <a:pt x="101" y="32"/>
                    </a:lnTo>
                    <a:lnTo>
                      <a:pt x="144" y="32"/>
                    </a:lnTo>
                    <a:lnTo>
                      <a:pt x="219" y="32"/>
                    </a:lnTo>
                    <a:lnTo>
                      <a:pt x="291" y="32"/>
                    </a:lnTo>
                    <a:lnTo>
                      <a:pt x="331" y="32"/>
                    </a:lnTo>
                    <a:lnTo>
                      <a:pt x="395" y="32"/>
                    </a:lnTo>
                    <a:lnTo>
                      <a:pt x="451" y="31"/>
                    </a:lnTo>
                    <a:lnTo>
                      <a:pt x="511" y="29"/>
                    </a:lnTo>
                    <a:lnTo>
                      <a:pt x="567" y="25"/>
                    </a:lnTo>
                    <a:lnTo>
                      <a:pt x="618" y="25"/>
                    </a:lnTo>
                    <a:lnTo>
                      <a:pt x="687" y="21"/>
                    </a:lnTo>
                    <a:lnTo>
                      <a:pt x="784" y="17"/>
                    </a:lnTo>
                    <a:lnTo>
                      <a:pt x="803" y="15"/>
                    </a:lnTo>
                    <a:lnTo>
                      <a:pt x="877" y="9"/>
                    </a:lnTo>
                    <a:lnTo>
                      <a:pt x="919" y="7"/>
                    </a:lnTo>
                    <a:lnTo>
                      <a:pt x="983" y="2"/>
                    </a:lnTo>
                    <a:lnTo>
                      <a:pt x="1035" y="0"/>
                    </a:lnTo>
                    <a:lnTo>
                      <a:pt x="1041" y="5"/>
                    </a:lnTo>
                    <a:lnTo>
                      <a:pt x="1049" y="9"/>
                    </a:lnTo>
                    <a:lnTo>
                      <a:pt x="1049" y="19"/>
                    </a:lnTo>
                    <a:lnTo>
                      <a:pt x="1066" y="25"/>
                    </a:lnTo>
                    <a:lnTo>
                      <a:pt x="1068" y="34"/>
                    </a:lnTo>
                    <a:lnTo>
                      <a:pt x="1076" y="40"/>
                    </a:lnTo>
                    <a:lnTo>
                      <a:pt x="1080" y="48"/>
                    </a:lnTo>
                    <a:lnTo>
                      <a:pt x="1092" y="50"/>
                    </a:lnTo>
                    <a:lnTo>
                      <a:pt x="1090" y="54"/>
                    </a:lnTo>
                    <a:lnTo>
                      <a:pt x="1092" y="56"/>
                    </a:lnTo>
                    <a:lnTo>
                      <a:pt x="1093" y="65"/>
                    </a:lnTo>
                    <a:lnTo>
                      <a:pt x="1101" y="67"/>
                    </a:lnTo>
                    <a:lnTo>
                      <a:pt x="1103" y="71"/>
                    </a:lnTo>
                    <a:lnTo>
                      <a:pt x="1107" y="71"/>
                    </a:lnTo>
                    <a:lnTo>
                      <a:pt x="1115" y="77"/>
                    </a:lnTo>
                    <a:lnTo>
                      <a:pt x="1105" y="98"/>
                    </a:lnTo>
                    <a:lnTo>
                      <a:pt x="1103" y="119"/>
                    </a:lnTo>
                    <a:lnTo>
                      <a:pt x="1101" y="137"/>
                    </a:lnTo>
                    <a:lnTo>
                      <a:pt x="1101" y="160"/>
                    </a:lnTo>
                    <a:lnTo>
                      <a:pt x="1105" y="183"/>
                    </a:lnTo>
                    <a:lnTo>
                      <a:pt x="1111" y="203"/>
                    </a:lnTo>
                    <a:lnTo>
                      <a:pt x="1121" y="224"/>
                    </a:lnTo>
                    <a:lnTo>
                      <a:pt x="1126" y="232"/>
                    </a:lnTo>
                    <a:lnTo>
                      <a:pt x="1126" y="237"/>
                    </a:lnTo>
                    <a:lnTo>
                      <a:pt x="1121" y="243"/>
                    </a:lnTo>
                    <a:lnTo>
                      <a:pt x="1123" y="251"/>
                    </a:lnTo>
                    <a:lnTo>
                      <a:pt x="1140" y="270"/>
                    </a:lnTo>
                    <a:lnTo>
                      <a:pt x="1144" y="286"/>
                    </a:lnTo>
                    <a:lnTo>
                      <a:pt x="1146" y="297"/>
                    </a:lnTo>
                    <a:lnTo>
                      <a:pt x="1159" y="311"/>
                    </a:lnTo>
                    <a:lnTo>
                      <a:pt x="1190" y="338"/>
                    </a:lnTo>
                    <a:lnTo>
                      <a:pt x="1204" y="354"/>
                    </a:lnTo>
                    <a:lnTo>
                      <a:pt x="1221" y="361"/>
                    </a:lnTo>
                    <a:lnTo>
                      <a:pt x="1229" y="381"/>
                    </a:lnTo>
                    <a:lnTo>
                      <a:pt x="1237" y="390"/>
                    </a:lnTo>
                    <a:lnTo>
                      <a:pt x="1260" y="404"/>
                    </a:lnTo>
                    <a:lnTo>
                      <a:pt x="1287" y="419"/>
                    </a:lnTo>
                    <a:lnTo>
                      <a:pt x="1306" y="437"/>
                    </a:lnTo>
                    <a:lnTo>
                      <a:pt x="1318" y="452"/>
                    </a:lnTo>
                    <a:lnTo>
                      <a:pt x="1320" y="460"/>
                    </a:lnTo>
                    <a:lnTo>
                      <a:pt x="1324" y="470"/>
                    </a:lnTo>
                    <a:lnTo>
                      <a:pt x="1326" y="487"/>
                    </a:lnTo>
                    <a:lnTo>
                      <a:pt x="1333" y="504"/>
                    </a:lnTo>
                    <a:lnTo>
                      <a:pt x="1330" y="518"/>
                    </a:lnTo>
                    <a:lnTo>
                      <a:pt x="1331" y="524"/>
                    </a:lnTo>
                    <a:lnTo>
                      <a:pt x="1343" y="559"/>
                    </a:lnTo>
                    <a:lnTo>
                      <a:pt x="1355" y="576"/>
                    </a:lnTo>
                    <a:lnTo>
                      <a:pt x="1370" y="580"/>
                    </a:lnTo>
                    <a:lnTo>
                      <a:pt x="1380" y="572"/>
                    </a:lnTo>
                    <a:lnTo>
                      <a:pt x="1393" y="547"/>
                    </a:lnTo>
                    <a:lnTo>
                      <a:pt x="1409" y="545"/>
                    </a:lnTo>
                    <a:lnTo>
                      <a:pt x="1434" y="557"/>
                    </a:lnTo>
                    <a:lnTo>
                      <a:pt x="1446" y="557"/>
                    </a:lnTo>
                    <a:lnTo>
                      <a:pt x="1455" y="559"/>
                    </a:lnTo>
                    <a:lnTo>
                      <a:pt x="1484" y="578"/>
                    </a:lnTo>
                    <a:lnTo>
                      <a:pt x="1490" y="586"/>
                    </a:lnTo>
                    <a:lnTo>
                      <a:pt x="1488" y="597"/>
                    </a:lnTo>
                    <a:lnTo>
                      <a:pt x="1486" y="601"/>
                    </a:lnTo>
                    <a:lnTo>
                      <a:pt x="1478" y="607"/>
                    </a:lnTo>
                    <a:lnTo>
                      <a:pt x="1471" y="624"/>
                    </a:lnTo>
                    <a:lnTo>
                      <a:pt x="1471" y="632"/>
                    </a:lnTo>
                    <a:lnTo>
                      <a:pt x="1477" y="646"/>
                    </a:lnTo>
                    <a:lnTo>
                      <a:pt x="1477" y="663"/>
                    </a:lnTo>
                    <a:lnTo>
                      <a:pt x="1463" y="680"/>
                    </a:lnTo>
                    <a:lnTo>
                      <a:pt x="1457" y="690"/>
                    </a:lnTo>
                    <a:lnTo>
                      <a:pt x="1457" y="696"/>
                    </a:lnTo>
                    <a:lnTo>
                      <a:pt x="1449" y="727"/>
                    </a:lnTo>
                    <a:lnTo>
                      <a:pt x="1440" y="740"/>
                    </a:lnTo>
                    <a:lnTo>
                      <a:pt x="1436" y="750"/>
                    </a:lnTo>
                    <a:lnTo>
                      <a:pt x="1434" y="764"/>
                    </a:lnTo>
                    <a:lnTo>
                      <a:pt x="1436" y="795"/>
                    </a:lnTo>
                    <a:lnTo>
                      <a:pt x="1446" y="810"/>
                    </a:lnTo>
                    <a:lnTo>
                      <a:pt x="1457" y="816"/>
                    </a:lnTo>
                    <a:lnTo>
                      <a:pt x="1469" y="831"/>
                    </a:lnTo>
                    <a:lnTo>
                      <a:pt x="1480" y="841"/>
                    </a:lnTo>
                    <a:lnTo>
                      <a:pt x="1502" y="853"/>
                    </a:lnTo>
                    <a:lnTo>
                      <a:pt x="1506" y="860"/>
                    </a:lnTo>
                    <a:lnTo>
                      <a:pt x="1527" y="872"/>
                    </a:lnTo>
                    <a:lnTo>
                      <a:pt x="1537" y="880"/>
                    </a:lnTo>
                    <a:lnTo>
                      <a:pt x="1550" y="880"/>
                    </a:lnTo>
                    <a:lnTo>
                      <a:pt x="1546" y="899"/>
                    </a:lnTo>
                    <a:lnTo>
                      <a:pt x="1558" y="909"/>
                    </a:lnTo>
                    <a:lnTo>
                      <a:pt x="1567" y="909"/>
                    </a:lnTo>
                    <a:lnTo>
                      <a:pt x="1575" y="903"/>
                    </a:lnTo>
                    <a:lnTo>
                      <a:pt x="1577" y="899"/>
                    </a:lnTo>
                    <a:lnTo>
                      <a:pt x="1579" y="899"/>
                    </a:lnTo>
                    <a:lnTo>
                      <a:pt x="1614" y="918"/>
                    </a:lnTo>
                    <a:lnTo>
                      <a:pt x="1626" y="930"/>
                    </a:lnTo>
                    <a:lnTo>
                      <a:pt x="1629" y="938"/>
                    </a:lnTo>
                    <a:lnTo>
                      <a:pt x="1633" y="949"/>
                    </a:lnTo>
                    <a:lnTo>
                      <a:pt x="1656" y="961"/>
                    </a:lnTo>
                    <a:lnTo>
                      <a:pt x="1672" y="965"/>
                    </a:lnTo>
                    <a:lnTo>
                      <a:pt x="1676" y="969"/>
                    </a:lnTo>
                    <a:lnTo>
                      <a:pt x="1674" y="980"/>
                    </a:lnTo>
                    <a:lnTo>
                      <a:pt x="1676" y="992"/>
                    </a:lnTo>
                    <a:lnTo>
                      <a:pt x="1674" y="1007"/>
                    </a:lnTo>
                    <a:lnTo>
                      <a:pt x="1684" y="1034"/>
                    </a:lnTo>
                    <a:lnTo>
                      <a:pt x="1697" y="1046"/>
                    </a:lnTo>
                    <a:lnTo>
                      <a:pt x="1705" y="1060"/>
                    </a:lnTo>
                    <a:lnTo>
                      <a:pt x="1703" y="1079"/>
                    </a:lnTo>
                    <a:lnTo>
                      <a:pt x="1695" y="1085"/>
                    </a:lnTo>
                    <a:lnTo>
                      <a:pt x="1687" y="1089"/>
                    </a:lnTo>
                    <a:lnTo>
                      <a:pt x="1684" y="1098"/>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 name="Freeform 24"/>
              <p:cNvSpPr>
                <a:spLocks noEditPoints="1"/>
              </p:cNvSpPr>
              <p:nvPr/>
            </p:nvSpPr>
            <p:spPr bwMode="auto">
              <a:xfrm>
                <a:off x="10260" y="17876"/>
                <a:ext cx="1557" cy="2138"/>
              </a:xfrm>
              <a:custGeom>
                <a:avLst/>
                <a:gdLst>
                  <a:gd name="T0" fmla="*/ 267 w 1557"/>
                  <a:gd name="T1" fmla="*/ 130 h 2138"/>
                  <a:gd name="T2" fmla="*/ 427 w 1557"/>
                  <a:gd name="T3" fmla="*/ 298 h 2138"/>
                  <a:gd name="T4" fmla="*/ 602 w 1557"/>
                  <a:gd name="T5" fmla="*/ 248 h 2138"/>
                  <a:gd name="T6" fmla="*/ 410 w 1557"/>
                  <a:gd name="T7" fmla="*/ 353 h 2138"/>
                  <a:gd name="T8" fmla="*/ 1077 w 1557"/>
                  <a:gd name="T9" fmla="*/ 705 h 2138"/>
                  <a:gd name="T10" fmla="*/ 954 w 1557"/>
                  <a:gd name="T11" fmla="*/ 770 h 2138"/>
                  <a:gd name="T12" fmla="*/ 903 w 1557"/>
                  <a:gd name="T13" fmla="*/ 815 h 2138"/>
                  <a:gd name="T14" fmla="*/ 799 w 1557"/>
                  <a:gd name="T15" fmla="*/ 809 h 2138"/>
                  <a:gd name="T16" fmla="*/ 685 w 1557"/>
                  <a:gd name="T17" fmla="*/ 1008 h 2138"/>
                  <a:gd name="T18" fmla="*/ 673 w 1557"/>
                  <a:gd name="T19" fmla="*/ 973 h 2138"/>
                  <a:gd name="T20" fmla="*/ 658 w 1557"/>
                  <a:gd name="T21" fmla="*/ 939 h 2138"/>
                  <a:gd name="T22" fmla="*/ 629 w 1557"/>
                  <a:gd name="T23" fmla="*/ 939 h 2138"/>
                  <a:gd name="T24" fmla="*/ 646 w 1557"/>
                  <a:gd name="T25" fmla="*/ 890 h 2138"/>
                  <a:gd name="T26" fmla="*/ 646 w 1557"/>
                  <a:gd name="T27" fmla="*/ 852 h 2138"/>
                  <a:gd name="T28" fmla="*/ 636 w 1557"/>
                  <a:gd name="T29" fmla="*/ 821 h 2138"/>
                  <a:gd name="T30" fmla="*/ 590 w 1557"/>
                  <a:gd name="T31" fmla="*/ 794 h 2138"/>
                  <a:gd name="T32" fmla="*/ 569 w 1557"/>
                  <a:gd name="T33" fmla="*/ 768 h 2138"/>
                  <a:gd name="T34" fmla="*/ 540 w 1557"/>
                  <a:gd name="T35" fmla="*/ 743 h 2138"/>
                  <a:gd name="T36" fmla="*/ 493 w 1557"/>
                  <a:gd name="T37" fmla="*/ 734 h 2138"/>
                  <a:gd name="T38" fmla="*/ 458 w 1557"/>
                  <a:gd name="T39" fmla="*/ 728 h 2138"/>
                  <a:gd name="T40" fmla="*/ 429 w 1557"/>
                  <a:gd name="T41" fmla="*/ 739 h 2138"/>
                  <a:gd name="T42" fmla="*/ 397 w 1557"/>
                  <a:gd name="T43" fmla="*/ 728 h 2138"/>
                  <a:gd name="T44" fmla="*/ 317 w 1557"/>
                  <a:gd name="T45" fmla="*/ 695 h 2138"/>
                  <a:gd name="T46" fmla="*/ 60 w 1557"/>
                  <a:gd name="T47" fmla="*/ 612 h 2138"/>
                  <a:gd name="T48" fmla="*/ 25 w 1557"/>
                  <a:gd name="T49" fmla="*/ 579 h 2138"/>
                  <a:gd name="T50" fmla="*/ 118 w 1557"/>
                  <a:gd name="T51" fmla="*/ 498 h 2138"/>
                  <a:gd name="T52" fmla="*/ 321 w 1557"/>
                  <a:gd name="T53" fmla="*/ 405 h 2138"/>
                  <a:gd name="T54" fmla="*/ 431 w 1557"/>
                  <a:gd name="T55" fmla="*/ 360 h 2138"/>
                  <a:gd name="T56" fmla="*/ 455 w 1557"/>
                  <a:gd name="T57" fmla="*/ 463 h 2138"/>
                  <a:gd name="T58" fmla="*/ 636 w 1557"/>
                  <a:gd name="T59" fmla="*/ 434 h 2138"/>
                  <a:gd name="T60" fmla="*/ 859 w 1557"/>
                  <a:gd name="T61" fmla="*/ 532 h 2138"/>
                  <a:gd name="T62" fmla="*/ 1062 w 1557"/>
                  <a:gd name="T63" fmla="*/ 442 h 2138"/>
                  <a:gd name="T64" fmla="*/ 1263 w 1557"/>
                  <a:gd name="T65" fmla="*/ 469 h 2138"/>
                  <a:gd name="T66" fmla="*/ 1358 w 1557"/>
                  <a:gd name="T67" fmla="*/ 480 h 2138"/>
                  <a:gd name="T68" fmla="*/ 1453 w 1557"/>
                  <a:gd name="T69" fmla="*/ 563 h 2138"/>
                  <a:gd name="T70" fmla="*/ 1526 w 1557"/>
                  <a:gd name="T71" fmla="*/ 616 h 2138"/>
                  <a:gd name="T72" fmla="*/ 1408 w 1557"/>
                  <a:gd name="T73" fmla="*/ 647 h 2138"/>
                  <a:gd name="T74" fmla="*/ 1275 w 1557"/>
                  <a:gd name="T75" fmla="*/ 647 h 2138"/>
                  <a:gd name="T76" fmla="*/ 1557 w 1557"/>
                  <a:gd name="T77" fmla="*/ 625 h 2138"/>
                  <a:gd name="T78" fmla="*/ 1068 w 1557"/>
                  <a:gd name="T79" fmla="*/ 2006 h 2138"/>
                  <a:gd name="T80" fmla="*/ 1031 w 1557"/>
                  <a:gd name="T81" fmla="*/ 1546 h 2138"/>
                  <a:gd name="T82" fmla="*/ 1027 w 1557"/>
                  <a:gd name="T83" fmla="*/ 1428 h 2138"/>
                  <a:gd name="T84" fmla="*/ 1047 w 1557"/>
                  <a:gd name="T85" fmla="*/ 1244 h 2138"/>
                  <a:gd name="T86" fmla="*/ 1072 w 1557"/>
                  <a:gd name="T87" fmla="*/ 1070 h 2138"/>
                  <a:gd name="T88" fmla="*/ 1174 w 1557"/>
                  <a:gd name="T89" fmla="*/ 1024 h 2138"/>
                  <a:gd name="T90" fmla="*/ 1228 w 1557"/>
                  <a:gd name="T91" fmla="*/ 931 h 2138"/>
                  <a:gd name="T92" fmla="*/ 1331 w 1557"/>
                  <a:gd name="T93" fmla="*/ 850 h 2138"/>
                  <a:gd name="T94" fmla="*/ 1308 w 1557"/>
                  <a:gd name="T95" fmla="*/ 741 h 2138"/>
                  <a:gd name="T96" fmla="*/ 1513 w 1557"/>
                  <a:gd name="T97" fmla="*/ 774 h 2138"/>
                  <a:gd name="T98" fmla="*/ 1511 w 1557"/>
                  <a:gd name="T99" fmla="*/ 2084 h 2138"/>
                  <a:gd name="T100" fmla="*/ 1255 w 1557"/>
                  <a:gd name="T101" fmla="*/ 2113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7" h="2138">
                    <a:moveTo>
                      <a:pt x="406" y="0"/>
                    </a:moveTo>
                    <a:lnTo>
                      <a:pt x="379" y="51"/>
                    </a:lnTo>
                    <a:lnTo>
                      <a:pt x="319" y="80"/>
                    </a:lnTo>
                    <a:lnTo>
                      <a:pt x="292" y="118"/>
                    </a:lnTo>
                    <a:lnTo>
                      <a:pt x="267" y="130"/>
                    </a:lnTo>
                    <a:lnTo>
                      <a:pt x="253" y="122"/>
                    </a:lnTo>
                    <a:lnTo>
                      <a:pt x="251" y="111"/>
                    </a:lnTo>
                    <a:lnTo>
                      <a:pt x="261" y="91"/>
                    </a:lnTo>
                    <a:lnTo>
                      <a:pt x="406" y="0"/>
                    </a:lnTo>
                    <a:moveTo>
                      <a:pt x="427" y="298"/>
                    </a:moveTo>
                    <a:lnTo>
                      <a:pt x="441" y="275"/>
                    </a:lnTo>
                    <a:lnTo>
                      <a:pt x="491" y="240"/>
                    </a:lnTo>
                    <a:lnTo>
                      <a:pt x="588" y="223"/>
                    </a:lnTo>
                    <a:lnTo>
                      <a:pt x="609" y="240"/>
                    </a:lnTo>
                    <a:lnTo>
                      <a:pt x="602" y="248"/>
                    </a:lnTo>
                    <a:lnTo>
                      <a:pt x="561" y="264"/>
                    </a:lnTo>
                    <a:lnTo>
                      <a:pt x="495" y="324"/>
                    </a:lnTo>
                    <a:lnTo>
                      <a:pt x="456" y="399"/>
                    </a:lnTo>
                    <a:lnTo>
                      <a:pt x="439" y="358"/>
                    </a:lnTo>
                    <a:lnTo>
                      <a:pt x="410" y="353"/>
                    </a:lnTo>
                    <a:lnTo>
                      <a:pt x="408" y="316"/>
                    </a:lnTo>
                    <a:lnTo>
                      <a:pt x="427" y="298"/>
                    </a:lnTo>
                    <a:moveTo>
                      <a:pt x="1089" y="687"/>
                    </a:moveTo>
                    <a:lnTo>
                      <a:pt x="1076" y="691"/>
                    </a:lnTo>
                    <a:lnTo>
                      <a:pt x="1077" y="705"/>
                    </a:lnTo>
                    <a:lnTo>
                      <a:pt x="1039" y="693"/>
                    </a:lnTo>
                    <a:lnTo>
                      <a:pt x="994" y="705"/>
                    </a:lnTo>
                    <a:lnTo>
                      <a:pt x="983" y="720"/>
                    </a:lnTo>
                    <a:lnTo>
                      <a:pt x="979" y="743"/>
                    </a:lnTo>
                    <a:lnTo>
                      <a:pt x="954" y="770"/>
                    </a:lnTo>
                    <a:lnTo>
                      <a:pt x="938" y="778"/>
                    </a:lnTo>
                    <a:lnTo>
                      <a:pt x="940" y="786"/>
                    </a:lnTo>
                    <a:lnTo>
                      <a:pt x="929" y="792"/>
                    </a:lnTo>
                    <a:lnTo>
                      <a:pt x="919" y="823"/>
                    </a:lnTo>
                    <a:lnTo>
                      <a:pt x="903" y="815"/>
                    </a:lnTo>
                    <a:lnTo>
                      <a:pt x="900" y="799"/>
                    </a:lnTo>
                    <a:lnTo>
                      <a:pt x="923" y="757"/>
                    </a:lnTo>
                    <a:lnTo>
                      <a:pt x="880" y="757"/>
                    </a:lnTo>
                    <a:lnTo>
                      <a:pt x="851" y="797"/>
                    </a:lnTo>
                    <a:lnTo>
                      <a:pt x="799" y="809"/>
                    </a:lnTo>
                    <a:lnTo>
                      <a:pt x="770" y="859"/>
                    </a:lnTo>
                    <a:lnTo>
                      <a:pt x="756" y="906"/>
                    </a:lnTo>
                    <a:lnTo>
                      <a:pt x="704" y="999"/>
                    </a:lnTo>
                    <a:lnTo>
                      <a:pt x="704" y="1018"/>
                    </a:lnTo>
                    <a:lnTo>
                      <a:pt x="685" y="1008"/>
                    </a:lnTo>
                    <a:lnTo>
                      <a:pt x="669" y="999"/>
                    </a:lnTo>
                    <a:lnTo>
                      <a:pt x="667" y="991"/>
                    </a:lnTo>
                    <a:lnTo>
                      <a:pt x="671" y="985"/>
                    </a:lnTo>
                    <a:lnTo>
                      <a:pt x="669" y="977"/>
                    </a:lnTo>
                    <a:lnTo>
                      <a:pt x="673" y="973"/>
                    </a:lnTo>
                    <a:lnTo>
                      <a:pt x="673" y="966"/>
                    </a:lnTo>
                    <a:lnTo>
                      <a:pt x="685" y="939"/>
                    </a:lnTo>
                    <a:lnTo>
                      <a:pt x="685" y="933"/>
                    </a:lnTo>
                    <a:lnTo>
                      <a:pt x="673" y="925"/>
                    </a:lnTo>
                    <a:lnTo>
                      <a:pt x="658" y="939"/>
                    </a:lnTo>
                    <a:lnTo>
                      <a:pt x="640" y="939"/>
                    </a:lnTo>
                    <a:lnTo>
                      <a:pt x="638" y="943"/>
                    </a:lnTo>
                    <a:lnTo>
                      <a:pt x="633" y="935"/>
                    </a:lnTo>
                    <a:lnTo>
                      <a:pt x="631" y="935"/>
                    </a:lnTo>
                    <a:lnTo>
                      <a:pt x="629" y="939"/>
                    </a:lnTo>
                    <a:lnTo>
                      <a:pt x="627" y="937"/>
                    </a:lnTo>
                    <a:lnTo>
                      <a:pt x="634" y="923"/>
                    </a:lnTo>
                    <a:lnTo>
                      <a:pt x="631" y="910"/>
                    </a:lnTo>
                    <a:lnTo>
                      <a:pt x="640" y="902"/>
                    </a:lnTo>
                    <a:lnTo>
                      <a:pt x="646" y="890"/>
                    </a:lnTo>
                    <a:lnTo>
                      <a:pt x="640" y="875"/>
                    </a:lnTo>
                    <a:lnTo>
                      <a:pt x="634" y="867"/>
                    </a:lnTo>
                    <a:lnTo>
                      <a:pt x="644" y="867"/>
                    </a:lnTo>
                    <a:lnTo>
                      <a:pt x="646" y="855"/>
                    </a:lnTo>
                    <a:lnTo>
                      <a:pt x="646" y="852"/>
                    </a:lnTo>
                    <a:lnTo>
                      <a:pt x="634" y="838"/>
                    </a:lnTo>
                    <a:lnTo>
                      <a:pt x="634" y="834"/>
                    </a:lnTo>
                    <a:lnTo>
                      <a:pt x="642" y="830"/>
                    </a:lnTo>
                    <a:lnTo>
                      <a:pt x="642" y="826"/>
                    </a:lnTo>
                    <a:lnTo>
                      <a:pt x="636" y="821"/>
                    </a:lnTo>
                    <a:lnTo>
                      <a:pt x="636" y="819"/>
                    </a:lnTo>
                    <a:lnTo>
                      <a:pt x="627" y="815"/>
                    </a:lnTo>
                    <a:lnTo>
                      <a:pt x="619" y="807"/>
                    </a:lnTo>
                    <a:lnTo>
                      <a:pt x="596" y="803"/>
                    </a:lnTo>
                    <a:lnTo>
                      <a:pt x="590" y="794"/>
                    </a:lnTo>
                    <a:lnTo>
                      <a:pt x="574" y="797"/>
                    </a:lnTo>
                    <a:lnTo>
                      <a:pt x="567" y="797"/>
                    </a:lnTo>
                    <a:lnTo>
                      <a:pt x="555" y="788"/>
                    </a:lnTo>
                    <a:lnTo>
                      <a:pt x="557" y="782"/>
                    </a:lnTo>
                    <a:lnTo>
                      <a:pt x="569" y="768"/>
                    </a:lnTo>
                    <a:lnTo>
                      <a:pt x="561" y="763"/>
                    </a:lnTo>
                    <a:lnTo>
                      <a:pt x="561" y="753"/>
                    </a:lnTo>
                    <a:lnTo>
                      <a:pt x="557" y="751"/>
                    </a:lnTo>
                    <a:lnTo>
                      <a:pt x="547" y="749"/>
                    </a:lnTo>
                    <a:lnTo>
                      <a:pt x="540" y="743"/>
                    </a:lnTo>
                    <a:lnTo>
                      <a:pt x="532" y="747"/>
                    </a:lnTo>
                    <a:lnTo>
                      <a:pt x="520" y="741"/>
                    </a:lnTo>
                    <a:lnTo>
                      <a:pt x="511" y="743"/>
                    </a:lnTo>
                    <a:lnTo>
                      <a:pt x="507" y="741"/>
                    </a:lnTo>
                    <a:lnTo>
                      <a:pt x="493" y="734"/>
                    </a:lnTo>
                    <a:lnTo>
                      <a:pt x="486" y="737"/>
                    </a:lnTo>
                    <a:lnTo>
                      <a:pt x="474" y="734"/>
                    </a:lnTo>
                    <a:lnTo>
                      <a:pt x="466" y="734"/>
                    </a:lnTo>
                    <a:lnTo>
                      <a:pt x="464" y="730"/>
                    </a:lnTo>
                    <a:lnTo>
                      <a:pt x="458" y="728"/>
                    </a:lnTo>
                    <a:lnTo>
                      <a:pt x="451" y="728"/>
                    </a:lnTo>
                    <a:lnTo>
                      <a:pt x="445" y="732"/>
                    </a:lnTo>
                    <a:lnTo>
                      <a:pt x="439" y="730"/>
                    </a:lnTo>
                    <a:lnTo>
                      <a:pt x="435" y="737"/>
                    </a:lnTo>
                    <a:lnTo>
                      <a:pt x="429" y="739"/>
                    </a:lnTo>
                    <a:lnTo>
                      <a:pt x="420" y="730"/>
                    </a:lnTo>
                    <a:lnTo>
                      <a:pt x="414" y="732"/>
                    </a:lnTo>
                    <a:lnTo>
                      <a:pt x="408" y="728"/>
                    </a:lnTo>
                    <a:lnTo>
                      <a:pt x="398" y="732"/>
                    </a:lnTo>
                    <a:lnTo>
                      <a:pt x="397" y="728"/>
                    </a:lnTo>
                    <a:lnTo>
                      <a:pt x="393" y="728"/>
                    </a:lnTo>
                    <a:lnTo>
                      <a:pt x="391" y="730"/>
                    </a:lnTo>
                    <a:lnTo>
                      <a:pt x="360" y="716"/>
                    </a:lnTo>
                    <a:lnTo>
                      <a:pt x="346" y="708"/>
                    </a:lnTo>
                    <a:lnTo>
                      <a:pt x="317" y="695"/>
                    </a:lnTo>
                    <a:lnTo>
                      <a:pt x="118" y="654"/>
                    </a:lnTo>
                    <a:lnTo>
                      <a:pt x="73" y="647"/>
                    </a:lnTo>
                    <a:lnTo>
                      <a:pt x="73" y="637"/>
                    </a:lnTo>
                    <a:lnTo>
                      <a:pt x="66" y="627"/>
                    </a:lnTo>
                    <a:lnTo>
                      <a:pt x="60" y="612"/>
                    </a:lnTo>
                    <a:lnTo>
                      <a:pt x="46" y="590"/>
                    </a:lnTo>
                    <a:lnTo>
                      <a:pt x="37" y="590"/>
                    </a:lnTo>
                    <a:lnTo>
                      <a:pt x="33" y="587"/>
                    </a:lnTo>
                    <a:lnTo>
                      <a:pt x="25" y="587"/>
                    </a:lnTo>
                    <a:lnTo>
                      <a:pt x="25" y="579"/>
                    </a:lnTo>
                    <a:lnTo>
                      <a:pt x="21" y="577"/>
                    </a:lnTo>
                    <a:lnTo>
                      <a:pt x="6" y="583"/>
                    </a:lnTo>
                    <a:lnTo>
                      <a:pt x="0" y="573"/>
                    </a:lnTo>
                    <a:lnTo>
                      <a:pt x="89" y="530"/>
                    </a:lnTo>
                    <a:lnTo>
                      <a:pt x="118" y="498"/>
                    </a:lnTo>
                    <a:lnTo>
                      <a:pt x="139" y="476"/>
                    </a:lnTo>
                    <a:lnTo>
                      <a:pt x="232" y="463"/>
                    </a:lnTo>
                    <a:lnTo>
                      <a:pt x="271" y="434"/>
                    </a:lnTo>
                    <a:lnTo>
                      <a:pt x="290" y="409"/>
                    </a:lnTo>
                    <a:lnTo>
                      <a:pt x="321" y="405"/>
                    </a:lnTo>
                    <a:lnTo>
                      <a:pt x="335" y="393"/>
                    </a:lnTo>
                    <a:lnTo>
                      <a:pt x="344" y="368"/>
                    </a:lnTo>
                    <a:lnTo>
                      <a:pt x="400" y="322"/>
                    </a:lnTo>
                    <a:lnTo>
                      <a:pt x="404" y="354"/>
                    </a:lnTo>
                    <a:lnTo>
                      <a:pt x="431" y="360"/>
                    </a:lnTo>
                    <a:lnTo>
                      <a:pt x="431" y="385"/>
                    </a:lnTo>
                    <a:lnTo>
                      <a:pt x="451" y="397"/>
                    </a:lnTo>
                    <a:lnTo>
                      <a:pt x="451" y="418"/>
                    </a:lnTo>
                    <a:lnTo>
                      <a:pt x="445" y="443"/>
                    </a:lnTo>
                    <a:lnTo>
                      <a:pt x="455" y="463"/>
                    </a:lnTo>
                    <a:lnTo>
                      <a:pt x="513" y="409"/>
                    </a:lnTo>
                    <a:lnTo>
                      <a:pt x="511" y="424"/>
                    </a:lnTo>
                    <a:lnTo>
                      <a:pt x="547" y="416"/>
                    </a:lnTo>
                    <a:lnTo>
                      <a:pt x="578" y="414"/>
                    </a:lnTo>
                    <a:lnTo>
                      <a:pt x="636" y="434"/>
                    </a:lnTo>
                    <a:lnTo>
                      <a:pt x="714" y="540"/>
                    </a:lnTo>
                    <a:lnTo>
                      <a:pt x="776" y="536"/>
                    </a:lnTo>
                    <a:lnTo>
                      <a:pt x="799" y="523"/>
                    </a:lnTo>
                    <a:lnTo>
                      <a:pt x="834" y="550"/>
                    </a:lnTo>
                    <a:lnTo>
                      <a:pt x="859" y="532"/>
                    </a:lnTo>
                    <a:lnTo>
                      <a:pt x="890" y="552"/>
                    </a:lnTo>
                    <a:lnTo>
                      <a:pt x="927" y="501"/>
                    </a:lnTo>
                    <a:lnTo>
                      <a:pt x="996" y="455"/>
                    </a:lnTo>
                    <a:lnTo>
                      <a:pt x="1008" y="461"/>
                    </a:lnTo>
                    <a:lnTo>
                      <a:pt x="1062" y="442"/>
                    </a:lnTo>
                    <a:lnTo>
                      <a:pt x="1145" y="440"/>
                    </a:lnTo>
                    <a:lnTo>
                      <a:pt x="1207" y="405"/>
                    </a:lnTo>
                    <a:lnTo>
                      <a:pt x="1271" y="393"/>
                    </a:lnTo>
                    <a:lnTo>
                      <a:pt x="1257" y="420"/>
                    </a:lnTo>
                    <a:lnTo>
                      <a:pt x="1263" y="469"/>
                    </a:lnTo>
                    <a:lnTo>
                      <a:pt x="1257" y="484"/>
                    </a:lnTo>
                    <a:lnTo>
                      <a:pt x="1267" y="494"/>
                    </a:lnTo>
                    <a:lnTo>
                      <a:pt x="1286" y="486"/>
                    </a:lnTo>
                    <a:lnTo>
                      <a:pt x="1319" y="498"/>
                    </a:lnTo>
                    <a:lnTo>
                      <a:pt x="1358" y="480"/>
                    </a:lnTo>
                    <a:lnTo>
                      <a:pt x="1373" y="503"/>
                    </a:lnTo>
                    <a:lnTo>
                      <a:pt x="1408" y="474"/>
                    </a:lnTo>
                    <a:lnTo>
                      <a:pt x="1432" y="469"/>
                    </a:lnTo>
                    <a:lnTo>
                      <a:pt x="1472" y="546"/>
                    </a:lnTo>
                    <a:lnTo>
                      <a:pt x="1453" y="563"/>
                    </a:lnTo>
                    <a:lnTo>
                      <a:pt x="1461" y="575"/>
                    </a:lnTo>
                    <a:lnTo>
                      <a:pt x="1490" y="569"/>
                    </a:lnTo>
                    <a:lnTo>
                      <a:pt x="1513" y="583"/>
                    </a:lnTo>
                    <a:lnTo>
                      <a:pt x="1507" y="594"/>
                    </a:lnTo>
                    <a:lnTo>
                      <a:pt x="1526" y="616"/>
                    </a:lnTo>
                    <a:lnTo>
                      <a:pt x="1550" y="619"/>
                    </a:lnTo>
                    <a:lnTo>
                      <a:pt x="1550" y="635"/>
                    </a:lnTo>
                    <a:lnTo>
                      <a:pt x="1499" y="635"/>
                    </a:lnTo>
                    <a:lnTo>
                      <a:pt x="1443" y="635"/>
                    </a:lnTo>
                    <a:lnTo>
                      <a:pt x="1408" y="647"/>
                    </a:lnTo>
                    <a:lnTo>
                      <a:pt x="1379" y="629"/>
                    </a:lnTo>
                    <a:lnTo>
                      <a:pt x="1362" y="633"/>
                    </a:lnTo>
                    <a:lnTo>
                      <a:pt x="1360" y="695"/>
                    </a:lnTo>
                    <a:lnTo>
                      <a:pt x="1329" y="685"/>
                    </a:lnTo>
                    <a:lnTo>
                      <a:pt x="1275" y="647"/>
                    </a:lnTo>
                    <a:lnTo>
                      <a:pt x="1197" y="629"/>
                    </a:lnTo>
                    <a:lnTo>
                      <a:pt x="1166" y="633"/>
                    </a:lnTo>
                    <a:lnTo>
                      <a:pt x="1136" y="679"/>
                    </a:lnTo>
                    <a:lnTo>
                      <a:pt x="1089" y="687"/>
                    </a:lnTo>
                    <a:moveTo>
                      <a:pt x="1557" y="625"/>
                    </a:moveTo>
                    <a:lnTo>
                      <a:pt x="1553" y="631"/>
                    </a:lnTo>
                    <a:lnTo>
                      <a:pt x="1557" y="621"/>
                    </a:lnTo>
                    <a:moveTo>
                      <a:pt x="996" y="2138"/>
                    </a:moveTo>
                    <a:lnTo>
                      <a:pt x="1047" y="2084"/>
                    </a:lnTo>
                    <a:lnTo>
                      <a:pt x="1068" y="2006"/>
                    </a:lnTo>
                    <a:lnTo>
                      <a:pt x="1095" y="1962"/>
                    </a:lnTo>
                    <a:lnTo>
                      <a:pt x="1110" y="1900"/>
                    </a:lnTo>
                    <a:lnTo>
                      <a:pt x="1116" y="1778"/>
                    </a:lnTo>
                    <a:lnTo>
                      <a:pt x="1089" y="1662"/>
                    </a:lnTo>
                    <a:lnTo>
                      <a:pt x="1031" y="1546"/>
                    </a:lnTo>
                    <a:lnTo>
                      <a:pt x="1006" y="1484"/>
                    </a:lnTo>
                    <a:lnTo>
                      <a:pt x="1025" y="1445"/>
                    </a:lnTo>
                    <a:lnTo>
                      <a:pt x="1035" y="1445"/>
                    </a:lnTo>
                    <a:lnTo>
                      <a:pt x="1027" y="1442"/>
                    </a:lnTo>
                    <a:lnTo>
                      <a:pt x="1027" y="1428"/>
                    </a:lnTo>
                    <a:lnTo>
                      <a:pt x="1016" y="1385"/>
                    </a:lnTo>
                    <a:lnTo>
                      <a:pt x="1021" y="1385"/>
                    </a:lnTo>
                    <a:lnTo>
                      <a:pt x="998" y="1353"/>
                    </a:lnTo>
                    <a:lnTo>
                      <a:pt x="1025" y="1304"/>
                    </a:lnTo>
                    <a:lnTo>
                      <a:pt x="1047" y="1244"/>
                    </a:lnTo>
                    <a:lnTo>
                      <a:pt x="1048" y="1186"/>
                    </a:lnTo>
                    <a:lnTo>
                      <a:pt x="1039" y="1126"/>
                    </a:lnTo>
                    <a:lnTo>
                      <a:pt x="1074" y="1111"/>
                    </a:lnTo>
                    <a:lnTo>
                      <a:pt x="1077" y="1095"/>
                    </a:lnTo>
                    <a:lnTo>
                      <a:pt x="1072" y="1070"/>
                    </a:lnTo>
                    <a:lnTo>
                      <a:pt x="1077" y="1055"/>
                    </a:lnTo>
                    <a:lnTo>
                      <a:pt x="1139" y="1018"/>
                    </a:lnTo>
                    <a:lnTo>
                      <a:pt x="1176" y="941"/>
                    </a:lnTo>
                    <a:lnTo>
                      <a:pt x="1188" y="946"/>
                    </a:lnTo>
                    <a:lnTo>
                      <a:pt x="1174" y="1024"/>
                    </a:lnTo>
                    <a:lnTo>
                      <a:pt x="1184" y="1084"/>
                    </a:lnTo>
                    <a:lnTo>
                      <a:pt x="1213" y="1086"/>
                    </a:lnTo>
                    <a:lnTo>
                      <a:pt x="1226" y="1051"/>
                    </a:lnTo>
                    <a:lnTo>
                      <a:pt x="1236" y="999"/>
                    </a:lnTo>
                    <a:lnTo>
                      <a:pt x="1228" y="931"/>
                    </a:lnTo>
                    <a:lnTo>
                      <a:pt x="1230" y="910"/>
                    </a:lnTo>
                    <a:lnTo>
                      <a:pt x="1244" y="890"/>
                    </a:lnTo>
                    <a:lnTo>
                      <a:pt x="1292" y="869"/>
                    </a:lnTo>
                    <a:lnTo>
                      <a:pt x="1317" y="865"/>
                    </a:lnTo>
                    <a:lnTo>
                      <a:pt x="1331" y="850"/>
                    </a:lnTo>
                    <a:lnTo>
                      <a:pt x="1292" y="836"/>
                    </a:lnTo>
                    <a:lnTo>
                      <a:pt x="1279" y="801"/>
                    </a:lnTo>
                    <a:lnTo>
                      <a:pt x="1286" y="780"/>
                    </a:lnTo>
                    <a:lnTo>
                      <a:pt x="1306" y="759"/>
                    </a:lnTo>
                    <a:lnTo>
                      <a:pt x="1308" y="741"/>
                    </a:lnTo>
                    <a:lnTo>
                      <a:pt x="1364" y="720"/>
                    </a:lnTo>
                    <a:lnTo>
                      <a:pt x="1430" y="755"/>
                    </a:lnTo>
                    <a:lnTo>
                      <a:pt x="1464" y="747"/>
                    </a:lnTo>
                    <a:lnTo>
                      <a:pt x="1493" y="755"/>
                    </a:lnTo>
                    <a:lnTo>
                      <a:pt x="1513" y="774"/>
                    </a:lnTo>
                    <a:lnTo>
                      <a:pt x="1522" y="797"/>
                    </a:lnTo>
                    <a:lnTo>
                      <a:pt x="1557" y="794"/>
                    </a:lnTo>
                    <a:moveTo>
                      <a:pt x="1557" y="2099"/>
                    </a:moveTo>
                    <a:lnTo>
                      <a:pt x="1513" y="2105"/>
                    </a:lnTo>
                    <a:lnTo>
                      <a:pt x="1511" y="2084"/>
                    </a:lnTo>
                    <a:lnTo>
                      <a:pt x="1501" y="2086"/>
                    </a:lnTo>
                    <a:lnTo>
                      <a:pt x="1408" y="2095"/>
                    </a:lnTo>
                    <a:lnTo>
                      <a:pt x="1383" y="2097"/>
                    </a:lnTo>
                    <a:lnTo>
                      <a:pt x="1292" y="2109"/>
                    </a:lnTo>
                    <a:lnTo>
                      <a:pt x="1255" y="2113"/>
                    </a:lnTo>
                    <a:lnTo>
                      <a:pt x="1188" y="2119"/>
                    </a:lnTo>
                    <a:lnTo>
                      <a:pt x="1147" y="2122"/>
                    </a:lnTo>
                    <a:lnTo>
                      <a:pt x="1074" y="2130"/>
                    </a:lnTo>
                    <a:lnTo>
                      <a:pt x="996" y="2138"/>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 name="Freeform 25"/>
              <p:cNvSpPr>
                <a:spLocks/>
              </p:cNvSpPr>
              <p:nvPr/>
            </p:nvSpPr>
            <p:spPr bwMode="auto">
              <a:xfrm>
                <a:off x="9093" y="17540"/>
                <a:ext cx="209" cy="338"/>
              </a:xfrm>
              <a:custGeom>
                <a:avLst/>
                <a:gdLst>
                  <a:gd name="T0" fmla="*/ 0 w 209"/>
                  <a:gd name="T1" fmla="*/ 278 h 338"/>
                  <a:gd name="T2" fmla="*/ 0 w 209"/>
                  <a:gd name="T3" fmla="*/ 220 h 338"/>
                  <a:gd name="T4" fmla="*/ 56 w 209"/>
                  <a:gd name="T5" fmla="*/ 220 h 338"/>
                  <a:gd name="T6" fmla="*/ 56 w 209"/>
                  <a:gd name="T7" fmla="*/ 155 h 338"/>
                  <a:gd name="T8" fmla="*/ 47 w 209"/>
                  <a:gd name="T9" fmla="*/ 160 h 338"/>
                  <a:gd name="T10" fmla="*/ 27 w 209"/>
                  <a:gd name="T11" fmla="*/ 166 h 338"/>
                  <a:gd name="T12" fmla="*/ 12 w 209"/>
                  <a:gd name="T13" fmla="*/ 159 h 338"/>
                  <a:gd name="T14" fmla="*/ 6 w 209"/>
                  <a:gd name="T15" fmla="*/ 149 h 338"/>
                  <a:gd name="T16" fmla="*/ 8 w 209"/>
                  <a:gd name="T17" fmla="*/ 143 h 338"/>
                  <a:gd name="T18" fmla="*/ 4 w 209"/>
                  <a:gd name="T19" fmla="*/ 139 h 338"/>
                  <a:gd name="T20" fmla="*/ 4 w 209"/>
                  <a:gd name="T21" fmla="*/ 133 h 338"/>
                  <a:gd name="T22" fmla="*/ 6 w 209"/>
                  <a:gd name="T23" fmla="*/ 128 h 338"/>
                  <a:gd name="T24" fmla="*/ 14 w 209"/>
                  <a:gd name="T25" fmla="*/ 126 h 338"/>
                  <a:gd name="T26" fmla="*/ 41 w 209"/>
                  <a:gd name="T27" fmla="*/ 126 h 338"/>
                  <a:gd name="T28" fmla="*/ 41 w 209"/>
                  <a:gd name="T29" fmla="*/ 0 h 338"/>
                  <a:gd name="T30" fmla="*/ 115 w 209"/>
                  <a:gd name="T31" fmla="*/ 13 h 338"/>
                  <a:gd name="T32" fmla="*/ 151 w 209"/>
                  <a:gd name="T33" fmla="*/ 166 h 338"/>
                  <a:gd name="T34" fmla="*/ 147 w 209"/>
                  <a:gd name="T35" fmla="*/ 199 h 338"/>
                  <a:gd name="T36" fmla="*/ 176 w 209"/>
                  <a:gd name="T37" fmla="*/ 220 h 338"/>
                  <a:gd name="T38" fmla="*/ 207 w 209"/>
                  <a:gd name="T39" fmla="*/ 220 h 338"/>
                  <a:gd name="T40" fmla="*/ 209 w 209"/>
                  <a:gd name="T41" fmla="*/ 336 h 338"/>
                  <a:gd name="T42" fmla="*/ 31 w 209"/>
                  <a:gd name="T43" fmla="*/ 338 h 338"/>
                  <a:gd name="T44" fmla="*/ 29 w 209"/>
                  <a:gd name="T45" fmla="*/ 278 h 338"/>
                  <a:gd name="T46" fmla="*/ 0 w 209"/>
                  <a:gd name="T47" fmla="*/ 27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9" h="338">
                    <a:moveTo>
                      <a:pt x="0" y="278"/>
                    </a:moveTo>
                    <a:lnTo>
                      <a:pt x="0" y="220"/>
                    </a:lnTo>
                    <a:lnTo>
                      <a:pt x="56" y="220"/>
                    </a:lnTo>
                    <a:lnTo>
                      <a:pt x="56" y="155"/>
                    </a:lnTo>
                    <a:lnTo>
                      <a:pt x="47" y="160"/>
                    </a:lnTo>
                    <a:lnTo>
                      <a:pt x="27" y="166"/>
                    </a:lnTo>
                    <a:lnTo>
                      <a:pt x="12" y="159"/>
                    </a:lnTo>
                    <a:lnTo>
                      <a:pt x="6" y="149"/>
                    </a:lnTo>
                    <a:lnTo>
                      <a:pt x="8" y="143"/>
                    </a:lnTo>
                    <a:lnTo>
                      <a:pt x="4" y="139"/>
                    </a:lnTo>
                    <a:lnTo>
                      <a:pt x="4" y="133"/>
                    </a:lnTo>
                    <a:lnTo>
                      <a:pt x="6" y="128"/>
                    </a:lnTo>
                    <a:lnTo>
                      <a:pt x="14" y="126"/>
                    </a:lnTo>
                    <a:lnTo>
                      <a:pt x="41" y="126"/>
                    </a:lnTo>
                    <a:lnTo>
                      <a:pt x="41" y="0"/>
                    </a:lnTo>
                    <a:lnTo>
                      <a:pt x="115" y="13"/>
                    </a:lnTo>
                    <a:lnTo>
                      <a:pt x="151" y="166"/>
                    </a:lnTo>
                    <a:lnTo>
                      <a:pt x="147" y="199"/>
                    </a:lnTo>
                    <a:lnTo>
                      <a:pt x="176" y="220"/>
                    </a:lnTo>
                    <a:lnTo>
                      <a:pt x="207" y="220"/>
                    </a:lnTo>
                    <a:lnTo>
                      <a:pt x="209" y="336"/>
                    </a:lnTo>
                    <a:lnTo>
                      <a:pt x="31" y="338"/>
                    </a:lnTo>
                    <a:lnTo>
                      <a:pt x="29" y="278"/>
                    </a:lnTo>
                    <a:lnTo>
                      <a:pt x="0" y="27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26"/>
              <p:cNvSpPr>
                <a:spLocks/>
              </p:cNvSpPr>
              <p:nvPr/>
            </p:nvSpPr>
            <p:spPr bwMode="auto">
              <a:xfrm>
                <a:off x="7110" y="17588"/>
                <a:ext cx="267" cy="143"/>
              </a:xfrm>
              <a:custGeom>
                <a:avLst/>
                <a:gdLst>
                  <a:gd name="T0" fmla="*/ 266 w 267"/>
                  <a:gd name="T1" fmla="*/ 143 h 143"/>
                  <a:gd name="T2" fmla="*/ 0 w 267"/>
                  <a:gd name="T3" fmla="*/ 120 h 143"/>
                  <a:gd name="T4" fmla="*/ 6 w 267"/>
                  <a:gd name="T5" fmla="*/ 0 h 143"/>
                  <a:gd name="T6" fmla="*/ 262 w 267"/>
                  <a:gd name="T7" fmla="*/ 22 h 143"/>
                  <a:gd name="T8" fmla="*/ 254 w 267"/>
                  <a:gd name="T9" fmla="*/ 112 h 143"/>
                  <a:gd name="T10" fmla="*/ 267 w 267"/>
                  <a:gd name="T11" fmla="*/ 112 h 143"/>
                  <a:gd name="T12" fmla="*/ 266 w 267"/>
                  <a:gd name="T13" fmla="*/ 143 h 143"/>
                </a:gdLst>
                <a:ahLst/>
                <a:cxnLst>
                  <a:cxn ang="0">
                    <a:pos x="T0" y="T1"/>
                  </a:cxn>
                  <a:cxn ang="0">
                    <a:pos x="T2" y="T3"/>
                  </a:cxn>
                  <a:cxn ang="0">
                    <a:pos x="T4" y="T5"/>
                  </a:cxn>
                  <a:cxn ang="0">
                    <a:pos x="T6" y="T7"/>
                  </a:cxn>
                  <a:cxn ang="0">
                    <a:pos x="T8" y="T9"/>
                  </a:cxn>
                  <a:cxn ang="0">
                    <a:pos x="T10" y="T11"/>
                  </a:cxn>
                  <a:cxn ang="0">
                    <a:pos x="T12" y="T13"/>
                  </a:cxn>
                </a:cxnLst>
                <a:rect l="0" t="0" r="r" b="b"/>
                <a:pathLst>
                  <a:path w="267" h="143">
                    <a:moveTo>
                      <a:pt x="266" y="143"/>
                    </a:moveTo>
                    <a:lnTo>
                      <a:pt x="0" y="120"/>
                    </a:lnTo>
                    <a:lnTo>
                      <a:pt x="6" y="0"/>
                    </a:lnTo>
                    <a:lnTo>
                      <a:pt x="262" y="22"/>
                    </a:lnTo>
                    <a:lnTo>
                      <a:pt x="254" y="112"/>
                    </a:lnTo>
                    <a:lnTo>
                      <a:pt x="267" y="112"/>
                    </a:lnTo>
                    <a:lnTo>
                      <a:pt x="266" y="14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27"/>
              <p:cNvSpPr>
                <a:spLocks/>
              </p:cNvSpPr>
              <p:nvPr/>
            </p:nvSpPr>
            <p:spPr bwMode="auto">
              <a:xfrm>
                <a:off x="7364" y="17610"/>
                <a:ext cx="215" cy="162"/>
              </a:xfrm>
              <a:custGeom>
                <a:avLst/>
                <a:gdLst>
                  <a:gd name="T0" fmla="*/ 157 w 215"/>
                  <a:gd name="T1" fmla="*/ 162 h 162"/>
                  <a:gd name="T2" fmla="*/ 10 w 215"/>
                  <a:gd name="T3" fmla="*/ 150 h 162"/>
                  <a:gd name="T4" fmla="*/ 12 w 215"/>
                  <a:gd name="T5" fmla="*/ 121 h 162"/>
                  <a:gd name="T6" fmla="*/ 13 w 215"/>
                  <a:gd name="T7" fmla="*/ 90 h 162"/>
                  <a:gd name="T8" fmla="*/ 0 w 215"/>
                  <a:gd name="T9" fmla="*/ 90 h 162"/>
                  <a:gd name="T10" fmla="*/ 8 w 215"/>
                  <a:gd name="T11" fmla="*/ 0 h 162"/>
                  <a:gd name="T12" fmla="*/ 215 w 215"/>
                  <a:gd name="T13" fmla="*/ 13 h 162"/>
                  <a:gd name="T14" fmla="*/ 211 w 215"/>
                  <a:gd name="T15" fmla="*/ 79 h 162"/>
                  <a:gd name="T16" fmla="*/ 180 w 215"/>
                  <a:gd name="T17" fmla="*/ 77 h 162"/>
                  <a:gd name="T18" fmla="*/ 178 w 215"/>
                  <a:gd name="T19" fmla="*/ 104 h 162"/>
                  <a:gd name="T20" fmla="*/ 160 w 215"/>
                  <a:gd name="T21" fmla="*/ 102 h 162"/>
                  <a:gd name="T22" fmla="*/ 157 w 215"/>
                  <a:gd name="T2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5" h="162">
                    <a:moveTo>
                      <a:pt x="157" y="162"/>
                    </a:moveTo>
                    <a:lnTo>
                      <a:pt x="10" y="150"/>
                    </a:lnTo>
                    <a:lnTo>
                      <a:pt x="12" y="121"/>
                    </a:lnTo>
                    <a:lnTo>
                      <a:pt x="13" y="90"/>
                    </a:lnTo>
                    <a:lnTo>
                      <a:pt x="0" y="90"/>
                    </a:lnTo>
                    <a:lnTo>
                      <a:pt x="8" y="0"/>
                    </a:lnTo>
                    <a:lnTo>
                      <a:pt x="215" y="13"/>
                    </a:lnTo>
                    <a:lnTo>
                      <a:pt x="211" y="79"/>
                    </a:lnTo>
                    <a:lnTo>
                      <a:pt x="180" y="77"/>
                    </a:lnTo>
                    <a:lnTo>
                      <a:pt x="178" y="104"/>
                    </a:lnTo>
                    <a:lnTo>
                      <a:pt x="160" y="102"/>
                    </a:lnTo>
                    <a:lnTo>
                      <a:pt x="157" y="16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28"/>
              <p:cNvSpPr>
                <a:spLocks/>
              </p:cNvSpPr>
              <p:nvPr/>
            </p:nvSpPr>
            <p:spPr bwMode="auto">
              <a:xfrm>
                <a:off x="7575" y="17623"/>
                <a:ext cx="213" cy="193"/>
              </a:xfrm>
              <a:custGeom>
                <a:avLst/>
                <a:gdLst>
                  <a:gd name="T0" fmla="*/ 213 w 213"/>
                  <a:gd name="T1" fmla="*/ 193 h 193"/>
                  <a:gd name="T2" fmla="*/ 33 w 213"/>
                  <a:gd name="T3" fmla="*/ 184 h 193"/>
                  <a:gd name="T4" fmla="*/ 38 w 213"/>
                  <a:gd name="T5" fmla="*/ 95 h 193"/>
                  <a:gd name="T6" fmla="*/ 0 w 213"/>
                  <a:gd name="T7" fmla="*/ 91 h 193"/>
                  <a:gd name="T8" fmla="*/ 0 w 213"/>
                  <a:gd name="T9" fmla="*/ 66 h 193"/>
                  <a:gd name="T10" fmla="*/ 4 w 213"/>
                  <a:gd name="T11" fmla="*/ 0 h 193"/>
                  <a:gd name="T12" fmla="*/ 122 w 213"/>
                  <a:gd name="T13" fmla="*/ 8 h 193"/>
                  <a:gd name="T14" fmla="*/ 118 w 213"/>
                  <a:gd name="T15" fmla="*/ 103 h 193"/>
                  <a:gd name="T16" fmla="*/ 127 w 213"/>
                  <a:gd name="T17" fmla="*/ 103 h 193"/>
                  <a:gd name="T18" fmla="*/ 124 w 213"/>
                  <a:gd name="T19" fmla="*/ 161 h 193"/>
                  <a:gd name="T20" fmla="*/ 213 w 213"/>
                  <a:gd name="T21" fmla="*/ 166 h 193"/>
                  <a:gd name="T22" fmla="*/ 213 w 213"/>
                  <a:gd name="T2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193">
                    <a:moveTo>
                      <a:pt x="213" y="193"/>
                    </a:moveTo>
                    <a:lnTo>
                      <a:pt x="33" y="184"/>
                    </a:lnTo>
                    <a:lnTo>
                      <a:pt x="38" y="95"/>
                    </a:lnTo>
                    <a:lnTo>
                      <a:pt x="0" y="91"/>
                    </a:lnTo>
                    <a:lnTo>
                      <a:pt x="0" y="66"/>
                    </a:lnTo>
                    <a:lnTo>
                      <a:pt x="4" y="0"/>
                    </a:lnTo>
                    <a:lnTo>
                      <a:pt x="122" y="8"/>
                    </a:lnTo>
                    <a:lnTo>
                      <a:pt x="118" y="103"/>
                    </a:lnTo>
                    <a:lnTo>
                      <a:pt x="127" y="103"/>
                    </a:lnTo>
                    <a:lnTo>
                      <a:pt x="124" y="161"/>
                    </a:lnTo>
                    <a:lnTo>
                      <a:pt x="213" y="166"/>
                    </a:lnTo>
                    <a:lnTo>
                      <a:pt x="213" y="19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29"/>
              <p:cNvSpPr>
                <a:spLocks/>
              </p:cNvSpPr>
              <p:nvPr/>
            </p:nvSpPr>
            <p:spPr bwMode="auto">
              <a:xfrm>
                <a:off x="7693" y="17631"/>
                <a:ext cx="305" cy="168"/>
              </a:xfrm>
              <a:custGeom>
                <a:avLst/>
                <a:gdLst>
                  <a:gd name="T0" fmla="*/ 95 w 305"/>
                  <a:gd name="T1" fmla="*/ 158 h 168"/>
                  <a:gd name="T2" fmla="*/ 6 w 305"/>
                  <a:gd name="T3" fmla="*/ 153 h 168"/>
                  <a:gd name="T4" fmla="*/ 9 w 305"/>
                  <a:gd name="T5" fmla="*/ 95 h 168"/>
                  <a:gd name="T6" fmla="*/ 0 w 305"/>
                  <a:gd name="T7" fmla="*/ 95 h 168"/>
                  <a:gd name="T8" fmla="*/ 4 w 305"/>
                  <a:gd name="T9" fmla="*/ 0 h 168"/>
                  <a:gd name="T10" fmla="*/ 302 w 305"/>
                  <a:gd name="T11" fmla="*/ 13 h 168"/>
                  <a:gd name="T12" fmla="*/ 298 w 305"/>
                  <a:gd name="T13" fmla="*/ 108 h 168"/>
                  <a:gd name="T14" fmla="*/ 305 w 305"/>
                  <a:gd name="T15" fmla="*/ 110 h 168"/>
                  <a:gd name="T16" fmla="*/ 303 w 305"/>
                  <a:gd name="T17" fmla="*/ 168 h 168"/>
                  <a:gd name="T18" fmla="*/ 273 w 305"/>
                  <a:gd name="T19" fmla="*/ 166 h 168"/>
                  <a:gd name="T20" fmla="*/ 244 w 305"/>
                  <a:gd name="T21" fmla="*/ 166 h 168"/>
                  <a:gd name="T22" fmla="*/ 244 w 305"/>
                  <a:gd name="T23" fmla="*/ 135 h 168"/>
                  <a:gd name="T24" fmla="*/ 96 w 305"/>
                  <a:gd name="T25" fmla="*/ 129 h 168"/>
                  <a:gd name="T26" fmla="*/ 95 w 305"/>
                  <a:gd name="T27" fmla="*/ 15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5" h="168">
                    <a:moveTo>
                      <a:pt x="95" y="158"/>
                    </a:moveTo>
                    <a:lnTo>
                      <a:pt x="6" y="153"/>
                    </a:lnTo>
                    <a:lnTo>
                      <a:pt x="9" y="95"/>
                    </a:lnTo>
                    <a:lnTo>
                      <a:pt x="0" y="95"/>
                    </a:lnTo>
                    <a:lnTo>
                      <a:pt x="4" y="0"/>
                    </a:lnTo>
                    <a:lnTo>
                      <a:pt x="302" y="13"/>
                    </a:lnTo>
                    <a:lnTo>
                      <a:pt x="298" y="108"/>
                    </a:lnTo>
                    <a:lnTo>
                      <a:pt x="305" y="110"/>
                    </a:lnTo>
                    <a:lnTo>
                      <a:pt x="303" y="168"/>
                    </a:lnTo>
                    <a:lnTo>
                      <a:pt x="273" y="166"/>
                    </a:lnTo>
                    <a:lnTo>
                      <a:pt x="244" y="166"/>
                    </a:lnTo>
                    <a:lnTo>
                      <a:pt x="244" y="135"/>
                    </a:lnTo>
                    <a:lnTo>
                      <a:pt x="96" y="129"/>
                    </a:lnTo>
                    <a:lnTo>
                      <a:pt x="95" y="15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30"/>
              <p:cNvSpPr>
                <a:spLocks/>
              </p:cNvSpPr>
              <p:nvPr/>
            </p:nvSpPr>
            <p:spPr bwMode="auto">
              <a:xfrm>
                <a:off x="7991" y="17644"/>
                <a:ext cx="156" cy="161"/>
              </a:xfrm>
              <a:custGeom>
                <a:avLst/>
                <a:gdLst>
                  <a:gd name="T0" fmla="*/ 5 w 156"/>
                  <a:gd name="T1" fmla="*/ 155 h 161"/>
                  <a:gd name="T2" fmla="*/ 7 w 156"/>
                  <a:gd name="T3" fmla="*/ 97 h 161"/>
                  <a:gd name="T4" fmla="*/ 0 w 156"/>
                  <a:gd name="T5" fmla="*/ 95 h 161"/>
                  <a:gd name="T6" fmla="*/ 4 w 156"/>
                  <a:gd name="T7" fmla="*/ 0 h 161"/>
                  <a:gd name="T8" fmla="*/ 151 w 156"/>
                  <a:gd name="T9" fmla="*/ 8 h 161"/>
                  <a:gd name="T10" fmla="*/ 149 w 156"/>
                  <a:gd name="T11" fmla="*/ 101 h 161"/>
                  <a:gd name="T12" fmla="*/ 156 w 156"/>
                  <a:gd name="T13" fmla="*/ 101 h 161"/>
                  <a:gd name="T14" fmla="*/ 154 w 156"/>
                  <a:gd name="T15" fmla="*/ 161 h 161"/>
                  <a:gd name="T16" fmla="*/ 5 w 156"/>
                  <a:gd name="T17"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61">
                    <a:moveTo>
                      <a:pt x="5" y="155"/>
                    </a:moveTo>
                    <a:lnTo>
                      <a:pt x="7" y="97"/>
                    </a:lnTo>
                    <a:lnTo>
                      <a:pt x="0" y="95"/>
                    </a:lnTo>
                    <a:lnTo>
                      <a:pt x="4" y="0"/>
                    </a:lnTo>
                    <a:lnTo>
                      <a:pt x="151" y="8"/>
                    </a:lnTo>
                    <a:lnTo>
                      <a:pt x="149" y="101"/>
                    </a:lnTo>
                    <a:lnTo>
                      <a:pt x="156" y="101"/>
                    </a:lnTo>
                    <a:lnTo>
                      <a:pt x="154" y="161"/>
                    </a:lnTo>
                    <a:lnTo>
                      <a:pt x="5" y="15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31"/>
              <p:cNvSpPr>
                <a:spLocks/>
              </p:cNvSpPr>
              <p:nvPr/>
            </p:nvSpPr>
            <p:spPr bwMode="auto">
              <a:xfrm>
                <a:off x="8140" y="17652"/>
                <a:ext cx="129" cy="215"/>
              </a:xfrm>
              <a:custGeom>
                <a:avLst/>
                <a:gdLst>
                  <a:gd name="T0" fmla="*/ 4 w 129"/>
                  <a:gd name="T1" fmla="*/ 209 h 215"/>
                  <a:gd name="T2" fmla="*/ 5 w 129"/>
                  <a:gd name="T3" fmla="*/ 153 h 215"/>
                  <a:gd name="T4" fmla="*/ 7 w 129"/>
                  <a:gd name="T5" fmla="*/ 93 h 215"/>
                  <a:gd name="T6" fmla="*/ 0 w 129"/>
                  <a:gd name="T7" fmla="*/ 93 h 215"/>
                  <a:gd name="T8" fmla="*/ 2 w 129"/>
                  <a:gd name="T9" fmla="*/ 0 h 215"/>
                  <a:gd name="T10" fmla="*/ 123 w 129"/>
                  <a:gd name="T11" fmla="*/ 4 h 215"/>
                  <a:gd name="T12" fmla="*/ 120 w 129"/>
                  <a:gd name="T13" fmla="*/ 97 h 215"/>
                  <a:gd name="T14" fmla="*/ 129 w 129"/>
                  <a:gd name="T15" fmla="*/ 97 h 215"/>
                  <a:gd name="T16" fmla="*/ 127 w 129"/>
                  <a:gd name="T17" fmla="*/ 157 h 215"/>
                  <a:gd name="T18" fmla="*/ 123 w 129"/>
                  <a:gd name="T19" fmla="*/ 215 h 215"/>
                  <a:gd name="T20" fmla="*/ 67 w 129"/>
                  <a:gd name="T21" fmla="*/ 213 h 215"/>
                  <a:gd name="T22" fmla="*/ 4 w 129"/>
                  <a:gd name="T23" fmla="*/ 20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15">
                    <a:moveTo>
                      <a:pt x="4" y="209"/>
                    </a:moveTo>
                    <a:lnTo>
                      <a:pt x="5" y="153"/>
                    </a:lnTo>
                    <a:lnTo>
                      <a:pt x="7" y="93"/>
                    </a:lnTo>
                    <a:lnTo>
                      <a:pt x="0" y="93"/>
                    </a:lnTo>
                    <a:lnTo>
                      <a:pt x="2" y="0"/>
                    </a:lnTo>
                    <a:lnTo>
                      <a:pt x="123" y="4"/>
                    </a:lnTo>
                    <a:lnTo>
                      <a:pt x="120" y="97"/>
                    </a:lnTo>
                    <a:lnTo>
                      <a:pt x="129" y="97"/>
                    </a:lnTo>
                    <a:lnTo>
                      <a:pt x="127" y="157"/>
                    </a:lnTo>
                    <a:lnTo>
                      <a:pt x="123" y="215"/>
                    </a:lnTo>
                    <a:lnTo>
                      <a:pt x="67" y="213"/>
                    </a:lnTo>
                    <a:lnTo>
                      <a:pt x="4" y="20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32"/>
              <p:cNvSpPr>
                <a:spLocks/>
              </p:cNvSpPr>
              <p:nvPr/>
            </p:nvSpPr>
            <p:spPr bwMode="auto">
              <a:xfrm>
                <a:off x="8260" y="17656"/>
                <a:ext cx="245" cy="159"/>
              </a:xfrm>
              <a:custGeom>
                <a:avLst/>
                <a:gdLst>
                  <a:gd name="T0" fmla="*/ 243 w 245"/>
                  <a:gd name="T1" fmla="*/ 159 h 159"/>
                  <a:gd name="T2" fmla="*/ 154 w 245"/>
                  <a:gd name="T3" fmla="*/ 157 h 159"/>
                  <a:gd name="T4" fmla="*/ 7 w 245"/>
                  <a:gd name="T5" fmla="*/ 153 h 159"/>
                  <a:gd name="T6" fmla="*/ 9 w 245"/>
                  <a:gd name="T7" fmla="*/ 93 h 159"/>
                  <a:gd name="T8" fmla="*/ 0 w 245"/>
                  <a:gd name="T9" fmla="*/ 93 h 159"/>
                  <a:gd name="T10" fmla="*/ 3 w 245"/>
                  <a:gd name="T11" fmla="*/ 0 h 159"/>
                  <a:gd name="T12" fmla="*/ 243 w 245"/>
                  <a:gd name="T13" fmla="*/ 6 h 159"/>
                  <a:gd name="T14" fmla="*/ 239 w 245"/>
                  <a:gd name="T15" fmla="*/ 101 h 159"/>
                  <a:gd name="T16" fmla="*/ 245 w 245"/>
                  <a:gd name="T17" fmla="*/ 101 h 159"/>
                  <a:gd name="T18" fmla="*/ 243 w 245"/>
                  <a:gd name="T1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5" h="159">
                    <a:moveTo>
                      <a:pt x="243" y="159"/>
                    </a:moveTo>
                    <a:lnTo>
                      <a:pt x="154" y="157"/>
                    </a:lnTo>
                    <a:lnTo>
                      <a:pt x="7" y="153"/>
                    </a:lnTo>
                    <a:lnTo>
                      <a:pt x="9" y="93"/>
                    </a:lnTo>
                    <a:lnTo>
                      <a:pt x="0" y="93"/>
                    </a:lnTo>
                    <a:lnTo>
                      <a:pt x="3" y="0"/>
                    </a:lnTo>
                    <a:lnTo>
                      <a:pt x="243" y="6"/>
                    </a:lnTo>
                    <a:lnTo>
                      <a:pt x="239" y="101"/>
                    </a:lnTo>
                    <a:lnTo>
                      <a:pt x="245" y="101"/>
                    </a:lnTo>
                    <a:lnTo>
                      <a:pt x="243" y="15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33"/>
              <p:cNvSpPr>
                <a:spLocks/>
              </p:cNvSpPr>
              <p:nvPr/>
            </p:nvSpPr>
            <p:spPr bwMode="auto">
              <a:xfrm>
                <a:off x="8499" y="17662"/>
                <a:ext cx="194" cy="156"/>
              </a:xfrm>
              <a:custGeom>
                <a:avLst/>
                <a:gdLst>
                  <a:gd name="T0" fmla="*/ 180 w 194"/>
                  <a:gd name="T1" fmla="*/ 156 h 156"/>
                  <a:gd name="T2" fmla="*/ 4 w 194"/>
                  <a:gd name="T3" fmla="*/ 153 h 156"/>
                  <a:gd name="T4" fmla="*/ 6 w 194"/>
                  <a:gd name="T5" fmla="*/ 95 h 156"/>
                  <a:gd name="T6" fmla="*/ 0 w 194"/>
                  <a:gd name="T7" fmla="*/ 95 h 156"/>
                  <a:gd name="T8" fmla="*/ 4 w 194"/>
                  <a:gd name="T9" fmla="*/ 0 h 156"/>
                  <a:gd name="T10" fmla="*/ 165 w 194"/>
                  <a:gd name="T11" fmla="*/ 2 h 156"/>
                  <a:gd name="T12" fmla="*/ 169 w 194"/>
                  <a:gd name="T13" fmla="*/ 25 h 156"/>
                  <a:gd name="T14" fmla="*/ 178 w 194"/>
                  <a:gd name="T15" fmla="*/ 44 h 156"/>
                  <a:gd name="T16" fmla="*/ 178 w 194"/>
                  <a:gd name="T17" fmla="*/ 58 h 156"/>
                  <a:gd name="T18" fmla="*/ 177 w 194"/>
                  <a:gd name="T19" fmla="*/ 64 h 156"/>
                  <a:gd name="T20" fmla="*/ 180 w 194"/>
                  <a:gd name="T21" fmla="*/ 66 h 156"/>
                  <a:gd name="T22" fmla="*/ 178 w 194"/>
                  <a:gd name="T23" fmla="*/ 69 h 156"/>
                  <a:gd name="T24" fmla="*/ 184 w 194"/>
                  <a:gd name="T25" fmla="*/ 75 h 156"/>
                  <a:gd name="T26" fmla="*/ 186 w 194"/>
                  <a:gd name="T27" fmla="*/ 83 h 156"/>
                  <a:gd name="T28" fmla="*/ 184 w 194"/>
                  <a:gd name="T29" fmla="*/ 85 h 156"/>
                  <a:gd name="T30" fmla="*/ 186 w 194"/>
                  <a:gd name="T31" fmla="*/ 87 h 156"/>
                  <a:gd name="T32" fmla="*/ 186 w 194"/>
                  <a:gd name="T33" fmla="*/ 95 h 156"/>
                  <a:gd name="T34" fmla="*/ 192 w 194"/>
                  <a:gd name="T35" fmla="*/ 100 h 156"/>
                  <a:gd name="T36" fmla="*/ 190 w 194"/>
                  <a:gd name="T37" fmla="*/ 104 h 156"/>
                  <a:gd name="T38" fmla="*/ 194 w 194"/>
                  <a:gd name="T39" fmla="*/ 112 h 156"/>
                  <a:gd name="T40" fmla="*/ 192 w 194"/>
                  <a:gd name="T41" fmla="*/ 127 h 156"/>
                  <a:gd name="T42" fmla="*/ 188 w 194"/>
                  <a:gd name="T43" fmla="*/ 127 h 156"/>
                  <a:gd name="T44" fmla="*/ 188 w 194"/>
                  <a:gd name="T45" fmla="*/ 129 h 156"/>
                  <a:gd name="T46" fmla="*/ 184 w 194"/>
                  <a:gd name="T47" fmla="*/ 133 h 156"/>
                  <a:gd name="T48" fmla="*/ 184 w 194"/>
                  <a:gd name="T49" fmla="*/ 141 h 156"/>
                  <a:gd name="T50" fmla="*/ 180 w 194"/>
                  <a:gd name="T51" fmla="*/ 143 h 156"/>
                  <a:gd name="T52" fmla="*/ 182 w 194"/>
                  <a:gd name="T53" fmla="*/ 147 h 156"/>
                  <a:gd name="T54" fmla="*/ 178 w 194"/>
                  <a:gd name="T55" fmla="*/ 151 h 156"/>
                  <a:gd name="T56" fmla="*/ 182 w 194"/>
                  <a:gd name="T57" fmla="*/ 154 h 156"/>
                  <a:gd name="T58" fmla="*/ 180 w 194"/>
                  <a:gd name="T5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4" h="156">
                    <a:moveTo>
                      <a:pt x="180" y="156"/>
                    </a:moveTo>
                    <a:lnTo>
                      <a:pt x="4" y="153"/>
                    </a:lnTo>
                    <a:lnTo>
                      <a:pt x="6" y="95"/>
                    </a:lnTo>
                    <a:lnTo>
                      <a:pt x="0" y="95"/>
                    </a:lnTo>
                    <a:lnTo>
                      <a:pt x="4" y="0"/>
                    </a:lnTo>
                    <a:lnTo>
                      <a:pt x="165" y="2"/>
                    </a:lnTo>
                    <a:lnTo>
                      <a:pt x="169" y="25"/>
                    </a:lnTo>
                    <a:lnTo>
                      <a:pt x="178" y="44"/>
                    </a:lnTo>
                    <a:lnTo>
                      <a:pt x="178" y="58"/>
                    </a:lnTo>
                    <a:lnTo>
                      <a:pt x="177" y="64"/>
                    </a:lnTo>
                    <a:lnTo>
                      <a:pt x="180" y="66"/>
                    </a:lnTo>
                    <a:lnTo>
                      <a:pt x="178" y="69"/>
                    </a:lnTo>
                    <a:lnTo>
                      <a:pt x="184" y="75"/>
                    </a:lnTo>
                    <a:lnTo>
                      <a:pt x="186" y="83"/>
                    </a:lnTo>
                    <a:lnTo>
                      <a:pt x="184" y="85"/>
                    </a:lnTo>
                    <a:lnTo>
                      <a:pt x="186" y="87"/>
                    </a:lnTo>
                    <a:lnTo>
                      <a:pt x="186" y="95"/>
                    </a:lnTo>
                    <a:lnTo>
                      <a:pt x="192" y="100"/>
                    </a:lnTo>
                    <a:lnTo>
                      <a:pt x="190" y="104"/>
                    </a:lnTo>
                    <a:lnTo>
                      <a:pt x="194" y="112"/>
                    </a:lnTo>
                    <a:lnTo>
                      <a:pt x="192" y="127"/>
                    </a:lnTo>
                    <a:lnTo>
                      <a:pt x="188" y="127"/>
                    </a:lnTo>
                    <a:lnTo>
                      <a:pt x="188" y="129"/>
                    </a:lnTo>
                    <a:lnTo>
                      <a:pt x="184" y="133"/>
                    </a:lnTo>
                    <a:lnTo>
                      <a:pt x="184" y="141"/>
                    </a:lnTo>
                    <a:lnTo>
                      <a:pt x="180" y="143"/>
                    </a:lnTo>
                    <a:lnTo>
                      <a:pt x="182" y="147"/>
                    </a:lnTo>
                    <a:lnTo>
                      <a:pt x="178" y="151"/>
                    </a:lnTo>
                    <a:lnTo>
                      <a:pt x="182" y="154"/>
                    </a:lnTo>
                    <a:lnTo>
                      <a:pt x="180" y="15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34"/>
              <p:cNvSpPr>
                <a:spLocks/>
              </p:cNvSpPr>
              <p:nvPr/>
            </p:nvSpPr>
            <p:spPr bwMode="auto">
              <a:xfrm>
                <a:off x="8664" y="17664"/>
                <a:ext cx="191" cy="156"/>
              </a:xfrm>
              <a:custGeom>
                <a:avLst/>
                <a:gdLst>
                  <a:gd name="T0" fmla="*/ 15 w 191"/>
                  <a:gd name="T1" fmla="*/ 154 h 156"/>
                  <a:gd name="T2" fmla="*/ 17 w 191"/>
                  <a:gd name="T3" fmla="*/ 152 h 156"/>
                  <a:gd name="T4" fmla="*/ 13 w 191"/>
                  <a:gd name="T5" fmla="*/ 149 h 156"/>
                  <a:gd name="T6" fmla="*/ 17 w 191"/>
                  <a:gd name="T7" fmla="*/ 145 h 156"/>
                  <a:gd name="T8" fmla="*/ 15 w 191"/>
                  <a:gd name="T9" fmla="*/ 141 h 156"/>
                  <a:gd name="T10" fmla="*/ 19 w 191"/>
                  <a:gd name="T11" fmla="*/ 139 h 156"/>
                  <a:gd name="T12" fmla="*/ 19 w 191"/>
                  <a:gd name="T13" fmla="*/ 131 h 156"/>
                  <a:gd name="T14" fmla="*/ 23 w 191"/>
                  <a:gd name="T15" fmla="*/ 127 h 156"/>
                  <a:gd name="T16" fmla="*/ 23 w 191"/>
                  <a:gd name="T17" fmla="*/ 125 h 156"/>
                  <a:gd name="T18" fmla="*/ 27 w 191"/>
                  <a:gd name="T19" fmla="*/ 125 h 156"/>
                  <a:gd name="T20" fmla="*/ 29 w 191"/>
                  <a:gd name="T21" fmla="*/ 110 h 156"/>
                  <a:gd name="T22" fmla="*/ 25 w 191"/>
                  <a:gd name="T23" fmla="*/ 102 h 156"/>
                  <a:gd name="T24" fmla="*/ 27 w 191"/>
                  <a:gd name="T25" fmla="*/ 98 h 156"/>
                  <a:gd name="T26" fmla="*/ 21 w 191"/>
                  <a:gd name="T27" fmla="*/ 93 h 156"/>
                  <a:gd name="T28" fmla="*/ 21 w 191"/>
                  <a:gd name="T29" fmla="*/ 85 h 156"/>
                  <a:gd name="T30" fmla="*/ 19 w 191"/>
                  <a:gd name="T31" fmla="*/ 83 h 156"/>
                  <a:gd name="T32" fmla="*/ 21 w 191"/>
                  <a:gd name="T33" fmla="*/ 81 h 156"/>
                  <a:gd name="T34" fmla="*/ 19 w 191"/>
                  <a:gd name="T35" fmla="*/ 73 h 156"/>
                  <a:gd name="T36" fmla="*/ 13 w 191"/>
                  <a:gd name="T37" fmla="*/ 67 h 156"/>
                  <a:gd name="T38" fmla="*/ 15 w 191"/>
                  <a:gd name="T39" fmla="*/ 64 h 156"/>
                  <a:gd name="T40" fmla="*/ 12 w 191"/>
                  <a:gd name="T41" fmla="*/ 62 h 156"/>
                  <a:gd name="T42" fmla="*/ 13 w 191"/>
                  <a:gd name="T43" fmla="*/ 56 h 156"/>
                  <a:gd name="T44" fmla="*/ 13 w 191"/>
                  <a:gd name="T45" fmla="*/ 42 h 156"/>
                  <a:gd name="T46" fmla="*/ 4 w 191"/>
                  <a:gd name="T47" fmla="*/ 23 h 156"/>
                  <a:gd name="T48" fmla="*/ 0 w 191"/>
                  <a:gd name="T49" fmla="*/ 0 h 156"/>
                  <a:gd name="T50" fmla="*/ 188 w 191"/>
                  <a:gd name="T51" fmla="*/ 2 h 156"/>
                  <a:gd name="T52" fmla="*/ 188 w 191"/>
                  <a:gd name="T53" fmla="*/ 94 h 156"/>
                  <a:gd name="T54" fmla="*/ 191 w 191"/>
                  <a:gd name="T55" fmla="*/ 96 h 156"/>
                  <a:gd name="T56" fmla="*/ 190 w 191"/>
                  <a:gd name="T57" fmla="*/ 154 h 156"/>
                  <a:gd name="T58" fmla="*/ 15 w 191"/>
                  <a:gd name="T59" fmla="*/ 156 h 156"/>
                  <a:gd name="T60" fmla="*/ 15 w 191"/>
                  <a:gd name="T61" fmla="*/ 15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1" h="156">
                    <a:moveTo>
                      <a:pt x="15" y="154"/>
                    </a:moveTo>
                    <a:lnTo>
                      <a:pt x="17" y="152"/>
                    </a:lnTo>
                    <a:lnTo>
                      <a:pt x="13" y="149"/>
                    </a:lnTo>
                    <a:lnTo>
                      <a:pt x="17" y="145"/>
                    </a:lnTo>
                    <a:lnTo>
                      <a:pt x="15" y="141"/>
                    </a:lnTo>
                    <a:lnTo>
                      <a:pt x="19" y="139"/>
                    </a:lnTo>
                    <a:lnTo>
                      <a:pt x="19" y="131"/>
                    </a:lnTo>
                    <a:lnTo>
                      <a:pt x="23" y="127"/>
                    </a:lnTo>
                    <a:lnTo>
                      <a:pt x="23" y="125"/>
                    </a:lnTo>
                    <a:lnTo>
                      <a:pt x="27" y="125"/>
                    </a:lnTo>
                    <a:lnTo>
                      <a:pt x="29" y="110"/>
                    </a:lnTo>
                    <a:lnTo>
                      <a:pt x="25" y="102"/>
                    </a:lnTo>
                    <a:lnTo>
                      <a:pt x="27" y="98"/>
                    </a:lnTo>
                    <a:lnTo>
                      <a:pt x="21" y="93"/>
                    </a:lnTo>
                    <a:lnTo>
                      <a:pt x="21" y="85"/>
                    </a:lnTo>
                    <a:lnTo>
                      <a:pt x="19" y="83"/>
                    </a:lnTo>
                    <a:lnTo>
                      <a:pt x="21" y="81"/>
                    </a:lnTo>
                    <a:lnTo>
                      <a:pt x="19" y="73"/>
                    </a:lnTo>
                    <a:lnTo>
                      <a:pt x="13" y="67"/>
                    </a:lnTo>
                    <a:lnTo>
                      <a:pt x="15" y="64"/>
                    </a:lnTo>
                    <a:lnTo>
                      <a:pt x="12" y="62"/>
                    </a:lnTo>
                    <a:lnTo>
                      <a:pt x="13" y="56"/>
                    </a:lnTo>
                    <a:lnTo>
                      <a:pt x="13" y="42"/>
                    </a:lnTo>
                    <a:lnTo>
                      <a:pt x="4" y="23"/>
                    </a:lnTo>
                    <a:lnTo>
                      <a:pt x="0" y="0"/>
                    </a:lnTo>
                    <a:lnTo>
                      <a:pt x="188" y="2"/>
                    </a:lnTo>
                    <a:lnTo>
                      <a:pt x="188" y="94"/>
                    </a:lnTo>
                    <a:lnTo>
                      <a:pt x="191" y="96"/>
                    </a:lnTo>
                    <a:lnTo>
                      <a:pt x="190" y="154"/>
                    </a:lnTo>
                    <a:lnTo>
                      <a:pt x="15" y="156"/>
                    </a:lnTo>
                    <a:lnTo>
                      <a:pt x="15" y="154"/>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35"/>
              <p:cNvSpPr>
                <a:spLocks/>
              </p:cNvSpPr>
              <p:nvPr/>
            </p:nvSpPr>
            <p:spPr bwMode="auto">
              <a:xfrm>
                <a:off x="8852" y="17666"/>
                <a:ext cx="297" cy="154"/>
              </a:xfrm>
              <a:custGeom>
                <a:avLst/>
                <a:gdLst>
                  <a:gd name="T0" fmla="*/ 2 w 297"/>
                  <a:gd name="T1" fmla="*/ 152 h 154"/>
                  <a:gd name="T2" fmla="*/ 3 w 297"/>
                  <a:gd name="T3" fmla="*/ 94 h 154"/>
                  <a:gd name="T4" fmla="*/ 0 w 297"/>
                  <a:gd name="T5" fmla="*/ 92 h 154"/>
                  <a:gd name="T6" fmla="*/ 0 w 297"/>
                  <a:gd name="T7" fmla="*/ 0 h 154"/>
                  <a:gd name="T8" fmla="*/ 255 w 297"/>
                  <a:gd name="T9" fmla="*/ 0 h 154"/>
                  <a:gd name="T10" fmla="*/ 247 w 297"/>
                  <a:gd name="T11" fmla="*/ 2 h 154"/>
                  <a:gd name="T12" fmla="*/ 245 w 297"/>
                  <a:gd name="T13" fmla="*/ 7 h 154"/>
                  <a:gd name="T14" fmla="*/ 245 w 297"/>
                  <a:gd name="T15" fmla="*/ 13 h 154"/>
                  <a:gd name="T16" fmla="*/ 249 w 297"/>
                  <a:gd name="T17" fmla="*/ 17 h 154"/>
                  <a:gd name="T18" fmla="*/ 247 w 297"/>
                  <a:gd name="T19" fmla="*/ 23 h 154"/>
                  <a:gd name="T20" fmla="*/ 253 w 297"/>
                  <a:gd name="T21" fmla="*/ 33 h 154"/>
                  <a:gd name="T22" fmla="*/ 268 w 297"/>
                  <a:gd name="T23" fmla="*/ 40 h 154"/>
                  <a:gd name="T24" fmla="*/ 288 w 297"/>
                  <a:gd name="T25" fmla="*/ 34 h 154"/>
                  <a:gd name="T26" fmla="*/ 297 w 297"/>
                  <a:gd name="T27" fmla="*/ 29 h 154"/>
                  <a:gd name="T28" fmla="*/ 297 w 297"/>
                  <a:gd name="T29" fmla="*/ 94 h 154"/>
                  <a:gd name="T30" fmla="*/ 241 w 297"/>
                  <a:gd name="T31" fmla="*/ 94 h 154"/>
                  <a:gd name="T32" fmla="*/ 241 w 297"/>
                  <a:gd name="T33" fmla="*/ 152 h 154"/>
                  <a:gd name="T34" fmla="*/ 181 w 297"/>
                  <a:gd name="T35" fmla="*/ 154 h 154"/>
                  <a:gd name="T36" fmla="*/ 2 w 297"/>
                  <a:gd name="T37" fmla="*/ 15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54">
                    <a:moveTo>
                      <a:pt x="2" y="152"/>
                    </a:moveTo>
                    <a:lnTo>
                      <a:pt x="3" y="94"/>
                    </a:lnTo>
                    <a:lnTo>
                      <a:pt x="0" y="92"/>
                    </a:lnTo>
                    <a:lnTo>
                      <a:pt x="0" y="0"/>
                    </a:lnTo>
                    <a:lnTo>
                      <a:pt x="255" y="0"/>
                    </a:lnTo>
                    <a:lnTo>
                      <a:pt x="247" y="2"/>
                    </a:lnTo>
                    <a:lnTo>
                      <a:pt x="245" y="7"/>
                    </a:lnTo>
                    <a:lnTo>
                      <a:pt x="245" y="13"/>
                    </a:lnTo>
                    <a:lnTo>
                      <a:pt x="249" y="17"/>
                    </a:lnTo>
                    <a:lnTo>
                      <a:pt x="247" y="23"/>
                    </a:lnTo>
                    <a:lnTo>
                      <a:pt x="253" y="33"/>
                    </a:lnTo>
                    <a:lnTo>
                      <a:pt x="268" y="40"/>
                    </a:lnTo>
                    <a:lnTo>
                      <a:pt x="288" y="34"/>
                    </a:lnTo>
                    <a:lnTo>
                      <a:pt x="297" y="29"/>
                    </a:lnTo>
                    <a:lnTo>
                      <a:pt x="297" y="94"/>
                    </a:lnTo>
                    <a:lnTo>
                      <a:pt x="241" y="94"/>
                    </a:lnTo>
                    <a:lnTo>
                      <a:pt x="241" y="152"/>
                    </a:lnTo>
                    <a:lnTo>
                      <a:pt x="181" y="154"/>
                    </a:lnTo>
                    <a:lnTo>
                      <a:pt x="2" y="15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36"/>
              <p:cNvSpPr>
                <a:spLocks/>
              </p:cNvSpPr>
              <p:nvPr/>
            </p:nvSpPr>
            <p:spPr bwMode="auto">
              <a:xfrm>
                <a:off x="7521" y="17687"/>
                <a:ext cx="280" cy="335"/>
              </a:xfrm>
              <a:custGeom>
                <a:avLst/>
                <a:gdLst>
                  <a:gd name="T0" fmla="*/ 276 w 280"/>
                  <a:gd name="T1" fmla="*/ 335 h 335"/>
                  <a:gd name="T2" fmla="*/ 67 w 280"/>
                  <a:gd name="T3" fmla="*/ 323 h 335"/>
                  <a:gd name="T4" fmla="*/ 69 w 280"/>
                  <a:gd name="T5" fmla="*/ 265 h 335"/>
                  <a:gd name="T6" fmla="*/ 62 w 280"/>
                  <a:gd name="T7" fmla="*/ 265 h 335"/>
                  <a:gd name="T8" fmla="*/ 67 w 280"/>
                  <a:gd name="T9" fmla="*/ 147 h 335"/>
                  <a:gd name="T10" fmla="*/ 56 w 280"/>
                  <a:gd name="T11" fmla="*/ 145 h 335"/>
                  <a:gd name="T12" fmla="*/ 58 w 280"/>
                  <a:gd name="T13" fmla="*/ 89 h 335"/>
                  <a:gd name="T14" fmla="*/ 0 w 280"/>
                  <a:gd name="T15" fmla="*/ 85 h 335"/>
                  <a:gd name="T16" fmla="*/ 3 w 280"/>
                  <a:gd name="T17" fmla="*/ 25 h 335"/>
                  <a:gd name="T18" fmla="*/ 21 w 280"/>
                  <a:gd name="T19" fmla="*/ 27 h 335"/>
                  <a:gd name="T20" fmla="*/ 23 w 280"/>
                  <a:gd name="T21" fmla="*/ 0 h 335"/>
                  <a:gd name="T22" fmla="*/ 54 w 280"/>
                  <a:gd name="T23" fmla="*/ 2 h 335"/>
                  <a:gd name="T24" fmla="*/ 54 w 280"/>
                  <a:gd name="T25" fmla="*/ 27 h 335"/>
                  <a:gd name="T26" fmla="*/ 92 w 280"/>
                  <a:gd name="T27" fmla="*/ 31 h 335"/>
                  <a:gd name="T28" fmla="*/ 87 w 280"/>
                  <a:gd name="T29" fmla="*/ 120 h 335"/>
                  <a:gd name="T30" fmla="*/ 267 w 280"/>
                  <a:gd name="T31" fmla="*/ 129 h 335"/>
                  <a:gd name="T32" fmla="*/ 265 w 280"/>
                  <a:gd name="T33" fmla="*/ 160 h 335"/>
                  <a:gd name="T34" fmla="*/ 274 w 280"/>
                  <a:gd name="T35" fmla="*/ 160 h 335"/>
                  <a:gd name="T36" fmla="*/ 270 w 280"/>
                  <a:gd name="T37" fmla="*/ 278 h 335"/>
                  <a:gd name="T38" fmla="*/ 280 w 280"/>
                  <a:gd name="T39" fmla="*/ 278 h 335"/>
                  <a:gd name="T40" fmla="*/ 276 w 280"/>
                  <a:gd name="T41"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0" h="335">
                    <a:moveTo>
                      <a:pt x="276" y="335"/>
                    </a:moveTo>
                    <a:lnTo>
                      <a:pt x="67" y="323"/>
                    </a:lnTo>
                    <a:lnTo>
                      <a:pt x="69" y="265"/>
                    </a:lnTo>
                    <a:lnTo>
                      <a:pt x="62" y="265"/>
                    </a:lnTo>
                    <a:lnTo>
                      <a:pt x="67" y="147"/>
                    </a:lnTo>
                    <a:lnTo>
                      <a:pt x="56" y="145"/>
                    </a:lnTo>
                    <a:lnTo>
                      <a:pt x="58" y="89"/>
                    </a:lnTo>
                    <a:lnTo>
                      <a:pt x="0" y="85"/>
                    </a:lnTo>
                    <a:lnTo>
                      <a:pt x="3" y="25"/>
                    </a:lnTo>
                    <a:lnTo>
                      <a:pt x="21" y="27"/>
                    </a:lnTo>
                    <a:lnTo>
                      <a:pt x="23" y="0"/>
                    </a:lnTo>
                    <a:lnTo>
                      <a:pt x="54" y="2"/>
                    </a:lnTo>
                    <a:lnTo>
                      <a:pt x="54" y="27"/>
                    </a:lnTo>
                    <a:lnTo>
                      <a:pt x="92" y="31"/>
                    </a:lnTo>
                    <a:lnTo>
                      <a:pt x="87" y="120"/>
                    </a:lnTo>
                    <a:lnTo>
                      <a:pt x="267" y="129"/>
                    </a:lnTo>
                    <a:lnTo>
                      <a:pt x="265" y="160"/>
                    </a:lnTo>
                    <a:lnTo>
                      <a:pt x="274" y="160"/>
                    </a:lnTo>
                    <a:lnTo>
                      <a:pt x="270" y="278"/>
                    </a:lnTo>
                    <a:lnTo>
                      <a:pt x="280" y="278"/>
                    </a:lnTo>
                    <a:lnTo>
                      <a:pt x="276" y="33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37"/>
              <p:cNvSpPr>
                <a:spLocks/>
              </p:cNvSpPr>
              <p:nvPr/>
            </p:nvSpPr>
            <p:spPr bwMode="auto">
              <a:xfrm>
                <a:off x="9300" y="17760"/>
                <a:ext cx="318" cy="291"/>
              </a:xfrm>
              <a:custGeom>
                <a:avLst/>
                <a:gdLst>
                  <a:gd name="T0" fmla="*/ 8 w 318"/>
                  <a:gd name="T1" fmla="*/ 291 h 291"/>
                  <a:gd name="T2" fmla="*/ 2 w 318"/>
                  <a:gd name="T3" fmla="*/ 116 h 291"/>
                  <a:gd name="T4" fmla="*/ 0 w 318"/>
                  <a:gd name="T5" fmla="*/ 0 h 291"/>
                  <a:gd name="T6" fmla="*/ 33 w 318"/>
                  <a:gd name="T7" fmla="*/ 0 h 291"/>
                  <a:gd name="T8" fmla="*/ 47 w 318"/>
                  <a:gd name="T9" fmla="*/ 20 h 291"/>
                  <a:gd name="T10" fmla="*/ 136 w 318"/>
                  <a:gd name="T11" fmla="*/ 27 h 291"/>
                  <a:gd name="T12" fmla="*/ 144 w 318"/>
                  <a:gd name="T13" fmla="*/ 60 h 291"/>
                  <a:gd name="T14" fmla="*/ 151 w 318"/>
                  <a:gd name="T15" fmla="*/ 64 h 291"/>
                  <a:gd name="T16" fmla="*/ 211 w 318"/>
                  <a:gd name="T17" fmla="*/ 55 h 291"/>
                  <a:gd name="T18" fmla="*/ 223 w 318"/>
                  <a:gd name="T19" fmla="*/ 51 h 291"/>
                  <a:gd name="T20" fmla="*/ 225 w 318"/>
                  <a:gd name="T21" fmla="*/ 35 h 291"/>
                  <a:gd name="T22" fmla="*/ 258 w 318"/>
                  <a:gd name="T23" fmla="*/ 20 h 291"/>
                  <a:gd name="T24" fmla="*/ 308 w 318"/>
                  <a:gd name="T25" fmla="*/ 22 h 291"/>
                  <a:gd name="T26" fmla="*/ 312 w 318"/>
                  <a:gd name="T27" fmla="*/ 209 h 291"/>
                  <a:gd name="T28" fmla="*/ 314 w 318"/>
                  <a:gd name="T29" fmla="*/ 209 h 291"/>
                  <a:gd name="T30" fmla="*/ 318 w 318"/>
                  <a:gd name="T31" fmla="*/ 267 h 291"/>
                  <a:gd name="T32" fmla="*/ 157 w 318"/>
                  <a:gd name="T33" fmla="*/ 271 h 291"/>
                  <a:gd name="T34" fmla="*/ 157 w 318"/>
                  <a:gd name="T35" fmla="*/ 287 h 291"/>
                  <a:gd name="T36" fmla="*/ 8 w 318"/>
                  <a:gd name="T37" fmla="*/ 291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8" h="291">
                    <a:moveTo>
                      <a:pt x="8" y="291"/>
                    </a:moveTo>
                    <a:lnTo>
                      <a:pt x="2" y="116"/>
                    </a:lnTo>
                    <a:lnTo>
                      <a:pt x="0" y="0"/>
                    </a:lnTo>
                    <a:lnTo>
                      <a:pt x="33" y="0"/>
                    </a:lnTo>
                    <a:lnTo>
                      <a:pt x="47" y="20"/>
                    </a:lnTo>
                    <a:lnTo>
                      <a:pt x="136" y="27"/>
                    </a:lnTo>
                    <a:lnTo>
                      <a:pt x="144" y="60"/>
                    </a:lnTo>
                    <a:lnTo>
                      <a:pt x="151" y="64"/>
                    </a:lnTo>
                    <a:lnTo>
                      <a:pt x="211" y="55"/>
                    </a:lnTo>
                    <a:lnTo>
                      <a:pt x="223" y="51"/>
                    </a:lnTo>
                    <a:lnTo>
                      <a:pt x="225" y="35"/>
                    </a:lnTo>
                    <a:lnTo>
                      <a:pt x="258" y="20"/>
                    </a:lnTo>
                    <a:lnTo>
                      <a:pt x="308" y="22"/>
                    </a:lnTo>
                    <a:lnTo>
                      <a:pt x="312" y="209"/>
                    </a:lnTo>
                    <a:lnTo>
                      <a:pt x="314" y="209"/>
                    </a:lnTo>
                    <a:lnTo>
                      <a:pt x="318" y="267"/>
                    </a:lnTo>
                    <a:lnTo>
                      <a:pt x="157" y="271"/>
                    </a:lnTo>
                    <a:lnTo>
                      <a:pt x="157" y="287"/>
                    </a:lnTo>
                    <a:lnTo>
                      <a:pt x="8" y="291"/>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38"/>
              <p:cNvSpPr>
                <a:spLocks/>
              </p:cNvSpPr>
              <p:nvPr/>
            </p:nvSpPr>
            <p:spPr bwMode="auto">
              <a:xfrm>
                <a:off x="7091" y="17708"/>
                <a:ext cx="290" cy="232"/>
              </a:xfrm>
              <a:custGeom>
                <a:avLst/>
                <a:gdLst>
                  <a:gd name="T0" fmla="*/ 285 w 290"/>
                  <a:gd name="T1" fmla="*/ 196 h 232"/>
                  <a:gd name="T2" fmla="*/ 279 w 290"/>
                  <a:gd name="T3" fmla="*/ 192 h 232"/>
                  <a:gd name="T4" fmla="*/ 267 w 290"/>
                  <a:gd name="T5" fmla="*/ 196 h 232"/>
                  <a:gd name="T6" fmla="*/ 254 w 290"/>
                  <a:gd name="T7" fmla="*/ 190 h 232"/>
                  <a:gd name="T8" fmla="*/ 217 w 290"/>
                  <a:gd name="T9" fmla="*/ 184 h 232"/>
                  <a:gd name="T10" fmla="*/ 196 w 290"/>
                  <a:gd name="T11" fmla="*/ 190 h 232"/>
                  <a:gd name="T12" fmla="*/ 190 w 290"/>
                  <a:gd name="T13" fmla="*/ 196 h 232"/>
                  <a:gd name="T14" fmla="*/ 190 w 290"/>
                  <a:gd name="T15" fmla="*/ 207 h 232"/>
                  <a:gd name="T16" fmla="*/ 186 w 290"/>
                  <a:gd name="T17" fmla="*/ 209 h 232"/>
                  <a:gd name="T18" fmla="*/ 159 w 290"/>
                  <a:gd name="T19" fmla="*/ 215 h 232"/>
                  <a:gd name="T20" fmla="*/ 145 w 290"/>
                  <a:gd name="T21" fmla="*/ 217 h 232"/>
                  <a:gd name="T22" fmla="*/ 128 w 290"/>
                  <a:gd name="T23" fmla="*/ 223 h 232"/>
                  <a:gd name="T24" fmla="*/ 120 w 290"/>
                  <a:gd name="T25" fmla="*/ 213 h 232"/>
                  <a:gd name="T26" fmla="*/ 112 w 290"/>
                  <a:gd name="T27" fmla="*/ 209 h 232"/>
                  <a:gd name="T28" fmla="*/ 114 w 290"/>
                  <a:gd name="T29" fmla="*/ 197 h 232"/>
                  <a:gd name="T30" fmla="*/ 108 w 290"/>
                  <a:gd name="T31" fmla="*/ 184 h 232"/>
                  <a:gd name="T32" fmla="*/ 110 w 290"/>
                  <a:gd name="T33" fmla="*/ 180 h 232"/>
                  <a:gd name="T34" fmla="*/ 107 w 290"/>
                  <a:gd name="T35" fmla="*/ 180 h 232"/>
                  <a:gd name="T36" fmla="*/ 101 w 290"/>
                  <a:gd name="T37" fmla="*/ 184 h 232"/>
                  <a:gd name="T38" fmla="*/ 87 w 290"/>
                  <a:gd name="T39" fmla="*/ 184 h 232"/>
                  <a:gd name="T40" fmla="*/ 78 w 290"/>
                  <a:gd name="T41" fmla="*/ 192 h 232"/>
                  <a:gd name="T42" fmla="*/ 78 w 290"/>
                  <a:gd name="T43" fmla="*/ 199 h 232"/>
                  <a:gd name="T44" fmla="*/ 76 w 290"/>
                  <a:gd name="T45" fmla="*/ 201 h 232"/>
                  <a:gd name="T46" fmla="*/ 68 w 290"/>
                  <a:gd name="T47" fmla="*/ 203 h 232"/>
                  <a:gd name="T48" fmla="*/ 60 w 290"/>
                  <a:gd name="T49" fmla="*/ 203 h 232"/>
                  <a:gd name="T50" fmla="*/ 62 w 290"/>
                  <a:gd name="T51" fmla="*/ 213 h 232"/>
                  <a:gd name="T52" fmla="*/ 58 w 290"/>
                  <a:gd name="T53" fmla="*/ 221 h 232"/>
                  <a:gd name="T54" fmla="*/ 50 w 290"/>
                  <a:gd name="T55" fmla="*/ 225 h 232"/>
                  <a:gd name="T56" fmla="*/ 48 w 290"/>
                  <a:gd name="T57" fmla="*/ 217 h 232"/>
                  <a:gd name="T58" fmla="*/ 47 w 290"/>
                  <a:gd name="T59" fmla="*/ 217 h 232"/>
                  <a:gd name="T60" fmla="*/ 41 w 290"/>
                  <a:gd name="T61" fmla="*/ 226 h 232"/>
                  <a:gd name="T62" fmla="*/ 33 w 290"/>
                  <a:gd name="T63" fmla="*/ 232 h 232"/>
                  <a:gd name="T64" fmla="*/ 27 w 290"/>
                  <a:gd name="T65" fmla="*/ 232 h 232"/>
                  <a:gd name="T66" fmla="*/ 21 w 290"/>
                  <a:gd name="T67" fmla="*/ 223 h 232"/>
                  <a:gd name="T68" fmla="*/ 14 w 290"/>
                  <a:gd name="T69" fmla="*/ 225 h 232"/>
                  <a:gd name="T70" fmla="*/ 8 w 290"/>
                  <a:gd name="T71" fmla="*/ 219 h 232"/>
                  <a:gd name="T72" fmla="*/ 0 w 290"/>
                  <a:gd name="T73" fmla="*/ 217 h 232"/>
                  <a:gd name="T74" fmla="*/ 12 w 290"/>
                  <a:gd name="T75" fmla="*/ 85 h 232"/>
                  <a:gd name="T76" fmla="*/ 19 w 290"/>
                  <a:gd name="T77" fmla="*/ 0 h 232"/>
                  <a:gd name="T78" fmla="*/ 285 w 290"/>
                  <a:gd name="T79" fmla="*/ 23 h 232"/>
                  <a:gd name="T80" fmla="*/ 283 w 290"/>
                  <a:gd name="T81" fmla="*/ 52 h 232"/>
                  <a:gd name="T82" fmla="*/ 279 w 290"/>
                  <a:gd name="T83" fmla="*/ 110 h 232"/>
                  <a:gd name="T84" fmla="*/ 290 w 290"/>
                  <a:gd name="T85" fmla="*/ 110 h 232"/>
                  <a:gd name="T86" fmla="*/ 285 w 290"/>
                  <a:gd name="T87" fmla="*/ 19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0" h="232">
                    <a:moveTo>
                      <a:pt x="285" y="196"/>
                    </a:moveTo>
                    <a:lnTo>
                      <a:pt x="279" y="192"/>
                    </a:lnTo>
                    <a:lnTo>
                      <a:pt x="267" y="196"/>
                    </a:lnTo>
                    <a:lnTo>
                      <a:pt x="254" y="190"/>
                    </a:lnTo>
                    <a:lnTo>
                      <a:pt x="217" y="184"/>
                    </a:lnTo>
                    <a:lnTo>
                      <a:pt x="196" y="190"/>
                    </a:lnTo>
                    <a:lnTo>
                      <a:pt x="190" y="196"/>
                    </a:lnTo>
                    <a:lnTo>
                      <a:pt x="190" y="207"/>
                    </a:lnTo>
                    <a:lnTo>
                      <a:pt x="186" y="209"/>
                    </a:lnTo>
                    <a:lnTo>
                      <a:pt x="159" y="215"/>
                    </a:lnTo>
                    <a:lnTo>
                      <a:pt x="145" y="217"/>
                    </a:lnTo>
                    <a:lnTo>
                      <a:pt x="128" y="223"/>
                    </a:lnTo>
                    <a:lnTo>
                      <a:pt x="120" y="213"/>
                    </a:lnTo>
                    <a:lnTo>
                      <a:pt x="112" y="209"/>
                    </a:lnTo>
                    <a:lnTo>
                      <a:pt x="114" y="197"/>
                    </a:lnTo>
                    <a:lnTo>
                      <a:pt x="108" y="184"/>
                    </a:lnTo>
                    <a:lnTo>
                      <a:pt x="110" y="180"/>
                    </a:lnTo>
                    <a:lnTo>
                      <a:pt x="107" y="180"/>
                    </a:lnTo>
                    <a:lnTo>
                      <a:pt x="101" y="184"/>
                    </a:lnTo>
                    <a:lnTo>
                      <a:pt x="87" y="184"/>
                    </a:lnTo>
                    <a:lnTo>
                      <a:pt x="78" y="192"/>
                    </a:lnTo>
                    <a:lnTo>
                      <a:pt x="78" y="199"/>
                    </a:lnTo>
                    <a:lnTo>
                      <a:pt x="76" y="201"/>
                    </a:lnTo>
                    <a:lnTo>
                      <a:pt x="68" y="203"/>
                    </a:lnTo>
                    <a:lnTo>
                      <a:pt x="60" y="203"/>
                    </a:lnTo>
                    <a:lnTo>
                      <a:pt x="62" y="213"/>
                    </a:lnTo>
                    <a:lnTo>
                      <a:pt x="58" y="221"/>
                    </a:lnTo>
                    <a:lnTo>
                      <a:pt x="50" y="225"/>
                    </a:lnTo>
                    <a:lnTo>
                      <a:pt x="48" y="217"/>
                    </a:lnTo>
                    <a:lnTo>
                      <a:pt x="47" y="217"/>
                    </a:lnTo>
                    <a:lnTo>
                      <a:pt x="41" y="226"/>
                    </a:lnTo>
                    <a:lnTo>
                      <a:pt x="33" y="232"/>
                    </a:lnTo>
                    <a:lnTo>
                      <a:pt x="27" y="232"/>
                    </a:lnTo>
                    <a:lnTo>
                      <a:pt x="21" y="223"/>
                    </a:lnTo>
                    <a:lnTo>
                      <a:pt x="14" y="225"/>
                    </a:lnTo>
                    <a:lnTo>
                      <a:pt x="8" y="219"/>
                    </a:lnTo>
                    <a:lnTo>
                      <a:pt x="0" y="217"/>
                    </a:lnTo>
                    <a:lnTo>
                      <a:pt x="12" y="85"/>
                    </a:lnTo>
                    <a:lnTo>
                      <a:pt x="19" y="0"/>
                    </a:lnTo>
                    <a:lnTo>
                      <a:pt x="285" y="23"/>
                    </a:lnTo>
                    <a:lnTo>
                      <a:pt x="283" y="52"/>
                    </a:lnTo>
                    <a:lnTo>
                      <a:pt x="279" y="110"/>
                    </a:lnTo>
                    <a:lnTo>
                      <a:pt x="290" y="110"/>
                    </a:lnTo>
                    <a:lnTo>
                      <a:pt x="285" y="196"/>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39"/>
              <p:cNvSpPr>
                <a:spLocks/>
              </p:cNvSpPr>
              <p:nvPr/>
            </p:nvSpPr>
            <p:spPr bwMode="auto">
              <a:xfrm>
                <a:off x="7786" y="17760"/>
                <a:ext cx="189" cy="271"/>
              </a:xfrm>
              <a:custGeom>
                <a:avLst/>
                <a:gdLst>
                  <a:gd name="T0" fmla="*/ 11 w 189"/>
                  <a:gd name="T1" fmla="*/ 262 h 271"/>
                  <a:gd name="T2" fmla="*/ 15 w 189"/>
                  <a:gd name="T3" fmla="*/ 205 h 271"/>
                  <a:gd name="T4" fmla="*/ 5 w 189"/>
                  <a:gd name="T5" fmla="*/ 205 h 271"/>
                  <a:gd name="T6" fmla="*/ 9 w 189"/>
                  <a:gd name="T7" fmla="*/ 87 h 271"/>
                  <a:gd name="T8" fmla="*/ 0 w 189"/>
                  <a:gd name="T9" fmla="*/ 87 h 271"/>
                  <a:gd name="T10" fmla="*/ 2 w 189"/>
                  <a:gd name="T11" fmla="*/ 56 h 271"/>
                  <a:gd name="T12" fmla="*/ 2 w 189"/>
                  <a:gd name="T13" fmla="*/ 29 h 271"/>
                  <a:gd name="T14" fmla="*/ 3 w 189"/>
                  <a:gd name="T15" fmla="*/ 0 h 271"/>
                  <a:gd name="T16" fmla="*/ 151 w 189"/>
                  <a:gd name="T17" fmla="*/ 6 h 271"/>
                  <a:gd name="T18" fmla="*/ 151 w 189"/>
                  <a:gd name="T19" fmla="*/ 37 h 271"/>
                  <a:gd name="T20" fmla="*/ 180 w 189"/>
                  <a:gd name="T21" fmla="*/ 37 h 271"/>
                  <a:gd name="T22" fmla="*/ 178 w 189"/>
                  <a:gd name="T23" fmla="*/ 97 h 271"/>
                  <a:gd name="T24" fmla="*/ 187 w 189"/>
                  <a:gd name="T25" fmla="*/ 97 h 271"/>
                  <a:gd name="T26" fmla="*/ 181 w 189"/>
                  <a:gd name="T27" fmla="*/ 215 h 271"/>
                  <a:gd name="T28" fmla="*/ 189 w 189"/>
                  <a:gd name="T29" fmla="*/ 215 h 271"/>
                  <a:gd name="T30" fmla="*/ 187 w 189"/>
                  <a:gd name="T31" fmla="*/ 271 h 271"/>
                  <a:gd name="T32" fmla="*/ 100 w 189"/>
                  <a:gd name="T33" fmla="*/ 267 h 271"/>
                  <a:gd name="T34" fmla="*/ 11 w 189"/>
                  <a:gd name="T35" fmla="*/ 262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271">
                    <a:moveTo>
                      <a:pt x="11" y="262"/>
                    </a:moveTo>
                    <a:lnTo>
                      <a:pt x="15" y="205"/>
                    </a:lnTo>
                    <a:lnTo>
                      <a:pt x="5" y="205"/>
                    </a:lnTo>
                    <a:lnTo>
                      <a:pt x="9" y="87"/>
                    </a:lnTo>
                    <a:lnTo>
                      <a:pt x="0" y="87"/>
                    </a:lnTo>
                    <a:lnTo>
                      <a:pt x="2" y="56"/>
                    </a:lnTo>
                    <a:lnTo>
                      <a:pt x="2" y="29"/>
                    </a:lnTo>
                    <a:lnTo>
                      <a:pt x="3" y="0"/>
                    </a:lnTo>
                    <a:lnTo>
                      <a:pt x="151" y="6"/>
                    </a:lnTo>
                    <a:lnTo>
                      <a:pt x="151" y="37"/>
                    </a:lnTo>
                    <a:lnTo>
                      <a:pt x="180" y="37"/>
                    </a:lnTo>
                    <a:lnTo>
                      <a:pt x="178" y="97"/>
                    </a:lnTo>
                    <a:lnTo>
                      <a:pt x="187" y="97"/>
                    </a:lnTo>
                    <a:lnTo>
                      <a:pt x="181" y="215"/>
                    </a:lnTo>
                    <a:lnTo>
                      <a:pt x="189" y="215"/>
                    </a:lnTo>
                    <a:lnTo>
                      <a:pt x="187" y="271"/>
                    </a:lnTo>
                    <a:lnTo>
                      <a:pt x="100" y="267"/>
                    </a:lnTo>
                    <a:lnTo>
                      <a:pt x="11" y="26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40"/>
              <p:cNvSpPr>
                <a:spLocks/>
              </p:cNvSpPr>
              <p:nvPr/>
            </p:nvSpPr>
            <p:spPr bwMode="auto">
              <a:xfrm>
                <a:off x="9608" y="17780"/>
                <a:ext cx="319" cy="657"/>
              </a:xfrm>
              <a:custGeom>
                <a:avLst/>
                <a:gdLst>
                  <a:gd name="T0" fmla="*/ 25 w 319"/>
                  <a:gd name="T1" fmla="*/ 630 h 657"/>
                  <a:gd name="T2" fmla="*/ 23 w 319"/>
                  <a:gd name="T3" fmla="*/ 543 h 657"/>
                  <a:gd name="T4" fmla="*/ 14 w 319"/>
                  <a:gd name="T5" fmla="*/ 305 h 657"/>
                  <a:gd name="T6" fmla="*/ 12 w 319"/>
                  <a:gd name="T7" fmla="*/ 305 h 657"/>
                  <a:gd name="T8" fmla="*/ 10 w 319"/>
                  <a:gd name="T9" fmla="*/ 247 h 657"/>
                  <a:gd name="T10" fmla="*/ 6 w 319"/>
                  <a:gd name="T11" fmla="*/ 189 h 657"/>
                  <a:gd name="T12" fmla="*/ 4 w 319"/>
                  <a:gd name="T13" fmla="*/ 189 h 657"/>
                  <a:gd name="T14" fmla="*/ 0 w 319"/>
                  <a:gd name="T15" fmla="*/ 2 h 657"/>
                  <a:gd name="T16" fmla="*/ 33 w 319"/>
                  <a:gd name="T17" fmla="*/ 0 h 657"/>
                  <a:gd name="T18" fmla="*/ 83 w 319"/>
                  <a:gd name="T19" fmla="*/ 29 h 657"/>
                  <a:gd name="T20" fmla="*/ 103 w 319"/>
                  <a:gd name="T21" fmla="*/ 27 h 657"/>
                  <a:gd name="T22" fmla="*/ 106 w 319"/>
                  <a:gd name="T23" fmla="*/ 40 h 657"/>
                  <a:gd name="T24" fmla="*/ 91 w 319"/>
                  <a:gd name="T25" fmla="*/ 42 h 657"/>
                  <a:gd name="T26" fmla="*/ 89 w 319"/>
                  <a:gd name="T27" fmla="*/ 54 h 657"/>
                  <a:gd name="T28" fmla="*/ 137 w 319"/>
                  <a:gd name="T29" fmla="*/ 60 h 657"/>
                  <a:gd name="T30" fmla="*/ 147 w 319"/>
                  <a:gd name="T31" fmla="*/ 71 h 657"/>
                  <a:gd name="T32" fmla="*/ 143 w 319"/>
                  <a:gd name="T33" fmla="*/ 87 h 657"/>
                  <a:gd name="T34" fmla="*/ 168 w 319"/>
                  <a:gd name="T35" fmla="*/ 133 h 657"/>
                  <a:gd name="T36" fmla="*/ 190 w 319"/>
                  <a:gd name="T37" fmla="*/ 124 h 657"/>
                  <a:gd name="T38" fmla="*/ 184 w 319"/>
                  <a:gd name="T39" fmla="*/ 106 h 657"/>
                  <a:gd name="T40" fmla="*/ 188 w 319"/>
                  <a:gd name="T41" fmla="*/ 87 h 657"/>
                  <a:gd name="T42" fmla="*/ 222 w 319"/>
                  <a:gd name="T43" fmla="*/ 81 h 657"/>
                  <a:gd name="T44" fmla="*/ 244 w 319"/>
                  <a:gd name="T45" fmla="*/ 85 h 657"/>
                  <a:gd name="T46" fmla="*/ 257 w 319"/>
                  <a:gd name="T47" fmla="*/ 120 h 657"/>
                  <a:gd name="T48" fmla="*/ 302 w 319"/>
                  <a:gd name="T49" fmla="*/ 131 h 657"/>
                  <a:gd name="T50" fmla="*/ 304 w 319"/>
                  <a:gd name="T51" fmla="*/ 243 h 657"/>
                  <a:gd name="T52" fmla="*/ 311 w 319"/>
                  <a:gd name="T53" fmla="*/ 348 h 657"/>
                  <a:gd name="T54" fmla="*/ 319 w 319"/>
                  <a:gd name="T55" fmla="*/ 565 h 657"/>
                  <a:gd name="T56" fmla="*/ 253 w 319"/>
                  <a:gd name="T57" fmla="*/ 613 h 657"/>
                  <a:gd name="T58" fmla="*/ 224 w 319"/>
                  <a:gd name="T59" fmla="*/ 656 h 657"/>
                  <a:gd name="T60" fmla="*/ 205 w 319"/>
                  <a:gd name="T61" fmla="*/ 657 h 657"/>
                  <a:gd name="T62" fmla="*/ 203 w 319"/>
                  <a:gd name="T63" fmla="*/ 625 h 657"/>
                  <a:gd name="T64" fmla="*/ 25 w 319"/>
                  <a:gd name="T65" fmla="*/ 63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9" h="657">
                    <a:moveTo>
                      <a:pt x="25" y="630"/>
                    </a:moveTo>
                    <a:lnTo>
                      <a:pt x="23" y="543"/>
                    </a:lnTo>
                    <a:lnTo>
                      <a:pt x="14" y="305"/>
                    </a:lnTo>
                    <a:lnTo>
                      <a:pt x="12" y="305"/>
                    </a:lnTo>
                    <a:lnTo>
                      <a:pt x="10" y="247"/>
                    </a:lnTo>
                    <a:lnTo>
                      <a:pt x="6" y="189"/>
                    </a:lnTo>
                    <a:lnTo>
                      <a:pt x="4" y="189"/>
                    </a:lnTo>
                    <a:lnTo>
                      <a:pt x="0" y="2"/>
                    </a:lnTo>
                    <a:lnTo>
                      <a:pt x="33" y="0"/>
                    </a:lnTo>
                    <a:lnTo>
                      <a:pt x="83" y="29"/>
                    </a:lnTo>
                    <a:lnTo>
                      <a:pt x="103" y="27"/>
                    </a:lnTo>
                    <a:lnTo>
                      <a:pt x="106" y="40"/>
                    </a:lnTo>
                    <a:lnTo>
                      <a:pt x="91" y="42"/>
                    </a:lnTo>
                    <a:lnTo>
                      <a:pt x="89" y="54"/>
                    </a:lnTo>
                    <a:lnTo>
                      <a:pt x="137" y="60"/>
                    </a:lnTo>
                    <a:lnTo>
                      <a:pt x="147" y="71"/>
                    </a:lnTo>
                    <a:lnTo>
                      <a:pt x="143" y="87"/>
                    </a:lnTo>
                    <a:lnTo>
                      <a:pt x="168" y="133"/>
                    </a:lnTo>
                    <a:lnTo>
                      <a:pt x="190" y="124"/>
                    </a:lnTo>
                    <a:lnTo>
                      <a:pt x="184" y="106"/>
                    </a:lnTo>
                    <a:lnTo>
                      <a:pt x="188" y="87"/>
                    </a:lnTo>
                    <a:lnTo>
                      <a:pt x="222" y="81"/>
                    </a:lnTo>
                    <a:lnTo>
                      <a:pt x="244" y="85"/>
                    </a:lnTo>
                    <a:lnTo>
                      <a:pt x="257" y="120"/>
                    </a:lnTo>
                    <a:lnTo>
                      <a:pt x="302" y="131"/>
                    </a:lnTo>
                    <a:lnTo>
                      <a:pt x="304" y="243"/>
                    </a:lnTo>
                    <a:lnTo>
                      <a:pt x="311" y="348"/>
                    </a:lnTo>
                    <a:lnTo>
                      <a:pt x="319" y="565"/>
                    </a:lnTo>
                    <a:lnTo>
                      <a:pt x="253" y="613"/>
                    </a:lnTo>
                    <a:lnTo>
                      <a:pt x="224" y="656"/>
                    </a:lnTo>
                    <a:lnTo>
                      <a:pt x="205" y="657"/>
                    </a:lnTo>
                    <a:lnTo>
                      <a:pt x="203" y="625"/>
                    </a:lnTo>
                    <a:lnTo>
                      <a:pt x="25" y="63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41"/>
              <p:cNvSpPr>
                <a:spLocks/>
              </p:cNvSpPr>
              <p:nvPr/>
            </p:nvSpPr>
            <p:spPr bwMode="auto">
              <a:xfrm>
                <a:off x="7370" y="17760"/>
                <a:ext cx="220" cy="273"/>
              </a:xfrm>
              <a:custGeom>
                <a:avLst/>
                <a:gdLst>
                  <a:gd name="T0" fmla="*/ 40 w 220"/>
                  <a:gd name="T1" fmla="*/ 248 h 273"/>
                  <a:gd name="T2" fmla="*/ 36 w 220"/>
                  <a:gd name="T3" fmla="*/ 238 h 273"/>
                  <a:gd name="T4" fmla="*/ 44 w 220"/>
                  <a:gd name="T5" fmla="*/ 213 h 273"/>
                  <a:gd name="T6" fmla="*/ 60 w 220"/>
                  <a:gd name="T7" fmla="*/ 198 h 273"/>
                  <a:gd name="T8" fmla="*/ 64 w 220"/>
                  <a:gd name="T9" fmla="*/ 190 h 273"/>
                  <a:gd name="T10" fmla="*/ 62 w 220"/>
                  <a:gd name="T11" fmla="*/ 186 h 273"/>
                  <a:gd name="T12" fmla="*/ 54 w 220"/>
                  <a:gd name="T13" fmla="*/ 182 h 273"/>
                  <a:gd name="T14" fmla="*/ 52 w 220"/>
                  <a:gd name="T15" fmla="*/ 174 h 273"/>
                  <a:gd name="T16" fmla="*/ 42 w 220"/>
                  <a:gd name="T17" fmla="*/ 174 h 273"/>
                  <a:gd name="T18" fmla="*/ 40 w 220"/>
                  <a:gd name="T19" fmla="*/ 161 h 273"/>
                  <a:gd name="T20" fmla="*/ 23 w 220"/>
                  <a:gd name="T21" fmla="*/ 155 h 273"/>
                  <a:gd name="T22" fmla="*/ 25 w 220"/>
                  <a:gd name="T23" fmla="*/ 149 h 273"/>
                  <a:gd name="T24" fmla="*/ 23 w 220"/>
                  <a:gd name="T25" fmla="*/ 145 h 273"/>
                  <a:gd name="T26" fmla="*/ 6 w 220"/>
                  <a:gd name="T27" fmla="*/ 144 h 273"/>
                  <a:gd name="T28" fmla="*/ 11 w 220"/>
                  <a:gd name="T29" fmla="*/ 58 h 273"/>
                  <a:gd name="T30" fmla="*/ 0 w 220"/>
                  <a:gd name="T31" fmla="*/ 58 h 273"/>
                  <a:gd name="T32" fmla="*/ 4 w 220"/>
                  <a:gd name="T33" fmla="*/ 0 h 273"/>
                  <a:gd name="T34" fmla="*/ 151 w 220"/>
                  <a:gd name="T35" fmla="*/ 12 h 273"/>
                  <a:gd name="T36" fmla="*/ 209 w 220"/>
                  <a:gd name="T37" fmla="*/ 16 h 273"/>
                  <a:gd name="T38" fmla="*/ 207 w 220"/>
                  <a:gd name="T39" fmla="*/ 72 h 273"/>
                  <a:gd name="T40" fmla="*/ 218 w 220"/>
                  <a:gd name="T41" fmla="*/ 74 h 273"/>
                  <a:gd name="T42" fmla="*/ 213 w 220"/>
                  <a:gd name="T43" fmla="*/ 192 h 273"/>
                  <a:gd name="T44" fmla="*/ 220 w 220"/>
                  <a:gd name="T45" fmla="*/ 192 h 273"/>
                  <a:gd name="T46" fmla="*/ 218 w 220"/>
                  <a:gd name="T47" fmla="*/ 250 h 273"/>
                  <a:gd name="T48" fmla="*/ 100 w 220"/>
                  <a:gd name="T49" fmla="*/ 244 h 273"/>
                  <a:gd name="T50" fmla="*/ 98 w 220"/>
                  <a:gd name="T51" fmla="*/ 271 h 273"/>
                  <a:gd name="T52" fmla="*/ 87 w 220"/>
                  <a:gd name="T53" fmla="*/ 273 h 273"/>
                  <a:gd name="T54" fmla="*/ 79 w 220"/>
                  <a:gd name="T55" fmla="*/ 271 h 273"/>
                  <a:gd name="T56" fmla="*/ 56 w 220"/>
                  <a:gd name="T57" fmla="*/ 262 h 273"/>
                  <a:gd name="T58" fmla="*/ 44 w 220"/>
                  <a:gd name="T59" fmla="*/ 254 h 273"/>
                  <a:gd name="T60" fmla="*/ 40 w 220"/>
                  <a:gd name="T61" fmla="*/ 24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0" h="273">
                    <a:moveTo>
                      <a:pt x="40" y="248"/>
                    </a:moveTo>
                    <a:lnTo>
                      <a:pt x="36" y="238"/>
                    </a:lnTo>
                    <a:lnTo>
                      <a:pt x="44" y="213"/>
                    </a:lnTo>
                    <a:lnTo>
                      <a:pt x="60" y="198"/>
                    </a:lnTo>
                    <a:lnTo>
                      <a:pt x="64" y="190"/>
                    </a:lnTo>
                    <a:lnTo>
                      <a:pt x="62" y="186"/>
                    </a:lnTo>
                    <a:lnTo>
                      <a:pt x="54" y="182"/>
                    </a:lnTo>
                    <a:lnTo>
                      <a:pt x="52" y="174"/>
                    </a:lnTo>
                    <a:lnTo>
                      <a:pt x="42" y="174"/>
                    </a:lnTo>
                    <a:lnTo>
                      <a:pt x="40" y="161"/>
                    </a:lnTo>
                    <a:lnTo>
                      <a:pt x="23" y="155"/>
                    </a:lnTo>
                    <a:lnTo>
                      <a:pt x="25" y="149"/>
                    </a:lnTo>
                    <a:lnTo>
                      <a:pt x="23" y="145"/>
                    </a:lnTo>
                    <a:lnTo>
                      <a:pt x="6" y="144"/>
                    </a:lnTo>
                    <a:lnTo>
                      <a:pt x="11" y="58"/>
                    </a:lnTo>
                    <a:lnTo>
                      <a:pt x="0" y="58"/>
                    </a:lnTo>
                    <a:lnTo>
                      <a:pt x="4" y="0"/>
                    </a:lnTo>
                    <a:lnTo>
                      <a:pt x="151" y="12"/>
                    </a:lnTo>
                    <a:lnTo>
                      <a:pt x="209" y="16"/>
                    </a:lnTo>
                    <a:lnTo>
                      <a:pt x="207" y="72"/>
                    </a:lnTo>
                    <a:lnTo>
                      <a:pt x="218" y="74"/>
                    </a:lnTo>
                    <a:lnTo>
                      <a:pt x="213" y="192"/>
                    </a:lnTo>
                    <a:lnTo>
                      <a:pt x="220" y="192"/>
                    </a:lnTo>
                    <a:lnTo>
                      <a:pt x="218" y="250"/>
                    </a:lnTo>
                    <a:lnTo>
                      <a:pt x="100" y="244"/>
                    </a:lnTo>
                    <a:lnTo>
                      <a:pt x="98" y="271"/>
                    </a:lnTo>
                    <a:lnTo>
                      <a:pt x="87" y="273"/>
                    </a:lnTo>
                    <a:lnTo>
                      <a:pt x="79" y="271"/>
                    </a:lnTo>
                    <a:lnTo>
                      <a:pt x="56" y="262"/>
                    </a:lnTo>
                    <a:lnTo>
                      <a:pt x="44" y="254"/>
                    </a:lnTo>
                    <a:lnTo>
                      <a:pt x="40" y="24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42"/>
              <p:cNvSpPr>
                <a:spLocks/>
              </p:cNvSpPr>
              <p:nvPr/>
            </p:nvSpPr>
            <p:spPr bwMode="auto">
              <a:xfrm>
                <a:off x="8677" y="17818"/>
                <a:ext cx="360" cy="128"/>
              </a:xfrm>
              <a:custGeom>
                <a:avLst/>
                <a:gdLst>
                  <a:gd name="T0" fmla="*/ 6 w 360"/>
                  <a:gd name="T1" fmla="*/ 124 h 128"/>
                  <a:gd name="T2" fmla="*/ 6 w 360"/>
                  <a:gd name="T3" fmla="*/ 118 h 128"/>
                  <a:gd name="T4" fmla="*/ 6 w 360"/>
                  <a:gd name="T5" fmla="*/ 115 h 128"/>
                  <a:gd name="T6" fmla="*/ 12 w 360"/>
                  <a:gd name="T7" fmla="*/ 113 h 128"/>
                  <a:gd name="T8" fmla="*/ 4 w 360"/>
                  <a:gd name="T9" fmla="*/ 109 h 128"/>
                  <a:gd name="T10" fmla="*/ 12 w 360"/>
                  <a:gd name="T11" fmla="*/ 107 h 128"/>
                  <a:gd name="T12" fmla="*/ 8 w 360"/>
                  <a:gd name="T13" fmla="*/ 105 h 128"/>
                  <a:gd name="T14" fmla="*/ 8 w 360"/>
                  <a:gd name="T15" fmla="*/ 95 h 128"/>
                  <a:gd name="T16" fmla="*/ 6 w 360"/>
                  <a:gd name="T17" fmla="*/ 93 h 128"/>
                  <a:gd name="T18" fmla="*/ 12 w 360"/>
                  <a:gd name="T19" fmla="*/ 89 h 128"/>
                  <a:gd name="T20" fmla="*/ 12 w 360"/>
                  <a:gd name="T21" fmla="*/ 87 h 128"/>
                  <a:gd name="T22" fmla="*/ 8 w 360"/>
                  <a:gd name="T23" fmla="*/ 84 h 128"/>
                  <a:gd name="T24" fmla="*/ 12 w 360"/>
                  <a:gd name="T25" fmla="*/ 84 h 128"/>
                  <a:gd name="T26" fmla="*/ 12 w 360"/>
                  <a:gd name="T27" fmla="*/ 82 h 128"/>
                  <a:gd name="T28" fmla="*/ 6 w 360"/>
                  <a:gd name="T29" fmla="*/ 78 h 128"/>
                  <a:gd name="T30" fmla="*/ 12 w 360"/>
                  <a:gd name="T31" fmla="*/ 76 h 128"/>
                  <a:gd name="T32" fmla="*/ 6 w 360"/>
                  <a:gd name="T33" fmla="*/ 74 h 128"/>
                  <a:gd name="T34" fmla="*/ 8 w 360"/>
                  <a:gd name="T35" fmla="*/ 62 h 128"/>
                  <a:gd name="T36" fmla="*/ 2 w 360"/>
                  <a:gd name="T37" fmla="*/ 60 h 128"/>
                  <a:gd name="T38" fmla="*/ 6 w 360"/>
                  <a:gd name="T39" fmla="*/ 58 h 128"/>
                  <a:gd name="T40" fmla="*/ 6 w 360"/>
                  <a:gd name="T41" fmla="*/ 55 h 128"/>
                  <a:gd name="T42" fmla="*/ 0 w 360"/>
                  <a:gd name="T43" fmla="*/ 53 h 128"/>
                  <a:gd name="T44" fmla="*/ 8 w 360"/>
                  <a:gd name="T45" fmla="*/ 45 h 128"/>
                  <a:gd name="T46" fmla="*/ 4 w 360"/>
                  <a:gd name="T47" fmla="*/ 45 h 128"/>
                  <a:gd name="T48" fmla="*/ 2 w 360"/>
                  <a:gd name="T49" fmla="*/ 41 h 128"/>
                  <a:gd name="T50" fmla="*/ 10 w 360"/>
                  <a:gd name="T51" fmla="*/ 43 h 128"/>
                  <a:gd name="T52" fmla="*/ 10 w 360"/>
                  <a:gd name="T53" fmla="*/ 35 h 128"/>
                  <a:gd name="T54" fmla="*/ 4 w 360"/>
                  <a:gd name="T55" fmla="*/ 35 h 128"/>
                  <a:gd name="T56" fmla="*/ 8 w 360"/>
                  <a:gd name="T57" fmla="*/ 8 h 128"/>
                  <a:gd name="T58" fmla="*/ 4 w 360"/>
                  <a:gd name="T59" fmla="*/ 8 h 128"/>
                  <a:gd name="T60" fmla="*/ 6 w 360"/>
                  <a:gd name="T61" fmla="*/ 2 h 128"/>
                  <a:gd name="T62" fmla="*/ 2 w 360"/>
                  <a:gd name="T63" fmla="*/ 2 h 128"/>
                  <a:gd name="T64" fmla="*/ 177 w 360"/>
                  <a:gd name="T65" fmla="*/ 0 h 128"/>
                  <a:gd name="T66" fmla="*/ 356 w 360"/>
                  <a:gd name="T67" fmla="*/ 2 h 128"/>
                  <a:gd name="T68" fmla="*/ 360 w 360"/>
                  <a:gd name="T69" fmla="*/ 128 h 128"/>
                  <a:gd name="T70" fmla="*/ 151 w 360"/>
                  <a:gd name="T71" fmla="*/ 126 h 128"/>
                  <a:gd name="T72" fmla="*/ 6 w 360"/>
                  <a:gd name="T73"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128">
                    <a:moveTo>
                      <a:pt x="6" y="124"/>
                    </a:moveTo>
                    <a:lnTo>
                      <a:pt x="6" y="118"/>
                    </a:lnTo>
                    <a:lnTo>
                      <a:pt x="6" y="115"/>
                    </a:lnTo>
                    <a:lnTo>
                      <a:pt x="12" y="113"/>
                    </a:lnTo>
                    <a:lnTo>
                      <a:pt x="4" y="109"/>
                    </a:lnTo>
                    <a:lnTo>
                      <a:pt x="12" y="107"/>
                    </a:lnTo>
                    <a:lnTo>
                      <a:pt x="8" y="105"/>
                    </a:lnTo>
                    <a:lnTo>
                      <a:pt x="8" y="95"/>
                    </a:lnTo>
                    <a:lnTo>
                      <a:pt x="6" y="93"/>
                    </a:lnTo>
                    <a:lnTo>
                      <a:pt x="12" y="89"/>
                    </a:lnTo>
                    <a:lnTo>
                      <a:pt x="12" y="87"/>
                    </a:lnTo>
                    <a:lnTo>
                      <a:pt x="8" y="84"/>
                    </a:lnTo>
                    <a:lnTo>
                      <a:pt x="12" y="84"/>
                    </a:lnTo>
                    <a:lnTo>
                      <a:pt x="12" y="82"/>
                    </a:lnTo>
                    <a:lnTo>
                      <a:pt x="6" y="78"/>
                    </a:lnTo>
                    <a:lnTo>
                      <a:pt x="12" y="76"/>
                    </a:lnTo>
                    <a:lnTo>
                      <a:pt x="6" y="74"/>
                    </a:lnTo>
                    <a:lnTo>
                      <a:pt x="8" y="62"/>
                    </a:lnTo>
                    <a:lnTo>
                      <a:pt x="2" y="60"/>
                    </a:lnTo>
                    <a:lnTo>
                      <a:pt x="6" y="58"/>
                    </a:lnTo>
                    <a:lnTo>
                      <a:pt x="6" y="55"/>
                    </a:lnTo>
                    <a:lnTo>
                      <a:pt x="0" y="53"/>
                    </a:lnTo>
                    <a:lnTo>
                      <a:pt x="8" y="45"/>
                    </a:lnTo>
                    <a:lnTo>
                      <a:pt x="4" y="45"/>
                    </a:lnTo>
                    <a:lnTo>
                      <a:pt x="2" y="41"/>
                    </a:lnTo>
                    <a:lnTo>
                      <a:pt x="10" y="43"/>
                    </a:lnTo>
                    <a:lnTo>
                      <a:pt x="10" y="35"/>
                    </a:lnTo>
                    <a:lnTo>
                      <a:pt x="4" y="35"/>
                    </a:lnTo>
                    <a:lnTo>
                      <a:pt x="8" y="8"/>
                    </a:lnTo>
                    <a:lnTo>
                      <a:pt x="4" y="8"/>
                    </a:lnTo>
                    <a:lnTo>
                      <a:pt x="6" y="2"/>
                    </a:lnTo>
                    <a:lnTo>
                      <a:pt x="2" y="2"/>
                    </a:lnTo>
                    <a:lnTo>
                      <a:pt x="177" y="0"/>
                    </a:lnTo>
                    <a:lnTo>
                      <a:pt x="356" y="2"/>
                    </a:lnTo>
                    <a:lnTo>
                      <a:pt x="360" y="128"/>
                    </a:lnTo>
                    <a:lnTo>
                      <a:pt x="151" y="126"/>
                    </a:lnTo>
                    <a:lnTo>
                      <a:pt x="6" y="124"/>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43"/>
              <p:cNvSpPr>
                <a:spLocks/>
              </p:cNvSpPr>
              <p:nvPr/>
            </p:nvSpPr>
            <p:spPr bwMode="auto">
              <a:xfrm>
                <a:off x="8207" y="17809"/>
                <a:ext cx="211" cy="216"/>
              </a:xfrm>
              <a:custGeom>
                <a:avLst/>
                <a:gdLst>
                  <a:gd name="T0" fmla="*/ 153 w 211"/>
                  <a:gd name="T1" fmla="*/ 216 h 216"/>
                  <a:gd name="T2" fmla="*/ 128 w 211"/>
                  <a:gd name="T3" fmla="*/ 213 h 216"/>
                  <a:gd name="T4" fmla="*/ 128 w 211"/>
                  <a:gd name="T5" fmla="*/ 205 h 216"/>
                  <a:gd name="T6" fmla="*/ 124 w 211"/>
                  <a:gd name="T7" fmla="*/ 199 h 216"/>
                  <a:gd name="T8" fmla="*/ 122 w 211"/>
                  <a:gd name="T9" fmla="*/ 185 h 216"/>
                  <a:gd name="T10" fmla="*/ 120 w 211"/>
                  <a:gd name="T11" fmla="*/ 184 h 216"/>
                  <a:gd name="T12" fmla="*/ 109 w 211"/>
                  <a:gd name="T13" fmla="*/ 185 h 216"/>
                  <a:gd name="T14" fmla="*/ 105 w 211"/>
                  <a:gd name="T15" fmla="*/ 195 h 216"/>
                  <a:gd name="T16" fmla="*/ 95 w 211"/>
                  <a:gd name="T17" fmla="*/ 197 h 216"/>
                  <a:gd name="T18" fmla="*/ 97 w 211"/>
                  <a:gd name="T19" fmla="*/ 193 h 216"/>
                  <a:gd name="T20" fmla="*/ 103 w 211"/>
                  <a:gd name="T21" fmla="*/ 187 h 216"/>
                  <a:gd name="T22" fmla="*/ 101 w 211"/>
                  <a:gd name="T23" fmla="*/ 182 h 216"/>
                  <a:gd name="T24" fmla="*/ 95 w 211"/>
                  <a:gd name="T25" fmla="*/ 185 h 216"/>
                  <a:gd name="T26" fmla="*/ 93 w 211"/>
                  <a:gd name="T27" fmla="*/ 170 h 216"/>
                  <a:gd name="T28" fmla="*/ 89 w 211"/>
                  <a:gd name="T29" fmla="*/ 164 h 216"/>
                  <a:gd name="T30" fmla="*/ 76 w 211"/>
                  <a:gd name="T31" fmla="*/ 172 h 216"/>
                  <a:gd name="T32" fmla="*/ 68 w 211"/>
                  <a:gd name="T33" fmla="*/ 182 h 216"/>
                  <a:gd name="T34" fmla="*/ 66 w 211"/>
                  <a:gd name="T35" fmla="*/ 176 h 216"/>
                  <a:gd name="T36" fmla="*/ 62 w 211"/>
                  <a:gd name="T37" fmla="*/ 182 h 216"/>
                  <a:gd name="T38" fmla="*/ 47 w 211"/>
                  <a:gd name="T39" fmla="*/ 184 h 216"/>
                  <a:gd name="T40" fmla="*/ 49 w 211"/>
                  <a:gd name="T41" fmla="*/ 178 h 216"/>
                  <a:gd name="T42" fmla="*/ 45 w 211"/>
                  <a:gd name="T43" fmla="*/ 174 h 216"/>
                  <a:gd name="T44" fmla="*/ 45 w 211"/>
                  <a:gd name="T45" fmla="*/ 166 h 216"/>
                  <a:gd name="T46" fmla="*/ 37 w 211"/>
                  <a:gd name="T47" fmla="*/ 166 h 216"/>
                  <a:gd name="T48" fmla="*/ 29 w 211"/>
                  <a:gd name="T49" fmla="*/ 174 h 216"/>
                  <a:gd name="T50" fmla="*/ 29 w 211"/>
                  <a:gd name="T51" fmla="*/ 149 h 216"/>
                  <a:gd name="T52" fmla="*/ 20 w 211"/>
                  <a:gd name="T53" fmla="*/ 147 h 216"/>
                  <a:gd name="T54" fmla="*/ 16 w 211"/>
                  <a:gd name="T55" fmla="*/ 137 h 216"/>
                  <a:gd name="T56" fmla="*/ 0 w 211"/>
                  <a:gd name="T57" fmla="*/ 129 h 216"/>
                  <a:gd name="T58" fmla="*/ 0 w 211"/>
                  <a:gd name="T59" fmla="*/ 56 h 216"/>
                  <a:gd name="T60" fmla="*/ 56 w 211"/>
                  <a:gd name="T61" fmla="*/ 58 h 216"/>
                  <a:gd name="T62" fmla="*/ 60 w 211"/>
                  <a:gd name="T63" fmla="*/ 0 h 216"/>
                  <a:gd name="T64" fmla="*/ 207 w 211"/>
                  <a:gd name="T65" fmla="*/ 4 h 216"/>
                  <a:gd name="T66" fmla="*/ 205 w 211"/>
                  <a:gd name="T67" fmla="*/ 64 h 216"/>
                  <a:gd name="T68" fmla="*/ 211 w 211"/>
                  <a:gd name="T69" fmla="*/ 64 h 216"/>
                  <a:gd name="T70" fmla="*/ 209 w 211"/>
                  <a:gd name="T71" fmla="*/ 122 h 216"/>
                  <a:gd name="T72" fmla="*/ 180 w 211"/>
                  <a:gd name="T73" fmla="*/ 122 h 216"/>
                  <a:gd name="T74" fmla="*/ 178 w 211"/>
                  <a:gd name="T75" fmla="*/ 180 h 216"/>
                  <a:gd name="T76" fmla="*/ 155 w 211"/>
                  <a:gd name="T77" fmla="*/ 180 h 216"/>
                  <a:gd name="T78" fmla="*/ 153 w 211"/>
                  <a:gd name="T79"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1" h="216">
                    <a:moveTo>
                      <a:pt x="153" y="216"/>
                    </a:moveTo>
                    <a:lnTo>
                      <a:pt x="128" y="213"/>
                    </a:lnTo>
                    <a:lnTo>
                      <a:pt x="128" y="205"/>
                    </a:lnTo>
                    <a:lnTo>
                      <a:pt x="124" y="199"/>
                    </a:lnTo>
                    <a:lnTo>
                      <a:pt x="122" y="185"/>
                    </a:lnTo>
                    <a:lnTo>
                      <a:pt x="120" y="184"/>
                    </a:lnTo>
                    <a:lnTo>
                      <a:pt x="109" y="185"/>
                    </a:lnTo>
                    <a:lnTo>
                      <a:pt x="105" y="195"/>
                    </a:lnTo>
                    <a:lnTo>
                      <a:pt x="95" y="197"/>
                    </a:lnTo>
                    <a:lnTo>
                      <a:pt x="97" y="193"/>
                    </a:lnTo>
                    <a:lnTo>
                      <a:pt x="103" y="187"/>
                    </a:lnTo>
                    <a:lnTo>
                      <a:pt x="101" y="182"/>
                    </a:lnTo>
                    <a:lnTo>
                      <a:pt x="95" y="185"/>
                    </a:lnTo>
                    <a:lnTo>
                      <a:pt x="93" y="170"/>
                    </a:lnTo>
                    <a:lnTo>
                      <a:pt x="89" y="164"/>
                    </a:lnTo>
                    <a:lnTo>
                      <a:pt x="76" y="172"/>
                    </a:lnTo>
                    <a:lnTo>
                      <a:pt x="68" y="182"/>
                    </a:lnTo>
                    <a:lnTo>
                      <a:pt x="66" y="176"/>
                    </a:lnTo>
                    <a:lnTo>
                      <a:pt x="62" y="182"/>
                    </a:lnTo>
                    <a:lnTo>
                      <a:pt x="47" y="184"/>
                    </a:lnTo>
                    <a:lnTo>
                      <a:pt x="49" y="178"/>
                    </a:lnTo>
                    <a:lnTo>
                      <a:pt x="45" y="174"/>
                    </a:lnTo>
                    <a:lnTo>
                      <a:pt x="45" y="166"/>
                    </a:lnTo>
                    <a:lnTo>
                      <a:pt x="37" y="166"/>
                    </a:lnTo>
                    <a:lnTo>
                      <a:pt x="29" y="174"/>
                    </a:lnTo>
                    <a:lnTo>
                      <a:pt x="29" y="149"/>
                    </a:lnTo>
                    <a:lnTo>
                      <a:pt x="20" y="147"/>
                    </a:lnTo>
                    <a:lnTo>
                      <a:pt x="16" y="137"/>
                    </a:lnTo>
                    <a:lnTo>
                      <a:pt x="0" y="129"/>
                    </a:lnTo>
                    <a:lnTo>
                      <a:pt x="0" y="56"/>
                    </a:lnTo>
                    <a:lnTo>
                      <a:pt x="56" y="58"/>
                    </a:lnTo>
                    <a:lnTo>
                      <a:pt x="60" y="0"/>
                    </a:lnTo>
                    <a:lnTo>
                      <a:pt x="207" y="4"/>
                    </a:lnTo>
                    <a:lnTo>
                      <a:pt x="205" y="64"/>
                    </a:lnTo>
                    <a:lnTo>
                      <a:pt x="211" y="64"/>
                    </a:lnTo>
                    <a:lnTo>
                      <a:pt x="209" y="122"/>
                    </a:lnTo>
                    <a:lnTo>
                      <a:pt x="180" y="122"/>
                    </a:lnTo>
                    <a:lnTo>
                      <a:pt x="178" y="180"/>
                    </a:lnTo>
                    <a:lnTo>
                      <a:pt x="155" y="180"/>
                    </a:lnTo>
                    <a:lnTo>
                      <a:pt x="153" y="216"/>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44"/>
              <p:cNvSpPr>
                <a:spLocks/>
              </p:cNvSpPr>
              <p:nvPr/>
            </p:nvSpPr>
            <p:spPr bwMode="auto">
              <a:xfrm>
                <a:off x="8412" y="17813"/>
                <a:ext cx="277" cy="123"/>
              </a:xfrm>
              <a:custGeom>
                <a:avLst/>
                <a:gdLst>
                  <a:gd name="T0" fmla="*/ 95 w 277"/>
                  <a:gd name="T1" fmla="*/ 120 h 123"/>
                  <a:gd name="T2" fmla="*/ 4 w 277"/>
                  <a:gd name="T3" fmla="*/ 118 h 123"/>
                  <a:gd name="T4" fmla="*/ 6 w 277"/>
                  <a:gd name="T5" fmla="*/ 60 h 123"/>
                  <a:gd name="T6" fmla="*/ 0 w 277"/>
                  <a:gd name="T7" fmla="*/ 60 h 123"/>
                  <a:gd name="T8" fmla="*/ 2 w 277"/>
                  <a:gd name="T9" fmla="*/ 0 h 123"/>
                  <a:gd name="T10" fmla="*/ 91 w 277"/>
                  <a:gd name="T11" fmla="*/ 2 h 123"/>
                  <a:gd name="T12" fmla="*/ 267 w 277"/>
                  <a:gd name="T13" fmla="*/ 5 h 123"/>
                  <a:gd name="T14" fmla="*/ 267 w 277"/>
                  <a:gd name="T15" fmla="*/ 7 h 123"/>
                  <a:gd name="T16" fmla="*/ 271 w 277"/>
                  <a:gd name="T17" fmla="*/ 7 h 123"/>
                  <a:gd name="T18" fmla="*/ 269 w 277"/>
                  <a:gd name="T19" fmla="*/ 13 h 123"/>
                  <a:gd name="T20" fmla="*/ 273 w 277"/>
                  <a:gd name="T21" fmla="*/ 13 h 123"/>
                  <a:gd name="T22" fmla="*/ 269 w 277"/>
                  <a:gd name="T23" fmla="*/ 40 h 123"/>
                  <a:gd name="T24" fmla="*/ 275 w 277"/>
                  <a:gd name="T25" fmla="*/ 40 h 123"/>
                  <a:gd name="T26" fmla="*/ 275 w 277"/>
                  <a:gd name="T27" fmla="*/ 48 h 123"/>
                  <a:gd name="T28" fmla="*/ 267 w 277"/>
                  <a:gd name="T29" fmla="*/ 46 h 123"/>
                  <a:gd name="T30" fmla="*/ 269 w 277"/>
                  <a:gd name="T31" fmla="*/ 50 h 123"/>
                  <a:gd name="T32" fmla="*/ 273 w 277"/>
                  <a:gd name="T33" fmla="*/ 50 h 123"/>
                  <a:gd name="T34" fmla="*/ 265 w 277"/>
                  <a:gd name="T35" fmla="*/ 58 h 123"/>
                  <a:gd name="T36" fmla="*/ 271 w 277"/>
                  <a:gd name="T37" fmla="*/ 60 h 123"/>
                  <a:gd name="T38" fmla="*/ 271 w 277"/>
                  <a:gd name="T39" fmla="*/ 63 h 123"/>
                  <a:gd name="T40" fmla="*/ 267 w 277"/>
                  <a:gd name="T41" fmla="*/ 65 h 123"/>
                  <a:gd name="T42" fmla="*/ 273 w 277"/>
                  <a:gd name="T43" fmla="*/ 67 h 123"/>
                  <a:gd name="T44" fmla="*/ 271 w 277"/>
                  <a:gd name="T45" fmla="*/ 79 h 123"/>
                  <a:gd name="T46" fmla="*/ 277 w 277"/>
                  <a:gd name="T47" fmla="*/ 81 h 123"/>
                  <a:gd name="T48" fmla="*/ 271 w 277"/>
                  <a:gd name="T49" fmla="*/ 83 h 123"/>
                  <a:gd name="T50" fmla="*/ 277 w 277"/>
                  <a:gd name="T51" fmla="*/ 87 h 123"/>
                  <a:gd name="T52" fmla="*/ 277 w 277"/>
                  <a:gd name="T53" fmla="*/ 89 h 123"/>
                  <a:gd name="T54" fmla="*/ 273 w 277"/>
                  <a:gd name="T55" fmla="*/ 89 h 123"/>
                  <a:gd name="T56" fmla="*/ 277 w 277"/>
                  <a:gd name="T57" fmla="*/ 92 h 123"/>
                  <a:gd name="T58" fmla="*/ 277 w 277"/>
                  <a:gd name="T59" fmla="*/ 94 h 123"/>
                  <a:gd name="T60" fmla="*/ 271 w 277"/>
                  <a:gd name="T61" fmla="*/ 98 h 123"/>
                  <a:gd name="T62" fmla="*/ 273 w 277"/>
                  <a:gd name="T63" fmla="*/ 100 h 123"/>
                  <a:gd name="T64" fmla="*/ 273 w 277"/>
                  <a:gd name="T65" fmla="*/ 110 h 123"/>
                  <a:gd name="T66" fmla="*/ 277 w 277"/>
                  <a:gd name="T67" fmla="*/ 112 h 123"/>
                  <a:gd name="T68" fmla="*/ 269 w 277"/>
                  <a:gd name="T69" fmla="*/ 114 h 123"/>
                  <a:gd name="T70" fmla="*/ 277 w 277"/>
                  <a:gd name="T71" fmla="*/ 118 h 123"/>
                  <a:gd name="T72" fmla="*/ 271 w 277"/>
                  <a:gd name="T73" fmla="*/ 120 h 123"/>
                  <a:gd name="T74" fmla="*/ 271 w 277"/>
                  <a:gd name="T75" fmla="*/ 123 h 123"/>
                  <a:gd name="T76" fmla="*/ 95 w 277"/>
                  <a:gd name="T77" fmla="*/ 1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7" h="123">
                    <a:moveTo>
                      <a:pt x="95" y="120"/>
                    </a:moveTo>
                    <a:lnTo>
                      <a:pt x="4" y="118"/>
                    </a:lnTo>
                    <a:lnTo>
                      <a:pt x="6" y="60"/>
                    </a:lnTo>
                    <a:lnTo>
                      <a:pt x="0" y="60"/>
                    </a:lnTo>
                    <a:lnTo>
                      <a:pt x="2" y="0"/>
                    </a:lnTo>
                    <a:lnTo>
                      <a:pt x="91" y="2"/>
                    </a:lnTo>
                    <a:lnTo>
                      <a:pt x="267" y="5"/>
                    </a:lnTo>
                    <a:lnTo>
                      <a:pt x="267" y="7"/>
                    </a:lnTo>
                    <a:lnTo>
                      <a:pt x="271" y="7"/>
                    </a:lnTo>
                    <a:lnTo>
                      <a:pt x="269" y="13"/>
                    </a:lnTo>
                    <a:lnTo>
                      <a:pt x="273" y="13"/>
                    </a:lnTo>
                    <a:lnTo>
                      <a:pt x="269" y="40"/>
                    </a:lnTo>
                    <a:lnTo>
                      <a:pt x="275" y="40"/>
                    </a:lnTo>
                    <a:lnTo>
                      <a:pt x="275" y="48"/>
                    </a:lnTo>
                    <a:lnTo>
                      <a:pt x="267" y="46"/>
                    </a:lnTo>
                    <a:lnTo>
                      <a:pt x="269" y="50"/>
                    </a:lnTo>
                    <a:lnTo>
                      <a:pt x="273" y="50"/>
                    </a:lnTo>
                    <a:lnTo>
                      <a:pt x="265" y="58"/>
                    </a:lnTo>
                    <a:lnTo>
                      <a:pt x="271" y="60"/>
                    </a:lnTo>
                    <a:lnTo>
                      <a:pt x="271" y="63"/>
                    </a:lnTo>
                    <a:lnTo>
                      <a:pt x="267" y="65"/>
                    </a:lnTo>
                    <a:lnTo>
                      <a:pt x="273" y="67"/>
                    </a:lnTo>
                    <a:lnTo>
                      <a:pt x="271" y="79"/>
                    </a:lnTo>
                    <a:lnTo>
                      <a:pt x="277" y="81"/>
                    </a:lnTo>
                    <a:lnTo>
                      <a:pt x="271" y="83"/>
                    </a:lnTo>
                    <a:lnTo>
                      <a:pt x="277" y="87"/>
                    </a:lnTo>
                    <a:lnTo>
                      <a:pt x="277" y="89"/>
                    </a:lnTo>
                    <a:lnTo>
                      <a:pt x="273" y="89"/>
                    </a:lnTo>
                    <a:lnTo>
                      <a:pt x="277" y="92"/>
                    </a:lnTo>
                    <a:lnTo>
                      <a:pt x="277" y="94"/>
                    </a:lnTo>
                    <a:lnTo>
                      <a:pt x="271" y="98"/>
                    </a:lnTo>
                    <a:lnTo>
                      <a:pt x="273" y="100"/>
                    </a:lnTo>
                    <a:lnTo>
                      <a:pt x="273" y="110"/>
                    </a:lnTo>
                    <a:lnTo>
                      <a:pt x="277" y="112"/>
                    </a:lnTo>
                    <a:lnTo>
                      <a:pt x="269" y="114"/>
                    </a:lnTo>
                    <a:lnTo>
                      <a:pt x="277" y="118"/>
                    </a:lnTo>
                    <a:lnTo>
                      <a:pt x="271" y="120"/>
                    </a:lnTo>
                    <a:lnTo>
                      <a:pt x="271" y="123"/>
                    </a:lnTo>
                    <a:lnTo>
                      <a:pt x="95" y="12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45"/>
              <p:cNvSpPr>
                <a:spLocks/>
              </p:cNvSpPr>
              <p:nvPr/>
            </p:nvSpPr>
            <p:spPr bwMode="auto">
              <a:xfrm>
                <a:off x="9033" y="17818"/>
                <a:ext cx="279" cy="382"/>
              </a:xfrm>
              <a:custGeom>
                <a:avLst/>
                <a:gdLst>
                  <a:gd name="T0" fmla="*/ 6 w 279"/>
                  <a:gd name="T1" fmla="*/ 178 h 382"/>
                  <a:gd name="T2" fmla="*/ 4 w 279"/>
                  <a:gd name="T3" fmla="*/ 128 h 382"/>
                  <a:gd name="T4" fmla="*/ 0 w 279"/>
                  <a:gd name="T5" fmla="*/ 2 h 382"/>
                  <a:gd name="T6" fmla="*/ 60 w 279"/>
                  <a:gd name="T7" fmla="*/ 0 h 382"/>
                  <a:gd name="T8" fmla="*/ 89 w 279"/>
                  <a:gd name="T9" fmla="*/ 0 h 382"/>
                  <a:gd name="T10" fmla="*/ 91 w 279"/>
                  <a:gd name="T11" fmla="*/ 60 h 382"/>
                  <a:gd name="T12" fmla="*/ 269 w 279"/>
                  <a:gd name="T13" fmla="*/ 58 h 382"/>
                  <a:gd name="T14" fmla="*/ 275 w 279"/>
                  <a:gd name="T15" fmla="*/ 233 h 382"/>
                  <a:gd name="T16" fmla="*/ 279 w 279"/>
                  <a:gd name="T17" fmla="*/ 374 h 382"/>
                  <a:gd name="T18" fmla="*/ 279 w 279"/>
                  <a:gd name="T19" fmla="*/ 380 h 382"/>
                  <a:gd name="T20" fmla="*/ 221 w 279"/>
                  <a:gd name="T21" fmla="*/ 382 h 382"/>
                  <a:gd name="T22" fmla="*/ 99 w 279"/>
                  <a:gd name="T23" fmla="*/ 382 h 382"/>
                  <a:gd name="T24" fmla="*/ 95 w 279"/>
                  <a:gd name="T25" fmla="*/ 227 h 382"/>
                  <a:gd name="T26" fmla="*/ 82 w 279"/>
                  <a:gd name="T27" fmla="*/ 221 h 382"/>
                  <a:gd name="T28" fmla="*/ 78 w 279"/>
                  <a:gd name="T29" fmla="*/ 215 h 382"/>
                  <a:gd name="T30" fmla="*/ 78 w 279"/>
                  <a:gd name="T31" fmla="*/ 209 h 382"/>
                  <a:gd name="T32" fmla="*/ 82 w 279"/>
                  <a:gd name="T33" fmla="*/ 186 h 382"/>
                  <a:gd name="T34" fmla="*/ 87 w 279"/>
                  <a:gd name="T35" fmla="*/ 176 h 382"/>
                  <a:gd name="T36" fmla="*/ 6 w 279"/>
                  <a:gd name="T37" fmla="*/ 17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9" h="382">
                    <a:moveTo>
                      <a:pt x="6" y="178"/>
                    </a:moveTo>
                    <a:lnTo>
                      <a:pt x="4" y="128"/>
                    </a:lnTo>
                    <a:lnTo>
                      <a:pt x="0" y="2"/>
                    </a:lnTo>
                    <a:lnTo>
                      <a:pt x="60" y="0"/>
                    </a:lnTo>
                    <a:lnTo>
                      <a:pt x="89" y="0"/>
                    </a:lnTo>
                    <a:lnTo>
                      <a:pt x="91" y="60"/>
                    </a:lnTo>
                    <a:lnTo>
                      <a:pt x="269" y="58"/>
                    </a:lnTo>
                    <a:lnTo>
                      <a:pt x="275" y="233"/>
                    </a:lnTo>
                    <a:lnTo>
                      <a:pt x="279" y="374"/>
                    </a:lnTo>
                    <a:lnTo>
                      <a:pt x="279" y="380"/>
                    </a:lnTo>
                    <a:lnTo>
                      <a:pt x="221" y="382"/>
                    </a:lnTo>
                    <a:lnTo>
                      <a:pt x="99" y="382"/>
                    </a:lnTo>
                    <a:lnTo>
                      <a:pt x="95" y="227"/>
                    </a:lnTo>
                    <a:lnTo>
                      <a:pt x="82" y="221"/>
                    </a:lnTo>
                    <a:lnTo>
                      <a:pt x="78" y="215"/>
                    </a:lnTo>
                    <a:lnTo>
                      <a:pt x="78" y="209"/>
                    </a:lnTo>
                    <a:lnTo>
                      <a:pt x="82" y="186"/>
                    </a:lnTo>
                    <a:lnTo>
                      <a:pt x="87" y="176"/>
                    </a:lnTo>
                    <a:lnTo>
                      <a:pt x="6" y="17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46"/>
              <p:cNvSpPr>
                <a:spLocks/>
              </p:cNvSpPr>
              <p:nvPr/>
            </p:nvSpPr>
            <p:spPr bwMode="auto">
              <a:xfrm>
                <a:off x="7964" y="17797"/>
                <a:ext cx="181" cy="238"/>
              </a:xfrm>
              <a:custGeom>
                <a:avLst/>
                <a:gdLst>
                  <a:gd name="T0" fmla="*/ 9 w 181"/>
                  <a:gd name="T1" fmla="*/ 234 h 238"/>
                  <a:gd name="T2" fmla="*/ 11 w 181"/>
                  <a:gd name="T3" fmla="*/ 178 h 238"/>
                  <a:gd name="T4" fmla="*/ 3 w 181"/>
                  <a:gd name="T5" fmla="*/ 178 h 238"/>
                  <a:gd name="T6" fmla="*/ 9 w 181"/>
                  <a:gd name="T7" fmla="*/ 60 h 238"/>
                  <a:gd name="T8" fmla="*/ 0 w 181"/>
                  <a:gd name="T9" fmla="*/ 60 h 238"/>
                  <a:gd name="T10" fmla="*/ 2 w 181"/>
                  <a:gd name="T11" fmla="*/ 0 h 238"/>
                  <a:gd name="T12" fmla="*/ 32 w 181"/>
                  <a:gd name="T13" fmla="*/ 2 h 238"/>
                  <a:gd name="T14" fmla="*/ 181 w 181"/>
                  <a:gd name="T15" fmla="*/ 8 h 238"/>
                  <a:gd name="T16" fmla="*/ 180 w 181"/>
                  <a:gd name="T17" fmla="*/ 64 h 238"/>
                  <a:gd name="T18" fmla="*/ 98 w 181"/>
                  <a:gd name="T19" fmla="*/ 62 h 238"/>
                  <a:gd name="T20" fmla="*/ 92 w 181"/>
                  <a:gd name="T21" fmla="*/ 180 h 238"/>
                  <a:gd name="T22" fmla="*/ 100 w 181"/>
                  <a:gd name="T23" fmla="*/ 182 h 238"/>
                  <a:gd name="T24" fmla="*/ 98 w 181"/>
                  <a:gd name="T25" fmla="*/ 238 h 238"/>
                  <a:gd name="T26" fmla="*/ 40 w 181"/>
                  <a:gd name="T27" fmla="*/ 234 h 238"/>
                  <a:gd name="T28" fmla="*/ 9 w 181"/>
                  <a:gd name="T29"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1" h="238">
                    <a:moveTo>
                      <a:pt x="9" y="234"/>
                    </a:moveTo>
                    <a:lnTo>
                      <a:pt x="11" y="178"/>
                    </a:lnTo>
                    <a:lnTo>
                      <a:pt x="3" y="178"/>
                    </a:lnTo>
                    <a:lnTo>
                      <a:pt x="9" y="60"/>
                    </a:lnTo>
                    <a:lnTo>
                      <a:pt x="0" y="60"/>
                    </a:lnTo>
                    <a:lnTo>
                      <a:pt x="2" y="0"/>
                    </a:lnTo>
                    <a:lnTo>
                      <a:pt x="32" y="2"/>
                    </a:lnTo>
                    <a:lnTo>
                      <a:pt x="181" y="8"/>
                    </a:lnTo>
                    <a:lnTo>
                      <a:pt x="180" y="64"/>
                    </a:lnTo>
                    <a:lnTo>
                      <a:pt x="98" y="62"/>
                    </a:lnTo>
                    <a:lnTo>
                      <a:pt x="92" y="180"/>
                    </a:lnTo>
                    <a:lnTo>
                      <a:pt x="100" y="182"/>
                    </a:lnTo>
                    <a:lnTo>
                      <a:pt x="98" y="238"/>
                    </a:lnTo>
                    <a:lnTo>
                      <a:pt x="40" y="234"/>
                    </a:lnTo>
                    <a:lnTo>
                      <a:pt x="9" y="23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47"/>
              <p:cNvSpPr>
                <a:spLocks/>
              </p:cNvSpPr>
              <p:nvPr/>
            </p:nvSpPr>
            <p:spPr bwMode="auto">
              <a:xfrm>
                <a:off x="8056" y="17859"/>
                <a:ext cx="304" cy="186"/>
              </a:xfrm>
              <a:custGeom>
                <a:avLst/>
                <a:gdLst>
                  <a:gd name="T0" fmla="*/ 126 w 304"/>
                  <a:gd name="T1" fmla="*/ 180 h 186"/>
                  <a:gd name="T2" fmla="*/ 6 w 304"/>
                  <a:gd name="T3" fmla="*/ 176 h 186"/>
                  <a:gd name="T4" fmla="*/ 8 w 304"/>
                  <a:gd name="T5" fmla="*/ 120 h 186"/>
                  <a:gd name="T6" fmla="*/ 0 w 304"/>
                  <a:gd name="T7" fmla="*/ 118 h 186"/>
                  <a:gd name="T8" fmla="*/ 6 w 304"/>
                  <a:gd name="T9" fmla="*/ 0 h 186"/>
                  <a:gd name="T10" fmla="*/ 88 w 304"/>
                  <a:gd name="T11" fmla="*/ 2 h 186"/>
                  <a:gd name="T12" fmla="*/ 151 w 304"/>
                  <a:gd name="T13" fmla="*/ 6 h 186"/>
                  <a:gd name="T14" fmla="*/ 151 w 304"/>
                  <a:gd name="T15" fmla="*/ 79 h 186"/>
                  <a:gd name="T16" fmla="*/ 167 w 304"/>
                  <a:gd name="T17" fmla="*/ 87 h 186"/>
                  <a:gd name="T18" fmla="*/ 171 w 304"/>
                  <a:gd name="T19" fmla="*/ 97 h 186"/>
                  <a:gd name="T20" fmla="*/ 180 w 304"/>
                  <a:gd name="T21" fmla="*/ 99 h 186"/>
                  <a:gd name="T22" fmla="*/ 180 w 304"/>
                  <a:gd name="T23" fmla="*/ 124 h 186"/>
                  <a:gd name="T24" fmla="*/ 188 w 304"/>
                  <a:gd name="T25" fmla="*/ 116 h 186"/>
                  <a:gd name="T26" fmla="*/ 196 w 304"/>
                  <a:gd name="T27" fmla="*/ 116 h 186"/>
                  <a:gd name="T28" fmla="*/ 196 w 304"/>
                  <a:gd name="T29" fmla="*/ 124 h 186"/>
                  <a:gd name="T30" fmla="*/ 200 w 304"/>
                  <a:gd name="T31" fmla="*/ 128 h 186"/>
                  <a:gd name="T32" fmla="*/ 198 w 304"/>
                  <a:gd name="T33" fmla="*/ 134 h 186"/>
                  <a:gd name="T34" fmla="*/ 213 w 304"/>
                  <a:gd name="T35" fmla="*/ 132 h 186"/>
                  <a:gd name="T36" fmla="*/ 217 w 304"/>
                  <a:gd name="T37" fmla="*/ 126 h 186"/>
                  <a:gd name="T38" fmla="*/ 219 w 304"/>
                  <a:gd name="T39" fmla="*/ 132 h 186"/>
                  <a:gd name="T40" fmla="*/ 227 w 304"/>
                  <a:gd name="T41" fmla="*/ 122 h 186"/>
                  <a:gd name="T42" fmla="*/ 240 w 304"/>
                  <a:gd name="T43" fmla="*/ 114 h 186"/>
                  <a:gd name="T44" fmla="*/ 244 w 304"/>
                  <a:gd name="T45" fmla="*/ 120 h 186"/>
                  <a:gd name="T46" fmla="*/ 246 w 304"/>
                  <a:gd name="T47" fmla="*/ 135 h 186"/>
                  <a:gd name="T48" fmla="*/ 252 w 304"/>
                  <a:gd name="T49" fmla="*/ 132 h 186"/>
                  <a:gd name="T50" fmla="*/ 254 w 304"/>
                  <a:gd name="T51" fmla="*/ 137 h 186"/>
                  <a:gd name="T52" fmla="*/ 248 w 304"/>
                  <a:gd name="T53" fmla="*/ 143 h 186"/>
                  <a:gd name="T54" fmla="*/ 246 w 304"/>
                  <a:gd name="T55" fmla="*/ 147 h 186"/>
                  <a:gd name="T56" fmla="*/ 256 w 304"/>
                  <a:gd name="T57" fmla="*/ 145 h 186"/>
                  <a:gd name="T58" fmla="*/ 260 w 304"/>
                  <a:gd name="T59" fmla="*/ 135 h 186"/>
                  <a:gd name="T60" fmla="*/ 271 w 304"/>
                  <a:gd name="T61" fmla="*/ 134 h 186"/>
                  <a:gd name="T62" fmla="*/ 273 w 304"/>
                  <a:gd name="T63" fmla="*/ 135 h 186"/>
                  <a:gd name="T64" fmla="*/ 275 w 304"/>
                  <a:gd name="T65" fmla="*/ 149 h 186"/>
                  <a:gd name="T66" fmla="*/ 279 w 304"/>
                  <a:gd name="T67" fmla="*/ 155 h 186"/>
                  <a:gd name="T68" fmla="*/ 279 w 304"/>
                  <a:gd name="T69" fmla="*/ 163 h 186"/>
                  <a:gd name="T70" fmla="*/ 304 w 304"/>
                  <a:gd name="T71" fmla="*/ 166 h 186"/>
                  <a:gd name="T72" fmla="*/ 304 w 304"/>
                  <a:gd name="T73" fmla="*/ 186 h 186"/>
                  <a:gd name="T74" fmla="*/ 126 w 304"/>
                  <a:gd name="T75"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4" h="186">
                    <a:moveTo>
                      <a:pt x="126" y="180"/>
                    </a:moveTo>
                    <a:lnTo>
                      <a:pt x="6" y="176"/>
                    </a:lnTo>
                    <a:lnTo>
                      <a:pt x="8" y="120"/>
                    </a:lnTo>
                    <a:lnTo>
                      <a:pt x="0" y="118"/>
                    </a:lnTo>
                    <a:lnTo>
                      <a:pt x="6" y="0"/>
                    </a:lnTo>
                    <a:lnTo>
                      <a:pt x="88" y="2"/>
                    </a:lnTo>
                    <a:lnTo>
                      <a:pt x="151" y="6"/>
                    </a:lnTo>
                    <a:lnTo>
                      <a:pt x="151" y="79"/>
                    </a:lnTo>
                    <a:lnTo>
                      <a:pt x="167" y="87"/>
                    </a:lnTo>
                    <a:lnTo>
                      <a:pt x="171" y="97"/>
                    </a:lnTo>
                    <a:lnTo>
                      <a:pt x="180" y="99"/>
                    </a:lnTo>
                    <a:lnTo>
                      <a:pt x="180" y="124"/>
                    </a:lnTo>
                    <a:lnTo>
                      <a:pt x="188" y="116"/>
                    </a:lnTo>
                    <a:lnTo>
                      <a:pt x="196" y="116"/>
                    </a:lnTo>
                    <a:lnTo>
                      <a:pt x="196" y="124"/>
                    </a:lnTo>
                    <a:lnTo>
                      <a:pt x="200" y="128"/>
                    </a:lnTo>
                    <a:lnTo>
                      <a:pt x="198" y="134"/>
                    </a:lnTo>
                    <a:lnTo>
                      <a:pt x="213" y="132"/>
                    </a:lnTo>
                    <a:lnTo>
                      <a:pt x="217" y="126"/>
                    </a:lnTo>
                    <a:lnTo>
                      <a:pt x="219" y="132"/>
                    </a:lnTo>
                    <a:lnTo>
                      <a:pt x="227" y="122"/>
                    </a:lnTo>
                    <a:lnTo>
                      <a:pt x="240" y="114"/>
                    </a:lnTo>
                    <a:lnTo>
                      <a:pt x="244" y="120"/>
                    </a:lnTo>
                    <a:lnTo>
                      <a:pt x="246" y="135"/>
                    </a:lnTo>
                    <a:lnTo>
                      <a:pt x="252" y="132"/>
                    </a:lnTo>
                    <a:lnTo>
                      <a:pt x="254" y="137"/>
                    </a:lnTo>
                    <a:lnTo>
                      <a:pt x="248" y="143"/>
                    </a:lnTo>
                    <a:lnTo>
                      <a:pt x="246" y="147"/>
                    </a:lnTo>
                    <a:lnTo>
                      <a:pt x="256" y="145"/>
                    </a:lnTo>
                    <a:lnTo>
                      <a:pt x="260" y="135"/>
                    </a:lnTo>
                    <a:lnTo>
                      <a:pt x="271" y="134"/>
                    </a:lnTo>
                    <a:lnTo>
                      <a:pt x="273" y="135"/>
                    </a:lnTo>
                    <a:lnTo>
                      <a:pt x="275" y="149"/>
                    </a:lnTo>
                    <a:lnTo>
                      <a:pt x="279" y="155"/>
                    </a:lnTo>
                    <a:lnTo>
                      <a:pt x="279" y="163"/>
                    </a:lnTo>
                    <a:lnTo>
                      <a:pt x="304" y="166"/>
                    </a:lnTo>
                    <a:lnTo>
                      <a:pt x="304" y="186"/>
                    </a:lnTo>
                    <a:lnTo>
                      <a:pt x="126" y="18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48"/>
              <p:cNvSpPr>
                <a:spLocks/>
              </p:cNvSpPr>
              <p:nvPr/>
            </p:nvSpPr>
            <p:spPr bwMode="auto">
              <a:xfrm>
                <a:off x="9910" y="17907"/>
                <a:ext cx="189" cy="438"/>
              </a:xfrm>
              <a:custGeom>
                <a:avLst/>
                <a:gdLst>
                  <a:gd name="T0" fmla="*/ 176 w 189"/>
                  <a:gd name="T1" fmla="*/ 0 h 438"/>
                  <a:gd name="T2" fmla="*/ 189 w 189"/>
                  <a:gd name="T3" fmla="*/ 248 h 438"/>
                  <a:gd name="T4" fmla="*/ 91 w 189"/>
                  <a:gd name="T5" fmla="*/ 366 h 438"/>
                  <a:gd name="T6" fmla="*/ 17 w 189"/>
                  <a:gd name="T7" fmla="*/ 438 h 438"/>
                  <a:gd name="T8" fmla="*/ 9 w 189"/>
                  <a:gd name="T9" fmla="*/ 221 h 438"/>
                  <a:gd name="T10" fmla="*/ 2 w 189"/>
                  <a:gd name="T11" fmla="*/ 116 h 438"/>
                  <a:gd name="T12" fmla="*/ 0 w 189"/>
                  <a:gd name="T13" fmla="*/ 4 h 438"/>
                  <a:gd name="T14" fmla="*/ 17 w 189"/>
                  <a:gd name="T15" fmla="*/ 8 h 438"/>
                  <a:gd name="T16" fmla="*/ 21 w 189"/>
                  <a:gd name="T17" fmla="*/ 35 h 438"/>
                  <a:gd name="T18" fmla="*/ 52 w 189"/>
                  <a:gd name="T19" fmla="*/ 37 h 438"/>
                  <a:gd name="T20" fmla="*/ 52 w 189"/>
                  <a:gd name="T21" fmla="*/ 58 h 438"/>
                  <a:gd name="T22" fmla="*/ 127 w 189"/>
                  <a:gd name="T23" fmla="*/ 41 h 438"/>
                  <a:gd name="T24" fmla="*/ 176 w 189"/>
                  <a:gd name="T25"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9" h="438">
                    <a:moveTo>
                      <a:pt x="176" y="0"/>
                    </a:moveTo>
                    <a:lnTo>
                      <a:pt x="189" y="248"/>
                    </a:lnTo>
                    <a:lnTo>
                      <a:pt x="91" y="366"/>
                    </a:lnTo>
                    <a:lnTo>
                      <a:pt x="17" y="438"/>
                    </a:lnTo>
                    <a:lnTo>
                      <a:pt x="9" y="221"/>
                    </a:lnTo>
                    <a:lnTo>
                      <a:pt x="2" y="116"/>
                    </a:lnTo>
                    <a:lnTo>
                      <a:pt x="0" y="4"/>
                    </a:lnTo>
                    <a:lnTo>
                      <a:pt x="17" y="8"/>
                    </a:lnTo>
                    <a:lnTo>
                      <a:pt x="21" y="35"/>
                    </a:lnTo>
                    <a:lnTo>
                      <a:pt x="52" y="37"/>
                    </a:lnTo>
                    <a:lnTo>
                      <a:pt x="52" y="58"/>
                    </a:lnTo>
                    <a:lnTo>
                      <a:pt x="127" y="41"/>
                    </a:lnTo>
                    <a:lnTo>
                      <a:pt x="176"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49"/>
              <p:cNvSpPr>
                <a:spLocks/>
              </p:cNvSpPr>
              <p:nvPr/>
            </p:nvSpPr>
            <p:spPr bwMode="auto">
              <a:xfrm>
                <a:off x="8358" y="17931"/>
                <a:ext cx="153" cy="178"/>
              </a:xfrm>
              <a:custGeom>
                <a:avLst/>
                <a:gdLst>
                  <a:gd name="T0" fmla="*/ 126 w 153"/>
                  <a:gd name="T1" fmla="*/ 178 h 178"/>
                  <a:gd name="T2" fmla="*/ 6 w 153"/>
                  <a:gd name="T3" fmla="*/ 174 h 178"/>
                  <a:gd name="T4" fmla="*/ 0 w 153"/>
                  <a:gd name="T5" fmla="*/ 174 h 178"/>
                  <a:gd name="T6" fmla="*/ 2 w 153"/>
                  <a:gd name="T7" fmla="*/ 114 h 178"/>
                  <a:gd name="T8" fmla="*/ 2 w 153"/>
                  <a:gd name="T9" fmla="*/ 94 h 178"/>
                  <a:gd name="T10" fmla="*/ 4 w 153"/>
                  <a:gd name="T11" fmla="*/ 58 h 178"/>
                  <a:gd name="T12" fmla="*/ 27 w 153"/>
                  <a:gd name="T13" fmla="*/ 58 h 178"/>
                  <a:gd name="T14" fmla="*/ 29 w 153"/>
                  <a:gd name="T15" fmla="*/ 0 h 178"/>
                  <a:gd name="T16" fmla="*/ 58 w 153"/>
                  <a:gd name="T17" fmla="*/ 0 h 178"/>
                  <a:gd name="T18" fmla="*/ 149 w 153"/>
                  <a:gd name="T19" fmla="*/ 2 h 178"/>
                  <a:gd name="T20" fmla="*/ 147 w 153"/>
                  <a:gd name="T21" fmla="*/ 60 h 178"/>
                  <a:gd name="T22" fmla="*/ 153 w 153"/>
                  <a:gd name="T23" fmla="*/ 62 h 178"/>
                  <a:gd name="T24" fmla="*/ 149 w 153"/>
                  <a:gd name="T25" fmla="*/ 178 h 178"/>
                  <a:gd name="T26" fmla="*/ 126 w 153"/>
                  <a:gd name="T27"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78">
                    <a:moveTo>
                      <a:pt x="126" y="178"/>
                    </a:moveTo>
                    <a:lnTo>
                      <a:pt x="6" y="174"/>
                    </a:lnTo>
                    <a:lnTo>
                      <a:pt x="0" y="174"/>
                    </a:lnTo>
                    <a:lnTo>
                      <a:pt x="2" y="114"/>
                    </a:lnTo>
                    <a:lnTo>
                      <a:pt x="2" y="94"/>
                    </a:lnTo>
                    <a:lnTo>
                      <a:pt x="4" y="58"/>
                    </a:lnTo>
                    <a:lnTo>
                      <a:pt x="27" y="58"/>
                    </a:lnTo>
                    <a:lnTo>
                      <a:pt x="29" y="0"/>
                    </a:lnTo>
                    <a:lnTo>
                      <a:pt x="58" y="0"/>
                    </a:lnTo>
                    <a:lnTo>
                      <a:pt x="149" y="2"/>
                    </a:lnTo>
                    <a:lnTo>
                      <a:pt x="147" y="60"/>
                    </a:lnTo>
                    <a:lnTo>
                      <a:pt x="153" y="62"/>
                    </a:lnTo>
                    <a:lnTo>
                      <a:pt x="149" y="178"/>
                    </a:lnTo>
                    <a:lnTo>
                      <a:pt x="126" y="17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50"/>
              <p:cNvSpPr>
                <a:spLocks/>
              </p:cNvSpPr>
              <p:nvPr/>
            </p:nvSpPr>
            <p:spPr bwMode="auto">
              <a:xfrm>
                <a:off x="8505" y="17933"/>
                <a:ext cx="232" cy="179"/>
              </a:xfrm>
              <a:custGeom>
                <a:avLst/>
                <a:gdLst>
                  <a:gd name="T0" fmla="*/ 232 w 232"/>
                  <a:gd name="T1" fmla="*/ 179 h 179"/>
                  <a:gd name="T2" fmla="*/ 95 w 232"/>
                  <a:gd name="T3" fmla="*/ 178 h 179"/>
                  <a:gd name="T4" fmla="*/ 2 w 232"/>
                  <a:gd name="T5" fmla="*/ 176 h 179"/>
                  <a:gd name="T6" fmla="*/ 6 w 232"/>
                  <a:gd name="T7" fmla="*/ 60 h 179"/>
                  <a:gd name="T8" fmla="*/ 0 w 232"/>
                  <a:gd name="T9" fmla="*/ 58 h 179"/>
                  <a:gd name="T10" fmla="*/ 2 w 232"/>
                  <a:gd name="T11" fmla="*/ 0 h 179"/>
                  <a:gd name="T12" fmla="*/ 178 w 232"/>
                  <a:gd name="T13" fmla="*/ 3 h 179"/>
                  <a:gd name="T14" fmla="*/ 178 w 232"/>
                  <a:gd name="T15" fmla="*/ 9 h 179"/>
                  <a:gd name="T16" fmla="*/ 178 w 232"/>
                  <a:gd name="T17" fmla="*/ 11 h 179"/>
                  <a:gd name="T18" fmla="*/ 182 w 232"/>
                  <a:gd name="T19" fmla="*/ 15 h 179"/>
                  <a:gd name="T20" fmla="*/ 178 w 232"/>
                  <a:gd name="T21" fmla="*/ 19 h 179"/>
                  <a:gd name="T22" fmla="*/ 180 w 232"/>
                  <a:gd name="T23" fmla="*/ 21 h 179"/>
                  <a:gd name="T24" fmla="*/ 180 w 232"/>
                  <a:gd name="T25" fmla="*/ 29 h 179"/>
                  <a:gd name="T26" fmla="*/ 186 w 232"/>
                  <a:gd name="T27" fmla="*/ 34 h 179"/>
                  <a:gd name="T28" fmla="*/ 188 w 232"/>
                  <a:gd name="T29" fmla="*/ 44 h 179"/>
                  <a:gd name="T30" fmla="*/ 194 w 232"/>
                  <a:gd name="T31" fmla="*/ 52 h 179"/>
                  <a:gd name="T32" fmla="*/ 198 w 232"/>
                  <a:gd name="T33" fmla="*/ 85 h 179"/>
                  <a:gd name="T34" fmla="*/ 205 w 232"/>
                  <a:gd name="T35" fmla="*/ 96 h 179"/>
                  <a:gd name="T36" fmla="*/ 203 w 232"/>
                  <a:gd name="T37" fmla="*/ 110 h 179"/>
                  <a:gd name="T38" fmla="*/ 207 w 232"/>
                  <a:gd name="T39" fmla="*/ 112 h 179"/>
                  <a:gd name="T40" fmla="*/ 213 w 232"/>
                  <a:gd name="T41" fmla="*/ 127 h 179"/>
                  <a:gd name="T42" fmla="*/ 211 w 232"/>
                  <a:gd name="T43" fmla="*/ 133 h 179"/>
                  <a:gd name="T44" fmla="*/ 217 w 232"/>
                  <a:gd name="T45" fmla="*/ 139 h 179"/>
                  <a:gd name="T46" fmla="*/ 223 w 232"/>
                  <a:gd name="T47" fmla="*/ 149 h 179"/>
                  <a:gd name="T48" fmla="*/ 225 w 232"/>
                  <a:gd name="T49" fmla="*/ 166 h 179"/>
                  <a:gd name="T50" fmla="*/ 232 w 232"/>
                  <a:gd name="T51"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2" h="179">
                    <a:moveTo>
                      <a:pt x="232" y="179"/>
                    </a:moveTo>
                    <a:lnTo>
                      <a:pt x="95" y="178"/>
                    </a:lnTo>
                    <a:lnTo>
                      <a:pt x="2" y="176"/>
                    </a:lnTo>
                    <a:lnTo>
                      <a:pt x="6" y="60"/>
                    </a:lnTo>
                    <a:lnTo>
                      <a:pt x="0" y="58"/>
                    </a:lnTo>
                    <a:lnTo>
                      <a:pt x="2" y="0"/>
                    </a:lnTo>
                    <a:lnTo>
                      <a:pt x="178" y="3"/>
                    </a:lnTo>
                    <a:lnTo>
                      <a:pt x="178" y="9"/>
                    </a:lnTo>
                    <a:lnTo>
                      <a:pt x="178" y="11"/>
                    </a:lnTo>
                    <a:lnTo>
                      <a:pt x="182" y="15"/>
                    </a:lnTo>
                    <a:lnTo>
                      <a:pt x="178" y="19"/>
                    </a:lnTo>
                    <a:lnTo>
                      <a:pt x="180" y="21"/>
                    </a:lnTo>
                    <a:lnTo>
                      <a:pt x="180" y="29"/>
                    </a:lnTo>
                    <a:lnTo>
                      <a:pt x="186" y="34"/>
                    </a:lnTo>
                    <a:lnTo>
                      <a:pt x="188" y="44"/>
                    </a:lnTo>
                    <a:lnTo>
                      <a:pt x="194" y="52"/>
                    </a:lnTo>
                    <a:lnTo>
                      <a:pt x="198" y="85"/>
                    </a:lnTo>
                    <a:lnTo>
                      <a:pt x="205" y="96"/>
                    </a:lnTo>
                    <a:lnTo>
                      <a:pt x="203" y="110"/>
                    </a:lnTo>
                    <a:lnTo>
                      <a:pt x="207" y="112"/>
                    </a:lnTo>
                    <a:lnTo>
                      <a:pt x="213" y="127"/>
                    </a:lnTo>
                    <a:lnTo>
                      <a:pt x="211" y="133"/>
                    </a:lnTo>
                    <a:lnTo>
                      <a:pt x="217" y="139"/>
                    </a:lnTo>
                    <a:lnTo>
                      <a:pt x="223" y="149"/>
                    </a:lnTo>
                    <a:lnTo>
                      <a:pt x="225" y="166"/>
                    </a:lnTo>
                    <a:lnTo>
                      <a:pt x="232" y="17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51"/>
              <p:cNvSpPr>
                <a:spLocks/>
              </p:cNvSpPr>
              <p:nvPr/>
            </p:nvSpPr>
            <p:spPr bwMode="auto">
              <a:xfrm>
                <a:off x="8683" y="17942"/>
                <a:ext cx="364" cy="228"/>
              </a:xfrm>
              <a:custGeom>
                <a:avLst/>
                <a:gdLst>
                  <a:gd name="T0" fmla="*/ 244 w 364"/>
                  <a:gd name="T1" fmla="*/ 228 h 228"/>
                  <a:gd name="T2" fmla="*/ 62 w 364"/>
                  <a:gd name="T3" fmla="*/ 228 h 228"/>
                  <a:gd name="T4" fmla="*/ 60 w 364"/>
                  <a:gd name="T5" fmla="*/ 223 h 228"/>
                  <a:gd name="T6" fmla="*/ 64 w 364"/>
                  <a:gd name="T7" fmla="*/ 213 h 228"/>
                  <a:gd name="T8" fmla="*/ 62 w 364"/>
                  <a:gd name="T9" fmla="*/ 207 h 228"/>
                  <a:gd name="T10" fmla="*/ 64 w 364"/>
                  <a:gd name="T11" fmla="*/ 196 h 228"/>
                  <a:gd name="T12" fmla="*/ 58 w 364"/>
                  <a:gd name="T13" fmla="*/ 190 h 228"/>
                  <a:gd name="T14" fmla="*/ 54 w 364"/>
                  <a:gd name="T15" fmla="*/ 170 h 228"/>
                  <a:gd name="T16" fmla="*/ 47 w 364"/>
                  <a:gd name="T17" fmla="*/ 157 h 228"/>
                  <a:gd name="T18" fmla="*/ 45 w 364"/>
                  <a:gd name="T19" fmla="*/ 140 h 228"/>
                  <a:gd name="T20" fmla="*/ 39 w 364"/>
                  <a:gd name="T21" fmla="*/ 130 h 228"/>
                  <a:gd name="T22" fmla="*/ 33 w 364"/>
                  <a:gd name="T23" fmla="*/ 124 h 228"/>
                  <a:gd name="T24" fmla="*/ 35 w 364"/>
                  <a:gd name="T25" fmla="*/ 118 h 228"/>
                  <a:gd name="T26" fmla="*/ 29 w 364"/>
                  <a:gd name="T27" fmla="*/ 103 h 228"/>
                  <a:gd name="T28" fmla="*/ 25 w 364"/>
                  <a:gd name="T29" fmla="*/ 101 h 228"/>
                  <a:gd name="T30" fmla="*/ 27 w 364"/>
                  <a:gd name="T31" fmla="*/ 87 h 228"/>
                  <a:gd name="T32" fmla="*/ 20 w 364"/>
                  <a:gd name="T33" fmla="*/ 76 h 228"/>
                  <a:gd name="T34" fmla="*/ 16 w 364"/>
                  <a:gd name="T35" fmla="*/ 43 h 228"/>
                  <a:gd name="T36" fmla="*/ 10 w 364"/>
                  <a:gd name="T37" fmla="*/ 35 h 228"/>
                  <a:gd name="T38" fmla="*/ 8 w 364"/>
                  <a:gd name="T39" fmla="*/ 25 h 228"/>
                  <a:gd name="T40" fmla="*/ 2 w 364"/>
                  <a:gd name="T41" fmla="*/ 20 h 228"/>
                  <a:gd name="T42" fmla="*/ 2 w 364"/>
                  <a:gd name="T43" fmla="*/ 12 h 228"/>
                  <a:gd name="T44" fmla="*/ 0 w 364"/>
                  <a:gd name="T45" fmla="*/ 10 h 228"/>
                  <a:gd name="T46" fmla="*/ 4 w 364"/>
                  <a:gd name="T47" fmla="*/ 6 h 228"/>
                  <a:gd name="T48" fmla="*/ 0 w 364"/>
                  <a:gd name="T49" fmla="*/ 2 h 228"/>
                  <a:gd name="T50" fmla="*/ 0 w 364"/>
                  <a:gd name="T51" fmla="*/ 0 h 228"/>
                  <a:gd name="T52" fmla="*/ 145 w 364"/>
                  <a:gd name="T53" fmla="*/ 2 h 228"/>
                  <a:gd name="T54" fmla="*/ 145 w 364"/>
                  <a:gd name="T55" fmla="*/ 54 h 228"/>
                  <a:gd name="T56" fmla="*/ 149 w 364"/>
                  <a:gd name="T57" fmla="*/ 54 h 228"/>
                  <a:gd name="T58" fmla="*/ 149 w 364"/>
                  <a:gd name="T59" fmla="*/ 72 h 228"/>
                  <a:gd name="T60" fmla="*/ 149 w 364"/>
                  <a:gd name="T61" fmla="*/ 112 h 228"/>
                  <a:gd name="T62" fmla="*/ 178 w 364"/>
                  <a:gd name="T63" fmla="*/ 112 h 228"/>
                  <a:gd name="T64" fmla="*/ 178 w 364"/>
                  <a:gd name="T65" fmla="*/ 141 h 228"/>
                  <a:gd name="T66" fmla="*/ 298 w 364"/>
                  <a:gd name="T67" fmla="*/ 141 h 228"/>
                  <a:gd name="T68" fmla="*/ 298 w 364"/>
                  <a:gd name="T69" fmla="*/ 112 h 228"/>
                  <a:gd name="T70" fmla="*/ 327 w 364"/>
                  <a:gd name="T71" fmla="*/ 110 h 228"/>
                  <a:gd name="T72" fmla="*/ 325 w 364"/>
                  <a:gd name="T73" fmla="*/ 81 h 228"/>
                  <a:gd name="T74" fmla="*/ 356 w 364"/>
                  <a:gd name="T75" fmla="*/ 81 h 228"/>
                  <a:gd name="T76" fmla="*/ 358 w 364"/>
                  <a:gd name="T77" fmla="*/ 172 h 228"/>
                  <a:gd name="T78" fmla="*/ 362 w 364"/>
                  <a:gd name="T79" fmla="*/ 172 h 228"/>
                  <a:gd name="T80" fmla="*/ 364 w 364"/>
                  <a:gd name="T81" fmla="*/ 228 h 228"/>
                  <a:gd name="T82" fmla="*/ 244 w 364"/>
                  <a:gd name="T8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4" h="228">
                    <a:moveTo>
                      <a:pt x="244" y="228"/>
                    </a:moveTo>
                    <a:lnTo>
                      <a:pt x="62" y="228"/>
                    </a:lnTo>
                    <a:lnTo>
                      <a:pt x="60" y="223"/>
                    </a:lnTo>
                    <a:lnTo>
                      <a:pt x="64" y="213"/>
                    </a:lnTo>
                    <a:lnTo>
                      <a:pt x="62" y="207"/>
                    </a:lnTo>
                    <a:lnTo>
                      <a:pt x="64" y="196"/>
                    </a:lnTo>
                    <a:lnTo>
                      <a:pt x="58" y="190"/>
                    </a:lnTo>
                    <a:lnTo>
                      <a:pt x="54" y="170"/>
                    </a:lnTo>
                    <a:lnTo>
                      <a:pt x="47" y="157"/>
                    </a:lnTo>
                    <a:lnTo>
                      <a:pt x="45" y="140"/>
                    </a:lnTo>
                    <a:lnTo>
                      <a:pt x="39" y="130"/>
                    </a:lnTo>
                    <a:lnTo>
                      <a:pt x="33" y="124"/>
                    </a:lnTo>
                    <a:lnTo>
                      <a:pt x="35" y="118"/>
                    </a:lnTo>
                    <a:lnTo>
                      <a:pt x="29" y="103"/>
                    </a:lnTo>
                    <a:lnTo>
                      <a:pt x="25" y="101"/>
                    </a:lnTo>
                    <a:lnTo>
                      <a:pt x="27" y="87"/>
                    </a:lnTo>
                    <a:lnTo>
                      <a:pt x="20" y="76"/>
                    </a:lnTo>
                    <a:lnTo>
                      <a:pt x="16" y="43"/>
                    </a:lnTo>
                    <a:lnTo>
                      <a:pt x="10" y="35"/>
                    </a:lnTo>
                    <a:lnTo>
                      <a:pt x="8" y="25"/>
                    </a:lnTo>
                    <a:lnTo>
                      <a:pt x="2" y="20"/>
                    </a:lnTo>
                    <a:lnTo>
                      <a:pt x="2" y="12"/>
                    </a:lnTo>
                    <a:lnTo>
                      <a:pt x="0" y="10"/>
                    </a:lnTo>
                    <a:lnTo>
                      <a:pt x="4" y="6"/>
                    </a:lnTo>
                    <a:lnTo>
                      <a:pt x="0" y="2"/>
                    </a:lnTo>
                    <a:lnTo>
                      <a:pt x="0" y="0"/>
                    </a:lnTo>
                    <a:lnTo>
                      <a:pt x="145" y="2"/>
                    </a:lnTo>
                    <a:lnTo>
                      <a:pt x="145" y="54"/>
                    </a:lnTo>
                    <a:lnTo>
                      <a:pt x="149" y="54"/>
                    </a:lnTo>
                    <a:lnTo>
                      <a:pt x="149" y="72"/>
                    </a:lnTo>
                    <a:lnTo>
                      <a:pt x="149" y="112"/>
                    </a:lnTo>
                    <a:lnTo>
                      <a:pt x="178" y="112"/>
                    </a:lnTo>
                    <a:lnTo>
                      <a:pt x="178" y="141"/>
                    </a:lnTo>
                    <a:lnTo>
                      <a:pt x="298" y="141"/>
                    </a:lnTo>
                    <a:lnTo>
                      <a:pt x="298" y="112"/>
                    </a:lnTo>
                    <a:lnTo>
                      <a:pt x="327" y="110"/>
                    </a:lnTo>
                    <a:lnTo>
                      <a:pt x="325" y="81"/>
                    </a:lnTo>
                    <a:lnTo>
                      <a:pt x="356" y="81"/>
                    </a:lnTo>
                    <a:lnTo>
                      <a:pt x="358" y="172"/>
                    </a:lnTo>
                    <a:lnTo>
                      <a:pt x="362" y="172"/>
                    </a:lnTo>
                    <a:lnTo>
                      <a:pt x="364" y="228"/>
                    </a:lnTo>
                    <a:lnTo>
                      <a:pt x="244" y="22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52"/>
              <p:cNvSpPr>
                <a:spLocks/>
              </p:cNvSpPr>
              <p:nvPr/>
            </p:nvSpPr>
            <p:spPr bwMode="auto">
              <a:xfrm>
                <a:off x="8828" y="17944"/>
                <a:ext cx="211" cy="79"/>
              </a:xfrm>
              <a:custGeom>
                <a:avLst/>
                <a:gdLst>
                  <a:gd name="T0" fmla="*/ 4 w 211"/>
                  <a:gd name="T1" fmla="*/ 70 h 79"/>
                  <a:gd name="T2" fmla="*/ 4 w 211"/>
                  <a:gd name="T3" fmla="*/ 52 h 79"/>
                  <a:gd name="T4" fmla="*/ 0 w 211"/>
                  <a:gd name="T5" fmla="*/ 52 h 79"/>
                  <a:gd name="T6" fmla="*/ 0 w 211"/>
                  <a:gd name="T7" fmla="*/ 0 h 79"/>
                  <a:gd name="T8" fmla="*/ 209 w 211"/>
                  <a:gd name="T9" fmla="*/ 2 h 79"/>
                  <a:gd name="T10" fmla="*/ 211 w 211"/>
                  <a:gd name="T11" fmla="*/ 52 h 79"/>
                  <a:gd name="T12" fmla="*/ 211 w 211"/>
                  <a:gd name="T13" fmla="*/ 79 h 79"/>
                  <a:gd name="T14" fmla="*/ 180 w 211"/>
                  <a:gd name="T15" fmla="*/ 79 h 79"/>
                  <a:gd name="T16" fmla="*/ 182 w 211"/>
                  <a:gd name="T17" fmla="*/ 70 h 79"/>
                  <a:gd name="T18" fmla="*/ 4 w 211"/>
                  <a:gd name="T19" fmla="*/ 7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79">
                    <a:moveTo>
                      <a:pt x="4" y="70"/>
                    </a:moveTo>
                    <a:lnTo>
                      <a:pt x="4" y="52"/>
                    </a:lnTo>
                    <a:lnTo>
                      <a:pt x="0" y="52"/>
                    </a:lnTo>
                    <a:lnTo>
                      <a:pt x="0" y="0"/>
                    </a:lnTo>
                    <a:lnTo>
                      <a:pt x="209" y="2"/>
                    </a:lnTo>
                    <a:lnTo>
                      <a:pt x="211" y="52"/>
                    </a:lnTo>
                    <a:lnTo>
                      <a:pt x="211" y="79"/>
                    </a:lnTo>
                    <a:lnTo>
                      <a:pt x="180" y="79"/>
                    </a:lnTo>
                    <a:lnTo>
                      <a:pt x="182" y="70"/>
                    </a:lnTo>
                    <a:lnTo>
                      <a:pt x="4" y="7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53"/>
              <p:cNvSpPr>
                <a:spLocks/>
              </p:cNvSpPr>
              <p:nvPr/>
            </p:nvSpPr>
            <p:spPr bwMode="auto">
              <a:xfrm>
                <a:off x="8828" y="17944"/>
                <a:ext cx="211" cy="79"/>
              </a:xfrm>
              <a:custGeom>
                <a:avLst/>
                <a:gdLst>
                  <a:gd name="T0" fmla="*/ 4 w 211"/>
                  <a:gd name="T1" fmla="*/ 70 h 79"/>
                  <a:gd name="T2" fmla="*/ 4 w 211"/>
                  <a:gd name="T3" fmla="*/ 52 h 79"/>
                  <a:gd name="T4" fmla="*/ 0 w 211"/>
                  <a:gd name="T5" fmla="*/ 52 h 79"/>
                  <a:gd name="T6" fmla="*/ 0 w 211"/>
                  <a:gd name="T7" fmla="*/ 0 h 79"/>
                  <a:gd name="T8" fmla="*/ 209 w 211"/>
                  <a:gd name="T9" fmla="*/ 2 h 79"/>
                  <a:gd name="T10" fmla="*/ 211 w 211"/>
                  <a:gd name="T11" fmla="*/ 52 h 79"/>
                  <a:gd name="T12" fmla="*/ 211 w 211"/>
                  <a:gd name="T13" fmla="*/ 79 h 79"/>
                  <a:gd name="T14" fmla="*/ 180 w 211"/>
                  <a:gd name="T15" fmla="*/ 79 h 79"/>
                  <a:gd name="T16" fmla="*/ 182 w 211"/>
                  <a:gd name="T17" fmla="*/ 70 h 79"/>
                  <a:gd name="T18" fmla="*/ 4 w 211"/>
                  <a:gd name="T19" fmla="*/ 7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79">
                    <a:moveTo>
                      <a:pt x="4" y="70"/>
                    </a:moveTo>
                    <a:lnTo>
                      <a:pt x="4" y="52"/>
                    </a:lnTo>
                    <a:lnTo>
                      <a:pt x="0" y="52"/>
                    </a:lnTo>
                    <a:lnTo>
                      <a:pt x="0" y="0"/>
                    </a:lnTo>
                    <a:lnTo>
                      <a:pt x="209" y="2"/>
                    </a:lnTo>
                    <a:lnTo>
                      <a:pt x="211" y="52"/>
                    </a:lnTo>
                    <a:lnTo>
                      <a:pt x="211" y="79"/>
                    </a:lnTo>
                    <a:lnTo>
                      <a:pt x="180" y="79"/>
                    </a:lnTo>
                    <a:lnTo>
                      <a:pt x="182" y="70"/>
                    </a:lnTo>
                    <a:lnTo>
                      <a:pt x="4" y="7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 name="Freeform 54"/>
              <p:cNvSpPr>
                <a:spLocks/>
              </p:cNvSpPr>
              <p:nvPr/>
            </p:nvSpPr>
            <p:spPr bwMode="auto">
              <a:xfrm>
                <a:off x="7074" y="17888"/>
                <a:ext cx="360" cy="279"/>
              </a:xfrm>
              <a:custGeom>
                <a:avLst/>
                <a:gdLst>
                  <a:gd name="T0" fmla="*/ 85 w 360"/>
                  <a:gd name="T1" fmla="*/ 269 h 279"/>
                  <a:gd name="T2" fmla="*/ 0 w 360"/>
                  <a:gd name="T3" fmla="*/ 261 h 279"/>
                  <a:gd name="T4" fmla="*/ 2 w 360"/>
                  <a:gd name="T5" fmla="*/ 238 h 279"/>
                  <a:gd name="T6" fmla="*/ 17 w 360"/>
                  <a:gd name="T7" fmla="*/ 37 h 279"/>
                  <a:gd name="T8" fmla="*/ 25 w 360"/>
                  <a:gd name="T9" fmla="*/ 39 h 279"/>
                  <a:gd name="T10" fmla="*/ 31 w 360"/>
                  <a:gd name="T11" fmla="*/ 45 h 279"/>
                  <a:gd name="T12" fmla="*/ 38 w 360"/>
                  <a:gd name="T13" fmla="*/ 43 h 279"/>
                  <a:gd name="T14" fmla="*/ 44 w 360"/>
                  <a:gd name="T15" fmla="*/ 52 h 279"/>
                  <a:gd name="T16" fmla="*/ 50 w 360"/>
                  <a:gd name="T17" fmla="*/ 52 h 279"/>
                  <a:gd name="T18" fmla="*/ 58 w 360"/>
                  <a:gd name="T19" fmla="*/ 46 h 279"/>
                  <a:gd name="T20" fmla="*/ 64 w 360"/>
                  <a:gd name="T21" fmla="*/ 37 h 279"/>
                  <a:gd name="T22" fmla="*/ 65 w 360"/>
                  <a:gd name="T23" fmla="*/ 37 h 279"/>
                  <a:gd name="T24" fmla="*/ 67 w 360"/>
                  <a:gd name="T25" fmla="*/ 45 h 279"/>
                  <a:gd name="T26" fmla="*/ 75 w 360"/>
                  <a:gd name="T27" fmla="*/ 41 h 279"/>
                  <a:gd name="T28" fmla="*/ 79 w 360"/>
                  <a:gd name="T29" fmla="*/ 33 h 279"/>
                  <a:gd name="T30" fmla="*/ 77 w 360"/>
                  <a:gd name="T31" fmla="*/ 23 h 279"/>
                  <a:gd name="T32" fmla="*/ 85 w 360"/>
                  <a:gd name="T33" fmla="*/ 23 h 279"/>
                  <a:gd name="T34" fmla="*/ 93 w 360"/>
                  <a:gd name="T35" fmla="*/ 21 h 279"/>
                  <a:gd name="T36" fmla="*/ 95 w 360"/>
                  <a:gd name="T37" fmla="*/ 19 h 279"/>
                  <a:gd name="T38" fmla="*/ 95 w 360"/>
                  <a:gd name="T39" fmla="*/ 12 h 279"/>
                  <a:gd name="T40" fmla="*/ 104 w 360"/>
                  <a:gd name="T41" fmla="*/ 4 h 279"/>
                  <a:gd name="T42" fmla="*/ 118 w 360"/>
                  <a:gd name="T43" fmla="*/ 4 h 279"/>
                  <a:gd name="T44" fmla="*/ 124 w 360"/>
                  <a:gd name="T45" fmla="*/ 0 h 279"/>
                  <a:gd name="T46" fmla="*/ 127 w 360"/>
                  <a:gd name="T47" fmla="*/ 0 h 279"/>
                  <a:gd name="T48" fmla="*/ 125 w 360"/>
                  <a:gd name="T49" fmla="*/ 4 h 279"/>
                  <a:gd name="T50" fmla="*/ 131 w 360"/>
                  <a:gd name="T51" fmla="*/ 17 h 279"/>
                  <a:gd name="T52" fmla="*/ 129 w 360"/>
                  <a:gd name="T53" fmla="*/ 29 h 279"/>
                  <a:gd name="T54" fmla="*/ 137 w 360"/>
                  <a:gd name="T55" fmla="*/ 33 h 279"/>
                  <a:gd name="T56" fmla="*/ 145 w 360"/>
                  <a:gd name="T57" fmla="*/ 43 h 279"/>
                  <a:gd name="T58" fmla="*/ 162 w 360"/>
                  <a:gd name="T59" fmla="*/ 37 h 279"/>
                  <a:gd name="T60" fmla="*/ 176 w 360"/>
                  <a:gd name="T61" fmla="*/ 35 h 279"/>
                  <a:gd name="T62" fmla="*/ 203 w 360"/>
                  <a:gd name="T63" fmla="*/ 29 h 279"/>
                  <a:gd name="T64" fmla="*/ 207 w 360"/>
                  <a:gd name="T65" fmla="*/ 27 h 279"/>
                  <a:gd name="T66" fmla="*/ 207 w 360"/>
                  <a:gd name="T67" fmla="*/ 16 h 279"/>
                  <a:gd name="T68" fmla="*/ 213 w 360"/>
                  <a:gd name="T69" fmla="*/ 10 h 279"/>
                  <a:gd name="T70" fmla="*/ 234 w 360"/>
                  <a:gd name="T71" fmla="*/ 4 h 279"/>
                  <a:gd name="T72" fmla="*/ 271 w 360"/>
                  <a:gd name="T73" fmla="*/ 10 h 279"/>
                  <a:gd name="T74" fmla="*/ 284 w 360"/>
                  <a:gd name="T75" fmla="*/ 16 h 279"/>
                  <a:gd name="T76" fmla="*/ 296 w 360"/>
                  <a:gd name="T77" fmla="*/ 12 h 279"/>
                  <a:gd name="T78" fmla="*/ 302 w 360"/>
                  <a:gd name="T79" fmla="*/ 16 h 279"/>
                  <a:gd name="T80" fmla="*/ 319 w 360"/>
                  <a:gd name="T81" fmla="*/ 17 h 279"/>
                  <a:gd name="T82" fmla="*/ 321 w 360"/>
                  <a:gd name="T83" fmla="*/ 21 h 279"/>
                  <a:gd name="T84" fmla="*/ 319 w 360"/>
                  <a:gd name="T85" fmla="*/ 27 h 279"/>
                  <a:gd name="T86" fmla="*/ 336 w 360"/>
                  <a:gd name="T87" fmla="*/ 33 h 279"/>
                  <a:gd name="T88" fmla="*/ 338 w 360"/>
                  <a:gd name="T89" fmla="*/ 46 h 279"/>
                  <a:gd name="T90" fmla="*/ 348 w 360"/>
                  <a:gd name="T91" fmla="*/ 46 h 279"/>
                  <a:gd name="T92" fmla="*/ 350 w 360"/>
                  <a:gd name="T93" fmla="*/ 54 h 279"/>
                  <a:gd name="T94" fmla="*/ 358 w 360"/>
                  <a:gd name="T95" fmla="*/ 58 h 279"/>
                  <a:gd name="T96" fmla="*/ 360 w 360"/>
                  <a:gd name="T97" fmla="*/ 62 h 279"/>
                  <a:gd name="T98" fmla="*/ 356 w 360"/>
                  <a:gd name="T99" fmla="*/ 70 h 279"/>
                  <a:gd name="T100" fmla="*/ 340 w 360"/>
                  <a:gd name="T101" fmla="*/ 85 h 279"/>
                  <a:gd name="T102" fmla="*/ 332 w 360"/>
                  <a:gd name="T103" fmla="*/ 110 h 279"/>
                  <a:gd name="T104" fmla="*/ 336 w 360"/>
                  <a:gd name="T105" fmla="*/ 120 h 279"/>
                  <a:gd name="T106" fmla="*/ 332 w 360"/>
                  <a:gd name="T107" fmla="*/ 168 h 279"/>
                  <a:gd name="T108" fmla="*/ 226 w 360"/>
                  <a:gd name="T109" fmla="*/ 163 h 279"/>
                  <a:gd name="T110" fmla="*/ 214 w 360"/>
                  <a:gd name="T111" fmla="*/ 279 h 279"/>
                  <a:gd name="T112" fmla="*/ 85 w 360"/>
                  <a:gd name="T113" fmla="*/ 26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0" h="279">
                    <a:moveTo>
                      <a:pt x="85" y="269"/>
                    </a:moveTo>
                    <a:lnTo>
                      <a:pt x="0" y="261"/>
                    </a:lnTo>
                    <a:lnTo>
                      <a:pt x="2" y="238"/>
                    </a:lnTo>
                    <a:lnTo>
                      <a:pt x="17" y="37"/>
                    </a:lnTo>
                    <a:lnTo>
                      <a:pt x="25" y="39"/>
                    </a:lnTo>
                    <a:lnTo>
                      <a:pt x="31" y="45"/>
                    </a:lnTo>
                    <a:lnTo>
                      <a:pt x="38" y="43"/>
                    </a:lnTo>
                    <a:lnTo>
                      <a:pt x="44" y="52"/>
                    </a:lnTo>
                    <a:lnTo>
                      <a:pt x="50" y="52"/>
                    </a:lnTo>
                    <a:lnTo>
                      <a:pt x="58" y="46"/>
                    </a:lnTo>
                    <a:lnTo>
                      <a:pt x="64" y="37"/>
                    </a:lnTo>
                    <a:lnTo>
                      <a:pt x="65" y="37"/>
                    </a:lnTo>
                    <a:lnTo>
                      <a:pt x="67" y="45"/>
                    </a:lnTo>
                    <a:lnTo>
                      <a:pt x="75" y="41"/>
                    </a:lnTo>
                    <a:lnTo>
                      <a:pt x="79" y="33"/>
                    </a:lnTo>
                    <a:lnTo>
                      <a:pt x="77" y="23"/>
                    </a:lnTo>
                    <a:lnTo>
                      <a:pt x="85" y="23"/>
                    </a:lnTo>
                    <a:lnTo>
                      <a:pt x="93" y="21"/>
                    </a:lnTo>
                    <a:lnTo>
                      <a:pt x="95" y="19"/>
                    </a:lnTo>
                    <a:lnTo>
                      <a:pt x="95" y="12"/>
                    </a:lnTo>
                    <a:lnTo>
                      <a:pt x="104" y="4"/>
                    </a:lnTo>
                    <a:lnTo>
                      <a:pt x="118" y="4"/>
                    </a:lnTo>
                    <a:lnTo>
                      <a:pt x="124" y="0"/>
                    </a:lnTo>
                    <a:lnTo>
                      <a:pt x="127" y="0"/>
                    </a:lnTo>
                    <a:lnTo>
                      <a:pt x="125" y="4"/>
                    </a:lnTo>
                    <a:lnTo>
                      <a:pt x="131" y="17"/>
                    </a:lnTo>
                    <a:lnTo>
                      <a:pt x="129" y="29"/>
                    </a:lnTo>
                    <a:lnTo>
                      <a:pt x="137" y="33"/>
                    </a:lnTo>
                    <a:lnTo>
                      <a:pt x="145" y="43"/>
                    </a:lnTo>
                    <a:lnTo>
                      <a:pt x="162" y="37"/>
                    </a:lnTo>
                    <a:lnTo>
                      <a:pt x="176" y="35"/>
                    </a:lnTo>
                    <a:lnTo>
                      <a:pt x="203" y="29"/>
                    </a:lnTo>
                    <a:lnTo>
                      <a:pt x="207" y="27"/>
                    </a:lnTo>
                    <a:lnTo>
                      <a:pt x="207" y="16"/>
                    </a:lnTo>
                    <a:lnTo>
                      <a:pt x="213" y="10"/>
                    </a:lnTo>
                    <a:lnTo>
                      <a:pt x="234" y="4"/>
                    </a:lnTo>
                    <a:lnTo>
                      <a:pt x="271" y="10"/>
                    </a:lnTo>
                    <a:lnTo>
                      <a:pt x="284" y="16"/>
                    </a:lnTo>
                    <a:lnTo>
                      <a:pt x="296" y="12"/>
                    </a:lnTo>
                    <a:lnTo>
                      <a:pt x="302" y="16"/>
                    </a:lnTo>
                    <a:lnTo>
                      <a:pt x="319" y="17"/>
                    </a:lnTo>
                    <a:lnTo>
                      <a:pt x="321" y="21"/>
                    </a:lnTo>
                    <a:lnTo>
                      <a:pt x="319" y="27"/>
                    </a:lnTo>
                    <a:lnTo>
                      <a:pt x="336" y="33"/>
                    </a:lnTo>
                    <a:lnTo>
                      <a:pt x="338" y="46"/>
                    </a:lnTo>
                    <a:lnTo>
                      <a:pt x="348" y="46"/>
                    </a:lnTo>
                    <a:lnTo>
                      <a:pt x="350" y="54"/>
                    </a:lnTo>
                    <a:lnTo>
                      <a:pt x="358" y="58"/>
                    </a:lnTo>
                    <a:lnTo>
                      <a:pt x="360" y="62"/>
                    </a:lnTo>
                    <a:lnTo>
                      <a:pt x="356" y="70"/>
                    </a:lnTo>
                    <a:lnTo>
                      <a:pt x="340" y="85"/>
                    </a:lnTo>
                    <a:lnTo>
                      <a:pt x="332" y="110"/>
                    </a:lnTo>
                    <a:lnTo>
                      <a:pt x="336" y="120"/>
                    </a:lnTo>
                    <a:lnTo>
                      <a:pt x="332" y="168"/>
                    </a:lnTo>
                    <a:lnTo>
                      <a:pt x="226" y="163"/>
                    </a:lnTo>
                    <a:lnTo>
                      <a:pt x="214" y="279"/>
                    </a:lnTo>
                    <a:lnTo>
                      <a:pt x="85" y="26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55"/>
              <p:cNvSpPr>
                <a:spLocks/>
              </p:cNvSpPr>
              <p:nvPr/>
            </p:nvSpPr>
            <p:spPr bwMode="auto">
              <a:xfrm>
                <a:off x="9039" y="17994"/>
                <a:ext cx="99" cy="294"/>
              </a:xfrm>
              <a:custGeom>
                <a:avLst/>
                <a:gdLst>
                  <a:gd name="T0" fmla="*/ 8 w 99"/>
                  <a:gd name="T1" fmla="*/ 176 h 294"/>
                  <a:gd name="T2" fmla="*/ 6 w 99"/>
                  <a:gd name="T3" fmla="*/ 120 h 294"/>
                  <a:gd name="T4" fmla="*/ 2 w 99"/>
                  <a:gd name="T5" fmla="*/ 120 h 294"/>
                  <a:gd name="T6" fmla="*/ 0 w 99"/>
                  <a:gd name="T7" fmla="*/ 29 h 294"/>
                  <a:gd name="T8" fmla="*/ 0 w 99"/>
                  <a:gd name="T9" fmla="*/ 2 h 294"/>
                  <a:gd name="T10" fmla="*/ 81 w 99"/>
                  <a:gd name="T11" fmla="*/ 0 h 294"/>
                  <a:gd name="T12" fmla="*/ 76 w 99"/>
                  <a:gd name="T13" fmla="*/ 10 h 294"/>
                  <a:gd name="T14" fmla="*/ 72 w 99"/>
                  <a:gd name="T15" fmla="*/ 33 h 294"/>
                  <a:gd name="T16" fmla="*/ 72 w 99"/>
                  <a:gd name="T17" fmla="*/ 39 h 294"/>
                  <a:gd name="T18" fmla="*/ 76 w 99"/>
                  <a:gd name="T19" fmla="*/ 45 h 294"/>
                  <a:gd name="T20" fmla="*/ 89 w 99"/>
                  <a:gd name="T21" fmla="*/ 51 h 294"/>
                  <a:gd name="T22" fmla="*/ 93 w 99"/>
                  <a:gd name="T23" fmla="*/ 206 h 294"/>
                  <a:gd name="T24" fmla="*/ 95 w 99"/>
                  <a:gd name="T25" fmla="*/ 236 h 294"/>
                  <a:gd name="T26" fmla="*/ 99 w 99"/>
                  <a:gd name="T27" fmla="*/ 236 h 294"/>
                  <a:gd name="T28" fmla="*/ 97 w 99"/>
                  <a:gd name="T29" fmla="*/ 294 h 294"/>
                  <a:gd name="T30" fmla="*/ 8 w 99"/>
                  <a:gd name="T31" fmla="*/ 294 h 294"/>
                  <a:gd name="T32" fmla="*/ 8 w 99"/>
                  <a:gd name="T33" fmla="*/ 17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294">
                    <a:moveTo>
                      <a:pt x="8" y="176"/>
                    </a:moveTo>
                    <a:lnTo>
                      <a:pt x="6" y="120"/>
                    </a:lnTo>
                    <a:lnTo>
                      <a:pt x="2" y="120"/>
                    </a:lnTo>
                    <a:lnTo>
                      <a:pt x="0" y="29"/>
                    </a:lnTo>
                    <a:lnTo>
                      <a:pt x="0" y="2"/>
                    </a:lnTo>
                    <a:lnTo>
                      <a:pt x="81" y="0"/>
                    </a:lnTo>
                    <a:lnTo>
                      <a:pt x="76" y="10"/>
                    </a:lnTo>
                    <a:lnTo>
                      <a:pt x="72" y="33"/>
                    </a:lnTo>
                    <a:lnTo>
                      <a:pt x="72" y="39"/>
                    </a:lnTo>
                    <a:lnTo>
                      <a:pt x="76" y="45"/>
                    </a:lnTo>
                    <a:lnTo>
                      <a:pt x="89" y="51"/>
                    </a:lnTo>
                    <a:lnTo>
                      <a:pt x="93" y="206"/>
                    </a:lnTo>
                    <a:lnTo>
                      <a:pt x="95" y="236"/>
                    </a:lnTo>
                    <a:lnTo>
                      <a:pt x="99" y="236"/>
                    </a:lnTo>
                    <a:lnTo>
                      <a:pt x="97" y="294"/>
                    </a:lnTo>
                    <a:lnTo>
                      <a:pt x="8" y="294"/>
                    </a:lnTo>
                    <a:lnTo>
                      <a:pt x="8" y="176"/>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56"/>
              <p:cNvSpPr>
                <a:spLocks/>
              </p:cNvSpPr>
              <p:nvPr/>
            </p:nvSpPr>
            <p:spPr bwMode="auto">
              <a:xfrm>
                <a:off x="8832" y="18014"/>
                <a:ext cx="178" cy="69"/>
              </a:xfrm>
              <a:custGeom>
                <a:avLst/>
                <a:gdLst>
                  <a:gd name="T0" fmla="*/ 0 w 178"/>
                  <a:gd name="T1" fmla="*/ 0 h 69"/>
                  <a:gd name="T2" fmla="*/ 178 w 178"/>
                  <a:gd name="T3" fmla="*/ 0 h 69"/>
                  <a:gd name="T4" fmla="*/ 176 w 178"/>
                  <a:gd name="T5" fmla="*/ 9 h 69"/>
                  <a:gd name="T6" fmla="*/ 178 w 178"/>
                  <a:gd name="T7" fmla="*/ 38 h 69"/>
                  <a:gd name="T8" fmla="*/ 149 w 178"/>
                  <a:gd name="T9" fmla="*/ 40 h 69"/>
                  <a:gd name="T10" fmla="*/ 149 w 178"/>
                  <a:gd name="T11" fmla="*/ 69 h 69"/>
                  <a:gd name="T12" fmla="*/ 29 w 178"/>
                  <a:gd name="T13" fmla="*/ 69 h 69"/>
                  <a:gd name="T14" fmla="*/ 29 w 178"/>
                  <a:gd name="T15" fmla="*/ 40 h 69"/>
                  <a:gd name="T16" fmla="*/ 0 w 178"/>
                  <a:gd name="T17" fmla="*/ 40 h 69"/>
                  <a:gd name="T18" fmla="*/ 0 w 178"/>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69">
                    <a:moveTo>
                      <a:pt x="0" y="0"/>
                    </a:moveTo>
                    <a:lnTo>
                      <a:pt x="178" y="0"/>
                    </a:lnTo>
                    <a:lnTo>
                      <a:pt x="176" y="9"/>
                    </a:lnTo>
                    <a:lnTo>
                      <a:pt x="178" y="38"/>
                    </a:lnTo>
                    <a:lnTo>
                      <a:pt x="149" y="40"/>
                    </a:lnTo>
                    <a:lnTo>
                      <a:pt x="149" y="69"/>
                    </a:lnTo>
                    <a:lnTo>
                      <a:pt x="29" y="69"/>
                    </a:lnTo>
                    <a:lnTo>
                      <a:pt x="29" y="40"/>
                    </a:lnTo>
                    <a:lnTo>
                      <a:pt x="0" y="40"/>
                    </a:lnTo>
                    <a:lnTo>
                      <a:pt x="0" y="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57"/>
              <p:cNvSpPr>
                <a:spLocks/>
              </p:cNvSpPr>
              <p:nvPr/>
            </p:nvSpPr>
            <p:spPr bwMode="auto">
              <a:xfrm>
                <a:off x="9308" y="18027"/>
                <a:ext cx="323" cy="298"/>
              </a:xfrm>
              <a:custGeom>
                <a:avLst/>
                <a:gdLst>
                  <a:gd name="T0" fmla="*/ 310 w 323"/>
                  <a:gd name="T1" fmla="*/ 0 h 298"/>
                  <a:gd name="T2" fmla="*/ 312 w 323"/>
                  <a:gd name="T3" fmla="*/ 58 h 298"/>
                  <a:gd name="T4" fmla="*/ 314 w 323"/>
                  <a:gd name="T5" fmla="*/ 58 h 298"/>
                  <a:gd name="T6" fmla="*/ 323 w 323"/>
                  <a:gd name="T7" fmla="*/ 296 h 298"/>
                  <a:gd name="T8" fmla="*/ 155 w 323"/>
                  <a:gd name="T9" fmla="*/ 298 h 298"/>
                  <a:gd name="T10" fmla="*/ 155 w 323"/>
                  <a:gd name="T11" fmla="*/ 236 h 298"/>
                  <a:gd name="T12" fmla="*/ 151 w 323"/>
                  <a:gd name="T13" fmla="*/ 234 h 298"/>
                  <a:gd name="T14" fmla="*/ 147 w 323"/>
                  <a:gd name="T15" fmla="*/ 227 h 298"/>
                  <a:gd name="T16" fmla="*/ 151 w 323"/>
                  <a:gd name="T17" fmla="*/ 221 h 298"/>
                  <a:gd name="T18" fmla="*/ 151 w 323"/>
                  <a:gd name="T19" fmla="*/ 205 h 298"/>
                  <a:gd name="T20" fmla="*/ 139 w 323"/>
                  <a:gd name="T21" fmla="*/ 205 h 298"/>
                  <a:gd name="T22" fmla="*/ 130 w 323"/>
                  <a:gd name="T23" fmla="*/ 200 h 298"/>
                  <a:gd name="T24" fmla="*/ 122 w 323"/>
                  <a:gd name="T25" fmla="*/ 209 h 298"/>
                  <a:gd name="T26" fmla="*/ 116 w 323"/>
                  <a:gd name="T27" fmla="*/ 205 h 298"/>
                  <a:gd name="T28" fmla="*/ 110 w 323"/>
                  <a:gd name="T29" fmla="*/ 196 h 298"/>
                  <a:gd name="T30" fmla="*/ 97 w 323"/>
                  <a:gd name="T31" fmla="*/ 192 h 298"/>
                  <a:gd name="T32" fmla="*/ 91 w 323"/>
                  <a:gd name="T33" fmla="*/ 182 h 298"/>
                  <a:gd name="T34" fmla="*/ 91 w 323"/>
                  <a:gd name="T35" fmla="*/ 167 h 298"/>
                  <a:gd name="T36" fmla="*/ 81 w 323"/>
                  <a:gd name="T37" fmla="*/ 151 h 298"/>
                  <a:gd name="T38" fmla="*/ 76 w 323"/>
                  <a:gd name="T39" fmla="*/ 147 h 298"/>
                  <a:gd name="T40" fmla="*/ 70 w 323"/>
                  <a:gd name="T41" fmla="*/ 149 h 298"/>
                  <a:gd name="T42" fmla="*/ 29 w 323"/>
                  <a:gd name="T43" fmla="*/ 169 h 298"/>
                  <a:gd name="T44" fmla="*/ 4 w 323"/>
                  <a:gd name="T45" fmla="*/ 165 h 298"/>
                  <a:gd name="T46" fmla="*/ 0 w 323"/>
                  <a:gd name="T47" fmla="*/ 24 h 298"/>
                  <a:gd name="T48" fmla="*/ 149 w 323"/>
                  <a:gd name="T49" fmla="*/ 20 h 298"/>
                  <a:gd name="T50" fmla="*/ 149 w 323"/>
                  <a:gd name="T51" fmla="*/ 4 h 298"/>
                  <a:gd name="T52" fmla="*/ 310 w 323"/>
                  <a:gd name="T53" fmla="*/ 0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3" h="298">
                    <a:moveTo>
                      <a:pt x="310" y="0"/>
                    </a:moveTo>
                    <a:lnTo>
                      <a:pt x="312" y="58"/>
                    </a:lnTo>
                    <a:lnTo>
                      <a:pt x="314" y="58"/>
                    </a:lnTo>
                    <a:lnTo>
                      <a:pt x="323" y="296"/>
                    </a:lnTo>
                    <a:lnTo>
                      <a:pt x="155" y="298"/>
                    </a:lnTo>
                    <a:lnTo>
                      <a:pt x="155" y="236"/>
                    </a:lnTo>
                    <a:lnTo>
                      <a:pt x="151" y="234"/>
                    </a:lnTo>
                    <a:lnTo>
                      <a:pt x="147" y="227"/>
                    </a:lnTo>
                    <a:lnTo>
                      <a:pt x="151" y="221"/>
                    </a:lnTo>
                    <a:lnTo>
                      <a:pt x="151" y="205"/>
                    </a:lnTo>
                    <a:lnTo>
                      <a:pt x="139" y="205"/>
                    </a:lnTo>
                    <a:lnTo>
                      <a:pt x="130" y="200"/>
                    </a:lnTo>
                    <a:lnTo>
                      <a:pt x="122" y="209"/>
                    </a:lnTo>
                    <a:lnTo>
                      <a:pt x="116" y="205"/>
                    </a:lnTo>
                    <a:lnTo>
                      <a:pt x="110" y="196"/>
                    </a:lnTo>
                    <a:lnTo>
                      <a:pt x="97" y="192"/>
                    </a:lnTo>
                    <a:lnTo>
                      <a:pt x="91" y="182"/>
                    </a:lnTo>
                    <a:lnTo>
                      <a:pt x="91" y="167"/>
                    </a:lnTo>
                    <a:lnTo>
                      <a:pt x="81" y="151"/>
                    </a:lnTo>
                    <a:lnTo>
                      <a:pt x="76" y="147"/>
                    </a:lnTo>
                    <a:lnTo>
                      <a:pt x="70" y="149"/>
                    </a:lnTo>
                    <a:lnTo>
                      <a:pt x="29" y="169"/>
                    </a:lnTo>
                    <a:lnTo>
                      <a:pt x="4" y="165"/>
                    </a:lnTo>
                    <a:lnTo>
                      <a:pt x="0" y="24"/>
                    </a:lnTo>
                    <a:lnTo>
                      <a:pt x="149" y="20"/>
                    </a:lnTo>
                    <a:lnTo>
                      <a:pt x="149" y="4"/>
                    </a:lnTo>
                    <a:lnTo>
                      <a:pt x="310"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58"/>
              <p:cNvSpPr>
                <a:spLocks/>
              </p:cNvSpPr>
              <p:nvPr/>
            </p:nvSpPr>
            <p:spPr bwMode="auto">
              <a:xfrm>
                <a:off x="7855" y="18027"/>
                <a:ext cx="155" cy="184"/>
              </a:xfrm>
              <a:custGeom>
                <a:avLst/>
                <a:gdLst>
                  <a:gd name="T0" fmla="*/ 132 w 155"/>
                  <a:gd name="T1" fmla="*/ 182 h 184"/>
                  <a:gd name="T2" fmla="*/ 0 w 155"/>
                  <a:gd name="T3" fmla="*/ 176 h 184"/>
                  <a:gd name="T4" fmla="*/ 6 w 155"/>
                  <a:gd name="T5" fmla="*/ 60 h 184"/>
                  <a:gd name="T6" fmla="*/ 27 w 155"/>
                  <a:gd name="T7" fmla="*/ 62 h 184"/>
                  <a:gd name="T8" fmla="*/ 31 w 155"/>
                  <a:gd name="T9" fmla="*/ 0 h 184"/>
                  <a:gd name="T10" fmla="*/ 118 w 155"/>
                  <a:gd name="T11" fmla="*/ 4 h 184"/>
                  <a:gd name="T12" fmla="*/ 149 w 155"/>
                  <a:gd name="T13" fmla="*/ 4 h 184"/>
                  <a:gd name="T14" fmla="*/ 145 w 155"/>
                  <a:gd name="T15" fmla="*/ 66 h 184"/>
                  <a:gd name="T16" fmla="*/ 155 w 155"/>
                  <a:gd name="T17" fmla="*/ 66 h 184"/>
                  <a:gd name="T18" fmla="*/ 149 w 155"/>
                  <a:gd name="T19" fmla="*/ 184 h 184"/>
                  <a:gd name="T20" fmla="*/ 132 w 155"/>
                  <a:gd name="T21"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84">
                    <a:moveTo>
                      <a:pt x="132" y="182"/>
                    </a:moveTo>
                    <a:lnTo>
                      <a:pt x="0" y="176"/>
                    </a:lnTo>
                    <a:lnTo>
                      <a:pt x="6" y="60"/>
                    </a:lnTo>
                    <a:lnTo>
                      <a:pt x="27" y="62"/>
                    </a:lnTo>
                    <a:lnTo>
                      <a:pt x="31" y="0"/>
                    </a:lnTo>
                    <a:lnTo>
                      <a:pt x="118" y="4"/>
                    </a:lnTo>
                    <a:lnTo>
                      <a:pt x="149" y="4"/>
                    </a:lnTo>
                    <a:lnTo>
                      <a:pt x="145" y="66"/>
                    </a:lnTo>
                    <a:lnTo>
                      <a:pt x="155" y="66"/>
                    </a:lnTo>
                    <a:lnTo>
                      <a:pt x="149" y="184"/>
                    </a:lnTo>
                    <a:lnTo>
                      <a:pt x="132" y="18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59"/>
              <p:cNvSpPr>
                <a:spLocks/>
              </p:cNvSpPr>
              <p:nvPr/>
            </p:nvSpPr>
            <p:spPr bwMode="auto">
              <a:xfrm>
                <a:off x="8000" y="18031"/>
                <a:ext cx="186" cy="186"/>
              </a:xfrm>
              <a:custGeom>
                <a:avLst/>
                <a:gdLst>
                  <a:gd name="T0" fmla="*/ 132 w 186"/>
                  <a:gd name="T1" fmla="*/ 184 h 186"/>
                  <a:gd name="T2" fmla="*/ 4 w 186"/>
                  <a:gd name="T3" fmla="*/ 180 h 186"/>
                  <a:gd name="T4" fmla="*/ 10 w 186"/>
                  <a:gd name="T5" fmla="*/ 62 h 186"/>
                  <a:gd name="T6" fmla="*/ 0 w 186"/>
                  <a:gd name="T7" fmla="*/ 62 h 186"/>
                  <a:gd name="T8" fmla="*/ 4 w 186"/>
                  <a:gd name="T9" fmla="*/ 0 h 186"/>
                  <a:gd name="T10" fmla="*/ 62 w 186"/>
                  <a:gd name="T11" fmla="*/ 4 h 186"/>
                  <a:gd name="T12" fmla="*/ 182 w 186"/>
                  <a:gd name="T13" fmla="*/ 8 h 186"/>
                  <a:gd name="T14" fmla="*/ 180 w 186"/>
                  <a:gd name="T15" fmla="*/ 68 h 186"/>
                  <a:gd name="T16" fmla="*/ 186 w 186"/>
                  <a:gd name="T17" fmla="*/ 68 h 186"/>
                  <a:gd name="T18" fmla="*/ 186 w 186"/>
                  <a:gd name="T19" fmla="*/ 97 h 186"/>
                  <a:gd name="T20" fmla="*/ 182 w 186"/>
                  <a:gd name="T21" fmla="*/ 186 h 186"/>
                  <a:gd name="T22" fmla="*/ 132 w 186"/>
                  <a:gd name="T23" fmla="*/ 18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6" h="186">
                    <a:moveTo>
                      <a:pt x="132" y="184"/>
                    </a:moveTo>
                    <a:lnTo>
                      <a:pt x="4" y="180"/>
                    </a:lnTo>
                    <a:lnTo>
                      <a:pt x="10" y="62"/>
                    </a:lnTo>
                    <a:lnTo>
                      <a:pt x="0" y="62"/>
                    </a:lnTo>
                    <a:lnTo>
                      <a:pt x="4" y="0"/>
                    </a:lnTo>
                    <a:lnTo>
                      <a:pt x="62" y="4"/>
                    </a:lnTo>
                    <a:lnTo>
                      <a:pt x="182" y="8"/>
                    </a:lnTo>
                    <a:lnTo>
                      <a:pt x="180" y="68"/>
                    </a:lnTo>
                    <a:lnTo>
                      <a:pt x="186" y="68"/>
                    </a:lnTo>
                    <a:lnTo>
                      <a:pt x="186" y="97"/>
                    </a:lnTo>
                    <a:lnTo>
                      <a:pt x="182" y="186"/>
                    </a:lnTo>
                    <a:lnTo>
                      <a:pt x="132" y="18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60"/>
              <p:cNvSpPr>
                <a:spLocks/>
              </p:cNvSpPr>
              <p:nvPr/>
            </p:nvSpPr>
            <p:spPr bwMode="auto">
              <a:xfrm>
                <a:off x="7468" y="18004"/>
                <a:ext cx="418" cy="255"/>
              </a:xfrm>
              <a:custGeom>
                <a:avLst/>
                <a:gdLst>
                  <a:gd name="T0" fmla="*/ 250 w 418"/>
                  <a:gd name="T1" fmla="*/ 213 h 255"/>
                  <a:gd name="T2" fmla="*/ 246 w 418"/>
                  <a:gd name="T3" fmla="*/ 207 h 255"/>
                  <a:gd name="T4" fmla="*/ 233 w 418"/>
                  <a:gd name="T5" fmla="*/ 201 h 255"/>
                  <a:gd name="T6" fmla="*/ 229 w 418"/>
                  <a:gd name="T7" fmla="*/ 192 h 255"/>
                  <a:gd name="T8" fmla="*/ 227 w 418"/>
                  <a:gd name="T9" fmla="*/ 174 h 255"/>
                  <a:gd name="T10" fmla="*/ 221 w 418"/>
                  <a:gd name="T11" fmla="*/ 166 h 255"/>
                  <a:gd name="T12" fmla="*/ 217 w 418"/>
                  <a:gd name="T13" fmla="*/ 147 h 255"/>
                  <a:gd name="T14" fmla="*/ 213 w 418"/>
                  <a:gd name="T15" fmla="*/ 143 h 255"/>
                  <a:gd name="T16" fmla="*/ 217 w 418"/>
                  <a:gd name="T17" fmla="*/ 134 h 255"/>
                  <a:gd name="T18" fmla="*/ 229 w 418"/>
                  <a:gd name="T19" fmla="*/ 126 h 255"/>
                  <a:gd name="T20" fmla="*/ 215 w 418"/>
                  <a:gd name="T21" fmla="*/ 110 h 255"/>
                  <a:gd name="T22" fmla="*/ 207 w 418"/>
                  <a:gd name="T23" fmla="*/ 110 h 255"/>
                  <a:gd name="T24" fmla="*/ 173 w 418"/>
                  <a:gd name="T25" fmla="*/ 120 h 255"/>
                  <a:gd name="T26" fmla="*/ 151 w 418"/>
                  <a:gd name="T27" fmla="*/ 116 h 255"/>
                  <a:gd name="T28" fmla="*/ 126 w 418"/>
                  <a:gd name="T29" fmla="*/ 126 h 255"/>
                  <a:gd name="T30" fmla="*/ 109 w 418"/>
                  <a:gd name="T31" fmla="*/ 124 h 255"/>
                  <a:gd name="T32" fmla="*/ 97 w 418"/>
                  <a:gd name="T33" fmla="*/ 114 h 255"/>
                  <a:gd name="T34" fmla="*/ 82 w 418"/>
                  <a:gd name="T35" fmla="*/ 110 h 255"/>
                  <a:gd name="T36" fmla="*/ 80 w 418"/>
                  <a:gd name="T37" fmla="*/ 103 h 255"/>
                  <a:gd name="T38" fmla="*/ 72 w 418"/>
                  <a:gd name="T39" fmla="*/ 97 h 255"/>
                  <a:gd name="T40" fmla="*/ 53 w 418"/>
                  <a:gd name="T41" fmla="*/ 97 h 255"/>
                  <a:gd name="T42" fmla="*/ 39 w 418"/>
                  <a:gd name="T43" fmla="*/ 95 h 255"/>
                  <a:gd name="T44" fmla="*/ 29 w 418"/>
                  <a:gd name="T45" fmla="*/ 81 h 255"/>
                  <a:gd name="T46" fmla="*/ 26 w 418"/>
                  <a:gd name="T47" fmla="*/ 74 h 255"/>
                  <a:gd name="T48" fmla="*/ 29 w 418"/>
                  <a:gd name="T49" fmla="*/ 47 h 255"/>
                  <a:gd name="T50" fmla="*/ 22 w 418"/>
                  <a:gd name="T51" fmla="*/ 35 h 255"/>
                  <a:gd name="T52" fmla="*/ 27 w 418"/>
                  <a:gd name="T53" fmla="*/ 29 h 255"/>
                  <a:gd name="T54" fmla="*/ 27 w 418"/>
                  <a:gd name="T55" fmla="*/ 23 h 255"/>
                  <a:gd name="T56" fmla="*/ 22 w 418"/>
                  <a:gd name="T57" fmla="*/ 21 h 255"/>
                  <a:gd name="T58" fmla="*/ 14 w 418"/>
                  <a:gd name="T59" fmla="*/ 16 h 255"/>
                  <a:gd name="T60" fmla="*/ 8 w 418"/>
                  <a:gd name="T61" fmla="*/ 18 h 255"/>
                  <a:gd name="T62" fmla="*/ 0 w 418"/>
                  <a:gd name="T63" fmla="*/ 27 h 255"/>
                  <a:gd name="T64" fmla="*/ 2 w 418"/>
                  <a:gd name="T65" fmla="*/ 0 h 255"/>
                  <a:gd name="T66" fmla="*/ 120 w 418"/>
                  <a:gd name="T67" fmla="*/ 6 h 255"/>
                  <a:gd name="T68" fmla="*/ 329 w 418"/>
                  <a:gd name="T69" fmla="*/ 18 h 255"/>
                  <a:gd name="T70" fmla="*/ 418 w 418"/>
                  <a:gd name="T71" fmla="*/ 23 h 255"/>
                  <a:gd name="T72" fmla="*/ 414 w 418"/>
                  <a:gd name="T73" fmla="*/ 85 h 255"/>
                  <a:gd name="T74" fmla="*/ 393 w 418"/>
                  <a:gd name="T75" fmla="*/ 83 h 255"/>
                  <a:gd name="T76" fmla="*/ 387 w 418"/>
                  <a:gd name="T77" fmla="*/ 199 h 255"/>
                  <a:gd name="T78" fmla="*/ 370 w 418"/>
                  <a:gd name="T79" fmla="*/ 199 h 255"/>
                  <a:gd name="T80" fmla="*/ 366 w 418"/>
                  <a:gd name="T81" fmla="*/ 255 h 255"/>
                  <a:gd name="T82" fmla="*/ 320 w 418"/>
                  <a:gd name="T83" fmla="*/ 252 h 255"/>
                  <a:gd name="T84" fmla="*/ 314 w 418"/>
                  <a:gd name="T85" fmla="*/ 246 h 255"/>
                  <a:gd name="T86" fmla="*/ 312 w 418"/>
                  <a:gd name="T87" fmla="*/ 240 h 255"/>
                  <a:gd name="T88" fmla="*/ 316 w 418"/>
                  <a:gd name="T89" fmla="*/ 226 h 255"/>
                  <a:gd name="T90" fmla="*/ 314 w 418"/>
                  <a:gd name="T91" fmla="*/ 219 h 255"/>
                  <a:gd name="T92" fmla="*/ 302 w 418"/>
                  <a:gd name="T93" fmla="*/ 209 h 255"/>
                  <a:gd name="T94" fmla="*/ 281 w 418"/>
                  <a:gd name="T95" fmla="*/ 203 h 255"/>
                  <a:gd name="T96" fmla="*/ 271 w 418"/>
                  <a:gd name="T97" fmla="*/ 207 h 255"/>
                  <a:gd name="T98" fmla="*/ 265 w 418"/>
                  <a:gd name="T99" fmla="*/ 217 h 255"/>
                  <a:gd name="T100" fmla="*/ 250 w 418"/>
                  <a:gd name="T101" fmla="*/ 213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18" h="255">
                    <a:moveTo>
                      <a:pt x="250" y="213"/>
                    </a:moveTo>
                    <a:lnTo>
                      <a:pt x="246" y="207"/>
                    </a:lnTo>
                    <a:lnTo>
                      <a:pt x="233" y="201"/>
                    </a:lnTo>
                    <a:lnTo>
                      <a:pt x="229" y="192"/>
                    </a:lnTo>
                    <a:lnTo>
                      <a:pt x="227" y="174"/>
                    </a:lnTo>
                    <a:lnTo>
                      <a:pt x="221" y="166"/>
                    </a:lnTo>
                    <a:lnTo>
                      <a:pt x="217" y="147"/>
                    </a:lnTo>
                    <a:lnTo>
                      <a:pt x="213" y="143"/>
                    </a:lnTo>
                    <a:lnTo>
                      <a:pt x="217" y="134"/>
                    </a:lnTo>
                    <a:lnTo>
                      <a:pt x="229" y="126"/>
                    </a:lnTo>
                    <a:lnTo>
                      <a:pt x="215" y="110"/>
                    </a:lnTo>
                    <a:lnTo>
                      <a:pt x="207" y="110"/>
                    </a:lnTo>
                    <a:lnTo>
                      <a:pt x="173" y="120"/>
                    </a:lnTo>
                    <a:lnTo>
                      <a:pt x="151" y="116"/>
                    </a:lnTo>
                    <a:lnTo>
                      <a:pt x="126" y="126"/>
                    </a:lnTo>
                    <a:lnTo>
                      <a:pt x="109" y="124"/>
                    </a:lnTo>
                    <a:lnTo>
                      <a:pt x="97" y="114"/>
                    </a:lnTo>
                    <a:lnTo>
                      <a:pt x="82" y="110"/>
                    </a:lnTo>
                    <a:lnTo>
                      <a:pt x="80" y="103"/>
                    </a:lnTo>
                    <a:lnTo>
                      <a:pt x="72" y="97"/>
                    </a:lnTo>
                    <a:lnTo>
                      <a:pt x="53" y="97"/>
                    </a:lnTo>
                    <a:lnTo>
                      <a:pt x="39" y="95"/>
                    </a:lnTo>
                    <a:lnTo>
                      <a:pt x="29" y="81"/>
                    </a:lnTo>
                    <a:lnTo>
                      <a:pt x="26" y="74"/>
                    </a:lnTo>
                    <a:lnTo>
                      <a:pt x="29" y="47"/>
                    </a:lnTo>
                    <a:lnTo>
                      <a:pt x="22" y="35"/>
                    </a:lnTo>
                    <a:lnTo>
                      <a:pt x="27" y="29"/>
                    </a:lnTo>
                    <a:lnTo>
                      <a:pt x="27" y="23"/>
                    </a:lnTo>
                    <a:lnTo>
                      <a:pt x="22" y="21"/>
                    </a:lnTo>
                    <a:lnTo>
                      <a:pt x="14" y="16"/>
                    </a:lnTo>
                    <a:lnTo>
                      <a:pt x="8" y="18"/>
                    </a:lnTo>
                    <a:lnTo>
                      <a:pt x="0" y="27"/>
                    </a:lnTo>
                    <a:lnTo>
                      <a:pt x="2" y="0"/>
                    </a:lnTo>
                    <a:lnTo>
                      <a:pt x="120" y="6"/>
                    </a:lnTo>
                    <a:lnTo>
                      <a:pt x="329" y="18"/>
                    </a:lnTo>
                    <a:lnTo>
                      <a:pt x="418" y="23"/>
                    </a:lnTo>
                    <a:lnTo>
                      <a:pt x="414" y="85"/>
                    </a:lnTo>
                    <a:lnTo>
                      <a:pt x="393" y="83"/>
                    </a:lnTo>
                    <a:lnTo>
                      <a:pt x="387" y="199"/>
                    </a:lnTo>
                    <a:lnTo>
                      <a:pt x="370" y="199"/>
                    </a:lnTo>
                    <a:lnTo>
                      <a:pt x="366" y="255"/>
                    </a:lnTo>
                    <a:lnTo>
                      <a:pt x="320" y="252"/>
                    </a:lnTo>
                    <a:lnTo>
                      <a:pt x="314" y="246"/>
                    </a:lnTo>
                    <a:lnTo>
                      <a:pt x="312" y="240"/>
                    </a:lnTo>
                    <a:lnTo>
                      <a:pt x="316" y="226"/>
                    </a:lnTo>
                    <a:lnTo>
                      <a:pt x="314" y="219"/>
                    </a:lnTo>
                    <a:lnTo>
                      <a:pt x="302" y="209"/>
                    </a:lnTo>
                    <a:lnTo>
                      <a:pt x="281" y="203"/>
                    </a:lnTo>
                    <a:lnTo>
                      <a:pt x="271" y="207"/>
                    </a:lnTo>
                    <a:lnTo>
                      <a:pt x="265" y="217"/>
                    </a:lnTo>
                    <a:lnTo>
                      <a:pt x="250" y="21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61"/>
              <p:cNvSpPr>
                <a:spLocks/>
              </p:cNvSpPr>
              <p:nvPr/>
            </p:nvSpPr>
            <p:spPr bwMode="auto">
              <a:xfrm>
                <a:off x="8180" y="18039"/>
                <a:ext cx="184" cy="95"/>
              </a:xfrm>
              <a:custGeom>
                <a:avLst/>
                <a:gdLst>
                  <a:gd name="T0" fmla="*/ 6 w 184"/>
                  <a:gd name="T1" fmla="*/ 89 h 95"/>
                  <a:gd name="T2" fmla="*/ 6 w 184"/>
                  <a:gd name="T3" fmla="*/ 60 h 95"/>
                  <a:gd name="T4" fmla="*/ 0 w 184"/>
                  <a:gd name="T5" fmla="*/ 60 h 95"/>
                  <a:gd name="T6" fmla="*/ 2 w 184"/>
                  <a:gd name="T7" fmla="*/ 0 h 95"/>
                  <a:gd name="T8" fmla="*/ 180 w 184"/>
                  <a:gd name="T9" fmla="*/ 6 h 95"/>
                  <a:gd name="T10" fmla="*/ 178 w 184"/>
                  <a:gd name="T11" fmla="*/ 66 h 95"/>
                  <a:gd name="T12" fmla="*/ 184 w 184"/>
                  <a:gd name="T13" fmla="*/ 66 h 95"/>
                  <a:gd name="T14" fmla="*/ 182 w 184"/>
                  <a:gd name="T15" fmla="*/ 95 h 95"/>
                  <a:gd name="T16" fmla="*/ 6 w 184"/>
                  <a:gd name="T17"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95">
                    <a:moveTo>
                      <a:pt x="6" y="89"/>
                    </a:moveTo>
                    <a:lnTo>
                      <a:pt x="6" y="60"/>
                    </a:lnTo>
                    <a:lnTo>
                      <a:pt x="0" y="60"/>
                    </a:lnTo>
                    <a:lnTo>
                      <a:pt x="2" y="0"/>
                    </a:lnTo>
                    <a:lnTo>
                      <a:pt x="180" y="6"/>
                    </a:lnTo>
                    <a:lnTo>
                      <a:pt x="178" y="66"/>
                    </a:lnTo>
                    <a:lnTo>
                      <a:pt x="184" y="66"/>
                    </a:lnTo>
                    <a:lnTo>
                      <a:pt x="182" y="95"/>
                    </a:lnTo>
                    <a:lnTo>
                      <a:pt x="6" y="8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62"/>
              <p:cNvSpPr>
                <a:spLocks/>
              </p:cNvSpPr>
              <p:nvPr/>
            </p:nvSpPr>
            <p:spPr bwMode="auto">
              <a:xfrm>
                <a:off x="8180" y="18039"/>
                <a:ext cx="184" cy="95"/>
              </a:xfrm>
              <a:custGeom>
                <a:avLst/>
                <a:gdLst>
                  <a:gd name="T0" fmla="*/ 6 w 184"/>
                  <a:gd name="T1" fmla="*/ 89 h 95"/>
                  <a:gd name="T2" fmla="*/ 6 w 184"/>
                  <a:gd name="T3" fmla="*/ 60 h 95"/>
                  <a:gd name="T4" fmla="*/ 0 w 184"/>
                  <a:gd name="T5" fmla="*/ 60 h 95"/>
                  <a:gd name="T6" fmla="*/ 2 w 184"/>
                  <a:gd name="T7" fmla="*/ 0 h 95"/>
                  <a:gd name="T8" fmla="*/ 180 w 184"/>
                  <a:gd name="T9" fmla="*/ 6 h 95"/>
                  <a:gd name="T10" fmla="*/ 178 w 184"/>
                  <a:gd name="T11" fmla="*/ 66 h 95"/>
                  <a:gd name="T12" fmla="*/ 184 w 184"/>
                  <a:gd name="T13" fmla="*/ 66 h 95"/>
                  <a:gd name="T14" fmla="*/ 182 w 184"/>
                  <a:gd name="T15" fmla="*/ 95 h 95"/>
                  <a:gd name="T16" fmla="*/ 6 w 184"/>
                  <a:gd name="T17" fmla="*/ 8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95">
                    <a:moveTo>
                      <a:pt x="6" y="89"/>
                    </a:moveTo>
                    <a:lnTo>
                      <a:pt x="6" y="60"/>
                    </a:lnTo>
                    <a:lnTo>
                      <a:pt x="0" y="60"/>
                    </a:lnTo>
                    <a:lnTo>
                      <a:pt x="2" y="0"/>
                    </a:lnTo>
                    <a:lnTo>
                      <a:pt x="180" y="6"/>
                    </a:lnTo>
                    <a:lnTo>
                      <a:pt x="178" y="66"/>
                    </a:lnTo>
                    <a:lnTo>
                      <a:pt x="184" y="66"/>
                    </a:lnTo>
                    <a:lnTo>
                      <a:pt x="182" y="95"/>
                    </a:lnTo>
                    <a:lnTo>
                      <a:pt x="6" y="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 name="Freeform 63"/>
              <p:cNvSpPr>
                <a:spLocks/>
              </p:cNvSpPr>
              <p:nvPr/>
            </p:nvSpPr>
            <p:spPr bwMode="auto">
              <a:xfrm>
                <a:off x="7288" y="18008"/>
                <a:ext cx="225" cy="286"/>
              </a:xfrm>
              <a:custGeom>
                <a:avLst/>
                <a:gdLst>
                  <a:gd name="T0" fmla="*/ 217 w 225"/>
                  <a:gd name="T1" fmla="*/ 282 h 286"/>
                  <a:gd name="T2" fmla="*/ 132 w 225"/>
                  <a:gd name="T3" fmla="*/ 277 h 286"/>
                  <a:gd name="T4" fmla="*/ 130 w 225"/>
                  <a:gd name="T5" fmla="*/ 286 h 286"/>
                  <a:gd name="T6" fmla="*/ 10 w 225"/>
                  <a:gd name="T7" fmla="*/ 277 h 286"/>
                  <a:gd name="T8" fmla="*/ 20 w 225"/>
                  <a:gd name="T9" fmla="*/ 161 h 286"/>
                  <a:gd name="T10" fmla="*/ 0 w 225"/>
                  <a:gd name="T11" fmla="*/ 159 h 286"/>
                  <a:gd name="T12" fmla="*/ 12 w 225"/>
                  <a:gd name="T13" fmla="*/ 43 h 286"/>
                  <a:gd name="T14" fmla="*/ 118 w 225"/>
                  <a:gd name="T15" fmla="*/ 48 h 286"/>
                  <a:gd name="T16" fmla="*/ 122 w 225"/>
                  <a:gd name="T17" fmla="*/ 0 h 286"/>
                  <a:gd name="T18" fmla="*/ 126 w 225"/>
                  <a:gd name="T19" fmla="*/ 6 h 286"/>
                  <a:gd name="T20" fmla="*/ 138 w 225"/>
                  <a:gd name="T21" fmla="*/ 14 h 286"/>
                  <a:gd name="T22" fmla="*/ 161 w 225"/>
                  <a:gd name="T23" fmla="*/ 23 h 286"/>
                  <a:gd name="T24" fmla="*/ 169 w 225"/>
                  <a:gd name="T25" fmla="*/ 25 h 286"/>
                  <a:gd name="T26" fmla="*/ 180 w 225"/>
                  <a:gd name="T27" fmla="*/ 23 h 286"/>
                  <a:gd name="T28" fmla="*/ 188 w 225"/>
                  <a:gd name="T29" fmla="*/ 14 h 286"/>
                  <a:gd name="T30" fmla="*/ 194 w 225"/>
                  <a:gd name="T31" fmla="*/ 12 h 286"/>
                  <a:gd name="T32" fmla="*/ 202 w 225"/>
                  <a:gd name="T33" fmla="*/ 17 h 286"/>
                  <a:gd name="T34" fmla="*/ 207 w 225"/>
                  <a:gd name="T35" fmla="*/ 19 h 286"/>
                  <a:gd name="T36" fmla="*/ 207 w 225"/>
                  <a:gd name="T37" fmla="*/ 25 h 286"/>
                  <a:gd name="T38" fmla="*/ 202 w 225"/>
                  <a:gd name="T39" fmla="*/ 31 h 286"/>
                  <a:gd name="T40" fmla="*/ 209 w 225"/>
                  <a:gd name="T41" fmla="*/ 43 h 286"/>
                  <a:gd name="T42" fmla="*/ 206 w 225"/>
                  <a:gd name="T43" fmla="*/ 70 h 286"/>
                  <a:gd name="T44" fmla="*/ 209 w 225"/>
                  <a:gd name="T45" fmla="*/ 77 h 286"/>
                  <a:gd name="T46" fmla="*/ 219 w 225"/>
                  <a:gd name="T47" fmla="*/ 91 h 286"/>
                  <a:gd name="T48" fmla="*/ 211 w 225"/>
                  <a:gd name="T49" fmla="*/ 172 h 286"/>
                  <a:gd name="T50" fmla="*/ 225 w 225"/>
                  <a:gd name="T51" fmla="*/ 172 h 286"/>
                  <a:gd name="T52" fmla="*/ 217 w 225"/>
                  <a:gd name="T53" fmla="*/ 28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5" h="286">
                    <a:moveTo>
                      <a:pt x="217" y="282"/>
                    </a:moveTo>
                    <a:lnTo>
                      <a:pt x="132" y="277"/>
                    </a:lnTo>
                    <a:lnTo>
                      <a:pt x="130" y="286"/>
                    </a:lnTo>
                    <a:lnTo>
                      <a:pt x="10" y="277"/>
                    </a:lnTo>
                    <a:lnTo>
                      <a:pt x="20" y="161"/>
                    </a:lnTo>
                    <a:lnTo>
                      <a:pt x="0" y="159"/>
                    </a:lnTo>
                    <a:lnTo>
                      <a:pt x="12" y="43"/>
                    </a:lnTo>
                    <a:lnTo>
                      <a:pt x="118" y="48"/>
                    </a:lnTo>
                    <a:lnTo>
                      <a:pt x="122" y="0"/>
                    </a:lnTo>
                    <a:lnTo>
                      <a:pt x="126" y="6"/>
                    </a:lnTo>
                    <a:lnTo>
                      <a:pt x="138" y="14"/>
                    </a:lnTo>
                    <a:lnTo>
                      <a:pt x="161" y="23"/>
                    </a:lnTo>
                    <a:lnTo>
                      <a:pt x="169" y="25"/>
                    </a:lnTo>
                    <a:lnTo>
                      <a:pt x="180" y="23"/>
                    </a:lnTo>
                    <a:lnTo>
                      <a:pt x="188" y="14"/>
                    </a:lnTo>
                    <a:lnTo>
                      <a:pt x="194" y="12"/>
                    </a:lnTo>
                    <a:lnTo>
                      <a:pt x="202" y="17"/>
                    </a:lnTo>
                    <a:lnTo>
                      <a:pt x="207" y="19"/>
                    </a:lnTo>
                    <a:lnTo>
                      <a:pt x="207" y="25"/>
                    </a:lnTo>
                    <a:lnTo>
                      <a:pt x="202" y="31"/>
                    </a:lnTo>
                    <a:lnTo>
                      <a:pt x="209" y="43"/>
                    </a:lnTo>
                    <a:lnTo>
                      <a:pt x="206" y="70"/>
                    </a:lnTo>
                    <a:lnTo>
                      <a:pt x="209" y="77"/>
                    </a:lnTo>
                    <a:lnTo>
                      <a:pt x="219" y="91"/>
                    </a:lnTo>
                    <a:lnTo>
                      <a:pt x="211" y="172"/>
                    </a:lnTo>
                    <a:lnTo>
                      <a:pt x="225" y="172"/>
                    </a:lnTo>
                    <a:lnTo>
                      <a:pt x="217" y="28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64"/>
              <p:cNvSpPr>
                <a:spLocks/>
              </p:cNvSpPr>
              <p:nvPr/>
            </p:nvSpPr>
            <p:spPr bwMode="auto">
              <a:xfrm>
                <a:off x="8360" y="18105"/>
                <a:ext cx="128" cy="149"/>
              </a:xfrm>
              <a:custGeom>
                <a:avLst/>
                <a:gdLst>
                  <a:gd name="T0" fmla="*/ 126 w 128"/>
                  <a:gd name="T1" fmla="*/ 149 h 149"/>
                  <a:gd name="T2" fmla="*/ 8 w 128"/>
                  <a:gd name="T3" fmla="*/ 147 h 149"/>
                  <a:gd name="T4" fmla="*/ 8 w 128"/>
                  <a:gd name="T5" fmla="*/ 118 h 149"/>
                  <a:gd name="T6" fmla="*/ 0 w 128"/>
                  <a:gd name="T7" fmla="*/ 118 h 149"/>
                  <a:gd name="T8" fmla="*/ 2 w 128"/>
                  <a:gd name="T9" fmla="*/ 29 h 149"/>
                  <a:gd name="T10" fmla="*/ 4 w 128"/>
                  <a:gd name="T11" fmla="*/ 0 h 149"/>
                  <a:gd name="T12" fmla="*/ 124 w 128"/>
                  <a:gd name="T13" fmla="*/ 4 h 149"/>
                  <a:gd name="T14" fmla="*/ 120 w 128"/>
                  <a:gd name="T15" fmla="*/ 120 h 149"/>
                  <a:gd name="T16" fmla="*/ 128 w 128"/>
                  <a:gd name="T17" fmla="*/ 120 h 149"/>
                  <a:gd name="T18" fmla="*/ 126 w 128"/>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49">
                    <a:moveTo>
                      <a:pt x="126" y="149"/>
                    </a:moveTo>
                    <a:lnTo>
                      <a:pt x="8" y="147"/>
                    </a:lnTo>
                    <a:lnTo>
                      <a:pt x="8" y="118"/>
                    </a:lnTo>
                    <a:lnTo>
                      <a:pt x="0" y="118"/>
                    </a:lnTo>
                    <a:lnTo>
                      <a:pt x="2" y="29"/>
                    </a:lnTo>
                    <a:lnTo>
                      <a:pt x="4" y="0"/>
                    </a:lnTo>
                    <a:lnTo>
                      <a:pt x="124" y="4"/>
                    </a:lnTo>
                    <a:lnTo>
                      <a:pt x="120" y="120"/>
                    </a:lnTo>
                    <a:lnTo>
                      <a:pt x="128" y="120"/>
                    </a:lnTo>
                    <a:lnTo>
                      <a:pt x="126" y="14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65"/>
              <p:cNvSpPr>
                <a:spLocks/>
              </p:cNvSpPr>
              <p:nvPr/>
            </p:nvSpPr>
            <p:spPr bwMode="auto">
              <a:xfrm>
                <a:off x="8480" y="18109"/>
                <a:ext cx="126" cy="147"/>
              </a:xfrm>
              <a:custGeom>
                <a:avLst/>
                <a:gdLst>
                  <a:gd name="T0" fmla="*/ 6 w 126"/>
                  <a:gd name="T1" fmla="*/ 145 h 147"/>
                  <a:gd name="T2" fmla="*/ 8 w 126"/>
                  <a:gd name="T3" fmla="*/ 116 h 147"/>
                  <a:gd name="T4" fmla="*/ 0 w 126"/>
                  <a:gd name="T5" fmla="*/ 116 h 147"/>
                  <a:gd name="T6" fmla="*/ 4 w 126"/>
                  <a:gd name="T7" fmla="*/ 0 h 147"/>
                  <a:gd name="T8" fmla="*/ 27 w 126"/>
                  <a:gd name="T9" fmla="*/ 0 h 147"/>
                  <a:gd name="T10" fmla="*/ 120 w 126"/>
                  <a:gd name="T11" fmla="*/ 2 h 147"/>
                  <a:gd name="T12" fmla="*/ 120 w 126"/>
                  <a:gd name="T13" fmla="*/ 121 h 147"/>
                  <a:gd name="T14" fmla="*/ 126 w 126"/>
                  <a:gd name="T15" fmla="*/ 121 h 147"/>
                  <a:gd name="T16" fmla="*/ 126 w 126"/>
                  <a:gd name="T17" fmla="*/ 147 h 147"/>
                  <a:gd name="T18" fmla="*/ 64 w 126"/>
                  <a:gd name="T19" fmla="*/ 145 h 147"/>
                  <a:gd name="T20" fmla="*/ 6 w 126"/>
                  <a:gd name="T21"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47">
                    <a:moveTo>
                      <a:pt x="6" y="145"/>
                    </a:moveTo>
                    <a:lnTo>
                      <a:pt x="8" y="116"/>
                    </a:lnTo>
                    <a:lnTo>
                      <a:pt x="0" y="116"/>
                    </a:lnTo>
                    <a:lnTo>
                      <a:pt x="4" y="0"/>
                    </a:lnTo>
                    <a:lnTo>
                      <a:pt x="27" y="0"/>
                    </a:lnTo>
                    <a:lnTo>
                      <a:pt x="120" y="2"/>
                    </a:lnTo>
                    <a:lnTo>
                      <a:pt x="120" y="121"/>
                    </a:lnTo>
                    <a:lnTo>
                      <a:pt x="126" y="121"/>
                    </a:lnTo>
                    <a:lnTo>
                      <a:pt x="126" y="147"/>
                    </a:lnTo>
                    <a:lnTo>
                      <a:pt x="64" y="145"/>
                    </a:lnTo>
                    <a:lnTo>
                      <a:pt x="6" y="145"/>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66"/>
              <p:cNvSpPr>
                <a:spLocks/>
              </p:cNvSpPr>
              <p:nvPr/>
            </p:nvSpPr>
            <p:spPr bwMode="auto">
              <a:xfrm>
                <a:off x="8480" y="18109"/>
                <a:ext cx="126" cy="147"/>
              </a:xfrm>
              <a:custGeom>
                <a:avLst/>
                <a:gdLst>
                  <a:gd name="T0" fmla="*/ 6 w 126"/>
                  <a:gd name="T1" fmla="*/ 145 h 147"/>
                  <a:gd name="T2" fmla="*/ 8 w 126"/>
                  <a:gd name="T3" fmla="*/ 116 h 147"/>
                  <a:gd name="T4" fmla="*/ 0 w 126"/>
                  <a:gd name="T5" fmla="*/ 116 h 147"/>
                  <a:gd name="T6" fmla="*/ 4 w 126"/>
                  <a:gd name="T7" fmla="*/ 0 h 147"/>
                  <a:gd name="T8" fmla="*/ 27 w 126"/>
                  <a:gd name="T9" fmla="*/ 0 h 147"/>
                  <a:gd name="T10" fmla="*/ 120 w 126"/>
                  <a:gd name="T11" fmla="*/ 2 h 147"/>
                  <a:gd name="T12" fmla="*/ 120 w 126"/>
                  <a:gd name="T13" fmla="*/ 121 h 147"/>
                  <a:gd name="T14" fmla="*/ 126 w 126"/>
                  <a:gd name="T15" fmla="*/ 121 h 147"/>
                  <a:gd name="T16" fmla="*/ 126 w 126"/>
                  <a:gd name="T17" fmla="*/ 147 h 147"/>
                  <a:gd name="T18" fmla="*/ 64 w 126"/>
                  <a:gd name="T19" fmla="*/ 145 h 147"/>
                  <a:gd name="T20" fmla="*/ 6 w 126"/>
                  <a:gd name="T21"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47">
                    <a:moveTo>
                      <a:pt x="6" y="145"/>
                    </a:moveTo>
                    <a:lnTo>
                      <a:pt x="8" y="116"/>
                    </a:lnTo>
                    <a:lnTo>
                      <a:pt x="0" y="116"/>
                    </a:lnTo>
                    <a:lnTo>
                      <a:pt x="4" y="0"/>
                    </a:lnTo>
                    <a:lnTo>
                      <a:pt x="27" y="0"/>
                    </a:lnTo>
                    <a:lnTo>
                      <a:pt x="120" y="2"/>
                    </a:lnTo>
                    <a:lnTo>
                      <a:pt x="120" y="121"/>
                    </a:lnTo>
                    <a:lnTo>
                      <a:pt x="126" y="121"/>
                    </a:lnTo>
                    <a:lnTo>
                      <a:pt x="126" y="147"/>
                    </a:lnTo>
                    <a:lnTo>
                      <a:pt x="64" y="145"/>
                    </a:lnTo>
                    <a:lnTo>
                      <a:pt x="6" y="1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 name="Freeform 67"/>
              <p:cNvSpPr>
                <a:spLocks/>
              </p:cNvSpPr>
              <p:nvPr/>
            </p:nvSpPr>
            <p:spPr bwMode="auto">
              <a:xfrm>
                <a:off x="8600" y="18111"/>
                <a:ext cx="149" cy="148"/>
              </a:xfrm>
              <a:custGeom>
                <a:avLst/>
                <a:gdLst>
                  <a:gd name="T0" fmla="*/ 149 w 149"/>
                  <a:gd name="T1" fmla="*/ 148 h 148"/>
                  <a:gd name="T2" fmla="*/ 6 w 149"/>
                  <a:gd name="T3" fmla="*/ 145 h 148"/>
                  <a:gd name="T4" fmla="*/ 6 w 149"/>
                  <a:gd name="T5" fmla="*/ 119 h 148"/>
                  <a:gd name="T6" fmla="*/ 0 w 149"/>
                  <a:gd name="T7" fmla="*/ 119 h 148"/>
                  <a:gd name="T8" fmla="*/ 0 w 149"/>
                  <a:gd name="T9" fmla="*/ 0 h 148"/>
                  <a:gd name="T10" fmla="*/ 137 w 149"/>
                  <a:gd name="T11" fmla="*/ 1 h 148"/>
                  <a:gd name="T12" fmla="*/ 141 w 149"/>
                  <a:gd name="T13" fmla="*/ 21 h 148"/>
                  <a:gd name="T14" fmla="*/ 147 w 149"/>
                  <a:gd name="T15" fmla="*/ 27 h 148"/>
                  <a:gd name="T16" fmla="*/ 145 w 149"/>
                  <a:gd name="T17" fmla="*/ 38 h 148"/>
                  <a:gd name="T18" fmla="*/ 147 w 149"/>
                  <a:gd name="T19" fmla="*/ 44 h 148"/>
                  <a:gd name="T20" fmla="*/ 143 w 149"/>
                  <a:gd name="T21" fmla="*/ 54 h 148"/>
                  <a:gd name="T22" fmla="*/ 145 w 149"/>
                  <a:gd name="T23" fmla="*/ 59 h 148"/>
                  <a:gd name="T24" fmla="*/ 143 w 149"/>
                  <a:gd name="T25" fmla="*/ 73 h 148"/>
                  <a:gd name="T26" fmla="*/ 145 w 149"/>
                  <a:gd name="T27" fmla="*/ 81 h 148"/>
                  <a:gd name="T28" fmla="*/ 141 w 149"/>
                  <a:gd name="T29" fmla="*/ 89 h 148"/>
                  <a:gd name="T30" fmla="*/ 145 w 149"/>
                  <a:gd name="T31" fmla="*/ 90 h 148"/>
                  <a:gd name="T32" fmla="*/ 149 w 149"/>
                  <a:gd name="T33" fmla="*/ 100 h 148"/>
                  <a:gd name="T34" fmla="*/ 145 w 149"/>
                  <a:gd name="T35" fmla="*/ 108 h 148"/>
                  <a:gd name="T36" fmla="*/ 149 w 149"/>
                  <a:gd name="T37" fmla="*/ 114 h 148"/>
                  <a:gd name="T38" fmla="*/ 147 w 149"/>
                  <a:gd name="T39" fmla="*/ 123 h 148"/>
                  <a:gd name="T40" fmla="*/ 149 w 149"/>
                  <a:gd name="T41" fmla="*/ 129 h 148"/>
                  <a:gd name="T42" fmla="*/ 145 w 149"/>
                  <a:gd name="T43" fmla="*/ 143 h 148"/>
                  <a:gd name="T44" fmla="*/ 149 w 149"/>
                  <a:gd name="T4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48">
                    <a:moveTo>
                      <a:pt x="149" y="148"/>
                    </a:moveTo>
                    <a:lnTo>
                      <a:pt x="6" y="145"/>
                    </a:lnTo>
                    <a:lnTo>
                      <a:pt x="6" y="119"/>
                    </a:lnTo>
                    <a:lnTo>
                      <a:pt x="0" y="119"/>
                    </a:lnTo>
                    <a:lnTo>
                      <a:pt x="0" y="0"/>
                    </a:lnTo>
                    <a:lnTo>
                      <a:pt x="137" y="1"/>
                    </a:lnTo>
                    <a:lnTo>
                      <a:pt x="141" y="21"/>
                    </a:lnTo>
                    <a:lnTo>
                      <a:pt x="147" y="27"/>
                    </a:lnTo>
                    <a:lnTo>
                      <a:pt x="145" y="38"/>
                    </a:lnTo>
                    <a:lnTo>
                      <a:pt x="147" y="44"/>
                    </a:lnTo>
                    <a:lnTo>
                      <a:pt x="143" y="54"/>
                    </a:lnTo>
                    <a:lnTo>
                      <a:pt x="145" y="59"/>
                    </a:lnTo>
                    <a:lnTo>
                      <a:pt x="143" y="73"/>
                    </a:lnTo>
                    <a:lnTo>
                      <a:pt x="145" y="81"/>
                    </a:lnTo>
                    <a:lnTo>
                      <a:pt x="141" y="89"/>
                    </a:lnTo>
                    <a:lnTo>
                      <a:pt x="145" y="90"/>
                    </a:lnTo>
                    <a:lnTo>
                      <a:pt x="149" y="100"/>
                    </a:lnTo>
                    <a:lnTo>
                      <a:pt x="145" y="108"/>
                    </a:lnTo>
                    <a:lnTo>
                      <a:pt x="149" y="114"/>
                    </a:lnTo>
                    <a:lnTo>
                      <a:pt x="147" y="123"/>
                    </a:lnTo>
                    <a:lnTo>
                      <a:pt x="149" y="129"/>
                    </a:lnTo>
                    <a:lnTo>
                      <a:pt x="145" y="143"/>
                    </a:lnTo>
                    <a:lnTo>
                      <a:pt x="149" y="14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68"/>
              <p:cNvSpPr>
                <a:spLocks/>
              </p:cNvSpPr>
              <p:nvPr/>
            </p:nvSpPr>
            <p:spPr bwMode="auto">
              <a:xfrm>
                <a:off x="8182" y="18128"/>
                <a:ext cx="180" cy="95"/>
              </a:xfrm>
              <a:custGeom>
                <a:avLst/>
                <a:gdLst>
                  <a:gd name="T0" fmla="*/ 178 w 180"/>
                  <a:gd name="T1" fmla="*/ 95 h 95"/>
                  <a:gd name="T2" fmla="*/ 0 w 180"/>
                  <a:gd name="T3" fmla="*/ 89 h 95"/>
                  <a:gd name="T4" fmla="*/ 4 w 180"/>
                  <a:gd name="T5" fmla="*/ 0 h 95"/>
                  <a:gd name="T6" fmla="*/ 180 w 180"/>
                  <a:gd name="T7" fmla="*/ 6 h 95"/>
                  <a:gd name="T8" fmla="*/ 178 w 180"/>
                  <a:gd name="T9" fmla="*/ 95 h 95"/>
                </a:gdLst>
                <a:ahLst/>
                <a:cxnLst>
                  <a:cxn ang="0">
                    <a:pos x="T0" y="T1"/>
                  </a:cxn>
                  <a:cxn ang="0">
                    <a:pos x="T2" y="T3"/>
                  </a:cxn>
                  <a:cxn ang="0">
                    <a:pos x="T4" y="T5"/>
                  </a:cxn>
                  <a:cxn ang="0">
                    <a:pos x="T6" y="T7"/>
                  </a:cxn>
                  <a:cxn ang="0">
                    <a:pos x="T8" y="T9"/>
                  </a:cxn>
                </a:cxnLst>
                <a:rect l="0" t="0" r="r" b="b"/>
                <a:pathLst>
                  <a:path w="180" h="95">
                    <a:moveTo>
                      <a:pt x="178" y="95"/>
                    </a:moveTo>
                    <a:lnTo>
                      <a:pt x="0" y="89"/>
                    </a:lnTo>
                    <a:lnTo>
                      <a:pt x="4" y="0"/>
                    </a:lnTo>
                    <a:lnTo>
                      <a:pt x="180" y="6"/>
                    </a:lnTo>
                    <a:lnTo>
                      <a:pt x="178" y="95"/>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69"/>
              <p:cNvSpPr>
                <a:spLocks/>
              </p:cNvSpPr>
              <p:nvPr/>
            </p:nvSpPr>
            <p:spPr bwMode="auto">
              <a:xfrm>
                <a:off x="7499" y="18099"/>
                <a:ext cx="219" cy="207"/>
              </a:xfrm>
              <a:custGeom>
                <a:avLst/>
                <a:gdLst>
                  <a:gd name="T0" fmla="*/ 97 w 219"/>
                  <a:gd name="T1" fmla="*/ 207 h 207"/>
                  <a:gd name="T2" fmla="*/ 18 w 219"/>
                  <a:gd name="T3" fmla="*/ 201 h 207"/>
                  <a:gd name="T4" fmla="*/ 4 w 219"/>
                  <a:gd name="T5" fmla="*/ 201 h 207"/>
                  <a:gd name="T6" fmla="*/ 6 w 219"/>
                  <a:gd name="T7" fmla="*/ 191 h 207"/>
                  <a:gd name="T8" fmla="*/ 14 w 219"/>
                  <a:gd name="T9" fmla="*/ 81 h 207"/>
                  <a:gd name="T10" fmla="*/ 0 w 219"/>
                  <a:gd name="T11" fmla="*/ 81 h 207"/>
                  <a:gd name="T12" fmla="*/ 8 w 219"/>
                  <a:gd name="T13" fmla="*/ 0 h 207"/>
                  <a:gd name="T14" fmla="*/ 22 w 219"/>
                  <a:gd name="T15" fmla="*/ 2 h 207"/>
                  <a:gd name="T16" fmla="*/ 41 w 219"/>
                  <a:gd name="T17" fmla="*/ 2 h 207"/>
                  <a:gd name="T18" fmla="*/ 49 w 219"/>
                  <a:gd name="T19" fmla="*/ 8 h 207"/>
                  <a:gd name="T20" fmla="*/ 51 w 219"/>
                  <a:gd name="T21" fmla="*/ 15 h 207"/>
                  <a:gd name="T22" fmla="*/ 66 w 219"/>
                  <a:gd name="T23" fmla="*/ 19 h 207"/>
                  <a:gd name="T24" fmla="*/ 78 w 219"/>
                  <a:gd name="T25" fmla="*/ 29 h 207"/>
                  <a:gd name="T26" fmla="*/ 95 w 219"/>
                  <a:gd name="T27" fmla="*/ 31 h 207"/>
                  <a:gd name="T28" fmla="*/ 120 w 219"/>
                  <a:gd name="T29" fmla="*/ 21 h 207"/>
                  <a:gd name="T30" fmla="*/ 142 w 219"/>
                  <a:gd name="T31" fmla="*/ 25 h 207"/>
                  <a:gd name="T32" fmla="*/ 176 w 219"/>
                  <a:gd name="T33" fmla="*/ 15 h 207"/>
                  <a:gd name="T34" fmla="*/ 184 w 219"/>
                  <a:gd name="T35" fmla="*/ 15 h 207"/>
                  <a:gd name="T36" fmla="*/ 198 w 219"/>
                  <a:gd name="T37" fmla="*/ 31 h 207"/>
                  <a:gd name="T38" fmla="*/ 186 w 219"/>
                  <a:gd name="T39" fmla="*/ 39 h 207"/>
                  <a:gd name="T40" fmla="*/ 182 w 219"/>
                  <a:gd name="T41" fmla="*/ 48 h 207"/>
                  <a:gd name="T42" fmla="*/ 186 w 219"/>
                  <a:gd name="T43" fmla="*/ 52 h 207"/>
                  <a:gd name="T44" fmla="*/ 190 w 219"/>
                  <a:gd name="T45" fmla="*/ 71 h 207"/>
                  <a:gd name="T46" fmla="*/ 196 w 219"/>
                  <a:gd name="T47" fmla="*/ 79 h 207"/>
                  <a:gd name="T48" fmla="*/ 198 w 219"/>
                  <a:gd name="T49" fmla="*/ 97 h 207"/>
                  <a:gd name="T50" fmla="*/ 202 w 219"/>
                  <a:gd name="T51" fmla="*/ 106 h 207"/>
                  <a:gd name="T52" fmla="*/ 215 w 219"/>
                  <a:gd name="T53" fmla="*/ 112 h 207"/>
                  <a:gd name="T54" fmla="*/ 219 w 219"/>
                  <a:gd name="T55" fmla="*/ 118 h 207"/>
                  <a:gd name="T56" fmla="*/ 219 w 219"/>
                  <a:gd name="T57" fmla="*/ 126 h 207"/>
                  <a:gd name="T58" fmla="*/ 101 w 219"/>
                  <a:gd name="T59" fmla="*/ 120 h 207"/>
                  <a:gd name="T60" fmla="*/ 97 w 219"/>
                  <a:gd name="T6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07">
                    <a:moveTo>
                      <a:pt x="97" y="207"/>
                    </a:moveTo>
                    <a:lnTo>
                      <a:pt x="18" y="201"/>
                    </a:lnTo>
                    <a:lnTo>
                      <a:pt x="4" y="201"/>
                    </a:lnTo>
                    <a:lnTo>
                      <a:pt x="6" y="191"/>
                    </a:lnTo>
                    <a:lnTo>
                      <a:pt x="14" y="81"/>
                    </a:lnTo>
                    <a:lnTo>
                      <a:pt x="0" y="81"/>
                    </a:lnTo>
                    <a:lnTo>
                      <a:pt x="8" y="0"/>
                    </a:lnTo>
                    <a:lnTo>
                      <a:pt x="22" y="2"/>
                    </a:lnTo>
                    <a:lnTo>
                      <a:pt x="41" y="2"/>
                    </a:lnTo>
                    <a:lnTo>
                      <a:pt x="49" y="8"/>
                    </a:lnTo>
                    <a:lnTo>
                      <a:pt x="51" y="15"/>
                    </a:lnTo>
                    <a:lnTo>
                      <a:pt x="66" y="19"/>
                    </a:lnTo>
                    <a:lnTo>
                      <a:pt x="78" y="29"/>
                    </a:lnTo>
                    <a:lnTo>
                      <a:pt x="95" y="31"/>
                    </a:lnTo>
                    <a:lnTo>
                      <a:pt x="120" y="21"/>
                    </a:lnTo>
                    <a:lnTo>
                      <a:pt x="142" y="25"/>
                    </a:lnTo>
                    <a:lnTo>
                      <a:pt x="176" y="15"/>
                    </a:lnTo>
                    <a:lnTo>
                      <a:pt x="184" y="15"/>
                    </a:lnTo>
                    <a:lnTo>
                      <a:pt x="198" y="31"/>
                    </a:lnTo>
                    <a:lnTo>
                      <a:pt x="186" y="39"/>
                    </a:lnTo>
                    <a:lnTo>
                      <a:pt x="182" y="48"/>
                    </a:lnTo>
                    <a:lnTo>
                      <a:pt x="186" y="52"/>
                    </a:lnTo>
                    <a:lnTo>
                      <a:pt x="190" y="71"/>
                    </a:lnTo>
                    <a:lnTo>
                      <a:pt x="196" y="79"/>
                    </a:lnTo>
                    <a:lnTo>
                      <a:pt x="198" y="97"/>
                    </a:lnTo>
                    <a:lnTo>
                      <a:pt x="202" y="106"/>
                    </a:lnTo>
                    <a:lnTo>
                      <a:pt x="215" y="112"/>
                    </a:lnTo>
                    <a:lnTo>
                      <a:pt x="219" y="118"/>
                    </a:lnTo>
                    <a:lnTo>
                      <a:pt x="219" y="126"/>
                    </a:lnTo>
                    <a:lnTo>
                      <a:pt x="101" y="120"/>
                    </a:lnTo>
                    <a:lnTo>
                      <a:pt x="97" y="207"/>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70"/>
              <p:cNvSpPr>
                <a:spLocks/>
              </p:cNvSpPr>
              <p:nvPr/>
            </p:nvSpPr>
            <p:spPr bwMode="auto">
              <a:xfrm>
                <a:off x="7499" y="18099"/>
                <a:ext cx="219" cy="207"/>
              </a:xfrm>
              <a:custGeom>
                <a:avLst/>
                <a:gdLst>
                  <a:gd name="T0" fmla="*/ 97 w 219"/>
                  <a:gd name="T1" fmla="*/ 207 h 207"/>
                  <a:gd name="T2" fmla="*/ 18 w 219"/>
                  <a:gd name="T3" fmla="*/ 201 h 207"/>
                  <a:gd name="T4" fmla="*/ 4 w 219"/>
                  <a:gd name="T5" fmla="*/ 201 h 207"/>
                  <a:gd name="T6" fmla="*/ 6 w 219"/>
                  <a:gd name="T7" fmla="*/ 191 h 207"/>
                  <a:gd name="T8" fmla="*/ 14 w 219"/>
                  <a:gd name="T9" fmla="*/ 81 h 207"/>
                  <a:gd name="T10" fmla="*/ 0 w 219"/>
                  <a:gd name="T11" fmla="*/ 81 h 207"/>
                  <a:gd name="T12" fmla="*/ 8 w 219"/>
                  <a:gd name="T13" fmla="*/ 0 h 207"/>
                  <a:gd name="T14" fmla="*/ 22 w 219"/>
                  <a:gd name="T15" fmla="*/ 2 h 207"/>
                  <a:gd name="T16" fmla="*/ 41 w 219"/>
                  <a:gd name="T17" fmla="*/ 2 h 207"/>
                  <a:gd name="T18" fmla="*/ 49 w 219"/>
                  <a:gd name="T19" fmla="*/ 8 h 207"/>
                  <a:gd name="T20" fmla="*/ 51 w 219"/>
                  <a:gd name="T21" fmla="*/ 15 h 207"/>
                  <a:gd name="T22" fmla="*/ 66 w 219"/>
                  <a:gd name="T23" fmla="*/ 19 h 207"/>
                  <a:gd name="T24" fmla="*/ 78 w 219"/>
                  <a:gd name="T25" fmla="*/ 29 h 207"/>
                  <a:gd name="T26" fmla="*/ 95 w 219"/>
                  <a:gd name="T27" fmla="*/ 31 h 207"/>
                  <a:gd name="T28" fmla="*/ 120 w 219"/>
                  <a:gd name="T29" fmla="*/ 21 h 207"/>
                  <a:gd name="T30" fmla="*/ 142 w 219"/>
                  <a:gd name="T31" fmla="*/ 25 h 207"/>
                  <a:gd name="T32" fmla="*/ 176 w 219"/>
                  <a:gd name="T33" fmla="*/ 15 h 207"/>
                  <a:gd name="T34" fmla="*/ 184 w 219"/>
                  <a:gd name="T35" fmla="*/ 15 h 207"/>
                  <a:gd name="T36" fmla="*/ 198 w 219"/>
                  <a:gd name="T37" fmla="*/ 31 h 207"/>
                  <a:gd name="T38" fmla="*/ 186 w 219"/>
                  <a:gd name="T39" fmla="*/ 39 h 207"/>
                  <a:gd name="T40" fmla="*/ 182 w 219"/>
                  <a:gd name="T41" fmla="*/ 48 h 207"/>
                  <a:gd name="T42" fmla="*/ 186 w 219"/>
                  <a:gd name="T43" fmla="*/ 52 h 207"/>
                  <a:gd name="T44" fmla="*/ 190 w 219"/>
                  <a:gd name="T45" fmla="*/ 71 h 207"/>
                  <a:gd name="T46" fmla="*/ 196 w 219"/>
                  <a:gd name="T47" fmla="*/ 79 h 207"/>
                  <a:gd name="T48" fmla="*/ 198 w 219"/>
                  <a:gd name="T49" fmla="*/ 97 h 207"/>
                  <a:gd name="T50" fmla="*/ 202 w 219"/>
                  <a:gd name="T51" fmla="*/ 106 h 207"/>
                  <a:gd name="T52" fmla="*/ 215 w 219"/>
                  <a:gd name="T53" fmla="*/ 112 h 207"/>
                  <a:gd name="T54" fmla="*/ 219 w 219"/>
                  <a:gd name="T55" fmla="*/ 118 h 207"/>
                  <a:gd name="T56" fmla="*/ 219 w 219"/>
                  <a:gd name="T57" fmla="*/ 126 h 207"/>
                  <a:gd name="T58" fmla="*/ 101 w 219"/>
                  <a:gd name="T59" fmla="*/ 120 h 207"/>
                  <a:gd name="T60" fmla="*/ 97 w 219"/>
                  <a:gd name="T61"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07">
                    <a:moveTo>
                      <a:pt x="97" y="207"/>
                    </a:moveTo>
                    <a:lnTo>
                      <a:pt x="18" y="201"/>
                    </a:lnTo>
                    <a:lnTo>
                      <a:pt x="4" y="201"/>
                    </a:lnTo>
                    <a:lnTo>
                      <a:pt x="6" y="191"/>
                    </a:lnTo>
                    <a:lnTo>
                      <a:pt x="14" y="81"/>
                    </a:lnTo>
                    <a:lnTo>
                      <a:pt x="0" y="81"/>
                    </a:lnTo>
                    <a:lnTo>
                      <a:pt x="8" y="0"/>
                    </a:lnTo>
                    <a:lnTo>
                      <a:pt x="22" y="2"/>
                    </a:lnTo>
                    <a:lnTo>
                      <a:pt x="41" y="2"/>
                    </a:lnTo>
                    <a:lnTo>
                      <a:pt x="49" y="8"/>
                    </a:lnTo>
                    <a:lnTo>
                      <a:pt x="51" y="15"/>
                    </a:lnTo>
                    <a:lnTo>
                      <a:pt x="66" y="19"/>
                    </a:lnTo>
                    <a:lnTo>
                      <a:pt x="78" y="29"/>
                    </a:lnTo>
                    <a:lnTo>
                      <a:pt x="95" y="31"/>
                    </a:lnTo>
                    <a:lnTo>
                      <a:pt x="120" y="21"/>
                    </a:lnTo>
                    <a:lnTo>
                      <a:pt x="142" y="25"/>
                    </a:lnTo>
                    <a:lnTo>
                      <a:pt x="176" y="15"/>
                    </a:lnTo>
                    <a:lnTo>
                      <a:pt x="184" y="15"/>
                    </a:lnTo>
                    <a:lnTo>
                      <a:pt x="198" y="31"/>
                    </a:lnTo>
                    <a:lnTo>
                      <a:pt x="186" y="39"/>
                    </a:lnTo>
                    <a:lnTo>
                      <a:pt x="182" y="48"/>
                    </a:lnTo>
                    <a:lnTo>
                      <a:pt x="186" y="52"/>
                    </a:lnTo>
                    <a:lnTo>
                      <a:pt x="190" y="71"/>
                    </a:lnTo>
                    <a:lnTo>
                      <a:pt x="196" y="79"/>
                    </a:lnTo>
                    <a:lnTo>
                      <a:pt x="198" y="97"/>
                    </a:lnTo>
                    <a:lnTo>
                      <a:pt x="202" y="106"/>
                    </a:lnTo>
                    <a:lnTo>
                      <a:pt x="215" y="112"/>
                    </a:lnTo>
                    <a:lnTo>
                      <a:pt x="219" y="118"/>
                    </a:lnTo>
                    <a:lnTo>
                      <a:pt x="219" y="126"/>
                    </a:lnTo>
                    <a:lnTo>
                      <a:pt x="101" y="120"/>
                    </a:lnTo>
                    <a:lnTo>
                      <a:pt x="97" y="2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 name="Freeform 71"/>
              <p:cNvSpPr>
                <a:spLocks/>
              </p:cNvSpPr>
              <p:nvPr/>
            </p:nvSpPr>
            <p:spPr bwMode="auto">
              <a:xfrm>
                <a:off x="8741" y="18170"/>
                <a:ext cx="186" cy="118"/>
              </a:xfrm>
              <a:custGeom>
                <a:avLst/>
                <a:gdLst>
                  <a:gd name="T0" fmla="*/ 157 w 186"/>
                  <a:gd name="T1" fmla="*/ 118 h 118"/>
                  <a:gd name="T2" fmla="*/ 6 w 186"/>
                  <a:gd name="T3" fmla="*/ 118 h 118"/>
                  <a:gd name="T4" fmla="*/ 10 w 186"/>
                  <a:gd name="T5" fmla="*/ 113 h 118"/>
                  <a:gd name="T6" fmla="*/ 8 w 186"/>
                  <a:gd name="T7" fmla="*/ 89 h 118"/>
                  <a:gd name="T8" fmla="*/ 4 w 186"/>
                  <a:gd name="T9" fmla="*/ 84 h 118"/>
                  <a:gd name="T10" fmla="*/ 8 w 186"/>
                  <a:gd name="T11" fmla="*/ 70 h 118"/>
                  <a:gd name="T12" fmla="*/ 6 w 186"/>
                  <a:gd name="T13" fmla="*/ 64 h 118"/>
                  <a:gd name="T14" fmla="*/ 8 w 186"/>
                  <a:gd name="T15" fmla="*/ 55 h 118"/>
                  <a:gd name="T16" fmla="*/ 4 w 186"/>
                  <a:gd name="T17" fmla="*/ 49 h 118"/>
                  <a:gd name="T18" fmla="*/ 8 w 186"/>
                  <a:gd name="T19" fmla="*/ 41 h 118"/>
                  <a:gd name="T20" fmla="*/ 4 w 186"/>
                  <a:gd name="T21" fmla="*/ 31 h 118"/>
                  <a:gd name="T22" fmla="*/ 0 w 186"/>
                  <a:gd name="T23" fmla="*/ 30 h 118"/>
                  <a:gd name="T24" fmla="*/ 4 w 186"/>
                  <a:gd name="T25" fmla="*/ 22 h 118"/>
                  <a:gd name="T26" fmla="*/ 2 w 186"/>
                  <a:gd name="T27" fmla="*/ 14 h 118"/>
                  <a:gd name="T28" fmla="*/ 4 w 186"/>
                  <a:gd name="T29" fmla="*/ 0 h 118"/>
                  <a:gd name="T30" fmla="*/ 186 w 186"/>
                  <a:gd name="T31" fmla="*/ 0 h 118"/>
                  <a:gd name="T32" fmla="*/ 186 w 186"/>
                  <a:gd name="T33" fmla="*/ 118 h 118"/>
                  <a:gd name="T34" fmla="*/ 157 w 186"/>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18">
                    <a:moveTo>
                      <a:pt x="157" y="118"/>
                    </a:moveTo>
                    <a:lnTo>
                      <a:pt x="6" y="118"/>
                    </a:lnTo>
                    <a:lnTo>
                      <a:pt x="10" y="113"/>
                    </a:lnTo>
                    <a:lnTo>
                      <a:pt x="8" y="89"/>
                    </a:lnTo>
                    <a:lnTo>
                      <a:pt x="4" y="84"/>
                    </a:lnTo>
                    <a:lnTo>
                      <a:pt x="8" y="70"/>
                    </a:lnTo>
                    <a:lnTo>
                      <a:pt x="6" y="64"/>
                    </a:lnTo>
                    <a:lnTo>
                      <a:pt x="8" y="55"/>
                    </a:lnTo>
                    <a:lnTo>
                      <a:pt x="4" y="49"/>
                    </a:lnTo>
                    <a:lnTo>
                      <a:pt x="8" y="41"/>
                    </a:lnTo>
                    <a:lnTo>
                      <a:pt x="4" y="31"/>
                    </a:lnTo>
                    <a:lnTo>
                      <a:pt x="0" y="30"/>
                    </a:lnTo>
                    <a:lnTo>
                      <a:pt x="4" y="22"/>
                    </a:lnTo>
                    <a:lnTo>
                      <a:pt x="2" y="14"/>
                    </a:lnTo>
                    <a:lnTo>
                      <a:pt x="4" y="0"/>
                    </a:lnTo>
                    <a:lnTo>
                      <a:pt x="186" y="0"/>
                    </a:lnTo>
                    <a:lnTo>
                      <a:pt x="186" y="118"/>
                    </a:lnTo>
                    <a:lnTo>
                      <a:pt x="157"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Rectangle 72"/>
              <p:cNvSpPr>
                <a:spLocks noChangeArrowheads="1"/>
              </p:cNvSpPr>
              <p:nvPr/>
            </p:nvSpPr>
            <p:spPr bwMode="auto">
              <a:xfrm>
                <a:off x="8927" y="18170"/>
                <a:ext cx="120" cy="118"/>
              </a:xfrm>
              <a:prstGeom prst="rect">
                <a:avLst/>
              </a:prstGeom>
              <a:solidFill>
                <a:srgbClr val="1F83E0"/>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73"/>
              <p:cNvSpPr>
                <a:spLocks/>
              </p:cNvSpPr>
              <p:nvPr/>
            </p:nvSpPr>
            <p:spPr bwMode="auto">
              <a:xfrm>
                <a:off x="9227" y="18174"/>
                <a:ext cx="238" cy="409"/>
              </a:xfrm>
              <a:custGeom>
                <a:avLst/>
                <a:gdLst>
                  <a:gd name="T0" fmla="*/ 15 w 238"/>
                  <a:gd name="T1" fmla="*/ 380 h 409"/>
                  <a:gd name="T2" fmla="*/ 15 w 238"/>
                  <a:gd name="T3" fmla="*/ 374 h 409"/>
                  <a:gd name="T4" fmla="*/ 10 w 238"/>
                  <a:gd name="T5" fmla="*/ 376 h 409"/>
                  <a:gd name="T6" fmla="*/ 4 w 238"/>
                  <a:gd name="T7" fmla="*/ 370 h 409"/>
                  <a:gd name="T8" fmla="*/ 4 w 238"/>
                  <a:gd name="T9" fmla="*/ 292 h 409"/>
                  <a:gd name="T10" fmla="*/ 2 w 238"/>
                  <a:gd name="T11" fmla="*/ 291 h 409"/>
                  <a:gd name="T12" fmla="*/ 0 w 238"/>
                  <a:gd name="T13" fmla="*/ 232 h 409"/>
                  <a:gd name="T14" fmla="*/ 31 w 238"/>
                  <a:gd name="T15" fmla="*/ 232 h 409"/>
                  <a:gd name="T16" fmla="*/ 31 w 238"/>
                  <a:gd name="T17" fmla="*/ 173 h 409"/>
                  <a:gd name="T18" fmla="*/ 29 w 238"/>
                  <a:gd name="T19" fmla="*/ 173 h 409"/>
                  <a:gd name="T20" fmla="*/ 29 w 238"/>
                  <a:gd name="T21" fmla="*/ 56 h 409"/>
                  <a:gd name="T22" fmla="*/ 27 w 238"/>
                  <a:gd name="T23" fmla="*/ 56 h 409"/>
                  <a:gd name="T24" fmla="*/ 27 w 238"/>
                  <a:gd name="T25" fmla="*/ 26 h 409"/>
                  <a:gd name="T26" fmla="*/ 85 w 238"/>
                  <a:gd name="T27" fmla="*/ 24 h 409"/>
                  <a:gd name="T28" fmla="*/ 85 w 238"/>
                  <a:gd name="T29" fmla="*/ 18 h 409"/>
                  <a:gd name="T30" fmla="*/ 110 w 238"/>
                  <a:gd name="T31" fmla="*/ 22 h 409"/>
                  <a:gd name="T32" fmla="*/ 151 w 238"/>
                  <a:gd name="T33" fmla="*/ 2 h 409"/>
                  <a:gd name="T34" fmla="*/ 157 w 238"/>
                  <a:gd name="T35" fmla="*/ 0 h 409"/>
                  <a:gd name="T36" fmla="*/ 162 w 238"/>
                  <a:gd name="T37" fmla="*/ 4 h 409"/>
                  <a:gd name="T38" fmla="*/ 172 w 238"/>
                  <a:gd name="T39" fmla="*/ 20 h 409"/>
                  <a:gd name="T40" fmla="*/ 172 w 238"/>
                  <a:gd name="T41" fmla="*/ 35 h 409"/>
                  <a:gd name="T42" fmla="*/ 178 w 238"/>
                  <a:gd name="T43" fmla="*/ 45 h 409"/>
                  <a:gd name="T44" fmla="*/ 191 w 238"/>
                  <a:gd name="T45" fmla="*/ 49 h 409"/>
                  <a:gd name="T46" fmla="*/ 197 w 238"/>
                  <a:gd name="T47" fmla="*/ 58 h 409"/>
                  <a:gd name="T48" fmla="*/ 203 w 238"/>
                  <a:gd name="T49" fmla="*/ 62 h 409"/>
                  <a:gd name="T50" fmla="*/ 211 w 238"/>
                  <a:gd name="T51" fmla="*/ 53 h 409"/>
                  <a:gd name="T52" fmla="*/ 220 w 238"/>
                  <a:gd name="T53" fmla="*/ 58 h 409"/>
                  <a:gd name="T54" fmla="*/ 232 w 238"/>
                  <a:gd name="T55" fmla="*/ 58 h 409"/>
                  <a:gd name="T56" fmla="*/ 232 w 238"/>
                  <a:gd name="T57" fmla="*/ 74 h 409"/>
                  <a:gd name="T58" fmla="*/ 228 w 238"/>
                  <a:gd name="T59" fmla="*/ 80 h 409"/>
                  <a:gd name="T60" fmla="*/ 232 w 238"/>
                  <a:gd name="T61" fmla="*/ 87 h 409"/>
                  <a:gd name="T62" fmla="*/ 236 w 238"/>
                  <a:gd name="T63" fmla="*/ 89 h 409"/>
                  <a:gd name="T64" fmla="*/ 236 w 238"/>
                  <a:gd name="T65" fmla="*/ 151 h 409"/>
                  <a:gd name="T66" fmla="*/ 238 w 238"/>
                  <a:gd name="T67" fmla="*/ 229 h 409"/>
                  <a:gd name="T68" fmla="*/ 104 w 238"/>
                  <a:gd name="T69" fmla="*/ 231 h 409"/>
                  <a:gd name="T70" fmla="*/ 112 w 238"/>
                  <a:gd name="T71" fmla="*/ 399 h 409"/>
                  <a:gd name="T72" fmla="*/ 110 w 238"/>
                  <a:gd name="T73" fmla="*/ 409 h 409"/>
                  <a:gd name="T74" fmla="*/ 106 w 238"/>
                  <a:gd name="T75" fmla="*/ 403 h 409"/>
                  <a:gd name="T76" fmla="*/ 99 w 238"/>
                  <a:gd name="T77" fmla="*/ 403 h 409"/>
                  <a:gd name="T78" fmla="*/ 93 w 238"/>
                  <a:gd name="T79" fmla="*/ 393 h 409"/>
                  <a:gd name="T80" fmla="*/ 87 w 238"/>
                  <a:gd name="T81" fmla="*/ 391 h 409"/>
                  <a:gd name="T82" fmla="*/ 79 w 238"/>
                  <a:gd name="T83" fmla="*/ 393 h 409"/>
                  <a:gd name="T84" fmla="*/ 75 w 238"/>
                  <a:gd name="T85" fmla="*/ 399 h 409"/>
                  <a:gd name="T86" fmla="*/ 62 w 238"/>
                  <a:gd name="T87" fmla="*/ 401 h 409"/>
                  <a:gd name="T88" fmla="*/ 50 w 238"/>
                  <a:gd name="T89" fmla="*/ 393 h 409"/>
                  <a:gd name="T90" fmla="*/ 44 w 238"/>
                  <a:gd name="T91" fmla="*/ 393 h 409"/>
                  <a:gd name="T92" fmla="*/ 41 w 238"/>
                  <a:gd name="T93" fmla="*/ 387 h 409"/>
                  <a:gd name="T94" fmla="*/ 35 w 238"/>
                  <a:gd name="T95" fmla="*/ 385 h 409"/>
                  <a:gd name="T96" fmla="*/ 31 w 238"/>
                  <a:gd name="T97" fmla="*/ 381 h 409"/>
                  <a:gd name="T98" fmla="*/ 27 w 238"/>
                  <a:gd name="T99" fmla="*/ 385 h 409"/>
                  <a:gd name="T100" fmla="*/ 23 w 238"/>
                  <a:gd name="T101" fmla="*/ 385 h 409"/>
                  <a:gd name="T102" fmla="*/ 15 w 238"/>
                  <a:gd name="T103" fmla="*/ 38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409">
                    <a:moveTo>
                      <a:pt x="15" y="380"/>
                    </a:moveTo>
                    <a:lnTo>
                      <a:pt x="15" y="374"/>
                    </a:lnTo>
                    <a:lnTo>
                      <a:pt x="10" y="376"/>
                    </a:lnTo>
                    <a:lnTo>
                      <a:pt x="4" y="370"/>
                    </a:lnTo>
                    <a:lnTo>
                      <a:pt x="4" y="292"/>
                    </a:lnTo>
                    <a:lnTo>
                      <a:pt x="2" y="291"/>
                    </a:lnTo>
                    <a:lnTo>
                      <a:pt x="0" y="232"/>
                    </a:lnTo>
                    <a:lnTo>
                      <a:pt x="31" y="232"/>
                    </a:lnTo>
                    <a:lnTo>
                      <a:pt x="31" y="173"/>
                    </a:lnTo>
                    <a:lnTo>
                      <a:pt x="29" y="173"/>
                    </a:lnTo>
                    <a:lnTo>
                      <a:pt x="29" y="56"/>
                    </a:lnTo>
                    <a:lnTo>
                      <a:pt x="27" y="56"/>
                    </a:lnTo>
                    <a:lnTo>
                      <a:pt x="27" y="26"/>
                    </a:lnTo>
                    <a:lnTo>
                      <a:pt x="85" y="24"/>
                    </a:lnTo>
                    <a:lnTo>
                      <a:pt x="85" y="18"/>
                    </a:lnTo>
                    <a:lnTo>
                      <a:pt x="110" y="22"/>
                    </a:lnTo>
                    <a:lnTo>
                      <a:pt x="151" y="2"/>
                    </a:lnTo>
                    <a:lnTo>
                      <a:pt x="157" y="0"/>
                    </a:lnTo>
                    <a:lnTo>
                      <a:pt x="162" y="4"/>
                    </a:lnTo>
                    <a:lnTo>
                      <a:pt x="172" y="20"/>
                    </a:lnTo>
                    <a:lnTo>
                      <a:pt x="172" y="35"/>
                    </a:lnTo>
                    <a:lnTo>
                      <a:pt x="178" y="45"/>
                    </a:lnTo>
                    <a:lnTo>
                      <a:pt x="191" y="49"/>
                    </a:lnTo>
                    <a:lnTo>
                      <a:pt x="197" y="58"/>
                    </a:lnTo>
                    <a:lnTo>
                      <a:pt x="203" y="62"/>
                    </a:lnTo>
                    <a:lnTo>
                      <a:pt x="211" y="53"/>
                    </a:lnTo>
                    <a:lnTo>
                      <a:pt x="220" y="58"/>
                    </a:lnTo>
                    <a:lnTo>
                      <a:pt x="232" y="58"/>
                    </a:lnTo>
                    <a:lnTo>
                      <a:pt x="232" y="74"/>
                    </a:lnTo>
                    <a:lnTo>
                      <a:pt x="228" y="80"/>
                    </a:lnTo>
                    <a:lnTo>
                      <a:pt x="232" y="87"/>
                    </a:lnTo>
                    <a:lnTo>
                      <a:pt x="236" y="89"/>
                    </a:lnTo>
                    <a:lnTo>
                      <a:pt x="236" y="151"/>
                    </a:lnTo>
                    <a:lnTo>
                      <a:pt x="238" y="229"/>
                    </a:lnTo>
                    <a:lnTo>
                      <a:pt x="104" y="231"/>
                    </a:lnTo>
                    <a:lnTo>
                      <a:pt x="112" y="399"/>
                    </a:lnTo>
                    <a:lnTo>
                      <a:pt x="110" y="409"/>
                    </a:lnTo>
                    <a:lnTo>
                      <a:pt x="106" y="403"/>
                    </a:lnTo>
                    <a:lnTo>
                      <a:pt x="99" y="403"/>
                    </a:lnTo>
                    <a:lnTo>
                      <a:pt x="93" y="393"/>
                    </a:lnTo>
                    <a:lnTo>
                      <a:pt x="87" y="391"/>
                    </a:lnTo>
                    <a:lnTo>
                      <a:pt x="79" y="393"/>
                    </a:lnTo>
                    <a:lnTo>
                      <a:pt x="75" y="399"/>
                    </a:lnTo>
                    <a:lnTo>
                      <a:pt x="62" y="401"/>
                    </a:lnTo>
                    <a:lnTo>
                      <a:pt x="50" y="393"/>
                    </a:lnTo>
                    <a:lnTo>
                      <a:pt x="44" y="393"/>
                    </a:lnTo>
                    <a:lnTo>
                      <a:pt x="41" y="387"/>
                    </a:lnTo>
                    <a:lnTo>
                      <a:pt x="35" y="385"/>
                    </a:lnTo>
                    <a:lnTo>
                      <a:pt x="31" y="381"/>
                    </a:lnTo>
                    <a:lnTo>
                      <a:pt x="27" y="385"/>
                    </a:lnTo>
                    <a:lnTo>
                      <a:pt x="23" y="385"/>
                    </a:lnTo>
                    <a:lnTo>
                      <a:pt x="15" y="38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74"/>
              <p:cNvSpPr>
                <a:spLocks/>
              </p:cNvSpPr>
              <p:nvPr/>
            </p:nvSpPr>
            <p:spPr bwMode="auto">
              <a:xfrm>
                <a:off x="9132" y="18200"/>
                <a:ext cx="126" cy="206"/>
              </a:xfrm>
              <a:custGeom>
                <a:avLst/>
                <a:gdLst>
                  <a:gd name="T0" fmla="*/ 8 w 126"/>
                  <a:gd name="T1" fmla="*/ 206 h 206"/>
                  <a:gd name="T2" fmla="*/ 4 w 126"/>
                  <a:gd name="T3" fmla="*/ 88 h 206"/>
                  <a:gd name="T4" fmla="*/ 6 w 126"/>
                  <a:gd name="T5" fmla="*/ 30 h 206"/>
                  <a:gd name="T6" fmla="*/ 2 w 126"/>
                  <a:gd name="T7" fmla="*/ 30 h 206"/>
                  <a:gd name="T8" fmla="*/ 0 w 126"/>
                  <a:gd name="T9" fmla="*/ 0 h 206"/>
                  <a:gd name="T10" fmla="*/ 122 w 126"/>
                  <a:gd name="T11" fmla="*/ 0 h 206"/>
                  <a:gd name="T12" fmla="*/ 122 w 126"/>
                  <a:gd name="T13" fmla="*/ 30 h 206"/>
                  <a:gd name="T14" fmla="*/ 124 w 126"/>
                  <a:gd name="T15" fmla="*/ 30 h 206"/>
                  <a:gd name="T16" fmla="*/ 124 w 126"/>
                  <a:gd name="T17" fmla="*/ 147 h 206"/>
                  <a:gd name="T18" fmla="*/ 126 w 126"/>
                  <a:gd name="T19" fmla="*/ 147 h 206"/>
                  <a:gd name="T20" fmla="*/ 126 w 126"/>
                  <a:gd name="T21" fmla="*/ 206 h 206"/>
                  <a:gd name="T22" fmla="*/ 95 w 126"/>
                  <a:gd name="T23" fmla="*/ 206 h 206"/>
                  <a:gd name="T24" fmla="*/ 8 w 126"/>
                  <a:gd name="T25"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206">
                    <a:moveTo>
                      <a:pt x="8" y="206"/>
                    </a:moveTo>
                    <a:lnTo>
                      <a:pt x="4" y="88"/>
                    </a:lnTo>
                    <a:lnTo>
                      <a:pt x="6" y="30"/>
                    </a:lnTo>
                    <a:lnTo>
                      <a:pt x="2" y="30"/>
                    </a:lnTo>
                    <a:lnTo>
                      <a:pt x="0" y="0"/>
                    </a:lnTo>
                    <a:lnTo>
                      <a:pt x="122" y="0"/>
                    </a:lnTo>
                    <a:lnTo>
                      <a:pt x="122" y="30"/>
                    </a:lnTo>
                    <a:lnTo>
                      <a:pt x="124" y="30"/>
                    </a:lnTo>
                    <a:lnTo>
                      <a:pt x="124" y="147"/>
                    </a:lnTo>
                    <a:lnTo>
                      <a:pt x="126" y="147"/>
                    </a:lnTo>
                    <a:lnTo>
                      <a:pt x="126" y="206"/>
                    </a:lnTo>
                    <a:lnTo>
                      <a:pt x="95" y="206"/>
                    </a:lnTo>
                    <a:lnTo>
                      <a:pt x="8" y="20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75"/>
              <p:cNvSpPr>
                <a:spLocks/>
              </p:cNvSpPr>
              <p:nvPr/>
            </p:nvSpPr>
            <p:spPr bwMode="auto">
              <a:xfrm>
                <a:off x="7050" y="18149"/>
                <a:ext cx="117" cy="273"/>
              </a:xfrm>
              <a:custGeom>
                <a:avLst/>
                <a:gdLst>
                  <a:gd name="T0" fmla="*/ 0 w 117"/>
                  <a:gd name="T1" fmla="*/ 267 h 273"/>
                  <a:gd name="T2" fmla="*/ 2 w 117"/>
                  <a:gd name="T3" fmla="*/ 232 h 273"/>
                  <a:gd name="T4" fmla="*/ 24 w 117"/>
                  <a:gd name="T5" fmla="*/ 0 h 273"/>
                  <a:gd name="T6" fmla="*/ 109 w 117"/>
                  <a:gd name="T7" fmla="*/ 8 h 273"/>
                  <a:gd name="T8" fmla="*/ 101 w 117"/>
                  <a:gd name="T9" fmla="*/ 126 h 273"/>
                  <a:gd name="T10" fmla="*/ 117 w 117"/>
                  <a:gd name="T11" fmla="*/ 126 h 273"/>
                  <a:gd name="T12" fmla="*/ 107 w 117"/>
                  <a:gd name="T13" fmla="*/ 246 h 273"/>
                  <a:gd name="T14" fmla="*/ 62 w 117"/>
                  <a:gd name="T15" fmla="*/ 242 h 273"/>
                  <a:gd name="T16" fmla="*/ 59 w 117"/>
                  <a:gd name="T17" fmla="*/ 273 h 273"/>
                  <a:gd name="T18" fmla="*/ 0 w 117"/>
                  <a:gd name="T19" fmla="*/ 267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273">
                    <a:moveTo>
                      <a:pt x="0" y="267"/>
                    </a:moveTo>
                    <a:lnTo>
                      <a:pt x="2" y="232"/>
                    </a:lnTo>
                    <a:lnTo>
                      <a:pt x="24" y="0"/>
                    </a:lnTo>
                    <a:lnTo>
                      <a:pt x="109" y="8"/>
                    </a:lnTo>
                    <a:lnTo>
                      <a:pt x="101" y="126"/>
                    </a:lnTo>
                    <a:lnTo>
                      <a:pt x="117" y="126"/>
                    </a:lnTo>
                    <a:lnTo>
                      <a:pt x="107" y="246"/>
                    </a:lnTo>
                    <a:lnTo>
                      <a:pt x="62" y="242"/>
                    </a:lnTo>
                    <a:lnTo>
                      <a:pt x="59" y="273"/>
                    </a:lnTo>
                    <a:lnTo>
                      <a:pt x="0" y="267"/>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76"/>
              <p:cNvSpPr>
                <a:spLocks/>
              </p:cNvSpPr>
              <p:nvPr/>
            </p:nvSpPr>
            <p:spPr bwMode="auto">
              <a:xfrm>
                <a:off x="7151" y="18157"/>
                <a:ext cx="157" cy="244"/>
              </a:xfrm>
              <a:custGeom>
                <a:avLst/>
                <a:gdLst>
                  <a:gd name="T0" fmla="*/ 6 w 157"/>
                  <a:gd name="T1" fmla="*/ 238 h 244"/>
                  <a:gd name="T2" fmla="*/ 16 w 157"/>
                  <a:gd name="T3" fmla="*/ 118 h 244"/>
                  <a:gd name="T4" fmla="*/ 0 w 157"/>
                  <a:gd name="T5" fmla="*/ 118 h 244"/>
                  <a:gd name="T6" fmla="*/ 8 w 157"/>
                  <a:gd name="T7" fmla="*/ 0 h 244"/>
                  <a:gd name="T8" fmla="*/ 137 w 157"/>
                  <a:gd name="T9" fmla="*/ 10 h 244"/>
                  <a:gd name="T10" fmla="*/ 157 w 157"/>
                  <a:gd name="T11" fmla="*/ 12 h 244"/>
                  <a:gd name="T12" fmla="*/ 147 w 157"/>
                  <a:gd name="T13" fmla="*/ 128 h 244"/>
                  <a:gd name="T14" fmla="*/ 105 w 157"/>
                  <a:gd name="T15" fmla="*/ 126 h 244"/>
                  <a:gd name="T16" fmla="*/ 93 w 157"/>
                  <a:gd name="T17" fmla="*/ 244 h 244"/>
                  <a:gd name="T18" fmla="*/ 6 w 157"/>
                  <a:gd name="T19" fmla="*/ 23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244">
                    <a:moveTo>
                      <a:pt x="6" y="238"/>
                    </a:moveTo>
                    <a:lnTo>
                      <a:pt x="16" y="118"/>
                    </a:lnTo>
                    <a:lnTo>
                      <a:pt x="0" y="118"/>
                    </a:lnTo>
                    <a:lnTo>
                      <a:pt x="8" y="0"/>
                    </a:lnTo>
                    <a:lnTo>
                      <a:pt x="137" y="10"/>
                    </a:lnTo>
                    <a:lnTo>
                      <a:pt x="157" y="12"/>
                    </a:lnTo>
                    <a:lnTo>
                      <a:pt x="147" y="128"/>
                    </a:lnTo>
                    <a:lnTo>
                      <a:pt x="105" y="126"/>
                    </a:lnTo>
                    <a:lnTo>
                      <a:pt x="93" y="244"/>
                    </a:lnTo>
                    <a:lnTo>
                      <a:pt x="6" y="23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77"/>
              <p:cNvSpPr>
                <a:spLocks/>
              </p:cNvSpPr>
              <p:nvPr/>
            </p:nvSpPr>
            <p:spPr bwMode="auto">
              <a:xfrm>
                <a:off x="8128" y="18215"/>
                <a:ext cx="244" cy="244"/>
              </a:xfrm>
              <a:custGeom>
                <a:avLst/>
                <a:gdLst>
                  <a:gd name="T0" fmla="*/ 101 w 244"/>
                  <a:gd name="T1" fmla="*/ 238 h 244"/>
                  <a:gd name="T2" fmla="*/ 4 w 244"/>
                  <a:gd name="T3" fmla="*/ 234 h 244"/>
                  <a:gd name="T4" fmla="*/ 8 w 244"/>
                  <a:gd name="T5" fmla="*/ 118 h 244"/>
                  <a:gd name="T6" fmla="*/ 0 w 244"/>
                  <a:gd name="T7" fmla="*/ 118 h 244"/>
                  <a:gd name="T8" fmla="*/ 4 w 244"/>
                  <a:gd name="T9" fmla="*/ 0 h 244"/>
                  <a:gd name="T10" fmla="*/ 54 w 244"/>
                  <a:gd name="T11" fmla="*/ 2 h 244"/>
                  <a:gd name="T12" fmla="*/ 232 w 244"/>
                  <a:gd name="T13" fmla="*/ 8 h 244"/>
                  <a:gd name="T14" fmla="*/ 240 w 244"/>
                  <a:gd name="T15" fmla="*/ 8 h 244"/>
                  <a:gd name="T16" fmla="*/ 240 w 244"/>
                  <a:gd name="T17" fmla="*/ 37 h 244"/>
                  <a:gd name="T18" fmla="*/ 240 w 244"/>
                  <a:gd name="T19" fmla="*/ 124 h 244"/>
                  <a:gd name="T20" fmla="*/ 244 w 244"/>
                  <a:gd name="T21" fmla="*/ 124 h 244"/>
                  <a:gd name="T22" fmla="*/ 242 w 244"/>
                  <a:gd name="T23" fmla="*/ 244 h 244"/>
                  <a:gd name="T24" fmla="*/ 101 w 244"/>
                  <a:gd name="T25" fmla="*/ 238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4" h="244">
                    <a:moveTo>
                      <a:pt x="101" y="238"/>
                    </a:moveTo>
                    <a:lnTo>
                      <a:pt x="4" y="234"/>
                    </a:lnTo>
                    <a:lnTo>
                      <a:pt x="8" y="118"/>
                    </a:lnTo>
                    <a:lnTo>
                      <a:pt x="0" y="118"/>
                    </a:lnTo>
                    <a:lnTo>
                      <a:pt x="4" y="0"/>
                    </a:lnTo>
                    <a:lnTo>
                      <a:pt x="54" y="2"/>
                    </a:lnTo>
                    <a:lnTo>
                      <a:pt x="232" y="8"/>
                    </a:lnTo>
                    <a:lnTo>
                      <a:pt x="240" y="8"/>
                    </a:lnTo>
                    <a:lnTo>
                      <a:pt x="240" y="37"/>
                    </a:lnTo>
                    <a:lnTo>
                      <a:pt x="240" y="124"/>
                    </a:lnTo>
                    <a:lnTo>
                      <a:pt x="244" y="124"/>
                    </a:lnTo>
                    <a:lnTo>
                      <a:pt x="242" y="244"/>
                    </a:lnTo>
                    <a:lnTo>
                      <a:pt x="101" y="23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78"/>
              <p:cNvSpPr>
                <a:spLocks/>
              </p:cNvSpPr>
              <p:nvPr/>
            </p:nvSpPr>
            <p:spPr bwMode="auto">
              <a:xfrm>
                <a:off x="7981" y="18209"/>
                <a:ext cx="155" cy="240"/>
              </a:xfrm>
              <a:custGeom>
                <a:avLst/>
                <a:gdLst>
                  <a:gd name="T0" fmla="*/ 2 w 155"/>
                  <a:gd name="T1" fmla="*/ 234 h 240"/>
                  <a:gd name="T2" fmla="*/ 8 w 155"/>
                  <a:gd name="T3" fmla="*/ 116 h 240"/>
                  <a:gd name="T4" fmla="*/ 0 w 155"/>
                  <a:gd name="T5" fmla="*/ 116 h 240"/>
                  <a:gd name="T6" fmla="*/ 6 w 155"/>
                  <a:gd name="T7" fmla="*/ 0 h 240"/>
                  <a:gd name="T8" fmla="*/ 23 w 155"/>
                  <a:gd name="T9" fmla="*/ 2 h 240"/>
                  <a:gd name="T10" fmla="*/ 151 w 155"/>
                  <a:gd name="T11" fmla="*/ 6 h 240"/>
                  <a:gd name="T12" fmla="*/ 147 w 155"/>
                  <a:gd name="T13" fmla="*/ 124 h 240"/>
                  <a:gd name="T14" fmla="*/ 155 w 155"/>
                  <a:gd name="T15" fmla="*/ 124 h 240"/>
                  <a:gd name="T16" fmla="*/ 151 w 155"/>
                  <a:gd name="T17" fmla="*/ 240 h 240"/>
                  <a:gd name="T18" fmla="*/ 43 w 155"/>
                  <a:gd name="T19" fmla="*/ 236 h 240"/>
                  <a:gd name="T20" fmla="*/ 2 w 155"/>
                  <a:gd name="T21" fmla="*/ 2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240">
                    <a:moveTo>
                      <a:pt x="2" y="234"/>
                    </a:moveTo>
                    <a:lnTo>
                      <a:pt x="8" y="116"/>
                    </a:lnTo>
                    <a:lnTo>
                      <a:pt x="0" y="116"/>
                    </a:lnTo>
                    <a:lnTo>
                      <a:pt x="6" y="0"/>
                    </a:lnTo>
                    <a:lnTo>
                      <a:pt x="23" y="2"/>
                    </a:lnTo>
                    <a:lnTo>
                      <a:pt x="151" y="6"/>
                    </a:lnTo>
                    <a:lnTo>
                      <a:pt x="147" y="124"/>
                    </a:lnTo>
                    <a:lnTo>
                      <a:pt x="155" y="124"/>
                    </a:lnTo>
                    <a:lnTo>
                      <a:pt x="151" y="240"/>
                    </a:lnTo>
                    <a:lnTo>
                      <a:pt x="43" y="236"/>
                    </a:lnTo>
                    <a:lnTo>
                      <a:pt x="2" y="23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79"/>
              <p:cNvSpPr>
                <a:spLocks/>
              </p:cNvSpPr>
              <p:nvPr/>
            </p:nvSpPr>
            <p:spPr bwMode="auto">
              <a:xfrm>
                <a:off x="7788" y="18203"/>
                <a:ext cx="201" cy="240"/>
              </a:xfrm>
              <a:custGeom>
                <a:avLst/>
                <a:gdLst>
                  <a:gd name="T0" fmla="*/ 195 w 201"/>
                  <a:gd name="T1" fmla="*/ 240 h 240"/>
                  <a:gd name="T2" fmla="*/ 63 w 201"/>
                  <a:gd name="T3" fmla="*/ 234 h 240"/>
                  <a:gd name="T4" fmla="*/ 63 w 201"/>
                  <a:gd name="T5" fmla="*/ 227 h 240"/>
                  <a:gd name="T6" fmla="*/ 46 w 201"/>
                  <a:gd name="T7" fmla="*/ 229 h 240"/>
                  <a:gd name="T8" fmla="*/ 40 w 201"/>
                  <a:gd name="T9" fmla="*/ 217 h 240"/>
                  <a:gd name="T10" fmla="*/ 32 w 201"/>
                  <a:gd name="T11" fmla="*/ 217 h 240"/>
                  <a:gd name="T12" fmla="*/ 29 w 201"/>
                  <a:gd name="T13" fmla="*/ 207 h 240"/>
                  <a:gd name="T14" fmla="*/ 32 w 201"/>
                  <a:gd name="T15" fmla="*/ 203 h 240"/>
                  <a:gd name="T16" fmla="*/ 32 w 201"/>
                  <a:gd name="T17" fmla="*/ 200 h 240"/>
                  <a:gd name="T18" fmla="*/ 21 w 201"/>
                  <a:gd name="T19" fmla="*/ 194 h 240"/>
                  <a:gd name="T20" fmla="*/ 27 w 201"/>
                  <a:gd name="T21" fmla="*/ 174 h 240"/>
                  <a:gd name="T22" fmla="*/ 7 w 201"/>
                  <a:gd name="T23" fmla="*/ 142 h 240"/>
                  <a:gd name="T24" fmla="*/ 9 w 201"/>
                  <a:gd name="T25" fmla="*/ 126 h 240"/>
                  <a:gd name="T26" fmla="*/ 3 w 201"/>
                  <a:gd name="T27" fmla="*/ 115 h 240"/>
                  <a:gd name="T28" fmla="*/ 13 w 201"/>
                  <a:gd name="T29" fmla="*/ 105 h 240"/>
                  <a:gd name="T30" fmla="*/ 17 w 201"/>
                  <a:gd name="T31" fmla="*/ 95 h 240"/>
                  <a:gd name="T32" fmla="*/ 5 w 201"/>
                  <a:gd name="T33" fmla="*/ 76 h 240"/>
                  <a:gd name="T34" fmla="*/ 0 w 201"/>
                  <a:gd name="T35" fmla="*/ 53 h 240"/>
                  <a:gd name="T36" fmla="*/ 46 w 201"/>
                  <a:gd name="T37" fmla="*/ 56 h 240"/>
                  <a:gd name="T38" fmla="*/ 50 w 201"/>
                  <a:gd name="T39" fmla="*/ 0 h 240"/>
                  <a:gd name="T40" fmla="*/ 67 w 201"/>
                  <a:gd name="T41" fmla="*/ 0 h 240"/>
                  <a:gd name="T42" fmla="*/ 199 w 201"/>
                  <a:gd name="T43" fmla="*/ 6 h 240"/>
                  <a:gd name="T44" fmla="*/ 193 w 201"/>
                  <a:gd name="T45" fmla="*/ 122 h 240"/>
                  <a:gd name="T46" fmla="*/ 201 w 201"/>
                  <a:gd name="T47" fmla="*/ 122 h 240"/>
                  <a:gd name="T48" fmla="*/ 195 w 201"/>
                  <a:gd name="T4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1" h="240">
                    <a:moveTo>
                      <a:pt x="195" y="240"/>
                    </a:moveTo>
                    <a:lnTo>
                      <a:pt x="63" y="234"/>
                    </a:lnTo>
                    <a:lnTo>
                      <a:pt x="63" y="227"/>
                    </a:lnTo>
                    <a:lnTo>
                      <a:pt x="46" y="229"/>
                    </a:lnTo>
                    <a:lnTo>
                      <a:pt x="40" y="217"/>
                    </a:lnTo>
                    <a:lnTo>
                      <a:pt x="32" y="217"/>
                    </a:lnTo>
                    <a:lnTo>
                      <a:pt x="29" y="207"/>
                    </a:lnTo>
                    <a:lnTo>
                      <a:pt x="32" y="203"/>
                    </a:lnTo>
                    <a:lnTo>
                      <a:pt x="32" y="200"/>
                    </a:lnTo>
                    <a:lnTo>
                      <a:pt x="21" y="194"/>
                    </a:lnTo>
                    <a:lnTo>
                      <a:pt x="27" y="174"/>
                    </a:lnTo>
                    <a:lnTo>
                      <a:pt x="7" y="142"/>
                    </a:lnTo>
                    <a:lnTo>
                      <a:pt x="9" y="126"/>
                    </a:lnTo>
                    <a:lnTo>
                      <a:pt x="3" y="115"/>
                    </a:lnTo>
                    <a:lnTo>
                      <a:pt x="13" y="105"/>
                    </a:lnTo>
                    <a:lnTo>
                      <a:pt x="17" y="95"/>
                    </a:lnTo>
                    <a:lnTo>
                      <a:pt x="5" y="76"/>
                    </a:lnTo>
                    <a:lnTo>
                      <a:pt x="0" y="53"/>
                    </a:lnTo>
                    <a:lnTo>
                      <a:pt x="46" y="56"/>
                    </a:lnTo>
                    <a:lnTo>
                      <a:pt x="50" y="0"/>
                    </a:lnTo>
                    <a:lnTo>
                      <a:pt x="67" y="0"/>
                    </a:lnTo>
                    <a:lnTo>
                      <a:pt x="199" y="6"/>
                    </a:lnTo>
                    <a:lnTo>
                      <a:pt x="193" y="122"/>
                    </a:lnTo>
                    <a:lnTo>
                      <a:pt x="201" y="122"/>
                    </a:lnTo>
                    <a:lnTo>
                      <a:pt x="195" y="24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80"/>
              <p:cNvSpPr>
                <a:spLocks/>
              </p:cNvSpPr>
              <p:nvPr/>
            </p:nvSpPr>
            <p:spPr bwMode="auto">
              <a:xfrm>
                <a:off x="7596" y="18207"/>
                <a:ext cx="209" cy="111"/>
              </a:xfrm>
              <a:custGeom>
                <a:avLst/>
                <a:gdLst>
                  <a:gd name="T0" fmla="*/ 195 w 209"/>
                  <a:gd name="T1" fmla="*/ 111 h 111"/>
                  <a:gd name="T2" fmla="*/ 0 w 209"/>
                  <a:gd name="T3" fmla="*/ 99 h 111"/>
                  <a:gd name="T4" fmla="*/ 4 w 209"/>
                  <a:gd name="T5" fmla="*/ 12 h 111"/>
                  <a:gd name="T6" fmla="*/ 122 w 209"/>
                  <a:gd name="T7" fmla="*/ 18 h 111"/>
                  <a:gd name="T8" fmla="*/ 122 w 209"/>
                  <a:gd name="T9" fmla="*/ 10 h 111"/>
                  <a:gd name="T10" fmla="*/ 137 w 209"/>
                  <a:gd name="T11" fmla="*/ 14 h 111"/>
                  <a:gd name="T12" fmla="*/ 143 w 209"/>
                  <a:gd name="T13" fmla="*/ 4 h 111"/>
                  <a:gd name="T14" fmla="*/ 153 w 209"/>
                  <a:gd name="T15" fmla="*/ 0 h 111"/>
                  <a:gd name="T16" fmla="*/ 174 w 209"/>
                  <a:gd name="T17" fmla="*/ 6 h 111"/>
                  <a:gd name="T18" fmla="*/ 186 w 209"/>
                  <a:gd name="T19" fmla="*/ 16 h 111"/>
                  <a:gd name="T20" fmla="*/ 188 w 209"/>
                  <a:gd name="T21" fmla="*/ 23 h 111"/>
                  <a:gd name="T22" fmla="*/ 184 w 209"/>
                  <a:gd name="T23" fmla="*/ 37 h 111"/>
                  <a:gd name="T24" fmla="*/ 186 w 209"/>
                  <a:gd name="T25" fmla="*/ 43 h 111"/>
                  <a:gd name="T26" fmla="*/ 192 w 209"/>
                  <a:gd name="T27" fmla="*/ 49 h 111"/>
                  <a:gd name="T28" fmla="*/ 197 w 209"/>
                  <a:gd name="T29" fmla="*/ 72 h 111"/>
                  <a:gd name="T30" fmla="*/ 209 w 209"/>
                  <a:gd name="T31" fmla="*/ 91 h 111"/>
                  <a:gd name="T32" fmla="*/ 205 w 209"/>
                  <a:gd name="T33" fmla="*/ 101 h 111"/>
                  <a:gd name="T34" fmla="*/ 195 w 209"/>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9" h="111">
                    <a:moveTo>
                      <a:pt x="195" y="111"/>
                    </a:moveTo>
                    <a:lnTo>
                      <a:pt x="0" y="99"/>
                    </a:lnTo>
                    <a:lnTo>
                      <a:pt x="4" y="12"/>
                    </a:lnTo>
                    <a:lnTo>
                      <a:pt x="122" y="18"/>
                    </a:lnTo>
                    <a:lnTo>
                      <a:pt x="122" y="10"/>
                    </a:lnTo>
                    <a:lnTo>
                      <a:pt x="137" y="14"/>
                    </a:lnTo>
                    <a:lnTo>
                      <a:pt x="143" y="4"/>
                    </a:lnTo>
                    <a:lnTo>
                      <a:pt x="153" y="0"/>
                    </a:lnTo>
                    <a:lnTo>
                      <a:pt x="174" y="6"/>
                    </a:lnTo>
                    <a:lnTo>
                      <a:pt x="186" y="16"/>
                    </a:lnTo>
                    <a:lnTo>
                      <a:pt x="188" y="23"/>
                    </a:lnTo>
                    <a:lnTo>
                      <a:pt x="184" y="37"/>
                    </a:lnTo>
                    <a:lnTo>
                      <a:pt x="186" y="43"/>
                    </a:lnTo>
                    <a:lnTo>
                      <a:pt x="192" y="49"/>
                    </a:lnTo>
                    <a:lnTo>
                      <a:pt x="197" y="72"/>
                    </a:lnTo>
                    <a:lnTo>
                      <a:pt x="209" y="91"/>
                    </a:lnTo>
                    <a:lnTo>
                      <a:pt x="205" y="101"/>
                    </a:lnTo>
                    <a:lnTo>
                      <a:pt x="195" y="111"/>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81"/>
              <p:cNvSpPr>
                <a:spLocks/>
              </p:cNvSpPr>
              <p:nvPr/>
            </p:nvSpPr>
            <p:spPr bwMode="auto">
              <a:xfrm>
                <a:off x="8368" y="18252"/>
                <a:ext cx="182" cy="211"/>
              </a:xfrm>
              <a:custGeom>
                <a:avLst/>
                <a:gdLst>
                  <a:gd name="T0" fmla="*/ 180 w 182"/>
                  <a:gd name="T1" fmla="*/ 211 h 211"/>
                  <a:gd name="T2" fmla="*/ 97 w 182"/>
                  <a:gd name="T3" fmla="*/ 211 h 211"/>
                  <a:gd name="T4" fmla="*/ 2 w 182"/>
                  <a:gd name="T5" fmla="*/ 207 h 211"/>
                  <a:gd name="T6" fmla="*/ 4 w 182"/>
                  <a:gd name="T7" fmla="*/ 87 h 211"/>
                  <a:gd name="T8" fmla="*/ 0 w 182"/>
                  <a:gd name="T9" fmla="*/ 87 h 211"/>
                  <a:gd name="T10" fmla="*/ 0 w 182"/>
                  <a:gd name="T11" fmla="*/ 0 h 211"/>
                  <a:gd name="T12" fmla="*/ 118 w 182"/>
                  <a:gd name="T13" fmla="*/ 2 h 211"/>
                  <a:gd name="T14" fmla="*/ 176 w 182"/>
                  <a:gd name="T15" fmla="*/ 2 h 211"/>
                  <a:gd name="T16" fmla="*/ 174 w 182"/>
                  <a:gd name="T17" fmla="*/ 93 h 211"/>
                  <a:gd name="T18" fmla="*/ 182 w 182"/>
                  <a:gd name="T19" fmla="*/ 93 h 211"/>
                  <a:gd name="T20" fmla="*/ 180 w 182"/>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211">
                    <a:moveTo>
                      <a:pt x="180" y="211"/>
                    </a:moveTo>
                    <a:lnTo>
                      <a:pt x="97" y="211"/>
                    </a:lnTo>
                    <a:lnTo>
                      <a:pt x="2" y="207"/>
                    </a:lnTo>
                    <a:lnTo>
                      <a:pt x="4" y="87"/>
                    </a:lnTo>
                    <a:lnTo>
                      <a:pt x="0" y="87"/>
                    </a:lnTo>
                    <a:lnTo>
                      <a:pt x="0" y="0"/>
                    </a:lnTo>
                    <a:lnTo>
                      <a:pt x="118" y="2"/>
                    </a:lnTo>
                    <a:lnTo>
                      <a:pt x="176" y="2"/>
                    </a:lnTo>
                    <a:lnTo>
                      <a:pt x="174" y="93"/>
                    </a:lnTo>
                    <a:lnTo>
                      <a:pt x="182" y="93"/>
                    </a:lnTo>
                    <a:lnTo>
                      <a:pt x="180" y="211"/>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82"/>
              <p:cNvSpPr>
                <a:spLocks/>
              </p:cNvSpPr>
              <p:nvPr/>
            </p:nvSpPr>
            <p:spPr bwMode="auto">
              <a:xfrm>
                <a:off x="8542" y="18254"/>
                <a:ext cx="224" cy="212"/>
              </a:xfrm>
              <a:custGeom>
                <a:avLst/>
                <a:gdLst>
                  <a:gd name="T0" fmla="*/ 6 w 224"/>
                  <a:gd name="T1" fmla="*/ 209 h 212"/>
                  <a:gd name="T2" fmla="*/ 8 w 224"/>
                  <a:gd name="T3" fmla="*/ 91 h 212"/>
                  <a:gd name="T4" fmla="*/ 0 w 224"/>
                  <a:gd name="T5" fmla="*/ 91 h 212"/>
                  <a:gd name="T6" fmla="*/ 2 w 224"/>
                  <a:gd name="T7" fmla="*/ 0 h 212"/>
                  <a:gd name="T8" fmla="*/ 64 w 224"/>
                  <a:gd name="T9" fmla="*/ 2 h 212"/>
                  <a:gd name="T10" fmla="*/ 207 w 224"/>
                  <a:gd name="T11" fmla="*/ 5 h 212"/>
                  <a:gd name="T12" fmla="*/ 209 w 224"/>
                  <a:gd name="T13" fmla="*/ 29 h 212"/>
                  <a:gd name="T14" fmla="*/ 205 w 224"/>
                  <a:gd name="T15" fmla="*/ 34 h 212"/>
                  <a:gd name="T16" fmla="*/ 211 w 224"/>
                  <a:gd name="T17" fmla="*/ 56 h 212"/>
                  <a:gd name="T18" fmla="*/ 209 w 224"/>
                  <a:gd name="T19" fmla="*/ 60 h 212"/>
                  <a:gd name="T20" fmla="*/ 209 w 224"/>
                  <a:gd name="T21" fmla="*/ 75 h 212"/>
                  <a:gd name="T22" fmla="*/ 207 w 224"/>
                  <a:gd name="T23" fmla="*/ 83 h 212"/>
                  <a:gd name="T24" fmla="*/ 209 w 224"/>
                  <a:gd name="T25" fmla="*/ 85 h 212"/>
                  <a:gd name="T26" fmla="*/ 211 w 224"/>
                  <a:gd name="T27" fmla="*/ 96 h 212"/>
                  <a:gd name="T28" fmla="*/ 217 w 224"/>
                  <a:gd name="T29" fmla="*/ 96 h 212"/>
                  <a:gd name="T30" fmla="*/ 215 w 224"/>
                  <a:gd name="T31" fmla="*/ 102 h 212"/>
                  <a:gd name="T32" fmla="*/ 217 w 224"/>
                  <a:gd name="T33" fmla="*/ 104 h 212"/>
                  <a:gd name="T34" fmla="*/ 217 w 224"/>
                  <a:gd name="T35" fmla="*/ 110 h 212"/>
                  <a:gd name="T36" fmla="*/ 223 w 224"/>
                  <a:gd name="T37" fmla="*/ 108 h 212"/>
                  <a:gd name="T38" fmla="*/ 224 w 224"/>
                  <a:gd name="T39" fmla="*/ 112 h 212"/>
                  <a:gd name="T40" fmla="*/ 219 w 224"/>
                  <a:gd name="T41" fmla="*/ 131 h 212"/>
                  <a:gd name="T42" fmla="*/ 223 w 224"/>
                  <a:gd name="T43" fmla="*/ 139 h 212"/>
                  <a:gd name="T44" fmla="*/ 215 w 224"/>
                  <a:gd name="T45" fmla="*/ 151 h 212"/>
                  <a:gd name="T46" fmla="*/ 219 w 224"/>
                  <a:gd name="T47" fmla="*/ 166 h 212"/>
                  <a:gd name="T48" fmla="*/ 219 w 224"/>
                  <a:gd name="T49" fmla="*/ 185 h 212"/>
                  <a:gd name="T50" fmla="*/ 215 w 224"/>
                  <a:gd name="T51" fmla="*/ 195 h 212"/>
                  <a:gd name="T52" fmla="*/ 217 w 224"/>
                  <a:gd name="T53" fmla="*/ 212 h 212"/>
                  <a:gd name="T54" fmla="*/ 101 w 224"/>
                  <a:gd name="T55" fmla="*/ 211 h 212"/>
                  <a:gd name="T56" fmla="*/ 6 w 224"/>
                  <a:gd name="T57" fmla="*/ 20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4" h="212">
                    <a:moveTo>
                      <a:pt x="6" y="209"/>
                    </a:moveTo>
                    <a:lnTo>
                      <a:pt x="8" y="91"/>
                    </a:lnTo>
                    <a:lnTo>
                      <a:pt x="0" y="91"/>
                    </a:lnTo>
                    <a:lnTo>
                      <a:pt x="2" y="0"/>
                    </a:lnTo>
                    <a:lnTo>
                      <a:pt x="64" y="2"/>
                    </a:lnTo>
                    <a:lnTo>
                      <a:pt x="207" y="5"/>
                    </a:lnTo>
                    <a:lnTo>
                      <a:pt x="209" y="29"/>
                    </a:lnTo>
                    <a:lnTo>
                      <a:pt x="205" y="34"/>
                    </a:lnTo>
                    <a:lnTo>
                      <a:pt x="211" y="56"/>
                    </a:lnTo>
                    <a:lnTo>
                      <a:pt x="209" y="60"/>
                    </a:lnTo>
                    <a:lnTo>
                      <a:pt x="209" y="75"/>
                    </a:lnTo>
                    <a:lnTo>
                      <a:pt x="207" y="83"/>
                    </a:lnTo>
                    <a:lnTo>
                      <a:pt x="209" y="85"/>
                    </a:lnTo>
                    <a:lnTo>
                      <a:pt x="211" y="96"/>
                    </a:lnTo>
                    <a:lnTo>
                      <a:pt x="217" y="96"/>
                    </a:lnTo>
                    <a:lnTo>
                      <a:pt x="215" y="102"/>
                    </a:lnTo>
                    <a:lnTo>
                      <a:pt x="217" y="104"/>
                    </a:lnTo>
                    <a:lnTo>
                      <a:pt x="217" y="110"/>
                    </a:lnTo>
                    <a:lnTo>
                      <a:pt x="223" y="108"/>
                    </a:lnTo>
                    <a:lnTo>
                      <a:pt x="224" y="112"/>
                    </a:lnTo>
                    <a:lnTo>
                      <a:pt x="219" y="131"/>
                    </a:lnTo>
                    <a:lnTo>
                      <a:pt x="223" y="139"/>
                    </a:lnTo>
                    <a:lnTo>
                      <a:pt x="215" y="151"/>
                    </a:lnTo>
                    <a:lnTo>
                      <a:pt x="219" y="166"/>
                    </a:lnTo>
                    <a:lnTo>
                      <a:pt x="219" y="185"/>
                    </a:lnTo>
                    <a:lnTo>
                      <a:pt x="215" y="195"/>
                    </a:lnTo>
                    <a:lnTo>
                      <a:pt x="217" y="212"/>
                    </a:lnTo>
                    <a:lnTo>
                      <a:pt x="101" y="211"/>
                    </a:lnTo>
                    <a:lnTo>
                      <a:pt x="6" y="20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83"/>
              <p:cNvSpPr>
                <a:spLocks/>
              </p:cNvSpPr>
              <p:nvPr/>
            </p:nvSpPr>
            <p:spPr bwMode="auto">
              <a:xfrm>
                <a:off x="8898" y="18288"/>
                <a:ext cx="242" cy="149"/>
              </a:xfrm>
              <a:custGeom>
                <a:avLst/>
                <a:gdLst>
                  <a:gd name="T0" fmla="*/ 242 w 242"/>
                  <a:gd name="T1" fmla="*/ 148 h 149"/>
                  <a:gd name="T2" fmla="*/ 4 w 242"/>
                  <a:gd name="T3" fmla="*/ 149 h 149"/>
                  <a:gd name="T4" fmla="*/ 6 w 242"/>
                  <a:gd name="T5" fmla="*/ 62 h 149"/>
                  <a:gd name="T6" fmla="*/ 0 w 242"/>
                  <a:gd name="T7" fmla="*/ 60 h 149"/>
                  <a:gd name="T8" fmla="*/ 0 w 242"/>
                  <a:gd name="T9" fmla="*/ 0 h 149"/>
                  <a:gd name="T10" fmla="*/ 29 w 242"/>
                  <a:gd name="T11" fmla="*/ 0 h 149"/>
                  <a:gd name="T12" fmla="*/ 149 w 242"/>
                  <a:gd name="T13" fmla="*/ 0 h 149"/>
                  <a:gd name="T14" fmla="*/ 238 w 242"/>
                  <a:gd name="T15" fmla="*/ 0 h 149"/>
                  <a:gd name="T16" fmla="*/ 242 w 242"/>
                  <a:gd name="T17" fmla="*/ 118 h 149"/>
                  <a:gd name="T18" fmla="*/ 242 w 242"/>
                  <a:gd name="T19" fmla="*/ 14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149">
                    <a:moveTo>
                      <a:pt x="242" y="148"/>
                    </a:moveTo>
                    <a:lnTo>
                      <a:pt x="4" y="149"/>
                    </a:lnTo>
                    <a:lnTo>
                      <a:pt x="6" y="62"/>
                    </a:lnTo>
                    <a:lnTo>
                      <a:pt x="0" y="60"/>
                    </a:lnTo>
                    <a:lnTo>
                      <a:pt x="0" y="0"/>
                    </a:lnTo>
                    <a:lnTo>
                      <a:pt x="29" y="0"/>
                    </a:lnTo>
                    <a:lnTo>
                      <a:pt x="149" y="0"/>
                    </a:lnTo>
                    <a:lnTo>
                      <a:pt x="238" y="0"/>
                    </a:lnTo>
                    <a:lnTo>
                      <a:pt x="242" y="118"/>
                    </a:lnTo>
                    <a:lnTo>
                      <a:pt x="242" y="14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84"/>
              <p:cNvSpPr>
                <a:spLocks/>
              </p:cNvSpPr>
              <p:nvPr/>
            </p:nvSpPr>
            <p:spPr bwMode="auto">
              <a:xfrm>
                <a:off x="8747" y="18288"/>
                <a:ext cx="157" cy="180"/>
              </a:xfrm>
              <a:custGeom>
                <a:avLst/>
                <a:gdLst>
                  <a:gd name="T0" fmla="*/ 130 w 157"/>
                  <a:gd name="T1" fmla="*/ 178 h 180"/>
                  <a:gd name="T2" fmla="*/ 12 w 157"/>
                  <a:gd name="T3" fmla="*/ 180 h 180"/>
                  <a:gd name="T4" fmla="*/ 12 w 157"/>
                  <a:gd name="T5" fmla="*/ 178 h 180"/>
                  <a:gd name="T6" fmla="*/ 10 w 157"/>
                  <a:gd name="T7" fmla="*/ 161 h 180"/>
                  <a:gd name="T8" fmla="*/ 14 w 157"/>
                  <a:gd name="T9" fmla="*/ 151 h 180"/>
                  <a:gd name="T10" fmla="*/ 14 w 157"/>
                  <a:gd name="T11" fmla="*/ 132 h 180"/>
                  <a:gd name="T12" fmla="*/ 10 w 157"/>
                  <a:gd name="T13" fmla="*/ 117 h 180"/>
                  <a:gd name="T14" fmla="*/ 18 w 157"/>
                  <a:gd name="T15" fmla="*/ 105 h 180"/>
                  <a:gd name="T16" fmla="*/ 14 w 157"/>
                  <a:gd name="T17" fmla="*/ 97 h 180"/>
                  <a:gd name="T18" fmla="*/ 19 w 157"/>
                  <a:gd name="T19" fmla="*/ 78 h 180"/>
                  <a:gd name="T20" fmla="*/ 18 w 157"/>
                  <a:gd name="T21" fmla="*/ 74 h 180"/>
                  <a:gd name="T22" fmla="*/ 12 w 157"/>
                  <a:gd name="T23" fmla="*/ 76 h 180"/>
                  <a:gd name="T24" fmla="*/ 12 w 157"/>
                  <a:gd name="T25" fmla="*/ 70 h 180"/>
                  <a:gd name="T26" fmla="*/ 10 w 157"/>
                  <a:gd name="T27" fmla="*/ 68 h 180"/>
                  <a:gd name="T28" fmla="*/ 12 w 157"/>
                  <a:gd name="T29" fmla="*/ 62 h 180"/>
                  <a:gd name="T30" fmla="*/ 6 w 157"/>
                  <a:gd name="T31" fmla="*/ 62 h 180"/>
                  <a:gd name="T32" fmla="*/ 4 w 157"/>
                  <a:gd name="T33" fmla="*/ 51 h 180"/>
                  <a:gd name="T34" fmla="*/ 2 w 157"/>
                  <a:gd name="T35" fmla="*/ 49 h 180"/>
                  <a:gd name="T36" fmla="*/ 4 w 157"/>
                  <a:gd name="T37" fmla="*/ 41 h 180"/>
                  <a:gd name="T38" fmla="*/ 4 w 157"/>
                  <a:gd name="T39" fmla="*/ 26 h 180"/>
                  <a:gd name="T40" fmla="*/ 6 w 157"/>
                  <a:gd name="T41" fmla="*/ 22 h 180"/>
                  <a:gd name="T42" fmla="*/ 0 w 157"/>
                  <a:gd name="T43" fmla="*/ 0 h 180"/>
                  <a:gd name="T44" fmla="*/ 151 w 157"/>
                  <a:gd name="T45" fmla="*/ 0 h 180"/>
                  <a:gd name="T46" fmla="*/ 151 w 157"/>
                  <a:gd name="T47" fmla="*/ 60 h 180"/>
                  <a:gd name="T48" fmla="*/ 157 w 157"/>
                  <a:gd name="T49" fmla="*/ 62 h 180"/>
                  <a:gd name="T50" fmla="*/ 155 w 157"/>
                  <a:gd name="T51" fmla="*/ 149 h 180"/>
                  <a:gd name="T52" fmla="*/ 155 w 157"/>
                  <a:gd name="T53" fmla="*/ 178 h 180"/>
                  <a:gd name="T54" fmla="*/ 130 w 157"/>
                  <a:gd name="T55"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180">
                    <a:moveTo>
                      <a:pt x="130" y="178"/>
                    </a:moveTo>
                    <a:lnTo>
                      <a:pt x="12" y="180"/>
                    </a:lnTo>
                    <a:lnTo>
                      <a:pt x="12" y="178"/>
                    </a:lnTo>
                    <a:lnTo>
                      <a:pt x="10" y="161"/>
                    </a:lnTo>
                    <a:lnTo>
                      <a:pt x="14" y="151"/>
                    </a:lnTo>
                    <a:lnTo>
                      <a:pt x="14" y="132"/>
                    </a:lnTo>
                    <a:lnTo>
                      <a:pt x="10" y="117"/>
                    </a:lnTo>
                    <a:lnTo>
                      <a:pt x="18" y="105"/>
                    </a:lnTo>
                    <a:lnTo>
                      <a:pt x="14" y="97"/>
                    </a:lnTo>
                    <a:lnTo>
                      <a:pt x="19" y="78"/>
                    </a:lnTo>
                    <a:lnTo>
                      <a:pt x="18" y="74"/>
                    </a:lnTo>
                    <a:lnTo>
                      <a:pt x="12" y="76"/>
                    </a:lnTo>
                    <a:lnTo>
                      <a:pt x="12" y="70"/>
                    </a:lnTo>
                    <a:lnTo>
                      <a:pt x="10" y="68"/>
                    </a:lnTo>
                    <a:lnTo>
                      <a:pt x="12" y="62"/>
                    </a:lnTo>
                    <a:lnTo>
                      <a:pt x="6" y="62"/>
                    </a:lnTo>
                    <a:lnTo>
                      <a:pt x="4" y="51"/>
                    </a:lnTo>
                    <a:lnTo>
                      <a:pt x="2" y="49"/>
                    </a:lnTo>
                    <a:lnTo>
                      <a:pt x="4" y="41"/>
                    </a:lnTo>
                    <a:lnTo>
                      <a:pt x="4" y="26"/>
                    </a:lnTo>
                    <a:lnTo>
                      <a:pt x="6" y="22"/>
                    </a:lnTo>
                    <a:lnTo>
                      <a:pt x="0" y="0"/>
                    </a:lnTo>
                    <a:lnTo>
                      <a:pt x="151" y="0"/>
                    </a:lnTo>
                    <a:lnTo>
                      <a:pt x="151" y="60"/>
                    </a:lnTo>
                    <a:lnTo>
                      <a:pt x="157" y="62"/>
                    </a:lnTo>
                    <a:lnTo>
                      <a:pt x="155" y="149"/>
                    </a:lnTo>
                    <a:lnTo>
                      <a:pt x="155" y="178"/>
                    </a:lnTo>
                    <a:lnTo>
                      <a:pt x="130" y="17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85"/>
              <p:cNvSpPr>
                <a:spLocks/>
              </p:cNvSpPr>
              <p:nvPr/>
            </p:nvSpPr>
            <p:spPr bwMode="auto">
              <a:xfrm>
                <a:off x="9459" y="18323"/>
                <a:ext cx="184" cy="296"/>
              </a:xfrm>
              <a:custGeom>
                <a:avLst/>
                <a:gdLst>
                  <a:gd name="T0" fmla="*/ 184 w 184"/>
                  <a:gd name="T1" fmla="*/ 292 h 296"/>
                  <a:gd name="T2" fmla="*/ 93 w 184"/>
                  <a:gd name="T3" fmla="*/ 296 h 296"/>
                  <a:gd name="T4" fmla="*/ 93 w 184"/>
                  <a:gd name="T5" fmla="*/ 267 h 296"/>
                  <a:gd name="T6" fmla="*/ 4 w 184"/>
                  <a:gd name="T7" fmla="*/ 271 h 296"/>
                  <a:gd name="T8" fmla="*/ 0 w 184"/>
                  <a:gd name="T9" fmla="*/ 155 h 296"/>
                  <a:gd name="T10" fmla="*/ 8 w 184"/>
                  <a:gd name="T11" fmla="*/ 151 h 296"/>
                  <a:gd name="T12" fmla="*/ 6 w 184"/>
                  <a:gd name="T13" fmla="*/ 80 h 296"/>
                  <a:gd name="T14" fmla="*/ 4 w 184"/>
                  <a:gd name="T15" fmla="*/ 2 h 296"/>
                  <a:gd name="T16" fmla="*/ 172 w 184"/>
                  <a:gd name="T17" fmla="*/ 0 h 296"/>
                  <a:gd name="T18" fmla="*/ 174 w 184"/>
                  <a:gd name="T19" fmla="*/ 87 h 296"/>
                  <a:gd name="T20" fmla="*/ 180 w 184"/>
                  <a:gd name="T21" fmla="*/ 205 h 296"/>
                  <a:gd name="T22" fmla="*/ 184 w 184"/>
                  <a:gd name="T23" fmla="*/ 29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96">
                    <a:moveTo>
                      <a:pt x="184" y="292"/>
                    </a:moveTo>
                    <a:lnTo>
                      <a:pt x="93" y="296"/>
                    </a:lnTo>
                    <a:lnTo>
                      <a:pt x="93" y="267"/>
                    </a:lnTo>
                    <a:lnTo>
                      <a:pt x="4" y="271"/>
                    </a:lnTo>
                    <a:lnTo>
                      <a:pt x="0" y="155"/>
                    </a:lnTo>
                    <a:lnTo>
                      <a:pt x="8" y="151"/>
                    </a:lnTo>
                    <a:lnTo>
                      <a:pt x="6" y="80"/>
                    </a:lnTo>
                    <a:lnTo>
                      <a:pt x="4" y="2"/>
                    </a:lnTo>
                    <a:lnTo>
                      <a:pt x="172" y="0"/>
                    </a:lnTo>
                    <a:lnTo>
                      <a:pt x="174" y="87"/>
                    </a:lnTo>
                    <a:lnTo>
                      <a:pt x="180" y="205"/>
                    </a:lnTo>
                    <a:lnTo>
                      <a:pt x="184" y="29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86"/>
              <p:cNvSpPr>
                <a:spLocks/>
              </p:cNvSpPr>
              <p:nvPr/>
            </p:nvSpPr>
            <p:spPr bwMode="auto">
              <a:xfrm>
                <a:off x="7244" y="18283"/>
                <a:ext cx="273" cy="137"/>
              </a:xfrm>
              <a:custGeom>
                <a:avLst/>
                <a:gdLst>
                  <a:gd name="T0" fmla="*/ 267 w 273"/>
                  <a:gd name="T1" fmla="*/ 137 h 137"/>
                  <a:gd name="T2" fmla="*/ 72 w 273"/>
                  <a:gd name="T3" fmla="*/ 123 h 137"/>
                  <a:gd name="T4" fmla="*/ 0 w 273"/>
                  <a:gd name="T5" fmla="*/ 118 h 137"/>
                  <a:gd name="T6" fmla="*/ 12 w 273"/>
                  <a:gd name="T7" fmla="*/ 0 h 137"/>
                  <a:gd name="T8" fmla="*/ 54 w 273"/>
                  <a:gd name="T9" fmla="*/ 2 h 137"/>
                  <a:gd name="T10" fmla="*/ 174 w 273"/>
                  <a:gd name="T11" fmla="*/ 11 h 137"/>
                  <a:gd name="T12" fmla="*/ 176 w 273"/>
                  <a:gd name="T13" fmla="*/ 2 h 137"/>
                  <a:gd name="T14" fmla="*/ 261 w 273"/>
                  <a:gd name="T15" fmla="*/ 7 h 137"/>
                  <a:gd name="T16" fmla="*/ 259 w 273"/>
                  <a:gd name="T17" fmla="*/ 17 h 137"/>
                  <a:gd name="T18" fmla="*/ 273 w 273"/>
                  <a:gd name="T19" fmla="*/ 17 h 137"/>
                  <a:gd name="T20" fmla="*/ 267 w 273"/>
                  <a:gd name="T21" fmla="*/ 106 h 137"/>
                  <a:gd name="T22" fmla="*/ 267 w 273"/>
                  <a:gd name="T2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3" h="137">
                    <a:moveTo>
                      <a:pt x="267" y="137"/>
                    </a:moveTo>
                    <a:lnTo>
                      <a:pt x="72" y="123"/>
                    </a:lnTo>
                    <a:lnTo>
                      <a:pt x="0" y="118"/>
                    </a:lnTo>
                    <a:lnTo>
                      <a:pt x="12" y="0"/>
                    </a:lnTo>
                    <a:lnTo>
                      <a:pt x="54" y="2"/>
                    </a:lnTo>
                    <a:lnTo>
                      <a:pt x="174" y="11"/>
                    </a:lnTo>
                    <a:lnTo>
                      <a:pt x="176" y="2"/>
                    </a:lnTo>
                    <a:lnTo>
                      <a:pt x="261" y="7"/>
                    </a:lnTo>
                    <a:lnTo>
                      <a:pt x="259" y="17"/>
                    </a:lnTo>
                    <a:lnTo>
                      <a:pt x="273" y="17"/>
                    </a:lnTo>
                    <a:lnTo>
                      <a:pt x="267" y="106"/>
                    </a:lnTo>
                    <a:lnTo>
                      <a:pt x="267" y="137"/>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87"/>
              <p:cNvSpPr>
                <a:spLocks/>
              </p:cNvSpPr>
              <p:nvPr/>
            </p:nvSpPr>
            <p:spPr bwMode="auto">
              <a:xfrm>
                <a:off x="7511" y="18300"/>
                <a:ext cx="360" cy="254"/>
              </a:xfrm>
              <a:custGeom>
                <a:avLst/>
                <a:gdLst>
                  <a:gd name="T0" fmla="*/ 348 w 360"/>
                  <a:gd name="T1" fmla="*/ 207 h 254"/>
                  <a:gd name="T2" fmla="*/ 342 w 360"/>
                  <a:gd name="T3" fmla="*/ 209 h 254"/>
                  <a:gd name="T4" fmla="*/ 338 w 360"/>
                  <a:gd name="T5" fmla="*/ 213 h 254"/>
                  <a:gd name="T6" fmla="*/ 329 w 360"/>
                  <a:gd name="T7" fmla="*/ 213 h 254"/>
                  <a:gd name="T8" fmla="*/ 317 w 360"/>
                  <a:gd name="T9" fmla="*/ 223 h 254"/>
                  <a:gd name="T10" fmla="*/ 313 w 360"/>
                  <a:gd name="T11" fmla="*/ 215 h 254"/>
                  <a:gd name="T12" fmla="*/ 294 w 360"/>
                  <a:gd name="T13" fmla="*/ 219 h 254"/>
                  <a:gd name="T14" fmla="*/ 286 w 360"/>
                  <a:gd name="T15" fmla="*/ 217 h 254"/>
                  <a:gd name="T16" fmla="*/ 284 w 360"/>
                  <a:gd name="T17" fmla="*/ 213 h 254"/>
                  <a:gd name="T18" fmla="*/ 277 w 360"/>
                  <a:gd name="T19" fmla="*/ 213 h 254"/>
                  <a:gd name="T20" fmla="*/ 269 w 360"/>
                  <a:gd name="T21" fmla="*/ 221 h 254"/>
                  <a:gd name="T22" fmla="*/ 265 w 360"/>
                  <a:gd name="T23" fmla="*/ 228 h 254"/>
                  <a:gd name="T24" fmla="*/ 257 w 360"/>
                  <a:gd name="T25" fmla="*/ 238 h 254"/>
                  <a:gd name="T26" fmla="*/ 248 w 360"/>
                  <a:gd name="T27" fmla="*/ 240 h 254"/>
                  <a:gd name="T28" fmla="*/ 249 w 360"/>
                  <a:gd name="T29" fmla="*/ 248 h 254"/>
                  <a:gd name="T30" fmla="*/ 244 w 360"/>
                  <a:gd name="T31" fmla="*/ 254 h 254"/>
                  <a:gd name="T32" fmla="*/ 238 w 360"/>
                  <a:gd name="T33" fmla="*/ 254 h 254"/>
                  <a:gd name="T34" fmla="*/ 240 w 360"/>
                  <a:gd name="T35" fmla="*/ 224 h 254"/>
                  <a:gd name="T36" fmla="*/ 182 w 360"/>
                  <a:gd name="T37" fmla="*/ 219 h 254"/>
                  <a:gd name="T38" fmla="*/ 186 w 360"/>
                  <a:gd name="T39" fmla="*/ 132 h 254"/>
                  <a:gd name="T40" fmla="*/ 89 w 360"/>
                  <a:gd name="T41" fmla="*/ 124 h 254"/>
                  <a:gd name="T42" fmla="*/ 89 w 360"/>
                  <a:gd name="T43" fmla="*/ 97 h 254"/>
                  <a:gd name="T44" fmla="*/ 0 w 360"/>
                  <a:gd name="T45" fmla="*/ 89 h 254"/>
                  <a:gd name="T46" fmla="*/ 6 w 360"/>
                  <a:gd name="T47" fmla="*/ 0 h 254"/>
                  <a:gd name="T48" fmla="*/ 85 w 360"/>
                  <a:gd name="T49" fmla="*/ 6 h 254"/>
                  <a:gd name="T50" fmla="*/ 280 w 360"/>
                  <a:gd name="T51" fmla="*/ 18 h 254"/>
                  <a:gd name="T52" fmla="*/ 286 w 360"/>
                  <a:gd name="T53" fmla="*/ 29 h 254"/>
                  <a:gd name="T54" fmla="*/ 284 w 360"/>
                  <a:gd name="T55" fmla="*/ 45 h 254"/>
                  <a:gd name="T56" fmla="*/ 304 w 360"/>
                  <a:gd name="T57" fmla="*/ 77 h 254"/>
                  <a:gd name="T58" fmla="*/ 298 w 360"/>
                  <a:gd name="T59" fmla="*/ 97 h 254"/>
                  <a:gd name="T60" fmla="*/ 309 w 360"/>
                  <a:gd name="T61" fmla="*/ 103 h 254"/>
                  <a:gd name="T62" fmla="*/ 309 w 360"/>
                  <a:gd name="T63" fmla="*/ 106 h 254"/>
                  <a:gd name="T64" fmla="*/ 306 w 360"/>
                  <a:gd name="T65" fmla="*/ 110 h 254"/>
                  <a:gd name="T66" fmla="*/ 309 w 360"/>
                  <a:gd name="T67" fmla="*/ 120 h 254"/>
                  <a:gd name="T68" fmla="*/ 317 w 360"/>
                  <a:gd name="T69" fmla="*/ 120 h 254"/>
                  <a:gd name="T70" fmla="*/ 323 w 360"/>
                  <a:gd name="T71" fmla="*/ 132 h 254"/>
                  <a:gd name="T72" fmla="*/ 340 w 360"/>
                  <a:gd name="T73" fmla="*/ 130 h 254"/>
                  <a:gd name="T74" fmla="*/ 340 w 360"/>
                  <a:gd name="T75" fmla="*/ 137 h 254"/>
                  <a:gd name="T76" fmla="*/ 344 w 360"/>
                  <a:gd name="T77" fmla="*/ 147 h 254"/>
                  <a:gd name="T78" fmla="*/ 356 w 360"/>
                  <a:gd name="T79" fmla="*/ 153 h 254"/>
                  <a:gd name="T80" fmla="*/ 360 w 360"/>
                  <a:gd name="T81" fmla="*/ 157 h 254"/>
                  <a:gd name="T82" fmla="*/ 356 w 360"/>
                  <a:gd name="T83" fmla="*/ 163 h 254"/>
                  <a:gd name="T84" fmla="*/ 358 w 360"/>
                  <a:gd name="T85" fmla="*/ 176 h 254"/>
                  <a:gd name="T86" fmla="*/ 348 w 360"/>
                  <a:gd name="T87" fmla="*/ 194 h 254"/>
                  <a:gd name="T88" fmla="*/ 348 w 360"/>
                  <a:gd name="T89" fmla="*/ 20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0" h="254">
                    <a:moveTo>
                      <a:pt x="348" y="207"/>
                    </a:moveTo>
                    <a:lnTo>
                      <a:pt x="342" y="209"/>
                    </a:lnTo>
                    <a:lnTo>
                      <a:pt x="338" y="213"/>
                    </a:lnTo>
                    <a:lnTo>
                      <a:pt x="329" y="213"/>
                    </a:lnTo>
                    <a:lnTo>
                      <a:pt x="317" y="223"/>
                    </a:lnTo>
                    <a:lnTo>
                      <a:pt x="313" y="215"/>
                    </a:lnTo>
                    <a:lnTo>
                      <a:pt x="294" y="219"/>
                    </a:lnTo>
                    <a:lnTo>
                      <a:pt x="286" y="217"/>
                    </a:lnTo>
                    <a:lnTo>
                      <a:pt x="284" y="213"/>
                    </a:lnTo>
                    <a:lnTo>
                      <a:pt x="277" y="213"/>
                    </a:lnTo>
                    <a:lnTo>
                      <a:pt x="269" y="221"/>
                    </a:lnTo>
                    <a:lnTo>
                      <a:pt x="265" y="228"/>
                    </a:lnTo>
                    <a:lnTo>
                      <a:pt x="257" y="238"/>
                    </a:lnTo>
                    <a:lnTo>
                      <a:pt x="248" y="240"/>
                    </a:lnTo>
                    <a:lnTo>
                      <a:pt x="249" y="248"/>
                    </a:lnTo>
                    <a:lnTo>
                      <a:pt x="244" y="254"/>
                    </a:lnTo>
                    <a:lnTo>
                      <a:pt x="238" y="254"/>
                    </a:lnTo>
                    <a:lnTo>
                      <a:pt x="240" y="224"/>
                    </a:lnTo>
                    <a:lnTo>
                      <a:pt x="182" y="219"/>
                    </a:lnTo>
                    <a:lnTo>
                      <a:pt x="186" y="132"/>
                    </a:lnTo>
                    <a:lnTo>
                      <a:pt x="89" y="124"/>
                    </a:lnTo>
                    <a:lnTo>
                      <a:pt x="89" y="97"/>
                    </a:lnTo>
                    <a:lnTo>
                      <a:pt x="0" y="89"/>
                    </a:lnTo>
                    <a:lnTo>
                      <a:pt x="6" y="0"/>
                    </a:lnTo>
                    <a:lnTo>
                      <a:pt x="85" y="6"/>
                    </a:lnTo>
                    <a:lnTo>
                      <a:pt x="280" y="18"/>
                    </a:lnTo>
                    <a:lnTo>
                      <a:pt x="286" y="29"/>
                    </a:lnTo>
                    <a:lnTo>
                      <a:pt x="284" y="45"/>
                    </a:lnTo>
                    <a:lnTo>
                      <a:pt x="304" y="77"/>
                    </a:lnTo>
                    <a:lnTo>
                      <a:pt x="298" y="97"/>
                    </a:lnTo>
                    <a:lnTo>
                      <a:pt x="309" y="103"/>
                    </a:lnTo>
                    <a:lnTo>
                      <a:pt x="309" y="106"/>
                    </a:lnTo>
                    <a:lnTo>
                      <a:pt x="306" y="110"/>
                    </a:lnTo>
                    <a:lnTo>
                      <a:pt x="309" y="120"/>
                    </a:lnTo>
                    <a:lnTo>
                      <a:pt x="317" y="120"/>
                    </a:lnTo>
                    <a:lnTo>
                      <a:pt x="323" y="132"/>
                    </a:lnTo>
                    <a:lnTo>
                      <a:pt x="340" y="130"/>
                    </a:lnTo>
                    <a:lnTo>
                      <a:pt x="340" y="137"/>
                    </a:lnTo>
                    <a:lnTo>
                      <a:pt x="344" y="147"/>
                    </a:lnTo>
                    <a:lnTo>
                      <a:pt x="356" y="153"/>
                    </a:lnTo>
                    <a:lnTo>
                      <a:pt x="360" y="157"/>
                    </a:lnTo>
                    <a:lnTo>
                      <a:pt x="356" y="163"/>
                    </a:lnTo>
                    <a:lnTo>
                      <a:pt x="358" y="176"/>
                    </a:lnTo>
                    <a:lnTo>
                      <a:pt x="348" y="194"/>
                    </a:lnTo>
                    <a:lnTo>
                      <a:pt x="348" y="207"/>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88"/>
              <p:cNvSpPr>
                <a:spLocks/>
              </p:cNvSpPr>
              <p:nvPr/>
            </p:nvSpPr>
            <p:spPr bwMode="auto">
              <a:xfrm>
                <a:off x="9987" y="18325"/>
                <a:ext cx="180" cy="277"/>
              </a:xfrm>
              <a:custGeom>
                <a:avLst/>
                <a:gdLst>
                  <a:gd name="T0" fmla="*/ 10 w 180"/>
                  <a:gd name="T1" fmla="*/ 277 h 277"/>
                  <a:gd name="T2" fmla="*/ 0 w 180"/>
                  <a:gd name="T3" fmla="*/ 74 h 277"/>
                  <a:gd name="T4" fmla="*/ 159 w 180"/>
                  <a:gd name="T5" fmla="*/ 0 h 277"/>
                  <a:gd name="T6" fmla="*/ 180 w 180"/>
                  <a:gd name="T7" fmla="*/ 10 h 277"/>
                  <a:gd name="T8" fmla="*/ 180 w 180"/>
                  <a:gd name="T9" fmla="*/ 22 h 277"/>
                  <a:gd name="T10" fmla="*/ 151 w 180"/>
                  <a:gd name="T11" fmla="*/ 124 h 277"/>
                  <a:gd name="T12" fmla="*/ 153 w 180"/>
                  <a:gd name="T13" fmla="*/ 229 h 277"/>
                  <a:gd name="T14" fmla="*/ 159 w 180"/>
                  <a:gd name="T15" fmla="*/ 271 h 277"/>
                  <a:gd name="T16" fmla="*/ 10 w 180"/>
                  <a:gd name="T17"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77">
                    <a:moveTo>
                      <a:pt x="10" y="277"/>
                    </a:moveTo>
                    <a:lnTo>
                      <a:pt x="0" y="74"/>
                    </a:lnTo>
                    <a:lnTo>
                      <a:pt x="159" y="0"/>
                    </a:lnTo>
                    <a:lnTo>
                      <a:pt x="180" y="10"/>
                    </a:lnTo>
                    <a:lnTo>
                      <a:pt x="180" y="22"/>
                    </a:lnTo>
                    <a:lnTo>
                      <a:pt x="151" y="124"/>
                    </a:lnTo>
                    <a:lnTo>
                      <a:pt x="153" y="229"/>
                    </a:lnTo>
                    <a:lnTo>
                      <a:pt x="159" y="271"/>
                    </a:lnTo>
                    <a:lnTo>
                      <a:pt x="10" y="27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89"/>
              <p:cNvSpPr>
                <a:spLocks/>
              </p:cNvSpPr>
              <p:nvPr/>
            </p:nvSpPr>
            <p:spPr bwMode="auto">
              <a:xfrm>
                <a:off x="9140" y="18406"/>
                <a:ext cx="102" cy="149"/>
              </a:xfrm>
              <a:custGeom>
                <a:avLst/>
                <a:gdLst>
                  <a:gd name="T0" fmla="*/ 2 w 102"/>
                  <a:gd name="T1" fmla="*/ 149 h 149"/>
                  <a:gd name="T2" fmla="*/ 0 w 102"/>
                  <a:gd name="T3" fmla="*/ 30 h 149"/>
                  <a:gd name="T4" fmla="*/ 0 w 102"/>
                  <a:gd name="T5" fmla="*/ 0 h 149"/>
                  <a:gd name="T6" fmla="*/ 87 w 102"/>
                  <a:gd name="T7" fmla="*/ 0 h 149"/>
                  <a:gd name="T8" fmla="*/ 89 w 102"/>
                  <a:gd name="T9" fmla="*/ 59 h 149"/>
                  <a:gd name="T10" fmla="*/ 91 w 102"/>
                  <a:gd name="T11" fmla="*/ 60 h 149"/>
                  <a:gd name="T12" fmla="*/ 91 w 102"/>
                  <a:gd name="T13" fmla="*/ 138 h 149"/>
                  <a:gd name="T14" fmla="*/ 97 w 102"/>
                  <a:gd name="T15" fmla="*/ 144 h 149"/>
                  <a:gd name="T16" fmla="*/ 102 w 102"/>
                  <a:gd name="T17" fmla="*/ 142 h 149"/>
                  <a:gd name="T18" fmla="*/ 102 w 102"/>
                  <a:gd name="T19" fmla="*/ 148 h 149"/>
                  <a:gd name="T20" fmla="*/ 2 w 102"/>
                  <a:gd name="T2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2" y="149"/>
                    </a:moveTo>
                    <a:lnTo>
                      <a:pt x="0" y="30"/>
                    </a:lnTo>
                    <a:lnTo>
                      <a:pt x="0" y="0"/>
                    </a:lnTo>
                    <a:lnTo>
                      <a:pt x="87" y="0"/>
                    </a:lnTo>
                    <a:lnTo>
                      <a:pt x="89" y="59"/>
                    </a:lnTo>
                    <a:lnTo>
                      <a:pt x="91" y="60"/>
                    </a:lnTo>
                    <a:lnTo>
                      <a:pt x="91" y="138"/>
                    </a:lnTo>
                    <a:lnTo>
                      <a:pt x="97" y="144"/>
                    </a:lnTo>
                    <a:lnTo>
                      <a:pt x="102" y="142"/>
                    </a:lnTo>
                    <a:lnTo>
                      <a:pt x="102" y="148"/>
                    </a:lnTo>
                    <a:lnTo>
                      <a:pt x="2" y="14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90"/>
              <p:cNvSpPr>
                <a:spLocks/>
              </p:cNvSpPr>
              <p:nvPr/>
            </p:nvSpPr>
            <p:spPr bwMode="auto">
              <a:xfrm>
                <a:off x="9140" y="18406"/>
                <a:ext cx="102" cy="149"/>
              </a:xfrm>
              <a:custGeom>
                <a:avLst/>
                <a:gdLst>
                  <a:gd name="T0" fmla="*/ 2 w 102"/>
                  <a:gd name="T1" fmla="*/ 149 h 149"/>
                  <a:gd name="T2" fmla="*/ 0 w 102"/>
                  <a:gd name="T3" fmla="*/ 30 h 149"/>
                  <a:gd name="T4" fmla="*/ 0 w 102"/>
                  <a:gd name="T5" fmla="*/ 0 h 149"/>
                  <a:gd name="T6" fmla="*/ 87 w 102"/>
                  <a:gd name="T7" fmla="*/ 0 h 149"/>
                  <a:gd name="T8" fmla="*/ 89 w 102"/>
                  <a:gd name="T9" fmla="*/ 59 h 149"/>
                  <a:gd name="T10" fmla="*/ 91 w 102"/>
                  <a:gd name="T11" fmla="*/ 60 h 149"/>
                  <a:gd name="T12" fmla="*/ 91 w 102"/>
                  <a:gd name="T13" fmla="*/ 138 h 149"/>
                  <a:gd name="T14" fmla="*/ 97 w 102"/>
                  <a:gd name="T15" fmla="*/ 144 h 149"/>
                  <a:gd name="T16" fmla="*/ 102 w 102"/>
                  <a:gd name="T17" fmla="*/ 142 h 149"/>
                  <a:gd name="T18" fmla="*/ 102 w 102"/>
                  <a:gd name="T19" fmla="*/ 148 h 149"/>
                  <a:gd name="T20" fmla="*/ 2 w 102"/>
                  <a:gd name="T2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49">
                    <a:moveTo>
                      <a:pt x="2" y="149"/>
                    </a:moveTo>
                    <a:lnTo>
                      <a:pt x="0" y="30"/>
                    </a:lnTo>
                    <a:lnTo>
                      <a:pt x="0" y="0"/>
                    </a:lnTo>
                    <a:lnTo>
                      <a:pt x="87" y="0"/>
                    </a:lnTo>
                    <a:lnTo>
                      <a:pt x="89" y="59"/>
                    </a:lnTo>
                    <a:lnTo>
                      <a:pt x="91" y="60"/>
                    </a:lnTo>
                    <a:lnTo>
                      <a:pt x="91" y="138"/>
                    </a:lnTo>
                    <a:lnTo>
                      <a:pt x="97" y="144"/>
                    </a:lnTo>
                    <a:lnTo>
                      <a:pt x="102" y="142"/>
                    </a:lnTo>
                    <a:lnTo>
                      <a:pt x="102" y="148"/>
                    </a:lnTo>
                    <a:lnTo>
                      <a:pt x="2" y="14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 name="Freeform 91"/>
              <p:cNvSpPr>
                <a:spLocks/>
              </p:cNvSpPr>
              <p:nvPr/>
            </p:nvSpPr>
            <p:spPr bwMode="auto">
              <a:xfrm>
                <a:off x="9324" y="18403"/>
                <a:ext cx="143" cy="220"/>
              </a:xfrm>
              <a:custGeom>
                <a:avLst/>
                <a:gdLst>
                  <a:gd name="T0" fmla="*/ 139 w 143"/>
                  <a:gd name="T1" fmla="*/ 220 h 220"/>
                  <a:gd name="T2" fmla="*/ 3 w 143"/>
                  <a:gd name="T3" fmla="*/ 220 h 220"/>
                  <a:gd name="T4" fmla="*/ 5 w 143"/>
                  <a:gd name="T5" fmla="*/ 212 h 220"/>
                  <a:gd name="T6" fmla="*/ 0 w 143"/>
                  <a:gd name="T7" fmla="*/ 199 h 220"/>
                  <a:gd name="T8" fmla="*/ 13 w 143"/>
                  <a:gd name="T9" fmla="*/ 180 h 220"/>
                  <a:gd name="T10" fmla="*/ 15 w 143"/>
                  <a:gd name="T11" fmla="*/ 170 h 220"/>
                  <a:gd name="T12" fmla="*/ 7 w 143"/>
                  <a:gd name="T13" fmla="*/ 2 h 220"/>
                  <a:gd name="T14" fmla="*/ 141 w 143"/>
                  <a:gd name="T15" fmla="*/ 0 h 220"/>
                  <a:gd name="T16" fmla="*/ 143 w 143"/>
                  <a:gd name="T17" fmla="*/ 71 h 220"/>
                  <a:gd name="T18" fmla="*/ 135 w 143"/>
                  <a:gd name="T19" fmla="*/ 75 h 220"/>
                  <a:gd name="T20" fmla="*/ 139 w 143"/>
                  <a:gd name="T21" fmla="*/ 191 h 220"/>
                  <a:gd name="T22" fmla="*/ 139 w 143"/>
                  <a:gd name="T23"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3" h="220">
                    <a:moveTo>
                      <a:pt x="139" y="220"/>
                    </a:moveTo>
                    <a:lnTo>
                      <a:pt x="3" y="220"/>
                    </a:lnTo>
                    <a:lnTo>
                      <a:pt x="5" y="212"/>
                    </a:lnTo>
                    <a:lnTo>
                      <a:pt x="0" y="199"/>
                    </a:lnTo>
                    <a:lnTo>
                      <a:pt x="13" y="180"/>
                    </a:lnTo>
                    <a:lnTo>
                      <a:pt x="15" y="170"/>
                    </a:lnTo>
                    <a:lnTo>
                      <a:pt x="7" y="2"/>
                    </a:lnTo>
                    <a:lnTo>
                      <a:pt x="141" y="0"/>
                    </a:lnTo>
                    <a:lnTo>
                      <a:pt x="143" y="71"/>
                    </a:lnTo>
                    <a:lnTo>
                      <a:pt x="135" y="75"/>
                    </a:lnTo>
                    <a:lnTo>
                      <a:pt x="139" y="191"/>
                    </a:lnTo>
                    <a:lnTo>
                      <a:pt x="139" y="2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92"/>
              <p:cNvSpPr>
                <a:spLocks/>
              </p:cNvSpPr>
              <p:nvPr/>
            </p:nvSpPr>
            <p:spPr bwMode="auto">
              <a:xfrm>
                <a:off x="9633" y="18405"/>
                <a:ext cx="186" cy="123"/>
              </a:xfrm>
              <a:custGeom>
                <a:avLst/>
                <a:gdLst>
                  <a:gd name="T0" fmla="*/ 6 w 186"/>
                  <a:gd name="T1" fmla="*/ 123 h 123"/>
                  <a:gd name="T2" fmla="*/ 0 w 186"/>
                  <a:gd name="T3" fmla="*/ 5 h 123"/>
                  <a:gd name="T4" fmla="*/ 178 w 186"/>
                  <a:gd name="T5" fmla="*/ 0 h 123"/>
                  <a:gd name="T6" fmla="*/ 180 w 186"/>
                  <a:gd name="T7" fmla="*/ 32 h 123"/>
                  <a:gd name="T8" fmla="*/ 184 w 186"/>
                  <a:gd name="T9" fmla="*/ 34 h 123"/>
                  <a:gd name="T10" fmla="*/ 186 w 186"/>
                  <a:gd name="T11" fmla="*/ 118 h 123"/>
                  <a:gd name="T12" fmla="*/ 6 w 186"/>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86" h="123">
                    <a:moveTo>
                      <a:pt x="6" y="123"/>
                    </a:moveTo>
                    <a:lnTo>
                      <a:pt x="0" y="5"/>
                    </a:lnTo>
                    <a:lnTo>
                      <a:pt x="178" y="0"/>
                    </a:lnTo>
                    <a:lnTo>
                      <a:pt x="180" y="32"/>
                    </a:lnTo>
                    <a:lnTo>
                      <a:pt x="184" y="34"/>
                    </a:lnTo>
                    <a:lnTo>
                      <a:pt x="186" y="118"/>
                    </a:lnTo>
                    <a:lnTo>
                      <a:pt x="6" y="12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93"/>
              <p:cNvSpPr>
                <a:spLocks/>
              </p:cNvSpPr>
              <p:nvPr/>
            </p:nvSpPr>
            <p:spPr bwMode="auto">
              <a:xfrm>
                <a:off x="9817" y="18399"/>
                <a:ext cx="180" cy="211"/>
              </a:xfrm>
              <a:custGeom>
                <a:avLst/>
                <a:gdLst>
                  <a:gd name="T0" fmla="*/ 6 w 180"/>
                  <a:gd name="T1" fmla="*/ 211 h 211"/>
                  <a:gd name="T2" fmla="*/ 2 w 180"/>
                  <a:gd name="T3" fmla="*/ 124 h 211"/>
                  <a:gd name="T4" fmla="*/ 0 w 180"/>
                  <a:gd name="T5" fmla="*/ 40 h 211"/>
                  <a:gd name="T6" fmla="*/ 17 w 180"/>
                  <a:gd name="T7" fmla="*/ 44 h 211"/>
                  <a:gd name="T8" fmla="*/ 42 w 180"/>
                  <a:gd name="T9" fmla="*/ 11 h 211"/>
                  <a:gd name="T10" fmla="*/ 66 w 180"/>
                  <a:gd name="T11" fmla="*/ 29 h 211"/>
                  <a:gd name="T12" fmla="*/ 85 w 180"/>
                  <a:gd name="T13" fmla="*/ 31 h 211"/>
                  <a:gd name="T14" fmla="*/ 170 w 180"/>
                  <a:gd name="T15" fmla="*/ 0 h 211"/>
                  <a:gd name="T16" fmla="*/ 180 w 180"/>
                  <a:gd name="T17" fmla="*/ 203 h 211"/>
                  <a:gd name="T18" fmla="*/ 62 w 180"/>
                  <a:gd name="T19" fmla="*/ 209 h 211"/>
                  <a:gd name="T20" fmla="*/ 6 w 180"/>
                  <a:gd name="T21" fmla="*/ 21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0" h="211">
                    <a:moveTo>
                      <a:pt x="6" y="211"/>
                    </a:moveTo>
                    <a:lnTo>
                      <a:pt x="2" y="124"/>
                    </a:lnTo>
                    <a:lnTo>
                      <a:pt x="0" y="40"/>
                    </a:lnTo>
                    <a:lnTo>
                      <a:pt x="17" y="44"/>
                    </a:lnTo>
                    <a:lnTo>
                      <a:pt x="42" y="11"/>
                    </a:lnTo>
                    <a:lnTo>
                      <a:pt x="66" y="29"/>
                    </a:lnTo>
                    <a:lnTo>
                      <a:pt x="85" y="31"/>
                    </a:lnTo>
                    <a:lnTo>
                      <a:pt x="170" y="0"/>
                    </a:lnTo>
                    <a:lnTo>
                      <a:pt x="180" y="203"/>
                    </a:lnTo>
                    <a:lnTo>
                      <a:pt x="62" y="209"/>
                    </a:lnTo>
                    <a:lnTo>
                      <a:pt x="6" y="21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94"/>
              <p:cNvSpPr>
                <a:spLocks/>
              </p:cNvSpPr>
              <p:nvPr/>
            </p:nvSpPr>
            <p:spPr bwMode="auto">
              <a:xfrm>
                <a:off x="7511" y="18389"/>
                <a:ext cx="240" cy="250"/>
              </a:xfrm>
              <a:custGeom>
                <a:avLst/>
                <a:gdLst>
                  <a:gd name="T0" fmla="*/ 10 w 240"/>
                  <a:gd name="T1" fmla="*/ 228 h 250"/>
                  <a:gd name="T2" fmla="*/ 12 w 240"/>
                  <a:gd name="T3" fmla="*/ 176 h 250"/>
                  <a:gd name="T4" fmla="*/ 13 w 240"/>
                  <a:gd name="T5" fmla="*/ 151 h 250"/>
                  <a:gd name="T6" fmla="*/ 2 w 240"/>
                  <a:gd name="T7" fmla="*/ 149 h 250"/>
                  <a:gd name="T8" fmla="*/ 10 w 240"/>
                  <a:gd name="T9" fmla="*/ 31 h 250"/>
                  <a:gd name="T10" fmla="*/ 0 w 240"/>
                  <a:gd name="T11" fmla="*/ 31 h 250"/>
                  <a:gd name="T12" fmla="*/ 0 w 240"/>
                  <a:gd name="T13" fmla="*/ 0 h 250"/>
                  <a:gd name="T14" fmla="*/ 89 w 240"/>
                  <a:gd name="T15" fmla="*/ 8 h 250"/>
                  <a:gd name="T16" fmla="*/ 89 w 240"/>
                  <a:gd name="T17" fmla="*/ 35 h 250"/>
                  <a:gd name="T18" fmla="*/ 186 w 240"/>
                  <a:gd name="T19" fmla="*/ 43 h 250"/>
                  <a:gd name="T20" fmla="*/ 182 w 240"/>
                  <a:gd name="T21" fmla="*/ 130 h 250"/>
                  <a:gd name="T22" fmla="*/ 240 w 240"/>
                  <a:gd name="T23" fmla="*/ 135 h 250"/>
                  <a:gd name="T24" fmla="*/ 238 w 240"/>
                  <a:gd name="T25" fmla="*/ 165 h 250"/>
                  <a:gd name="T26" fmla="*/ 228 w 240"/>
                  <a:gd name="T27" fmla="*/ 168 h 250"/>
                  <a:gd name="T28" fmla="*/ 222 w 240"/>
                  <a:gd name="T29" fmla="*/ 174 h 250"/>
                  <a:gd name="T30" fmla="*/ 222 w 240"/>
                  <a:gd name="T31" fmla="*/ 184 h 250"/>
                  <a:gd name="T32" fmla="*/ 203 w 240"/>
                  <a:gd name="T33" fmla="*/ 194 h 250"/>
                  <a:gd name="T34" fmla="*/ 201 w 240"/>
                  <a:gd name="T35" fmla="*/ 207 h 250"/>
                  <a:gd name="T36" fmla="*/ 195 w 240"/>
                  <a:gd name="T37" fmla="*/ 207 h 250"/>
                  <a:gd name="T38" fmla="*/ 193 w 240"/>
                  <a:gd name="T39" fmla="*/ 211 h 250"/>
                  <a:gd name="T40" fmla="*/ 176 w 240"/>
                  <a:gd name="T41" fmla="*/ 213 h 250"/>
                  <a:gd name="T42" fmla="*/ 176 w 240"/>
                  <a:gd name="T43" fmla="*/ 219 h 250"/>
                  <a:gd name="T44" fmla="*/ 166 w 240"/>
                  <a:gd name="T45" fmla="*/ 228 h 250"/>
                  <a:gd name="T46" fmla="*/ 151 w 240"/>
                  <a:gd name="T47" fmla="*/ 230 h 250"/>
                  <a:gd name="T48" fmla="*/ 147 w 240"/>
                  <a:gd name="T49" fmla="*/ 234 h 250"/>
                  <a:gd name="T50" fmla="*/ 141 w 240"/>
                  <a:gd name="T51" fmla="*/ 236 h 250"/>
                  <a:gd name="T52" fmla="*/ 133 w 240"/>
                  <a:gd name="T53" fmla="*/ 236 h 250"/>
                  <a:gd name="T54" fmla="*/ 130 w 240"/>
                  <a:gd name="T55" fmla="*/ 238 h 250"/>
                  <a:gd name="T56" fmla="*/ 128 w 240"/>
                  <a:gd name="T57" fmla="*/ 244 h 250"/>
                  <a:gd name="T58" fmla="*/ 118 w 240"/>
                  <a:gd name="T59" fmla="*/ 244 h 250"/>
                  <a:gd name="T60" fmla="*/ 118 w 240"/>
                  <a:gd name="T61" fmla="*/ 246 h 250"/>
                  <a:gd name="T62" fmla="*/ 114 w 240"/>
                  <a:gd name="T63" fmla="*/ 250 h 250"/>
                  <a:gd name="T64" fmla="*/ 108 w 240"/>
                  <a:gd name="T65" fmla="*/ 244 h 250"/>
                  <a:gd name="T66" fmla="*/ 102 w 240"/>
                  <a:gd name="T67" fmla="*/ 248 h 250"/>
                  <a:gd name="T68" fmla="*/ 97 w 240"/>
                  <a:gd name="T69" fmla="*/ 240 h 250"/>
                  <a:gd name="T70" fmla="*/ 91 w 240"/>
                  <a:gd name="T71" fmla="*/ 246 h 250"/>
                  <a:gd name="T72" fmla="*/ 85 w 240"/>
                  <a:gd name="T73" fmla="*/ 246 h 250"/>
                  <a:gd name="T74" fmla="*/ 72 w 240"/>
                  <a:gd name="T75" fmla="*/ 236 h 250"/>
                  <a:gd name="T76" fmla="*/ 68 w 240"/>
                  <a:gd name="T77" fmla="*/ 238 h 250"/>
                  <a:gd name="T78" fmla="*/ 66 w 240"/>
                  <a:gd name="T79" fmla="*/ 236 h 250"/>
                  <a:gd name="T80" fmla="*/ 56 w 240"/>
                  <a:gd name="T81" fmla="*/ 236 h 250"/>
                  <a:gd name="T82" fmla="*/ 54 w 240"/>
                  <a:gd name="T83" fmla="*/ 240 h 250"/>
                  <a:gd name="T84" fmla="*/ 46 w 240"/>
                  <a:gd name="T85" fmla="*/ 236 h 250"/>
                  <a:gd name="T86" fmla="*/ 42 w 240"/>
                  <a:gd name="T87" fmla="*/ 224 h 250"/>
                  <a:gd name="T88" fmla="*/ 35 w 240"/>
                  <a:gd name="T89" fmla="*/ 224 h 250"/>
                  <a:gd name="T90" fmla="*/ 33 w 240"/>
                  <a:gd name="T91" fmla="*/ 228 h 250"/>
                  <a:gd name="T92" fmla="*/ 23 w 240"/>
                  <a:gd name="T93" fmla="*/ 224 h 250"/>
                  <a:gd name="T94" fmla="*/ 17 w 240"/>
                  <a:gd name="T95" fmla="*/ 228 h 250"/>
                  <a:gd name="T96" fmla="*/ 10 w 240"/>
                  <a:gd name="T97" fmla="*/ 228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250">
                    <a:moveTo>
                      <a:pt x="10" y="228"/>
                    </a:moveTo>
                    <a:lnTo>
                      <a:pt x="12" y="176"/>
                    </a:lnTo>
                    <a:lnTo>
                      <a:pt x="13" y="151"/>
                    </a:lnTo>
                    <a:lnTo>
                      <a:pt x="2" y="149"/>
                    </a:lnTo>
                    <a:lnTo>
                      <a:pt x="10" y="31"/>
                    </a:lnTo>
                    <a:lnTo>
                      <a:pt x="0" y="31"/>
                    </a:lnTo>
                    <a:lnTo>
                      <a:pt x="0" y="0"/>
                    </a:lnTo>
                    <a:lnTo>
                      <a:pt x="89" y="8"/>
                    </a:lnTo>
                    <a:lnTo>
                      <a:pt x="89" y="35"/>
                    </a:lnTo>
                    <a:lnTo>
                      <a:pt x="186" y="43"/>
                    </a:lnTo>
                    <a:lnTo>
                      <a:pt x="182" y="130"/>
                    </a:lnTo>
                    <a:lnTo>
                      <a:pt x="240" y="135"/>
                    </a:lnTo>
                    <a:lnTo>
                      <a:pt x="238" y="165"/>
                    </a:lnTo>
                    <a:lnTo>
                      <a:pt x="228" y="168"/>
                    </a:lnTo>
                    <a:lnTo>
                      <a:pt x="222" y="174"/>
                    </a:lnTo>
                    <a:lnTo>
                      <a:pt x="222" y="184"/>
                    </a:lnTo>
                    <a:lnTo>
                      <a:pt x="203" y="194"/>
                    </a:lnTo>
                    <a:lnTo>
                      <a:pt x="201" y="207"/>
                    </a:lnTo>
                    <a:lnTo>
                      <a:pt x="195" y="207"/>
                    </a:lnTo>
                    <a:lnTo>
                      <a:pt x="193" y="211"/>
                    </a:lnTo>
                    <a:lnTo>
                      <a:pt x="176" y="213"/>
                    </a:lnTo>
                    <a:lnTo>
                      <a:pt x="176" y="219"/>
                    </a:lnTo>
                    <a:lnTo>
                      <a:pt x="166" y="228"/>
                    </a:lnTo>
                    <a:lnTo>
                      <a:pt x="151" y="230"/>
                    </a:lnTo>
                    <a:lnTo>
                      <a:pt x="147" y="234"/>
                    </a:lnTo>
                    <a:lnTo>
                      <a:pt x="141" y="236"/>
                    </a:lnTo>
                    <a:lnTo>
                      <a:pt x="133" y="236"/>
                    </a:lnTo>
                    <a:lnTo>
                      <a:pt x="130" y="238"/>
                    </a:lnTo>
                    <a:lnTo>
                      <a:pt x="128" y="244"/>
                    </a:lnTo>
                    <a:lnTo>
                      <a:pt x="118" y="244"/>
                    </a:lnTo>
                    <a:lnTo>
                      <a:pt x="118" y="246"/>
                    </a:lnTo>
                    <a:lnTo>
                      <a:pt x="114" y="250"/>
                    </a:lnTo>
                    <a:lnTo>
                      <a:pt x="108" y="244"/>
                    </a:lnTo>
                    <a:lnTo>
                      <a:pt x="102" y="248"/>
                    </a:lnTo>
                    <a:lnTo>
                      <a:pt x="97" y="240"/>
                    </a:lnTo>
                    <a:lnTo>
                      <a:pt x="91" y="246"/>
                    </a:lnTo>
                    <a:lnTo>
                      <a:pt x="85" y="246"/>
                    </a:lnTo>
                    <a:lnTo>
                      <a:pt x="72" y="236"/>
                    </a:lnTo>
                    <a:lnTo>
                      <a:pt x="68" y="238"/>
                    </a:lnTo>
                    <a:lnTo>
                      <a:pt x="66" y="236"/>
                    </a:lnTo>
                    <a:lnTo>
                      <a:pt x="56" y="236"/>
                    </a:lnTo>
                    <a:lnTo>
                      <a:pt x="54" y="240"/>
                    </a:lnTo>
                    <a:lnTo>
                      <a:pt x="46" y="236"/>
                    </a:lnTo>
                    <a:lnTo>
                      <a:pt x="42" y="224"/>
                    </a:lnTo>
                    <a:lnTo>
                      <a:pt x="35" y="224"/>
                    </a:lnTo>
                    <a:lnTo>
                      <a:pt x="33" y="228"/>
                    </a:lnTo>
                    <a:lnTo>
                      <a:pt x="23" y="224"/>
                    </a:lnTo>
                    <a:lnTo>
                      <a:pt x="17" y="228"/>
                    </a:lnTo>
                    <a:lnTo>
                      <a:pt x="10" y="22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95"/>
              <p:cNvSpPr>
                <a:spLocks/>
              </p:cNvSpPr>
              <p:nvPr/>
            </p:nvSpPr>
            <p:spPr bwMode="auto">
              <a:xfrm>
                <a:off x="8877" y="18436"/>
                <a:ext cx="269" cy="208"/>
              </a:xfrm>
              <a:custGeom>
                <a:avLst/>
                <a:gdLst>
                  <a:gd name="T0" fmla="*/ 0 w 269"/>
                  <a:gd name="T1" fmla="*/ 30 h 208"/>
                  <a:gd name="T2" fmla="*/ 25 w 269"/>
                  <a:gd name="T3" fmla="*/ 30 h 208"/>
                  <a:gd name="T4" fmla="*/ 25 w 269"/>
                  <a:gd name="T5" fmla="*/ 1 h 208"/>
                  <a:gd name="T6" fmla="*/ 263 w 269"/>
                  <a:gd name="T7" fmla="*/ 0 h 208"/>
                  <a:gd name="T8" fmla="*/ 265 w 269"/>
                  <a:gd name="T9" fmla="*/ 119 h 208"/>
                  <a:gd name="T10" fmla="*/ 269 w 269"/>
                  <a:gd name="T11" fmla="*/ 208 h 208"/>
                  <a:gd name="T12" fmla="*/ 124 w 269"/>
                  <a:gd name="T13" fmla="*/ 208 h 208"/>
                  <a:gd name="T14" fmla="*/ 4 w 269"/>
                  <a:gd name="T15" fmla="*/ 208 h 208"/>
                  <a:gd name="T16" fmla="*/ 4 w 269"/>
                  <a:gd name="T17" fmla="*/ 148 h 208"/>
                  <a:gd name="T18" fmla="*/ 0 w 269"/>
                  <a:gd name="T19" fmla="*/ 148 h 208"/>
                  <a:gd name="T20" fmla="*/ 0 w 269"/>
                  <a:gd name="T21" fmla="*/ 3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9" h="208">
                    <a:moveTo>
                      <a:pt x="0" y="30"/>
                    </a:moveTo>
                    <a:lnTo>
                      <a:pt x="25" y="30"/>
                    </a:lnTo>
                    <a:lnTo>
                      <a:pt x="25" y="1"/>
                    </a:lnTo>
                    <a:lnTo>
                      <a:pt x="263" y="0"/>
                    </a:lnTo>
                    <a:lnTo>
                      <a:pt x="265" y="119"/>
                    </a:lnTo>
                    <a:lnTo>
                      <a:pt x="269" y="208"/>
                    </a:lnTo>
                    <a:lnTo>
                      <a:pt x="124" y="208"/>
                    </a:lnTo>
                    <a:lnTo>
                      <a:pt x="4" y="208"/>
                    </a:lnTo>
                    <a:lnTo>
                      <a:pt x="4" y="148"/>
                    </a:lnTo>
                    <a:lnTo>
                      <a:pt x="0" y="148"/>
                    </a:lnTo>
                    <a:lnTo>
                      <a:pt x="0" y="3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96"/>
              <p:cNvSpPr>
                <a:spLocks/>
              </p:cNvSpPr>
              <p:nvPr/>
            </p:nvSpPr>
            <p:spPr bwMode="auto">
              <a:xfrm>
                <a:off x="10138" y="18428"/>
                <a:ext cx="159" cy="226"/>
              </a:xfrm>
              <a:custGeom>
                <a:avLst/>
                <a:gdLst>
                  <a:gd name="T0" fmla="*/ 8 w 159"/>
                  <a:gd name="T1" fmla="*/ 168 h 226"/>
                  <a:gd name="T2" fmla="*/ 2 w 159"/>
                  <a:gd name="T3" fmla="*/ 126 h 226"/>
                  <a:gd name="T4" fmla="*/ 0 w 159"/>
                  <a:gd name="T5" fmla="*/ 21 h 226"/>
                  <a:gd name="T6" fmla="*/ 45 w 159"/>
                  <a:gd name="T7" fmla="*/ 0 h 226"/>
                  <a:gd name="T8" fmla="*/ 89 w 159"/>
                  <a:gd name="T9" fmla="*/ 15 h 226"/>
                  <a:gd name="T10" fmla="*/ 97 w 159"/>
                  <a:gd name="T11" fmla="*/ 131 h 226"/>
                  <a:gd name="T12" fmla="*/ 126 w 159"/>
                  <a:gd name="T13" fmla="*/ 131 h 226"/>
                  <a:gd name="T14" fmla="*/ 128 w 159"/>
                  <a:gd name="T15" fmla="*/ 160 h 226"/>
                  <a:gd name="T16" fmla="*/ 153 w 159"/>
                  <a:gd name="T17" fmla="*/ 160 h 226"/>
                  <a:gd name="T18" fmla="*/ 159 w 159"/>
                  <a:gd name="T19" fmla="*/ 216 h 226"/>
                  <a:gd name="T20" fmla="*/ 70 w 159"/>
                  <a:gd name="T21" fmla="*/ 224 h 226"/>
                  <a:gd name="T22" fmla="*/ 12 w 159"/>
                  <a:gd name="T23" fmla="*/ 226 h 226"/>
                  <a:gd name="T24" fmla="*/ 8 w 159"/>
                  <a:gd name="T25" fmla="*/ 168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226">
                    <a:moveTo>
                      <a:pt x="8" y="168"/>
                    </a:moveTo>
                    <a:lnTo>
                      <a:pt x="2" y="126"/>
                    </a:lnTo>
                    <a:lnTo>
                      <a:pt x="0" y="21"/>
                    </a:lnTo>
                    <a:lnTo>
                      <a:pt x="45" y="0"/>
                    </a:lnTo>
                    <a:lnTo>
                      <a:pt x="89" y="15"/>
                    </a:lnTo>
                    <a:lnTo>
                      <a:pt x="97" y="131"/>
                    </a:lnTo>
                    <a:lnTo>
                      <a:pt x="126" y="131"/>
                    </a:lnTo>
                    <a:lnTo>
                      <a:pt x="128" y="160"/>
                    </a:lnTo>
                    <a:lnTo>
                      <a:pt x="153" y="160"/>
                    </a:lnTo>
                    <a:lnTo>
                      <a:pt x="159" y="216"/>
                    </a:lnTo>
                    <a:lnTo>
                      <a:pt x="70" y="224"/>
                    </a:lnTo>
                    <a:lnTo>
                      <a:pt x="12" y="226"/>
                    </a:lnTo>
                    <a:lnTo>
                      <a:pt x="8" y="16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97"/>
              <p:cNvSpPr>
                <a:spLocks/>
              </p:cNvSpPr>
              <p:nvPr/>
            </p:nvSpPr>
            <p:spPr bwMode="auto">
              <a:xfrm>
                <a:off x="8018" y="18445"/>
                <a:ext cx="211" cy="128"/>
              </a:xfrm>
              <a:custGeom>
                <a:avLst/>
                <a:gdLst>
                  <a:gd name="T0" fmla="*/ 207 w 211"/>
                  <a:gd name="T1" fmla="*/ 128 h 128"/>
                  <a:gd name="T2" fmla="*/ 9 w 211"/>
                  <a:gd name="T3" fmla="*/ 120 h 128"/>
                  <a:gd name="T4" fmla="*/ 0 w 211"/>
                  <a:gd name="T5" fmla="*/ 120 h 128"/>
                  <a:gd name="T6" fmla="*/ 6 w 211"/>
                  <a:gd name="T7" fmla="*/ 0 h 128"/>
                  <a:gd name="T8" fmla="*/ 114 w 211"/>
                  <a:gd name="T9" fmla="*/ 4 h 128"/>
                  <a:gd name="T10" fmla="*/ 211 w 211"/>
                  <a:gd name="T11" fmla="*/ 8 h 128"/>
                  <a:gd name="T12" fmla="*/ 207 w 211"/>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11" h="128">
                    <a:moveTo>
                      <a:pt x="207" y="128"/>
                    </a:moveTo>
                    <a:lnTo>
                      <a:pt x="9" y="120"/>
                    </a:lnTo>
                    <a:lnTo>
                      <a:pt x="0" y="120"/>
                    </a:lnTo>
                    <a:lnTo>
                      <a:pt x="6" y="0"/>
                    </a:lnTo>
                    <a:lnTo>
                      <a:pt x="114" y="4"/>
                    </a:lnTo>
                    <a:lnTo>
                      <a:pt x="211" y="8"/>
                    </a:lnTo>
                    <a:lnTo>
                      <a:pt x="207" y="12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98"/>
              <p:cNvSpPr>
                <a:spLocks/>
              </p:cNvSpPr>
              <p:nvPr/>
            </p:nvSpPr>
            <p:spPr bwMode="auto">
              <a:xfrm>
                <a:off x="7848" y="18437"/>
                <a:ext cx="179" cy="244"/>
              </a:xfrm>
              <a:custGeom>
                <a:avLst/>
                <a:gdLst>
                  <a:gd name="T0" fmla="*/ 176 w 179"/>
                  <a:gd name="T1" fmla="*/ 244 h 244"/>
                  <a:gd name="T2" fmla="*/ 23 w 179"/>
                  <a:gd name="T3" fmla="*/ 238 h 244"/>
                  <a:gd name="T4" fmla="*/ 23 w 179"/>
                  <a:gd name="T5" fmla="*/ 233 h 244"/>
                  <a:gd name="T6" fmla="*/ 19 w 179"/>
                  <a:gd name="T7" fmla="*/ 221 h 244"/>
                  <a:gd name="T8" fmla="*/ 7 w 179"/>
                  <a:gd name="T9" fmla="*/ 207 h 244"/>
                  <a:gd name="T10" fmla="*/ 3 w 179"/>
                  <a:gd name="T11" fmla="*/ 198 h 244"/>
                  <a:gd name="T12" fmla="*/ 0 w 179"/>
                  <a:gd name="T13" fmla="*/ 176 h 244"/>
                  <a:gd name="T14" fmla="*/ 3 w 179"/>
                  <a:gd name="T15" fmla="*/ 157 h 244"/>
                  <a:gd name="T16" fmla="*/ 17 w 179"/>
                  <a:gd name="T17" fmla="*/ 136 h 244"/>
                  <a:gd name="T18" fmla="*/ 11 w 179"/>
                  <a:gd name="T19" fmla="*/ 122 h 244"/>
                  <a:gd name="T20" fmla="*/ 21 w 179"/>
                  <a:gd name="T21" fmla="*/ 105 h 244"/>
                  <a:gd name="T22" fmla="*/ 21 w 179"/>
                  <a:gd name="T23" fmla="*/ 93 h 244"/>
                  <a:gd name="T24" fmla="*/ 11 w 179"/>
                  <a:gd name="T25" fmla="*/ 70 h 244"/>
                  <a:gd name="T26" fmla="*/ 11 w 179"/>
                  <a:gd name="T27" fmla="*/ 57 h 244"/>
                  <a:gd name="T28" fmla="*/ 21 w 179"/>
                  <a:gd name="T29" fmla="*/ 39 h 244"/>
                  <a:gd name="T30" fmla="*/ 19 w 179"/>
                  <a:gd name="T31" fmla="*/ 26 h 244"/>
                  <a:gd name="T32" fmla="*/ 23 w 179"/>
                  <a:gd name="T33" fmla="*/ 20 h 244"/>
                  <a:gd name="T34" fmla="*/ 19 w 179"/>
                  <a:gd name="T35" fmla="*/ 16 h 244"/>
                  <a:gd name="T36" fmla="*/ 7 w 179"/>
                  <a:gd name="T37" fmla="*/ 10 h 244"/>
                  <a:gd name="T38" fmla="*/ 3 w 179"/>
                  <a:gd name="T39" fmla="*/ 0 h 244"/>
                  <a:gd name="T40" fmla="*/ 135 w 179"/>
                  <a:gd name="T41" fmla="*/ 6 h 244"/>
                  <a:gd name="T42" fmla="*/ 176 w 179"/>
                  <a:gd name="T43" fmla="*/ 8 h 244"/>
                  <a:gd name="T44" fmla="*/ 170 w 179"/>
                  <a:gd name="T45" fmla="*/ 128 h 244"/>
                  <a:gd name="T46" fmla="*/ 179 w 179"/>
                  <a:gd name="T47" fmla="*/ 128 h 244"/>
                  <a:gd name="T48" fmla="*/ 176 w 179"/>
                  <a:gd name="T49"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9" h="244">
                    <a:moveTo>
                      <a:pt x="176" y="244"/>
                    </a:moveTo>
                    <a:lnTo>
                      <a:pt x="23" y="238"/>
                    </a:lnTo>
                    <a:lnTo>
                      <a:pt x="23" y="233"/>
                    </a:lnTo>
                    <a:lnTo>
                      <a:pt x="19" y="221"/>
                    </a:lnTo>
                    <a:lnTo>
                      <a:pt x="7" y="207"/>
                    </a:lnTo>
                    <a:lnTo>
                      <a:pt x="3" y="198"/>
                    </a:lnTo>
                    <a:lnTo>
                      <a:pt x="0" y="176"/>
                    </a:lnTo>
                    <a:lnTo>
                      <a:pt x="3" y="157"/>
                    </a:lnTo>
                    <a:lnTo>
                      <a:pt x="17" y="136"/>
                    </a:lnTo>
                    <a:lnTo>
                      <a:pt x="11" y="122"/>
                    </a:lnTo>
                    <a:lnTo>
                      <a:pt x="21" y="105"/>
                    </a:lnTo>
                    <a:lnTo>
                      <a:pt x="21" y="93"/>
                    </a:lnTo>
                    <a:lnTo>
                      <a:pt x="11" y="70"/>
                    </a:lnTo>
                    <a:lnTo>
                      <a:pt x="11" y="57"/>
                    </a:lnTo>
                    <a:lnTo>
                      <a:pt x="21" y="39"/>
                    </a:lnTo>
                    <a:lnTo>
                      <a:pt x="19" y="26"/>
                    </a:lnTo>
                    <a:lnTo>
                      <a:pt x="23" y="20"/>
                    </a:lnTo>
                    <a:lnTo>
                      <a:pt x="19" y="16"/>
                    </a:lnTo>
                    <a:lnTo>
                      <a:pt x="7" y="10"/>
                    </a:lnTo>
                    <a:lnTo>
                      <a:pt x="3" y="0"/>
                    </a:lnTo>
                    <a:lnTo>
                      <a:pt x="135" y="6"/>
                    </a:lnTo>
                    <a:lnTo>
                      <a:pt x="176" y="8"/>
                    </a:lnTo>
                    <a:lnTo>
                      <a:pt x="170" y="128"/>
                    </a:lnTo>
                    <a:lnTo>
                      <a:pt x="179" y="128"/>
                    </a:lnTo>
                    <a:lnTo>
                      <a:pt x="176" y="24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99"/>
              <p:cNvSpPr>
                <a:spLocks/>
              </p:cNvSpPr>
              <p:nvPr/>
            </p:nvSpPr>
            <p:spPr bwMode="auto">
              <a:xfrm>
                <a:off x="8225" y="18453"/>
                <a:ext cx="240" cy="126"/>
              </a:xfrm>
              <a:custGeom>
                <a:avLst/>
                <a:gdLst>
                  <a:gd name="T0" fmla="*/ 8 w 240"/>
                  <a:gd name="T1" fmla="*/ 120 h 126"/>
                  <a:gd name="T2" fmla="*/ 0 w 240"/>
                  <a:gd name="T3" fmla="*/ 120 h 126"/>
                  <a:gd name="T4" fmla="*/ 4 w 240"/>
                  <a:gd name="T5" fmla="*/ 0 h 126"/>
                  <a:gd name="T6" fmla="*/ 145 w 240"/>
                  <a:gd name="T7" fmla="*/ 6 h 126"/>
                  <a:gd name="T8" fmla="*/ 240 w 240"/>
                  <a:gd name="T9" fmla="*/ 10 h 126"/>
                  <a:gd name="T10" fmla="*/ 236 w 240"/>
                  <a:gd name="T11" fmla="*/ 126 h 126"/>
                  <a:gd name="T12" fmla="*/ 8 w 240"/>
                  <a:gd name="T13" fmla="*/ 120 h 126"/>
                </a:gdLst>
                <a:ahLst/>
                <a:cxnLst>
                  <a:cxn ang="0">
                    <a:pos x="T0" y="T1"/>
                  </a:cxn>
                  <a:cxn ang="0">
                    <a:pos x="T2" y="T3"/>
                  </a:cxn>
                  <a:cxn ang="0">
                    <a:pos x="T4" y="T5"/>
                  </a:cxn>
                  <a:cxn ang="0">
                    <a:pos x="T6" y="T7"/>
                  </a:cxn>
                  <a:cxn ang="0">
                    <a:pos x="T8" y="T9"/>
                  </a:cxn>
                  <a:cxn ang="0">
                    <a:pos x="T10" y="T11"/>
                  </a:cxn>
                  <a:cxn ang="0">
                    <a:pos x="T12" y="T13"/>
                  </a:cxn>
                </a:cxnLst>
                <a:rect l="0" t="0" r="r" b="b"/>
                <a:pathLst>
                  <a:path w="240" h="126">
                    <a:moveTo>
                      <a:pt x="8" y="120"/>
                    </a:moveTo>
                    <a:lnTo>
                      <a:pt x="0" y="120"/>
                    </a:lnTo>
                    <a:lnTo>
                      <a:pt x="4" y="0"/>
                    </a:lnTo>
                    <a:lnTo>
                      <a:pt x="145" y="6"/>
                    </a:lnTo>
                    <a:lnTo>
                      <a:pt x="240" y="10"/>
                    </a:lnTo>
                    <a:lnTo>
                      <a:pt x="236" y="126"/>
                    </a:lnTo>
                    <a:lnTo>
                      <a:pt x="8" y="12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00"/>
              <p:cNvSpPr>
                <a:spLocks/>
              </p:cNvSpPr>
              <p:nvPr/>
            </p:nvSpPr>
            <p:spPr bwMode="auto">
              <a:xfrm>
                <a:off x="7043" y="18391"/>
                <a:ext cx="273" cy="135"/>
              </a:xfrm>
              <a:custGeom>
                <a:avLst/>
                <a:gdLst>
                  <a:gd name="T0" fmla="*/ 265 w 273"/>
                  <a:gd name="T1" fmla="*/ 135 h 135"/>
                  <a:gd name="T2" fmla="*/ 247 w 273"/>
                  <a:gd name="T3" fmla="*/ 135 h 135"/>
                  <a:gd name="T4" fmla="*/ 0 w 273"/>
                  <a:gd name="T5" fmla="*/ 114 h 135"/>
                  <a:gd name="T6" fmla="*/ 7 w 273"/>
                  <a:gd name="T7" fmla="*/ 25 h 135"/>
                  <a:gd name="T8" fmla="*/ 66 w 273"/>
                  <a:gd name="T9" fmla="*/ 31 h 135"/>
                  <a:gd name="T10" fmla="*/ 69 w 273"/>
                  <a:gd name="T11" fmla="*/ 0 h 135"/>
                  <a:gd name="T12" fmla="*/ 114 w 273"/>
                  <a:gd name="T13" fmla="*/ 4 h 135"/>
                  <a:gd name="T14" fmla="*/ 201 w 273"/>
                  <a:gd name="T15" fmla="*/ 10 h 135"/>
                  <a:gd name="T16" fmla="*/ 273 w 273"/>
                  <a:gd name="T17" fmla="*/ 15 h 135"/>
                  <a:gd name="T18" fmla="*/ 265 w 273"/>
                  <a:gd name="T1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135">
                    <a:moveTo>
                      <a:pt x="265" y="135"/>
                    </a:moveTo>
                    <a:lnTo>
                      <a:pt x="247" y="135"/>
                    </a:lnTo>
                    <a:lnTo>
                      <a:pt x="0" y="114"/>
                    </a:lnTo>
                    <a:lnTo>
                      <a:pt x="7" y="25"/>
                    </a:lnTo>
                    <a:lnTo>
                      <a:pt x="66" y="31"/>
                    </a:lnTo>
                    <a:lnTo>
                      <a:pt x="69" y="0"/>
                    </a:lnTo>
                    <a:lnTo>
                      <a:pt x="114" y="4"/>
                    </a:lnTo>
                    <a:lnTo>
                      <a:pt x="201" y="10"/>
                    </a:lnTo>
                    <a:lnTo>
                      <a:pt x="273" y="15"/>
                    </a:lnTo>
                    <a:lnTo>
                      <a:pt x="265" y="135"/>
                    </a:lnTo>
                    <a:close/>
                  </a:path>
                </a:pathLst>
              </a:custGeom>
              <a:solidFill>
                <a:srgbClr val="8AC6EB"/>
              </a:solidFill>
              <a:ln w="12700" cmpd="sng">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01"/>
              <p:cNvSpPr>
                <a:spLocks/>
              </p:cNvSpPr>
              <p:nvPr/>
            </p:nvSpPr>
            <p:spPr bwMode="auto">
              <a:xfrm>
                <a:off x="7308" y="18406"/>
                <a:ext cx="216" cy="159"/>
              </a:xfrm>
              <a:custGeom>
                <a:avLst/>
                <a:gdLst>
                  <a:gd name="T0" fmla="*/ 215 w 216"/>
                  <a:gd name="T1" fmla="*/ 159 h 159"/>
                  <a:gd name="T2" fmla="*/ 100 w 216"/>
                  <a:gd name="T3" fmla="*/ 151 h 159"/>
                  <a:gd name="T4" fmla="*/ 102 w 216"/>
                  <a:gd name="T5" fmla="*/ 126 h 159"/>
                  <a:gd name="T6" fmla="*/ 0 w 216"/>
                  <a:gd name="T7" fmla="*/ 120 h 159"/>
                  <a:gd name="T8" fmla="*/ 8 w 216"/>
                  <a:gd name="T9" fmla="*/ 0 h 159"/>
                  <a:gd name="T10" fmla="*/ 203 w 216"/>
                  <a:gd name="T11" fmla="*/ 14 h 159"/>
                  <a:gd name="T12" fmla="*/ 213 w 216"/>
                  <a:gd name="T13" fmla="*/ 14 h 159"/>
                  <a:gd name="T14" fmla="*/ 205 w 216"/>
                  <a:gd name="T15" fmla="*/ 132 h 159"/>
                  <a:gd name="T16" fmla="*/ 216 w 216"/>
                  <a:gd name="T17" fmla="*/ 134 h 159"/>
                  <a:gd name="T18" fmla="*/ 215 w 216"/>
                  <a:gd name="T1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6" h="159">
                    <a:moveTo>
                      <a:pt x="215" y="159"/>
                    </a:moveTo>
                    <a:lnTo>
                      <a:pt x="100" y="151"/>
                    </a:lnTo>
                    <a:lnTo>
                      <a:pt x="102" y="126"/>
                    </a:lnTo>
                    <a:lnTo>
                      <a:pt x="0" y="120"/>
                    </a:lnTo>
                    <a:lnTo>
                      <a:pt x="8" y="0"/>
                    </a:lnTo>
                    <a:lnTo>
                      <a:pt x="203" y="14"/>
                    </a:lnTo>
                    <a:lnTo>
                      <a:pt x="213" y="14"/>
                    </a:lnTo>
                    <a:lnTo>
                      <a:pt x="205" y="132"/>
                    </a:lnTo>
                    <a:lnTo>
                      <a:pt x="216" y="134"/>
                    </a:lnTo>
                    <a:lnTo>
                      <a:pt x="215" y="15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02"/>
              <p:cNvSpPr>
                <a:spLocks/>
              </p:cNvSpPr>
              <p:nvPr/>
            </p:nvSpPr>
            <p:spPr bwMode="auto">
              <a:xfrm>
                <a:off x="8461" y="18463"/>
                <a:ext cx="182" cy="120"/>
              </a:xfrm>
              <a:custGeom>
                <a:avLst/>
                <a:gdLst>
                  <a:gd name="T0" fmla="*/ 180 w 182"/>
                  <a:gd name="T1" fmla="*/ 120 h 120"/>
                  <a:gd name="T2" fmla="*/ 8 w 182"/>
                  <a:gd name="T3" fmla="*/ 118 h 120"/>
                  <a:gd name="T4" fmla="*/ 0 w 182"/>
                  <a:gd name="T5" fmla="*/ 116 h 120"/>
                  <a:gd name="T6" fmla="*/ 4 w 182"/>
                  <a:gd name="T7" fmla="*/ 0 h 120"/>
                  <a:gd name="T8" fmla="*/ 87 w 182"/>
                  <a:gd name="T9" fmla="*/ 0 h 120"/>
                  <a:gd name="T10" fmla="*/ 182 w 182"/>
                  <a:gd name="T11" fmla="*/ 2 h 120"/>
                  <a:gd name="T12" fmla="*/ 180 w 182"/>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82" h="120">
                    <a:moveTo>
                      <a:pt x="180" y="120"/>
                    </a:moveTo>
                    <a:lnTo>
                      <a:pt x="8" y="118"/>
                    </a:lnTo>
                    <a:lnTo>
                      <a:pt x="0" y="116"/>
                    </a:lnTo>
                    <a:lnTo>
                      <a:pt x="4" y="0"/>
                    </a:lnTo>
                    <a:lnTo>
                      <a:pt x="87" y="0"/>
                    </a:lnTo>
                    <a:lnTo>
                      <a:pt x="182" y="2"/>
                    </a:lnTo>
                    <a:lnTo>
                      <a:pt x="180" y="12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03"/>
              <p:cNvSpPr>
                <a:spLocks/>
              </p:cNvSpPr>
              <p:nvPr/>
            </p:nvSpPr>
            <p:spPr bwMode="auto">
              <a:xfrm>
                <a:off x="8641" y="18465"/>
                <a:ext cx="172" cy="237"/>
              </a:xfrm>
              <a:custGeom>
                <a:avLst/>
                <a:gdLst>
                  <a:gd name="T0" fmla="*/ 9 w 172"/>
                  <a:gd name="T1" fmla="*/ 236 h 237"/>
                  <a:gd name="T2" fmla="*/ 9 w 172"/>
                  <a:gd name="T3" fmla="*/ 214 h 237"/>
                  <a:gd name="T4" fmla="*/ 4 w 172"/>
                  <a:gd name="T5" fmla="*/ 212 h 237"/>
                  <a:gd name="T6" fmla="*/ 6 w 172"/>
                  <a:gd name="T7" fmla="*/ 118 h 237"/>
                  <a:gd name="T8" fmla="*/ 0 w 172"/>
                  <a:gd name="T9" fmla="*/ 118 h 237"/>
                  <a:gd name="T10" fmla="*/ 2 w 172"/>
                  <a:gd name="T11" fmla="*/ 0 h 237"/>
                  <a:gd name="T12" fmla="*/ 118 w 172"/>
                  <a:gd name="T13" fmla="*/ 1 h 237"/>
                  <a:gd name="T14" fmla="*/ 118 w 172"/>
                  <a:gd name="T15" fmla="*/ 3 h 237"/>
                  <a:gd name="T16" fmla="*/ 122 w 172"/>
                  <a:gd name="T17" fmla="*/ 11 h 237"/>
                  <a:gd name="T18" fmla="*/ 125 w 172"/>
                  <a:gd name="T19" fmla="*/ 15 h 237"/>
                  <a:gd name="T20" fmla="*/ 127 w 172"/>
                  <a:gd name="T21" fmla="*/ 48 h 237"/>
                  <a:gd name="T22" fmla="*/ 133 w 172"/>
                  <a:gd name="T23" fmla="*/ 56 h 237"/>
                  <a:gd name="T24" fmla="*/ 135 w 172"/>
                  <a:gd name="T25" fmla="*/ 69 h 237"/>
                  <a:gd name="T26" fmla="*/ 141 w 172"/>
                  <a:gd name="T27" fmla="*/ 75 h 237"/>
                  <a:gd name="T28" fmla="*/ 149 w 172"/>
                  <a:gd name="T29" fmla="*/ 92 h 237"/>
                  <a:gd name="T30" fmla="*/ 158 w 172"/>
                  <a:gd name="T31" fmla="*/ 96 h 237"/>
                  <a:gd name="T32" fmla="*/ 160 w 172"/>
                  <a:gd name="T33" fmla="*/ 100 h 237"/>
                  <a:gd name="T34" fmla="*/ 160 w 172"/>
                  <a:gd name="T35" fmla="*/ 133 h 237"/>
                  <a:gd name="T36" fmla="*/ 164 w 172"/>
                  <a:gd name="T37" fmla="*/ 143 h 237"/>
                  <a:gd name="T38" fmla="*/ 164 w 172"/>
                  <a:gd name="T39" fmla="*/ 150 h 237"/>
                  <a:gd name="T40" fmla="*/ 168 w 172"/>
                  <a:gd name="T41" fmla="*/ 154 h 237"/>
                  <a:gd name="T42" fmla="*/ 172 w 172"/>
                  <a:gd name="T43" fmla="*/ 183 h 237"/>
                  <a:gd name="T44" fmla="*/ 166 w 172"/>
                  <a:gd name="T45" fmla="*/ 208 h 237"/>
                  <a:gd name="T46" fmla="*/ 170 w 172"/>
                  <a:gd name="T47" fmla="*/ 234 h 237"/>
                  <a:gd name="T48" fmla="*/ 168 w 172"/>
                  <a:gd name="T49" fmla="*/ 237 h 237"/>
                  <a:gd name="T50" fmla="*/ 9 w 172"/>
                  <a:gd name="T51" fmla="*/ 23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2" h="237">
                    <a:moveTo>
                      <a:pt x="9" y="236"/>
                    </a:moveTo>
                    <a:lnTo>
                      <a:pt x="9" y="214"/>
                    </a:lnTo>
                    <a:lnTo>
                      <a:pt x="4" y="212"/>
                    </a:lnTo>
                    <a:lnTo>
                      <a:pt x="6" y="118"/>
                    </a:lnTo>
                    <a:lnTo>
                      <a:pt x="0" y="118"/>
                    </a:lnTo>
                    <a:lnTo>
                      <a:pt x="2" y="0"/>
                    </a:lnTo>
                    <a:lnTo>
                      <a:pt x="118" y="1"/>
                    </a:lnTo>
                    <a:lnTo>
                      <a:pt x="118" y="3"/>
                    </a:lnTo>
                    <a:lnTo>
                      <a:pt x="122" y="11"/>
                    </a:lnTo>
                    <a:lnTo>
                      <a:pt x="125" y="15"/>
                    </a:lnTo>
                    <a:lnTo>
                      <a:pt x="127" y="48"/>
                    </a:lnTo>
                    <a:lnTo>
                      <a:pt x="133" y="56"/>
                    </a:lnTo>
                    <a:lnTo>
                      <a:pt x="135" y="69"/>
                    </a:lnTo>
                    <a:lnTo>
                      <a:pt x="141" y="75"/>
                    </a:lnTo>
                    <a:lnTo>
                      <a:pt x="149" y="92"/>
                    </a:lnTo>
                    <a:lnTo>
                      <a:pt x="158" y="96"/>
                    </a:lnTo>
                    <a:lnTo>
                      <a:pt x="160" y="100"/>
                    </a:lnTo>
                    <a:lnTo>
                      <a:pt x="160" y="133"/>
                    </a:lnTo>
                    <a:lnTo>
                      <a:pt x="164" y="143"/>
                    </a:lnTo>
                    <a:lnTo>
                      <a:pt x="164" y="150"/>
                    </a:lnTo>
                    <a:lnTo>
                      <a:pt x="168" y="154"/>
                    </a:lnTo>
                    <a:lnTo>
                      <a:pt x="172" y="183"/>
                    </a:lnTo>
                    <a:lnTo>
                      <a:pt x="166" y="208"/>
                    </a:lnTo>
                    <a:lnTo>
                      <a:pt x="170" y="234"/>
                    </a:lnTo>
                    <a:lnTo>
                      <a:pt x="168" y="237"/>
                    </a:lnTo>
                    <a:lnTo>
                      <a:pt x="9" y="23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04"/>
              <p:cNvSpPr>
                <a:spLocks/>
              </p:cNvSpPr>
              <p:nvPr/>
            </p:nvSpPr>
            <p:spPr bwMode="auto">
              <a:xfrm>
                <a:off x="8759" y="18466"/>
                <a:ext cx="122" cy="207"/>
              </a:xfrm>
              <a:custGeom>
                <a:avLst/>
                <a:gdLst>
                  <a:gd name="T0" fmla="*/ 48 w 122"/>
                  <a:gd name="T1" fmla="*/ 207 h 207"/>
                  <a:gd name="T2" fmla="*/ 54 w 122"/>
                  <a:gd name="T3" fmla="*/ 182 h 207"/>
                  <a:gd name="T4" fmla="*/ 50 w 122"/>
                  <a:gd name="T5" fmla="*/ 153 h 207"/>
                  <a:gd name="T6" fmla="*/ 46 w 122"/>
                  <a:gd name="T7" fmla="*/ 149 h 207"/>
                  <a:gd name="T8" fmla="*/ 46 w 122"/>
                  <a:gd name="T9" fmla="*/ 142 h 207"/>
                  <a:gd name="T10" fmla="*/ 42 w 122"/>
                  <a:gd name="T11" fmla="*/ 132 h 207"/>
                  <a:gd name="T12" fmla="*/ 42 w 122"/>
                  <a:gd name="T13" fmla="*/ 99 h 207"/>
                  <a:gd name="T14" fmla="*/ 40 w 122"/>
                  <a:gd name="T15" fmla="*/ 95 h 207"/>
                  <a:gd name="T16" fmla="*/ 31 w 122"/>
                  <a:gd name="T17" fmla="*/ 91 h 207"/>
                  <a:gd name="T18" fmla="*/ 23 w 122"/>
                  <a:gd name="T19" fmla="*/ 74 h 207"/>
                  <a:gd name="T20" fmla="*/ 17 w 122"/>
                  <a:gd name="T21" fmla="*/ 68 h 207"/>
                  <a:gd name="T22" fmla="*/ 15 w 122"/>
                  <a:gd name="T23" fmla="*/ 55 h 207"/>
                  <a:gd name="T24" fmla="*/ 9 w 122"/>
                  <a:gd name="T25" fmla="*/ 47 h 207"/>
                  <a:gd name="T26" fmla="*/ 7 w 122"/>
                  <a:gd name="T27" fmla="*/ 14 h 207"/>
                  <a:gd name="T28" fmla="*/ 4 w 122"/>
                  <a:gd name="T29" fmla="*/ 10 h 207"/>
                  <a:gd name="T30" fmla="*/ 0 w 122"/>
                  <a:gd name="T31" fmla="*/ 2 h 207"/>
                  <a:gd name="T32" fmla="*/ 118 w 122"/>
                  <a:gd name="T33" fmla="*/ 0 h 207"/>
                  <a:gd name="T34" fmla="*/ 118 w 122"/>
                  <a:gd name="T35" fmla="*/ 118 h 207"/>
                  <a:gd name="T36" fmla="*/ 122 w 122"/>
                  <a:gd name="T37" fmla="*/ 118 h 207"/>
                  <a:gd name="T38" fmla="*/ 122 w 122"/>
                  <a:gd name="T39" fmla="*/ 178 h 207"/>
                  <a:gd name="T40" fmla="*/ 122 w 122"/>
                  <a:gd name="T41" fmla="*/ 207 h 207"/>
                  <a:gd name="T42" fmla="*/ 48 w 122"/>
                  <a:gd name="T43" fmla="*/ 207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207">
                    <a:moveTo>
                      <a:pt x="48" y="207"/>
                    </a:moveTo>
                    <a:lnTo>
                      <a:pt x="54" y="182"/>
                    </a:lnTo>
                    <a:lnTo>
                      <a:pt x="50" y="153"/>
                    </a:lnTo>
                    <a:lnTo>
                      <a:pt x="46" y="149"/>
                    </a:lnTo>
                    <a:lnTo>
                      <a:pt x="46" y="142"/>
                    </a:lnTo>
                    <a:lnTo>
                      <a:pt x="42" y="132"/>
                    </a:lnTo>
                    <a:lnTo>
                      <a:pt x="42" y="99"/>
                    </a:lnTo>
                    <a:lnTo>
                      <a:pt x="40" y="95"/>
                    </a:lnTo>
                    <a:lnTo>
                      <a:pt x="31" y="91"/>
                    </a:lnTo>
                    <a:lnTo>
                      <a:pt x="23" y="74"/>
                    </a:lnTo>
                    <a:lnTo>
                      <a:pt x="17" y="68"/>
                    </a:lnTo>
                    <a:lnTo>
                      <a:pt x="15" y="55"/>
                    </a:lnTo>
                    <a:lnTo>
                      <a:pt x="9" y="47"/>
                    </a:lnTo>
                    <a:lnTo>
                      <a:pt x="7" y="14"/>
                    </a:lnTo>
                    <a:lnTo>
                      <a:pt x="4" y="10"/>
                    </a:lnTo>
                    <a:lnTo>
                      <a:pt x="0" y="2"/>
                    </a:lnTo>
                    <a:lnTo>
                      <a:pt x="118" y="0"/>
                    </a:lnTo>
                    <a:lnTo>
                      <a:pt x="118" y="118"/>
                    </a:lnTo>
                    <a:lnTo>
                      <a:pt x="122" y="118"/>
                    </a:lnTo>
                    <a:lnTo>
                      <a:pt x="122" y="178"/>
                    </a:lnTo>
                    <a:lnTo>
                      <a:pt x="122" y="207"/>
                    </a:lnTo>
                    <a:lnTo>
                      <a:pt x="48" y="20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05"/>
              <p:cNvSpPr>
                <a:spLocks/>
              </p:cNvSpPr>
              <p:nvPr/>
            </p:nvSpPr>
            <p:spPr bwMode="auto">
              <a:xfrm>
                <a:off x="10227" y="18443"/>
                <a:ext cx="159" cy="201"/>
              </a:xfrm>
              <a:custGeom>
                <a:avLst/>
                <a:gdLst>
                  <a:gd name="T0" fmla="*/ 33 w 159"/>
                  <a:gd name="T1" fmla="*/ 6 h 201"/>
                  <a:gd name="T2" fmla="*/ 39 w 159"/>
                  <a:gd name="T3" fmla="*/ 16 h 201"/>
                  <a:gd name="T4" fmla="*/ 54 w 159"/>
                  <a:gd name="T5" fmla="*/ 10 h 201"/>
                  <a:gd name="T6" fmla="*/ 58 w 159"/>
                  <a:gd name="T7" fmla="*/ 12 h 201"/>
                  <a:gd name="T8" fmla="*/ 58 w 159"/>
                  <a:gd name="T9" fmla="*/ 20 h 201"/>
                  <a:gd name="T10" fmla="*/ 66 w 159"/>
                  <a:gd name="T11" fmla="*/ 20 h 201"/>
                  <a:gd name="T12" fmla="*/ 70 w 159"/>
                  <a:gd name="T13" fmla="*/ 23 h 201"/>
                  <a:gd name="T14" fmla="*/ 79 w 159"/>
                  <a:gd name="T15" fmla="*/ 23 h 201"/>
                  <a:gd name="T16" fmla="*/ 93 w 159"/>
                  <a:gd name="T17" fmla="*/ 45 h 201"/>
                  <a:gd name="T18" fmla="*/ 99 w 159"/>
                  <a:gd name="T19" fmla="*/ 60 h 201"/>
                  <a:gd name="T20" fmla="*/ 106 w 159"/>
                  <a:gd name="T21" fmla="*/ 70 h 201"/>
                  <a:gd name="T22" fmla="*/ 106 w 159"/>
                  <a:gd name="T23" fmla="*/ 80 h 201"/>
                  <a:gd name="T24" fmla="*/ 151 w 159"/>
                  <a:gd name="T25" fmla="*/ 87 h 201"/>
                  <a:gd name="T26" fmla="*/ 159 w 159"/>
                  <a:gd name="T27" fmla="*/ 198 h 201"/>
                  <a:gd name="T28" fmla="*/ 132 w 159"/>
                  <a:gd name="T29" fmla="*/ 199 h 201"/>
                  <a:gd name="T30" fmla="*/ 70 w 159"/>
                  <a:gd name="T31" fmla="*/ 201 h 201"/>
                  <a:gd name="T32" fmla="*/ 64 w 159"/>
                  <a:gd name="T33" fmla="*/ 145 h 201"/>
                  <a:gd name="T34" fmla="*/ 39 w 159"/>
                  <a:gd name="T35" fmla="*/ 145 h 201"/>
                  <a:gd name="T36" fmla="*/ 37 w 159"/>
                  <a:gd name="T37" fmla="*/ 116 h 201"/>
                  <a:gd name="T38" fmla="*/ 8 w 159"/>
                  <a:gd name="T39" fmla="*/ 116 h 201"/>
                  <a:gd name="T40" fmla="*/ 0 w 159"/>
                  <a:gd name="T41" fmla="*/ 0 h 201"/>
                  <a:gd name="T42" fmla="*/ 33 w 159"/>
                  <a:gd name="T4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201">
                    <a:moveTo>
                      <a:pt x="33" y="6"/>
                    </a:moveTo>
                    <a:lnTo>
                      <a:pt x="39" y="16"/>
                    </a:lnTo>
                    <a:lnTo>
                      <a:pt x="54" y="10"/>
                    </a:lnTo>
                    <a:lnTo>
                      <a:pt x="58" y="12"/>
                    </a:lnTo>
                    <a:lnTo>
                      <a:pt x="58" y="20"/>
                    </a:lnTo>
                    <a:lnTo>
                      <a:pt x="66" y="20"/>
                    </a:lnTo>
                    <a:lnTo>
                      <a:pt x="70" y="23"/>
                    </a:lnTo>
                    <a:lnTo>
                      <a:pt x="79" y="23"/>
                    </a:lnTo>
                    <a:lnTo>
                      <a:pt x="93" y="45"/>
                    </a:lnTo>
                    <a:lnTo>
                      <a:pt x="99" y="60"/>
                    </a:lnTo>
                    <a:lnTo>
                      <a:pt x="106" y="70"/>
                    </a:lnTo>
                    <a:lnTo>
                      <a:pt x="106" y="80"/>
                    </a:lnTo>
                    <a:lnTo>
                      <a:pt x="151" y="87"/>
                    </a:lnTo>
                    <a:lnTo>
                      <a:pt x="159" y="198"/>
                    </a:lnTo>
                    <a:lnTo>
                      <a:pt x="132" y="199"/>
                    </a:lnTo>
                    <a:lnTo>
                      <a:pt x="70" y="201"/>
                    </a:lnTo>
                    <a:lnTo>
                      <a:pt x="64" y="145"/>
                    </a:lnTo>
                    <a:lnTo>
                      <a:pt x="39" y="145"/>
                    </a:lnTo>
                    <a:lnTo>
                      <a:pt x="37" y="116"/>
                    </a:lnTo>
                    <a:lnTo>
                      <a:pt x="8" y="116"/>
                    </a:lnTo>
                    <a:lnTo>
                      <a:pt x="0" y="0"/>
                    </a:lnTo>
                    <a:lnTo>
                      <a:pt x="33" y="6"/>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06"/>
              <p:cNvSpPr>
                <a:spLocks/>
              </p:cNvSpPr>
              <p:nvPr/>
            </p:nvSpPr>
            <p:spPr bwMode="auto">
              <a:xfrm>
                <a:off x="7519" y="18507"/>
                <a:ext cx="352" cy="168"/>
              </a:xfrm>
              <a:custGeom>
                <a:avLst/>
                <a:gdLst>
                  <a:gd name="T0" fmla="*/ 0 w 352"/>
                  <a:gd name="T1" fmla="*/ 147 h 168"/>
                  <a:gd name="T2" fmla="*/ 9 w 352"/>
                  <a:gd name="T3" fmla="*/ 110 h 168"/>
                  <a:gd name="T4" fmla="*/ 25 w 352"/>
                  <a:gd name="T5" fmla="*/ 110 h 168"/>
                  <a:gd name="T6" fmla="*/ 34 w 352"/>
                  <a:gd name="T7" fmla="*/ 106 h 168"/>
                  <a:gd name="T8" fmla="*/ 46 w 352"/>
                  <a:gd name="T9" fmla="*/ 122 h 168"/>
                  <a:gd name="T10" fmla="*/ 58 w 352"/>
                  <a:gd name="T11" fmla="*/ 118 h 168"/>
                  <a:gd name="T12" fmla="*/ 64 w 352"/>
                  <a:gd name="T13" fmla="*/ 118 h 168"/>
                  <a:gd name="T14" fmla="*/ 83 w 352"/>
                  <a:gd name="T15" fmla="*/ 128 h 168"/>
                  <a:gd name="T16" fmla="*/ 94 w 352"/>
                  <a:gd name="T17" fmla="*/ 130 h 168"/>
                  <a:gd name="T18" fmla="*/ 106 w 352"/>
                  <a:gd name="T19" fmla="*/ 132 h 168"/>
                  <a:gd name="T20" fmla="*/ 110 w 352"/>
                  <a:gd name="T21" fmla="*/ 126 h 168"/>
                  <a:gd name="T22" fmla="*/ 122 w 352"/>
                  <a:gd name="T23" fmla="*/ 120 h 168"/>
                  <a:gd name="T24" fmla="*/ 133 w 352"/>
                  <a:gd name="T25" fmla="*/ 118 h 168"/>
                  <a:gd name="T26" fmla="*/ 143 w 352"/>
                  <a:gd name="T27" fmla="*/ 112 h 168"/>
                  <a:gd name="T28" fmla="*/ 168 w 352"/>
                  <a:gd name="T29" fmla="*/ 101 h 168"/>
                  <a:gd name="T30" fmla="*/ 185 w 352"/>
                  <a:gd name="T31" fmla="*/ 93 h 168"/>
                  <a:gd name="T32" fmla="*/ 193 w 352"/>
                  <a:gd name="T33" fmla="*/ 89 h 168"/>
                  <a:gd name="T34" fmla="*/ 214 w 352"/>
                  <a:gd name="T35" fmla="*/ 66 h 168"/>
                  <a:gd name="T36" fmla="*/ 220 w 352"/>
                  <a:gd name="T37" fmla="*/ 50 h 168"/>
                  <a:gd name="T38" fmla="*/ 236 w 352"/>
                  <a:gd name="T39" fmla="*/ 47 h 168"/>
                  <a:gd name="T40" fmla="*/ 240 w 352"/>
                  <a:gd name="T41" fmla="*/ 33 h 168"/>
                  <a:gd name="T42" fmla="*/ 257 w 352"/>
                  <a:gd name="T43" fmla="*/ 21 h 168"/>
                  <a:gd name="T44" fmla="*/ 269 w 352"/>
                  <a:gd name="T45" fmla="*/ 6 h 168"/>
                  <a:gd name="T46" fmla="*/ 278 w 352"/>
                  <a:gd name="T47" fmla="*/ 10 h 168"/>
                  <a:gd name="T48" fmla="*/ 305 w 352"/>
                  <a:gd name="T49" fmla="*/ 8 h 168"/>
                  <a:gd name="T50" fmla="*/ 321 w 352"/>
                  <a:gd name="T51" fmla="*/ 6 h 168"/>
                  <a:gd name="T52" fmla="*/ 334 w 352"/>
                  <a:gd name="T53" fmla="*/ 2 h 168"/>
                  <a:gd name="T54" fmla="*/ 350 w 352"/>
                  <a:gd name="T55" fmla="*/ 23 h 168"/>
                  <a:gd name="T56" fmla="*/ 340 w 352"/>
                  <a:gd name="T57" fmla="*/ 52 h 168"/>
                  <a:gd name="T58" fmla="*/ 332 w 352"/>
                  <a:gd name="T59" fmla="*/ 87 h 168"/>
                  <a:gd name="T60" fmla="*/ 332 w 352"/>
                  <a:gd name="T61" fmla="*/ 128 h 168"/>
                  <a:gd name="T62" fmla="*/ 348 w 352"/>
                  <a:gd name="T63" fmla="*/ 151 h 168"/>
                  <a:gd name="T64" fmla="*/ 352 w 352"/>
                  <a:gd name="T6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168">
                    <a:moveTo>
                      <a:pt x="352" y="168"/>
                    </a:moveTo>
                    <a:lnTo>
                      <a:pt x="0" y="147"/>
                    </a:lnTo>
                    <a:lnTo>
                      <a:pt x="2" y="110"/>
                    </a:lnTo>
                    <a:lnTo>
                      <a:pt x="9" y="110"/>
                    </a:lnTo>
                    <a:lnTo>
                      <a:pt x="15" y="106"/>
                    </a:lnTo>
                    <a:lnTo>
                      <a:pt x="25" y="110"/>
                    </a:lnTo>
                    <a:lnTo>
                      <a:pt x="27" y="106"/>
                    </a:lnTo>
                    <a:lnTo>
                      <a:pt x="34" y="106"/>
                    </a:lnTo>
                    <a:lnTo>
                      <a:pt x="38" y="118"/>
                    </a:lnTo>
                    <a:lnTo>
                      <a:pt x="46" y="122"/>
                    </a:lnTo>
                    <a:lnTo>
                      <a:pt x="48" y="118"/>
                    </a:lnTo>
                    <a:lnTo>
                      <a:pt x="58" y="118"/>
                    </a:lnTo>
                    <a:lnTo>
                      <a:pt x="60" y="120"/>
                    </a:lnTo>
                    <a:lnTo>
                      <a:pt x="64" y="118"/>
                    </a:lnTo>
                    <a:lnTo>
                      <a:pt x="77" y="128"/>
                    </a:lnTo>
                    <a:lnTo>
                      <a:pt x="83" y="128"/>
                    </a:lnTo>
                    <a:lnTo>
                      <a:pt x="89" y="122"/>
                    </a:lnTo>
                    <a:lnTo>
                      <a:pt x="94" y="130"/>
                    </a:lnTo>
                    <a:lnTo>
                      <a:pt x="100" y="126"/>
                    </a:lnTo>
                    <a:lnTo>
                      <a:pt x="106" y="132"/>
                    </a:lnTo>
                    <a:lnTo>
                      <a:pt x="110" y="128"/>
                    </a:lnTo>
                    <a:lnTo>
                      <a:pt x="110" y="126"/>
                    </a:lnTo>
                    <a:lnTo>
                      <a:pt x="120" y="126"/>
                    </a:lnTo>
                    <a:lnTo>
                      <a:pt x="122" y="120"/>
                    </a:lnTo>
                    <a:lnTo>
                      <a:pt x="125" y="118"/>
                    </a:lnTo>
                    <a:lnTo>
                      <a:pt x="133" y="118"/>
                    </a:lnTo>
                    <a:lnTo>
                      <a:pt x="139" y="116"/>
                    </a:lnTo>
                    <a:lnTo>
                      <a:pt x="143" y="112"/>
                    </a:lnTo>
                    <a:lnTo>
                      <a:pt x="158" y="110"/>
                    </a:lnTo>
                    <a:lnTo>
                      <a:pt x="168" y="101"/>
                    </a:lnTo>
                    <a:lnTo>
                      <a:pt x="168" y="95"/>
                    </a:lnTo>
                    <a:lnTo>
                      <a:pt x="185" y="93"/>
                    </a:lnTo>
                    <a:lnTo>
                      <a:pt x="187" y="89"/>
                    </a:lnTo>
                    <a:lnTo>
                      <a:pt x="193" y="89"/>
                    </a:lnTo>
                    <a:lnTo>
                      <a:pt x="195" y="76"/>
                    </a:lnTo>
                    <a:lnTo>
                      <a:pt x="214" y="66"/>
                    </a:lnTo>
                    <a:lnTo>
                      <a:pt x="214" y="56"/>
                    </a:lnTo>
                    <a:lnTo>
                      <a:pt x="220" y="50"/>
                    </a:lnTo>
                    <a:lnTo>
                      <a:pt x="230" y="47"/>
                    </a:lnTo>
                    <a:lnTo>
                      <a:pt x="236" y="47"/>
                    </a:lnTo>
                    <a:lnTo>
                      <a:pt x="241" y="41"/>
                    </a:lnTo>
                    <a:lnTo>
                      <a:pt x="240" y="33"/>
                    </a:lnTo>
                    <a:lnTo>
                      <a:pt x="249" y="31"/>
                    </a:lnTo>
                    <a:lnTo>
                      <a:pt x="257" y="21"/>
                    </a:lnTo>
                    <a:lnTo>
                      <a:pt x="261" y="14"/>
                    </a:lnTo>
                    <a:lnTo>
                      <a:pt x="269" y="6"/>
                    </a:lnTo>
                    <a:lnTo>
                      <a:pt x="276" y="6"/>
                    </a:lnTo>
                    <a:lnTo>
                      <a:pt x="278" y="10"/>
                    </a:lnTo>
                    <a:lnTo>
                      <a:pt x="286" y="12"/>
                    </a:lnTo>
                    <a:lnTo>
                      <a:pt x="305" y="8"/>
                    </a:lnTo>
                    <a:lnTo>
                      <a:pt x="309" y="16"/>
                    </a:lnTo>
                    <a:lnTo>
                      <a:pt x="321" y="6"/>
                    </a:lnTo>
                    <a:lnTo>
                      <a:pt x="330" y="6"/>
                    </a:lnTo>
                    <a:lnTo>
                      <a:pt x="334" y="2"/>
                    </a:lnTo>
                    <a:lnTo>
                      <a:pt x="340" y="0"/>
                    </a:lnTo>
                    <a:lnTo>
                      <a:pt x="350" y="23"/>
                    </a:lnTo>
                    <a:lnTo>
                      <a:pt x="350" y="35"/>
                    </a:lnTo>
                    <a:lnTo>
                      <a:pt x="340" y="52"/>
                    </a:lnTo>
                    <a:lnTo>
                      <a:pt x="346" y="66"/>
                    </a:lnTo>
                    <a:lnTo>
                      <a:pt x="332" y="87"/>
                    </a:lnTo>
                    <a:lnTo>
                      <a:pt x="329" y="106"/>
                    </a:lnTo>
                    <a:lnTo>
                      <a:pt x="332" y="128"/>
                    </a:lnTo>
                    <a:lnTo>
                      <a:pt x="336" y="137"/>
                    </a:lnTo>
                    <a:lnTo>
                      <a:pt x="348" y="151"/>
                    </a:lnTo>
                    <a:lnTo>
                      <a:pt x="352" y="163"/>
                    </a:lnTo>
                    <a:lnTo>
                      <a:pt x="352" y="16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Freeform 107"/>
              <p:cNvSpPr>
                <a:spLocks/>
              </p:cNvSpPr>
              <p:nvPr/>
            </p:nvSpPr>
            <p:spPr bwMode="auto">
              <a:xfrm>
                <a:off x="7519" y="18507"/>
                <a:ext cx="352" cy="168"/>
              </a:xfrm>
              <a:custGeom>
                <a:avLst/>
                <a:gdLst>
                  <a:gd name="T0" fmla="*/ 0 w 352"/>
                  <a:gd name="T1" fmla="*/ 147 h 168"/>
                  <a:gd name="T2" fmla="*/ 9 w 352"/>
                  <a:gd name="T3" fmla="*/ 110 h 168"/>
                  <a:gd name="T4" fmla="*/ 25 w 352"/>
                  <a:gd name="T5" fmla="*/ 110 h 168"/>
                  <a:gd name="T6" fmla="*/ 34 w 352"/>
                  <a:gd name="T7" fmla="*/ 106 h 168"/>
                  <a:gd name="T8" fmla="*/ 46 w 352"/>
                  <a:gd name="T9" fmla="*/ 122 h 168"/>
                  <a:gd name="T10" fmla="*/ 58 w 352"/>
                  <a:gd name="T11" fmla="*/ 118 h 168"/>
                  <a:gd name="T12" fmla="*/ 64 w 352"/>
                  <a:gd name="T13" fmla="*/ 118 h 168"/>
                  <a:gd name="T14" fmla="*/ 83 w 352"/>
                  <a:gd name="T15" fmla="*/ 128 h 168"/>
                  <a:gd name="T16" fmla="*/ 94 w 352"/>
                  <a:gd name="T17" fmla="*/ 130 h 168"/>
                  <a:gd name="T18" fmla="*/ 106 w 352"/>
                  <a:gd name="T19" fmla="*/ 132 h 168"/>
                  <a:gd name="T20" fmla="*/ 110 w 352"/>
                  <a:gd name="T21" fmla="*/ 126 h 168"/>
                  <a:gd name="T22" fmla="*/ 122 w 352"/>
                  <a:gd name="T23" fmla="*/ 120 h 168"/>
                  <a:gd name="T24" fmla="*/ 133 w 352"/>
                  <a:gd name="T25" fmla="*/ 118 h 168"/>
                  <a:gd name="T26" fmla="*/ 143 w 352"/>
                  <a:gd name="T27" fmla="*/ 112 h 168"/>
                  <a:gd name="T28" fmla="*/ 168 w 352"/>
                  <a:gd name="T29" fmla="*/ 101 h 168"/>
                  <a:gd name="T30" fmla="*/ 185 w 352"/>
                  <a:gd name="T31" fmla="*/ 93 h 168"/>
                  <a:gd name="T32" fmla="*/ 193 w 352"/>
                  <a:gd name="T33" fmla="*/ 89 h 168"/>
                  <a:gd name="T34" fmla="*/ 214 w 352"/>
                  <a:gd name="T35" fmla="*/ 66 h 168"/>
                  <a:gd name="T36" fmla="*/ 220 w 352"/>
                  <a:gd name="T37" fmla="*/ 50 h 168"/>
                  <a:gd name="T38" fmla="*/ 236 w 352"/>
                  <a:gd name="T39" fmla="*/ 47 h 168"/>
                  <a:gd name="T40" fmla="*/ 240 w 352"/>
                  <a:gd name="T41" fmla="*/ 33 h 168"/>
                  <a:gd name="T42" fmla="*/ 257 w 352"/>
                  <a:gd name="T43" fmla="*/ 21 h 168"/>
                  <a:gd name="T44" fmla="*/ 269 w 352"/>
                  <a:gd name="T45" fmla="*/ 6 h 168"/>
                  <a:gd name="T46" fmla="*/ 278 w 352"/>
                  <a:gd name="T47" fmla="*/ 10 h 168"/>
                  <a:gd name="T48" fmla="*/ 305 w 352"/>
                  <a:gd name="T49" fmla="*/ 8 h 168"/>
                  <a:gd name="T50" fmla="*/ 321 w 352"/>
                  <a:gd name="T51" fmla="*/ 6 h 168"/>
                  <a:gd name="T52" fmla="*/ 334 w 352"/>
                  <a:gd name="T53" fmla="*/ 2 h 168"/>
                  <a:gd name="T54" fmla="*/ 350 w 352"/>
                  <a:gd name="T55" fmla="*/ 23 h 168"/>
                  <a:gd name="T56" fmla="*/ 340 w 352"/>
                  <a:gd name="T57" fmla="*/ 52 h 168"/>
                  <a:gd name="T58" fmla="*/ 332 w 352"/>
                  <a:gd name="T59" fmla="*/ 87 h 168"/>
                  <a:gd name="T60" fmla="*/ 332 w 352"/>
                  <a:gd name="T61" fmla="*/ 128 h 168"/>
                  <a:gd name="T62" fmla="*/ 348 w 352"/>
                  <a:gd name="T63" fmla="*/ 151 h 168"/>
                  <a:gd name="T64" fmla="*/ 352 w 352"/>
                  <a:gd name="T65"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2" h="168">
                    <a:moveTo>
                      <a:pt x="352" y="168"/>
                    </a:moveTo>
                    <a:lnTo>
                      <a:pt x="0" y="147"/>
                    </a:lnTo>
                    <a:lnTo>
                      <a:pt x="2" y="110"/>
                    </a:lnTo>
                    <a:lnTo>
                      <a:pt x="9" y="110"/>
                    </a:lnTo>
                    <a:lnTo>
                      <a:pt x="15" y="106"/>
                    </a:lnTo>
                    <a:lnTo>
                      <a:pt x="25" y="110"/>
                    </a:lnTo>
                    <a:lnTo>
                      <a:pt x="27" y="106"/>
                    </a:lnTo>
                    <a:lnTo>
                      <a:pt x="34" y="106"/>
                    </a:lnTo>
                    <a:lnTo>
                      <a:pt x="38" y="118"/>
                    </a:lnTo>
                    <a:lnTo>
                      <a:pt x="46" y="122"/>
                    </a:lnTo>
                    <a:lnTo>
                      <a:pt x="48" y="118"/>
                    </a:lnTo>
                    <a:lnTo>
                      <a:pt x="58" y="118"/>
                    </a:lnTo>
                    <a:lnTo>
                      <a:pt x="60" y="120"/>
                    </a:lnTo>
                    <a:lnTo>
                      <a:pt x="64" y="118"/>
                    </a:lnTo>
                    <a:lnTo>
                      <a:pt x="77" y="128"/>
                    </a:lnTo>
                    <a:lnTo>
                      <a:pt x="83" y="128"/>
                    </a:lnTo>
                    <a:lnTo>
                      <a:pt x="89" y="122"/>
                    </a:lnTo>
                    <a:lnTo>
                      <a:pt x="94" y="130"/>
                    </a:lnTo>
                    <a:lnTo>
                      <a:pt x="100" y="126"/>
                    </a:lnTo>
                    <a:lnTo>
                      <a:pt x="106" y="132"/>
                    </a:lnTo>
                    <a:lnTo>
                      <a:pt x="110" y="128"/>
                    </a:lnTo>
                    <a:lnTo>
                      <a:pt x="110" y="126"/>
                    </a:lnTo>
                    <a:lnTo>
                      <a:pt x="120" y="126"/>
                    </a:lnTo>
                    <a:lnTo>
                      <a:pt x="122" y="120"/>
                    </a:lnTo>
                    <a:lnTo>
                      <a:pt x="125" y="118"/>
                    </a:lnTo>
                    <a:lnTo>
                      <a:pt x="133" y="118"/>
                    </a:lnTo>
                    <a:lnTo>
                      <a:pt x="139" y="116"/>
                    </a:lnTo>
                    <a:lnTo>
                      <a:pt x="143" y="112"/>
                    </a:lnTo>
                    <a:lnTo>
                      <a:pt x="158" y="110"/>
                    </a:lnTo>
                    <a:lnTo>
                      <a:pt x="168" y="101"/>
                    </a:lnTo>
                    <a:lnTo>
                      <a:pt x="168" y="95"/>
                    </a:lnTo>
                    <a:lnTo>
                      <a:pt x="185" y="93"/>
                    </a:lnTo>
                    <a:lnTo>
                      <a:pt x="187" y="89"/>
                    </a:lnTo>
                    <a:lnTo>
                      <a:pt x="193" y="89"/>
                    </a:lnTo>
                    <a:lnTo>
                      <a:pt x="195" y="76"/>
                    </a:lnTo>
                    <a:lnTo>
                      <a:pt x="214" y="66"/>
                    </a:lnTo>
                    <a:lnTo>
                      <a:pt x="214" y="56"/>
                    </a:lnTo>
                    <a:lnTo>
                      <a:pt x="220" y="50"/>
                    </a:lnTo>
                    <a:lnTo>
                      <a:pt x="230" y="47"/>
                    </a:lnTo>
                    <a:lnTo>
                      <a:pt x="236" y="47"/>
                    </a:lnTo>
                    <a:lnTo>
                      <a:pt x="241" y="41"/>
                    </a:lnTo>
                    <a:lnTo>
                      <a:pt x="240" y="33"/>
                    </a:lnTo>
                    <a:lnTo>
                      <a:pt x="249" y="31"/>
                    </a:lnTo>
                    <a:lnTo>
                      <a:pt x="257" y="21"/>
                    </a:lnTo>
                    <a:lnTo>
                      <a:pt x="261" y="14"/>
                    </a:lnTo>
                    <a:lnTo>
                      <a:pt x="269" y="6"/>
                    </a:lnTo>
                    <a:lnTo>
                      <a:pt x="276" y="6"/>
                    </a:lnTo>
                    <a:lnTo>
                      <a:pt x="278" y="10"/>
                    </a:lnTo>
                    <a:lnTo>
                      <a:pt x="286" y="12"/>
                    </a:lnTo>
                    <a:lnTo>
                      <a:pt x="305" y="8"/>
                    </a:lnTo>
                    <a:lnTo>
                      <a:pt x="309" y="16"/>
                    </a:lnTo>
                    <a:lnTo>
                      <a:pt x="321" y="6"/>
                    </a:lnTo>
                    <a:lnTo>
                      <a:pt x="330" y="6"/>
                    </a:lnTo>
                    <a:lnTo>
                      <a:pt x="334" y="2"/>
                    </a:lnTo>
                    <a:lnTo>
                      <a:pt x="340" y="0"/>
                    </a:lnTo>
                    <a:lnTo>
                      <a:pt x="350" y="23"/>
                    </a:lnTo>
                    <a:lnTo>
                      <a:pt x="350" y="35"/>
                    </a:lnTo>
                    <a:lnTo>
                      <a:pt x="340" y="52"/>
                    </a:lnTo>
                    <a:lnTo>
                      <a:pt x="346" y="66"/>
                    </a:lnTo>
                    <a:lnTo>
                      <a:pt x="332" y="87"/>
                    </a:lnTo>
                    <a:lnTo>
                      <a:pt x="329" y="106"/>
                    </a:lnTo>
                    <a:lnTo>
                      <a:pt x="332" y="128"/>
                    </a:lnTo>
                    <a:lnTo>
                      <a:pt x="336" y="137"/>
                    </a:lnTo>
                    <a:lnTo>
                      <a:pt x="348" y="151"/>
                    </a:lnTo>
                    <a:lnTo>
                      <a:pt x="352" y="163"/>
                    </a:lnTo>
                    <a:lnTo>
                      <a:pt x="352" y="16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 name="Freeform 108"/>
              <p:cNvSpPr>
                <a:spLocks/>
              </p:cNvSpPr>
              <p:nvPr/>
            </p:nvSpPr>
            <p:spPr bwMode="auto">
              <a:xfrm>
                <a:off x="9623" y="18523"/>
                <a:ext cx="200" cy="237"/>
              </a:xfrm>
              <a:custGeom>
                <a:avLst/>
                <a:gdLst>
                  <a:gd name="T0" fmla="*/ 2 w 200"/>
                  <a:gd name="T1" fmla="*/ 237 h 237"/>
                  <a:gd name="T2" fmla="*/ 0 w 200"/>
                  <a:gd name="T3" fmla="*/ 154 h 237"/>
                  <a:gd name="T4" fmla="*/ 22 w 200"/>
                  <a:gd name="T5" fmla="*/ 152 h 237"/>
                  <a:gd name="T6" fmla="*/ 20 w 200"/>
                  <a:gd name="T7" fmla="*/ 92 h 237"/>
                  <a:gd name="T8" fmla="*/ 16 w 200"/>
                  <a:gd name="T9" fmla="*/ 5 h 237"/>
                  <a:gd name="T10" fmla="*/ 196 w 200"/>
                  <a:gd name="T11" fmla="*/ 0 h 237"/>
                  <a:gd name="T12" fmla="*/ 200 w 200"/>
                  <a:gd name="T13" fmla="*/ 87 h 237"/>
                  <a:gd name="T14" fmla="*/ 200 w 200"/>
                  <a:gd name="T15" fmla="*/ 116 h 237"/>
                  <a:gd name="T16" fmla="*/ 192 w 200"/>
                  <a:gd name="T17" fmla="*/ 121 h 237"/>
                  <a:gd name="T18" fmla="*/ 188 w 200"/>
                  <a:gd name="T19" fmla="*/ 133 h 237"/>
                  <a:gd name="T20" fmla="*/ 184 w 200"/>
                  <a:gd name="T21" fmla="*/ 135 h 237"/>
                  <a:gd name="T22" fmla="*/ 169 w 200"/>
                  <a:gd name="T23" fmla="*/ 133 h 237"/>
                  <a:gd name="T24" fmla="*/ 161 w 200"/>
                  <a:gd name="T25" fmla="*/ 149 h 237"/>
                  <a:gd name="T26" fmla="*/ 146 w 200"/>
                  <a:gd name="T27" fmla="*/ 149 h 237"/>
                  <a:gd name="T28" fmla="*/ 140 w 200"/>
                  <a:gd name="T29" fmla="*/ 158 h 237"/>
                  <a:gd name="T30" fmla="*/ 113 w 200"/>
                  <a:gd name="T31" fmla="*/ 172 h 237"/>
                  <a:gd name="T32" fmla="*/ 105 w 200"/>
                  <a:gd name="T33" fmla="*/ 181 h 237"/>
                  <a:gd name="T34" fmla="*/ 97 w 200"/>
                  <a:gd name="T35" fmla="*/ 197 h 237"/>
                  <a:gd name="T36" fmla="*/ 95 w 200"/>
                  <a:gd name="T37" fmla="*/ 199 h 237"/>
                  <a:gd name="T38" fmla="*/ 88 w 200"/>
                  <a:gd name="T39" fmla="*/ 224 h 237"/>
                  <a:gd name="T40" fmla="*/ 76 w 200"/>
                  <a:gd name="T41" fmla="*/ 236 h 237"/>
                  <a:gd name="T42" fmla="*/ 2 w 200"/>
                  <a:gd name="T43"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237">
                    <a:moveTo>
                      <a:pt x="2" y="237"/>
                    </a:moveTo>
                    <a:lnTo>
                      <a:pt x="0" y="154"/>
                    </a:lnTo>
                    <a:lnTo>
                      <a:pt x="22" y="152"/>
                    </a:lnTo>
                    <a:lnTo>
                      <a:pt x="20" y="92"/>
                    </a:lnTo>
                    <a:lnTo>
                      <a:pt x="16" y="5"/>
                    </a:lnTo>
                    <a:lnTo>
                      <a:pt x="196" y="0"/>
                    </a:lnTo>
                    <a:lnTo>
                      <a:pt x="200" y="87"/>
                    </a:lnTo>
                    <a:lnTo>
                      <a:pt x="200" y="116"/>
                    </a:lnTo>
                    <a:lnTo>
                      <a:pt x="192" y="121"/>
                    </a:lnTo>
                    <a:lnTo>
                      <a:pt x="188" y="133"/>
                    </a:lnTo>
                    <a:lnTo>
                      <a:pt x="184" y="135"/>
                    </a:lnTo>
                    <a:lnTo>
                      <a:pt x="169" y="133"/>
                    </a:lnTo>
                    <a:lnTo>
                      <a:pt x="161" y="149"/>
                    </a:lnTo>
                    <a:lnTo>
                      <a:pt x="146" y="149"/>
                    </a:lnTo>
                    <a:lnTo>
                      <a:pt x="140" y="158"/>
                    </a:lnTo>
                    <a:lnTo>
                      <a:pt x="113" y="172"/>
                    </a:lnTo>
                    <a:lnTo>
                      <a:pt x="105" y="181"/>
                    </a:lnTo>
                    <a:lnTo>
                      <a:pt x="97" y="197"/>
                    </a:lnTo>
                    <a:lnTo>
                      <a:pt x="95" y="199"/>
                    </a:lnTo>
                    <a:lnTo>
                      <a:pt x="88" y="224"/>
                    </a:lnTo>
                    <a:lnTo>
                      <a:pt x="76" y="236"/>
                    </a:lnTo>
                    <a:lnTo>
                      <a:pt x="2" y="23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09"/>
              <p:cNvSpPr>
                <a:spLocks/>
              </p:cNvSpPr>
              <p:nvPr/>
            </p:nvSpPr>
            <p:spPr bwMode="auto">
              <a:xfrm>
                <a:off x="9142" y="18554"/>
                <a:ext cx="126" cy="203"/>
              </a:xfrm>
              <a:custGeom>
                <a:avLst/>
                <a:gdLst>
                  <a:gd name="T0" fmla="*/ 120 w 126"/>
                  <a:gd name="T1" fmla="*/ 5 h 203"/>
                  <a:gd name="T2" fmla="*/ 126 w 126"/>
                  <a:gd name="T3" fmla="*/ 201 h 203"/>
                  <a:gd name="T4" fmla="*/ 7 w 126"/>
                  <a:gd name="T5" fmla="*/ 203 h 203"/>
                  <a:gd name="T6" fmla="*/ 6 w 126"/>
                  <a:gd name="T7" fmla="*/ 148 h 203"/>
                  <a:gd name="T8" fmla="*/ 4 w 126"/>
                  <a:gd name="T9" fmla="*/ 148 h 203"/>
                  <a:gd name="T10" fmla="*/ 4 w 126"/>
                  <a:gd name="T11" fmla="*/ 90 h 203"/>
                  <a:gd name="T12" fmla="*/ 0 w 126"/>
                  <a:gd name="T13" fmla="*/ 1 h 203"/>
                  <a:gd name="T14" fmla="*/ 100 w 126"/>
                  <a:gd name="T15" fmla="*/ 0 h 203"/>
                  <a:gd name="T16" fmla="*/ 108 w 126"/>
                  <a:gd name="T17" fmla="*/ 5 h 203"/>
                  <a:gd name="T18" fmla="*/ 112 w 126"/>
                  <a:gd name="T19" fmla="*/ 5 h 203"/>
                  <a:gd name="T20" fmla="*/ 116 w 126"/>
                  <a:gd name="T21" fmla="*/ 1 h 203"/>
                  <a:gd name="T22" fmla="*/ 120 w 126"/>
                  <a:gd name="T23" fmla="*/ 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203">
                    <a:moveTo>
                      <a:pt x="120" y="5"/>
                    </a:moveTo>
                    <a:lnTo>
                      <a:pt x="126" y="201"/>
                    </a:lnTo>
                    <a:lnTo>
                      <a:pt x="7" y="203"/>
                    </a:lnTo>
                    <a:lnTo>
                      <a:pt x="6" y="148"/>
                    </a:lnTo>
                    <a:lnTo>
                      <a:pt x="4" y="148"/>
                    </a:lnTo>
                    <a:lnTo>
                      <a:pt x="4" y="90"/>
                    </a:lnTo>
                    <a:lnTo>
                      <a:pt x="0" y="1"/>
                    </a:lnTo>
                    <a:lnTo>
                      <a:pt x="100" y="0"/>
                    </a:lnTo>
                    <a:lnTo>
                      <a:pt x="108" y="5"/>
                    </a:lnTo>
                    <a:lnTo>
                      <a:pt x="112" y="5"/>
                    </a:lnTo>
                    <a:lnTo>
                      <a:pt x="116" y="1"/>
                    </a:lnTo>
                    <a:lnTo>
                      <a:pt x="120" y="5"/>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10"/>
              <p:cNvSpPr>
                <a:spLocks/>
              </p:cNvSpPr>
              <p:nvPr/>
            </p:nvSpPr>
            <p:spPr bwMode="auto">
              <a:xfrm>
                <a:off x="9262" y="18559"/>
                <a:ext cx="214" cy="196"/>
              </a:xfrm>
              <a:custGeom>
                <a:avLst/>
                <a:gdLst>
                  <a:gd name="T0" fmla="*/ 91 w 214"/>
                  <a:gd name="T1" fmla="*/ 194 h 196"/>
                  <a:gd name="T2" fmla="*/ 6 w 214"/>
                  <a:gd name="T3" fmla="*/ 196 h 196"/>
                  <a:gd name="T4" fmla="*/ 0 w 214"/>
                  <a:gd name="T5" fmla="*/ 0 h 196"/>
                  <a:gd name="T6" fmla="*/ 6 w 214"/>
                  <a:gd name="T7" fmla="*/ 2 h 196"/>
                  <a:gd name="T8" fmla="*/ 9 w 214"/>
                  <a:gd name="T9" fmla="*/ 8 h 196"/>
                  <a:gd name="T10" fmla="*/ 15 w 214"/>
                  <a:gd name="T11" fmla="*/ 8 h 196"/>
                  <a:gd name="T12" fmla="*/ 27 w 214"/>
                  <a:gd name="T13" fmla="*/ 16 h 196"/>
                  <a:gd name="T14" fmla="*/ 40 w 214"/>
                  <a:gd name="T15" fmla="*/ 14 h 196"/>
                  <a:gd name="T16" fmla="*/ 44 w 214"/>
                  <a:gd name="T17" fmla="*/ 8 h 196"/>
                  <a:gd name="T18" fmla="*/ 52 w 214"/>
                  <a:gd name="T19" fmla="*/ 6 h 196"/>
                  <a:gd name="T20" fmla="*/ 58 w 214"/>
                  <a:gd name="T21" fmla="*/ 8 h 196"/>
                  <a:gd name="T22" fmla="*/ 64 w 214"/>
                  <a:gd name="T23" fmla="*/ 18 h 196"/>
                  <a:gd name="T24" fmla="*/ 71 w 214"/>
                  <a:gd name="T25" fmla="*/ 18 h 196"/>
                  <a:gd name="T26" fmla="*/ 75 w 214"/>
                  <a:gd name="T27" fmla="*/ 24 h 196"/>
                  <a:gd name="T28" fmla="*/ 62 w 214"/>
                  <a:gd name="T29" fmla="*/ 43 h 196"/>
                  <a:gd name="T30" fmla="*/ 67 w 214"/>
                  <a:gd name="T31" fmla="*/ 56 h 196"/>
                  <a:gd name="T32" fmla="*/ 65 w 214"/>
                  <a:gd name="T33" fmla="*/ 64 h 196"/>
                  <a:gd name="T34" fmla="*/ 201 w 214"/>
                  <a:gd name="T35" fmla="*/ 64 h 196"/>
                  <a:gd name="T36" fmla="*/ 203 w 214"/>
                  <a:gd name="T37" fmla="*/ 122 h 196"/>
                  <a:gd name="T38" fmla="*/ 213 w 214"/>
                  <a:gd name="T39" fmla="*/ 122 h 196"/>
                  <a:gd name="T40" fmla="*/ 214 w 214"/>
                  <a:gd name="T41" fmla="*/ 176 h 196"/>
                  <a:gd name="T42" fmla="*/ 75 w 214"/>
                  <a:gd name="T43" fmla="*/ 178 h 196"/>
                  <a:gd name="T44" fmla="*/ 77 w 214"/>
                  <a:gd name="T45" fmla="*/ 184 h 196"/>
                  <a:gd name="T46" fmla="*/ 91 w 214"/>
                  <a:gd name="T47" fmla="*/ 19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4" h="196">
                    <a:moveTo>
                      <a:pt x="91" y="194"/>
                    </a:moveTo>
                    <a:lnTo>
                      <a:pt x="6" y="196"/>
                    </a:lnTo>
                    <a:lnTo>
                      <a:pt x="0" y="0"/>
                    </a:lnTo>
                    <a:lnTo>
                      <a:pt x="6" y="2"/>
                    </a:lnTo>
                    <a:lnTo>
                      <a:pt x="9" y="8"/>
                    </a:lnTo>
                    <a:lnTo>
                      <a:pt x="15" y="8"/>
                    </a:lnTo>
                    <a:lnTo>
                      <a:pt x="27" y="16"/>
                    </a:lnTo>
                    <a:lnTo>
                      <a:pt x="40" y="14"/>
                    </a:lnTo>
                    <a:lnTo>
                      <a:pt x="44" y="8"/>
                    </a:lnTo>
                    <a:lnTo>
                      <a:pt x="52" y="6"/>
                    </a:lnTo>
                    <a:lnTo>
                      <a:pt x="58" y="8"/>
                    </a:lnTo>
                    <a:lnTo>
                      <a:pt x="64" y="18"/>
                    </a:lnTo>
                    <a:lnTo>
                      <a:pt x="71" y="18"/>
                    </a:lnTo>
                    <a:lnTo>
                      <a:pt x="75" y="24"/>
                    </a:lnTo>
                    <a:lnTo>
                      <a:pt x="62" y="43"/>
                    </a:lnTo>
                    <a:lnTo>
                      <a:pt x="67" y="56"/>
                    </a:lnTo>
                    <a:lnTo>
                      <a:pt x="65" y="64"/>
                    </a:lnTo>
                    <a:lnTo>
                      <a:pt x="201" y="64"/>
                    </a:lnTo>
                    <a:lnTo>
                      <a:pt x="203" y="122"/>
                    </a:lnTo>
                    <a:lnTo>
                      <a:pt x="213" y="122"/>
                    </a:lnTo>
                    <a:lnTo>
                      <a:pt x="214" y="176"/>
                    </a:lnTo>
                    <a:lnTo>
                      <a:pt x="75" y="178"/>
                    </a:lnTo>
                    <a:lnTo>
                      <a:pt x="77" y="184"/>
                    </a:lnTo>
                    <a:lnTo>
                      <a:pt x="91" y="19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11"/>
              <p:cNvSpPr>
                <a:spLocks/>
              </p:cNvSpPr>
              <p:nvPr/>
            </p:nvSpPr>
            <p:spPr bwMode="auto">
              <a:xfrm>
                <a:off x="8024" y="18565"/>
                <a:ext cx="209" cy="124"/>
              </a:xfrm>
              <a:custGeom>
                <a:avLst/>
                <a:gdLst>
                  <a:gd name="T0" fmla="*/ 0 w 209"/>
                  <a:gd name="T1" fmla="*/ 116 h 124"/>
                  <a:gd name="T2" fmla="*/ 3 w 209"/>
                  <a:gd name="T3" fmla="*/ 0 h 124"/>
                  <a:gd name="T4" fmla="*/ 201 w 209"/>
                  <a:gd name="T5" fmla="*/ 8 h 124"/>
                  <a:gd name="T6" fmla="*/ 209 w 209"/>
                  <a:gd name="T7" fmla="*/ 8 h 124"/>
                  <a:gd name="T8" fmla="*/ 205 w 209"/>
                  <a:gd name="T9" fmla="*/ 124 h 124"/>
                  <a:gd name="T10" fmla="*/ 36 w 209"/>
                  <a:gd name="T11" fmla="*/ 118 h 124"/>
                  <a:gd name="T12" fmla="*/ 0 w 209"/>
                  <a:gd name="T13" fmla="*/ 116 h 124"/>
                </a:gdLst>
                <a:ahLst/>
                <a:cxnLst>
                  <a:cxn ang="0">
                    <a:pos x="T0" y="T1"/>
                  </a:cxn>
                  <a:cxn ang="0">
                    <a:pos x="T2" y="T3"/>
                  </a:cxn>
                  <a:cxn ang="0">
                    <a:pos x="T4" y="T5"/>
                  </a:cxn>
                  <a:cxn ang="0">
                    <a:pos x="T6" y="T7"/>
                  </a:cxn>
                  <a:cxn ang="0">
                    <a:pos x="T8" y="T9"/>
                  </a:cxn>
                  <a:cxn ang="0">
                    <a:pos x="T10" y="T11"/>
                  </a:cxn>
                  <a:cxn ang="0">
                    <a:pos x="T12" y="T13"/>
                  </a:cxn>
                </a:cxnLst>
                <a:rect l="0" t="0" r="r" b="b"/>
                <a:pathLst>
                  <a:path w="209" h="124">
                    <a:moveTo>
                      <a:pt x="0" y="116"/>
                    </a:moveTo>
                    <a:lnTo>
                      <a:pt x="3" y="0"/>
                    </a:lnTo>
                    <a:lnTo>
                      <a:pt x="201" y="8"/>
                    </a:lnTo>
                    <a:lnTo>
                      <a:pt x="209" y="8"/>
                    </a:lnTo>
                    <a:lnTo>
                      <a:pt x="205" y="124"/>
                    </a:lnTo>
                    <a:lnTo>
                      <a:pt x="36" y="118"/>
                    </a:lnTo>
                    <a:lnTo>
                      <a:pt x="0" y="11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12"/>
              <p:cNvSpPr>
                <a:spLocks/>
              </p:cNvSpPr>
              <p:nvPr/>
            </p:nvSpPr>
            <p:spPr bwMode="auto">
              <a:xfrm>
                <a:off x="8229" y="18573"/>
                <a:ext cx="240" cy="126"/>
              </a:xfrm>
              <a:custGeom>
                <a:avLst/>
                <a:gdLst>
                  <a:gd name="T0" fmla="*/ 65 w 240"/>
                  <a:gd name="T1" fmla="*/ 120 h 126"/>
                  <a:gd name="T2" fmla="*/ 0 w 240"/>
                  <a:gd name="T3" fmla="*/ 116 h 126"/>
                  <a:gd name="T4" fmla="*/ 4 w 240"/>
                  <a:gd name="T5" fmla="*/ 0 h 126"/>
                  <a:gd name="T6" fmla="*/ 232 w 240"/>
                  <a:gd name="T7" fmla="*/ 6 h 126"/>
                  <a:gd name="T8" fmla="*/ 240 w 240"/>
                  <a:gd name="T9" fmla="*/ 8 h 126"/>
                  <a:gd name="T10" fmla="*/ 236 w 240"/>
                  <a:gd name="T11" fmla="*/ 126 h 126"/>
                  <a:gd name="T12" fmla="*/ 65 w 240"/>
                  <a:gd name="T13" fmla="*/ 120 h 126"/>
                </a:gdLst>
                <a:ahLst/>
                <a:cxnLst>
                  <a:cxn ang="0">
                    <a:pos x="T0" y="T1"/>
                  </a:cxn>
                  <a:cxn ang="0">
                    <a:pos x="T2" y="T3"/>
                  </a:cxn>
                  <a:cxn ang="0">
                    <a:pos x="T4" y="T5"/>
                  </a:cxn>
                  <a:cxn ang="0">
                    <a:pos x="T6" y="T7"/>
                  </a:cxn>
                  <a:cxn ang="0">
                    <a:pos x="T8" y="T9"/>
                  </a:cxn>
                  <a:cxn ang="0">
                    <a:pos x="T10" y="T11"/>
                  </a:cxn>
                  <a:cxn ang="0">
                    <a:pos x="T12" y="T13"/>
                  </a:cxn>
                </a:cxnLst>
                <a:rect l="0" t="0" r="r" b="b"/>
                <a:pathLst>
                  <a:path w="240" h="126">
                    <a:moveTo>
                      <a:pt x="65" y="120"/>
                    </a:moveTo>
                    <a:lnTo>
                      <a:pt x="0" y="116"/>
                    </a:lnTo>
                    <a:lnTo>
                      <a:pt x="4" y="0"/>
                    </a:lnTo>
                    <a:lnTo>
                      <a:pt x="232" y="6"/>
                    </a:lnTo>
                    <a:lnTo>
                      <a:pt x="240" y="8"/>
                    </a:lnTo>
                    <a:lnTo>
                      <a:pt x="236" y="126"/>
                    </a:lnTo>
                    <a:lnTo>
                      <a:pt x="65" y="12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13"/>
              <p:cNvSpPr>
                <a:spLocks/>
              </p:cNvSpPr>
              <p:nvPr/>
            </p:nvSpPr>
            <p:spPr bwMode="auto">
              <a:xfrm>
                <a:off x="8465" y="18581"/>
                <a:ext cx="185" cy="120"/>
              </a:xfrm>
              <a:custGeom>
                <a:avLst/>
                <a:gdLst>
                  <a:gd name="T0" fmla="*/ 7 w 185"/>
                  <a:gd name="T1" fmla="*/ 118 h 120"/>
                  <a:gd name="T2" fmla="*/ 0 w 185"/>
                  <a:gd name="T3" fmla="*/ 118 h 120"/>
                  <a:gd name="T4" fmla="*/ 4 w 185"/>
                  <a:gd name="T5" fmla="*/ 0 h 120"/>
                  <a:gd name="T6" fmla="*/ 176 w 185"/>
                  <a:gd name="T7" fmla="*/ 2 h 120"/>
                  <a:gd name="T8" fmla="*/ 182 w 185"/>
                  <a:gd name="T9" fmla="*/ 2 h 120"/>
                  <a:gd name="T10" fmla="*/ 180 w 185"/>
                  <a:gd name="T11" fmla="*/ 96 h 120"/>
                  <a:gd name="T12" fmla="*/ 185 w 185"/>
                  <a:gd name="T13" fmla="*/ 98 h 120"/>
                  <a:gd name="T14" fmla="*/ 185 w 185"/>
                  <a:gd name="T15" fmla="*/ 120 h 120"/>
                  <a:gd name="T16" fmla="*/ 7 w 185"/>
                  <a:gd name="T17" fmla="*/ 11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20">
                    <a:moveTo>
                      <a:pt x="7" y="118"/>
                    </a:moveTo>
                    <a:lnTo>
                      <a:pt x="0" y="118"/>
                    </a:lnTo>
                    <a:lnTo>
                      <a:pt x="4" y="0"/>
                    </a:lnTo>
                    <a:lnTo>
                      <a:pt x="176" y="2"/>
                    </a:lnTo>
                    <a:lnTo>
                      <a:pt x="182" y="2"/>
                    </a:lnTo>
                    <a:lnTo>
                      <a:pt x="180" y="96"/>
                    </a:lnTo>
                    <a:lnTo>
                      <a:pt x="185" y="98"/>
                    </a:lnTo>
                    <a:lnTo>
                      <a:pt x="185" y="120"/>
                    </a:lnTo>
                    <a:lnTo>
                      <a:pt x="7" y="11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14"/>
              <p:cNvSpPr>
                <a:spLocks/>
              </p:cNvSpPr>
              <p:nvPr/>
            </p:nvSpPr>
            <p:spPr bwMode="auto">
              <a:xfrm>
                <a:off x="7033" y="18505"/>
                <a:ext cx="257" cy="134"/>
              </a:xfrm>
              <a:custGeom>
                <a:avLst/>
                <a:gdLst>
                  <a:gd name="T0" fmla="*/ 250 w 257"/>
                  <a:gd name="T1" fmla="*/ 134 h 134"/>
                  <a:gd name="T2" fmla="*/ 0 w 257"/>
                  <a:gd name="T3" fmla="*/ 114 h 134"/>
                  <a:gd name="T4" fmla="*/ 10 w 257"/>
                  <a:gd name="T5" fmla="*/ 0 h 134"/>
                  <a:gd name="T6" fmla="*/ 257 w 257"/>
                  <a:gd name="T7" fmla="*/ 21 h 134"/>
                  <a:gd name="T8" fmla="*/ 250 w 257"/>
                  <a:gd name="T9" fmla="*/ 134 h 134"/>
                </a:gdLst>
                <a:ahLst/>
                <a:cxnLst>
                  <a:cxn ang="0">
                    <a:pos x="T0" y="T1"/>
                  </a:cxn>
                  <a:cxn ang="0">
                    <a:pos x="T2" y="T3"/>
                  </a:cxn>
                  <a:cxn ang="0">
                    <a:pos x="T4" y="T5"/>
                  </a:cxn>
                  <a:cxn ang="0">
                    <a:pos x="T6" y="T7"/>
                  </a:cxn>
                  <a:cxn ang="0">
                    <a:pos x="T8" y="T9"/>
                  </a:cxn>
                </a:cxnLst>
                <a:rect l="0" t="0" r="r" b="b"/>
                <a:pathLst>
                  <a:path w="257" h="134">
                    <a:moveTo>
                      <a:pt x="250" y="134"/>
                    </a:moveTo>
                    <a:lnTo>
                      <a:pt x="0" y="114"/>
                    </a:lnTo>
                    <a:lnTo>
                      <a:pt x="10" y="0"/>
                    </a:lnTo>
                    <a:lnTo>
                      <a:pt x="257" y="21"/>
                    </a:lnTo>
                    <a:lnTo>
                      <a:pt x="250" y="13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15"/>
              <p:cNvSpPr>
                <a:spLocks/>
              </p:cNvSpPr>
              <p:nvPr/>
            </p:nvSpPr>
            <p:spPr bwMode="auto">
              <a:xfrm>
                <a:off x="7283" y="18526"/>
                <a:ext cx="240" cy="128"/>
              </a:xfrm>
              <a:custGeom>
                <a:avLst/>
                <a:gdLst>
                  <a:gd name="T0" fmla="*/ 11 w 240"/>
                  <a:gd name="T1" fmla="*/ 115 h 128"/>
                  <a:gd name="T2" fmla="*/ 0 w 240"/>
                  <a:gd name="T3" fmla="*/ 113 h 128"/>
                  <a:gd name="T4" fmla="*/ 7 w 240"/>
                  <a:gd name="T5" fmla="*/ 0 h 128"/>
                  <a:gd name="T6" fmla="*/ 25 w 240"/>
                  <a:gd name="T7" fmla="*/ 0 h 128"/>
                  <a:gd name="T8" fmla="*/ 127 w 240"/>
                  <a:gd name="T9" fmla="*/ 6 h 128"/>
                  <a:gd name="T10" fmla="*/ 125 w 240"/>
                  <a:gd name="T11" fmla="*/ 31 h 128"/>
                  <a:gd name="T12" fmla="*/ 240 w 240"/>
                  <a:gd name="T13" fmla="*/ 39 h 128"/>
                  <a:gd name="T14" fmla="*/ 238 w 240"/>
                  <a:gd name="T15" fmla="*/ 91 h 128"/>
                  <a:gd name="T16" fmla="*/ 236 w 240"/>
                  <a:gd name="T17" fmla="*/ 128 h 128"/>
                  <a:gd name="T18" fmla="*/ 11 w 240"/>
                  <a:gd name="T19" fmla="*/ 1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28">
                    <a:moveTo>
                      <a:pt x="11" y="115"/>
                    </a:moveTo>
                    <a:lnTo>
                      <a:pt x="0" y="113"/>
                    </a:lnTo>
                    <a:lnTo>
                      <a:pt x="7" y="0"/>
                    </a:lnTo>
                    <a:lnTo>
                      <a:pt x="25" y="0"/>
                    </a:lnTo>
                    <a:lnTo>
                      <a:pt x="127" y="6"/>
                    </a:lnTo>
                    <a:lnTo>
                      <a:pt x="125" y="31"/>
                    </a:lnTo>
                    <a:lnTo>
                      <a:pt x="240" y="39"/>
                    </a:lnTo>
                    <a:lnTo>
                      <a:pt x="238" y="91"/>
                    </a:lnTo>
                    <a:lnTo>
                      <a:pt x="236" y="128"/>
                    </a:lnTo>
                    <a:lnTo>
                      <a:pt x="11" y="11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16"/>
              <p:cNvSpPr>
                <a:spLocks/>
              </p:cNvSpPr>
              <p:nvPr/>
            </p:nvSpPr>
            <p:spPr bwMode="auto">
              <a:xfrm>
                <a:off x="9463" y="18590"/>
                <a:ext cx="89" cy="232"/>
              </a:xfrm>
              <a:custGeom>
                <a:avLst/>
                <a:gdLst>
                  <a:gd name="T0" fmla="*/ 15 w 89"/>
                  <a:gd name="T1" fmla="*/ 232 h 232"/>
                  <a:gd name="T2" fmla="*/ 13 w 89"/>
                  <a:gd name="T3" fmla="*/ 145 h 232"/>
                  <a:gd name="T4" fmla="*/ 12 w 89"/>
                  <a:gd name="T5" fmla="*/ 91 h 232"/>
                  <a:gd name="T6" fmla="*/ 2 w 89"/>
                  <a:gd name="T7" fmla="*/ 91 h 232"/>
                  <a:gd name="T8" fmla="*/ 0 w 89"/>
                  <a:gd name="T9" fmla="*/ 33 h 232"/>
                  <a:gd name="T10" fmla="*/ 0 w 89"/>
                  <a:gd name="T11" fmla="*/ 4 h 232"/>
                  <a:gd name="T12" fmla="*/ 89 w 89"/>
                  <a:gd name="T13" fmla="*/ 0 h 232"/>
                  <a:gd name="T14" fmla="*/ 89 w 89"/>
                  <a:gd name="T15" fmla="*/ 29 h 232"/>
                  <a:gd name="T16" fmla="*/ 89 w 89"/>
                  <a:gd name="T17" fmla="*/ 89 h 232"/>
                  <a:gd name="T18" fmla="*/ 70 w 89"/>
                  <a:gd name="T19" fmla="*/ 89 h 232"/>
                  <a:gd name="T20" fmla="*/ 73 w 89"/>
                  <a:gd name="T21" fmla="*/ 172 h 232"/>
                  <a:gd name="T22" fmla="*/ 73 w 89"/>
                  <a:gd name="T23" fmla="*/ 232 h 232"/>
                  <a:gd name="T24" fmla="*/ 15 w 89"/>
                  <a:gd name="T25"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232">
                    <a:moveTo>
                      <a:pt x="15" y="232"/>
                    </a:moveTo>
                    <a:lnTo>
                      <a:pt x="13" y="145"/>
                    </a:lnTo>
                    <a:lnTo>
                      <a:pt x="12" y="91"/>
                    </a:lnTo>
                    <a:lnTo>
                      <a:pt x="2" y="91"/>
                    </a:lnTo>
                    <a:lnTo>
                      <a:pt x="0" y="33"/>
                    </a:lnTo>
                    <a:lnTo>
                      <a:pt x="0" y="4"/>
                    </a:lnTo>
                    <a:lnTo>
                      <a:pt x="89" y="0"/>
                    </a:lnTo>
                    <a:lnTo>
                      <a:pt x="89" y="29"/>
                    </a:lnTo>
                    <a:lnTo>
                      <a:pt x="89" y="89"/>
                    </a:lnTo>
                    <a:lnTo>
                      <a:pt x="70" y="89"/>
                    </a:lnTo>
                    <a:lnTo>
                      <a:pt x="73" y="172"/>
                    </a:lnTo>
                    <a:lnTo>
                      <a:pt x="73" y="232"/>
                    </a:lnTo>
                    <a:lnTo>
                      <a:pt x="15" y="23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17"/>
              <p:cNvSpPr>
                <a:spLocks/>
              </p:cNvSpPr>
              <p:nvPr/>
            </p:nvSpPr>
            <p:spPr bwMode="auto">
              <a:xfrm>
                <a:off x="9879" y="18602"/>
                <a:ext cx="129" cy="182"/>
              </a:xfrm>
              <a:custGeom>
                <a:avLst/>
                <a:gdLst>
                  <a:gd name="T0" fmla="*/ 11 w 129"/>
                  <a:gd name="T1" fmla="*/ 182 h 182"/>
                  <a:gd name="T2" fmla="*/ 6 w 129"/>
                  <a:gd name="T3" fmla="*/ 66 h 182"/>
                  <a:gd name="T4" fmla="*/ 4 w 129"/>
                  <a:gd name="T5" fmla="*/ 66 h 182"/>
                  <a:gd name="T6" fmla="*/ 0 w 129"/>
                  <a:gd name="T7" fmla="*/ 6 h 182"/>
                  <a:gd name="T8" fmla="*/ 118 w 129"/>
                  <a:gd name="T9" fmla="*/ 0 h 182"/>
                  <a:gd name="T10" fmla="*/ 122 w 129"/>
                  <a:gd name="T11" fmla="*/ 56 h 182"/>
                  <a:gd name="T12" fmla="*/ 124 w 129"/>
                  <a:gd name="T13" fmla="*/ 56 h 182"/>
                  <a:gd name="T14" fmla="*/ 129 w 129"/>
                  <a:gd name="T15" fmla="*/ 176 h 182"/>
                  <a:gd name="T16" fmla="*/ 11 w 129"/>
                  <a:gd name="T17"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82">
                    <a:moveTo>
                      <a:pt x="11" y="182"/>
                    </a:moveTo>
                    <a:lnTo>
                      <a:pt x="6" y="66"/>
                    </a:lnTo>
                    <a:lnTo>
                      <a:pt x="4" y="66"/>
                    </a:lnTo>
                    <a:lnTo>
                      <a:pt x="0" y="6"/>
                    </a:lnTo>
                    <a:lnTo>
                      <a:pt x="118" y="0"/>
                    </a:lnTo>
                    <a:lnTo>
                      <a:pt x="122" y="56"/>
                    </a:lnTo>
                    <a:lnTo>
                      <a:pt x="124" y="56"/>
                    </a:lnTo>
                    <a:lnTo>
                      <a:pt x="129" y="176"/>
                    </a:lnTo>
                    <a:lnTo>
                      <a:pt x="11" y="18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18"/>
              <p:cNvSpPr>
                <a:spLocks/>
              </p:cNvSpPr>
              <p:nvPr/>
            </p:nvSpPr>
            <p:spPr bwMode="auto">
              <a:xfrm>
                <a:off x="9997" y="18596"/>
                <a:ext cx="217" cy="182"/>
              </a:xfrm>
              <a:custGeom>
                <a:avLst/>
                <a:gdLst>
                  <a:gd name="T0" fmla="*/ 211 w 217"/>
                  <a:gd name="T1" fmla="*/ 56 h 182"/>
                  <a:gd name="T2" fmla="*/ 217 w 217"/>
                  <a:gd name="T3" fmla="*/ 172 h 182"/>
                  <a:gd name="T4" fmla="*/ 11 w 217"/>
                  <a:gd name="T5" fmla="*/ 182 h 182"/>
                  <a:gd name="T6" fmla="*/ 6 w 217"/>
                  <a:gd name="T7" fmla="*/ 62 h 182"/>
                  <a:gd name="T8" fmla="*/ 4 w 217"/>
                  <a:gd name="T9" fmla="*/ 62 h 182"/>
                  <a:gd name="T10" fmla="*/ 0 w 217"/>
                  <a:gd name="T11" fmla="*/ 6 h 182"/>
                  <a:gd name="T12" fmla="*/ 149 w 217"/>
                  <a:gd name="T13" fmla="*/ 0 h 182"/>
                  <a:gd name="T14" fmla="*/ 153 w 217"/>
                  <a:gd name="T15" fmla="*/ 58 h 182"/>
                  <a:gd name="T16" fmla="*/ 211 w 217"/>
                  <a:gd name="T17" fmla="*/ 56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7" h="182">
                    <a:moveTo>
                      <a:pt x="211" y="56"/>
                    </a:moveTo>
                    <a:lnTo>
                      <a:pt x="217" y="172"/>
                    </a:lnTo>
                    <a:lnTo>
                      <a:pt x="11" y="182"/>
                    </a:lnTo>
                    <a:lnTo>
                      <a:pt x="6" y="62"/>
                    </a:lnTo>
                    <a:lnTo>
                      <a:pt x="4" y="62"/>
                    </a:lnTo>
                    <a:lnTo>
                      <a:pt x="0" y="6"/>
                    </a:lnTo>
                    <a:lnTo>
                      <a:pt x="149" y="0"/>
                    </a:lnTo>
                    <a:lnTo>
                      <a:pt x="153" y="58"/>
                    </a:lnTo>
                    <a:lnTo>
                      <a:pt x="211" y="56"/>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19"/>
              <p:cNvSpPr>
                <a:spLocks/>
              </p:cNvSpPr>
              <p:nvPr/>
            </p:nvSpPr>
            <p:spPr bwMode="auto">
              <a:xfrm>
                <a:off x="9687" y="18608"/>
                <a:ext cx="203" cy="181"/>
              </a:xfrm>
              <a:custGeom>
                <a:avLst/>
                <a:gdLst>
                  <a:gd name="T0" fmla="*/ 203 w 203"/>
                  <a:gd name="T1" fmla="*/ 176 h 181"/>
                  <a:gd name="T2" fmla="*/ 174 w 203"/>
                  <a:gd name="T3" fmla="*/ 178 h 181"/>
                  <a:gd name="T4" fmla="*/ 172 w 203"/>
                  <a:gd name="T5" fmla="*/ 147 h 181"/>
                  <a:gd name="T6" fmla="*/ 83 w 203"/>
                  <a:gd name="T7" fmla="*/ 151 h 181"/>
                  <a:gd name="T8" fmla="*/ 83 w 203"/>
                  <a:gd name="T9" fmla="*/ 178 h 181"/>
                  <a:gd name="T10" fmla="*/ 0 w 203"/>
                  <a:gd name="T11" fmla="*/ 181 h 181"/>
                  <a:gd name="T12" fmla="*/ 6 w 203"/>
                  <a:gd name="T13" fmla="*/ 158 h 181"/>
                  <a:gd name="T14" fmla="*/ 12 w 203"/>
                  <a:gd name="T15" fmla="*/ 151 h 181"/>
                  <a:gd name="T16" fmla="*/ 24 w 203"/>
                  <a:gd name="T17" fmla="*/ 139 h 181"/>
                  <a:gd name="T18" fmla="*/ 31 w 203"/>
                  <a:gd name="T19" fmla="*/ 114 h 181"/>
                  <a:gd name="T20" fmla="*/ 33 w 203"/>
                  <a:gd name="T21" fmla="*/ 112 h 181"/>
                  <a:gd name="T22" fmla="*/ 41 w 203"/>
                  <a:gd name="T23" fmla="*/ 96 h 181"/>
                  <a:gd name="T24" fmla="*/ 49 w 203"/>
                  <a:gd name="T25" fmla="*/ 87 h 181"/>
                  <a:gd name="T26" fmla="*/ 76 w 203"/>
                  <a:gd name="T27" fmla="*/ 73 h 181"/>
                  <a:gd name="T28" fmla="*/ 82 w 203"/>
                  <a:gd name="T29" fmla="*/ 64 h 181"/>
                  <a:gd name="T30" fmla="*/ 97 w 203"/>
                  <a:gd name="T31" fmla="*/ 64 h 181"/>
                  <a:gd name="T32" fmla="*/ 105 w 203"/>
                  <a:gd name="T33" fmla="*/ 48 h 181"/>
                  <a:gd name="T34" fmla="*/ 120 w 203"/>
                  <a:gd name="T35" fmla="*/ 50 h 181"/>
                  <a:gd name="T36" fmla="*/ 124 w 203"/>
                  <a:gd name="T37" fmla="*/ 48 h 181"/>
                  <a:gd name="T38" fmla="*/ 128 w 203"/>
                  <a:gd name="T39" fmla="*/ 36 h 181"/>
                  <a:gd name="T40" fmla="*/ 136 w 203"/>
                  <a:gd name="T41" fmla="*/ 31 h 181"/>
                  <a:gd name="T42" fmla="*/ 136 w 203"/>
                  <a:gd name="T43" fmla="*/ 2 h 181"/>
                  <a:gd name="T44" fmla="*/ 192 w 203"/>
                  <a:gd name="T45" fmla="*/ 0 h 181"/>
                  <a:gd name="T46" fmla="*/ 196 w 203"/>
                  <a:gd name="T47" fmla="*/ 60 h 181"/>
                  <a:gd name="T48" fmla="*/ 198 w 203"/>
                  <a:gd name="T49" fmla="*/ 60 h 181"/>
                  <a:gd name="T50" fmla="*/ 203 w 203"/>
                  <a:gd name="T51" fmla="*/ 17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3" h="181">
                    <a:moveTo>
                      <a:pt x="203" y="176"/>
                    </a:moveTo>
                    <a:lnTo>
                      <a:pt x="174" y="178"/>
                    </a:lnTo>
                    <a:lnTo>
                      <a:pt x="172" y="147"/>
                    </a:lnTo>
                    <a:lnTo>
                      <a:pt x="83" y="151"/>
                    </a:lnTo>
                    <a:lnTo>
                      <a:pt x="83" y="178"/>
                    </a:lnTo>
                    <a:lnTo>
                      <a:pt x="0" y="181"/>
                    </a:lnTo>
                    <a:lnTo>
                      <a:pt x="6" y="158"/>
                    </a:lnTo>
                    <a:lnTo>
                      <a:pt x="12" y="151"/>
                    </a:lnTo>
                    <a:lnTo>
                      <a:pt x="24" y="139"/>
                    </a:lnTo>
                    <a:lnTo>
                      <a:pt x="31" y="114"/>
                    </a:lnTo>
                    <a:lnTo>
                      <a:pt x="33" y="112"/>
                    </a:lnTo>
                    <a:lnTo>
                      <a:pt x="41" y="96"/>
                    </a:lnTo>
                    <a:lnTo>
                      <a:pt x="49" y="87"/>
                    </a:lnTo>
                    <a:lnTo>
                      <a:pt x="76" y="73"/>
                    </a:lnTo>
                    <a:lnTo>
                      <a:pt x="82" y="64"/>
                    </a:lnTo>
                    <a:lnTo>
                      <a:pt x="97" y="64"/>
                    </a:lnTo>
                    <a:lnTo>
                      <a:pt x="105" y="48"/>
                    </a:lnTo>
                    <a:lnTo>
                      <a:pt x="120" y="50"/>
                    </a:lnTo>
                    <a:lnTo>
                      <a:pt x="124" y="48"/>
                    </a:lnTo>
                    <a:lnTo>
                      <a:pt x="128" y="36"/>
                    </a:lnTo>
                    <a:lnTo>
                      <a:pt x="136" y="31"/>
                    </a:lnTo>
                    <a:lnTo>
                      <a:pt x="136" y="2"/>
                    </a:lnTo>
                    <a:lnTo>
                      <a:pt x="192" y="0"/>
                    </a:lnTo>
                    <a:lnTo>
                      <a:pt x="196" y="60"/>
                    </a:lnTo>
                    <a:lnTo>
                      <a:pt x="198" y="60"/>
                    </a:lnTo>
                    <a:lnTo>
                      <a:pt x="203" y="176"/>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20"/>
              <p:cNvSpPr>
                <a:spLocks/>
              </p:cNvSpPr>
              <p:nvPr/>
            </p:nvSpPr>
            <p:spPr bwMode="auto">
              <a:xfrm>
                <a:off x="9533" y="18615"/>
                <a:ext cx="112" cy="147"/>
              </a:xfrm>
              <a:custGeom>
                <a:avLst/>
                <a:gdLst>
                  <a:gd name="T0" fmla="*/ 92 w 112"/>
                  <a:gd name="T1" fmla="*/ 145 h 147"/>
                  <a:gd name="T2" fmla="*/ 3 w 112"/>
                  <a:gd name="T3" fmla="*/ 147 h 147"/>
                  <a:gd name="T4" fmla="*/ 0 w 112"/>
                  <a:gd name="T5" fmla="*/ 64 h 147"/>
                  <a:gd name="T6" fmla="*/ 19 w 112"/>
                  <a:gd name="T7" fmla="*/ 64 h 147"/>
                  <a:gd name="T8" fmla="*/ 19 w 112"/>
                  <a:gd name="T9" fmla="*/ 4 h 147"/>
                  <a:gd name="T10" fmla="*/ 110 w 112"/>
                  <a:gd name="T11" fmla="*/ 0 h 147"/>
                  <a:gd name="T12" fmla="*/ 112 w 112"/>
                  <a:gd name="T13" fmla="*/ 60 h 147"/>
                  <a:gd name="T14" fmla="*/ 90 w 112"/>
                  <a:gd name="T15" fmla="*/ 62 h 147"/>
                  <a:gd name="T16" fmla="*/ 92 w 112"/>
                  <a:gd name="T17"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47">
                    <a:moveTo>
                      <a:pt x="92" y="145"/>
                    </a:moveTo>
                    <a:lnTo>
                      <a:pt x="3" y="147"/>
                    </a:lnTo>
                    <a:lnTo>
                      <a:pt x="0" y="64"/>
                    </a:lnTo>
                    <a:lnTo>
                      <a:pt x="19" y="64"/>
                    </a:lnTo>
                    <a:lnTo>
                      <a:pt x="19" y="4"/>
                    </a:lnTo>
                    <a:lnTo>
                      <a:pt x="110" y="0"/>
                    </a:lnTo>
                    <a:lnTo>
                      <a:pt x="112" y="60"/>
                    </a:lnTo>
                    <a:lnTo>
                      <a:pt x="90" y="62"/>
                    </a:lnTo>
                    <a:lnTo>
                      <a:pt x="92" y="145"/>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21"/>
              <p:cNvSpPr>
                <a:spLocks/>
              </p:cNvSpPr>
              <p:nvPr/>
            </p:nvSpPr>
            <p:spPr bwMode="auto">
              <a:xfrm>
                <a:off x="8881" y="18644"/>
                <a:ext cx="121" cy="118"/>
              </a:xfrm>
              <a:custGeom>
                <a:avLst/>
                <a:gdLst>
                  <a:gd name="T0" fmla="*/ 2 w 121"/>
                  <a:gd name="T1" fmla="*/ 118 h 118"/>
                  <a:gd name="T2" fmla="*/ 2 w 121"/>
                  <a:gd name="T3" fmla="*/ 60 h 118"/>
                  <a:gd name="T4" fmla="*/ 0 w 121"/>
                  <a:gd name="T5" fmla="*/ 58 h 118"/>
                  <a:gd name="T6" fmla="*/ 0 w 121"/>
                  <a:gd name="T7" fmla="*/ 29 h 118"/>
                  <a:gd name="T8" fmla="*/ 0 w 121"/>
                  <a:gd name="T9" fmla="*/ 0 h 118"/>
                  <a:gd name="T10" fmla="*/ 120 w 121"/>
                  <a:gd name="T11" fmla="*/ 0 h 118"/>
                  <a:gd name="T12" fmla="*/ 118 w 121"/>
                  <a:gd name="T13" fmla="*/ 58 h 118"/>
                  <a:gd name="T14" fmla="*/ 120 w 121"/>
                  <a:gd name="T15" fmla="*/ 58 h 118"/>
                  <a:gd name="T16" fmla="*/ 121 w 121"/>
                  <a:gd name="T17" fmla="*/ 118 h 118"/>
                  <a:gd name="T18" fmla="*/ 2 w 121"/>
                  <a:gd name="T1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8">
                    <a:moveTo>
                      <a:pt x="2" y="118"/>
                    </a:moveTo>
                    <a:lnTo>
                      <a:pt x="2" y="60"/>
                    </a:lnTo>
                    <a:lnTo>
                      <a:pt x="0" y="58"/>
                    </a:lnTo>
                    <a:lnTo>
                      <a:pt x="0" y="29"/>
                    </a:lnTo>
                    <a:lnTo>
                      <a:pt x="0" y="0"/>
                    </a:lnTo>
                    <a:lnTo>
                      <a:pt x="120" y="0"/>
                    </a:lnTo>
                    <a:lnTo>
                      <a:pt x="118" y="58"/>
                    </a:lnTo>
                    <a:lnTo>
                      <a:pt x="120" y="58"/>
                    </a:lnTo>
                    <a:lnTo>
                      <a:pt x="121" y="118"/>
                    </a:lnTo>
                    <a:lnTo>
                      <a:pt x="2" y="11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22"/>
              <p:cNvSpPr>
                <a:spLocks/>
              </p:cNvSpPr>
              <p:nvPr/>
            </p:nvSpPr>
            <p:spPr bwMode="auto">
              <a:xfrm>
                <a:off x="8881" y="18644"/>
                <a:ext cx="121" cy="118"/>
              </a:xfrm>
              <a:custGeom>
                <a:avLst/>
                <a:gdLst>
                  <a:gd name="T0" fmla="*/ 2 w 121"/>
                  <a:gd name="T1" fmla="*/ 118 h 118"/>
                  <a:gd name="T2" fmla="*/ 2 w 121"/>
                  <a:gd name="T3" fmla="*/ 60 h 118"/>
                  <a:gd name="T4" fmla="*/ 0 w 121"/>
                  <a:gd name="T5" fmla="*/ 58 h 118"/>
                  <a:gd name="T6" fmla="*/ 0 w 121"/>
                  <a:gd name="T7" fmla="*/ 29 h 118"/>
                  <a:gd name="T8" fmla="*/ 0 w 121"/>
                  <a:gd name="T9" fmla="*/ 0 h 118"/>
                  <a:gd name="T10" fmla="*/ 120 w 121"/>
                  <a:gd name="T11" fmla="*/ 0 h 118"/>
                  <a:gd name="T12" fmla="*/ 118 w 121"/>
                  <a:gd name="T13" fmla="*/ 58 h 118"/>
                  <a:gd name="T14" fmla="*/ 120 w 121"/>
                  <a:gd name="T15" fmla="*/ 58 h 118"/>
                  <a:gd name="T16" fmla="*/ 121 w 121"/>
                  <a:gd name="T17" fmla="*/ 118 h 118"/>
                  <a:gd name="T18" fmla="*/ 2 w 121"/>
                  <a:gd name="T1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8">
                    <a:moveTo>
                      <a:pt x="2" y="118"/>
                    </a:moveTo>
                    <a:lnTo>
                      <a:pt x="2" y="60"/>
                    </a:lnTo>
                    <a:lnTo>
                      <a:pt x="0" y="58"/>
                    </a:lnTo>
                    <a:lnTo>
                      <a:pt x="0" y="29"/>
                    </a:lnTo>
                    <a:lnTo>
                      <a:pt x="0" y="0"/>
                    </a:lnTo>
                    <a:lnTo>
                      <a:pt x="120" y="0"/>
                    </a:lnTo>
                    <a:lnTo>
                      <a:pt x="118" y="58"/>
                    </a:lnTo>
                    <a:lnTo>
                      <a:pt x="120" y="58"/>
                    </a:lnTo>
                    <a:lnTo>
                      <a:pt x="121" y="118"/>
                    </a:lnTo>
                    <a:lnTo>
                      <a:pt x="2" y="1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 name="Freeform 123"/>
              <p:cNvSpPr>
                <a:spLocks/>
              </p:cNvSpPr>
              <p:nvPr/>
            </p:nvSpPr>
            <p:spPr bwMode="auto">
              <a:xfrm>
                <a:off x="8999" y="18644"/>
                <a:ext cx="150" cy="118"/>
              </a:xfrm>
              <a:custGeom>
                <a:avLst/>
                <a:gdLst>
                  <a:gd name="T0" fmla="*/ 3 w 150"/>
                  <a:gd name="T1" fmla="*/ 118 h 118"/>
                  <a:gd name="T2" fmla="*/ 2 w 150"/>
                  <a:gd name="T3" fmla="*/ 58 h 118"/>
                  <a:gd name="T4" fmla="*/ 0 w 150"/>
                  <a:gd name="T5" fmla="*/ 58 h 118"/>
                  <a:gd name="T6" fmla="*/ 2 w 150"/>
                  <a:gd name="T7" fmla="*/ 0 h 118"/>
                  <a:gd name="T8" fmla="*/ 147 w 150"/>
                  <a:gd name="T9" fmla="*/ 0 h 118"/>
                  <a:gd name="T10" fmla="*/ 147 w 150"/>
                  <a:gd name="T11" fmla="*/ 58 h 118"/>
                  <a:gd name="T12" fmla="*/ 149 w 150"/>
                  <a:gd name="T13" fmla="*/ 58 h 118"/>
                  <a:gd name="T14" fmla="*/ 150 w 150"/>
                  <a:gd name="T15" fmla="*/ 113 h 118"/>
                  <a:gd name="T16" fmla="*/ 150 w 150"/>
                  <a:gd name="T17" fmla="*/ 116 h 118"/>
                  <a:gd name="T18" fmla="*/ 3 w 150"/>
                  <a:gd name="T1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18">
                    <a:moveTo>
                      <a:pt x="3" y="118"/>
                    </a:moveTo>
                    <a:lnTo>
                      <a:pt x="2" y="58"/>
                    </a:lnTo>
                    <a:lnTo>
                      <a:pt x="0" y="58"/>
                    </a:lnTo>
                    <a:lnTo>
                      <a:pt x="2" y="0"/>
                    </a:lnTo>
                    <a:lnTo>
                      <a:pt x="147" y="0"/>
                    </a:lnTo>
                    <a:lnTo>
                      <a:pt x="147" y="58"/>
                    </a:lnTo>
                    <a:lnTo>
                      <a:pt x="149" y="58"/>
                    </a:lnTo>
                    <a:lnTo>
                      <a:pt x="150" y="113"/>
                    </a:lnTo>
                    <a:lnTo>
                      <a:pt x="150" y="116"/>
                    </a:lnTo>
                    <a:lnTo>
                      <a:pt x="3"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24"/>
              <p:cNvSpPr>
                <a:spLocks/>
              </p:cNvSpPr>
              <p:nvPr/>
            </p:nvSpPr>
            <p:spPr bwMode="auto">
              <a:xfrm>
                <a:off x="8739" y="18673"/>
                <a:ext cx="144" cy="147"/>
              </a:xfrm>
              <a:custGeom>
                <a:avLst/>
                <a:gdLst>
                  <a:gd name="T0" fmla="*/ 144 w 144"/>
                  <a:gd name="T1" fmla="*/ 89 h 147"/>
                  <a:gd name="T2" fmla="*/ 144 w 144"/>
                  <a:gd name="T3" fmla="*/ 147 h 147"/>
                  <a:gd name="T4" fmla="*/ 2 w 144"/>
                  <a:gd name="T5" fmla="*/ 147 h 147"/>
                  <a:gd name="T6" fmla="*/ 0 w 144"/>
                  <a:gd name="T7" fmla="*/ 140 h 147"/>
                  <a:gd name="T8" fmla="*/ 6 w 144"/>
                  <a:gd name="T9" fmla="*/ 124 h 147"/>
                  <a:gd name="T10" fmla="*/ 49 w 144"/>
                  <a:gd name="T11" fmla="*/ 95 h 147"/>
                  <a:gd name="T12" fmla="*/ 60 w 144"/>
                  <a:gd name="T13" fmla="*/ 72 h 147"/>
                  <a:gd name="T14" fmla="*/ 64 w 144"/>
                  <a:gd name="T15" fmla="*/ 68 h 147"/>
                  <a:gd name="T16" fmla="*/ 70 w 144"/>
                  <a:gd name="T17" fmla="*/ 29 h 147"/>
                  <a:gd name="T18" fmla="*/ 72 w 144"/>
                  <a:gd name="T19" fmla="*/ 26 h 147"/>
                  <a:gd name="T20" fmla="*/ 68 w 144"/>
                  <a:gd name="T21" fmla="*/ 0 h 147"/>
                  <a:gd name="T22" fmla="*/ 142 w 144"/>
                  <a:gd name="T23" fmla="*/ 0 h 147"/>
                  <a:gd name="T24" fmla="*/ 142 w 144"/>
                  <a:gd name="T25" fmla="*/ 29 h 147"/>
                  <a:gd name="T26" fmla="*/ 144 w 144"/>
                  <a:gd name="T27" fmla="*/ 31 h 147"/>
                  <a:gd name="T28" fmla="*/ 144 w 144"/>
                  <a:gd name="T29" fmla="*/ 8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47">
                    <a:moveTo>
                      <a:pt x="144" y="89"/>
                    </a:moveTo>
                    <a:lnTo>
                      <a:pt x="144" y="147"/>
                    </a:lnTo>
                    <a:lnTo>
                      <a:pt x="2" y="147"/>
                    </a:lnTo>
                    <a:lnTo>
                      <a:pt x="0" y="140"/>
                    </a:lnTo>
                    <a:lnTo>
                      <a:pt x="6" y="124"/>
                    </a:lnTo>
                    <a:lnTo>
                      <a:pt x="49" y="95"/>
                    </a:lnTo>
                    <a:lnTo>
                      <a:pt x="60" y="72"/>
                    </a:lnTo>
                    <a:lnTo>
                      <a:pt x="64" y="68"/>
                    </a:lnTo>
                    <a:lnTo>
                      <a:pt x="70" y="29"/>
                    </a:lnTo>
                    <a:lnTo>
                      <a:pt x="72" y="26"/>
                    </a:lnTo>
                    <a:lnTo>
                      <a:pt x="68" y="0"/>
                    </a:lnTo>
                    <a:lnTo>
                      <a:pt x="142" y="0"/>
                    </a:lnTo>
                    <a:lnTo>
                      <a:pt x="142" y="29"/>
                    </a:lnTo>
                    <a:lnTo>
                      <a:pt x="144" y="31"/>
                    </a:lnTo>
                    <a:lnTo>
                      <a:pt x="144" y="89"/>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25"/>
              <p:cNvSpPr>
                <a:spLocks/>
              </p:cNvSpPr>
              <p:nvPr/>
            </p:nvSpPr>
            <p:spPr bwMode="auto">
              <a:xfrm>
                <a:off x="10208" y="18642"/>
                <a:ext cx="162" cy="213"/>
              </a:xfrm>
              <a:custGeom>
                <a:avLst/>
                <a:gdLst>
                  <a:gd name="T0" fmla="*/ 153 w 162"/>
                  <a:gd name="T1" fmla="*/ 30 h 213"/>
                  <a:gd name="T2" fmla="*/ 158 w 162"/>
                  <a:gd name="T3" fmla="*/ 146 h 213"/>
                  <a:gd name="T4" fmla="*/ 162 w 162"/>
                  <a:gd name="T5" fmla="*/ 204 h 213"/>
                  <a:gd name="T6" fmla="*/ 11 w 162"/>
                  <a:gd name="T7" fmla="*/ 213 h 213"/>
                  <a:gd name="T8" fmla="*/ 6 w 162"/>
                  <a:gd name="T9" fmla="*/ 126 h 213"/>
                  <a:gd name="T10" fmla="*/ 0 w 162"/>
                  <a:gd name="T11" fmla="*/ 10 h 213"/>
                  <a:gd name="T12" fmla="*/ 89 w 162"/>
                  <a:gd name="T13" fmla="*/ 2 h 213"/>
                  <a:gd name="T14" fmla="*/ 151 w 162"/>
                  <a:gd name="T15" fmla="*/ 0 h 213"/>
                  <a:gd name="T16" fmla="*/ 153 w 162"/>
                  <a:gd name="T17" fmla="*/ 3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13">
                    <a:moveTo>
                      <a:pt x="153" y="30"/>
                    </a:moveTo>
                    <a:lnTo>
                      <a:pt x="158" y="146"/>
                    </a:lnTo>
                    <a:lnTo>
                      <a:pt x="162" y="204"/>
                    </a:lnTo>
                    <a:lnTo>
                      <a:pt x="11" y="213"/>
                    </a:lnTo>
                    <a:lnTo>
                      <a:pt x="6" y="126"/>
                    </a:lnTo>
                    <a:lnTo>
                      <a:pt x="0" y="10"/>
                    </a:lnTo>
                    <a:lnTo>
                      <a:pt x="89" y="2"/>
                    </a:lnTo>
                    <a:lnTo>
                      <a:pt x="151" y="0"/>
                    </a:lnTo>
                    <a:lnTo>
                      <a:pt x="153" y="3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26"/>
              <p:cNvSpPr>
                <a:spLocks/>
              </p:cNvSpPr>
              <p:nvPr/>
            </p:nvSpPr>
            <p:spPr bwMode="auto">
              <a:xfrm>
                <a:off x="7871" y="18675"/>
                <a:ext cx="189" cy="124"/>
              </a:xfrm>
              <a:custGeom>
                <a:avLst/>
                <a:gdLst>
                  <a:gd name="T0" fmla="*/ 13 w 189"/>
                  <a:gd name="T1" fmla="*/ 118 h 124"/>
                  <a:gd name="T2" fmla="*/ 17 w 189"/>
                  <a:gd name="T3" fmla="*/ 97 h 124"/>
                  <a:gd name="T4" fmla="*/ 33 w 189"/>
                  <a:gd name="T5" fmla="*/ 97 h 124"/>
                  <a:gd name="T6" fmla="*/ 38 w 189"/>
                  <a:gd name="T7" fmla="*/ 95 h 124"/>
                  <a:gd name="T8" fmla="*/ 44 w 189"/>
                  <a:gd name="T9" fmla="*/ 91 h 124"/>
                  <a:gd name="T10" fmla="*/ 46 w 189"/>
                  <a:gd name="T11" fmla="*/ 82 h 124"/>
                  <a:gd name="T12" fmla="*/ 46 w 189"/>
                  <a:gd name="T13" fmla="*/ 78 h 124"/>
                  <a:gd name="T14" fmla="*/ 31 w 189"/>
                  <a:gd name="T15" fmla="*/ 53 h 124"/>
                  <a:gd name="T16" fmla="*/ 29 w 189"/>
                  <a:gd name="T17" fmla="*/ 37 h 124"/>
                  <a:gd name="T18" fmla="*/ 33 w 189"/>
                  <a:gd name="T19" fmla="*/ 31 h 124"/>
                  <a:gd name="T20" fmla="*/ 31 w 189"/>
                  <a:gd name="T21" fmla="*/ 27 h 124"/>
                  <a:gd name="T22" fmla="*/ 21 w 189"/>
                  <a:gd name="T23" fmla="*/ 22 h 124"/>
                  <a:gd name="T24" fmla="*/ 19 w 189"/>
                  <a:gd name="T25" fmla="*/ 12 h 124"/>
                  <a:gd name="T26" fmla="*/ 17 w 189"/>
                  <a:gd name="T27" fmla="*/ 10 h 124"/>
                  <a:gd name="T28" fmla="*/ 11 w 189"/>
                  <a:gd name="T29" fmla="*/ 12 h 124"/>
                  <a:gd name="T30" fmla="*/ 0 w 189"/>
                  <a:gd name="T31" fmla="*/ 4 h 124"/>
                  <a:gd name="T32" fmla="*/ 0 w 189"/>
                  <a:gd name="T33" fmla="*/ 0 h 124"/>
                  <a:gd name="T34" fmla="*/ 153 w 189"/>
                  <a:gd name="T35" fmla="*/ 6 h 124"/>
                  <a:gd name="T36" fmla="*/ 189 w 189"/>
                  <a:gd name="T37" fmla="*/ 8 h 124"/>
                  <a:gd name="T38" fmla="*/ 184 w 189"/>
                  <a:gd name="T39" fmla="*/ 124 h 124"/>
                  <a:gd name="T40" fmla="*/ 13 w 189"/>
                  <a:gd name="T4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124">
                    <a:moveTo>
                      <a:pt x="13" y="118"/>
                    </a:moveTo>
                    <a:lnTo>
                      <a:pt x="17" y="97"/>
                    </a:lnTo>
                    <a:lnTo>
                      <a:pt x="33" y="97"/>
                    </a:lnTo>
                    <a:lnTo>
                      <a:pt x="38" y="95"/>
                    </a:lnTo>
                    <a:lnTo>
                      <a:pt x="44" y="91"/>
                    </a:lnTo>
                    <a:lnTo>
                      <a:pt x="46" y="82"/>
                    </a:lnTo>
                    <a:lnTo>
                      <a:pt x="46" y="78"/>
                    </a:lnTo>
                    <a:lnTo>
                      <a:pt x="31" y="53"/>
                    </a:lnTo>
                    <a:lnTo>
                      <a:pt x="29" y="37"/>
                    </a:lnTo>
                    <a:lnTo>
                      <a:pt x="33" y="31"/>
                    </a:lnTo>
                    <a:lnTo>
                      <a:pt x="31" y="27"/>
                    </a:lnTo>
                    <a:lnTo>
                      <a:pt x="21" y="22"/>
                    </a:lnTo>
                    <a:lnTo>
                      <a:pt x="19" y="12"/>
                    </a:lnTo>
                    <a:lnTo>
                      <a:pt x="17" y="10"/>
                    </a:lnTo>
                    <a:lnTo>
                      <a:pt x="11" y="12"/>
                    </a:lnTo>
                    <a:lnTo>
                      <a:pt x="0" y="4"/>
                    </a:lnTo>
                    <a:lnTo>
                      <a:pt x="0" y="0"/>
                    </a:lnTo>
                    <a:lnTo>
                      <a:pt x="153" y="6"/>
                    </a:lnTo>
                    <a:lnTo>
                      <a:pt x="189" y="8"/>
                    </a:lnTo>
                    <a:lnTo>
                      <a:pt x="184" y="124"/>
                    </a:lnTo>
                    <a:lnTo>
                      <a:pt x="13" y="11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27"/>
              <p:cNvSpPr>
                <a:spLocks/>
              </p:cNvSpPr>
              <p:nvPr/>
            </p:nvSpPr>
            <p:spPr bwMode="auto">
              <a:xfrm>
                <a:off x="7014" y="18619"/>
                <a:ext cx="280" cy="269"/>
              </a:xfrm>
              <a:custGeom>
                <a:avLst/>
                <a:gdLst>
                  <a:gd name="T0" fmla="*/ 0 w 280"/>
                  <a:gd name="T1" fmla="*/ 248 h 269"/>
                  <a:gd name="T2" fmla="*/ 17 w 280"/>
                  <a:gd name="T3" fmla="*/ 20 h 269"/>
                  <a:gd name="T4" fmla="*/ 19 w 280"/>
                  <a:gd name="T5" fmla="*/ 0 h 269"/>
                  <a:gd name="T6" fmla="*/ 269 w 280"/>
                  <a:gd name="T7" fmla="*/ 20 h 269"/>
                  <a:gd name="T8" fmla="*/ 280 w 280"/>
                  <a:gd name="T9" fmla="*/ 22 h 269"/>
                  <a:gd name="T10" fmla="*/ 259 w 280"/>
                  <a:gd name="T11" fmla="*/ 269 h 269"/>
                  <a:gd name="T12" fmla="*/ 0 w 280"/>
                  <a:gd name="T13" fmla="*/ 248 h 269"/>
                </a:gdLst>
                <a:ahLst/>
                <a:cxnLst>
                  <a:cxn ang="0">
                    <a:pos x="T0" y="T1"/>
                  </a:cxn>
                  <a:cxn ang="0">
                    <a:pos x="T2" y="T3"/>
                  </a:cxn>
                  <a:cxn ang="0">
                    <a:pos x="T4" y="T5"/>
                  </a:cxn>
                  <a:cxn ang="0">
                    <a:pos x="T6" y="T7"/>
                  </a:cxn>
                  <a:cxn ang="0">
                    <a:pos x="T8" y="T9"/>
                  </a:cxn>
                  <a:cxn ang="0">
                    <a:pos x="T10" y="T11"/>
                  </a:cxn>
                  <a:cxn ang="0">
                    <a:pos x="T12" y="T13"/>
                  </a:cxn>
                </a:cxnLst>
                <a:rect l="0" t="0" r="r" b="b"/>
                <a:pathLst>
                  <a:path w="280" h="269">
                    <a:moveTo>
                      <a:pt x="0" y="248"/>
                    </a:moveTo>
                    <a:lnTo>
                      <a:pt x="17" y="20"/>
                    </a:lnTo>
                    <a:lnTo>
                      <a:pt x="19" y="0"/>
                    </a:lnTo>
                    <a:lnTo>
                      <a:pt x="269" y="20"/>
                    </a:lnTo>
                    <a:lnTo>
                      <a:pt x="280" y="22"/>
                    </a:lnTo>
                    <a:lnTo>
                      <a:pt x="259" y="269"/>
                    </a:lnTo>
                    <a:lnTo>
                      <a:pt x="0" y="24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28"/>
              <p:cNvSpPr>
                <a:spLocks/>
              </p:cNvSpPr>
              <p:nvPr/>
            </p:nvSpPr>
            <p:spPr bwMode="auto">
              <a:xfrm>
                <a:off x="8055" y="18683"/>
                <a:ext cx="239" cy="126"/>
              </a:xfrm>
              <a:custGeom>
                <a:avLst/>
                <a:gdLst>
                  <a:gd name="T0" fmla="*/ 0 w 239"/>
                  <a:gd name="T1" fmla="*/ 116 h 126"/>
                  <a:gd name="T2" fmla="*/ 5 w 239"/>
                  <a:gd name="T3" fmla="*/ 0 h 126"/>
                  <a:gd name="T4" fmla="*/ 174 w 239"/>
                  <a:gd name="T5" fmla="*/ 6 h 126"/>
                  <a:gd name="T6" fmla="*/ 239 w 239"/>
                  <a:gd name="T7" fmla="*/ 10 h 126"/>
                  <a:gd name="T8" fmla="*/ 236 w 239"/>
                  <a:gd name="T9" fmla="*/ 126 h 126"/>
                  <a:gd name="T10" fmla="*/ 3 w 239"/>
                  <a:gd name="T11" fmla="*/ 116 h 126"/>
                  <a:gd name="T12" fmla="*/ 0 w 239"/>
                  <a:gd name="T13" fmla="*/ 116 h 126"/>
                </a:gdLst>
                <a:ahLst/>
                <a:cxnLst>
                  <a:cxn ang="0">
                    <a:pos x="T0" y="T1"/>
                  </a:cxn>
                  <a:cxn ang="0">
                    <a:pos x="T2" y="T3"/>
                  </a:cxn>
                  <a:cxn ang="0">
                    <a:pos x="T4" y="T5"/>
                  </a:cxn>
                  <a:cxn ang="0">
                    <a:pos x="T6" y="T7"/>
                  </a:cxn>
                  <a:cxn ang="0">
                    <a:pos x="T8" y="T9"/>
                  </a:cxn>
                  <a:cxn ang="0">
                    <a:pos x="T10" y="T11"/>
                  </a:cxn>
                  <a:cxn ang="0">
                    <a:pos x="T12" y="T13"/>
                  </a:cxn>
                </a:cxnLst>
                <a:rect l="0" t="0" r="r" b="b"/>
                <a:pathLst>
                  <a:path w="239" h="126">
                    <a:moveTo>
                      <a:pt x="0" y="116"/>
                    </a:moveTo>
                    <a:lnTo>
                      <a:pt x="5" y="0"/>
                    </a:lnTo>
                    <a:lnTo>
                      <a:pt x="174" y="6"/>
                    </a:lnTo>
                    <a:lnTo>
                      <a:pt x="239" y="10"/>
                    </a:lnTo>
                    <a:lnTo>
                      <a:pt x="236" y="126"/>
                    </a:lnTo>
                    <a:lnTo>
                      <a:pt x="3" y="116"/>
                    </a:lnTo>
                    <a:lnTo>
                      <a:pt x="0" y="11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29"/>
              <p:cNvSpPr>
                <a:spLocks/>
              </p:cNvSpPr>
              <p:nvPr/>
            </p:nvSpPr>
            <p:spPr bwMode="auto">
              <a:xfrm>
                <a:off x="7267" y="18641"/>
                <a:ext cx="252" cy="319"/>
              </a:xfrm>
              <a:custGeom>
                <a:avLst/>
                <a:gdLst>
                  <a:gd name="T0" fmla="*/ 232 w 252"/>
                  <a:gd name="T1" fmla="*/ 319 h 319"/>
                  <a:gd name="T2" fmla="*/ 0 w 252"/>
                  <a:gd name="T3" fmla="*/ 305 h 319"/>
                  <a:gd name="T4" fmla="*/ 6 w 252"/>
                  <a:gd name="T5" fmla="*/ 247 h 319"/>
                  <a:gd name="T6" fmla="*/ 27 w 252"/>
                  <a:gd name="T7" fmla="*/ 0 h 319"/>
                  <a:gd name="T8" fmla="*/ 252 w 252"/>
                  <a:gd name="T9" fmla="*/ 13 h 319"/>
                  <a:gd name="T10" fmla="*/ 240 w 252"/>
                  <a:gd name="T11" fmla="*/ 172 h 319"/>
                  <a:gd name="T12" fmla="*/ 232 w 252"/>
                  <a:gd name="T13" fmla="*/ 319 h 319"/>
                </a:gdLst>
                <a:ahLst/>
                <a:cxnLst>
                  <a:cxn ang="0">
                    <a:pos x="T0" y="T1"/>
                  </a:cxn>
                  <a:cxn ang="0">
                    <a:pos x="T2" y="T3"/>
                  </a:cxn>
                  <a:cxn ang="0">
                    <a:pos x="T4" y="T5"/>
                  </a:cxn>
                  <a:cxn ang="0">
                    <a:pos x="T6" y="T7"/>
                  </a:cxn>
                  <a:cxn ang="0">
                    <a:pos x="T8" y="T9"/>
                  </a:cxn>
                  <a:cxn ang="0">
                    <a:pos x="T10" y="T11"/>
                  </a:cxn>
                  <a:cxn ang="0">
                    <a:pos x="T12" y="T13"/>
                  </a:cxn>
                </a:cxnLst>
                <a:rect l="0" t="0" r="r" b="b"/>
                <a:pathLst>
                  <a:path w="252" h="319">
                    <a:moveTo>
                      <a:pt x="232" y="319"/>
                    </a:moveTo>
                    <a:lnTo>
                      <a:pt x="0" y="305"/>
                    </a:lnTo>
                    <a:lnTo>
                      <a:pt x="6" y="247"/>
                    </a:lnTo>
                    <a:lnTo>
                      <a:pt x="27" y="0"/>
                    </a:lnTo>
                    <a:lnTo>
                      <a:pt x="252" y="13"/>
                    </a:lnTo>
                    <a:lnTo>
                      <a:pt x="240" y="172"/>
                    </a:lnTo>
                    <a:lnTo>
                      <a:pt x="232" y="31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30"/>
              <p:cNvSpPr>
                <a:spLocks/>
              </p:cNvSpPr>
              <p:nvPr/>
            </p:nvSpPr>
            <p:spPr bwMode="auto">
              <a:xfrm>
                <a:off x="7507" y="18654"/>
                <a:ext cx="410" cy="182"/>
              </a:xfrm>
              <a:custGeom>
                <a:avLst/>
                <a:gdLst>
                  <a:gd name="T0" fmla="*/ 397 w 410"/>
                  <a:gd name="T1" fmla="*/ 182 h 182"/>
                  <a:gd name="T2" fmla="*/ 128 w 410"/>
                  <a:gd name="T3" fmla="*/ 166 h 182"/>
                  <a:gd name="T4" fmla="*/ 0 w 410"/>
                  <a:gd name="T5" fmla="*/ 159 h 182"/>
                  <a:gd name="T6" fmla="*/ 12 w 410"/>
                  <a:gd name="T7" fmla="*/ 0 h 182"/>
                  <a:gd name="T8" fmla="*/ 364 w 410"/>
                  <a:gd name="T9" fmla="*/ 21 h 182"/>
                  <a:gd name="T10" fmla="*/ 364 w 410"/>
                  <a:gd name="T11" fmla="*/ 25 h 182"/>
                  <a:gd name="T12" fmla="*/ 375 w 410"/>
                  <a:gd name="T13" fmla="*/ 33 h 182"/>
                  <a:gd name="T14" fmla="*/ 381 w 410"/>
                  <a:gd name="T15" fmla="*/ 31 h 182"/>
                  <a:gd name="T16" fmla="*/ 383 w 410"/>
                  <a:gd name="T17" fmla="*/ 33 h 182"/>
                  <a:gd name="T18" fmla="*/ 385 w 410"/>
                  <a:gd name="T19" fmla="*/ 43 h 182"/>
                  <a:gd name="T20" fmla="*/ 395 w 410"/>
                  <a:gd name="T21" fmla="*/ 48 h 182"/>
                  <a:gd name="T22" fmla="*/ 397 w 410"/>
                  <a:gd name="T23" fmla="*/ 52 h 182"/>
                  <a:gd name="T24" fmla="*/ 393 w 410"/>
                  <a:gd name="T25" fmla="*/ 58 h 182"/>
                  <a:gd name="T26" fmla="*/ 395 w 410"/>
                  <a:gd name="T27" fmla="*/ 74 h 182"/>
                  <a:gd name="T28" fmla="*/ 410 w 410"/>
                  <a:gd name="T29" fmla="*/ 99 h 182"/>
                  <a:gd name="T30" fmla="*/ 410 w 410"/>
                  <a:gd name="T31" fmla="*/ 103 h 182"/>
                  <a:gd name="T32" fmla="*/ 408 w 410"/>
                  <a:gd name="T33" fmla="*/ 112 h 182"/>
                  <a:gd name="T34" fmla="*/ 402 w 410"/>
                  <a:gd name="T35" fmla="*/ 116 h 182"/>
                  <a:gd name="T36" fmla="*/ 397 w 410"/>
                  <a:gd name="T37" fmla="*/ 118 h 182"/>
                  <a:gd name="T38" fmla="*/ 381 w 410"/>
                  <a:gd name="T39" fmla="*/ 118 h 182"/>
                  <a:gd name="T40" fmla="*/ 377 w 410"/>
                  <a:gd name="T41" fmla="*/ 139 h 182"/>
                  <a:gd name="T42" fmla="*/ 364 w 410"/>
                  <a:gd name="T43" fmla="*/ 149 h 182"/>
                  <a:gd name="T44" fmla="*/ 364 w 410"/>
                  <a:gd name="T45" fmla="*/ 153 h 182"/>
                  <a:gd name="T46" fmla="*/ 366 w 410"/>
                  <a:gd name="T47" fmla="*/ 161 h 182"/>
                  <a:gd name="T48" fmla="*/ 371 w 410"/>
                  <a:gd name="T49" fmla="*/ 166 h 182"/>
                  <a:gd name="T50" fmla="*/ 391 w 410"/>
                  <a:gd name="T51" fmla="*/ 172 h 182"/>
                  <a:gd name="T52" fmla="*/ 397 w 410"/>
                  <a:gd name="T5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0" h="182">
                    <a:moveTo>
                      <a:pt x="397" y="182"/>
                    </a:moveTo>
                    <a:lnTo>
                      <a:pt x="128" y="166"/>
                    </a:lnTo>
                    <a:lnTo>
                      <a:pt x="0" y="159"/>
                    </a:lnTo>
                    <a:lnTo>
                      <a:pt x="12" y="0"/>
                    </a:lnTo>
                    <a:lnTo>
                      <a:pt x="364" y="21"/>
                    </a:lnTo>
                    <a:lnTo>
                      <a:pt x="364" y="25"/>
                    </a:lnTo>
                    <a:lnTo>
                      <a:pt x="375" y="33"/>
                    </a:lnTo>
                    <a:lnTo>
                      <a:pt x="381" y="31"/>
                    </a:lnTo>
                    <a:lnTo>
                      <a:pt x="383" y="33"/>
                    </a:lnTo>
                    <a:lnTo>
                      <a:pt x="385" y="43"/>
                    </a:lnTo>
                    <a:lnTo>
                      <a:pt x="395" y="48"/>
                    </a:lnTo>
                    <a:lnTo>
                      <a:pt x="397" y="52"/>
                    </a:lnTo>
                    <a:lnTo>
                      <a:pt x="393" y="58"/>
                    </a:lnTo>
                    <a:lnTo>
                      <a:pt x="395" y="74"/>
                    </a:lnTo>
                    <a:lnTo>
                      <a:pt x="410" y="99"/>
                    </a:lnTo>
                    <a:lnTo>
                      <a:pt x="410" y="103"/>
                    </a:lnTo>
                    <a:lnTo>
                      <a:pt x="408" y="112"/>
                    </a:lnTo>
                    <a:lnTo>
                      <a:pt x="402" y="116"/>
                    </a:lnTo>
                    <a:lnTo>
                      <a:pt x="397" y="118"/>
                    </a:lnTo>
                    <a:lnTo>
                      <a:pt x="381" y="118"/>
                    </a:lnTo>
                    <a:lnTo>
                      <a:pt x="377" y="139"/>
                    </a:lnTo>
                    <a:lnTo>
                      <a:pt x="364" y="149"/>
                    </a:lnTo>
                    <a:lnTo>
                      <a:pt x="364" y="153"/>
                    </a:lnTo>
                    <a:lnTo>
                      <a:pt x="366" y="161"/>
                    </a:lnTo>
                    <a:lnTo>
                      <a:pt x="371" y="166"/>
                    </a:lnTo>
                    <a:lnTo>
                      <a:pt x="391" y="172"/>
                    </a:lnTo>
                    <a:lnTo>
                      <a:pt x="397" y="18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31"/>
              <p:cNvSpPr>
                <a:spLocks/>
              </p:cNvSpPr>
              <p:nvPr/>
            </p:nvSpPr>
            <p:spPr bwMode="auto">
              <a:xfrm>
                <a:off x="8289" y="18693"/>
                <a:ext cx="183" cy="240"/>
              </a:xfrm>
              <a:custGeom>
                <a:avLst/>
                <a:gdLst>
                  <a:gd name="T0" fmla="*/ 0 w 183"/>
                  <a:gd name="T1" fmla="*/ 234 h 240"/>
                  <a:gd name="T2" fmla="*/ 3 w 183"/>
                  <a:gd name="T3" fmla="*/ 116 h 240"/>
                  <a:gd name="T4" fmla="*/ 2 w 183"/>
                  <a:gd name="T5" fmla="*/ 116 h 240"/>
                  <a:gd name="T6" fmla="*/ 5 w 183"/>
                  <a:gd name="T7" fmla="*/ 0 h 240"/>
                  <a:gd name="T8" fmla="*/ 176 w 183"/>
                  <a:gd name="T9" fmla="*/ 6 h 240"/>
                  <a:gd name="T10" fmla="*/ 183 w 183"/>
                  <a:gd name="T11" fmla="*/ 6 h 240"/>
                  <a:gd name="T12" fmla="*/ 181 w 183"/>
                  <a:gd name="T13" fmla="*/ 122 h 240"/>
                  <a:gd name="T14" fmla="*/ 178 w 183"/>
                  <a:gd name="T15" fmla="*/ 240 h 240"/>
                  <a:gd name="T16" fmla="*/ 0 w 183"/>
                  <a:gd name="T17" fmla="*/ 234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240">
                    <a:moveTo>
                      <a:pt x="0" y="234"/>
                    </a:moveTo>
                    <a:lnTo>
                      <a:pt x="3" y="116"/>
                    </a:lnTo>
                    <a:lnTo>
                      <a:pt x="2" y="116"/>
                    </a:lnTo>
                    <a:lnTo>
                      <a:pt x="5" y="0"/>
                    </a:lnTo>
                    <a:lnTo>
                      <a:pt x="176" y="6"/>
                    </a:lnTo>
                    <a:lnTo>
                      <a:pt x="183" y="6"/>
                    </a:lnTo>
                    <a:lnTo>
                      <a:pt x="181" y="122"/>
                    </a:lnTo>
                    <a:lnTo>
                      <a:pt x="178" y="240"/>
                    </a:lnTo>
                    <a:lnTo>
                      <a:pt x="0" y="234"/>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32"/>
              <p:cNvSpPr>
                <a:spLocks/>
              </p:cNvSpPr>
              <p:nvPr/>
            </p:nvSpPr>
            <p:spPr bwMode="auto">
              <a:xfrm>
                <a:off x="8470" y="18699"/>
                <a:ext cx="180" cy="129"/>
              </a:xfrm>
              <a:custGeom>
                <a:avLst/>
                <a:gdLst>
                  <a:gd name="T0" fmla="*/ 180 w 180"/>
                  <a:gd name="T1" fmla="*/ 2 h 129"/>
                  <a:gd name="T2" fmla="*/ 180 w 180"/>
                  <a:gd name="T3" fmla="*/ 129 h 129"/>
                  <a:gd name="T4" fmla="*/ 146 w 180"/>
                  <a:gd name="T5" fmla="*/ 129 h 129"/>
                  <a:gd name="T6" fmla="*/ 144 w 180"/>
                  <a:gd name="T7" fmla="*/ 120 h 129"/>
                  <a:gd name="T8" fmla="*/ 0 w 180"/>
                  <a:gd name="T9" fmla="*/ 116 h 129"/>
                  <a:gd name="T10" fmla="*/ 2 w 180"/>
                  <a:gd name="T11" fmla="*/ 0 h 129"/>
                  <a:gd name="T12" fmla="*/ 180 w 180"/>
                  <a:gd name="T13" fmla="*/ 2 h 129"/>
                </a:gdLst>
                <a:ahLst/>
                <a:cxnLst>
                  <a:cxn ang="0">
                    <a:pos x="T0" y="T1"/>
                  </a:cxn>
                  <a:cxn ang="0">
                    <a:pos x="T2" y="T3"/>
                  </a:cxn>
                  <a:cxn ang="0">
                    <a:pos x="T4" y="T5"/>
                  </a:cxn>
                  <a:cxn ang="0">
                    <a:pos x="T6" y="T7"/>
                  </a:cxn>
                  <a:cxn ang="0">
                    <a:pos x="T8" y="T9"/>
                  </a:cxn>
                  <a:cxn ang="0">
                    <a:pos x="T10" y="T11"/>
                  </a:cxn>
                  <a:cxn ang="0">
                    <a:pos x="T12" y="T13"/>
                  </a:cxn>
                </a:cxnLst>
                <a:rect l="0" t="0" r="r" b="b"/>
                <a:pathLst>
                  <a:path w="180" h="129">
                    <a:moveTo>
                      <a:pt x="180" y="2"/>
                    </a:moveTo>
                    <a:lnTo>
                      <a:pt x="180" y="129"/>
                    </a:lnTo>
                    <a:lnTo>
                      <a:pt x="146" y="129"/>
                    </a:lnTo>
                    <a:lnTo>
                      <a:pt x="144" y="120"/>
                    </a:lnTo>
                    <a:lnTo>
                      <a:pt x="0" y="116"/>
                    </a:lnTo>
                    <a:lnTo>
                      <a:pt x="2" y="0"/>
                    </a:lnTo>
                    <a:lnTo>
                      <a:pt x="180" y="2"/>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33"/>
              <p:cNvSpPr>
                <a:spLocks/>
              </p:cNvSpPr>
              <p:nvPr/>
            </p:nvSpPr>
            <p:spPr bwMode="auto">
              <a:xfrm>
                <a:off x="8648" y="18701"/>
                <a:ext cx="180" cy="216"/>
              </a:xfrm>
              <a:custGeom>
                <a:avLst/>
                <a:gdLst>
                  <a:gd name="T0" fmla="*/ 93 w 180"/>
                  <a:gd name="T1" fmla="*/ 119 h 216"/>
                  <a:gd name="T2" fmla="*/ 111 w 180"/>
                  <a:gd name="T3" fmla="*/ 143 h 216"/>
                  <a:gd name="T4" fmla="*/ 118 w 180"/>
                  <a:gd name="T5" fmla="*/ 162 h 216"/>
                  <a:gd name="T6" fmla="*/ 130 w 180"/>
                  <a:gd name="T7" fmla="*/ 179 h 216"/>
                  <a:gd name="T8" fmla="*/ 151 w 180"/>
                  <a:gd name="T9" fmla="*/ 183 h 216"/>
                  <a:gd name="T10" fmla="*/ 169 w 180"/>
                  <a:gd name="T11" fmla="*/ 191 h 216"/>
                  <a:gd name="T12" fmla="*/ 180 w 180"/>
                  <a:gd name="T13" fmla="*/ 206 h 216"/>
                  <a:gd name="T14" fmla="*/ 57 w 180"/>
                  <a:gd name="T15" fmla="*/ 205 h 216"/>
                  <a:gd name="T16" fmla="*/ 53 w 180"/>
                  <a:gd name="T17" fmla="*/ 216 h 216"/>
                  <a:gd name="T18" fmla="*/ 0 w 180"/>
                  <a:gd name="T19" fmla="*/ 214 h 216"/>
                  <a:gd name="T20" fmla="*/ 2 w 180"/>
                  <a:gd name="T21" fmla="*/ 127 h 216"/>
                  <a:gd name="T22" fmla="*/ 2 w 180"/>
                  <a:gd name="T23" fmla="*/ 0 h 216"/>
                  <a:gd name="T24" fmla="*/ 161 w 180"/>
                  <a:gd name="T25" fmla="*/ 1 h 216"/>
                  <a:gd name="T26" fmla="*/ 155 w 180"/>
                  <a:gd name="T27" fmla="*/ 40 h 216"/>
                  <a:gd name="T28" fmla="*/ 151 w 180"/>
                  <a:gd name="T29" fmla="*/ 44 h 216"/>
                  <a:gd name="T30" fmla="*/ 140 w 180"/>
                  <a:gd name="T31" fmla="*/ 67 h 216"/>
                  <a:gd name="T32" fmla="*/ 97 w 180"/>
                  <a:gd name="T33" fmla="*/ 96 h 216"/>
                  <a:gd name="T34" fmla="*/ 91 w 180"/>
                  <a:gd name="T35" fmla="*/ 112 h 216"/>
                  <a:gd name="T36" fmla="*/ 93 w 180"/>
                  <a:gd name="T37" fmla="*/ 11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0" h="216">
                    <a:moveTo>
                      <a:pt x="93" y="119"/>
                    </a:moveTo>
                    <a:lnTo>
                      <a:pt x="111" y="143"/>
                    </a:lnTo>
                    <a:lnTo>
                      <a:pt x="118" y="162"/>
                    </a:lnTo>
                    <a:lnTo>
                      <a:pt x="130" y="179"/>
                    </a:lnTo>
                    <a:lnTo>
                      <a:pt x="151" y="183"/>
                    </a:lnTo>
                    <a:lnTo>
                      <a:pt x="169" y="191"/>
                    </a:lnTo>
                    <a:lnTo>
                      <a:pt x="180" y="206"/>
                    </a:lnTo>
                    <a:lnTo>
                      <a:pt x="57" y="205"/>
                    </a:lnTo>
                    <a:lnTo>
                      <a:pt x="53" y="216"/>
                    </a:lnTo>
                    <a:lnTo>
                      <a:pt x="0" y="214"/>
                    </a:lnTo>
                    <a:lnTo>
                      <a:pt x="2" y="127"/>
                    </a:lnTo>
                    <a:lnTo>
                      <a:pt x="2" y="0"/>
                    </a:lnTo>
                    <a:lnTo>
                      <a:pt x="161" y="1"/>
                    </a:lnTo>
                    <a:lnTo>
                      <a:pt x="155" y="40"/>
                    </a:lnTo>
                    <a:lnTo>
                      <a:pt x="151" y="44"/>
                    </a:lnTo>
                    <a:lnTo>
                      <a:pt x="140" y="67"/>
                    </a:lnTo>
                    <a:lnTo>
                      <a:pt x="97" y="96"/>
                    </a:lnTo>
                    <a:lnTo>
                      <a:pt x="91" y="112"/>
                    </a:lnTo>
                    <a:lnTo>
                      <a:pt x="93" y="119"/>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34"/>
              <p:cNvSpPr>
                <a:spLocks/>
              </p:cNvSpPr>
              <p:nvPr/>
            </p:nvSpPr>
            <p:spPr bwMode="auto">
              <a:xfrm>
                <a:off x="9337" y="18735"/>
                <a:ext cx="141" cy="91"/>
              </a:xfrm>
              <a:custGeom>
                <a:avLst/>
                <a:gdLst>
                  <a:gd name="T0" fmla="*/ 141 w 141"/>
                  <a:gd name="T1" fmla="*/ 87 h 91"/>
                  <a:gd name="T2" fmla="*/ 49 w 141"/>
                  <a:gd name="T3" fmla="*/ 91 h 91"/>
                  <a:gd name="T4" fmla="*/ 35 w 141"/>
                  <a:gd name="T5" fmla="*/ 66 h 91"/>
                  <a:gd name="T6" fmla="*/ 39 w 141"/>
                  <a:gd name="T7" fmla="*/ 51 h 91"/>
                  <a:gd name="T8" fmla="*/ 31 w 141"/>
                  <a:gd name="T9" fmla="*/ 39 h 91"/>
                  <a:gd name="T10" fmla="*/ 33 w 141"/>
                  <a:gd name="T11" fmla="*/ 33 h 91"/>
                  <a:gd name="T12" fmla="*/ 23 w 141"/>
                  <a:gd name="T13" fmla="*/ 29 h 91"/>
                  <a:gd name="T14" fmla="*/ 16 w 141"/>
                  <a:gd name="T15" fmla="*/ 18 h 91"/>
                  <a:gd name="T16" fmla="*/ 2 w 141"/>
                  <a:gd name="T17" fmla="*/ 8 h 91"/>
                  <a:gd name="T18" fmla="*/ 0 w 141"/>
                  <a:gd name="T19" fmla="*/ 2 h 91"/>
                  <a:gd name="T20" fmla="*/ 139 w 141"/>
                  <a:gd name="T21" fmla="*/ 0 h 91"/>
                  <a:gd name="T22" fmla="*/ 141 w 141"/>
                  <a:gd name="T23"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1" h="91">
                    <a:moveTo>
                      <a:pt x="141" y="87"/>
                    </a:moveTo>
                    <a:lnTo>
                      <a:pt x="49" y="91"/>
                    </a:lnTo>
                    <a:lnTo>
                      <a:pt x="35" y="66"/>
                    </a:lnTo>
                    <a:lnTo>
                      <a:pt x="39" y="51"/>
                    </a:lnTo>
                    <a:lnTo>
                      <a:pt x="31" y="39"/>
                    </a:lnTo>
                    <a:lnTo>
                      <a:pt x="33" y="33"/>
                    </a:lnTo>
                    <a:lnTo>
                      <a:pt x="23" y="29"/>
                    </a:lnTo>
                    <a:lnTo>
                      <a:pt x="16" y="18"/>
                    </a:lnTo>
                    <a:lnTo>
                      <a:pt x="2" y="8"/>
                    </a:lnTo>
                    <a:lnTo>
                      <a:pt x="0" y="2"/>
                    </a:lnTo>
                    <a:lnTo>
                      <a:pt x="139" y="0"/>
                    </a:lnTo>
                    <a:lnTo>
                      <a:pt x="141" y="8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35"/>
              <p:cNvSpPr>
                <a:spLocks/>
              </p:cNvSpPr>
              <p:nvPr/>
            </p:nvSpPr>
            <p:spPr bwMode="auto">
              <a:xfrm>
                <a:off x="9149" y="18753"/>
                <a:ext cx="262" cy="168"/>
              </a:xfrm>
              <a:custGeom>
                <a:avLst/>
                <a:gdLst>
                  <a:gd name="T0" fmla="*/ 2 w 262"/>
                  <a:gd name="T1" fmla="*/ 127 h 168"/>
                  <a:gd name="T2" fmla="*/ 0 w 262"/>
                  <a:gd name="T3" fmla="*/ 7 h 168"/>
                  <a:gd name="T4" fmla="*/ 0 w 262"/>
                  <a:gd name="T5" fmla="*/ 4 h 168"/>
                  <a:gd name="T6" fmla="*/ 119 w 262"/>
                  <a:gd name="T7" fmla="*/ 2 h 168"/>
                  <a:gd name="T8" fmla="*/ 204 w 262"/>
                  <a:gd name="T9" fmla="*/ 0 h 168"/>
                  <a:gd name="T10" fmla="*/ 211 w 262"/>
                  <a:gd name="T11" fmla="*/ 11 h 168"/>
                  <a:gd name="T12" fmla="*/ 221 w 262"/>
                  <a:gd name="T13" fmla="*/ 15 h 168"/>
                  <a:gd name="T14" fmla="*/ 219 w 262"/>
                  <a:gd name="T15" fmla="*/ 21 h 168"/>
                  <a:gd name="T16" fmla="*/ 227 w 262"/>
                  <a:gd name="T17" fmla="*/ 33 h 168"/>
                  <a:gd name="T18" fmla="*/ 223 w 262"/>
                  <a:gd name="T19" fmla="*/ 48 h 168"/>
                  <a:gd name="T20" fmla="*/ 237 w 262"/>
                  <a:gd name="T21" fmla="*/ 73 h 168"/>
                  <a:gd name="T22" fmla="*/ 238 w 262"/>
                  <a:gd name="T23" fmla="*/ 87 h 168"/>
                  <a:gd name="T24" fmla="*/ 242 w 262"/>
                  <a:gd name="T25" fmla="*/ 98 h 168"/>
                  <a:gd name="T26" fmla="*/ 262 w 262"/>
                  <a:gd name="T27" fmla="*/ 116 h 168"/>
                  <a:gd name="T28" fmla="*/ 252 w 262"/>
                  <a:gd name="T29" fmla="*/ 143 h 168"/>
                  <a:gd name="T30" fmla="*/ 244 w 262"/>
                  <a:gd name="T31" fmla="*/ 151 h 168"/>
                  <a:gd name="T32" fmla="*/ 235 w 262"/>
                  <a:gd name="T33" fmla="*/ 160 h 168"/>
                  <a:gd name="T34" fmla="*/ 227 w 262"/>
                  <a:gd name="T35" fmla="*/ 154 h 168"/>
                  <a:gd name="T36" fmla="*/ 213 w 262"/>
                  <a:gd name="T37" fmla="*/ 158 h 168"/>
                  <a:gd name="T38" fmla="*/ 211 w 262"/>
                  <a:gd name="T39" fmla="*/ 166 h 168"/>
                  <a:gd name="T40" fmla="*/ 184 w 262"/>
                  <a:gd name="T41" fmla="*/ 168 h 168"/>
                  <a:gd name="T42" fmla="*/ 184 w 262"/>
                  <a:gd name="T43" fmla="*/ 153 h 168"/>
                  <a:gd name="T44" fmla="*/ 91 w 262"/>
                  <a:gd name="T45" fmla="*/ 154 h 168"/>
                  <a:gd name="T46" fmla="*/ 91 w 262"/>
                  <a:gd name="T47" fmla="*/ 125 h 168"/>
                  <a:gd name="T48" fmla="*/ 2 w 262"/>
                  <a:gd name="T49" fmla="*/ 12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2" h="168">
                    <a:moveTo>
                      <a:pt x="2" y="127"/>
                    </a:moveTo>
                    <a:lnTo>
                      <a:pt x="0" y="7"/>
                    </a:lnTo>
                    <a:lnTo>
                      <a:pt x="0" y="4"/>
                    </a:lnTo>
                    <a:lnTo>
                      <a:pt x="119" y="2"/>
                    </a:lnTo>
                    <a:lnTo>
                      <a:pt x="204" y="0"/>
                    </a:lnTo>
                    <a:lnTo>
                      <a:pt x="211" y="11"/>
                    </a:lnTo>
                    <a:lnTo>
                      <a:pt x="221" y="15"/>
                    </a:lnTo>
                    <a:lnTo>
                      <a:pt x="219" y="21"/>
                    </a:lnTo>
                    <a:lnTo>
                      <a:pt x="227" y="33"/>
                    </a:lnTo>
                    <a:lnTo>
                      <a:pt x="223" y="48"/>
                    </a:lnTo>
                    <a:lnTo>
                      <a:pt x="237" y="73"/>
                    </a:lnTo>
                    <a:lnTo>
                      <a:pt x="238" y="87"/>
                    </a:lnTo>
                    <a:lnTo>
                      <a:pt x="242" y="98"/>
                    </a:lnTo>
                    <a:lnTo>
                      <a:pt x="262" y="116"/>
                    </a:lnTo>
                    <a:lnTo>
                      <a:pt x="252" y="143"/>
                    </a:lnTo>
                    <a:lnTo>
                      <a:pt x="244" y="151"/>
                    </a:lnTo>
                    <a:lnTo>
                      <a:pt x="235" y="160"/>
                    </a:lnTo>
                    <a:lnTo>
                      <a:pt x="227" y="154"/>
                    </a:lnTo>
                    <a:lnTo>
                      <a:pt x="213" y="158"/>
                    </a:lnTo>
                    <a:lnTo>
                      <a:pt x="211" y="166"/>
                    </a:lnTo>
                    <a:lnTo>
                      <a:pt x="184" y="168"/>
                    </a:lnTo>
                    <a:lnTo>
                      <a:pt x="184" y="153"/>
                    </a:lnTo>
                    <a:lnTo>
                      <a:pt x="91" y="154"/>
                    </a:lnTo>
                    <a:lnTo>
                      <a:pt x="91" y="125"/>
                    </a:lnTo>
                    <a:lnTo>
                      <a:pt x="2" y="12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36"/>
              <p:cNvSpPr>
                <a:spLocks/>
              </p:cNvSpPr>
              <p:nvPr/>
            </p:nvSpPr>
            <p:spPr bwMode="auto">
              <a:xfrm>
                <a:off x="9002" y="18760"/>
                <a:ext cx="149" cy="120"/>
              </a:xfrm>
              <a:custGeom>
                <a:avLst/>
                <a:gdLst>
                  <a:gd name="T0" fmla="*/ 118 w 149"/>
                  <a:gd name="T1" fmla="*/ 120 h 120"/>
                  <a:gd name="T2" fmla="*/ 2 w 149"/>
                  <a:gd name="T3" fmla="*/ 120 h 120"/>
                  <a:gd name="T4" fmla="*/ 2 w 149"/>
                  <a:gd name="T5" fmla="*/ 60 h 120"/>
                  <a:gd name="T6" fmla="*/ 0 w 149"/>
                  <a:gd name="T7" fmla="*/ 60 h 120"/>
                  <a:gd name="T8" fmla="*/ 0 w 149"/>
                  <a:gd name="T9" fmla="*/ 2 h 120"/>
                  <a:gd name="T10" fmla="*/ 147 w 149"/>
                  <a:gd name="T11" fmla="*/ 0 h 120"/>
                  <a:gd name="T12" fmla="*/ 149 w 149"/>
                  <a:gd name="T13" fmla="*/ 120 h 120"/>
                  <a:gd name="T14" fmla="*/ 118 w 149"/>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20">
                    <a:moveTo>
                      <a:pt x="118" y="120"/>
                    </a:moveTo>
                    <a:lnTo>
                      <a:pt x="2" y="120"/>
                    </a:lnTo>
                    <a:lnTo>
                      <a:pt x="2" y="60"/>
                    </a:lnTo>
                    <a:lnTo>
                      <a:pt x="0" y="60"/>
                    </a:lnTo>
                    <a:lnTo>
                      <a:pt x="0" y="2"/>
                    </a:lnTo>
                    <a:lnTo>
                      <a:pt x="147" y="0"/>
                    </a:lnTo>
                    <a:lnTo>
                      <a:pt x="149" y="120"/>
                    </a:lnTo>
                    <a:lnTo>
                      <a:pt x="118" y="1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37"/>
              <p:cNvSpPr>
                <a:spLocks/>
              </p:cNvSpPr>
              <p:nvPr/>
            </p:nvSpPr>
            <p:spPr bwMode="auto">
              <a:xfrm>
                <a:off x="8883" y="18762"/>
                <a:ext cx="121" cy="118"/>
              </a:xfrm>
              <a:custGeom>
                <a:avLst/>
                <a:gdLst>
                  <a:gd name="T0" fmla="*/ 30 w 121"/>
                  <a:gd name="T1" fmla="*/ 118 h 118"/>
                  <a:gd name="T2" fmla="*/ 1 w 121"/>
                  <a:gd name="T3" fmla="*/ 118 h 118"/>
                  <a:gd name="T4" fmla="*/ 1 w 121"/>
                  <a:gd name="T5" fmla="*/ 58 h 118"/>
                  <a:gd name="T6" fmla="*/ 0 w 121"/>
                  <a:gd name="T7" fmla="*/ 58 h 118"/>
                  <a:gd name="T8" fmla="*/ 0 w 121"/>
                  <a:gd name="T9" fmla="*/ 0 h 118"/>
                  <a:gd name="T10" fmla="*/ 119 w 121"/>
                  <a:gd name="T11" fmla="*/ 0 h 118"/>
                  <a:gd name="T12" fmla="*/ 119 w 121"/>
                  <a:gd name="T13" fmla="*/ 58 h 118"/>
                  <a:gd name="T14" fmla="*/ 121 w 121"/>
                  <a:gd name="T15" fmla="*/ 58 h 118"/>
                  <a:gd name="T16" fmla="*/ 121 w 121"/>
                  <a:gd name="T17" fmla="*/ 118 h 118"/>
                  <a:gd name="T18" fmla="*/ 30 w 121"/>
                  <a:gd name="T1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18">
                    <a:moveTo>
                      <a:pt x="30" y="118"/>
                    </a:moveTo>
                    <a:lnTo>
                      <a:pt x="1" y="118"/>
                    </a:lnTo>
                    <a:lnTo>
                      <a:pt x="1" y="58"/>
                    </a:lnTo>
                    <a:lnTo>
                      <a:pt x="0" y="58"/>
                    </a:lnTo>
                    <a:lnTo>
                      <a:pt x="0" y="0"/>
                    </a:lnTo>
                    <a:lnTo>
                      <a:pt x="119" y="0"/>
                    </a:lnTo>
                    <a:lnTo>
                      <a:pt x="119" y="58"/>
                    </a:lnTo>
                    <a:lnTo>
                      <a:pt x="121" y="58"/>
                    </a:lnTo>
                    <a:lnTo>
                      <a:pt x="121" y="118"/>
                    </a:lnTo>
                    <a:lnTo>
                      <a:pt x="3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38"/>
              <p:cNvSpPr>
                <a:spLocks/>
              </p:cNvSpPr>
              <p:nvPr/>
            </p:nvSpPr>
            <p:spPr bwMode="auto">
              <a:xfrm>
                <a:off x="9536" y="18760"/>
                <a:ext cx="120" cy="113"/>
              </a:xfrm>
              <a:custGeom>
                <a:avLst/>
                <a:gdLst>
                  <a:gd name="T0" fmla="*/ 120 w 120"/>
                  <a:gd name="T1" fmla="*/ 109 h 113"/>
                  <a:gd name="T2" fmla="*/ 2 w 120"/>
                  <a:gd name="T3" fmla="*/ 113 h 113"/>
                  <a:gd name="T4" fmla="*/ 0 w 120"/>
                  <a:gd name="T5" fmla="*/ 62 h 113"/>
                  <a:gd name="T6" fmla="*/ 0 w 120"/>
                  <a:gd name="T7" fmla="*/ 2 h 113"/>
                  <a:gd name="T8" fmla="*/ 89 w 120"/>
                  <a:gd name="T9" fmla="*/ 0 h 113"/>
                  <a:gd name="T10" fmla="*/ 91 w 120"/>
                  <a:gd name="T11" fmla="*/ 59 h 113"/>
                  <a:gd name="T12" fmla="*/ 118 w 120"/>
                  <a:gd name="T13" fmla="*/ 59 h 113"/>
                  <a:gd name="T14" fmla="*/ 120 w 120"/>
                  <a:gd name="T15" fmla="*/ 109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3">
                    <a:moveTo>
                      <a:pt x="120" y="109"/>
                    </a:moveTo>
                    <a:lnTo>
                      <a:pt x="2" y="113"/>
                    </a:lnTo>
                    <a:lnTo>
                      <a:pt x="0" y="62"/>
                    </a:lnTo>
                    <a:lnTo>
                      <a:pt x="0" y="2"/>
                    </a:lnTo>
                    <a:lnTo>
                      <a:pt x="89" y="0"/>
                    </a:lnTo>
                    <a:lnTo>
                      <a:pt x="91" y="59"/>
                    </a:lnTo>
                    <a:lnTo>
                      <a:pt x="118" y="59"/>
                    </a:lnTo>
                    <a:lnTo>
                      <a:pt x="120" y="10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Freeform 139"/>
              <p:cNvSpPr>
                <a:spLocks/>
              </p:cNvSpPr>
              <p:nvPr/>
            </p:nvSpPr>
            <p:spPr bwMode="auto">
              <a:xfrm>
                <a:off x="9536" y="18760"/>
                <a:ext cx="120" cy="113"/>
              </a:xfrm>
              <a:custGeom>
                <a:avLst/>
                <a:gdLst>
                  <a:gd name="T0" fmla="*/ 120 w 120"/>
                  <a:gd name="T1" fmla="*/ 109 h 113"/>
                  <a:gd name="T2" fmla="*/ 2 w 120"/>
                  <a:gd name="T3" fmla="*/ 113 h 113"/>
                  <a:gd name="T4" fmla="*/ 0 w 120"/>
                  <a:gd name="T5" fmla="*/ 62 h 113"/>
                  <a:gd name="T6" fmla="*/ 0 w 120"/>
                  <a:gd name="T7" fmla="*/ 2 h 113"/>
                  <a:gd name="T8" fmla="*/ 89 w 120"/>
                  <a:gd name="T9" fmla="*/ 0 h 113"/>
                  <a:gd name="T10" fmla="*/ 91 w 120"/>
                  <a:gd name="T11" fmla="*/ 59 h 113"/>
                  <a:gd name="T12" fmla="*/ 118 w 120"/>
                  <a:gd name="T13" fmla="*/ 59 h 113"/>
                  <a:gd name="T14" fmla="*/ 120 w 120"/>
                  <a:gd name="T15" fmla="*/ 109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13">
                    <a:moveTo>
                      <a:pt x="120" y="109"/>
                    </a:moveTo>
                    <a:lnTo>
                      <a:pt x="2" y="113"/>
                    </a:lnTo>
                    <a:lnTo>
                      <a:pt x="0" y="62"/>
                    </a:lnTo>
                    <a:lnTo>
                      <a:pt x="0" y="2"/>
                    </a:lnTo>
                    <a:lnTo>
                      <a:pt x="89" y="0"/>
                    </a:lnTo>
                    <a:lnTo>
                      <a:pt x="91" y="59"/>
                    </a:lnTo>
                    <a:lnTo>
                      <a:pt x="118" y="59"/>
                    </a:lnTo>
                    <a:lnTo>
                      <a:pt x="120" y="10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4" name="Freeform 140"/>
              <p:cNvSpPr>
                <a:spLocks/>
              </p:cNvSpPr>
              <p:nvPr/>
            </p:nvSpPr>
            <p:spPr bwMode="auto">
              <a:xfrm>
                <a:off x="9625" y="18759"/>
                <a:ext cx="122" cy="148"/>
              </a:xfrm>
              <a:custGeom>
                <a:avLst/>
                <a:gdLst>
                  <a:gd name="T0" fmla="*/ 33 w 122"/>
                  <a:gd name="T1" fmla="*/ 148 h 148"/>
                  <a:gd name="T2" fmla="*/ 31 w 122"/>
                  <a:gd name="T3" fmla="*/ 110 h 148"/>
                  <a:gd name="T4" fmla="*/ 29 w 122"/>
                  <a:gd name="T5" fmla="*/ 60 h 148"/>
                  <a:gd name="T6" fmla="*/ 2 w 122"/>
                  <a:gd name="T7" fmla="*/ 60 h 148"/>
                  <a:gd name="T8" fmla="*/ 0 w 122"/>
                  <a:gd name="T9" fmla="*/ 1 h 148"/>
                  <a:gd name="T10" fmla="*/ 74 w 122"/>
                  <a:gd name="T11" fmla="*/ 0 h 148"/>
                  <a:gd name="T12" fmla="*/ 68 w 122"/>
                  <a:gd name="T13" fmla="*/ 7 h 148"/>
                  <a:gd name="T14" fmla="*/ 62 w 122"/>
                  <a:gd name="T15" fmla="*/ 30 h 148"/>
                  <a:gd name="T16" fmla="*/ 64 w 122"/>
                  <a:gd name="T17" fmla="*/ 52 h 148"/>
                  <a:gd name="T18" fmla="*/ 76 w 122"/>
                  <a:gd name="T19" fmla="*/ 58 h 148"/>
                  <a:gd name="T20" fmla="*/ 93 w 122"/>
                  <a:gd name="T21" fmla="*/ 56 h 148"/>
                  <a:gd name="T22" fmla="*/ 101 w 122"/>
                  <a:gd name="T23" fmla="*/ 61 h 148"/>
                  <a:gd name="T24" fmla="*/ 113 w 122"/>
                  <a:gd name="T25" fmla="*/ 89 h 148"/>
                  <a:gd name="T26" fmla="*/ 120 w 122"/>
                  <a:gd name="T27" fmla="*/ 92 h 148"/>
                  <a:gd name="T28" fmla="*/ 122 w 122"/>
                  <a:gd name="T29" fmla="*/ 98 h 148"/>
                  <a:gd name="T30" fmla="*/ 122 w 122"/>
                  <a:gd name="T31" fmla="*/ 114 h 148"/>
                  <a:gd name="T32" fmla="*/ 113 w 122"/>
                  <a:gd name="T33" fmla="*/ 123 h 148"/>
                  <a:gd name="T34" fmla="*/ 109 w 122"/>
                  <a:gd name="T35" fmla="*/ 139 h 148"/>
                  <a:gd name="T36" fmla="*/ 99 w 122"/>
                  <a:gd name="T37" fmla="*/ 147 h 148"/>
                  <a:gd name="T38" fmla="*/ 33 w 122"/>
                  <a:gd name="T3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2" h="148">
                    <a:moveTo>
                      <a:pt x="33" y="148"/>
                    </a:moveTo>
                    <a:lnTo>
                      <a:pt x="31" y="110"/>
                    </a:lnTo>
                    <a:lnTo>
                      <a:pt x="29" y="60"/>
                    </a:lnTo>
                    <a:lnTo>
                      <a:pt x="2" y="60"/>
                    </a:lnTo>
                    <a:lnTo>
                      <a:pt x="0" y="1"/>
                    </a:lnTo>
                    <a:lnTo>
                      <a:pt x="74" y="0"/>
                    </a:lnTo>
                    <a:lnTo>
                      <a:pt x="68" y="7"/>
                    </a:lnTo>
                    <a:lnTo>
                      <a:pt x="62" y="30"/>
                    </a:lnTo>
                    <a:lnTo>
                      <a:pt x="64" y="52"/>
                    </a:lnTo>
                    <a:lnTo>
                      <a:pt x="76" y="58"/>
                    </a:lnTo>
                    <a:lnTo>
                      <a:pt x="93" y="56"/>
                    </a:lnTo>
                    <a:lnTo>
                      <a:pt x="101" y="61"/>
                    </a:lnTo>
                    <a:lnTo>
                      <a:pt x="113" y="89"/>
                    </a:lnTo>
                    <a:lnTo>
                      <a:pt x="120" y="92"/>
                    </a:lnTo>
                    <a:lnTo>
                      <a:pt x="122" y="98"/>
                    </a:lnTo>
                    <a:lnTo>
                      <a:pt x="122" y="114"/>
                    </a:lnTo>
                    <a:lnTo>
                      <a:pt x="113" y="123"/>
                    </a:lnTo>
                    <a:lnTo>
                      <a:pt x="109" y="139"/>
                    </a:lnTo>
                    <a:lnTo>
                      <a:pt x="99" y="147"/>
                    </a:lnTo>
                    <a:lnTo>
                      <a:pt x="33" y="14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41"/>
              <p:cNvSpPr>
                <a:spLocks/>
              </p:cNvSpPr>
              <p:nvPr/>
            </p:nvSpPr>
            <p:spPr bwMode="auto">
              <a:xfrm>
                <a:off x="9687" y="18755"/>
                <a:ext cx="178" cy="180"/>
              </a:xfrm>
              <a:custGeom>
                <a:avLst/>
                <a:gdLst>
                  <a:gd name="T0" fmla="*/ 37 w 178"/>
                  <a:gd name="T1" fmla="*/ 180 h 180"/>
                  <a:gd name="T2" fmla="*/ 37 w 178"/>
                  <a:gd name="T3" fmla="*/ 151 h 180"/>
                  <a:gd name="T4" fmla="*/ 47 w 178"/>
                  <a:gd name="T5" fmla="*/ 143 h 180"/>
                  <a:gd name="T6" fmla="*/ 51 w 178"/>
                  <a:gd name="T7" fmla="*/ 127 h 180"/>
                  <a:gd name="T8" fmla="*/ 60 w 178"/>
                  <a:gd name="T9" fmla="*/ 118 h 180"/>
                  <a:gd name="T10" fmla="*/ 60 w 178"/>
                  <a:gd name="T11" fmla="*/ 102 h 180"/>
                  <a:gd name="T12" fmla="*/ 58 w 178"/>
                  <a:gd name="T13" fmla="*/ 96 h 180"/>
                  <a:gd name="T14" fmla="*/ 51 w 178"/>
                  <a:gd name="T15" fmla="*/ 93 h 180"/>
                  <a:gd name="T16" fmla="*/ 39 w 178"/>
                  <a:gd name="T17" fmla="*/ 65 h 180"/>
                  <a:gd name="T18" fmla="*/ 31 w 178"/>
                  <a:gd name="T19" fmla="*/ 60 h 180"/>
                  <a:gd name="T20" fmla="*/ 14 w 178"/>
                  <a:gd name="T21" fmla="*/ 62 h 180"/>
                  <a:gd name="T22" fmla="*/ 2 w 178"/>
                  <a:gd name="T23" fmla="*/ 56 h 180"/>
                  <a:gd name="T24" fmla="*/ 0 w 178"/>
                  <a:gd name="T25" fmla="*/ 34 h 180"/>
                  <a:gd name="T26" fmla="*/ 83 w 178"/>
                  <a:gd name="T27" fmla="*/ 31 h 180"/>
                  <a:gd name="T28" fmla="*/ 83 w 178"/>
                  <a:gd name="T29" fmla="*/ 4 h 180"/>
                  <a:gd name="T30" fmla="*/ 172 w 178"/>
                  <a:gd name="T31" fmla="*/ 0 h 180"/>
                  <a:gd name="T32" fmla="*/ 174 w 178"/>
                  <a:gd name="T33" fmla="*/ 31 h 180"/>
                  <a:gd name="T34" fmla="*/ 178 w 178"/>
                  <a:gd name="T35" fmla="*/ 174 h 180"/>
                  <a:gd name="T36" fmla="*/ 37 w 178"/>
                  <a:gd name="T3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80">
                    <a:moveTo>
                      <a:pt x="37" y="180"/>
                    </a:moveTo>
                    <a:lnTo>
                      <a:pt x="37" y="151"/>
                    </a:lnTo>
                    <a:lnTo>
                      <a:pt x="47" y="143"/>
                    </a:lnTo>
                    <a:lnTo>
                      <a:pt x="51" y="127"/>
                    </a:lnTo>
                    <a:lnTo>
                      <a:pt x="60" y="118"/>
                    </a:lnTo>
                    <a:lnTo>
                      <a:pt x="60" y="102"/>
                    </a:lnTo>
                    <a:lnTo>
                      <a:pt x="58" y="96"/>
                    </a:lnTo>
                    <a:lnTo>
                      <a:pt x="51" y="93"/>
                    </a:lnTo>
                    <a:lnTo>
                      <a:pt x="39" y="65"/>
                    </a:lnTo>
                    <a:lnTo>
                      <a:pt x="31" y="60"/>
                    </a:lnTo>
                    <a:lnTo>
                      <a:pt x="14" y="62"/>
                    </a:lnTo>
                    <a:lnTo>
                      <a:pt x="2" y="56"/>
                    </a:lnTo>
                    <a:lnTo>
                      <a:pt x="0" y="34"/>
                    </a:lnTo>
                    <a:lnTo>
                      <a:pt x="83" y="31"/>
                    </a:lnTo>
                    <a:lnTo>
                      <a:pt x="83" y="4"/>
                    </a:lnTo>
                    <a:lnTo>
                      <a:pt x="172" y="0"/>
                    </a:lnTo>
                    <a:lnTo>
                      <a:pt x="174" y="31"/>
                    </a:lnTo>
                    <a:lnTo>
                      <a:pt x="178" y="174"/>
                    </a:lnTo>
                    <a:lnTo>
                      <a:pt x="37" y="18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42"/>
              <p:cNvSpPr>
                <a:spLocks/>
              </p:cNvSpPr>
              <p:nvPr/>
            </p:nvSpPr>
            <p:spPr bwMode="auto">
              <a:xfrm>
                <a:off x="9861" y="18778"/>
                <a:ext cx="153" cy="151"/>
              </a:xfrm>
              <a:custGeom>
                <a:avLst/>
                <a:gdLst>
                  <a:gd name="T0" fmla="*/ 0 w 153"/>
                  <a:gd name="T1" fmla="*/ 8 h 151"/>
                  <a:gd name="T2" fmla="*/ 29 w 153"/>
                  <a:gd name="T3" fmla="*/ 6 h 151"/>
                  <a:gd name="T4" fmla="*/ 147 w 153"/>
                  <a:gd name="T5" fmla="*/ 0 h 151"/>
                  <a:gd name="T6" fmla="*/ 151 w 153"/>
                  <a:gd name="T7" fmla="*/ 118 h 151"/>
                  <a:gd name="T8" fmla="*/ 153 w 153"/>
                  <a:gd name="T9" fmla="*/ 145 h 151"/>
                  <a:gd name="T10" fmla="*/ 124 w 153"/>
                  <a:gd name="T11" fmla="*/ 147 h 151"/>
                  <a:gd name="T12" fmla="*/ 4 w 153"/>
                  <a:gd name="T13" fmla="*/ 151 h 151"/>
                  <a:gd name="T14" fmla="*/ 0 w 153"/>
                  <a:gd name="T15" fmla="*/ 8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51">
                    <a:moveTo>
                      <a:pt x="0" y="8"/>
                    </a:moveTo>
                    <a:lnTo>
                      <a:pt x="29" y="6"/>
                    </a:lnTo>
                    <a:lnTo>
                      <a:pt x="147" y="0"/>
                    </a:lnTo>
                    <a:lnTo>
                      <a:pt x="151" y="118"/>
                    </a:lnTo>
                    <a:lnTo>
                      <a:pt x="153" y="145"/>
                    </a:lnTo>
                    <a:lnTo>
                      <a:pt x="124" y="147"/>
                    </a:lnTo>
                    <a:lnTo>
                      <a:pt x="4" y="151"/>
                    </a:lnTo>
                    <a:lnTo>
                      <a:pt x="0" y="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43"/>
              <p:cNvSpPr>
                <a:spLocks/>
              </p:cNvSpPr>
              <p:nvPr/>
            </p:nvSpPr>
            <p:spPr bwMode="auto">
              <a:xfrm>
                <a:off x="10008" y="18768"/>
                <a:ext cx="211" cy="128"/>
              </a:xfrm>
              <a:custGeom>
                <a:avLst/>
                <a:gdLst>
                  <a:gd name="T0" fmla="*/ 211 w 211"/>
                  <a:gd name="T1" fmla="*/ 87 h 128"/>
                  <a:gd name="T2" fmla="*/ 151 w 211"/>
                  <a:gd name="T3" fmla="*/ 91 h 128"/>
                  <a:gd name="T4" fmla="*/ 153 w 211"/>
                  <a:gd name="T5" fmla="*/ 120 h 128"/>
                  <a:gd name="T6" fmla="*/ 4 w 211"/>
                  <a:gd name="T7" fmla="*/ 128 h 128"/>
                  <a:gd name="T8" fmla="*/ 0 w 211"/>
                  <a:gd name="T9" fmla="*/ 10 h 128"/>
                  <a:gd name="T10" fmla="*/ 206 w 211"/>
                  <a:gd name="T11" fmla="*/ 0 h 128"/>
                  <a:gd name="T12" fmla="*/ 211 w 211"/>
                  <a:gd name="T13" fmla="*/ 87 h 128"/>
                </a:gdLst>
                <a:ahLst/>
                <a:cxnLst>
                  <a:cxn ang="0">
                    <a:pos x="T0" y="T1"/>
                  </a:cxn>
                  <a:cxn ang="0">
                    <a:pos x="T2" y="T3"/>
                  </a:cxn>
                  <a:cxn ang="0">
                    <a:pos x="T4" y="T5"/>
                  </a:cxn>
                  <a:cxn ang="0">
                    <a:pos x="T6" y="T7"/>
                  </a:cxn>
                  <a:cxn ang="0">
                    <a:pos x="T8" y="T9"/>
                  </a:cxn>
                  <a:cxn ang="0">
                    <a:pos x="T10" y="T11"/>
                  </a:cxn>
                  <a:cxn ang="0">
                    <a:pos x="T12" y="T13"/>
                  </a:cxn>
                </a:cxnLst>
                <a:rect l="0" t="0" r="r" b="b"/>
                <a:pathLst>
                  <a:path w="211" h="128">
                    <a:moveTo>
                      <a:pt x="211" y="87"/>
                    </a:moveTo>
                    <a:lnTo>
                      <a:pt x="151" y="91"/>
                    </a:lnTo>
                    <a:lnTo>
                      <a:pt x="153" y="120"/>
                    </a:lnTo>
                    <a:lnTo>
                      <a:pt x="4" y="128"/>
                    </a:lnTo>
                    <a:lnTo>
                      <a:pt x="0" y="10"/>
                    </a:lnTo>
                    <a:lnTo>
                      <a:pt x="206" y="0"/>
                    </a:lnTo>
                    <a:lnTo>
                      <a:pt x="211" y="8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44"/>
              <p:cNvSpPr>
                <a:spLocks/>
              </p:cNvSpPr>
              <p:nvPr/>
            </p:nvSpPr>
            <p:spPr bwMode="auto">
              <a:xfrm>
                <a:off x="7871" y="18793"/>
                <a:ext cx="187" cy="124"/>
              </a:xfrm>
              <a:custGeom>
                <a:avLst/>
                <a:gdLst>
                  <a:gd name="T0" fmla="*/ 180 w 187"/>
                  <a:gd name="T1" fmla="*/ 124 h 124"/>
                  <a:gd name="T2" fmla="*/ 48 w 187"/>
                  <a:gd name="T3" fmla="*/ 118 h 124"/>
                  <a:gd name="T4" fmla="*/ 46 w 187"/>
                  <a:gd name="T5" fmla="*/ 113 h 124"/>
                  <a:gd name="T6" fmla="*/ 37 w 187"/>
                  <a:gd name="T7" fmla="*/ 95 h 124"/>
                  <a:gd name="T8" fmla="*/ 38 w 187"/>
                  <a:gd name="T9" fmla="*/ 87 h 124"/>
                  <a:gd name="T10" fmla="*/ 46 w 187"/>
                  <a:gd name="T11" fmla="*/ 82 h 124"/>
                  <a:gd name="T12" fmla="*/ 48 w 187"/>
                  <a:gd name="T13" fmla="*/ 74 h 124"/>
                  <a:gd name="T14" fmla="*/ 44 w 187"/>
                  <a:gd name="T15" fmla="*/ 64 h 124"/>
                  <a:gd name="T16" fmla="*/ 35 w 187"/>
                  <a:gd name="T17" fmla="*/ 51 h 124"/>
                  <a:gd name="T18" fmla="*/ 33 w 187"/>
                  <a:gd name="T19" fmla="*/ 43 h 124"/>
                  <a:gd name="T20" fmla="*/ 27 w 187"/>
                  <a:gd name="T21" fmla="*/ 33 h 124"/>
                  <a:gd name="T22" fmla="*/ 7 w 187"/>
                  <a:gd name="T23" fmla="*/ 27 h 124"/>
                  <a:gd name="T24" fmla="*/ 2 w 187"/>
                  <a:gd name="T25" fmla="*/ 22 h 124"/>
                  <a:gd name="T26" fmla="*/ 0 w 187"/>
                  <a:gd name="T27" fmla="*/ 14 h 124"/>
                  <a:gd name="T28" fmla="*/ 0 w 187"/>
                  <a:gd name="T29" fmla="*/ 10 h 124"/>
                  <a:gd name="T30" fmla="*/ 13 w 187"/>
                  <a:gd name="T31" fmla="*/ 0 h 124"/>
                  <a:gd name="T32" fmla="*/ 184 w 187"/>
                  <a:gd name="T33" fmla="*/ 6 h 124"/>
                  <a:gd name="T34" fmla="*/ 187 w 187"/>
                  <a:gd name="T35" fmla="*/ 6 h 124"/>
                  <a:gd name="T36" fmla="*/ 180 w 187"/>
                  <a:gd name="T3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 h="124">
                    <a:moveTo>
                      <a:pt x="180" y="124"/>
                    </a:moveTo>
                    <a:lnTo>
                      <a:pt x="48" y="118"/>
                    </a:lnTo>
                    <a:lnTo>
                      <a:pt x="46" y="113"/>
                    </a:lnTo>
                    <a:lnTo>
                      <a:pt x="37" y="95"/>
                    </a:lnTo>
                    <a:lnTo>
                      <a:pt x="38" y="87"/>
                    </a:lnTo>
                    <a:lnTo>
                      <a:pt x="46" y="82"/>
                    </a:lnTo>
                    <a:lnTo>
                      <a:pt x="48" y="74"/>
                    </a:lnTo>
                    <a:lnTo>
                      <a:pt x="44" y="64"/>
                    </a:lnTo>
                    <a:lnTo>
                      <a:pt x="35" y="51"/>
                    </a:lnTo>
                    <a:lnTo>
                      <a:pt x="33" y="43"/>
                    </a:lnTo>
                    <a:lnTo>
                      <a:pt x="27" y="33"/>
                    </a:lnTo>
                    <a:lnTo>
                      <a:pt x="7" y="27"/>
                    </a:lnTo>
                    <a:lnTo>
                      <a:pt x="2" y="22"/>
                    </a:lnTo>
                    <a:lnTo>
                      <a:pt x="0" y="14"/>
                    </a:lnTo>
                    <a:lnTo>
                      <a:pt x="0" y="10"/>
                    </a:lnTo>
                    <a:lnTo>
                      <a:pt x="13" y="0"/>
                    </a:lnTo>
                    <a:lnTo>
                      <a:pt x="184" y="6"/>
                    </a:lnTo>
                    <a:lnTo>
                      <a:pt x="187" y="6"/>
                    </a:lnTo>
                    <a:lnTo>
                      <a:pt x="180" y="12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45"/>
              <p:cNvSpPr>
                <a:spLocks/>
              </p:cNvSpPr>
              <p:nvPr/>
            </p:nvSpPr>
            <p:spPr bwMode="auto">
              <a:xfrm>
                <a:off x="8051" y="18799"/>
                <a:ext cx="241" cy="128"/>
              </a:xfrm>
              <a:custGeom>
                <a:avLst/>
                <a:gdLst>
                  <a:gd name="T0" fmla="*/ 238 w 241"/>
                  <a:gd name="T1" fmla="*/ 128 h 128"/>
                  <a:gd name="T2" fmla="*/ 34 w 241"/>
                  <a:gd name="T3" fmla="*/ 120 h 128"/>
                  <a:gd name="T4" fmla="*/ 0 w 241"/>
                  <a:gd name="T5" fmla="*/ 118 h 128"/>
                  <a:gd name="T6" fmla="*/ 7 w 241"/>
                  <a:gd name="T7" fmla="*/ 0 h 128"/>
                  <a:gd name="T8" fmla="*/ 240 w 241"/>
                  <a:gd name="T9" fmla="*/ 10 h 128"/>
                  <a:gd name="T10" fmla="*/ 241 w 241"/>
                  <a:gd name="T11" fmla="*/ 10 h 128"/>
                  <a:gd name="T12" fmla="*/ 238 w 241"/>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241" h="128">
                    <a:moveTo>
                      <a:pt x="238" y="128"/>
                    </a:moveTo>
                    <a:lnTo>
                      <a:pt x="34" y="120"/>
                    </a:lnTo>
                    <a:lnTo>
                      <a:pt x="0" y="118"/>
                    </a:lnTo>
                    <a:lnTo>
                      <a:pt x="7" y="0"/>
                    </a:lnTo>
                    <a:lnTo>
                      <a:pt x="240" y="10"/>
                    </a:lnTo>
                    <a:lnTo>
                      <a:pt x="241" y="10"/>
                    </a:lnTo>
                    <a:lnTo>
                      <a:pt x="238" y="12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46"/>
              <p:cNvSpPr>
                <a:spLocks/>
              </p:cNvSpPr>
              <p:nvPr/>
            </p:nvSpPr>
            <p:spPr bwMode="auto">
              <a:xfrm>
                <a:off x="8467" y="18815"/>
                <a:ext cx="183" cy="151"/>
              </a:xfrm>
              <a:custGeom>
                <a:avLst/>
                <a:gdLst>
                  <a:gd name="T0" fmla="*/ 0 w 183"/>
                  <a:gd name="T1" fmla="*/ 147 h 151"/>
                  <a:gd name="T2" fmla="*/ 0 w 183"/>
                  <a:gd name="T3" fmla="*/ 118 h 151"/>
                  <a:gd name="T4" fmla="*/ 3 w 183"/>
                  <a:gd name="T5" fmla="*/ 0 h 151"/>
                  <a:gd name="T6" fmla="*/ 147 w 183"/>
                  <a:gd name="T7" fmla="*/ 4 h 151"/>
                  <a:gd name="T8" fmla="*/ 149 w 183"/>
                  <a:gd name="T9" fmla="*/ 13 h 151"/>
                  <a:gd name="T10" fmla="*/ 183 w 183"/>
                  <a:gd name="T11" fmla="*/ 13 h 151"/>
                  <a:gd name="T12" fmla="*/ 181 w 183"/>
                  <a:gd name="T13" fmla="*/ 100 h 151"/>
                  <a:gd name="T14" fmla="*/ 181 w 183"/>
                  <a:gd name="T15" fmla="*/ 151 h 151"/>
                  <a:gd name="T16" fmla="*/ 116 w 183"/>
                  <a:gd name="T17" fmla="*/ 149 h 151"/>
                  <a:gd name="T18" fmla="*/ 0 w 183"/>
                  <a:gd name="T19"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51">
                    <a:moveTo>
                      <a:pt x="0" y="147"/>
                    </a:moveTo>
                    <a:lnTo>
                      <a:pt x="0" y="118"/>
                    </a:lnTo>
                    <a:lnTo>
                      <a:pt x="3" y="0"/>
                    </a:lnTo>
                    <a:lnTo>
                      <a:pt x="147" y="4"/>
                    </a:lnTo>
                    <a:lnTo>
                      <a:pt x="149" y="13"/>
                    </a:lnTo>
                    <a:lnTo>
                      <a:pt x="183" y="13"/>
                    </a:lnTo>
                    <a:lnTo>
                      <a:pt x="181" y="100"/>
                    </a:lnTo>
                    <a:lnTo>
                      <a:pt x="181" y="151"/>
                    </a:lnTo>
                    <a:lnTo>
                      <a:pt x="116" y="149"/>
                    </a:lnTo>
                    <a:lnTo>
                      <a:pt x="0" y="14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47"/>
              <p:cNvSpPr>
                <a:spLocks/>
              </p:cNvSpPr>
              <p:nvPr/>
            </p:nvSpPr>
            <p:spPr bwMode="auto">
              <a:xfrm>
                <a:off x="8741" y="18820"/>
                <a:ext cx="176" cy="138"/>
              </a:xfrm>
              <a:custGeom>
                <a:avLst/>
                <a:gdLst>
                  <a:gd name="T0" fmla="*/ 87 w 176"/>
                  <a:gd name="T1" fmla="*/ 87 h 138"/>
                  <a:gd name="T2" fmla="*/ 76 w 176"/>
                  <a:gd name="T3" fmla="*/ 72 h 138"/>
                  <a:gd name="T4" fmla="*/ 58 w 176"/>
                  <a:gd name="T5" fmla="*/ 64 h 138"/>
                  <a:gd name="T6" fmla="*/ 37 w 176"/>
                  <a:gd name="T7" fmla="*/ 60 h 138"/>
                  <a:gd name="T8" fmla="*/ 25 w 176"/>
                  <a:gd name="T9" fmla="*/ 43 h 138"/>
                  <a:gd name="T10" fmla="*/ 18 w 176"/>
                  <a:gd name="T11" fmla="*/ 24 h 138"/>
                  <a:gd name="T12" fmla="*/ 0 w 176"/>
                  <a:gd name="T13" fmla="*/ 0 h 138"/>
                  <a:gd name="T14" fmla="*/ 142 w 176"/>
                  <a:gd name="T15" fmla="*/ 0 h 138"/>
                  <a:gd name="T16" fmla="*/ 143 w 176"/>
                  <a:gd name="T17" fmla="*/ 0 h 138"/>
                  <a:gd name="T18" fmla="*/ 143 w 176"/>
                  <a:gd name="T19" fmla="*/ 60 h 138"/>
                  <a:gd name="T20" fmla="*/ 172 w 176"/>
                  <a:gd name="T21" fmla="*/ 60 h 138"/>
                  <a:gd name="T22" fmla="*/ 172 w 176"/>
                  <a:gd name="T23" fmla="*/ 118 h 138"/>
                  <a:gd name="T24" fmla="*/ 176 w 176"/>
                  <a:gd name="T25" fmla="*/ 118 h 138"/>
                  <a:gd name="T26" fmla="*/ 176 w 176"/>
                  <a:gd name="T27" fmla="*/ 138 h 138"/>
                  <a:gd name="T28" fmla="*/ 159 w 176"/>
                  <a:gd name="T29" fmla="*/ 134 h 138"/>
                  <a:gd name="T30" fmla="*/ 157 w 176"/>
                  <a:gd name="T31" fmla="*/ 132 h 138"/>
                  <a:gd name="T32" fmla="*/ 157 w 176"/>
                  <a:gd name="T33" fmla="*/ 130 h 138"/>
                  <a:gd name="T34" fmla="*/ 151 w 176"/>
                  <a:gd name="T35" fmla="*/ 130 h 138"/>
                  <a:gd name="T36" fmla="*/ 147 w 176"/>
                  <a:gd name="T37" fmla="*/ 124 h 138"/>
                  <a:gd name="T38" fmla="*/ 138 w 176"/>
                  <a:gd name="T39" fmla="*/ 122 h 138"/>
                  <a:gd name="T40" fmla="*/ 130 w 176"/>
                  <a:gd name="T41" fmla="*/ 115 h 138"/>
                  <a:gd name="T42" fmla="*/ 109 w 176"/>
                  <a:gd name="T43" fmla="*/ 113 h 138"/>
                  <a:gd name="T44" fmla="*/ 99 w 176"/>
                  <a:gd name="T45" fmla="*/ 107 h 138"/>
                  <a:gd name="T46" fmla="*/ 93 w 176"/>
                  <a:gd name="T47" fmla="*/ 107 h 138"/>
                  <a:gd name="T48" fmla="*/ 93 w 176"/>
                  <a:gd name="T49" fmla="*/ 99 h 138"/>
                  <a:gd name="T50" fmla="*/ 87 w 176"/>
                  <a:gd name="T51" fmla="*/ 8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6" h="138">
                    <a:moveTo>
                      <a:pt x="87" y="87"/>
                    </a:moveTo>
                    <a:lnTo>
                      <a:pt x="76" y="72"/>
                    </a:lnTo>
                    <a:lnTo>
                      <a:pt x="58" y="64"/>
                    </a:lnTo>
                    <a:lnTo>
                      <a:pt x="37" y="60"/>
                    </a:lnTo>
                    <a:lnTo>
                      <a:pt x="25" y="43"/>
                    </a:lnTo>
                    <a:lnTo>
                      <a:pt x="18" y="24"/>
                    </a:lnTo>
                    <a:lnTo>
                      <a:pt x="0" y="0"/>
                    </a:lnTo>
                    <a:lnTo>
                      <a:pt x="142" y="0"/>
                    </a:lnTo>
                    <a:lnTo>
                      <a:pt x="143" y="0"/>
                    </a:lnTo>
                    <a:lnTo>
                      <a:pt x="143" y="60"/>
                    </a:lnTo>
                    <a:lnTo>
                      <a:pt x="172" y="60"/>
                    </a:lnTo>
                    <a:lnTo>
                      <a:pt x="172" y="118"/>
                    </a:lnTo>
                    <a:lnTo>
                      <a:pt x="176" y="118"/>
                    </a:lnTo>
                    <a:lnTo>
                      <a:pt x="176" y="138"/>
                    </a:lnTo>
                    <a:lnTo>
                      <a:pt x="159" y="134"/>
                    </a:lnTo>
                    <a:lnTo>
                      <a:pt x="157" y="132"/>
                    </a:lnTo>
                    <a:lnTo>
                      <a:pt x="157" y="130"/>
                    </a:lnTo>
                    <a:lnTo>
                      <a:pt x="151" y="130"/>
                    </a:lnTo>
                    <a:lnTo>
                      <a:pt x="147" y="124"/>
                    </a:lnTo>
                    <a:lnTo>
                      <a:pt x="138" y="122"/>
                    </a:lnTo>
                    <a:lnTo>
                      <a:pt x="130" y="115"/>
                    </a:lnTo>
                    <a:lnTo>
                      <a:pt x="109" y="113"/>
                    </a:lnTo>
                    <a:lnTo>
                      <a:pt x="99" y="107"/>
                    </a:lnTo>
                    <a:lnTo>
                      <a:pt x="93" y="107"/>
                    </a:lnTo>
                    <a:lnTo>
                      <a:pt x="93" y="99"/>
                    </a:lnTo>
                    <a:lnTo>
                      <a:pt x="87" y="8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48"/>
              <p:cNvSpPr>
                <a:spLocks/>
              </p:cNvSpPr>
              <p:nvPr/>
            </p:nvSpPr>
            <p:spPr bwMode="auto">
              <a:xfrm>
                <a:off x="9386" y="18822"/>
                <a:ext cx="154" cy="107"/>
              </a:xfrm>
              <a:custGeom>
                <a:avLst/>
                <a:gdLst>
                  <a:gd name="T0" fmla="*/ 152 w 154"/>
                  <a:gd name="T1" fmla="*/ 51 h 107"/>
                  <a:gd name="T2" fmla="*/ 154 w 154"/>
                  <a:gd name="T3" fmla="*/ 107 h 107"/>
                  <a:gd name="T4" fmla="*/ 143 w 154"/>
                  <a:gd name="T5" fmla="*/ 95 h 107"/>
                  <a:gd name="T6" fmla="*/ 139 w 154"/>
                  <a:gd name="T7" fmla="*/ 89 h 107"/>
                  <a:gd name="T8" fmla="*/ 129 w 154"/>
                  <a:gd name="T9" fmla="*/ 91 h 107"/>
                  <a:gd name="T10" fmla="*/ 112 w 154"/>
                  <a:gd name="T11" fmla="*/ 87 h 107"/>
                  <a:gd name="T12" fmla="*/ 92 w 154"/>
                  <a:gd name="T13" fmla="*/ 89 h 107"/>
                  <a:gd name="T14" fmla="*/ 63 w 154"/>
                  <a:gd name="T15" fmla="*/ 70 h 107"/>
                  <a:gd name="T16" fmla="*/ 56 w 154"/>
                  <a:gd name="T17" fmla="*/ 60 h 107"/>
                  <a:gd name="T18" fmla="*/ 44 w 154"/>
                  <a:gd name="T19" fmla="*/ 62 h 107"/>
                  <a:gd name="T20" fmla="*/ 29 w 154"/>
                  <a:gd name="T21" fmla="*/ 53 h 107"/>
                  <a:gd name="T22" fmla="*/ 25 w 154"/>
                  <a:gd name="T23" fmla="*/ 47 h 107"/>
                  <a:gd name="T24" fmla="*/ 5 w 154"/>
                  <a:gd name="T25" fmla="*/ 29 h 107"/>
                  <a:gd name="T26" fmla="*/ 1 w 154"/>
                  <a:gd name="T27" fmla="*/ 18 h 107"/>
                  <a:gd name="T28" fmla="*/ 0 w 154"/>
                  <a:gd name="T29" fmla="*/ 4 h 107"/>
                  <a:gd name="T30" fmla="*/ 92 w 154"/>
                  <a:gd name="T31" fmla="*/ 0 h 107"/>
                  <a:gd name="T32" fmla="*/ 150 w 154"/>
                  <a:gd name="T33" fmla="*/ 0 h 107"/>
                  <a:gd name="T34" fmla="*/ 152 w 154"/>
                  <a:gd name="T35"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07">
                    <a:moveTo>
                      <a:pt x="152" y="51"/>
                    </a:moveTo>
                    <a:lnTo>
                      <a:pt x="154" y="107"/>
                    </a:lnTo>
                    <a:lnTo>
                      <a:pt x="143" y="95"/>
                    </a:lnTo>
                    <a:lnTo>
                      <a:pt x="139" y="89"/>
                    </a:lnTo>
                    <a:lnTo>
                      <a:pt x="129" y="91"/>
                    </a:lnTo>
                    <a:lnTo>
                      <a:pt x="112" y="87"/>
                    </a:lnTo>
                    <a:lnTo>
                      <a:pt x="92" y="89"/>
                    </a:lnTo>
                    <a:lnTo>
                      <a:pt x="63" y="70"/>
                    </a:lnTo>
                    <a:lnTo>
                      <a:pt x="56" y="60"/>
                    </a:lnTo>
                    <a:lnTo>
                      <a:pt x="44" y="62"/>
                    </a:lnTo>
                    <a:lnTo>
                      <a:pt x="29" y="53"/>
                    </a:lnTo>
                    <a:lnTo>
                      <a:pt x="25" y="47"/>
                    </a:lnTo>
                    <a:lnTo>
                      <a:pt x="5" y="29"/>
                    </a:lnTo>
                    <a:lnTo>
                      <a:pt x="1" y="18"/>
                    </a:lnTo>
                    <a:lnTo>
                      <a:pt x="0" y="4"/>
                    </a:lnTo>
                    <a:lnTo>
                      <a:pt x="92" y="0"/>
                    </a:lnTo>
                    <a:lnTo>
                      <a:pt x="150" y="0"/>
                    </a:lnTo>
                    <a:lnTo>
                      <a:pt x="152" y="51"/>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49"/>
              <p:cNvSpPr>
                <a:spLocks/>
              </p:cNvSpPr>
              <p:nvPr/>
            </p:nvSpPr>
            <p:spPr bwMode="auto">
              <a:xfrm>
                <a:off x="7488" y="18813"/>
                <a:ext cx="218" cy="327"/>
              </a:xfrm>
              <a:custGeom>
                <a:avLst/>
                <a:gdLst>
                  <a:gd name="T0" fmla="*/ 214 w 218"/>
                  <a:gd name="T1" fmla="*/ 259 h 327"/>
                  <a:gd name="T2" fmla="*/ 195 w 218"/>
                  <a:gd name="T3" fmla="*/ 274 h 327"/>
                  <a:gd name="T4" fmla="*/ 166 w 218"/>
                  <a:gd name="T5" fmla="*/ 278 h 327"/>
                  <a:gd name="T6" fmla="*/ 164 w 218"/>
                  <a:gd name="T7" fmla="*/ 276 h 327"/>
                  <a:gd name="T8" fmla="*/ 156 w 218"/>
                  <a:gd name="T9" fmla="*/ 276 h 327"/>
                  <a:gd name="T10" fmla="*/ 154 w 218"/>
                  <a:gd name="T11" fmla="*/ 286 h 327"/>
                  <a:gd name="T12" fmla="*/ 147 w 218"/>
                  <a:gd name="T13" fmla="*/ 286 h 327"/>
                  <a:gd name="T14" fmla="*/ 143 w 218"/>
                  <a:gd name="T15" fmla="*/ 292 h 327"/>
                  <a:gd name="T16" fmla="*/ 137 w 218"/>
                  <a:gd name="T17" fmla="*/ 290 h 327"/>
                  <a:gd name="T18" fmla="*/ 131 w 218"/>
                  <a:gd name="T19" fmla="*/ 301 h 327"/>
                  <a:gd name="T20" fmla="*/ 127 w 218"/>
                  <a:gd name="T21" fmla="*/ 303 h 327"/>
                  <a:gd name="T22" fmla="*/ 122 w 218"/>
                  <a:gd name="T23" fmla="*/ 309 h 327"/>
                  <a:gd name="T24" fmla="*/ 116 w 218"/>
                  <a:gd name="T25" fmla="*/ 313 h 327"/>
                  <a:gd name="T26" fmla="*/ 81 w 218"/>
                  <a:gd name="T27" fmla="*/ 307 h 327"/>
                  <a:gd name="T28" fmla="*/ 77 w 218"/>
                  <a:gd name="T29" fmla="*/ 309 h 327"/>
                  <a:gd name="T30" fmla="*/ 64 w 218"/>
                  <a:gd name="T31" fmla="*/ 311 h 327"/>
                  <a:gd name="T32" fmla="*/ 60 w 218"/>
                  <a:gd name="T33" fmla="*/ 315 h 327"/>
                  <a:gd name="T34" fmla="*/ 52 w 218"/>
                  <a:gd name="T35" fmla="*/ 321 h 327"/>
                  <a:gd name="T36" fmla="*/ 48 w 218"/>
                  <a:gd name="T37" fmla="*/ 321 h 327"/>
                  <a:gd name="T38" fmla="*/ 44 w 218"/>
                  <a:gd name="T39" fmla="*/ 325 h 327"/>
                  <a:gd name="T40" fmla="*/ 42 w 218"/>
                  <a:gd name="T41" fmla="*/ 323 h 327"/>
                  <a:gd name="T42" fmla="*/ 13 w 218"/>
                  <a:gd name="T43" fmla="*/ 319 h 327"/>
                  <a:gd name="T44" fmla="*/ 4 w 218"/>
                  <a:gd name="T45" fmla="*/ 323 h 327"/>
                  <a:gd name="T46" fmla="*/ 0 w 218"/>
                  <a:gd name="T47" fmla="*/ 327 h 327"/>
                  <a:gd name="T48" fmla="*/ 11 w 218"/>
                  <a:gd name="T49" fmla="*/ 147 h 327"/>
                  <a:gd name="T50" fmla="*/ 19 w 218"/>
                  <a:gd name="T51" fmla="*/ 0 h 327"/>
                  <a:gd name="T52" fmla="*/ 147 w 218"/>
                  <a:gd name="T53" fmla="*/ 7 h 327"/>
                  <a:gd name="T54" fmla="*/ 143 w 218"/>
                  <a:gd name="T55" fmla="*/ 38 h 327"/>
                  <a:gd name="T56" fmla="*/ 141 w 218"/>
                  <a:gd name="T57" fmla="*/ 36 h 327"/>
                  <a:gd name="T58" fmla="*/ 133 w 218"/>
                  <a:gd name="T59" fmla="*/ 154 h 327"/>
                  <a:gd name="T60" fmla="*/ 131 w 218"/>
                  <a:gd name="T61" fmla="*/ 154 h 327"/>
                  <a:gd name="T62" fmla="*/ 129 w 218"/>
                  <a:gd name="T63" fmla="*/ 170 h 327"/>
                  <a:gd name="T64" fmla="*/ 218 w 218"/>
                  <a:gd name="T65" fmla="*/ 176 h 327"/>
                  <a:gd name="T66" fmla="*/ 214 w 218"/>
                  <a:gd name="T67" fmla="*/ 259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8" h="327">
                    <a:moveTo>
                      <a:pt x="214" y="259"/>
                    </a:moveTo>
                    <a:lnTo>
                      <a:pt x="195" y="274"/>
                    </a:lnTo>
                    <a:lnTo>
                      <a:pt x="166" y="278"/>
                    </a:lnTo>
                    <a:lnTo>
                      <a:pt x="164" y="276"/>
                    </a:lnTo>
                    <a:lnTo>
                      <a:pt x="156" y="276"/>
                    </a:lnTo>
                    <a:lnTo>
                      <a:pt x="154" y="286"/>
                    </a:lnTo>
                    <a:lnTo>
                      <a:pt x="147" y="286"/>
                    </a:lnTo>
                    <a:lnTo>
                      <a:pt x="143" y="292"/>
                    </a:lnTo>
                    <a:lnTo>
                      <a:pt x="137" y="290"/>
                    </a:lnTo>
                    <a:lnTo>
                      <a:pt x="131" y="301"/>
                    </a:lnTo>
                    <a:lnTo>
                      <a:pt x="127" y="303"/>
                    </a:lnTo>
                    <a:lnTo>
                      <a:pt x="122" y="309"/>
                    </a:lnTo>
                    <a:lnTo>
                      <a:pt x="116" y="313"/>
                    </a:lnTo>
                    <a:lnTo>
                      <a:pt x="81" y="307"/>
                    </a:lnTo>
                    <a:lnTo>
                      <a:pt x="77" y="309"/>
                    </a:lnTo>
                    <a:lnTo>
                      <a:pt x="64" y="311"/>
                    </a:lnTo>
                    <a:lnTo>
                      <a:pt x="60" y="315"/>
                    </a:lnTo>
                    <a:lnTo>
                      <a:pt x="52" y="321"/>
                    </a:lnTo>
                    <a:lnTo>
                      <a:pt x="48" y="321"/>
                    </a:lnTo>
                    <a:lnTo>
                      <a:pt x="44" y="325"/>
                    </a:lnTo>
                    <a:lnTo>
                      <a:pt x="42" y="323"/>
                    </a:lnTo>
                    <a:lnTo>
                      <a:pt x="13" y="319"/>
                    </a:lnTo>
                    <a:lnTo>
                      <a:pt x="4" y="323"/>
                    </a:lnTo>
                    <a:lnTo>
                      <a:pt x="0" y="327"/>
                    </a:lnTo>
                    <a:lnTo>
                      <a:pt x="11" y="147"/>
                    </a:lnTo>
                    <a:lnTo>
                      <a:pt x="19" y="0"/>
                    </a:lnTo>
                    <a:lnTo>
                      <a:pt x="147" y="7"/>
                    </a:lnTo>
                    <a:lnTo>
                      <a:pt x="143" y="38"/>
                    </a:lnTo>
                    <a:lnTo>
                      <a:pt x="141" y="36"/>
                    </a:lnTo>
                    <a:lnTo>
                      <a:pt x="133" y="154"/>
                    </a:lnTo>
                    <a:lnTo>
                      <a:pt x="131" y="154"/>
                    </a:lnTo>
                    <a:lnTo>
                      <a:pt x="129" y="170"/>
                    </a:lnTo>
                    <a:lnTo>
                      <a:pt x="218" y="176"/>
                    </a:lnTo>
                    <a:lnTo>
                      <a:pt x="214" y="25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50"/>
              <p:cNvSpPr>
                <a:spLocks/>
              </p:cNvSpPr>
              <p:nvPr/>
            </p:nvSpPr>
            <p:spPr bwMode="auto">
              <a:xfrm>
                <a:off x="7617" y="18820"/>
                <a:ext cx="302" cy="260"/>
              </a:xfrm>
              <a:custGeom>
                <a:avLst/>
                <a:gdLst>
                  <a:gd name="T0" fmla="*/ 186 w 302"/>
                  <a:gd name="T1" fmla="*/ 250 h 260"/>
                  <a:gd name="T2" fmla="*/ 180 w 302"/>
                  <a:gd name="T3" fmla="*/ 252 h 260"/>
                  <a:gd name="T4" fmla="*/ 178 w 302"/>
                  <a:gd name="T5" fmla="*/ 248 h 260"/>
                  <a:gd name="T6" fmla="*/ 174 w 302"/>
                  <a:gd name="T7" fmla="*/ 252 h 260"/>
                  <a:gd name="T8" fmla="*/ 169 w 302"/>
                  <a:gd name="T9" fmla="*/ 248 h 260"/>
                  <a:gd name="T10" fmla="*/ 163 w 302"/>
                  <a:gd name="T11" fmla="*/ 250 h 260"/>
                  <a:gd name="T12" fmla="*/ 151 w 302"/>
                  <a:gd name="T13" fmla="*/ 244 h 260"/>
                  <a:gd name="T14" fmla="*/ 143 w 302"/>
                  <a:gd name="T15" fmla="*/ 248 h 260"/>
                  <a:gd name="T16" fmla="*/ 138 w 302"/>
                  <a:gd name="T17" fmla="*/ 244 h 260"/>
                  <a:gd name="T18" fmla="*/ 134 w 302"/>
                  <a:gd name="T19" fmla="*/ 248 h 260"/>
                  <a:gd name="T20" fmla="*/ 126 w 302"/>
                  <a:gd name="T21" fmla="*/ 248 h 260"/>
                  <a:gd name="T22" fmla="*/ 124 w 302"/>
                  <a:gd name="T23" fmla="*/ 254 h 260"/>
                  <a:gd name="T24" fmla="*/ 113 w 302"/>
                  <a:gd name="T25" fmla="*/ 260 h 260"/>
                  <a:gd name="T26" fmla="*/ 101 w 302"/>
                  <a:gd name="T27" fmla="*/ 254 h 260"/>
                  <a:gd name="T28" fmla="*/ 85 w 302"/>
                  <a:gd name="T29" fmla="*/ 252 h 260"/>
                  <a:gd name="T30" fmla="*/ 89 w 302"/>
                  <a:gd name="T31" fmla="*/ 169 h 260"/>
                  <a:gd name="T32" fmla="*/ 0 w 302"/>
                  <a:gd name="T33" fmla="*/ 163 h 260"/>
                  <a:gd name="T34" fmla="*/ 2 w 302"/>
                  <a:gd name="T35" fmla="*/ 147 h 260"/>
                  <a:gd name="T36" fmla="*/ 4 w 302"/>
                  <a:gd name="T37" fmla="*/ 147 h 260"/>
                  <a:gd name="T38" fmla="*/ 12 w 302"/>
                  <a:gd name="T39" fmla="*/ 29 h 260"/>
                  <a:gd name="T40" fmla="*/ 14 w 302"/>
                  <a:gd name="T41" fmla="*/ 31 h 260"/>
                  <a:gd name="T42" fmla="*/ 18 w 302"/>
                  <a:gd name="T43" fmla="*/ 0 h 260"/>
                  <a:gd name="T44" fmla="*/ 287 w 302"/>
                  <a:gd name="T45" fmla="*/ 16 h 260"/>
                  <a:gd name="T46" fmla="*/ 289 w 302"/>
                  <a:gd name="T47" fmla="*/ 24 h 260"/>
                  <a:gd name="T48" fmla="*/ 298 w 302"/>
                  <a:gd name="T49" fmla="*/ 37 h 260"/>
                  <a:gd name="T50" fmla="*/ 302 w 302"/>
                  <a:gd name="T51" fmla="*/ 47 h 260"/>
                  <a:gd name="T52" fmla="*/ 300 w 302"/>
                  <a:gd name="T53" fmla="*/ 55 h 260"/>
                  <a:gd name="T54" fmla="*/ 292 w 302"/>
                  <a:gd name="T55" fmla="*/ 60 h 260"/>
                  <a:gd name="T56" fmla="*/ 291 w 302"/>
                  <a:gd name="T57" fmla="*/ 68 h 260"/>
                  <a:gd name="T58" fmla="*/ 300 w 302"/>
                  <a:gd name="T59" fmla="*/ 86 h 260"/>
                  <a:gd name="T60" fmla="*/ 302 w 302"/>
                  <a:gd name="T61" fmla="*/ 91 h 260"/>
                  <a:gd name="T62" fmla="*/ 294 w 302"/>
                  <a:gd name="T63" fmla="*/ 126 h 260"/>
                  <a:gd name="T64" fmla="*/ 289 w 302"/>
                  <a:gd name="T65" fmla="*/ 132 h 260"/>
                  <a:gd name="T66" fmla="*/ 285 w 302"/>
                  <a:gd name="T67" fmla="*/ 142 h 260"/>
                  <a:gd name="T68" fmla="*/ 285 w 302"/>
                  <a:gd name="T69" fmla="*/ 149 h 260"/>
                  <a:gd name="T70" fmla="*/ 289 w 302"/>
                  <a:gd name="T71" fmla="*/ 159 h 260"/>
                  <a:gd name="T72" fmla="*/ 296 w 302"/>
                  <a:gd name="T73" fmla="*/ 165 h 260"/>
                  <a:gd name="T74" fmla="*/ 294 w 302"/>
                  <a:gd name="T75" fmla="*/ 167 h 260"/>
                  <a:gd name="T76" fmla="*/ 291 w 302"/>
                  <a:gd name="T77" fmla="*/ 169 h 260"/>
                  <a:gd name="T78" fmla="*/ 273 w 302"/>
                  <a:gd name="T79" fmla="*/ 165 h 260"/>
                  <a:gd name="T80" fmla="*/ 263 w 302"/>
                  <a:gd name="T81" fmla="*/ 169 h 260"/>
                  <a:gd name="T82" fmla="*/ 261 w 302"/>
                  <a:gd name="T83" fmla="*/ 173 h 260"/>
                  <a:gd name="T84" fmla="*/ 260 w 302"/>
                  <a:gd name="T85" fmla="*/ 194 h 260"/>
                  <a:gd name="T86" fmla="*/ 263 w 302"/>
                  <a:gd name="T87" fmla="*/ 211 h 260"/>
                  <a:gd name="T88" fmla="*/ 265 w 302"/>
                  <a:gd name="T89" fmla="*/ 217 h 260"/>
                  <a:gd name="T90" fmla="*/ 261 w 302"/>
                  <a:gd name="T91" fmla="*/ 225 h 260"/>
                  <a:gd name="T92" fmla="*/ 248 w 302"/>
                  <a:gd name="T93" fmla="*/ 235 h 260"/>
                  <a:gd name="T94" fmla="*/ 229 w 302"/>
                  <a:gd name="T95" fmla="*/ 254 h 260"/>
                  <a:gd name="T96" fmla="*/ 215 w 302"/>
                  <a:gd name="T97" fmla="*/ 254 h 260"/>
                  <a:gd name="T98" fmla="*/ 209 w 302"/>
                  <a:gd name="T99" fmla="*/ 250 h 260"/>
                  <a:gd name="T100" fmla="*/ 200 w 302"/>
                  <a:gd name="T101" fmla="*/ 233 h 260"/>
                  <a:gd name="T102" fmla="*/ 192 w 302"/>
                  <a:gd name="T103" fmla="*/ 231 h 260"/>
                  <a:gd name="T104" fmla="*/ 188 w 302"/>
                  <a:gd name="T105" fmla="*/ 233 h 260"/>
                  <a:gd name="T106" fmla="*/ 184 w 302"/>
                  <a:gd name="T107" fmla="*/ 238 h 260"/>
                  <a:gd name="T108" fmla="*/ 186 w 302"/>
                  <a:gd name="T109" fmla="*/ 25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 h="260">
                    <a:moveTo>
                      <a:pt x="186" y="250"/>
                    </a:moveTo>
                    <a:lnTo>
                      <a:pt x="180" y="252"/>
                    </a:lnTo>
                    <a:lnTo>
                      <a:pt x="178" y="248"/>
                    </a:lnTo>
                    <a:lnTo>
                      <a:pt x="174" y="252"/>
                    </a:lnTo>
                    <a:lnTo>
                      <a:pt x="169" y="248"/>
                    </a:lnTo>
                    <a:lnTo>
                      <a:pt x="163" y="250"/>
                    </a:lnTo>
                    <a:lnTo>
                      <a:pt x="151" y="244"/>
                    </a:lnTo>
                    <a:lnTo>
                      <a:pt x="143" y="248"/>
                    </a:lnTo>
                    <a:lnTo>
                      <a:pt x="138" y="244"/>
                    </a:lnTo>
                    <a:lnTo>
                      <a:pt x="134" y="248"/>
                    </a:lnTo>
                    <a:lnTo>
                      <a:pt x="126" y="248"/>
                    </a:lnTo>
                    <a:lnTo>
                      <a:pt x="124" y="254"/>
                    </a:lnTo>
                    <a:lnTo>
                      <a:pt x="113" y="260"/>
                    </a:lnTo>
                    <a:lnTo>
                      <a:pt x="101" y="254"/>
                    </a:lnTo>
                    <a:lnTo>
                      <a:pt x="85" y="252"/>
                    </a:lnTo>
                    <a:lnTo>
                      <a:pt x="89" y="169"/>
                    </a:lnTo>
                    <a:lnTo>
                      <a:pt x="0" y="163"/>
                    </a:lnTo>
                    <a:lnTo>
                      <a:pt x="2" y="147"/>
                    </a:lnTo>
                    <a:lnTo>
                      <a:pt x="4" y="147"/>
                    </a:lnTo>
                    <a:lnTo>
                      <a:pt x="12" y="29"/>
                    </a:lnTo>
                    <a:lnTo>
                      <a:pt x="14" y="31"/>
                    </a:lnTo>
                    <a:lnTo>
                      <a:pt x="18" y="0"/>
                    </a:lnTo>
                    <a:lnTo>
                      <a:pt x="287" y="16"/>
                    </a:lnTo>
                    <a:lnTo>
                      <a:pt x="289" y="24"/>
                    </a:lnTo>
                    <a:lnTo>
                      <a:pt x="298" y="37"/>
                    </a:lnTo>
                    <a:lnTo>
                      <a:pt x="302" y="47"/>
                    </a:lnTo>
                    <a:lnTo>
                      <a:pt x="300" y="55"/>
                    </a:lnTo>
                    <a:lnTo>
                      <a:pt x="292" y="60"/>
                    </a:lnTo>
                    <a:lnTo>
                      <a:pt x="291" y="68"/>
                    </a:lnTo>
                    <a:lnTo>
                      <a:pt x="300" y="86"/>
                    </a:lnTo>
                    <a:lnTo>
                      <a:pt x="302" y="91"/>
                    </a:lnTo>
                    <a:lnTo>
                      <a:pt x="294" y="126"/>
                    </a:lnTo>
                    <a:lnTo>
                      <a:pt x="289" y="132"/>
                    </a:lnTo>
                    <a:lnTo>
                      <a:pt x="285" y="142"/>
                    </a:lnTo>
                    <a:lnTo>
                      <a:pt x="285" y="149"/>
                    </a:lnTo>
                    <a:lnTo>
                      <a:pt x="289" y="159"/>
                    </a:lnTo>
                    <a:lnTo>
                      <a:pt x="296" y="165"/>
                    </a:lnTo>
                    <a:lnTo>
                      <a:pt x="294" y="167"/>
                    </a:lnTo>
                    <a:lnTo>
                      <a:pt x="291" y="169"/>
                    </a:lnTo>
                    <a:lnTo>
                      <a:pt x="273" y="165"/>
                    </a:lnTo>
                    <a:lnTo>
                      <a:pt x="263" y="169"/>
                    </a:lnTo>
                    <a:lnTo>
                      <a:pt x="261" y="173"/>
                    </a:lnTo>
                    <a:lnTo>
                      <a:pt x="260" y="194"/>
                    </a:lnTo>
                    <a:lnTo>
                      <a:pt x="263" y="211"/>
                    </a:lnTo>
                    <a:lnTo>
                      <a:pt x="265" y="217"/>
                    </a:lnTo>
                    <a:lnTo>
                      <a:pt x="261" y="225"/>
                    </a:lnTo>
                    <a:lnTo>
                      <a:pt x="248" y="235"/>
                    </a:lnTo>
                    <a:lnTo>
                      <a:pt x="229" y="254"/>
                    </a:lnTo>
                    <a:lnTo>
                      <a:pt x="215" y="254"/>
                    </a:lnTo>
                    <a:lnTo>
                      <a:pt x="209" y="250"/>
                    </a:lnTo>
                    <a:lnTo>
                      <a:pt x="200" y="233"/>
                    </a:lnTo>
                    <a:lnTo>
                      <a:pt x="192" y="231"/>
                    </a:lnTo>
                    <a:lnTo>
                      <a:pt x="188" y="233"/>
                    </a:lnTo>
                    <a:lnTo>
                      <a:pt x="184" y="238"/>
                    </a:lnTo>
                    <a:lnTo>
                      <a:pt x="186" y="25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51"/>
              <p:cNvSpPr>
                <a:spLocks/>
              </p:cNvSpPr>
              <p:nvPr/>
            </p:nvSpPr>
            <p:spPr bwMode="auto">
              <a:xfrm>
                <a:off x="9360" y="18869"/>
                <a:ext cx="180" cy="155"/>
              </a:xfrm>
              <a:custGeom>
                <a:avLst/>
                <a:gdLst>
                  <a:gd name="T0" fmla="*/ 4 w 180"/>
                  <a:gd name="T1" fmla="*/ 155 h 155"/>
                  <a:gd name="T2" fmla="*/ 0 w 180"/>
                  <a:gd name="T3" fmla="*/ 50 h 155"/>
                  <a:gd name="T4" fmla="*/ 2 w 180"/>
                  <a:gd name="T5" fmla="*/ 42 h 155"/>
                  <a:gd name="T6" fmla="*/ 16 w 180"/>
                  <a:gd name="T7" fmla="*/ 38 h 155"/>
                  <a:gd name="T8" fmla="*/ 24 w 180"/>
                  <a:gd name="T9" fmla="*/ 44 h 155"/>
                  <a:gd name="T10" fmla="*/ 33 w 180"/>
                  <a:gd name="T11" fmla="*/ 35 h 155"/>
                  <a:gd name="T12" fmla="*/ 41 w 180"/>
                  <a:gd name="T13" fmla="*/ 27 h 155"/>
                  <a:gd name="T14" fmla="*/ 51 w 180"/>
                  <a:gd name="T15" fmla="*/ 0 h 155"/>
                  <a:gd name="T16" fmla="*/ 55 w 180"/>
                  <a:gd name="T17" fmla="*/ 6 h 155"/>
                  <a:gd name="T18" fmla="*/ 70 w 180"/>
                  <a:gd name="T19" fmla="*/ 15 h 155"/>
                  <a:gd name="T20" fmla="*/ 82 w 180"/>
                  <a:gd name="T21" fmla="*/ 13 h 155"/>
                  <a:gd name="T22" fmla="*/ 89 w 180"/>
                  <a:gd name="T23" fmla="*/ 23 h 155"/>
                  <a:gd name="T24" fmla="*/ 118 w 180"/>
                  <a:gd name="T25" fmla="*/ 42 h 155"/>
                  <a:gd name="T26" fmla="*/ 138 w 180"/>
                  <a:gd name="T27" fmla="*/ 40 h 155"/>
                  <a:gd name="T28" fmla="*/ 155 w 180"/>
                  <a:gd name="T29" fmla="*/ 44 h 155"/>
                  <a:gd name="T30" fmla="*/ 165 w 180"/>
                  <a:gd name="T31" fmla="*/ 42 h 155"/>
                  <a:gd name="T32" fmla="*/ 169 w 180"/>
                  <a:gd name="T33" fmla="*/ 48 h 155"/>
                  <a:gd name="T34" fmla="*/ 180 w 180"/>
                  <a:gd name="T35" fmla="*/ 60 h 155"/>
                  <a:gd name="T36" fmla="*/ 176 w 180"/>
                  <a:gd name="T37" fmla="*/ 64 h 155"/>
                  <a:gd name="T38" fmla="*/ 171 w 180"/>
                  <a:gd name="T39" fmla="*/ 64 h 155"/>
                  <a:gd name="T40" fmla="*/ 159 w 180"/>
                  <a:gd name="T41" fmla="*/ 73 h 155"/>
                  <a:gd name="T42" fmla="*/ 147 w 180"/>
                  <a:gd name="T43" fmla="*/ 75 h 155"/>
                  <a:gd name="T44" fmla="*/ 149 w 180"/>
                  <a:gd name="T45" fmla="*/ 89 h 155"/>
                  <a:gd name="T46" fmla="*/ 142 w 180"/>
                  <a:gd name="T47" fmla="*/ 93 h 155"/>
                  <a:gd name="T48" fmla="*/ 134 w 180"/>
                  <a:gd name="T49" fmla="*/ 100 h 155"/>
                  <a:gd name="T50" fmla="*/ 130 w 180"/>
                  <a:gd name="T51" fmla="*/ 112 h 155"/>
                  <a:gd name="T52" fmla="*/ 120 w 180"/>
                  <a:gd name="T53" fmla="*/ 120 h 155"/>
                  <a:gd name="T54" fmla="*/ 120 w 180"/>
                  <a:gd name="T55" fmla="*/ 153 h 155"/>
                  <a:gd name="T56" fmla="*/ 62 w 180"/>
                  <a:gd name="T57" fmla="*/ 155 h 155"/>
                  <a:gd name="T58" fmla="*/ 4 w 180"/>
                  <a:gd name="T59"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55">
                    <a:moveTo>
                      <a:pt x="4" y="155"/>
                    </a:moveTo>
                    <a:lnTo>
                      <a:pt x="0" y="50"/>
                    </a:lnTo>
                    <a:lnTo>
                      <a:pt x="2" y="42"/>
                    </a:lnTo>
                    <a:lnTo>
                      <a:pt x="16" y="38"/>
                    </a:lnTo>
                    <a:lnTo>
                      <a:pt x="24" y="44"/>
                    </a:lnTo>
                    <a:lnTo>
                      <a:pt x="33" y="35"/>
                    </a:lnTo>
                    <a:lnTo>
                      <a:pt x="41" y="27"/>
                    </a:lnTo>
                    <a:lnTo>
                      <a:pt x="51" y="0"/>
                    </a:lnTo>
                    <a:lnTo>
                      <a:pt x="55" y="6"/>
                    </a:lnTo>
                    <a:lnTo>
                      <a:pt x="70" y="15"/>
                    </a:lnTo>
                    <a:lnTo>
                      <a:pt x="82" y="13"/>
                    </a:lnTo>
                    <a:lnTo>
                      <a:pt x="89" y="23"/>
                    </a:lnTo>
                    <a:lnTo>
                      <a:pt x="118" y="42"/>
                    </a:lnTo>
                    <a:lnTo>
                      <a:pt x="138" y="40"/>
                    </a:lnTo>
                    <a:lnTo>
                      <a:pt x="155" y="44"/>
                    </a:lnTo>
                    <a:lnTo>
                      <a:pt x="165" y="42"/>
                    </a:lnTo>
                    <a:lnTo>
                      <a:pt x="169" y="48"/>
                    </a:lnTo>
                    <a:lnTo>
                      <a:pt x="180" y="60"/>
                    </a:lnTo>
                    <a:lnTo>
                      <a:pt x="176" y="64"/>
                    </a:lnTo>
                    <a:lnTo>
                      <a:pt x="171" y="64"/>
                    </a:lnTo>
                    <a:lnTo>
                      <a:pt x="159" y="73"/>
                    </a:lnTo>
                    <a:lnTo>
                      <a:pt x="147" y="75"/>
                    </a:lnTo>
                    <a:lnTo>
                      <a:pt x="149" y="89"/>
                    </a:lnTo>
                    <a:lnTo>
                      <a:pt x="142" y="93"/>
                    </a:lnTo>
                    <a:lnTo>
                      <a:pt x="134" y="100"/>
                    </a:lnTo>
                    <a:lnTo>
                      <a:pt x="130" y="112"/>
                    </a:lnTo>
                    <a:lnTo>
                      <a:pt x="120" y="120"/>
                    </a:lnTo>
                    <a:lnTo>
                      <a:pt x="120" y="153"/>
                    </a:lnTo>
                    <a:lnTo>
                      <a:pt x="62" y="155"/>
                    </a:lnTo>
                    <a:lnTo>
                      <a:pt x="4" y="155"/>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52"/>
              <p:cNvSpPr>
                <a:spLocks/>
              </p:cNvSpPr>
              <p:nvPr/>
            </p:nvSpPr>
            <p:spPr bwMode="auto">
              <a:xfrm>
                <a:off x="9538" y="18869"/>
                <a:ext cx="122" cy="129"/>
              </a:xfrm>
              <a:custGeom>
                <a:avLst/>
                <a:gdLst>
                  <a:gd name="T0" fmla="*/ 122 w 122"/>
                  <a:gd name="T1" fmla="*/ 97 h 129"/>
                  <a:gd name="T2" fmla="*/ 72 w 122"/>
                  <a:gd name="T3" fmla="*/ 98 h 129"/>
                  <a:gd name="T4" fmla="*/ 74 w 122"/>
                  <a:gd name="T5" fmla="*/ 129 h 129"/>
                  <a:gd name="T6" fmla="*/ 62 w 122"/>
                  <a:gd name="T7" fmla="*/ 129 h 129"/>
                  <a:gd name="T8" fmla="*/ 62 w 122"/>
                  <a:gd name="T9" fmla="*/ 108 h 129"/>
                  <a:gd name="T10" fmla="*/ 55 w 122"/>
                  <a:gd name="T11" fmla="*/ 93 h 129"/>
                  <a:gd name="T12" fmla="*/ 29 w 122"/>
                  <a:gd name="T13" fmla="*/ 75 h 129"/>
                  <a:gd name="T14" fmla="*/ 24 w 122"/>
                  <a:gd name="T15" fmla="*/ 69 h 129"/>
                  <a:gd name="T16" fmla="*/ 10 w 122"/>
                  <a:gd name="T17" fmla="*/ 66 h 129"/>
                  <a:gd name="T18" fmla="*/ 2 w 122"/>
                  <a:gd name="T19" fmla="*/ 60 h 129"/>
                  <a:gd name="T20" fmla="*/ 0 w 122"/>
                  <a:gd name="T21" fmla="*/ 4 h 129"/>
                  <a:gd name="T22" fmla="*/ 118 w 122"/>
                  <a:gd name="T23" fmla="*/ 0 h 129"/>
                  <a:gd name="T24" fmla="*/ 120 w 122"/>
                  <a:gd name="T25" fmla="*/ 38 h 129"/>
                  <a:gd name="T26" fmla="*/ 122 w 122"/>
                  <a:gd name="T27" fmla="*/ 9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129">
                    <a:moveTo>
                      <a:pt x="122" y="97"/>
                    </a:moveTo>
                    <a:lnTo>
                      <a:pt x="72" y="98"/>
                    </a:lnTo>
                    <a:lnTo>
                      <a:pt x="74" y="129"/>
                    </a:lnTo>
                    <a:lnTo>
                      <a:pt x="62" y="129"/>
                    </a:lnTo>
                    <a:lnTo>
                      <a:pt x="62" y="108"/>
                    </a:lnTo>
                    <a:lnTo>
                      <a:pt x="55" y="93"/>
                    </a:lnTo>
                    <a:lnTo>
                      <a:pt x="29" y="75"/>
                    </a:lnTo>
                    <a:lnTo>
                      <a:pt x="24" y="69"/>
                    </a:lnTo>
                    <a:lnTo>
                      <a:pt x="10" y="66"/>
                    </a:lnTo>
                    <a:lnTo>
                      <a:pt x="2" y="60"/>
                    </a:lnTo>
                    <a:lnTo>
                      <a:pt x="0" y="4"/>
                    </a:lnTo>
                    <a:lnTo>
                      <a:pt x="118" y="0"/>
                    </a:lnTo>
                    <a:lnTo>
                      <a:pt x="120" y="38"/>
                    </a:lnTo>
                    <a:lnTo>
                      <a:pt x="122" y="9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53"/>
              <p:cNvSpPr>
                <a:spLocks/>
              </p:cNvSpPr>
              <p:nvPr/>
            </p:nvSpPr>
            <p:spPr bwMode="auto">
              <a:xfrm>
                <a:off x="9120" y="18878"/>
                <a:ext cx="124" cy="178"/>
              </a:xfrm>
              <a:custGeom>
                <a:avLst/>
                <a:gdLst>
                  <a:gd name="T0" fmla="*/ 120 w 124"/>
                  <a:gd name="T1" fmla="*/ 29 h 178"/>
                  <a:gd name="T2" fmla="*/ 124 w 124"/>
                  <a:gd name="T3" fmla="*/ 177 h 178"/>
                  <a:gd name="T4" fmla="*/ 4 w 124"/>
                  <a:gd name="T5" fmla="*/ 178 h 178"/>
                  <a:gd name="T6" fmla="*/ 4 w 124"/>
                  <a:gd name="T7" fmla="*/ 89 h 178"/>
                  <a:gd name="T8" fmla="*/ 4 w 124"/>
                  <a:gd name="T9" fmla="*/ 60 h 178"/>
                  <a:gd name="T10" fmla="*/ 2 w 124"/>
                  <a:gd name="T11" fmla="*/ 60 h 178"/>
                  <a:gd name="T12" fmla="*/ 0 w 124"/>
                  <a:gd name="T13" fmla="*/ 2 h 178"/>
                  <a:gd name="T14" fmla="*/ 31 w 124"/>
                  <a:gd name="T15" fmla="*/ 2 h 178"/>
                  <a:gd name="T16" fmla="*/ 120 w 124"/>
                  <a:gd name="T17" fmla="*/ 0 h 178"/>
                  <a:gd name="T18" fmla="*/ 120 w 124"/>
                  <a:gd name="T19" fmla="*/ 2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78">
                    <a:moveTo>
                      <a:pt x="120" y="29"/>
                    </a:moveTo>
                    <a:lnTo>
                      <a:pt x="124" y="177"/>
                    </a:lnTo>
                    <a:lnTo>
                      <a:pt x="4" y="178"/>
                    </a:lnTo>
                    <a:lnTo>
                      <a:pt x="4" y="89"/>
                    </a:lnTo>
                    <a:lnTo>
                      <a:pt x="4" y="60"/>
                    </a:lnTo>
                    <a:lnTo>
                      <a:pt x="2" y="60"/>
                    </a:lnTo>
                    <a:lnTo>
                      <a:pt x="0" y="2"/>
                    </a:lnTo>
                    <a:lnTo>
                      <a:pt x="31" y="2"/>
                    </a:lnTo>
                    <a:lnTo>
                      <a:pt x="120" y="0"/>
                    </a:lnTo>
                    <a:lnTo>
                      <a:pt x="120" y="2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54"/>
              <p:cNvSpPr>
                <a:spLocks/>
              </p:cNvSpPr>
              <p:nvPr/>
            </p:nvSpPr>
            <p:spPr bwMode="auto">
              <a:xfrm>
                <a:off x="8913" y="18880"/>
                <a:ext cx="211" cy="87"/>
              </a:xfrm>
              <a:custGeom>
                <a:avLst/>
                <a:gdLst>
                  <a:gd name="T0" fmla="*/ 207 w 211"/>
                  <a:gd name="T1" fmla="*/ 0 h 87"/>
                  <a:gd name="T2" fmla="*/ 209 w 211"/>
                  <a:gd name="T3" fmla="*/ 58 h 87"/>
                  <a:gd name="T4" fmla="*/ 211 w 211"/>
                  <a:gd name="T5" fmla="*/ 58 h 87"/>
                  <a:gd name="T6" fmla="*/ 211 w 211"/>
                  <a:gd name="T7" fmla="*/ 87 h 87"/>
                  <a:gd name="T8" fmla="*/ 18 w 211"/>
                  <a:gd name="T9" fmla="*/ 87 h 87"/>
                  <a:gd name="T10" fmla="*/ 4 w 211"/>
                  <a:gd name="T11" fmla="*/ 78 h 87"/>
                  <a:gd name="T12" fmla="*/ 4 w 211"/>
                  <a:gd name="T13" fmla="*/ 58 h 87"/>
                  <a:gd name="T14" fmla="*/ 0 w 211"/>
                  <a:gd name="T15" fmla="*/ 58 h 87"/>
                  <a:gd name="T16" fmla="*/ 0 w 211"/>
                  <a:gd name="T17" fmla="*/ 0 h 87"/>
                  <a:gd name="T18" fmla="*/ 91 w 211"/>
                  <a:gd name="T19" fmla="*/ 0 h 87"/>
                  <a:gd name="T20" fmla="*/ 207 w 211"/>
                  <a:gd name="T21"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1" h="87">
                    <a:moveTo>
                      <a:pt x="207" y="0"/>
                    </a:moveTo>
                    <a:lnTo>
                      <a:pt x="209" y="58"/>
                    </a:lnTo>
                    <a:lnTo>
                      <a:pt x="211" y="58"/>
                    </a:lnTo>
                    <a:lnTo>
                      <a:pt x="211" y="87"/>
                    </a:lnTo>
                    <a:lnTo>
                      <a:pt x="18" y="87"/>
                    </a:lnTo>
                    <a:lnTo>
                      <a:pt x="4" y="78"/>
                    </a:lnTo>
                    <a:lnTo>
                      <a:pt x="4" y="58"/>
                    </a:lnTo>
                    <a:lnTo>
                      <a:pt x="0" y="58"/>
                    </a:lnTo>
                    <a:lnTo>
                      <a:pt x="0" y="0"/>
                    </a:lnTo>
                    <a:lnTo>
                      <a:pt x="91" y="0"/>
                    </a:lnTo>
                    <a:lnTo>
                      <a:pt x="207"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55"/>
              <p:cNvSpPr>
                <a:spLocks/>
              </p:cNvSpPr>
              <p:nvPr/>
            </p:nvSpPr>
            <p:spPr bwMode="auto">
              <a:xfrm>
                <a:off x="10159" y="18846"/>
                <a:ext cx="217" cy="131"/>
              </a:xfrm>
              <a:custGeom>
                <a:avLst/>
                <a:gdLst>
                  <a:gd name="T0" fmla="*/ 2 w 217"/>
                  <a:gd name="T1" fmla="*/ 42 h 131"/>
                  <a:gd name="T2" fmla="*/ 0 w 217"/>
                  <a:gd name="T3" fmla="*/ 13 h 131"/>
                  <a:gd name="T4" fmla="*/ 60 w 217"/>
                  <a:gd name="T5" fmla="*/ 9 h 131"/>
                  <a:gd name="T6" fmla="*/ 211 w 217"/>
                  <a:gd name="T7" fmla="*/ 0 h 131"/>
                  <a:gd name="T8" fmla="*/ 217 w 217"/>
                  <a:gd name="T9" fmla="*/ 87 h 131"/>
                  <a:gd name="T10" fmla="*/ 180 w 217"/>
                  <a:gd name="T11" fmla="*/ 91 h 131"/>
                  <a:gd name="T12" fmla="*/ 182 w 217"/>
                  <a:gd name="T13" fmla="*/ 120 h 131"/>
                  <a:gd name="T14" fmla="*/ 155 w 217"/>
                  <a:gd name="T15" fmla="*/ 123 h 131"/>
                  <a:gd name="T16" fmla="*/ 8 w 217"/>
                  <a:gd name="T17" fmla="*/ 131 h 131"/>
                  <a:gd name="T18" fmla="*/ 2 w 217"/>
                  <a:gd name="T19" fmla="*/ 4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131">
                    <a:moveTo>
                      <a:pt x="2" y="42"/>
                    </a:moveTo>
                    <a:lnTo>
                      <a:pt x="0" y="13"/>
                    </a:lnTo>
                    <a:lnTo>
                      <a:pt x="60" y="9"/>
                    </a:lnTo>
                    <a:lnTo>
                      <a:pt x="211" y="0"/>
                    </a:lnTo>
                    <a:lnTo>
                      <a:pt x="217" y="87"/>
                    </a:lnTo>
                    <a:lnTo>
                      <a:pt x="180" y="91"/>
                    </a:lnTo>
                    <a:lnTo>
                      <a:pt x="182" y="120"/>
                    </a:lnTo>
                    <a:lnTo>
                      <a:pt x="155" y="123"/>
                    </a:lnTo>
                    <a:lnTo>
                      <a:pt x="8" y="131"/>
                    </a:lnTo>
                    <a:lnTo>
                      <a:pt x="2" y="4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56"/>
              <p:cNvSpPr>
                <a:spLocks/>
              </p:cNvSpPr>
              <p:nvPr/>
            </p:nvSpPr>
            <p:spPr bwMode="auto">
              <a:xfrm>
                <a:off x="8648" y="18906"/>
                <a:ext cx="186" cy="123"/>
              </a:xfrm>
              <a:custGeom>
                <a:avLst/>
                <a:gdLst>
                  <a:gd name="T0" fmla="*/ 82 w 186"/>
                  <a:gd name="T1" fmla="*/ 123 h 123"/>
                  <a:gd name="T2" fmla="*/ 82 w 186"/>
                  <a:gd name="T3" fmla="*/ 61 h 123"/>
                  <a:gd name="T4" fmla="*/ 0 w 186"/>
                  <a:gd name="T5" fmla="*/ 60 h 123"/>
                  <a:gd name="T6" fmla="*/ 0 w 186"/>
                  <a:gd name="T7" fmla="*/ 9 h 123"/>
                  <a:gd name="T8" fmla="*/ 53 w 186"/>
                  <a:gd name="T9" fmla="*/ 11 h 123"/>
                  <a:gd name="T10" fmla="*/ 57 w 186"/>
                  <a:gd name="T11" fmla="*/ 0 h 123"/>
                  <a:gd name="T12" fmla="*/ 180 w 186"/>
                  <a:gd name="T13" fmla="*/ 1 h 123"/>
                  <a:gd name="T14" fmla="*/ 186 w 186"/>
                  <a:gd name="T15" fmla="*/ 13 h 123"/>
                  <a:gd name="T16" fmla="*/ 186 w 186"/>
                  <a:gd name="T17" fmla="*/ 21 h 123"/>
                  <a:gd name="T18" fmla="*/ 186 w 186"/>
                  <a:gd name="T19" fmla="*/ 123 h 123"/>
                  <a:gd name="T20" fmla="*/ 82 w 18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23">
                    <a:moveTo>
                      <a:pt x="82" y="123"/>
                    </a:moveTo>
                    <a:lnTo>
                      <a:pt x="82" y="61"/>
                    </a:lnTo>
                    <a:lnTo>
                      <a:pt x="0" y="60"/>
                    </a:lnTo>
                    <a:lnTo>
                      <a:pt x="0" y="9"/>
                    </a:lnTo>
                    <a:lnTo>
                      <a:pt x="53" y="11"/>
                    </a:lnTo>
                    <a:lnTo>
                      <a:pt x="57" y="0"/>
                    </a:lnTo>
                    <a:lnTo>
                      <a:pt x="180" y="1"/>
                    </a:lnTo>
                    <a:lnTo>
                      <a:pt x="186" y="13"/>
                    </a:lnTo>
                    <a:lnTo>
                      <a:pt x="186" y="21"/>
                    </a:lnTo>
                    <a:lnTo>
                      <a:pt x="186" y="123"/>
                    </a:lnTo>
                    <a:lnTo>
                      <a:pt x="82"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Freeform 157"/>
              <p:cNvSpPr>
                <a:spLocks/>
              </p:cNvSpPr>
              <p:nvPr/>
            </p:nvSpPr>
            <p:spPr bwMode="auto">
              <a:xfrm>
                <a:off x="8648" y="18906"/>
                <a:ext cx="186" cy="123"/>
              </a:xfrm>
              <a:custGeom>
                <a:avLst/>
                <a:gdLst>
                  <a:gd name="T0" fmla="*/ 82 w 186"/>
                  <a:gd name="T1" fmla="*/ 123 h 123"/>
                  <a:gd name="T2" fmla="*/ 82 w 186"/>
                  <a:gd name="T3" fmla="*/ 61 h 123"/>
                  <a:gd name="T4" fmla="*/ 0 w 186"/>
                  <a:gd name="T5" fmla="*/ 60 h 123"/>
                  <a:gd name="T6" fmla="*/ 0 w 186"/>
                  <a:gd name="T7" fmla="*/ 9 h 123"/>
                  <a:gd name="T8" fmla="*/ 53 w 186"/>
                  <a:gd name="T9" fmla="*/ 11 h 123"/>
                  <a:gd name="T10" fmla="*/ 57 w 186"/>
                  <a:gd name="T11" fmla="*/ 0 h 123"/>
                  <a:gd name="T12" fmla="*/ 180 w 186"/>
                  <a:gd name="T13" fmla="*/ 1 h 123"/>
                  <a:gd name="T14" fmla="*/ 186 w 186"/>
                  <a:gd name="T15" fmla="*/ 13 h 123"/>
                  <a:gd name="T16" fmla="*/ 186 w 186"/>
                  <a:gd name="T17" fmla="*/ 21 h 123"/>
                  <a:gd name="T18" fmla="*/ 186 w 186"/>
                  <a:gd name="T19" fmla="*/ 123 h 123"/>
                  <a:gd name="T20" fmla="*/ 82 w 186"/>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123">
                    <a:moveTo>
                      <a:pt x="82" y="123"/>
                    </a:moveTo>
                    <a:lnTo>
                      <a:pt x="82" y="61"/>
                    </a:lnTo>
                    <a:lnTo>
                      <a:pt x="0" y="60"/>
                    </a:lnTo>
                    <a:lnTo>
                      <a:pt x="0" y="9"/>
                    </a:lnTo>
                    <a:lnTo>
                      <a:pt x="53" y="11"/>
                    </a:lnTo>
                    <a:lnTo>
                      <a:pt x="57" y="0"/>
                    </a:lnTo>
                    <a:lnTo>
                      <a:pt x="180" y="1"/>
                    </a:lnTo>
                    <a:lnTo>
                      <a:pt x="186" y="13"/>
                    </a:lnTo>
                    <a:lnTo>
                      <a:pt x="186" y="21"/>
                    </a:lnTo>
                    <a:lnTo>
                      <a:pt x="186" y="123"/>
                    </a:lnTo>
                    <a:lnTo>
                      <a:pt x="8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2" name="Freeform 158"/>
              <p:cNvSpPr>
                <a:spLocks/>
              </p:cNvSpPr>
              <p:nvPr/>
            </p:nvSpPr>
            <p:spPr bwMode="auto">
              <a:xfrm>
                <a:off x="9240" y="18906"/>
                <a:ext cx="124" cy="149"/>
              </a:xfrm>
              <a:custGeom>
                <a:avLst/>
                <a:gdLst>
                  <a:gd name="T0" fmla="*/ 4 w 124"/>
                  <a:gd name="T1" fmla="*/ 149 h 149"/>
                  <a:gd name="T2" fmla="*/ 0 w 124"/>
                  <a:gd name="T3" fmla="*/ 1 h 149"/>
                  <a:gd name="T4" fmla="*/ 93 w 124"/>
                  <a:gd name="T5" fmla="*/ 0 h 149"/>
                  <a:gd name="T6" fmla="*/ 93 w 124"/>
                  <a:gd name="T7" fmla="*/ 15 h 149"/>
                  <a:gd name="T8" fmla="*/ 120 w 124"/>
                  <a:gd name="T9" fmla="*/ 13 h 149"/>
                  <a:gd name="T10" fmla="*/ 124 w 124"/>
                  <a:gd name="T11" fmla="*/ 118 h 149"/>
                  <a:gd name="T12" fmla="*/ 64 w 124"/>
                  <a:gd name="T13" fmla="*/ 119 h 149"/>
                  <a:gd name="T14" fmla="*/ 64 w 124"/>
                  <a:gd name="T15" fmla="*/ 149 h 149"/>
                  <a:gd name="T16" fmla="*/ 4 w 124"/>
                  <a:gd name="T1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49">
                    <a:moveTo>
                      <a:pt x="4" y="149"/>
                    </a:moveTo>
                    <a:lnTo>
                      <a:pt x="0" y="1"/>
                    </a:lnTo>
                    <a:lnTo>
                      <a:pt x="93" y="0"/>
                    </a:lnTo>
                    <a:lnTo>
                      <a:pt x="93" y="15"/>
                    </a:lnTo>
                    <a:lnTo>
                      <a:pt x="120" y="13"/>
                    </a:lnTo>
                    <a:lnTo>
                      <a:pt x="124" y="118"/>
                    </a:lnTo>
                    <a:lnTo>
                      <a:pt x="64" y="119"/>
                    </a:lnTo>
                    <a:lnTo>
                      <a:pt x="64" y="149"/>
                    </a:lnTo>
                    <a:lnTo>
                      <a:pt x="4" y="14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59"/>
              <p:cNvSpPr>
                <a:spLocks/>
              </p:cNvSpPr>
              <p:nvPr/>
            </p:nvSpPr>
            <p:spPr bwMode="auto">
              <a:xfrm>
                <a:off x="9658" y="18906"/>
                <a:ext cx="70" cy="187"/>
              </a:xfrm>
              <a:custGeom>
                <a:avLst/>
                <a:gdLst>
                  <a:gd name="T0" fmla="*/ 66 w 70"/>
                  <a:gd name="T1" fmla="*/ 29 h 187"/>
                  <a:gd name="T2" fmla="*/ 64 w 70"/>
                  <a:gd name="T3" fmla="*/ 38 h 187"/>
                  <a:gd name="T4" fmla="*/ 68 w 70"/>
                  <a:gd name="T5" fmla="*/ 48 h 187"/>
                  <a:gd name="T6" fmla="*/ 68 w 70"/>
                  <a:gd name="T7" fmla="*/ 63 h 187"/>
                  <a:gd name="T8" fmla="*/ 56 w 70"/>
                  <a:gd name="T9" fmla="*/ 79 h 187"/>
                  <a:gd name="T10" fmla="*/ 66 w 70"/>
                  <a:gd name="T11" fmla="*/ 94 h 187"/>
                  <a:gd name="T12" fmla="*/ 64 w 70"/>
                  <a:gd name="T13" fmla="*/ 100 h 187"/>
                  <a:gd name="T14" fmla="*/ 70 w 70"/>
                  <a:gd name="T15" fmla="*/ 123 h 187"/>
                  <a:gd name="T16" fmla="*/ 70 w 70"/>
                  <a:gd name="T17" fmla="*/ 129 h 187"/>
                  <a:gd name="T18" fmla="*/ 64 w 70"/>
                  <a:gd name="T19" fmla="*/ 135 h 187"/>
                  <a:gd name="T20" fmla="*/ 68 w 70"/>
                  <a:gd name="T21" fmla="*/ 149 h 187"/>
                  <a:gd name="T22" fmla="*/ 68 w 70"/>
                  <a:gd name="T23" fmla="*/ 158 h 187"/>
                  <a:gd name="T24" fmla="*/ 58 w 70"/>
                  <a:gd name="T25" fmla="*/ 187 h 187"/>
                  <a:gd name="T26" fmla="*/ 41 w 70"/>
                  <a:gd name="T27" fmla="*/ 183 h 187"/>
                  <a:gd name="T28" fmla="*/ 31 w 70"/>
                  <a:gd name="T29" fmla="*/ 176 h 187"/>
                  <a:gd name="T30" fmla="*/ 20 w 70"/>
                  <a:gd name="T31" fmla="*/ 181 h 187"/>
                  <a:gd name="T32" fmla="*/ 6 w 70"/>
                  <a:gd name="T33" fmla="*/ 176 h 187"/>
                  <a:gd name="T34" fmla="*/ 8 w 70"/>
                  <a:gd name="T35" fmla="*/ 149 h 187"/>
                  <a:gd name="T36" fmla="*/ 6 w 70"/>
                  <a:gd name="T37" fmla="*/ 139 h 187"/>
                  <a:gd name="T38" fmla="*/ 14 w 70"/>
                  <a:gd name="T39" fmla="*/ 139 h 187"/>
                  <a:gd name="T40" fmla="*/ 12 w 70"/>
                  <a:gd name="T41" fmla="*/ 60 h 187"/>
                  <a:gd name="T42" fmla="*/ 2 w 70"/>
                  <a:gd name="T43" fmla="*/ 60 h 187"/>
                  <a:gd name="T44" fmla="*/ 0 w 70"/>
                  <a:gd name="T45" fmla="*/ 1 h 187"/>
                  <a:gd name="T46" fmla="*/ 66 w 70"/>
                  <a:gd name="T47" fmla="*/ 0 h 187"/>
                  <a:gd name="T48" fmla="*/ 66 w 70"/>
                  <a:gd name="T49" fmla="*/ 2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187">
                    <a:moveTo>
                      <a:pt x="66" y="29"/>
                    </a:moveTo>
                    <a:lnTo>
                      <a:pt x="64" y="38"/>
                    </a:lnTo>
                    <a:lnTo>
                      <a:pt x="68" y="48"/>
                    </a:lnTo>
                    <a:lnTo>
                      <a:pt x="68" y="63"/>
                    </a:lnTo>
                    <a:lnTo>
                      <a:pt x="56" y="79"/>
                    </a:lnTo>
                    <a:lnTo>
                      <a:pt x="66" y="94"/>
                    </a:lnTo>
                    <a:lnTo>
                      <a:pt x="64" y="100"/>
                    </a:lnTo>
                    <a:lnTo>
                      <a:pt x="70" y="123"/>
                    </a:lnTo>
                    <a:lnTo>
                      <a:pt x="70" y="129"/>
                    </a:lnTo>
                    <a:lnTo>
                      <a:pt x="64" y="135"/>
                    </a:lnTo>
                    <a:lnTo>
                      <a:pt x="68" y="149"/>
                    </a:lnTo>
                    <a:lnTo>
                      <a:pt x="68" y="158"/>
                    </a:lnTo>
                    <a:lnTo>
                      <a:pt x="58" y="187"/>
                    </a:lnTo>
                    <a:lnTo>
                      <a:pt x="41" y="183"/>
                    </a:lnTo>
                    <a:lnTo>
                      <a:pt x="31" y="176"/>
                    </a:lnTo>
                    <a:lnTo>
                      <a:pt x="20" y="181"/>
                    </a:lnTo>
                    <a:lnTo>
                      <a:pt x="6" y="176"/>
                    </a:lnTo>
                    <a:lnTo>
                      <a:pt x="8" y="149"/>
                    </a:lnTo>
                    <a:lnTo>
                      <a:pt x="6" y="139"/>
                    </a:lnTo>
                    <a:lnTo>
                      <a:pt x="14" y="139"/>
                    </a:lnTo>
                    <a:lnTo>
                      <a:pt x="12" y="60"/>
                    </a:lnTo>
                    <a:lnTo>
                      <a:pt x="2" y="60"/>
                    </a:lnTo>
                    <a:lnTo>
                      <a:pt x="0" y="1"/>
                    </a:lnTo>
                    <a:lnTo>
                      <a:pt x="66" y="0"/>
                    </a:lnTo>
                    <a:lnTo>
                      <a:pt x="66" y="2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60"/>
              <p:cNvSpPr>
                <a:spLocks/>
              </p:cNvSpPr>
              <p:nvPr/>
            </p:nvSpPr>
            <p:spPr bwMode="auto">
              <a:xfrm>
                <a:off x="9985" y="18888"/>
                <a:ext cx="184" cy="157"/>
              </a:xfrm>
              <a:custGeom>
                <a:avLst/>
                <a:gdLst>
                  <a:gd name="T0" fmla="*/ 184 w 184"/>
                  <a:gd name="T1" fmla="*/ 149 h 157"/>
                  <a:gd name="T2" fmla="*/ 8 w 184"/>
                  <a:gd name="T3" fmla="*/ 157 h 157"/>
                  <a:gd name="T4" fmla="*/ 4 w 184"/>
                  <a:gd name="T5" fmla="*/ 66 h 157"/>
                  <a:gd name="T6" fmla="*/ 2 w 184"/>
                  <a:gd name="T7" fmla="*/ 66 h 157"/>
                  <a:gd name="T8" fmla="*/ 0 w 184"/>
                  <a:gd name="T9" fmla="*/ 37 h 157"/>
                  <a:gd name="T10" fmla="*/ 29 w 184"/>
                  <a:gd name="T11" fmla="*/ 35 h 157"/>
                  <a:gd name="T12" fmla="*/ 27 w 184"/>
                  <a:gd name="T13" fmla="*/ 8 h 157"/>
                  <a:gd name="T14" fmla="*/ 176 w 184"/>
                  <a:gd name="T15" fmla="*/ 0 h 157"/>
                  <a:gd name="T16" fmla="*/ 182 w 184"/>
                  <a:gd name="T17" fmla="*/ 89 h 157"/>
                  <a:gd name="T18" fmla="*/ 184 w 184"/>
                  <a:gd name="T19" fmla="*/ 1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4" h="157">
                    <a:moveTo>
                      <a:pt x="184" y="149"/>
                    </a:moveTo>
                    <a:lnTo>
                      <a:pt x="8" y="157"/>
                    </a:lnTo>
                    <a:lnTo>
                      <a:pt x="4" y="66"/>
                    </a:lnTo>
                    <a:lnTo>
                      <a:pt x="2" y="66"/>
                    </a:lnTo>
                    <a:lnTo>
                      <a:pt x="0" y="37"/>
                    </a:lnTo>
                    <a:lnTo>
                      <a:pt x="29" y="35"/>
                    </a:lnTo>
                    <a:lnTo>
                      <a:pt x="27" y="8"/>
                    </a:lnTo>
                    <a:lnTo>
                      <a:pt x="176" y="0"/>
                    </a:lnTo>
                    <a:lnTo>
                      <a:pt x="182" y="89"/>
                    </a:lnTo>
                    <a:lnTo>
                      <a:pt x="184" y="14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61"/>
              <p:cNvSpPr>
                <a:spLocks/>
              </p:cNvSpPr>
              <p:nvPr/>
            </p:nvSpPr>
            <p:spPr bwMode="auto">
              <a:xfrm>
                <a:off x="8834" y="18927"/>
                <a:ext cx="174" cy="160"/>
              </a:xfrm>
              <a:custGeom>
                <a:avLst/>
                <a:gdLst>
                  <a:gd name="T0" fmla="*/ 97 w 174"/>
                  <a:gd name="T1" fmla="*/ 40 h 160"/>
                  <a:gd name="T2" fmla="*/ 103 w 174"/>
                  <a:gd name="T3" fmla="*/ 50 h 160"/>
                  <a:gd name="T4" fmla="*/ 151 w 174"/>
                  <a:gd name="T5" fmla="*/ 97 h 160"/>
                  <a:gd name="T6" fmla="*/ 157 w 174"/>
                  <a:gd name="T7" fmla="*/ 110 h 160"/>
                  <a:gd name="T8" fmla="*/ 174 w 174"/>
                  <a:gd name="T9" fmla="*/ 114 h 160"/>
                  <a:gd name="T10" fmla="*/ 172 w 174"/>
                  <a:gd name="T11" fmla="*/ 129 h 160"/>
                  <a:gd name="T12" fmla="*/ 147 w 174"/>
                  <a:gd name="T13" fmla="*/ 131 h 160"/>
                  <a:gd name="T14" fmla="*/ 147 w 174"/>
                  <a:gd name="T15" fmla="*/ 160 h 160"/>
                  <a:gd name="T16" fmla="*/ 0 w 174"/>
                  <a:gd name="T17" fmla="*/ 160 h 160"/>
                  <a:gd name="T18" fmla="*/ 0 w 174"/>
                  <a:gd name="T19" fmla="*/ 102 h 160"/>
                  <a:gd name="T20" fmla="*/ 0 w 174"/>
                  <a:gd name="T21" fmla="*/ 0 h 160"/>
                  <a:gd name="T22" fmla="*/ 6 w 174"/>
                  <a:gd name="T23" fmla="*/ 0 h 160"/>
                  <a:gd name="T24" fmla="*/ 16 w 174"/>
                  <a:gd name="T25" fmla="*/ 6 h 160"/>
                  <a:gd name="T26" fmla="*/ 37 w 174"/>
                  <a:gd name="T27" fmla="*/ 8 h 160"/>
                  <a:gd name="T28" fmla="*/ 45 w 174"/>
                  <a:gd name="T29" fmla="*/ 15 h 160"/>
                  <a:gd name="T30" fmla="*/ 54 w 174"/>
                  <a:gd name="T31" fmla="*/ 17 h 160"/>
                  <a:gd name="T32" fmla="*/ 58 w 174"/>
                  <a:gd name="T33" fmla="*/ 23 h 160"/>
                  <a:gd name="T34" fmla="*/ 64 w 174"/>
                  <a:gd name="T35" fmla="*/ 23 h 160"/>
                  <a:gd name="T36" fmla="*/ 64 w 174"/>
                  <a:gd name="T37" fmla="*/ 25 h 160"/>
                  <a:gd name="T38" fmla="*/ 66 w 174"/>
                  <a:gd name="T39" fmla="*/ 27 h 160"/>
                  <a:gd name="T40" fmla="*/ 83 w 174"/>
                  <a:gd name="T41" fmla="*/ 31 h 160"/>
                  <a:gd name="T42" fmla="*/ 97 w 174"/>
                  <a:gd name="T43" fmla="*/ 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160">
                    <a:moveTo>
                      <a:pt x="97" y="40"/>
                    </a:moveTo>
                    <a:lnTo>
                      <a:pt x="103" y="50"/>
                    </a:lnTo>
                    <a:lnTo>
                      <a:pt x="151" y="97"/>
                    </a:lnTo>
                    <a:lnTo>
                      <a:pt x="157" y="110"/>
                    </a:lnTo>
                    <a:lnTo>
                      <a:pt x="174" y="114"/>
                    </a:lnTo>
                    <a:lnTo>
                      <a:pt x="172" y="129"/>
                    </a:lnTo>
                    <a:lnTo>
                      <a:pt x="147" y="131"/>
                    </a:lnTo>
                    <a:lnTo>
                      <a:pt x="147" y="160"/>
                    </a:lnTo>
                    <a:lnTo>
                      <a:pt x="0" y="160"/>
                    </a:lnTo>
                    <a:lnTo>
                      <a:pt x="0" y="102"/>
                    </a:lnTo>
                    <a:lnTo>
                      <a:pt x="0" y="0"/>
                    </a:lnTo>
                    <a:lnTo>
                      <a:pt x="6" y="0"/>
                    </a:lnTo>
                    <a:lnTo>
                      <a:pt x="16" y="6"/>
                    </a:lnTo>
                    <a:lnTo>
                      <a:pt x="37" y="8"/>
                    </a:lnTo>
                    <a:lnTo>
                      <a:pt x="45" y="15"/>
                    </a:lnTo>
                    <a:lnTo>
                      <a:pt x="54" y="17"/>
                    </a:lnTo>
                    <a:lnTo>
                      <a:pt x="58" y="23"/>
                    </a:lnTo>
                    <a:lnTo>
                      <a:pt x="64" y="23"/>
                    </a:lnTo>
                    <a:lnTo>
                      <a:pt x="64" y="25"/>
                    </a:lnTo>
                    <a:lnTo>
                      <a:pt x="66" y="27"/>
                    </a:lnTo>
                    <a:lnTo>
                      <a:pt x="83" y="31"/>
                    </a:lnTo>
                    <a:lnTo>
                      <a:pt x="97" y="4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62"/>
              <p:cNvSpPr>
                <a:spLocks/>
              </p:cNvSpPr>
              <p:nvPr/>
            </p:nvSpPr>
            <p:spPr bwMode="auto">
              <a:xfrm>
                <a:off x="7877" y="18911"/>
                <a:ext cx="208" cy="128"/>
              </a:xfrm>
              <a:custGeom>
                <a:avLst/>
                <a:gdLst>
                  <a:gd name="T0" fmla="*/ 3 w 208"/>
                  <a:gd name="T1" fmla="*/ 120 h 128"/>
                  <a:gd name="T2" fmla="*/ 0 w 208"/>
                  <a:gd name="T3" fmla="*/ 103 h 128"/>
                  <a:gd name="T4" fmla="*/ 1 w 208"/>
                  <a:gd name="T5" fmla="*/ 82 h 128"/>
                  <a:gd name="T6" fmla="*/ 3 w 208"/>
                  <a:gd name="T7" fmla="*/ 78 h 128"/>
                  <a:gd name="T8" fmla="*/ 13 w 208"/>
                  <a:gd name="T9" fmla="*/ 74 h 128"/>
                  <a:gd name="T10" fmla="*/ 31 w 208"/>
                  <a:gd name="T11" fmla="*/ 78 h 128"/>
                  <a:gd name="T12" fmla="*/ 34 w 208"/>
                  <a:gd name="T13" fmla="*/ 76 h 128"/>
                  <a:gd name="T14" fmla="*/ 36 w 208"/>
                  <a:gd name="T15" fmla="*/ 74 h 128"/>
                  <a:gd name="T16" fmla="*/ 29 w 208"/>
                  <a:gd name="T17" fmla="*/ 68 h 128"/>
                  <a:gd name="T18" fmla="*/ 25 w 208"/>
                  <a:gd name="T19" fmla="*/ 58 h 128"/>
                  <a:gd name="T20" fmla="*/ 25 w 208"/>
                  <a:gd name="T21" fmla="*/ 51 h 128"/>
                  <a:gd name="T22" fmla="*/ 29 w 208"/>
                  <a:gd name="T23" fmla="*/ 41 h 128"/>
                  <a:gd name="T24" fmla="*/ 34 w 208"/>
                  <a:gd name="T25" fmla="*/ 35 h 128"/>
                  <a:gd name="T26" fmla="*/ 42 w 208"/>
                  <a:gd name="T27" fmla="*/ 0 h 128"/>
                  <a:gd name="T28" fmla="*/ 174 w 208"/>
                  <a:gd name="T29" fmla="*/ 6 h 128"/>
                  <a:gd name="T30" fmla="*/ 208 w 208"/>
                  <a:gd name="T31" fmla="*/ 8 h 128"/>
                  <a:gd name="T32" fmla="*/ 205 w 208"/>
                  <a:gd name="T33" fmla="*/ 128 h 128"/>
                  <a:gd name="T34" fmla="*/ 179 w 208"/>
                  <a:gd name="T35" fmla="*/ 128 h 128"/>
                  <a:gd name="T36" fmla="*/ 3 w 208"/>
                  <a:gd name="T3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128">
                    <a:moveTo>
                      <a:pt x="3" y="120"/>
                    </a:moveTo>
                    <a:lnTo>
                      <a:pt x="0" y="103"/>
                    </a:lnTo>
                    <a:lnTo>
                      <a:pt x="1" y="82"/>
                    </a:lnTo>
                    <a:lnTo>
                      <a:pt x="3" y="78"/>
                    </a:lnTo>
                    <a:lnTo>
                      <a:pt x="13" y="74"/>
                    </a:lnTo>
                    <a:lnTo>
                      <a:pt x="31" y="78"/>
                    </a:lnTo>
                    <a:lnTo>
                      <a:pt x="34" y="76"/>
                    </a:lnTo>
                    <a:lnTo>
                      <a:pt x="36" y="74"/>
                    </a:lnTo>
                    <a:lnTo>
                      <a:pt x="29" y="68"/>
                    </a:lnTo>
                    <a:lnTo>
                      <a:pt x="25" y="58"/>
                    </a:lnTo>
                    <a:lnTo>
                      <a:pt x="25" y="51"/>
                    </a:lnTo>
                    <a:lnTo>
                      <a:pt x="29" y="41"/>
                    </a:lnTo>
                    <a:lnTo>
                      <a:pt x="34" y="35"/>
                    </a:lnTo>
                    <a:lnTo>
                      <a:pt x="42" y="0"/>
                    </a:lnTo>
                    <a:lnTo>
                      <a:pt x="174" y="6"/>
                    </a:lnTo>
                    <a:lnTo>
                      <a:pt x="208" y="8"/>
                    </a:lnTo>
                    <a:lnTo>
                      <a:pt x="205" y="128"/>
                    </a:lnTo>
                    <a:lnTo>
                      <a:pt x="179" y="128"/>
                    </a:lnTo>
                    <a:lnTo>
                      <a:pt x="3" y="12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63"/>
              <p:cNvSpPr>
                <a:spLocks/>
              </p:cNvSpPr>
              <p:nvPr/>
            </p:nvSpPr>
            <p:spPr bwMode="auto">
              <a:xfrm>
                <a:off x="8082" y="18919"/>
                <a:ext cx="207" cy="130"/>
              </a:xfrm>
              <a:custGeom>
                <a:avLst/>
                <a:gdLst>
                  <a:gd name="T0" fmla="*/ 205 w 207"/>
                  <a:gd name="T1" fmla="*/ 130 h 130"/>
                  <a:gd name="T2" fmla="*/ 62 w 207"/>
                  <a:gd name="T3" fmla="*/ 124 h 130"/>
                  <a:gd name="T4" fmla="*/ 0 w 207"/>
                  <a:gd name="T5" fmla="*/ 120 h 130"/>
                  <a:gd name="T6" fmla="*/ 3 w 207"/>
                  <a:gd name="T7" fmla="*/ 0 h 130"/>
                  <a:gd name="T8" fmla="*/ 207 w 207"/>
                  <a:gd name="T9" fmla="*/ 8 h 130"/>
                  <a:gd name="T10" fmla="*/ 205 w 207"/>
                  <a:gd name="T11" fmla="*/ 130 h 130"/>
                </a:gdLst>
                <a:ahLst/>
                <a:cxnLst>
                  <a:cxn ang="0">
                    <a:pos x="T0" y="T1"/>
                  </a:cxn>
                  <a:cxn ang="0">
                    <a:pos x="T2" y="T3"/>
                  </a:cxn>
                  <a:cxn ang="0">
                    <a:pos x="T4" y="T5"/>
                  </a:cxn>
                  <a:cxn ang="0">
                    <a:pos x="T6" y="T7"/>
                  </a:cxn>
                  <a:cxn ang="0">
                    <a:pos x="T8" y="T9"/>
                  </a:cxn>
                  <a:cxn ang="0">
                    <a:pos x="T10" y="T11"/>
                  </a:cxn>
                </a:cxnLst>
                <a:rect l="0" t="0" r="r" b="b"/>
                <a:pathLst>
                  <a:path w="207" h="130">
                    <a:moveTo>
                      <a:pt x="205" y="130"/>
                    </a:moveTo>
                    <a:lnTo>
                      <a:pt x="62" y="124"/>
                    </a:lnTo>
                    <a:lnTo>
                      <a:pt x="0" y="120"/>
                    </a:lnTo>
                    <a:lnTo>
                      <a:pt x="3" y="0"/>
                    </a:lnTo>
                    <a:lnTo>
                      <a:pt x="207" y="8"/>
                    </a:lnTo>
                    <a:lnTo>
                      <a:pt x="205" y="13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64"/>
              <p:cNvSpPr>
                <a:spLocks/>
              </p:cNvSpPr>
              <p:nvPr/>
            </p:nvSpPr>
            <p:spPr bwMode="auto">
              <a:xfrm>
                <a:off x="9480" y="18929"/>
                <a:ext cx="147" cy="155"/>
              </a:xfrm>
              <a:custGeom>
                <a:avLst/>
                <a:gdLst>
                  <a:gd name="T0" fmla="*/ 0 w 147"/>
                  <a:gd name="T1" fmla="*/ 93 h 155"/>
                  <a:gd name="T2" fmla="*/ 0 w 147"/>
                  <a:gd name="T3" fmla="*/ 60 h 155"/>
                  <a:gd name="T4" fmla="*/ 10 w 147"/>
                  <a:gd name="T5" fmla="*/ 52 h 155"/>
                  <a:gd name="T6" fmla="*/ 14 w 147"/>
                  <a:gd name="T7" fmla="*/ 40 h 155"/>
                  <a:gd name="T8" fmla="*/ 22 w 147"/>
                  <a:gd name="T9" fmla="*/ 33 h 155"/>
                  <a:gd name="T10" fmla="*/ 29 w 147"/>
                  <a:gd name="T11" fmla="*/ 29 h 155"/>
                  <a:gd name="T12" fmla="*/ 27 w 147"/>
                  <a:gd name="T13" fmla="*/ 15 h 155"/>
                  <a:gd name="T14" fmla="*/ 39 w 147"/>
                  <a:gd name="T15" fmla="*/ 13 h 155"/>
                  <a:gd name="T16" fmla="*/ 51 w 147"/>
                  <a:gd name="T17" fmla="*/ 4 h 155"/>
                  <a:gd name="T18" fmla="*/ 56 w 147"/>
                  <a:gd name="T19" fmla="*/ 4 h 155"/>
                  <a:gd name="T20" fmla="*/ 60 w 147"/>
                  <a:gd name="T21" fmla="*/ 0 h 155"/>
                  <a:gd name="T22" fmla="*/ 68 w 147"/>
                  <a:gd name="T23" fmla="*/ 6 h 155"/>
                  <a:gd name="T24" fmla="*/ 82 w 147"/>
                  <a:gd name="T25" fmla="*/ 9 h 155"/>
                  <a:gd name="T26" fmla="*/ 87 w 147"/>
                  <a:gd name="T27" fmla="*/ 15 h 155"/>
                  <a:gd name="T28" fmla="*/ 113 w 147"/>
                  <a:gd name="T29" fmla="*/ 33 h 155"/>
                  <a:gd name="T30" fmla="*/ 120 w 147"/>
                  <a:gd name="T31" fmla="*/ 48 h 155"/>
                  <a:gd name="T32" fmla="*/ 120 w 147"/>
                  <a:gd name="T33" fmla="*/ 69 h 155"/>
                  <a:gd name="T34" fmla="*/ 132 w 147"/>
                  <a:gd name="T35" fmla="*/ 69 h 155"/>
                  <a:gd name="T36" fmla="*/ 136 w 147"/>
                  <a:gd name="T37" fmla="*/ 69 h 155"/>
                  <a:gd name="T38" fmla="*/ 140 w 147"/>
                  <a:gd name="T39" fmla="*/ 112 h 155"/>
                  <a:gd name="T40" fmla="*/ 147 w 147"/>
                  <a:gd name="T41" fmla="*/ 116 h 155"/>
                  <a:gd name="T42" fmla="*/ 132 w 147"/>
                  <a:gd name="T43" fmla="*/ 141 h 155"/>
                  <a:gd name="T44" fmla="*/ 111 w 147"/>
                  <a:gd name="T45" fmla="*/ 155 h 155"/>
                  <a:gd name="T46" fmla="*/ 97 w 147"/>
                  <a:gd name="T47" fmla="*/ 153 h 155"/>
                  <a:gd name="T48" fmla="*/ 93 w 147"/>
                  <a:gd name="T49" fmla="*/ 149 h 155"/>
                  <a:gd name="T50" fmla="*/ 85 w 147"/>
                  <a:gd name="T51" fmla="*/ 145 h 155"/>
                  <a:gd name="T52" fmla="*/ 76 w 147"/>
                  <a:gd name="T53" fmla="*/ 149 h 155"/>
                  <a:gd name="T54" fmla="*/ 62 w 147"/>
                  <a:gd name="T55" fmla="*/ 149 h 155"/>
                  <a:gd name="T56" fmla="*/ 60 w 147"/>
                  <a:gd name="T57" fmla="*/ 120 h 155"/>
                  <a:gd name="T58" fmla="*/ 2 w 147"/>
                  <a:gd name="T59" fmla="*/ 122 h 155"/>
                  <a:gd name="T60" fmla="*/ 0 w 147"/>
                  <a:gd name="T61" fmla="*/ 9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7" h="155">
                    <a:moveTo>
                      <a:pt x="0" y="93"/>
                    </a:moveTo>
                    <a:lnTo>
                      <a:pt x="0" y="60"/>
                    </a:lnTo>
                    <a:lnTo>
                      <a:pt x="10" y="52"/>
                    </a:lnTo>
                    <a:lnTo>
                      <a:pt x="14" y="40"/>
                    </a:lnTo>
                    <a:lnTo>
                      <a:pt x="22" y="33"/>
                    </a:lnTo>
                    <a:lnTo>
                      <a:pt x="29" y="29"/>
                    </a:lnTo>
                    <a:lnTo>
                      <a:pt x="27" y="15"/>
                    </a:lnTo>
                    <a:lnTo>
                      <a:pt x="39" y="13"/>
                    </a:lnTo>
                    <a:lnTo>
                      <a:pt x="51" y="4"/>
                    </a:lnTo>
                    <a:lnTo>
                      <a:pt x="56" y="4"/>
                    </a:lnTo>
                    <a:lnTo>
                      <a:pt x="60" y="0"/>
                    </a:lnTo>
                    <a:lnTo>
                      <a:pt x="68" y="6"/>
                    </a:lnTo>
                    <a:lnTo>
                      <a:pt x="82" y="9"/>
                    </a:lnTo>
                    <a:lnTo>
                      <a:pt x="87" y="15"/>
                    </a:lnTo>
                    <a:lnTo>
                      <a:pt x="113" y="33"/>
                    </a:lnTo>
                    <a:lnTo>
                      <a:pt x="120" y="48"/>
                    </a:lnTo>
                    <a:lnTo>
                      <a:pt x="120" y="69"/>
                    </a:lnTo>
                    <a:lnTo>
                      <a:pt x="132" y="69"/>
                    </a:lnTo>
                    <a:lnTo>
                      <a:pt x="136" y="69"/>
                    </a:lnTo>
                    <a:lnTo>
                      <a:pt x="140" y="112"/>
                    </a:lnTo>
                    <a:lnTo>
                      <a:pt x="147" y="116"/>
                    </a:lnTo>
                    <a:lnTo>
                      <a:pt x="132" y="141"/>
                    </a:lnTo>
                    <a:lnTo>
                      <a:pt x="111" y="155"/>
                    </a:lnTo>
                    <a:lnTo>
                      <a:pt x="97" y="153"/>
                    </a:lnTo>
                    <a:lnTo>
                      <a:pt x="93" y="149"/>
                    </a:lnTo>
                    <a:lnTo>
                      <a:pt x="85" y="145"/>
                    </a:lnTo>
                    <a:lnTo>
                      <a:pt x="76" y="149"/>
                    </a:lnTo>
                    <a:lnTo>
                      <a:pt x="62" y="149"/>
                    </a:lnTo>
                    <a:lnTo>
                      <a:pt x="60" y="120"/>
                    </a:lnTo>
                    <a:lnTo>
                      <a:pt x="2" y="122"/>
                    </a:lnTo>
                    <a:lnTo>
                      <a:pt x="0"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65"/>
              <p:cNvSpPr>
                <a:spLocks/>
              </p:cNvSpPr>
              <p:nvPr/>
            </p:nvSpPr>
            <p:spPr bwMode="auto">
              <a:xfrm>
                <a:off x="8287" y="18927"/>
                <a:ext cx="180" cy="215"/>
              </a:xfrm>
              <a:custGeom>
                <a:avLst/>
                <a:gdLst>
                  <a:gd name="T0" fmla="*/ 2 w 180"/>
                  <a:gd name="T1" fmla="*/ 209 h 215"/>
                  <a:gd name="T2" fmla="*/ 4 w 180"/>
                  <a:gd name="T3" fmla="*/ 122 h 215"/>
                  <a:gd name="T4" fmla="*/ 0 w 180"/>
                  <a:gd name="T5" fmla="*/ 122 h 215"/>
                  <a:gd name="T6" fmla="*/ 2 w 180"/>
                  <a:gd name="T7" fmla="*/ 0 h 215"/>
                  <a:gd name="T8" fmla="*/ 180 w 180"/>
                  <a:gd name="T9" fmla="*/ 6 h 215"/>
                  <a:gd name="T10" fmla="*/ 180 w 180"/>
                  <a:gd name="T11" fmla="*/ 35 h 215"/>
                  <a:gd name="T12" fmla="*/ 176 w 180"/>
                  <a:gd name="T13" fmla="*/ 215 h 215"/>
                  <a:gd name="T14" fmla="*/ 2 w 180"/>
                  <a:gd name="T15" fmla="*/ 209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0" h="215">
                    <a:moveTo>
                      <a:pt x="2" y="209"/>
                    </a:moveTo>
                    <a:lnTo>
                      <a:pt x="4" y="122"/>
                    </a:lnTo>
                    <a:lnTo>
                      <a:pt x="0" y="122"/>
                    </a:lnTo>
                    <a:lnTo>
                      <a:pt x="2" y="0"/>
                    </a:lnTo>
                    <a:lnTo>
                      <a:pt x="180" y="6"/>
                    </a:lnTo>
                    <a:lnTo>
                      <a:pt x="180" y="35"/>
                    </a:lnTo>
                    <a:lnTo>
                      <a:pt x="176" y="215"/>
                    </a:lnTo>
                    <a:lnTo>
                      <a:pt x="2" y="20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66"/>
              <p:cNvSpPr>
                <a:spLocks/>
              </p:cNvSpPr>
              <p:nvPr/>
            </p:nvSpPr>
            <p:spPr bwMode="auto">
              <a:xfrm>
                <a:off x="9714" y="18929"/>
                <a:ext cx="163" cy="126"/>
              </a:xfrm>
              <a:custGeom>
                <a:avLst/>
                <a:gdLst>
                  <a:gd name="T0" fmla="*/ 163 w 163"/>
                  <a:gd name="T1" fmla="*/ 122 h 126"/>
                  <a:gd name="T2" fmla="*/ 12 w 163"/>
                  <a:gd name="T3" fmla="*/ 126 h 126"/>
                  <a:gd name="T4" fmla="*/ 8 w 163"/>
                  <a:gd name="T5" fmla="*/ 112 h 126"/>
                  <a:gd name="T6" fmla="*/ 14 w 163"/>
                  <a:gd name="T7" fmla="*/ 106 h 126"/>
                  <a:gd name="T8" fmla="*/ 14 w 163"/>
                  <a:gd name="T9" fmla="*/ 100 h 126"/>
                  <a:gd name="T10" fmla="*/ 8 w 163"/>
                  <a:gd name="T11" fmla="*/ 77 h 126"/>
                  <a:gd name="T12" fmla="*/ 10 w 163"/>
                  <a:gd name="T13" fmla="*/ 71 h 126"/>
                  <a:gd name="T14" fmla="*/ 0 w 163"/>
                  <a:gd name="T15" fmla="*/ 56 h 126"/>
                  <a:gd name="T16" fmla="*/ 12 w 163"/>
                  <a:gd name="T17" fmla="*/ 40 h 126"/>
                  <a:gd name="T18" fmla="*/ 12 w 163"/>
                  <a:gd name="T19" fmla="*/ 25 h 126"/>
                  <a:gd name="T20" fmla="*/ 8 w 163"/>
                  <a:gd name="T21" fmla="*/ 15 h 126"/>
                  <a:gd name="T22" fmla="*/ 10 w 163"/>
                  <a:gd name="T23" fmla="*/ 6 h 126"/>
                  <a:gd name="T24" fmla="*/ 151 w 163"/>
                  <a:gd name="T25" fmla="*/ 0 h 126"/>
                  <a:gd name="T26" fmla="*/ 153 w 163"/>
                  <a:gd name="T27" fmla="*/ 31 h 126"/>
                  <a:gd name="T28" fmla="*/ 157 w 163"/>
                  <a:gd name="T29" fmla="*/ 31 h 126"/>
                  <a:gd name="T30" fmla="*/ 163 w 163"/>
                  <a:gd name="T3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 h="126">
                    <a:moveTo>
                      <a:pt x="163" y="122"/>
                    </a:moveTo>
                    <a:lnTo>
                      <a:pt x="12" y="126"/>
                    </a:lnTo>
                    <a:lnTo>
                      <a:pt x="8" y="112"/>
                    </a:lnTo>
                    <a:lnTo>
                      <a:pt x="14" y="106"/>
                    </a:lnTo>
                    <a:lnTo>
                      <a:pt x="14" y="100"/>
                    </a:lnTo>
                    <a:lnTo>
                      <a:pt x="8" y="77"/>
                    </a:lnTo>
                    <a:lnTo>
                      <a:pt x="10" y="71"/>
                    </a:lnTo>
                    <a:lnTo>
                      <a:pt x="0" y="56"/>
                    </a:lnTo>
                    <a:lnTo>
                      <a:pt x="12" y="40"/>
                    </a:lnTo>
                    <a:lnTo>
                      <a:pt x="12" y="25"/>
                    </a:lnTo>
                    <a:lnTo>
                      <a:pt x="8" y="15"/>
                    </a:lnTo>
                    <a:lnTo>
                      <a:pt x="10" y="6"/>
                    </a:lnTo>
                    <a:lnTo>
                      <a:pt x="151" y="0"/>
                    </a:lnTo>
                    <a:lnTo>
                      <a:pt x="153" y="31"/>
                    </a:lnTo>
                    <a:lnTo>
                      <a:pt x="157" y="31"/>
                    </a:lnTo>
                    <a:lnTo>
                      <a:pt x="163" y="12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Freeform 167"/>
              <p:cNvSpPr>
                <a:spLocks/>
              </p:cNvSpPr>
              <p:nvPr/>
            </p:nvSpPr>
            <p:spPr bwMode="auto">
              <a:xfrm>
                <a:off x="9714" y="18929"/>
                <a:ext cx="163" cy="126"/>
              </a:xfrm>
              <a:custGeom>
                <a:avLst/>
                <a:gdLst>
                  <a:gd name="T0" fmla="*/ 163 w 163"/>
                  <a:gd name="T1" fmla="*/ 122 h 126"/>
                  <a:gd name="T2" fmla="*/ 12 w 163"/>
                  <a:gd name="T3" fmla="*/ 126 h 126"/>
                  <a:gd name="T4" fmla="*/ 8 w 163"/>
                  <a:gd name="T5" fmla="*/ 112 h 126"/>
                  <a:gd name="T6" fmla="*/ 14 w 163"/>
                  <a:gd name="T7" fmla="*/ 106 h 126"/>
                  <a:gd name="T8" fmla="*/ 14 w 163"/>
                  <a:gd name="T9" fmla="*/ 100 h 126"/>
                  <a:gd name="T10" fmla="*/ 8 w 163"/>
                  <a:gd name="T11" fmla="*/ 77 h 126"/>
                  <a:gd name="T12" fmla="*/ 10 w 163"/>
                  <a:gd name="T13" fmla="*/ 71 h 126"/>
                  <a:gd name="T14" fmla="*/ 0 w 163"/>
                  <a:gd name="T15" fmla="*/ 56 h 126"/>
                  <a:gd name="T16" fmla="*/ 12 w 163"/>
                  <a:gd name="T17" fmla="*/ 40 h 126"/>
                  <a:gd name="T18" fmla="*/ 12 w 163"/>
                  <a:gd name="T19" fmla="*/ 25 h 126"/>
                  <a:gd name="T20" fmla="*/ 8 w 163"/>
                  <a:gd name="T21" fmla="*/ 15 h 126"/>
                  <a:gd name="T22" fmla="*/ 10 w 163"/>
                  <a:gd name="T23" fmla="*/ 6 h 126"/>
                  <a:gd name="T24" fmla="*/ 151 w 163"/>
                  <a:gd name="T25" fmla="*/ 0 h 126"/>
                  <a:gd name="T26" fmla="*/ 153 w 163"/>
                  <a:gd name="T27" fmla="*/ 31 h 126"/>
                  <a:gd name="T28" fmla="*/ 157 w 163"/>
                  <a:gd name="T29" fmla="*/ 31 h 126"/>
                  <a:gd name="T30" fmla="*/ 163 w 163"/>
                  <a:gd name="T3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3" h="126">
                    <a:moveTo>
                      <a:pt x="163" y="122"/>
                    </a:moveTo>
                    <a:lnTo>
                      <a:pt x="12" y="126"/>
                    </a:lnTo>
                    <a:lnTo>
                      <a:pt x="8" y="112"/>
                    </a:lnTo>
                    <a:lnTo>
                      <a:pt x="14" y="106"/>
                    </a:lnTo>
                    <a:lnTo>
                      <a:pt x="14" y="100"/>
                    </a:lnTo>
                    <a:lnTo>
                      <a:pt x="8" y="77"/>
                    </a:lnTo>
                    <a:lnTo>
                      <a:pt x="10" y="71"/>
                    </a:lnTo>
                    <a:lnTo>
                      <a:pt x="0" y="56"/>
                    </a:lnTo>
                    <a:lnTo>
                      <a:pt x="12" y="40"/>
                    </a:lnTo>
                    <a:lnTo>
                      <a:pt x="12" y="25"/>
                    </a:lnTo>
                    <a:lnTo>
                      <a:pt x="8" y="15"/>
                    </a:lnTo>
                    <a:lnTo>
                      <a:pt x="10" y="6"/>
                    </a:lnTo>
                    <a:lnTo>
                      <a:pt x="151" y="0"/>
                    </a:lnTo>
                    <a:lnTo>
                      <a:pt x="153" y="31"/>
                    </a:lnTo>
                    <a:lnTo>
                      <a:pt x="157" y="31"/>
                    </a:lnTo>
                    <a:lnTo>
                      <a:pt x="163" y="1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 name="Freeform 168"/>
              <p:cNvSpPr>
                <a:spLocks/>
              </p:cNvSpPr>
              <p:nvPr/>
            </p:nvSpPr>
            <p:spPr bwMode="auto">
              <a:xfrm>
                <a:off x="9865" y="18925"/>
                <a:ext cx="132" cy="186"/>
              </a:xfrm>
              <a:custGeom>
                <a:avLst/>
                <a:gdLst>
                  <a:gd name="T0" fmla="*/ 132 w 132"/>
                  <a:gd name="T1" fmla="*/ 180 h 186"/>
                  <a:gd name="T2" fmla="*/ 14 w 132"/>
                  <a:gd name="T3" fmla="*/ 186 h 186"/>
                  <a:gd name="T4" fmla="*/ 12 w 132"/>
                  <a:gd name="T5" fmla="*/ 126 h 186"/>
                  <a:gd name="T6" fmla="*/ 6 w 132"/>
                  <a:gd name="T7" fmla="*/ 35 h 186"/>
                  <a:gd name="T8" fmla="*/ 2 w 132"/>
                  <a:gd name="T9" fmla="*/ 35 h 186"/>
                  <a:gd name="T10" fmla="*/ 0 w 132"/>
                  <a:gd name="T11" fmla="*/ 4 h 186"/>
                  <a:gd name="T12" fmla="*/ 120 w 132"/>
                  <a:gd name="T13" fmla="*/ 0 h 186"/>
                  <a:gd name="T14" fmla="*/ 122 w 132"/>
                  <a:gd name="T15" fmla="*/ 29 h 186"/>
                  <a:gd name="T16" fmla="*/ 124 w 132"/>
                  <a:gd name="T17" fmla="*/ 29 h 186"/>
                  <a:gd name="T18" fmla="*/ 128 w 132"/>
                  <a:gd name="T19" fmla="*/ 120 h 186"/>
                  <a:gd name="T20" fmla="*/ 132 w 132"/>
                  <a:gd name="T21"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86">
                    <a:moveTo>
                      <a:pt x="132" y="180"/>
                    </a:moveTo>
                    <a:lnTo>
                      <a:pt x="14" y="186"/>
                    </a:lnTo>
                    <a:lnTo>
                      <a:pt x="12" y="126"/>
                    </a:lnTo>
                    <a:lnTo>
                      <a:pt x="6" y="35"/>
                    </a:lnTo>
                    <a:lnTo>
                      <a:pt x="2" y="35"/>
                    </a:lnTo>
                    <a:lnTo>
                      <a:pt x="0" y="4"/>
                    </a:lnTo>
                    <a:lnTo>
                      <a:pt x="120" y="0"/>
                    </a:lnTo>
                    <a:lnTo>
                      <a:pt x="122" y="29"/>
                    </a:lnTo>
                    <a:lnTo>
                      <a:pt x="124" y="29"/>
                    </a:lnTo>
                    <a:lnTo>
                      <a:pt x="128" y="120"/>
                    </a:lnTo>
                    <a:lnTo>
                      <a:pt x="132" y="18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69"/>
              <p:cNvSpPr>
                <a:spLocks/>
              </p:cNvSpPr>
              <p:nvPr/>
            </p:nvSpPr>
            <p:spPr bwMode="auto">
              <a:xfrm>
                <a:off x="6991" y="18867"/>
                <a:ext cx="282" cy="226"/>
              </a:xfrm>
              <a:custGeom>
                <a:avLst/>
                <a:gdLst>
                  <a:gd name="T0" fmla="*/ 121 w 282"/>
                  <a:gd name="T1" fmla="*/ 215 h 226"/>
                  <a:gd name="T2" fmla="*/ 56 w 282"/>
                  <a:gd name="T3" fmla="*/ 209 h 226"/>
                  <a:gd name="T4" fmla="*/ 52 w 282"/>
                  <a:gd name="T5" fmla="*/ 213 h 226"/>
                  <a:gd name="T6" fmla="*/ 38 w 282"/>
                  <a:gd name="T7" fmla="*/ 211 h 226"/>
                  <a:gd name="T8" fmla="*/ 30 w 282"/>
                  <a:gd name="T9" fmla="*/ 215 h 226"/>
                  <a:gd name="T10" fmla="*/ 15 w 282"/>
                  <a:gd name="T11" fmla="*/ 217 h 226"/>
                  <a:gd name="T12" fmla="*/ 7 w 282"/>
                  <a:gd name="T13" fmla="*/ 215 h 226"/>
                  <a:gd name="T14" fmla="*/ 0 w 282"/>
                  <a:gd name="T15" fmla="*/ 217 h 226"/>
                  <a:gd name="T16" fmla="*/ 13 w 282"/>
                  <a:gd name="T17" fmla="*/ 71 h 226"/>
                  <a:gd name="T18" fmla="*/ 17 w 282"/>
                  <a:gd name="T19" fmla="*/ 71 h 226"/>
                  <a:gd name="T20" fmla="*/ 23 w 282"/>
                  <a:gd name="T21" fmla="*/ 0 h 226"/>
                  <a:gd name="T22" fmla="*/ 282 w 282"/>
                  <a:gd name="T23" fmla="*/ 21 h 226"/>
                  <a:gd name="T24" fmla="*/ 276 w 282"/>
                  <a:gd name="T25" fmla="*/ 79 h 226"/>
                  <a:gd name="T26" fmla="*/ 265 w 282"/>
                  <a:gd name="T27" fmla="*/ 226 h 226"/>
                  <a:gd name="T28" fmla="*/ 121 w 282"/>
                  <a:gd name="T29" fmla="*/ 21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2" h="226">
                    <a:moveTo>
                      <a:pt x="121" y="215"/>
                    </a:moveTo>
                    <a:lnTo>
                      <a:pt x="56" y="209"/>
                    </a:lnTo>
                    <a:lnTo>
                      <a:pt x="52" y="213"/>
                    </a:lnTo>
                    <a:lnTo>
                      <a:pt x="38" y="211"/>
                    </a:lnTo>
                    <a:lnTo>
                      <a:pt x="30" y="215"/>
                    </a:lnTo>
                    <a:lnTo>
                      <a:pt x="15" y="217"/>
                    </a:lnTo>
                    <a:lnTo>
                      <a:pt x="7" y="215"/>
                    </a:lnTo>
                    <a:lnTo>
                      <a:pt x="0" y="217"/>
                    </a:lnTo>
                    <a:lnTo>
                      <a:pt x="13" y="71"/>
                    </a:lnTo>
                    <a:lnTo>
                      <a:pt x="17" y="71"/>
                    </a:lnTo>
                    <a:lnTo>
                      <a:pt x="23" y="0"/>
                    </a:lnTo>
                    <a:lnTo>
                      <a:pt x="282" y="21"/>
                    </a:lnTo>
                    <a:lnTo>
                      <a:pt x="276" y="79"/>
                    </a:lnTo>
                    <a:lnTo>
                      <a:pt x="265" y="226"/>
                    </a:lnTo>
                    <a:lnTo>
                      <a:pt x="121" y="21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70"/>
              <p:cNvSpPr>
                <a:spLocks/>
              </p:cNvSpPr>
              <p:nvPr/>
            </p:nvSpPr>
            <p:spPr bwMode="auto">
              <a:xfrm>
                <a:off x="8463" y="18962"/>
                <a:ext cx="120" cy="212"/>
              </a:xfrm>
              <a:custGeom>
                <a:avLst/>
                <a:gdLst>
                  <a:gd name="T0" fmla="*/ 31 w 120"/>
                  <a:gd name="T1" fmla="*/ 211 h 212"/>
                  <a:gd name="T2" fmla="*/ 31 w 120"/>
                  <a:gd name="T3" fmla="*/ 181 h 212"/>
                  <a:gd name="T4" fmla="*/ 0 w 120"/>
                  <a:gd name="T5" fmla="*/ 180 h 212"/>
                  <a:gd name="T6" fmla="*/ 4 w 120"/>
                  <a:gd name="T7" fmla="*/ 0 h 212"/>
                  <a:gd name="T8" fmla="*/ 120 w 120"/>
                  <a:gd name="T9" fmla="*/ 2 h 212"/>
                  <a:gd name="T10" fmla="*/ 120 w 120"/>
                  <a:gd name="T11" fmla="*/ 123 h 212"/>
                  <a:gd name="T12" fmla="*/ 116 w 120"/>
                  <a:gd name="T13" fmla="*/ 212 h 212"/>
                  <a:gd name="T14" fmla="*/ 31 w 120"/>
                  <a:gd name="T15" fmla="*/ 211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212">
                    <a:moveTo>
                      <a:pt x="31" y="211"/>
                    </a:moveTo>
                    <a:lnTo>
                      <a:pt x="31" y="181"/>
                    </a:lnTo>
                    <a:lnTo>
                      <a:pt x="0" y="180"/>
                    </a:lnTo>
                    <a:lnTo>
                      <a:pt x="4" y="0"/>
                    </a:lnTo>
                    <a:lnTo>
                      <a:pt x="120" y="2"/>
                    </a:lnTo>
                    <a:lnTo>
                      <a:pt x="120" y="123"/>
                    </a:lnTo>
                    <a:lnTo>
                      <a:pt x="116" y="212"/>
                    </a:lnTo>
                    <a:lnTo>
                      <a:pt x="31" y="211"/>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71"/>
              <p:cNvSpPr>
                <a:spLocks/>
              </p:cNvSpPr>
              <p:nvPr/>
            </p:nvSpPr>
            <p:spPr bwMode="auto">
              <a:xfrm>
                <a:off x="8583" y="18964"/>
                <a:ext cx="147" cy="123"/>
              </a:xfrm>
              <a:custGeom>
                <a:avLst/>
                <a:gdLst>
                  <a:gd name="T0" fmla="*/ 147 w 147"/>
                  <a:gd name="T1" fmla="*/ 65 h 123"/>
                  <a:gd name="T2" fmla="*/ 147 w 147"/>
                  <a:gd name="T3" fmla="*/ 123 h 123"/>
                  <a:gd name="T4" fmla="*/ 0 w 147"/>
                  <a:gd name="T5" fmla="*/ 121 h 123"/>
                  <a:gd name="T6" fmla="*/ 0 w 147"/>
                  <a:gd name="T7" fmla="*/ 0 h 123"/>
                  <a:gd name="T8" fmla="*/ 65 w 147"/>
                  <a:gd name="T9" fmla="*/ 2 h 123"/>
                  <a:gd name="T10" fmla="*/ 147 w 147"/>
                  <a:gd name="T11" fmla="*/ 3 h 123"/>
                  <a:gd name="T12" fmla="*/ 147 w 147"/>
                  <a:gd name="T13" fmla="*/ 65 h 123"/>
                </a:gdLst>
                <a:ahLst/>
                <a:cxnLst>
                  <a:cxn ang="0">
                    <a:pos x="T0" y="T1"/>
                  </a:cxn>
                  <a:cxn ang="0">
                    <a:pos x="T2" y="T3"/>
                  </a:cxn>
                  <a:cxn ang="0">
                    <a:pos x="T4" y="T5"/>
                  </a:cxn>
                  <a:cxn ang="0">
                    <a:pos x="T6" y="T7"/>
                  </a:cxn>
                  <a:cxn ang="0">
                    <a:pos x="T8" y="T9"/>
                  </a:cxn>
                  <a:cxn ang="0">
                    <a:pos x="T10" y="T11"/>
                  </a:cxn>
                  <a:cxn ang="0">
                    <a:pos x="T12" y="T13"/>
                  </a:cxn>
                </a:cxnLst>
                <a:rect l="0" t="0" r="r" b="b"/>
                <a:pathLst>
                  <a:path w="147" h="123">
                    <a:moveTo>
                      <a:pt x="147" y="65"/>
                    </a:moveTo>
                    <a:lnTo>
                      <a:pt x="147" y="123"/>
                    </a:lnTo>
                    <a:lnTo>
                      <a:pt x="0" y="121"/>
                    </a:lnTo>
                    <a:lnTo>
                      <a:pt x="0" y="0"/>
                    </a:lnTo>
                    <a:lnTo>
                      <a:pt x="65" y="2"/>
                    </a:lnTo>
                    <a:lnTo>
                      <a:pt x="147" y="3"/>
                    </a:lnTo>
                    <a:lnTo>
                      <a:pt x="147" y="65"/>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72"/>
              <p:cNvSpPr>
                <a:spLocks/>
              </p:cNvSpPr>
              <p:nvPr/>
            </p:nvSpPr>
            <p:spPr bwMode="auto">
              <a:xfrm>
                <a:off x="8931" y="18967"/>
                <a:ext cx="193" cy="136"/>
              </a:xfrm>
              <a:custGeom>
                <a:avLst/>
                <a:gdLst>
                  <a:gd name="T0" fmla="*/ 137 w 193"/>
                  <a:gd name="T1" fmla="*/ 136 h 136"/>
                  <a:gd name="T2" fmla="*/ 128 w 193"/>
                  <a:gd name="T3" fmla="*/ 130 h 136"/>
                  <a:gd name="T4" fmla="*/ 131 w 193"/>
                  <a:gd name="T5" fmla="*/ 124 h 136"/>
                  <a:gd name="T6" fmla="*/ 130 w 193"/>
                  <a:gd name="T7" fmla="*/ 120 h 136"/>
                  <a:gd name="T8" fmla="*/ 106 w 193"/>
                  <a:gd name="T9" fmla="*/ 103 h 136"/>
                  <a:gd name="T10" fmla="*/ 100 w 193"/>
                  <a:gd name="T11" fmla="*/ 93 h 136"/>
                  <a:gd name="T12" fmla="*/ 93 w 193"/>
                  <a:gd name="T13" fmla="*/ 88 h 136"/>
                  <a:gd name="T14" fmla="*/ 83 w 193"/>
                  <a:gd name="T15" fmla="*/ 86 h 136"/>
                  <a:gd name="T16" fmla="*/ 77 w 193"/>
                  <a:gd name="T17" fmla="*/ 74 h 136"/>
                  <a:gd name="T18" fmla="*/ 60 w 193"/>
                  <a:gd name="T19" fmla="*/ 70 h 136"/>
                  <a:gd name="T20" fmla="*/ 54 w 193"/>
                  <a:gd name="T21" fmla="*/ 57 h 136"/>
                  <a:gd name="T22" fmla="*/ 6 w 193"/>
                  <a:gd name="T23" fmla="*/ 10 h 136"/>
                  <a:gd name="T24" fmla="*/ 0 w 193"/>
                  <a:gd name="T25" fmla="*/ 0 h 136"/>
                  <a:gd name="T26" fmla="*/ 193 w 193"/>
                  <a:gd name="T27" fmla="*/ 0 h 136"/>
                  <a:gd name="T28" fmla="*/ 193 w 193"/>
                  <a:gd name="T29" fmla="*/ 89 h 136"/>
                  <a:gd name="T30" fmla="*/ 137 w 193"/>
                  <a:gd name="T31" fmla="*/ 91 h 136"/>
                  <a:gd name="T32" fmla="*/ 137 w 193"/>
                  <a:gd name="T33"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3" h="136">
                    <a:moveTo>
                      <a:pt x="137" y="136"/>
                    </a:moveTo>
                    <a:lnTo>
                      <a:pt x="128" y="130"/>
                    </a:lnTo>
                    <a:lnTo>
                      <a:pt x="131" y="124"/>
                    </a:lnTo>
                    <a:lnTo>
                      <a:pt x="130" y="120"/>
                    </a:lnTo>
                    <a:lnTo>
                      <a:pt x="106" y="103"/>
                    </a:lnTo>
                    <a:lnTo>
                      <a:pt x="100" y="93"/>
                    </a:lnTo>
                    <a:lnTo>
                      <a:pt x="93" y="88"/>
                    </a:lnTo>
                    <a:lnTo>
                      <a:pt x="83" y="86"/>
                    </a:lnTo>
                    <a:lnTo>
                      <a:pt x="77" y="74"/>
                    </a:lnTo>
                    <a:lnTo>
                      <a:pt x="60" y="70"/>
                    </a:lnTo>
                    <a:lnTo>
                      <a:pt x="54" y="57"/>
                    </a:lnTo>
                    <a:lnTo>
                      <a:pt x="6" y="10"/>
                    </a:lnTo>
                    <a:lnTo>
                      <a:pt x="0" y="0"/>
                    </a:lnTo>
                    <a:lnTo>
                      <a:pt x="193" y="0"/>
                    </a:lnTo>
                    <a:lnTo>
                      <a:pt x="193" y="89"/>
                    </a:lnTo>
                    <a:lnTo>
                      <a:pt x="137" y="91"/>
                    </a:lnTo>
                    <a:lnTo>
                      <a:pt x="137" y="13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73"/>
              <p:cNvSpPr>
                <a:spLocks/>
              </p:cNvSpPr>
              <p:nvPr/>
            </p:nvSpPr>
            <p:spPr bwMode="auto">
              <a:xfrm>
                <a:off x="9610" y="18966"/>
                <a:ext cx="62" cy="79"/>
              </a:xfrm>
              <a:custGeom>
                <a:avLst/>
                <a:gdLst>
                  <a:gd name="T0" fmla="*/ 54 w 62"/>
                  <a:gd name="T1" fmla="*/ 79 h 79"/>
                  <a:gd name="T2" fmla="*/ 44 w 62"/>
                  <a:gd name="T3" fmla="*/ 71 h 79"/>
                  <a:gd name="T4" fmla="*/ 42 w 62"/>
                  <a:gd name="T5" fmla="*/ 61 h 79"/>
                  <a:gd name="T6" fmla="*/ 39 w 62"/>
                  <a:gd name="T7" fmla="*/ 61 h 79"/>
                  <a:gd name="T8" fmla="*/ 31 w 62"/>
                  <a:gd name="T9" fmla="*/ 65 h 79"/>
                  <a:gd name="T10" fmla="*/ 17 w 62"/>
                  <a:gd name="T11" fmla="*/ 79 h 79"/>
                  <a:gd name="T12" fmla="*/ 10 w 62"/>
                  <a:gd name="T13" fmla="*/ 75 h 79"/>
                  <a:gd name="T14" fmla="*/ 6 w 62"/>
                  <a:gd name="T15" fmla="*/ 32 h 79"/>
                  <a:gd name="T16" fmla="*/ 2 w 62"/>
                  <a:gd name="T17" fmla="*/ 32 h 79"/>
                  <a:gd name="T18" fmla="*/ 0 w 62"/>
                  <a:gd name="T19" fmla="*/ 1 h 79"/>
                  <a:gd name="T20" fmla="*/ 50 w 62"/>
                  <a:gd name="T21" fmla="*/ 0 h 79"/>
                  <a:gd name="T22" fmla="*/ 60 w 62"/>
                  <a:gd name="T23" fmla="*/ 0 h 79"/>
                  <a:gd name="T24" fmla="*/ 62 w 62"/>
                  <a:gd name="T25" fmla="*/ 79 h 79"/>
                  <a:gd name="T26" fmla="*/ 54 w 62"/>
                  <a:gd name="T2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79">
                    <a:moveTo>
                      <a:pt x="54" y="79"/>
                    </a:moveTo>
                    <a:lnTo>
                      <a:pt x="44" y="71"/>
                    </a:lnTo>
                    <a:lnTo>
                      <a:pt x="42" y="61"/>
                    </a:lnTo>
                    <a:lnTo>
                      <a:pt x="39" y="61"/>
                    </a:lnTo>
                    <a:lnTo>
                      <a:pt x="31" y="65"/>
                    </a:lnTo>
                    <a:lnTo>
                      <a:pt x="17" y="79"/>
                    </a:lnTo>
                    <a:lnTo>
                      <a:pt x="10" y="75"/>
                    </a:lnTo>
                    <a:lnTo>
                      <a:pt x="6" y="32"/>
                    </a:lnTo>
                    <a:lnTo>
                      <a:pt x="2" y="32"/>
                    </a:lnTo>
                    <a:lnTo>
                      <a:pt x="0" y="1"/>
                    </a:lnTo>
                    <a:lnTo>
                      <a:pt x="50" y="0"/>
                    </a:lnTo>
                    <a:lnTo>
                      <a:pt x="60" y="0"/>
                    </a:lnTo>
                    <a:lnTo>
                      <a:pt x="62" y="79"/>
                    </a:lnTo>
                    <a:lnTo>
                      <a:pt x="54" y="7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74"/>
              <p:cNvSpPr>
                <a:spLocks/>
              </p:cNvSpPr>
              <p:nvPr/>
            </p:nvSpPr>
            <p:spPr bwMode="auto">
              <a:xfrm>
                <a:off x="7099" y="18946"/>
                <a:ext cx="400" cy="314"/>
              </a:xfrm>
              <a:custGeom>
                <a:avLst/>
                <a:gdLst>
                  <a:gd name="T0" fmla="*/ 389 w 400"/>
                  <a:gd name="T1" fmla="*/ 194 h 314"/>
                  <a:gd name="T2" fmla="*/ 379 w 400"/>
                  <a:gd name="T3" fmla="*/ 196 h 314"/>
                  <a:gd name="T4" fmla="*/ 375 w 400"/>
                  <a:gd name="T5" fmla="*/ 201 h 314"/>
                  <a:gd name="T6" fmla="*/ 369 w 400"/>
                  <a:gd name="T7" fmla="*/ 203 h 314"/>
                  <a:gd name="T8" fmla="*/ 360 w 400"/>
                  <a:gd name="T9" fmla="*/ 217 h 314"/>
                  <a:gd name="T10" fmla="*/ 354 w 400"/>
                  <a:gd name="T11" fmla="*/ 215 h 314"/>
                  <a:gd name="T12" fmla="*/ 350 w 400"/>
                  <a:gd name="T13" fmla="*/ 215 h 314"/>
                  <a:gd name="T14" fmla="*/ 346 w 400"/>
                  <a:gd name="T15" fmla="*/ 221 h 314"/>
                  <a:gd name="T16" fmla="*/ 340 w 400"/>
                  <a:gd name="T17" fmla="*/ 219 h 314"/>
                  <a:gd name="T18" fmla="*/ 333 w 400"/>
                  <a:gd name="T19" fmla="*/ 213 h 314"/>
                  <a:gd name="T20" fmla="*/ 333 w 400"/>
                  <a:gd name="T21" fmla="*/ 209 h 314"/>
                  <a:gd name="T22" fmla="*/ 319 w 400"/>
                  <a:gd name="T23" fmla="*/ 211 h 314"/>
                  <a:gd name="T24" fmla="*/ 313 w 400"/>
                  <a:gd name="T25" fmla="*/ 213 h 314"/>
                  <a:gd name="T26" fmla="*/ 313 w 400"/>
                  <a:gd name="T27" fmla="*/ 234 h 314"/>
                  <a:gd name="T28" fmla="*/ 302 w 400"/>
                  <a:gd name="T29" fmla="*/ 242 h 314"/>
                  <a:gd name="T30" fmla="*/ 294 w 400"/>
                  <a:gd name="T31" fmla="*/ 273 h 314"/>
                  <a:gd name="T32" fmla="*/ 294 w 400"/>
                  <a:gd name="T33" fmla="*/ 283 h 314"/>
                  <a:gd name="T34" fmla="*/ 286 w 400"/>
                  <a:gd name="T35" fmla="*/ 290 h 314"/>
                  <a:gd name="T36" fmla="*/ 284 w 400"/>
                  <a:gd name="T37" fmla="*/ 296 h 314"/>
                  <a:gd name="T38" fmla="*/ 284 w 400"/>
                  <a:gd name="T39" fmla="*/ 300 h 314"/>
                  <a:gd name="T40" fmla="*/ 286 w 400"/>
                  <a:gd name="T41" fmla="*/ 300 h 314"/>
                  <a:gd name="T42" fmla="*/ 282 w 400"/>
                  <a:gd name="T43" fmla="*/ 308 h 314"/>
                  <a:gd name="T44" fmla="*/ 284 w 400"/>
                  <a:gd name="T45" fmla="*/ 314 h 314"/>
                  <a:gd name="T46" fmla="*/ 27 w 400"/>
                  <a:gd name="T47" fmla="*/ 294 h 314"/>
                  <a:gd name="T48" fmla="*/ 29 w 400"/>
                  <a:gd name="T49" fmla="*/ 256 h 314"/>
                  <a:gd name="T50" fmla="*/ 0 w 400"/>
                  <a:gd name="T51" fmla="*/ 252 h 314"/>
                  <a:gd name="T52" fmla="*/ 4 w 400"/>
                  <a:gd name="T53" fmla="*/ 223 h 314"/>
                  <a:gd name="T54" fmla="*/ 6 w 400"/>
                  <a:gd name="T55" fmla="*/ 223 h 314"/>
                  <a:gd name="T56" fmla="*/ 13 w 400"/>
                  <a:gd name="T57" fmla="*/ 136 h 314"/>
                  <a:gd name="T58" fmla="*/ 157 w 400"/>
                  <a:gd name="T59" fmla="*/ 147 h 314"/>
                  <a:gd name="T60" fmla="*/ 168 w 400"/>
                  <a:gd name="T61" fmla="*/ 0 h 314"/>
                  <a:gd name="T62" fmla="*/ 400 w 400"/>
                  <a:gd name="T63" fmla="*/ 14 h 314"/>
                  <a:gd name="T64" fmla="*/ 389 w 400"/>
                  <a:gd name="T65" fmla="*/ 19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314">
                    <a:moveTo>
                      <a:pt x="389" y="194"/>
                    </a:moveTo>
                    <a:lnTo>
                      <a:pt x="379" y="196"/>
                    </a:lnTo>
                    <a:lnTo>
                      <a:pt x="375" y="201"/>
                    </a:lnTo>
                    <a:lnTo>
                      <a:pt x="369" y="203"/>
                    </a:lnTo>
                    <a:lnTo>
                      <a:pt x="360" y="217"/>
                    </a:lnTo>
                    <a:lnTo>
                      <a:pt x="354" y="215"/>
                    </a:lnTo>
                    <a:lnTo>
                      <a:pt x="350" y="215"/>
                    </a:lnTo>
                    <a:lnTo>
                      <a:pt x="346" y="221"/>
                    </a:lnTo>
                    <a:lnTo>
                      <a:pt x="340" y="219"/>
                    </a:lnTo>
                    <a:lnTo>
                      <a:pt x="333" y="213"/>
                    </a:lnTo>
                    <a:lnTo>
                      <a:pt x="333" y="209"/>
                    </a:lnTo>
                    <a:lnTo>
                      <a:pt x="319" y="211"/>
                    </a:lnTo>
                    <a:lnTo>
                      <a:pt x="313" y="213"/>
                    </a:lnTo>
                    <a:lnTo>
                      <a:pt x="313" y="234"/>
                    </a:lnTo>
                    <a:lnTo>
                      <a:pt x="302" y="242"/>
                    </a:lnTo>
                    <a:lnTo>
                      <a:pt x="294" y="273"/>
                    </a:lnTo>
                    <a:lnTo>
                      <a:pt x="294" y="283"/>
                    </a:lnTo>
                    <a:lnTo>
                      <a:pt x="286" y="290"/>
                    </a:lnTo>
                    <a:lnTo>
                      <a:pt x="284" y="296"/>
                    </a:lnTo>
                    <a:lnTo>
                      <a:pt x="284" y="300"/>
                    </a:lnTo>
                    <a:lnTo>
                      <a:pt x="286" y="300"/>
                    </a:lnTo>
                    <a:lnTo>
                      <a:pt x="282" y="308"/>
                    </a:lnTo>
                    <a:lnTo>
                      <a:pt x="284" y="314"/>
                    </a:lnTo>
                    <a:lnTo>
                      <a:pt x="27" y="294"/>
                    </a:lnTo>
                    <a:lnTo>
                      <a:pt x="29" y="256"/>
                    </a:lnTo>
                    <a:lnTo>
                      <a:pt x="0" y="252"/>
                    </a:lnTo>
                    <a:lnTo>
                      <a:pt x="4" y="223"/>
                    </a:lnTo>
                    <a:lnTo>
                      <a:pt x="6" y="223"/>
                    </a:lnTo>
                    <a:lnTo>
                      <a:pt x="13" y="136"/>
                    </a:lnTo>
                    <a:lnTo>
                      <a:pt x="157" y="147"/>
                    </a:lnTo>
                    <a:lnTo>
                      <a:pt x="168" y="0"/>
                    </a:lnTo>
                    <a:lnTo>
                      <a:pt x="400" y="14"/>
                    </a:lnTo>
                    <a:lnTo>
                      <a:pt x="389" y="19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75"/>
              <p:cNvSpPr>
                <a:spLocks/>
              </p:cNvSpPr>
              <p:nvPr/>
            </p:nvSpPr>
            <p:spPr bwMode="auto">
              <a:xfrm>
                <a:off x="10167" y="18969"/>
                <a:ext cx="159" cy="213"/>
              </a:xfrm>
              <a:custGeom>
                <a:avLst/>
                <a:gdLst>
                  <a:gd name="T0" fmla="*/ 153 w 159"/>
                  <a:gd name="T1" fmla="*/ 118 h 213"/>
                  <a:gd name="T2" fmla="*/ 159 w 159"/>
                  <a:gd name="T3" fmla="*/ 207 h 213"/>
                  <a:gd name="T4" fmla="*/ 41 w 159"/>
                  <a:gd name="T5" fmla="*/ 213 h 213"/>
                  <a:gd name="T6" fmla="*/ 39 w 159"/>
                  <a:gd name="T7" fmla="*/ 184 h 213"/>
                  <a:gd name="T8" fmla="*/ 10 w 159"/>
                  <a:gd name="T9" fmla="*/ 184 h 213"/>
                  <a:gd name="T10" fmla="*/ 8 w 159"/>
                  <a:gd name="T11" fmla="*/ 157 h 213"/>
                  <a:gd name="T12" fmla="*/ 2 w 159"/>
                  <a:gd name="T13" fmla="*/ 68 h 213"/>
                  <a:gd name="T14" fmla="*/ 0 w 159"/>
                  <a:gd name="T15" fmla="*/ 8 h 213"/>
                  <a:gd name="T16" fmla="*/ 147 w 159"/>
                  <a:gd name="T17" fmla="*/ 0 h 213"/>
                  <a:gd name="T18" fmla="*/ 153 w 159"/>
                  <a:gd name="T19" fmla="*/ 11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213">
                    <a:moveTo>
                      <a:pt x="153" y="118"/>
                    </a:moveTo>
                    <a:lnTo>
                      <a:pt x="159" y="207"/>
                    </a:lnTo>
                    <a:lnTo>
                      <a:pt x="41" y="213"/>
                    </a:lnTo>
                    <a:lnTo>
                      <a:pt x="39" y="184"/>
                    </a:lnTo>
                    <a:lnTo>
                      <a:pt x="10" y="184"/>
                    </a:lnTo>
                    <a:lnTo>
                      <a:pt x="8" y="157"/>
                    </a:lnTo>
                    <a:lnTo>
                      <a:pt x="2" y="68"/>
                    </a:lnTo>
                    <a:lnTo>
                      <a:pt x="0" y="8"/>
                    </a:lnTo>
                    <a:lnTo>
                      <a:pt x="147" y="0"/>
                    </a:lnTo>
                    <a:lnTo>
                      <a:pt x="153" y="11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76"/>
              <p:cNvSpPr>
                <a:spLocks/>
              </p:cNvSpPr>
              <p:nvPr/>
            </p:nvSpPr>
            <p:spPr bwMode="auto">
              <a:xfrm>
                <a:off x="9304" y="19024"/>
                <a:ext cx="120" cy="119"/>
              </a:xfrm>
              <a:custGeom>
                <a:avLst/>
                <a:gdLst>
                  <a:gd name="T0" fmla="*/ 0 w 120"/>
                  <a:gd name="T1" fmla="*/ 31 h 119"/>
                  <a:gd name="T2" fmla="*/ 0 w 120"/>
                  <a:gd name="T3" fmla="*/ 1 h 119"/>
                  <a:gd name="T4" fmla="*/ 60 w 120"/>
                  <a:gd name="T5" fmla="*/ 0 h 119"/>
                  <a:gd name="T6" fmla="*/ 118 w 120"/>
                  <a:gd name="T7" fmla="*/ 0 h 119"/>
                  <a:gd name="T8" fmla="*/ 120 w 120"/>
                  <a:gd name="T9" fmla="*/ 87 h 119"/>
                  <a:gd name="T10" fmla="*/ 78 w 120"/>
                  <a:gd name="T11" fmla="*/ 89 h 119"/>
                  <a:gd name="T12" fmla="*/ 78 w 120"/>
                  <a:gd name="T13" fmla="*/ 89 h 119"/>
                  <a:gd name="T14" fmla="*/ 72 w 120"/>
                  <a:gd name="T15" fmla="*/ 87 h 119"/>
                  <a:gd name="T16" fmla="*/ 66 w 120"/>
                  <a:gd name="T17" fmla="*/ 90 h 119"/>
                  <a:gd name="T18" fmla="*/ 62 w 120"/>
                  <a:gd name="T19" fmla="*/ 89 h 119"/>
                  <a:gd name="T20" fmla="*/ 62 w 120"/>
                  <a:gd name="T21" fmla="*/ 118 h 119"/>
                  <a:gd name="T22" fmla="*/ 4 w 120"/>
                  <a:gd name="T23" fmla="*/ 119 h 119"/>
                  <a:gd name="T24" fmla="*/ 4 w 120"/>
                  <a:gd name="T25" fmla="*/ 90 h 119"/>
                  <a:gd name="T26" fmla="*/ 2 w 120"/>
                  <a:gd name="T27" fmla="*/ 31 h 119"/>
                  <a:gd name="T28" fmla="*/ 0 w 120"/>
                  <a:gd name="T29" fmla="*/ 3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19">
                    <a:moveTo>
                      <a:pt x="0" y="31"/>
                    </a:moveTo>
                    <a:lnTo>
                      <a:pt x="0" y="1"/>
                    </a:lnTo>
                    <a:lnTo>
                      <a:pt x="60" y="0"/>
                    </a:lnTo>
                    <a:lnTo>
                      <a:pt x="118" y="0"/>
                    </a:lnTo>
                    <a:lnTo>
                      <a:pt x="120" y="87"/>
                    </a:lnTo>
                    <a:lnTo>
                      <a:pt x="78" y="89"/>
                    </a:lnTo>
                    <a:lnTo>
                      <a:pt x="78" y="89"/>
                    </a:lnTo>
                    <a:lnTo>
                      <a:pt x="72" y="87"/>
                    </a:lnTo>
                    <a:lnTo>
                      <a:pt x="66" y="90"/>
                    </a:lnTo>
                    <a:lnTo>
                      <a:pt x="62" y="89"/>
                    </a:lnTo>
                    <a:lnTo>
                      <a:pt x="62" y="118"/>
                    </a:lnTo>
                    <a:lnTo>
                      <a:pt x="4" y="119"/>
                    </a:lnTo>
                    <a:lnTo>
                      <a:pt x="4" y="90"/>
                    </a:lnTo>
                    <a:lnTo>
                      <a:pt x="2" y="31"/>
                    </a:lnTo>
                    <a:lnTo>
                      <a:pt x="0" y="31"/>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77"/>
              <p:cNvSpPr>
                <a:spLocks/>
              </p:cNvSpPr>
              <p:nvPr/>
            </p:nvSpPr>
            <p:spPr bwMode="auto">
              <a:xfrm>
                <a:off x="9422" y="19022"/>
                <a:ext cx="120" cy="114"/>
              </a:xfrm>
              <a:custGeom>
                <a:avLst/>
                <a:gdLst>
                  <a:gd name="T0" fmla="*/ 62 w 120"/>
                  <a:gd name="T1" fmla="*/ 114 h 114"/>
                  <a:gd name="T2" fmla="*/ 62 w 120"/>
                  <a:gd name="T3" fmla="*/ 102 h 114"/>
                  <a:gd name="T4" fmla="*/ 33 w 120"/>
                  <a:gd name="T5" fmla="*/ 102 h 114"/>
                  <a:gd name="T6" fmla="*/ 33 w 120"/>
                  <a:gd name="T7" fmla="*/ 89 h 114"/>
                  <a:gd name="T8" fmla="*/ 2 w 120"/>
                  <a:gd name="T9" fmla="*/ 89 h 114"/>
                  <a:gd name="T10" fmla="*/ 0 w 120"/>
                  <a:gd name="T11" fmla="*/ 2 h 114"/>
                  <a:gd name="T12" fmla="*/ 58 w 120"/>
                  <a:gd name="T13" fmla="*/ 0 h 114"/>
                  <a:gd name="T14" fmla="*/ 60 w 120"/>
                  <a:gd name="T15" fmla="*/ 29 h 114"/>
                  <a:gd name="T16" fmla="*/ 118 w 120"/>
                  <a:gd name="T17" fmla="*/ 27 h 114"/>
                  <a:gd name="T18" fmla="*/ 120 w 120"/>
                  <a:gd name="T19" fmla="*/ 56 h 114"/>
                  <a:gd name="T20" fmla="*/ 109 w 120"/>
                  <a:gd name="T21" fmla="*/ 60 h 114"/>
                  <a:gd name="T22" fmla="*/ 97 w 120"/>
                  <a:gd name="T23" fmla="*/ 71 h 114"/>
                  <a:gd name="T24" fmla="*/ 97 w 120"/>
                  <a:gd name="T25" fmla="*/ 75 h 114"/>
                  <a:gd name="T26" fmla="*/ 93 w 120"/>
                  <a:gd name="T27" fmla="*/ 79 h 114"/>
                  <a:gd name="T28" fmla="*/ 95 w 120"/>
                  <a:gd name="T29" fmla="*/ 92 h 114"/>
                  <a:gd name="T30" fmla="*/ 83 w 120"/>
                  <a:gd name="T31" fmla="*/ 94 h 114"/>
                  <a:gd name="T32" fmla="*/ 80 w 120"/>
                  <a:gd name="T33" fmla="*/ 102 h 114"/>
                  <a:gd name="T34" fmla="*/ 62 w 12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14">
                    <a:moveTo>
                      <a:pt x="62" y="114"/>
                    </a:moveTo>
                    <a:lnTo>
                      <a:pt x="62" y="102"/>
                    </a:lnTo>
                    <a:lnTo>
                      <a:pt x="33" y="102"/>
                    </a:lnTo>
                    <a:lnTo>
                      <a:pt x="33" y="89"/>
                    </a:lnTo>
                    <a:lnTo>
                      <a:pt x="2" y="89"/>
                    </a:lnTo>
                    <a:lnTo>
                      <a:pt x="0" y="2"/>
                    </a:lnTo>
                    <a:lnTo>
                      <a:pt x="58" y="0"/>
                    </a:lnTo>
                    <a:lnTo>
                      <a:pt x="60" y="29"/>
                    </a:lnTo>
                    <a:lnTo>
                      <a:pt x="118" y="27"/>
                    </a:lnTo>
                    <a:lnTo>
                      <a:pt x="120" y="56"/>
                    </a:lnTo>
                    <a:lnTo>
                      <a:pt x="109" y="60"/>
                    </a:lnTo>
                    <a:lnTo>
                      <a:pt x="97" y="71"/>
                    </a:lnTo>
                    <a:lnTo>
                      <a:pt x="97" y="75"/>
                    </a:lnTo>
                    <a:lnTo>
                      <a:pt x="93" y="79"/>
                    </a:lnTo>
                    <a:lnTo>
                      <a:pt x="95" y="92"/>
                    </a:lnTo>
                    <a:lnTo>
                      <a:pt x="83" y="94"/>
                    </a:lnTo>
                    <a:lnTo>
                      <a:pt x="80" y="102"/>
                    </a:lnTo>
                    <a:lnTo>
                      <a:pt x="62" y="11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78"/>
              <p:cNvSpPr>
                <a:spLocks/>
              </p:cNvSpPr>
              <p:nvPr/>
            </p:nvSpPr>
            <p:spPr bwMode="auto">
              <a:xfrm>
                <a:off x="8728" y="19029"/>
                <a:ext cx="106" cy="149"/>
              </a:xfrm>
              <a:custGeom>
                <a:avLst/>
                <a:gdLst>
                  <a:gd name="T0" fmla="*/ 0 w 106"/>
                  <a:gd name="T1" fmla="*/ 147 h 149"/>
                  <a:gd name="T2" fmla="*/ 2 w 106"/>
                  <a:gd name="T3" fmla="*/ 58 h 149"/>
                  <a:gd name="T4" fmla="*/ 2 w 106"/>
                  <a:gd name="T5" fmla="*/ 0 h 149"/>
                  <a:gd name="T6" fmla="*/ 106 w 106"/>
                  <a:gd name="T7" fmla="*/ 0 h 149"/>
                  <a:gd name="T8" fmla="*/ 106 w 106"/>
                  <a:gd name="T9" fmla="*/ 58 h 149"/>
                  <a:gd name="T10" fmla="*/ 104 w 106"/>
                  <a:gd name="T11" fmla="*/ 118 h 149"/>
                  <a:gd name="T12" fmla="*/ 106 w 106"/>
                  <a:gd name="T13" fmla="*/ 149 h 149"/>
                  <a:gd name="T14" fmla="*/ 0 w 106"/>
                  <a:gd name="T15" fmla="*/ 147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49">
                    <a:moveTo>
                      <a:pt x="0" y="147"/>
                    </a:moveTo>
                    <a:lnTo>
                      <a:pt x="2" y="58"/>
                    </a:lnTo>
                    <a:lnTo>
                      <a:pt x="2" y="0"/>
                    </a:lnTo>
                    <a:lnTo>
                      <a:pt x="106" y="0"/>
                    </a:lnTo>
                    <a:lnTo>
                      <a:pt x="106" y="58"/>
                    </a:lnTo>
                    <a:lnTo>
                      <a:pt x="104" y="118"/>
                    </a:lnTo>
                    <a:lnTo>
                      <a:pt x="106" y="149"/>
                    </a:lnTo>
                    <a:lnTo>
                      <a:pt x="0" y="14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79"/>
              <p:cNvSpPr>
                <a:spLocks/>
              </p:cNvSpPr>
              <p:nvPr/>
            </p:nvSpPr>
            <p:spPr bwMode="auto">
              <a:xfrm>
                <a:off x="9591" y="19027"/>
                <a:ext cx="143" cy="163"/>
              </a:xfrm>
              <a:custGeom>
                <a:avLst/>
                <a:gdLst>
                  <a:gd name="T0" fmla="*/ 0 w 143"/>
                  <a:gd name="T1" fmla="*/ 57 h 163"/>
                  <a:gd name="T2" fmla="*/ 21 w 143"/>
                  <a:gd name="T3" fmla="*/ 43 h 163"/>
                  <a:gd name="T4" fmla="*/ 36 w 143"/>
                  <a:gd name="T5" fmla="*/ 18 h 163"/>
                  <a:gd name="T6" fmla="*/ 50 w 143"/>
                  <a:gd name="T7" fmla="*/ 4 h 163"/>
                  <a:gd name="T8" fmla="*/ 58 w 143"/>
                  <a:gd name="T9" fmla="*/ 0 h 163"/>
                  <a:gd name="T10" fmla="*/ 61 w 143"/>
                  <a:gd name="T11" fmla="*/ 0 h 163"/>
                  <a:gd name="T12" fmla="*/ 63 w 143"/>
                  <a:gd name="T13" fmla="*/ 10 h 163"/>
                  <a:gd name="T14" fmla="*/ 73 w 143"/>
                  <a:gd name="T15" fmla="*/ 18 h 163"/>
                  <a:gd name="T16" fmla="*/ 75 w 143"/>
                  <a:gd name="T17" fmla="*/ 28 h 163"/>
                  <a:gd name="T18" fmla="*/ 73 w 143"/>
                  <a:gd name="T19" fmla="*/ 55 h 163"/>
                  <a:gd name="T20" fmla="*/ 87 w 143"/>
                  <a:gd name="T21" fmla="*/ 60 h 163"/>
                  <a:gd name="T22" fmla="*/ 98 w 143"/>
                  <a:gd name="T23" fmla="*/ 55 h 163"/>
                  <a:gd name="T24" fmla="*/ 108 w 143"/>
                  <a:gd name="T25" fmla="*/ 62 h 163"/>
                  <a:gd name="T26" fmla="*/ 125 w 143"/>
                  <a:gd name="T27" fmla="*/ 66 h 163"/>
                  <a:gd name="T28" fmla="*/ 143 w 143"/>
                  <a:gd name="T29" fmla="*/ 78 h 163"/>
                  <a:gd name="T30" fmla="*/ 143 w 143"/>
                  <a:gd name="T31" fmla="*/ 105 h 163"/>
                  <a:gd name="T32" fmla="*/ 129 w 143"/>
                  <a:gd name="T33" fmla="*/ 107 h 163"/>
                  <a:gd name="T34" fmla="*/ 129 w 143"/>
                  <a:gd name="T35" fmla="*/ 136 h 163"/>
                  <a:gd name="T36" fmla="*/ 100 w 143"/>
                  <a:gd name="T37" fmla="*/ 138 h 163"/>
                  <a:gd name="T38" fmla="*/ 100 w 143"/>
                  <a:gd name="T39" fmla="*/ 146 h 163"/>
                  <a:gd name="T40" fmla="*/ 94 w 143"/>
                  <a:gd name="T41" fmla="*/ 147 h 163"/>
                  <a:gd name="T42" fmla="*/ 85 w 143"/>
                  <a:gd name="T43" fmla="*/ 149 h 163"/>
                  <a:gd name="T44" fmla="*/ 73 w 143"/>
                  <a:gd name="T45" fmla="*/ 147 h 163"/>
                  <a:gd name="T46" fmla="*/ 71 w 143"/>
                  <a:gd name="T47" fmla="*/ 161 h 163"/>
                  <a:gd name="T48" fmla="*/ 13 w 143"/>
                  <a:gd name="T49" fmla="*/ 163 h 163"/>
                  <a:gd name="T50" fmla="*/ 11 w 143"/>
                  <a:gd name="T51" fmla="*/ 140 h 163"/>
                  <a:gd name="T52" fmla="*/ 11 w 143"/>
                  <a:gd name="T53" fmla="*/ 111 h 163"/>
                  <a:gd name="T54" fmla="*/ 2 w 143"/>
                  <a:gd name="T55" fmla="*/ 113 h 163"/>
                  <a:gd name="T56" fmla="*/ 0 w 143"/>
                  <a:gd name="T57" fmla="*/ 57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3" h="163">
                    <a:moveTo>
                      <a:pt x="0" y="57"/>
                    </a:moveTo>
                    <a:lnTo>
                      <a:pt x="21" y="43"/>
                    </a:lnTo>
                    <a:lnTo>
                      <a:pt x="36" y="18"/>
                    </a:lnTo>
                    <a:lnTo>
                      <a:pt x="50" y="4"/>
                    </a:lnTo>
                    <a:lnTo>
                      <a:pt x="58" y="0"/>
                    </a:lnTo>
                    <a:lnTo>
                      <a:pt x="61" y="0"/>
                    </a:lnTo>
                    <a:lnTo>
                      <a:pt x="63" y="10"/>
                    </a:lnTo>
                    <a:lnTo>
                      <a:pt x="73" y="18"/>
                    </a:lnTo>
                    <a:lnTo>
                      <a:pt x="75" y="28"/>
                    </a:lnTo>
                    <a:lnTo>
                      <a:pt x="73" y="55"/>
                    </a:lnTo>
                    <a:lnTo>
                      <a:pt x="87" y="60"/>
                    </a:lnTo>
                    <a:lnTo>
                      <a:pt x="98" y="55"/>
                    </a:lnTo>
                    <a:lnTo>
                      <a:pt x="108" y="62"/>
                    </a:lnTo>
                    <a:lnTo>
                      <a:pt x="125" y="66"/>
                    </a:lnTo>
                    <a:lnTo>
                      <a:pt x="143" y="78"/>
                    </a:lnTo>
                    <a:lnTo>
                      <a:pt x="143" y="105"/>
                    </a:lnTo>
                    <a:lnTo>
                      <a:pt x="129" y="107"/>
                    </a:lnTo>
                    <a:lnTo>
                      <a:pt x="129" y="136"/>
                    </a:lnTo>
                    <a:lnTo>
                      <a:pt x="100" y="138"/>
                    </a:lnTo>
                    <a:lnTo>
                      <a:pt x="100" y="146"/>
                    </a:lnTo>
                    <a:lnTo>
                      <a:pt x="94" y="147"/>
                    </a:lnTo>
                    <a:lnTo>
                      <a:pt x="85" y="149"/>
                    </a:lnTo>
                    <a:lnTo>
                      <a:pt x="73" y="147"/>
                    </a:lnTo>
                    <a:lnTo>
                      <a:pt x="71" y="161"/>
                    </a:lnTo>
                    <a:lnTo>
                      <a:pt x="13" y="163"/>
                    </a:lnTo>
                    <a:lnTo>
                      <a:pt x="11" y="140"/>
                    </a:lnTo>
                    <a:lnTo>
                      <a:pt x="11" y="111"/>
                    </a:lnTo>
                    <a:lnTo>
                      <a:pt x="2" y="113"/>
                    </a:lnTo>
                    <a:lnTo>
                      <a:pt x="0" y="5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80"/>
              <p:cNvSpPr>
                <a:spLocks/>
              </p:cNvSpPr>
              <p:nvPr/>
            </p:nvSpPr>
            <p:spPr bwMode="auto">
              <a:xfrm>
                <a:off x="8832" y="19041"/>
                <a:ext cx="267" cy="135"/>
              </a:xfrm>
              <a:custGeom>
                <a:avLst/>
                <a:gdLst>
                  <a:gd name="T0" fmla="*/ 0 w 267"/>
                  <a:gd name="T1" fmla="*/ 106 h 135"/>
                  <a:gd name="T2" fmla="*/ 2 w 267"/>
                  <a:gd name="T3" fmla="*/ 46 h 135"/>
                  <a:gd name="T4" fmla="*/ 149 w 267"/>
                  <a:gd name="T5" fmla="*/ 46 h 135"/>
                  <a:gd name="T6" fmla="*/ 149 w 267"/>
                  <a:gd name="T7" fmla="*/ 17 h 135"/>
                  <a:gd name="T8" fmla="*/ 174 w 267"/>
                  <a:gd name="T9" fmla="*/ 15 h 135"/>
                  <a:gd name="T10" fmla="*/ 176 w 267"/>
                  <a:gd name="T11" fmla="*/ 0 h 135"/>
                  <a:gd name="T12" fmla="*/ 182 w 267"/>
                  <a:gd name="T13" fmla="*/ 12 h 135"/>
                  <a:gd name="T14" fmla="*/ 192 w 267"/>
                  <a:gd name="T15" fmla="*/ 14 h 135"/>
                  <a:gd name="T16" fmla="*/ 199 w 267"/>
                  <a:gd name="T17" fmla="*/ 19 h 135"/>
                  <a:gd name="T18" fmla="*/ 205 w 267"/>
                  <a:gd name="T19" fmla="*/ 29 h 135"/>
                  <a:gd name="T20" fmla="*/ 229 w 267"/>
                  <a:gd name="T21" fmla="*/ 46 h 135"/>
                  <a:gd name="T22" fmla="*/ 230 w 267"/>
                  <a:gd name="T23" fmla="*/ 50 h 135"/>
                  <a:gd name="T24" fmla="*/ 227 w 267"/>
                  <a:gd name="T25" fmla="*/ 56 h 135"/>
                  <a:gd name="T26" fmla="*/ 236 w 267"/>
                  <a:gd name="T27" fmla="*/ 62 h 135"/>
                  <a:gd name="T28" fmla="*/ 256 w 267"/>
                  <a:gd name="T29" fmla="*/ 72 h 135"/>
                  <a:gd name="T30" fmla="*/ 261 w 267"/>
                  <a:gd name="T31" fmla="*/ 79 h 135"/>
                  <a:gd name="T32" fmla="*/ 265 w 267"/>
                  <a:gd name="T33" fmla="*/ 81 h 135"/>
                  <a:gd name="T34" fmla="*/ 267 w 267"/>
                  <a:gd name="T35" fmla="*/ 133 h 135"/>
                  <a:gd name="T36" fmla="*/ 211 w 267"/>
                  <a:gd name="T37" fmla="*/ 135 h 135"/>
                  <a:gd name="T38" fmla="*/ 209 w 267"/>
                  <a:gd name="T39" fmla="*/ 135 h 135"/>
                  <a:gd name="T40" fmla="*/ 207 w 267"/>
                  <a:gd name="T41" fmla="*/ 106 h 135"/>
                  <a:gd name="T42" fmla="*/ 89 w 267"/>
                  <a:gd name="T43" fmla="*/ 106 h 135"/>
                  <a:gd name="T44" fmla="*/ 0 w 267"/>
                  <a:gd name="T45" fmla="*/ 10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7" h="135">
                    <a:moveTo>
                      <a:pt x="0" y="106"/>
                    </a:moveTo>
                    <a:lnTo>
                      <a:pt x="2" y="46"/>
                    </a:lnTo>
                    <a:lnTo>
                      <a:pt x="149" y="46"/>
                    </a:lnTo>
                    <a:lnTo>
                      <a:pt x="149" y="17"/>
                    </a:lnTo>
                    <a:lnTo>
                      <a:pt x="174" y="15"/>
                    </a:lnTo>
                    <a:lnTo>
                      <a:pt x="176" y="0"/>
                    </a:lnTo>
                    <a:lnTo>
                      <a:pt x="182" y="12"/>
                    </a:lnTo>
                    <a:lnTo>
                      <a:pt x="192" y="14"/>
                    </a:lnTo>
                    <a:lnTo>
                      <a:pt x="199" y="19"/>
                    </a:lnTo>
                    <a:lnTo>
                      <a:pt x="205" y="29"/>
                    </a:lnTo>
                    <a:lnTo>
                      <a:pt x="229" y="46"/>
                    </a:lnTo>
                    <a:lnTo>
                      <a:pt x="230" y="50"/>
                    </a:lnTo>
                    <a:lnTo>
                      <a:pt x="227" y="56"/>
                    </a:lnTo>
                    <a:lnTo>
                      <a:pt x="236" y="62"/>
                    </a:lnTo>
                    <a:lnTo>
                      <a:pt x="256" y="72"/>
                    </a:lnTo>
                    <a:lnTo>
                      <a:pt x="261" y="79"/>
                    </a:lnTo>
                    <a:lnTo>
                      <a:pt x="265" y="81"/>
                    </a:lnTo>
                    <a:lnTo>
                      <a:pt x="267" y="133"/>
                    </a:lnTo>
                    <a:lnTo>
                      <a:pt x="211" y="135"/>
                    </a:lnTo>
                    <a:lnTo>
                      <a:pt x="209" y="135"/>
                    </a:lnTo>
                    <a:lnTo>
                      <a:pt x="207" y="106"/>
                    </a:lnTo>
                    <a:lnTo>
                      <a:pt x="89" y="106"/>
                    </a:lnTo>
                    <a:lnTo>
                      <a:pt x="0" y="10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81"/>
              <p:cNvSpPr>
                <a:spLocks/>
              </p:cNvSpPr>
              <p:nvPr/>
            </p:nvSpPr>
            <p:spPr bwMode="auto">
              <a:xfrm>
                <a:off x="7801" y="19031"/>
                <a:ext cx="255" cy="126"/>
              </a:xfrm>
              <a:custGeom>
                <a:avLst/>
                <a:gdLst>
                  <a:gd name="T0" fmla="*/ 250 w 255"/>
                  <a:gd name="T1" fmla="*/ 126 h 126"/>
                  <a:gd name="T2" fmla="*/ 47 w 255"/>
                  <a:gd name="T3" fmla="*/ 116 h 126"/>
                  <a:gd name="T4" fmla="*/ 43 w 255"/>
                  <a:gd name="T5" fmla="*/ 114 h 126"/>
                  <a:gd name="T6" fmla="*/ 35 w 255"/>
                  <a:gd name="T7" fmla="*/ 112 h 126"/>
                  <a:gd name="T8" fmla="*/ 27 w 255"/>
                  <a:gd name="T9" fmla="*/ 112 h 126"/>
                  <a:gd name="T10" fmla="*/ 19 w 255"/>
                  <a:gd name="T11" fmla="*/ 107 h 126"/>
                  <a:gd name="T12" fmla="*/ 18 w 255"/>
                  <a:gd name="T13" fmla="*/ 91 h 126"/>
                  <a:gd name="T14" fmla="*/ 25 w 255"/>
                  <a:gd name="T15" fmla="*/ 70 h 126"/>
                  <a:gd name="T16" fmla="*/ 21 w 255"/>
                  <a:gd name="T17" fmla="*/ 53 h 126"/>
                  <a:gd name="T18" fmla="*/ 2 w 255"/>
                  <a:gd name="T19" fmla="*/ 39 h 126"/>
                  <a:gd name="T20" fmla="*/ 0 w 255"/>
                  <a:gd name="T21" fmla="*/ 27 h 126"/>
                  <a:gd name="T22" fmla="*/ 4 w 255"/>
                  <a:gd name="T23" fmla="*/ 22 h 126"/>
                  <a:gd name="T24" fmla="*/ 8 w 255"/>
                  <a:gd name="T25" fmla="*/ 20 h 126"/>
                  <a:gd name="T26" fmla="*/ 16 w 255"/>
                  <a:gd name="T27" fmla="*/ 22 h 126"/>
                  <a:gd name="T28" fmla="*/ 25 w 255"/>
                  <a:gd name="T29" fmla="*/ 39 h 126"/>
                  <a:gd name="T30" fmla="*/ 31 w 255"/>
                  <a:gd name="T31" fmla="*/ 43 h 126"/>
                  <a:gd name="T32" fmla="*/ 45 w 255"/>
                  <a:gd name="T33" fmla="*/ 43 h 126"/>
                  <a:gd name="T34" fmla="*/ 64 w 255"/>
                  <a:gd name="T35" fmla="*/ 24 h 126"/>
                  <a:gd name="T36" fmla="*/ 77 w 255"/>
                  <a:gd name="T37" fmla="*/ 14 h 126"/>
                  <a:gd name="T38" fmla="*/ 81 w 255"/>
                  <a:gd name="T39" fmla="*/ 6 h 126"/>
                  <a:gd name="T40" fmla="*/ 79 w 255"/>
                  <a:gd name="T41" fmla="*/ 0 h 126"/>
                  <a:gd name="T42" fmla="*/ 255 w 255"/>
                  <a:gd name="T43" fmla="*/ 8 h 126"/>
                  <a:gd name="T44" fmla="*/ 250 w 255"/>
                  <a:gd name="T4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5" h="126">
                    <a:moveTo>
                      <a:pt x="250" y="126"/>
                    </a:moveTo>
                    <a:lnTo>
                      <a:pt x="47" y="116"/>
                    </a:lnTo>
                    <a:lnTo>
                      <a:pt x="43" y="114"/>
                    </a:lnTo>
                    <a:lnTo>
                      <a:pt x="35" y="112"/>
                    </a:lnTo>
                    <a:lnTo>
                      <a:pt x="27" y="112"/>
                    </a:lnTo>
                    <a:lnTo>
                      <a:pt x="19" y="107"/>
                    </a:lnTo>
                    <a:lnTo>
                      <a:pt x="18" y="91"/>
                    </a:lnTo>
                    <a:lnTo>
                      <a:pt x="25" y="70"/>
                    </a:lnTo>
                    <a:lnTo>
                      <a:pt x="21" y="53"/>
                    </a:lnTo>
                    <a:lnTo>
                      <a:pt x="2" y="39"/>
                    </a:lnTo>
                    <a:lnTo>
                      <a:pt x="0" y="27"/>
                    </a:lnTo>
                    <a:lnTo>
                      <a:pt x="4" y="22"/>
                    </a:lnTo>
                    <a:lnTo>
                      <a:pt x="8" y="20"/>
                    </a:lnTo>
                    <a:lnTo>
                      <a:pt x="16" y="22"/>
                    </a:lnTo>
                    <a:lnTo>
                      <a:pt x="25" y="39"/>
                    </a:lnTo>
                    <a:lnTo>
                      <a:pt x="31" y="43"/>
                    </a:lnTo>
                    <a:lnTo>
                      <a:pt x="45" y="43"/>
                    </a:lnTo>
                    <a:lnTo>
                      <a:pt x="64" y="24"/>
                    </a:lnTo>
                    <a:lnTo>
                      <a:pt x="77" y="14"/>
                    </a:lnTo>
                    <a:lnTo>
                      <a:pt x="81" y="6"/>
                    </a:lnTo>
                    <a:lnTo>
                      <a:pt x="79" y="0"/>
                    </a:lnTo>
                    <a:lnTo>
                      <a:pt x="255" y="8"/>
                    </a:lnTo>
                    <a:lnTo>
                      <a:pt x="250" y="12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82"/>
              <p:cNvSpPr>
                <a:spLocks/>
              </p:cNvSpPr>
              <p:nvPr/>
            </p:nvSpPr>
            <p:spPr bwMode="auto">
              <a:xfrm>
                <a:off x="8051" y="19039"/>
                <a:ext cx="93" cy="240"/>
              </a:xfrm>
              <a:custGeom>
                <a:avLst/>
                <a:gdLst>
                  <a:gd name="T0" fmla="*/ 89 w 93"/>
                  <a:gd name="T1" fmla="*/ 240 h 240"/>
                  <a:gd name="T2" fmla="*/ 21 w 93"/>
                  <a:gd name="T3" fmla="*/ 240 h 240"/>
                  <a:gd name="T4" fmla="*/ 11 w 93"/>
                  <a:gd name="T5" fmla="*/ 232 h 240"/>
                  <a:gd name="T6" fmla="*/ 0 w 93"/>
                  <a:gd name="T7" fmla="*/ 230 h 240"/>
                  <a:gd name="T8" fmla="*/ 4 w 93"/>
                  <a:gd name="T9" fmla="*/ 118 h 240"/>
                  <a:gd name="T10" fmla="*/ 0 w 93"/>
                  <a:gd name="T11" fmla="*/ 118 h 240"/>
                  <a:gd name="T12" fmla="*/ 5 w 93"/>
                  <a:gd name="T13" fmla="*/ 0 h 240"/>
                  <a:gd name="T14" fmla="*/ 31 w 93"/>
                  <a:gd name="T15" fmla="*/ 0 h 240"/>
                  <a:gd name="T16" fmla="*/ 93 w 93"/>
                  <a:gd name="T17" fmla="*/ 4 h 240"/>
                  <a:gd name="T18" fmla="*/ 89 w 93"/>
                  <a:gd name="T19" fmla="*/ 122 h 240"/>
                  <a:gd name="T20" fmla="*/ 93 w 93"/>
                  <a:gd name="T21" fmla="*/ 122 h 240"/>
                  <a:gd name="T22" fmla="*/ 89 w 93"/>
                  <a:gd name="T2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 h="240">
                    <a:moveTo>
                      <a:pt x="89" y="240"/>
                    </a:moveTo>
                    <a:lnTo>
                      <a:pt x="21" y="240"/>
                    </a:lnTo>
                    <a:lnTo>
                      <a:pt x="11" y="232"/>
                    </a:lnTo>
                    <a:lnTo>
                      <a:pt x="0" y="230"/>
                    </a:lnTo>
                    <a:lnTo>
                      <a:pt x="4" y="118"/>
                    </a:lnTo>
                    <a:lnTo>
                      <a:pt x="0" y="118"/>
                    </a:lnTo>
                    <a:lnTo>
                      <a:pt x="5" y="0"/>
                    </a:lnTo>
                    <a:lnTo>
                      <a:pt x="31" y="0"/>
                    </a:lnTo>
                    <a:lnTo>
                      <a:pt x="93" y="4"/>
                    </a:lnTo>
                    <a:lnTo>
                      <a:pt x="89" y="122"/>
                    </a:lnTo>
                    <a:lnTo>
                      <a:pt x="93" y="122"/>
                    </a:lnTo>
                    <a:lnTo>
                      <a:pt x="89" y="24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83"/>
              <p:cNvSpPr>
                <a:spLocks/>
              </p:cNvSpPr>
              <p:nvPr/>
            </p:nvSpPr>
            <p:spPr bwMode="auto">
              <a:xfrm>
                <a:off x="8140" y="19043"/>
                <a:ext cx="151" cy="242"/>
              </a:xfrm>
              <a:custGeom>
                <a:avLst/>
                <a:gdLst>
                  <a:gd name="T0" fmla="*/ 0 w 151"/>
                  <a:gd name="T1" fmla="*/ 236 h 242"/>
                  <a:gd name="T2" fmla="*/ 4 w 151"/>
                  <a:gd name="T3" fmla="*/ 118 h 242"/>
                  <a:gd name="T4" fmla="*/ 0 w 151"/>
                  <a:gd name="T5" fmla="*/ 118 h 242"/>
                  <a:gd name="T6" fmla="*/ 4 w 151"/>
                  <a:gd name="T7" fmla="*/ 0 h 242"/>
                  <a:gd name="T8" fmla="*/ 147 w 151"/>
                  <a:gd name="T9" fmla="*/ 6 h 242"/>
                  <a:gd name="T10" fmla="*/ 151 w 151"/>
                  <a:gd name="T11" fmla="*/ 6 h 242"/>
                  <a:gd name="T12" fmla="*/ 149 w 151"/>
                  <a:gd name="T13" fmla="*/ 93 h 242"/>
                  <a:gd name="T14" fmla="*/ 145 w 151"/>
                  <a:gd name="T15" fmla="*/ 242 h 242"/>
                  <a:gd name="T16" fmla="*/ 89 w 151"/>
                  <a:gd name="T17" fmla="*/ 240 h 242"/>
                  <a:gd name="T18" fmla="*/ 0 w 151"/>
                  <a:gd name="T19" fmla="*/ 23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242">
                    <a:moveTo>
                      <a:pt x="0" y="236"/>
                    </a:moveTo>
                    <a:lnTo>
                      <a:pt x="4" y="118"/>
                    </a:lnTo>
                    <a:lnTo>
                      <a:pt x="0" y="118"/>
                    </a:lnTo>
                    <a:lnTo>
                      <a:pt x="4" y="0"/>
                    </a:lnTo>
                    <a:lnTo>
                      <a:pt x="147" y="6"/>
                    </a:lnTo>
                    <a:lnTo>
                      <a:pt x="151" y="6"/>
                    </a:lnTo>
                    <a:lnTo>
                      <a:pt x="149" y="93"/>
                    </a:lnTo>
                    <a:lnTo>
                      <a:pt x="145" y="242"/>
                    </a:lnTo>
                    <a:lnTo>
                      <a:pt x="89" y="240"/>
                    </a:lnTo>
                    <a:lnTo>
                      <a:pt x="0" y="23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84"/>
              <p:cNvSpPr>
                <a:spLocks/>
              </p:cNvSpPr>
              <p:nvPr/>
            </p:nvSpPr>
            <p:spPr bwMode="auto">
              <a:xfrm>
                <a:off x="9068" y="19055"/>
                <a:ext cx="240" cy="150"/>
              </a:xfrm>
              <a:custGeom>
                <a:avLst/>
                <a:gdLst>
                  <a:gd name="T0" fmla="*/ 240 w 240"/>
                  <a:gd name="T1" fmla="*/ 59 h 150"/>
                  <a:gd name="T2" fmla="*/ 207 w 240"/>
                  <a:gd name="T3" fmla="*/ 59 h 150"/>
                  <a:gd name="T4" fmla="*/ 209 w 240"/>
                  <a:gd name="T5" fmla="*/ 148 h 150"/>
                  <a:gd name="T6" fmla="*/ 169 w 240"/>
                  <a:gd name="T7" fmla="*/ 150 h 150"/>
                  <a:gd name="T8" fmla="*/ 163 w 240"/>
                  <a:gd name="T9" fmla="*/ 141 h 150"/>
                  <a:gd name="T10" fmla="*/ 151 w 240"/>
                  <a:gd name="T11" fmla="*/ 135 h 150"/>
                  <a:gd name="T12" fmla="*/ 145 w 240"/>
                  <a:gd name="T13" fmla="*/ 127 h 150"/>
                  <a:gd name="T14" fmla="*/ 140 w 240"/>
                  <a:gd name="T15" fmla="*/ 127 h 150"/>
                  <a:gd name="T16" fmla="*/ 122 w 240"/>
                  <a:gd name="T17" fmla="*/ 119 h 150"/>
                  <a:gd name="T18" fmla="*/ 114 w 240"/>
                  <a:gd name="T19" fmla="*/ 118 h 150"/>
                  <a:gd name="T20" fmla="*/ 97 w 240"/>
                  <a:gd name="T21" fmla="*/ 110 h 150"/>
                  <a:gd name="T22" fmla="*/ 72 w 240"/>
                  <a:gd name="T23" fmla="*/ 92 h 150"/>
                  <a:gd name="T24" fmla="*/ 60 w 240"/>
                  <a:gd name="T25" fmla="*/ 79 h 150"/>
                  <a:gd name="T26" fmla="*/ 49 w 240"/>
                  <a:gd name="T27" fmla="*/ 79 h 150"/>
                  <a:gd name="T28" fmla="*/ 41 w 240"/>
                  <a:gd name="T29" fmla="*/ 69 h 150"/>
                  <a:gd name="T30" fmla="*/ 29 w 240"/>
                  <a:gd name="T31" fmla="*/ 67 h 150"/>
                  <a:gd name="T32" fmla="*/ 25 w 240"/>
                  <a:gd name="T33" fmla="*/ 65 h 150"/>
                  <a:gd name="T34" fmla="*/ 20 w 240"/>
                  <a:gd name="T35" fmla="*/ 58 h 150"/>
                  <a:gd name="T36" fmla="*/ 0 w 240"/>
                  <a:gd name="T37" fmla="*/ 48 h 150"/>
                  <a:gd name="T38" fmla="*/ 0 w 240"/>
                  <a:gd name="T39" fmla="*/ 3 h 150"/>
                  <a:gd name="T40" fmla="*/ 56 w 240"/>
                  <a:gd name="T41" fmla="*/ 1 h 150"/>
                  <a:gd name="T42" fmla="*/ 176 w 240"/>
                  <a:gd name="T43" fmla="*/ 0 h 150"/>
                  <a:gd name="T44" fmla="*/ 236 w 240"/>
                  <a:gd name="T45" fmla="*/ 0 h 150"/>
                  <a:gd name="T46" fmla="*/ 238 w 240"/>
                  <a:gd name="T47" fmla="*/ 0 h 150"/>
                  <a:gd name="T48" fmla="*/ 240 w 240"/>
                  <a:gd name="T49" fmla="*/ 5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0" h="150">
                    <a:moveTo>
                      <a:pt x="240" y="59"/>
                    </a:moveTo>
                    <a:lnTo>
                      <a:pt x="207" y="59"/>
                    </a:lnTo>
                    <a:lnTo>
                      <a:pt x="209" y="148"/>
                    </a:lnTo>
                    <a:lnTo>
                      <a:pt x="169" y="150"/>
                    </a:lnTo>
                    <a:lnTo>
                      <a:pt x="163" y="141"/>
                    </a:lnTo>
                    <a:lnTo>
                      <a:pt x="151" y="135"/>
                    </a:lnTo>
                    <a:lnTo>
                      <a:pt x="145" y="127"/>
                    </a:lnTo>
                    <a:lnTo>
                      <a:pt x="140" y="127"/>
                    </a:lnTo>
                    <a:lnTo>
                      <a:pt x="122" y="119"/>
                    </a:lnTo>
                    <a:lnTo>
                      <a:pt x="114" y="118"/>
                    </a:lnTo>
                    <a:lnTo>
                      <a:pt x="97" y="110"/>
                    </a:lnTo>
                    <a:lnTo>
                      <a:pt x="72" y="92"/>
                    </a:lnTo>
                    <a:lnTo>
                      <a:pt x="60" y="79"/>
                    </a:lnTo>
                    <a:lnTo>
                      <a:pt x="49" y="79"/>
                    </a:lnTo>
                    <a:lnTo>
                      <a:pt x="41" y="69"/>
                    </a:lnTo>
                    <a:lnTo>
                      <a:pt x="29" y="67"/>
                    </a:lnTo>
                    <a:lnTo>
                      <a:pt x="25" y="65"/>
                    </a:lnTo>
                    <a:lnTo>
                      <a:pt x="20" y="58"/>
                    </a:lnTo>
                    <a:lnTo>
                      <a:pt x="0" y="48"/>
                    </a:lnTo>
                    <a:lnTo>
                      <a:pt x="0" y="3"/>
                    </a:lnTo>
                    <a:lnTo>
                      <a:pt x="56" y="1"/>
                    </a:lnTo>
                    <a:lnTo>
                      <a:pt x="176" y="0"/>
                    </a:lnTo>
                    <a:lnTo>
                      <a:pt x="236" y="0"/>
                    </a:lnTo>
                    <a:lnTo>
                      <a:pt x="238" y="0"/>
                    </a:lnTo>
                    <a:lnTo>
                      <a:pt x="240" y="59"/>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85"/>
              <p:cNvSpPr>
                <a:spLocks/>
              </p:cNvSpPr>
              <p:nvPr/>
            </p:nvSpPr>
            <p:spPr bwMode="auto">
              <a:xfrm>
                <a:off x="9716" y="19051"/>
                <a:ext cx="165" cy="108"/>
              </a:xfrm>
              <a:custGeom>
                <a:avLst/>
                <a:gdLst>
                  <a:gd name="T0" fmla="*/ 161 w 165"/>
                  <a:gd name="T1" fmla="*/ 0 h 108"/>
                  <a:gd name="T2" fmla="*/ 163 w 165"/>
                  <a:gd name="T3" fmla="*/ 60 h 108"/>
                  <a:gd name="T4" fmla="*/ 165 w 165"/>
                  <a:gd name="T5" fmla="*/ 106 h 108"/>
                  <a:gd name="T6" fmla="*/ 120 w 165"/>
                  <a:gd name="T7" fmla="*/ 108 h 108"/>
                  <a:gd name="T8" fmla="*/ 114 w 165"/>
                  <a:gd name="T9" fmla="*/ 104 h 108"/>
                  <a:gd name="T10" fmla="*/ 74 w 165"/>
                  <a:gd name="T11" fmla="*/ 98 h 108"/>
                  <a:gd name="T12" fmla="*/ 49 w 165"/>
                  <a:gd name="T13" fmla="*/ 89 h 108"/>
                  <a:gd name="T14" fmla="*/ 45 w 165"/>
                  <a:gd name="T15" fmla="*/ 77 h 108"/>
                  <a:gd name="T16" fmla="*/ 18 w 165"/>
                  <a:gd name="T17" fmla="*/ 54 h 108"/>
                  <a:gd name="T18" fmla="*/ 0 w 165"/>
                  <a:gd name="T19" fmla="*/ 42 h 108"/>
                  <a:gd name="T20" fmla="*/ 10 w 165"/>
                  <a:gd name="T21" fmla="*/ 13 h 108"/>
                  <a:gd name="T22" fmla="*/ 10 w 165"/>
                  <a:gd name="T23" fmla="*/ 4 h 108"/>
                  <a:gd name="T24" fmla="*/ 161 w 165"/>
                  <a:gd name="T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108">
                    <a:moveTo>
                      <a:pt x="161" y="0"/>
                    </a:moveTo>
                    <a:lnTo>
                      <a:pt x="163" y="60"/>
                    </a:lnTo>
                    <a:lnTo>
                      <a:pt x="165" y="106"/>
                    </a:lnTo>
                    <a:lnTo>
                      <a:pt x="120" y="108"/>
                    </a:lnTo>
                    <a:lnTo>
                      <a:pt x="114" y="104"/>
                    </a:lnTo>
                    <a:lnTo>
                      <a:pt x="74" y="98"/>
                    </a:lnTo>
                    <a:lnTo>
                      <a:pt x="49" y="89"/>
                    </a:lnTo>
                    <a:lnTo>
                      <a:pt x="45" y="77"/>
                    </a:lnTo>
                    <a:lnTo>
                      <a:pt x="18" y="54"/>
                    </a:lnTo>
                    <a:lnTo>
                      <a:pt x="0" y="42"/>
                    </a:lnTo>
                    <a:lnTo>
                      <a:pt x="10" y="13"/>
                    </a:lnTo>
                    <a:lnTo>
                      <a:pt x="10" y="4"/>
                    </a:lnTo>
                    <a:lnTo>
                      <a:pt x="161"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86"/>
              <p:cNvSpPr>
                <a:spLocks/>
              </p:cNvSpPr>
              <p:nvPr/>
            </p:nvSpPr>
            <p:spPr bwMode="auto">
              <a:xfrm>
                <a:off x="9993" y="19037"/>
                <a:ext cx="182" cy="97"/>
              </a:xfrm>
              <a:custGeom>
                <a:avLst/>
                <a:gdLst>
                  <a:gd name="T0" fmla="*/ 35 w 182"/>
                  <a:gd name="T1" fmla="*/ 97 h 97"/>
                  <a:gd name="T2" fmla="*/ 4 w 182"/>
                  <a:gd name="T3" fmla="*/ 97 h 97"/>
                  <a:gd name="T4" fmla="*/ 4 w 182"/>
                  <a:gd name="T5" fmla="*/ 68 h 97"/>
                  <a:gd name="T6" fmla="*/ 0 w 182"/>
                  <a:gd name="T7" fmla="*/ 8 h 97"/>
                  <a:gd name="T8" fmla="*/ 176 w 182"/>
                  <a:gd name="T9" fmla="*/ 0 h 97"/>
                  <a:gd name="T10" fmla="*/ 182 w 182"/>
                  <a:gd name="T11" fmla="*/ 89 h 97"/>
                  <a:gd name="T12" fmla="*/ 124 w 182"/>
                  <a:gd name="T13" fmla="*/ 93 h 97"/>
                  <a:gd name="T14" fmla="*/ 35 w 182"/>
                  <a:gd name="T15" fmla="*/ 97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97">
                    <a:moveTo>
                      <a:pt x="35" y="97"/>
                    </a:moveTo>
                    <a:lnTo>
                      <a:pt x="4" y="97"/>
                    </a:lnTo>
                    <a:lnTo>
                      <a:pt x="4" y="68"/>
                    </a:lnTo>
                    <a:lnTo>
                      <a:pt x="0" y="8"/>
                    </a:lnTo>
                    <a:lnTo>
                      <a:pt x="176" y="0"/>
                    </a:lnTo>
                    <a:lnTo>
                      <a:pt x="182" y="89"/>
                    </a:lnTo>
                    <a:lnTo>
                      <a:pt x="124" y="93"/>
                    </a:lnTo>
                    <a:lnTo>
                      <a:pt x="35" y="9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187"/>
              <p:cNvSpPr>
                <a:spLocks/>
              </p:cNvSpPr>
              <p:nvPr/>
            </p:nvSpPr>
            <p:spPr bwMode="auto">
              <a:xfrm>
                <a:off x="9451" y="19074"/>
                <a:ext cx="151" cy="97"/>
              </a:xfrm>
              <a:custGeom>
                <a:avLst/>
                <a:gdLst>
                  <a:gd name="T0" fmla="*/ 0 w 151"/>
                  <a:gd name="T1" fmla="*/ 97 h 97"/>
                  <a:gd name="T2" fmla="*/ 2 w 151"/>
                  <a:gd name="T3" fmla="*/ 79 h 97"/>
                  <a:gd name="T4" fmla="*/ 22 w 151"/>
                  <a:gd name="T5" fmla="*/ 64 h 97"/>
                  <a:gd name="T6" fmla="*/ 33 w 151"/>
                  <a:gd name="T7" fmla="*/ 62 h 97"/>
                  <a:gd name="T8" fmla="*/ 51 w 151"/>
                  <a:gd name="T9" fmla="*/ 50 h 97"/>
                  <a:gd name="T10" fmla="*/ 54 w 151"/>
                  <a:gd name="T11" fmla="*/ 42 h 97"/>
                  <a:gd name="T12" fmla="*/ 66 w 151"/>
                  <a:gd name="T13" fmla="*/ 40 h 97"/>
                  <a:gd name="T14" fmla="*/ 64 w 151"/>
                  <a:gd name="T15" fmla="*/ 27 h 97"/>
                  <a:gd name="T16" fmla="*/ 68 w 151"/>
                  <a:gd name="T17" fmla="*/ 23 h 97"/>
                  <a:gd name="T18" fmla="*/ 68 w 151"/>
                  <a:gd name="T19" fmla="*/ 19 h 97"/>
                  <a:gd name="T20" fmla="*/ 80 w 151"/>
                  <a:gd name="T21" fmla="*/ 8 h 97"/>
                  <a:gd name="T22" fmla="*/ 91 w 151"/>
                  <a:gd name="T23" fmla="*/ 4 h 97"/>
                  <a:gd name="T24" fmla="*/ 105 w 151"/>
                  <a:gd name="T25" fmla="*/ 4 h 97"/>
                  <a:gd name="T26" fmla="*/ 114 w 151"/>
                  <a:gd name="T27" fmla="*/ 0 h 97"/>
                  <a:gd name="T28" fmla="*/ 122 w 151"/>
                  <a:gd name="T29" fmla="*/ 4 h 97"/>
                  <a:gd name="T30" fmla="*/ 126 w 151"/>
                  <a:gd name="T31" fmla="*/ 8 h 97"/>
                  <a:gd name="T32" fmla="*/ 140 w 151"/>
                  <a:gd name="T33" fmla="*/ 10 h 97"/>
                  <a:gd name="T34" fmla="*/ 142 w 151"/>
                  <a:gd name="T35" fmla="*/ 66 h 97"/>
                  <a:gd name="T36" fmla="*/ 151 w 151"/>
                  <a:gd name="T37" fmla="*/ 64 h 97"/>
                  <a:gd name="T38" fmla="*/ 151 w 151"/>
                  <a:gd name="T39" fmla="*/ 93 h 97"/>
                  <a:gd name="T40" fmla="*/ 91 w 151"/>
                  <a:gd name="T41" fmla="*/ 95 h 97"/>
                  <a:gd name="T42" fmla="*/ 0 w 151"/>
                  <a:gd name="T43"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1" h="97">
                    <a:moveTo>
                      <a:pt x="0" y="97"/>
                    </a:moveTo>
                    <a:lnTo>
                      <a:pt x="2" y="79"/>
                    </a:lnTo>
                    <a:lnTo>
                      <a:pt x="22" y="64"/>
                    </a:lnTo>
                    <a:lnTo>
                      <a:pt x="33" y="62"/>
                    </a:lnTo>
                    <a:lnTo>
                      <a:pt x="51" y="50"/>
                    </a:lnTo>
                    <a:lnTo>
                      <a:pt x="54" y="42"/>
                    </a:lnTo>
                    <a:lnTo>
                      <a:pt x="66" y="40"/>
                    </a:lnTo>
                    <a:lnTo>
                      <a:pt x="64" y="27"/>
                    </a:lnTo>
                    <a:lnTo>
                      <a:pt x="68" y="23"/>
                    </a:lnTo>
                    <a:lnTo>
                      <a:pt x="68" y="19"/>
                    </a:lnTo>
                    <a:lnTo>
                      <a:pt x="80" y="8"/>
                    </a:lnTo>
                    <a:lnTo>
                      <a:pt x="91" y="4"/>
                    </a:lnTo>
                    <a:lnTo>
                      <a:pt x="105" y="4"/>
                    </a:lnTo>
                    <a:lnTo>
                      <a:pt x="114" y="0"/>
                    </a:lnTo>
                    <a:lnTo>
                      <a:pt x="122" y="4"/>
                    </a:lnTo>
                    <a:lnTo>
                      <a:pt x="126" y="8"/>
                    </a:lnTo>
                    <a:lnTo>
                      <a:pt x="140" y="10"/>
                    </a:lnTo>
                    <a:lnTo>
                      <a:pt x="142" y="66"/>
                    </a:lnTo>
                    <a:lnTo>
                      <a:pt x="151" y="64"/>
                    </a:lnTo>
                    <a:lnTo>
                      <a:pt x="151" y="93"/>
                    </a:lnTo>
                    <a:lnTo>
                      <a:pt x="91" y="95"/>
                    </a:lnTo>
                    <a:lnTo>
                      <a:pt x="0" y="9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188"/>
              <p:cNvSpPr>
                <a:spLocks/>
              </p:cNvSpPr>
              <p:nvPr/>
            </p:nvSpPr>
            <p:spPr bwMode="auto">
              <a:xfrm>
                <a:off x="8579" y="19085"/>
                <a:ext cx="151" cy="91"/>
              </a:xfrm>
              <a:custGeom>
                <a:avLst/>
                <a:gdLst>
                  <a:gd name="T0" fmla="*/ 91 w 151"/>
                  <a:gd name="T1" fmla="*/ 89 h 91"/>
                  <a:gd name="T2" fmla="*/ 0 w 151"/>
                  <a:gd name="T3" fmla="*/ 89 h 91"/>
                  <a:gd name="T4" fmla="*/ 4 w 151"/>
                  <a:gd name="T5" fmla="*/ 0 h 91"/>
                  <a:gd name="T6" fmla="*/ 151 w 151"/>
                  <a:gd name="T7" fmla="*/ 2 h 91"/>
                  <a:gd name="T8" fmla="*/ 149 w 151"/>
                  <a:gd name="T9" fmla="*/ 91 h 91"/>
                  <a:gd name="T10" fmla="*/ 91 w 151"/>
                  <a:gd name="T11" fmla="*/ 89 h 91"/>
                </a:gdLst>
                <a:ahLst/>
                <a:cxnLst>
                  <a:cxn ang="0">
                    <a:pos x="T0" y="T1"/>
                  </a:cxn>
                  <a:cxn ang="0">
                    <a:pos x="T2" y="T3"/>
                  </a:cxn>
                  <a:cxn ang="0">
                    <a:pos x="T4" y="T5"/>
                  </a:cxn>
                  <a:cxn ang="0">
                    <a:pos x="T6" y="T7"/>
                  </a:cxn>
                  <a:cxn ang="0">
                    <a:pos x="T8" y="T9"/>
                  </a:cxn>
                  <a:cxn ang="0">
                    <a:pos x="T10" y="T11"/>
                  </a:cxn>
                </a:cxnLst>
                <a:rect l="0" t="0" r="r" b="b"/>
                <a:pathLst>
                  <a:path w="151" h="91">
                    <a:moveTo>
                      <a:pt x="91" y="89"/>
                    </a:moveTo>
                    <a:lnTo>
                      <a:pt x="0" y="89"/>
                    </a:lnTo>
                    <a:lnTo>
                      <a:pt x="4" y="0"/>
                    </a:lnTo>
                    <a:lnTo>
                      <a:pt x="151" y="2"/>
                    </a:lnTo>
                    <a:lnTo>
                      <a:pt x="149" y="91"/>
                    </a:lnTo>
                    <a:lnTo>
                      <a:pt x="91" y="89"/>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189"/>
              <p:cNvSpPr>
                <a:spLocks/>
              </p:cNvSpPr>
              <p:nvPr/>
            </p:nvSpPr>
            <p:spPr bwMode="auto">
              <a:xfrm>
                <a:off x="7681" y="19064"/>
                <a:ext cx="314" cy="215"/>
              </a:xfrm>
              <a:custGeom>
                <a:avLst/>
                <a:gdLst>
                  <a:gd name="T0" fmla="*/ 31 w 314"/>
                  <a:gd name="T1" fmla="*/ 205 h 215"/>
                  <a:gd name="T2" fmla="*/ 0 w 314"/>
                  <a:gd name="T3" fmla="*/ 203 h 215"/>
                  <a:gd name="T4" fmla="*/ 4 w 314"/>
                  <a:gd name="T5" fmla="*/ 145 h 215"/>
                  <a:gd name="T6" fmla="*/ 8 w 314"/>
                  <a:gd name="T7" fmla="*/ 145 h 215"/>
                  <a:gd name="T8" fmla="*/ 16 w 314"/>
                  <a:gd name="T9" fmla="*/ 27 h 215"/>
                  <a:gd name="T10" fmla="*/ 20 w 314"/>
                  <a:gd name="T11" fmla="*/ 27 h 215"/>
                  <a:gd name="T12" fmla="*/ 21 w 314"/>
                  <a:gd name="T13" fmla="*/ 8 h 215"/>
                  <a:gd name="T14" fmla="*/ 37 w 314"/>
                  <a:gd name="T15" fmla="*/ 10 h 215"/>
                  <a:gd name="T16" fmla="*/ 49 w 314"/>
                  <a:gd name="T17" fmla="*/ 16 h 215"/>
                  <a:gd name="T18" fmla="*/ 60 w 314"/>
                  <a:gd name="T19" fmla="*/ 10 h 215"/>
                  <a:gd name="T20" fmla="*/ 62 w 314"/>
                  <a:gd name="T21" fmla="*/ 4 h 215"/>
                  <a:gd name="T22" fmla="*/ 70 w 314"/>
                  <a:gd name="T23" fmla="*/ 4 h 215"/>
                  <a:gd name="T24" fmla="*/ 74 w 314"/>
                  <a:gd name="T25" fmla="*/ 0 h 215"/>
                  <a:gd name="T26" fmla="*/ 79 w 314"/>
                  <a:gd name="T27" fmla="*/ 4 h 215"/>
                  <a:gd name="T28" fmla="*/ 87 w 314"/>
                  <a:gd name="T29" fmla="*/ 0 h 215"/>
                  <a:gd name="T30" fmla="*/ 99 w 314"/>
                  <a:gd name="T31" fmla="*/ 6 h 215"/>
                  <a:gd name="T32" fmla="*/ 105 w 314"/>
                  <a:gd name="T33" fmla="*/ 4 h 215"/>
                  <a:gd name="T34" fmla="*/ 110 w 314"/>
                  <a:gd name="T35" fmla="*/ 8 h 215"/>
                  <a:gd name="T36" fmla="*/ 114 w 314"/>
                  <a:gd name="T37" fmla="*/ 4 h 215"/>
                  <a:gd name="T38" fmla="*/ 116 w 314"/>
                  <a:gd name="T39" fmla="*/ 8 h 215"/>
                  <a:gd name="T40" fmla="*/ 122 w 314"/>
                  <a:gd name="T41" fmla="*/ 6 h 215"/>
                  <a:gd name="T42" fmla="*/ 141 w 314"/>
                  <a:gd name="T43" fmla="*/ 20 h 215"/>
                  <a:gd name="T44" fmla="*/ 145 w 314"/>
                  <a:gd name="T45" fmla="*/ 37 h 215"/>
                  <a:gd name="T46" fmla="*/ 138 w 314"/>
                  <a:gd name="T47" fmla="*/ 58 h 215"/>
                  <a:gd name="T48" fmla="*/ 139 w 314"/>
                  <a:gd name="T49" fmla="*/ 74 h 215"/>
                  <a:gd name="T50" fmla="*/ 147 w 314"/>
                  <a:gd name="T51" fmla="*/ 79 h 215"/>
                  <a:gd name="T52" fmla="*/ 155 w 314"/>
                  <a:gd name="T53" fmla="*/ 79 h 215"/>
                  <a:gd name="T54" fmla="*/ 163 w 314"/>
                  <a:gd name="T55" fmla="*/ 81 h 215"/>
                  <a:gd name="T56" fmla="*/ 167 w 314"/>
                  <a:gd name="T57" fmla="*/ 83 h 215"/>
                  <a:gd name="T58" fmla="*/ 165 w 314"/>
                  <a:gd name="T59" fmla="*/ 93 h 215"/>
                  <a:gd name="T60" fmla="*/ 151 w 314"/>
                  <a:gd name="T61" fmla="*/ 97 h 215"/>
                  <a:gd name="T62" fmla="*/ 147 w 314"/>
                  <a:gd name="T63" fmla="*/ 101 h 215"/>
                  <a:gd name="T64" fmla="*/ 149 w 314"/>
                  <a:gd name="T65" fmla="*/ 112 h 215"/>
                  <a:gd name="T66" fmla="*/ 157 w 314"/>
                  <a:gd name="T67" fmla="*/ 116 h 215"/>
                  <a:gd name="T68" fmla="*/ 184 w 314"/>
                  <a:gd name="T69" fmla="*/ 114 h 215"/>
                  <a:gd name="T70" fmla="*/ 194 w 314"/>
                  <a:gd name="T71" fmla="*/ 118 h 215"/>
                  <a:gd name="T72" fmla="*/ 197 w 314"/>
                  <a:gd name="T73" fmla="*/ 126 h 215"/>
                  <a:gd name="T74" fmla="*/ 196 w 314"/>
                  <a:gd name="T75" fmla="*/ 138 h 215"/>
                  <a:gd name="T76" fmla="*/ 199 w 314"/>
                  <a:gd name="T77" fmla="*/ 153 h 215"/>
                  <a:gd name="T78" fmla="*/ 230 w 314"/>
                  <a:gd name="T79" fmla="*/ 161 h 215"/>
                  <a:gd name="T80" fmla="*/ 269 w 314"/>
                  <a:gd name="T81" fmla="*/ 168 h 215"/>
                  <a:gd name="T82" fmla="*/ 285 w 314"/>
                  <a:gd name="T83" fmla="*/ 180 h 215"/>
                  <a:gd name="T84" fmla="*/ 296 w 314"/>
                  <a:gd name="T85" fmla="*/ 186 h 215"/>
                  <a:gd name="T86" fmla="*/ 310 w 314"/>
                  <a:gd name="T87" fmla="*/ 188 h 215"/>
                  <a:gd name="T88" fmla="*/ 314 w 314"/>
                  <a:gd name="T89" fmla="*/ 197 h 215"/>
                  <a:gd name="T90" fmla="*/ 306 w 314"/>
                  <a:gd name="T91" fmla="*/ 203 h 215"/>
                  <a:gd name="T92" fmla="*/ 304 w 314"/>
                  <a:gd name="T93" fmla="*/ 209 h 215"/>
                  <a:gd name="T94" fmla="*/ 197 w 314"/>
                  <a:gd name="T95" fmla="*/ 205 h 215"/>
                  <a:gd name="T96" fmla="*/ 196 w 314"/>
                  <a:gd name="T97" fmla="*/ 215 h 215"/>
                  <a:gd name="T98" fmla="*/ 31 w 314"/>
                  <a:gd name="T99" fmla="*/ 20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14" h="215">
                    <a:moveTo>
                      <a:pt x="31" y="205"/>
                    </a:moveTo>
                    <a:lnTo>
                      <a:pt x="0" y="203"/>
                    </a:lnTo>
                    <a:lnTo>
                      <a:pt x="4" y="145"/>
                    </a:lnTo>
                    <a:lnTo>
                      <a:pt x="8" y="145"/>
                    </a:lnTo>
                    <a:lnTo>
                      <a:pt x="16" y="27"/>
                    </a:lnTo>
                    <a:lnTo>
                      <a:pt x="20" y="27"/>
                    </a:lnTo>
                    <a:lnTo>
                      <a:pt x="21" y="8"/>
                    </a:lnTo>
                    <a:lnTo>
                      <a:pt x="37" y="10"/>
                    </a:lnTo>
                    <a:lnTo>
                      <a:pt x="49" y="16"/>
                    </a:lnTo>
                    <a:lnTo>
                      <a:pt x="60" y="10"/>
                    </a:lnTo>
                    <a:lnTo>
                      <a:pt x="62" y="4"/>
                    </a:lnTo>
                    <a:lnTo>
                      <a:pt x="70" y="4"/>
                    </a:lnTo>
                    <a:lnTo>
                      <a:pt x="74" y="0"/>
                    </a:lnTo>
                    <a:lnTo>
                      <a:pt x="79" y="4"/>
                    </a:lnTo>
                    <a:lnTo>
                      <a:pt x="87" y="0"/>
                    </a:lnTo>
                    <a:lnTo>
                      <a:pt x="99" y="6"/>
                    </a:lnTo>
                    <a:lnTo>
                      <a:pt x="105" y="4"/>
                    </a:lnTo>
                    <a:lnTo>
                      <a:pt x="110" y="8"/>
                    </a:lnTo>
                    <a:lnTo>
                      <a:pt x="114" y="4"/>
                    </a:lnTo>
                    <a:lnTo>
                      <a:pt x="116" y="8"/>
                    </a:lnTo>
                    <a:lnTo>
                      <a:pt x="122" y="6"/>
                    </a:lnTo>
                    <a:lnTo>
                      <a:pt x="141" y="20"/>
                    </a:lnTo>
                    <a:lnTo>
                      <a:pt x="145" y="37"/>
                    </a:lnTo>
                    <a:lnTo>
                      <a:pt x="138" y="58"/>
                    </a:lnTo>
                    <a:lnTo>
                      <a:pt x="139" y="74"/>
                    </a:lnTo>
                    <a:lnTo>
                      <a:pt x="147" y="79"/>
                    </a:lnTo>
                    <a:lnTo>
                      <a:pt x="155" y="79"/>
                    </a:lnTo>
                    <a:lnTo>
                      <a:pt x="163" y="81"/>
                    </a:lnTo>
                    <a:lnTo>
                      <a:pt x="167" y="83"/>
                    </a:lnTo>
                    <a:lnTo>
                      <a:pt x="165" y="93"/>
                    </a:lnTo>
                    <a:lnTo>
                      <a:pt x="151" y="97"/>
                    </a:lnTo>
                    <a:lnTo>
                      <a:pt x="147" y="101"/>
                    </a:lnTo>
                    <a:lnTo>
                      <a:pt x="149" y="112"/>
                    </a:lnTo>
                    <a:lnTo>
                      <a:pt x="157" y="116"/>
                    </a:lnTo>
                    <a:lnTo>
                      <a:pt x="184" y="114"/>
                    </a:lnTo>
                    <a:lnTo>
                      <a:pt x="194" y="118"/>
                    </a:lnTo>
                    <a:lnTo>
                      <a:pt x="197" y="126"/>
                    </a:lnTo>
                    <a:lnTo>
                      <a:pt x="196" y="138"/>
                    </a:lnTo>
                    <a:lnTo>
                      <a:pt x="199" y="153"/>
                    </a:lnTo>
                    <a:lnTo>
                      <a:pt x="230" y="161"/>
                    </a:lnTo>
                    <a:lnTo>
                      <a:pt x="269" y="168"/>
                    </a:lnTo>
                    <a:lnTo>
                      <a:pt x="285" y="180"/>
                    </a:lnTo>
                    <a:lnTo>
                      <a:pt x="296" y="186"/>
                    </a:lnTo>
                    <a:lnTo>
                      <a:pt x="310" y="188"/>
                    </a:lnTo>
                    <a:lnTo>
                      <a:pt x="314" y="197"/>
                    </a:lnTo>
                    <a:lnTo>
                      <a:pt x="306" y="203"/>
                    </a:lnTo>
                    <a:lnTo>
                      <a:pt x="304" y="209"/>
                    </a:lnTo>
                    <a:lnTo>
                      <a:pt x="197" y="205"/>
                    </a:lnTo>
                    <a:lnTo>
                      <a:pt x="196" y="215"/>
                    </a:lnTo>
                    <a:lnTo>
                      <a:pt x="31" y="20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190"/>
              <p:cNvSpPr>
                <a:spLocks/>
              </p:cNvSpPr>
              <p:nvPr/>
            </p:nvSpPr>
            <p:spPr bwMode="auto">
              <a:xfrm>
                <a:off x="7474" y="19072"/>
                <a:ext cx="238" cy="259"/>
              </a:xfrm>
              <a:custGeom>
                <a:avLst/>
                <a:gdLst>
                  <a:gd name="T0" fmla="*/ 230 w 238"/>
                  <a:gd name="T1" fmla="*/ 259 h 259"/>
                  <a:gd name="T2" fmla="*/ 0 w 238"/>
                  <a:gd name="T3" fmla="*/ 244 h 259"/>
                  <a:gd name="T4" fmla="*/ 8 w 238"/>
                  <a:gd name="T5" fmla="*/ 120 h 259"/>
                  <a:gd name="T6" fmla="*/ 12 w 238"/>
                  <a:gd name="T7" fmla="*/ 120 h 259"/>
                  <a:gd name="T8" fmla="*/ 14 w 238"/>
                  <a:gd name="T9" fmla="*/ 68 h 259"/>
                  <a:gd name="T10" fmla="*/ 18 w 238"/>
                  <a:gd name="T11" fmla="*/ 64 h 259"/>
                  <a:gd name="T12" fmla="*/ 27 w 238"/>
                  <a:gd name="T13" fmla="*/ 60 h 259"/>
                  <a:gd name="T14" fmla="*/ 56 w 238"/>
                  <a:gd name="T15" fmla="*/ 64 h 259"/>
                  <a:gd name="T16" fmla="*/ 58 w 238"/>
                  <a:gd name="T17" fmla="*/ 66 h 259"/>
                  <a:gd name="T18" fmla="*/ 62 w 238"/>
                  <a:gd name="T19" fmla="*/ 62 h 259"/>
                  <a:gd name="T20" fmla="*/ 66 w 238"/>
                  <a:gd name="T21" fmla="*/ 62 h 259"/>
                  <a:gd name="T22" fmla="*/ 74 w 238"/>
                  <a:gd name="T23" fmla="*/ 56 h 259"/>
                  <a:gd name="T24" fmla="*/ 78 w 238"/>
                  <a:gd name="T25" fmla="*/ 52 h 259"/>
                  <a:gd name="T26" fmla="*/ 91 w 238"/>
                  <a:gd name="T27" fmla="*/ 50 h 259"/>
                  <a:gd name="T28" fmla="*/ 95 w 238"/>
                  <a:gd name="T29" fmla="*/ 48 h 259"/>
                  <a:gd name="T30" fmla="*/ 130 w 238"/>
                  <a:gd name="T31" fmla="*/ 54 h 259"/>
                  <a:gd name="T32" fmla="*/ 136 w 238"/>
                  <a:gd name="T33" fmla="*/ 50 h 259"/>
                  <a:gd name="T34" fmla="*/ 141 w 238"/>
                  <a:gd name="T35" fmla="*/ 44 h 259"/>
                  <a:gd name="T36" fmla="*/ 145 w 238"/>
                  <a:gd name="T37" fmla="*/ 42 h 259"/>
                  <a:gd name="T38" fmla="*/ 151 w 238"/>
                  <a:gd name="T39" fmla="*/ 31 h 259"/>
                  <a:gd name="T40" fmla="*/ 157 w 238"/>
                  <a:gd name="T41" fmla="*/ 33 h 259"/>
                  <a:gd name="T42" fmla="*/ 161 w 238"/>
                  <a:gd name="T43" fmla="*/ 27 h 259"/>
                  <a:gd name="T44" fmla="*/ 168 w 238"/>
                  <a:gd name="T45" fmla="*/ 27 h 259"/>
                  <a:gd name="T46" fmla="*/ 170 w 238"/>
                  <a:gd name="T47" fmla="*/ 17 h 259"/>
                  <a:gd name="T48" fmla="*/ 178 w 238"/>
                  <a:gd name="T49" fmla="*/ 17 h 259"/>
                  <a:gd name="T50" fmla="*/ 180 w 238"/>
                  <a:gd name="T51" fmla="*/ 19 h 259"/>
                  <a:gd name="T52" fmla="*/ 209 w 238"/>
                  <a:gd name="T53" fmla="*/ 15 h 259"/>
                  <a:gd name="T54" fmla="*/ 228 w 238"/>
                  <a:gd name="T55" fmla="*/ 0 h 259"/>
                  <a:gd name="T56" fmla="*/ 227 w 238"/>
                  <a:gd name="T57" fmla="*/ 19 h 259"/>
                  <a:gd name="T58" fmla="*/ 223 w 238"/>
                  <a:gd name="T59" fmla="*/ 19 h 259"/>
                  <a:gd name="T60" fmla="*/ 215 w 238"/>
                  <a:gd name="T61" fmla="*/ 137 h 259"/>
                  <a:gd name="T62" fmla="*/ 211 w 238"/>
                  <a:gd name="T63" fmla="*/ 137 h 259"/>
                  <a:gd name="T64" fmla="*/ 207 w 238"/>
                  <a:gd name="T65" fmla="*/ 195 h 259"/>
                  <a:gd name="T66" fmla="*/ 238 w 238"/>
                  <a:gd name="T67" fmla="*/ 197 h 259"/>
                  <a:gd name="T68" fmla="*/ 236 w 238"/>
                  <a:gd name="T69" fmla="*/ 259 h 259"/>
                  <a:gd name="T70" fmla="*/ 230 w 238"/>
                  <a:gd name="T7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8" h="259">
                    <a:moveTo>
                      <a:pt x="230" y="259"/>
                    </a:moveTo>
                    <a:lnTo>
                      <a:pt x="0" y="244"/>
                    </a:lnTo>
                    <a:lnTo>
                      <a:pt x="8" y="120"/>
                    </a:lnTo>
                    <a:lnTo>
                      <a:pt x="12" y="120"/>
                    </a:lnTo>
                    <a:lnTo>
                      <a:pt x="14" y="68"/>
                    </a:lnTo>
                    <a:lnTo>
                      <a:pt x="18" y="64"/>
                    </a:lnTo>
                    <a:lnTo>
                      <a:pt x="27" y="60"/>
                    </a:lnTo>
                    <a:lnTo>
                      <a:pt x="56" y="64"/>
                    </a:lnTo>
                    <a:lnTo>
                      <a:pt x="58" y="66"/>
                    </a:lnTo>
                    <a:lnTo>
                      <a:pt x="62" y="62"/>
                    </a:lnTo>
                    <a:lnTo>
                      <a:pt x="66" y="62"/>
                    </a:lnTo>
                    <a:lnTo>
                      <a:pt x="74" y="56"/>
                    </a:lnTo>
                    <a:lnTo>
                      <a:pt x="78" y="52"/>
                    </a:lnTo>
                    <a:lnTo>
                      <a:pt x="91" y="50"/>
                    </a:lnTo>
                    <a:lnTo>
                      <a:pt x="95" y="48"/>
                    </a:lnTo>
                    <a:lnTo>
                      <a:pt x="130" y="54"/>
                    </a:lnTo>
                    <a:lnTo>
                      <a:pt x="136" y="50"/>
                    </a:lnTo>
                    <a:lnTo>
                      <a:pt x="141" y="44"/>
                    </a:lnTo>
                    <a:lnTo>
                      <a:pt x="145" y="42"/>
                    </a:lnTo>
                    <a:lnTo>
                      <a:pt x="151" y="31"/>
                    </a:lnTo>
                    <a:lnTo>
                      <a:pt x="157" y="33"/>
                    </a:lnTo>
                    <a:lnTo>
                      <a:pt x="161" y="27"/>
                    </a:lnTo>
                    <a:lnTo>
                      <a:pt x="168" y="27"/>
                    </a:lnTo>
                    <a:lnTo>
                      <a:pt x="170" y="17"/>
                    </a:lnTo>
                    <a:lnTo>
                      <a:pt x="178" y="17"/>
                    </a:lnTo>
                    <a:lnTo>
                      <a:pt x="180" y="19"/>
                    </a:lnTo>
                    <a:lnTo>
                      <a:pt x="209" y="15"/>
                    </a:lnTo>
                    <a:lnTo>
                      <a:pt x="228" y="0"/>
                    </a:lnTo>
                    <a:lnTo>
                      <a:pt x="227" y="19"/>
                    </a:lnTo>
                    <a:lnTo>
                      <a:pt x="223" y="19"/>
                    </a:lnTo>
                    <a:lnTo>
                      <a:pt x="215" y="137"/>
                    </a:lnTo>
                    <a:lnTo>
                      <a:pt x="211" y="137"/>
                    </a:lnTo>
                    <a:lnTo>
                      <a:pt x="207" y="195"/>
                    </a:lnTo>
                    <a:lnTo>
                      <a:pt x="238" y="197"/>
                    </a:lnTo>
                    <a:lnTo>
                      <a:pt x="236" y="259"/>
                    </a:lnTo>
                    <a:lnTo>
                      <a:pt x="230" y="25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191"/>
              <p:cNvSpPr>
                <a:spLocks/>
              </p:cNvSpPr>
              <p:nvPr/>
            </p:nvSpPr>
            <p:spPr bwMode="auto">
              <a:xfrm>
                <a:off x="9275" y="19111"/>
                <a:ext cx="209" cy="92"/>
              </a:xfrm>
              <a:custGeom>
                <a:avLst/>
                <a:gdLst>
                  <a:gd name="T0" fmla="*/ 172 w 209"/>
                  <a:gd name="T1" fmla="*/ 89 h 92"/>
                  <a:gd name="T2" fmla="*/ 2 w 209"/>
                  <a:gd name="T3" fmla="*/ 92 h 92"/>
                  <a:gd name="T4" fmla="*/ 0 w 209"/>
                  <a:gd name="T5" fmla="*/ 3 h 92"/>
                  <a:gd name="T6" fmla="*/ 33 w 209"/>
                  <a:gd name="T7" fmla="*/ 3 h 92"/>
                  <a:gd name="T8" fmla="*/ 33 w 209"/>
                  <a:gd name="T9" fmla="*/ 32 h 92"/>
                  <a:gd name="T10" fmla="*/ 91 w 209"/>
                  <a:gd name="T11" fmla="*/ 31 h 92"/>
                  <a:gd name="T12" fmla="*/ 91 w 209"/>
                  <a:gd name="T13" fmla="*/ 2 h 92"/>
                  <a:gd name="T14" fmla="*/ 95 w 209"/>
                  <a:gd name="T15" fmla="*/ 3 h 92"/>
                  <a:gd name="T16" fmla="*/ 101 w 209"/>
                  <a:gd name="T17" fmla="*/ 0 h 92"/>
                  <a:gd name="T18" fmla="*/ 107 w 209"/>
                  <a:gd name="T19" fmla="*/ 2 h 92"/>
                  <a:gd name="T20" fmla="*/ 107 w 209"/>
                  <a:gd name="T21" fmla="*/ 2 h 92"/>
                  <a:gd name="T22" fmla="*/ 149 w 209"/>
                  <a:gd name="T23" fmla="*/ 0 h 92"/>
                  <a:gd name="T24" fmla="*/ 180 w 209"/>
                  <a:gd name="T25" fmla="*/ 0 h 92"/>
                  <a:gd name="T26" fmla="*/ 180 w 209"/>
                  <a:gd name="T27" fmla="*/ 13 h 92"/>
                  <a:gd name="T28" fmla="*/ 209 w 209"/>
                  <a:gd name="T29" fmla="*/ 13 h 92"/>
                  <a:gd name="T30" fmla="*/ 209 w 209"/>
                  <a:gd name="T31" fmla="*/ 25 h 92"/>
                  <a:gd name="T32" fmla="*/ 198 w 209"/>
                  <a:gd name="T33" fmla="*/ 27 h 92"/>
                  <a:gd name="T34" fmla="*/ 178 w 209"/>
                  <a:gd name="T35" fmla="*/ 42 h 92"/>
                  <a:gd name="T36" fmla="*/ 176 w 209"/>
                  <a:gd name="T37" fmla="*/ 60 h 92"/>
                  <a:gd name="T38" fmla="*/ 180 w 209"/>
                  <a:gd name="T39" fmla="*/ 67 h 92"/>
                  <a:gd name="T40" fmla="*/ 172 w 209"/>
                  <a:gd name="T41"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9" h="92">
                    <a:moveTo>
                      <a:pt x="172" y="89"/>
                    </a:moveTo>
                    <a:lnTo>
                      <a:pt x="2" y="92"/>
                    </a:lnTo>
                    <a:lnTo>
                      <a:pt x="0" y="3"/>
                    </a:lnTo>
                    <a:lnTo>
                      <a:pt x="33" y="3"/>
                    </a:lnTo>
                    <a:lnTo>
                      <a:pt x="33" y="32"/>
                    </a:lnTo>
                    <a:lnTo>
                      <a:pt x="91" y="31"/>
                    </a:lnTo>
                    <a:lnTo>
                      <a:pt x="91" y="2"/>
                    </a:lnTo>
                    <a:lnTo>
                      <a:pt x="95" y="3"/>
                    </a:lnTo>
                    <a:lnTo>
                      <a:pt x="101" y="0"/>
                    </a:lnTo>
                    <a:lnTo>
                      <a:pt x="107" y="2"/>
                    </a:lnTo>
                    <a:lnTo>
                      <a:pt x="107" y="2"/>
                    </a:lnTo>
                    <a:lnTo>
                      <a:pt x="149" y="0"/>
                    </a:lnTo>
                    <a:lnTo>
                      <a:pt x="180" y="0"/>
                    </a:lnTo>
                    <a:lnTo>
                      <a:pt x="180" y="13"/>
                    </a:lnTo>
                    <a:lnTo>
                      <a:pt x="209" y="13"/>
                    </a:lnTo>
                    <a:lnTo>
                      <a:pt x="209" y="25"/>
                    </a:lnTo>
                    <a:lnTo>
                      <a:pt x="198" y="27"/>
                    </a:lnTo>
                    <a:lnTo>
                      <a:pt x="178" y="42"/>
                    </a:lnTo>
                    <a:lnTo>
                      <a:pt x="176" y="60"/>
                    </a:lnTo>
                    <a:lnTo>
                      <a:pt x="180" y="67"/>
                    </a:lnTo>
                    <a:lnTo>
                      <a:pt x="172" y="8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192"/>
              <p:cNvSpPr>
                <a:spLocks/>
              </p:cNvSpPr>
              <p:nvPr/>
            </p:nvSpPr>
            <p:spPr bwMode="auto">
              <a:xfrm>
                <a:off x="9662" y="19105"/>
                <a:ext cx="194" cy="178"/>
              </a:xfrm>
              <a:custGeom>
                <a:avLst/>
                <a:gdLst>
                  <a:gd name="T0" fmla="*/ 194 w 194"/>
                  <a:gd name="T1" fmla="*/ 83 h 178"/>
                  <a:gd name="T2" fmla="*/ 149 w 194"/>
                  <a:gd name="T3" fmla="*/ 85 h 178"/>
                  <a:gd name="T4" fmla="*/ 149 w 194"/>
                  <a:gd name="T5" fmla="*/ 114 h 178"/>
                  <a:gd name="T6" fmla="*/ 122 w 194"/>
                  <a:gd name="T7" fmla="*/ 116 h 178"/>
                  <a:gd name="T8" fmla="*/ 122 w 194"/>
                  <a:gd name="T9" fmla="*/ 174 h 178"/>
                  <a:gd name="T10" fmla="*/ 91 w 194"/>
                  <a:gd name="T11" fmla="*/ 176 h 178"/>
                  <a:gd name="T12" fmla="*/ 2 w 194"/>
                  <a:gd name="T13" fmla="*/ 178 h 178"/>
                  <a:gd name="T14" fmla="*/ 0 w 194"/>
                  <a:gd name="T15" fmla="*/ 83 h 178"/>
                  <a:gd name="T16" fmla="*/ 2 w 194"/>
                  <a:gd name="T17" fmla="*/ 69 h 178"/>
                  <a:gd name="T18" fmla="*/ 14 w 194"/>
                  <a:gd name="T19" fmla="*/ 71 h 178"/>
                  <a:gd name="T20" fmla="*/ 23 w 194"/>
                  <a:gd name="T21" fmla="*/ 69 h 178"/>
                  <a:gd name="T22" fmla="*/ 29 w 194"/>
                  <a:gd name="T23" fmla="*/ 68 h 178"/>
                  <a:gd name="T24" fmla="*/ 29 w 194"/>
                  <a:gd name="T25" fmla="*/ 60 h 178"/>
                  <a:gd name="T26" fmla="*/ 58 w 194"/>
                  <a:gd name="T27" fmla="*/ 58 h 178"/>
                  <a:gd name="T28" fmla="*/ 58 w 194"/>
                  <a:gd name="T29" fmla="*/ 29 h 178"/>
                  <a:gd name="T30" fmla="*/ 72 w 194"/>
                  <a:gd name="T31" fmla="*/ 27 h 178"/>
                  <a:gd name="T32" fmla="*/ 72 w 194"/>
                  <a:gd name="T33" fmla="*/ 0 h 178"/>
                  <a:gd name="T34" fmla="*/ 99 w 194"/>
                  <a:gd name="T35" fmla="*/ 23 h 178"/>
                  <a:gd name="T36" fmla="*/ 103 w 194"/>
                  <a:gd name="T37" fmla="*/ 35 h 178"/>
                  <a:gd name="T38" fmla="*/ 128 w 194"/>
                  <a:gd name="T39" fmla="*/ 44 h 178"/>
                  <a:gd name="T40" fmla="*/ 168 w 194"/>
                  <a:gd name="T41" fmla="*/ 50 h 178"/>
                  <a:gd name="T42" fmla="*/ 174 w 194"/>
                  <a:gd name="T43" fmla="*/ 54 h 178"/>
                  <a:gd name="T44" fmla="*/ 180 w 194"/>
                  <a:gd name="T45" fmla="*/ 71 h 178"/>
                  <a:gd name="T46" fmla="*/ 194 w 194"/>
                  <a:gd name="T47" fmla="*/ 8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4" h="178">
                    <a:moveTo>
                      <a:pt x="194" y="83"/>
                    </a:moveTo>
                    <a:lnTo>
                      <a:pt x="149" y="85"/>
                    </a:lnTo>
                    <a:lnTo>
                      <a:pt x="149" y="114"/>
                    </a:lnTo>
                    <a:lnTo>
                      <a:pt x="122" y="116"/>
                    </a:lnTo>
                    <a:lnTo>
                      <a:pt x="122" y="174"/>
                    </a:lnTo>
                    <a:lnTo>
                      <a:pt x="91" y="176"/>
                    </a:lnTo>
                    <a:lnTo>
                      <a:pt x="2" y="178"/>
                    </a:lnTo>
                    <a:lnTo>
                      <a:pt x="0" y="83"/>
                    </a:lnTo>
                    <a:lnTo>
                      <a:pt x="2" y="69"/>
                    </a:lnTo>
                    <a:lnTo>
                      <a:pt x="14" y="71"/>
                    </a:lnTo>
                    <a:lnTo>
                      <a:pt x="23" y="69"/>
                    </a:lnTo>
                    <a:lnTo>
                      <a:pt x="29" y="68"/>
                    </a:lnTo>
                    <a:lnTo>
                      <a:pt x="29" y="60"/>
                    </a:lnTo>
                    <a:lnTo>
                      <a:pt x="58" y="58"/>
                    </a:lnTo>
                    <a:lnTo>
                      <a:pt x="58" y="29"/>
                    </a:lnTo>
                    <a:lnTo>
                      <a:pt x="72" y="27"/>
                    </a:lnTo>
                    <a:lnTo>
                      <a:pt x="72" y="0"/>
                    </a:lnTo>
                    <a:lnTo>
                      <a:pt x="99" y="23"/>
                    </a:lnTo>
                    <a:lnTo>
                      <a:pt x="103" y="35"/>
                    </a:lnTo>
                    <a:lnTo>
                      <a:pt x="128" y="44"/>
                    </a:lnTo>
                    <a:lnTo>
                      <a:pt x="168" y="50"/>
                    </a:lnTo>
                    <a:lnTo>
                      <a:pt x="174" y="54"/>
                    </a:lnTo>
                    <a:lnTo>
                      <a:pt x="180" y="71"/>
                    </a:lnTo>
                    <a:lnTo>
                      <a:pt x="194" y="8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193"/>
              <p:cNvSpPr>
                <a:spLocks/>
              </p:cNvSpPr>
              <p:nvPr/>
            </p:nvSpPr>
            <p:spPr bwMode="auto">
              <a:xfrm>
                <a:off x="9043" y="19122"/>
                <a:ext cx="176" cy="172"/>
              </a:xfrm>
              <a:custGeom>
                <a:avLst/>
                <a:gdLst>
                  <a:gd name="T0" fmla="*/ 118 w 176"/>
                  <a:gd name="T1" fmla="*/ 170 h 172"/>
                  <a:gd name="T2" fmla="*/ 31 w 176"/>
                  <a:gd name="T3" fmla="*/ 172 h 172"/>
                  <a:gd name="T4" fmla="*/ 0 w 176"/>
                  <a:gd name="T5" fmla="*/ 172 h 172"/>
                  <a:gd name="T6" fmla="*/ 0 w 176"/>
                  <a:gd name="T7" fmla="*/ 54 h 172"/>
                  <a:gd name="T8" fmla="*/ 56 w 176"/>
                  <a:gd name="T9" fmla="*/ 52 h 172"/>
                  <a:gd name="T10" fmla="*/ 54 w 176"/>
                  <a:gd name="T11" fmla="*/ 0 h 172"/>
                  <a:gd name="T12" fmla="*/ 66 w 176"/>
                  <a:gd name="T13" fmla="*/ 2 h 172"/>
                  <a:gd name="T14" fmla="*/ 74 w 176"/>
                  <a:gd name="T15" fmla="*/ 12 h 172"/>
                  <a:gd name="T16" fmla="*/ 85 w 176"/>
                  <a:gd name="T17" fmla="*/ 12 h 172"/>
                  <a:gd name="T18" fmla="*/ 97 w 176"/>
                  <a:gd name="T19" fmla="*/ 25 h 172"/>
                  <a:gd name="T20" fmla="*/ 122 w 176"/>
                  <a:gd name="T21" fmla="*/ 43 h 172"/>
                  <a:gd name="T22" fmla="*/ 139 w 176"/>
                  <a:gd name="T23" fmla="*/ 51 h 172"/>
                  <a:gd name="T24" fmla="*/ 147 w 176"/>
                  <a:gd name="T25" fmla="*/ 52 h 172"/>
                  <a:gd name="T26" fmla="*/ 165 w 176"/>
                  <a:gd name="T27" fmla="*/ 60 h 172"/>
                  <a:gd name="T28" fmla="*/ 170 w 176"/>
                  <a:gd name="T29" fmla="*/ 60 h 172"/>
                  <a:gd name="T30" fmla="*/ 176 w 176"/>
                  <a:gd name="T31" fmla="*/ 68 h 172"/>
                  <a:gd name="T32" fmla="*/ 176 w 176"/>
                  <a:gd name="T33" fmla="*/ 141 h 172"/>
                  <a:gd name="T34" fmla="*/ 118 w 176"/>
                  <a:gd name="T35" fmla="*/ 143 h 172"/>
                  <a:gd name="T36" fmla="*/ 118 w 176"/>
                  <a:gd name="T37" fmla="*/ 17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6" h="172">
                    <a:moveTo>
                      <a:pt x="118" y="170"/>
                    </a:moveTo>
                    <a:lnTo>
                      <a:pt x="31" y="172"/>
                    </a:lnTo>
                    <a:lnTo>
                      <a:pt x="0" y="172"/>
                    </a:lnTo>
                    <a:lnTo>
                      <a:pt x="0" y="54"/>
                    </a:lnTo>
                    <a:lnTo>
                      <a:pt x="56" y="52"/>
                    </a:lnTo>
                    <a:lnTo>
                      <a:pt x="54" y="0"/>
                    </a:lnTo>
                    <a:lnTo>
                      <a:pt x="66" y="2"/>
                    </a:lnTo>
                    <a:lnTo>
                      <a:pt x="74" y="12"/>
                    </a:lnTo>
                    <a:lnTo>
                      <a:pt x="85" y="12"/>
                    </a:lnTo>
                    <a:lnTo>
                      <a:pt x="97" y="25"/>
                    </a:lnTo>
                    <a:lnTo>
                      <a:pt x="122" y="43"/>
                    </a:lnTo>
                    <a:lnTo>
                      <a:pt x="139" y="51"/>
                    </a:lnTo>
                    <a:lnTo>
                      <a:pt x="147" y="52"/>
                    </a:lnTo>
                    <a:lnTo>
                      <a:pt x="165" y="60"/>
                    </a:lnTo>
                    <a:lnTo>
                      <a:pt x="170" y="60"/>
                    </a:lnTo>
                    <a:lnTo>
                      <a:pt x="176" y="68"/>
                    </a:lnTo>
                    <a:lnTo>
                      <a:pt x="176" y="141"/>
                    </a:lnTo>
                    <a:lnTo>
                      <a:pt x="118" y="143"/>
                    </a:lnTo>
                    <a:lnTo>
                      <a:pt x="118" y="17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194"/>
              <p:cNvSpPr>
                <a:spLocks/>
              </p:cNvSpPr>
              <p:nvPr/>
            </p:nvSpPr>
            <p:spPr bwMode="auto">
              <a:xfrm>
                <a:off x="10320" y="19080"/>
                <a:ext cx="153" cy="154"/>
              </a:xfrm>
              <a:custGeom>
                <a:avLst/>
                <a:gdLst>
                  <a:gd name="T0" fmla="*/ 0 w 153"/>
                  <a:gd name="T1" fmla="*/ 7 h 154"/>
                  <a:gd name="T2" fmla="*/ 114 w 153"/>
                  <a:gd name="T3" fmla="*/ 0 h 154"/>
                  <a:gd name="T4" fmla="*/ 120 w 153"/>
                  <a:gd name="T5" fmla="*/ 60 h 154"/>
                  <a:gd name="T6" fmla="*/ 147 w 153"/>
                  <a:gd name="T7" fmla="*/ 58 h 154"/>
                  <a:gd name="T8" fmla="*/ 153 w 153"/>
                  <a:gd name="T9" fmla="*/ 147 h 154"/>
                  <a:gd name="T10" fmla="*/ 112 w 153"/>
                  <a:gd name="T11" fmla="*/ 149 h 154"/>
                  <a:gd name="T12" fmla="*/ 10 w 153"/>
                  <a:gd name="T13" fmla="*/ 154 h 154"/>
                  <a:gd name="T14" fmla="*/ 6 w 153"/>
                  <a:gd name="T15" fmla="*/ 96 h 154"/>
                  <a:gd name="T16" fmla="*/ 0 w 153"/>
                  <a:gd name="T17" fmla="*/ 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54">
                    <a:moveTo>
                      <a:pt x="0" y="7"/>
                    </a:moveTo>
                    <a:lnTo>
                      <a:pt x="114" y="0"/>
                    </a:lnTo>
                    <a:lnTo>
                      <a:pt x="120" y="60"/>
                    </a:lnTo>
                    <a:lnTo>
                      <a:pt x="147" y="58"/>
                    </a:lnTo>
                    <a:lnTo>
                      <a:pt x="153" y="147"/>
                    </a:lnTo>
                    <a:lnTo>
                      <a:pt x="112" y="149"/>
                    </a:lnTo>
                    <a:lnTo>
                      <a:pt x="10" y="154"/>
                    </a:lnTo>
                    <a:lnTo>
                      <a:pt x="6" y="96"/>
                    </a:lnTo>
                    <a:lnTo>
                      <a:pt x="0" y="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195"/>
              <p:cNvSpPr>
                <a:spLocks/>
              </p:cNvSpPr>
              <p:nvPr/>
            </p:nvSpPr>
            <p:spPr bwMode="auto">
              <a:xfrm>
                <a:off x="9836" y="19105"/>
                <a:ext cx="161" cy="95"/>
              </a:xfrm>
              <a:custGeom>
                <a:avLst/>
                <a:gdLst>
                  <a:gd name="T0" fmla="*/ 0 w 161"/>
                  <a:gd name="T1" fmla="*/ 54 h 95"/>
                  <a:gd name="T2" fmla="*/ 45 w 161"/>
                  <a:gd name="T3" fmla="*/ 52 h 95"/>
                  <a:gd name="T4" fmla="*/ 43 w 161"/>
                  <a:gd name="T5" fmla="*/ 6 h 95"/>
                  <a:gd name="T6" fmla="*/ 161 w 161"/>
                  <a:gd name="T7" fmla="*/ 0 h 95"/>
                  <a:gd name="T8" fmla="*/ 161 w 161"/>
                  <a:gd name="T9" fmla="*/ 29 h 95"/>
                  <a:gd name="T10" fmla="*/ 74 w 161"/>
                  <a:gd name="T11" fmla="*/ 33 h 95"/>
                  <a:gd name="T12" fmla="*/ 68 w 161"/>
                  <a:gd name="T13" fmla="*/ 42 h 95"/>
                  <a:gd name="T14" fmla="*/ 66 w 161"/>
                  <a:gd name="T15" fmla="*/ 62 h 95"/>
                  <a:gd name="T16" fmla="*/ 58 w 161"/>
                  <a:gd name="T17" fmla="*/ 95 h 95"/>
                  <a:gd name="T18" fmla="*/ 29 w 161"/>
                  <a:gd name="T19" fmla="*/ 89 h 95"/>
                  <a:gd name="T20" fmla="*/ 20 w 161"/>
                  <a:gd name="T21" fmla="*/ 83 h 95"/>
                  <a:gd name="T22" fmla="*/ 6 w 161"/>
                  <a:gd name="T23" fmla="*/ 71 h 95"/>
                  <a:gd name="T24" fmla="*/ 0 w 161"/>
                  <a:gd name="T25" fmla="*/ 5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1" h="95">
                    <a:moveTo>
                      <a:pt x="0" y="54"/>
                    </a:moveTo>
                    <a:lnTo>
                      <a:pt x="45" y="52"/>
                    </a:lnTo>
                    <a:lnTo>
                      <a:pt x="43" y="6"/>
                    </a:lnTo>
                    <a:lnTo>
                      <a:pt x="161" y="0"/>
                    </a:lnTo>
                    <a:lnTo>
                      <a:pt x="161" y="29"/>
                    </a:lnTo>
                    <a:lnTo>
                      <a:pt x="74" y="33"/>
                    </a:lnTo>
                    <a:lnTo>
                      <a:pt x="68" y="42"/>
                    </a:lnTo>
                    <a:lnTo>
                      <a:pt x="66" y="62"/>
                    </a:lnTo>
                    <a:lnTo>
                      <a:pt x="58" y="95"/>
                    </a:lnTo>
                    <a:lnTo>
                      <a:pt x="29" y="89"/>
                    </a:lnTo>
                    <a:lnTo>
                      <a:pt x="20" y="83"/>
                    </a:lnTo>
                    <a:lnTo>
                      <a:pt x="6" y="71"/>
                    </a:lnTo>
                    <a:lnTo>
                      <a:pt x="0" y="5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196"/>
              <p:cNvSpPr>
                <a:spLocks/>
              </p:cNvSpPr>
              <p:nvPr/>
            </p:nvSpPr>
            <p:spPr bwMode="auto">
              <a:xfrm>
                <a:off x="8285" y="19136"/>
                <a:ext cx="209" cy="155"/>
              </a:xfrm>
              <a:custGeom>
                <a:avLst/>
                <a:gdLst>
                  <a:gd name="T0" fmla="*/ 89 w 209"/>
                  <a:gd name="T1" fmla="*/ 151 h 155"/>
                  <a:gd name="T2" fmla="*/ 0 w 209"/>
                  <a:gd name="T3" fmla="*/ 149 h 155"/>
                  <a:gd name="T4" fmla="*/ 4 w 209"/>
                  <a:gd name="T5" fmla="*/ 0 h 155"/>
                  <a:gd name="T6" fmla="*/ 178 w 209"/>
                  <a:gd name="T7" fmla="*/ 6 h 155"/>
                  <a:gd name="T8" fmla="*/ 209 w 209"/>
                  <a:gd name="T9" fmla="*/ 7 h 155"/>
                  <a:gd name="T10" fmla="*/ 209 w 209"/>
                  <a:gd name="T11" fmla="*/ 37 h 155"/>
                  <a:gd name="T12" fmla="*/ 207 w 209"/>
                  <a:gd name="T13" fmla="*/ 155 h 155"/>
                  <a:gd name="T14" fmla="*/ 89 w 209"/>
                  <a:gd name="T15" fmla="*/ 151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55">
                    <a:moveTo>
                      <a:pt x="89" y="151"/>
                    </a:moveTo>
                    <a:lnTo>
                      <a:pt x="0" y="149"/>
                    </a:lnTo>
                    <a:lnTo>
                      <a:pt x="4" y="0"/>
                    </a:lnTo>
                    <a:lnTo>
                      <a:pt x="178" y="6"/>
                    </a:lnTo>
                    <a:lnTo>
                      <a:pt x="209" y="7"/>
                    </a:lnTo>
                    <a:lnTo>
                      <a:pt x="209" y="37"/>
                    </a:lnTo>
                    <a:lnTo>
                      <a:pt x="207" y="155"/>
                    </a:lnTo>
                    <a:lnTo>
                      <a:pt x="89" y="151"/>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197"/>
              <p:cNvSpPr>
                <a:spLocks/>
              </p:cNvSpPr>
              <p:nvPr/>
            </p:nvSpPr>
            <p:spPr bwMode="auto">
              <a:xfrm>
                <a:off x="8921" y="19147"/>
                <a:ext cx="122" cy="147"/>
              </a:xfrm>
              <a:custGeom>
                <a:avLst/>
                <a:gdLst>
                  <a:gd name="T0" fmla="*/ 6 w 122"/>
                  <a:gd name="T1" fmla="*/ 147 h 147"/>
                  <a:gd name="T2" fmla="*/ 2 w 122"/>
                  <a:gd name="T3" fmla="*/ 147 h 147"/>
                  <a:gd name="T4" fmla="*/ 4 w 122"/>
                  <a:gd name="T5" fmla="*/ 29 h 147"/>
                  <a:gd name="T6" fmla="*/ 0 w 122"/>
                  <a:gd name="T7" fmla="*/ 29 h 147"/>
                  <a:gd name="T8" fmla="*/ 0 w 122"/>
                  <a:gd name="T9" fmla="*/ 0 h 147"/>
                  <a:gd name="T10" fmla="*/ 118 w 122"/>
                  <a:gd name="T11" fmla="*/ 0 h 147"/>
                  <a:gd name="T12" fmla="*/ 120 w 122"/>
                  <a:gd name="T13" fmla="*/ 29 h 147"/>
                  <a:gd name="T14" fmla="*/ 122 w 122"/>
                  <a:gd name="T15" fmla="*/ 29 h 147"/>
                  <a:gd name="T16" fmla="*/ 122 w 122"/>
                  <a:gd name="T17" fmla="*/ 147 h 147"/>
                  <a:gd name="T18" fmla="*/ 6 w 122"/>
                  <a:gd name="T1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47">
                    <a:moveTo>
                      <a:pt x="6" y="147"/>
                    </a:moveTo>
                    <a:lnTo>
                      <a:pt x="2" y="147"/>
                    </a:lnTo>
                    <a:lnTo>
                      <a:pt x="4" y="29"/>
                    </a:lnTo>
                    <a:lnTo>
                      <a:pt x="0" y="29"/>
                    </a:lnTo>
                    <a:lnTo>
                      <a:pt x="0" y="0"/>
                    </a:lnTo>
                    <a:lnTo>
                      <a:pt x="118" y="0"/>
                    </a:lnTo>
                    <a:lnTo>
                      <a:pt x="120" y="29"/>
                    </a:lnTo>
                    <a:lnTo>
                      <a:pt x="122" y="29"/>
                    </a:lnTo>
                    <a:lnTo>
                      <a:pt x="122" y="147"/>
                    </a:lnTo>
                    <a:lnTo>
                      <a:pt x="6" y="14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198"/>
              <p:cNvSpPr>
                <a:spLocks/>
              </p:cNvSpPr>
              <p:nvPr/>
            </p:nvSpPr>
            <p:spPr bwMode="auto">
              <a:xfrm>
                <a:off x="8832" y="19147"/>
                <a:ext cx="93" cy="147"/>
              </a:xfrm>
              <a:custGeom>
                <a:avLst/>
                <a:gdLst>
                  <a:gd name="T0" fmla="*/ 89 w 93"/>
                  <a:gd name="T1" fmla="*/ 0 h 147"/>
                  <a:gd name="T2" fmla="*/ 89 w 93"/>
                  <a:gd name="T3" fmla="*/ 29 h 147"/>
                  <a:gd name="T4" fmla="*/ 93 w 93"/>
                  <a:gd name="T5" fmla="*/ 29 h 147"/>
                  <a:gd name="T6" fmla="*/ 91 w 93"/>
                  <a:gd name="T7" fmla="*/ 147 h 147"/>
                  <a:gd name="T8" fmla="*/ 0 w 93"/>
                  <a:gd name="T9" fmla="*/ 145 h 147"/>
                  <a:gd name="T10" fmla="*/ 2 w 93"/>
                  <a:gd name="T11" fmla="*/ 31 h 147"/>
                  <a:gd name="T12" fmla="*/ 0 w 93"/>
                  <a:gd name="T13" fmla="*/ 0 h 147"/>
                  <a:gd name="T14" fmla="*/ 89 w 93"/>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47">
                    <a:moveTo>
                      <a:pt x="89" y="0"/>
                    </a:moveTo>
                    <a:lnTo>
                      <a:pt x="89" y="29"/>
                    </a:lnTo>
                    <a:lnTo>
                      <a:pt x="93" y="29"/>
                    </a:lnTo>
                    <a:lnTo>
                      <a:pt x="91" y="147"/>
                    </a:lnTo>
                    <a:lnTo>
                      <a:pt x="0" y="145"/>
                    </a:lnTo>
                    <a:lnTo>
                      <a:pt x="2" y="31"/>
                    </a:lnTo>
                    <a:lnTo>
                      <a:pt x="0" y="0"/>
                    </a:lnTo>
                    <a:lnTo>
                      <a:pt x="89" y="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Freeform 199"/>
              <p:cNvSpPr>
                <a:spLocks/>
              </p:cNvSpPr>
              <p:nvPr/>
            </p:nvSpPr>
            <p:spPr bwMode="auto">
              <a:xfrm>
                <a:off x="8832" y="19147"/>
                <a:ext cx="93" cy="147"/>
              </a:xfrm>
              <a:custGeom>
                <a:avLst/>
                <a:gdLst>
                  <a:gd name="T0" fmla="*/ 89 w 93"/>
                  <a:gd name="T1" fmla="*/ 0 h 147"/>
                  <a:gd name="T2" fmla="*/ 89 w 93"/>
                  <a:gd name="T3" fmla="*/ 29 h 147"/>
                  <a:gd name="T4" fmla="*/ 93 w 93"/>
                  <a:gd name="T5" fmla="*/ 29 h 147"/>
                  <a:gd name="T6" fmla="*/ 91 w 93"/>
                  <a:gd name="T7" fmla="*/ 147 h 147"/>
                  <a:gd name="T8" fmla="*/ 0 w 93"/>
                  <a:gd name="T9" fmla="*/ 145 h 147"/>
                  <a:gd name="T10" fmla="*/ 2 w 93"/>
                  <a:gd name="T11" fmla="*/ 31 h 147"/>
                  <a:gd name="T12" fmla="*/ 0 w 93"/>
                  <a:gd name="T13" fmla="*/ 0 h 147"/>
                  <a:gd name="T14" fmla="*/ 89 w 93"/>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47">
                    <a:moveTo>
                      <a:pt x="89" y="0"/>
                    </a:moveTo>
                    <a:lnTo>
                      <a:pt x="89" y="29"/>
                    </a:lnTo>
                    <a:lnTo>
                      <a:pt x="93" y="29"/>
                    </a:lnTo>
                    <a:lnTo>
                      <a:pt x="91" y="147"/>
                    </a:lnTo>
                    <a:lnTo>
                      <a:pt x="0" y="145"/>
                    </a:lnTo>
                    <a:lnTo>
                      <a:pt x="2" y="31"/>
                    </a:lnTo>
                    <a:lnTo>
                      <a:pt x="0" y="0"/>
                    </a:lnTo>
                    <a:lnTo>
                      <a:pt x="8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 name="Freeform 200"/>
              <p:cNvSpPr>
                <a:spLocks/>
              </p:cNvSpPr>
              <p:nvPr/>
            </p:nvSpPr>
            <p:spPr bwMode="auto">
              <a:xfrm>
                <a:off x="6979" y="19076"/>
                <a:ext cx="149" cy="164"/>
              </a:xfrm>
              <a:custGeom>
                <a:avLst/>
                <a:gdLst>
                  <a:gd name="T0" fmla="*/ 147 w 149"/>
                  <a:gd name="T1" fmla="*/ 164 h 164"/>
                  <a:gd name="T2" fmla="*/ 0 w 149"/>
                  <a:gd name="T3" fmla="*/ 153 h 164"/>
                  <a:gd name="T4" fmla="*/ 0 w 149"/>
                  <a:gd name="T5" fmla="*/ 141 h 164"/>
                  <a:gd name="T6" fmla="*/ 12 w 149"/>
                  <a:gd name="T7" fmla="*/ 8 h 164"/>
                  <a:gd name="T8" fmla="*/ 19 w 149"/>
                  <a:gd name="T9" fmla="*/ 6 h 164"/>
                  <a:gd name="T10" fmla="*/ 27 w 149"/>
                  <a:gd name="T11" fmla="*/ 8 h 164"/>
                  <a:gd name="T12" fmla="*/ 42 w 149"/>
                  <a:gd name="T13" fmla="*/ 6 h 164"/>
                  <a:gd name="T14" fmla="*/ 50 w 149"/>
                  <a:gd name="T15" fmla="*/ 2 h 164"/>
                  <a:gd name="T16" fmla="*/ 64 w 149"/>
                  <a:gd name="T17" fmla="*/ 4 h 164"/>
                  <a:gd name="T18" fmla="*/ 68 w 149"/>
                  <a:gd name="T19" fmla="*/ 0 h 164"/>
                  <a:gd name="T20" fmla="*/ 133 w 149"/>
                  <a:gd name="T21" fmla="*/ 6 h 164"/>
                  <a:gd name="T22" fmla="*/ 126 w 149"/>
                  <a:gd name="T23" fmla="*/ 93 h 164"/>
                  <a:gd name="T24" fmla="*/ 124 w 149"/>
                  <a:gd name="T25" fmla="*/ 93 h 164"/>
                  <a:gd name="T26" fmla="*/ 120 w 149"/>
                  <a:gd name="T27" fmla="*/ 122 h 164"/>
                  <a:gd name="T28" fmla="*/ 149 w 149"/>
                  <a:gd name="T29" fmla="*/ 126 h 164"/>
                  <a:gd name="T30" fmla="*/ 147 w 149"/>
                  <a:gd name="T3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9" h="164">
                    <a:moveTo>
                      <a:pt x="147" y="164"/>
                    </a:moveTo>
                    <a:lnTo>
                      <a:pt x="0" y="153"/>
                    </a:lnTo>
                    <a:lnTo>
                      <a:pt x="0" y="141"/>
                    </a:lnTo>
                    <a:lnTo>
                      <a:pt x="12" y="8"/>
                    </a:lnTo>
                    <a:lnTo>
                      <a:pt x="19" y="6"/>
                    </a:lnTo>
                    <a:lnTo>
                      <a:pt x="27" y="8"/>
                    </a:lnTo>
                    <a:lnTo>
                      <a:pt x="42" y="6"/>
                    </a:lnTo>
                    <a:lnTo>
                      <a:pt x="50" y="2"/>
                    </a:lnTo>
                    <a:lnTo>
                      <a:pt x="64" y="4"/>
                    </a:lnTo>
                    <a:lnTo>
                      <a:pt x="68" y="0"/>
                    </a:lnTo>
                    <a:lnTo>
                      <a:pt x="133" y="6"/>
                    </a:lnTo>
                    <a:lnTo>
                      <a:pt x="126" y="93"/>
                    </a:lnTo>
                    <a:lnTo>
                      <a:pt x="124" y="93"/>
                    </a:lnTo>
                    <a:lnTo>
                      <a:pt x="120" y="122"/>
                    </a:lnTo>
                    <a:lnTo>
                      <a:pt x="149" y="126"/>
                    </a:lnTo>
                    <a:lnTo>
                      <a:pt x="147" y="16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201"/>
              <p:cNvSpPr>
                <a:spLocks/>
              </p:cNvSpPr>
              <p:nvPr/>
            </p:nvSpPr>
            <p:spPr bwMode="auto">
              <a:xfrm>
                <a:off x="9894" y="19134"/>
                <a:ext cx="140" cy="189"/>
              </a:xfrm>
              <a:custGeom>
                <a:avLst/>
                <a:gdLst>
                  <a:gd name="T0" fmla="*/ 134 w 140"/>
                  <a:gd name="T1" fmla="*/ 0 h 189"/>
                  <a:gd name="T2" fmla="*/ 140 w 140"/>
                  <a:gd name="T3" fmla="*/ 118 h 189"/>
                  <a:gd name="T4" fmla="*/ 120 w 140"/>
                  <a:gd name="T5" fmla="*/ 131 h 189"/>
                  <a:gd name="T6" fmla="*/ 124 w 140"/>
                  <a:gd name="T7" fmla="*/ 137 h 189"/>
                  <a:gd name="T8" fmla="*/ 120 w 140"/>
                  <a:gd name="T9" fmla="*/ 145 h 189"/>
                  <a:gd name="T10" fmla="*/ 132 w 140"/>
                  <a:gd name="T11" fmla="*/ 155 h 189"/>
                  <a:gd name="T12" fmla="*/ 138 w 140"/>
                  <a:gd name="T13" fmla="*/ 168 h 189"/>
                  <a:gd name="T14" fmla="*/ 136 w 140"/>
                  <a:gd name="T15" fmla="*/ 174 h 189"/>
                  <a:gd name="T16" fmla="*/ 132 w 140"/>
                  <a:gd name="T17" fmla="*/ 189 h 189"/>
                  <a:gd name="T18" fmla="*/ 124 w 140"/>
                  <a:gd name="T19" fmla="*/ 189 h 189"/>
                  <a:gd name="T20" fmla="*/ 113 w 140"/>
                  <a:gd name="T21" fmla="*/ 180 h 189"/>
                  <a:gd name="T22" fmla="*/ 85 w 140"/>
                  <a:gd name="T23" fmla="*/ 158 h 189"/>
                  <a:gd name="T24" fmla="*/ 62 w 140"/>
                  <a:gd name="T25" fmla="*/ 141 h 189"/>
                  <a:gd name="T26" fmla="*/ 51 w 140"/>
                  <a:gd name="T27" fmla="*/ 118 h 189"/>
                  <a:gd name="T28" fmla="*/ 43 w 140"/>
                  <a:gd name="T29" fmla="*/ 108 h 189"/>
                  <a:gd name="T30" fmla="*/ 43 w 140"/>
                  <a:gd name="T31" fmla="*/ 98 h 189"/>
                  <a:gd name="T32" fmla="*/ 37 w 140"/>
                  <a:gd name="T33" fmla="*/ 91 h 189"/>
                  <a:gd name="T34" fmla="*/ 29 w 140"/>
                  <a:gd name="T35" fmla="*/ 83 h 189"/>
                  <a:gd name="T36" fmla="*/ 0 w 140"/>
                  <a:gd name="T37" fmla="*/ 66 h 189"/>
                  <a:gd name="T38" fmla="*/ 8 w 140"/>
                  <a:gd name="T39" fmla="*/ 33 h 189"/>
                  <a:gd name="T40" fmla="*/ 10 w 140"/>
                  <a:gd name="T41" fmla="*/ 13 h 189"/>
                  <a:gd name="T42" fmla="*/ 16 w 140"/>
                  <a:gd name="T43" fmla="*/ 4 h 189"/>
                  <a:gd name="T44" fmla="*/ 103 w 140"/>
                  <a:gd name="T45" fmla="*/ 0 h 189"/>
                  <a:gd name="T46" fmla="*/ 134 w 140"/>
                  <a:gd name="T47"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0" h="189">
                    <a:moveTo>
                      <a:pt x="134" y="0"/>
                    </a:moveTo>
                    <a:lnTo>
                      <a:pt x="140" y="118"/>
                    </a:lnTo>
                    <a:lnTo>
                      <a:pt x="120" y="131"/>
                    </a:lnTo>
                    <a:lnTo>
                      <a:pt x="124" y="137"/>
                    </a:lnTo>
                    <a:lnTo>
                      <a:pt x="120" y="145"/>
                    </a:lnTo>
                    <a:lnTo>
                      <a:pt x="132" y="155"/>
                    </a:lnTo>
                    <a:lnTo>
                      <a:pt x="138" y="168"/>
                    </a:lnTo>
                    <a:lnTo>
                      <a:pt x="136" y="174"/>
                    </a:lnTo>
                    <a:lnTo>
                      <a:pt x="132" y="189"/>
                    </a:lnTo>
                    <a:lnTo>
                      <a:pt x="124" y="189"/>
                    </a:lnTo>
                    <a:lnTo>
                      <a:pt x="113" y="180"/>
                    </a:lnTo>
                    <a:lnTo>
                      <a:pt x="85" y="158"/>
                    </a:lnTo>
                    <a:lnTo>
                      <a:pt x="62" y="141"/>
                    </a:lnTo>
                    <a:lnTo>
                      <a:pt x="51" y="118"/>
                    </a:lnTo>
                    <a:lnTo>
                      <a:pt x="43" y="108"/>
                    </a:lnTo>
                    <a:lnTo>
                      <a:pt x="43" y="98"/>
                    </a:lnTo>
                    <a:lnTo>
                      <a:pt x="37" y="91"/>
                    </a:lnTo>
                    <a:lnTo>
                      <a:pt x="29" y="83"/>
                    </a:lnTo>
                    <a:lnTo>
                      <a:pt x="0" y="66"/>
                    </a:lnTo>
                    <a:lnTo>
                      <a:pt x="8" y="33"/>
                    </a:lnTo>
                    <a:lnTo>
                      <a:pt x="10" y="13"/>
                    </a:lnTo>
                    <a:lnTo>
                      <a:pt x="16" y="4"/>
                    </a:lnTo>
                    <a:lnTo>
                      <a:pt x="103" y="0"/>
                    </a:lnTo>
                    <a:lnTo>
                      <a:pt x="134"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202"/>
              <p:cNvSpPr>
                <a:spLocks/>
              </p:cNvSpPr>
              <p:nvPr/>
            </p:nvSpPr>
            <p:spPr bwMode="auto">
              <a:xfrm>
                <a:off x="10014" y="19130"/>
                <a:ext cx="114" cy="209"/>
              </a:xfrm>
              <a:custGeom>
                <a:avLst/>
                <a:gdLst>
                  <a:gd name="T0" fmla="*/ 49 w 114"/>
                  <a:gd name="T1" fmla="*/ 209 h 209"/>
                  <a:gd name="T2" fmla="*/ 23 w 114"/>
                  <a:gd name="T3" fmla="*/ 193 h 209"/>
                  <a:gd name="T4" fmla="*/ 12 w 114"/>
                  <a:gd name="T5" fmla="*/ 193 h 209"/>
                  <a:gd name="T6" fmla="*/ 16 w 114"/>
                  <a:gd name="T7" fmla="*/ 178 h 209"/>
                  <a:gd name="T8" fmla="*/ 18 w 114"/>
                  <a:gd name="T9" fmla="*/ 172 h 209"/>
                  <a:gd name="T10" fmla="*/ 12 w 114"/>
                  <a:gd name="T11" fmla="*/ 159 h 209"/>
                  <a:gd name="T12" fmla="*/ 0 w 114"/>
                  <a:gd name="T13" fmla="*/ 149 h 209"/>
                  <a:gd name="T14" fmla="*/ 4 w 114"/>
                  <a:gd name="T15" fmla="*/ 141 h 209"/>
                  <a:gd name="T16" fmla="*/ 0 w 114"/>
                  <a:gd name="T17" fmla="*/ 135 h 209"/>
                  <a:gd name="T18" fmla="*/ 20 w 114"/>
                  <a:gd name="T19" fmla="*/ 122 h 209"/>
                  <a:gd name="T20" fmla="*/ 14 w 114"/>
                  <a:gd name="T21" fmla="*/ 4 h 209"/>
                  <a:gd name="T22" fmla="*/ 103 w 114"/>
                  <a:gd name="T23" fmla="*/ 0 h 209"/>
                  <a:gd name="T24" fmla="*/ 109 w 114"/>
                  <a:gd name="T25" fmla="*/ 116 h 209"/>
                  <a:gd name="T26" fmla="*/ 112 w 114"/>
                  <a:gd name="T27" fmla="*/ 116 h 209"/>
                  <a:gd name="T28" fmla="*/ 114 w 114"/>
                  <a:gd name="T29" fmla="*/ 176 h 209"/>
                  <a:gd name="T30" fmla="*/ 107 w 114"/>
                  <a:gd name="T31" fmla="*/ 172 h 209"/>
                  <a:gd name="T32" fmla="*/ 97 w 114"/>
                  <a:gd name="T33" fmla="*/ 182 h 209"/>
                  <a:gd name="T34" fmla="*/ 87 w 114"/>
                  <a:gd name="T35" fmla="*/ 178 h 209"/>
                  <a:gd name="T36" fmla="*/ 78 w 114"/>
                  <a:gd name="T37" fmla="*/ 182 h 209"/>
                  <a:gd name="T38" fmla="*/ 70 w 114"/>
                  <a:gd name="T39" fmla="*/ 188 h 209"/>
                  <a:gd name="T40" fmla="*/ 68 w 114"/>
                  <a:gd name="T41" fmla="*/ 191 h 209"/>
                  <a:gd name="T42" fmla="*/ 72 w 114"/>
                  <a:gd name="T43" fmla="*/ 207 h 209"/>
                  <a:gd name="T44" fmla="*/ 49 w 114"/>
                  <a:gd name="T45"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 h="209">
                    <a:moveTo>
                      <a:pt x="49" y="209"/>
                    </a:moveTo>
                    <a:lnTo>
                      <a:pt x="23" y="193"/>
                    </a:lnTo>
                    <a:lnTo>
                      <a:pt x="12" y="193"/>
                    </a:lnTo>
                    <a:lnTo>
                      <a:pt x="16" y="178"/>
                    </a:lnTo>
                    <a:lnTo>
                      <a:pt x="18" y="172"/>
                    </a:lnTo>
                    <a:lnTo>
                      <a:pt x="12" y="159"/>
                    </a:lnTo>
                    <a:lnTo>
                      <a:pt x="0" y="149"/>
                    </a:lnTo>
                    <a:lnTo>
                      <a:pt x="4" y="141"/>
                    </a:lnTo>
                    <a:lnTo>
                      <a:pt x="0" y="135"/>
                    </a:lnTo>
                    <a:lnTo>
                      <a:pt x="20" y="122"/>
                    </a:lnTo>
                    <a:lnTo>
                      <a:pt x="14" y="4"/>
                    </a:lnTo>
                    <a:lnTo>
                      <a:pt x="103" y="0"/>
                    </a:lnTo>
                    <a:lnTo>
                      <a:pt x="109" y="116"/>
                    </a:lnTo>
                    <a:lnTo>
                      <a:pt x="112" y="116"/>
                    </a:lnTo>
                    <a:lnTo>
                      <a:pt x="114" y="176"/>
                    </a:lnTo>
                    <a:lnTo>
                      <a:pt x="107" y="172"/>
                    </a:lnTo>
                    <a:lnTo>
                      <a:pt x="97" y="182"/>
                    </a:lnTo>
                    <a:lnTo>
                      <a:pt x="87" y="178"/>
                    </a:lnTo>
                    <a:lnTo>
                      <a:pt x="78" y="182"/>
                    </a:lnTo>
                    <a:lnTo>
                      <a:pt x="70" y="188"/>
                    </a:lnTo>
                    <a:lnTo>
                      <a:pt x="68" y="191"/>
                    </a:lnTo>
                    <a:lnTo>
                      <a:pt x="72" y="207"/>
                    </a:lnTo>
                    <a:lnTo>
                      <a:pt x="49" y="20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203"/>
              <p:cNvSpPr>
                <a:spLocks/>
              </p:cNvSpPr>
              <p:nvPr/>
            </p:nvSpPr>
            <p:spPr bwMode="auto">
              <a:xfrm>
                <a:off x="10117" y="19126"/>
                <a:ext cx="215" cy="180"/>
              </a:xfrm>
              <a:custGeom>
                <a:avLst/>
                <a:gdLst>
                  <a:gd name="T0" fmla="*/ 11 w 215"/>
                  <a:gd name="T1" fmla="*/ 180 h 180"/>
                  <a:gd name="T2" fmla="*/ 9 w 215"/>
                  <a:gd name="T3" fmla="*/ 120 h 180"/>
                  <a:gd name="T4" fmla="*/ 6 w 215"/>
                  <a:gd name="T5" fmla="*/ 120 h 180"/>
                  <a:gd name="T6" fmla="*/ 0 w 215"/>
                  <a:gd name="T7" fmla="*/ 4 h 180"/>
                  <a:gd name="T8" fmla="*/ 58 w 215"/>
                  <a:gd name="T9" fmla="*/ 0 h 180"/>
                  <a:gd name="T10" fmla="*/ 60 w 215"/>
                  <a:gd name="T11" fmla="*/ 27 h 180"/>
                  <a:gd name="T12" fmla="*/ 89 w 215"/>
                  <a:gd name="T13" fmla="*/ 27 h 180"/>
                  <a:gd name="T14" fmla="*/ 91 w 215"/>
                  <a:gd name="T15" fmla="*/ 56 h 180"/>
                  <a:gd name="T16" fmla="*/ 209 w 215"/>
                  <a:gd name="T17" fmla="*/ 50 h 180"/>
                  <a:gd name="T18" fmla="*/ 213 w 215"/>
                  <a:gd name="T19" fmla="*/ 108 h 180"/>
                  <a:gd name="T20" fmla="*/ 215 w 215"/>
                  <a:gd name="T21" fmla="*/ 139 h 180"/>
                  <a:gd name="T22" fmla="*/ 69 w 215"/>
                  <a:gd name="T23" fmla="*/ 147 h 180"/>
                  <a:gd name="T24" fmla="*/ 60 w 215"/>
                  <a:gd name="T25" fmla="*/ 151 h 180"/>
                  <a:gd name="T26" fmla="*/ 54 w 215"/>
                  <a:gd name="T27" fmla="*/ 157 h 180"/>
                  <a:gd name="T28" fmla="*/ 54 w 215"/>
                  <a:gd name="T29" fmla="*/ 178 h 180"/>
                  <a:gd name="T30" fmla="*/ 11 w 215"/>
                  <a:gd name="T3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5" h="180">
                    <a:moveTo>
                      <a:pt x="11" y="180"/>
                    </a:moveTo>
                    <a:lnTo>
                      <a:pt x="9" y="120"/>
                    </a:lnTo>
                    <a:lnTo>
                      <a:pt x="6" y="120"/>
                    </a:lnTo>
                    <a:lnTo>
                      <a:pt x="0" y="4"/>
                    </a:lnTo>
                    <a:lnTo>
                      <a:pt x="58" y="0"/>
                    </a:lnTo>
                    <a:lnTo>
                      <a:pt x="60" y="27"/>
                    </a:lnTo>
                    <a:lnTo>
                      <a:pt x="89" y="27"/>
                    </a:lnTo>
                    <a:lnTo>
                      <a:pt x="91" y="56"/>
                    </a:lnTo>
                    <a:lnTo>
                      <a:pt x="209" y="50"/>
                    </a:lnTo>
                    <a:lnTo>
                      <a:pt x="213" y="108"/>
                    </a:lnTo>
                    <a:lnTo>
                      <a:pt x="215" y="139"/>
                    </a:lnTo>
                    <a:lnTo>
                      <a:pt x="69" y="147"/>
                    </a:lnTo>
                    <a:lnTo>
                      <a:pt x="60" y="151"/>
                    </a:lnTo>
                    <a:lnTo>
                      <a:pt x="54" y="157"/>
                    </a:lnTo>
                    <a:lnTo>
                      <a:pt x="54" y="178"/>
                    </a:lnTo>
                    <a:lnTo>
                      <a:pt x="11" y="18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204"/>
              <p:cNvSpPr>
                <a:spLocks/>
              </p:cNvSpPr>
              <p:nvPr/>
            </p:nvSpPr>
            <p:spPr bwMode="auto">
              <a:xfrm>
                <a:off x="7828" y="19147"/>
                <a:ext cx="236" cy="161"/>
              </a:xfrm>
              <a:custGeom>
                <a:avLst/>
                <a:gdLst>
                  <a:gd name="T0" fmla="*/ 157 w 236"/>
                  <a:gd name="T1" fmla="*/ 126 h 161"/>
                  <a:gd name="T2" fmla="*/ 159 w 236"/>
                  <a:gd name="T3" fmla="*/ 120 h 161"/>
                  <a:gd name="T4" fmla="*/ 167 w 236"/>
                  <a:gd name="T5" fmla="*/ 114 h 161"/>
                  <a:gd name="T6" fmla="*/ 163 w 236"/>
                  <a:gd name="T7" fmla="*/ 105 h 161"/>
                  <a:gd name="T8" fmla="*/ 149 w 236"/>
                  <a:gd name="T9" fmla="*/ 103 h 161"/>
                  <a:gd name="T10" fmla="*/ 138 w 236"/>
                  <a:gd name="T11" fmla="*/ 97 h 161"/>
                  <a:gd name="T12" fmla="*/ 122 w 236"/>
                  <a:gd name="T13" fmla="*/ 85 h 161"/>
                  <a:gd name="T14" fmla="*/ 83 w 236"/>
                  <a:gd name="T15" fmla="*/ 78 h 161"/>
                  <a:gd name="T16" fmla="*/ 52 w 236"/>
                  <a:gd name="T17" fmla="*/ 70 h 161"/>
                  <a:gd name="T18" fmla="*/ 49 w 236"/>
                  <a:gd name="T19" fmla="*/ 55 h 161"/>
                  <a:gd name="T20" fmla="*/ 50 w 236"/>
                  <a:gd name="T21" fmla="*/ 43 h 161"/>
                  <a:gd name="T22" fmla="*/ 47 w 236"/>
                  <a:gd name="T23" fmla="*/ 35 h 161"/>
                  <a:gd name="T24" fmla="*/ 37 w 236"/>
                  <a:gd name="T25" fmla="*/ 31 h 161"/>
                  <a:gd name="T26" fmla="*/ 10 w 236"/>
                  <a:gd name="T27" fmla="*/ 33 h 161"/>
                  <a:gd name="T28" fmla="*/ 2 w 236"/>
                  <a:gd name="T29" fmla="*/ 29 h 161"/>
                  <a:gd name="T30" fmla="*/ 0 w 236"/>
                  <a:gd name="T31" fmla="*/ 18 h 161"/>
                  <a:gd name="T32" fmla="*/ 4 w 236"/>
                  <a:gd name="T33" fmla="*/ 14 h 161"/>
                  <a:gd name="T34" fmla="*/ 18 w 236"/>
                  <a:gd name="T35" fmla="*/ 10 h 161"/>
                  <a:gd name="T36" fmla="*/ 20 w 236"/>
                  <a:gd name="T37" fmla="*/ 0 h 161"/>
                  <a:gd name="T38" fmla="*/ 223 w 236"/>
                  <a:gd name="T39" fmla="*/ 10 h 161"/>
                  <a:gd name="T40" fmla="*/ 227 w 236"/>
                  <a:gd name="T41" fmla="*/ 10 h 161"/>
                  <a:gd name="T42" fmla="*/ 223 w 236"/>
                  <a:gd name="T43" fmla="*/ 122 h 161"/>
                  <a:gd name="T44" fmla="*/ 213 w 236"/>
                  <a:gd name="T45" fmla="*/ 124 h 161"/>
                  <a:gd name="T46" fmla="*/ 211 w 236"/>
                  <a:gd name="T47" fmla="*/ 132 h 161"/>
                  <a:gd name="T48" fmla="*/ 213 w 236"/>
                  <a:gd name="T49" fmla="*/ 138 h 161"/>
                  <a:gd name="T50" fmla="*/ 219 w 236"/>
                  <a:gd name="T51" fmla="*/ 140 h 161"/>
                  <a:gd name="T52" fmla="*/ 228 w 236"/>
                  <a:gd name="T53" fmla="*/ 140 h 161"/>
                  <a:gd name="T54" fmla="*/ 236 w 236"/>
                  <a:gd name="T55" fmla="*/ 147 h 161"/>
                  <a:gd name="T56" fmla="*/ 234 w 236"/>
                  <a:gd name="T57" fmla="*/ 157 h 161"/>
                  <a:gd name="T58" fmla="*/ 225 w 236"/>
                  <a:gd name="T59" fmla="*/ 161 h 161"/>
                  <a:gd name="T60" fmla="*/ 192 w 236"/>
                  <a:gd name="T61" fmla="*/ 149 h 161"/>
                  <a:gd name="T62" fmla="*/ 180 w 236"/>
                  <a:gd name="T63" fmla="*/ 151 h 161"/>
                  <a:gd name="T64" fmla="*/ 170 w 236"/>
                  <a:gd name="T65" fmla="*/ 151 h 161"/>
                  <a:gd name="T66" fmla="*/ 159 w 236"/>
                  <a:gd name="T67" fmla="*/ 136 h 161"/>
                  <a:gd name="T68" fmla="*/ 157 w 236"/>
                  <a:gd name="T69" fmla="*/ 12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6" h="161">
                    <a:moveTo>
                      <a:pt x="157" y="126"/>
                    </a:moveTo>
                    <a:lnTo>
                      <a:pt x="159" y="120"/>
                    </a:lnTo>
                    <a:lnTo>
                      <a:pt x="167" y="114"/>
                    </a:lnTo>
                    <a:lnTo>
                      <a:pt x="163" y="105"/>
                    </a:lnTo>
                    <a:lnTo>
                      <a:pt x="149" y="103"/>
                    </a:lnTo>
                    <a:lnTo>
                      <a:pt x="138" y="97"/>
                    </a:lnTo>
                    <a:lnTo>
                      <a:pt x="122" y="85"/>
                    </a:lnTo>
                    <a:lnTo>
                      <a:pt x="83" y="78"/>
                    </a:lnTo>
                    <a:lnTo>
                      <a:pt x="52" y="70"/>
                    </a:lnTo>
                    <a:lnTo>
                      <a:pt x="49" y="55"/>
                    </a:lnTo>
                    <a:lnTo>
                      <a:pt x="50" y="43"/>
                    </a:lnTo>
                    <a:lnTo>
                      <a:pt x="47" y="35"/>
                    </a:lnTo>
                    <a:lnTo>
                      <a:pt x="37" y="31"/>
                    </a:lnTo>
                    <a:lnTo>
                      <a:pt x="10" y="33"/>
                    </a:lnTo>
                    <a:lnTo>
                      <a:pt x="2" y="29"/>
                    </a:lnTo>
                    <a:lnTo>
                      <a:pt x="0" y="18"/>
                    </a:lnTo>
                    <a:lnTo>
                      <a:pt x="4" y="14"/>
                    </a:lnTo>
                    <a:lnTo>
                      <a:pt x="18" y="10"/>
                    </a:lnTo>
                    <a:lnTo>
                      <a:pt x="20" y="0"/>
                    </a:lnTo>
                    <a:lnTo>
                      <a:pt x="223" y="10"/>
                    </a:lnTo>
                    <a:lnTo>
                      <a:pt x="227" y="10"/>
                    </a:lnTo>
                    <a:lnTo>
                      <a:pt x="223" y="122"/>
                    </a:lnTo>
                    <a:lnTo>
                      <a:pt x="213" y="124"/>
                    </a:lnTo>
                    <a:lnTo>
                      <a:pt x="211" y="132"/>
                    </a:lnTo>
                    <a:lnTo>
                      <a:pt x="213" y="138"/>
                    </a:lnTo>
                    <a:lnTo>
                      <a:pt x="219" y="140"/>
                    </a:lnTo>
                    <a:lnTo>
                      <a:pt x="228" y="140"/>
                    </a:lnTo>
                    <a:lnTo>
                      <a:pt x="236" y="147"/>
                    </a:lnTo>
                    <a:lnTo>
                      <a:pt x="234" y="157"/>
                    </a:lnTo>
                    <a:lnTo>
                      <a:pt x="225" y="161"/>
                    </a:lnTo>
                    <a:lnTo>
                      <a:pt x="192" y="149"/>
                    </a:lnTo>
                    <a:lnTo>
                      <a:pt x="180" y="151"/>
                    </a:lnTo>
                    <a:lnTo>
                      <a:pt x="170" y="151"/>
                    </a:lnTo>
                    <a:lnTo>
                      <a:pt x="159" y="136"/>
                    </a:lnTo>
                    <a:lnTo>
                      <a:pt x="157" y="126"/>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8" name="Group 406"/>
            <p:cNvGrpSpPr>
              <a:grpSpLocks/>
            </p:cNvGrpSpPr>
            <p:nvPr/>
          </p:nvGrpSpPr>
          <p:grpSpPr bwMode="auto">
            <a:xfrm>
              <a:off x="6900" y="19140"/>
              <a:ext cx="3584" cy="1218"/>
              <a:chOff x="6900" y="19140"/>
              <a:chExt cx="3584" cy="1218"/>
            </a:xfrm>
          </p:grpSpPr>
          <p:sp>
            <p:nvSpPr>
              <p:cNvPr id="159" name="Freeform 206"/>
              <p:cNvSpPr>
                <a:spLocks/>
              </p:cNvSpPr>
              <p:nvPr/>
            </p:nvSpPr>
            <p:spPr bwMode="auto">
              <a:xfrm>
                <a:off x="9426" y="19169"/>
                <a:ext cx="120" cy="118"/>
              </a:xfrm>
              <a:custGeom>
                <a:avLst/>
                <a:gdLst>
                  <a:gd name="T0" fmla="*/ 0 w 120"/>
                  <a:gd name="T1" fmla="*/ 104 h 118"/>
                  <a:gd name="T2" fmla="*/ 0 w 120"/>
                  <a:gd name="T3" fmla="*/ 96 h 118"/>
                  <a:gd name="T4" fmla="*/ 6 w 120"/>
                  <a:gd name="T5" fmla="*/ 87 h 118"/>
                  <a:gd name="T6" fmla="*/ 14 w 120"/>
                  <a:gd name="T7" fmla="*/ 81 h 118"/>
                  <a:gd name="T8" fmla="*/ 18 w 120"/>
                  <a:gd name="T9" fmla="*/ 71 h 118"/>
                  <a:gd name="T10" fmla="*/ 14 w 120"/>
                  <a:gd name="T11" fmla="*/ 54 h 118"/>
                  <a:gd name="T12" fmla="*/ 21 w 120"/>
                  <a:gd name="T13" fmla="*/ 31 h 118"/>
                  <a:gd name="T14" fmla="*/ 29 w 120"/>
                  <a:gd name="T15" fmla="*/ 9 h 118"/>
                  <a:gd name="T16" fmla="*/ 25 w 120"/>
                  <a:gd name="T17" fmla="*/ 2 h 118"/>
                  <a:gd name="T18" fmla="*/ 116 w 120"/>
                  <a:gd name="T19" fmla="*/ 0 h 118"/>
                  <a:gd name="T20" fmla="*/ 120 w 120"/>
                  <a:gd name="T21" fmla="*/ 116 h 118"/>
                  <a:gd name="T22" fmla="*/ 60 w 120"/>
                  <a:gd name="T23" fmla="*/ 118 h 118"/>
                  <a:gd name="T24" fmla="*/ 60 w 120"/>
                  <a:gd name="T25" fmla="*/ 104 h 118"/>
                  <a:gd name="T26" fmla="*/ 0 w 120"/>
                  <a:gd name="T27"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18">
                    <a:moveTo>
                      <a:pt x="0" y="104"/>
                    </a:moveTo>
                    <a:lnTo>
                      <a:pt x="0" y="96"/>
                    </a:lnTo>
                    <a:lnTo>
                      <a:pt x="6" y="87"/>
                    </a:lnTo>
                    <a:lnTo>
                      <a:pt x="14" y="81"/>
                    </a:lnTo>
                    <a:lnTo>
                      <a:pt x="18" y="71"/>
                    </a:lnTo>
                    <a:lnTo>
                      <a:pt x="14" y="54"/>
                    </a:lnTo>
                    <a:lnTo>
                      <a:pt x="21" y="31"/>
                    </a:lnTo>
                    <a:lnTo>
                      <a:pt x="29" y="9"/>
                    </a:lnTo>
                    <a:lnTo>
                      <a:pt x="25" y="2"/>
                    </a:lnTo>
                    <a:lnTo>
                      <a:pt x="116" y="0"/>
                    </a:lnTo>
                    <a:lnTo>
                      <a:pt x="120" y="116"/>
                    </a:lnTo>
                    <a:lnTo>
                      <a:pt x="60" y="118"/>
                    </a:lnTo>
                    <a:lnTo>
                      <a:pt x="60" y="104"/>
                    </a:lnTo>
                    <a:lnTo>
                      <a:pt x="0" y="104"/>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207"/>
              <p:cNvSpPr>
                <a:spLocks/>
              </p:cNvSpPr>
              <p:nvPr/>
            </p:nvSpPr>
            <p:spPr bwMode="auto">
              <a:xfrm>
                <a:off x="9426" y="19169"/>
                <a:ext cx="120" cy="118"/>
              </a:xfrm>
              <a:custGeom>
                <a:avLst/>
                <a:gdLst>
                  <a:gd name="T0" fmla="*/ 0 w 120"/>
                  <a:gd name="T1" fmla="*/ 104 h 118"/>
                  <a:gd name="T2" fmla="*/ 0 w 120"/>
                  <a:gd name="T3" fmla="*/ 96 h 118"/>
                  <a:gd name="T4" fmla="*/ 6 w 120"/>
                  <a:gd name="T5" fmla="*/ 87 h 118"/>
                  <a:gd name="T6" fmla="*/ 14 w 120"/>
                  <a:gd name="T7" fmla="*/ 81 h 118"/>
                  <a:gd name="T8" fmla="*/ 18 w 120"/>
                  <a:gd name="T9" fmla="*/ 71 h 118"/>
                  <a:gd name="T10" fmla="*/ 14 w 120"/>
                  <a:gd name="T11" fmla="*/ 54 h 118"/>
                  <a:gd name="T12" fmla="*/ 21 w 120"/>
                  <a:gd name="T13" fmla="*/ 31 h 118"/>
                  <a:gd name="T14" fmla="*/ 29 w 120"/>
                  <a:gd name="T15" fmla="*/ 9 h 118"/>
                  <a:gd name="T16" fmla="*/ 25 w 120"/>
                  <a:gd name="T17" fmla="*/ 2 h 118"/>
                  <a:gd name="T18" fmla="*/ 116 w 120"/>
                  <a:gd name="T19" fmla="*/ 0 h 118"/>
                  <a:gd name="T20" fmla="*/ 120 w 120"/>
                  <a:gd name="T21" fmla="*/ 116 h 118"/>
                  <a:gd name="T22" fmla="*/ 60 w 120"/>
                  <a:gd name="T23" fmla="*/ 118 h 118"/>
                  <a:gd name="T24" fmla="*/ 60 w 120"/>
                  <a:gd name="T25" fmla="*/ 104 h 118"/>
                  <a:gd name="T26" fmla="*/ 0 w 120"/>
                  <a:gd name="T27"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0" h="118">
                    <a:moveTo>
                      <a:pt x="0" y="104"/>
                    </a:moveTo>
                    <a:lnTo>
                      <a:pt x="0" y="96"/>
                    </a:lnTo>
                    <a:lnTo>
                      <a:pt x="6" y="87"/>
                    </a:lnTo>
                    <a:lnTo>
                      <a:pt x="14" y="81"/>
                    </a:lnTo>
                    <a:lnTo>
                      <a:pt x="18" y="71"/>
                    </a:lnTo>
                    <a:lnTo>
                      <a:pt x="14" y="54"/>
                    </a:lnTo>
                    <a:lnTo>
                      <a:pt x="21" y="31"/>
                    </a:lnTo>
                    <a:lnTo>
                      <a:pt x="29" y="9"/>
                    </a:lnTo>
                    <a:lnTo>
                      <a:pt x="25" y="2"/>
                    </a:lnTo>
                    <a:lnTo>
                      <a:pt x="116" y="0"/>
                    </a:lnTo>
                    <a:lnTo>
                      <a:pt x="120" y="116"/>
                    </a:lnTo>
                    <a:lnTo>
                      <a:pt x="60" y="118"/>
                    </a:lnTo>
                    <a:lnTo>
                      <a:pt x="60" y="104"/>
                    </a:lnTo>
                    <a:lnTo>
                      <a:pt x="0" y="10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 name="Freeform 208"/>
              <p:cNvSpPr>
                <a:spLocks/>
              </p:cNvSpPr>
              <p:nvPr/>
            </p:nvSpPr>
            <p:spPr bwMode="auto">
              <a:xfrm>
                <a:off x="9542" y="19167"/>
                <a:ext cx="122" cy="120"/>
              </a:xfrm>
              <a:custGeom>
                <a:avLst/>
                <a:gdLst>
                  <a:gd name="T0" fmla="*/ 122 w 122"/>
                  <a:gd name="T1" fmla="*/ 116 h 120"/>
                  <a:gd name="T2" fmla="*/ 33 w 122"/>
                  <a:gd name="T3" fmla="*/ 120 h 120"/>
                  <a:gd name="T4" fmla="*/ 4 w 122"/>
                  <a:gd name="T5" fmla="*/ 118 h 120"/>
                  <a:gd name="T6" fmla="*/ 0 w 122"/>
                  <a:gd name="T7" fmla="*/ 2 h 120"/>
                  <a:gd name="T8" fmla="*/ 60 w 122"/>
                  <a:gd name="T9" fmla="*/ 0 h 120"/>
                  <a:gd name="T10" fmla="*/ 62 w 122"/>
                  <a:gd name="T11" fmla="*/ 23 h 120"/>
                  <a:gd name="T12" fmla="*/ 120 w 122"/>
                  <a:gd name="T13" fmla="*/ 21 h 120"/>
                  <a:gd name="T14" fmla="*/ 122 w 122"/>
                  <a:gd name="T15" fmla="*/ 116 h 120"/>
                  <a:gd name="T16" fmla="*/ 122 w 122"/>
                  <a:gd name="T17" fmla="*/ 116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20">
                    <a:moveTo>
                      <a:pt x="122" y="116"/>
                    </a:moveTo>
                    <a:lnTo>
                      <a:pt x="33" y="120"/>
                    </a:lnTo>
                    <a:lnTo>
                      <a:pt x="4" y="118"/>
                    </a:lnTo>
                    <a:lnTo>
                      <a:pt x="0" y="2"/>
                    </a:lnTo>
                    <a:lnTo>
                      <a:pt x="60" y="0"/>
                    </a:lnTo>
                    <a:lnTo>
                      <a:pt x="62" y="23"/>
                    </a:lnTo>
                    <a:lnTo>
                      <a:pt x="120" y="21"/>
                    </a:lnTo>
                    <a:lnTo>
                      <a:pt x="122" y="116"/>
                    </a:lnTo>
                    <a:lnTo>
                      <a:pt x="122" y="116"/>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209"/>
              <p:cNvSpPr>
                <a:spLocks/>
              </p:cNvSpPr>
              <p:nvPr/>
            </p:nvSpPr>
            <p:spPr bwMode="auto">
              <a:xfrm>
                <a:off x="8492" y="19173"/>
                <a:ext cx="178" cy="121"/>
              </a:xfrm>
              <a:custGeom>
                <a:avLst/>
                <a:gdLst>
                  <a:gd name="T0" fmla="*/ 0 w 178"/>
                  <a:gd name="T1" fmla="*/ 118 h 121"/>
                  <a:gd name="T2" fmla="*/ 2 w 178"/>
                  <a:gd name="T3" fmla="*/ 0 h 121"/>
                  <a:gd name="T4" fmla="*/ 87 w 178"/>
                  <a:gd name="T5" fmla="*/ 1 h 121"/>
                  <a:gd name="T6" fmla="*/ 178 w 178"/>
                  <a:gd name="T7" fmla="*/ 1 h 121"/>
                  <a:gd name="T8" fmla="*/ 176 w 178"/>
                  <a:gd name="T9" fmla="*/ 121 h 121"/>
                  <a:gd name="T10" fmla="*/ 116 w 178"/>
                  <a:gd name="T11" fmla="*/ 119 h 121"/>
                  <a:gd name="T12" fmla="*/ 0 w 178"/>
                  <a:gd name="T13" fmla="*/ 118 h 121"/>
                </a:gdLst>
                <a:ahLst/>
                <a:cxnLst>
                  <a:cxn ang="0">
                    <a:pos x="T0" y="T1"/>
                  </a:cxn>
                  <a:cxn ang="0">
                    <a:pos x="T2" y="T3"/>
                  </a:cxn>
                  <a:cxn ang="0">
                    <a:pos x="T4" y="T5"/>
                  </a:cxn>
                  <a:cxn ang="0">
                    <a:pos x="T6" y="T7"/>
                  </a:cxn>
                  <a:cxn ang="0">
                    <a:pos x="T8" y="T9"/>
                  </a:cxn>
                  <a:cxn ang="0">
                    <a:pos x="T10" y="T11"/>
                  </a:cxn>
                  <a:cxn ang="0">
                    <a:pos x="T12" y="T13"/>
                  </a:cxn>
                </a:cxnLst>
                <a:rect l="0" t="0" r="r" b="b"/>
                <a:pathLst>
                  <a:path w="178" h="121">
                    <a:moveTo>
                      <a:pt x="0" y="118"/>
                    </a:moveTo>
                    <a:lnTo>
                      <a:pt x="2" y="0"/>
                    </a:lnTo>
                    <a:lnTo>
                      <a:pt x="87" y="1"/>
                    </a:lnTo>
                    <a:lnTo>
                      <a:pt x="178" y="1"/>
                    </a:lnTo>
                    <a:lnTo>
                      <a:pt x="176" y="121"/>
                    </a:lnTo>
                    <a:lnTo>
                      <a:pt x="116" y="119"/>
                    </a:lnTo>
                    <a:lnTo>
                      <a:pt x="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210"/>
              <p:cNvSpPr>
                <a:spLocks/>
              </p:cNvSpPr>
              <p:nvPr/>
            </p:nvSpPr>
            <p:spPr bwMode="auto">
              <a:xfrm>
                <a:off x="8668" y="19174"/>
                <a:ext cx="166" cy="120"/>
              </a:xfrm>
              <a:custGeom>
                <a:avLst/>
                <a:gdLst>
                  <a:gd name="T0" fmla="*/ 164 w 166"/>
                  <a:gd name="T1" fmla="*/ 118 h 120"/>
                  <a:gd name="T2" fmla="*/ 58 w 166"/>
                  <a:gd name="T3" fmla="*/ 120 h 120"/>
                  <a:gd name="T4" fmla="*/ 0 w 166"/>
                  <a:gd name="T5" fmla="*/ 120 h 120"/>
                  <a:gd name="T6" fmla="*/ 2 w 166"/>
                  <a:gd name="T7" fmla="*/ 0 h 120"/>
                  <a:gd name="T8" fmla="*/ 60 w 166"/>
                  <a:gd name="T9" fmla="*/ 2 h 120"/>
                  <a:gd name="T10" fmla="*/ 166 w 166"/>
                  <a:gd name="T11" fmla="*/ 4 h 120"/>
                  <a:gd name="T12" fmla="*/ 164 w 166"/>
                  <a:gd name="T13" fmla="*/ 118 h 120"/>
                </a:gdLst>
                <a:ahLst/>
                <a:cxnLst>
                  <a:cxn ang="0">
                    <a:pos x="T0" y="T1"/>
                  </a:cxn>
                  <a:cxn ang="0">
                    <a:pos x="T2" y="T3"/>
                  </a:cxn>
                  <a:cxn ang="0">
                    <a:pos x="T4" y="T5"/>
                  </a:cxn>
                  <a:cxn ang="0">
                    <a:pos x="T6" y="T7"/>
                  </a:cxn>
                  <a:cxn ang="0">
                    <a:pos x="T8" y="T9"/>
                  </a:cxn>
                  <a:cxn ang="0">
                    <a:pos x="T10" y="T11"/>
                  </a:cxn>
                  <a:cxn ang="0">
                    <a:pos x="T12" y="T13"/>
                  </a:cxn>
                </a:cxnLst>
                <a:rect l="0" t="0" r="r" b="b"/>
                <a:pathLst>
                  <a:path w="166" h="120">
                    <a:moveTo>
                      <a:pt x="164" y="118"/>
                    </a:moveTo>
                    <a:lnTo>
                      <a:pt x="58" y="120"/>
                    </a:lnTo>
                    <a:lnTo>
                      <a:pt x="0" y="120"/>
                    </a:lnTo>
                    <a:lnTo>
                      <a:pt x="2" y="0"/>
                    </a:lnTo>
                    <a:lnTo>
                      <a:pt x="60" y="2"/>
                    </a:lnTo>
                    <a:lnTo>
                      <a:pt x="166" y="4"/>
                    </a:lnTo>
                    <a:lnTo>
                      <a:pt x="164"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211"/>
              <p:cNvSpPr>
                <a:spLocks/>
              </p:cNvSpPr>
              <p:nvPr/>
            </p:nvSpPr>
            <p:spPr bwMode="auto">
              <a:xfrm>
                <a:off x="6969" y="19140"/>
                <a:ext cx="519" cy="280"/>
              </a:xfrm>
              <a:custGeom>
                <a:avLst/>
                <a:gdLst>
                  <a:gd name="T0" fmla="*/ 465 w 519"/>
                  <a:gd name="T1" fmla="*/ 274 h 280"/>
                  <a:gd name="T2" fmla="*/ 459 w 519"/>
                  <a:gd name="T3" fmla="*/ 274 h 280"/>
                  <a:gd name="T4" fmla="*/ 457 w 519"/>
                  <a:gd name="T5" fmla="*/ 278 h 280"/>
                  <a:gd name="T6" fmla="*/ 302 w 519"/>
                  <a:gd name="T7" fmla="*/ 269 h 280"/>
                  <a:gd name="T8" fmla="*/ 304 w 519"/>
                  <a:gd name="T9" fmla="*/ 259 h 280"/>
                  <a:gd name="T10" fmla="*/ 310 w 519"/>
                  <a:gd name="T11" fmla="*/ 257 h 280"/>
                  <a:gd name="T12" fmla="*/ 329 w 519"/>
                  <a:gd name="T13" fmla="*/ 236 h 280"/>
                  <a:gd name="T14" fmla="*/ 335 w 519"/>
                  <a:gd name="T15" fmla="*/ 214 h 280"/>
                  <a:gd name="T16" fmla="*/ 0 w 519"/>
                  <a:gd name="T17" fmla="*/ 187 h 280"/>
                  <a:gd name="T18" fmla="*/ 10 w 519"/>
                  <a:gd name="T19" fmla="*/ 89 h 280"/>
                  <a:gd name="T20" fmla="*/ 157 w 519"/>
                  <a:gd name="T21" fmla="*/ 100 h 280"/>
                  <a:gd name="T22" fmla="*/ 414 w 519"/>
                  <a:gd name="T23" fmla="*/ 120 h 280"/>
                  <a:gd name="T24" fmla="*/ 412 w 519"/>
                  <a:gd name="T25" fmla="*/ 114 h 280"/>
                  <a:gd name="T26" fmla="*/ 416 w 519"/>
                  <a:gd name="T27" fmla="*/ 106 h 280"/>
                  <a:gd name="T28" fmla="*/ 414 w 519"/>
                  <a:gd name="T29" fmla="*/ 106 h 280"/>
                  <a:gd name="T30" fmla="*/ 414 w 519"/>
                  <a:gd name="T31" fmla="*/ 102 h 280"/>
                  <a:gd name="T32" fmla="*/ 416 w 519"/>
                  <a:gd name="T33" fmla="*/ 96 h 280"/>
                  <a:gd name="T34" fmla="*/ 424 w 519"/>
                  <a:gd name="T35" fmla="*/ 89 h 280"/>
                  <a:gd name="T36" fmla="*/ 424 w 519"/>
                  <a:gd name="T37" fmla="*/ 79 h 280"/>
                  <a:gd name="T38" fmla="*/ 432 w 519"/>
                  <a:gd name="T39" fmla="*/ 48 h 280"/>
                  <a:gd name="T40" fmla="*/ 443 w 519"/>
                  <a:gd name="T41" fmla="*/ 40 h 280"/>
                  <a:gd name="T42" fmla="*/ 443 w 519"/>
                  <a:gd name="T43" fmla="*/ 19 h 280"/>
                  <a:gd name="T44" fmla="*/ 449 w 519"/>
                  <a:gd name="T45" fmla="*/ 17 h 280"/>
                  <a:gd name="T46" fmla="*/ 463 w 519"/>
                  <a:gd name="T47" fmla="*/ 15 h 280"/>
                  <a:gd name="T48" fmla="*/ 463 w 519"/>
                  <a:gd name="T49" fmla="*/ 19 h 280"/>
                  <a:gd name="T50" fmla="*/ 470 w 519"/>
                  <a:gd name="T51" fmla="*/ 25 h 280"/>
                  <a:gd name="T52" fmla="*/ 476 w 519"/>
                  <a:gd name="T53" fmla="*/ 27 h 280"/>
                  <a:gd name="T54" fmla="*/ 480 w 519"/>
                  <a:gd name="T55" fmla="*/ 21 h 280"/>
                  <a:gd name="T56" fmla="*/ 484 w 519"/>
                  <a:gd name="T57" fmla="*/ 21 h 280"/>
                  <a:gd name="T58" fmla="*/ 490 w 519"/>
                  <a:gd name="T59" fmla="*/ 23 h 280"/>
                  <a:gd name="T60" fmla="*/ 499 w 519"/>
                  <a:gd name="T61" fmla="*/ 9 h 280"/>
                  <a:gd name="T62" fmla="*/ 505 w 519"/>
                  <a:gd name="T63" fmla="*/ 7 h 280"/>
                  <a:gd name="T64" fmla="*/ 509 w 519"/>
                  <a:gd name="T65" fmla="*/ 2 h 280"/>
                  <a:gd name="T66" fmla="*/ 519 w 519"/>
                  <a:gd name="T67" fmla="*/ 0 h 280"/>
                  <a:gd name="T68" fmla="*/ 517 w 519"/>
                  <a:gd name="T69" fmla="*/ 52 h 280"/>
                  <a:gd name="T70" fmla="*/ 513 w 519"/>
                  <a:gd name="T71" fmla="*/ 52 h 280"/>
                  <a:gd name="T72" fmla="*/ 505 w 519"/>
                  <a:gd name="T73" fmla="*/ 176 h 280"/>
                  <a:gd name="T74" fmla="*/ 503 w 519"/>
                  <a:gd name="T75" fmla="*/ 176 h 280"/>
                  <a:gd name="T76" fmla="*/ 495 w 519"/>
                  <a:gd name="T77" fmla="*/ 272 h 280"/>
                  <a:gd name="T78" fmla="*/ 484 w 519"/>
                  <a:gd name="T79" fmla="*/ 280 h 280"/>
                  <a:gd name="T80" fmla="*/ 476 w 519"/>
                  <a:gd name="T81" fmla="*/ 278 h 280"/>
                  <a:gd name="T82" fmla="*/ 472 w 519"/>
                  <a:gd name="T83" fmla="*/ 280 h 280"/>
                  <a:gd name="T84" fmla="*/ 470 w 519"/>
                  <a:gd name="T85" fmla="*/ 272 h 280"/>
                  <a:gd name="T86" fmla="*/ 465 w 519"/>
                  <a:gd name="T87" fmla="*/ 274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9" h="280">
                    <a:moveTo>
                      <a:pt x="465" y="274"/>
                    </a:moveTo>
                    <a:lnTo>
                      <a:pt x="459" y="274"/>
                    </a:lnTo>
                    <a:lnTo>
                      <a:pt x="457" y="278"/>
                    </a:lnTo>
                    <a:lnTo>
                      <a:pt x="302" y="269"/>
                    </a:lnTo>
                    <a:lnTo>
                      <a:pt x="304" y="259"/>
                    </a:lnTo>
                    <a:lnTo>
                      <a:pt x="310" y="257"/>
                    </a:lnTo>
                    <a:lnTo>
                      <a:pt x="329" y="236"/>
                    </a:lnTo>
                    <a:lnTo>
                      <a:pt x="335" y="214"/>
                    </a:lnTo>
                    <a:lnTo>
                      <a:pt x="0" y="187"/>
                    </a:lnTo>
                    <a:lnTo>
                      <a:pt x="10" y="89"/>
                    </a:lnTo>
                    <a:lnTo>
                      <a:pt x="157" y="100"/>
                    </a:lnTo>
                    <a:lnTo>
                      <a:pt x="414" y="120"/>
                    </a:lnTo>
                    <a:lnTo>
                      <a:pt x="412" y="114"/>
                    </a:lnTo>
                    <a:lnTo>
                      <a:pt x="416" y="106"/>
                    </a:lnTo>
                    <a:lnTo>
                      <a:pt x="414" y="106"/>
                    </a:lnTo>
                    <a:lnTo>
                      <a:pt x="414" y="102"/>
                    </a:lnTo>
                    <a:lnTo>
                      <a:pt x="416" y="96"/>
                    </a:lnTo>
                    <a:lnTo>
                      <a:pt x="424" y="89"/>
                    </a:lnTo>
                    <a:lnTo>
                      <a:pt x="424" y="79"/>
                    </a:lnTo>
                    <a:lnTo>
                      <a:pt x="432" y="48"/>
                    </a:lnTo>
                    <a:lnTo>
                      <a:pt x="443" y="40"/>
                    </a:lnTo>
                    <a:lnTo>
                      <a:pt x="443" y="19"/>
                    </a:lnTo>
                    <a:lnTo>
                      <a:pt x="449" y="17"/>
                    </a:lnTo>
                    <a:lnTo>
                      <a:pt x="463" y="15"/>
                    </a:lnTo>
                    <a:lnTo>
                      <a:pt x="463" y="19"/>
                    </a:lnTo>
                    <a:lnTo>
                      <a:pt x="470" y="25"/>
                    </a:lnTo>
                    <a:lnTo>
                      <a:pt x="476" y="27"/>
                    </a:lnTo>
                    <a:lnTo>
                      <a:pt x="480" y="21"/>
                    </a:lnTo>
                    <a:lnTo>
                      <a:pt x="484" y="21"/>
                    </a:lnTo>
                    <a:lnTo>
                      <a:pt x="490" y="23"/>
                    </a:lnTo>
                    <a:lnTo>
                      <a:pt x="499" y="9"/>
                    </a:lnTo>
                    <a:lnTo>
                      <a:pt x="505" y="7"/>
                    </a:lnTo>
                    <a:lnTo>
                      <a:pt x="509" y="2"/>
                    </a:lnTo>
                    <a:lnTo>
                      <a:pt x="519" y="0"/>
                    </a:lnTo>
                    <a:lnTo>
                      <a:pt x="517" y="52"/>
                    </a:lnTo>
                    <a:lnTo>
                      <a:pt x="513" y="52"/>
                    </a:lnTo>
                    <a:lnTo>
                      <a:pt x="505" y="176"/>
                    </a:lnTo>
                    <a:lnTo>
                      <a:pt x="503" y="176"/>
                    </a:lnTo>
                    <a:lnTo>
                      <a:pt x="495" y="272"/>
                    </a:lnTo>
                    <a:lnTo>
                      <a:pt x="484" y="280"/>
                    </a:lnTo>
                    <a:lnTo>
                      <a:pt x="476" y="278"/>
                    </a:lnTo>
                    <a:lnTo>
                      <a:pt x="472" y="280"/>
                    </a:lnTo>
                    <a:lnTo>
                      <a:pt x="470" y="272"/>
                    </a:lnTo>
                    <a:lnTo>
                      <a:pt x="465" y="27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212"/>
              <p:cNvSpPr>
                <a:spLocks/>
              </p:cNvSpPr>
              <p:nvPr/>
            </p:nvSpPr>
            <p:spPr bwMode="auto">
              <a:xfrm>
                <a:off x="9161" y="19190"/>
                <a:ext cx="180" cy="133"/>
              </a:xfrm>
              <a:custGeom>
                <a:avLst/>
                <a:gdLst>
                  <a:gd name="T0" fmla="*/ 178 w 180"/>
                  <a:gd name="T1" fmla="*/ 77 h 133"/>
                  <a:gd name="T2" fmla="*/ 180 w 180"/>
                  <a:gd name="T3" fmla="*/ 131 h 133"/>
                  <a:gd name="T4" fmla="*/ 60 w 180"/>
                  <a:gd name="T5" fmla="*/ 133 h 133"/>
                  <a:gd name="T6" fmla="*/ 2 w 180"/>
                  <a:gd name="T7" fmla="*/ 133 h 133"/>
                  <a:gd name="T8" fmla="*/ 2 w 180"/>
                  <a:gd name="T9" fmla="*/ 104 h 133"/>
                  <a:gd name="T10" fmla="*/ 0 w 180"/>
                  <a:gd name="T11" fmla="*/ 102 h 133"/>
                  <a:gd name="T12" fmla="*/ 0 w 180"/>
                  <a:gd name="T13" fmla="*/ 75 h 133"/>
                  <a:gd name="T14" fmla="*/ 58 w 180"/>
                  <a:gd name="T15" fmla="*/ 73 h 133"/>
                  <a:gd name="T16" fmla="*/ 58 w 180"/>
                  <a:gd name="T17" fmla="*/ 0 h 133"/>
                  <a:gd name="T18" fmla="*/ 70 w 180"/>
                  <a:gd name="T19" fmla="*/ 6 h 133"/>
                  <a:gd name="T20" fmla="*/ 76 w 180"/>
                  <a:gd name="T21" fmla="*/ 15 h 133"/>
                  <a:gd name="T22" fmla="*/ 95 w 180"/>
                  <a:gd name="T23" fmla="*/ 21 h 133"/>
                  <a:gd name="T24" fmla="*/ 99 w 180"/>
                  <a:gd name="T25" fmla="*/ 31 h 133"/>
                  <a:gd name="T26" fmla="*/ 105 w 180"/>
                  <a:gd name="T27" fmla="*/ 29 h 133"/>
                  <a:gd name="T28" fmla="*/ 105 w 180"/>
                  <a:gd name="T29" fmla="*/ 33 h 133"/>
                  <a:gd name="T30" fmla="*/ 122 w 180"/>
                  <a:gd name="T31" fmla="*/ 37 h 133"/>
                  <a:gd name="T32" fmla="*/ 126 w 180"/>
                  <a:gd name="T33" fmla="*/ 41 h 133"/>
                  <a:gd name="T34" fmla="*/ 137 w 180"/>
                  <a:gd name="T35" fmla="*/ 44 h 133"/>
                  <a:gd name="T36" fmla="*/ 143 w 180"/>
                  <a:gd name="T37" fmla="*/ 42 h 133"/>
                  <a:gd name="T38" fmla="*/ 145 w 180"/>
                  <a:gd name="T39" fmla="*/ 46 h 133"/>
                  <a:gd name="T40" fmla="*/ 149 w 180"/>
                  <a:gd name="T41" fmla="*/ 46 h 133"/>
                  <a:gd name="T42" fmla="*/ 161 w 180"/>
                  <a:gd name="T43" fmla="*/ 58 h 133"/>
                  <a:gd name="T44" fmla="*/ 163 w 180"/>
                  <a:gd name="T45" fmla="*/ 66 h 133"/>
                  <a:gd name="T46" fmla="*/ 170 w 180"/>
                  <a:gd name="T47" fmla="*/ 75 h 133"/>
                  <a:gd name="T48" fmla="*/ 178 w 180"/>
                  <a:gd name="T49" fmla="*/ 7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0" h="133">
                    <a:moveTo>
                      <a:pt x="178" y="77"/>
                    </a:moveTo>
                    <a:lnTo>
                      <a:pt x="180" y="131"/>
                    </a:lnTo>
                    <a:lnTo>
                      <a:pt x="60" y="133"/>
                    </a:lnTo>
                    <a:lnTo>
                      <a:pt x="2" y="133"/>
                    </a:lnTo>
                    <a:lnTo>
                      <a:pt x="2" y="104"/>
                    </a:lnTo>
                    <a:lnTo>
                      <a:pt x="0" y="102"/>
                    </a:lnTo>
                    <a:lnTo>
                      <a:pt x="0" y="75"/>
                    </a:lnTo>
                    <a:lnTo>
                      <a:pt x="58" y="73"/>
                    </a:lnTo>
                    <a:lnTo>
                      <a:pt x="58" y="0"/>
                    </a:lnTo>
                    <a:lnTo>
                      <a:pt x="70" y="6"/>
                    </a:lnTo>
                    <a:lnTo>
                      <a:pt x="76" y="15"/>
                    </a:lnTo>
                    <a:lnTo>
                      <a:pt x="95" y="21"/>
                    </a:lnTo>
                    <a:lnTo>
                      <a:pt x="99" y="31"/>
                    </a:lnTo>
                    <a:lnTo>
                      <a:pt x="105" y="29"/>
                    </a:lnTo>
                    <a:lnTo>
                      <a:pt x="105" y="33"/>
                    </a:lnTo>
                    <a:lnTo>
                      <a:pt x="122" y="37"/>
                    </a:lnTo>
                    <a:lnTo>
                      <a:pt x="126" y="41"/>
                    </a:lnTo>
                    <a:lnTo>
                      <a:pt x="137" y="44"/>
                    </a:lnTo>
                    <a:lnTo>
                      <a:pt x="143" y="42"/>
                    </a:lnTo>
                    <a:lnTo>
                      <a:pt x="145" y="46"/>
                    </a:lnTo>
                    <a:lnTo>
                      <a:pt x="149" y="46"/>
                    </a:lnTo>
                    <a:lnTo>
                      <a:pt x="161" y="58"/>
                    </a:lnTo>
                    <a:lnTo>
                      <a:pt x="163" y="66"/>
                    </a:lnTo>
                    <a:lnTo>
                      <a:pt x="170" y="75"/>
                    </a:lnTo>
                    <a:lnTo>
                      <a:pt x="178" y="7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213"/>
              <p:cNvSpPr>
                <a:spLocks/>
              </p:cNvSpPr>
              <p:nvPr/>
            </p:nvSpPr>
            <p:spPr bwMode="auto">
              <a:xfrm>
                <a:off x="9237" y="19200"/>
                <a:ext cx="210" cy="100"/>
              </a:xfrm>
              <a:custGeom>
                <a:avLst/>
                <a:gdLst>
                  <a:gd name="T0" fmla="*/ 189 w 210"/>
                  <a:gd name="T1" fmla="*/ 73 h 100"/>
                  <a:gd name="T2" fmla="*/ 191 w 210"/>
                  <a:gd name="T3" fmla="*/ 79 h 100"/>
                  <a:gd name="T4" fmla="*/ 189 w 210"/>
                  <a:gd name="T5" fmla="*/ 83 h 100"/>
                  <a:gd name="T6" fmla="*/ 193 w 210"/>
                  <a:gd name="T7" fmla="*/ 92 h 100"/>
                  <a:gd name="T8" fmla="*/ 187 w 210"/>
                  <a:gd name="T9" fmla="*/ 100 h 100"/>
                  <a:gd name="T10" fmla="*/ 178 w 210"/>
                  <a:gd name="T11" fmla="*/ 100 h 100"/>
                  <a:gd name="T12" fmla="*/ 166 w 210"/>
                  <a:gd name="T13" fmla="*/ 94 h 100"/>
                  <a:gd name="T14" fmla="*/ 143 w 210"/>
                  <a:gd name="T15" fmla="*/ 87 h 100"/>
                  <a:gd name="T16" fmla="*/ 119 w 210"/>
                  <a:gd name="T17" fmla="*/ 75 h 100"/>
                  <a:gd name="T18" fmla="*/ 102 w 210"/>
                  <a:gd name="T19" fmla="*/ 67 h 100"/>
                  <a:gd name="T20" fmla="*/ 94 w 210"/>
                  <a:gd name="T21" fmla="*/ 65 h 100"/>
                  <a:gd name="T22" fmla="*/ 87 w 210"/>
                  <a:gd name="T23" fmla="*/ 56 h 100"/>
                  <a:gd name="T24" fmla="*/ 85 w 210"/>
                  <a:gd name="T25" fmla="*/ 48 h 100"/>
                  <a:gd name="T26" fmla="*/ 73 w 210"/>
                  <a:gd name="T27" fmla="*/ 36 h 100"/>
                  <a:gd name="T28" fmla="*/ 69 w 210"/>
                  <a:gd name="T29" fmla="*/ 36 h 100"/>
                  <a:gd name="T30" fmla="*/ 67 w 210"/>
                  <a:gd name="T31" fmla="*/ 32 h 100"/>
                  <a:gd name="T32" fmla="*/ 61 w 210"/>
                  <a:gd name="T33" fmla="*/ 34 h 100"/>
                  <a:gd name="T34" fmla="*/ 50 w 210"/>
                  <a:gd name="T35" fmla="*/ 31 h 100"/>
                  <a:gd name="T36" fmla="*/ 46 w 210"/>
                  <a:gd name="T37" fmla="*/ 27 h 100"/>
                  <a:gd name="T38" fmla="*/ 29 w 210"/>
                  <a:gd name="T39" fmla="*/ 23 h 100"/>
                  <a:gd name="T40" fmla="*/ 29 w 210"/>
                  <a:gd name="T41" fmla="*/ 19 h 100"/>
                  <a:gd name="T42" fmla="*/ 23 w 210"/>
                  <a:gd name="T43" fmla="*/ 21 h 100"/>
                  <a:gd name="T44" fmla="*/ 19 w 210"/>
                  <a:gd name="T45" fmla="*/ 11 h 100"/>
                  <a:gd name="T46" fmla="*/ 0 w 210"/>
                  <a:gd name="T47" fmla="*/ 5 h 100"/>
                  <a:gd name="T48" fmla="*/ 40 w 210"/>
                  <a:gd name="T49" fmla="*/ 3 h 100"/>
                  <a:gd name="T50" fmla="*/ 210 w 210"/>
                  <a:gd name="T51" fmla="*/ 0 h 100"/>
                  <a:gd name="T52" fmla="*/ 203 w 210"/>
                  <a:gd name="T53" fmla="*/ 23 h 100"/>
                  <a:gd name="T54" fmla="*/ 207 w 210"/>
                  <a:gd name="T55" fmla="*/ 40 h 100"/>
                  <a:gd name="T56" fmla="*/ 203 w 210"/>
                  <a:gd name="T57" fmla="*/ 50 h 100"/>
                  <a:gd name="T58" fmla="*/ 195 w 210"/>
                  <a:gd name="T59" fmla="*/ 56 h 100"/>
                  <a:gd name="T60" fmla="*/ 189 w 210"/>
                  <a:gd name="T61" fmla="*/ 65 h 100"/>
                  <a:gd name="T62" fmla="*/ 189 w 210"/>
                  <a:gd name="T63" fmla="*/ 73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0" h="100">
                    <a:moveTo>
                      <a:pt x="189" y="73"/>
                    </a:moveTo>
                    <a:lnTo>
                      <a:pt x="191" y="79"/>
                    </a:lnTo>
                    <a:lnTo>
                      <a:pt x="189" y="83"/>
                    </a:lnTo>
                    <a:lnTo>
                      <a:pt x="193" y="92"/>
                    </a:lnTo>
                    <a:lnTo>
                      <a:pt x="187" y="100"/>
                    </a:lnTo>
                    <a:lnTo>
                      <a:pt x="178" y="100"/>
                    </a:lnTo>
                    <a:lnTo>
                      <a:pt x="166" y="94"/>
                    </a:lnTo>
                    <a:lnTo>
                      <a:pt x="143" y="87"/>
                    </a:lnTo>
                    <a:lnTo>
                      <a:pt x="119" y="75"/>
                    </a:lnTo>
                    <a:lnTo>
                      <a:pt x="102" y="67"/>
                    </a:lnTo>
                    <a:lnTo>
                      <a:pt x="94" y="65"/>
                    </a:lnTo>
                    <a:lnTo>
                      <a:pt x="87" y="56"/>
                    </a:lnTo>
                    <a:lnTo>
                      <a:pt x="85" y="48"/>
                    </a:lnTo>
                    <a:lnTo>
                      <a:pt x="73" y="36"/>
                    </a:lnTo>
                    <a:lnTo>
                      <a:pt x="69" y="36"/>
                    </a:lnTo>
                    <a:lnTo>
                      <a:pt x="67" y="32"/>
                    </a:lnTo>
                    <a:lnTo>
                      <a:pt x="61" y="34"/>
                    </a:lnTo>
                    <a:lnTo>
                      <a:pt x="50" y="31"/>
                    </a:lnTo>
                    <a:lnTo>
                      <a:pt x="46" y="27"/>
                    </a:lnTo>
                    <a:lnTo>
                      <a:pt x="29" y="23"/>
                    </a:lnTo>
                    <a:lnTo>
                      <a:pt x="29" y="19"/>
                    </a:lnTo>
                    <a:lnTo>
                      <a:pt x="23" y="21"/>
                    </a:lnTo>
                    <a:lnTo>
                      <a:pt x="19" y="11"/>
                    </a:lnTo>
                    <a:lnTo>
                      <a:pt x="0" y="5"/>
                    </a:lnTo>
                    <a:lnTo>
                      <a:pt x="40" y="3"/>
                    </a:lnTo>
                    <a:lnTo>
                      <a:pt x="210" y="0"/>
                    </a:lnTo>
                    <a:lnTo>
                      <a:pt x="203" y="23"/>
                    </a:lnTo>
                    <a:lnTo>
                      <a:pt x="207" y="40"/>
                    </a:lnTo>
                    <a:lnTo>
                      <a:pt x="203" y="50"/>
                    </a:lnTo>
                    <a:lnTo>
                      <a:pt x="195" y="56"/>
                    </a:lnTo>
                    <a:lnTo>
                      <a:pt x="189" y="65"/>
                    </a:lnTo>
                    <a:lnTo>
                      <a:pt x="189" y="7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214"/>
              <p:cNvSpPr>
                <a:spLocks/>
              </p:cNvSpPr>
              <p:nvPr/>
            </p:nvSpPr>
            <p:spPr bwMode="auto">
              <a:xfrm>
                <a:off x="9784" y="19188"/>
                <a:ext cx="172" cy="118"/>
              </a:xfrm>
              <a:custGeom>
                <a:avLst/>
                <a:gdLst>
                  <a:gd name="T0" fmla="*/ 172 w 172"/>
                  <a:gd name="T1" fmla="*/ 87 h 118"/>
                  <a:gd name="T2" fmla="*/ 116 w 172"/>
                  <a:gd name="T3" fmla="*/ 87 h 118"/>
                  <a:gd name="T4" fmla="*/ 116 w 172"/>
                  <a:gd name="T5" fmla="*/ 118 h 118"/>
                  <a:gd name="T6" fmla="*/ 58 w 172"/>
                  <a:gd name="T7" fmla="*/ 118 h 118"/>
                  <a:gd name="T8" fmla="*/ 56 w 172"/>
                  <a:gd name="T9" fmla="*/ 89 h 118"/>
                  <a:gd name="T10" fmla="*/ 0 w 172"/>
                  <a:gd name="T11" fmla="*/ 91 h 118"/>
                  <a:gd name="T12" fmla="*/ 0 w 172"/>
                  <a:gd name="T13" fmla="*/ 33 h 118"/>
                  <a:gd name="T14" fmla="*/ 27 w 172"/>
                  <a:gd name="T15" fmla="*/ 31 h 118"/>
                  <a:gd name="T16" fmla="*/ 27 w 172"/>
                  <a:gd name="T17" fmla="*/ 2 h 118"/>
                  <a:gd name="T18" fmla="*/ 72 w 172"/>
                  <a:gd name="T19" fmla="*/ 0 h 118"/>
                  <a:gd name="T20" fmla="*/ 81 w 172"/>
                  <a:gd name="T21" fmla="*/ 6 h 118"/>
                  <a:gd name="T22" fmla="*/ 110 w 172"/>
                  <a:gd name="T23" fmla="*/ 12 h 118"/>
                  <a:gd name="T24" fmla="*/ 139 w 172"/>
                  <a:gd name="T25" fmla="*/ 29 h 118"/>
                  <a:gd name="T26" fmla="*/ 147 w 172"/>
                  <a:gd name="T27" fmla="*/ 37 h 118"/>
                  <a:gd name="T28" fmla="*/ 153 w 172"/>
                  <a:gd name="T29" fmla="*/ 44 h 118"/>
                  <a:gd name="T30" fmla="*/ 153 w 172"/>
                  <a:gd name="T31" fmla="*/ 54 h 118"/>
                  <a:gd name="T32" fmla="*/ 161 w 172"/>
                  <a:gd name="T33" fmla="*/ 64 h 118"/>
                  <a:gd name="T34" fmla="*/ 172 w 172"/>
                  <a:gd name="T35" fmla="*/ 8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2" h="118">
                    <a:moveTo>
                      <a:pt x="172" y="87"/>
                    </a:moveTo>
                    <a:lnTo>
                      <a:pt x="116" y="87"/>
                    </a:lnTo>
                    <a:lnTo>
                      <a:pt x="116" y="118"/>
                    </a:lnTo>
                    <a:lnTo>
                      <a:pt x="58" y="118"/>
                    </a:lnTo>
                    <a:lnTo>
                      <a:pt x="56" y="89"/>
                    </a:lnTo>
                    <a:lnTo>
                      <a:pt x="0" y="91"/>
                    </a:lnTo>
                    <a:lnTo>
                      <a:pt x="0" y="33"/>
                    </a:lnTo>
                    <a:lnTo>
                      <a:pt x="27" y="31"/>
                    </a:lnTo>
                    <a:lnTo>
                      <a:pt x="27" y="2"/>
                    </a:lnTo>
                    <a:lnTo>
                      <a:pt x="72" y="0"/>
                    </a:lnTo>
                    <a:lnTo>
                      <a:pt x="81" y="6"/>
                    </a:lnTo>
                    <a:lnTo>
                      <a:pt x="110" y="12"/>
                    </a:lnTo>
                    <a:lnTo>
                      <a:pt x="139" y="29"/>
                    </a:lnTo>
                    <a:lnTo>
                      <a:pt x="147" y="37"/>
                    </a:lnTo>
                    <a:lnTo>
                      <a:pt x="153" y="44"/>
                    </a:lnTo>
                    <a:lnTo>
                      <a:pt x="153" y="54"/>
                    </a:lnTo>
                    <a:lnTo>
                      <a:pt x="161" y="64"/>
                    </a:lnTo>
                    <a:lnTo>
                      <a:pt x="172" y="8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215"/>
              <p:cNvSpPr>
                <a:spLocks/>
              </p:cNvSpPr>
              <p:nvPr/>
            </p:nvSpPr>
            <p:spPr bwMode="auto">
              <a:xfrm>
                <a:off x="9339" y="19267"/>
                <a:ext cx="151" cy="143"/>
              </a:xfrm>
              <a:custGeom>
                <a:avLst/>
                <a:gdLst>
                  <a:gd name="T0" fmla="*/ 2 w 151"/>
                  <a:gd name="T1" fmla="*/ 54 h 143"/>
                  <a:gd name="T2" fmla="*/ 0 w 151"/>
                  <a:gd name="T3" fmla="*/ 0 h 143"/>
                  <a:gd name="T4" fmla="*/ 17 w 151"/>
                  <a:gd name="T5" fmla="*/ 8 h 143"/>
                  <a:gd name="T6" fmla="*/ 41 w 151"/>
                  <a:gd name="T7" fmla="*/ 20 h 143"/>
                  <a:gd name="T8" fmla="*/ 64 w 151"/>
                  <a:gd name="T9" fmla="*/ 27 h 143"/>
                  <a:gd name="T10" fmla="*/ 76 w 151"/>
                  <a:gd name="T11" fmla="*/ 33 h 143"/>
                  <a:gd name="T12" fmla="*/ 85 w 151"/>
                  <a:gd name="T13" fmla="*/ 33 h 143"/>
                  <a:gd name="T14" fmla="*/ 91 w 151"/>
                  <a:gd name="T15" fmla="*/ 25 h 143"/>
                  <a:gd name="T16" fmla="*/ 87 w 151"/>
                  <a:gd name="T17" fmla="*/ 16 h 143"/>
                  <a:gd name="T18" fmla="*/ 89 w 151"/>
                  <a:gd name="T19" fmla="*/ 12 h 143"/>
                  <a:gd name="T20" fmla="*/ 87 w 151"/>
                  <a:gd name="T21" fmla="*/ 6 h 143"/>
                  <a:gd name="T22" fmla="*/ 147 w 151"/>
                  <a:gd name="T23" fmla="*/ 6 h 143"/>
                  <a:gd name="T24" fmla="*/ 147 w 151"/>
                  <a:gd name="T25" fmla="*/ 20 h 143"/>
                  <a:gd name="T26" fmla="*/ 151 w 151"/>
                  <a:gd name="T27" fmla="*/ 140 h 143"/>
                  <a:gd name="T28" fmla="*/ 35 w 151"/>
                  <a:gd name="T29" fmla="*/ 143 h 143"/>
                  <a:gd name="T30" fmla="*/ 4 w 151"/>
                  <a:gd name="T31" fmla="*/ 143 h 143"/>
                  <a:gd name="T32" fmla="*/ 2 w 151"/>
                  <a:gd name="T33"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1" h="143">
                    <a:moveTo>
                      <a:pt x="2" y="54"/>
                    </a:moveTo>
                    <a:lnTo>
                      <a:pt x="0" y="0"/>
                    </a:lnTo>
                    <a:lnTo>
                      <a:pt x="17" y="8"/>
                    </a:lnTo>
                    <a:lnTo>
                      <a:pt x="41" y="20"/>
                    </a:lnTo>
                    <a:lnTo>
                      <a:pt x="64" y="27"/>
                    </a:lnTo>
                    <a:lnTo>
                      <a:pt x="76" y="33"/>
                    </a:lnTo>
                    <a:lnTo>
                      <a:pt x="85" y="33"/>
                    </a:lnTo>
                    <a:lnTo>
                      <a:pt x="91" y="25"/>
                    </a:lnTo>
                    <a:lnTo>
                      <a:pt x="87" y="16"/>
                    </a:lnTo>
                    <a:lnTo>
                      <a:pt x="89" y="12"/>
                    </a:lnTo>
                    <a:lnTo>
                      <a:pt x="87" y="6"/>
                    </a:lnTo>
                    <a:lnTo>
                      <a:pt x="147" y="6"/>
                    </a:lnTo>
                    <a:lnTo>
                      <a:pt x="147" y="20"/>
                    </a:lnTo>
                    <a:lnTo>
                      <a:pt x="151" y="140"/>
                    </a:lnTo>
                    <a:lnTo>
                      <a:pt x="35" y="143"/>
                    </a:lnTo>
                    <a:lnTo>
                      <a:pt x="4" y="143"/>
                    </a:lnTo>
                    <a:lnTo>
                      <a:pt x="2" y="5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216"/>
              <p:cNvSpPr>
                <a:spLocks/>
              </p:cNvSpPr>
              <p:nvPr/>
            </p:nvSpPr>
            <p:spPr bwMode="auto">
              <a:xfrm>
                <a:off x="10330" y="19229"/>
                <a:ext cx="143" cy="212"/>
              </a:xfrm>
              <a:custGeom>
                <a:avLst/>
                <a:gdLst>
                  <a:gd name="T0" fmla="*/ 11 w 143"/>
                  <a:gd name="T1" fmla="*/ 212 h 212"/>
                  <a:gd name="T2" fmla="*/ 9 w 143"/>
                  <a:gd name="T3" fmla="*/ 183 h 212"/>
                  <a:gd name="T4" fmla="*/ 2 w 143"/>
                  <a:gd name="T5" fmla="*/ 36 h 212"/>
                  <a:gd name="T6" fmla="*/ 0 w 143"/>
                  <a:gd name="T7" fmla="*/ 5 h 212"/>
                  <a:gd name="T8" fmla="*/ 102 w 143"/>
                  <a:gd name="T9" fmla="*/ 0 h 212"/>
                  <a:gd name="T10" fmla="*/ 102 w 143"/>
                  <a:gd name="T11" fmla="*/ 5 h 212"/>
                  <a:gd name="T12" fmla="*/ 98 w 143"/>
                  <a:gd name="T13" fmla="*/ 11 h 212"/>
                  <a:gd name="T14" fmla="*/ 100 w 143"/>
                  <a:gd name="T15" fmla="*/ 21 h 212"/>
                  <a:gd name="T16" fmla="*/ 96 w 143"/>
                  <a:gd name="T17" fmla="*/ 31 h 212"/>
                  <a:gd name="T18" fmla="*/ 87 w 143"/>
                  <a:gd name="T19" fmla="*/ 31 h 212"/>
                  <a:gd name="T20" fmla="*/ 85 w 143"/>
                  <a:gd name="T21" fmla="*/ 38 h 212"/>
                  <a:gd name="T22" fmla="*/ 75 w 143"/>
                  <a:gd name="T23" fmla="*/ 50 h 212"/>
                  <a:gd name="T24" fmla="*/ 75 w 143"/>
                  <a:gd name="T25" fmla="*/ 67 h 212"/>
                  <a:gd name="T26" fmla="*/ 81 w 143"/>
                  <a:gd name="T27" fmla="*/ 81 h 212"/>
                  <a:gd name="T28" fmla="*/ 89 w 143"/>
                  <a:gd name="T29" fmla="*/ 89 h 212"/>
                  <a:gd name="T30" fmla="*/ 94 w 143"/>
                  <a:gd name="T31" fmla="*/ 110 h 212"/>
                  <a:gd name="T32" fmla="*/ 91 w 143"/>
                  <a:gd name="T33" fmla="*/ 116 h 212"/>
                  <a:gd name="T34" fmla="*/ 94 w 143"/>
                  <a:gd name="T35" fmla="*/ 131 h 212"/>
                  <a:gd name="T36" fmla="*/ 123 w 143"/>
                  <a:gd name="T37" fmla="*/ 164 h 212"/>
                  <a:gd name="T38" fmla="*/ 131 w 143"/>
                  <a:gd name="T39" fmla="*/ 187 h 212"/>
                  <a:gd name="T40" fmla="*/ 141 w 143"/>
                  <a:gd name="T41" fmla="*/ 199 h 212"/>
                  <a:gd name="T42" fmla="*/ 143 w 143"/>
                  <a:gd name="T43" fmla="*/ 205 h 212"/>
                  <a:gd name="T44" fmla="*/ 11 w 143"/>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 h="212">
                    <a:moveTo>
                      <a:pt x="11" y="212"/>
                    </a:moveTo>
                    <a:lnTo>
                      <a:pt x="9" y="183"/>
                    </a:lnTo>
                    <a:lnTo>
                      <a:pt x="2" y="36"/>
                    </a:lnTo>
                    <a:lnTo>
                      <a:pt x="0" y="5"/>
                    </a:lnTo>
                    <a:lnTo>
                      <a:pt x="102" y="0"/>
                    </a:lnTo>
                    <a:lnTo>
                      <a:pt x="102" y="5"/>
                    </a:lnTo>
                    <a:lnTo>
                      <a:pt x="98" y="11"/>
                    </a:lnTo>
                    <a:lnTo>
                      <a:pt x="100" y="21"/>
                    </a:lnTo>
                    <a:lnTo>
                      <a:pt x="96" y="31"/>
                    </a:lnTo>
                    <a:lnTo>
                      <a:pt x="87" y="31"/>
                    </a:lnTo>
                    <a:lnTo>
                      <a:pt x="85" y="38"/>
                    </a:lnTo>
                    <a:lnTo>
                      <a:pt x="75" y="50"/>
                    </a:lnTo>
                    <a:lnTo>
                      <a:pt x="75" y="67"/>
                    </a:lnTo>
                    <a:lnTo>
                      <a:pt x="81" y="81"/>
                    </a:lnTo>
                    <a:lnTo>
                      <a:pt x="89" y="89"/>
                    </a:lnTo>
                    <a:lnTo>
                      <a:pt x="94" y="110"/>
                    </a:lnTo>
                    <a:lnTo>
                      <a:pt x="91" y="116"/>
                    </a:lnTo>
                    <a:lnTo>
                      <a:pt x="94" y="131"/>
                    </a:lnTo>
                    <a:lnTo>
                      <a:pt x="123" y="164"/>
                    </a:lnTo>
                    <a:lnTo>
                      <a:pt x="131" y="187"/>
                    </a:lnTo>
                    <a:lnTo>
                      <a:pt x="141" y="199"/>
                    </a:lnTo>
                    <a:lnTo>
                      <a:pt x="143" y="205"/>
                    </a:lnTo>
                    <a:lnTo>
                      <a:pt x="11" y="21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217"/>
              <p:cNvSpPr>
                <a:spLocks/>
              </p:cNvSpPr>
              <p:nvPr/>
            </p:nvSpPr>
            <p:spPr bwMode="auto">
              <a:xfrm>
                <a:off x="7873" y="19269"/>
                <a:ext cx="261" cy="248"/>
              </a:xfrm>
              <a:custGeom>
                <a:avLst/>
                <a:gdLst>
                  <a:gd name="T0" fmla="*/ 180 w 261"/>
                  <a:gd name="T1" fmla="*/ 244 h 248"/>
                  <a:gd name="T2" fmla="*/ 178 w 261"/>
                  <a:gd name="T3" fmla="*/ 165 h 248"/>
                  <a:gd name="T4" fmla="*/ 172 w 261"/>
                  <a:gd name="T5" fmla="*/ 157 h 248"/>
                  <a:gd name="T6" fmla="*/ 166 w 261"/>
                  <a:gd name="T7" fmla="*/ 167 h 248"/>
                  <a:gd name="T8" fmla="*/ 164 w 261"/>
                  <a:gd name="T9" fmla="*/ 157 h 248"/>
                  <a:gd name="T10" fmla="*/ 151 w 261"/>
                  <a:gd name="T11" fmla="*/ 167 h 248"/>
                  <a:gd name="T12" fmla="*/ 151 w 261"/>
                  <a:gd name="T13" fmla="*/ 159 h 248"/>
                  <a:gd name="T14" fmla="*/ 149 w 261"/>
                  <a:gd name="T15" fmla="*/ 172 h 248"/>
                  <a:gd name="T16" fmla="*/ 129 w 261"/>
                  <a:gd name="T17" fmla="*/ 178 h 248"/>
                  <a:gd name="T18" fmla="*/ 120 w 261"/>
                  <a:gd name="T19" fmla="*/ 184 h 248"/>
                  <a:gd name="T20" fmla="*/ 114 w 261"/>
                  <a:gd name="T21" fmla="*/ 174 h 248"/>
                  <a:gd name="T22" fmla="*/ 102 w 261"/>
                  <a:gd name="T23" fmla="*/ 176 h 248"/>
                  <a:gd name="T24" fmla="*/ 85 w 261"/>
                  <a:gd name="T25" fmla="*/ 172 h 248"/>
                  <a:gd name="T26" fmla="*/ 79 w 261"/>
                  <a:gd name="T27" fmla="*/ 172 h 248"/>
                  <a:gd name="T28" fmla="*/ 58 w 261"/>
                  <a:gd name="T29" fmla="*/ 174 h 248"/>
                  <a:gd name="T30" fmla="*/ 42 w 261"/>
                  <a:gd name="T31" fmla="*/ 169 h 248"/>
                  <a:gd name="T32" fmla="*/ 35 w 261"/>
                  <a:gd name="T33" fmla="*/ 167 h 248"/>
                  <a:gd name="T34" fmla="*/ 17 w 261"/>
                  <a:gd name="T35" fmla="*/ 170 h 248"/>
                  <a:gd name="T36" fmla="*/ 4 w 261"/>
                  <a:gd name="T37" fmla="*/ 161 h 248"/>
                  <a:gd name="T38" fmla="*/ 0 w 261"/>
                  <a:gd name="T39" fmla="*/ 120 h 248"/>
                  <a:gd name="T40" fmla="*/ 5 w 261"/>
                  <a:gd name="T41" fmla="*/ 0 h 248"/>
                  <a:gd name="T42" fmla="*/ 114 w 261"/>
                  <a:gd name="T43" fmla="*/ 14 h 248"/>
                  <a:gd name="T44" fmla="*/ 135 w 261"/>
                  <a:gd name="T45" fmla="*/ 29 h 248"/>
                  <a:gd name="T46" fmla="*/ 180 w 261"/>
                  <a:gd name="T47" fmla="*/ 39 h 248"/>
                  <a:gd name="T48" fmla="*/ 191 w 261"/>
                  <a:gd name="T49" fmla="*/ 25 h 248"/>
                  <a:gd name="T50" fmla="*/ 174 w 261"/>
                  <a:gd name="T51" fmla="*/ 18 h 248"/>
                  <a:gd name="T52" fmla="*/ 166 w 261"/>
                  <a:gd name="T53" fmla="*/ 10 h 248"/>
                  <a:gd name="T54" fmla="*/ 178 w 261"/>
                  <a:gd name="T55" fmla="*/ 0 h 248"/>
                  <a:gd name="T56" fmla="*/ 199 w 261"/>
                  <a:gd name="T57" fmla="*/ 10 h 248"/>
                  <a:gd name="T58" fmla="*/ 201 w 261"/>
                  <a:gd name="T59" fmla="*/ 39 h 248"/>
                  <a:gd name="T60" fmla="*/ 211 w 261"/>
                  <a:gd name="T61" fmla="*/ 56 h 248"/>
                  <a:gd name="T62" fmla="*/ 243 w 261"/>
                  <a:gd name="T63" fmla="*/ 70 h 248"/>
                  <a:gd name="T64" fmla="*/ 247 w 261"/>
                  <a:gd name="T65" fmla="*/ 101 h 248"/>
                  <a:gd name="T66" fmla="*/ 259 w 261"/>
                  <a:gd name="T67" fmla="*/ 122 h 248"/>
                  <a:gd name="T68" fmla="*/ 247 w 261"/>
                  <a:gd name="T69" fmla="*/ 149 h 248"/>
                  <a:gd name="T70" fmla="*/ 230 w 261"/>
                  <a:gd name="T71" fmla="*/ 159 h 248"/>
                  <a:gd name="T72" fmla="*/ 222 w 261"/>
                  <a:gd name="T73" fmla="*/ 182 h 248"/>
                  <a:gd name="T74" fmla="*/ 222 w 261"/>
                  <a:gd name="T75" fmla="*/ 194 h 248"/>
                  <a:gd name="T76" fmla="*/ 243 w 261"/>
                  <a:gd name="T77" fmla="*/ 198 h 248"/>
                  <a:gd name="T78" fmla="*/ 247 w 261"/>
                  <a:gd name="T79" fmla="*/ 223 h 248"/>
                  <a:gd name="T80" fmla="*/ 257 w 261"/>
                  <a:gd name="T81"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1" h="248">
                    <a:moveTo>
                      <a:pt x="201" y="246"/>
                    </a:moveTo>
                    <a:lnTo>
                      <a:pt x="180" y="244"/>
                    </a:lnTo>
                    <a:lnTo>
                      <a:pt x="182" y="163"/>
                    </a:lnTo>
                    <a:lnTo>
                      <a:pt x="178" y="165"/>
                    </a:lnTo>
                    <a:lnTo>
                      <a:pt x="174" y="157"/>
                    </a:lnTo>
                    <a:lnTo>
                      <a:pt x="172" y="157"/>
                    </a:lnTo>
                    <a:lnTo>
                      <a:pt x="170" y="167"/>
                    </a:lnTo>
                    <a:lnTo>
                      <a:pt x="166" y="167"/>
                    </a:lnTo>
                    <a:lnTo>
                      <a:pt x="166" y="157"/>
                    </a:lnTo>
                    <a:lnTo>
                      <a:pt x="164" y="157"/>
                    </a:lnTo>
                    <a:lnTo>
                      <a:pt x="156" y="170"/>
                    </a:lnTo>
                    <a:lnTo>
                      <a:pt x="151" y="167"/>
                    </a:lnTo>
                    <a:lnTo>
                      <a:pt x="153" y="161"/>
                    </a:lnTo>
                    <a:lnTo>
                      <a:pt x="151" y="159"/>
                    </a:lnTo>
                    <a:lnTo>
                      <a:pt x="147" y="165"/>
                    </a:lnTo>
                    <a:lnTo>
                      <a:pt x="149" y="172"/>
                    </a:lnTo>
                    <a:lnTo>
                      <a:pt x="139" y="172"/>
                    </a:lnTo>
                    <a:lnTo>
                      <a:pt x="129" y="178"/>
                    </a:lnTo>
                    <a:lnTo>
                      <a:pt x="123" y="176"/>
                    </a:lnTo>
                    <a:lnTo>
                      <a:pt x="120" y="184"/>
                    </a:lnTo>
                    <a:lnTo>
                      <a:pt x="118" y="186"/>
                    </a:lnTo>
                    <a:lnTo>
                      <a:pt x="114" y="174"/>
                    </a:lnTo>
                    <a:lnTo>
                      <a:pt x="104" y="178"/>
                    </a:lnTo>
                    <a:lnTo>
                      <a:pt x="102" y="176"/>
                    </a:lnTo>
                    <a:lnTo>
                      <a:pt x="85" y="176"/>
                    </a:lnTo>
                    <a:lnTo>
                      <a:pt x="85" y="172"/>
                    </a:lnTo>
                    <a:lnTo>
                      <a:pt x="79" y="174"/>
                    </a:lnTo>
                    <a:lnTo>
                      <a:pt x="79" y="172"/>
                    </a:lnTo>
                    <a:lnTo>
                      <a:pt x="65" y="176"/>
                    </a:lnTo>
                    <a:lnTo>
                      <a:pt x="58" y="174"/>
                    </a:lnTo>
                    <a:lnTo>
                      <a:pt x="56" y="170"/>
                    </a:lnTo>
                    <a:lnTo>
                      <a:pt x="42" y="169"/>
                    </a:lnTo>
                    <a:lnTo>
                      <a:pt x="36" y="172"/>
                    </a:lnTo>
                    <a:lnTo>
                      <a:pt x="35" y="167"/>
                    </a:lnTo>
                    <a:lnTo>
                      <a:pt x="31" y="167"/>
                    </a:lnTo>
                    <a:lnTo>
                      <a:pt x="17" y="170"/>
                    </a:lnTo>
                    <a:lnTo>
                      <a:pt x="13" y="165"/>
                    </a:lnTo>
                    <a:lnTo>
                      <a:pt x="4" y="161"/>
                    </a:lnTo>
                    <a:lnTo>
                      <a:pt x="5" y="120"/>
                    </a:lnTo>
                    <a:lnTo>
                      <a:pt x="0" y="120"/>
                    </a:lnTo>
                    <a:lnTo>
                      <a:pt x="4" y="10"/>
                    </a:lnTo>
                    <a:lnTo>
                      <a:pt x="5" y="0"/>
                    </a:lnTo>
                    <a:lnTo>
                      <a:pt x="112" y="4"/>
                    </a:lnTo>
                    <a:lnTo>
                      <a:pt x="114" y="14"/>
                    </a:lnTo>
                    <a:lnTo>
                      <a:pt x="125" y="29"/>
                    </a:lnTo>
                    <a:lnTo>
                      <a:pt x="135" y="29"/>
                    </a:lnTo>
                    <a:lnTo>
                      <a:pt x="147" y="27"/>
                    </a:lnTo>
                    <a:lnTo>
                      <a:pt x="180" y="39"/>
                    </a:lnTo>
                    <a:lnTo>
                      <a:pt x="189" y="35"/>
                    </a:lnTo>
                    <a:lnTo>
                      <a:pt x="191" y="25"/>
                    </a:lnTo>
                    <a:lnTo>
                      <a:pt x="183" y="18"/>
                    </a:lnTo>
                    <a:lnTo>
                      <a:pt x="174" y="18"/>
                    </a:lnTo>
                    <a:lnTo>
                      <a:pt x="168" y="16"/>
                    </a:lnTo>
                    <a:lnTo>
                      <a:pt x="166" y="10"/>
                    </a:lnTo>
                    <a:lnTo>
                      <a:pt x="168" y="2"/>
                    </a:lnTo>
                    <a:lnTo>
                      <a:pt x="178" y="0"/>
                    </a:lnTo>
                    <a:lnTo>
                      <a:pt x="189" y="2"/>
                    </a:lnTo>
                    <a:lnTo>
                      <a:pt x="199" y="10"/>
                    </a:lnTo>
                    <a:lnTo>
                      <a:pt x="207" y="22"/>
                    </a:lnTo>
                    <a:lnTo>
                      <a:pt x="201" y="39"/>
                    </a:lnTo>
                    <a:lnTo>
                      <a:pt x="203" y="49"/>
                    </a:lnTo>
                    <a:lnTo>
                      <a:pt x="211" y="56"/>
                    </a:lnTo>
                    <a:lnTo>
                      <a:pt x="226" y="60"/>
                    </a:lnTo>
                    <a:lnTo>
                      <a:pt x="243" y="70"/>
                    </a:lnTo>
                    <a:lnTo>
                      <a:pt x="251" y="87"/>
                    </a:lnTo>
                    <a:lnTo>
                      <a:pt x="247" y="101"/>
                    </a:lnTo>
                    <a:lnTo>
                      <a:pt x="247" y="109"/>
                    </a:lnTo>
                    <a:lnTo>
                      <a:pt x="259" y="122"/>
                    </a:lnTo>
                    <a:lnTo>
                      <a:pt x="259" y="130"/>
                    </a:lnTo>
                    <a:lnTo>
                      <a:pt x="247" y="149"/>
                    </a:lnTo>
                    <a:lnTo>
                      <a:pt x="232" y="155"/>
                    </a:lnTo>
                    <a:lnTo>
                      <a:pt x="230" y="159"/>
                    </a:lnTo>
                    <a:lnTo>
                      <a:pt x="234" y="174"/>
                    </a:lnTo>
                    <a:lnTo>
                      <a:pt x="222" y="182"/>
                    </a:lnTo>
                    <a:lnTo>
                      <a:pt x="218" y="190"/>
                    </a:lnTo>
                    <a:lnTo>
                      <a:pt x="222" y="194"/>
                    </a:lnTo>
                    <a:lnTo>
                      <a:pt x="238" y="194"/>
                    </a:lnTo>
                    <a:lnTo>
                      <a:pt x="243" y="198"/>
                    </a:lnTo>
                    <a:lnTo>
                      <a:pt x="247" y="205"/>
                    </a:lnTo>
                    <a:lnTo>
                      <a:pt x="247" y="223"/>
                    </a:lnTo>
                    <a:lnTo>
                      <a:pt x="261" y="240"/>
                    </a:lnTo>
                    <a:lnTo>
                      <a:pt x="257" y="248"/>
                    </a:lnTo>
                    <a:lnTo>
                      <a:pt x="201" y="24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218"/>
              <p:cNvSpPr>
                <a:spLocks/>
              </p:cNvSpPr>
              <p:nvPr/>
            </p:nvSpPr>
            <p:spPr bwMode="auto">
              <a:xfrm>
                <a:off x="9486" y="19285"/>
                <a:ext cx="93" cy="122"/>
              </a:xfrm>
              <a:custGeom>
                <a:avLst/>
                <a:gdLst>
                  <a:gd name="T0" fmla="*/ 4 w 93"/>
                  <a:gd name="T1" fmla="*/ 122 h 122"/>
                  <a:gd name="T2" fmla="*/ 0 w 93"/>
                  <a:gd name="T3" fmla="*/ 2 h 122"/>
                  <a:gd name="T4" fmla="*/ 60 w 93"/>
                  <a:gd name="T5" fmla="*/ 0 h 122"/>
                  <a:gd name="T6" fmla="*/ 89 w 93"/>
                  <a:gd name="T7" fmla="*/ 2 h 122"/>
                  <a:gd name="T8" fmla="*/ 93 w 93"/>
                  <a:gd name="T9" fmla="*/ 120 h 122"/>
                  <a:gd name="T10" fmla="*/ 33 w 93"/>
                  <a:gd name="T11" fmla="*/ 122 h 122"/>
                  <a:gd name="T12" fmla="*/ 4 w 93"/>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93" h="122">
                    <a:moveTo>
                      <a:pt x="4" y="122"/>
                    </a:moveTo>
                    <a:lnTo>
                      <a:pt x="0" y="2"/>
                    </a:lnTo>
                    <a:lnTo>
                      <a:pt x="60" y="0"/>
                    </a:lnTo>
                    <a:lnTo>
                      <a:pt x="89" y="2"/>
                    </a:lnTo>
                    <a:lnTo>
                      <a:pt x="93" y="120"/>
                    </a:lnTo>
                    <a:lnTo>
                      <a:pt x="33" y="122"/>
                    </a:lnTo>
                    <a:lnTo>
                      <a:pt x="4"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219"/>
              <p:cNvSpPr>
                <a:spLocks/>
              </p:cNvSpPr>
              <p:nvPr/>
            </p:nvSpPr>
            <p:spPr bwMode="auto">
              <a:xfrm>
                <a:off x="8072" y="19279"/>
                <a:ext cx="157" cy="95"/>
              </a:xfrm>
              <a:custGeom>
                <a:avLst/>
                <a:gdLst>
                  <a:gd name="T0" fmla="*/ 155 w 157"/>
                  <a:gd name="T1" fmla="*/ 95 h 95"/>
                  <a:gd name="T2" fmla="*/ 48 w 157"/>
                  <a:gd name="T3" fmla="*/ 91 h 95"/>
                  <a:gd name="T4" fmla="*/ 52 w 157"/>
                  <a:gd name="T5" fmla="*/ 77 h 95"/>
                  <a:gd name="T6" fmla="*/ 44 w 157"/>
                  <a:gd name="T7" fmla="*/ 60 h 95"/>
                  <a:gd name="T8" fmla="*/ 27 w 157"/>
                  <a:gd name="T9" fmla="*/ 50 h 95"/>
                  <a:gd name="T10" fmla="*/ 12 w 157"/>
                  <a:gd name="T11" fmla="*/ 46 h 95"/>
                  <a:gd name="T12" fmla="*/ 4 w 157"/>
                  <a:gd name="T13" fmla="*/ 39 h 95"/>
                  <a:gd name="T14" fmla="*/ 2 w 157"/>
                  <a:gd name="T15" fmla="*/ 29 h 95"/>
                  <a:gd name="T16" fmla="*/ 8 w 157"/>
                  <a:gd name="T17" fmla="*/ 12 h 95"/>
                  <a:gd name="T18" fmla="*/ 0 w 157"/>
                  <a:gd name="T19" fmla="*/ 0 h 95"/>
                  <a:gd name="T20" fmla="*/ 68 w 157"/>
                  <a:gd name="T21" fmla="*/ 0 h 95"/>
                  <a:gd name="T22" fmla="*/ 157 w 157"/>
                  <a:gd name="T23" fmla="*/ 4 h 95"/>
                  <a:gd name="T24" fmla="*/ 155 w 157"/>
                  <a:gd name="T2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95">
                    <a:moveTo>
                      <a:pt x="155" y="95"/>
                    </a:moveTo>
                    <a:lnTo>
                      <a:pt x="48" y="91"/>
                    </a:lnTo>
                    <a:lnTo>
                      <a:pt x="52" y="77"/>
                    </a:lnTo>
                    <a:lnTo>
                      <a:pt x="44" y="60"/>
                    </a:lnTo>
                    <a:lnTo>
                      <a:pt x="27" y="50"/>
                    </a:lnTo>
                    <a:lnTo>
                      <a:pt x="12" y="46"/>
                    </a:lnTo>
                    <a:lnTo>
                      <a:pt x="4" y="39"/>
                    </a:lnTo>
                    <a:lnTo>
                      <a:pt x="2" y="29"/>
                    </a:lnTo>
                    <a:lnTo>
                      <a:pt x="8" y="12"/>
                    </a:lnTo>
                    <a:lnTo>
                      <a:pt x="0" y="0"/>
                    </a:lnTo>
                    <a:lnTo>
                      <a:pt x="68" y="0"/>
                    </a:lnTo>
                    <a:lnTo>
                      <a:pt x="157" y="4"/>
                    </a:lnTo>
                    <a:lnTo>
                      <a:pt x="155" y="95"/>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220"/>
              <p:cNvSpPr>
                <a:spLocks/>
              </p:cNvSpPr>
              <p:nvPr/>
            </p:nvSpPr>
            <p:spPr bwMode="auto">
              <a:xfrm>
                <a:off x="8227" y="19283"/>
                <a:ext cx="147" cy="95"/>
              </a:xfrm>
              <a:custGeom>
                <a:avLst/>
                <a:gdLst>
                  <a:gd name="T0" fmla="*/ 145 w 147"/>
                  <a:gd name="T1" fmla="*/ 95 h 95"/>
                  <a:gd name="T2" fmla="*/ 29 w 147"/>
                  <a:gd name="T3" fmla="*/ 93 h 95"/>
                  <a:gd name="T4" fmla="*/ 0 w 147"/>
                  <a:gd name="T5" fmla="*/ 91 h 95"/>
                  <a:gd name="T6" fmla="*/ 2 w 147"/>
                  <a:gd name="T7" fmla="*/ 0 h 95"/>
                  <a:gd name="T8" fmla="*/ 58 w 147"/>
                  <a:gd name="T9" fmla="*/ 2 h 95"/>
                  <a:gd name="T10" fmla="*/ 147 w 147"/>
                  <a:gd name="T11" fmla="*/ 4 h 95"/>
                  <a:gd name="T12" fmla="*/ 145 w 147"/>
                  <a:gd name="T13" fmla="*/ 95 h 95"/>
                </a:gdLst>
                <a:ahLst/>
                <a:cxnLst>
                  <a:cxn ang="0">
                    <a:pos x="T0" y="T1"/>
                  </a:cxn>
                  <a:cxn ang="0">
                    <a:pos x="T2" y="T3"/>
                  </a:cxn>
                  <a:cxn ang="0">
                    <a:pos x="T4" y="T5"/>
                  </a:cxn>
                  <a:cxn ang="0">
                    <a:pos x="T6" y="T7"/>
                  </a:cxn>
                  <a:cxn ang="0">
                    <a:pos x="T8" y="T9"/>
                  </a:cxn>
                  <a:cxn ang="0">
                    <a:pos x="T10" y="T11"/>
                  </a:cxn>
                  <a:cxn ang="0">
                    <a:pos x="T12" y="T13"/>
                  </a:cxn>
                </a:cxnLst>
                <a:rect l="0" t="0" r="r" b="b"/>
                <a:pathLst>
                  <a:path w="147" h="95">
                    <a:moveTo>
                      <a:pt x="145" y="95"/>
                    </a:moveTo>
                    <a:lnTo>
                      <a:pt x="29" y="93"/>
                    </a:lnTo>
                    <a:lnTo>
                      <a:pt x="0" y="91"/>
                    </a:lnTo>
                    <a:lnTo>
                      <a:pt x="2" y="0"/>
                    </a:lnTo>
                    <a:lnTo>
                      <a:pt x="58" y="2"/>
                    </a:lnTo>
                    <a:lnTo>
                      <a:pt x="147" y="4"/>
                    </a:lnTo>
                    <a:lnTo>
                      <a:pt x="145" y="95"/>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221"/>
              <p:cNvSpPr>
                <a:spLocks/>
              </p:cNvSpPr>
              <p:nvPr/>
            </p:nvSpPr>
            <p:spPr bwMode="auto">
              <a:xfrm>
                <a:off x="8726" y="19292"/>
                <a:ext cx="106" cy="122"/>
              </a:xfrm>
              <a:custGeom>
                <a:avLst/>
                <a:gdLst>
                  <a:gd name="T0" fmla="*/ 106 w 106"/>
                  <a:gd name="T1" fmla="*/ 120 h 122"/>
                  <a:gd name="T2" fmla="*/ 0 w 106"/>
                  <a:gd name="T3" fmla="*/ 122 h 122"/>
                  <a:gd name="T4" fmla="*/ 0 w 106"/>
                  <a:gd name="T5" fmla="*/ 2 h 122"/>
                  <a:gd name="T6" fmla="*/ 106 w 106"/>
                  <a:gd name="T7" fmla="*/ 0 h 122"/>
                  <a:gd name="T8" fmla="*/ 106 w 106"/>
                  <a:gd name="T9" fmla="*/ 120 h 122"/>
                </a:gdLst>
                <a:ahLst/>
                <a:cxnLst>
                  <a:cxn ang="0">
                    <a:pos x="T0" y="T1"/>
                  </a:cxn>
                  <a:cxn ang="0">
                    <a:pos x="T2" y="T3"/>
                  </a:cxn>
                  <a:cxn ang="0">
                    <a:pos x="T4" y="T5"/>
                  </a:cxn>
                  <a:cxn ang="0">
                    <a:pos x="T6" y="T7"/>
                  </a:cxn>
                  <a:cxn ang="0">
                    <a:pos x="T8" y="T9"/>
                  </a:cxn>
                </a:cxnLst>
                <a:rect l="0" t="0" r="r" b="b"/>
                <a:pathLst>
                  <a:path w="106" h="122">
                    <a:moveTo>
                      <a:pt x="106" y="120"/>
                    </a:moveTo>
                    <a:lnTo>
                      <a:pt x="0" y="122"/>
                    </a:lnTo>
                    <a:lnTo>
                      <a:pt x="0" y="2"/>
                    </a:lnTo>
                    <a:lnTo>
                      <a:pt x="106" y="0"/>
                    </a:lnTo>
                    <a:lnTo>
                      <a:pt x="106" y="1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222"/>
              <p:cNvSpPr>
                <a:spLocks/>
              </p:cNvSpPr>
              <p:nvPr/>
            </p:nvSpPr>
            <p:spPr bwMode="auto">
              <a:xfrm>
                <a:off x="8832" y="19292"/>
                <a:ext cx="95" cy="122"/>
              </a:xfrm>
              <a:custGeom>
                <a:avLst/>
                <a:gdLst>
                  <a:gd name="T0" fmla="*/ 95 w 95"/>
                  <a:gd name="T1" fmla="*/ 122 h 122"/>
                  <a:gd name="T2" fmla="*/ 0 w 95"/>
                  <a:gd name="T3" fmla="*/ 120 h 122"/>
                  <a:gd name="T4" fmla="*/ 0 w 95"/>
                  <a:gd name="T5" fmla="*/ 0 h 122"/>
                  <a:gd name="T6" fmla="*/ 91 w 95"/>
                  <a:gd name="T7" fmla="*/ 2 h 122"/>
                  <a:gd name="T8" fmla="*/ 95 w 95"/>
                  <a:gd name="T9" fmla="*/ 2 h 122"/>
                  <a:gd name="T10" fmla="*/ 95 w 95"/>
                  <a:gd name="T11" fmla="*/ 122 h 122"/>
                </a:gdLst>
                <a:ahLst/>
                <a:cxnLst>
                  <a:cxn ang="0">
                    <a:pos x="T0" y="T1"/>
                  </a:cxn>
                  <a:cxn ang="0">
                    <a:pos x="T2" y="T3"/>
                  </a:cxn>
                  <a:cxn ang="0">
                    <a:pos x="T4" y="T5"/>
                  </a:cxn>
                  <a:cxn ang="0">
                    <a:pos x="T6" y="T7"/>
                  </a:cxn>
                  <a:cxn ang="0">
                    <a:pos x="T8" y="T9"/>
                  </a:cxn>
                  <a:cxn ang="0">
                    <a:pos x="T10" y="T11"/>
                  </a:cxn>
                </a:cxnLst>
                <a:rect l="0" t="0" r="r" b="b"/>
                <a:pathLst>
                  <a:path w="95" h="122">
                    <a:moveTo>
                      <a:pt x="95" y="122"/>
                    </a:moveTo>
                    <a:lnTo>
                      <a:pt x="0" y="120"/>
                    </a:lnTo>
                    <a:lnTo>
                      <a:pt x="0" y="0"/>
                    </a:lnTo>
                    <a:lnTo>
                      <a:pt x="91" y="2"/>
                    </a:lnTo>
                    <a:lnTo>
                      <a:pt x="95" y="2"/>
                    </a:lnTo>
                    <a:lnTo>
                      <a:pt x="95"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223"/>
              <p:cNvSpPr>
                <a:spLocks/>
              </p:cNvSpPr>
              <p:nvPr/>
            </p:nvSpPr>
            <p:spPr bwMode="auto">
              <a:xfrm>
                <a:off x="9664" y="19281"/>
                <a:ext cx="93" cy="122"/>
              </a:xfrm>
              <a:custGeom>
                <a:avLst/>
                <a:gdLst>
                  <a:gd name="T0" fmla="*/ 2 w 93"/>
                  <a:gd name="T1" fmla="*/ 122 h 122"/>
                  <a:gd name="T2" fmla="*/ 0 w 93"/>
                  <a:gd name="T3" fmla="*/ 2 h 122"/>
                  <a:gd name="T4" fmla="*/ 0 w 93"/>
                  <a:gd name="T5" fmla="*/ 2 h 122"/>
                  <a:gd name="T6" fmla="*/ 89 w 93"/>
                  <a:gd name="T7" fmla="*/ 0 h 122"/>
                  <a:gd name="T8" fmla="*/ 93 w 93"/>
                  <a:gd name="T9" fmla="*/ 118 h 122"/>
                  <a:gd name="T10" fmla="*/ 89 w 93"/>
                  <a:gd name="T11" fmla="*/ 118 h 122"/>
                  <a:gd name="T12" fmla="*/ 2 w 93"/>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93" h="122">
                    <a:moveTo>
                      <a:pt x="2" y="122"/>
                    </a:moveTo>
                    <a:lnTo>
                      <a:pt x="0" y="2"/>
                    </a:lnTo>
                    <a:lnTo>
                      <a:pt x="0" y="2"/>
                    </a:lnTo>
                    <a:lnTo>
                      <a:pt x="89" y="0"/>
                    </a:lnTo>
                    <a:lnTo>
                      <a:pt x="93" y="118"/>
                    </a:lnTo>
                    <a:lnTo>
                      <a:pt x="89" y="118"/>
                    </a:lnTo>
                    <a:lnTo>
                      <a:pt x="2" y="12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224"/>
              <p:cNvSpPr>
                <a:spLocks/>
              </p:cNvSpPr>
              <p:nvPr/>
            </p:nvSpPr>
            <p:spPr bwMode="auto">
              <a:xfrm>
                <a:off x="9664" y="19281"/>
                <a:ext cx="93" cy="122"/>
              </a:xfrm>
              <a:custGeom>
                <a:avLst/>
                <a:gdLst>
                  <a:gd name="T0" fmla="*/ 2 w 93"/>
                  <a:gd name="T1" fmla="*/ 122 h 122"/>
                  <a:gd name="T2" fmla="*/ 0 w 93"/>
                  <a:gd name="T3" fmla="*/ 2 h 122"/>
                  <a:gd name="T4" fmla="*/ 0 w 93"/>
                  <a:gd name="T5" fmla="*/ 2 h 122"/>
                  <a:gd name="T6" fmla="*/ 89 w 93"/>
                  <a:gd name="T7" fmla="*/ 0 h 122"/>
                  <a:gd name="T8" fmla="*/ 93 w 93"/>
                  <a:gd name="T9" fmla="*/ 118 h 122"/>
                  <a:gd name="T10" fmla="*/ 89 w 93"/>
                  <a:gd name="T11" fmla="*/ 118 h 122"/>
                  <a:gd name="T12" fmla="*/ 2 w 93"/>
                  <a:gd name="T13" fmla="*/ 122 h 122"/>
                </a:gdLst>
                <a:ahLst/>
                <a:cxnLst>
                  <a:cxn ang="0">
                    <a:pos x="T0" y="T1"/>
                  </a:cxn>
                  <a:cxn ang="0">
                    <a:pos x="T2" y="T3"/>
                  </a:cxn>
                  <a:cxn ang="0">
                    <a:pos x="T4" y="T5"/>
                  </a:cxn>
                  <a:cxn ang="0">
                    <a:pos x="T6" y="T7"/>
                  </a:cxn>
                  <a:cxn ang="0">
                    <a:pos x="T8" y="T9"/>
                  </a:cxn>
                  <a:cxn ang="0">
                    <a:pos x="T10" y="T11"/>
                  </a:cxn>
                  <a:cxn ang="0">
                    <a:pos x="T12" y="T13"/>
                  </a:cxn>
                </a:cxnLst>
                <a:rect l="0" t="0" r="r" b="b"/>
                <a:pathLst>
                  <a:path w="93" h="122">
                    <a:moveTo>
                      <a:pt x="2" y="122"/>
                    </a:moveTo>
                    <a:lnTo>
                      <a:pt x="0" y="2"/>
                    </a:lnTo>
                    <a:lnTo>
                      <a:pt x="0" y="2"/>
                    </a:lnTo>
                    <a:lnTo>
                      <a:pt x="89" y="0"/>
                    </a:lnTo>
                    <a:lnTo>
                      <a:pt x="93" y="118"/>
                    </a:lnTo>
                    <a:lnTo>
                      <a:pt x="89" y="118"/>
                    </a:lnTo>
                    <a:lnTo>
                      <a:pt x="2" y="1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Freeform 225"/>
              <p:cNvSpPr>
                <a:spLocks/>
              </p:cNvSpPr>
              <p:nvPr/>
            </p:nvSpPr>
            <p:spPr bwMode="auto">
              <a:xfrm>
                <a:off x="8372" y="19287"/>
                <a:ext cx="120" cy="123"/>
              </a:xfrm>
              <a:custGeom>
                <a:avLst/>
                <a:gdLst>
                  <a:gd name="T0" fmla="*/ 116 w 120"/>
                  <a:gd name="T1" fmla="*/ 123 h 123"/>
                  <a:gd name="T2" fmla="*/ 89 w 120"/>
                  <a:gd name="T3" fmla="*/ 123 h 123"/>
                  <a:gd name="T4" fmla="*/ 0 w 120"/>
                  <a:gd name="T5" fmla="*/ 122 h 123"/>
                  <a:gd name="T6" fmla="*/ 0 w 120"/>
                  <a:gd name="T7" fmla="*/ 91 h 123"/>
                  <a:gd name="T8" fmla="*/ 2 w 120"/>
                  <a:gd name="T9" fmla="*/ 0 h 123"/>
                  <a:gd name="T10" fmla="*/ 120 w 120"/>
                  <a:gd name="T11" fmla="*/ 4 h 123"/>
                  <a:gd name="T12" fmla="*/ 116 w 120"/>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0" h="123">
                    <a:moveTo>
                      <a:pt x="116" y="123"/>
                    </a:moveTo>
                    <a:lnTo>
                      <a:pt x="89" y="123"/>
                    </a:lnTo>
                    <a:lnTo>
                      <a:pt x="0" y="122"/>
                    </a:lnTo>
                    <a:lnTo>
                      <a:pt x="0" y="91"/>
                    </a:lnTo>
                    <a:lnTo>
                      <a:pt x="2" y="0"/>
                    </a:lnTo>
                    <a:lnTo>
                      <a:pt x="120" y="4"/>
                    </a:lnTo>
                    <a:lnTo>
                      <a:pt x="116" y="123"/>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226"/>
              <p:cNvSpPr>
                <a:spLocks/>
              </p:cNvSpPr>
              <p:nvPr/>
            </p:nvSpPr>
            <p:spPr bwMode="auto">
              <a:xfrm>
                <a:off x="8927" y="19294"/>
                <a:ext cx="147" cy="120"/>
              </a:xfrm>
              <a:custGeom>
                <a:avLst/>
                <a:gdLst>
                  <a:gd name="T0" fmla="*/ 147 w 147"/>
                  <a:gd name="T1" fmla="*/ 0 h 120"/>
                  <a:gd name="T2" fmla="*/ 147 w 147"/>
                  <a:gd name="T3" fmla="*/ 120 h 120"/>
                  <a:gd name="T4" fmla="*/ 2 w 147"/>
                  <a:gd name="T5" fmla="*/ 120 h 120"/>
                  <a:gd name="T6" fmla="*/ 0 w 147"/>
                  <a:gd name="T7" fmla="*/ 120 h 120"/>
                  <a:gd name="T8" fmla="*/ 0 w 147"/>
                  <a:gd name="T9" fmla="*/ 0 h 120"/>
                  <a:gd name="T10" fmla="*/ 116 w 147"/>
                  <a:gd name="T11" fmla="*/ 0 h 120"/>
                  <a:gd name="T12" fmla="*/ 147 w 147"/>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47" h="120">
                    <a:moveTo>
                      <a:pt x="147" y="0"/>
                    </a:moveTo>
                    <a:lnTo>
                      <a:pt x="147" y="120"/>
                    </a:lnTo>
                    <a:lnTo>
                      <a:pt x="2" y="120"/>
                    </a:lnTo>
                    <a:lnTo>
                      <a:pt x="0" y="120"/>
                    </a:lnTo>
                    <a:lnTo>
                      <a:pt x="0" y="0"/>
                    </a:lnTo>
                    <a:lnTo>
                      <a:pt x="116" y="0"/>
                    </a:lnTo>
                    <a:lnTo>
                      <a:pt x="147"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227"/>
              <p:cNvSpPr>
                <a:spLocks/>
              </p:cNvSpPr>
              <p:nvPr/>
            </p:nvSpPr>
            <p:spPr bwMode="auto">
              <a:xfrm>
                <a:off x="9074" y="19292"/>
                <a:ext cx="147" cy="122"/>
              </a:xfrm>
              <a:custGeom>
                <a:avLst/>
                <a:gdLst>
                  <a:gd name="T0" fmla="*/ 0 w 147"/>
                  <a:gd name="T1" fmla="*/ 2 h 122"/>
                  <a:gd name="T2" fmla="*/ 87 w 147"/>
                  <a:gd name="T3" fmla="*/ 0 h 122"/>
                  <a:gd name="T4" fmla="*/ 89 w 147"/>
                  <a:gd name="T5" fmla="*/ 2 h 122"/>
                  <a:gd name="T6" fmla="*/ 89 w 147"/>
                  <a:gd name="T7" fmla="*/ 31 h 122"/>
                  <a:gd name="T8" fmla="*/ 147 w 147"/>
                  <a:gd name="T9" fmla="*/ 31 h 122"/>
                  <a:gd name="T10" fmla="*/ 147 w 147"/>
                  <a:gd name="T11" fmla="*/ 120 h 122"/>
                  <a:gd name="T12" fmla="*/ 2 w 147"/>
                  <a:gd name="T13" fmla="*/ 120 h 122"/>
                  <a:gd name="T14" fmla="*/ 0 w 147"/>
                  <a:gd name="T15" fmla="*/ 122 h 122"/>
                  <a:gd name="T16" fmla="*/ 0 w 147"/>
                  <a:gd name="T17"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122">
                    <a:moveTo>
                      <a:pt x="0" y="2"/>
                    </a:moveTo>
                    <a:lnTo>
                      <a:pt x="87" y="0"/>
                    </a:lnTo>
                    <a:lnTo>
                      <a:pt x="89" y="2"/>
                    </a:lnTo>
                    <a:lnTo>
                      <a:pt x="89" y="31"/>
                    </a:lnTo>
                    <a:lnTo>
                      <a:pt x="147" y="31"/>
                    </a:lnTo>
                    <a:lnTo>
                      <a:pt x="147" y="120"/>
                    </a:lnTo>
                    <a:lnTo>
                      <a:pt x="2" y="120"/>
                    </a:lnTo>
                    <a:lnTo>
                      <a:pt x="0" y="122"/>
                    </a:lnTo>
                    <a:lnTo>
                      <a:pt x="0" y="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228"/>
              <p:cNvSpPr>
                <a:spLocks/>
              </p:cNvSpPr>
              <p:nvPr/>
            </p:nvSpPr>
            <p:spPr bwMode="auto">
              <a:xfrm>
                <a:off x="9575" y="19283"/>
                <a:ext cx="91" cy="122"/>
              </a:xfrm>
              <a:custGeom>
                <a:avLst/>
                <a:gdLst>
                  <a:gd name="T0" fmla="*/ 89 w 91"/>
                  <a:gd name="T1" fmla="*/ 0 h 122"/>
                  <a:gd name="T2" fmla="*/ 91 w 91"/>
                  <a:gd name="T3" fmla="*/ 120 h 122"/>
                  <a:gd name="T4" fmla="*/ 4 w 91"/>
                  <a:gd name="T5" fmla="*/ 122 h 122"/>
                  <a:gd name="T6" fmla="*/ 0 w 91"/>
                  <a:gd name="T7" fmla="*/ 4 h 122"/>
                  <a:gd name="T8" fmla="*/ 89 w 91"/>
                  <a:gd name="T9" fmla="*/ 0 h 122"/>
                </a:gdLst>
                <a:ahLst/>
                <a:cxnLst>
                  <a:cxn ang="0">
                    <a:pos x="T0" y="T1"/>
                  </a:cxn>
                  <a:cxn ang="0">
                    <a:pos x="T2" y="T3"/>
                  </a:cxn>
                  <a:cxn ang="0">
                    <a:pos x="T4" y="T5"/>
                  </a:cxn>
                  <a:cxn ang="0">
                    <a:pos x="T6" y="T7"/>
                  </a:cxn>
                  <a:cxn ang="0">
                    <a:pos x="T8" y="T9"/>
                  </a:cxn>
                </a:cxnLst>
                <a:rect l="0" t="0" r="r" b="b"/>
                <a:pathLst>
                  <a:path w="91" h="122">
                    <a:moveTo>
                      <a:pt x="89" y="0"/>
                    </a:moveTo>
                    <a:lnTo>
                      <a:pt x="91" y="120"/>
                    </a:lnTo>
                    <a:lnTo>
                      <a:pt x="4" y="122"/>
                    </a:lnTo>
                    <a:lnTo>
                      <a:pt x="0" y="4"/>
                    </a:lnTo>
                    <a:lnTo>
                      <a:pt x="89"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229"/>
              <p:cNvSpPr>
                <a:spLocks/>
              </p:cNvSpPr>
              <p:nvPr/>
            </p:nvSpPr>
            <p:spPr bwMode="auto">
              <a:xfrm>
                <a:off x="9753" y="19277"/>
                <a:ext cx="151" cy="128"/>
              </a:xfrm>
              <a:custGeom>
                <a:avLst/>
                <a:gdLst>
                  <a:gd name="T0" fmla="*/ 147 w 151"/>
                  <a:gd name="T1" fmla="*/ 29 h 128"/>
                  <a:gd name="T2" fmla="*/ 151 w 151"/>
                  <a:gd name="T3" fmla="*/ 118 h 128"/>
                  <a:gd name="T4" fmla="*/ 60 w 151"/>
                  <a:gd name="T5" fmla="*/ 122 h 128"/>
                  <a:gd name="T6" fmla="*/ 60 w 151"/>
                  <a:gd name="T7" fmla="*/ 126 h 128"/>
                  <a:gd name="T8" fmla="*/ 2 w 151"/>
                  <a:gd name="T9" fmla="*/ 128 h 128"/>
                  <a:gd name="T10" fmla="*/ 0 w 151"/>
                  <a:gd name="T11" fmla="*/ 122 h 128"/>
                  <a:gd name="T12" fmla="*/ 4 w 151"/>
                  <a:gd name="T13" fmla="*/ 122 h 128"/>
                  <a:gd name="T14" fmla="*/ 0 w 151"/>
                  <a:gd name="T15" fmla="*/ 4 h 128"/>
                  <a:gd name="T16" fmla="*/ 31 w 151"/>
                  <a:gd name="T17" fmla="*/ 2 h 128"/>
                  <a:gd name="T18" fmla="*/ 87 w 151"/>
                  <a:gd name="T19" fmla="*/ 0 h 128"/>
                  <a:gd name="T20" fmla="*/ 89 w 151"/>
                  <a:gd name="T21" fmla="*/ 29 h 128"/>
                  <a:gd name="T22" fmla="*/ 147 w 151"/>
                  <a:gd name="T23" fmla="*/ 29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28">
                    <a:moveTo>
                      <a:pt x="147" y="29"/>
                    </a:moveTo>
                    <a:lnTo>
                      <a:pt x="151" y="118"/>
                    </a:lnTo>
                    <a:lnTo>
                      <a:pt x="60" y="122"/>
                    </a:lnTo>
                    <a:lnTo>
                      <a:pt x="60" y="126"/>
                    </a:lnTo>
                    <a:lnTo>
                      <a:pt x="2" y="128"/>
                    </a:lnTo>
                    <a:lnTo>
                      <a:pt x="0" y="122"/>
                    </a:lnTo>
                    <a:lnTo>
                      <a:pt x="4" y="122"/>
                    </a:lnTo>
                    <a:lnTo>
                      <a:pt x="0" y="4"/>
                    </a:lnTo>
                    <a:lnTo>
                      <a:pt x="31" y="2"/>
                    </a:lnTo>
                    <a:lnTo>
                      <a:pt x="87" y="0"/>
                    </a:lnTo>
                    <a:lnTo>
                      <a:pt x="89" y="29"/>
                    </a:lnTo>
                    <a:lnTo>
                      <a:pt x="147" y="2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230"/>
              <p:cNvSpPr>
                <a:spLocks/>
              </p:cNvSpPr>
              <p:nvPr/>
            </p:nvSpPr>
            <p:spPr bwMode="auto">
              <a:xfrm>
                <a:off x="8488" y="19291"/>
                <a:ext cx="120" cy="121"/>
              </a:xfrm>
              <a:custGeom>
                <a:avLst/>
                <a:gdLst>
                  <a:gd name="T0" fmla="*/ 120 w 120"/>
                  <a:gd name="T1" fmla="*/ 121 h 121"/>
                  <a:gd name="T2" fmla="*/ 60 w 120"/>
                  <a:gd name="T3" fmla="*/ 121 h 121"/>
                  <a:gd name="T4" fmla="*/ 0 w 120"/>
                  <a:gd name="T5" fmla="*/ 119 h 121"/>
                  <a:gd name="T6" fmla="*/ 4 w 120"/>
                  <a:gd name="T7" fmla="*/ 0 h 121"/>
                  <a:gd name="T8" fmla="*/ 120 w 120"/>
                  <a:gd name="T9" fmla="*/ 1 h 121"/>
                  <a:gd name="T10" fmla="*/ 120 w 120"/>
                  <a:gd name="T11" fmla="*/ 121 h 121"/>
                </a:gdLst>
                <a:ahLst/>
                <a:cxnLst>
                  <a:cxn ang="0">
                    <a:pos x="T0" y="T1"/>
                  </a:cxn>
                  <a:cxn ang="0">
                    <a:pos x="T2" y="T3"/>
                  </a:cxn>
                  <a:cxn ang="0">
                    <a:pos x="T4" y="T5"/>
                  </a:cxn>
                  <a:cxn ang="0">
                    <a:pos x="T6" y="T7"/>
                  </a:cxn>
                  <a:cxn ang="0">
                    <a:pos x="T8" y="T9"/>
                  </a:cxn>
                  <a:cxn ang="0">
                    <a:pos x="T10" y="T11"/>
                  </a:cxn>
                </a:cxnLst>
                <a:rect l="0" t="0" r="r" b="b"/>
                <a:pathLst>
                  <a:path w="120" h="121">
                    <a:moveTo>
                      <a:pt x="120" y="121"/>
                    </a:moveTo>
                    <a:lnTo>
                      <a:pt x="60" y="121"/>
                    </a:lnTo>
                    <a:lnTo>
                      <a:pt x="0" y="119"/>
                    </a:lnTo>
                    <a:lnTo>
                      <a:pt x="4" y="0"/>
                    </a:lnTo>
                    <a:lnTo>
                      <a:pt x="120" y="1"/>
                    </a:lnTo>
                    <a:lnTo>
                      <a:pt x="120" y="121"/>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231"/>
              <p:cNvSpPr>
                <a:spLocks/>
              </p:cNvSpPr>
              <p:nvPr/>
            </p:nvSpPr>
            <p:spPr bwMode="auto">
              <a:xfrm>
                <a:off x="8608" y="19292"/>
                <a:ext cx="118" cy="122"/>
              </a:xfrm>
              <a:custGeom>
                <a:avLst/>
                <a:gdLst>
                  <a:gd name="T0" fmla="*/ 0 w 118"/>
                  <a:gd name="T1" fmla="*/ 120 h 122"/>
                  <a:gd name="T2" fmla="*/ 0 w 118"/>
                  <a:gd name="T3" fmla="*/ 0 h 122"/>
                  <a:gd name="T4" fmla="*/ 60 w 118"/>
                  <a:gd name="T5" fmla="*/ 2 h 122"/>
                  <a:gd name="T6" fmla="*/ 118 w 118"/>
                  <a:gd name="T7" fmla="*/ 2 h 122"/>
                  <a:gd name="T8" fmla="*/ 118 w 118"/>
                  <a:gd name="T9" fmla="*/ 122 h 122"/>
                  <a:gd name="T10" fmla="*/ 58 w 118"/>
                  <a:gd name="T11" fmla="*/ 120 h 122"/>
                  <a:gd name="T12" fmla="*/ 0 w 118"/>
                  <a:gd name="T13" fmla="*/ 120 h 122"/>
                </a:gdLst>
                <a:ahLst/>
                <a:cxnLst>
                  <a:cxn ang="0">
                    <a:pos x="T0" y="T1"/>
                  </a:cxn>
                  <a:cxn ang="0">
                    <a:pos x="T2" y="T3"/>
                  </a:cxn>
                  <a:cxn ang="0">
                    <a:pos x="T4" y="T5"/>
                  </a:cxn>
                  <a:cxn ang="0">
                    <a:pos x="T6" y="T7"/>
                  </a:cxn>
                  <a:cxn ang="0">
                    <a:pos x="T8" y="T9"/>
                  </a:cxn>
                  <a:cxn ang="0">
                    <a:pos x="T10" y="T11"/>
                  </a:cxn>
                  <a:cxn ang="0">
                    <a:pos x="T12" y="T13"/>
                  </a:cxn>
                </a:cxnLst>
                <a:rect l="0" t="0" r="r" b="b"/>
                <a:pathLst>
                  <a:path w="118" h="122">
                    <a:moveTo>
                      <a:pt x="0" y="120"/>
                    </a:moveTo>
                    <a:lnTo>
                      <a:pt x="0" y="0"/>
                    </a:lnTo>
                    <a:lnTo>
                      <a:pt x="60" y="2"/>
                    </a:lnTo>
                    <a:lnTo>
                      <a:pt x="118" y="2"/>
                    </a:lnTo>
                    <a:lnTo>
                      <a:pt x="118" y="122"/>
                    </a:lnTo>
                    <a:lnTo>
                      <a:pt x="58" y="120"/>
                    </a:lnTo>
                    <a:lnTo>
                      <a:pt x="0" y="1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232"/>
              <p:cNvSpPr>
                <a:spLocks/>
              </p:cNvSpPr>
              <p:nvPr/>
            </p:nvSpPr>
            <p:spPr bwMode="auto">
              <a:xfrm>
                <a:off x="9900" y="19275"/>
                <a:ext cx="197" cy="120"/>
              </a:xfrm>
              <a:custGeom>
                <a:avLst/>
                <a:gdLst>
                  <a:gd name="T0" fmla="*/ 0 w 197"/>
                  <a:gd name="T1" fmla="*/ 31 h 120"/>
                  <a:gd name="T2" fmla="*/ 0 w 197"/>
                  <a:gd name="T3" fmla="*/ 0 h 120"/>
                  <a:gd name="T4" fmla="*/ 56 w 197"/>
                  <a:gd name="T5" fmla="*/ 0 h 120"/>
                  <a:gd name="T6" fmla="*/ 79 w 197"/>
                  <a:gd name="T7" fmla="*/ 17 h 120"/>
                  <a:gd name="T8" fmla="*/ 107 w 197"/>
                  <a:gd name="T9" fmla="*/ 39 h 120"/>
                  <a:gd name="T10" fmla="*/ 118 w 197"/>
                  <a:gd name="T11" fmla="*/ 48 h 120"/>
                  <a:gd name="T12" fmla="*/ 126 w 197"/>
                  <a:gd name="T13" fmla="*/ 48 h 120"/>
                  <a:gd name="T14" fmla="*/ 137 w 197"/>
                  <a:gd name="T15" fmla="*/ 48 h 120"/>
                  <a:gd name="T16" fmla="*/ 163 w 197"/>
                  <a:gd name="T17" fmla="*/ 64 h 120"/>
                  <a:gd name="T18" fmla="*/ 176 w 197"/>
                  <a:gd name="T19" fmla="*/ 77 h 120"/>
                  <a:gd name="T20" fmla="*/ 197 w 197"/>
                  <a:gd name="T21" fmla="*/ 110 h 120"/>
                  <a:gd name="T22" fmla="*/ 91 w 197"/>
                  <a:gd name="T23" fmla="*/ 116 h 120"/>
                  <a:gd name="T24" fmla="*/ 4 w 197"/>
                  <a:gd name="T25" fmla="*/ 120 h 120"/>
                  <a:gd name="T26" fmla="*/ 0 w 197"/>
                  <a:gd name="T27"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120">
                    <a:moveTo>
                      <a:pt x="0" y="31"/>
                    </a:moveTo>
                    <a:lnTo>
                      <a:pt x="0" y="0"/>
                    </a:lnTo>
                    <a:lnTo>
                      <a:pt x="56" y="0"/>
                    </a:lnTo>
                    <a:lnTo>
                      <a:pt x="79" y="17"/>
                    </a:lnTo>
                    <a:lnTo>
                      <a:pt x="107" y="39"/>
                    </a:lnTo>
                    <a:lnTo>
                      <a:pt x="118" y="48"/>
                    </a:lnTo>
                    <a:lnTo>
                      <a:pt x="126" y="48"/>
                    </a:lnTo>
                    <a:lnTo>
                      <a:pt x="137" y="48"/>
                    </a:lnTo>
                    <a:lnTo>
                      <a:pt x="163" y="64"/>
                    </a:lnTo>
                    <a:lnTo>
                      <a:pt x="176" y="77"/>
                    </a:lnTo>
                    <a:lnTo>
                      <a:pt x="197" y="110"/>
                    </a:lnTo>
                    <a:lnTo>
                      <a:pt x="91" y="116"/>
                    </a:lnTo>
                    <a:lnTo>
                      <a:pt x="4" y="120"/>
                    </a:lnTo>
                    <a:lnTo>
                      <a:pt x="0" y="3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233"/>
              <p:cNvSpPr>
                <a:spLocks/>
              </p:cNvSpPr>
              <p:nvPr/>
            </p:nvSpPr>
            <p:spPr bwMode="auto">
              <a:xfrm>
                <a:off x="9900" y="19275"/>
                <a:ext cx="197" cy="120"/>
              </a:xfrm>
              <a:custGeom>
                <a:avLst/>
                <a:gdLst>
                  <a:gd name="T0" fmla="*/ 0 w 197"/>
                  <a:gd name="T1" fmla="*/ 31 h 120"/>
                  <a:gd name="T2" fmla="*/ 0 w 197"/>
                  <a:gd name="T3" fmla="*/ 0 h 120"/>
                  <a:gd name="T4" fmla="*/ 56 w 197"/>
                  <a:gd name="T5" fmla="*/ 0 h 120"/>
                  <a:gd name="T6" fmla="*/ 79 w 197"/>
                  <a:gd name="T7" fmla="*/ 17 h 120"/>
                  <a:gd name="T8" fmla="*/ 107 w 197"/>
                  <a:gd name="T9" fmla="*/ 39 h 120"/>
                  <a:gd name="T10" fmla="*/ 118 w 197"/>
                  <a:gd name="T11" fmla="*/ 48 h 120"/>
                  <a:gd name="T12" fmla="*/ 126 w 197"/>
                  <a:gd name="T13" fmla="*/ 48 h 120"/>
                  <a:gd name="T14" fmla="*/ 137 w 197"/>
                  <a:gd name="T15" fmla="*/ 48 h 120"/>
                  <a:gd name="T16" fmla="*/ 163 w 197"/>
                  <a:gd name="T17" fmla="*/ 64 h 120"/>
                  <a:gd name="T18" fmla="*/ 176 w 197"/>
                  <a:gd name="T19" fmla="*/ 77 h 120"/>
                  <a:gd name="T20" fmla="*/ 197 w 197"/>
                  <a:gd name="T21" fmla="*/ 110 h 120"/>
                  <a:gd name="T22" fmla="*/ 91 w 197"/>
                  <a:gd name="T23" fmla="*/ 116 h 120"/>
                  <a:gd name="T24" fmla="*/ 4 w 197"/>
                  <a:gd name="T25" fmla="*/ 120 h 120"/>
                  <a:gd name="T26" fmla="*/ 0 w 197"/>
                  <a:gd name="T27" fmla="*/ 3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7" h="120">
                    <a:moveTo>
                      <a:pt x="0" y="31"/>
                    </a:moveTo>
                    <a:lnTo>
                      <a:pt x="0" y="0"/>
                    </a:lnTo>
                    <a:lnTo>
                      <a:pt x="56" y="0"/>
                    </a:lnTo>
                    <a:lnTo>
                      <a:pt x="79" y="17"/>
                    </a:lnTo>
                    <a:lnTo>
                      <a:pt x="107" y="39"/>
                    </a:lnTo>
                    <a:lnTo>
                      <a:pt x="118" y="48"/>
                    </a:lnTo>
                    <a:lnTo>
                      <a:pt x="126" y="48"/>
                    </a:lnTo>
                    <a:lnTo>
                      <a:pt x="137" y="48"/>
                    </a:lnTo>
                    <a:lnTo>
                      <a:pt x="163" y="64"/>
                    </a:lnTo>
                    <a:lnTo>
                      <a:pt x="176" y="77"/>
                    </a:lnTo>
                    <a:lnTo>
                      <a:pt x="197" y="110"/>
                    </a:lnTo>
                    <a:lnTo>
                      <a:pt x="91" y="116"/>
                    </a:lnTo>
                    <a:lnTo>
                      <a:pt x="4" y="120"/>
                    </a:lnTo>
                    <a:lnTo>
                      <a:pt x="0"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 name="Freeform 234"/>
              <p:cNvSpPr>
                <a:spLocks/>
              </p:cNvSpPr>
              <p:nvPr/>
            </p:nvSpPr>
            <p:spPr bwMode="auto">
              <a:xfrm>
                <a:off x="7701" y="19269"/>
                <a:ext cx="177" cy="163"/>
              </a:xfrm>
              <a:custGeom>
                <a:avLst/>
                <a:gdLst>
                  <a:gd name="T0" fmla="*/ 176 w 177"/>
                  <a:gd name="T1" fmla="*/ 161 h 163"/>
                  <a:gd name="T2" fmla="*/ 172 w 177"/>
                  <a:gd name="T3" fmla="*/ 159 h 163"/>
                  <a:gd name="T4" fmla="*/ 166 w 177"/>
                  <a:gd name="T5" fmla="*/ 159 h 163"/>
                  <a:gd name="T6" fmla="*/ 160 w 177"/>
                  <a:gd name="T7" fmla="*/ 157 h 163"/>
                  <a:gd name="T8" fmla="*/ 158 w 177"/>
                  <a:gd name="T9" fmla="*/ 163 h 163"/>
                  <a:gd name="T10" fmla="*/ 150 w 177"/>
                  <a:gd name="T11" fmla="*/ 159 h 163"/>
                  <a:gd name="T12" fmla="*/ 143 w 177"/>
                  <a:gd name="T13" fmla="*/ 163 h 163"/>
                  <a:gd name="T14" fmla="*/ 145 w 177"/>
                  <a:gd name="T15" fmla="*/ 157 h 163"/>
                  <a:gd name="T16" fmla="*/ 133 w 177"/>
                  <a:gd name="T17" fmla="*/ 157 h 163"/>
                  <a:gd name="T18" fmla="*/ 131 w 177"/>
                  <a:gd name="T19" fmla="*/ 153 h 163"/>
                  <a:gd name="T20" fmla="*/ 123 w 177"/>
                  <a:gd name="T21" fmla="*/ 155 h 163"/>
                  <a:gd name="T22" fmla="*/ 123 w 177"/>
                  <a:gd name="T23" fmla="*/ 147 h 163"/>
                  <a:gd name="T24" fmla="*/ 119 w 177"/>
                  <a:gd name="T25" fmla="*/ 147 h 163"/>
                  <a:gd name="T26" fmla="*/ 118 w 177"/>
                  <a:gd name="T27" fmla="*/ 145 h 163"/>
                  <a:gd name="T28" fmla="*/ 112 w 177"/>
                  <a:gd name="T29" fmla="*/ 145 h 163"/>
                  <a:gd name="T30" fmla="*/ 106 w 177"/>
                  <a:gd name="T31" fmla="*/ 151 h 163"/>
                  <a:gd name="T32" fmla="*/ 98 w 177"/>
                  <a:gd name="T33" fmla="*/ 151 h 163"/>
                  <a:gd name="T34" fmla="*/ 98 w 177"/>
                  <a:gd name="T35" fmla="*/ 155 h 163"/>
                  <a:gd name="T36" fmla="*/ 94 w 177"/>
                  <a:gd name="T37" fmla="*/ 159 h 163"/>
                  <a:gd name="T38" fmla="*/ 88 w 177"/>
                  <a:gd name="T39" fmla="*/ 157 h 163"/>
                  <a:gd name="T40" fmla="*/ 77 w 177"/>
                  <a:gd name="T41" fmla="*/ 159 h 163"/>
                  <a:gd name="T42" fmla="*/ 77 w 177"/>
                  <a:gd name="T43" fmla="*/ 151 h 163"/>
                  <a:gd name="T44" fmla="*/ 67 w 177"/>
                  <a:gd name="T45" fmla="*/ 155 h 163"/>
                  <a:gd name="T46" fmla="*/ 63 w 177"/>
                  <a:gd name="T47" fmla="*/ 149 h 163"/>
                  <a:gd name="T48" fmla="*/ 65 w 177"/>
                  <a:gd name="T49" fmla="*/ 145 h 163"/>
                  <a:gd name="T50" fmla="*/ 61 w 177"/>
                  <a:gd name="T51" fmla="*/ 141 h 163"/>
                  <a:gd name="T52" fmla="*/ 54 w 177"/>
                  <a:gd name="T53" fmla="*/ 141 h 163"/>
                  <a:gd name="T54" fmla="*/ 50 w 177"/>
                  <a:gd name="T55" fmla="*/ 134 h 163"/>
                  <a:gd name="T56" fmla="*/ 46 w 177"/>
                  <a:gd name="T57" fmla="*/ 136 h 163"/>
                  <a:gd name="T58" fmla="*/ 46 w 177"/>
                  <a:gd name="T59" fmla="*/ 130 h 163"/>
                  <a:gd name="T60" fmla="*/ 42 w 177"/>
                  <a:gd name="T61" fmla="*/ 132 h 163"/>
                  <a:gd name="T62" fmla="*/ 40 w 177"/>
                  <a:gd name="T63" fmla="*/ 124 h 163"/>
                  <a:gd name="T64" fmla="*/ 36 w 177"/>
                  <a:gd name="T65" fmla="*/ 124 h 163"/>
                  <a:gd name="T66" fmla="*/ 32 w 177"/>
                  <a:gd name="T67" fmla="*/ 118 h 163"/>
                  <a:gd name="T68" fmla="*/ 25 w 177"/>
                  <a:gd name="T69" fmla="*/ 124 h 163"/>
                  <a:gd name="T70" fmla="*/ 25 w 177"/>
                  <a:gd name="T71" fmla="*/ 118 h 163"/>
                  <a:gd name="T72" fmla="*/ 19 w 177"/>
                  <a:gd name="T73" fmla="*/ 110 h 163"/>
                  <a:gd name="T74" fmla="*/ 11 w 177"/>
                  <a:gd name="T75" fmla="*/ 112 h 163"/>
                  <a:gd name="T76" fmla="*/ 11 w 177"/>
                  <a:gd name="T77" fmla="*/ 109 h 163"/>
                  <a:gd name="T78" fmla="*/ 3 w 177"/>
                  <a:gd name="T79" fmla="*/ 107 h 163"/>
                  <a:gd name="T80" fmla="*/ 0 w 177"/>
                  <a:gd name="T81" fmla="*/ 112 h 163"/>
                  <a:gd name="T82" fmla="*/ 3 w 177"/>
                  <a:gd name="T83" fmla="*/ 62 h 163"/>
                  <a:gd name="T84" fmla="*/ 9 w 177"/>
                  <a:gd name="T85" fmla="*/ 62 h 163"/>
                  <a:gd name="T86" fmla="*/ 11 w 177"/>
                  <a:gd name="T87" fmla="*/ 0 h 163"/>
                  <a:gd name="T88" fmla="*/ 176 w 177"/>
                  <a:gd name="T89" fmla="*/ 10 h 163"/>
                  <a:gd name="T90" fmla="*/ 172 w 177"/>
                  <a:gd name="T91" fmla="*/ 120 h 163"/>
                  <a:gd name="T92" fmla="*/ 177 w 177"/>
                  <a:gd name="T93" fmla="*/ 120 h 163"/>
                  <a:gd name="T94" fmla="*/ 176 w 177"/>
                  <a:gd name="T95"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 h="163">
                    <a:moveTo>
                      <a:pt x="176" y="161"/>
                    </a:moveTo>
                    <a:lnTo>
                      <a:pt x="172" y="159"/>
                    </a:lnTo>
                    <a:lnTo>
                      <a:pt x="166" y="159"/>
                    </a:lnTo>
                    <a:lnTo>
                      <a:pt x="160" y="157"/>
                    </a:lnTo>
                    <a:lnTo>
                      <a:pt x="158" y="163"/>
                    </a:lnTo>
                    <a:lnTo>
                      <a:pt x="150" y="159"/>
                    </a:lnTo>
                    <a:lnTo>
                      <a:pt x="143" y="163"/>
                    </a:lnTo>
                    <a:lnTo>
                      <a:pt x="145" y="157"/>
                    </a:lnTo>
                    <a:lnTo>
                      <a:pt x="133" y="157"/>
                    </a:lnTo>
                    <a:lnTo>
                      <a:pt x="131" y="153"/>
                    </a:lnTo>
                    <a:lnTo>
                      <a:pt x="123" y="155"/>
                    </a:lnTo>
                    <a:lnTo>
                      <a:pt x="123" y="147"/>
                    </a:lnTo>
                    <a:lnTo>
                      <a:pt x="119" y="147"/>
                    </a:lnTo>
                    <a:lnTo>
                      <a:pt x="118" y="145"/>
                    </a:lnTo>
                    <a:lnTo>
                      <a:pt x="112" y="145"/>
                    </a:lnTo>
                    <a:lnTo>
                      <a:pt x="106" y="151"/>
                    </a:lnTo>
                    <a:lnTo>
                      <a:pt x="98" y="151"/>
                    </a:lnTo>
                    <a:lnTo>
                      <a:pt x="98" y="155"/>
                    </a:lnTo>
                    <a:lnTo>
                      <a:pt x="94" y="159"/>
                    </a:lnTo>
                    <a:lnTo>
                      <a:pt x="88" y="157"/>
                    </a:lnTo>
                    <a:lnTo>
                      <a:pt x="77" y="159"/>
                    </a:lnTo>
                    <a:lnTo>
                      <a:pt x="77" y="151"/>
                    </a:lnTo>
                    <a:lnTo>
                      <a:pt x="67" y="155"/>
                    </a:lnTo>
                    <a:lnTo>
                      <a:pt x="63" y="149"/>
                    </a:lnTo>
                    <a:lnTo>
                      <a:pt x="65" y="145"/>
                    </a:lnTo>
                    <a:lnTo>
                      <a:pt x="61" y="141"/>
                    </a:lnTo>
                    <a:lnTo>
                      <a:pt x="54" y="141"/>
                    </a:lnTo>
                    <a:lnTo>
                      <a:pt x="50" y="134"/>
                    </a:lnTo>
                    <a:lnTo>
                      <a:pt x="46" y="136"/>
                    </a:lnTo>
                    <a:lnTo>
                      <a:pt x="46" y="130"/>
                    </a:lnTo>
                    <a:lnTo>
                      <a:pt x="42" y="132"/>
                    </a:lnTo>
                    <a:lnTo>
                      <a:pt x="40" y="124"/>
                    </a:lnTo>
                    <a:lnTo>
                      <a:pt x="36" y="124"/>
                    </a:lnTo>
                    <a:lnTo>
                      <a:pt x="32" y="118"/>
                    </a:lnTo>
                    <a:lnTo>
                      <a:pt x="25" y="124"/>
                    </a:lnTo>
                    <a:lnTo>
                      <a:pt x="25" y="118"/>
                    </a:lnTo>
                    <a:lnTo>
                      <a:pt x="19" y="110"/>
                    </a:lnTo>
                    <a:lnTo>
                      <a:pt x="11" y="112"/>
                    </a:lnTo>
                    <a:lnTo>
                      <a:pt x="11" y="109"/>
                    </a:lnTo>
                    <a:lnTo>
                      <a:pt x="3" y="107"/>
                    </a:lnTo>
                    <a:lnTo>
                      <a:pt x="0" y="112"/>
                    </a:lnTo>
                    <a:lnTo>
                      <a:pt x="3" y="62"/>
                    </a:lnTo>
                    <a:lnTo>
                      <a:pt x="9" y="62"/>
                    </a:lnTo>
                    <a:lnTo>
                      <a:pt x="11" y="0"/>
                    </a:lnTo>
                    <a:lnTo>
                      <a:pt x="176" y="10"/>
                    </a:lnTo>
                    <a:lnTo>
                      <a:pt x="172" y="120"/>
                    </a:lnTo>
                    <a:lnTo>
                      <a:pt x="177" y="120"/>
                    </a:lnTo>
                    <a:lnTo>
                      <a:pt x="176" y="161"/>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235"/>
              <p:cNvSpPr>
                <a:spLocks/>
              </p:cNvSpPr>
              <p:nvPr/>
            </p:nvSpPr>
            <p:spPr bwMode="auto">
              <a:xfrm>
                <a:off x="10171" y="19265"/>
                <a:ext cx="168" cy="157"/>
              </a:xfrm>
              <a:custGeom>
                <a:avLst/>
                <a:gdLst>
                  <a:gd name="T0" fmla="*/ 21 w 168"/>
                  <a:gd name="T1" fmla="*/ 157 h 157"/>
                  <a:gd name="T2" fmla="*/ 15 w 168"/>
                  <a:gd name="T3" fmla="*/ 39 h 157"/>
                  <a:gd name="T4" fmla="*/ 0 w 168"/>
                  <a:gd name="T5" fmla="*/ 39 h 157"/>
                  <a:gd name="T6" fmla="*/ 0 w 168"/>
                  <a:gd name="T7" fmla="*/ 18 h 157"/>
                  <a:gd name="T8" fmla="*/ 6 w 168"/>
                  <a:gd name="T9" fmla="*/ 12 h 157"/>
                  <a:gd name="T10" fmla="*/ 15 w 168"/>
                  <a:gd name="T11" fmla="*/ 8 h 157"/>
                  <a:gd name="T12" fmla="*/ 161 w 168"/>
                  <a:gd name="T13" fmla="*/ 0 h 157"/>
                  <a:gd name="T14" fmla="*/ 168 w 168"/>
                  <a:gd name="T15" fmla="*/ 147 h 157"/>
                  <a:gd name="T16" fmla="*/ 139 w 168"/>
                  <a:gd name="T17" fmla="*/ 151 h 157"/>
                  <a:gd name="T18" fmla="*/ 21 w 168"/>
                  <a:gd name="T19"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8" h="157">
                    <a:moveTo>
                      <a:pt x="21" y="157"/>
                    </a:moveTo>
                    <a:lnTo>
                      <a:pt x="15" y="39"/>
                    </a:lnTo>
                    <a:lnTo>
                      <a:pt x="0" y="39"/>
                    </a:lnTo>
                    <a:lnTo>
                      <a:pt x="0" y="18"/>
                    </a:lnTo>
                    <a:lnTo>
                      <a:pt x="6" y="12"/>
                    </a:lnTo>
                    <a:lnTo>
                      <a:pt x="15" y="8"/>
                    </a:lnTo>
                    <a:lnTo>
                      <a:pt x="161" y="0"/>
                    </a:lnTo>
                    <a:lnTo>
                      <a:pt x="168" y="147"/>
                    </a:lnTo>
                    <a:lnTo>
                      <a:pt x="139" y="151"/>
                    </a:lnTo>
                    <a:lnTo>
                      <a:pt x="21" y="15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236"/>
              <p:cNvSpPr>
                <a:spLocks/>
              </p:cNvSpPr>
              <p:nvPr/>
            </p:nvSpPr>
            <p:spPr bwMode="auto">
              <a:xfrm>
                <a:off x="9221" y="19321"/>
                <a:ext cx="122" cy="91"/>
              </a:xfrm>
              <a:custGeom>
                <a:avLst/>
                <a:gdLst>
                  <a:gd name="T0" fmla="*/ 2 w 122"/>
                  <a:gd name="T1" fmla="*/ 91 h 91"/>
                  <a:gd name="T2" fmla="*/ 0 w 122"/>
                  <a:gd name="T3" fmla="*/ 91 h 91"/>
                  <a:gd name="T4" fmla="*/ 0 w 122"/>
                  <a:gd name="T5" fmla="*/ 2 h 91"/>
                  <a:gd name="T6" fmla="*/ 120 w 122"/>
                  <a:gd name="T7" fmla="*/ 0 h 91"/>
                  <a:gd name="T8" fmla="*/ 122 w 122"/>
                  <a:gd name="T9" fmla="*/ 89 h 91"/>
                  <a:gd name="T10" fmla="*/ 2 w 122"/>
                  <a:gd name="T11" fmla="*/ 91 h 91"/>
                </a:gdLst>
                <a:ahLst/>
                <a:cxnLst>
                  <a:cxn ang="0">
                    <a:pos x="T0" y="T1"/>
                  </a:cxn>
                  <a:cxn ang="0">
                    <a:pos x="T2" y="T3"/>
                  </a:cxn>
                  <a:cxn ang="0">
                    <a:pos x="T4" y="T5"/>
                  </a:cxn>
                  <a:cxn ang="0">
                    <a:pos x="T6" y="T7"/>
                  </a:cxn>
                  <a:cxn ang="0">
                    <a:pos x="T8" y="T9"/>
                  </a:cxn>
                  <a:cxn ang="0">
                    <a:pos x="T10" y="T11"/>
                  </a:cxn>
                </a:cxnLst>
                <a:rect l="0" t="0" r="r" b="b"/>
                <a:pathLst>
                  <a:path w="122" h="91">
                    <a:moveTo>
                      <a:pt x="2" y="91"/>
                    </a:moveTo>
                    <a:lnTo>
                      <a:pt x="0" y="91"/>
                    </a:lnTo>
                    <a:lnTo>
                      <a:pt x="0" y="2"/>
                    </a:lnTo>
                    <a:lnTo>
                      <a:pt x="120" y="0"/>
                    </a:lnTo>
                    <a:lnTo>
                      <a:pt x="122" y="89"/>
                    </a:lnTo>
                    <a:lnTo>
                      <a:pt x="2" y="91"/>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237"/>
              <p:cNvSpPr>
                <a:spLocks/>
              </p:cNvSpPr>
              <p:nvPr/>
            </p:nvSpPr>
            <p:spPr bwMode="auto">
              <a:xfrm>
                <a:off x="10063" y="19302"/>
                <a:ext cx="129" cy="126"/>
              </a:xfrm>
              <a:custGeom>
                <a:avLst/>
                <a:gdLst>
                  <a:gd name="T0" fmla="*/ 129 w 129"/>
                  <a:gd name="T1" fmla="*/ 120 h 126"/>
                  <a:gd name="T2" fmla="*/ 44 w 129"/>
                  <a:gd name="T3" fmla="*/ 126 h 126"/>
                  <a:gd name="T4" fmla="*/ 46 w 129"/>
                  <a:gd name="T5" fmla="*/ 103 h 126"/>
                  <a:gd name="T6" fmla="*/ 34 w 129"/>
                  <a:gd name="T7" fmla="*/ 83 h 126"/>
                  <a:gd name="T8" fmla="*/ 13 w 129"/>
                  <a:gd name="T9" fmla="*/ 50 h 126"/>
                  <a:gd name="T10" fmla="*/ 0 w 129"/>
                  <a:gd name="T11" fmla="*/ 37 h 126"/>
                  <a:gd name="T12" fmla="*/ 23 w 129"/>
                  <a:gd name="T13" fmla="*/ 35 h 126"/>
                  <a:gd name="T14" fmla="*/ 19 w 129"/>
                  <a:gd name="T15" fmla="*/ 19 h 126"/>
                  <a:gd name="T16" fmla="*/ 21 w 129"/>
                  <a:gd name="T17" fmla="*/ 16 h 126"/>
                  <a:gd name="T18" fmla="*/ 29 w 129"/>
                  <a:gd name="T19" fmla="*/ 10 h 126"/>
                  <a:gd name="T20" fmla="*/ 38 w 129"/>
                  <a:gd name="T21" fmla="*/ 6 h 126"/>
                  <a:gd name="T22" fmla="*/ 48 w 129"/>
                  <a:gd name="T23" fmla="*/ 10 h 126"/>
                  <a:gd name="T24" fmla="*/ 58 w 129"/>
                  <a:gd name="T25" fmla="*/ 0 h 126"/>
                  <a:gd name="T26" fmla="*/ 65 w 129"/>
                  <a:gd name="T27" fmla="*/ 4 h 126"/>
                  <a:gd name="T28" fmla="*/ 108 w 129"/>
                  <a:gd name="T29" fmla="*/ 2 h 126"/>
                  <a:gd name="T30" fmla="*/ 123 w 129"/>
                  <a:gd name="T31" fmla="*/ 2 h 126"/>
                  <a:gd name="T32" fmla="*/ 129 w 129"/>
                  <a:gd name="T33"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26">
                    <a:moveTo>
                      <a:pt x="129" y="120"/>
                    </a:moveTo>
                    <a:lnTo>
                      <a:pt x="44" y="126"/>
                    </a:lnTo>
                    <a:lnTo>
                      <a:pt x="46" y="103"/>
                    </a:lnTo>
                    <a:lnTo>
                      <a:pt x="34" y="83"/>
                    </a:lnTo>
                    <a:lnTo>
                      <a:pt x="13" y="50"/>
                    </a:lnTo>
                    <a:lnTo>
                      <a:pt x="0" y="37"/>
                    </a:lnTo>
                    <a:lnTo>
                      <a:pt x="23" y="35"/>
                    </a:lnTo>
                    <a:lnTo>
                      <a:pt x="19" y="19"/>
                    </a:lnTo>
                    <a:lnTo>
                      <a:pt x="21" y="16"/>
                    </a:lnTo>
                    <a:lnTo>
                      <a:pt x="29" y="10"/>
                    </a:lnTo>
                    <a:lnTo>
                      <a:pt x="38" y="6"/>
                    </a:lnTo>
                    <a:lnTo>
                      <a:pt x="48" y="10"/>
                    </a:lnTo>
                    <a:lnTo>
                      <a:pt x="58" y="0"/>
                    </a:lnTo>
                    <a:lnTo>
                      <a:pt x="65" y="4"/>
                    </a:lnTo>
                    <a:lnTo>
                      <a:pt x="108" y="2"/>
                    </a:lnTo>
                    <a:lnTo>
                      <a:pt x="123" y="2"/>
                    </a:lnTo>
                    <a:lnTo>
                      <a:pt x="129"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238"/>
              <p:cNvSpPr>
                <a:spLocks/>
              </p:cNvSpPr>
              <p:nvPr/>
            </p:nvSpPr>
            <p:spPr bwMode="auto">
              <a:xfrm>
                <a:off x="7430" y="19316"/>
                <a:ext cx="274" cy="216"/>
              </a:xfrm>
              <a:custGeom>
                <a:avLst/>
                <a:gdLst>
                  <a:gd name="T0" fmla="*/ 224 w 274"/>
                  <a:gd name="T1" fmla="*/ 216 h 216"/>
                  <a:gd name="T2" fmla="*/ 5 w 274"/>
                  <a:gd name="T3" fmla="*/ 205 h 216"/>
                  <a:gd name="T4" fmla="*/ 5 w 274"/>
                  <a:gd name="T5" fmla="*/ 176 h 216"/>
                  <a:gd name="T6" fmla="*/ 0 w 274"/>
                  <a:gd name="T7" fmla="*/ 174 h 216"/>
                  <a:gd name="T8" fmla="*/ 4 w 274"/>
                  <a:gd name="T9" fmla="*/ 98 h 216"/>
                  <a:gd name="T10" fmla="*/ 9 w 274"/>
                  <a:gd name="T11" fmla="*/ 96 h 216"/>
                  <a:gd name="T12" fmla="*/ 11 w 274"/>
                  <a:gd name="T13" fmla="*/ 104 h 216"/>
                  <a:gd name="T14" fmla="*/ 15 w 274"/>
                  <a:gd name="T15" fmla="*/ 102 h 216"/>
                  <a:gd name="T16" fmla="*/ 23 w 274"/>
                  <a:gd name="T17" fmla="*/ 104 h 216"/>
                  <a:gd name="T18" fmla="*/ 34 w 274"/>
                  <a:gd name="T19" fmla="*/ 96 h 216"/>
                  <a:gd name="T20" fmla="*/ 42 w 274"/>
                  <a:gd name="T21" fmla="*/ 0 h 216"/>
                  <a:gd name="T22" fmla="*/ 44 w 274"/>
                  <a:gd name="T23" fmla="*/ 0 h 216"/>
                  <a:gd name="T24" fmla="*/ 274 w 274"/>
                  <a:gd name="T25" fmla="*/ 15 h 216"/>
                  <a:gd name="T26" fmla="*/ 271 w 274"/>
                  <a:gd name="T27" fmla="*/ 65 h 216"/>
                  <a:gd name="T28" fmla="*/ 253 w 274"/>
                  <a:gd name="T29" fmla="*/ 67 h 216"/>
                  <a:gd name="T30" fmla="*/ 251 w 274"/>
                  <a:gd name="T31" fmla="*/ 71 h 216"/>
                  <a:gd name="T32" fmla="*/ 245 w 274"/>
                  <a:gd name="T33" fmla="*/ 71 h 216"/>
                  <a:gd name="T34" fmla="*/ 245 w 274"/>
                  <a:gd name="T35" fmla="*/ 77 h 216"/>
                  <a:gd name="T36" fmla="*/ 236 w 274"/>
                  <a:gd name="T37" fmla="*/ 77 h 216"/>
                  <a:gd name="T38" fmla="*/ 230 w 274"/>
                  <a:gd name="T39" fmla="*/ 81 h 216"/>
                  <a:gd name="T40" fmla="*/ 224 w 274"/>
                  <a:gd name="T41" fmla="*/ 21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4" h="216">
                    <a:moveTo>
                      <a:pt x="224" y="216"/>
                    </a:moveTo>
                    <a:lnTo>
                      <a:pt x="5" y="205"/>
                    </a:lnTo>
                    <a:lnTo>
                      <a:pt x="5" y="176"/>
                    </a:lnTo>
                    <a:lnTo>
                      <a:pt x="0" y="174"/>
                    </a:lnTo>
                    <a:lnTo>
                      <a:pt x="4" y="98"/>
                    </a:lnTo>
                    <a:lnTo>
                      <a:pt x="9" y="96"/>
                    </a:lnTo>
                    <a:lnTo>
                      <a:pt x="11" y="104"/>
                    </a:lnTo>
                    <a:lnTo>
                      <a:pt x="15" y="102"/>
                    </a:lnTo>
                    <a:lnTo>
                      <a:pt x="23" y="104"/>
                    </a:lnTo>
                    <a:lnTo>
                      <a:pt x="34" y="96"/>
                    </a:lnTo>
                    <a:lnTo>
                      <a:pt x="42" y="0"/>
                    </a:lnTo>
                    <a:lnTo>
                      <a:pt x="44" y="0"/>
                    </a:lnTo>
                    <a:lnTo>
                      <a:pt x="274" y="15"/>
                    </a:lnTo>
                    <a:lnTo>
                      <a:pt x="271" y="65"/>
                    </a:lnTo>
                    <a:lnTo>
                      <a:pt x="253" y="67"/>
                    </a:lnTo>
                    <a:lnTo>
                      <a:pt x="251" y="71"/>
                    </a:lnTo>
                    <a:lnTo>
                      <a:pt x="245" y="71"/>
                    </a:lnTo>
                    <a:lnTo>
                      <a:pt x="245" y="77"/>
                    </a:lnTo>
                    <a:lnTo>
                      <a:pt x="236" y="77"/>
                    </a:lnTo>
                    <a:lnTo>
                      <a:pt x="230" y="81"/>
                    </a:lnTo>
                    <a:lnTo>
                      <a:pt x="224" y="216"/>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239"/>
              <p:cNvSpPr>
                <a:spLocks/>
              </p:cNvSpPr>
              <p:nvPr/>
            </p:nvSpPr>
            <p:spPr bwMode="auto">
              <a:xfrm>
                <a:off x="8254" y="19376"/>
                <a:ext cx="118" cy="151"/>
              </a:xfrm>
              <a:custGeom>
                <a:avLst/>
                <a:gdLst>
                  <a:gd name="T0" fmla="*/ 21 w 118"/>
                  <a:gd name="T1" fmla="*/ 147 h 151"/>
                  <a:gd name="T2" fmla="*/ 0 w 118"/>
                  <a:gd name="T3" fmla="*/ 147 h 151"/>
                  <a:gd name="T4" fmla="*/ 4 w 118"/>
                  <a:gd name="T5" fmla="*/ 29 h 151"/>
                  <a:gd name="T6" fmla="*/ 0 w 118"/>
                  <a:gd name="T7" fmla="*/ 29 h 151"/>
                  <a:gd name="T8" fmla="*/ 2 w 118"/>
                  <a:gd name="T9" fmla="*/ 0 h 151"/>
                  <a:gd name="T10" fmla="*/ 118 w 118"/>
                  <a:gd name="T11" fmla="*/ 2 h 151"/>
                  <a:gd name="T12" fmla="*/ 118 w 118"/>
                  <a:gd name="T13" fmla="*/ 33 h 151"/>
                  <a:gd name="T14" fmla="*/ 116 w 118"/>
                  <a:gd name="T15" fmla="*/ 151 h 151"/>
                  <a:gd name="T16" fmla="*/ 21 w 118"/>
                  <a:gd name="T1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51">
                    <a:moveTo>
                      <a:pt x="21" y="147"/>
                    </a:moveTo>
                    <a:lnTo>
                      <a:pt x="0" y="147"/>
                    </a:lnTo>
                    <a:lnTo>
                      <a:pt x="4" y="29"/>
                    </a:lnTo>
                    <a:lnTo>
                      <a:pt x="0" y="29"/>
                    </a:lnTo>
                    <a:lnTo>
                      <a:pt x="2" y="0"/>
                    </a:lnTo>
                    <a:lnTo>
                      <a:pt x="118" y="2"/>
                    </a:lnTo>
                    <a:lnTo>
                      <a:pt x="118" y="33"/>
                    </a:lnTo>
                    <a:lnTo>
                      <a:pt x="116" y="151"/>
                    </a:lnTo>
                    <a:lnTo>
                      <a:pt x="21" y="147"/>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240"/>
              <p:cNvSpPr>
                <a:spLocks/>
              </p:cNvSpPr>
              <p:nvPr/>
            </p:nvSpPr>
            <p:spPr bwMode="auto">
              <a:xfrm>
                <a:off x="8254" y="19376"/>
                <a:ext cx="118" cy="151"/>
              </a:xfrm>
              <a:custGeom>
                <a:avLst/>
                <a:gdLst>
                  <a:gd name="T0" fmla="*/ 21 w 118"/>
                  <a:gd name="T1" fmla="*/ 147 h 151"/>
                  <a:gd name="T2" fmla="*/ 0 w 118"/>
                  <a:gd name="T3" fmla="*/ 147 h 151"/>
                  <a:gd name="T4" fmla="*/ 4 w 118"/>
                  <a:gd name="T5" fmla="*/ 29 h 151"/>
                  <a:gd name="T6" fmla="*/ 0 w 118"/>
                  <a:gd name="T7" fmla="*/ 29 h 151"/>
                  <a:gd name="T8" fmla="*/ 2 w 118"/>
                  <a:gd name="T9" fmla="*/ 0 h 151"/>
                  <a:gd name="T10" fmla="*/ 118 w 118"/>
                  <a:gd name="T11" fmla="*/ 2 h 151"/>
                  <a:gd name="T12" fmla="*/ 118 w 118"/>
                  <a:gd name="T13" fmla="*/ 33 h 151"/>
                  <a:gd name="T14" fmla="*/ 116 w 118"/>
                  <a:gd name="T15" fmla="*/ 151 h 151"/>
                  <a:gd name="T16" fmla="*/ 21 w 118"/>
                  <a:gd name="T1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151">
                    <a:moveTo>
                      <a:pt x="21" y="147"/>
                    </a:moveTo>
                    <a:lnTo>
                      <a:pt x="0" y="147"/>
                    </a:lnTo>
                    <a:lnTo>
                      <a:pt x="4" y="29"/>
                    </a:lnTo>
                    <a:lnTo>
                      <a:pt x="0" y="29"/>
                    </a:lnTo>
                    <a:lnTo>
                      <a:pt x="2" y="0"/>
                    </a:lnTo>
                    <a:lnTo>
                      <a:pt x="118" y="2"/>
                    </a:lnTo>
                    <a:lnTo>
                      <a:pt x="118" y="33"/>
                    </a:lnTo>
                    <a:lnTo>
                      <a:pt x="116" y="151"/>
                    </a:lnTo>
                    <a:lnTo>
                      <a:pt x="21" y="1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 name="Freeform 241"/>
              <p:cNvSpPr>
                <a:spLocks/>
              </p:cNvSpPr>
              <p:nvPr/>
            </p:nvSpPr>
            <p:spPr bwMode="auto">
              <a:xfrm>
                <a:off x="8091" y="19370"/>
                <a:ext cx="167" cy="153"/>
              </a:xfrm>
              <a:custGeom>
                <a:avLst/>
                <a:gdLst>
                  <a:gd name="T0" fmla="*/ 163 w 167"/>
                  <a:gd name="T1" fmla="*/ 153 h 153"/>
                  <a:gd name="T2" fmla="*/ 39 w 167"/>
                  <a:gd name="T3" fmla="*/ 147 h 153"/>
                  <a:gd name="T4" fmla="*/ 43 w 167"/>
                  <a:gd name="T5" fmla="*/ 139 h 153"/>
                  <a:gd name="T6" fmla="*/ 29 w 167"/>
                  <a:gd name="T7" fmla="*/ 122 h 153"/>
                  <a:gd name="T8" fmla="*/ 29 w 167"/>
                  <a:gd name="T9" fmla="*/ 104 h 153"/>
                  <a:gd name="T10" fmla="*/ 25 w 167"/>
                  <a:gd name="T11" fmla="*/ 97 h 153"/>
                  <a:gd name="T12" fmla="*/ 20 w 167"/>
                  <a:gd name="T13" fmla="*/ 93 h 153"/>
                  <a:gd name="T14" fmla="*/ 4 w 167"/>
                  <a:gd name="T15" fmla="*/ 93 h 153"/>
                  <a:gd name="T16" fmla="*/ 0 w 167"/>
                  <a:gd name="T17" fmla="*/ 89 h 153"/>
                  <a:gd name="T18" fmla="*/ 4 w 167"/>
                  <a:gd name="T19" fmla="*/ 81 h 153"/>
                  <a:gd name="T20" fmla="*/ 16 w 167"/>
                  <a:gd name="T21" fmla="*/ 73 h 153"/>
                  <a:gd name="T22" fmla="*/ 12 w 167"/>
                  <a:gd name="T23" fmla="*/ 58 h 153"/>
                  <a:gd name="T24" fmla="*/ 14 w 167"/>
                  <a:gd name="T25" fmla="*/ 54 h 153"/>
                  <a:gd name="T26" fmla="*/ 29 w 167"/>
                  <a:gd name="T27" fmla="*/ 48 h 153"/>
                  <a:gd name="T28" fmla="*/ 41 w 167"/>
                  <a:gd name="T29" fmla="*/ 29 h 153"/>
                  <a:gd name="T30" fmla="*/ 41 w 167"/>
                  <a:gd name="T31" fmla="*/ 21 h 153"/>
                  <a:gd name="T32" fmla="*/ 29 w 167"/>
                  <a:gd name="T33" fmla="*/ 8 h 153"/>
                  <a:gd name="T34" fmla="*/ 29 w 167"/>
                  <a:gd name="T35" fmla="*/ 0 h 153"/>
                  <a:gd name="T36" fmla="*/ 136 w 167"/>
                  <a:gd name="T37" fmla="*/ 4 h 153"/>
                  <a:gd name="T38" fmla="*/ 165 w 167"/>
                  <a:gd name="T39" fmla="*/ 6 h 153"/>
                  <a:gd name="T40" fmla="*/ 163 w 167"/>
                  <a:gd name="T41" fmla="*/ 35 h 153"/>
                  <a:gd name="T42" fmla="*/ 167 w 167"/>
                  <a:gd name="T43" fmla="*/ 35 h 153"/>
                  <a:gd name="T44" fmla="*/ 163 w 167"/>
                  <a:gd name="T4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7" h="153">
                    <a:moveTo>
                      <a:pt x="163" y="153"/>
                    </a:moveTo>
                    <a:lnTo>
                      <a:pt x="39" y="147"/>
                    </a:lnTo>
                    <a:lnTo>
                      <a:pt x="43" y="139"/>
                    </a:lnTo>
                    <a:lnTo>
                      <a:pt x="29" y="122"/>
                    </a:lnTo>
                    <a:lnTo>
                      <a:pt x="29" y="104"/>
                    </a:lnTo>
                    <a:lnTo>
                      <a:pt x="25" y="97"/>
                    </a:lnTo>
                    <a:lnTo>
                      <a:pt x="20" y="93"/>
                    </a:lnTo>
                    <a:lnTo>
                      <a:pt x="4" y="93"/>
                    </a:lnTo>
                    <a:lnTo>
                      <a:pt x="0" y="89"/>
                    </a:lnTo>
                    <a:lnTo>
                      <a:pt x="4" y="81"/>
                    </a:lnTo>
                    <a:lnTo>
                      <a:pt x="16" y="73"/>
                    </a:lnTo>
                    <a:lnTo>
                      <a:pt x="12" y="58"/>
                    </a:lnTo>
                    <a:lnTo>
                      <a:pt x="14" y="54"/>
                    </a:lnTo>
                    <a:lnTo>
                      <a:pt x="29" y="48"/>
                    </a:lnTo>
                    <a:lnTo>
                      <a:pt x="41" y="29"/>
                    </a:lnTo>
                    <a:lnTo>
                      <a:pt x="41" y="21"/>
                    </a:lnTo>
                    <a:lnTo>
                      <a:pt x="29" y="8"/>
                    </a:lnTo>
                    <a:lnTo>
                      <a:pt x="29" y="0"/>
                    </a:lnTo>
                    <a:lnTo>
                      <a:pt x="136" y="4"/>
                    </a:lnTo>
                    <a:lnTo>
                      <a:pt x="165" y="6"/>
                    </a:lnTo>
                    <a:lnTo>
                      <a:pt x="163" y="35"/>
                    </a:lnTo>
                    <a:lnTo>
                      <a:pt x="167" y="35"/>
                    </a:lnTo>
                    <a:lnTo>
                      <a:pt x="163" y="153"/>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242"/>
              <p:cNvSpPr>
                <a:spLocks/>
              </p:cNvSpPr>
              <p:nvPr/>
            </p:nvSpPr>
            <p:spPr bwMode="auto">
              <a:xfrm>
                <a:off x="7654" y="19376"/>
                <a:ext cx="252" cy="170"/>
              </a:xfrm>
              <a:custGeom>
                <a:avLst/>
                <a:gdLst>
                  <a:gd name="T0" fmla="*/ 250 w 252"/>
                  <a:gd name="T1" fmla="*/ 170 h 170"/>
                  <a:gd name="T2" fmla="*/ 0 w 252"/>
                  <a:gd name="T3" fmla="*/ 156 h 170"/>
                  <a:gd name="T4" fmla="*/ 6 w 252"/>
                  <a:gd name="T5" fmla="*/ 21 h 170"/>
                  <a:gd name="T6" fmla="*/ 12 w 252"/>
                  <a:gd name="T7" fmla="*/ 17 h 170"/>
                  <a:gd name="T8" fmla="*/ 21 w 252"/>
                  <a:gd name="T9" fmla="*/ 17 h 170"/>
                  <a:gd name="T10" fmla="*/ 21 w 252"/>
                  <a:gd name="T11" fmla="*/ 11 h 170"/>
                  <a:gd name="T12" fmla="*/ 27 w 252"/>
                  <a:gd name="T13" fmla="*/ 11 h 170"/>
                  <a:gd name="T14" fmla="*/ 29 w 252"/>
                  <a:gd name="T15" fmla="*/ 7 h 170"/>
                  <a:gd name="T16" fmla="*/ 47 w 252"/>
                  <a:gd name="T17" fmla="*/ 5 h 170"/>
                  <a:gd name="T18" fmla="*/ 50 w 252"/>
                  <a:gd name="T19" fmla="*/ 0 h 170"/>
                  <a:gd name="T20" fmla="*/ 58 w 252"/>
                  <a:gd name="T21" fmla="*/ 2 h 170"/>
                  <a:gd name="T22" fmla="*/ 58 w 252"/>
                  <a:gd name="T23" fmla="*/ 5 h 170"/>
                  <a:gd name="T24" fmla="*/ 66 w 252"/>
                  <a:gd name="T25" fmla="*/ 3 h 170"/>
                  <a:gd name="T26" fmla="*/ 72 w 252"/>
                  <a:gd name="T27" fmla="*/ 11 h 170"/>
                  <a:gd name="T28" fmla="*/ 72 w 252"/>
                  <a:gd name="T29" fmla="*/ 17 h 170"/>
                  <a:gd name="T30" fmla="*/ 79 w 252"/>
                  <a:gd name="T31" fmla="*/ 11 h 170"/>
                  <a:gd name="T32" fmla="*/ 83 w 252"/>
                  <a:gd name="T33" fmla="*/ 17 h 170"/>
                  <a:gd name="T34" fmla="*/ 87 w 252"/>
                  <a:gd name="T35" fmla="*/ 17 h 170"/>
                  <a:gd name="T36" fmla="*/ 89 w 252"/>
                  <a:gd name="T37" fmla="*/ 25 h 170"/>
                  <a:gd name="T38" fmla="*/ 93 w 252"/>
                  <a:gd name="T39" fmla="*/ 23 h 170"/>
                  <a:gd name="T40" fmla="*/ 93 w 252"/>
                  <a:gd name="T41" fmla="*/ 29 h 170"/>
                  <a:gd name="T42" fmla="*/ 97 w 252"/>
                  <a:gd name="T43" fmla="*/ 27 h 170"/>
                  <a:gd name="T44" fmla="*/ 101 w 252"/>
                  <a:gd name="T45" fmla="*/ 34 h 170"/>
                  <a:gd name="T46" fmla="*/ 108 w 252"/>
                  <a:gd name="T47" fmla="*/ 34 h 170"/>
                  <a:gd name="T48" fmla="*/ 112 w 252"/>
                  <a:gd name="T49" fmla="*/ 38 h 170"/>
                  <a:gd name="T50" fmla="*/ 110 w 252"/>
                  <a:gd name="T51" fmla="*/ 42 h 170"/>
                  <a:gd name="T52" fmla="*/ 114 w 252"/>
                  <a:gd name="T53" fmla="*/ 48 h 170"/>
                  <a:gd name="T54" fmla="*/ 124 w 252"/>
                  <a:gd name="T55" fmla="*/ 44 h 170"/>
                  <a:gd name="T56" fmla="*/ 124 w 252"/>
                  <a:gd name="T57" fmla="*/ 52 h 170"/>
                  <a:gd name="T58" fmla="*/ 135 w 252"/>
                  <a:gd name="T59" fmla="*/ 50 h 170"/>
                  <a:gd name="T60" fmla="*/ 141 w 252"/>
                  <a:gd name="T61" fmla="*/ 52 h 170"/>
                  <a:gd name="T62" fmla="*/ 145 w 252"/>
                  <a:gd name="T63" fmla="*/ 48 h 170"/>
                  <a:gd name="T64" fmla="*/ 145 w 252"/>
                  <a:gd name="T65" fmla="*/ 44 h 170"/>
                  <a:gd name="T66" fmla="*/ 153 w 252"/>
                  <a:gd name="T67" fmla="*/ 44 h 170"/>
                  <a:gd name="T68" fmla="*/ 159 w 252"/>
                  <a:gd name="T69" fmla="*/ 38 h 170"/>
                  <a:gd name="T70" fmla="*/ 165 w 252"/>
                  <a:gd name="T71" fmla="*/ 38 h 170"/>
                  <a:gd name="T72" fmla="*/ 166 w 252"/>
                  <a:gd name="T73" fmla="*/ 40 h 170"/>
                  <a:gd name="T74" fmla="*/ 170 w 252"/>
                  <a:gd name="T75" fmla="*/ 40 h 170"/>
                  <a:gd name="T76" fmla="*/ 170 w 252"/>
                  <a:gd name="T77" fmla="*/ 48 h 170"/>
                  <a:gd name="T78" fmla="*/ 178 w 252"/>
                  <a:gd name="T79" fmla="*/ 46 h 170"/>
                  <a:gd name="T80" fmla="*/ 180 w 252"/>
                  <a:gd name="T81" fmla="*/ 50 h 170"/>
                  <a:gd name="T82" fmla="*/ 192 w 252"/>
                  <a:gd name="T83" fmla="*/ 50 h 170"/>
                  <a:gd name="T84" fmla="*/ 190 w 252"/>
                  <a:gd name="T85" fmla="*/ 56 h 170"/>
                  <a:gd name="T86" fmla="*/ 197 w 252"/>
                  <a:gd name="T87" fmla="*/ 52 h 170"/>
                  <a:gd name="T88" fmla="*/ 205 w 252"/>
                  <a:gd name="T89" fmla="*/ 56 h 170"/>
                  <a:gd name="T90" fmla="*/ 207 w 252"/>
                  <a:gd name="T91" fmla="*/ 50 h 170"/>
                  <a:gd name="T92" fmla="*/ 213 w 252"/>
                  <a:gd name="T93" fmla="*/ 52 h 170"/>
                  <a:gd name="T94" fmla="*/ 219 w 252"/>
                  <a:gd name="T95" fmla="*/ 52 h 170"/>
                  <a:gd name="T96" fmla="*/ 223 w 252"/>
                  <a:gd name="T97" fmla="*/ 54 h 170"/>
                  <a:gd name="T98" fmla="*/ 232 w 252"/>
                  <a:gd name="T99" fmla="*/ 58 h 170"/>
                  <a:gd name="T100" fmla="*/ 236 w 252"/>
                  <a:gd name="T101" fmla="*/ 63 h 170"/>
                  <a:gd name="T102" fmla="*/ 250 w 252"/>
                  <a:gd name="T103" fmla="*/ 60 h 170"/>
                  <a:gd name="T104" fmla="*/ 246 w 252"/>
                  <a:gd name="T105" fmla="*/ 141 h 170"/>
                  <a:gd name="T106" fmla="*/ 252 w 252"/>
                  <a:gd name="T107" fmla="*/ 141 h 170"/>
                  <a:gd name="T108" fmla="*/ 250 w 25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2" h="170">
                    <a:moveTo>
                      <a:pt x="250" y="170"/>
                    </a:moveTo>
                    <a:lnTo>
                      <a:pt x="0" y="156"/>
                    </a:lnTo>
                    <a:lnTo>
                      <a:pt x="6" y="21"/>
                    </a:lnTo>
                    <a:lnTo>
                      <a:pt x="12" y="17"/>
                    </a:lnTo>
                    <a:lnTo>
                      <a:pt x="21" y="17"/>
                    </a:lnTo>
                    <a:lnTo>
                      <a:pt x="21" y="11"/>
                    </a:lnTo>
                    <a:lnTo>
                      <a:pt x="27" y="11"/>
                    </a:lnTo>
                    <a:lnTo>
                      <a:pt x="29" y="7"/>
                    </a:lnTo>
                    <a:lnTo>
                      <a:pt x="47" y="5"/>
                    </a:lnTo>
                    <a:lnTo>
                      <a:pt x="50" y="0"/>
                    </a:lnTo>
                    <a:lnTo>
                      <a:pt x="58" y="2"/>
                    </a:lnTo>
                    <a:lnTo>
                      <a:pt x="58" y="5"/>
                    </a:lnTo>
                    <a:lnTo>
                      <a:pt x="66" y="3"/>
                    </a:lnTo>
                    <a:lnTo>
                      <a:pt x="72" y="11"/>
                    </a:lnTo>
                    <a:lnTo>
                      <a:pt x="72" y="17"/>
                    </a:lnTo>
                    <a:lnTo>
                      <a:pt x="79" y="11"/>
                    </a:lnTo>
                    <a:lnTo>
                      <a:pt x="83" y="17"/>
                    </a:lnTo>
                    <a:lnTo>
                      <a:pt x="87" y="17"/>
                    </a:lnTo>
                    <a:lnTo>
                      <a:pt x="89" y="25"/>
                    </a:lnTo>
                    <a:lnTo>
                      <a:pt x="93" y="23"/>
                    </a:lnTo>
                    <a:lnTo>
                      <a:pt x="93" y="29"/>
                    </a:lnTo>
                    <a:lnTo>
                      <a:pt x="97" y="27"/>
                    </a:lnTo>
                    <a:lnTo>
                      <a:pt x="101" y="34"/>
                    </a:lnTo>
                    <a:lnTo>
                      <a:pt x="108" y="34"/>
                    </a:lnTo>
                    <a:lnTo>
                      <a:pt x="112" y="38"/>
                    </a:lnTo>
                    <a:lnTo>
                      <a:pt x="110" y="42"/>
                    </a:lnTo>
                    <a:lnTo>
                      <a:pt x="114" y="48"/>
                    </a:lnTo>
                    <a:lnTo>
                      <a:pt x="124" y="44"/>
                    </a:lnTo>
                    <a:lnTo>
                      <a:pt x="124" y="52"/>
                    </a:lnTo>
                    <a:lnTo>
                      <a:pt x="135" y="50"/>
                    </a:lnTo>
                    <a:lnTo>
                      <a:pt x="141" y="52"/>
                    </a:lnTo>
                    <a:lnTo>
                      <a:pt x="145" y="48"/>
                    </a:lnTo>
                    <a:lnTo>
                      <a:pt x="145" y="44"/>
                    </a:lnTo>
                    <a:lnTo>
                      <a:pt x="153" y="44"/>
                    </a:lnTo>
                    <a:lnTo>
                      <a:pt x="159" y="38"/>
                    </a:lnTo>
                    <a:lnTo>
                      <a:pt x="165" y="38"/>
                    </a:lnTo>
                    <a:lnTo>
                      <a:pt x="166" y="40"/>
                    </a:lnTo>
                    <a:lnTo>
                      <a:pt x="170" y="40"/>
                    </a:lnTo>
                    <a:lnTo>
                      <a:pt x="170" y="48"/>
                    </a:lnTo>
                    <a:lnTo>
                      <a:pt x="178" y="46"/>
                    </a:lnTo>
                    <a:lnTo>
                      <a:pt x="180" y="50"/>
                    </a:lnTo>
                    <a:lnTo>
                      <a:pt x="192" y="50"/>
                    </a:lnTo>
                    <a:lnTo>
                      <a:pt x="190" y="56"/>
                    </a:lnTo>
                    <a:lnTo>
                      <a:pt x="197" y="52"/>
                    </a:lnTo>
                    <a:lnTo>
                      <a:pt x="205" y="56"/>
                    </a:lnTo>
                    <a:lnTo>
                      <a:pt x="207" y="50"/>
                    </a:lnTo>
                    <a:lnTo>
                      <a:pt x="213" y="52"/>
                    </a:lnTo>
                    <a:lnTo>
                      <a:pt x="219" y="52"/>
                    </a:lnTo>
                    <a:lnTo>
                      <a:pt x="223" y="54"/>
                    </a:lnTo>
                    <a:lnTo>
                      <a:pt x="232" y="58"/>
                    </a:lnTo>
                    <a:lnTo>
                      <a:pt x="236" y="63"/>
                    </a:lnTo>
                    <a:lnTo>
                      <a:pt x="250" y="60"/>
                    </a:lnTo>
                    <a:lnTo>
                      <a:pt x="246" y="141"/>
                    </a:lnTo>
                    <a:lnTo>
                      <a:pt x="252" y="141"/>
                    </a:lnTo>
                    <a:lnTo>
                      <a:pt x="250" y="17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243"/>
              <p:cNvSpPr>
                <a:spLocks/>
              </p:cNvSpPr>
              <p:nvPr/>
            </p:nvSpPr>
            <p:spPr bwMode="auto">
              <a:xfrm>
                <a:off x="6960" y="19327"/>
                <a:ext cx="344" cy="149"/>
              </a:xfrm>
              <a:custGeom>
                <a:avLst/>
                <a:gdLst>
                  <a:gd name="T0" fmla="*/ 259 w 344"/>
                  <a:gd name="T1" fmla="*/ 149 h 149"/>
                  <a:gd name="T2" fmla="*/ 0 w 344"/>
                  <a:gd name="T3" fmla="*/ 128 h 149"/>
                  <a:gd name="T4" fmla="*/ 0 w 344"/>
                  <a:gd name="T5" fmla="*/ 120 h 149"/>
                  <a:gd name="T6" fmla="*/ 9 w 344"/>
                  <a:gd name="T7" fmla="*/ 0 h 149"/>
                  <a:gd name="T8" fmla="*/ 344 w 344"/>
                  <a:gd name="T9" fmla="*/ 27 h 149"/>
                  <a:gd name="T10" fmla="*/ 338 w 344"/>
                  <a:gd name="T11" fmla="*/ 49 h 149"/>
                  <a:gd name="T12" fmla="*/ 319 w 344"/>
                  <a:gd name="T13" fmla="*/ 70 h 149"/>
                  <a:gd name="T14" fmla="*/ 313 w 344"/>
                  <a:gd name="T15" fmla="*/ 72 h 149"/>
                  <a:gd name="T16" fmla="*/ 311 w 344"/>
                  <a:gd name="T17" fmla="*/ 82 h 149"/>
                  <a:gd name="T18" fmla="*/ 305 w 344"/>
                  <a:gd name="T19" fmla="*/ 89 h 149"/>
                  <a:gd name="T20" fmla="*/ 297 w 344"/>
                  <a:gd name="T21" fmla="*/ 89 h 149"/>
                  <a:gd name="T22" fmla="*/ 296 w 344"/>
                  <a:gd name="T23" fmla="*/ 85 h 149"/>
                  <a:gd name="T24" fmla="*/ 288 w 344"/>
                  <a:gd name="T25" fmla="*/ 85 h 149"/>
                  <a:gd name="T26" fmla="*/ 282 w 344"/>
                  <a:gd name="T27" fmla="*/ 87 h 149"/>
                  <a:gd name="T28" fmla="*/ 276 w 344"/>
                  <a:gd name="T29" fmla="*/ 103 h 149"/>
                  <a:gd name="T30" fmla="*/ 268 w 344"/>
                  <a:gd name="T31" fmla="*/ 103 h 149"/>
                  <a:gd name="T32" fmla="*/ 263 w 344"/>
                  <a:gd name="T33" fmla="*/ 107 h 149"/>
                  <a:gd name="T34" fmla="*/ 259 w 344"/>
                  <a:gd name="T3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4" h="149">
                    <a:moveTo>
                      <a:pt x="259" y="149"/>
                    </a:moveTo>
                    <a:lnTo>
                      <a:pt x="0" y="128"/>
                    </a:lnTo>
                    <a:lnTo>
                      <a:pt x="0" y="120"/>
                    </a:lnTo>
                    <a:lnTo>
                      <a:pt x="9" y="0"/>
                    </a:lnTo>
                    <a:lnTo>
                      <a:pt x="344" y="27"/>
                    </a:lnTo>
                    <a:lnTo>
                      <a:pt x="338" y="49"/>
                    </a:lnTo>
                    <a:lnTo>
                      <a:pt x="319" y="70"/>
                    </a:lnTo>
                    <a:lnTo>
                      <a:pt x="313" y="72"/>
                    </a:lnTo>
                    <a:lnTo>
                      <a:pt x="311" y="82"/>
                    </a:lnTo>
                    <a:lnTo>
                      <a:pt x="305" y="89"/>
                    </a:lnTo>
                    <a:lnTo>
                      <a:pt x="297" y="89"/>
                    </a:lnTo>
                    <a:lnTo>
                      <a:pt x="296" y="85"/>
                    </a:lnTo>
                    <a:lnTo>
                      <a:pt x="288" y="85"/>
                    </a:lnTo>
                    <a:lnTo>
                      <a:pt x="282" y="87"/>
                    </a:lnTo>
                    <a:lnTo>
                      <a:pt x="276" y="103"/>
                    </a:lnTo>
                    <a:lnTo>
                      <a:pt x="268" y="103"/>
                    </a:lnTo>
                    <a:lnTo>
                      <a:pt x="263" y="107"/>
                    </a:lnTo>
                    <a:lnTo>
                      <a:pt x="259" y="149"/>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244"/>
              <p:cNvSpPr>
                <a:spLocks/>
              </p:cNvSpPr>
              <p:nvPr/>
            </p:nvSpPr>
            <p:spPr bwMode="auto">
              <a:xfrm>
                <a:off x="9374" y="19407"/>
                <a:ext cx="147" cy="121"/>
              </a:xfrm>
              <a:custGeom>
                <a:avLst/>
                <a:gdLst>
                  <a:gd name="T0" fmla="*/ 70 w 147"/>
                  <a:gd name="T1" fmla="*/ 120 h 121"/>
                  <a:gd name="T2" fmla="*/ 2 w 147"/>
                  <a:gd name="T3" fmla="*/ 121 h 121"/>
                  <a:gd name="T4" fmla="*/ 0 w 147"/>
                  <a:gd name="T5" fmla="*/ 3 h 121"/>
                  <a:gd name="T6" fmla="*/ 116 w 147"/>
                  <a:gd name="T7" fmla="*/ 0 h 121"/>
                  <a:gd name="T8" fmla="*/ 145 w 147"/>
                  <a:gd name="T9" fmla="*/ 0 h 121"/>
                  <a:gd name="T10" fmla="*/ 147 w 147"/>
                  <a:gd name="T11" fmla="*/ 118 h 121"/>
                  <a:gd name="T12" fmla="*/ 70 w 147"/>
                  <a:gd name="T13" fmla="*/ 120 h 121"/>
                </a:gdLst>
                <a:ahLst/>
                <a:cxnLst>
                  <a:cxn ang="0">
                    <a:pos x="T0" y="T1"/>
                  </a:cxn>
                  <a:cxn ang="0">
                    <a:pos x="T2" y="T3"/>
                  </a:cxn>
                  <a:cxn ang="0">
                    <a:pos x="T4" y="T5"/>
                  </a:cxn>
                  <a:cxn ang="0">
                    <a:pos x="T6" y="T7"/>
                  </a:cxn>
                  <a:cxn ang="0">
                    <a:pos x="T8" y="T9"/>
                  </a:cxn>
                  <a:cxn ang="0">
                    <a:pos x="T10" y="T11"/>
                  </a:cxn>
                  <a:cxn ang="0">
                    <a:pos x="T12" y="T13"/>
                  </a:cxn>
                </a:cxnLst>
                <a:rect l="0" t="0" r="r" b="b"/>
                <a:pathLst>
                  <a:path w="147" h="121">
                    <a:moveTo>
                      <a:pt x="70" y="120"/>
                    </a:moveTo>
                    <a:lnTo>
                      <a:pt x="2" y="121"/>
                    </a:lnTo>
                    <a:lnTo>
                      <a:pt x="0" y="3"/>
                    </a:lnTo>
                    <a:lnTo>
                      <a:pt x="116" y="0"/>
                    </a:lnTo>
                    <a:lnTo>
                      <a:pt x="145" y="0"/>
                    </a:lnTo>
                    <a:lnTo>
                      <a:pt x="147" y="118"/>
                    </a:lnTo>
                    <a:lnTo>
                      <a:pt x="70"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245"/>
              <p:cNvSpPr>
                <a:spLocks/>
              </p:cNvSpPr>
              <p:nvPr/>
            </p:nvSpPr>
            <p:spPr bwMode="auto">
              <a:xfrm>
                <a:off x="8666" y="19412"/>
                <a:ext cx="166" cy="120"/>
              </a:xfrm>
              <a:custGeom>
                <a:avLst/>
                <a:gdLst>
                  <a:gd name="T0" fmla="*/ 50 w 166"/>
                  <a:gd name="T1" fmla="*/ 118 h 120"/>
                  <a:gd name="T2" fmla="*/ 0 w 166"/>
                  <a:gd name="T3" fmla="*/ 118 h 120"/>
                  <a:gd name="T4" fmla="*/ 0 w 166"/>
                  <a:gd name="T5" fmla="*/ 0 h 120"/>
                  <a:gd name="T6" fmla="*/ 60 w 166"/>
                  <a:gd name="T7" fmla="*/ 2 h 120"/>
                  <a:gd name="T8" fmla="*/ 166 w 166"/>
                  <a:gd name="T9" fmla="*/ 0 h 120"/>
                  <a:gd name="T10" fmla="*/ 164 w 166"/>
                  <a:gd name="T11" fmla="*/ 120 h 120"/>
                  <a:gd name="T12" fmla="*/ 129 w 166"/>
                  <a:gd name="T13" fmla="*/ 120 h 120"/>
                  <a:gd name="T14" fmla="*/ 50 w 166"/>
                  <a:gd name="T15" fmla="*/ 118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6" h="120">
                    <a:moveTo>
                      <a:pt x="50" y="118"/>
                    </a:moveTo>
                    <a:lnTo>
                      <a:pt x="0" y="118"/>
                    </a:lnTo>
                    <a:lnTo>
                      <a:pt x="0" y="0"/>
                    </a:lnTo>
                    <a:lnTo>
                      <a:pt x="60" y="2"/>
                    </a:lnTo>
                    <a:lnTo>
                      <a:pt x="166" y="0"/>
                    </a:lnTo>
                    <a:lnTo>
                      <a:pt x="164" y="120"/>
                    </a:lnTo>
                    <a:lnTo>
                      <a:pt x="129" y="120"/>
                    </a:lnTo>
                    <a:lnTo>
                      <a:pt x="5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246"/>
              <p:cNvSpPr>
                <a:spLocks/>
              </p:cNvSpPr>
              <p:nvPr/>
            </p:nvSpPr>
            <p:spPr bwMode="auto">
              <a:xfrm>
                <a:off x="8830" y="19412"/>
                <a:ext cx="99" cy="120"/>
              </a:xfrm>
              <a:custGeom>
                <a:avLst/>
                <a:gdLst>
                  <a:gd name="T0" fmla="*/ 99 w 99"/>
                  <a:gd name="T1" fmla="*/ 120 h 120"/>
                  <a:gd name="T2" fmla="*/ 0 w 99"/>
                  <a:gd name="T3" fmla="*/ 120 h 120"/>
                  <a:gd name="T4" fmla="*/ 2 w 99"/>
                  <a:gd name="T5" fmla="*/ 0 h 120"/>
                  <a:gd name="T6" fmla="*/ 97 w 99"/>
                  <a:gd name="T7" fmla="*/ 2 h 120"/>
                  <a:gd name="T8" fmla="*/ 99 w 99"/>
                  <a:gd name="T9" fmla="*/ 2 h 120"/>
                  <a:gd name="T10" fmla="*/ 99 w 99"/>
                  <a:gd name="T11" fmla="*/ 120 h 120"/>
                </a:gdLst>
                <a:ahLst/>
                <a:cxnLst>
                  <a:cxn ang="0">
                    <a:pos x="T0" y="T1"/>
                  </a:cxn>
                  <a:cxn ang="0">
                    <a:pos x="T2" y="T3"/>
                  </a:cxn>
                  <a:cxn ang="0">
                    <a:pos x="T4" y="T5"/>
                  </a:cxn>
                  <a:cxn ang="0">
                    <a:pos x="T6" y="T7"/>
                  </a:cxn>
                  <a:cxn ang="0">
                    <a:pos x="T8" y="T9"/>
                  </a:cxn>
                  <a:cxn ang="0">
                    <a:pos x="T10" y="T11"/>
                  </a:cxn>
                </a:cxnLst>
                <a:rect l="0" t="0" r="r" b="b"/>
                <a:pathLst>
                  <a:path w="99" h="120">
                    <a:moveTo>
                      <a:pt x="99" y="120"/>
                    </a:moveTo>
                    <a:lnTo>
                      <a:pt x="0" y="120"/>
                    </a:lnTo>
                    <a:lnTo>
                      <a:pt x="2" y="0"/>
                    </a:lnTo>
                    <a:lnTo>
                      <a:pt x="97" y="2"/>
                    </a:lnTo>
                    <a:lnTo>
                      <a:pt x="99" y="2"/>
                    </a:lnTo>
                    <a:lnTo>
                      <a:pt x="99"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247"/>
              <p:cNvSpPr>
                <a:spLocks/>
              </p:cNvSpPr>
              <p:nvPr/>
            </p:nvSpPr>
            <p:spPr bwMode="auto">
              <a:xfrm>
                <a:off x="9519" y="19403"/>
                <a:ext cx="151" cy="122"/>
              </a:xfrm>
              <a:custGeom>
                <a:avLst/>
                <a:gdLst>
                  <a:gd name="T0" fmla="*/ 0 w 151"/>
                  <a:gd name="T1" fmla="*/ 4 h 122"/>
                  <a:gd name="T2" fmla="*/ 60 w 151"/>
                  <a:gd name="T3" fmla="*/ 2 h 122"/>
                  <a:gd name="T4" fmla="*/ 147 w 151"/>
                  <a:gd name="T5" fmla="*/ 0 h 122"/>
                  <a:gd name="T6" fmla="*/ 151 w 151"/>
                  <a:gd name="T7" fmla="*/ 118 h 122"/>
                  <a:gd name="T8" fmla="*/ 41 w 151"/>
                  <a:gd name="T9" fmla="*/ 122 h 122"/>
                  <a:gd name="T10" fmla="*/ 2 w 151"/>
                  <a:gd name="T11" fmla="*/ 122 h 122"/>
                  <a:gd name="T12" fmla="*/ 0 w 151"/>
                  <a:gd name="T13" fmla="*/ 4 h 122"/>
                </a:gdLst>
                <a:ahLst/>
                <a:cxnLst>
                  <a:cxn ang="0">
                    <a:pos x="T0" y="T1"/>
                  </a:cxn>
                  <a:cxn ang="0">
                    <a:pos x="T2" y="T3"/>
                  </a:cxn>
                  <a:cxn ang="0">
                    <a:pos x="T4" y="T5"/>
                  </a:cxn>
                  <a:cxn ang="0">
                    <a:pos x="T6" y="T7"/>
                  </a:cxn>
                  <a:cxn ang="0">
                    <a:pos x="T8" y="T9"/>
                  </a:cxn>
                  <a:cxn ang="0">
                    <a:pos x="T10" y="T11"/>
                  </a:cxn>
                  <a:cxn ang="0">
                    <a:pos x="T12" y="T13"/>
                  </a:cxn>
                </a:cxnLst>
                <a:rect l="0" t="0" r="r" b="b"/>
                <a:pathLst>
                  <a:path w="151" h="122">
                    <a:moveTo>
                      <a:pt x="0" y="4"/>
                    </a:moveTo>
                    <a:lnTo>
                      <a:pt x="60" y="2"/>
                    </a:lnTo>
                    <a:lnTo>
                      <a:pt x="147" y="0"/>
                    </a:lnTo>
                    <a:lnTo>
                      <a:pt x="151" y="118"/>
                    </a:lnTo>
                    <a:lnTo>
                      <a:pt x="41" y="122"/>
                    </a:lnTo>
                    <a:lnTo>
                      <a:pt x="2" y="122"/>
                    </a:lnTo>
                    <a:lnTo>
                      <a:pt x="0" y="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48"/>
              <p:cNvSpPr>
                <a:spLocks/>
              </p:cNvSpPr>
              <p:nvPr/>
            </p:nvSpPr>
            <p:spPr bwMode="auto">
              <a:xfrm>
                <a:off x="8929" y="19412"/>
                <a:ext cx="147" cy="120"/>
              </a:xfrm>
              <a:custGeom>
                <a:avLst/>
                <a:gdLst>
                  <a:gd name="T0" fmla="*/ 48 w 147"/>
                  <a:gd name="T1" fmla="*/ 120 h 120"/>
                  <a:gd name="T2" fmla="*/ 0 w 147"/>
                  <a:gd name="T3" fmla="*/ 120 h 120"/>
                  <a:gd name="T4" fmla="*/ 0 w 147"/>
                  <a:gd name="T5" fmla="*/ 2 h 120"/>
                  <a:gd name="T6" fmla="*/ 145 w 147"/>
                  <a:gd name="T7" fmla="*/ 2 h 120"/>
                  <a:gd name="T8" fmla="*/ 147 w 147"/>
                  <a:gd name="T9" fmla="*/ 0 h 120"/>
                  <a:gd name="T10" fmla="*/ 147 w 147"/>
                  <a:gd name="T11" fmla="*/ 120 h 120"/>
                  <a:gd name="T12" fmla="*/ 48 w 147"/>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47" h="120">
                    <a:moveTo>
                      <a:pt x="48" y="120"/>
                    </a:moveTo>
                    <a:lnTo>
                      <a:pt x="0" y="120"/>
                    </a:lnTo>
                    <a:lnTo>
                      <a:pt x="0" y="2"/>
                    </a:lnTo>
                    <a:lnTo>
                      <a:pt x="145" y="2"/>
                    </a:lnTo>
                    <a:lnTo>
                      <a:pt x="147" y="0"/>
                    </a:lnTo>
                    <a:lnTo>
                      <a:pt x="147" y="120"/>
                    </a:lnTo>
                    <a:lnTo>
                      <a:pt x="48"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49"/>
              <p:cNvSpPr>
                <a:spLocks/>
              </p:cNvSpPr>
              <p:nvPr/>
            </p:nvSpPr>
            <p:spPr bwMode="auto">
              <a:xfrm>
                <a:off x="9076" y="19412"/>
                <a:ext cx="149" cy="120"/>
              </a:xfrm>
              <a:custGeom>
                <a:avLst/>
                <a:gdLst>
                  <a:gd name="T0" fmla="*/ 0 w 149"/>
                  <a:gd name="T1" fmla="*/ 0 h 120"/>
                  <a:gd name="T2" fmla="*/ 145 w 149"/>
                  <a:gd name="T3" fmla="*/ 0 h 120"/>
                  <a:gd name="T4" fmla="*/ 147 w 149"/>
                  <a:gd name="T5" fmla="*/ 0 h 120"/>
                  <a:gd name="T6" fmla="*/ 149 w 149"/>
                  <a:gd name="T7" fmla="*/ 118 h 120"/>
                  <a:gd name="T8" fmla="*/ 133 w 149"/>
                  <a:gd name="T9" fmla="*/ 118 h 120"/>
                  <a:gd name="T10" fmla="*/ 15 w 149"/>
                  <a:gd name="T11" fmla="*/ 120 h 120"/>
                  <a:gd name="T12" fmla="*/ 0 w 149"/>
                  <a:gd name="T13" fmla="*/ 120 h 120"/>
                  <a:gd name="T14" fmla="*/ 0 w 149"/>
                  <a:gd name="T15" fmla="*/ 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20">
                    <a:moveTo>
                      <a:pt x="0" y="0"/>
                    </a:moveTo>
                    <a:lnTo>
                      <a:pt x="145" y="0"/>
                    </a:lnTo>
                    <a:lnTo>
                      <a:pt x="147" y="0"/>
                    </a:lnTo>
                    <a:lnTo>
                      <a:pt x="149" y="118"/>
                    </a:lnTo>
                    <a:lnTo>
                      <a:pt x="133" y="118"/>
                    </a:lnTo>
                    <a:lnTo>
                      <a:pt x="15" y="120"/>
                    </a:lnTo>
                    <a:lnTo>
                      <a:pt x="0" y="120"/>
                    </a:lnTo>
                    <a:lnTo>
                      <a:pt x="0"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50"/>
              <p:cNvSpPr>
                <a:spLocks/>
              </p:cNvSpPr>
              <p:nvPr/>
            </p:nvSpPr>
            <p:spPr bwMode="auto">
              <a:xfrm>
                <a:off x="9223" y="19410"/>
                <a:ext cx="153" cy="120"/>
              </a:xfrm>
              <a:custGeom>
                <a:avLst/>
                <a:gdLst>
                  <a:gd name="T0" fmla="*/ 151 w 153"/>
                  <a:gd name="T1" fmla="*/ 0 h 120"/>
                  <a:gd name="T2" fmla="*/ 153 w 153"/>
                  <a:gd name="T3" fmla="*/ 118 h 120"/>
                  <a:gd name="T4" fmla="*/ 101 w 153"/>
                  <a:gd name="T5" fmla="*/ 120 h 120"/>
                  <a:gd name="T6" fmla="*/ 2 w 153"/>
                  <a:gd name="T7" fmla="*/ 120 h 120"/>
                  <a:gd name="T8" fmla="*/ 0 w 153"/>
                  <a:gd name="T9" fmla="*/ 2 h 120"/>
                  <a:gd name="T10" fmla="*/ 120 w 153"/>
                  <a:gd name="T11" fmla="*/ 0 h 120"/>
                  <a:gd name="T12" fmla="*/ 151 w 153"/>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53" h="120">
                    <a:moveTo>
                      <a:pt x="151" y="0"/>
                    </a:moveTo>
                    <a:lnTo>
                      <a:pt x="153" y="118"/>
                    </a:lnTo>
                    <a:lnTo>
                      <a:pt x="101" y="120"/>
                    </a:lnTo>
                    <a:lnTo>
                      <a:pt x="2" y="120"/>
                    </a:lnTo>
                    <a:lnTo>
                      <a:pt x="0" y="2"/>
                    </a:lnTo>
                    <a:lnTo>
                      <a:pt x="120" y="0"/>
                    </a:lnTo>
                    <a:lnTo>
                      <a:pt x="151"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51"/>
              <p:cNvSpPr>
                <a:spLocks/>
              </p:cNvSpPr>
              <p:nvPr/>
            </p:nvSpPr>
            <p:spPr bwMode="auto">
              <a:xfrm>
                <a:off x="9991" y="19385"/>
                <a:ext cx="130" cy="124"/>
              </a:xfrm>
              <a:custGeom>
                <a:avLst/>
                <a:gdLst>
                  <a:gd name="T0" fmla="*/ 33 w 130"/>
                  <a:gd name="T1" fmla="*/ 122 h 124"/>
                  <a:gd name="T2" fmla="*/ 4 w 130"/>
                  <a:gd name="T3" fmla="*/ 124 h 124"/>
                  <a:gd name="T4" fmla="*/ 0 w 130"/>
                  <a:gd name="T5" fmla="*/ 6 h 124"/>
                  <a:gd name="T6" fmla="*/ 106 w 130"/>
                  <a:gd name="T7" fmla="*/ 0 h 124"/>
                  <a:gd name="T8" fmla="*/ 118 w 130"/>
                  <a:gd name="T9" fmla="*/ 20 h 124"/>
                  <a:gd name="T10" fmla="*/ 116 w 130"/>
                  <a:gd name="T11" fmla="*/ 43 h 124"/>
                  <a:gd name="T12" fmla="*/ 118 w 130"/>
                  <a:gd name="T13" fmla="*/ 58 h 124"/>
                  <a:gd name="T14" fmla="*/ 126 w 130"/>
                  <a:gd name="T15" fmla="*/ 83 h 124"/>
                  <a:gd name="T16" fmla="*/ 124 w 130"/>
                  <a:gd name="T17" fmla="*/ 101 h 124"/>
                  <a:gd name="T18" fmla="*/ 130 w 130"/>
                  <a:gd name="T19" fmla="*/ 118 h 124"/>
                  <a:gd name="T20" fmla="*/ 33 w 130"/>
                  <a:gd name="T21"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124">
                    <a:moveTo>
                      <a:pt x="33" y="122"/>
                    </a:moveTo>
                    <a:lnTo>
                      <a:pt x="4" y="124"/>
                    </a:lnTo>
                    <a:lnTo>
                      <a:pt x="0" y="6"/>
                    </a:lnTo>
                    <a:lnTo>
                      <a:pt x="106" y="0"/>
                    </a:lnTo>
                    <a:lnTo>
                      <a:pt x="118" y="20"/>
                    </a:lnTo>
                    <a:lnTo>
                      <a:pt x="116" y="43"/>
                    </a:lnTo>
                    <a:lnTo>
                      <a:pt x="118" y="58"/>
                    </a:lnTo>
                    <a:lnTo>
                      <a:pt x="126" y="83"/>
                    </a:lnTo>
                    <a:lnTo>
                      <a:pt x="124" y="101"/>
                    </a:lnTo>
                    <a:lnTo>
                      <a:pt x="130" y="118"/>
                    </a:lnTo>
                    <a:lnTo>
                      <a:pt x="33"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52"/>
              <p:cNvSpPr>
                <a:spLocks/>
              </p:cNvSpPr>
              <p:nvPr/>
            </p:nvSpPr>
            <p:spPr bwMode="auto">
              <a:xfrm>
                <a:off x="9666" y="19399"/>
                <a:ext cx="151" cy="122"/>
              </a:xfrm>
              <a:custGeom>
                <a:avLst/>
                <a:gdLst>
                  <a:gd name="T0" fmla="*/ 10 w 151"/>
                  <a:gd name="T1" fmla="*/ 122 h 122"/>
                  <a:gd name="T2" fmla="*/ 4 w 151"/>
                  <a:gd name="T3" fmla="*/ 122 h 122"/>
                  <a:gd name="T4" fmla="*/ 0 w 151"/>
                  <a:gd name="T5" fmla="*/ 4 h 122"/>
                  <a:gd name="T6" fmla="*/ 87 w 151"/>
                  <a:gd name="T7" fmla="*/ 0 h 122"/>
                  <a:gd name="T8" fmla="*/ 89 w 151"/>
                  <a:gd name="T9" fmla="*/ 6 h 122"/>
                  <a:gd name="T10" fmla="*/ 147 w 151"/>
                  <a:gd name="T11" fmla="*/ 4 h 122"/>
                  <a:gd name="T12" fmla="*/ 151 w 151"/>
                  <a:gd name="T13" fmla="*/ 118 h 122"/>
                  <a:gd name="T14" fmla="*/ 126 w 151"/>
                  <a:gd name="T15" fmla="*/ 118 h 122"/>
                  <a:gd name="T16" fmla="*/ 10 w 151"/>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122">
                    <a:moveTo>
                      <a:pt x="10" y="122"/>
                    </a:moveTo>
                    <a:lnTo>
                      <a:pt x="4" y="122"/>
                    </a:lnTo>
                    <a:lnTo>
                      <a:pt x="0" y="4"/>
                    </a:lnTo>
                    <a:lnTo>
                      <a:pt x="87" y="0"/>
                    </a:lnTo>
                    <a:lnTo>
                      <a:pt x="89" y="6"/>
                    </a:lnTo>
                    <a:lnTo>
                      <a:pt x="147" y="4"/>
                    </a:lnTo>
                    <a:lnTo>
                      <a:pt x="151" y="118"/>
                    </a:lnTo>
                    <a:lnTo>
                      <a:pt x="126" y="118"/>
                    </a:lnTo>
                    <a:lnTo>
                      <a:pt x="10"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53"/>
              <p:cNvSpPr>
                <a:spLocks/>
              </p:cNvSpPr>
              <p:nvPr/>
            </p:nvSpPr>
            <p:spPr bwMode="auto">
              <a:xfrm>
                <a:off x="9813" y="19391"/>
                <a:ext cx="182" cy="126"/>
              </a:xfrm>
              <a:custGeom>
                <a:avLst/>
                <a:gdLst>
                  <a:gd name="T0" fmla="*/ 0 w 182"/>
                  <a:gd name="T1" fmla="*/ 12 h 126"/>
                  <a:gd name="T2" fmla="*/ 0 w 182"/>
                  <a:gd name="T3" fmla="*/ 8 h 126"/>
                  <a:gd name="T4" fmla="*/ 91 w 182"/>
                  <a:gd name="T5" fmla="*/ 4 h 126"/>
                  <a:gd name="T6" fmla="*/ 178 w 182"/>
                  <a:gd name="T7" fmla="*/ 0 h 126"/>
                  <a:gd name="T8" fmla="*/ 182 w 182"/>
                  <a:gd name="T9" fmla="*/ 118 h 126"/>
                  <a:gd name="T10" fmla="*/ 97 w 182"/>
                  <a:gd name="T11" fmla="*/ 122 h 126"/>
                  <a:gd name="T12" fmla="*/ 4 w 182"/>
                  <a:gd name="T13" fmla="*/ 126 h 126"/>
                  <a:gd name="T14" fmla="*/ 0 w 182"/>
                  <a:gd name="T15" fmla="*/ 12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126">
                    <a:moveTo>
                      <a:pt x="0" y="12"/>
                    </a:moveTo>
                    <a:lnTo>
                      <a:pt x="0" y="8"/>
                    </a:lnTo>
                    <a:lnTo>
                      <a:pt x="91" y="4"/>
                    </a:lnTo>
                    <a:lnTo>
                      <a:pt x="178" y="0"/>
                    </a:lnTo>
                    <a:lnTo>
                      <a:pt x="182" y="118"/>
                    </a:lnTo>
                    <a:lnTo>
                      <a:pt x="97" y="122"/>
                    </a:lnTo>
                    <a:lnTo>
                      <a:pt x="4" y="126"/>
                    </a:lnTo>
                    <a:lnTo>
                      <a:pt x="0" y="1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54"/>
              <p:cNvSpPr>
                <a:spLocks/>
              </p:cNvSpPr>
              <p:nvPr/>
            </p:nvSpPr>
            <p:spPr bwMode="auto">
              <a:xfrm>
                <a:off x="8370" y="19409"/>
                <a:ext cx="91" cy="119"/>
              </a:xfrm>
              <a:custGeom>
                <a:avLst/>
                <a:gdLst>
                  <a:gd name="T0" fmla="*/ 89 w 91"/>
                  <a:gd name="T1" fmla="*/ 119 h 119"/>
                  <a:gd name="T2" fmla="*/ 52 w 91"/>
                  <a:gd name="T3" fmla="*/ 119 h 119"/>
                  <a:gd name="T4" fmla="*/ 0 w 91"/>
                  <a:gd name="T5" fmla="*/ 118 h 119"/>
                  <a:gd name="T6" fmla="*/ 2 w 91"/>
                  <a:gd name="T7" fmla="*/ 0 h 119"/>
                  <a:gd name="T8" fmla="*/ 91 w 91"/>
                  <a:gd name="T9" fmla="*/ 1 h 119"/>
                  <a:gd name="T10" fmla="*/ 89 w 91"/>
                  <a:gd name="T11" fmla="*/ 119 h 119"/>
                </a:gdLst>
                <a:ahLst/>
                <a:cxnLst>
                  <a:cxn ang="0">
                    <a:pos x="T0" y="T1"/>
                  </a:cxn>
                  <a:cxn ang="0">
                    <a:pos x="T2" y="T3"/>
                  </a:cxn>
                  <a:cxn ang="0">
                    <a:pos x="T4" y="T5"/>
                  </a:cxn>
                  <a:cxn ang="0">
                    <a:pos x="T6" y="T7"/>
                  </a:cxn>
                  <a:cxn ang="0">
                    <a:pos x="T8" y="T9"/>
                  </a:cxn>
                  <a:cxn ang="0">
                    <a:pos x="T10" y="T11"/>
                  </a:cxn>
                </a:cxnLst>
                <a:rect l="0" t="0" r="r" b="b"/>
                <a:pathLst>
                  <a:path w="91" h="119">
                    <a:moveTo>
                      <a:pt x="89" y="119"/>
                    </a:moveTo>
                    <a:lnTo>
                      <a:pt x="52" y="119"/>
                    </a:lnTo>
                    <a:lnTo>
                      <a:pt x="0" y="118"/>
                    </a:lnTo>
                    <a:lnTo>
                      <a:pt x="2" y="0"/>
                    </a:lnTo>
                    <a:lnTo>
                      <a:pt x="91" y="1"/>
                    </a:lnTo>
                    <a:lnTo>
                      <a:pt x="89" y="119"/>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55"/>
              <p:cNvSpPr>
                <a:spLocks/>
              </p:cNvSpPr>
              <p:nvPr/>
            </p:nvSpPr>
            <p:spPr bwMode="auto">
              <a:xfrm>
                <a:off x="8459" y="19410"/>
                <a:ext cx="89" cy="120"/>
              </a:xfrm>
              <a:custGeom>
                <a:avLst/>
                <a:gdLst>
                  <a:gd name="T0" fmla="*/ 87 w 89"/>
                  <a:gd name="T1" fmla="*/ 120 h 120"/>
                  <a:gd name="T2" fmla="*/ 0 w 89"/>
                  <a:gd name="T3" fmla="*/ 118 h 120"/>
                  <a:gd name="T4" fmla="*/ 2 w 89"/>
                  <a:gd name="T5" fmla="*/ 0 h 120"/>
                  <a:gd name="T6" fmla="*/ 29 w 89"/>
                  <a:gd name="T7" fmla="*/ 0 h 120"/>
                  <a:gd name="T8" fmla="*/ 89 w 89"/>
                  <a:gd name="T9" fmla="*/ 2 h 120"/>
                  <a:gd name="T10" fmla="*/ 87 w 89"/>
                  <a:gd name="T11" fmla="*/ 120 h 120"/>
                </a:gdLst>
                <a:ahLst/>
                <a:cxnLst>
                  <a:cxn ang="0">
                    <a:pos x="T0" y="T1"/>
                  </a:cxn>
                  <a:cxn ang="0">
                    <a:pos x="T2" y="T3"/>
                  </a:cxn>
                  <a:cxn ang="0">
                    <a:pos x="T4" y="T5"/>
                  </a:cxn>
                  <a:cxn ang="0">
                    <a:pos x="T6" y="T7"/>
                  </a:cxn>
                  <a:cxn ang="0">
                    <a:pos x="T8" y="T9"/>
                  </a:cxn>
                  <a:cxn ang="0">
                    <a:pos x="T10" y="T11"/>
                  </a:cxn>
                </a:cxnLst>
                <a:rect l="0" t="0" r="r" b="b"/>
                <a:pathLst>
                  <a:path w="89" h="120">
                    <a:moveTo>
                      <a:pt x="87" y="120"/>
                    </a:moveTo>
                    <a:lnTo>
                      <a:pt x="0" y="118"/>
                    </a:lnTo>
                    <a:lnTo>
                      <a:pt x="2" y="0"/>
                    </a:lnTo>
                    <a:lnTo>
                      <a:pt x="29" y="0"/>
                    </a:lnTo>
                    <a:lnTo>
                      <a:pt x="89" y="2"/>
                    </a:lnTo>
                    <a:lnTo>
                      <a:pt x="87" y="1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56"/>
              <p:cNvSpPr>
                <a:spLocks/>
              </p:cNvSpPr>
              <p:nvPr/>
            </p:nvSpPr>
            <p:spPr bwMode="auto">
              <a:xfrm>
                <a:off x="8546" y="19412"/>
                <a:ext cx="120" cy="118"/>
              </a:xfrm>
              <a:custGeom>
                <a:avLst/>
                <a:gdLst>
                  <a:gd name="T0" fmla="*/ 52 w 120"/>
                  <a:gd name="T1" fmla="*/ 118 h 118"/>
                  <a:gd name="T2" fmla="*/ 0 w 120"/>
                  <a:gd name="T3" fmla="*/ 118 h 118"/>
                  <a:gd name="T4" fmla="*/ 2 w 120"/>
                  <a:gd name="T5" fmla="*/ 0 h 118"/>
                  <a:gd name="T6" fmla="*/ 62 w 120"/>
                  <a:gd name="T7" fmla="*/ 0 h 118"/>
                  <a:gd name="T8" fmla="*/ 120 w 120"/>
                  <a:gd name="T9" fmla="*/ 0 h 118"/>
                  <a:gd name="T10" fmla="*/ 120 w 120"/>
                  <a:gd name="T11" fmla="*/ 118 h 118"/>
                  <a:gd name="T12" fmla="*/ 52 w 120"/>
                  <a:gd name="T13" fmla="*/ 118 h 118"/>
                </a:gdLst>
                <a:ahLst/>
                <a:cxnLst>
                  <a:cxn ang="0">
                    <a:pos x="T0" y="T1"/>
                  </a:cxn>
                  <a:cxn ang="0">
                    <a:pos x="T2" y="T3"/>
                  </a:cxn>
                  <a:cxn ang="0">
                    <a:pos x="T4" y="T5"/>
                  </a:cxn>
                  <a:cxn ang="0">
                    <a:pos x="T6" y="T7"/>
                  </a:cxn>
                  <a:cxn ang="0">
                    <a:pos x="T8" y="T9"/>
                  </a:cxn>
                  <a:cxn ang="0">
                    <a:pos x="T10" y="T11"/>
                  </a:cxn>
                  <a:cxn ang="0">
                    <a:pos x="T12" y="T13"/>
                  </a:cxn>
                </a:cxnLst>
                <a:rect l="0" t="0" r="r" b="b"/>
                <a:pathLst>
                  <a:path w="120" h="118">
                    <a:moveTo>
                      <a:pt x="52" y="118"/>
                    </a:moveTo>
                    <a:lnTo>
                      <a:pt x="0" y="118"/>
                    </a:lnTo>
                    <a:lnTo>
                      <a:pt x="2" y="0"/>
                    </a:lnTo>
                    <a:lnTo>
                      <a:pt x="62" y="0"/>
                    </a:lnTo>
                    <a:lnTo>
                      <a:pt x="120" y="0"/>
                    </a:lnTo>
                    <a:lnTo>
                      <a:pt x="120" y="118"/>
                    </a:lnTo>
                    <a:lnTo>
                      <a:pt x="52"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57"/>
              <p:cNvSpPr>
                <a:spLocks/>
              </p:cNvSpPr>
              <p:nvPr/>
            </p:nvSpPr>
            <p:spPr bwMode="auto">
              <a:xfrm>
                <a:off x="7898" y="19426"/>
                <a:ext cx="176" cy="263"/>
              </a:xfrm>
              <a:custGeom>
                <a:avLst/>
                <a:gdLst>
                  <a:gd name="T0" fmla="*/ 168 w 176"/>
                  <a:gd name="T1" fmla="*/ 263 h 263"/>
                  <a:gd name="T2" fmla="*/ 4 w 176"/>
                  <a:gd name="T3" fmla="*/ 257 h 263"/>
                  <a:gd name="T4" fmla="*/ 4 w 176"/>
                  <a:gd name="T5" fmla="*/ 209 h 263"/>
                  <a:gd name="T6" fmla="*/ 0 w 176"/>
                  <a:gd name="T7" fmla="*/ 209 h 263"/>
                  <a:gd name="T8" fmla="*/ 6 w 176"/>
                  <a:gd name="T9" fmla="*/ 120 h 263"/>
                  <a:gd name="T10" fmla="*/ 8 w 176"/>
                  <a:gd name="T11" fmla="*/ 91 h 263"/>
                  <a:gd name="T12" fmla="*/ 2 w 176"/>
                  <a:gd name="T13" fmla="*/ 91 h 263"/>
                  <a:gd name="T14" fmla="*/ 6 w 176"/>
                  <a:gd name="T15" fmla="*/ 10 h 263"/>
                  <a:gd name="T16" fmla="*/ 10 w 176"/>
                  <a:gd name="T17" fmla="*/ 10 h 263"/>
                  <a:gd name="T18" fmla="*/ 11 w 176"/>
                  <a:gd name="T19" fmla="*/ 15 h 263"/>
                  <a:gd name="T20" fmla="*/ 17 w 176"/>
                  <a:gd name="T21" fmla="*/ 12 h 263"/>
                  <a:gd name="T22" fmla="*/ 31 w 176"/>
                  <a:gd name="T23" fmla="*/ 13 h 263"/>
                  <a:gd name="T24" fmla="*/ 33 w 176"/>
                  <a:gd name="T25" fmla="*/ 17 h 263"/>
                  <a:gd name="T26" fmla="*/ 40 w 176"/>
                  <a:gd name="T27" fmla="*/ 19 h 263"/>
                  <a:gd name="T28" fmla="*/ 54 w 176"/>
                  <a:gd name="T29" fmla="*/ 15 h 263"/>
                  <a:gd name="T30" fmla="*/ 54 w 176"/>
                  <a:gd name="T31" fmla="*/ 17 h 263"/>
                  <a:gd name="T32" fmla="*/ 60 w 176"/>
                  <a:gd name="T33" fmla="*/ 15 h 263"/>
                  <a:gd name="T34" fmla="*/ 60 w 176"/>
                  <a:gd name="T35" fmla="*/ 19 h 263"/>
                  <a:gd name="T36" fmla="*/ 77 w 176"/>
                  <a:gd name="T37" fmla="*/ 19 h 263"/>
                  <a:gd name="T38" fmla="*/ 79 w 176"/>
                  <a:gd name="T39" fmla="*/ 21 h 263"/>
                  <a:gd name="T40" fmla="*/ 89 w 176"/>
                  <a:gd name="T41" fmla="*/ 17 h 263"/>
                  <a:gd name="T42" fmla="*/ 93 w 176"/>
                  <a:gd name="T43" fmla="*/ 29 h 263"/>
                  <a:gd name="T44" fmla="*/ 95 w 176"/>
                  <a:gd name="T45" fmla="*/ 27 h 263"/>
                  <a:gd name="T46" fmla="*/ 98 w 176"/>
                  <a:gd name="T47" fmla="*/ 19 h 263"/>
                  <a:gd name="T48" fmla="*/ 104 w 176"/>
                  <a:gd name="T49" fmla="*/ 21 h 263"/>
                  <a:gd name="T50" fmla="*/ 114 w 176"/>
                  <a:gd name="T51" fmla="*/ 15 h 263"/>
                  <a:gd name="T52" fmla="*/ 124 w 176"/>
                  <a:gd name="T53" fmla="*/ 15 h 263"/>
                  <a:gd name="T54" fmla="*/ 122 w 176"/>
                  <a:gd name="T55" fmla="*/ 8 h 263"/>
                  <a:gd name="T56" fmla="*/ 126 w 176"/>
                  <a:gd name="T57" fmla="*/ 2 h 263"/>
                  <a:gd name="T58" fmla="*/ 128 w 176"/>
                  <a:gd name="T59" fmla="*/ 4 h 263"/>
                  <a:gd name="T60" fmla="*/ 126 w 176"/>
                  <a:gd name="T61" fmla="*/ 10 h 263"/>
                  <a:gd name="T62" fmla="*/ 131 w 176"/>
                  <a:gd name="T63" fmla="*/ 13 h 263"/>
                  <a:gd name="T64" fmla="*/ 139 w 176"/>
                  <a:gd name="T65" fmla="*/ 0 h 263"/>
                  <a:gd name="T66" fmla="*/ 141 w 176"/>
                  <a:gd name="T67" fmla="*/ 0 h 263"/>
                  <a:gd name="T68" fmla="*/ 141 w 176"/>
                  <a:gd name="T69" fmla="*/ 10 h 263"/>
                  <a:gd name="T70" fmla="*/ 145 w 176"/>
                  <a:gd name="T71" fmla="*/ 10 h 263"/>
                  <a:gd name="T72" fmla="*/ 147 w 176"/>
                  <a:gd name="T73" fmla="*/ 0 h 263"/>
                  <a:gd name="T74" fmla="*/ 149 w 176"/>
                  <a:gd name="T75" fmla="*/ 0 h 263"/>
                  <a:gd name="T76" fmla="*/ 153 w 176"/>
                  <a:gd name="T77" fmla="*/ 8 h 263"/>
                  <a:gd name="T78" fmla="*/ 157 w 176"/>
                  <a:gd name="T79" fmla="*/ 6 h 263"/>
                  <a:gd name="T80" fmla="*/ 155 w 176"/>
                  <a:gd name="T81" fmla="*/ 87 h 263"/>
                  <a:gd name="T82" fmla="*/ 176 w 176"/>
                  <a:gd name="T83" fmla="*/ 89 h 263"/>
                  <a:gd name="T84" fmla="*/ 168 w 176"/>
                  <a:gd name="T8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 h="263">
                    <a:moveTo>
                      <a:pt x="168" y="263"/>
                    </a:moveTo>
                    <a:lnTo>
                      <a:pt x="4" y="257"/>
                    </a:lnTo>
                    <a:lnTo>
                      <a:pt x="4" y="209"/>
                    </a:lnTo>
                    <a:lnTo>
                      <a:pt x="0" y="209"/>
                    </a:lnTo>
                    <a:lnTo>
                      <a:pt x="6" y="120"/>
                    </a:lnTo>
                    <a:lnTo>
                      <a:pt x="8" y="91"/>
                    </a:lnTo>
                    <a:lnTo>
                      <a:pt x="2" y="91"/>
                    </a:lnTo>
                    <a:lnTo>
                      <a:pt x="6" y="10"/>
                    </a:lnTo>
                    <a:lnTo>
                      <a:pt x="10" y="10"/>
                    </a:lnTo>
                    <a:lnTo>
                      <a:pt x="11" y="15"/>
                    </a:lnTo>
                    <a:lnTo>
                      <a:pt x="17" y="12"/>
                    </a:lnTo>
                    <a:lnTo>
                      <a:pt x="31" y="13"/>
                    </a:lnTo>
                    <a:lnTo>
                      <a:pt x="33" y="17"/>
                    </a:lnTo>
                    <a:lnTo>
                      <a:pt x="40" y="19"/>
                    </a:lnTo>
                    <a:lnTo>
                      <a:pt x="54" y="15"/>
                    </a:lnTo>
                    <a:lnTo>
                      <a:pt x="54" y="17"/>
                    </a:lnTo>
                    <a:lnTo>
                      <a:pt x="60" y="15"/>
                    </a:lnTo>
                    <a:lnTo>
                      <a:pt x="60" y="19"/>
                    </a:lnTo>
                    <a:lnTo>
                      <a:pt x="77" y="19"/>
                    </a:lnTo>
                    <a:lnTo>
                      <a:pt x="79" y="21"/>
                    </a:lnTo>
                    <a:lnTo>
                      <a:pt x="89" y="17"/>
                    </a:lnTo>
                    <a:lnTo>
                      <a:pt x="93" y="29"/>
                    </a:lnTo>
                    <a:lnTo>
                      <a:pt x="95" y="27"/>
                    </a:lnTo>
                    <a:lnTo>
                      <a:pt x="98" y="19"/>
                    </a:lnTo>
                    <a:lnTo>
                      <a:pt x="104" y="21"/>
                    </a:lnTo>
                    <a:lnTo>
                      <a:pt x="114" y="15"/>
                    </a:lnTo>
                    <a:lnTo>
                      <a:pt x="124" y="15"/>
                    </a:lnTo>
                    <a:lnTo>
                      <a:pt x="122" y="8"/>
                    </a:lnTo>
                    <a:lnTo>
                      <a:pt x="126" y="2"/>
                    </a:lnTo>
                    <a:lnTo>
                      <a:pt x="128" y="4"/>
                    </a:lnTo>
                    <a:lnTo>
                      <a:pt x="126" y="10"/>
                    </a:lnTo>
                    <a:lnTo>
                      <a:pt x="131" y="13"/>
                    </a:lnTo>
                    <a:lnTo>
                      <a:pt x="139" y="0"/>
                    </a:lnTo>
                    <a:lnTo>
                      <a:pt x="141" y="0"/>
                    </a:lnTo>
                    <a:lnTo>
                      <a:pt x="141" y="10"/>
                    </a:lnTo>
                    <a:lnTo>
                      <a:pt x="145" y="10"/>
                    </a:lnTo>
                    <a:lnTo>
                      <a:pt x="147" y="0"/>
                    </a:lnTo>
                    <a:lnTo>
                      <a:pt x="149" y="0"/>
                    </a:lnTo>
                    <a:lnTo>
                      <a:pt x="153" y="8"/>
                    </a:lnTo>
                    <a:lnTo>
                      <a:pt x="157" y="6"/>
                    </a:lnTo>
                    <a:lnTo>
                      <a:pt x="155" y="87"/>
                    </a:lnTo>
                    <a:lnTo>
                      <a:pt x="176" y="89"/>
                    </a:lnTo>
                    <a:lnTo>
                      <a:pt x="168" y="263"/>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58"/>
              <p:cNvSpPr>
                <a:spLocks/>
              </p:cNvSpPr>
              <p:nvPr/>
            </p:nvSpPr>
            <p:spPr bwMode="auto">
              <a:xfrm>
                <a:off x="10107" y="19412"/>
                <a:ext cx="236" cy="116"/>
              </a:xfrm>
              <a:custGeom>
                <a:avLst/>
                <a:gdLst>
                  <a:gd name="T0" fmla="*/ 151 w 236"/>
                  <a:gd name="T1" fmla="*/ 111 h 116"/>
                  <a:gd name="T2" fmla="*/ 18 w 236"/>
                  <a:gd name="T3" fmla="*/ 116 h 116"/>
                  <a:gd name="T4" fmla="*/ 12 w 236"/>
                  <a:gd name="T5" fmla="*/ 103 h 116"/>
                  <a:gd name="T6" fmla="*/ 14 w 236"/>
                  <a:gd name="T7" fmla="*/ 91 h 116"/>
                  <a:gd name="T8" fmla="*/ 8 w 236"/>
                  <a:gd name="T9" fmla="*/ 74 h 116"/>
                  <a:gd name="T10" fmla="*/ 10 w 236"/>
                  <a:gd name="T11" fmla="*/ 56 h 116"/>
                  <a:gd name="T12" fmla="*/ 2 w 236"/>
                  <a:gd name="T13" fmla="*/ 31 h 116"/>
                  <a:gd name="T14" fmla="*/ 0 w 236"/>
                  <a:gd name="T15" fmla="*/ 16 h 116"/>
                  <a:gd name="T16" fmla="*/ 85 w 236"/>
                  <a:gd name="T17" fmla="*/ 10 h 116"/>
                  <a:gd name="T18" fmla="*/ 203 w 236"/>
                  <a:gd name="T19" fmla="*/ 4 h 116"/>
                  <a:gd name="T20" fmla="*/ 232 w 236"/>
                  <a:gd name="T21" fmla="*/ 0 h 116"/>
                  <a:gd name="T22" fmla="*/ 234 w 236"/>
                  <a:gd name="T23" fmla="*/ 29 h 116"/>
                  <a:gd name="T24" fmla="*/ 236 w 236"/>
                  <a:gd name="T25" fmla="*/ 58 h 116"/>
                  <a:gd name="T26" fmla="*/ 149 w 236"/>
                  <a:gd name="T27" fmla="*/ 64 h 116"/>
                  <a:gd name="T28" fmla="*/ 151 w 236"/>
                  <a:gd name="T29"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6" h="116">
                    <a:moveTo>
                      <a:pt x="151" y="111"/>
                    </a:moveTo>
                    <a:lnTo>
                      <a:pt x="18" y="116"/>
                    </a:lnTo>
                    <a:lnTo>
                      <a:pt x="12" y="103"/>
                    </a:lnTo>
                    <a:lnTo>
                      <a:pt x="14" y="91"/>
                    </a:lnTo>
                    <a:lnTo>
                      <a:pt x="8" y="74"/>
                    </a:lnTo>
                    <a:lnTo>
                      <a:pt x="10" y="56"/>
                    </a:lnTo>
                    <a:lnTo>
                      <a:pt x="2" y="31"/>
                    </a:lnTo>
                    <a:lnTo>
                      <a:pt x="0" y="16"/>
                    </a:lnTo>
                    <a:lnTo>
                      <a:pt x="85" y="10"/>
                    </a:lnTo>
                    <a:lnTo>
                      <a:pt x="203" y="4"/>
                    </a:lnTo>
                    <a:lnTo>
                      <a:pt x="232" y="0"/>
                    </a:lnTo>
                    <a:lnTo>
                      <a:pt x="234" y="29"/>
                    </a:lnTo>
                    <a:lnTo>
                      <a:pt x="236" y="58"/>
                    </a:lnTo>
                    <a:lnTo>
                      <a:pt x="149" y="64"/>
                    </a:lnTo>
                    <a:lnTo>
                      <a:pt x="151" y="11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59"/>
              <p:cNvSpPr>
                <a:spLocks/>
              </p:cNvSpPr>
              <p:nvPr/>
            </p:nvSpPr>
            <p:spPr bwMode="auto">
              <a:xfrm>
                <a:off x="7205" y="19409"/>
                <a:ext cx="230" cy="249"/>
              </a:xfrm>
              <a:custGeom>
                <a:avLst/>
                <a:gdLst>
                  <a:gd name="T0" fmla="*/ 54 w 230"/>
                  <a:gd name="T1" fmla="*/ 235 h 249"/>
                  <a:gd name="T2" fmla="*/ 0 w 230"/>
                  <a:gd name="T3" fmla="*/ 230 h 249"/>
                  <a:gd name="T4" fmla="*/ 14 w 230"/>
                  <a:gd name="T5" fmla="*/ 67 h 249"/>
                  <a:gd name="T6" fmla="*/ 18 w 230"/>
                  <a:gd name="T7" fmla="*/ 25 h 249"/>
                  <a:gd name="T8" fmla="*/ 23 w 230"/>
                  <a:gd name="T9" fmla="*/ 21 h 249"/>
                  <a:gd name="T10" fmla="*/ 31 w 230"/>
                  <a:gd name="T11" fmla="*/ 21 h 249"/>
                  <a:gd name="T12" fmla="*/ 37 w 230"/>
                  <a:gd name="T13" fmla="*/ 5 h 249"/>
                  <a:gd name="T14" fmla="*/ 43 w 230"/>
                  <a:gd name="T15" fmla="*/ 3 h 249"/>
                  <a:gd name="T16" fmla="*/ 51 w 230"/>
                  <a:gd name="T17" fmla="*/ 3 h 249"/>
                  <a:gd name="T18" fmla="*/ 52 w 230"/>
                  <a:gd name="T19" fmla="*/ 7 h 249"/>
                  <a:gd name="T20" fmla="*/ 60 w 230"/>
                  <a:gd name="T21" fmla="*/ 7 h 249"/>
                  <a:gd name="T22" fmla="*/ 66 w 230"/>
                  <a:gd name="T23" fmla="*/ 0 h 249"/>
                  <a:gd name="T24" fmla="*/ 221 w 230"/>
                  <a:gd name="T25" fmla="*/ 9 h 249"/>
                  <a:gd name="T26" fmla="*/ 223 w 230"/>
                  <a:gd name="T27" fmla="*/ 5 h 249"/>
                  <a:gd name="T28" fmla="*/ 229 w 230"/>
                  <a:gd name="T29" fmla="*/ 5 h 249"/>
                  <a:gd name="T30" fmla="*/ 225 w 230"/>
                  <a:gd name="T31" fmla="*/ 81 h 249"/>
                  <a:gd name="T32" fmla="*/ 230 w 230"/>
                  <a:gd name="T33" fmla="*/ 83 h 249"/>
                  <a:gd name="T34" fmla="*/ 230 w 230"/>
                  <a:gd name="T35" fmla="*/ 112 h 249"/>
                  <a:gd name="T36" fmla="*/ 225 w 230"/>
                  <a:gd name="T37" fmla="*/ 197 h 249"/>
                  <a:gd name="T38" fmla="*/ 230 w 230"/>
                  <a:gd name="T39" fmla="*/ 199 h 249"/>
                  <a:gd name="T40" fmla="*/ 229 w 230"/>
                  <a:gd name="T41" fmla="*/ 249 h 249"/>
                  <a:gd name="T42" fmla="*/ 54 w 230"/>
                  <a:gd name="T43" fmla="*/ 23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49">
                    <a:moveTo>
                      <a:pt x="54" y="235"/>
                    </a:moveTo>
                    <a:lnTo>
                      <a:pt x="0" y="230"/>
                    </a:lnTo>
                    <a:lnTo>
                      <a:pt x="14" y="67"/>
                    </a:lnTo>
                    <a:lnTo>
                      <a:pt x="18" y="25"/>
                    </a:lnTo>
                    <a:lnTo>
                      <a:pt x="23" y="21"/>
                    </a:lnTo>
                    <a:lnTo>
                      <a:pt x="31" y="21"/>
                    </a:lnTo>
                    <a:lnTo>
                      <a:pt x="37" y="5"/>
                    </a:lnTo>
                    <a:lnTo>
                      <a:pt x="43" y="3"/>
                    </a:lnTo>
                    <a:lnTo>
                      <a:pt x="51" y="3"/>
                    </a:lnTo>
                    <a:lnTo>
                      <a:pt x="52" y="7"/>
                    </a:lnTo>
                    <a:lnTo>
                      <a:pt x="60" y="7"/>
                    </a:lnTo>
                    <a:lnTo>
                      <a:pt x="66" y="0"/>
                    </a:lnTo>
                    <a:lnTo>
                      <a:pt x="221" y="9"/>
                    </a:lnTo>
                    <a:lnTo>
                      <a:pt x="223" y="5"/>
                    </a:lnTo>
                    <a:lnTo>
                      <a:pt x="229" y="5"/>
                    </a:lnTo>
                    <a:lnTo>
                      <a:pt x="225" y="81"/>
                    </a:lnTo>
                    <a:lnTo>
                      <a:pt x="230" y="83"/>
                    </a:lnTo>
                    <a:lnTo>
                      <a:pt x="230" y="112"/>
                    </a:lnTo>
                    <a:lnTo>
                      <a:pt x="225" y="197"/>
                    </a:lnTo>
                    <a:lnTo>
                      <a:pt x="230" y="199"/>
                    </a:lnTo>
                    <a:lnTo>
                      <a:pt x="229" y="249"/>
                    </a:lnTo>
                    <a:lnTo>
                      <a:pt x="54" y="235"/>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60"/>
              <p:cNvSpPr>
                <a:spLocks/>
              </p:cNvSpPr>
              <p:nvPr/>
            </p:nvSpPr>
            <p:spPr bwMode="auto">
              <a:xfrm>
                <a:off x="10256" y="19468"/>
                <a:ext cx="124" cy="138"/>
              </a:xfrm>
              <a:custGeom>
                <a:avLst/>
                <a:gdLst>
                  <a:gd name="T0" fmla="*/ 66 w 124"/>
                  <a:gd name="T1" fmla="*/ 126 h 138"/>
                  <a:gd name="T2" fmla="*/ 39 w 124"/>
                  <a:gd name="T3" fmla="*/ 124 h 138"/>
                  <a:gd name="T4" fmla="*/ 8 w 124"/>
                  <a:gd name="T5" fmla="*/ 138 h 138"/>
                  <a:gd name="T6" fmla="*/ 2 w 124"/>
                  <a:gd name="T7" fmla="*/ 55 h 138"/>
                  <a:gd name="T8" fmla="*/ 0 w 124"/>
                  <a:gd name="T9" fmla="*/ 8 h 138"/>
                  <a:gd name="T10" fmla="*/ 87 w 124"/>
                  <a:gd name="T11" fmla="*/ 2 h 138"/>
                  <a:gd name="T12" fmla="*/ 116 w 124"/>
                  <a:gd name="T13" fmla="*/ 0 h 138"/>
                  <a:gd name="T14" fmla="*/ 124 w 124"/>
                  <a:gd name="T15" fmla="*/ 134 h 138"/>
                  <a:gd name="T16" fmla="*/ 108 w 124"/>
                  <a:gd name="T17" fmla="*/ 124 h 138"/>
                  <a:gd name="T18" fmla="*/ 101 w 124"/>
                  <a:gd name="T19" fmla="*/ 124 h 138"/>
                  <a:gd name="T20" fmla="*/ 95 w 124"/>
                  <a:gd name="T21" fmla="*/ 120 h 138"/>
                  <a:gd name="T22" fmla="*/ 81 w 124"/>
                  <a:gd name="T23" fmla="*/ 122 h 138"/>
                  <a:gd name="T24" fmla="*/ 66 w 124"/>
                  <a:gd name="T25" fmla="*/ 12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38">
                    <a:moveTo>
                      <a:pt x="66" y="126"/>
                    </a:moveTo>
                    <a:lnTo>
                      <a:pt x="39" y="124"/>
                    </a:lnTo>
                    <a:lnTo>
                      <a:pt x="8" y="138"/>
                    </a:lnTo>
                    <a:lnTo>
                      <a:pt x="2" y="55"/>
                    </a:lnTo>
                    <a:lnTo>
                      <a:pt x="0" y="8"/>
                    </a:lnTo>
                    <a:lnTo>
                      <a:pt x="87" y="2"/>
                    </a:lnTo>
                    <a:lnTo>
                      <a:pt x="116" y="0"/>
                    </a:lnTo>
                    <a:lnTo>
                      <a:pt x="124" y="134"/>
                    </a:lnTo>
                    <a:lnTo>
                      <a:pt x="108" y="124"/>
                    </a:lnTo>
                    <a:lnTo>
                      <a:pt x="101" y="124"/>
                    </a:lnTo>
                    <a:lnTo>
                      <a:pt x="95" y="120"/>
                    </a:lnTo>
                    <a:lnTo>
                      <a:pt x="81" y="122"/>
                    </a:lnTo>
                    <a:lnTo>
                      <a:pt x="66" y="126"/>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61"/>
              <p:cNvSpPr>
                <a:spLocks/>
              </p:cNvSpPr>
              <p:nvPr/>
            </p:nvSpPr>
            <p:spPr bwMode="auto">
              <a:xfrm>
                <a:off x="8066" y="19515"/>
                <a:ext cx="257" cy="184"/>
              </a:xfrm>
              <a:custGeom>
                <a:avLst/>
                <a:gdLst>
                  <a:gd name="T0" fmla="*/ 257 w 257"/>
                  <a:gd name="T1" fmla="*/ 184 h 184"/>
                  <a:gd name="T2" fmla="*/ 70 w 257"/>
                  <a:gd name="T3" fmla="*/ 178 h 184"/>
                  <a:gd name="T4" fmla="*/ 0 w 257"/>
                  <a:gd name="T5" fmla="*/ 174 h 184"/>
                  <a:gd name="T6" fmla="*/ 8 w 257"/>
                  <a:gd name="T7" fmla="*/ 0 h 184"/>
                  <a:gd name="T8" fmla="*/ 64 w 257"/>
                  <a:gd name="T9" fmla="*/ 2 h 184"/>
                  <a:gd name="T10" fmla="*/ 64 w 257"/>
                  <a:gd name="T11" fmla="*/ 10 h 184"/>
                  <a:gd name="T12" fmla="*/ 70 w 257"/>
                  <a:gd name="T13" fmla="*/ 19 h 184"/>
                  <a:gd name="T14" fmla="*/ 97 w 257"/>
                  <a:gd name="T15" fmla="*/ 27 h 184"/>
                  <a:gd name="T16" fmla="*/ 118 w 257"/>
                  <a:gd name="T17" fmla="*/ 62 h 184"/>
                  <a:gd name="T18" fmla="*/ 136 w 257"/>
                  <a:gd name="T19" fmla="*/ 81 h 184"/>
                  <a:gd name="T20" fmla="*/ 143 w 257"/>
                  <a:gd name="T21" fmla="*/ 89 h 184"/>
                  <a:gd name="T22" fmla="*/ 159 w 257"/>
                  <a:gd name="T23" fmla="*/ 91 h 184"/>
                  <a:gd name="T24" fmla="*/ 165 w 257"/>
                  <a:gd name="T25" fmla="*/ 95 h 184"/>
                  <a:gd name="T26" fmla="*/ 168 w 257"/>
                  <a:gd name="T27" fmla="*/ 120 h 184"/>
                  <a:gd name="T28" fmla="*/ 190 w 257"/>
                  <a:gd name="T29" fmla="*/ 128 h 184"/>
                  <a:gd name="T30" fmla="*/ 205 w 257"/>
                  <a:gd name="T31" fmla="*/ 143 h 184"/>
                  <a:gd name="T32" fmla="*/ 219 w 257"/>
                  <a:gd name="T33" fmla="*/ 153 h 184"/>
                  <a:gd name="T34" fmla="*/ 236 w 257"/>
                  <a:gd name="T35" fmla="*/ 153 h 184"/>
                  <a:gd name="T36" fmla="*/ 240 w 257"/>
                  <a:gd name="T37" fmla="*/ 155 h 184"/>
                  <a:gd name="T38" fmla="*/ 250 w 257"/>
                  <a:gd name="T39" fmla="*/ 164 h 184"/>
                  <a:gd name="T40" fmla="*/ 257 w 257"/>
                  <a:gd name="T4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184">
                    <a:moveTo>
                      <a:pt x="257" y="184"/>
                    </a:moveTo>
                    <a:lnTo>
                      <a:pt x="70" y="178"/>
                    </a:lnTo>
                    <a:lnTo>
                      <a:pt x="0" y="174"/>
                    </a:lnTo>
                    <a:lnTo>
                      <a:pt x="8" y="0"/>
                    </a:lnTo>
                    <a:lnTo>
                      <a:pt x="64" y="2"/>
                    </a:lnTo>
                    <a:lnTo>
                      <a:pt x="64" y="10"/>
                    </a:lnTo>
                    <a:lnTo>
                      <a:pt x="70" y="19"/>
                    </a:lnTo>
                    <a:lnTo>
                      <a:pt x="97" y="27"/>
                    </a:lnTo>
                    <a:lnTo>
                      <a:pt x="118" y="62"/>
                    </a:lnTo>
                    <a:lnTo>
                      <a:pt x="136" y="81"/>
                    </a:lnTo>
                    <a:lnTo>
                      <a:pt x="143" y="89"/>
                    </a:lnTo>
                    <a:lnTo>
                      <a:pt x="159" y="91"/>
                    </a:lnTo>
                    <a:lnTo>
                      <a:pt x="165" y="95"/>
                    </a:lnTo>
                    <a:lnTo>
                      <a:pt x="168" y="120"/>
                    </a:lnTo>
                    <a:lnTo>
                      <a:pt x="190" y="128"/>
                    </a:lnTo>
                    <a:lnTo>
                      <a:pt x="205" y="143"/>
                    </a:lnTo>
                    <a:lnTo>
                      <a:pt x="219" y="153"/>
                    </a:lnTo>
                    <a:lnTo>
                      <a:pt x="236" y="153"/>
                    </a:lnTo>
                    <a:lnTo>
                      <a:pt x="240" y="155"/>
                    </a:lnTo>
                    <a:lnTo>
                      <a:pt x="250" y="164"/>
                    </a:lnTo>
                    <a:lnTo>
                      <a:pt x="257" y="18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262"/>
              <p:cNvSpPr>
                <a:spLocks/>
              </p:cNvSpPr>
              <p:nvPr/>
            </p:nvSpPr>
            <p:spPr bwMode="auto">
              <a:xfrm>
                <a:off x="8130" y="19517"/>
                <a:ext cx="300" cy="236"/>
              </a:xfrm>
              <a:custGeom>
                <a:avLst/>
                <a:gdLst>
                  <a:gd name="T0" fmla="*/ 193 w 300"/>
                  <a:gd name="T1" fmla="*/ 182 h 236"/>
                  <a:gd name="T2" fmla="*/ 186 w 300"/>
                  <a:gd name="T3" fmla="*/ 162 h 236"/>
                  <a:gd name="T4" fmla="*/ 176 w 300"/>
                  <a:gd name="T5" fmla="*/ 153 h 236"/>
                  <a:gd name="T6" fmla="*/ 172 w 300"/>
                  <a:gd name="T7" fmla="*/ 151 h 236"/>
                  <a:gd name="T8" fmla="*/ 155 w 300"/>
                  <a:gd name="T9" fmla="*/ 151 h 236"/>
                  <a:gd name="T10" fmla="*/ 141 w 300"/>
                  <a:gd name="T11" fmla="*/ 141 h 236"/>
                  <a:gd name="T12" fmla="*/ 126 w 300"/>
                  <a:gd name="T13" fmla="*/ 126 h 236"/>
                  <a:gd name="T14" fmla="*/ 104 w 300"/>
                  <a:gd name="T15" fmla="*/ 118 h 236"/>
                  <a:gd name="T16" fmla="*/ 101 w 300"/>
                  <a:gd name="T17" fmla="*/ 93 h 236"/>
                  <a:gd name="T18" fmla="*/ 95 w 300"/>
                  <a:gd name="T19" fmla="*/ 89 h 236"/>
                  <a:gd name="T20" fmla="*/ 79 w 300"/>
                  <a:gd name="T21" fmla="*/ 87 h 236"/>
                  <a:gd name="T22" fmla="*/ 72 w 300"/>
                  <a:gd name="T23" fmla="*/ 79 h 236"/>
                  <a:gd name="T24" fmla="*/ 54 w 300"/>
                  <a:gd name="T25" fmla="*/ 60 h 236"/>
                  <a:gd name="T26" fmla="*/ 33 w 300"/>
                  <a:gd name="T27" fmla="*/ 25 h 236"/>
                  <a:gd name="T28" fmla="*/ 6 w 300"/>
                  <a:gd name="T29" fmla="*/ 17 h 236"/>
                  <a:gd name="T30" fmla="*/ 0 w 300"/>
                  <a:gd name="T31" fmla="*/ 8 h 236"/>
                  <a:gd name="T32" fmla="*/ 0 w 300"/>
                  <a:gd name="T33" fmla="*/ 0 h 236"/>
                  <a:gd name="T34" fmla="*/ 124 w 300"/>
                  <a:gd name="T35" fmla="*/ 6 h 236"/>
                  <a:gd name="T36" fmla="*/ 145 w 300"/>
                  <a:gd name="T37" fmla="*/ 6 h 236"/>
                  <a:gd name="T38" fmla="*/ 145 w 300"/>
                  <a:gd name="T39" fmla="*/ 48 h 236"/>
                  <a:gd name="T40" fmla="*/ 151 w 300"/>
                  <a:gd name="T41" fmla="*/ 48 h 236"/>
                  <a:gd name="T42" fmla="*/ 290 w 300"/>
                  <a:gd name="T43" fmla="*/ 114 h 236"/>
                  <a:gd name="T44" fmla="*/ 300 w 300"/>
                  <a:gd name="T45" fmla="*/ 118 h 236"/>
                  <a:gd name="T46" fmla="*/ 298 w 300"/>
                  <a:gd name="T47" fmla="*/ 122 h 236"/>
                  <a:gd name="T48" fmla="*/ 290 w 300"/>
                  <a:gd name="T49" fmla="*/ 137 h 236"/>
                  <a:gd name="T50" fmla="*/ 288 w 300"/>
                  <a:gd name="T51" fmla="*/ 149 h 236"/>
                  <a:gd name="T52" fmla="*/ 290 w 300"/>
                  <a:gd name="T53" fmla="*/ 168 h 236"/>
                  <a:gd name="T54" fmla="*/ 288 w 300"/>
                  <a:gd name="T55" fmla="*/ 178 h 236"/>
                  <a:gd name="T56" fmla="*/ 290 w 300"/>
                  <a:gd name="T57" fmla="*/ 189 h 236"/>
                  <a:gd name="T58" fmla="*/ 286 w 300"/>
                  <a:gd name="T59" fmla="*/ 201 h 236"/>
                  <a:gd name="T60" fmla="*/ 286 w 300"/>
                  <a:gd name="T61" fmla="*/ 207 h 236"/>
                  <a:gd name="T62" fmla="*/ 284 w 300"/>
                  <a:gd name="T63" fmla="*/ 211 h 236"/>
                  <a:gd name="T64" fmla="*/ 286 w 300"/>
                  <a:gd name="T65" fmla="*/ 216 h 236"/>
                  <a:gd name="T66" fmla="*/ 280 w 300"/>
                  <a:gd name="T67" fmla="*/ 228 h 236"/>
                  <a:gd name="T68" fmla="*/ 277 w 300"/>
                  <a:gd name="T69" fmla="*/ 226 h 236"/>
                  <a:gd name="T70" fmla="*/ 275 w 300"/>
                  <a:gd name="T71" fmla="*/ 236 h 236"/>
                  <a:gd name="T72" fmla="*/ 240 w 300"/>
                  <a:gd name="T73" fmla="*/ 220 h 236"/>
                  <a:gd name="T74" fmla="*/ 219 w 300"/>
                  <a:gd name="T75" fmla="*/ 207 h 236"/>
                  <a:gd name="T76" fmla="*/ 203 w 300"/>
                  <a:gd name="T77" fmla="*/ 199 h 236"/>
                  <a:gd name="T78" fmla="*/ 193 w 300"/>
                  <a:gd name="T79" fmla="*/ 18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0" h="236">
                    <a:moveTo>
                      <a:pt x="193" y="182"/>
                    </a:moveTo>
                    <a:lnTo>
                      <a:pt x="186" y="162"/>
                    </a:lnTo>
                    <a:lnTo>
                      <a:pt x="176" y="153"/>
                    </a:lnTo>
                    <a:lnTo>
                      <a:pt x="172" y="151"/>
                    </a:lnTo>
                    <a:lnTo>
                      <a:pt x="155" y="151"/>
                    </a:lnTo>
                    <a:lnTo>
                      <a:pt x="141" y="141"/>
                    </a:lnTo>
                    <a:lnTo>
                      <a:pt x="126" y="126"/>
                    </a:lnTo>
                    <a:lnTo>
                      <a:pt x="104" y="118"/>
                    </a:lnTo>
                    <a:lnTo>
                      <a:pt x="101" y="93"/>
                    </a:lnTo>
                    <a:lnTo>
                      <a:pt x="95" y="89"/>
                    </a:lnTo>
                    <a:lnTo>
                      <a:pt x="79" y="87"/>
                    </a:lnTo>
                    <a:lnTo>
                      <a:pt x="72" y="79"/>
                    </a:lnTo>
                    <a:lnTo>
                      <a:pt x="54" y="60"/>
                    </a:lnTo>
                    <a:lnTo>
                      <a:pt x="33" y="25"/>
                    </a:lnTo>
                    <a:lnTo>
                      <a:pt x="6" y="17"/>
                    </a:lnTo>
                    <a:lnTo>
                      <a:pt x="0" y="8"/>
                    </a:lnTo>
                    <a:lnTo>
                      <a:pt x="0" y="0"/>
                    </a:lnTo>
                    <a:lnTo>
                      <a:pt x="124" y="6"/>
                    </a:lnTo>
                    <a:lnTo>
                      <a:pt x="145" y="6"/>
                    </a:lnTo>
                    <a:lnTo>
                      <a:pt x="145" y="48"/>
                    </a:lnTo>
                    <a:lnTo>
                      <a:pt x="151" y="48"/>
                    </a:lnTo>
                    <a:lnTo>
                      <a:pt x="290" y="114"/>
                    </a:lnTo>
                    <a:lnTo>
                      <a:pt x="300" y="118"/>
                    </a:lnTo>
                    <a:lnTo>
                      <a:pt x="298" y="122"/>
                    </a:lnTo>
                    <a:lnTo>
                      <a:pt x="290" y="137"/>
                    </a:lnTo>
                    <a:lnTo>
                      <a:pt x="288" y="149"/>
                    </a:lnTo>
                    <a:lnTo>
                      <a:pt x="290" y="168"/>
                    </a:lnTo>
                    <a:lnTo>
                      <a:pt x="288" y="178"/>
                    </a:lnTo>
                    <a:lnTo>
                      <a:pt x="290" y="189"/>
                    </a:lnTo>
                    <a:lnTo>
                      <a:pt x="286" y="201"/>
                    </a:lnTo>
                    <a:lnTo>
                      <a:pt x="286" y="207"/>
                    </a:lnTo>
                    <a:lnTo>
                      <a:pt x="284" y="211"/>
                    </a:lnTo>
                    <a:lnTo>
                      <a:pt x="286" y="216"/>
                    </a:lnTo>
                    <a:lnTo>
                      <a:pt x="280" y="228"/>
                    </a:lnTo>
                    <a:lnTo>
                      <a:pt x="277" y="226"/>
                    </a:lnTo>
                    <a:lnTo>
                      <a:pt x="275" y="236"/>
                    </a:lnTo>
                    <a:lnTo>
                      <a:pt x="240" y="220"/>
                    </a:lnTo>
                    <a:lnTo>
                      <a:pt x="219" y="207"/>
                    </a:lnTo>
                    <a:lnTo>
                      <a:pt x="203" y="199"/>
                    </a:lnTo>
                    <a:lnTo>
                      <a:pt x="193" y="18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263"/>
              <p:cNvSpPr>
                <a:spLocks/>
              </p:cNvSpPr>
              <p:nvPr/>
            </p:nvSpPr>
            <p:spPr bwMode="auto">
              <a:xfrm>
                <a:off x="8598" y="19530"/>
                <a:ext cx="118" cy="142"/>
              </a:xfrm>
              <a:custGeom>
                <a:avLst/>
                <a:gdLst>
                  <a:gd name="T0" fmla="*/ 116 w 118"/>
                  <a:gd name="T1" fmla="*/ 142 h 142"/>
                  <a:gd name="T2" fmla="*/ 56 w 118"/>
                  <a:gd name="T3" fmla="*/ 142 h 142"/>
                  <a:gd name="T4" fmla="*/ 58 w 118"/>
                  <a:gd name="T5" fmla="*/ 113 h 142"/>
                  <a:gd name="T6" fmla="*/ 0 w 118"/>
                  <a:gd name="T7" fmla="*/ 113 h 142"/>
                  <a:gd name="T8" fmla="*/ 0 w 118"/>
                  <a:gd name="T9" fmla="*/ 0 h 142"/>
                  <a:gd name="T10" fmla="*/ 68 w 118"/>
                  <a:gd name="T11" fmla="*/ 0 h 142"/>
                  <a:gd name="T12" fmla="*/ 118 w 118"/>
                  <a:gd name="T13" fmla="*/ 0 h 142"/>
                  <a:gd name="T14" fmla="*/ 116 w 118"/>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42">
                    <a:moveTo>
                      <a:pt x="116" y="142"/>
                    </a:moveTo>
                    <a:lnTo>
                      <a:pt x="56" y="142"/>
                    </a:lnTo>
                    <a:lnTo>
                      <a:pt x="58" y="113"/>
                    </a:lnTo>
                    <a:lnTo>
                      <a:pt x="0" y="113"/>
                    </a:lnTo>
                    <a:lnTo>
                      <a:pt x="0" y="0"/>
                    </a:lnTo>
                    <a:lnTo>
                      <a:pt x="68" y="0"/>
                    </a:lnTo>
                    <a:lnTo>
                      <a:pt x="118" y="0"/>
                    </a:lnTo>
                    <a:lnTo>
                      <a:pt x="116" y="14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264"/>
              <p:cNvSpPr>
                <a:spLocks/>
              </p:cNvSpPr>
              <p:nvPr/>
            </p:nvSpPr>
            <p:spPr bwMode="auto">
              <a:xfrm>
                <a:off x="8714" y="19530"/>
                <a:ext cx="118" cy="144"/>
              </a:xfrm>
              <a:custGeom>
                <a:avLst/>
                <a:gdLst>
                  <a:gd name="T0" fmla="*/ 0 w 118"/>
                  <a:gd name="T1" fmla="*/ 142 h 144"/>
                  <a:gd name="T2" fmla="*/ 2 w 118"/>
                  <a:gd name="T3" fmla="*/ 0 h 144"/>
                  <a:gd name="T4" fmla="*/ 81 w 118"/>
                  <a:gd name="T5" fmla="*/ 2 h 144"/>
                  <a:gd name="T6" fmla="*/ 85 w 118"/>
                  <a:gd name="T7" fmla="*/ 8 h 144"/>
                  <a:gd name="T8" fmla="*/ 83 w 118"/>
                  <a:gd name="T9" fmla="*/ 24 h 144"/>
                  <a:gd name="T10" fmla="*/ 91 w 118"/>
                  <a:gd name="T11" fmla="*/ 35 h 144"/>
                  <a:gd name="T12" fmla="*/ 101 w 118"/>
                  <a:gd name="T13" fmla="*/ 41 h 144"/>
                  <a:gd name="T14" fmla="*/ 101 w 118"/>
                  <a:gd name="T15" fmla="*/ 51 h 144"/>
                  <a:gd name="T16" fmla="*/ 97 w 118"/>
                  <a:gd name="T17" fmla="*/ 68 h 144"/>
                  <a:gd name="T18" fmla="*/ 87 w 118"/>
                  <a:gd name="T19" fmla="*/ 74 h 144"/>
                  <a:gd name="T20" fmla="*/ 89 w 118"/>
                  <a:gd name="T21" fmla="*/ 84 h 144"/>
                  <a:gd name="T22" fmla="*/ 91 w 118"/>
                  <a:gd name="T23" fmla="*/ 85 h 144"/>
                  <a:gd name="T24" fmla="*/ 89 w 118"/>
                  <a:gd name="T25" fmla="*/ 91 h 144"/>
                  <a:gd name="T26" fmla="*/ 91 w 118"/>
                  <a:gd name="T27" fmla="*/ 95 h 144"/>
                  <a:gd name="T28" fmla="*/ 109 w 118"/>
                  <a:gd name="T29" fmla="*/ 99 h 144"/>
                  <a:gd name="T30" fmla="*/ 112 w 118"/>
                  <a:gd name="T31" fmla="*/ 101 h 144"/>
                  <a:gd name="T32" fmla="*/ 118 w 118"/>
                  <a:gd name="T33" fmla="*/ 130 h 144"/>
                  <a:gd name="T34" fmla="*/ 116 w 118"/>
                  <a:gd name="T35" fmla="*/ 144 h 144"/>
                  <a:gd name="T36" fmla="*/ 29 w 118"/>
                  <a:gd name="T37" fmla="*/ 144 h 144"/>
                  <a:gd name="T38" fmla="*/ 0 w 118"/>
                  <a:gd name="T39" fmla="*/ 1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8" h="144">
                    <a:moveTo>
                      <a:pt x="0" y="142"/>
                    </a:moveTo>
                    <a:lnTo>
                      <a:pt x="2" y="0"/>
                    </a:lnTo>
                    <a:lnTo>
                      <a:pt x="81" y="2"/>
                    </a:lnTo>
                    <a:lnTo>
                      <a:pt x="85" y="8"/>
                    </a:lnTo>
                    <a:lnTo>
                      <a:pt x="83" y="24"/>
                    </a:lnTo>
                    <a:lnTo>
                      <a:pt x="91" y="35"/>
                    </a:lnTo>
                    <a:lnTo>
                      <a:pt x="101" y="41"/>
                    </a:lnTo>
                    <a:lnTo>
                      <a:pt x="101" y="51"/>
                    </a:lnTo>
                    <a:lnTo>
                      <a:pt x="97" y="68"/>
                    </a:lnTo>
                    <a:lnTo>
                      <a:pt x="87" y="74"/>
                    </a:lnTo>
                    <a:lnTo>
                      <a:pt x="89" y="84"/>
                    </a:lnTo>
                    <a:lnTo>
                      <a:pt x="91" y="85"/>
                    </a:lnTo>
                    <a:lnTo>
                      <a:pt x="89" y="91"/>
                    </a:lnTo>
                    <a:lnTo>
                      <a:pt x="91" y="95"/>
                    </a:lnTo>
                    <a:lnTo>
                      <a:pt x="109" y="99"/>
                    </a:lnTo>
                    <a:lnTo>
                      <a:pt x="112" y="101"/>
                    </a:lnTo>
                    <a:lnTo>
                      <a:pt x="118" y="130"/>
                    </a:lnTo>
                    <a:lnTo>
                      <a:pt x="116" y="144"/>
                    </a:lnTo>
                    <a:lnTo>
                      <a:pt x="29" y="144"/>
                    </a:lnTo>
                    <a:lnTo>
                      <a:pt x="0" y="14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65"/>
              <p:cNvSpPr>
                <a:spLocks/>
              </p:cNvSpPr>
              <p:nvPr/>
            </p:nvSpPr>
            <p:spPr bwMode="auto">
              <a:xfrm>
                <a:off x="9560" y="19521"/>
                <a:ext cx="118" cy="87"/>
              </a:xfrm>
              <a:custGeom>
                <a:avLst/>
                <a:gdLst>
                  <a:gd name="T0" fmla="*/ 118 w 118"/>
                  <a:gd name="T1" fmla="*/ 83 h 87"/>
                  <a:gd name="T2" fmla="*/ 2 w 118"/>
                  <a:gd name="T3" fmla="*/ 87 h 87"/>
                  <a:gd name="T4" fmla="*/ 0 w 118"/>
                  <a:gd name="T5" fmla="*/ 4 h 87"/>
                  <a:gd name="T6" fmla="*/ 110 w 118"/>
                  <a:gd name="T7" fmla="*/ 0 h 87"/>
                  <a:gd name="T8" fmla="*/ 116 w 118"/>
                  <a:gd name="T9" fmla="*/ 0 h 87"/>
                  <a:gd name="T10" fmla="*/ 118 w 118"/>
                  <a:gd name="T11" fmla="*/ 83 h 87"/>
                </a:gdLst>
                <a:ahLst/>
                <a:cxnLst>
                  <a:cxn ang="0">
                    <a:pos x="T0" y="T1"/>
                  </a:cxn>
                  <a:cxn ang="0">
                    <a:pos x="T2" y="T3"/>
                  </a:cxn>
                  <a:cxn ang="0">
                    <a:pos x="T4" y="T5"/>
                  </a:cxn>
                  <a:cxn ang="0">
                    <a:pos x="T6" y="T7"/>
                  </a:cxn>
                  <a:cxn ang="0">
                    <a:pos x="T8" y="T9"/>
                  </a:cxn>
                  <a:cxn ang="0">
                    <a:pos x="T10" y="T11"/>
                  </a:cxn>
                </a:cxnLst>
                <a:rect l="0" t="0" r="r" b="b"/>
                <a:pathLst>
                  <a:path w="118" h="87">
                    <a:moveTo>
                      <a:pt x="118" y="83"/>
                    </a:moveTo>
                    <a:lnTo>
                      <a:pt x="2" y="87"/>
                    </a:lnTo>
                    <a:lnTo>
                      <a:pt x="0" y="4"/>
                    </a:lnTo>
                    <a:lnTo>
                      <a:pt x="110" y="0"/>
                    </a:lnTo>
                    <a:lnTo>
                      <a:pt x="116" y="0"/>
                    </a:lnTo>
                    <a:lnTo>
                      <a:pt x="118" y="8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266"/>
              <p:cNvSpPr>
                <a:spLocks/>
              </p:cNvSpPr>
              <p:nvPr/>
            </p:nvSpPr>
            <p:spPr bwMode="auto">
              <a:xfrm>
                <a:off x="9676" y="19517"/>
                <a:ext cx="120" cy="102"/>
              </a:xfrm>
              <a:custGeom>
                <a:avLst/>
                <a:gdLst>
                  <a:gd name="T0" fmla="*/ 120 w 120"/>
                  <a:gd name="T1" fmla="*/ 97 h 102"/>
                  <a:gd name="T2" fmla="*/ 4 w 120"/>
                  <a:gd name="T3" fmla="*/ 102 h 102"/>
                  <a:gd name="T4" fmla="*/ 2 w 120"/>
                  <a:gd name="T5" fmla="*/ 87 h 102"/>
                  <a:gd name="T6" fmla="*/ 0 w 120"/>
                  <a:gd name="T7" fmla="*/ 4 h 102"/>
                  <a:gd name="T8" fmla="*/ 116 w 120"/>
                  <a:gd name="T9" fmla="*/ 0 h 102"/>
                  <a:gd name="T10" fmla="*/ 120 w 120"/>
                  <a:gd name="T11" fmla="*/ 97 h 102"/>
                </a:gdLst>
                <a:ahLst/>
                <a:cxnLst>
                  <a:cxn ang="0">
                    <a:pos x="T0" y="T1"/>
                  </a:cxn>
                  <a:cxn ang="0">
                    <a:pos x="T2" y="T3"/>
                  </a:cxn>
                  <a:cxn ang="0">
                    <a:pos x="T4" y="T5"/>
                  </a:cxn>
                  <a:cxn ang="0">
                    <a:pos x="T6" y="T7"/>
                  </a:cxn>
                  <a:cxn ang="0">
                    <a:pos x="T8" y="T9"/>
                  </a:cxn>
                  <a:cxn ang="0">
                    <a:pos x="T10" y="T11"/>
                  </a:cxn>
                </a:cxnLst>
                <a:rect l="0" t="0" r="r" b="b"/>
                <a:pathLst>
                  <a:path w="120" h="102">
                    <a:moveTo>
                      <a:pt x="120" y="97"/>
                    </a:moveTo>
                    <a:lnTo>
                      <a:pt x="4" y="102"/>
                    </a:lnTo>
                    <a:lnTo>
                      <a:pt x="2" y="87"/>
                    </a:lnTo>
                    <a:lnTo>
                      <a:pt x="0" y="4"/>
                    </a:lnTo>
                    <a:lnTo>
                      <a:pt x="116" y="0"/>
                    </a:lnTo>
                    <a:lnTo>
                      <a:pt x="120" y="97"/>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267"/>
              <p:cNvSpPr>
                <a:spLocks/>
              </p:cNvSpPr>
              <p:nvPr/>
            </p:nvSpPr>
            <p:spPr bwMode="auto">
              <a:xfrm>
                <a:off x="10024" y="19503"/>
                <a:ext cx="139" cy="147"/>
              </a:xfrm>
              <a:custGeom>
                <a:avLst/>
                <a:gdLst>
                  <a:gd name="T0" fmla="*/ 8 w 139"/>
                  <a:gd name="T1" fmla="*/ 147 h 147"/>
                  <a:gd name="T2" fmla="*/ 4 w 139"/>
                  <a:gd name="T3" fmla="*/ 58 h 147"/>
                  <a:gd name="T4" fmla="*/ 2 w 139"/>
                  <a:gd name="T5" fmla="*/ 58 h 147"/>
                  <a:gd name="T6" fmla="*/ 0 w 139"/>
                  <a:gd name="T7" fmla="*/ 4 h 147"/>
                  <a:gd name="T8" fmla="*/ 97 w 139"/>
                  <a:gd name="T9" fmla="*/ 0 h 147"/>
                  <a:gd name="T10" fmla="*/ 95 w 139"/>
                  <a:gd name="T11" fmla="*/ 12 h 147"/>
                  <a:gd name="T12" fmla="*/ 101 w 139"/>
                  <a:gd name="T13" fmla="*/ 25 h 147"/>
                  <a:gd name="T14" fmla="*/ 104 w 139"/>
                  <a:gd name="T15" fmla="*/ 43 h 147"/>
                  <a:gd name="T16" fmla="*/ 110 w 139"/>
                  <a:gd name="T17" fmla="*/ 49 h 147"/>
                  <a:gd name="T18" fmla="*/ 135 w 139"/>
                  <a:gd name="T19" fmla="*/ 62 h 147"/>
                  <a:gd name="T20" fmla="*/ 139 w 139"/>
                  <a:gd name="T21" fmla="*/ 72 h 147"/>
                  <a:gd name="T22" fmla="*/ 139 w 139"/>
                  <a:gd name="T23" fmla="*/ 80 h 147"/>
                  <a:gd name="T24" fmla="*/ 118 w 139"/>
                  <a:gd name="T25" fmla="*/ 118 h 147"/>
                  <a:gd name="T26" fmla="*/ 118 w 139"/>
                  <a:gd name="T27" fmla="*/ 141 h 147"/>
                  <a:gd name="T28" fmla="*/ 8 w 139"/>
                  <a:gd name="T29"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47">
                    <a:moveTo>
                      <a:pt x="8" y="147"/>
                    </a:moveTo>
                    <a:lnTo>
                      <a:pt x="4" y="58"/>
                    </a:lnTo>
                    <a:lnTo>
                      <a:pt x="2" y="58"/>
                    </a:lnTo>
                    <a:lnTo>
                      <a:pt x="0" y="4"/>
                    </a:lnTo>
                    <a:lnTo>
                      <a:pt x="97" y="0"/>
                    </a:lnTo>
                    <a:lnTo>
                      <a:pt x="95" y="12"/>
                    </a:lnTo>
                    <a:lnTo>
                      <a:pt x="101" y="25"/>
                    </a:lnTo>
                    <a:lnTo>
                      <a:pt x="104" y="43"/>
                    </a:lnTo>
                    <a:lnTo>
                      <a:pt x="110" y="49"/>
                    </a:lnTo>
                    <a:lnTo>
                      <a:pt x="135" y="62"/>
                    </a:lnTo>
                    <a:lnTo>
                      <a:pt x="139" y="72"/>
                    </a:lnTo>
                    <a:lnTo>
                      <a:pt x="139" y="80"/>
                    </a:lnTo>
                    <a:lnTo>
                      <a:pt x="118" y="118"/>
                    </a:lnTo>
                    <a:lnTo>
                      <a:pt x="118" y="141"/>
                    </a:lnTo>
                    <a:lnTo>
                      <a:pt x="8" y="147"/>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268"/>
              <p:cNvSpPr>
                <a:spLocks/>
              </p:cNvSpPr>
              <p:nvPr/>
            </p:nvSpPr>
            <p:spPr bwMode="auto">
              <a:xfrm>
                <a:off x="9444" y="19525"/>
                <a:ext cx="118" cy="87"/>
              </a:xfrm>
              <a:custGeom>
                <a:avLst/>
                <a:gdLst>
                  <a:gd name="T0" fmla="*/ 118 w 118"/>
                  <a:gd name="T1" fmla="*/ 83 h 87"/>
                  <a:gd name="T2" fmla="*/ 0 w 118"/>
                  <a:gd name="T3" fmla="*/ 87 h 87"/>
                  <a:gd name="T4" fmla="*/ 0 w 118"/>
                  <a:gd name="T5" fmla="*/ 2 h 87"/>
                  <a:gd name="T6" fmla="*/ 77 w 118"/>
                  <a:gd name="T7" fmla="*/ 0 h 87"/>
                  <a:gd name="T8" fmla="*/ 116 w 118"/>
                  <a:gd name="T9" fmla="*/ 0 h 87"/>
                  <a:gd name="T10" fmla="*/ 118 w 118"/>
                  <a:gd name="T11" fmla="*/ 83 h 87"/>
                </a:gdLst>
                <a:ahLst/>
                <a:cxnLst>
                  <a:cxn ang="0">
                    <a:pos x="T0" y="T1"/>
                  </a:cxn>
                  <a:cxn ang="0">
                    <a:pos x="T2" y="T3"/>
                  </a:cxn>
                  <a:cxn ang="0">
                    <a:pos x="T4" y="T5"/>
                  </a:cxn>
                  <a:cxn ang="0">
                    <a:pos x="T6" y="T7"/>
                  </a:cxn>
                  <a:cxn ang="0">
                    <a:pos x="T8" y="T9"/>
                  </a:cxn>
                  <a:cxn ang="0">
                    <a:pos x="T10" y="T11"/>
                  </a:cxn>
                </a:cxnLst>
                <a:rect l="0" t="0" r="r" b="b"/>
                <a:pathLst>
                  <a:path w="118" h="87">
                    <a:moveTo>
                      <a:pt x="118" y="83"/>
                    </a:moveTo>
                    <a:lnTo>
                      <a:pt x="0" y="87"/>
                    </a:lnTo>
                    <a:lnTo>
                      <a:pt x="0" y="2"/>
                    </a:lnTo>
                    <a:lnTo>
                      <a:pt x="77" y="0"/>
                    </a:lnTo>
                    <a:lnTo>
                      <a:pt x="116" y="0"/>
                    </a:lnTo>
                    <a:lnTo>
                      <a:pt x="118" y="8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269"/>
              <p:cNvSpPr>
                <a:spLocks/>
              </p:cNvSpPr>
              <p:nvPr/>
            </p:nvSpPr>
            <p:spPr bwMode="auto">
              <a:xfrm>
                <a:off x="9910" y="19507"/>
                <a:ext cx="122" cy="147"/>
              </a:xfrm>
              <a:custGeom>
                <a:avLst/>
                <a:gdLst>
                  <a:gd name="T0" fmla="*/ 4 w 122"/>
                  <a:gd name="T1" fmla="*/ 147 h 147"/>
                  <a:gd name="T2" fmla="*/ 4 w 122"/>
                  <a:gd name="T3" fmla="*/ 103 h 147"/>
                  <a:gd name="T4" fmla="*/ 0 w 122"/>
                  <a:gd name="T5" fmla="*/ 6 h 147"/>
                  <a:gd name="T6" fmla="*/ 85 w 122"/>
                  <a:gd name="T7" fmla="*/ 2 h 147"/>
                  <a:gd name="T8" fmla="*/ 114 w 122"/>
                  <a:gd name="T9" fmla="*/ 0 h 147"/>
                  <a:gd name="T10" fmla="*/ 116 w 122"/>
                  <a:gd name="T11" fmla="*/ 54 h 147"/>
                  <a:gd name="T12" fmla="*/ 118 w 122"/>
                  <a:gd name="T13" fmla="*/ 54 h 147"/>
                  <a:gd name="T14" fmla="*/ 122 w 122"/>
                  <a:gd name="T15" fmla="*/ 143 h 147"/>
                  <a:gd name="T16" fmla="*/ 4 w 122"/>
                  <a:gd name="T1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 h="147">
                    <a:moveTo>
                      <a:pt x="4" y="147"/>
                    </a:moveTo>
                    <a:lnTo>
                      <a:pt x="4" y="103"/>
                    </a:lnTo>
                    <a:lnTo>
                      <a:pt x="0" y="6"/>
                    </a:lnTo>
                    <a:lnTo>
                      <a:pt x="85" y="2"/>
                    </a:lnTo>
                    <a:lnTo>
                      <a:pt x="114" y="0"/>
                    </a:lnTo>
                    <a:lnTo>
                      <a:pt x="116" y="54"/>
                    </a:lnTo>
                    <a:lnTo>
                      <a:pt x="118" y="54"/>
                    </a:lnTo>
                    <a:lnTo>
                      <a:pt x="122" y="143"/>
                    </a:lnTo>
                    <a:lnTo>
                      <a:pt x="4" y="14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270"/>
              <p:cNvSpPr>
                <a:spLocks/>
              </p:cNvSpPr>
              <p:nvPr/>
            </p:nvSpPr>
            <p:spPr bwMode="auto">
              <a:xfrm>
                <a:off x="8975" y="19532"/>
                <a:ext cx="116" cy="83"/>
              </a:xfrm>
              <a:custGeom>
                <a:avLst/>
                <a:gdLst>
                  <a:gd name="T0" fmla="*/ 116 w 116"/>
                  <a:gd name="T1" fmla="*/ 83 h 83"/>
                  <a:gd name="T2" fmla="*/ 0 w 116"/>
                  <a:gd name="T3" fmla="*/ 83 h 83"/>
                  <a:gd name="T4" fmla="*/ 2 w 116"/>
                  <a:gd name="T5" fmla="*/ 0 h 83"/>
                  <a:gd name="T6" fmla="*/ 101 w 116"/>
                  <a:gd name="T7" fmla="*/ 0 h 83"/>
                  <a:gd name="T8" fmla="*/ 116 w 116"/>
                  <a:gd name="T9" fmla="*/ 0 h 83"/>
                  <a:gd name="T10" fmla="*/ 116 w 116"/>
                  <a:gd name="T11" fmla="*/ 83 h 83"/>
                </a:gdLst>
                <a:ahLst/>
                <a:cxnLst>
                  <a:cxn ang="0">
                    <a:pos x="T0" y="T1"/>
                  </a:cxn>
                  <a:cxn ang="0">
                    <a:pos x="T2" y="T3"/>
                  </a:cxn>
                  <a:cxn ang="0">
                    <a:pos x="T4" y="T5"/>
                  </a:cxn>
                  <a:cxn ang="0">
                    <a:pos x="T6" y="T7"/>
                  </a:cxn>
                  <a:cxn ang="0">
                    <a:pos x="T8" y="T9"/>
                  </a:cxn>
                  <a:cxn ang="0">
                    <a:pos x="T10" y="T11"/>
                  </a:cxn>
                </a:cxnLst>
                <a:rect l="0" t="0" r="r" b="b"/>
                <a:pathLst>
                  <a:path w="116" h="83">
                    <a:moveTo>
                      <a:pt x="116" y="83"/>
                    </a:moveTo>
                    <a:lnTo>
                      <a:pt x="0" y="83"/>
                    </a:lnTo>
                    <a:lnTo>
                      <a:pt x="2" y="0"/>
                    </a:lnTo>
                    <a:lnTo>
                      <a:pt x="101" y="0"/>
                    </a:lnTo>
                    <a:lnTo>
                      <a:pt x="116" y="0"/>
                    </a:lnTo>
                    <a:lnTo>
                      <a:pt x="116" y="8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271"/>
              <p:cNvSpPr>
                <a:spLocks/>
              </p:cNvSpPr>
              <p:nvPr/>
            </p:nvSpPr>
            <p:spPr bwMode="auto">
              <a:xfrm>
                <a:off x="9091" y="19530"/>
                <a:ext cx="120" cy="85"/>
              </a:xfrm>
              <a:custGeom>
                <a:avLst/>
                <a:gdLst>
                  <a:gd name="T0" fmla="*/ 120 w 120"/>
                  <a:gd name="T1" fmla="*/ 85 h 85"/>
                  <a:gd name="T2" fmla="*/ 0 w 120"/>
                  <a:gd name="T3" fmla="*/ 85 h 85"/>
                  <a:gd name="T4" fmla="*/ 0 w 120"/>
                  <a:gd name="T5" fmla="*/ 2 h 85"/>
                  <a:gd name="T6" fmla="*/ 118 w 120"/>
                  <a:gd name="T7" fmla="*/ 0 h 85"/>
                  <a:gd name="T8" fmla="*/ 120 w 120"/>
                  <a:gd name="T9" fmla="*/ 85 h 85"/>
                </a:gdLst>
                <a:ahLst/>
                <a:cxnLst>
                  <a:cxn ang="0">
                    <a:pos x="T0" y="T1"/>
                  </a:cxn>
                  <a:cxn ang="0">
                    <a:pos x="T2" y="T3"/>
                  </a:cxn>
                  <a:cxn ang="0">
                    <a:pos x="T4" y="T5"/>
                  </a:cxn>
                  <a:cxn ang="0">
                    <a:pos x="T6" y="T7"/>
                  </a:cxn>
                  <a:cxn ang="0">
                    <a:pos x="T8" y="T9"/>
                  </a:cxn>
                </a:cxnLst>
                <a:rect l="0" t="0" r="r" b="b"/>
                <a:pathLst>
                  <a:path w="120" h="85">
                    <a:moveTo>
                      <a:pt x="120" y="85"/>
                    </a:moveTo>
                    <a:lnTo>
                      <a:pt x="0" y="85"/>
                    </a:lnTo>
                    <a:lnTo>
                      <a:pt x="0" y="2"/>
                    </a:lnTo>
                    <a:lnTo>
                      <a:pt x="118" y="0"/>
                    </a:lnTo>
                    <a:lnTo>
                      <a:pt x="120" y="85"/>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72"/>
              <p:cNvSpPr>
                <a:spLocks/>
              </p:cNvSpPr>
              <p:nvPr/>
            </p:nvSpPr>
            <p:spPr bwMode="auto">
              <a:xfrm>
                <a:off x="9324" y="19527"/>
                <a:ext cx="121" cy="203"/>
              </a:xfrm>
              <a:custGeom>
                <a:avLst/>
                <a:gdLst>
                  <a:gd name="T0" fmla="*/ 3 w 121"/>
                  <a:gd name="T1" fmla="*/ 203 h 203"/>
                  <a:gd name="T2" fmla="*/ 2 w 121"/>
                  <a:gd name="T3" fmla="*/ 87 h 203"/>
                  <a:gd name="T4" fmla="*/ 0 w 121"/>
                  <a:gd name="T5" fmla="*/ 3 h 203"/>
                  <a:gd name="T6" fmla="*/ 52 w 121"/>
                  <a:gd name="T7" fmla="*/ 1 h 203"/>
                  <a:gd name="T8" fmla="*/ 120 w 121"/>
                  <a:gd name="T9" fmla="*/ 0 h 203"/>
                  <a:gd name="T10" fmla="*/ 120 w 121"/>
                  <a:gd name="T11" fmla="*/ 85 h 203"/>
                  <a:gd name="T12" fmla="*/ 121 w 121"/>
                  <a:gd name="T13" fmla="*/ 201 h 203"/>
                  <a:gd name="T14" fmla="*/ 3 w 121"/>
                  <a:gd name="T15" fmla="*/ 203 h 2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203">
                    <a:moveTo>
                      <a:pt x="3" y="203"/>
                    </a:moveTo>
                    <a:lnTo>
                      <a:pt x="2" y="87"/>
                    </a:lnTo>
                    <a:lnTo>
                      <a:pt x="0" y="3"/>
                    </a:lnTo>
                    <a:lnTo>
                      <a:pt x="52" y="1"/>
                    </a:lnTo>
                    <a:lnTo>
                      <a:pt x="120" y="0"/>
                    </a:lnTo>
                    <a:lnTo>
                      <a:pt x="120" y="85"/>
                    </a:lnTo>
                    <a:lnTo>
                      <a:pt x="121" y="201"/>
                    </a:lnTo>
                    <a:lnTo>
                      <a:pt x="3" y="20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273"/>
              <p:cNvSpPr>
                <a:spLocks/>
              </p:cNvSpPr>
              <p:nvPr/>
            </p:nvSpPr>
            <p:spPr bwMode="auto">
              <a:xfrm>
                <a:off x="9792" y="19513"/>
                <a:ext cx="122" cy="101"/>
              </a:xfrm>
              <a:custGeom>
                <a:avLst/>
                <a:gdLst>
                  <a:gd name="T0" fmla="*/ 122 w 122"/>
                  <a:gd name="T1" fmla="*/ 97 h 101"/>
                  <a:gd name="T2" fmla="*/ 4 w 122"/>
                  <a:gd name="T3" fmla="*/ 101 h 101"/>
                  <a:gd name="T4" fmla="*/ 0 w 122"/>
                  <a:gd name="T5" fmla="*/ 4 h 101"/>
                  <a:gd name="T6" fmla="*/ 25 w 122"/>
                  <a:gd name="T7" fmla="*/ 4 h 101"/>
                  <a:gd name="T8" fmla="*/ 118 w 122"/>
                  <a:gd name="T9" fmla="*/ 0 h 101"/>
                  <a:gd name="T10" fmla="*/ 122 w 122"/>
                  <a:gd name="T11" fmla="*/ 97 h 101"/>
                </a:gdLst>
                <a:ahLst/>
                <a:cxnLst>
                  <a:cxn ang="0">
                    <a:pos x="T0" y="T1"/>
                  </a:cxn>
                  <a:cxn ang="0">
                    <a:pos x="T2" y="T3"/>
                  </a:cxn>
                  <a:cxn ang="0">
                    <a:pos x="T4" y="T5"/>
                  </a:cxn>
                  <a:cxn ang="0">
                    <a:pos x="T6" y="T7"/>
                  </a:cxn>
                  <a:cxn ang="0">
                    <a:pos x="T8" y="T9"/>
                  </a:cxn>
                  <a:cxn ang="0">
                    <a:pos x="T10" y="T11"/>
                  </a:cxn>
                </a:cxnLst>
                <a:rect l="0" t="0" r="r" b="b"/>
                <a:pathLst>
                  <a:path w="122" h="101">
                    <a:moveTo>
                      <a:pt x="122" y="97"/>
                    </a:moveTo>
                    <a:lnTo>
                      <a:pt x="4" y="101"/>
                    </a:lnTo>
                    <a:lnTo>
                      <a:pt x="0" y="4"/>
                    </a:lnTo>
                    <a:lnTo>
                      <a:pt x="25" y="4"/>
                    </a:lnTo>
                    <a:lnTo>
                      <a:pt x="118" y="0"/>
                    </a:lnTo>
                    <a:lnTo>
                      <a:pt x="122" y="97"/>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274"/>
              <p:cNvSpPr>
                <a:spLocks/>
              </p:cNvSpPr>
              <p:nvPr/>
            </p:nvSpPr>
            <p:spPr bwMode="auto">
              <a:xfrm>
                <a:off x="9209" y="19530"/>
                <a:ext cx="117" cy="85"/>
              </a:xfrm>
              <a:custGeom>
                <a:avLst/>
                <a:gdLst>
                  <a:gd name="T0" fmla="*/ 117 w 117"/>
                  <a:gd name="T1" fmla="*/ 84 h 85"/>
                  <a:gd name="T2" fmla="*/ 2 w 117"/>
                  <a:gd name="T3" fmla="*/ 85 h 85"/>
                  <a:gd name="T4" fmla="*/ 0 w 117"/>
                  <a:gd name="T5" fmla="*/ 0 h 85"/>
                  <a:gd name="T6" fmla="*/ 16 w 117"/>
                  <a:gd name="T7" fmla="*/ 0 h 85"/>
                  <a:gd name="T8" fmla="*/ 115 w 117"/>
                  <a:gd name="T9" fmla="*/ 0 h 85"/>
                  <a:gd name="T10" fmla="*/ 117 w 117"/>
                  <a:gd name="T11" fmla="*/ 84 h 85"/>
                </a:gdLst>
                <a:ahLst/>
                <a:cxnLst>
                  <a:cxn ang="0">
                    <a:pos x="T0" y="T1"/>
                  </a:cxn>
                  <a:cxn ang="0">
                    <a:pos x="T2" y="T3"/>
                  </a:cxn>
                  <a:cxn ang="0">
                    <a:pos x="T4" y="T5"/>
                  </a:cxn>
                  <a:cxn ang="0">
                    <a:pos x="T6" y="T7"/>
                  </a:cxn>
                  <a:cxn ang="0">
                    <a:pos x="T8" y="T9"/>
                  </a:cxn>
                  <a:cxn ang="0">
                    <a:pos x="T10" y="T11"/>
                  </a:cxn>
                </a:cxnLst>
                <a:rect l="0" t="0" r="r" b="b"/>
                <a:pathLst>
                  <a:path w="117" h="85">
                    <a:moveTo>
                      <a:pt x="117" y="84"/>
                    </a:moveTo>
                    <a:lnTo>
                      <a:pt x="2" y="85"/>
                    </a:lnTo>
                    <a:lnTo>
                      <a:pt x="0" y="0"/>
                    </a:lnTo>
                    <a:lnTo>
                      <a:pt x="16" y="0"/>
                    </a:lnTo>
                    <a:lnTo>
                      <a:pt x="115" y="0"/>
                    </a:lnTo>
                    <a:lnTo>
                      <a:pt x="117" y="84"/>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275"/>
              <p:cNvSpPr>
                <a:spLocks/>
              </p:cNvSpPr>
              <p:nvPr/>
            </p:nvSpPr>
            <p:spPr bwMode="auto">
              <a:xfrm>
                <a:off x="8795" y="19532"/>
                <a:ext cx="182" cy="83"/>
              </a:xfrm>
              <a:custGeom>
                <a:avLst/>
                <a:gdLst>
                  <a:gd name="T0" fmla="*/ 8 w 182"/>
                  <a:gd name="T1" fmla="*/ 82 h 83"/>
                  <a:gd name="T2" fmla="*/ 6 w 182"/>
                  <a:gd name="T3" fmla="*/ 72 h 83"/>
                  <a:gd name="T4" fmla="*/ 16 w 182"/>
                  <a:gd name="T5" fmla="*/ 66 h 83"/>
                  <a:gd name="T6" fmla="*/ 20 w 182"/>
                  <a:gd name="T7" fmla="*/ 49 h 83"/>
                  <a:gd name="T8" fmla="*/ 20 w 182"/>
                  <a:gd name="T9" fmla="*/ 39 h 83"/>
                  <a:gd name="T10" fmla="*/ 10 w 182"/>
                  <a:gd name="T11" fmla="*/ 33 h 83"/>
                  <a:gd name="T12" fmla="*/ 2 w 182"/>
                  <a:gd name="T13" fmla="*/ 22 h 83"/>
                  <a:gd name="T14" fmla="*/ 4 w 182"/>
                  <a:gd name="T15" fmla="*/ 6 h 83"/>
                  <a:gd name="T16" fmla="*/ 0 w 182"/>
                  <a:gd name="T17" fmla="*/ 0 h 83"/>
                  <a:gd name="T18" fmla="*/ 35 w 182"/>
                  <a:gd name="T19" fmla="*/ 0 h 83"/>
                  <a:gd name="T20" fmla="*/ 134 w 182"/>
                  <a:gd name="T21" fmla="*/ 0 h 83"/>
                  <a:gd name="T22" fmla="*/ 182 w 182"/>
                  <a:gd name="T23" fmla="*/ 0 h 83"/>
                  <a:gd name="T24" fmla="*/ 180 w 182"/>
                  <a:gd name="T25" fmla="*/ 83 h 83"/>
                  <a:gd name="T26" fmla="*/ 8 w 182"/>
                  <a:gd name="T2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83">
                    <a:moveTo>
                      <a:pt x="8" y="82"/>
                    </a:moveTo>
                    <a:lnTo>
                      <a:pt x="6" y="72"/>
                    </a:lnTo>
                    <a:lnTo>
                      <a:pt x="16" y="66"/>
                    </a:lnTo>
                    <a:lnTo>
                      <a:pt x="20" y="49"/>
                    </a:lnTo>
                    <a:lnTo>
                      <a:pt x="20" y="39"/>
                    </a:lnTo>
                    <a:lnTo>
                      <a:pt x="10" y="33"/>
                    </a:lnTo>
                    <a:lnTo>
                      <a:pt x="2" y="22"/>
                    </a:lnTo>
                    <a:lnTo>
                      <a:pt x="4" y="6"/>
                    </a:lnTo>
                    <a:lnTo>
                      <a:pt x="0" y="0"/>
                    </a:lnTo>
                    <a:lnTo>
                      <a:pt x="35" y="0"/>
                    </a:lnTo>
                    <a:lnTo>
                      <a:pt x="134" y="0"/>
                    </a:lnTo>
                    <a:lnTo>
                      <a:pt x="182" y="0"/>
                    </a:lnTo>
                    <a:lnTo>
                      <a:pt x="180" y="83"/>
                    </a:lnTo>
                    <a:lnTo>
                      <a:pt x="8" y="8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276"/>
              <p:cNvSpPr>
                <a:spLocks/>
              </p:cNvSpPr>
              <p:nvPr/>
            </p:nvSpPr>
            <p:spPr bwMode="auto">
              <a:xfrm>
                <a:off x="8275" y="19523"/>
                <a:ext cx="147" cy="108"/>
              </a:xfrm>
              <a:custGeom>
                <a:avLst/>
                <a:gdLst>
                  <a:gd name="T0" fmla="*/ 145 w 147"/>
                  <a:gd name="T1" fmla="*/ 108 h 108"/>
                  <a:gd name="T2" fmla="*/ 6 w 147"/>
                  <a:gd name="T3" fmla="*/ 42 h 108"/>
                  <a:gd name="T4" fmla="*/ 0 w 147"/>
                  <a:gd name="T5" fmla="*/ 42 h 108"/>
                  <a:gd name="T6" fmla="*/ 0 w 147"/>
                  <a:gd name="T7" fmla="*/ 0 h 108"/>
                  <a:gd name="T8" fmla="*/ 95 w 147"/>
                  <a:gd name="T9" fmla="*/ 4 h 108"/>
                  <a:gd name="T10" fmla="*/ 147 w 147"/>
                  <a:gd name="T11" fmla="*/ 5 h 108"/>
                  <a:gd name="T12" fmla="*/ 145 w 147"/>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147" h="108">
                    <a:moveTo>
                      <a:pt x="145" y="108"/>
                    </a:moveTo>
                    <a:lnTo>
                      <a:pt x="6" y="42"/>
                    </a:lnTo>
                    <a:lnTo>
                      <a:pt x="0" y="42"/>
                    </a:lnTo>
                    <a:lnTo>
                      <a:pt x="0" y="0"/>
                    </a:lnTo>
                    <a:lnTo>
                      <a:pt x="95" y="4"/>
                    </a:lnTo>
                    <a:lnTo>
                      <a:pt x="147" y="5"/>
                    </a:lnTo>
                    <a:lnTo>
                      <a:pt x="145" y="10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277"/>
              <p:cNvSpPr>
                <a:spLocks/>
              </p:cNvSpPr>
              <p:nvPr/>
            </p:nvSpPr>
            <p:spPr bwMode="auto">
              <a:xfrm>
                <a:off x="8275" y="19523"/>
                <a:ext cx="147" cy="108"/>
              </a:xfrm>
              <a:custGeom>
                <a:avLst/>
                <a:gdLst>
                  <a:gd name="T0" fmla="*/ 145 w 147"/>
                  <a:gd name="T1" fmla="*/ 108 h 108"/>
                  <a:gd name="T2" fmla="*/ 6 w 147"/>
                  <a:gd name="T3" fmla="*/ 42 h 108"/>
                  <a:gd name="T4" fmla="*/ 0 w 147"/>
                  <a:gd name="T5" fmla="*/ 42 h 108"/>
                  <a:gd name="T6" fmla="*/ 0 w 147"/>
                  <a:gd name="T7" fmla="*/ 0 h 108"/>
                  <a:gd name="T8" fmla="*/ 95 w 147"/>
                  <a:gd name="T9" fmla="*/ 4 h 108"/>
                  <a:gd name="T10" fmla="*/ 147 w 147"/>
                  <a:gd name="T11" fmla="*/ 5 h 108"/>
                  <a:gd name="T12" fmla="*/ 145 w 147"/>
                  <a:gd name="T13" fmla="*/ 108 h 108"/>
                </a:gdLst>
                <a:ahLst/>
                <a:cxnLst>
                  <a:cxn ang="0">
                    <a:pos x="T0" y="T1"/>
                  </a:cxn>
                  <a:cxn ang="0">
                    <a:pos x="T2" y="T3"/>
                  </a:cxn>
                  <a:cxn ang="0">
                    <a:pos x="T4" y="T5"/>
                  </a:cxn>
                  <a:cxn ang="0">
                    <a:pos x="T6" y="T7"/>
                  </a:cxn>
                  <a:cxn ang="0">
                    <a:pos x="T8" y="T9"/>
                  </a:cxn>
                  <a:cxn ang="0">
                    <a:pos x="T10" y="T11"/>
                  </a:cxn>
                  <a:cxn ang="0">
                    <a:pos x="T12" y="T13"/>
                  </a:cxn>
                </a:cxnLst>
                <a:rect l="0" t="0" r="r" b="b"/>
                <a:pathLst>
                  <a:path w="147" h="108">
                    <a:moveTo>
                      <a:pt x="145" y="108"/>
                    </a:moveTo>
                    <a:lnTo>
                      <a:pt x="6" y="42"/>
                    </a:lnTo>
                    <a:lnTo>
                      <a:pt x="0" y="42"/>
                    </a:lnTo>
                    <a:lnTo>
                      <a:pt x="0" y="0"/>
                    </a:lnTo>
                    <a:lnTo>
                      <a:pt x="95" y="4"/>
                    </a:lnTo>
                    <a:lnTo>
                      <a:pt x="147" y="5"/>
                    </a:lnTo>
                    <a:lnTo>
                      <a:pt x="145" y="10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 name="Freeform 278"/>
              <p:cNvSpPr>
                <a:spLocks/>
              </p:cNvSpPr>
              <p:nvPr/>
            </p:nvSpPr>
            <p:spPr bwMode="auto">
              <a:xfrm>
                <a:off x="8420" y="19528"/>
                <a:ext cx="178" cy="115"/>
              </a:xfrm>
              <a:custGeom>
                <a:avLst/>
                <a:gdLst>
                  <a:gd name="T0" fmla="*/ 8 w 178"/>
                  <a:gd name="T1" fmla="*/ 111 h 115"/>
                  <a:gd name="T2" fmla="*/ 10 w 178"/>
                  <a:gd name="T3" fmla="*/ 107 h 115"/>
                  <a:gd name="T4" fmla="*/ 0 w 178"/>
                  <a:gd name="T5" fmla="*/ 103 h 115"/>
                  <a:gd name="T6" fmla="*/ 2 w 178"/>
                  <a:gd name="T7" fmla="*/ 0 h 115"/>
                  <a:gd name="T8" fmla="*/ 39 w 178"/>
                  <a:gd name="T9" fmla="*/ 0 h 115"/>
                  <a:gd name="T10" fmla="*/ 126 w 178"/>
                  <a:gd name="T11" fmla="*/ 2 h 115"/>
                  <a:gd name="T12" fmla="*/ 178 w 178"/>
                  <a:gd name="T13" fmla="*/ 2 h 115"/>
                  <a:gd name="T14" fmla="*/ 178 w 178"/>
                  <a:gd name="T15" fmla="*/ 115 h 115"/>
                  <a:gd name="T16" fmla="*/ 118 w 178"/>
                  <a:gd name="T17" fmla="*/ 113 h 115"/>
                  <a:gd name="T18" fmla="*/ 8 w 178"/>
                  <a:gd name="T19" fmla="*/ 111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8" h="115">
                    <a:moveTo>
                      <a:pt x="8" y="111"/>
                    </a:moveTo>
                    <a:lnTo>
                      <a:pt x="10" y="107"/>
                    </a:lnTo>
                    <a:lnTo>
                      <a:pt x="0" y="103"/>
                    </a:lnTo>
                    <a:lnTo>
                      <a:pt x="2" y="0"/>
                    </a:lnTo>
                    <a:lnTo>
                      <a:pt x="39" y="0"/>
                    </a:lnTo>
                    <a:lnTo>
                      <a:pt x="126" y="2"/>
                    </a:lnTo>
                    <a:lnTo>
                      <a:pt x="178" y="2"/>
                    </a:lnTo>
                    <a:lnTo>
                      <a:pt x="178" y="115"/>
                    </a:lnTo>
                    <a:lnTo>
                      <a:pt x="118" y="113"/>
                    </a:lnTo>
                    <a:lnTo>
                      <a:pt x="8" y="111"/>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279"/>
              <p:cNvSpPr>
                <a:spLocks/>
              </p:cNvSpPr>
              <p:nvPr/>
            </p:nvSpPr>
            <p:spPr bwMode="auto">
              <a:xfrm>
                <a:off x="6946" y="19455"/>
                <a:ext cx="273" cy="184"/>
              </a:xfrm>
              <a:custGeom>
                <a:avLst/>
                <a:gdLst>
                  <a:gd name="T0" fmla="*/ 259 w 273"/>
                  <a:gd name="T1" fmla="*/ 184 h 184"/>
                  <a:gd name="T2" fmla="*/ 137 w 273"/>
                  <a:gd name="T3" fmla="*/ 176 h 184"/>
                  <a:gd name="T4" fmla="*/ 0 w 273"/>
                  <a:gd name="T5" fmla="*/ 162 h 184"/>
                  <a:gd name="T6" fmla="*/ 14 w 273"/>
                  <a:gd name="T7" fmla="*/ 0 h 184"/>
                  <a:gd name="T8" fmla="*/ 273 w 273"/>
                  <a:gd name="T9" fmla="*/ 21 h 184"/>
                  <a:gd name="T10" fmla="*/ 259 w 273"/>
                  <a:gd name="T11" fmla="*/ 184 h 184"/>
                </a:gdLst>
                <a:ahLst/>
                <a:cxnLst>
                  <a:cxn ang="0">
                    <a:pos x="T0" y="T1"/>
                  </a:cxn>
                  <a:cxn ang="0">
                    <a:pos x="T2" y="T3"/>
                  </a:cxn>
                  <a:cxn ang="0">
                    <a:pos x="T4" y="T5"/>
                  </a:cxn>
                  <a:cxn ang="0">
                    <a:pos x="T6" y="T7"/>
                  </a:cxn>
                  <a:cxn ang="0">
                    <a:pos x="T8" y="T9"/>
                  </a:cxn>
                  <a:cxn ang="0">
                    <a:pos x="T10" y="T11"/>
                  </a:cxn>
                </a:cxnLst>
                <a:rect l="0" t="0" r="r" b="b"/>
                <a:pathLst>
                  <a:path w="273" h="184">
                    <a:moveTo>
                      <a:pt x="259" y="184"/>
                    </a:moveTo>
                    <a:lnTo>
                      <a:pt x="137" y="176"/>
                    </a:lnTo>
                    <a:lnTo>
                      <a:pt x="0" y="162"/>
                    </a:lnTo>
                    <a:lnTo>
                      <a:pt x="14" y="0"/>
                    </a:lnTo>
                    <a:lnTo>
                      <a:pt x="273" y="21"/>
                    </a:lnTo>
                    <a:lnTo>
                      <a:pt x="259" y="184"/>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80"/>
              <p:cNvSpPr>
                <a:spLocks/>
              </p:cNvSpPr>
              <p:nvPr/>
            </p:nvSpPr>
            <p:spPr bwMode="auto">
              <a:xfrm>
                <a:off x="10125" y="19523"/>
                <a:ext cx="139" cy="151"/>
              </a:xfrm>
              <a:custGeom>
                <a:avLst/>
                <a:gdLst>
                  <a:gd name="T0" fmla="*/ 17 w 139"/>
                  <a:gd name="T1" fmla="*/ 121 h 151"/>
                  <a:gd name="T2" fmla="*/ 17 w 139"/>
                  <a:gd name="T3" fmla="*/ 98 h 151"/>
                  <a:gd name="T4" fmla="*/ 38 w 139"/>
                  <a:gd name="T5" fmla="*/ 60 h 151"/>
                  <a:gd name="T6" fmla="*/ 38 w 139"/>
                  <a:gd name="T7" fmla="*/ 52 h 151"/>
                  <a:gd name="T8" fmla="*/ 34 w 139"/>
                  <a:gd name="T9" fmla="*/ 42 h 151"/>
                  <a:gd name="T10" fmla="*/ 9 w 139"/>
                  <a:gd name="T11" fmla="*/ 29 h 151"/>
                  <a:gd name="T12" fmla="*/ 3 w 139"/>
                  <a:gd name="T13" fmla="*/ 23 h 151"/>
                  <a:gd name="T14" fmla="*/ 0 w 139"/>
                  <a:gd name="T15" fmla="*/ 5 h 151"/>
                  <a:gd name="T16" fmla="*/ 133 w 139"/>
                  <a:gd name="T17" fmla="*/ 0 h 151"/>
                  <a:gd name="T18" fmla="*/ 139 w 139"/>
                  <a:gd name="T19" fmla="*/ 83 h 151"/>
                  <a:gd name="T20" fmla="*/ 133 w 139"/>
                  <a:gd name="T21" fmla="*/ 85 h 151"/>
                  <a:gd name="T22" fmla="*/ 129 w 139"/>
                  <a:gd name="T23" fmla="*/ 91 h 151"/>
                  <a:gd name="T24" fmla="*/ 106 w 139"/>
                  <a:gd name="T25" fmla="*/ 112 h 151"/>
                  <a:gd name="T26" fmla="*/ 71 w 139"/>
                  <a:gd name="T27" fmla="*/ 127 h 151"/>
                  <a:gd name="T28" fmla="*/ 48 w 139"/>
                  <a:gd name="T29" fmla="*/ 149 h 151"/>
                  <a:gd name="T30" fmla="*/ 40 w 139"/>
                  <a:gd name="T31" fmla="*/ 151 h 151"/>
                  <a:gd name="T32" fmla="*/ 21 w 139"/>
                  <a:gd name="T33" fmla="*/ 149 h 151"/>
                  <a:gd name="T34" fmla="*/ 19 w 139"/>
                  <a:gd name="T35" fmla="*/ 121 h 151"/>
                  <a:gd name="T36" fmla="*/ 17 w 139"/>
                  <a:gd name="T37" fmla="*/ 12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9" h="151">
                    <a:moveTo>
                      <a:pt x="17" y="121"/>
                    </a:moveTo>
                    <a:lnTo>
                      <a:pt x="17" y="98"/>
                    </a:lnTo>
                    <a:lnTo>
                      <a:pt x="38" y="60"/>
                    </a:lnTo>
                    <a:lnTo>
                      <a:pt x="38" y="52"/>
                    </a:lnTo>
                    <a:lnTo>
                      <a:pt x="34" y="42"/>
                    </a:lnTo>
                    <a:lnTo>
                      <a:pt x="9" y="29"/>
                    </a:lnTo>
                    <a:lnTo>
                      <a:pt x="3" y="23"/>
                    </a:lnTo>
                    <a:lnTo>
                      <a:pt x="0" y="5"/>
                    </a:lnTo>
                    <a:lnTo>
                      <a:pt x="133" y="0"/>
                    </a:lnTo>
                    <a:lnTo>
                      <a:pt x="139" y="83"/>
                    </a:lnTo>
                    <a:lnTo>
                      <a:pt x="133" y="85"/>
                    </a:lnTo>
                    <a:lnTo>
                      <a:pt x="129" y="91"/>
                    </a:lnTo>
                    <a:lnTo>
                      <a:pt x="106" y="112"/>
                    </a:lnTo>
                    <a:lnTo>
                      <a:pt x="71" y="127"/>
                    </a:lnTo>
                    <a:lnTo>
                      <a:pt x="48" y="149"/>
                    </a:lnTo>
                    <a:lnTo>
                      <a:pt x="40" y="151"/>
                    </a:lnTo>
                    <a:lnTo>
                      <a:pt x="21" y="149"/>
                    </a:lnTo>
                    <a:lnTo>
                      <a:pt x="19" y="121"/>
                    </a:lnTo>
                    <a:lnTo>
                      <a:pt x="17" y="1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81"/>
              <p:cNvSpPr>
                <a:spLocks/>
              </p:cNvSpPr>
              <p:nvPr/>
            </p:nvSpPr>
            <p:spPr bwMode="auto">
              <a:xfrm>
                <a:off x="7430" y="19521"/>
                <a:ext cx="224" cy="151"/>
              </a:xfrm>
              <a:custGeom>
                <a:avLst/>
                <a:gdLst>
                  <a:gd name="T0" fmla="*/ 216 w 224"/>
                  <a:gd name="T1" fmla="*/ 151 h 151"/>
                  <a:gd name="T2" fmla="*/ 4 w 224"/>
                  <a:gd name="T3" fmla="*/ 137 h 151"/>
                  <a:gd name="T4" fmla="*/ 5 w 224"/>
                  <a:gd name="T5" fmla="*/ 87 h 151"/>
                  <a:gd name="T6" fmla="*/ 0 w 224"/>
                  <a:gd name="T7" fmla="*/ 85 h 151"/>
                  <a:gd name="T8" fmla="*/ 5 w 224"/>
                  <a:gd name="T9" fmla="*/ 0 h 151"/>
                  <a:gd name="T10" fmla="*/ 224 w 224"/>
                  <a:gd name="T11" fmla="*/ 11 h 151"/>
                  <a:gd name="T12" fmla="*/ 216 w 224"/>
                  <a:gd name="T13" fmla="*/ 151 h 151"/>
                </a:gdLst>
                <a:ahLst/>
                <a:cxnLst>
                  <a:cxn ang="0">
                    <a:pos x="T0" y="T1"/>
                  </a:cxn>
                  <a:cxn ang="0">
                    <a:pos x="T2" y="T3"/>
                  </a:cxn>
                  <a:cxn ang="0">
                    <a:pos x="T4" y="T5"/>
                  </a:cxn>
                  <a:cxn ang="0">
                    <a:pos x="T6" y="T7"/>
                  </a:cxn>
                  <a:cxn ang="0">
                    <a:pos x="T8" y="T9"/>
                  </a:cxn>
                  <a:cxn ang="0">
                    <a:pos x="T10" y="T11"/>
                  </a:cxn>
                  <a:cxn ang="0">
                    <a:pos x="T12" y="T13"/>
                  </a:cxn>
                </a:cxnLst>
                <a:rect l="0" t="0" r="r" b="b"/>
                <a:pathLst>
                  <a:path w="224" h="151">
                    <a:moveTo>
                      <a:pt x="216" y="151"/>
                    </a:moveTo>
                    <a:lnTo>
                      <a:pt x="4" y="137"/>
                    </a:lnTo>
                    <a:lnTo>
                      <a:pt x="5" y="87"/>
                    </a:lnTo>
                    <a:lnTo>
                      <a:pt x="0" y="85"/>
                    </a:lnTo>
                    <a:lnTo>
                      <a:pt x="5" y="0"/>
                    </a:lnTo>
                    <a:lnTo>
                      <a:pt x="224" y="11"/>
                    </a:lnTo>
                    <a:lnTo>
                      <a:pt x="216" y="151"/>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82"/>
              <p:cNvSpPr>
                <a:spLocks/>
              </p:cNvSpPr>
              <p:nvPr/>
            </p:nvSpPr>
            <p:spPr bwMode="auto">
              <a:xfrm>
                <a:off x="7646" y="19532"/>
                <a:ext cx="258" cy="151"/>
              </a:xfrm>
              <a:custGeom>
                <a:avLst/>
                <a:gdLst>
                  <a:gd name="T0" fmla="*/ 256 w 258"/>
                  <a:gd name="T1" fmla="*/ 151 h 151"/>
                  <a:gd name="T2" fmla="*/ 0 w 258"/>
                  <a:gd name="T3" fmla="*/ 140 h 151"/>
                  <a:gd name="T4" fmla="*/ 8 w 258"/>
                  <a:gd name="T5" fmla="*/ 0 h 151"/>
                  <a:gd name="T6" fmla="*/ 258 w 258"/>
                  <a:gd name="T7" fmla="*/ 14 h 151"/>
                  <a:gd name="T8" fmla="*/ 252 w 258"/>
                  <a:gd name="T9" fmla="*/ 103 h 151"/>
                  <a:gd name="T10" fmla="*/ 256 w 258"/>
                  <a:gd name="T11" fmla="*/ 103 h 151"/>
                  <a:gd name="T12" fmla="*/ 256 w 258"/>
                  <a:gd name="T13" fmla="*/ 151 h 151"/>
                </a:gdLst>
                <a:ahLst/>
                <a:cxnLst>
                  <a:cxn ang="0">
                    <a:pos x="T0" y="T1"/>
                  </a:cxn>
                  <a:cxn ang="0">
                    <a:pos x="T2" y="T3"/>
                  </a:cxn>
                  <a:cxn ang="0">
                    <a:pos x="T4" y="T5"/>
                  </a:cxn>
                  <a:cxn ang="0">
                    <a:pos x="T6" y="T7"/>
                  </a:cxn>
                  <a:cxn ang="0">
                    <a:pos x="T8" y="T9"/>
                  </a:cxn>
                  <a:cxn ang="0">
                    <a:pos x="T10" y="T11"/>
                  </a:cxn>
                  <a:cxn ang="0">
                    <a:pos x="T12" y="T13"/>
                  </a:cxn>
                </a:cxnLst>
                <a:rect l="0" t="0" r="r" b="b"/>
                <a:pathLst>
                  <a:path w="258" h="151">
                    <a:moveTo>
                      <a:pt x="256" y="151"/>
                    </a:moveTo>
                    <a:lnTo>
                      <a:pt x="0" y="140"/>
                    </a:lnTo>
                    <a:lnTo>
                      <a:pt x="8" y="0"/>
                    </a:lnTo>
                    <a:lnTo>
                      <a:pt x="258" y="14"/>
                    </a:lnTo>
                    <a:lnTo>
                      <a:pt x="252" y="103"/>
                    </a:lnTo>
                    <a:lnTo>
                      <a:pt x="256" y="103"/>
                    </a:lnTo>
                    <a:lnTo>
                      <a:pt x="256" y="151"/>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83"/>
              <p:cNvSpPr>
                <a:spLocks/>
              </p:cNvSpPr>
              <p:nvPr/>
            </p:nvSpPr>
            <p:spPr bwMode="auto">
              <a:xfrm>
                <a:off x="8803" y="19614"/>
                <a:ext cx="172" cy="118"/>
              </a:xfrm>
              <a:custGeom>
                <a:avLst/>
                <a:gdLst>
                  <a:gd name="T0" fmla="*/ 172 w 172"/>
                  <a:gd name="T1" fmla="*/ 118 h 118"/>
                  <a:gd name="T2" fmla="*/ 6 w 172"/>
                  <a:gd name="T3" fmla="*/ 118 h 118"/>
                  <a:gd name="T4" fmla="*/ 12 w 172"/>
                  <a:gd name="T5" fmla="*/ 106 h 118"/>
                  <a:gd name="T6" fmla="*/ 12 w 172"/>
                  <a:gd name="T7" fmla="*/ 94 h 118"/>
                  <a:gd name="T8" fmla="*/ 18 w 172"/>
                  <a:gd name="T9" fmla="*/ 85 h 118"/>
                  <a:gd name="T10" fmla="*/ 12 w 172"/>
                  <a:gd name="T11" fmla="*/ 71 h 118"/>
                  <a:gd name="T12" fmla="*/ 21 w 172"/>
                  <a:gd name="T13" fmla="*/ 67 h 118"/>
                  <a:gd name="T14" fmla="*/ 25 w 172"/>
                  <a:gd name="T15" fmla="*/ 63 h 118"/>
                  <a:gd name="T16" fmla="*/ 27 w 172"/>
                  <a:gd name="T17" fmla="*/ 60 h 118"/>
                  <a:gd name="T18" fmla="*/ 29 w 172"/>
                  <a:gd name="T19" fmla="*/ 46 h 118"/>
                  <a:gd name="T20" fmla="*/ 23 w 172"/>
                  <a:gd name="T21" fmla="*/ 17 h 118"/>
                  <a:gd name="T22" fmla="*/ 20 w 172"/>
                  <a:gd name="T23" fmla="*/ 15 h 118"/>
                  <a:gd name="T24" fmla="*/ 2 w 172"/>
                  <a:gd name="T25" fmla="*/ 11 h 118"/>
                  <a:gd name="T26" fmla="*/ 0 w 172"/>
                  <a:gd name="T27" fmla="*/ 7 h 118"/>
                  <a:gd name="T28" fmla="*/ 2 w 172"/>
                  <a:gd name="T29" fmla="*/ 1 h 118"/>
                  <a:gd name="T30" fmla="*/ 0 w 172"/>
                  <a:gd name="T31" fmla="*/ 0 h 118"/>
                  <a:gd name="T32" fmla="*/ 172 w 172"/>
                  <a:gd name="T33" fmla="*/ 1 h 118"/>
                  <a:gd name="T34" fmla="*/ 172 w 172"/>
                  <a:gd name="T35"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2" h="118">
                    <a:moveTo>
                      <a:pt x="172" y="118"/>
                    </a:moveTo>
                    <a:lnTo>
                      <a:pt x="6" y="118"/>
                    </a:lnTo>
                    <a:lnTo>
                      <a:pt x="12" y="106"/>
                    </a:lnTo>
                    <a:lnTo>
                      <a:pt x="12" y="94"/>
                    </a:lnTo>
                    <a:lnTo>
                      <a:pt x="18" y="85"/>
                    </a:lnTo>
                    <a:lnTo>
                      <a:pt x="12" y="71"/>
                    </a:lnTo>
                    <a:lnTo>
                      <a:pt x="21" y="67"/>
                    </a:lnTo>
                    <a:lnTo>
                      <a:pt x="25" y="63"/>
                    </a:lnTo>
                    <a:lnTo>
                      <a:pt x="27" y="60"/>
                    </a:lnTo>
                    <a:lnTo>
                      <a:pt x="29" y="46"/>
                    </a:lnTo>
                    <a:lnTo>
                      <a:pt x="23" y="17"/>
                    </a:lnTo>
                    <a:lnTo>
                      <a:pt x="20" y="15"/>
                    </a:lnTo>
                    <a:lnTo>
                      <a:pt x="2" y="11"/>
                    </a:lnTo>
                    <a:lnTo>
                      <a:pt x="0" y="7"/>
                    </a:lnTo>
                    <a:lnTo>
                      <a:pt x="2" y="1"/>
                    </a:lnTo>
                    <a:lnTo>
                      <a:pt x="0" y="0"/>
                    </a:lnTo>
                    <a:lnTo>
                      <a:pt x="172" y="1"/>
                    </a:lnTo>
                    <a:lnTo>
                      <a:pt x="172" y="118"/>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84"/>
              <p:cNvSpPr>
                <a:spLocks/>
              </p:cNvSpPr>
              <p:nvPr/>
            </p:nvSpPr>
            <p:spPr bwMode="auto">
              <a:xfrm>
                <a:off x="8975" y="19615"/>
                <a:ext cx="118" cy="117"/>
              </a:xfrm>
              <a:custGeom>
                <a:avLst/>
                <a:gdLst>
                  <a:gd name="T0" fmla="*/ 118 w 118"/>
                  <a:gd name="T1" fmla="*/ 117 h 117"/>
                  <a:gd name="T2" fmla="*/ 0 w 118"/>
                  <a:gd name="T3" fmla="*/ 117 h 117"/>
                  <a:gd name="T4" fmla="*/ 0 w 118"/>
                  <a:gd name="T5" fmla="*/ 0 h 117"/>
                  <a:gd name="T6" fmla="*/ 116 w 118"/>
                  <a:gd name="T7" fmla="*/ 0 h 117"/>
                  <a:gd name="T8" fmla="*/ 118 w 118"/>
                  <a:gd name="T9" fmla="*/ 117 h 117"/>
                </a:gdLst>
                <a:ahLst/>
                <a:cxnLst>
                  <a:cxn ang="0">
                    <a:pos x="T0" y="T1"/>
                  </a:cxn>
                  <a:cxn ang="0">
                    <a:pos x="T2" y="T3"/>
                  </a:cxn>
                  <a:cxn ang="0">
                    <a:pos x="T4" y="T5"/>
                  </a:cxn>
                  <a:cxn ang="0">
                    <a:pos x="T6" y="T7"/>
                  </a:cxn>
                  <a:cxn ang="0">
                    <a:pos x="T8" y="T9"/>
                  </a:cxn>
                </a:cxnLst>
                <a:rect l="0" t="0" r="r" b="b"/>
                <a:pathLst>
                  <a:path w="118" h="117">
                    <a:moveTo>
                      <a:pt x="118" y="117"/>
                    </a:moveTo>
                    <a:lnTo>
                      <a:pt x="0" y="117"/>
                    </a:lnTo>
                    <a:lnTo>
                      <a:pt x="0" y="0"/>
                    </a:lnTo>
                    <a:lnTo>
                      <a:pt x="116" y="0"/>
                    </a:lnTo>
                    <a:lnTo>
                      <a:pt x="118" y="11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85"/>
              <p:cNvSpPr>
                <a:spLocks/>
              </p:cNvSpPr>
              <p:nvPr/>
            </p:nvSpPr>
            <p:spPr bwMode="auto">
              <a:xfrm>
                <a:off x="9562" y="19604"/>
                <a:ext cx="121" cy="122"/>
              </a:xfrm>
              <a:custGeom>
                <a:avLst/>
                <a:gdLst>
                  <a:gd name="T0" fmla="*/ 121 w 121"/>
                  <a:gd name="T1" fmla="*/ 120 h 122"/>
                  <a:gd name="T2" fmla="*/ 3 w 121"/>
                  <a:gd name="T3" fmla="*/ 122 h 122"/>
                  <a:gd name="T4" fmla="*/ 0 w 121"/>
                  <a:gd name="T5" fmla="*/ 4 h 122"/>
                  <a:gd name="T6" fmla="*/ 116 w 121"/>
                  <a:gd name="T7" fmla="*/ 0 h 122"/>
                  <a:gd name="T8" fmla="*/ 118 w 121"/>
                  <a:gd name="T9" fmla="*/ 15 h 122"/>
                  <a:gd name="T10" fmla="*/ 121 w 121"/>
                  <a:gd name="T11" fmla="*/ 120 h 122"/>
                </a:gdLst>
                <a:ahLst/>
                <a:cxnLst>
                  <a:cxn ang="0">
                    <a:pos x="T0" y="T1"/>
                  </a:cxn>
                  <a:cxn ang="0">
                    <a:pos x="T2" y="T3"/>
                  </a:cxn>
                  <a:cxn ang="0">
                    <a:pos x="T4" y="T5"/>
                  </a:cxn>
                  <a:cxn ang="0">
                    <a:pos x="T6" y="T7"/>
                  </a:cxn>
                  <a:cxn ang="0">
                    <a:pos x="T8" y="T9"/>
                  </a:cxn>
                  <a:cxn ang="0">
                    <a:pos x="T10" y="T11"/>
                  </a:cxn>
                </a:cxnLst>
                <a:rect l="0" t="0" r="r" b="b"/>
                <a:pathLst>
                  <a:path w="121" h="122">
                    <a:moveTo>
                      <a:pt x="121" y="120"/>
                    </a:moveTo>
                    <a:lnTo>
                      <a:pt x="3" y="122"/>
                    </a:lnTo>
                    <a:lnTo>
                      <a:pt x="0" y="4"/>
                    </a:lnTo>
                    <a:lnTo>
                      <a:pt x="116" y="0"/>
                    </a:lnTo>
                    <a:lnTo>
                      <a:pt x="118" y="15"/>
                    </a:lnTo>
                    <a:lnTo>
                      <a:pt x="121"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86"/>
              <p:cNvSpPr>
                <a:spLocks/>
              </p:cNvSpPr>
              <p:nvPr/>
            </p:nvSpPr>
            <p:spPr bwMode="auto">
              <a:xfrm>
                <a:off x="9091" y="19615"/>
                <a:ext cx="120" cy="117"/>
              </a:xfrm>
              <a:custGeom>
                <a:avLst/>
                <a:gdLst>
                  <a:gd name="T0" fmla="*/ 120 w 120"/>
                  <a:gd name="T1" fmla="*/ 117 h 117"/>
                  <a:gd name="T2" fmla="*/ 2 w 120"/>
                  <a:gd name="T3" fmla="*/ 117 h 117"/>
                  <a:gd name="T4" fmla="*/ 0 w 120"/>
                  <a:gd name="T5" fmla="*/ 0 h 117"/>
                  <a:gd name="T6" fmla="*/ 120 w 120"/>
                  <a:gd name="T7" fmla="*/ 0 h 117"/>
                  <a:gd name="T8" fmla="*/ 120 w 120"/>
                  <a:gd name="T9" fmla="*/ 117 h 117"/>
                </a:gdLst>
                <a:ahLst/>
                <a:cxnLst>
                  <a:cxn ang="0">
                    <a:pos x="T0" y="T1"/>
                  </a:cxn>
                  <a:cxn ang="0">
                    <a:pos x="T2" y="T3"/>
                  </a:cxn>
                  <a:cxn ang="0">
                    <a:pos x="T4" y="T5"/>
                  </a:cxn>
                  <a:cxn ang="0">
                    <a:pos x="T6" y="T7"/>
                  </a:cxn>
                  <a:cxn ang="0">
                    <a:pos x="T8" y="T9"/>
                  </a:cxn>
                </a:cxnLst>
                <a:rect l="0" t="0" r="r" b="b"/>
                <a:pathLst>
                  <a:path w="120" h="117">
                    <a:moveTo>
                      <a:pt x="120" y="117"/>
                    </a:moveTo>
                    <a:lnTo>
                      <a:pt x="2" y="117"/>
                    </a:lnTo>
                    <a:lnTo>
                      <a:pt x="0" y="0"/>
                    </a:lnTo>
                    <a:lnTo>
                      <a:pt x="120" y="0"/>
                    </a:lnTo>
                    <a:lnTo>
                      <a:pt x="120" y="11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287"/>
              <p:cNvSpPr>
                <a:spLocks/>
              </p:cNvSpPr>
              <p:nvPr/>
            </p:nvSpPr>
            <p:spPr bwMode="auto">
              <a:xfrm>
                <a:off x="9444" y="19608"/>
                <a:ext cx="121" cy="120"/>
              </a:xfrm>
              <a:custGeom>
                <a:avLst/>
                <a:gdLst>
                  <a:gd name="T0" fmla="*/ 1 w 121"/>
                  <a:gd name="T1" fmla="*/ 120 h 120"/>
                  <a:gd name="T2" fmla="*/ 0 w 121"/>
                  <a:gd name="T3" fmla="*/ 4 h 120"/>
                  <a:gd name="T4" fmla="*/ 118 w 121"/>
                  <a:gd name="T5" fmla="*/ 0 h 120"/>
                  <a:gd name="T6" fmla="*/ 121 w 121"/>
                  <a:gd name="T7" fmla="*/ 118 h 120"/>
                  <a:gd name="T8" fmla="*/ 1 w 121"/>
                  <a:gd name="T9" fmla="*/ 120 h 120"/>
                </a:gdLst>
                <a:ahLst/>
                <a:cxnLst>
                  <a:cxn ang="0">
                    <a:pos x="T0" y="T1"/>
                  </a:cxn>
                  <a:cxn ang="0">
                    <a:pos x="T2" y="T3"/>
                  </a:cxn>
                  <a:cxn ang="0">
                    <a:pos x="T4" y="T5"/>
                  </a:cxn>
                  <a:cxn ang="0">
                    <a:pos x="T6" y="T7"/>
                  </a:cxn>
                  <a:cxn ang="0">
                    <a:pos x="T8" y="T9"/>
                  </a:cxn>
                </a:cxnLst>
                <a:rect l="0" t="0" r="r" b="b"/>
                <a:pathLst>
                  <a:path w="121" h="120">
                    <a:moveTo>
                      <a:pt x="1" y="120"/>
                    </a:moveTo>
                    <a:lnTo>
                      <a:pt x="0" y="4"/>
                    </a:lnTo>
                    <a:lnTo>
                      <a:pt x="118" y="0"/>
                    </a:lnTo>
                    <a:lnTo>
                      <a:pt x="121" y="118"/>
                    </a:lnTo>
                    <a:lnTo>
                      <a:pt x="1"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288"/>
              <p:cNvSpPr>
                <a:spLocks/>
              </p:cNvSpPr>
              <p:nvPr/>
            </p:nvSpPr>
            <p:spPr bwMode="auto">
              <a:xfrm>
                <a:off x="9211" y="19614"/>
                <a:ext cx="116" cy="118"/>
              </a:xfrm>
              <a:custGeom>
                <a:avLst/>
                <a:gdLst>
                  <a:gd name="T0" fmla="*/ 116 w 116"/>
                  <a:gd name="T1" fmla="*/ 116 h 118"/>
                  <a:gd name="T2" fmla="*/ 0 w 116"/>
                  <a:gd name="T3" fmla="*/ 118 h 118"/>
                  <a:gd name="T4" fmla="*/ 0 w 116"/>
                  <a:gd name="T5" fmla="*/ 1 h 118"/>
                  <a:gd name="T6" fmla="*/ 115 w 116"/>
                  <a:gd name="T7" fmla="*/ 0 h 118"/>
                  <a:gd name="T8" fmla="*/ 116 w 116"/>
                  <a:gd name="T9" fmla="*/ 116 h 118"/>
                </a:gdLst>
                <a:ahLst/>
                <a:cxnLst>
                  <a:cxn ang="0">
                    <a:pos x="T0" y="T1"/>
                  </a:cxn>
                  <a:cxn ang="0">
                    <a:pos x="T2" y="T3"/>
                  </a:cxn>
                  <a:cxn ang="0">
                    <a:pos x="T4" y="T5"/>
                  </a:cxn>
                  <a:cxn ang="0">
                    <a:pos x="T6" y="T7"/>
                  </a:cxn>
                  <a:cxn ang="0">
                    <a:pos x="T8" y="T9"/>
                  </a:cxn>
                </a:cxnLst>
                <a:rect l="0" t="0" r="r" b="b"/>
                <a:pathLst>
                  <a:path w="116" h="118">
                    <a:moveTo>
                      <a:pt x="116" y="116"/>
                    </a:moveTo>
                    <a:lnTo>
                      <a:pt x="0" y="118"/>
                    </a:lnTo>
                    <a:lnTo>
                      <a:pt x="0" y="1"/>
                    </a:lnTo>
                    <a:lnTo>
                      <a:pt x="115" y="0"/>
                    </a:lnTo>
                    <a:lnTo>
                      <a:pt x="116" y="11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289"/>
              <p:cNvSpPr>
                <a:spLocks/>
              </p:cNvSpPr>
              <p:nvPr/>
            </p:nvSpPr>
            <p:spPr bwMode="auto">
              <a:xfrm>
                <a:off x="9211" y="19614"/>
                <a:ext cx="116" cy="118"/>
              </a:xfrm>
              <a:custGeom>
                <a:avLst/>
                <a:gdLst>
                  <a:gd name="T0" fmla="*/ 116 w 116"/>
                  <a:gd name="T1" fmla="*/ 116 h 118"/>
                  <a:gd name="T2" fmla="*/ 0 w 116"/>
                  <a:gd name="T3" fmla="*/ 118 h 118"/>
                  <a:gd name="T4" fmla="*/ 0 w 116"/>
                  <a:gd name="T5" fmla="*/ 1 h 118"/>
                  <a:gd name="T6" fmla="*/ 115 w 116"/>
                  <a:gd name="T7" fmla="*/ 0 h 118"/>
                  <a:gd name="T8" fmla="*/ 116 w 116"/>
                  <a:gd name="T9" fmla="*/ 116 h 118"/>
                </a:gdLst>
                <a:ahLst/>
                <a:cxnLst>
                  <a:cxn ang="0">
                    <a:pos x="T0" y="T1"/>
                  </a:cxn>
                  <a:cxn ang="0">
                    <a:pos x="T2" y="T3"/>
                  </a:cxn>
                  <a:cxn ang="0">
                    <a:pos x="T4" y="T5"/>
                  </a:cxn>
                  <a:cxn ang="0">
                    <a:pos x="T6" y="T7"/>
                  </a:cxn>
                  <a:cxn ang="0">
                    <a:pos x="T8" y="T9"/>
                  </a:cxn>
                </a:cxnLst>
                <a:rect l="0" t="0" r="r" b="b"/>
                <a:pathLst>
                  <a:path w="116" h="118">
                    <a:moveTo>
                      <a:pt x="116" y="116"/>
                    </a:moveTo>
                    <a:lnTo>
                      <a:pt x="0" y="118"/>
                    </a:lnTo>
                    <a:lnTo>
                      <a:pt x="0" y="1"/>
                    </a:lnTo>
                    <a:lnTo>
                      <a:pt x="115" y="0"/>
                    </a:lnTo>
                    <a:lnTo>
                      <a:pt x="116" y="11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 name="Freeform 290"/>
              <p:cNvSpPr>
                <a:spLocks/>
              </p:cNvSpPr>
              <p:nvPr/>
            </p:nvSpPr>
            <p:spPr bwMode="auto">
              <a:xfrm>
                <a:off x="9680" y="19614"/>
                <a:ext cx="120" cy="110"/>
              </a:xfrm>
              <a:custGeom>
                <a:avLst/>
                <a:gdLst>
                  <a:gd name="T0" fmla="*/ 3 w 120"/>
                  <a:gd name="T1" fmla="*/ 110 h 110"/>
                  <a:gd name="T2" fmla="*/ 0 w 120"/>
                  <a:gd name="T3" fmla="*/ 5 h 110"/>
                  <a:gd name="T4" fmla="*/ 116 w 120"/>
                  <a:gd name="T5" fmla="*/ 0 h 110"/>
                  <a:gd name="T6" fmla="*/ 120 w 120"/>
                  <a:gd name="T7" fmla="*/ 104 h 110"/>
                  <a:gd name="T8" fmla="*/ 3 w 120"/>
                  <a:gd name="T9" fmla="*/ 110 h 110"/>
                </a:gdLst>
                <a:ahLst/>
                <a:cxnLst>
                  <a:cxn ang="0">
                    <a:pos x="T0" y="T1"/>
                  </a:cxn>
                  <a:cxn ang="0">
                    <a:pos x="T2" y="T3"/>
                  </a:cxn>
                  <a:cxn ang="0">
                    <a:pos x="T4" y="T5"/>
                  </a:cxn>
                  <a:cxn ang="0">
                    <a:pos x="T6" y="T7"/>
                  </a:cxn>
                  <a:cxn ang="0">
                    <a:pos x="T8" y="T9"/>
                  </a:cxn>
                </a:cxnLst>
                <a:rect l="0" t="0" r="r" b="b"/>
                <a:pathLst>
                  <a:path w="120" h="110">
                    <a:moveTo>
                      <a:pt x="3" y="110"/>
                    </a:moveTo>
                    <a:lnTo>
                      <a:pt x="0" y="5"/>
                    </a:lnTo>
                    <a:lnTo>
                      <a:pt x="116" y="0"/>
                    </a:lnTo>
                    <a:lnTo>
                      <a:pt x="120" y="104"/>
                    </a:lnTo>
                    <a:lnTo>
                      <a:pt x="3" y="11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291"/>
              <p:cNvSpPr>
                <a:spLocks/>
              </p:cNvSpPr>
              <p:nvPr/>
            </p:nvSpPr>
            <p:spPr bwMode="auto">
              <a:xfrm>
                <a:off x="9796" y="19610"/>
                <a:ext cx="120" cy="108"/>
              </a:xfrm>
              <a:custGeom>
                <a:avLst/>
                <a:gdLst>
                  <a:gd name="T0" fmla="*/ 4 w 120"/>
                  <a:gd name="T1" fmla="*/ 108 h 108"/>
                  <a:gd name="T2" fmla="*/ 0 w 120"/>
                  <a:gd name="T3" fmla="*/ 4 h 108"/>
                  <a:gd name="T4" fmla="*/ 118 w 120"/>
                  <a:gd name="T5" fmla="*/ 0 h 108"/>
                  <a:gd name="T6" fmla="*/ 118 w 120"/>
                  <a:gd name="T7" fmla="*/ 44 h 108"/>
                  <a:gd name="T8" fmla="*/ 120 w 120"/>
                  <a:gd name="T9" fmla="*/ 102 h 108"/>
                  <a:gd name="T10" fmla="*/ 4 w 120"/>
                  <a:gd name="T11" fmla="*/ 108 h 108"/>
                </a:gdLst>
                <a:ahLst/>
                <a:cxnLst>
                  <a:cxn ang="0">
                    <a:pos x="T0" y="T1"/>
                  </a:cxn>
                  <a:cxn ang="0">
                    <a:pos x="T2" y="T3"/>
                  </a:cxn>
                  <a:cxn ang="0">
                    <a:pos x="T4" y="T5"/>
                  </a:cxn>
                  <a:cxn ang="0">
                    <a:pos x="T6" y="T7"/>
                  </a:cxn>
                  <a:cxn ang="0">
                    <a:pos x="T8" y="T9"/>
                  </a:cxn>
                  <a:cxn ang="0">
                    <a:pos x="T10" y="T11"/>
                  </a:cxn>
                </a:cxnLst>
                <a:rect l="0" t="0" r="r" b="b"/>
                <a:pathLst>
                  <a:path w="120" h="108">
                    <a:moveTo>
                      <a:pt x="4" y="108"/>
                    </a:moveTo>
                    <a:lnTo>
                      <a:pt x="0" y="4"/>
                    </a:lnTo>
                    <a:lnTo>
                      <a:pt x="118" y="0"/>
                    </a:lnTo>
                    <a:lnTo>
                      <a:pt x="118" y="44"/>
                    </a:lnTo>
                    <a:lnTo>
                      <a:pt x="120" y="102"/>
                    </a:lnTo>
                    <a:lnTo>
                      <a:pt x="4" y="10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292"/>
              <p:cNvSpPr>
                <a:spLocks/>
              </p:cNvSpPr>
              <p:nvPr/>
            </p:nvSpPr>
            <p:spPr bwMode="auto">
              <a:xfrm>
                <a:off x="10322" y="19583"/>
                <a:ext cx="155" cy="143"/>
              </a:xfrm>
              <a:custGeom>
                <a:avLst/>
                <a:gdLst>
                  <a:gd name="T0" fmla="*/ 58 w 155"/>
                  <a:gd name="T1" fmla="*/ 19 h 143"/>
                  <a:gd name="T2" fmla="*/ 83 w 155"/>
                  <a:gd name="T3" fmla="*/ 19 h 143"/>
                  <a:gd name="T4" fmla="*/ 91 w 155"/>
                  <a:gd name="T5" fmla="*/ 23 h 143"/>
                  <a:gd name="T6" fmla="*/ 104 w 155"/>
                  <a:gd name="T7" fmla="*/ 7 h 143"/>
                  <a:gd name="T8" fmla="*/ 129 w 155"/>
                  <a:gd name="T9" fmla="*/ 5 h 143"/>
                  <a:gd name="T10" fmla="*/ 145 w 155"/>
                  <a:gd name="T11" fmla="*/ 0 h 143"/>
                  <a:gd name="T12" fmla="*/ 155 w 155"/>
                  <a:gd name="T13" fmla="*/ 120 h 143"/>
                  <a:gd name="T14" fmla="*/ 155 w 155"/>
                  <a:gd name="T15" fmla="*/ 135 h 143"/>
                  <a:gd name="T16" fmla="*/ 8 w 155"/>
                  <a:gd name="T17" fmla="*/ 143 h 143"/>
                  <a:gd name="T18" fmla="*/ 0 w 155"/>
                  <a:gd name="T19" fmla="*/ 11 h 143"/>
                  <a:gd name="T20" fmla="*/ 15 w 155"/>
                  <a:gd name="T21" fmla="*/ 7 h 143"/>
                  <a:gd name="T22" fmla="*/ 29 w 155"/>
                  <a:gd name="T23" fmla="*/ 5 h 143"/>
                  <a:gd name="T24" fmla="*/ 35 w 155"/>
                  <a:gd name="T25" fmla="*/ 9 h 143"/>
                  <a:gd name="T26" fmla="*/ 42 w 155"/>
                  <a:gd name="T27" fmla="*/ 9 h 143"/>
                  <a:gd name="T28" fmla="*/ 58 w 155"/>
                  <a:gd name="T29" fmla="*/ 1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43">
                    <a:moveTo>
                      <a:pt x="58" y="19"/>
                    </a:moveTo>
                    <a:lnTo>
                      <a:pt x="83" y="19"/>
                    </a:lnTo>
                    <a:lnTo>
                      <a:pt x="91" y="23"/>
                    </a:lnTo>
                    <a:lnTo>
                      <a:pt x="104" y="7"/>
                    </a:lnTo>
                    <a:lnTo>
                      <a:pt x="129" y="5"/>
                    </a:lnTo>
                    <a:lnTo>
                      <a:pt x="145" y="0"/>
                    </a:lnTo>
                    <a:lnTo>
                      <a:pt x="155" y="120"/>
                    </a:lnTo>
                    <a:lnTo>
                      <a:pt x="155" y="135"/>
                    </a:lnTo>
                    <a:lnTo>
                      <a:pt x="8" y="143"/>
                    </a:lnTo>
                    <a:lnTo>
                      <a:pt x="0" y="11"/>
                    </a:lnTo>
                    <a:lnTo>
                      <a:pt x="15" y="7"/>
                    </a:lnTo>
                    <a:lnTo>
                      <a:pt x="29" y="5"/>
                    </a:lnTo>
                    <a:lnTo>
                      <a:pt x="35" y="9"/>
                    </a:lnTo>
                    <a:lnTo>
                      <a:pt x="42" y="9"/>
                    </a:lnTo>
                    <a:lnTo>
                      <a:pt x="58" y="1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293"/>
              <p:cNvSpPr>
                <a:spLocks/>
              </p:cNvSpPr>
              <p:nvPr/>
            </p:nvSpPr>
            <p:spPr bwMode="auto">
              <a:xfrm>
                <a:off x="10146" y="19592"/>
                <a:ext cx="191" cy="242"/>
              </a:xfrm>
              <a:custGeom>
                <a:avLst/>
                <a:gdLst>
                  <a:gd name="T0" fmla="*/ 71 w 191"/>
                  <a:gd name="T1" fmla="*/ 188 h 242"/>
                  <a:gd name="T2" fmla="*/ 64 w 191"/>
                  <a:gd name="T3" fmla="*/ 186 h 242"/>
                  <a:gd name="T4" fmla="*/ 44 w 191"/>
                  <a:gd name="T5" fmla="*/ 178 h 242"/>
                  <a:gd name="T6" fmla="*/ 27 w 191"/>
                  <a:gd name="T7" fmla="*/ 167 h 242"/>
                  <a:gd name="T8" fmla="*/ 21 w 191"/>
                  <a:gd name="T9" fmla="*/ 153 h 242"/>
                  <a:gd name="T10" fmla="*/ 17 w 191"/>
                  <a:gd name="T11" fmla="*/ 124 h 242"/>
                  <a:gd name="T12" fmla="*/ 6 w 191"/>
                  <a:gd name="T13" fmla="*/ 105 h 242"/>
                  <a:gd name="T14" fmla="*/ 0 w 191"/>
                  <a:gd name="T15" fmla="*/ 80 h 242"/>
                  <a:gd name="T16" fmla="*/ 19 w 191"/>
                  <a:gd name="T17" fmla="*/ 82 h 242"/>
                  <a:gd name="T18" fmla="*/ 27 w 191"/>
                  <a:gd name="T19" fmla="*/ 80 h 242"/>
                  <a:gd name="T20" fmla="*/ 50 w 191"/>
                  <a:gd name="T21" fmla="*/ 58 h 242"/>
                  <a:gd name="T22" fmla="*/ 85 w 191"/>
                  <a:gd name="T23" fmla="*/ 43 h 242"/>
                  <a:gd name="T24" fmla="*/ 108 w 191"/>
                  <a:gd name="T25" fmla="*/ 22 h 242"/>
                  <a:gd name="T26" fmla="*/ 112 w 191"/>
                  <a:gd name="T27" fmla="*/ 16 h 242"/>
                  <a:gd name="T28" fmla="*/ 118 w 191"/>
                  <a:gd name="T29" fmla="*/ 14 h 242"/>
                  <a:gd name="T30" fmla="*/ 149 w 191"/>
                  <a:gd name="T31" fmla="*/ 0 h 242"/>
                  <a:gd name="T32" fmla="*/ 176 w 191"/>
                  <a:gd name="T33" fmla="*/ 2 h 242"/>
                  <a:gd name="T34" fmla="*/ 184 w 191"/>
                  <a:gd name="T35" fmla="*/ 134 h 242"/>
                  <a:gd name="T36" fmla="*/ 191 w 191"/>
                  <a:gd name="T37" fmla="*/ 238 h 242"/>
                  <a:gd name="T38" fmla="*/ 137 w 191"/>
                  <a:gd name="T39" fmla="*/ 242 h 242"/>
                  <a:gd name="T40" fmla="*/ 141 w 191"/>
                  <a:gd name="T41" fmla="*/ 234 h 242"/>
                  <a:gd name="T42" fmla="*/ 137 w 191"/>
                  <a:gd name="T43" fmla="*/ 225 h 242"/>
                  <a:gd name="T44" fmla="*/ 129 w 191"/>
                  <a:gd name="T45" fmla="*/ 221 h 242"/>
                  <a:gd name="T46" fmla="*/ 122 w 191"/>
                  <a:gd name="T47" fmla="*/ 198 h 242"/>
                  <a:gd name="T48" fmla="*/ 108 w 191"/>
                  <a:gd name="T49" fmla="*/ 192 h 242"/>
                  <a:gd name="T50" fmla="*/ 71 w 191"/>
                  <a:gd name="T51" fmla="*/ 188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242">
                    <a:moveTo>
                      <a:pt x="71" y="188"/>
                    </a:moveTo>
                    <a:lnTo>
                      <a:pt x="64" y="186"/>
                    </a:lnTo>
                    <a:lnTo>
                      <a:pt x="44" y="178"/>
                    </a:lnTo>
                    <a:lnTo>
                      <a:pt x="27" y="167"/>
                    </a:lnTo>
                    <a:lnTo>
                      <a:pt x="21" y="153"/>
                    </a:lnTo>
                    <a:lnTo>
                      <a:pt x="17" y="124"/>
                    </a:lnTo>
                    <a:lnTo>
                      <a:pt x="6" y="105"/>
                    </a:lnTo>
                    <a:lnTo>
                      <a:pt x="0" y="80"/>
                    </a:lnTo>
                    <a:lnTo>
                      <a:pt x="19" y="82"/>
                    </a:lnTo>
                    <a:lnTo>
                      <a:pt x="27" y="80"/>
                    </a:lnTo>
                    <a:lnTo>
                      <a:pt x="50" y="58"/>
                    </a:lnTo>
                    <a:lnTo>
                      <a:pt x="85" y="43"/>
                    </a:lnTo>
                    <a:lnTo>
                      <a:pt x="108" y="22"/>
                    </a:lnTo>
                    <a:lnTo>
                      <a:pt x="112" y="16"/>
                    </a:lnTo>
                    <a:lnTo>
                      <a:pt x="118" y="14"/>
                    </a:lnTo>
                    <a:lnTo>
                      <a:pt x="149" y="0"/>
                    </a:lnTo>
                    <a:lnTo>
                      <a:pt x="176" y="2"/>
                    </a:lnTo>
                    <a:lnTo>
                      <a:pt x="184" y="134"/>
                    </a:lnTo>
                    <a:lnTo>
                      <a:pt x="191" y="238"/>
                    </a:lnTo>
                    <a:lnTo>
                      <a:pt x="137" y="242"/>
                    </a:lnTo>
                    <a:lnTo>
                      <a:pt x="141" y="234"/>
                    </a:lnTo>
                    <a:lnTo>
                      <a:pt x="137" y="225"/>
                    </a:lnTo>
                    <a:lnTo>
                      <a:pt x="129" y="221"/>
                    </a:lnTo>
                    <a:lnTo>
                      <a:pt x="122" y="198"/>
                    </a:lnTo>
                    <a:lnTo>
                      <a:pt x="108" y="192"/>
                    </a:lnTo>
                    <a:lnTo>
                      <a:pt x="71" y="18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294"/>
              <p:cNvSpPr>
                <a:spLocks/>
              </p:cNvSpPr>
              <p:nvPr/>
            </p:nvSpPr>
            <p:spPr bwMode="auto">
              <a:xfrm>
                <a:off x="8536" y="19641"/>
                <a:ext cx="120" cy="129"/>
              </a:xfrm>
              <a:custGeom>
                <a:avLst/>
                <a:gdLst>
                  <a:gd name="T0" fmla="*/ 39 w 120"/>
                  <a:gd name="T1" fmla="*/ 108 h 129"/>
                  <a:gd name="T2" fmla="*/ 33 w 120"/>
                  <a:gd name="T3" fmla="*/ 108 h 129"/>
                  <a:gd name="T4" fmla="*/ 18 w 120"/>
                  <a:gd name="T5" fmla="*/ 112 h 129"/>
                  <a:gd name="T6" fmla="*/ 0 w 120"/>
                  <a:gd name="T7" fmla="*/ 106 h 129"/>
                  <a:gd name="T8" fmla="*/ 2 w 120"/>
                  <a:gd name="T9" fmla="*/ 0 h 129"/>
                  <a:gd name="T10" fmla="*/ 62 w 120"/>
                  <a:gd name="T11" fmla="*/ 2 h 129"/>
                  <a:gd name="T12" fmla="*/ 120 w 120"/>
                  <a:gd name="T13" fmla="*/ 2 h 129"/>
                  <a:gd name="T14" fmla="*/ 118 w 120"/>
                  <a:gd name="T15" fmla="*/ 31 h 129"/>
                  <a:gd name="T16" fmla="*/ 118 w 120"/>
                  <a:gd name="T17" fmla="*/ 129 h 129"/>
                  <a:gd name="T18" fmla="*/ 107 w 120"/>
                  <a:gd name="T19" fmla="*/ 123 h 129"/>
                  <a:gd name="T20" fmla="*/ 103 w 120"/>
                  <a:gd name="T21" fmla="*/ 114 h 129"/>
                  <a:gd name="T22" fmla="*/ 99 w 120"/>
                  <a:gd name="T23" fmla="*/ 110 h 129"/>
                  <a:gd name="T24" fmla="*/ 91 w 120"/>
                  <a:gd name="T25" fmla="*/ 112 h 129"/>
                  <a:gd name="T26" fmla="*/ 81 w 120"/>
                  <a:gd name="T27" fmla="*/ 108 h 129"/>
                  <a:gd name="T28" fmla="*/ 62 w 120"/>
                  <a:gd name="T29" fmla="*/ 104 h 129"/>
                  <a:gd name="T30" fmla="*/ 45 w 120"/>
                  <a:gd name="T31" fmla="*/ 110 h 129"/>
                  <a:gd name="T32" fmla="*/ 39 w 120"/>
                  <a:gd name="T33" fmla="*/ 10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 h="129">
                    <a:moveTo>
                      <a:pt x="39" y="108"/>
                    </a:moveTo>
                    <a:lnTo>
                      <a:pt x="33" y="108"/>
                    </a:lnTo>
                    <a:lnTo>
                      <a:pt x="18" y="112"/>
                    </a:lnTo>
                    <a:lnTo>
                      <a:pt x="0" y="106"/>
                    </a:lnTo>
                    <a:lnTo>
                      <a:pt x="2" y="0"/>
                    </a:lnTo>
                    <a:lnTo>
                      <a:pt x="62" y="2"/>
                    </a:lnTo>
                    <a:lnTo>
                      <a:pt x="120" y="2"/>
                    </a:lnTo>
                    <a:lnTo>
                      <a:pt x="118" y="31"/>
                    </a:lnTo>
                    <a:lnTo>
                      <a:pt x="118" y="129"/>
                    </a:lnTo>
                    <a:lnTo>
                      <a:pt x="107" y="123"/>
                    </a:lnTo>
                    <a:lnTo>
                      <a:pt x="103" y="114"/>
                    </a:lnTo>
                    <a:lnTo>
                      <a:pt x="99" y="110"/>
                    </a:lnTo>
                    <a:lnTo>
                      <a:pt x="91" y="112"/>
                    </a:lnTo>
                    <a:lnTo>
                      <a:pt x="81" y="108"/>
                    </a:lnTo>
                    <a:lnTo>
                      <a:pt x="62" y="104"/>
                    </a:lnTo>
                    <a:lnTo>
                      <a:pt x="45" y="110"/>
                    </a:lnTo>
                    <a:lnTo>
                      <a:pt x="39" y="10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295"/>
              <p:cNvSpPr>
                <a:spLocks/>
              </p:cNvSpPr>
              <p:nvPr/>
            </p:nvSpPr>
            <p:spPr bwMode="auto">
              <a:xfrm>
                <a:off x="8405" y="19639"/>
                <a:ext cx="133" cy="139"/>
              </a:xfrm>
              <a:custGeom>
                <a:avLst/>
                <a:gdLst>
                  <a:gd name="T0" fmla="*/ 0 w 133"/>
                  <a:gd name="T1" fmla="*/ 114 h 139"/>
                  <a:gd name="T2" fmla="*/ 2 w 133"/>
                  <a:gd name="T3" fmla="*/ 104 h 139"/>
                  <a:gd name="T4" fmla="*/ 5 w 133"/>
                  <a:gd name="T5" fmla="*/ 106 h 139"/>
                  <a:gd name="T6" fmla="*/ 11 w 133"/>
                  <a:gd name="T7" fmla="*/ 94 h 139"/>
                  <a:gd name="T8" fmla="*/ 9 w 133"/>
                  <a:gd name="T9" fmla="*/ 89 h 139"/>
                  <a:gd name="T10" fmla="*/ 11 w 133"/>
                  <a:gd name="T11" fmla="*/ 85 h 139"/>
                  <a:gd name="T12" fmla="*/ 11 w 133"/>
                  <a:gd name="T13" fmla="*/ 79 h 139"/>
                  <a:gd name="T14" fmla="*/ 15 w 133"/>
                  <a:gd name="T15" fmla="*/ 67 h 139"/>
                  <a:gd name="T16" fmla="*/ 13 w 133"/>
                  <a:gd name="T17" fmla="*/ 56 h 139"/>
                  <a:gd name="T18" fmla="*/ 15 w 133"/>
                  <a:gd name="T19" fmla="*/ 46 h 139"/>
                  <a:gd name="T20" fmla="*/ 13 w 133"/>
                  <a:gd name="T21" fmla="*/ 27 h 139"/>
                  <a:gd name="T22" fmla="*/ 15 w 133"/>
                  <a:gd name="T23" fmla="*/ 15 h 139"/>
                  <a:gd name="T24" fmla="*/ 23 w 133"/>
                  <a:gd name="T25" fmla="*/ 0 h 139"/>
                  <a:gd name="T26" fmla="*/ 133 w 133"/>
                  <a:gd name="T27" fmla="*/ 2 h 139"/>
                  <a:gd name="T28" fmla="*/ 131 w 133"/>
                  <a:gd name="T29" fmla="*/ 108 h 139"/>
                  <a:gd name="T30" fmla="*/ 120 w 133"/>
                  <a:gd name="T31" fmla="*/ 116 h 139"/>
                  <a:gd name="T32" fmla="*/ 110 w 133"/>
                  <a:gd name="T33" fmla="*/ 108 h 139"/>
                  <a:gd name="T34" fmla="*/ 98 w 133"/>
                  <a:gd name="T35" fmla="*/ 112 h 139"/>
                  <a:gd name="T36" fmla="*/ 93 w 133"/>
                  <a:gd name="T37" fmla="*/ 112 h 139"/>
                  <a:gd name="T38" fmla="*/ 87 w 133"/>
                  <a:gd name="T39" fmla="*/ 106 h 139"/>
                  <a:gd name="T40" fmla="*/ 69 w 133"/>
                  <a:gd name="T41" fmla="*/ 108 h 139"/>
                  <a:gd name="T42" fmla="*/ 69 w 133"/>
                  <a:gd name="T43" fmla="*/ 118 h 139"/>
                  <a:gd name="T44" fmla="*/ 58 w 133"/>
                  <a:gd name="T45" fmla="*/ 131 h 139"/>
                  <a:gd name="T46" fmla="*/ 50 w 133"/>
                  <a:gd name="T47" fmla="*/ 137 h 139"/>
                  <a:gd name="T48" fmla="*/ 42 w 133"/>
                  <a:gd name="T49" fmla="*/ 139 h 139"/>
                  <a:gd name="T50" fmla="*/ 33 w 133"/>
                  <a:gd name="T51" fmla="*/ 137 h 139"/>
                  <a:gd name="T52" fmla="*/ 11 w 133"/>
                  <a:gd name="T53" fmla="*/ 123 h 139"/>
                  <a:gd name="T54" fmla="*/ 9 w 133"/>
                  <a:gd name="T55" fmla="*/ 120 h 139"/>
                  <a:gd name="T56" fmla="*/ 5 w 133"/>
                  <a:gd name="T57" fmla="*/ 114 h 139"/>
                  <a:gd name="T58" fmla="*/ 0 w 133"/>
                  <a:gd name="T59" fmla="*/ 11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3" h="139">
                    <a:moveTo>
                      <a:pt x="0" y="114"/>
                    </a:moveTo>
                    <a:lnTo>
                      <a:pt x="2" y="104"/>
                    </a:lnTo>
                    <a:lnTo>
                      <a:pt x="5" y="106"/>
                    </a:lnTo>
                    <a:lnTo>
                      <a:pt x="11" y="94"/>
                    </a:lnTo>
                    <a:lnTo>
                      <a:pt x="9" y="89"/>
                    </a:lnTo>
                    <a:lnTo>
                      <a:pt x="11" y="85"/>
                    </a:lnTo>
                    <a:lnTo>
                      <a:pt x="11" y="79"/>
                    </a:lnTo>
                    <a:lnTo>
                      <a:pt x="15" y="67"/>
                    </a:lnTo>
                    <a:lnTo>
                      <a:pt x="13" y="56"/>
                    </a:lnTo>
                    <a:lnTo>
                      <a:pt x="15" y="46"/>
                    </a:lnTo>
                    <a:lnTo>
                      <a:pt x="13" y="27"/>
                    </a:lnTo>
                    <a:lnTo>
                      <a:pt x="15" y="15"/>
                    </a:lnTo>
                    <a:lnTo>
                      <a:pt x="23" y="0"/>
                    </a:lnTo>
                    <a:lnTo>
                      <a:pt x="133" y="2"/>
                    </a:lnTo>
                    <a:lnTo>
                      <a:pt x="131" y="108"/>
                    </a:lnTo>
                    <a:lnTo>
                      <a:pt x="120" y="116"/>
                    </a:lnTo>
                    <a:lnTo>
                      <a:pt x="110" y="108"/>
                    </a:lnTo>
                    <a:lnTo>
                      <a:pt x="98" y="112"/>
                    </a:lnTo>
                    <a:lnTo>
                      <a:pt x="93" y="112"/>
                    </a:lnTo>
                    <a:lnTo>
                      <a:pt x="87" y="106"/>
                    </a:lnTo>
                    <a:lnTo>
                      <a:pt x="69" y="108"/>
                    </a:lnTo>
                    <a:lnTo>
                      <a:pt x="69" y="118"/>
                    </a:lnTo>
                    <a:lnTo>
                      <a:pt x="58" y="131"/>
                    </a:lnTo>
                    <a:lnTo>
                      <a:pt x="50" y="137"/>
                    </a:lnTo>
                    <a:lnTo>
                      <a:pt x="42" y="139"/>
                    </a:lnTo>
                    <a:lnTo>
                      <a:pt x="33" y="137"/>
                    </a:lnTo>
                    <a:lnTo>
                      <a:pt x="11" y="123"/>
                    </a:lnTo>
                    <a:lnTo>
                      <a:pt x="9" y="120"/>
                    </a:lnTo>
                    <a:lnTo>
                      <a:pt x="5" y="114"/>
                    </a:lnTo>
                    <a:lnTo>
                      <a:pt x="0" y="11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296"/>
              <p:cNvSpPr>
                <a:spLocks/>
              </p:cNvSpPr>
              <p:nvPr/>
            </p:nvSpPr>
            <p:spPr bwMode="auto">
              <a:xfrm>
                <a:off x="8741" y="19674"/>
                <a:ext cx="93" cy="205"/>
              </a:xfrm>
              <a:custGeom>
                <a:avLst/>
                <a:gdLst>
                  <a:gd name="T0" fmla="*/ 45 w 93"/>
                  <a:gd name="T1" fmla="*/ 191 h 205"/>
                  <a:gd name="T2" fmla="*/ 43 w 93"/>
                  <a:gd name="T3" fmla="*/ 183 h 205"/>
                  <a:gd name="T4" fmla="*/ 24 w 93"/>
                  <a:gd name="T5" fmla="*/ 162 h 205"/>
                  <a:gd name="T6" fmla="*/ 24 w 93"/>
                  <a:gd name="T7" fmla="*/ 158 h 205"/>
                  <a:gd name="T8" fmla="*/ 29 w 93"/>
                  <a:gd name="T9" fmla="*/ 150 h 205"/>
                  <a:gd name="T10" fmla="*/ 27 w 93"/>
                  <a:gd name="T11" fmla="*/ 147 h 205"/>
                  <a:gd name="T12" fmla="*/ 22 w 93"/>
                  <a:gd name="T13" fmla="*/ 143 h 205"/>
                  <a:gd name="T14" fmla="*/ 4 w 93"/>
                  <a:gd name="T15" fmla="*/ 141 h 205"/>
                  <a:gd name="T16" fmla="*/ 0 w 93"/>
                  <a:gd name="T17" fmla="*/ 137 h 205"/>
                  <a:gd name="T18" fmla="*/ 0 w 93"/>
                  <a:gd name="T19" fmla="*/ 129 h 205"/>
                  <a:gd name="T20" fmla="*/ 2 w 93"/>
                  <a:gd name="T21" fmla="*/ 0 h 205"/>
                  <a:gd name="T22" fmla="*/ 89 w 93"/>
                  <a:gd name="T23" fmla="*/ 0 h 205"/>
                  <a:gd name="T24" fmla="*/ 87 w 93"/>
                  <a:gd name="T25" fmla="*/ 3 h 205"/>
                  <a:gd name="T26" fmla="*/ 83 w 93"/>
                  <a:gd name="T27" fmla="*/ 7 h 205"/>
                  <a:gd name="T28" fmla="*/ 74 w 93"/>
                  <a:gd name="T29" fmla="*/ 11 h 205"/>
                  <a:gd name="T30" fmla="*/ 80 w 93"/>
                  <a:gd name="T31" fmla="*/ 25 h 205"/>
                  <a:gd name="T32" fmla="*/ 74 w 93"/>
                  <a:gd name="T33" fmla="*/ 34 h 205"/>
                  <a:gd name="T34" fmla="*/ 74 w 93"/>
                  <a:gd name="T35" fmla="*/ 46 h 205"/>
                  <a:gd name="T36" fmla="*/ 68 w 93"/>
                  <a:gd name="T37" fmla="*/ 58 h 205"/>
                  <a:gd name="T38" fmla="*/ 70 w 93"/>
                  <a:gd name="T39" fmla="*/ 63 h 205"/>
                  <a:gd name="T40" fmla="*/ 64 w 93"/>
                  <a:gd name="T41" fmla="*/ 81 h 205"/>
                  <a:gd name="T42" fmla="*/ 60 w 93"/>
                  <a:gd name="T43" fmla="*/ 85 h 205"/>
                  <a:gd name="T44" fmla="*/ 56 w 93"/>
                  <a:gd name="T45" fmla="*/ 85 h 205"/>
                  <a:gd name="T46" fmla="*/ 53 w 93"/>
                  <a:gd name="T47" fmla="*/ 98 h 205"/>
                  <a:gd name="T48" fmla="*/ 45 w 93"/>
                  <a:gd name="T49" fmla="*/ 106 h 205"/>
                  <a:gd name="T50" fmla="*/ 43 w 93"/>
                  <a:gd name="T51" fmla="*/ 116 h 205"/>
                  <a:gd name="T52" fmla="*/ 47 w 93"/>
                  <a:gd name="T53" fmla="*/ 129 h 205"/>
                  <a:gd name="T54" fmla="*/ 62 w 93"/>
                  <a:gd name="T55" fmla="*/ 143 h 205"/>
                  <a:gd name="T56" fmla="*/ 68 w 93"/>
                  <a:gd name="T57" fmla="*/ 145 h 205"/>
                  <a:gd name="T58" fmla="*/ 74 w 93"/>
                  <a:gd name="T59" fmla="*/ 156 h 205"/>
                  <a:gd name="T60" fmla="*/ 82 w 93"/>
                  <a:gd name="T61" fmla="*/ 172 h 205"/>
                  <a:gd name="T62" fmla="*/ 78 w 93"/>
                  <a:gd name="T63" fmla="*/ 176 h 205"/>
                  <a:gd name="T64" fmla="*/ 80 w 93"/>
                  <a:gd name="T65" fmla="*/ 177 h 205"/>
                  <a:gd name="T66" fmla="*/ 83 w 93"/>
                  <a:gd name="T67" fmla="*/ 195 h 205"/>
                  <a:gd name="T68" fmla="*/ 93 w 93"/>
                  <a:gd name="T69" fmla="*/ 205 h 205"/>
                  <a:gd name="T70" fmla="*/ 80 w 93"/>
                  <a:gd name="T71" fmla="*/ 205 h 205"/>
                  <a:gd name="T72" fmla="*/ 66 w 93"/>
                  <a:gd name="T73" fmla="*/ 193 h 205"/>
                  <a:gd name="T74" fmla="*/ 56 w 93"/>
                  <a:gd name="T75" fmla="*/ 193 h 205"/>
                  <a:gd name="T76" fmla="*/ 51 w 93"/>
                  <a:gd name="T77" fmla="*/ 197 h 205"/>
                  <a:gd name="T78" fmla="*/ 45 w 93"/>
                  <a:gd name="T7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 h="205">
                    <a:moveTo>
                      <a:pt x="45" y="191"/>
                    </a:moveTo>
                    <a:lnTo>
                      <a:pt x="43" y="183"/>
                    </a:lnTo>
                    <a:lnTo>
                      <a:pt x="24" y="162"/>
                    </a:lnTo>
                    <a:lnTo>
                      <a:pt x="24" y="158"/>
                    </a:lnTo>
                    <a:lnTo>
                      <a:pt x="29" y="150"/>
                    </a:lnTo>
                    <a:lnTo>
                      <a:pt x="27" y="147"/>
                    </a:lnTo>
                    <a:lnTo>
                      <a:pt x="22" y="143"/>
                    </a:lnTo>
                    <a:lnTo>
                      <a:pt x="4" y="141"/>
                    </a:lnTo>
                    <a:lnTo>
                      <a:pt x="0" y="137"/>
                    </a:lnTo>
                    <a:lnTo>
                      <a:pt x="0" y="129"/>
                    </a:lnTo>
                    <a:lnTo>
                      <a:pt x="2" y="0"/>
                    </a:lnTo>
                    <a:lnTo>
                      <a:pt x="89" y="0"/>
                    </a:lnTo>
                    <a:lnTo>
                      <a:pt x="87" y="3"/>
                    </a:lnTo>
                    <a:lnTo>
                      <a:pt x="83" y="7"/>
                    </a:lnTo>
                    <a:lnTo>
                      <a:pt x="74" y="11"/>
                    </a:lnTo>
                    <a:lnTo>
                      <a:pt x="80" y="25"/>
                    </a:lnTo>
                    <a:lnTo>
                      <a:pt x="74" y="34"/>
                    </a:lnTo>
                    <a:lnTo>
                      <a:pt x="74" y="46"/>
                    </a:lnTo>
                    <a:lnTo>
                      <a:pt x="68" y="58"/>
                    </a:lnTo>
                    <a:lnTo>
                      <a:pt x="70" y="63"/>
                    </a:lnTo>
                    <a:lnTo>
                      <a:pt x="64" y="81"/>
                    </a:lnTo>
                    <a:lnTo>
                      <a:pt x="60" y="85"/>
                    </a:lnTo>
                    <a:lnTo>
                      <a:pt x="56" y="85"/>
                    </a:lnTo>
                    <a:lnTo>
                      <a:pt x="53" y="98"/>
                    </a:lnTo>
                    <a:lnTo>
                      <a:pt x="45" y="106"/>
                    </a:lnTo>
                    <a:lnTo>
                      <a:pt x="43" y="116"/>
                    </a:lnTo>
                    <a:lnTo>
                      <a:pt x="47" y="129"/>
                    </a:lnTo>
                    <a:lnTo>
                      <a:pt x="62" y="143"/>
                    </a:lnTo>
                    <a:lnTo>
                      <a:pt x="68" y="145"/>
                    </a:lnTo>
                    <a:lnTo>
                      <a:pt x="74" y="156"/>
                    </a:lnTo>
                    <a:lnTo>
                      <a:pt x="82" y="172"/>
                    </a:lnTo>
                    <a:lnTo>
                      <a:pt x="78" y="176"/>
                    </a:lnTo>
                    <a:lnTo>
                      <a:pt x="80" y="177"/>
                    </a:lnTo>
                    <a:lnTo>
                      <a:pt x="83" y="195"/>
                    </a:lnTo>
                    <a:lnTo>
                      <a:pt x="93" y="205"/>
                    </a:lnTo>
                    <a:lnTo>
                      <a:pt x="80" y="205"/>
                    </a:lnTo>
                    <a:lnTo>
                      <a:pt x="66" y="193"/>
                    </a:lnTo>
                    <a:lnTo>
                      <a:pt x="56" y="193"/>
                    </a:lnTo>
                    <a:lnTo>
                      <a:pt x="51" y="197"/>
                    </a:lnTo>
                    <a:lnTo>
                      <a:pt x="45" y="19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297"/>
              <p:cNvSpPr>
                <a:spLocks/>
              </p:cNvSpPr>
              <p:nvPr/>
            </p:nvSpPr>
            <p:spPr bwMode="auto">
              <a:xfrm>
                <a:off x="8741" y="19674"/>
                <a:ext cx="93" cy="205"/>
              </a:xfrm>
              <a:custGeom>
                <a:avLst/>
                <a:gdLst>
                  <a:gd name="T0" fmla="*/ 45 w 93"/>
                  <a:gd name="T1" fmla="*/ 191 h 205"/>
                  <a:gd name="T2" fmla="*/ 43 w 93"/>
                  <a:gd name="T3" fmla="*/ 183 h 205"/>
                  <a:gd name="T4" fmla="*/ 24 w 93"/>
                  <a:gd name="T5" fmla="*/ 162 h 205"/>
                  <a:gd name="T6" fmla="*/ 24 w 93"/>
                  <a:gd name="T7" fmla="*/ 158 h 205"/>
                  <a:gd name="T8" fmla="*/ 29 w 93"/>
                  <a:gd name="T9" fmla="*/ 150 h 205"/>
                  <a:gd name="T10" fmla="*/ 27 w 93"/>
                  <a:gd name="T11" fmla="*/ 147 h 205"/>
                  <a:gd name="T12" fmla="*/ 22 w 93"/>
                  <a:gd name="T13" fmla="*/ 143 h 205"/>
                  <a:gd name="T14" fmla="*/ 4 w 93"/>
                  <a:gd name="T15" fmla="*/ 141 h 205"/>
                  <a:gd name="T16" fmla="*/ 0 w 93"/>
                  <a:gd name="T17" fmla="*/ 137 h 205"/>
                  <a:gd name="T18" fmla="*/ 0 w 93"/>
                  <a:gd name="T19" fmla="*/ 129 h 205"/>
                  <a:gd name="T20" fmla="*/ 2 w 93"/>
                  <a:gd name="T21" fmla="*/ 0 h 205"/>
                  <a:gd name="T22" fmla="*/ 89 w 93"/>
                  <a:gd name="T23" fmla="*/ 0 h 205"/>
                  <a:gd name="T24" fmla="*/ 87 w 93"/>
                  <a:gd name="T25" fmla="*/ 3 h 205"/>
                  <a:gd name="T26" fmla="*/ 83 w 93"/>
                  <a:gd name="T27" fmla="*/ 7 h 205"/>
                  <a:gd name="T28" fmla="*/ 74 w 93"/>
                  <a:gd name="T29" fmla="*/ 11 h 205"/>
                  <a:gd name="T30" fmla="*/ 80 w 93"/>
                  <a:gd name="T31" fmla="*/ 25 h 205"/>
                  <a:gd name="T32" fmla="*/ 74 w 93"/>
                  <a:gd name="T33" fmla="*/ 34 h 205"/>
                  <a:gd name="T34" fmla="*/ 74 w 93"/>
                  <a:gd name="T35" fmla="*/ 46 h 205"/>
                  <a:gd name="T36" fmla="*/ 68 w 93"/>
                  <a:gd name="T37" fmla="*/ 58 h 205"/>
                  <a:gd name="T38" fmla="*/ 70 w 93"/>
                  <a:gd name="T39" fmla="*/ 63 h 205"/>
                  <a:gd name="T40" fmla="*/ 64 w 93"/>
                  <a:gd name="T41" fmla="*/ 81 h 205"/>
                  <a:gd name="T42" fmla="*/ 60 w 93"/>
                  <a:gd name="T43" fmla="*/ 85 h 205"/>
                  <a:gd name="T44" fmla="*/ 56 w 93"/>
                  <a:gd name="T45" fmla="*/ 85 h 205"/>
                  <a:gd name="T46" fmla="*/ 53 w 93"/>
                  <a:gd name="T47" fmla="*/ 98 h 205"/>
                  <a:gd name="T48" fmla="*/ 45 w 93"/>
                  <a:gd name="T49" fmla="*/ 106 h 205"/>
                  <a:gd name="T50" fmla="*/ 43 w 93"/>
                  <a:gd name="T51" fmla="*/ 116 h 205"/>
                  <a:gd name="T52" fmla="*/ 47 w 93"/>
                  <a:gd name="T53" fmla="*/ 129 h 205"/>
                  <a:gd name="T54" fmla="*/ 62 w 93"/>
                  <a:gd name="T55" fmla="*/ 143 h 205"/>
                  <a:gd name="T56" fmla="*/ 68 w 93"/>
                  <a:gd name="T57" fmla="*/ 145 h 205"/>
                  <a:gd name="T58" fmla="*/ 74 w 93"/>
                  <a:gd name="T59" fmla="*/ 156 h 205"/>
                  <a:gd name="T60" fmla="*/ 82 w 93"/>
                  <a:gd name="T61" fmla="*/ 172 h 205"/>
                  <a:gd name="T62" fmla="*/ 78 w 93"/>
                  <a:gd name="T63" fmla="*/ 176 h 205"/>
                  <a:gd name="T64" fmla="*/ 80 w 93"/>
                  <a:gd name="T65" fmla="*/ 177 h 205"/>
                  <a:gd name="T66" fmla="*/ 83 w 93"/>
                  <a:gd name="T67" fmla="*/ 195 h 205"/>
                  <a:gd name="T68" fmla="*/ 93 w 93"/>
                  <a:gd name="T69" fmla="*/ 205 h 205"/>
                  <a:gd name="T70" fmla="*/ 80 w 93"/>
                  <a:gd name="T71" fmla="*/ 205 h 205"/>
                  <a:gd name="T72" fmla="*/ 66 w 93"/>
                  <a:gd name="T73" fmla="*/ 193 h 205"/>
                  <a:gd name="T74" fmla="*/ 56 w 93"/>
                  <a:gd name="T75" fmla="*/ 193 h 205"/>
                  <a:gd name="T76" fmla="*/ 51 w 93"/>
                  <a:gd name="T77" fmla="*/ 197 h 205"/>
                  <a:gd name="T78" fmla="*/ 45 w 93"/>
                  <a:gd name="T79" fmla="*/ 19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 h="205">
                    <a:moveTo>
                      <a:pt x="45" y="191"/>
                    </a:moveTo>
                    <a:lnTo>
                      <a:pt x="43" y="183"/>
                    </a:lnTo>
                    <a:lnTo>
                      <a:pt x="24" y="162"/>
                    </a:lnTo>
                    <a:lnTo>
                      <a:pt x="24" y="158"/>
                    </a:lnTo>
                    <a:lnTo>
                      <a:pt x="29" y="150"/>
                    </a:lnTo>
                    <a:lnTo>
                      <a:pt x="27" y="147"/>
                    </a:lnTo>
                    <a:lnTo>
                      <a:pt x="22" y="143"/>
                    </a:lnTo>
                    <a:lnTo>
                      <a:pt x="4" y="141"/>
                    </a:lnTo>
                    <a:lnTo>
                      <a:pt x="0" y="137"/>
                    </a:lnTo>
                    <a:lnTo>
                      <a:pt x="0" y="129"/>
                    </a:lnTo>
                    <a:lnTo>
                      <a:pt x="2" y="0"/>
                    </a:lnTo>
                    <a:lnTo>
                      <a:pt x="89" y="0"/>
                    </a:lnTo>
                    <a:lnTo>
                      <a:pt x="87" y="3"/>
                    </a:lnTo>
                    <a:lnTo>
                      <a:pt x="83" y="7"/>
                    </a:lnTo>
                    <a:lnTo>
                      <a:pt x="74" y="11"/>
                    </a:lnTo>
                    <a:lnTo>
                      <a:pt x="80" y="25"/>
                    </a:lnTo>
                    <a:lnTo>
                      <a:pt x="74" y="34"/>
                    </a:lnTo>
                    <a:lnTo>
                      <a:pt x="74" y="46"/>
                    </a:lnTo>
                    <a:lnTo>
                      <a:pt x="68" y="58"/>
                    </a:lnTo>
                    <a:lnTo>
                      <a:pt x="70" y="63"/>
                    </a:lnTo>
                    <a:lnTo>
                      <a:pt x="64" y="81"/>
                    </a:lnTo>
                    <a:lnTo>
                      <a:pt x="60" y="85"/>
                    </a:lnTo>
                    <a:lnTo>
                      <a:pt x="56" y="85"/>
                    </a:lnTo>
                    <a:lnTo>
                      <a:pt x="53" y="98"/>
                    </a:lnTo>
                    <a:lnTo>
                      <a:pt x="45" y="106"/>
                    </a:lnTo>
                    <a:lnTo>
                      <a:pt x="43" y="116"/>
                    </a:lnTo>
                    <a:lnTo>
                      <a:pt x="47" y="129"/>
                    </a:lnTo>
                    <a:lnTo>
                      <a:pt x="62" y="143"/>
                    </a:lnTo>
                    <a:lnTo>
                      <a:pt x="68" y="145"/>
                    </a:lnTo>
                    <a:lnTo>
                      <a:pt x="74" y="156"/>
                    </a:lnTo>
                    <a:lnTo>
                      <a:pt x="82" y="172"/>
                    </a:lnTo>
                    <a:lnTo>
                      <a:pt x="78" y="176"/>
                    </a:lnTo>
                    <a:lnTo>
                      <a:pt x="80" y="177"/>
                    </a:lnTo>
                    <a:lnTo>
                      <a:pt x="83" y="195"/>
                    </a:lnTo>
                    <a:lnTo>
                      <a:pt x="93" y="205"/>
                    </a:lnTo>
                    <a:lnTo>
                      <a:pt x="80" y="205"/>
                    </a:lnTo>
                    <a:lnTo>
                      <a:pt x="66" y="193"/>
                    </a:lnTo>
                    <a:lnTo>
                      <a:pt x="56" y="193"/>
                    </a:lnTo>
                    <a:lnTo>
                      <a:pt x="51" y="197"/>
                    </a:lnTo>
                    <a:lnTo>
                      <a:pt x="45" y="19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 name="Freeform 298"/>
              <p:cNvSpPr>
                <a:spLocks/>
              </p:cNvSpPr>
              <p:nvPr/>
            </p:nvSpPr>
            <p:spPr bwMode="auto">
              <a:xfrm>
                <a:off x="8654" y="19672"/>
                <a:ext cx="89" cy="131"/>
              </a:xfrm>
              <a:custGeom>
                <a:avLst/>
                <a:gdLst>
                  <a:gd name="T0" fmla="*/ 37 w 89"/>
                  <a:gd name="T1" fmla="*/ 112 h 131"/>
                  <a:gd name="T2" fmla="*/ 8 w 89"/>
                  <a:gd name="T3" fmla="*/ 106 h 131"/>
                  <a:gd name="T4" fmla="*/ 0 w 89"/>
                  <a:gd name="T5" fmla="*/ 98 h 131"/>
                  <a:gd name="T6" fmla="*/ 0 w 89"/>
                  <a:gd name="T7" fmla="*/ 0 h 131"/>
                  <a:gd name="T8" fmla="*/ 60 w 89"/>
                  <a:gd name="T9" fmla="*/ 0 h 131"/>
                  <a:gd name="T10" fmla="*/ 89 w 89"/>
                  <a:gd name="T11" fmla="*/ 2 h 131"/>
                  <a:gd name="T12" fmla="*/ 87 w 89"/>
                  <a:gd name="T13" fmla="*/ 131 h 131"/>
                  <a:gd name="T14" fmla="*/ 64 w 89"/>
                  <a:gd name="T15" fmla="*/ 121 h 131"/>
                  <a:gd name="T16" fmla="*/ 49 w 89"/>
                  <a:gd name="T17" fmla="*/ 125 h 131"/>
                  <a:gd name="T18" fmla="*/ 47 w 89"/>
                  <a:gd name="T19" fmla="*/ 123 h 131"/>
                  <a:gd name="T20" fmla="*/ 49 w 89"/>
                  <a:gd name="T21" fmla="*/ 116 h 131"/>
                  <a:gd name="T22" fmla="*/ 45 w 89"/>
                  <a:gd name="T23" fmla="*/ 112 h 131"/>
                  <a:gd name="T24" fmla="*/ 37 w 89"/>
                  <a:gd name="T25" fmla="*/ 11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9" h="131">
                    <a:moveTo>
                      <a:pt x="37" y="112"/>
                    </a:moveTo>
                    <a:lnTo>
                      <a:pt x="8" y="106"/>
                    </a:lnTo>
                    <a:lnTo>
                      <a:pt x="0" y="98"/>
                    </a:lnTo>
                    <a:lnTo>
                      <a:pt x="0" y="0"/>
                    </a:lnTo>
                    <a:lnTo>
                      <a:pt x="60" y="0"/>
                    </a:lnTo>
                    <a:lnTo>
                      <a:pt x="89" y="2"/>
                    </a:lnTo>
                    <a:lnTo>
                      <a:pt x="87" y="131"/>
                    </a:lnTo>
                    <a:lnTo>
                      <a:pt x="64" y="121"/>
                    </a:lnTo>
                    <a:lnTo>
                      <a:pt x="49" y="125"/>
                    </a:lnTo>
                    <a:lnTo>
                      <a:pt x="47" y="123"/>
                    </a:lnTo>
                    <a:lnTo>
                      <a:pt x="49" y="116"/>
                    </a:lnTo>
                    <a:lnTo>
                      <a:pt x="45" y="112"/>
                    </a:lnTo>
                    <a:lnTo>
                      <a:pt x="37" y="11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299"/>
              <p:cNvSpPr>
                <a:spLocks/>
              </p:cNvSpPr>
              <p:nvPr/>
            </p:nvSpPr>
            <p:spPr bwMode="auto">
              <a:xfrm>
                <a:off x="9914" y="19650"/>
                <a:ext cx="125" cy="157"/>
              </a:xfrm>
              <a:custGeom>
                <a:avLst/>
                <a:gdLst>
                  <a:gd name="T0" fmla="*/ 125 w 125"/>
                  <a:gd name="T1" fmla="*/ 149 h 157"/>
                  <a:gd name="T2" fmla="*/ 5 w 125"/>
                  <a:gd name="T3" fmla="*/ 157 h 157"/>
                  <a:gd name="T4" fmla="*/ 2 w 125"/>
                  <a:gd name="T5" fmla="*/ 62 h 157"/>
                  <a:gd name="T6" fmla="*/ 0 w 125"/>
                  <a:gd name="T7" fmla="*/ 4 h 157"/>
                  <a:gd name="T8" fmla="*/ 118 w 125"/>
                  <a:gd name="T9" fmla="*/ 0 h 157"/>
                  <a:gd name="T10" fmla="*/ 125 w 125"/>
                  <a:gd name="T11" fmla="*/ 149 h 157"/>
                </a:gdLst>
                <a:ahLst/>
                <a:cxnLst>
                  <a:cxn ang="0">
                    <a:pos x="T0" y="T1"/>
                  </a:cxn>
                  <a:cxn ang="0">
                    <a:pos x="T2" y="T3"/>
                  </a:cxn>
                  <a:cxn ang="0">
                    <a:pos x="T4" y="T5"/>
                  </a:cxn>
                  <a:cxn ang="0">
                    <a:pos x="T6" y="T7"/>
                  </a:cxn>
                  <a:cxn ang="0">
                    <a:pos x="T8" y="T9"/>
                  </a:cxn>
                  <a:cxn ang="0">
                    <a:pos x="T10" y="T11"/>
                  </a:cxn>
                </a:cxnLst>
                <a:rect l="0" t="0" r="r" b="b"/>
                <a:pathLst>
                  <a:path w="125" h="157">
                    <a:moveTo>
                      <a:pt x="125" y="149"/>
                    </a:moveTo>
                    <a:lnTo>
                      <a:pt x="5" y="157"/>
                    </a:lnTo>
                    <a:lnTo>
                      <a:pt x="2" y="62"/>
                    </a:lnTo>
                    <a:lnTo>
                      <a:pt x="0" y="4"/>
                    </a:lnTo>
                    <a:lnTo>
                      <a:pt x="118" y="0"/>
                    </a:lnTo>
                    <a:lnTo>
                      <a:pt x="125" y="14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300"/>
              <p:cNvSpPr>
                <a:spLocks/>
              </p:cNvSpPr>
              <p:nvPr/>
            </p:nvSpPr>
            <p:spPr bwMode="auto">
              <a:xfrm>
                <a:off x="10032" y="19644"/>
                <a:ext cx="185" cy="155"/>
              </a:xfrm>
              <a:custGeom>
                <a:avLst/>
                <a:gdLst>
                  <a:gd name="T0" fmla="*/ 123 w 185"/>
                  <a:gd name="T1" fmla="*/ 149 h 155"/>
                  <a:gd name="T2" fmla="*/ 7 w 185"/>
                  <a:gd name="T3" fmla="*/ 155 h 155"/>
                  <a:gd name="T4" fmla="*/ 0 w 185"/>
                  <a:gd name="T5" fmla="*/ 6 h 155"/>
                  <a:gd name="T6" fmla="*/ 110 w 185"/>
                  <a:gd name="T7" fmla="*/ 0 h 155"/>
                  <a:gd name="T8" fmla="*/ 112 w 185"/>
                  <a:gd name="T9" fmla="*/ 0 h 155"/>
                  <a:gd name="T10" fmla="*/ 114 w 185"/>
                  <a:gd name="T11" fmla="*/ 28 h 155"/>
                  <a:gd name="T12" fmla="*/ 120 w 185"/>
                  <a:gd name="T13" fmla="*/ 53 h 155"/>
                  <a:gd name="T14" fmla="*/ 131 w 185"/>
                  <a:gd name="T15" fmla="*/ 72 h 155"/>
                  <a:gd name="T16" fmla="*/ 135 w 185"/>
                  <a:gd name="T17" fmla="*/ 101 h 155"/>
                  <a:gd name="T18" fmla="*/ 141 w 185"/>
                  <a:gd name="T19" fmla="*/ 115 h 155"/>
                  <a:gd name="T20" fmla="*/ 158 w 185"/>
                  <a:gd name="T21" fmla="*/ 126 h 155"/>
                  <a:gd name="T22" fmla="*/ 178 w 185"/>
                  <a:gd name="T23" fmla="*/ 134 h 155"/>
                  <a:gd name="T24" fmla="*/ 185 w 185"/>
                  <a:gd name="T25" fmla="*/ 136 h 155"/>
                  <a:gd name="T26" fmla="*/ 183 w 185"/>
                  <a:gd name="T27" fmla="*/ 146 h 155"/>
                  <a:gd name="T28" fmla="*/ 123 w 185"/>
                  <a:gd name="T29" fmla="*/ 14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5" h="155">
                    <a:moveTo>
                      <a:pt x="123" y="149"/>
                    </a:moveTo>
                    <a:lnTo>
                      <a:pt x="7" y="155"/>
                    </a:lnTo>
                    <a:lnTo>
                      <a:pt x="0" y="6"/>
                    </a:lnTo>
                    <a:lnTo>
                      <a:pt x="110" y="0"/>
                    </a:lnTo>
                    <a:lnTo>
                      <a:pt x="112" y="0"/>
                    </a:lnTo>
                    <a:lnTo>
                      <a:pt x="114" y="28"/>
                    </a:lnTo>
                    <a:lnTo>
                      <a:pt x="120" y="53"/>
                    </a:lnTo>
                    <a:lnTo>
                      <a:pt x="131" y="72"/>
                    </a:lnTo>
                    <a:lnTo>
                      <a:pt x="135" y="101"/>
                    </a:lnTo>
                    <a:lnTo>
                      <a:pt x="141" y="115"/>
                    </a:lnTo>
                    <a:lnTo>
                      <a:pt x="158" y="126"/>
                    </a:lnTo>
                    <a:lnTo>
                      <a:pt x="178" y="134"/>
                    </a:lnTo>
                    <a:lnTo>
                      <a:pt x="185" y="136"/>
                    </a:lnTo>
                    <a:lnTo>
                      <a:pt x="183" y="146"/>
                    </a:lnTo>
                    <a:lnTo>
                      <a:pt x="123" y="14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301"/>
              <p:cNvSpPr>
                <a:spLocks/>
              </p:cNvSpPr>
              <p:nvPr/>
            </p:nvSpPr>
            <p:spPr bwMode="auto">
              <a:xfrm>
                <a:off x="6917" y="19617"/>
                <a:ext cx="166" cy="358"/>
              </a:xfrm>
              <a:custGeom>
                <a:avLst/>
                <a:gdLst>
                  <a:gd name="T0" fmla="*/ 17 w 166"/>
                  <a:gd name="T1" fmla="*/ 132 h 358"/>
                  <a:gd name="T2" fmla="*/ 29 w 166"/>
                  <a:gd name="T3" fmla="*/ 0 h 358"/>
                  <a:gd name="T4" fmla="*/ 166 w 166"/>
                  <a:gd name="T5" fmla="*/ 14 h 358"/>
                  <a:gd name="T6" fmla="*/ 163 w 166"/>
                  <a:gd name="T7" fmla="*/ 87 h 358"/>
                  <a:gd name="T8" fmla="*/ 166 w 166"/>
                  <a:gd name="T9" fmla="*/ 87 h 358"/>
                  <a:gd name="T10" fmla="*/ 159 w 166"/>
                  <a:gd name="T11" fmla="*/ 207 h 358"/>
                  <a:gd name="T12" fmla="*/ 166 w 166"/>
                  <a:gd name="T13" fmla="*/ 207 h 358"/>
                  <a:gd name="T14" fmla="*/ 155 w 166"/>
                  <a:gd name="T15" fmla="*/ 325 h 358"/>
                  <a:gd name="T16" fmla="*/ 166 w 166"/>
                  <a:gd name="T17" fmla="*/ 329 h 358"/>
                  <a:gd name="T18" fmla="*/ 164 w 166"/>
                  <a:gd name="T19" fmla="*/ 358 h 358"/>
                  <a:gd name="T20" fmla="*/ 4 w 166"/>
                  <a:gd name="T21" fmla="*/ 345 h 358"/>
                  <a:gd name="T22" fmla="*/ 0 w 166"/>
                  <a:gd name="T23" fmla="*/ 343 h 358"/>
                  <a:gd name="T24" fmla="*/ 17 w 166"/>
                  <a:gd name="T25" fmla="*/ 132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6" h="358">
                    <a:moveTo>
                      <a:pt x="17" y="132"/>
                    </a:moveTo>
                    <a:lnTo>
                      <a:pt x="29" y="0"/>
                    </a:lnTo>
                    <a:lnTo>
                      <a:pt x="166" y="14"/>
                    </a:lnTo>
                    <a:lnTo>
                      <a:pt x="163" y="87"/>
                    </a:lnTo>
                    <a:lnTo>
                      <a:pt x="166" y="87"/>
                    </a:lnTo>
                    <a:lnTo>
                      <a:pt x="159" y="207"/>
                    </a:lnTo>
                    <a:lnTo>
                      <a:pt x="166" y="207"/>
                    </a:lnTo>
                    <a:lnTo>
                      <a:pt x="155" y="325"/>
                    </a:lnTo>
                    <a:lnTo>
                      <a:pt x="166" y="329"/>
                    </a:lnTo>
                    <a:lnTo>
                      <a:pt x="164" y="358"/>
                    </a:lnTo>
                    <a:lnTo>
                      <a:pt x="4" y="345"/>
                    </a:lnTo>
                    <a:lnTo>
                      <a:pt x="0" y="343"/>
                    </a:lnTo>
                    <a:lnTo>
                      <a:pt x="17" y="13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02"/>
              <p:cNvSpPr>
                <a:spLocks/>
              </p:cNvSpPr>
              <p:nvPr/>
            </p:nvSpPr>
            <p:spPr bwMode="auto">
              <a:xfrm>
                <a:off x="7076" y="19631"/>
                <a:ext cx="183" cy="203"/>
              </a:xfrm>
              <a:custGeom>
                <a:avLst/>
                <a:gdLst>
                  <a:gd name="T0" fmla="*/ 7 w 183"/>
                  <a:gd name="T1" fmla="*/ 193 h 203"/>
                  <a:gd name="T2" fmla="*/ 0 w 183"/>
                  <a:gd name="T3" fmla="*/ 193 h 203"/>
                  <a:gd name="T4" fmla="*/ 7 w 183"/>
                  <a:gd name="T5" fmla="*/ 73 h 203"/>
                  <a:gd name="T6" fmla="*/ 4 w 183"/>
                  <a:gd name="T7" fmla="*/ 73 h 203"/>
                  <a:gd name="T8" fmla="*/ 7 w 183"/>
                  <a:gd name="T9" fmla="*/ 0 h 203"/>
                  <a:gd name="T10" fmla="*/ 129 w 183"/>
                  <a:gd name="T11" fmla="*/ 8 h 203"/>
                  <a:gd name="T12" fmla="*/ 183 w 183"/>
                  <a:gd name="T13" fmla="*/ 13 h 203"/>
                  <a:gd name="T14" fmla="*/ 178 w 183"/>
                  <a:gd name="T15" fmla="*/ 87 h 203"/>
                  <a:gd name="T16" fmla="*/ 183 w 183"/>
                  <a:gd name="T17" fmla="*/ 89 h 203"/>
                  <a:gd name="T18" fmla="*/ 174 w 183"/>
                  <a:gd name="T19" fmla="*/ 203 h 203"/>
                  <a:gd name="T20" fmla="*/ 7 w 183"/>
                  <a:gd name="T21"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3" h="203">
                    <a:moveTo>
                      <a:pt x="7" y="193"/>
                    </a:moveTo>
                    <a:lnTo>
                      <a:pt x="0" y="193"/>
                    </a:lnTo>
                    <a:lnTo>
                      <a:pt x="7" y="73"/>
                    </a:lnTo>
                    <a:lnTo>
                      <a:pt x="4" y="73"/>
                    </a:lnTo>
                    <a:lnTo>
                      <a:pt x="7" y="0"/>
                    </a:lnTo>
                    <a:lnTo>
                      <a:pt x="129" y="8"/>
                    </a:lnTo>
                    <a:lnTo>
                      <a:pt x="183" y="13"/>
                    </a:lnTo>
                    <a:lnTo>
                      <a:pt x="178" y="87"/>
                    </a:lnTo>
                    <a:lnTo>
                      <a:pt x="183" y="89"/>
                    </a:lnTo>
                    <a:lnTo>
                      <a:pt x="174" y="203"/>
                    </a:lnTo>
                    <a:lnTo>
                      <a:pt x="7" y="19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03"/>
              <p:cNvSpPr>
                <a:spLocks/>
              </p:cNvSpPr>
              <p:nvPr/>
            </p:nvSpPr>
            <p:spPr bwMode="auto">
              <a:xfrm>
                <a:off x="7248" y="19644"/>
                <a:ext cx="186" cy="353"/>
              </a:xfrm>
              <a:custGeom>
                <a:avLst/>
                <a:gdLst>
                  <a:gd name="T0" fmla="*/ 2 w 186"/>
                  <a:gd name="T1" fmla="*/ 190 h 353"/>
                  <a:gd name="T2" fmla="*/ 11 w 186"/>
                  <a:gd name="T3" fmla="*/ 76 h 353"/>
                  <a:gd name="T4" fmla="*/ 6 w 186"/>
                  <a:gd name="T5" fmla="*/ 74 h 353"/>
                  <a:gd name="T6" fmla="*/ 11 w 186"/>
                  <a:gd name="T7" fmla="*/ 0 h 353"/>
                  <a:gd name="T8" fmla="*/ 186 w 186"/>
                  <a:gd name="T9" fmla="*/ 14 h 353"/>
                  <a:gd name="T10" fmla="*/ 182 w 186"/>
                  <a:gd name="T11" fmla="*/ 86 h 353"/>
                  <a:gd name="T12" fmla="*/ 186 w 186"/>
                  <a:gd name="T13" fmla="*/ 88 h 353"/>
                  <a:gd name="T14" fmla="*/ 178 w 186"/>
                  <a:gd name="T15" fmla="*/ 204 h 353"/>
                  <a:gd name="T16" fmla="*/ 184 w 186"/>
                  <a:gd name="T17" fmla="*/ 206 h 353"/>
                  <a:gd name="T18" fmla="*/ 178 w 186"/>
                  <a:gd name="T19" fmla="*/ 324 h 353"/>
                  <a:gd name="T20" fmla="*/ 186 w 186"/>
                  <a:gd name="T21" fmla="*/ 324 h 353"/>
                  <a:gd name="T22" fmla="*/ 184 w 186"/>
                  <a:gd name="T23" fmla="*/ 353 h 353"/>
                  <a:gd name="T24" fmla="*/ 170 w 186"/>
                  <a:gd name="T25" fmla="*/ 353 h 353"/>
                  <a:gd name="T26" fmla="*/ 15 w 186"/>
                  <a:gd name="T27" fmla="*/ 343 h 353"/>
                  <a:gd name="T28" fmla="*/ 9 w 186"/>
                  <a:gd name="T29" fmla="*/ 343 h 353"/>
                  <a:gd name="T30" fmla="*/ 9 w 186"/>
                  <a:gd name="T31" fmla="*/ 314 h 353"/>
                  <a:gd name="T32" fmla="*/ 0 w 186"/>
                  <a:gd name="T33" fmla="*/ 312 h 353"/>
                  <a:gd name="T34" fmla="*/ 8 w 186"/>
                  <a:gd name="T35" fmla="*/ 192 h 353"/>
                  <a:gd name="T36" fmla="*/ 2 w 186"/>
                  <a:gd name="T37" fmla="*/ 19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353">
                    <a:moveTo>
                      <a:pt x="2" y="190"/>
                    </a:moveTo>
                    <a:lnTo>
                      <a:pt x="11" y="76"/>
                    </a:lnTo>
                    <a:lnTo>
                      <a:pt x="6" y="74"/>
                    </a:lnTo>
                    <a:lnTo>
                      <a:pt x="11" y="0"/>
                    </a:lnTo>
                    <a:lnTo>
                      <a:pt x="186" y="14"/>
                    </a:lnTo>
                    <a:lnTo>
                      <a:pt x="182" y="86"/>
                    </a:lnTo>
                    <a:lnTo>
                      <a:pt x="186" y="88"/>
                    </a:lnTo>
                    <a:lnTo>
                      <a:pt x="178" y="204"/>
                    </a:lnTo>
                    <a:lnTo>
                      <a:pt x="184" y="206"/>
                    </a:lnTo>
                    <a:lnTo>
                      <a:pt x="178" y="324"/>
                    </a:lnTo>
                    <a:lnTo>
                      <a:pt x="186" y="324"/>
                    </a:lnTo>
                    <a:lnTo>
                      <a:pt x="184" y="353"/>
                    </a:lnTo>
                    <a:lnTo>
                      <a:pt x="170" y="353"/>
                    </a:lnTo>
                    <a:lnTo>
                      <a:pt x="15" y="343"/>
                    </a:lnTo>
                    <a:lnTo>
                      <a:pt x="9" y="343"/>
                    </a:lnTo>
                    <a:lnTo>
                      <a:pt x="9" y="314"/>
                    </a:lnTo>
                    <a:lnTo>
                      <a:pt x="0" y="312"/>
                    </a:lnTo>
                    <a:lnTo>
                      <a:pt x="8" y="192"/>
                    </a:lnTo>
                    <a:lnTo>
                      <a:pt x="2" y="19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04"/>
              <p:cNvSpPr>
                <a:spLocks/>
              </p:cNvSpPr>
              <p:nvPr/>
            </p:nvSpPr>
            <p:spPr bwMode="auto">
              <a:xfrm>
                <a:off x="7900" y="19683"/>
                <a:ext cx="236" cy="101"/>
              </a:xfrm>
              <a:custGeom>
                <a:avLst/>
                <a:gdLst>
                  <a:gd name="T0" fmla="*/ 232 w 236"/>
                  <a:gd name="T1" fmla="*/ 74 h 101"/>
                  <a:gd name="T2" fmla="*/ 220 w 236"/>
                  <a:gd name="T3" fmla="*/ 78 h 101"/>
                  <a:gd name="T4" fmla="*/ 213 w 236"/>
                  <a:gd name="T5" fmla="*/ 83 h 101"/>
                  <a:gd name="T6" fmla="*/ 203 w 236"/>
                  <a:gd name="T7" fmla="*/ 83 h 101"/>
                  <a:gd name="T8" fmla="*/ 191 w 236"/>
                  <a:gd name="T9" fmla="*/ 85 h 101"/>
                  <a:gd name="T10" fmla="*/ 185 w 236"/>
                  <a:gd name="T11" fmla="*/ 91 h 101"/>
                  <a:gd name="T12" fmla="*/ 164 w 236"/>
                  <a:gd name="T13" fmla="*/ 101 h 101"/>
                  <a:gd name="T14" fmla="*/ 141 w 236"/>
                  <a:gd name="T15" fmla="*/ 99 h 101"/>
                  <a:gd name="T16" fmla="*/ 133 w 236"/>
                  <a:gd name="T17" fmla="*/ 95 h 101"/>
                  <a:gd name="T18" fmla="*/ 127 w 236"/>
                  <a:gd name="T19" fmla="*/ 97 h 101"/>
                  <a:gd name="T20" fmla="*/ 114 w 236"/>
                  <a:gd name="T21" fmla="*/ 97 h 101"/>
                  <a:gd name="T22" fmla="*/ 108 w 236"/>
                  <a:gd name="T23" fmla="*/ 93 h 101"/>
                  <a:gd name="T24" fmla="*/ 102 w 236"/>
                  <a:gd name="T25" fmla="*/ 95 h 101"/>
                  <a:gd name="T26" fmla="*/ 91 w 236"/>
                  <a:gd name="T27" fmla="*/ 89 h 101"/>
                  <a:gd name="T28" fmla="*/ 81 w 236"/>
                  <a:gd name="T29" fmla="*/ 83 h 101"/>
                  <a:gd name="T30" fmla="*/ 66 w 236"/>
                  <a:gd name="T31" fmla="*/ 81 h 101"/>
                  <a:gd name="T32" fmla="*/ 42 w 236"/>
                  <a:gd name="T33" fmla="*/ 74 h 101"/>
                  <a:gd name="T34" fmla="*/ 29 w 236"/>
                  <a:gd name="T35" fmla="*/ 72 h 101"/>
                  <a:gd name="T36" fmla="*/ 13 w 236"/>
                  <a:gd name="T37" fmla="*/ 68 h 101"/>
                  <a:gd name="T38" fmla="*/ 9 w 236"/>
                  <a:gd name="T39" fmla="*/ 58 h 101"/>
                  <a:gd name="T40" fmla="*/ 6 w 236"/>
                  <a:gd name="T41" fmla="*/ 58 h 101"/>
                  <a:gd name="T42" fmla="*/ 0 w 236"/>
                  <a:gd name="T43" fmla="*/ 54 h 101"/>
                  <a:gd name="T44" fmla="*/ 2 w 236"/>
                  <a:gd name="T45" fmla="*/ 0 h 101"/>
                  <a:gd name="T46" fmla="*/ 166 w 236"/>
                  <a:gd name="T47" fmla="*/ 6 h 101"/>
                  <a:gd name="T48" fmla="*/ 236 w 236"/>
                  <a:gd name="T49" fmla="*/ 10 h 101"/>
                  <a:gd name="T50" fmla="*/ 232 w 236"/>
                  <a:gd name="T51" fmla="*/ 74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101">
                    <a:moveTo>
                      <a:pt x="232" y="74"/>
                    </a:moveTo>
                    <a:lnTo>
                      <a:pt x="220" y="78"/>
                    </a:lnTo>
                    <a:lnTo>
                      <a:pt x="213" y="83"/>
                    </a:lnTo>
                    <a:lnTo>
                      <a:pt x="203" y="83"/>
                    </a:lnTo>
                    <a:lnTo>
                      <a:pt x="191" y="85"/>
                    </a:lnTo>
                    <a:lnTo>
                      <a:pt x="185" y="91"/>
                    </a:lnTo>
                    <a:lnTo>
                      <a:pt x="164" y="101"/>
                    </a:lnTo>
                    <a:lnTo>
                      <a:pt x="141" y="99"/>
                    </a:lnTo>
                    <a:lnTo>
                      <a:pt x="133" y="95"/>
                    </a:lnTo>
                    <a:lnTo>
                      <a:pt x="127" y="97"/>
                    </a:lnTo>
                    <a:lnTo>
                      <a:pt x="114" y="97"/>
                    </a:lnTo>
                    <a:lnTo>
                      <a:pt x="108" y="93"/>
                    </a:lnTo>
                    <a:lnTo>
                      <a:pt x="102" y="95"/>
                    </a:lnTo>
                    <a:lnTo>
                      <a:pt x="91" y="89"/>
                    </a:lnTo>
                    <a:lnTo>
                      <a:pt x="81" y="83"/>
                    </a:lnTo>
                    <a:lnTo>
                      <a:pt x="66" y="81"/>
                    </a:lnTo>
                    <a:lnTo>
                      <a:pt x="42" y="74"/>
                    </a:lnTo>
                    <a:lnTo>
                      <a:pt x="29" y="72"/>
                    </a:lnTo>
                    <a:lnTo>
                      <a:pt x="13" y="68"/>
                    </a:lnTo>
                    <a:lnTo>
                      <a:pt x="9" y="58"/>
                    </a:lnTo>
                    <a:lnTo>
                      <a:pt x="6" y="58"/>
                    </a:lnTo>
                    <a:lnTo>
                      <a:pt x="0" y="54"/>
                    </a:lnTo>
                    <a:lnTo>
                      <a:pt x="2" y="0"/>
                    </a:lnTo>
                    <a:lnTo>
                      <a:pt x="166" y="6"/>
                    </a:lnTo>
                    <a:lnTo>
                      <a:pt x="236" y="10"/>
                    </a:lnTo>
                    <a:lnTo>
                      <a:pt x="232" y="74"/>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05"/>
              <p:cNvSpPr>
                <a:spLocks/>
              </p:cNvSpPr>
              <p:nvPr/>
            </p:nvSpPr>
            <p:spPr bwMode="auto">
              <a:xfrm>
                <a:off x="8132" y="19693"/>
                <a:ext cx="238" cy="85"/>
              </a:xfrm>
              <a:custGeom>
                <a:avLst/>
                <a:gdLst>
                  <a:gd name="T0" fmla="*/ 238 w 238"/>
                  <a:gd name="T1" fmla="*/ 85 h 85"/>
                  <a:gd name="T2" fmla="*/ 228 w 238"/>
                  <a:gd name="T3" fmla="*/ 83 h 85"/>
                  <a:gd name="T4" fmla="*/ 199 w 238"/>
                  <a:gd name="T5" fmla="*/ 83 h 85"/>
                  <a:gd name="T6" fmla="*/ 170 w 238"/>
                  <a:gd name="T7" fmla="*/ 79 h 85"/>
                  <a:gd name="T8" fmla="*/ 149 w 238"/>
                  <a:gd name="T9" fmla="*/ 68 h 85"/>
                  <a:gd name="T10" fmla="*/ 139 w 238"/>
                  <a:gd name="T11" fmla="*/ 69 h 85"/>
                  <a:gd name="T12" fmla="*/ 124 w 238"/>
                  <a:gd name="T13" fmla="*/ 60 h 85"/>
                  <a:gd name="T14" fmla="*/ 112 w 238"/>
                  <a:gd name="T15" fmla="*/ 60 h 85"/>
                  <a:gd name="T16" fmla="*/ 104 w 238"/>
                  <a:gd name="T17" fmla="*/ 54 h 85"/>
                  <a:gd name="T18" fmla="*/ 93 w 238"/>
                  <a:gd name="T19" fmla="*/ 54 h 85"/>
                  <a:gd name="T20" fmla="*/ 83 w 238"/>
                  <a:gd name="T21" fmla="*/ 42 h 85"/>
                  <a:gd name="T22" fmla="*/ 70 w 238"/>
                  <a:gd name="T23" fmla="*/ 37 h 85"/>
                  <a:gd name="T24" fmla="*/ 60 w 238"/>
                  <a:gd name="T25" fmla="*/ 39 h 85"/>
                  <a:gd name="T26" fmla="*/ 39 w 238"/>
                  <a:gd name="T27" fmla="*/ 52 h 85"/>
                  <a:gd name="T28" fmla="*/ 23 w 238"/>
                  <a:gd name="T29" fmla="*/ 54 h 85"/>
                  <a:gd name="T30" fmla="*/ 17 w 238"/>
                  <a:gd name="T31" fmla="*/ 60 h 85"/>
                  <a:gd name="T32" fmla="*/ 0 w 238"/>
                  <a:gd name="T33" fmla="*/ 64 h 85"/>
                  <a:gd name="T34" fmla="*/ 4 w 238"/>
                  <a:gd name="T35" fmla="*/ 0 h 85"/>
                  <a:gd name="T36" fmla="*/ 191 w 238"/>
                  <a:gd name="T37" fmla="*/ 6 h 85"/>
                  <a:gd name="T38" fmla="*/ 201 w 238"/>
                  <a:gd name="T39" fmla="*/ 23 h 85"/>
                  <a:gd name="T40" fmla="*/ 217 w 238"/>
                  <a:gd name="T41" fmla="*/ 31 h 85"/>
                  <a:gd name="T42" fmla="*/ 238 w 238"/>
                  <a:gd name="T43" fmla="*/ 44 h 85"/>
                  <a:gd name="T44" fmla="*/ 236 w 238"/>
                  <a:gd name="T45" fmla="*/ 77 h 85"/>
                  <a:gd name="T46" fmla="*/ 238 w 238"/>
                  <a:gd name="T4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8" h="85">
                    <a:moveTo>
                      <a:pt x="238" y="85"/>
                    </a:moveTo>
                    <a:lnTo>
                      <a:pt x="228" y="83"/>
                    </a:lnTo>
                    <a:lnTo>
                      <a:pt x="199" y="83"/>
                    </a:lnTo>
                    <a:lnTo>
                      <a:pt x="170" y="79"/>
                    </a:lnTo>
                    <a:lnTo>
                      <a:pt x="149" y="68"/>
                    </a:lnTo>
                    <a:lnTo>
                      <a:pt x="139" y="69"/>
                    </a:lnTo>
                    <a:lnTo>
                      <a:pt x="124" y="60"/>
                    </a:lnTo>
                    <a:lnTo>
                      <a:pt x="112" y="60"/>
                    </a:lnTo>
                    <a:lnTo>
                      <a:pt x="104" y="54"/>
                    </a:lnTo>
                    <a:lnTo>
                      <a:pt x="93" y="54"/>
                    </a:lnTo>
                    <a:lnTo>
                      <a:pt x="83" y="42"/>
                    </a:lnTo>
                    <a:lnTo>
                      <a:pt x="70" y="37"/>
                    </a:lnTo>
                    <a:lnTo>
                      <a:pt x="60" y="39"/>
                    </a:lnTo>
                    <a:lnTo>
                      <a:pt x="39" y="52"/>
                    </a:lnTo>
                    <a:lnTo>
                      <a:pt x="23" y="54"/>
                    </a:lnTo>
                    <a:lnTo>
                      <a:pt x="17" y="60"/>
                    </a:lnTo>
                    <a:lnTo>
                      <a:pt x="0" y="64"/>
                    </a:lnTo>
                    <a:lnTo>
                      <a:pt x="4" y="0"/>
                    </a:lnTo>
                    <a:lnTo>
                      <a:pt x="191" y="6"/>
                    </a:lnTo>
                    <a:lnTo>
                      <a:pt x="201" y="23"/>
                    </a:lnTo>
                    <a:lnTo>
                      <a:pt x="217" y="31"/>
                    </a:lnTo>
                    <a:lnTo>
                      <a:pt x="238" y="44"/>
                    </a:lnTo>
                    <a:lnTo>
                      <a:pt x="236" y="77"/>
                    </a:lnTo>
                    <a:lnTo>
                      <a:pt x="238" y="85"/>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306"/>
              <p:cNvSpPr>
                <a:spLocks/>
              </p:cNvSpPr>
              <p:nvPr/>
            </p:nvSpPr>
            <p:spPr bwMode="auto">
              <a:xfrm>
                <a:off x="7426" y="19658"/>
                <a:ext cx="476" cy="337"/>
              </a:xfrm>
              <a:custGeom>
                <a:avLst/>
                <a:gdLst>
                  <a:gd name="T0" fmla="*/ 474 w 476"/>
                  <a:gd name="T1" fmla="*/ 79 h 337"/>
                  <a:gd name="T2" fmla="*/ 472 w 476"/>
                  <a:gd name="T3" fmla="*/ 101 h 337"/>
                  <a:gd name="T4" fmla="*/ 476 w 476"/>
                  <a:gd name="T5" fmla="*/ 101 h 337"/>
                  <a:gd name="T6" fmla="*/ 470 w 476"/>
                  <a:gd name="T7" fmla="*/ 217 h 337"/>
                  <a:gd name="T8" fmla="*/ 474 w 476"/>
                  <a:gd name="T9" fmla="*/ 217 h 337"/>
                  <a:gd name="T10" fmla="*/ 470 w 476"/>
                  <a:gd name="T11" fmla="*/ 337 h 337"/>
                  <a:gd name="T12" fmla="*/ 445 w 476"/>
                  <a:gd name="T13" fmla="*/ 337 h 337"/>
                  <a:gd name="T14" fmla="*/ 300 w 476"/>
                  <a:gd name="T15" fmla="*/ 329 h 337"/>
                  <a:gd name="T16" fmla="*/ 153 w 476"/>
                  <a:gd name="T17" fmla="*/ 319 h 337"/>
                  <a:gd name="T18" fmla="*/ 8 w 476"/>
                  <a:gd name="T19" fmla="*/ 310 h 337"/>
                  <a:gd name="T20" fmla="*/ 0 w 476"/>
                  <a:gd name="T21" fmla="*/ 310 h 337"/>
                  <a:gd name="T22" fmla="*/ 6 w 476"/>
                  <a:gd name="T23" fmla="*/ 192 h 337"/>
                  <a:gd name="T24" fmla="*/ 0 w 476"/>
                  <a:gd name="T25" fmla="*/ 190 h 337"/>
                  <a:gd name="T26" fmla="*/ 8 w 476"/>
                  <a:gd name="T27" fmla="*/ 74 h 337"/>
                  <a:gd name="T28" fmla="*/ 4 w 476"/>
                  <a:gd name="T29" fmla="*/ 72 h 337"/>
                  <a:gd name="T30" fmla="*/ 8 w 476"/>
                  <a:gd name="T31" fmla="*/ 0 h 337"/>
                  <a:gd name="T32" fmla="*/ 220 w 476"/>
                  <a:gd name="T33" fmla="*/ 14 h 337"/>
                  <a:gd name="T34" fmla="*/ 476 w 476"/>
                  <a:gd name="T35" fmla="*/ 25 h 337"/>
                  <a:gd name="T36" fmla="*/ 474 w 476"/>
                  <a:gd name="T37" fmla="*/ 7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6" h="337">
                    <a:moveTo>
                      <a:pt x="474" y="79"/>
                    </a:moveTo>
                    <a:lnTo>
                      <a:pt x="472" y="101"/>
                    </a:lnTo>
                    <a:lnTo>
                      <a:pt x="476" y="101"/>
                    </a:lnTo>
                    <a:lnTo>
                      <a:pt x="470" y="217"/>
                    </a:lnTo>
                    <a:lnTo>
                      <a:pt x="474" y="217"/>
                    </a:lnTo>
                    <a:lnTo>
                      <a:pt x="470" y="337"/>
                    </a:lnTo>
                    <a:lnTo>
                      <a:pt x="445" y="337"/>
                    </a:lnTo>
                    <a:lnTo>
                      <a:pt x="300" y="329"/>
                    </a:lnTo>
                    <a:lnTo>
                      <a:pt x="153" y="319"/>
                    </a:lnTo>
                    <a:lnTo>
                      <a:pt x="8" y="310"/>
                    </a:lnTo>
                    <a:lnTo>
                      <a:pt x="0" y="310"/>
                    </a:lnTo>
                    <a:lnTo>
                      <a:pt x="6" y="192"/>
                    </a:lnTo>
                    <a:lnTo>
                      <a:pt x="0" y="190"/>
                    </a:lnTo>
                    <a:lnTo>
                      <a:pt x="8" y="74"/>
                    </a:lnTo>
                    <a:lnTo>
                      <a:pt x="4" y="72"/>
                    </a:lnTo>
                    <a:lnTo>
                      <a:pt x="8" y="0"/>
                    </a:lnTo>
                    <a:lnTo>
                      <a:pt x="220" y="14"/>
                    </a:lnTo>
                    <a:lnTo>
                      <a:pt x="476" y="25"/>
                    </a:lnTo>
                    <a:lnTo>
                      <a:pt x="474" y="7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307"/>
              <p:cNvSpPr>
                <a:spLocks/>
              </p:cNvSpPr>
              <p:nvPr/>
            </p:nvSpPr>
            <p:spPr bwMode="auto">
              <a:xfrm>
                <a:off x="8784" y="19732"/>
                <a:ext cx="193" cy="119"/>
              </a:xfrm>
              <a:custGeom>
                <a:avLst/>
                <a:gdLst>
                  <a:gd name="T0" fmla="*/ 193 w 193"/>
                  <a:gd name="T1" fmla="*/ 119 h 119"/>
                  <a:gd name="T2" fmla="*/ 37 w 193"/>
                  <a:gd name="T3" fmla="*/ 119 h 119"/>
                  <a:gd name="T4" fmla="*/ 35 w 193"/>
                  <a:gd name="T5" fmla="*/ 118 h 119"/>
                  <a:gd name="T6" fmla="*/ 39 w 193"/>
                  <a:gd name="T7" fmla="*/ 114 h 119"/>
                  <a:gd name="T8" fmla="*/ 31 w 193"/>
                  <a:gd name="T9" fmla="*/ 98 h 119"/>
                  <a:gd name="T10" fmla="*/ 25 w 193"/>
                  <a:gd name="T11" fmla="*/ 87 h 119"/>
                  <a:gd name="T12" fmla="*/ 19 w 193"/>
                  <a:gd name="T13" fmla="*/ 85 h 119"/>
                  <a:gd name="T14" fmla="*/ 4 w 193"/>
                  <a:gd name="T15" fmla="*/ 71 h 119"/>
                  <a:gd name="T16" fmla="*/ 0 w 193"/>
                  <a:gd name="T17" fmla="*/ 58 h 119"/>
                  <a:gd name="T18" fmla="*/ 2 w 193"/>
                  <a:gd name="T19" fmla="*/ 48 h 119"/>
                  <a:gd name="T20" fmla="*/ 10 w 193"/>
                  <a:gd name="T21" fmla="*/ 40 h 119"/>
                  <a:gd name="T22" fmla="*/ 13 w 193"/>
                  <a:gd name="T23" fmla="*/ 27 h 119"/>
                  <a:gd name="T24" fmla="*/ 17 w 193"/>
                  <a:gd name="T25" fmla="*/ 27 h 119"/>
                  <a:gd name="T26" fmla="*/ 21 w 193"/>
                  <a:gd name="T27" fmla="*/ 23 h 119"/>
                  <a:gd name="T28" fmla="*/ 27 w 193"/>
                  <a:gd name="T29" fmla="*/ 5 h 119"/>
                  <a:gd name="T30" fmla="*/ 25 w 193"/>
                  <a:gd name="T31" fmla="*/ 0 h 119"/>
                  <a:gd name="T32" fmla="*/ 191 w 193"/>
                  <a:gd name="T33" fmla="*/ 0 h 119"/>
                  <a:gd name="T34" fmla="*/ 193 w 193"/>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19">
                    <a:moveTo>
                      <a:pt x="193" y="119"/>
                    </a:moveTo>
                    <a:lnTo>
                      <a:pt x="37" y="119"/>
                    </a:lnTo>
                    <a:lnTo>
                      <a:pt x="35" y="118"/>
                    </a:lnTo>
                    <a:lnTo>
                      <a:pt x="39" y="114"/>
                    </a:lnTo>
                    <a:lnTo>
                      <a:pt x="31" y="98"/>
                    </a:lnTo>
                    <a:lnTo>
                      <a:pt x="25" y="87"/>
                    </a:lnTo>
                    <a:lnTo>
                      <a:pt x="19" y="85"/>
                    </a:lnTo>
                    <a:lnTo>
                      <a:pt x="4" y="71"/>
                    </a:lnTo>
                    <a:lnTo>
                      <a:pt x="0" y="58"/>
                    </a:lnTo>
                    <a:lnTo>
                      <a:pt x="2" y="48"/>
                    </a:lnTo>
                    <a:lnTo>
                      <a:pt x="10" y="40"/>
                    </a:lnTo>
                    <a:lnTo>
                      <a:pt x="13" y="27"/>
                    </a:lnTo>
                    <a:lnTo>
                      <a:pt x="17" y="27"/>
                    </a:lnTo>
                    <a:lnTo>
                      <a:pt x="21" y="23"/>
                    </a:lnTo>
                    <a:lnTo>
                      <a:pt x="27" y="5"/>
                    </a:lnTo>
                    <a:lnTo>
                      <a:pt x="25" y="0"/>
                    </a:lnTo>
                    <a:lnTo>
                      <a:pt x="191" y="0"/>
                    </a:lnTo>
                    <a:lnTo>
                      <a:pt x="193" y="11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308"/>
              <p:cNvSpPr>
                <a:spLocks/>
              </p:cNvSpPr>
              <p:nvPr/>
            </p:nvSpPr>
            <p:spPr bwMode="auto">
              <a:xfrm>
                <a:off x="8975" y="19732"/>
                <a:ext cx="118" cy="119"/>
              </a:xfrm>
              <a:custGeom>
                <a:avLst/>
                <a:gdLst>
                  <a:gd name="T0" fmla="*/ 118 w 118"/>
                  <a:gd name="T1" fmla="*/ 119 h 119"/>
                  <a:gd name="T2" fmla="*/ 31 w 118"/>
                  <a:gd name="T3" fmla="*/ 119 h 119"/>
                  <a:gd name="T4" fmla="*/ 2 w 118"/>
                  <a:gd name="T5" fmla="*/ 119 h 119"/>
                  <a:gd name="T6" fmla="*/ 0 w 118"/>
                  <a:gd name="T7" fmla="*/ 0 h 119"/>
                  <a:gd name="T8" fmla="*/ 118 w 118"/>
                  <a:gd name="T9" fmla="*/ 0 h 119"/>
                  <a:gd name="T10" fmla="*/ 118 w 118"/>
                  <a:gd name="T11" fmla="*/ 119 h 119"/>
                </a:gdLst>
                <a:ahLst/>
                <a:cxnLst>
                  <a:cxn ang="0">
                    <a:pos x="T0" y="T1"/>
                  </a:cxn>
                  <a:cxn ang="0">
                    <a:pos x="T2" y="T3"/>
                  </a:cxn>
                  <a:cxn ang="0">
                    <a:pos x="T4" y="T5"/>
                  </a:cxn>
                  <a:cxn ang="0">
                    <a:pos x="T6" y="T7"/>
                  </a:cxn>
                  <a:cxn ang="0">
                    <a:pos x="T8" y="T9"/>
                  </a:cxn>
                  <a:cxn ang="0">
                    <a:pos x="T10" y="T11"/>
                  </a:cxn>
                </a:cxnLst>
                <a:rect l="0" t="0" r="r" b="b"/>
                <a:pathLst>
                  <a:path w="118" h="119">
                    <a:moveTo>
                      <a:pt x="118" y="119"/>
                    </a:moveTo>
                    <a:lnTo>
                      <a:pt x="31" y="119"/>
                    </a:lnTo>
                    <a:lnTo>
                      <a:pt x="2" y="119"/>
                    </a:lnTo>
                    <a:lnTo>
                      <a:pt x="0" y="0"/>
                    </a:lnTo>
                    <a:lnTo>
                      <a:pt x="118" y="0"/>
                    </a:lnTo>
                    <a:lnTo>
                      <a:pt x="118" y="11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309"/>
              <p:cNvSpPr>
                <a:spLocks/>
              </p:cNvSpPr>
              <p:nvPr/>
            </p:nvSpPr>
            <p:spPr bwMode="auto">
              <a:xfrm>
                <a:off x="9800" y="19712"/>
                <a:ext cx="119" cy="99"/>
              </a:xfrm>
              <a:custGeom>
                <a:avLst/>
                <a:gdLst>
                  <a:gd name="T0" fmla="*/ 3 w 119"/>
                  <a:gd name="T1" fmla="*/ 99 h 99"/>
                  <a:gd name="T2" fmla="*/ 0 w 119"/>
                  <a:gd name="T3" fmla="*/ 6 h 99"/>
                  <a:gd name="T4" fmla="*/ 116 w 119"/>
                  <a:gd name="T5" fmla="*/ 0 h 99"/>
                  <a:gd name="T6" fmla="*/ 119 w 119"/>
                  <a:gd name="T7" fmla="*/ 95 h 99"/>
                  <a:gd name="T8" fmla="*/ 3 w 119"/>
                  <a:gd name="T9" fmla="*/ 99 h 99"/>
                </a:gdLst>
                <a:ahLst/>
                <a:cxnLst>
                  <a:cxn ang="0">
                    <a:pos x="T0" y="T1"/>
                  </a:cxn>
                  <a:cxn ang="0">
                    <a:pos x="T2" y="T3"/>
                  </a:cxn>
                  <a:cxn ang="0">
                    <a:pos x="T4" y="T5"/>
                  </a:cxn>
                  <a:cxn ang="0">
                    <a:pos x="T6" y="T7"/>
                  </a:cxn>
                  <a:cxn ang="0">
                    <a:pos x="T8" y="T9"/>
                  </a:cxn>
                </a:cxnLst>
                <a:rect l="0" t="0" r="r" b="b"/>
                <a:pathLst>
                  <a:path w="119" h="99">
                    <a:moveTo>
                      <a:pt x="3" y="99"/>
                    </a:moveTo>
                    <a:lnTo>
                      <a:pt x="0" y="6"/>
                    </a:lnTo>
                    <a:lnTo>
                      <a:pt x="116" y="0"/>
                    </a:lnTo>
                    <a:lnTo>
                      <a:pt x="119" y="95"/>
                    </a:lnTo>
                    <a:lnTo>
                      <a:pt x="3" y="9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310"/>
              <p:cNvSpPr>
                <a:spLocks/>
              </p:cNvSpPr>
              <p:nvPr/>
            </p:nvSpPr>
            <p:spPr bwMode="auto">
              <a:xfrm>
                <a:off x="9683" y="19718"/>
                <a:ext cx="120" cy="128"/>
              </a:xfrm>
              <a:custGeom>
                <a:avLst/>
                <a:gdLst>
                  <a:gd name="T0" fmla="*/ 2 w 120"/>
                  <a:gd name="T1" fmla="*/ 128 h 128"/>
                  <a:gd name="T2" fmla="*/ 0 w 120"/>
                  <a:gd name="T3" fmla="*/ 6 h 128"/>
                  <a:gd name="T4" fmla="*/ 117 w 120"/>
                  <a:gd name="T5" fmla="*/ 0 h 128"/>
                  <a:gd name="T6" fmla="*/ 120 w 120"/>
                  <a:gd name="T7" fmla="*/ 93 h 128"/>
                  <a:gd name="T8" fmla="*/ 120 w 120"/>
                  <a:gd name="T9" fmla="*/ 122 h 128"/>
                  <a:gd name="T10" fmla="*/ 2 w 120"/>
                  <a:gd name="T11" fmla="*/ 128 h 128"/>
                </a:gdLst>
                <a:ahLst/>
                <a:cxnLst>
                  <a:cxn ang="0">
                    <a:pos x="T0" y="T1"/>
                  </a:cxn>
                  <a:cxn ang="0">
                    <a:pos x="T2" y="T3"/>
                  </a:cxn>
                  <a:cxn ang="0">
                    <a:pos x="T4" y="T5"/>
                  </a:cxn>
                  <a:cxn ang="0">
                    <a:pos x="T6" y="T7"/>
                  </a:cxn>
                  <a:cxn ang="0">
                    <a:pos x="T8" y="T9"/>
                  </a:cxn>
                  <a:cxn ang="0">
                    <a:pos x="T10" y="T11"/>
                  </a:cxn>
                </a:cxnLst>
                <a:rect l="0" t="0" r="r" b="b"/>
                <a:pathLst>
                  <a:path w="120" h="128">
                    <a:moveTo>
                      <a:pt x="2" y="128"/>
                    </a:moveTo>
                    <a:lnTo>
                      <a:pt x="0" y="6"/>
                    </a:lnTo>
                    <a:lnTo>
                      <a:pt x="117" y="0"/>
                    </a:lnTo>
                    <a:lnTo>
                      <a:pt x="120" y="93"/>
                    </a:lnTo>
                    <a:lnTo>
                      <a:pt x="120" y="122"/>
                    </a:lnTo>
                    <a:lnTo>
                      <a:pt x="2" y="12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311"/>
              <p:cNvSpPr>
                <a:spLocks/>
              </p:cNvSpPr>
              <p:nvPr/>
            </p:nvSpPr>
            <p:spPr bwMode="auto">
              <a:xfrm>
                <a:off x="9093" y="19732"/>
                <a:ext cx="120" cy="121"/>
              </a:xfrm>
              <a:custGeom>
                <a:avLst/>
                <a:gdLst>
                  <a:gd name="T0" fmla="*/ 120 w 120"/>
                  <a:gd name="T1" fmla="*/ 121 h 121"/>
                  <a:gd name="T2" fmla="*/ 0 w 120"/>
                  <a:gd name="T3" fmla="*/ 119 h 121"/>
                  <a:gd name="T4" fmla="*/ 0 w 120"/>
                  <a:gd name="T5" fmla="*/ 0 h 121"/>
                  <a:gd name="T6" fmla="*/ 118 w 120"/>
                  <a:gd name="T7" fmla="*/ 0 h 121"/>
                  <a:gd name="T8" fmla="*/ 120 w 120"/>
                  <a:gd name="T9" fmla="*/ 121 h 121"/>
                </a:gdLst>
                <a:ahLst/>
                <a:cxnLst>
                  <a:cxn ang="0">
                    <a:pos x="T0" y="T1"/>
                  </a:cxn>
                  <a:cxn ang="0">
                    <a:pos x="T2" y="T3"/>
                  </a:cxn>
                  <a:cxn ang="0">
                    <a:pos x="T4" y="T5"/>
                  </a:cxn>
                  <a:cxn ang="0">
                    <a:pos x="T6" y="T7"/>
                  </a:cxn>
                  <a:cxn ang="0">
                    <a:pos x="T8" y="T9"/>
                  </a:cxn>
                </a:cxnLst>
                <a:rect l="0" t="0" r="r" b="b"/>
                <a:pathLst>
                  <a:path w="120" h="121">
                    <a:moveTo>
                      <a:pt x="120" y="121"/>
                    </a:moveTo>
                    <a:lnTo>
                      <a:pt x="0" y="119"/>
                    </a:lnTo>
                    <a:lnTo>
                      <a:pt x="0" y="0"/>
                    </a:lnTo>
                    <a:lnTo>
                      <a:pt x="118" y="0"/>
                    </a:lnTo>
                    <a:lnTo>
                      <a:pt x="120" y="1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312"/>
              <p:cNvSpPr>
                <a:spLocks/>
              </p:cNvSpPr>
              <p:nvPr/>
            </p:nvSpPr>
            <p:spPr bwMode="auto">
              <a:xfrm>
                <a:off x="9211" y="19730"/>
                <a:ext cx="118" cy="123"/>
              </a:xfrm>
              <a:custGeom>
                <a:avLst/>
                <a:gdLst>
                  <a:gd name="T0" fmla="*/ 118 w 118"/>
                  <a:gd name="T1" fmla="*/ 120 h 123"/>
                  <a:gd name="T2" fmla="*/ 2 w 118"/>
                  <a:gd name="T3" fmla="*/ 123 h 123"/>
                  <a:gd name="T4" fmla="*/ 0 w 118"/>
                  <a:gd name="T5" fmla="*/ 2 h 123"/>
                  <a:gd name="T6" fmla="*/ 116 w 118"/>
                  <a:gd name="T7" fmla="*/ 0 h 123"/>
                  <a:gd name="T8" fmla="*/ 118 w 118"/>
                  <a:gd name="T9" fmla="*/ 91 h 123"/>
                  <a:gd name="T10" fmla="*/ 118 w 118"/>
                  <a:gd name="T11" fmla="*/ 120 h 123"/>
                </a:gdLst>
                <a:ahLst/>
                <a:cxnLst>
                  <a:cxn ang="0">
                    <a:pos x="T0" y="T1"/>
                  </a:cxn>
                  <a:cxn ang="0">
                    <a:pos x="T2" y="T3"/>
                  </a:cxn>
                  <a:cxn ang="0">
                    <a:pos x="T4" y="T5"/>
                  </a:cxn>
                  <a:cxn ang="0">
                    <a:pos x="T6" y="T7"/>
                  </a:cxn>
                  <a:cxn ang="0">
                    <a:pos x="T8" y="T9"/>
                  </a:cxn>
                  <a:cxn ang="0">
                    <a:pos x="T10" y="T11"/>
                  </a:cxn>
                </a:cxnLst>
                <a:rect l="0" t="0" r="r" b="b"/>
                <a:pathLst>
                  <a:path w="118" h="123">
                    <a:moveTo>
                      <a:pt x="118" y="120"/>
                    </a:moveTo>
                    <a:lnTo>
                      <a:pt x="2" y="123"/>
                    </a:lnTo>
                    <a:lnTo>
                      <a:pt x="0" y="2"/>
                    </a:lnTo>
                    <a:lnTo>
                      <a:pt x="116" y="0"/>
                    </a:lnTo>
                    <a:lnTo>
                      <a:pt x="118" y="91"/>
                    </a:lnTo>
                    <a:lnTo>
                      <a:pt x="118"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313"/>
              <p:cNvSpPr>
                <a:spLocks/>
              </p:cNvSpPr>
              <p:nvPr/>
            </p:nvSpPr>
            <p:spPr bwMode="auto">
              <a:xfrm>
                <a:off x="9327" y="19728"/>
                <a:ext cx="120" cy="93"/>
              </a:xfrm>
              <a:custGeom>
                <a:avLst/>
                <a:gdLst>
                  <a:gd name="T0" fmla="*/ 120 w 120"/>
                  <a:gd name="T1" fmla="*/ 91 h 93"/>
                  <a:gd name="T2" fmla="*/ 2 w 120"/>
                  <a:gd name="T3" fmla="*/ 93 h 93"/>
                  <a:gd name="T4" fmla="*/ 0 w 120"/>
                  <a:gd name="T5" fmla="*/ 2 h 93"/>
                  <a:gd name="T6" fmla="*/ 118 w 120"/>
                  <a:gd name="T7" fmla="*/ 0 h 93"/>
                  <a:gd name="T8" fmla="*/ 120 w 120"/>
                  <a:gd name="T9" fmla="*/ 91 h 93"/>
                </a:gdLst>
                <a:ahLst/>
                <a:cxnLst>
                  <a:cxn ang="0">
                    <a:pos x="T0" y="T1"/>
                  </a:cxn>
                  <a:cxn ang="0">
                    <a:pos x="T2" y="T3"/>
                  </a:cxn>
                  <a:cxn ang="0">
                    <a:pos x="T4" y="T5"/>
                  </a:cxn>
                  <a:cxn ang="0">
                    <a:pos x="T6" y="T7"/>
                  </a:cxn>
                  <a:cxn ang="0">
                    <a:pos x="T8" y="T9"/>
                  </a:cxn>
                </a:cxnLst>
                <a:rect l="0" t="0" r="r" b="b"/>
                <a:pathLst>
                  <a:path w="120" h="93">
                    <a:moveTo>
                      <a:pt x="120" y="91"/>
                    </a:moveTo>
                    <a:lnTo>
                      <a:pt x="2" y="93"/>
                    </a:lnTo>
                    <a:lnTo>
                      <a:pt x="0" y="2"/>
                    </a:lnTo>
                    <a:lnTo>
                      <a:pt x="118" y="0"/>
                    </a:lnTo>
                    <a:lnTo>
                      <a:pt x="120" y="9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314"/>
              <p:cNvSpPr>
                <a:spLocks/>
              </p:cNvSpPr>
              <p:nvPr/>
            </p:nvSpPr>
            <p:spPr bwMode="auto">
              <a:xfrm>
                <a:off x="9327" y="19728"/>
                <a:ext cx="120" cy="93"/>
              </a:xfrm>
              <a:custGeom>
                <a:avLst/>
                <a:gdLst>
                  <a:gd name="T0" fmla="*/ 120 w 120"/>
                  <a:gd name="T1" fmla="*/ 91 h 93"/>
                  <a:gd name="T2" fmla="*/ 2 w 120"/>
                  <a:gd name="T3" fmla="*/ 93 h 93"/>
                  <a:gd name="T4" fmla="*/ 0 w 120"/>
                  <a:gd name="T5" fmla="*/ 2 h 93"/>
                  <a:gd name="T6" fmla="*/ 118 w 120"/>
                  <a:gd name="T7" fmla="*/ 0 h 93"/>
                  <a:gd name="T8" fmla="*/ 120 w 120"/>
                  <a:gd name="T9" fmla="*/ 91 h 93"/>
                </a:gdLst>
                <a:ahLst/>
                <a:cxnLst>
                  <a:cxn ang="0">
                    <a:pos x="T0" y="T1"/>
                  </a:cxn>
                  <a:cxn ang="0">
                    <a:pos x="T2" y="T3"/>
                  </a:cxn>
                  <a:cxn ang="0">
                    <a:pos x="T4" y="T5"/>
                  </a:cxn>
                  <a:cxn ang="0">
                    <a:pos x="T6" y="T7"/>
                  </a:cxn>
                  <a:cxn ang="0">
                    <a:pos x="T8" y="T9"/>
                  </a:cxn>
                </a:cxnLst>
                <a:rect l="0" t="0" r="r" b="b"/>
                <a:pathLst>
                  <a:path w="120" h="93">
                    <a:moveTo>
                      <a:pt x="120" y="91"/>
                    </a:moveTo>
                    <a:lnTo>
                      <a:pt x="2" y="93"/>
                    </a:lnTo>
                    <a:lnTo>
                      <a:pt x="0" y="2"/>
                    </a:lnTo>
                    <a:lnTo>
                      <a:pt x="118" y="0"/>
                    </a:lnTo>
                    <a:lnTo>
                      <a:pt x="120" y="9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 name="Freeform 315"/>
              <p:cNvSpPr>
                <a:spLocks/>
              </p:cNvSpPr>
              <p:nvPr/>
            </p:nvSpPr>
            <p:spPr bwMode="auto">
              <a:xfrm>
                <a:off x="9445" y="19726"/>
                <a:ext cx="122" cy="124"/>
              </a:xfrm>
              <a:custGeom>
                <a:avLst/>
                <a:gdLst>
                  <a:gd name="T0" fmla="*/ 122 w 122"/>
                  <a:gd name="T1" fmla="*/ 122 h 124"/>
                  <a:gd name="T2" fmla="*/ 4 w 122"/>
                  <a:gd name="T3" fmla="*/ 124 h 124"/>
                  <a:gd name="T4" fmla="*/ 2 w 122"/>
                  <a:gd name="T5" fmla="*/ 93 h 124"/>
                  <a:gd name="T6" fmla="*/ 0 w 122"/>
                  <a:gd name="T7" fmla="*/ 2 h 124"/>
                  <a:gd name="T8" fmla="*/ 120 w 122"/>
                  <a:gd name="T9" fmla="*/ 0 h 124"/>
                  <a:gd name="T10" fmla="*/ 122 w 122"/>
                  <a:gd name="T11" fmla="*/ 122 h 124"/>
                </a:gdLst>
                <a:ahLst/>
                <a:cxnLst>
                  <a:cxn ang="0">
                    <a:pos x="T0" y="T1"/>
                  </a:cxn>
                  <a:cxn ang="0">
                    <a:pos x="T2" y="T3"/>
                  </a:cxn>
                  <a:cxn ang="0">
                    <a:pos x="T4" y="T5"/>
                  </a:cxn>
                  <a:cxn ang="0">
                    <a:pos x="T6" y="T7"/>
                  </a:cxn>
                  <a:cxn ang="0">
                    <a:pos x="T8" y="T9"/>
                  </a:cxn>
                  <a:cxn ang="0">
                    <a:pos x="T10" y="T11"/>
                  </a:cxn>
                </a:cxnLst>
                <a:rect l="0" t="0" r="r" b="b"/>
                <a:pathLst>
                  <a:path w="122" h="124">
                    <a:moveTo>
                      <a:pt x="122" y="122"/>
                    </a:moveTo>
                    <a:lnTo>
                      <a:pt x="4" y="124"/>
                    </a:lnTo>
                    <a:lnTo>
                      <a:pt x="2" y="93"/>
                    </a:lnTo>
                    <a:lnTo>
                      <a:pt x="0" y="2"/>
                    </a:lnTo>
                    <a:lnTo>
                      <a:pt x="120" y="0"/>
                    </a:lnTo>
                    <a:lnTo>
                      <a:pt x="122"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316"/>
              <p:cNvSpPr>
                <a:spLocks/>
              </p:cNvSpPr>
              <p:nvPr/>
            </p:nvSpPr>
            <p:spPr bwMode="auto">
              <a:xfrm>
                <a:off x="9565" y="19724"/>
                <a:ext cx="120" cy="124"/>
              </a:xfrm>
              <a:custGeom>
                <a:avLst/>
                <a:gdLst>
                  <a:gd name="T0" fmla="*/ 118 w 120"/>
                  <a:gd name="T1" fmla="*/ 0 h 124"/>
                  <a:gd name="T2" fmla="*/ 120 w 120"/>
                  <a:gd name="T3" fmla="*/ 122 h 124"/>
                  <a:gd name="T4" fmla="*/ 2 w 120"/>
                  <a:gd name="T5" fmla="*/ 124 h 124"/>
                  <a:gd name="T6" fmla="*/ 0 w 120"/>
                  <a:gd name="T7" fmla="*/ 2 h 124"/>
                  <a:gd name="T8" fmla="*/ 118 w 120"/>
                  <a:gd name="T9" fmla="*/ 0 h 124"/>
                </a:gdLst>
                <a:ahLst/>
                <a:cxnLst>
                  <a:cxn ang="0">
                    <a:pos x="T0" y="T1"/>
                  </a:cxn>
                  <a:cxn ang="0">
                    <a:pos x="T2" y="T3"/>
                  </a:cxn>
                  <a:cxn ang="0">
                    <a:pos x="T4" y="T5"/>
                  </a:cxn>
                  <a:cxn ang="0">
                    <a:pos x="T6" y="T7"/>
                  </a:cxn>
                  <a:cxn ang="0">
                    <a:pos x="T8" y="T9"/>
                  </a:cxn>
                </a:cxnLst>
                <a:rect l="0" t="0" r="r" b="b"/>
                <a:pathLst>
                  <a:path w="120" h="124">
                    <a:moveTo>
                      <a:pt x="118" y="0"/>
                    </a:moveTo>
                    <a:lnTo>
                      <a:pt x="120" y="122"/>
                    </a:lnTo>
                    <a:lnTo>
                      <a:pt x="2" y="124"/>
                    </a:lnTo>
                    <a:lnTo>
                      <a:pt x="0" y="2"/>
                    </a:lnTo>
                    <a:lnTo>
                      <a:pt x="118" y="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317"/>
              <p:cNvSpPr>
                <a:spLocks/>
              </p:cNvSpPr>
              <p:nvPr/>
            </p:nvSpPr>
            <p:spPr bwMode="auto">
              <a:xfrm>
                <a:off x="8130" y="19730"/>
                <a:ext cx="240" cy="280"/>
              </a:xfrm>
              <a:custGeom>
                <a:avLst/>
                <a:gdLst>
                  <a:gd name="T0" fmla="*/ 120 w 240"/>
                  <a:gd name="T1" fmla="*/ 278 h 280"/>
                  <a:gd name="T2" fmla="*/ 4 w 240"/>
                  <a:gd name="T3" fmla="*/ 274 h 280"/>
                  <a:gd name="T4" fmla="*/ 0 w 240"/>
                  <a:gd name="T5" fmla="*/ 272 h 280"/>
                  <a:gd name="T6" fmla="*/ 4 w 240"/>
                  <a:gd name="T7" fmla="*/ 156 h 280"/>
                  <a:gd name="T8" fmla="*/ 4 w 240"/>
                  <a:gd name="T9" fmla="*/ 36 h 280"/>
                  <a:gd name="T10" fmla="*/ 2 w 240"/>
                  <a:gd name="T11" fmla="*/ 36 h 280"/>
                  <a:gd name="T12" fmla="*/ 2 w 240"/>
                  <a:gd name="T13" fmla="*/ 27 h 280"/>
                  <a:gd name="T14" fmla="*/ 19 w 240"/>
                  <a:gd name="T15" fmla="*/ 23 h 280"/>
                  <a:gd name="T16" fmla="*/ 25 w 240"/>
                  <a:gd name="T17" fmla="*/ 17 h 280"/>
                  <a:gd name="T18" fmla="*/ 41 w 240"/>
                  <a:gd name="T19" fmla="*/ 15 h 280"/>
                  <a:gd name="T20" fmla="*/ 62 w 240"/>
                  <a:gd name="T21" fmla="*/ 2 h 280"/>
                  <a:gd name="T22" fmla="*/ 72 w 240"/>
                  <a:gd name="T23" fmla="*/ 0 h 280"/>
                  <a:gd name="T24" fmla="*/ 85 w 240"/>
                  <a:gd name="T25" fmla="*/ 5 h 280"/>
                  <a:gd name="T26" fmla="*/ 95 w 240"/>
                  <a:gd name="T27" fmla="*/ 17 h 280"/>
                  <a:gd name="T28" fmla="*/ 106 w 240"/>
                  <a:gd name="T29" fmla="*/ 17 h 280"/>
                  <a:gd name="T30" fmla="*/ 114 w 240"/>
                  <a:gd name="T31" fmla="*/ 23 h 280"/>
                  <a:gd name="T32" fmla="*/ 126 w 240"/>
                  <a:gd name="T33" fmla="*/ 23 h 280"/>
                  <a:gd name="T34" fmla="*/ 141 w 240"/>
                  <a:gd name="T35" fmla="*/ 32 h 280"/>
                  <a:gd name="T36" fmla="*/ 151 w 240"/>
                  <a:gd name="T37" fmla="*/ 31 h 280"/>
                  <a:gd name="T38" fmla="*/ 172 w 240"/>
                  <a:gd name="T39" fmla="*/ 42 h 280"/>
                  <a:gd name="T40" fmla="*/ 201 w 240"/>
                  <a:gd name="T41" fmla="*/ 46 h 280"/>
                  <a:gd name="T42" fmla="*/ 230 w 240"/>
                  <a:gd name="T43" fmla="*/ 46 h 280"/>
                  <a:gd name="T44" fmla="*/ 240 w 240"/>
                  <a:gd name="T45" fmla="*/ 48 h 280"/>
                  <a:gd name="T46" fmla="*/ 238 w 240"/>
                  <a:gd name="T47" fmla="*/ 160 h 280"/>
                  <a:gd name="T48" fmla="*/ 238 w 240"/>
                  <a:gd name="T49" fmla="*/ 280 h 280"/>
                  <a:gd name="T50" fmla="*/ 120 w 240"/>
                  <a:gd name="T51" fmla="*/ 278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0" h="280">
                    <a:moveTo>
                      <a:pt x="120" y="278"/>
                    </a:moveTo>
                    <a:lnTo>
                      <a:pt x="4" y="274"/>
                    </a:lnTo>
                    <a:lnTo>
                      <a:pt x="0" y="272"/>
                    </a:lnTo>
                    <a:lnTo>
                      <a:pt x="4" y="156"/>
                    </a:lnTo>
                    <a:lnTo>
                      <a:pt x="4" y="36"/>
                    </a:lnTo>
                    <a:lnTo>
                      <a:pt x="2" y="36"/>
                    </a:lnTo>
                    <a:lnTo>
                      <a:pt x="2" y="27"/>
                    </a:lnTo>
                    <a:lnTo>
                      <a:pt x="19" y="23"/>
                    </a:lnTo>
                    <a:lnTo>
                      <a:pt x="25" y="17"/>
                    </a:lnTo>
                    <a:lnTo>
                      <a:pt x="41" y="15"/>
                    </a:lnTo>
                    <a:lnTo>
                      <a:pt x="62" y="2"/>
                    </a:lnTo>
                    <a:lnTo>
                      <a:pt x="72" y="0"/>
                    </a:lnTo>
                    <a:lnTo>
                      <a:pt x="85" y="5"/>
                    </a:lnTo>
                    <a:lnTo>
                      <a:pt x="95" y="17"/>
                    </a:lnTo>
                    <a:lnTo>
                      <a:pt x="106" y="17"/>
                    </a:lnTo>
                    <a:lnTo>
                      <a:pt x="114" y="23"/>
                    </a:lnTo>
                    <a:lnTo>
                      <a:pt x="126" y="23"/>
                    </a:lnTo>
                    <a:lnTo>
                      <a:pt x="141" y="32"/>
                    </a:lnTo>
                    <a:lnTo>
                      <a:pt x="151" y="31"/>
                    </a:lnTo>
                    <a:lnTo>
                      <a:pt x="172" y="42"/>
                    </a:lnTo>
                    <a:lnTo>
                      <a:pt x="201" y="46"/>
                    </a:lnTo>
                    <a:lnTo>
                      <a:pt x="230" y="46"/>
                    </a:lnTo>
                    <a:lnTo>
                      <a:pt x="240" y="48"/>
                    </a:lnTo>
                    <a:lnTo>
                      <a:pt x="238" y="160"/>
                    </a:lnTo>
                    <a:lnTo>
                      <a:pt x="238" y="280"/>
                    </a:lnTo>
                    <a:lnTo>
                      <a:pt x="120" y="27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318"/>
              <p:cNvSpPr>
                <a:spLocks/>
              </p:cNvSpPr>
              <p:nvPr/>
            </p:nvSpPr>
            <p:spPr bwMode="auto">
              <a:xfrm>
                <a:off x="8368" y="19737"/>
                <a:ext cx="207" cy="155"/>
              </a:xfrm>
              <a:custGeom>
                <a:avLst/>
                <a:gdLst>
                  <a:gd name="T0" fmla="*/ 116 w 207"/>
                  <a:gd name="T1" fmla="*/ 155 h 155"/>
                  <a:gd name="T2" fmla="*/ 0 w 207"/>
                  <a:gd name="T3" fmla="*/ 153 h 155"/>
                  <a:gd name="T4" fmla="*/ 2 w 207"/>
                  <a:gd name="T5" fmla="*/ 41 h 155"/>
                  <a:gd name="T6" fmla="*/ 0 w 207"/>
                  <a:gd name="T7" fmla="*/ 33 h 155"/>
                  <a:gd name="T8" fmla="*/ 2 w 207"/>
                  <a:gd name="T9" fmla="*/ 0 h 155"/>
                  <a:gd name="T10" fmla="*/ 37 w 207"/>
                  <a:gd name="T11" fmla="*/ 16 h 155"/>
                  <a:gd name="T12" fmla="*/ 42 w 207"/>
                  <a:gd name="T13" fmla="*/ 16 h 155"/>
                  <a:gd name="T14" fmla="*/ 46 w 207"/>
                  <a:gd name="T15" fmla="*/ 22 h 155"/>
                  <a:gd name="T16" fmla="*/ 48 w 207"/>
                  <a:gd name="T17" fmla="*/ 25 h 155"/>
                  <a:gd name="T18" fmla="*/ 70 w 207"/>
                  <a:gd name="T19" fmla="*/ 39 h 155"/>
                  <a:gd name="T20" fmla="*/ 79 w 207"/>
                  <a:gd name="T21" fmla="*/ 41 h 155"/>
                  <a:gd name="T22" fmla="*/ 87 w 207"/>
                  <a:gd name="T23" fmla="*/ 39 h 155"/>
                  <a:gd name="T24" fmla="*/ 95 w 207"/>
                  <a:gd name="T25" fmla="*/ 33 h 155"/>
                  <a:gd name="T26" fmla="*/ 106 w 207"/>
                  <a:gd name="T27" fmla="*/ 20 h 155"/>
                  <a:gd name="T28" fmla="*/ 106 w 207"/>
                  <a:gd name="T29" fmla="*/ 10 h 155"/>
                  <a:gd name="T30" fmla="*/ 124 w 207"/>
                  <a:gd name="T31" fmla="*/ 8 h 155"/>
                  <a:gd name="T32" fmla="*/ 130 w 207"/>
                  <a:gd name="T33" fmla="*/ 14 h 155"/>
                  <a:gd name="T34" fmla="*/ 135 w 207"/>
                  <a:gd name="T35" fmla="*/ 14 h 155"/>
                  <a:gd name="T36" fmla="*/ 147 w 207"/>
                  <a:gd name="T37" fmla="*/ 10 h 155"/>
                  <a:gd name="T38" fmla="*/ 157 w 207"/>
                  <a:gd name="T39" fmla="*/ 18 h 155"/>
                  <a:gd name="T40" fmla="*/ 168 w 207"/>
                  <a:gd name="T41" fmla="*/ 10 h 155"/>
                  <a:gd name="T42" fmla="*/ 186 w 207"/>
                  <a:gd name="T43" fmla="*/ 16 h 155"/>
                  <a:gd name="T44" fmla="*/ 201 w 207"/>
                  <a:gd name="T45" fmla="*/ 12 h 155"/>
                  <a:gd name="T46" fmla="*/ 207 w 207"/>
                  <a:gd name="T47" fmla="*/ 12 h 155"/>
                  <a:gd name="T48" fmla="*/ 205 w 207"/>
                  <a:gd name="T49" fmla="*/ 155 h 155"/>
                  <a:gd name="T50" fmla="*/ 116 w 207"/>
                  <a:gd name="T51"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7" h="155">
                    <a:moveTo>
                      <a:pt x="116" y="155"/>
                    </a:moveTo>
                    <a:lnTo>
                      <a:pt x="0" y="153"/>
                    </a:lnTo>
                    <a:lnTo>
                      <a:pt x="2" y="41"/>
                    </a:lnTo>
                    <a:lnTo>
                      <a:pt x="0" y="33"/>
                    </a:lnTo>
                    <a:lnTo>
                      <a:pt x="2" y="0"/>
                    </a:lnTo>
                    <a:lnTo>
                      <a:pt x="37" y="16"/>
                    </a:lnTo>
                    <a:lnTo>
                      <a:pt x="42" y="16"/>
                    </a:lnTo>
                    <a:lnTo>
                      <a:pt x="46" y="22"/>
                    </a:lnTo>
                    <a:lnTo>
                      <a:pt x="48" y="25"/>
                    </a:lnTo>
                    <a:lnTo>
                      <a:pt x="70" y="39"/>
                    </a:lnTo>
                    <a:lnTo>
                      <a:pt x="79" y="41"/>
                    </a:lnTo>
                    <a:lnTo>
                      <a:pt x="87" y="39"/>
                    </a:lnTo>
                    <a:lnTo>
                      <a:pt x="95" y="33"/>
                    </a:lnTo>
                    <a:lnTo>
                      <a:pt x="106" y="20"/>
                    </a:lnTo>
                    <a:lnTo>
                      <a:pt x="106" y="10"/>
                    </a:lnTo>
                    <a:lnTo>
                      <a:pt x="124" y="8"/>
                    </a:lnTo>
                    <a:lnTo>
                      <a:pt x="130" y="14"/>
                    </a:lnTo>
                    <a:lnTo>
                      <a:pt x="135" y="14"/>
                    </a:lnTo>
                    <a:lnTo>
                      <a:pt x="147" y="10"/>
                    </a:lnTo>
                    <a:lnTo>
                      <a:pt x="157" y="18"/>
                    </a:lnTo>
                    <a:lnTo>
                      <a:pt x="168" y="10"/>
                    </a:lnTo>
                    <a:lnTo>
                      <a:pt x="186" y="16"/>
                    </a:lnTo>
                    <a:lnTo>
                      <a:pt x="201" y="12"/>
                    </a:lnTo>
                    <a:lnTo>
                      <a:pt x="207" y="12"/>
                    </a:lnTo>
                    <a:lnTo>
                      <a:pt x="205" y="155"/>
                    </a:lnTo>
                    <a:lnTo>
                      <a:pt x="116" y="155"/>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319"/>
              <p:cNvSpPr>
                <a:spLocks/>
              </p:cNvSpPr>
              <p:nvPr/>
            </p:nvSpPr>
            <p:spPr bwMode="auto">
              <a:xfrm>
                <a:off x="8573" y="19745"/>
                <a:ext cx="118" cy="180"/>
              </a:xfrm>
              <a:custGeom>
                <a:avLst/>
                <a:gdLst>
                  <a:gd name="T0" fmla="*/ 114 w 118"/>
                  <a:gd name="T1" fmla="*/ 180 h 180"/>
                  <a:gd name="T2" fmla="*/ 27 w 118"/>
                  <a:gd name="T3" fmla="*/ 180 h 180"/>
                  <a:gd name="T4" fmla="*/ 27 w 118"/>
                  <a:gd name="T5" fmla="*/ 147 h 180"/>
                  <a:gd name="T6" fmla="*/ 0 w 118"/>
                  <a:gd name="T7" fmla="*/ 147 h 180"/>
                  <a:gd name="T8" fmla="*/ 2 w 118"/>
                  <a:gd name="T9" fmla="*/ 4 h 180"/>
                  <a:gd name="T10" fmla="*/ 8 w 118"/>
                  <a:gd name="T11" fmla="*/ 6 h 180"/>
                  <a:gd name="T12" fmla="*/ 25 w 118"/>
                  <a:gd name="T13" fmla="*/ 0 h 180"/>
                  <a:gd name="T14" fmla="*/ 44 w 118"/>
                  <a:gd name="T15" fmla="*/ 4 h 180"/>
                  <a:gd name="T16" fmla="*/ 54 w 118"/>
                  <a:gd name="T17" fmla="*/ 8 h 180"/>
                  <a:gd name="T18" fmla="*/ 62 w 118"/>
                  <a:gd name="T19" fmla="*/ 6 h 180"/>
                  <a:gd name="T20" fmla="*/ 66 w 118"/>
                  <a:gd name="T21" fmla="*/ 10 h 180"/>
                  <a:gd name="T22" fmla="*/ 70 w 118"/>
                  <a:gd name="T23" fmla="*/ 19 h 180"/>
                  <a:gd name="T24" fmla="*/ 81 w 118"/>
                  <a:gd name="T25" fmla="*/ 25 h 180"/>
                  <a:gd name="T26" fmla="*/ 89 w 118"/>
                  <a:gd name="T27" fmla="*/ 33 h 180"/>
                  <a:gd name="T28" fmla="*/ 118 w 118"/>
                  <a:gd name="T29" fmla="*/ 39 h 180"/>
                  <a:gd name="T30" fmla="*/ 114 w 118"/>
                  <a:gd name="T3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80">
                    <a:moveTo>
                      <a:pt x="114" y="180"/>
                    </a:moveTo>
                    <a:lnTo>
                      <a:pt x="27" y="180"/>
                    </a:lnTo>
                    <a:lnTo>
                      <a:pt x="27" y="147"/>
                    </a:lnTo>
                    <a:lnTo>
                      <a:pt x="0" y="147"/>
                    </a:lnTo>
                    <a:lnTo>
                      <a:pt x="2" y="4"/>
                    </a:lnTo>
                    <a:lnTo>
                      <a:pt x="8" y="6"/>
                    </a:lnTo>
                    <a:lnTo>
                      <a:pt x="25" y="0"/>
                    </a:lnTo>
                    <a:lnTo>
                      <a:pt x="44" y="4"/>
                    </a:lnTo>
                    <a:lnTo>
                      <a:pt x="54" y="8"/>
                    </a:lnTo>
                    <a:lnTo>
                      <a:pt x="62" y="6"/>
                    </a:lnTo>
                    <a:lnTo>
                      <a:pt x="66" y="10"/>
                    </a:lnTo>
                    <a:lnTo>
                      <a:pt x="70" y="19"/>
                    </a:lnTo>
                    <a:lnTo>
                      <a:pt x="81" y="25"/>
                    </a:lnTo>
                    <a:lnTo>
                      <a:pt x="89" y="33"/>
                    </a:lnTo>
                    <a:lnTo>
                      <a:pt x="118" y="39"/>
                    </a:lnTo>
                    <a:lnTo>
                      <a:pt x="114" y="18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320"/>
              <p:cNvSpPr>
                <a:spLocks/>
              </p:cNvSpPr>
              <p:nvPr/>
            </p:nvSpPr>
            <p:spPr bwMode="auto">
              <a:xfrm>
                <a:off x="7896" y="19737"/>
                <a:ext cx="131" cy="263"/>
              </a:xfrm>
              <a:custGeom>
                <a:avLst/>
                <a:gdLst>
                  <a:gd name="T0" fmla="*/ 128 w 131"/>
                  <a:gd name="T1" fmla="*/ 263 h 263"/>
                  <a:gd name="T2" fmla="*/ 122 w 131"/>
                  <a:gd name="T3" fmla="*/ 263 h 263"/>
                  <a:gd name="T4" fmla="*/ 0 w 131"/>
                  <a:gd name="T5" fmla="*/ 258 h 263"/>
                  <a:gd name="T6" fmla="*/ 4 w 131"/>
                  <a:gd name="T7" fmla="*/ 138 h 263"/>
                  <a:gd name="T8" fmla="*/ 0 w 131"/>
                  <a:gd name="T9" fmla="*/ 138 h 263"/>
                  <a:gd name="T10" fmla="*/ 6 w 131"/>
                  <a:gd name="T11" fmla="*/ 22 h 263"/>
                  <a:gd name="T12" fmla="*/ 2 w 131"/>
                  <a:gd name="T13" fmla="*/ 22 h 263"/>
                  <a:gd name="T14" fmla="*/ 4 w 131"/>
                  <a:gd name="T15" fmla="*/ 0 h 263"/>
                  <a:gd name="T16" fmla="*/ 10 w 131"/>
                  <a:gd name="T17" fmla="*/ 4 h 263"/>
                  <a:gd name="T18" fmla="*/ 13 w 131"/>
                  <a:gd name="T19" fmla="*/ 4 h 263"/>
                  <a:gd name="T20" fmla="*/ 17 w 131"/>
                  <a:gd name="T21" fmla="*/ 14 h 263"/>
                  <a:gd name="T22" fmla="*/ 33 w 131"/>
                  <a:gd name="T23" fmla="*/ 18 h 263"/>
                  <a:gd name="T24" fmla="*/ 46 w 131"/>
                  <a:gd name="T25" fmla="*/ 20 h 263"/>
                  <a:gd name="T26" fmla="*/ 70 w 131"/>
                  <a:gd name="T27" fmla="*/ 27 h 263"/>
                  <a:gd name="T28" fmla="*/ 85 w 131"/>
                  <a:gd name="T29" fmla="*/ 29 h 263"/>
                  <a:gd name="T30" fmla="*/ 95 w 131"/>
                  <a:gd name="T31" fmla="*/ 35 h 263"/>
                  <a:gd name="T32" fmla="*/ 106 w 131"/>
                  <a:gd name="T33" fmla="*/ 41 h 263"/>
                  <a:gd name="T34" fmla="*/ 112 w 131"/>
                  <a:gd name="T35" fmla="*/ 39 h 263"/>
                  <a:gd name="T36" fmla="*/ 118 w 131"/>
                  <a:gd name="T37" fmla="*/ 43 h 263"/>
                  <a:gd name="T38" fmla="*/ 131 w 131"/>
                  <a:gd name="T39" fmla="*/ 43 h 263"/>
                  <a:gd name="T40" fmla="*/ 130 w 131"/>
                  <a:gd name="T41" fmla="*/ 145 h 263"/>
                  <a:gd name="T42" fmla="*/ 131 w 131"/>
                  <a:gd name="T43" fmla="*/ 145 h 263"/>
                  <a:gd name="T44" fmla="*/ 128 w 131"/>
                  <a:gd name="T4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1" h="263">
                    <a:moveTo>
                      <a:pt x="128" y="263"/>
                    </a:moveTo>
                    <a:lnTo>
                      <a:pt x="122" y="263"/>
                    </a:lnTo>
                    <a:lnTo>
                      <a:pt x="0" y="258"/>
                    </a:lnTo>
                    <a:lnTo>
                      <a:pt x="4" y="138"/>
                    </a:lnTo>
                    <a:lnTo>
                      <a:pt x="0" y="138"/>
                    </a:lnTo>
                    <a:lnTo>
                      <a:pt x="6" y="22"/>
                    </a:lnTo>
                    <a:lnTo>
                      <a:pt x="2" y="22"/>
                    </a:lnTo>
                    <a:lnTo>
                      <a:pt x="4" y="0"/>
                    </a:lnTo>
                    <a:lnTo>
                      <a:pt x="10" y="4"/>
                    </a:lnTo>
                    <a:lnTo>
                      <a:pt x="13" y="4"/>
                    </a:lnTo>
                    <a:lnTo>
                      <a:pt x="17" y="14"/>
                    </a:lnTo>
                    <a:lnTo>
                      <a:pt x="33" y="18"/>
                    </a:lnTo>
                    <a:lnTo>
                      <a:pt x="46" y="20"/>
                    </a:lnTo>
                    <a:lnTo>
                      <a:pt x="70" y="27"/>
                    </a:lnTo>
                    <a:lnTo>
                      <a:pt x="85" y="29"/>
                    </a:lnTo>
                    <a:lnTo>
                      <a:pt x="95" y="35"/>
                    </a:lnTo>
                    <a:lnTo>
                      <a:pt x="106" y="41"/>
                    </a:lnTo>
                    <a:lnTo>
                      <a:pt x="112" y="39"/>
                    </a:lnTo>
                    <a:lnTo>
                      <a:pt x="118" y="43"/>
                    </a:lnTo>
                    <a:lnTo>
                      <a:pt x="131" y="43"/>
                    </a:lnTo>
                    <a:lnTo>
                      <a:pt x="130" y="145"/>
                    </a:lnTo>
                    <a:lnTo>
                      <a:pt x="131" y="145"/>
                    </a:lnTo>
                    <a:lnTo>
                      <a:pt x="128" y="263"/>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321"/>
              <p:cNvSpPr>
                <a:spLocks/>
              </p:cNvSpPr>
              <p:nvPr/>
            </p:nvSpPr>
            <p:spPr bwMode="auto">
              <a:xfrm>
                <a:off x="10330" y="19718"/>
                <a:ext cx="154" cy="112"/>
              </a:xfrm>
              <a:custGeom>
                <a:avLst/>
                <a:gdLst>
                  <a:gd name="T0" fmla="*/ 154 w 154"/>
                  <a:gd name="T1" fmla="*/ 104 h 112"/>
                  <a:gd name="T2" fmla="*/ 131 w 154"/>
                  <a:gd name="T3" fmla="*/ 106 h 112"/>
                  <a:gd name="T4" fmla="*/ 7 w 154"/>
                  <a:gd name="T5" fmla="*/ 112 h 112"/>
                  <a:gd name="T6" fmla="*/ 0 w 154"/>
                  <a:gd name="T7" fmla="*/ 8 h 112"/>
                  <a:gd name="T8" fmla="*/ 147 w 154"/>
                  <a:gd name="T9" fmla="*/ 0 h 112"/>
                  <a:gd name="T10" fmla="*/ 154 w 154"/>
                  <a:gd name="T11" fmla="*/ 104 h 112"/>
                </a:gdLst>
                <a:ahLst/>
                <a:cxnLst>
                  <a:cxn ang="0">
                    <a:pos x="T0" y="T1"/>
                  </a:cxn>
                  <a:cxn ang="0">
                    <a:pos x="T2" y="T3"/>
                  </a:cxn>
                  <a:cxn ang="0">
                    <a:pos x="T4" y="T5"/>
                  </a:cxn>
                  <a:cxn ang="0">
                    <a:pos x="T6" y="T7"/>
                  </a:cxn>
                  <a:cxn ang="0">
                    <a:pos x="T8" y="T9"/>
                  </a:cxn>
                  <a:cxn ang="0">
                    <a:pos x="T10" y="T11"/>
                  </a:cxn>
                </a:cxnLst>
                <a:rect l="0" t="0" r="r" b="b"/>
                <a:pathLst>
                  <a:path w="154" h="112">
                    <a:moveTo>
                      <a:pt x="154" y="104"/>
                    </a:moveTo>
                    <a:lnTo>
                      <a:pt x="131" y="106"/>
                    </a:lnTo>
                    <a:lnTo>
                      <a:pt x="7" y="112"/>
                    </a:lnTo>
                    <a:lnTo>
                      <a:pt x="0" y="8"/>
                    </a:lnTo>
                    <a:lnTo>
                      <a:pt x="147" y="0"/>
                    </a:lnTo>
                    <a:lnTo>
                      <a:pt x="154" y="104"/>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322"/>
              <p:cNvSpPr>
                <a:spLocks/>
              </p:cNvSpPr>
              <p:nvPr/>
            </p:nvSpPr>
            <p:spPr bwMode="auto">
              <a:xfrm>
                <a:off x="8024" y="19757"/>
                <a:ext cx="110" cy="245"/>
              </a:xfrm>
              <a:custGeom>
                <a:avLst/>
                <a:gdLst>
                  <a:gd name="T0" fmla="*/ 106 w 110"/>
                  <a:gd name="T1" fmla="*/ 245 h 245"/>
                  <a:gd name="T2" fmla="*/ 0 w 110"/>
                  <a:gd name="T3" fmla="*/ 243 h 245"/>
                  <a:gd name="T4" fmla="*/ 3 w 110"/>
                  <a:gd name="T5" fmla="*/ 125 h 245"/>
                  <a:gd name="T6" fmla="*/ 2 w 110"/>
                  <a:gd name="T7" fmla="*/ 125 h 245"/>
                  <a:gd name="T8" fmla="*/ 3 w 110"/>
                  <a:gd name="T9" fmla="*/ 23 h 245"/>
                  <a:gd name="T10" fmla="*/ 9 w 110"/>
                  <a:gd name="T11" fmla="*/ 21 h 245"/>
                  <a:gd name="T12" fmla="*/ 17 w 110"/>
                  <a:gd name="T13" fmla="*/ 25 h 245"/>
                  <a:gd name="T14" fmla="*/ 40 w 110"/>
                  <a:gd name="T15" fmla="*/ 27 h 245"/>
                  <a:gd name="T16" fmla="*/ 61 w 110"/>
                  <a:gd name="T17" fmla="*/ 17 h 245"/>
                  <a:gd name="T18" fmla="*/ 67 w 110"/>
                  <a:gd name="T19" fmla="*/ 11 h 245"/>
                  <a:gd name="T20" fmla="*/ 79 w 110"/>
                  <a:gd name="T21" fmla="*/ 9 h 245"/>
                  <a:gd name="T22" fmla="*/ 89 w 110"/>
                  <a:gd name="T23" fmla="*/ 9 h 245"/>
                  <a:gd name="T24" fmla="*/ 96 w 110"/>
                  <a:gd name="T25" fmla="*/ 4 h 245"/>
                  <a:gd name="T26" fmla="*/ 108 w 110"/>
                  <a:gd name="T27" fmla="*/ 0 h 245"/>
                  <a:gd name="T28" fmla="*/ 108 w 110"/>
                  <a:gd name="T29" fmla="*/ 9 h 245"/>
                  <a:gd name="T30" fmla="*/ 110 w 110"/>
                  <a:gd name="T31" fmla="*/ 9 h 245"/>
                  <a:gd name="T32" fmla="*/ 110 w 110"/>
                  <a:gd name="T33" fmla="*/ 129 h 245"/>
                  <a:gd name="T34" fmla="*/ 106 w 110"/>
                  <a:gd name="T35"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0" h="245">
                    <a:moveTo>
                      <a:pt x="106" y="245"/>
                    </a:moveTo>
                    <a:lnTo>
                      <a:pt x="0" y="243"/>
                    </a:lnTo>
                    <a:lnTo>
                      <a:pt x="3" y="125"/>
                    </a:lnTo>
                    <a:lnTo>
                      <a:pt x="2" y="125"/>
                    </a:lnTo>
                    <a:lnTo>
                      <a:pt x="3" y="23"/>
                    </a:lnTo>
                    <a:lnTo>
                      <a:pt x="9" y="21"/>
                    </a:lnTo>
                    <a:lnTo>
                      <a:pt x="17" y="25"/>
                    </a:lnTo>
                    <a:lnTo>
                      <a:pt x="40" y="27"/>
                    </a:lnTo>
                    <a:lnTo>
                      <a:pt x="61" y="17"/>
                    </a:lnTo>
                    <a:lnTo>
                      <a:pt x="67" y="11"/>
                    </a:lnTo>
                    <a:lnTo>
                      <a:pt x="79" y="9"/>
                    </a:lnTo>
                    <a:lnTo>
                      <a:pt x="89" y="9"/>
                    </a:lnTo>
                    <a:lnTo>
                      <a:pt x="96" y="4"/>
                    </a:lnTo>
                    <a:lnTo>
                      <a:pt x="108" y="0"/>
                    </a:lnTo>
                    <a:lnTo>
                      <a:pt x="108" y="9"/>
                    </a:lnTo>
                    <a:lnTo>
                      <a:pt x="110" y="9"/>
                    </a:lnTo>
                    <a:lnTo>
                      <a:pt x="110" y="129"/>
                    </a:lnTo>
                    <a:lnTo>
                      <a:pt x="106" y="245"/>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23"/>
              <p:cNvSpPr>
                <a:spLocks/>
              </p:cNvSpPr>
              <p:nvPr/>
            </p:nvSpPr>
            <p:spPr bwMode="auto">
              <a:xfrm>
                <a:off x="8687" y="19784"/>
                <a:ext cx="99" cy="172"/>
              </a:xfrm>
              <a:custGeom>
                <a:avLst/>
                <a:gdLst>
                  <a:gd name="T0" fmla="*/ 74 w 99"/>
                  <a:gd name="T1" fmla="*/ 166 h 172"/>
                  <a:gd name="T2" fmla="*/ 74 w 99"/>
                  <a:gd name="T3" fmla="*/ 172 h 172"/>
                  <a:gd name="T4" fmla="*/ 50 w 99"/>
                  <a:gd name="T5" fmla="*/ 172 h 172"/>
                  <a:gd name="T6" fmla="*/ 2 w 99"/>
                  <a:gd name="T7" fmla="*/ 170 h 172"/>
                  <a:gd name="T8" fmla="*/ 0 w 99"/>
                  <a:gd name="T9" fmla="*/ 141 h 172"/>
                  <a:gd name="T10" fmla="*/ 4 w 99"/>
                  <a:gd name="T11" fmla="*/ 0 h 172"/>
                  <a:gd name="T12" fmla="*/ 12 w 99"/>
                  <a:gd name="T13" fmla="*/ 0 h 172"/>
                  <a:gd name="T14" fmla="*/ 16 w 99"/>
                  <a:gd name="T15" fmla="*/ 4 h 172"/>
                  <a:gd name="T16" fmla="*/ 14 w 99"/>
                  <a:gd name="T17" fmla="*/ 11 h 172"/>
                  <a:gd name="T18" fmla="*/ 16 w 99"/>
                  <a:gd name="T19" fmla="*/ 13 h 172"/>
                  <a:gd name="T20" fmla="*/ 31 w 99"/>
                  <a:gd name="T21" fmla="*/ 9 h 172"/>
                  <a:gd name="T22" fmla="*/ 54 w 99"/>
                  <a:gd name="T23" fmla="*/ 19 h 172"/>
                  <a:gd name="T24" fmla="*/ 54 w 99"/>
                  <a:gd name="T25" fmla="*/ 27 h 172"/>
                  <a:gd name="T26" fmla="*/ 58 w 99"/>
                  <a:gd name="T27" fmla="*/ 31 h 172"/>
                  <a:gd name="T28" fmla="*/ 76 w 99"/>
                  <a:gd name="T29" fmla="*/ 33 h 172"/>
                  <a:gd name="T30" fmla="*/ 81 w 99"/>
                  <a:gd name="T31" fmla="*/ 37 h 172"/>
                  <a:gd name="T32" fmla="*/ 83 w 99"/>
                  <a:gd name="T33" fmla="*/ 40 h 172"/>
                  <a:gd name="T34" fmla="*/ 78 w 99"/>
                  <a:gd name="T35" fmla="*/ 48 h 172"/>
                  <a:gd name="T36" fmla="*/ 78 w 99"/>
                  <a:gd name="T37" fmla="*/ 52 h 172"/>
                  <a:gd name="T38" fmla="*/ 97 w 99"/>
                  <a:gd name="T39" fmla="*/ 73 h 172"/>
                  <a:gd name="T40" fmla="*/ 99 w 99"/>
                  <a:gd name="T41" fmla="*/ 81 h 172"/>
                  <a:gd name="T42" fmla="*/ 78 w 99"/>
                  <a:gd name="T43" fmla="*/ 81 h 172"/>
                  <a:gd name="T44" fmla="*/ 74 w 99"/>
                  <a:gd name="T45" fmla="*/ 16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9" h="172">
                    <a:moveTo>
                      <a:pt x="74" y="166"/>
                    </a:moveTo>
                    <a:lnTo>
                      <a:pt x="74" y="172"/>
                    </a:lnTo>
                    <a:lnTo>
                      <a:pt x="50" y="172"/>
                    </a:lnTo>
                    <a:lnTo>
                      <a:pt x="2" y="170"/>
                    </a:lnTo>
                    <a:lnTo>
                      <a:pt x="0" y="141"/>
                    </a:lnTo>
                    <a:lnTo>
                      <a:pt x="4" y="0"/>
                    </a:lnTo>
                    <a:lnTo>
                      <a:pt x="12" y="0"/>
                    </a:lnTo>
                    <a:lnTo>
                      <a:pt x="16" y="4"/>
                    </a:lnTo>
                    <a:lnTo>
                      <a:pt x="14" y="11"/>
                    </a:lnTo>
                    <a:lnTo>
                      <a:pt x="16" y="13"/>
                    </a:lnTo>
                    <a:lnTo>
                      <a:pt x="31" y="9"/>
                    </a:lnTo>
                    <a:lnTo>
                      <a:pt x="54" y="19"/>
                    </a:lnTo>
                    <a:lnTo>
                      <a:pt x="54" y="27"/>
                    </a:lnTo>
                    <a:lnTo>
                      <a:pt x="58" y="31"/>
                    </a:lnTo>
                    <a:lnTo>
                      <a:pt x="76" y="33"/>
                    </a:lnTo>
                    <a:lnTo>
                      <a:pt x="81" y="37"/>
                    </a:lnTo>
                    <a:lnTo>
                      <a:pt x="83" y="40"/>
                    </a:lnTo>
                    <a:lnTo>
                      <a:pt x="78" y="48"/>
                    </a:lnTo>
                    <a:lnTo>
                      <a:pt x="78" y="52"/>
                    </a:lnTo>
                    <a:lnTo>
                      <a:pt x="97" y="73"/>
                    </a:lnTo>
                    <a:lnTo>
                      <a:pt x="99" y="81"/>
                    </a:lnTo>
                    <a:lnTo>
                      <a:pt x="78" y="81"/>
                    </a:lnTo>
                    <a:lnTo>
                      <a:pt x="74" y="166"/>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24"/>
              <p:cNvSpPr>
                <a:spLocks/>
              </p:cNvSpPr>
              <p:nvPr/>
            </p:nvSpPr>
            <p:spPr bwMode="auto">
              <a:xfrm>
                <a:off x="10155" y="19780"/>
                <a:ext cx="167" cy="131"/>
              </a:xfrm>
              <a:custGeom>
                <a:avLst/>
                <a:gdLst>
                  <a:gd name="T0" fmla="*/ 8 w 167"/>
                  <a:gd name="T1" fmla="*/ 131 h 131"/>
                  <a:gd name="T2" fmla="*/ 0 w 167"/>
                  <a:gd name="T3" fmla="*/ 13 h 131"/>
                  <a:gd name="T4" fmla="*/ 60 w 167"/>
                  <a:gd name="T5" fmla="*/ 10 h 131"/>
                  <a:gd name="T6" fmla="*/ 62 w 167"/>
                  <a:gd name="T7" fmla="*/ 0 h 131"/>
                  <a:gd name="T8" fmla="*/ 99 w 167"/>
                  <a:gd name="T9" fmla="*/ 4 h 131"/>
                  <a:gd name="T10" fmla="*/ 113 w 167"/>
                  <a:gd name="T11" fmla="*/ 10 h 131"/>
                  <a:gd name="T12" fmla="*/ 120 w 167"/>
                  <a:gd name="T13" fmla="*/ 33 h 131"/>
                  <a:gd name="T14" fmla="*/ 128 w 167"/>
                  <a:gd name="T15" fmla="*/ 37 h 131"/>
                  <a:gd name="T16" fmla="*/ 132 w 167"/>
                  <a:gd name="T17" fmla="*/ 46 h 131"/>
                  <a:gd name="T18" fmla="*/ 128 w 167"/>
                  <a:gd name="T19" fmla="*/ 54 h 131"/>
                  <a:gd name="T20" fmla="*/ 126 w 167"/>
                  <a:gd name="T21" fmla="*/ 58 h 131"/>
                  <a:gd name="T22" fmla="*/ 126 w 167"/>
                  <a:gd name="T23" fmla="*/ 66 h 131"/>
                  <a:gd name="T24" fmla="*/ 138 w 167"/>
                  <a:gd name="T25" fmla="*/ 70 h 131"/>
                  <a:gd name="T26" fmla="*/ 149 w 167"/>
                  <a:gd name="T27" fmla="*/ 81 h 131"/>
                  <a:gd name="T28" fmla="*/ 167 w 167"/>
                  <a:gd name="T29" fmla="*/ 93 h 131"/>
                  <a:gd name="T30" fmla="*/ 124 w 167"/>
                  <a:gd name="T31" fmla="*/ 97 h 131"/>
                  <a:gd name="T32" fmla="*/ 126 w 167"/>
                  <a:gd name="T33" fmla="*/ 128 h 131"/>
                  <a:gd name="T34" fmla="*/ 68 w 167"/>
                  <a:gd name="T35" fmla="*/ 130 h 131"/>
                  <a:gd name="T36" fmla="*/ 8 w 167"/>
                  <a:gd name="T3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7" h="131">
                    <a:moveTo>
                      <a:pt x="8" y="131"/>
                    </a:moveTo>
                    <a:lnTo>
                      <a:pt x="0" y="13"/>
                    </a:lnTo>
                    <a:lnTo>
                      <a:pt x="60" y="10"/>
                    </a:lnTo>
                    <a:lnTo>
                      <a:pt x="62" y="0"/>
                    </a:lnTo>
                    <a:lnTo>
                      <a:pt x="99" y="4"/>
                    </a:lnTo>
                    <a:lnTo>
                      <a:pt x="113" y="10"/>
                    </a:lnTo>
                    <a:lnTo>
                      <a:pt x="120" y="33"/>
                    </a:lnTo>
                    <a:lnTo>
                      <a:pt x="128" y="37"/>
                    </a:lnTo>
                    <a:lnTo>
                      <a:pt x="132" y="46"/>
                    </a:lnTo>
                    <a:lnTo>
                      <a:pt x="128" y="54"/>
                    </a:lnTo>
                    <a:lnTo>
                      <a:pt x="126" y="58"/>
                    </a:lnTo>
                    <a:lnTo>
                      <a:pt x="126" y="66"/>
                    </a:lnTo>
                    <a:lnTo>
                      <a:pt x="138" y="70"/>
                    </a:lnTo>
                    <a:lnTo>
                      <a:pt x="149" y="81"/>
                    </a:lnTo>
                    <a:lnTo>
                      <a:pt x="167" y="93"/>
                    </a:lnTo>
                    <a:lnTo>
                      <a:pt x="124" y="97"/>
                    </a:lnTo>
                    <a:lnTo>
                      <a:pt x="126" y="128"/>
                    </a:lnTo>
                    <a:lnTo>
                      <a:pt x="68" y="130"/>
                    </a:lnTo>
                    <a:lnTo>
                      <a:pt x="8" y="131"/>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25"/>
              <p:cNvSpPr>
                <a:spLocks/>
              </p:cNvSpPr>
              <p:nvPr/>
            </p:nvSpPr>
            <p:spPr bwMode="auto">
              <a:xfrm>
                <a:off x="9329" y="19819"/>
                <a:ext cx="132" cy="152"/>
              </a:xfrm>
              <a:custGeom>
                <a:avLst/>
                <a:gdLst>
                  <a:gd name="T0" fmla="*/ 14 w 132"/>
                  <a:gd name="T1" fmla="*/ 152 h 152"/>
                  <a:gd name="T2" fmla="*/ 12 w 132"/>
                  <a:gd name="T3" fmla="*/ 61 h 152"/>
                  <a:gd name="T4" fmla="*/ 2 w 132"/>
                  <a:gd name="T5" fmla="*/ 61 h 152"/>
                  <a:gd name="T6" fmla="*/ 0 w 132"/>
                  <a:gd name="T7" fmla="*/ 31 h 152"/>
                  <a:gd name="T8" fmla="*/ 0 w 132"/>
                  <a:gd name="T9" fmla="*/ 2 h 152"/>
                  <a:gd name="T10" fmla="*/ 118 w 132"/>
                  <a:gd name="T11" fmla="*/ 0 h 152"/>
                  <a:gd name="T12" fmla="*/ 120 w 132"/>
                  <a:gd name="T13" fmla="*/ 31 h 152"/>
                  <a:gd name="T14" fmla="*/ 120 w 132"/>
                  <a:gd name="T15" fmla="*/ 60 h 152"/>
                  <a:gd name="T16" fmla="*/ 132 w 132"/>
                  <a:gd name="T17" fmla="*/ 60 h 152"/>
                  <a:gd name="T18" fmla="*/ 132 w 132"/>
                  <a:gd name="T19" fmla="*/ 150 h 152"/>
                  <a:gd name="T20" fmla="*/ 74 w 132"/>
                  <a:gd name="T21" fmla="*/ 150 h 152"/>
                  <a:gd name="T22" fmla="*/ 14 w 132"/>
                  <a:gd name="T2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152">
                    <a:moveTo>
                      <a:pt x="14" y="152"/>
                    </a:moveTo>
                    <a:lnTo>
                      <a:pt x="12" y="61"/>
                    </a:lnTo>
                    <a:lnTo>
                      <a:pt x="2" y="61"/>
                    </a:lnTo>
                    <a:lnTo>
                      <a:pt x="0" y="31"/>
                    </a:lnTo>
                    <a:lnTo>
                      <a:pt x="0" y="2"/>
                    </a:lnTo>
                    <a:lnTo>
                      <a:pt x="118" y="0"/>
                    </a:lnTo>
                    <a:lnTo>
                      <a:pt x="120" y="31"/>
                    </a:lnTo>
                    <a:lnTo>
                      <a:pt x="120" y="60"/>
                    </a:lnTo>
                    <a:lnTo>
                      <a:pt x="132" y="60"/>
                    </a:lnTo>
                    <a:lnTo>
                      <a:pt x="132" y="150"/>
                    </a:lnTo>
                    <a:lnTo>
                      <a:pt x="74" y="150"/>
                    </a:lnTo>
                    <a:lnTo>
                      <a:pt x="14" y="15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26"/>
              <p:cNvSpPr>
                <a:spLocks/>
              </p:cNvSpPr>
              <p:nvPr/>
            </p:nvSpPr>
            <p:spPr bwMode="auto">
              <a:xfrm>
                <a:off x="10039" y="19793"/>
                <a:ext cx="124" cy="126"/>
              </a:xfrm>
              <a:custGeom>
                <a:avLst/>
                <a:gdLst>
                  <a:gd name="T0" fmla="*/ 66 w 124"/>
                  <a:gd name="T1" fmla="*/ 124 h 126"/>
                  <a:gd name="T2" fmla="*/ 8 w 124"/>
                  <a:gd name="T3" fmla="*/ 126 h 126"/>
                  <a:gd name="T4" fmla="*/ 4 w 124"/>
                  <a:gd name="T5" fmla="*/ 66 h 126"/>
                  <a:gd name="T6" fmla="*/ 2 w 124"/>
                  <a:gd name="T7" fmla="*/ 66 h 126"/>
                  <a:gd name="T8" fmla="*/ 0 w 124"/>
                  <a:gd name="T9" fmla="*/ 6 h 126"/>
                  <a:gd name="T10" fmla="*/ 116 w 124"/>
                  <a:gd name="T11" fmla="*/ 0 h 126"/>
                  <a:gd name="T12" fmla="*/ 124 w 124"/>
                  <a:gd name="T13" fmla="*/ 118 h 126"/>
                  <a:gd name="T14" fmla="*/ 66 w 124"/>
                  <a:gd name="T15" fmla="*/ 124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6">
                    <a:moveTo>
                      <a:pt x="66" y="124"/>
                    </a:moveTo>
                    <a:lnTo>
                      <a:pt x="8" y="126"/>
                    </a:lnTo>
                    <a:lnTo>
                      <a:pt x="4" y="66"/>
                    </a:lnTo>
                    <a:lnTo>
                      <a:pt x="2" y="66"/>
                    </a:lnTo>
                    <a:lnTo>
                      <a:pt x="0" y="6"/>
                    </a:lnTo>
                    <a:lnTo>
                      <a:pt x="116" y="0"/>
                    </a:lnTo>
                    <a:lnTo>
                      <a:pt x="124" y="118"/>
                    </a:lnTo>
                    <a:lnTo>
                      <a:pt x="66" y="124"/>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27"/>
              <p:cNvSpPr>
                <a:spLocks/>
              </p:cNvSpPr>
              <p:nvPr/>
            </p:nvSpPr>
            <p:spPr bwMode="auto">
              <a:xfrm>
                <a:off x="9919" y="19799"/>
                <a:ext cx="128" cy="124"/>
              </a:xfrm>
              <a:custGeom>
                <a:avLst/>
                <a:gdLst>
                  <a:gd name="T0" fmla="*/ 128 w 128"/>
                  <a:gd name="T1" fmla="*/ 120 h 124"/>
                  <a:gd name="T2" fmla="*/ 68 w 128"/>
                  <a:gd name="T3" fmla="*/ 122 h 124"/>
                  <a:gd name="T4" fmla="*/ 10 w 128"/>
                  <a:gd name="T5" fmla="*/ 124 h 124"/>
                  <a:gd name="T6" fmla="*/ 8 w 128"/>
                  <a:gd name="T7" fmla="*/ 66 h 124"/>
                  <a:gd name="T8" fmla="*/ 2 w 128"/>
                  <a:gd name="T9" fmla="*/ 66 h 124"/>
                  <a:gd name="T10" fmla="*/ 0 w 128"/>
                  <a:gd name="T11" fmla="*/ 8 h 124"/>
                  <a:gd name="T12" fmla="*/ 120 w 128"/>
                  <a:gd name="T13" fmla="*/ 0 h 124"/>
                  <a:gd name="T14" fmla="*/ 122 w 128"/>
                  <a:gd name="T15" fmla="*/ 60 h 124"/>
                  <a:gd name="T16" fmla="*/ 124 w 128"/>
                  <a:gd name="T17" fmla="*/ 60 h 124"/>
                  <a:gd name="T18" fmla="*/ 128 w 128"/>
                  <a:gd name="T19" fmla="*/ 1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4">
                    <a:moveTo>
                      <a:pt x="128" y="120"/>
                    </a:moveTo>
                    <a:lnTo>
                      <a:pt x="68" y="122"/>
                    </a:lnTo>
                    <a:lnTo>
                      <a:pt x="10" y="124"/>
                    </a:lnTo>
                    <a:lnTo>
                      <a:pt x="8" y="66"/>
                    </a:lnTo>
                    <a:lnTo>
                      <a:pt x="2" y="66"/>
                    </a:lnTo>
                    <a:lnTo>
                      <a:pt x="0" y="8"/>
                    </a:lnTo>
                    <a:lnTo>
                      <a:pt x="120" y="0"/>
                    </a:lnTo>
                    <a:lnTo>
                      <a:pt x="122" y="60"/>
                    </a:lnTo>
                    <a:lnTo>
                      <a:pt x="124" y="60"/>
                    </a:lnTo>
                    <a:lnTo>
                      <a:pt x="128"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28"/>
              <p:cNvSpPr>
                <a:spLocks/>
              </p:cNvSpPr>
              <p:nvPr/>
            </p:nvSpPr>
            <p:spPr bwMode="auto">
              <a:xfrm>
                <a:off x="9803" y="19807"/>
                <a:ext cx="126" cy="122"/>
              </a:xfrm>
              <a:custGeom>
                <a:avLst/>
                <a:gdLst>
                  <a:gd name="T0" fmla="*/ 6 w 126"/>
                  <a:gd name="T1" fmla="*/ 122 h 122"/>
                  <a:gd name="T2" fmla="*/ 6 w 126"/>
                  <a:gd name="T3" fmla="*/ 62 h 122"/>
                  <a:gd name="T4" fmla="*/ 0 w 126"/>
                  <a:gd name="T5" fmla="*/ 60 h 122"/>
                  <a:gd name="T6" fmla="*/ 0 w 126"/>
                  <a:gd name="T7" fmla="*/ 33 h 122"/>
                  <a:gd name="T8" fmla="*/ 0 w 126"/>
                  <a:gd name="T9" fmla="*/ 4 h 122"/>
                  <a:gd name="T10" fmla="*/ 116 w 126"/>
                  <a:gd name="T11" fmla="*/ 0 h 122"/>
                  <a:gd name="T12" fmla="*/ 118 w 126"/>
                  <a:gd name="T13" fmla="*/ 58 h 122"/>
                  <a:gd name="T14" fmla="*/ 124 w 126"/>
                  <a:gd name="T15" fmla="*/ 58 h 122"/>
                  <a:gd name="T16" fmla="*/ 126 w 126"/>
                  <a:gd name="T17" fmla="*/ 116 h 122"/>
                  <a:gd name="T18" fmla="*/ 66 w 126"/>
                  <a:gd name="T19" fmla="*/ 120 h 122"/>
                  <a:gd name="T20" fmla="*/ 6 w 126"/>
                  <a:gd name="T2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22">
                    <a:moveTo>
                      <a:pt x="6" y="122"/>
                    </a:moveTo>
                    <a:lnTo>
                      <a:pt x="6" y="62"/>
                    </a:lnTo>
                    <a:lnTo>
                      <a:pt x="0" y="60"/>
                    </a:lnTo>
                    <a:lnTo>
                      <a:pt x="0" y="33"/>
                    </a:lnTo>
                    <a:lnTo>
                      <a:pt x="0" y="4"/>
                    </a:lnTo>
                    <a:lnTo>
                      <a:pt x="116" y="0"/>
                    </a:lnTo>
                    <a:lnTo>
                      <a:pt x="118" y="58"/>
                    </a:lnTo>
                    <a:lnTo>
                      <a:pt x="124" y="58"/>
                    </a:lnTo>
                    <a:lnTo>
                      <a:pt x="126" y="116"/>
                    </a:lnTo>
                    <a:lnTo>
                      <a:pt x="66" y="120"/>
                    </a:lnTo>
                    <a:lnTo>
                      <a:pt x="6"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29"/>
              <p:cNvSpPr>
                <a:spLocks/>
              </p:cNvSpPr>
              <p:nvPr/>
            </p:nvSpPr>
            <p:spPr bwMode="auto">
              <a:xfrm>
                <a:off x="8821" y="19851"/>
                <a:ext cx="203" cy="122"/>
              </a:xfrm>
              <a:custGeom>
                <a:avLst/>
                <a:gdLst>
                  <a:gd name="T0" fmla="*/ 36 w 203"/>
                  <a:gd name="T1" fmla="*/ 97 h 122"/>
                  <a:gd name="T2" fmla="*/ 31 w 203"/>
                  <a:gd name="T3" fmla="*/ 91 h 122"/>
                  <a:gd name="T4" fmla="*/ 25 w 203"/>
                  <a:gd name="T5" fmla="*/ 82 h 122"/>
                  <a:gd name="T6" fmla="*/ 17 w 203"/>
                  <a:gd name="T7" fmla="*/ 74 h 122"/>
                  <a:gd name="T8" fmla="*/ 19 w 203"/>
                  <a:gd name="T9" fmla="*/ 64 h 122"/>
                  <a:gd name="T10" fmla="*/ 19 w 203"/>
                  <a:gd name="T11" fmla="*/ 53 h 122"/>
                  <a:gd name="T12" fmla="*/ 23 w 203"/>
                  <a:gd name="T13" fmla="*/ 43 h 122"/>
                  <a:gd name="T14" fmla="*/ 23 w 203"/>
                  <a:gd name="T15" fmla="*/ 33 h 122"/>
                  <a:gd name="T16" fmla="*/ 13 w 203"/>
                  <a:gd name="T17" fmla="*/ 28 h 122"/>
                  <a:gd name="T18" fmla="*/ 3 w 203"/>
                  <a:gd name="T19" fmla="*/ 18 h 122"/>
                  <a:gd name="T20" fmla="*/ 0 w 203"/>
                  <a:gd name="T21" fmla="*/ 0 h 122"/>
                  <a:gd name="T22" fmla="*/ 156 w 203"/>
                  <a:gd name="T23" fmla="*/ 0 h 122"/>
                  <a:gd name="T24" fmla="*/ 185 w 203"/>
                  <a:gd name="T25" fmla="*/ 0 h 122"/>
                  <a:gd name="T26" fmla="*/ 185 w 203"/>
                  <a:gd name="T27" fmla="*/ 31 h 122"/>
                  <a:gd name="T28" fmla="*/ 203 w 203"/>
                  <a:gd name="T29" fmla="*/ 31 h 122"/>
                  <a:gd name="T30" fmla="*/ 203 w 203"/>
                  <a:gd name="T31" fmla="*/ 122 h 122"/>
                  <a:gd name="T32" fmla="*/ 31 w 203"/>
                  <a:gd name="T33" fmla="*/ 120 h 122"/>
                  <a:gd name="T34" fmla="*/ 38 w 203"/>
                  <a:gd name="T35" fmla="*/ 117 h 122"/>
                  <a:gd name="T36" fmla="*/ 38 w 203"/>
                  <a:gd name="T37" fmla="*/ 105 h 122"/>
                  <a:gd name="T38" fmla="*/ 36 w 203"/>
                  <a:gd name="T39" fmla="*/ 97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 h="122">
                    <a:moveTo>
                      <a:pt x="36" y="97"/>
                    </a:moveTo>
                    <a:lnTo>
                      <a:pt x="31" y="91"/>
                    </a:lnTo>
                    <a:lnTo>
                      <a:pt x="25" y="82"/>
                    </a:lnTo>
                    <a:lnTo>
                      <a:pt x="17" y="74"/>
                    </a:lnTo>
                    <a:lnTo>
                      <a:pt x="19" y="64"/>
                    </a:lnTo>
                    <a:lnTo>
                      <a:pt x="19" y="53"/>
                    </a:lnTo>
                    <a:lnTo>
                      <a:pt x="23" y="43"/>
                    </a:lnTo>
                    <a:lnTo>
                      <a:pt x="23" y="33"/>
                    </a:lnTo>
                    <a:lnTo>
                      <a:pt x="13" y="28"/>
                    </a:lnTo>
                    <a:lnTo>
                      <a:pt x="3" y="18"/>
                    </a:lnTo>
                    <a:lnTo>
                      <a:pt x="0" y="0"/>
                    </a:lnTo>
                    <a:lnTo>
                      <a:pt x="156" y="0"/>
                    </a:lnTo>
                    <a:lnTo>
                      <a:pt x="185" y="0"/>
                    </a:lnTo>
                    <a:lnTo>
                      <a:pt x="185" y="31"/>
                    </a:lnTo>
                    <a:lnTo>
                      <a:pt x="203" y="31"/>
                    </a:lnTo>
                    <a:lnTo>
                      <a:pt x="203" y="122"/>
                    </a:lnTo>
                    <a:lnTo>
                      <a:pt x="31" y="120"/>
                    </a:lnTo>
                    <a:lnTo>
                      <a:pt x="38" y="117"/>
                    </a:lnTo>
                    <a:lnTo>
                      <a:pt x="38" y="105"/>
                    </a:lnTo>
                    <a:lnTo>
                      <a:pt x="36" y="97"/>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30"/>
              <p:cNvSpPr>
                <a:spLocks/>
              </p:cNvSpPr>
              <p:nvPr/>
            </p:nvSpPr>
            <p:spPr bwMode="auto">
              <a:xfrm>
                <a:off x="9006" y="19851"/>
                <a:ext cx="105" cy="122"/>
              </a:xfrm>
              <a:custGeom>
                <a:avLst/>
                <a:gdLst>
                  <a:gd name="T0" fmla="*/ 105 w 105"/>
                  <a:gd name="T1" fmla="*/ 122 h 122"/>
                  <a:gd name="T2" fmla="*/ 18 w 105"/>
                  <a:gd name="T3" fmla="*/ 122 h 122"/>
                  <a:gd name="T4" fmla="*/ 18 w 105"/>
                  <a:gd name="T5" fmla="*/ 31 h 122"/>
                  <a:gd name="T6" fmla="*/ 0 w 105"/>
                  <a:gd name="T7" fmla="*/ 31 h 122"/>
                  <a:gd name="T8" fmla="*/ 0 w 105"/>
                  <a:gd name="T9" fmla="*/ 0 h 122"/>
                  <a:gd name="T10" fmla="*/ 87 w 105"/>
                  <a:gd name="T11" fmla="*/ 0 h 122"/>
                  <a:gd name="T12" fmla="*/ 89 w 105"/>
                  <a:gd name="T13" fmla="*/ 31 h 122"/>
                  <a:gd name="T14" fmla="*/ 105 w 105"/>
                  <a:gd name="T15" fmla="*/ 29 h 122"/>
                  <a:gd name="T16" fmla="*/ 105 w 105"/>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22">
                    <a:moveTo>
                      <a:pt x="105" y="122"/>
                    </a:moveTo>
                    <a:lnTo>
                      <a:pt x="18" y="122"/>
                    </a:lnTo>
                    <a:lnTo>
                      <a:pt x="18" y="31"/>
                    </a:lnTo>
                    <a:lnTo>
                      <a:pt x="0" y="31"/>
                    </a:lnTo>
                    <a:lnTo>
                      <a:pt x="0" y="0"/>
                    </a:lnTo>
                    <a:lnTo>
                      <a:pt x="87" y="0"/>
                    </a:lnTo>
                    <a:lnTo>
                      <a:pt x="89" y="31"/>
                    </a:lnTo>
                    <a:lnTo>
                      <a:pt x="105" y="29"/>
                    </a:lnTo>
                    <a:lnTo>
                      <a:pt x="105"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31"/>
              <p:cNvSpPr>
                <a:spLocks/>
              </p:cNvSpPr>
              <p:nvPr/>
            </p:nvSpPr>
            <p:spPr bwMode="auto">
              <a:xfrm>
                <a:off x="9093" y="19851"/>
                <a:ext cx="136" cy="122"/>
              </a:xfrm>
              <a:custGeom>
                <a:avLst/>
                <a:gdLst>
                  <a:gd name="T0" fmla="*/ 136 w 136"/>
                  <a:gd name="T1" fmla="*/ 122 h 122"/>
                  <a:gd name="T2" fmla="*/ 76 w 136"/>
                  <a:gd name="T3" fmla="*/ 122 h 122"/>
                  <a:gd name="T4" fmla="*/ 18 w 136"/>
                  <a:gd name="T5" fmla="*/ 122 h 122"/>
                  <a:gd name="T6" fmla="*/ 18 w 136"/>
                  <a:gd name="T7" fmla="*/ 29 h 122"/>
                  <a:gd name="T8" fmla="*/ 2 w 136"/>
                  <a:gd name="T9" fmla="*/ 31 h 122"/>
                  <a:gd name="T10" fmla="*/ 0 w 136"/>
                  <a:gd name="T11" fmla="*/ 0 h 122"/>
                  <a:gd name="T12" fmla="*/ 120 w 136"/>
                  <a:gd name="T13" fmla="*/ 2 h 122"/>
                  <a:gd name="T14" fmla="*/ 120 w 136"/>
                  <a:gd name="T15" fmla="*/ 31 h 122"/>
                  <a:gd name="T16" fmla="*/ 134 w 136"/>
                  <a:gd name="T17" fmla="*/ 29 h 122"/>
                  <a:gd name="T18" fmla="*/ 136 w 136"/>
                  <a:gd name="T1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2">
                    <a:moveTo>
                      <a:pt x="136" y="122"/>
                    </a:moveTo>
                    <a:lnTo>
                      <a:pt x="76" y="122"/>
                    </a:lnTo>
                    <a:lnTo>
                      <a:pt x="18" y="122"/>
                    </a:lnTo>
                    <a:lnTo>
                      <a:pt x="18" y="29"/>
                    </a:lnTo>
                    <a:lnTo>
                      <a:pt x="2" y="31"/>
                    </a:lnTo>
                    <a:lnTo>
                      <a:pt x="0" y="0"/>
                    </a:lnTo>
                    <a:lnTo>
                      <a:pt x="120" y="2"/>
                    </a:lnTo>
                    <a:lnTo>
                      <a:pt x="120" y="31"/>
                    </a:lnTo>
                    <a:lnTo>
                      <a:pt x="134" y="29"/>
                    </a:lnTo>
                    <a:lnTo>
                      <a:pt x="136"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32"/>
              <p:cNvSpPr>
                <a:spLocks/>
              </p:cNvSpPr>
              <p:nvPr/>
            </p:nvSpPr>
            <p:spPr bwMode="auto">
              <a:xfrm>
                <a:off x="9213" y="19850"/>
                <a:ext cx="130" cy="123"/>
              </a:xfrm>
              <a:custGeom>
                <a:avLst/>
                <a:gdLst>
                  <a:gd name="T0" fmla="*/ 72 w 130"/>
                  <a:gd name="T1" fmla="*/ 121 h 123"/>
                  <a:gd name="T2" fmla="*/ 16 w 130"/>
                  <a:gd name="T3" fmla="*/ 123 h 123"/>
                  <a:gd name="T4" fmla="*/ 14 w 130"/>
                  <a:gd name="T5" fmla="*/ 30 h 123"/>
                  <a:gd name="T6" fmla="*/ 0 w 130"/>
                  <a:gd name="T7" fmla="*/ 32 h 123"/>
                  <a:gd name="T8" fmla="*/ 0 w 130"/>
                  <a:gd name="T9" fmla="*/ 3 h 123"/>
                  <a:gd name="T10" fmla="*/ 116 w 130"/>
                  <a:gd name="T11" fmla="*/ 0 h 123"/>
                  <a:gd name="T12" fmla="*/ 118 w 130"/>
                  <a:gd name="T13" fmla="*/ 30 h 123"/>
                  <a:gd name="T14" fmla="*/ 128 w 130"/>
                  <a:gd name="T15" fmla="*/ 30 h 123"/>
                  <a:gd name="T16" fmla="*/ 130 w 130"/>
                  <a:gd name="T17" fmla="*/ 121 h 123"/>
                  <a:gd name="T18" fmla="*/ 72 w 130"/>
                  <a:gd name="T19" fmla="*/ 12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23">
                    <a:moveTo>
                      <a:pt x="72" y="121"/>
                    </a:moveTo>
                    <a:lnTo>
                      <a:pt x="16" y="123"/>
                    </a:lnTo>
                    <a:lnTo>
                      <a:pt x="14" y="30"/>
                    </a:lnTo>
                    <a:lnTo>
                      <a:pt x="0" y="32"/>
                    </a:lnTo>
                    <a:lnTo>
                      <a:pt x="0" y="3"/>
                    </a:lnTo>
                    <a:lnTo>
                      <a:pt x="116" y="0"/>
                    </a:lnTo>
                    <a:lnTo>
                      <a:pt x="118" y="30"/>
                    </a:lnTo>
                    <a:lnTo>
                      <a:pt x="128" y="30"/>
                    </a:lnTo>
                    <a:lnTo>
                      <a:pt x="130" y="121"/>
                    </a:lnTo>
                    <a:lnTo>
                      <a:pt x="72" y="1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33"/>
              <p:cNvSpPr>
                <a:spLocks/>
              </p:cNvSpPr>
              <p:nvPr/>
            </p:nvSpPr>
            <p:spPr bwMode="auto">
              <a:xfrm>
                <a:off x="9449" y="19848"/>
                <a:ext cx="130" cy="121"/>
              </a:xfrm>
              <a:custGeom>
                <a:avLst/>
                <a:gdLst>
                  <a:gd name="T0" fmla="*/ 130 w 130"/>
                  <a:gd name="T1" fmla="*/ 118 h 121"/>
                  <a:gd name="T2" fmla="*/ 70 w 130"/>
                  <a:gd name="T3" fmla="*/ 120 h 121"/>
                  <a:gd name="T4" fmla="*/ 12 w 130"/>
                  <a:gd name="T5" fmla="*/ 121 h 121"/>
                  <a:gd name="T6" fmla="*/ 12 w 130"/>
                  <a:gd name="T7" fmla="*/ 31 h 121"/>
                  <a:gd name="T8" fmla="*/ 0 w 130"/>
                  <a:gd name="T9" fmla="*/ 31 h 121"/>
                  <a:gd name="T10" fmla="*/ 0 w 130"/>
                  <a:gd name="T11" fmla="*/ 2 h 121"/>
                  <a:gd name="T12" fmla="*/ 118 w 130"/>
                  <a:gd name="T13" fmla="*/ 0 h 121"/>
                  <a:gd name="T14" fmla="*/ 120 w 130"/>
                  <a:gd name="T15" fmla="*/ 29 h 121"/>
                  <a:gd name="T16" fmla="*/ 128 w 130"/>
                  <a:gd name="T17" fmla="*/ 29 h 121"/>
                  <a:gd name="T18" fmla="*/ 130 w 130"/>
                  <a:gd name="T19" fmla="*/ 11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21">
                    <a:moveTo>
                      <a:pt x="130" y="118"/>
                    </a:moveTo>
                    <a:lnTo>
                      <a:pt x="70" y="120"/>
                    </a:lnTo>
                    <a:lnTo>
                      <a:pt x="12" y="121"/>
                    </a:lnTo>
                    <a:lnTo>
                      <a:pt x="12" y="31"/>
                    </a:lnTo>
                    <a:lnTo>
                      <a:pt x="0" y="31"/>
                    </a:lnTo>
                    <a:lnTo>
                      <a:pt x="0" y="2"/>
                    </a:lnTo>
                    <a:lnTo>
                      <a:pt x="118" y="0"/>
                    </a:lnTo>
                    <a:lnTo>
                      <a:pt x="120" y="29"/>
                    </a:lnTo>
                    <a:lnTo>
                      <a:pt x="128" y="29"/>
                    </a:lnTo>
                    <a:lnTo>
                      <a:pt x="130"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34"/>
              <p:cNvSpPr>
                <a:spLocks/>
              </p:cNvSpPr>
              <p:nvPr/>
            </p:nvSpPr>
            <p:spPr bwMode="auto">
              <a:xfrm>
                <a:off x="9567" y="19846"/>
                <a:ext cx="128" cy="120"/>
              </a:xfrm>
              <a:custGeom>
                <a:avLst/>
                <a:gdLst>
                  <a:gd name="T0" fmla="*/ 12 w 128"/>
                  <a:gd name="T1" fmla="*/ 120 h 120"/>
                  <a:gd name="T2" fmla="*/ 10 w 128"/>
                  <a:gd name="T3" fmla="*/ 31 h 120"/>
                  <a:gd name="T4" fmla="*/ 2 w 128"/>
                  <a:gd name="T5" fmla="*/ 31 h 120"/>
                  <a:gd name="T6" fmla="*/ 0 w 128"/>
                  <a:gd name="T7" fmla="*/ 2 h 120"/>
                  <a:gd name="T8" fmla="*/ 118 w 128"/>
                  <a:gd name="T9" fmla="*/ 0 h 120"/>
                  <a:gd name="T10" fmla="*/ 118 w 128"/>
                  <a:gd name="T11" fmla="*/ 31 h 120"/>
                  <a:gd name="T12" fmla="*/ 124 w 128"/>
                  <a:gd name="T13" fmla="*/ 31 h 120"/>
                  <a:gd name="T14" fmla="*/ 128 w 128"/>
                  <a:gd name="T15" fmla="*/ 116 h 120"/>
                  <a:gd name="T16" fmla="*/ 68 w 128"/>
                  <a:gd name="T17" fmla="*/ 118 h 120"/>
                  <a:gd name="T18" fmla="*/ 12 w 128"/>
                  <a:gd name="T1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20">
                    <a:moveTo>
                      <a:pt x="12" y="120"/>
                    </a:moveTo>
                    <a:lnTo>
                      <a:pt x="10" y="31"/>
                    </a:lnTo>
                    <a:lnTo>
                      <a:pt x="2" y="31"/>
                    </a:lnTo>
                    <a:lnTo>
                      <a:pt x="0" y="2"/>
                    </a:lnTo>
                    <a:lnTo>
                      <a:pt x="118" y="0"/>
                    </a:lnTo>
                    <a:lnTo>
                      <a:pt x="118" y="31"/>
                    </a:lnTo>
                    <a:lnTo>
                      <a:pt x="124" y="31"/>
                    </a:lnTo>
                    <a:lnTo>
                      <a:pt x="128" y="116"/>
                    </a:lnTo>
                    <a:lnTo>
                      <a:pt x="68" y="118"/>
                    </a:lnTo>
                    <a:lnTo>
                      <a:pt x="12"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35"/>
              <p:cNvSpPr>
                <a:spLocks/>
              </p:cNvSpPr>
              <p:nvPr/>
            </p:nvSpPr>
            <p:spPr bwMode="auto">
              <a:xfrm>
                <a:off x="9685" y="19840"/>
                <a:ext cx="124" cy="122"/>
              </a:xfrm>
              <a:custGeom>
                <a:avLst/>
                <a:gdLst>
                  <a:gd name="T0" fmla="*/ 68 w 124"/>
                  <a:gd name="T1" fmla="*/ 120 h 122"/>
                  <a:gd name="T2" fmla="*/ 10 w 124"/>
                  <a:gd name="T3" fmla="*/ 122 h 122"/>
                  <a:gd name="T4" fmla="*/ 6 w 124"/>
                  <a:gd name="T5" fmla="*/ 37 h 122"/>
                  <a:gd name="T6" fmla="*/ 0 w 124"/>
                  <a:gd name="T7" fmla="*/ 37 h 122"/>
                  <a:gd name="T8" fmla="*/ 0 w 124"/>
                  <a:gd name="T9" fmla="*/ 6 h 122"/>
                  <a:gd name="T10" fmla="*/ 118 w 124"/>
                  <a:gd name="T11" fmla="*/ 0 h 122"/>
                  <a:gd name="T12" fmla="*/ 118 w 124"/>
                  <a:gd name="T13" fmla="*/ 27 h 122"/>
                  <a:gd name="T14" fmla="*/ 124 w 124"/>
                  <a:gd name="T15" fmla="*/ 29 h 122"/>
                  <a:gd name="T16" fmla="*/ 124 w 124"/>
                  <a:gd name="T17" fmla="*/ 89 h 122"/>
                  <a:gd name="T18" fmla="*/ 66 w 124"/>
                  <a:gd name="T19" fmla="*/ 91 h 122"/>
                  <a:gd name="T20" fmla="*/ 68 w 124"/>
                  <a:gd name="T21" fmla="*/ 12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122">
                    <a:moveTo>
                      <a:pt x="68" y="120"/>
                    </a:moveTo>
                    <a:lnTo>
                      <a:pt x="10" y="122"/>
                    </a:lnTo>
                    <a:lnTo>
                      <a:pt x="6" y="37"/>
                    </a:lnTo>
                    <a:lnTo>
                      <a:pt x="0" y="37"/>
                    </a:lnTo>
                    <a:lnTo>
                      <a:pt x="0" y="6"/>
                    </a:lnTo>
                    <a:lnTo>
                      <a:pt x="118" y="0"/>
                    </a:lnTo>
                    <a:lnTo>
                      <a:pt x="118" y="27"/>
                    </a:lnTo>
                    <a:lnTo>
                      <a:pt x="124" y="29"/>
                    </a:lnTo>
                    <a:lnTo>
                      <a:pt x="124" y="89"/>
                    </a:lnTo>
                    <a:lnTo>
                      <a:pt x="66" y="91"/>
                    </a:lnTo>
                    <a:lnTo>
                      <a:pt x="68"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336"/>
              <p:cNvSpPr>
                <a:spLocks/>
              </p:cNvSpPr>
              <p:nvPr/>
            </p:nvSpPr>
            <p:spPr bwMode="auto">
              <a:xfrm>
                <a:off x="8761" y="19865"/>
                <a:ext cx="96" cy="85"/>
              </a:xfrm>
              <a:custGeom>
                <a:avLst/>
                <a:gdLst>
                  <a:gd name="T0" fmla="*/ 0 w 96"/>
                  <a:gd name="T1" fmla="*/ 85 h 85"/>
                  <a:gd name="T2" fmla="*/ 4 w 96"/>
                  <a:gd name="T3" fmla="*/ 0 h 85"/>
                  <a:gd name="T4" fmla="*/ 25 w 96"/>
                  <a:gd name="T5" fmla="*/ 0 h 85"/>
                  <a:gd name="T6" fmla="*/ 31 w 96"/>
                  <a:gd name="T7" fmla="*/ 6 h 85"/>
                  <a:gd name="T8" fmla="*/ 36 w 96"/>
                  <a:gd name="T9" fmla="*/ 2 h 85"/>
                  <a:gd name="T10" fmla="*/ 46 w 96"/>
                  <a:gd name="T11" fmla="*/ 2 h 85"/>
                  <a:gd name="T12" fmla="*/ 60 w 96"/>
                  <a:gd name="T13" fmla="*/ 14 h 85"/>
                  <a:gd name="T14" fmla="*/ 73 w 96"/>
                  <a:gd name="T15" fmla="*/ 14 h 85"/>
                  <a:gd name="T16" fmla="*/ 83 w 96"/>
                  <a:gd name="T17" fmla="*/ 19 h 85"/>
                  <a:gd name="T18" fmla="*/ 83 w 96"/>
                  <a:gd name="T19" fmla="*/ 29 h 85"/>
                  <a:gd name="T20" fmla="*/ 79 w 96"/>
                  <a:gd name="T21" fmla="*/ 39 h 85"/>
                  <a:gd name="T22" fmla="*/ 79 w 96"/>
                  <a:gd name="T23" fmla="*/ 50 h 85"/>
                  <a:gd name="T24" fmla="*/ 77 w 96"/>
                  <a:gd name="T25" fmla="*/ 60 h 85"/>
                  <a:gd name="T26" fmla="*/ 85 w 96"/>
                  <a:gd name="T27" fmla="*/ 68 h 85"/>
                  <a:gd name="T28" fmla="*/ 91 w 96"/>
                  <a:gd name="T29" fmla="*/ 77 h 85"/>
                  <a:gd name="T30" fmla="*/ 96 w 96"/>
                  <a:gd name="T31" fmla="*/ 83 h 85"/>
                  <a:gd name="T32" fmla="*/ 0 w 96"/>
                  <a:gd name="T3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85">
                    <a:moveTo>
                      <a:pt x="0" y="85"/>
                    </a:moveTo>
                    <a:lnTo>
                      <a:pt x="4" y="0"/>
                    </a:lnTo>
                    <a:lnTo>
                      <a:pt x="25" y="0"/>
                    </a:lnTo>
                    <a:lnTo>
                      <a:pt x="31" y="6"/>
                    </a:lnTo>
                    <a:lnTo>
                      <a:pt x="36" y="2"/>
                    </a:lnTo>
                    <a:lnTo>
                      <a:pt x="46" y="2"/>
                    </a:lnTo>
                    <a:lnTo>
                      <a:pt x="60" y="14"/>
                    </a:lnTo>
                    <a:lnTo>
                      <a:pt x="73" y="14"/>
                    </a:lnTo>
                    <a:lnTo>
                      <a:pt x="83" y="19"/>
                    </a:lnTo>
                    <a:lnTo>
                      <a:pt x="83" y="29"/>
                    </a:lnTo>
                    <a:lnTo>
                      <a:pt x="79" y="39"/>
                    </a:lnTo>
                    <a:lnTo>
                      <a:pt x="79" y="50"/>
                    </a:lnTo>
                    <a:lnTo>
                      <a:pt x="77" y="60"/>
                    </a:lnTo>
                    <a:lnTo>
                      <a:pt x="85" y="68"/>
                    </a:lnTo>
                    <a:lnTo>
                      <a:pt x="91" y="77"/>
                    </a:lnTo>
                    <a:lnTo>
                      <a:pt x="96" y="83"/>
                    </a:lnTo>
                    <a:lnTo>
                      <a:pt x="0" y="85"/>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337"/>
              <p:cNvSpPr>
                <a:spLocks/>
              </p:cNvSpPr>
              <p:nvPr/>
            </p:nvSpPr>
            <p:spPr bwMode="auto">
              <a:xfrm>
                <a:off x="8761" y="19865"/>
                <a:ext cx="96" cy="85"/>
              </a:xfrm>
              <a:custGeom>
                <a:avLst/>
                <a:gdLst>
                  <a:gd name="T0" fmla="*/ 0 w 96"/>
                  <a:gd name="T1" fmla="*/ 85 h 85"/>
                  <a:gd name="T2" fmla="*/ 4 w 96"/>
                  <a:gd name="T3" fmla="*/ 0 h 85"/>
                  <a:gd name="T4" fmla="*/ 25 w 96"/>
                  <a:gd name="T5" fmla="*/ 0 h 85"/>
                  <a:gd name="T6" fmla="*/ 31 w 96"/>
                  <a:gd name="T7" fmla="*/ 6 h 85"/>
                  <a:gd name="T8" fmla="*/ 36 w 96"/>
                  <a:gd name="T9" fmla="*/ 2 h 85"/>
                  <a:gd name="T10" fmla="*/ 46 w 96"/>
                  <a:gd name="T11" fmla="*/ 2 h 85"/>
                  <a:gd name="T12" fmla="*/ 60 w 96"/>
                  <a:gd name="T13" fmla="*/ 14 h 85"/>
                  <a:gd name="T14" fmla="*/ 73 w 96"/>
                  <a:gd name="T15" fmla="*/ 14 h 85"/>
                  <a:gd name="T16" fmla="*/ 83 w 96"/>
                  <a:gd name="T17" fmla="*/ 19 h 85"/>
                  <a:gd name="T18" fmla="*/ 83 w 96"/>
                  <a:gd name="T19" fmla="*/ 29 h 85"/>
                  <a:gd name="T20" fmla="*/ 79 w 96"/>
                  <a:gd name="T21" fmla="*/ 39 h 85"/>
                  <a:gd name="T22" fmla="*/ 79 w 96"/>
                  <a:gd name="T23" fmla="*/ 50 h 85"/>
                  <a:gd name="T24" fmla="*/ 77 w 96"/>
                  <a:gd name="T25" fmla="*/ 60 h 85"/>
                  <a:gd name="T26" fmla="*/ 85 w 96"/>
                  <a:gd name="T27" fmla="*/ 68 h 85"/>
                  <a:gd name="T28" fmla="*/ 91 w 96"/>
                  <a:gd name="T29" fmla="*/ 77 h 85"/>
                  <a:gd name="T30" fmla="*/ 96 w 96"/>
                  <a:gd name="T31" fmla="*/ 83 h 85"/>
                  <a:gd name="T32" fmla="*/ 0 w 96"/>
                  <a:gd name="T3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85">
                    <a:moveTo>
                      <a:pt x="0" y="85"/>
                    </a:moveTo>
                    <a:lnTo>
                      <a:pt x="4" y="0"/>
                    </a:lnTo>
                    <a:lnTo>
                      <a:pt x="25" y="0"/>
                    </a:lnTo>
                    <a:lnTo>
                      <a:pt x="31" y="6"/>
                    </a:lnTo>
                    <a:lnTo>
                      <a:pt x="36" y="2"/>
                    </a:lnTo>
                    <a:lnTo>
                      <a:pt x="46" y="2"/>
                    </a:lnTo>
                    <a:lnTo>
                      <a:pt x="60" y="14"/>
                    </a:lnTo>
                    <a:lnTo>
                      <a:pt x="73" y="14"/>
                    </a:lnTo>
                    <a:lnTo>
                      <a:pt x="83" y="19"/>
                    </a:lnTo>
                    <a:lnTo>
                      <a:pt x="83" y="29"/>
                    </a:lnTo>
                    <a:lnTo>
                      <a:pt x="79" y="39"/>
                    </a:lnTo>
                    <a:lnTo>
                      <a:pt x="79" y="50"/>
                    </a:lnTo>
                    <a:lnTo>
                      <a:pt x="77" y="60"/>
                    </a:lnTo>
                    <a:lnTo>
                      <a:pt x="85" y="68"/>
                    </a:lnTo>
                    <a:lnTo>
                      <a:pt x="91" y="77"/>
                    </a:lnTo>
                    <a:lnTo>
                      <a:pt x="96" y="83"/>
                    </a:lnTo>
                    <a:lnTo>
                      <a:pt x="0" y="8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Freeform 338"/>
              <p:cNvSpPr>
                <a:spLocks/>
              </p:cNvSpPr>
              <p:nvPr/>
            </p:nvSpPr>
            <p:spPr bwMode="auto">
              <a:xfrm>
                <a:off x="8482" y="19892"/>
                <a:ext cx="118" cy="120"/>
              </a:xfrm>
              <a:custGeom>
                <a:avLst/>
                <a:gdLst>
                  <a:gd name="T0" fmla="*/ 0 w 118"/>
                  <a:gd name="T1" fmla="*/ 120 h 120"/>
                  <a:gd name="T2" fmla="*/ 2 w 118"/>
                  <a:gd name="T3" fmla="*/ 0 h 120"/>
                  <a:gd name="T4" fmla="*/ 91 w 118"/>
                  <a:gd name="T5" fmla="*/ 0 h 120"/>
                  <a:gd name="T6" fmla="*/ 118 w 118"/>
                  <a:gd name="T7" fmla="*/ 0 h 120"/>
                  <a:gd name="T8" fmla="*/ 118 w 118"/>
                  <a:gd name="T9" fmla="*/ 33 h 120"/>
                  <a:gd name="T10" fmla="*/ 118 w 118"/>
                  <a:gd name="T11" fmla="*/ 120 h 120"/>
                  <a:gd name="T12" fmla="*/ 0 w 118"/>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18" h="120">
                    <a:moveTo>
                      <a:pt x="0" y="120"/>
                    </a:moveTo>
                    <a:lnTo>
                      <a:pt x="2" y="0"/>
                    </a:lnTo>
                    <a:lnTo>
                      <a:pt x="91" y="0"/>
                    </a:lnTo>
                    <a:lnTo>
                      <a:pt x="118" y="0"/>
                    </a:lnTo>
                    <a:lnTo>
                      <a:pt x="118" y="33"/>
                    </a:lnTo>
                    <a:lnTo>
                      <a:pt x="118" y="120"/>
                    </a:lnTo>
                    <a:lnTo>
                      <a:pt x="0" y="12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339"/>
              <p:cNvSpPr>
                <a:spLocks/>
              </p:cNvSpPr>
              <p:nvPr/>
            </p:nvSpPr>
            <p:spPr bwMode="auto">
              <a:xfrm>
                <a:off x="8482" y="19892"/>
                <a:ext cx="118" cy="120"/>
              </a:xfrm>
              <a:custGeom>
                <a:avLst/>
                <a:gdLst>
                  <a:gd name="T0" fmla="*/ 0 w 118"/>
                  <a:gd name="T1" fmla="*/ 120 h 120"/>
                  <a:gd name="T2" fmla="*/ 2 w 118"/>
                  <a:gd name="T3" fmla="*/ 0 h 120"/>
                  <a:gd name="T4" fmla="*/ 91 w 118"/>
                  <a:gd name="T5" fmla="*/ 0 h 120"/>
                  <a:gd name="T6" fmla="*/ 118 w 118"/>
                  <a:gd name="T7" fmla="*/ 0 h 120"/>
                  <a:gd name="T8" fmla="*/ 118 w 118"/>
                  <a:gd name="T9" fmla="*/ 33 h 120"/>
                  <a:gd name="T10" fmla="*/ 118 w 118"/>
                  <a:gd name="T11" fmla="*/ 120 h 120"/>
                  <a:gd name="T12" fmla="*/ 0 w 118"/>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18" h="120">
                    <a:moveTo>
                      <a:pt x="0" y="120"/>
                    </a:moveTo>
                    <a:lnTo>
                      <a:pt x="2" y="0"/>
                    </a:lnTo>
                    <a:lnTo>
                      <a:pt x="91" y="0"/>
                    </a:lnTo>
                    <a:lnTo>
                      <a:pt x="118" y="0"/>
                    </a:lnTo>
                    <a:lnTo>
                      <a:pt x="118" y="33"/>
                    </a:lnTo>
                    <a:lnTo>
                      <a:pt x="118" y="120"/>
                    </a:lnTo>
                    <a:lnTo>
                      <a:pt x="0" y="1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Freeform 340"/>
              <p:cNvSpPr>
                <a:spLocks/>
              </p:cNvSpPr>
              <p:nvPr/>
            </p:nvSpPr>
            <p:spPr bwMode="auto">
              <a:xfrm>
                <a:off x="7072" y="19824"/>
                <a:ext cx="185" cy="163"/>
              </a:xfrm>
              <a:custGeom>
                <a:avLst/>
                <a:gdLst>
                  <a:gd name="T0" fmla="*/ 19 w 185"/>
                  <a:gd name="T1" fmla="*/ 153 h 163"/>
                  <a:gd name="T2" fmla="*/ 9 w 185"/>
                  <a:gd name="T3" fmla="*/ 151 h 163"/>
                  <a:gd name="T4" fmla="*/ 11 w 185"/>
                  <a:gd name="T5" fmla="*/ 122 h 163"/>
                  <a:gd name="T6" fmla="*/ 0 w 185"/>
                  <a:gd name="T7" fmla="*/ 118 h 163"/>
                  <a:gd name="T8" fmla="*/ 11 w 185"/>
                  <a:gd name="T9" fmla="*/ 0 h 163"/>
                  <a:gd name="T10" fmla="*/ 178 w 185"/>
                  <a:gd name="T11" fmla="*/ 10 h 163"/>
                  <a:gd name="T12" fmla="*/ 184 w 185"/>
                  <a:gd name="T13" fmla="*/ 12 h 163"/>
                  <a:gd name="T14" fmla="*/ 176 w 185"/>
                  <a:gd name="T15" fmla="*/ 132 h 163"/>
                  <a:gd name="T16" fmla="*/ 185 w 185"/>
                  <a:gd name="T17" fmla="*/ 134 h 163"/>
                  <a:gd name="T18" fmla="*/ 185 w 185"/>
                  <a:gd name="T19" fmla="*/ 163 h 163"/>
                  <a:gd name="T20" fmla="*/ 19 w 185"/>
                  <a:gd name="T21"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5" h="163">
                    <a:moveTo>
                      <a:pt x="19" y="153"/>
                    </a:moveTo>
                    <a:lnTo>
                      <a:pt x="9" y="151"/>
                    </a:lnTo>
                    <a:lnTo>
                      <a:pt x="11" y="122"/>
                    </a:lnTo>
                    <a:lnTo>
                      <a:pt x="0" y="118"/>
                    </a:lnTo>
                    <a:lnTo>
                      <a:pt x="11" y="0"/>
                    </a:lnTo>
                    <a:lnTo>
                      <a:pt x="178" y="10"/>
                    </a:lnTo>
                    <a:lnTo>
                      <a:pt x="184" y="12"/>
                    </a:lnTo>
                    <a:lnTo>
                      <a:pt x="176" y="132"/>
                    </a:lnTo>
                    <a:lnTo>
                      <a:pt x="185" y="134"/>
                    </a:lnTo>
                    <a:lnTo>
                      <a:pt x="185" y="163"/>
                    </a:lnTo>
                    <a:lnTo>
                      <a:pt x="19" y="15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341"/>
              <p:cNvSpPr>
                <a:spLocks/>
              </p:cNvSpPr>
              <p:nvPr/>
            </p:nvSpPr>
            <p:spPr bwMode="auto">
              <a:xfrm>
                <a:off x="8366" y="19890"/>
                <a:ext cx="118" cy="178"/>
              </a:xfrm>
              <a:custGeom>
                <a:avLst/>
                <a:gdLst>
                  <a:gd name="T0" fmla="*/ 114 w 118"/>
                  <a:gd name="T1" fmla="*/ 178 h 178"/>
                  <a:gd name="T2" fmla="*/ 0 w 118"/>
                  <a:gd name="T3" fmla="*/ 178 h 178"/>
                  <a:gd name="T4" fmla="*/ 2 w 118"/>
                  <a:gd name="T5" fmla="*/ 120 h 178"/>
                  <a:gd name="T6" fmla="*/ 2 w 118"/>
                  <a:gd name="T7" fmla="*/ 0 h 178"/>
                  <a:gd name="T8" fmla="*/ 118 w 118"/>
                  <a:gd name="T9" fmla="*/ 2 h 178"/>
                  <a:gd name="T10" fmla="*/ 116 w 118"/>
                  <a:gd name="T11" fmla="*/ 122 h 178"/>
                  <a:gd name="T12" fmla="*/ 114 w 118"/>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118" h="178">
                    <a:moveTo>
                      <a:pt x="114" y="178"/>
                    </a:moveTo>
                    <a:lnTo>
                      <a:pt x="0" y="178"/>
                    </a:lnTo>
                    <a:lnTo>
                      <a:pt x="2" y="120"/>
                    </a:lnTo>
                    <a:lnTo>
                      <a:pt x="2" y="0"/>
                    </a:lnTo>
                    <a:lnTo>
                      <a:pt x="118" y="2"/>
                    </a:lnTo>
                    <a:lnTo>
                      <a:pt x="116" y="122"/>
                    </a:lnTo>
                    <a:lnTo>
                      <a:pt x="114" y="178"/>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342"/>
              <p:cNvSpPr>
                <a:spLocks/>
              </p:cNvSpPr>
              <p:nvPr/>
            </p:nvSpPr>
            <p:spPr bwMode="auto">
              <a:xfrm>
                <a:off x="10223" y="19873"/>
                <a:ext cx="192" cy="125"/>
              </a:xfrm>
              <a:custGeom>
                <a:avLst/>
                <a:gdLst>
                  <a:gd name="T0" fmla="*/ 4 w 192"/>
                  <a:gd name="T1" fmla="*/ 125 h 125"/>
                  <a:gd name="T2" fmla="*/ 0 w 192"/>
                  <a:gd name="T3" fmla="*/ 37 h 125"/>
                  <a:gd name="T4" fmla="*/ 58 w 192"/>
                  <a:gd name="T5" fmla="*/ 35 h 125"/>
                  <a:gd name="T6" fmla="*/ 56 w 192"/>
                  <a:gd name="T7" fmla="*/ 4 h 125"/>
                  <a:gd name="T8" fmla="*/ 99 w 192"/>
                  <a:gd name="T9" fmla="*/ 0 h 125"/>
                  <a:gd name="T10" fmla="*/ 112 w 192"/>
                  <a:gd name="T11" fmla="*/ 7 h 125"/>
                  <a:gd name="T12" fmla="*/ 116 w 192"/>
                  <a:gd name="T13" fmla="*/ 15 h 125"/>
                  <a:gd name="T14" fmla="*/ 120 w 192"/>
                  <a:gd name="T15" fmla="*/ 40 h 125"/>
                  <a:gd name="T16" fmla="*/ 124 w 192"/>
                  <a:gd name="T17" fmla="*/ 48 h 125"/>
                  <a:gd name="T18" fmla="*/ 134 w 192"/>
                  <a:gd name="T19" fmla="*/ 58 h 125"/>
                  <a:gd name="T20" fmla="*/ 145 w 192"/>
                  <a:gd name="T21" fmla="*/ 62 h 125"/>
                  <a:gd name="T22" fmla="*/ 168 w 192"/>
                  <a:gd name="T23" fmla="*/ 73 h 125"/>
                  <a:gd name="T24" fmla="*/ 180 w 192"/>
                  <a:gd name="T25" fmla="*/ 85 h 125"/>
                  <a:gd name="T26" fmla="*/ 184 w 192"/>
                  <a:gd name="T27" fmla="*/ 87 h 125"/>
                  <a:gd name="T28" fmla="*/ 186 w 192"/>
                  <a:gd name="T29" fmla="*/ 93 h 125"/>
                  <a:gd name="T30" fmla="*/ 188 w 192"/>
                  <a:gd name="T31" fmla="*/ 106 h 125"/>
                  <a:gd name="T32" fmla="*/ 192 w 192"/>
                  <a:gd name="T33" fmla="*/ 116 h 125"/>
                  <a:gd name="T34" fmla="*/ 4 w 192"/>
                  <a:gd name="T3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5">
                    <a:moveTo>
                      <a:pt x="4" y="125"/>
                    </a:moveTo>
                    <a:lnTo>
                      <a:pt x="0" y="37"/>
                    </a:lnTo>
                    <a:lnTo>
                      <a:pt x="58" y="35"/>
                    </a:lnTo>
                    <a:lnTo>
                      <a:pt x="56" y="4"/>
                    </a:lnTo>
                    <a:lnTo>
                      <a:pt x="99" y="0"/>
                    </a:lnTo>
                    <a:lnTo>
                      <a:pt x="112" y="7"/>
                    </a:lnTo>
                    <a:lnTo>
                      <a:pt x="116" y="15"/>
                    </a:lnTo>
                    <a:lnTo>
                      <a:pt x="120" y="40"/>
                    </a:lnTo>
                    <a:lnTo>
                      <a:pt x="124" y="48"/>
                    </a:lnTo>
                    <a:lnTo>
                      <a:pt x="134" y="58"/>
                    </a:lnTo>
                    <a:lnTo>
                      <a:pt x="145" y="62"/>
                    </a:lnTo>
                    <a:lnTo>
                      <a:pt x="168" y="73"/>
                    </a:lnTo>
                    <a:lnTo>
                      <a:pt x="180" y="85"/>
                    </a:lnTo>
                    <a:lnTo>
                      <a:pt x="184" y="87"/>
                    </a:lnTo>
                    <a:lnTo>
                      <a:pt x="186" y="93"/>
                    </a:lnTo>
                    <a:lnTo>
                      <a:pt x="188" y="106"/>
                    </a:lnTo>
                    <a:lnTo>
                      <a:pt x="192" y="116"/>
                    </a:lnTo>
                    <a:lnTo>
                      <a:pt x="4" y="125"/>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343"/>
              <p:cNvSpPr>
                <a:spLocks/>
              </p:cNvSpPr>
              <p:nvPr/>
            </p:nvSpPr>
            <p:spPr bwMode="auto">
              <a:xfrm>
                <a:off x="8600" y="19925"/>
                <a:ext cx="137" cy="87"/>
              </a:xfrm>
              <a:custGeom>
                <a:avLst/>
                <a:gdLst>
                  <a:gd name="T0" fmla="*/ 137 w 137"/>
                  <a:gd name="T1" fmla="*/ 87 h 87"/>
                  <a:gd name="T2" fmla="*/ 87 w 137"/>
                  <a:gd name="T3" fmla="*/ 87 h 87"/>
                  <a:gd name="T4" fmla="*/ 0 w 137"/>
                  <a:gd name="T5" fmla="*/ 87 h 87"/>
                  <a:gd name="T6" fmla="*/ 0 w 137"/>
                  <a:gd name="T7" fmla="*/ 0 h 87"/>
                  <a:gd name="T8" fmla="*/ 87 w 137"/>
                  <a:gd name="T9" fmla="*/ 0 h 87"/>
                  <a:gd name="T10" fmla="*/ 89 w 137"/>
                  <a:gd name="T11" fmla="*/ 29 h 87"/>
                  <a:gd name="T12" fmla="*/ 137 w 137"/>
                  <a:gd name="T13" fmla="*/ 31 h 87"/>
                  <a:gd name="T14" fmla="*/ 137 w 137"/>
                  <a:gd name="T15" fmla="*/ 87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87">
                    <a:moveTo>
                      <a:pt x="137" y="87"/>
                    </a:moveTo>
                    <a:lnTo>
                      <a:pt x="87" y="87"/>
                    </a:lnTo>
                    <a:lnTo>
                      <a:pt x="0" y="87"/>
                    </a:lnTo>
                    <a:lnTo>
                      <a:pt x="0" y="0"/>
                    </a:lnTo>
                    <a:lnTo>
                      <a:pt x="87" y="0"/>
                    </a:lnTo>
                    <a:lnTo>
                      <a:pt x="89" y="29"/>
                    </a:lnTo>
                    <a:lnTo>
                      <a:pt x="137" y="31"/>
                    </a:lnTo>
                    <a:lnTo>
                      <a:pt x="137" y="8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344"/>
              <p:cNvSpPr>
                <a:spLocks/>
              </p:cNvSpPr>
              <p:nvPr/>
            </p:nvSpPr>
            <p:spPr bwMode="auto">
              <a:xfrm>
                <a:off x="10105" y="19910"/>
                <a:ext cx="124" cy="125"/>
              </a:xfrm>
              <a:custGeom>
                <a:avLst/>
                <a:gdLst>
                  <a:gd name="T0" fmla="*/ 124 w 124"/>
                  <a:gd name="T1" fmla="*/ 119 h 125"/>
                  <a:gd name="T2" fmla="*/ 4 w 124"/>
                  <a:gd name="T3" fmla="*/ 125 h 125"/>
                  <a:gd name="T4" fmla="*/ 0 w 124"/>
                  <a:gd name="T5" fmla="*/ 7 h 125"/>
                  <a:gd name="T6" fmla="*/ 58 w 124"/>
                  <a:gd name="T7" fmla="*/ 1 h 125"/>
                  <a:gd name="T8" fmla="*/ 118 w 124"/>
                  <a:gd name="T9" fmla="*/ 0 h 125"/>
                  <a:gd name="T10" fmla="*/ 122 w 124"/>
                  <a:gd name="T11" fmla="*/ 88 h 125"/>
                  <a:gd name="T12" fmla="*/ 124 w 124"/>
                  <a:gd name="T13" fmla="*/ 119 h 125"/>
                </a:gdLst>
                <a:ahLst/>
                <a:cxnLst>
                  <a:cxn ang="0">
                    <a:pos x="T0" y="T1"/>
                  </a:cxn>
                  <a:cxn ang="0">
                    <a:pos x="T2" y="T3"/>
                  </a:cxn>
                  <a:cxn ang="0">
                    <a:pos x="T4" y="T5"/>
                  </a:cxn>
                  <a:cxn ang="0">
                    <a:pos x="T6" y="T7"/>
                  </a:cxn>
                  <a:cxn ang="0">
                    <a:pos x="T8" y="T9"/>
                  </a:cxn>
                  <a:cxn ang="0">
                    <a:pos x="T10" y="T11"/>
                  </a:cxn>
                  <a:cxn ang="0">
                    <a:pos x="T12" y="T13"/>
                  </a:cxn>
                </a:cxnLst>
                <a:rect l="0" t="0" r="r" b="b"/>
                <a:pathLst>
                  <a:path w="124" h="125">
                    <a:moveTo>
                      <a:pt x="124" y="119"/>
                    </a:moveTo>
                    <a:lnTo>
                      <a:pt x="4" y="125"/>
                    </a:lnTo>
                    <a:lnTo>
                      <a:pt x="0" y="7"/>
                    </a:lnTo>
                    <a:lnTo>
                      <a:pt x="58" y="1"/>
                    </a:lnTo>
                    <a:lnTo>
                      <a:pt x="118" y="0"/>
                    </a:lnTo>
                    <a:lnTo>
                      <a:pt x="122" y="88"/>
                    </a:lnTo>
                    <a:lnTo>
                      <a:pt x="124" y="11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345"/>
              <p:cNvSpPr>
                <a:spLocks/>
              </p:cNvSpPr>
              <p:nvPr/>
            </p:nvSpPr>
            <p:spPr bwMode="auto">
              <a:xfrm>
                <a:off x="9869" y="19921"/>
                <a:ext cx="126" cy="155"/>
              </a:xfrm>
              <a:custGeom>
                <a:avLst/>
                <a:gdLst>
                  <a:gd name="T0" fmla="*/ 126 w 126"/>
                  <a:gd name="T1" fmla="*/ 151 h 155"/>
                  <a:gd name="T2" fmla="*/ 8 w 126"/>
                  <a:gd name="T3" fmla="*/ 155 h 155"/>
                  <a:gd name="T4" fmla="*/ 0 w 126"/>
                  <a:gd name="T5" fmla="*/ 6 h 155"/>
                  <a:gd name="T6" fmla="*/ 60 w 126"/>
                  <a:gd name="T7" fmla="*/ 2 h 155"/>
                  <a:gd name="T8" fmla="*/ 118 w 126"/>
                  <a:gd name="T9" fmla="*/ 0 h 155"/>
                  <a:gd name="T10" fmla="*/ 126 w 126"/>
                  <a:gd name="T11" fmla="*/ 151 h 155"/>
                </a:gdLst>
                <a:ahLst/>
                <a:cxnLst>
                  <a:cxn ang="0">
                    <a:pos x="T0" y="T1"/>
                  </a:cxn>
                  <a:cxn ang="0">
                    <a:pos x="T2" y="T3"/>
                  </a:cxn>
                  <a:cxn ang="0">
                    <a:pos x="T4" y="T5"/>
                  </a:cxn>
                  <a:cxn ang="0">
                    <a:pos x="T6" y="T7"/>
                  </a:cxn>
                  <a:cxn ang="0">
                    <a:pos x="T8" y="T9"/>
                  </a:cxn>
                  <a:cxn ang="0">
                    <a:pos x="T10" y="T11"/>
                  </a:cxn>
                </a:cxnLst>
                <a:rect l="0" t="0" r="r" b="b"/>
                <a:pathLst>
                  <a:path w="126" h="155">
                    <a:moveTo>
                      <a:pt x="126" y="151"/>
                    </a:moveTo>
                    <a:lnTo>
                      <a:pt x="8" y="155"/>
                    </a:lnTo>
                    <a:lnTo>
                      <a:pt x="0" y="6"/>
                    </a:lnTo>
                    <a:lnTo>
                      <a:pt x="60" y="2"/>
                    </a:lnTo>
                    <a:lnTo>
                      <a:pt x="118" y="0"/>
                    </a:lnTo>
                    <a:lnTo>
                      <a:pt x="126" y="151"/>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346"/>
              <p:cNvSpPr>
                <a:spLocks/>
              </p:cNvSpPr>
              <p:nvPr/>
            </p:nvSpPr>
            <p:spPr bwMode="auto">
              <a:xfrm>
                <a:off x="9987" y="19917"/>
                <a:ext cx="124" cy="155"/>
              </a:xfrm>
              <a:custGeom>
                <a:avLst/>
                <a:gdLst>
                  <a:gd name="T0" fmla="*/ 8 w 124"/>
                  <a:gd name="T1" fmla="*/ 155 h 155"/>
                  <a:gd name="T2" fmla="*/ 0 w 124"/>
                  <a:gd name="T3" fmla="*/ 4 h 155"/>
                  <a:gd name="T4" fmla="*/ 60 w 124"/>
                  <a:gd name="T5" fmla="*/ 2 h 155"/>
                  <a:gd name="T6" fmla="*/ 118 w 124"/>
                  <a:gd name="T7" fmla="*/ 0 h 155"/>
                  <a:gd name="T8" fmla="*/ 122 w 124"/>
                  <a:gd name="T9" fmla="*/ 118 h 155"/>
                  <a:gd name="T10" fmla="*/ 124 w 124"/>
                  <a:gd name="T11" fmla="*/ 151 h 155"/>
                  <a:gd name="T12" fmla="*/ 8 w 124"/>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124" h="155">
                    <a:moveTo>
                      <a:pt x="8" y="155"/>
                    </a:moveTo>
                    <a:lnTo>
                      <a:pt x="0" y="4"/>
                    </a:lnTo>
                    <a:lnTo>
                      <a:pt x="60" y="2"/>
                    </a:lnTo>
                    <a:lnTo>
                      <a:pt x="118" y="0"/>
                    </a:lnTo>
                    <a:lnTo>
                      <a:pt x="122" y="118"/>
                    </a:lnTo>
                    <a:lnTo>
                      <a:pt x="124" y="151"/>
                    </a:lnTo>
                    <a:lnTo>
                      <a:pt x="8" y="155"/>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347"/>
              <p:cNvSpPr>
                <a:spLocks/>
              </p:cNvSpPr>
              <p:nvPr/>
            </p:nvSpPr>
            <p:spPr bwMode="auto">
              <a:xfrm>
                <a:off x="9751" y="19927"/>
                <a:ext cx="126" cy="151"/>
              </a:xfrm>
              <a:custGeom>
                <a:avLst/>
                <a:gdLst>
                  <a:gd name="T0" fmla="*/ 126 w 126"/>
                  <a:gd name="T1" fmla="*/ 149 h 151"/>
                  <a:gd name="T2" fmla="*/ 8 w 126"/>
                  <a:gd name="T3" fmla="*/ 151 h 151"/>
                  <a:gd name="T4" fmla="*/ 2 w 126"/>
                  <a:gd name="T5" fmla="*/ 33 h 151"/>
                  <a:gd name="T6" fmla="*/ 0 w 126"/>
                  <a:gd name="T7" fmla="*/ 4 h 151"/>
                  <a:gd name="T8" fmla="*/ 58 w 126"/>
                  <a:gd name="T9" fmla="*/ 2 h 151"/>
                  <a:gd name="T10" fmla="*/ 118 w 126"/>
                  <a:gd name="T11" fmla="*/ 0 h 151"/>
                  <a:gd name="T12" fmla="*/ 126 w 126"/>
                  <a:gd name="T13" fmla="*/ 149 h 151"/>
                </a:gdLst>
                <a:ahLst/>
                <a:cxnLst>
                  <a:cxn ang="0">
                    <a:pos x="T0" y="T1"/>
                  </a:cxn>
                  <a:cxn ang="0">
                    <a:pos x="T2" y="T3"/>
                  </a:cxn>
                  <a:cxn ang="0">
                    <a:pos x="T4" y="T5"/>
                  </a:cxn>
                  <a:cxn ang="0">
                    <a:pos x="T6" y="T7"/>
                  </a:cxn>
                  <a:cxn ang="0">
                    <a:pos x="T8" y="T9"/>
                  </a:cxn>
                  <a:cxn ang="0">
                    <a:pos x="T10" y="T11"/>
                  </a:cxn>
                  <a:cxn ang="0">
                    <a:pos x="T12" y="T13"/>
                  </a:cxn>
                </a:cxnLst>
                <a:rect l="0" t="0" r="r" b="b"/>
                <a:pathLst>
                  <a:path w="126" h="151">
                    <a:moveTo>
                      <a:pt x="126" y="149"/>
                    </a:moveTo>
                    <a:lnTo>
                      <a:pt x="8" y="151"/>
                    </a:lnTo>
                    <a:lnTo>
                      <a:pt x="2" y="33"/>
                    </a:lnTo>
                    <a:lnTo>
                      <a:pt x="0" y="4"/>
                    </a:lnTo>
                    <a:lnTo>
                      <a:pt x="58" y="2"/>
                    </a:lnTo>
                    <a:lnTo>
                      <a:pt x="118" y="0"/>
                    </a:lnTo>
                    <a:lnTo>
                      <a:pt x="126" y="14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348"/>
              <p:cNvSpPr>
                <a:spLocks/>
              </p:cNvSpPr>
              <p:nvPr/>
            </p:nvSpPr>
            <p:spPr bwMode="auto">
              <a:xfrm>
                <a:off x="8737" y="19948"/>
                <a:ext cx="140" cy="91"/>
              </a:xfrm>
              <a:custGeom>
                <a:avLst/>
                <a:gdLst>
                  <a:gd name="T0" fmla="*/ 140 w 140"/>
                  <a:gd name="T1" fmla="*/ 81 h 91"/>
                  <a:gd name="T2" fmla="*/ 130 w 140"/>
                  <a:gd name="T3" fmla="*/ 81 h 91"/>
                  <a:gd name="T4" fmla="*/ 130 w 140"/>
                  <a:gd name="T5" fmla="*/ 89 h 91"/>
                  <a:gd name="T6" fmla="*/ 68 w 140"/>
                  <a:gd name="T7" fmla="*/ 91 h 91"/>
                  <a:gd name="T8" fmla="*/ 68 w 140"/>
                  <a:gd name="T9" fmla="*/ 66 h 91"/>
                  <a:gd name="T10" fmla="*/ 0 w 140"/>
                  <a:gd name="T11" fmla="*/ 64 h 91"/>
                  <a:gd name="T12" fmla="*/ 0 w 140"/>
                  <a:gd name="T13" fmla="*/ 8 h 91"/>
                  <a:gd name="T14" fmla="*/ 24 w 140"/>
                  <a:gd name="T15" fmla="*/ 8 h 91"/>
                  <a:gd name="T16" fmla="*/ 24 w 140"/>
                  <a:gd name="T17" fmla="*/ 2 h 91"/>
                  <a:gd name="T18" fmla="*/ 120 w 140"/>
                  <a:gd name="T19" fmla="*/ 0 h 91"/>
                  <a:gd name="T20" fmla="*/ 122 w 140"/>
                  <a:gd name="T21" fmla="*/ 8 h 91"/>
                  <a:gd name="T22" fmla="*/ 122 w 140"/>
                  <a:gd name="T23" fmla="*/ 20 h 91"/>
                  <a:gd name="T24" fmla="*/ 115 w 140"/>
                  <a:gd name="T25" fmla="*/ 23 h 91"/>
                  <a:gd name="T26" fmla="*/ 118 w 140"/>
                  <a:gd name="T27" fmla="*/ 39 h 91"/>
                  <a:gd name="T28" fmla="*/ 136 w 140"/>
                  <a:gd name="T29" fmla="*/ 54 h 91"/>
                  <a:gd name="T30" fmla="*/ 140 w 140"/>
                  <a:gd name="T31" fmla="*/ 8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91">
                    <a:moveTo>
                      <a:pt x="140" y="81"/>
                    </a:moveTo>
                    <a:lnTo>
                      <a:pt x="130" y="81"/>
                    </a:lnTo>
                    <a:lnTo>
                      <a:pt x="130" y="89"/>
                    </a:lnTo>
                    <a:lnTo>
                      <a:pt x="68" y="91"/>
                    </a:lnTo>
                    <a:lnTo>
                      <a:pt x="68" y="66"/>
                    </a:lnTo>
                    <a:lnTo>
                      <a:pt x="0" y="64"/>
                    </a:lnTo>
                    <a:lnTo>
                      <a:pt x="0" y="8"/>
                    </a:lnTo>
                    <a:lnTo>
                      <a:pt x="24" y="8"/>
                    </a:lnTo>
                    <a:lnTo>
                      <a:pt x="24" y="2"/>
                    </a:lnTo>
                    <a:lnTo>
                      <a:pt x="120" y="0"/>
                    </a:lnTo>
                    <a:lnTo>
                      <a:pt x="122" y="8"/>
                    </a:lnTo>
                    <a:lnTo>
                      <a:pt x="122" y="20"/>
                    </a:lnTo>
                    <a:lnTo>
                      <a:pt x="115" y="23"/>
                    </a:lnTo>
                    <a:lnTo>
                      <a:pt x="118" y="39"/>
                    </a:lnTo>
                    <a:lnTo>
                      <a:pt x="136" y="54"/>
                    </a:lnTo>
                    <a:lnTo>
                      <a:pt x="140" y="81"/>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349"/>
              <p:cNvSpPr>
                <a:spLocks/>
              </p:cNvSpPr>
              <p:nvPr/>
            </p:nvSpPr>
            <p:spPr bwMode="auto">
              <a:xfrm>
                <a:off x="8852" y="19971"/>
                <a:ext cx="174" cy="122"/>
              </a:xfrm>
              <a:custGeom>
                <a:avLst/>
                <a:gdLst>
                  <a:gd name="T0" fmla="*/ 174 w 174"/>
                  <a:gd name="T1" fmla="*/ 122 h 122"/>
                  <a:gd name="T2" fmla="*/ 58 w 174"/>
                  <a:gd name="T3" fmla="*/ 122 h 122"/>
                  <a:gd name="T4" fmla="*/ 52 w 174"/>
                  <a:gd name="T5" fmla="*/ 107 h 122"/>
                  <a:gd name="T6" fmla="*/ 56 w 174"/>
                  <a:gd name="T7" fmla="*/ 101 h 122"/>
                  <a:gd name="T8" fmla="*/ 54 w 174"/>
                  <a:gd name="T9" fmla="*/ 86 h 122"/>
                  <a:gd name="T10" fmla="*/ 44 w 174"/>
                  <a:gd name="T11" fmla="*/ 82 h 122"/>
                  <a:gd name="T12" fmla="*/ 40 w 174"/>
                  <a:gd name="T13" fmla="*/ 76 h 122"/>
                  <a:gd name="T14" fmla="*/ 32 w 174"/>
                  <a:gd name="T15" fmla="*/ 74 h 122"/>
                  <a:gd name="T16" fmla="*/ 32 w 174"/>
                  <a:gd name="T17" fmla="*/ 64 h 122"/>
                  <a:gd name="T18" fmla="*/ 25 w 174"/>
                  <a:gd name="T19" fmla="*/ 58 h 122"/>
                  <a:gd name="T20" fmla="*/ 21 w 174"/>
                  <a:gd name="T21" fmla="*/ 31 h 122"/>
                  <a:gd name="T22" fmla="*/ 3 w 174"/>
                  <a:gd name="T23" fmla="*/ 16 h 122"/>
                  <a:gd name="T24" fmla="*/ 0 w 174"/>
                  <a:gd name="T25" fmla="*/ 0 h 122"/>
                  <a:gd name="T26" fmla="*/ 172 w 174"/>
                  <a:gd name="T27" fmla="*/ 2 h 122"/>
                  <a:gd name="T28" fmla="*/ 174 w 174"/>
                  <a:gd name="T2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4" h="122">
                    <a:moveTo>
                      <a:pt x="174" y="122"/>
                    </a:moveTo>
                    <a:lnTo>
                      <a:pt x="58" y="122"/>
                    </a:lnTo>
                    <a:lnTo>
                      <a:pt x="52" y="107"/>
                    </a:lnTo>
                    <a:lnTo>
                      <a:pt x="56" y="101"/>
                    </a:lnTo>
                    <a:lnTo>
                      <a:pt x="54" y="86"/>
                    </a:lnTo>
                    <a:lnTo>
                      <a:pt x="44" y="82"/>
                    </a:lnTo>
                    <a:lnTo>
                      <a:pt x="40" y="76"/>
                    </a:lnTo>
                    <a:lnTo>
                      <a:pt x="32" y="74"/>
                    </a:lnTo>
                    <a:lnTo>
                      <a:pt x="32" y="64"/>
                    </a:lnTo>
                    <a:lnTo>
                      <a:pt x="25" y="58"/>
                    </a:lnTo>
                    <a:lnTo>
                      <a:pt x="21" y="31"/>
                    </a:lnTo>
                    <a:lnTo>
                      <a:pt x="3" y="16"/>
                    </a:lnTo>
                    <a:lnTo>
                      <a:pt x="0" y="0"/>
                    </a:lnTo>
                    <a:lnTo>
                      <a:pt x="172" y="2"/>
                    </a:lnTo>
                    <a:lnTo>
                      <a:pt x="174"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350"/>
              <p:cNvSpPr>
                <a:spLocks/>
              </p:cNvSpPr>
              <p:nvPr/>
            </p:nvSpPr>
            <p:spPr bwMode="auto">
              <a:xfrm>
                <a:off x="9024" y="19973"/>
                <a:ext cx="147" cy="120"/>
              </a:xfrm>
              <a:custGeom>
                <a:avLst/>
                <a:gdLst>
                  <a:gd name="T0" fmla="*/ 2 w 147"/>
                  <a:gd name="T1" fmla="*/ 120 h 120"/>
                  <a:gd name="T2" fmla="*/ 0 w 147"/>
                  <a:gd name="T3" fmla="*/ 0 h 120"/>
                  <a:gd name="T4" fmla="*/ 87 w 147"/>
                  <a:gd name="T5" fmla="*/ 0 h 120"/>
                  <a:gd name="T6" fmla="*/ 145 w 147"/>
                  <a:gd name="T7" fmla="*/ 0 h 120"/>
                  <a:gd name="T8" fmla="*/ 147 w 147"/>
                  <a:gd name="T9" fmla="*/ 118 h 120"/>
                  <a:gd name="T10" fmla="*/ 31 w 147"/>
                  <a:gd name="T11" fmla="*/ 120 h 120"/>
                  <a:gd name="T12" fmla="*/ 2 w 147"/>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47" h="120">
                    <a:moveTo>
                      <a:pt x="2" y="120"/>
                    </a:moveTo>
                    <a:lnTo>
                      <a:pt x="0" y="0"/>
                    </a:lnTo>
                    <a:lnTo>
                      <a:pt x="87" y="0"/>
                    </a:lnTo>
                    <a:lnTo>
                      <a:pt x="145" y="0"/>
                    </a:lnTo>
                    <a:lnTo>
                      <a:pt x="147" y="118"/>
                    </a:lnTo>
                    <a:lnTo>
                      <a:pt x="31" y="120"/>
                    </a:lnTo>
                    <a:lnTo>
                      <a:pt x="2"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351"/>
              <p:cNvSpPr>
                <a:spLocks/>
              </p:cNvSpPr>
              <p:nvPr/>
            </p:nvSpPr>
            <p:spPr bwMode="auto">
              <a:xfrm>
                <a:off x="9169" y="19971"/>
                <a:ext cx="118" cy="120"/>
              </a:xfrm>
              <a:custGeom>
                <a:avLst/>
                <a:gdLst>
                  <a:gd name="T0" fmla="*/ 2 w 118"/>
                  <a:gd name="T1" fmla="*/ 120 h 120"/>
                  <a:gd name="T2" fmla="*/ 0 w 118"/>
                  <a:gd name="T3" fmla="*/ 2 h 120"/>
                  <a:gd name="T4" fmla="*/ 60 w 118"/>
                  <a:gd name="T5" fmla="*/ 2 h 120"/>
                  <a:gd name="T6" fmla="*/ 116 w 118"/>
                  <a:gd name="T7" fmla="*/ 0 h 120"/>
                  <a:gd name="T8" fmla="*/ 118 w 118"/>
                  <a:gd name="T9" fmla="*/ 118 h 120"/>
                  <a:gd name="T10" fmla="*/ 89 w 118"/>
                  <a:gd name="T11" fmla="*/ 120 h 120"/>
                  <a:gd name="T12" fmla="*/ 2 w 118"/>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18" h="120">
                    <a:moveTo>
                      <a:pt x="2" y="120"/>
                    </a:moveTo>
                    <a:lnTo>
                      <a:pt x="0" y="2"/>
                    </a:lnTo>
                    <a:lnTo>
                      <a:pt x="60" y="2"/>
                    </a:lnTo>
                    <a:lnTo>
                      <a:pt x="116" y="0"/>
                    </a:lnTo>
                    <a:lnTo>
                      <a:pt x="118" y="118"/>
                    </a:lnTo>
                    <a:lnTo>
                      <a:pt x="89" y="120"/>
                    </a:lnTo>
                    <a:lnTo>
                      <a:pt x="2"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352"/>
              <p:cNvSpPr>
                <a:spLocks/>
              </p:cNvSpPr>
              <p:nvPr/>
            </p:nvSpPr>
            <p:spPr bwMode="auto">
              <a:xfrm>
                <a:off x="9285" y="19969"/>
                <a:ext cx="122" cy="120"/>
              </a:xfrm>
              <a:custGeom>
                <a:avLst/>
                <a:gdLst>
                  <a:gd name="T0" fmla="*/ 91 w 122"/>
                  <a:gd name="T1" fmla="*/ 120 h 120"/>
                  <a:gd name="T2" fmla="*/ 2 w 122"/>
                  <a:gd name="T3" fmla="*/ 120 h 120"/>
                  <a:gd name="T4" fmla="*/ 0 w 122"/>
                  <a:gd name="T5" fmla="*/ 2 h 120"/>
                  <a:gd name="T6" fmla="*/ 58 w 122"/>
                  <a:gd name="T7" fmla="*/ 2 h 120"/>
                  <a:gd name="T8" fmla="*/ 118 w 122"/>
                  <a:gd name="T9" fmla="*/ 0 h 120"/>
                  <a:gd name="T10" fmla="*/ 122 w 122"/>
                  <a:gd name="T11" fmla="*/ 120 h 120"/>
                  <a:gd name="T12" fmla="*/ 91 w 122"/>
                  <a:gd name="T13" fmla="*/ 120 h 120"/>
                </a:gdLst>
                <a:ahLst/>
                <a:cxnLst>
                  <a:cxn ang="0">
                    <a:pos x="T0" y="T1"/>
                  </a:cxn>
                  <a:cxn ang="0">
                    <a:pos x="T2" y="T3"/>
                  </a:cxn>
                  <a:cxn ang="0">
                    <a:pos x="T4" y="T5"/>
                  </a:cxn>
                  <a:cxn ang="0">
                    <a:pos x="T6" y="T7"/>
                  </a:cxn>
                  <a:cxn ang="0">
                    <a:pos x="T8" y="T9"/>
                  </a:cxn>
                  <a:cxn ang="0">
                    <a:pos x="T10" y="T11"/>
                  </a:cxn>
                  <a:cxn ang="0">
                    <a:pos x="T12" y="T13"/>
                  </a:cxn>
                </a:cxnLst>
                <a:rect l="0" t="0" r="r" b="b"/>
                <a:pathLst>
                  <a:path w="122" h="120">
                    <a:moveTo>
                      <a:pt x="91" y="120"/>
                    </a:moveTo>
                    <a:lnTo>
                      <a:pt x="2" y="120"/>
                    </a:lnTo>
                    <a:lnTo>
                      <a:pt x="0" y="2"/>
                    </a:lnTo>
                    <a:lnTo>
                      <a:pt x="58" y="2"/>
                    </a:lnTo>
                    <a:lnTo>
                      <a:pt x="118" y="0"/>
                    </a:lnTo>
                    <a:lnTo>
                      <a:pt x="122" y="120"/>
                    </a:lnTo>
                    <a:lnTo>
                      <a:pt x="91"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353"/>
              <p:cNvSpPr>
                <a:spLocks/>
              </p:cNvSpPr>
              <p:nvPr/>
            </p:nvSpPr>
            <p:spPr bwMode="auto">
              <a:xfrm>
                <a:off x="9403" y="19968"/>
                <a:ext cx="120" cy="121"/>
              </a:xfrm>
              <a:custGeom>
                <a:avLst/>
                <a:gdLst>
                  <a:gd name="T0" fmla="*/ 120 w 120"/>
                  <a:gd name="T1" fmla="*/ 118 h 121"/>
                  <a:gd name="T2" fmla="*/ 91 w 120"/>
                  <a:gd name="T3" fmla="*/ 119 h 121"/>
                  <a:gd name="T4" fmla="*/ 4 w 120"/>
                  <a:gd name="T5" fmla="*/ 121 h 121"/>
                  <a:gd name="T6" fmla="*/ 0 w 120"/>
                  <a:gd name="T7" fmla="*/ 1 h 121"/>
                  <a:gd name="T8" fmla="*/ 58 w 120"/>
                  <a:gd name="T9" fmla="*/ 1 h 121"/>
                  <a:gd name="T10" fmla="*/ 116 w 120"/>
                  <a:gd name="T11" fmla="*/ 0 h 121"/>
                  <a:gd name="T12" fmla="*/ 120 w 120"/>
                  <a:gd name="T13" fmla="*/ 118 h 121"/>
                </a:gdLst>
                <a:ahLst/>
                <a:cxnLst>
                  <a:cxn ang="0">
                    <a:pos x="T0" y="T1"/>
                  </a:cxn>
                  <a:cxn ang="0">
                    <a:pos x="T2" y="T3"/>
                  </a:cxn>
                  <a:cxn ang="0">
                    <a:pos x="T4" y="T5"/>
                  </a:cxn>
                  <a:cxn ang="0">
                    <a:pos x="T6" y="T7"/>
                  </a:cxn>
                  <a:cxn ang="0">
                    <a:pos x="T8" y="T9"/>
                  </a:cxn>
                  <a:cxn ang="0">
                    <a:pos x="T10" y="T11"/>
                  </a:cxn>
                  <a:cxn ang="0">
                    <a:pos x="T12" y="T13"/>
                  </a:cxn>
                </a:cxnLst>
                <a:rect l="0" t="0" r="r" b="b"/>
                <a:pathLst>
                  <a:path w="120" h="121">
                    <a:moveTo>
                      <a:pt x="120" y="118"/>
                    </a:moveTo>
                    <a:lnTo>
                      <a:pt x="91" y="119"/>
                    </a:lnTo>
                    <a:lnTo>
                      <a:pt x="4" y="121"/>
                    </a:lnTo>
                    <a:lnTo>
                      <a:pt x="0" y="1"/>
                    </a:lnTo>
                    <a:lnTo>
                      <a:pt x="58" y="1"/>
                    </a:lnTo>
                    <a:lnTo>
                      <a:pt x="116" y="0"/>
                    </a:lnTo>
                    <a:lnTo>
                      <a:pt x="120"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354"/>
              <p:cNvSpPr>
                <a:spLocks/>
              </p:cNvSpPr>
              <p:nvPr/>
            </p:nvSpPr>
            <p:spPr bwMode="auto">
              <a:xfrm>
                <a:off x="9635" y="19960"/>
                <a:ext cx="124" cy="122"/>
              </a:xfrm>
              <a:custGeom>
                <a:avLst/>
                <a:gdLst>
                  <a:gd name="T0" fmla="*/ 124 w 124"/>
                  <a:gd name="T1" fmla="*/ 118 h 122"/>
                  <a:gd name="T2" fmla="*/ 8 w 124"/>
                  <a:gd name="T3" fmla="*/ 122 h 122"/>
                  <a:gd name="T4" fmla="*/ 0 w 124"/>
                  <a:gd name="T5" fmla="*/ 4 h 122"/>
                  <a:gd name="T6" fmla="*/ 60 w 124"/>
                  <a:gd name="T7" fmla="*/ 2 h 122"/>
                  <a:gd name="T8" fmla="*/ 118 w 124"/>
                  <a:gd name="T9" fmla="*/ 0 h 122"/>
                  <a:gd name="T10" fmla="*/ 124 w 124"/>
                  <a:gd name="T11" fmla="*/ 118 h 122"/>
                </a:gdLst>
                <a:ahLst/>
                <a:cxnLst>
                  <a:cxn ang="0">
                    <a:pos x="T0" y="T1"/>
                  </a:cxn>
                  <a:cxn ang="0">
                    <a:pos x="T2" y="T3"/>
                  </a:cxn>
                  <a:cxn ang="0">
                    <a:pos x="T4" y="T5"/>
                  </a:cxn>
                  <a:cxn ang="0">
                    <a:pos x="T6" y="T7"/>
                  </a:cxn>
                  <a:cxn ang="0">
                    <a:pos x="T8" y="T9"/>
                  </a:cxn>
                  <a:cxn ang="0">
                    <a:pos x="T10" y="T11"/>
                  </a:cxn>
                </a:cxnLst>
                <a:rect l="0" t="0" r="r" b="b"/>
                <a:pathLst>
                  <a:path w="124" h="122">
                    <a:moveTo>
                      <a:pt x="124" y="118"/>
                    </a:moveTo>
                    <a:lnTo>
                      <a:pt x="8" y="122"/>
                    </a:lnTo>
                    <a:lnTo>
                      <a:pt x="0" y="4"/>
                    </a:lnTo>
                    <a:lnTo>
                      <a:pt x="60" y="2"/>
                    </a:lnTo>
                    <a:lnTo>
                      <a:pt x="118" y="0"/>
                    </a:lnTo>
                    <a:lnTo>
                      <a:pt x="124"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355"/>
              <p:cNvSpPr>
                <a:spLocks/>
              </p:cNvSpPr>
              <p:nvPr/>
            </p:nvSpPr>
            <p:spPr bwMode="auto">
              <a:xfrm>
                <a:off x="9519" y="19964"/>
                <a:ext cx="124" cy="122"/>
              </a:xfrm>
              <a:custGeom>
                <a:avLst/>
                <a:gdLst>
                  <a:gd name="T0" fmla="*/ 93 w 124"/>
                  <a:gd name="T1" fmla="*/ 120 h 122"/>
                  <a:gd name="T2" fmla="*/ 4 w 124"/>
                  <a:gd name="T3" fmla="*/ 122 h 122"/>
                  <a:gd name="T4" fmla="*/ 0 w 124"/>
                  <a:gd name="T5" fmla="*/ 4 h 122"/>
                  <a:gd name="T6" fmla="*/ 60 w 124"/>
                  <a:gd name="T7" fmla="*/ 2 h 122"/>
                  <a:gd name="T8" fmla="*/ 116 w 124"/>
                  <a:gd name="T9" fmla="*/ 0 h 122"/>
                  <a:gd name="T10" fmla="*/ 124 w 124"/>
                  <a:gd name="T11" fmla="*/ 118 h 122"/>
                  <a:gd name="T12" fmla="*/ 93 w 124"/>
                  <a:gd name="T13" fmla="*/ 120 h 122"/>
                </a:gdLst>
                <a:ahLst/>
                <a:cxnLst>
                  <a:cxn ang="0">
                    <a:pos x="T0" y="T1"/>
                  </a:cxn>
                  <a:cxn ang="0">
                    <a:pos x="T2" y="T3"/>
                  </a:cxn>
                  <a:cxn ang="0">
                    <a:pos x="T4" y="T5"/>
                  </a:cxn>
                  <a:cxn ang="0">
                    <a:pos x="T6" y="T7"/>
                  </a:cxn>
                  <a:cxn ang="0">
                    <a:pos x="T8" y="T9"/>
                  </a:cxn>
                  <a:cxn ang="0">
                    <a:pos x="T10" y="T11"/>
                  </a:cxn>
                  <a:cxn ang="0">
                    <a:pos x="T12" y="T13"/>
                  </a:cxn>
                </a:cxnLst>
                <a:rect l="0" t="0" r="r" b="b"/>
                <a:pathLst>
                  <a:path w="124" h="122">
                    <a:moveTo>
                      <a:pt x="93" y="120"/>
                    </a:moveTo>
                    <a:lnTo>
                      <a:pt x="4" y="122"/>
                    </a:lnTo>
                    <a:lnTo>
                      <a:pt x="0" y="4"/>
                    </a:lnTo>
                    <a:lnTo>
                      <a:pt x="60" y="2"/>
                    </a:lnTo>
                    <a:lnTo>
                      <a:pt x="116" y="0"/>
                    </a:lnTo>
                    <a:lnTo>
                      <a:pt x="124" y="118"/>
                    </a:lnTo>
                    <a:lnTo>
                      <a:pt x="93"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356"/>
              <p:cNvSpPr>
                <a:spLocks/>
              </p:cNvSpPr>
              <p:nvPr/>
            </p:nvSpPr>
            <p:spPr bwMode="auto">
              <a:xfrm>
                <a:off x="8687" y="20012"/>
                <a:ext cx="118" cy="120"/>
              </a:xfrm>
              <a:custGeom>
                <a:avLst/>
                <a:gdLst>
                  <a:gd name="T0" fmla="*/ 116 w 118"/>
                  <a:gd name="T1" fmla="*/ 120 h 120"/>
                  <a:gd name="T2" fmla="*/ 29 w 118"/>
                  <a:gd name="T3" fmla="*/ 120 h 120"/>
                  <a:gd name="T4" fmla="*/ 0 w 118"/>
                  <a:gd name="T5" fmla="*/ 120 h 120"/>
                  <a:gd name="T6" fmla="*/ 0 w 118"/>
                  <a:gd name="T7" fmla="*/ 0 h 120"/>
                  <a:gd name="T8" fmla="*/ 50 w 118"/>
                  <a:gd name="T9" fmla="*/ 0 h 120"/>
                  <a:gd name="T10" fmla="*/ 118 w 118"/>
                  <a:gd name="T11" fmla="*/ 2 h 120"/>
                  <a:gd name="T12" fmla="*/ 118 w 118"/>
                  <a:gd name="T13" fmla="*/ 27 h 120"/>
                  <a:gd name="T14" fmla="*/ 116 w 118"/>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20">
                    <a:moveTo>
                      <a:pt x="116" y="120"/>
                    </a:moveTo>
                    <a:lnTo>
                      <a:pt x="29" y="120"/>
                    </a:lnTo>
                    <a:lnTo>
                      <a:pt x="0" y="120"/>
                    </a:lnTo>
                    <a:lnTo>
                      <a:pt x="0" y="0"/>
                    </a:lnTo>
                    <a:lnTo>
                      <a:pt x="50" y="0"/>
                    </a:lnTo>
                    <a:lnTo>
                      <a:pt x="118" y="2"/>
                    </a:lnTo>
                    <a:lnTo>
                      <a:pt x="118" y="27"/>
                    </a:lnTo>
                    <a:lnTo>
                      <a:pt x="116"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357"/>
              <p:cNvSpPr>
                <a:spLocks/>
              </p:cNvSpPr>
              <p:nvPr/>
            </p:nvSpPr>
            <p:spPr bwMode="auto">
              <a:xfrm>
                <a:off x="8600" y="20012"/>
                <a:ext cx="87" cy="120"/>
              </a:xfrm>
              <a:custGeom>
                <a:avLst/>
                <a:gdLst>
                  <a:gd name="T0" fmla="*/ 29 w 87"/>
                  <a:gd name="T1" fmla="*/ 120 h 120"/>
                  <a:gd name="T2" fmla="*/ 0 w 87"/>
                  <a:gd name="T3" fmla="*/ 120 h 120"/>
                  <a:gd name="T4" fmla="*/ 0 w 87"/>
                  <a:gd name="T5" fmla="*/ 0 h 120"/>
                  <a:gd name="T6" fmla="*/ 87 w 87"/>
                  <a:gd name="T7" fmla="*/ 0 h 120"/>
                  <a:gd name="T8" fmla="*/ 87 w 87"/>
                  <a:gd name="T9" fmla="*/ 120 h 120"/>
                  <a:gd name="T10" fmla="*/ 29 w 87"/>
                  <a:gd name="T11" fmla="*/ 120 h 120"/>
                </a:gdLst>
                <a:ahLst/>
                <a:cxnLst>
                  <a:cxn ang="0">
                    <a:pos x="T0" y="T1"/>
                  </a:cxn>
                  <a:cxn ang="0">
                    <a:pos x="T2" y="T3"/>
                  </a:cxn>
                  <a:cxn ang="0">
                    <a:pos x="T4" y="T5"/>
                  </a:cxn>
                  <a:cxn ang="0">
                    <a:pos x="T6" y="T7"/>
                  </a:cxn>
                  <a:cxn ang="0">
                    <a:pos x="T8" y="T9"/>
                  </a:cxn>
                  <a:cxn ang="0">
                    <a:pos x="T10" y="T11"/>
                  </a:cxn>
                </a:cxnLst>
                <a:rect l="0" t="0" r="r" b="b"/>
                <a:pathLst>
                  <a:path w="87" h="120">
                    <a:moveTo>
                      <a:pt x="29" y="120"/>
                    </a:moveTo>
                    <a:lnTo>
                      <a:pt x="0" y="120"/>
                    </a:lnTo>
                    <a:lnTo>
                      <a:pt x="0" y="0"/>
                    </a:lnTo>
                    <a:lnTo>
                      <a:pt x="87" y="0"/>
                    </a:lnTo>
                    <a:lnTo>
                      <a:pt x="87" y="120"/>
                    </a:lnTo>
                    <a:lnTo>
                      <a:pt x="29"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358"/>
              <p:cNvSpPr>
                <a:spLocks/>
              </p:cNvSpPr>
              <p:nvPr/>
            </p:nvSpPr>
            <p:spPr bwMode="auto">
              <a:xfrm>
                <a:off x="8480" y="20012"/>
                <a:ext cx="120" cy="120"/>
              </a:xfrm>
              <a:custGeom>
                <a:avLst/>
                <a:gdLst>
                  <a:gd name="T0" fmla="*/ 2 w 120"/>
                  <a:gd name="T1" fmla="*/ 120 h 120"/>
                  <a:gd name="T2" fmla="*/ 0 w 120"/>
                  <a:gd name="T3" fmla="*/ 56 h 120"/>
                  <a:gd name="T4" fmla="*/ 2 w 120"/>
                  <a:gd name="T5" fmla="*/ 0 h 120"/>
                  <a:gd name="T6" fmla="*/ 120 w 120"/>
                  <a:gd name="T7" fmla="*/ 0 h 120"/>
                  <a:gd name="T8" fmla="*/ 120 w 120"/>
                  <a:gd name="T9" fmla="*/ 120 h 120"/>
                  <a:gd name="T10" fmla="*/ 2 w 120"/>
                  <a:gd name="T11" fmla="*/ 120 h 120"/>
                </a:gdLst>
                <a:ahLst/>
                <a:cxnLst>
                  <a:cxn ang="0">
                    <a:pos x="T0" y="T1"/>
                  </a:cxn>
                  <a:cxn ang="0">
                    <a:pos x="T2" y="T3"/>
                  </a:cxn>
                  <a:cxn ang="0">
                    <a:pos x="T4" y="T5"/>
                  </a:cxn>
                  <a:cxn ang="0">
                    <a:pos x="T6" y="T7"/>
                  </a:cxn>
                  <a:cxn ang="0">
                    <a:pos x="T8" y="T9"/>
                  </a:cxn>
                  <a:cxn ang="0">
                    <a:pos x="T10" y="T11"/>
                  </a:cxn>
                </a:cxnLst>
                <a:rect l="0" t="0" r="r" b="b"/>
                <a:pathLst>
                  <a:path w="120" h="120">
                    <a:moveTo>
                      <a:pt x="2" y="120"/>
                    </a:moveTo>
                    <a:lnTo>
                      <a:pt x="0" y="56"/>
                    </a:lnTo>
                    <a:lnTo>
                      <a:pt x="2" y="0"/>
                    </a:lnTo>
                    <a:lnTo>
                      <a:pt x="120" y="0"/>
                    </a:lnTo>
                    <a:lnTo>
                      <a:pt x="120" y="120"/>
                    </a:lnTo>
                    <a:lnTo>
                      <a:pt x="2"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359"/>
              <p:cNvSpPr>
                <a:spLocks/>
              </p:cNvSpPr>
              <p:nvPr/>
            </p:nvSpPr>
            <p:spPr bwMode="auto">
              <a:xfrm>
                <a:off x="7412" y="19968"/>
                <a:ext cx="167" cy="127"/>
              </a:xfrm>
              <a:custGeom>
                <a:avLst/>
                <a:gdLst>
                  <a:gd name="T0" fmla="*/ 18 w 167"/>
                  <a:gd name="T1" fmla="*/ 119 h 127"/>
                  <a:gd name="T2" fmla="*/ 0 w 167"/>
                  <a:gd name="T3" fmla="*/ 119 h 127"/>
                  <a:gd name="T4" fmla="*/ 6 w 167"/>
                  <a:gd name="T5" fmla="*/ 29 h 127"/>
                  <a:gd name="T6" fmla="*/ 20 w 167"/>
                  <a:gd name="T7" fmla="*/ 29 h 127"/>
                  <a:gd name="T8" fmla="*/ 22 w 167"/>
                  <a:gd name="T9" fmla="*/ 0 h 127"/>
                  <a:gd name="T10" fmla="*/ 167 w 167"/>
                  <a:gd name="T11" fmla="*/ 9 h 127"/>
                  <a:gd name="T12" fmla="*/ 159 w 167"/>
                  <a:gd name="T13" fmla="*/ 127 h 127"/>
                  <a:gd name="T14" fmla="*/ 18 w 167"/>
                  <a:gd name="T15" fmla="*/ 119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7" h="127">
                    <a:moveTo>
                      <a:pt x="18" y="119"/>
                    </a:moveTo>
                    <a:lnTo>
                      <a:pt x="0" y="119"/>
                    </a:lnTo>
                    <a:lnTo>
                      <a:pt x="6" y="29"/>
                    </a:lnTo>
                    <a:lnTo>
                      <a:pt x="20" y="29"/>
                    </a:lnTo>
                    <a:lnTo>
                      <a:pt x="22" y="0"/>
                    </a:lnTo>
                    <a:lnTo>
                      <a:pt x="167" y="9"/>
                    </a:lnTo>
                    <a:lnTo>
                      <a:pt x="159" y="127"/>
                    </a:lnTo>
                    <a:lnTo>
                      <a:pt x="18" y="11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360"/>
              <p:cNvSpPr>
                <a:spLocks/>
              </p:cNvSpPr>
              <p:nvPr/>
            </p:nvSpPr>
            <p:spPr bwMode="auto">
              <a:xfrm>
                <a:off x="8014" y="20000"/>
                <a:ext cx="120" cy="122"/>
              </a:xfrm>
              <a:custGeom>
                <a:avLst/>
                <a:gdLst>
                  <a:gd name="T0" fmla="*/ 0 w 120"/>
                  <a:gd name="T1" fmla="*/ 116 h 122"/>
                  <a:gd name="T2" fmla="*/ 4 w 120"/>
                  <a:gd name="T3" fmla="*/ 0 h 122"/>
                  <a:gd name="T4" fmla="*/ 10 w 120"/>
                  <a:gd name="T5" fmla="*/ 0 h 122"/>
                  <a:gd name="T6" fmla="*/ 116 w 120"/>
                  <a:gd name="T7" fmla="*/ 2 h 122"/>
                  <a:gd name="T8" fmla="*/ 120 w 120"/>
                  <a:gd name="T9" fmla="*/ 4 h 122"/>
                  <a:gd name="T10" fmla="*/ 116 w 120"/>
                  <a:gd name="T11" fmla="*/ 122 h 122"/>
                  <a:gd name="T12" fmla="*/ 0 w 120"/>
                  <a:gd name="T13" fmla="*/ 116 h 122"/>
                </a:gdLst>
                <a:ahLst/>
                <a:cxnLst>
                  <a:cxn ang="0">
                    <a:pos x="T0" y="T1"/>
                  </a:cxn>
                  <a:cxn ang="0">
                    <a:pos x="T2" y="T3"/>
                  </a:cxn>
                  <a:cxn ang="0">
                    <a:pos x="T4" y="T5"/>
                  </a:cxn>
                  <a:cxn ang="0">
                    <a:pos x="T6" y="T7"/>
                  </a:cxn>
                  <a:cxn ang="0">
                    <a:pos x="T8" y="T9"/>
                  </a:cxn>
                  <a:cxn ang="0">
                    <a:pos x="T10" y="T11"/>
                  </a:cxn>
                  <a:cxn ang="0">
                    <a:pos x="T12" y="T13"/>
                  </a:cxn>
                </a:cxnLst>
                <a:rect l="0" t="0" r="r" b="b"/>
                <a:pathLst>
                  <a:path w="120" h="122">
                    <a:moveTo>
                      <a:pt x="0" y="116"/>
                    </a:moveTo>
                    <a:lnTo>
                      <a:pt x="4" y="0"/>
                    </a:lnTo>
                    <a:lnTo>
                      <a:pt x="10" y="0"/>
                    </a:lnTo>
                    <a:lnTo>
                      <a:pt x="116" y="2"/>
                    </a:lnTo>
                    <a:lnTo>
                      <a:pt x="120" y="4"/>
                    </a:lnTo>
                    <a:lnTo>
                      <a:pt x="116" y="122"/>
                    </a:lnTo>
                    <a:lnTo>
                      <a:pt x="0" y="11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361"/>
              <p:cNvSpPr>
                <a:spLocks/>
              </p:cNvSpPr>
              <p:nvPr/>
            </p:nvSpPr>
            <p:spPr bwMode="auto">
              <a:xfrm>
                <a:off x="7571" y="19977"/>
                <a:ext cx="155" cy="126"/>
              </a:xfrm>
              <a:custGeom>
                <a:avLst/>
                <a:gdLst>
                  <a:gd name="T0" fmla="*/ 6 w 155"/>
                  <a:gd name="T1" fmla="*/ 120 h 126"/>
                  <a:gd name="T2" fmla="*/ 0 w 155"/>
                  <a:gd name="T3" fmla="*/ 118 h 126"/>
                  <a:gd name="T4" fmla="*/ 8 w 155"/>
                  <a:gd name="T5" fmla="*/ 0 h 126"/>
                  <a:gd name="T6" fmla="*/ 155 w 155"/>
                  <a:gd name="T7" fmla="*/ 10 h 126"/>
                  <a:gd name="T8" fmla="*/ 151 w 155"/>
                  <a:gd name="T9" fmla="*/ 126 h 126"/>
                  <a:gd name="T10" fmla="*/ 6 w 155"/>
                  <a:gd name="T11" fmla="*/ 120 h 126"/>
                </a:gdLst>
                <a:ahLst/>
                <a:cxnLst>
                  <a:cxn ang="0">
                    <a:pos x="T0" y="T1"/>
                  </a:cxn>
                  <a:cxn ang="0">
                    <a:pos x="T2" y="T3"/>
                  </a:cxn>
                  <a:cxn ang="0">
                    <a:pos x="T4" y="T5"/>
                  </a:cxn>
                  <a:cxn ang="0">
                    <a:pos x="T6" y="T7"/>
                  </a:cxn>
                  <a:cxn ang="0">
                    <a:pos x="T8" y="T9"/>
                  </a:cxn>
                  <a:cxn ang="0">
                    <a:pos x="T10" y="T11"/>
                  </a:cxn>
                </a:cxnLst>
                <a:rect l="0" t="0" r="r" b="b"/>
                <a:pathLst>
                  <a:path w="155" h="126">
                    <a:moveTo>
                      <a:pt x="6" y="120"/>
                    </a:moveTo>
                    <a:lnTo>
                      <a:pt x="0" y="118"/>
                    </a:lnTo>
                    <a:lnTo>
                      <a:pt x="8" y="0"/>
                    </a:lnTo>
                    <a:lnTo>
                      <a:pt x="155" y="10"/>
                    </a:lnTo>
                    <a:lnTo>
                      <a:pt x="151" y="126"/>
                    </a:lnTo>
                    <a:lnTo>
                      <a:pt x="6" y="120"/>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62"/>
              <p:cNvSpPr>
                <a:spLocks/>
              </p:cNvSpPr>
              <p:nvPr/>
            </p:nvSpPr>
            <p:spPr bwMode="auto">
              <a:xfrm>
                <a:off x="8130" y="20004"/>
                <a:ext cx="120" cy="122"/>
              </a:xfrm>
              <a:custGeom>
                <a:avLst/>
                <a:gdLst>
                  <a:gd name="T0" fmla="*/ 118 w 120"/>
                  <a:gd name="T1" fmla="*/ 122 h 122"/>
                  <a:gd name="T2" fmla="*/ 2 w 120"/>
                  <a:gd name="T3" fmla="*/ 118 h 122"/>
                  <a:gd name="T4" fmla="*/ 0 w 120"/>
                  <a:gd name="T5" fmla="*/ 118 h 122"/>
                  <a:gd name="T6" fmla="*/ 4 w 120"/>
                  <a:gd name="T7" fmla="*/ 0 h 122"/>
                  <a:gd name="T8" fmla="*/ 120 w 120"/>
                  <a:gd name="T9" fmla="*/ 4 h 122"/>
                  <a:gd name="T10" fmla="*/ 118 w 120"/>
                  <a:gd name="T11" fmla="*/ 122 h 122"/>
                </a:gdLst>
                <a:ahLst/>
                <a:cxnLst>
                  <a:cxn ang="0">
                    <a:pos x="T0" y="T1"/>
                  </a:cxn>
                  <a:cxn ang="0">
                    <a:pos x="T2" y="T3"/>
                  </a:cxn>
                  <a:cxn ang="0">
                    <a:pos x="T4" y="T5"/>
                  </a:cxn>
                  <a:cxn ang="0">
                    <a:pos x="T6" y="T7"/>
                  </a:cxn>
                  <a:cxn ang="0">
                    <a:pos x="T8" y="T9"/>
                  </a:cxn>
                  <a:cxn ang="0">
                    <a:pos x="T10" y="T11"/>
                  </a:cxn>
                </a:cxnLst>
                <a:rect l="0" t="0" r="r" b="b"/>
                <a:pathLst>
                  <a:path w="120" h="122">
                    <a:moveTo>
                      <a:pt x="118" y="122"/>
                    </a:moveTo>
                    <a:lnTo>
                      <a:pt x="2" y="118"/>
                    </a:lnTo>
                    <a:lnTo>
                      <a:pt x="0" y="118"/>
                    </a:lnTo>
                    <a:lnTo>
                      <a:pt x="4" y="0"/>
                    </a:lnTo>
                    <a:lnTo>
                      <a:pt x="120" y="4"/>
                    </a:lnTo>
                    <a:lnTo>
                      <a:pt x="118" y="122"/>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63"/>
              <p:cNvSpPr>
                <a:spLocks/>
              </p:cNvSpPr>
              <p:nvPr/>
            </p:nvSpPr>
            <p:spPr bwMode="auto">
              <a:xfrm>
                <a:off x="7722" y="19987"/>
                <a:ext cx="149" cy="124"/>
              </a:xfrm>
              <a:custGeom>
                <a:avLst/>
                <a:gdLst>
                  <a:gd name="T0" fmla="*/ 33 w 149"/>
                  <a:gd name="T1" fmla="*/ 118 h 124"/>
                  <a:gd name="T2" fmla="*/ 0 w 149"/>
                  <a:gd name="T3" fmla="*/ 116 h 124"/>
                  <a:gd name="T4" fmla="*/ 4 w 149"/>
                  <a:gd name="T5" fmla="*/ 0 h 124"/>
                  <a:gd name="T6" fmla="*/ 149 w 149"/>
                  <a:gd name="T7" fmla="*/ 8 h 124"/>
                  <a:gd name="T8" fmla="*/ 145 w 149"/>
                  <a:gd name="T9" fmla="*/ 124 h 124"/>
                  <a:gd name="T10" fmla="*/ 33 w 149"/>
                  <a:gd name="T11" fmla="*/ 118 h 124"/>
                </a:gdLst>
                <a:ahLst/>
                <a:cxnLst>
                  <a:cxn ang="0">
                    <a:pos x="T0" y="T1"/>
                  </a:cxn>
                  <a:cxn ang="0">
                    <a:pos x="T2" y="T3"/>
                  </a:cxn>
                  <a:cxn ang="0">
                    <a:pos x="T4" y="T5"/>
                  </a:cxn>
                  <a:cxn ang="0">
                    <a:pos x="T6" y="T7"/>
                  </a:cxn>
                  <a:cxn ang="0">
                    <a:pos x="T8" y="T9"/>
                  </a:cxn>
                  <a:cxn ang="0">
                    <a:pos x="T10" y="T11"/>
                  </a:cxn>
                </a:cxnLst>
                <a:rect l="0" t="0" r="r" b="b"/>
                <a:pathLst>
                  <a:path w="149" h="124">
                    <a:moveTo>
                      <a:pt x="33" y="118"/>
                    </a:moveTo>
                    <a:lnTo>
                      <a:pt x="0" y="116"/>
                    </a:lnTo>
                    <a:lnTo>
                      <a:pt x="4" y="0"/>
                    </a:lnTo>
                    <a:lnTo>
                      <a:pt x="149" y="8"/>
                    </a:lnTo>
                    <a:lnTo>
                      <a:pt x="145" y="124"/>
                    </a:lnTo>
                    <a:lnTo>
                      <a:pt x="33" y="11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364"/>
              <p:cNvSpPr>
                <a:spLocks/>
              </p:cNvSpPr>
              <p:nvPr/>
            </p:nvSpPr>
            <p:spPr bwMode="auto">
              <a:xfrm>
                <a:off x="7722" y="19987"/>
                <a:ext cx="149" cy="124"/>
              </a:xfrm>
              <a:custGeom>
                <a:avLst/>
                <a:gdLst>
                  <a:gd name="T0" fmla="*/ 33 w 149"/>
                  <a:gd name="T1" fmla="*/ 118 h 124"/>
                  <a:gd name="T2" fmla="*/ 0 w 149"/>
                  <a:gd name="T3" fmla="*/ 116 h 124"/>
                  <a:gd name="T4" fmla="*/ 4 w 149"/>
                  <a:gd name="T5" fmla="*/ 0 h 124"/>
                  <a:gd name="T6" fmla="*/ 149 w 149"/>
                  <a:gd name="T7" fmla="*/ 8 h 124"/>
                  <a:gd name="T8" fmla="*/ 145 w 149"/>
                  <a:gd name="T9" fmla="*/ 124 h 124"/>
                  <a:gd name="T10" fmla="*/ 33 w 149"/>
                  <a:gd name="T11" fmla="*/ 118 h 124"/>
                </a:gdLst>
                <a:ahLst/>
                <a:cxnLst>
                  <a:cxn ang="0">
                    <a:pos x="T0" y="T1"/>
                  </a:cxn>
                  <a:cxn ang="0">
                    <a:pos x="T2" y="T3"/>
                  </a:cxn>
                  <a:cxn ang="0">
                    <a:pos x="T4" y="T5"/>
                  </a:cxn>
                  <a:cxn ang="0">
                    <a:pos x="T6" y="T7"/>
                  </a:cxn>
                  <a:cxn ang="0">
                    <a:pos x="T8" y="T9"/>
                  </a:cxn>
                  <a:cxn ang="0">
                    <a:pos x="T10" y="T11"/>
                  </a:cxn>
                </a:cxnLst>
                <a:rect l="0" t="0" r="r" b="b"/>
                <a:pathLst>
                  <a:path w="149" h="124">
                    <a:moveTo>
                      <a:pt x="33" y="118"/>
                    </a:moveTo>
                    <a:lnTo>
                      <a:pt x="0" y="116"/>
                    </a:lnTo>
                    <a:lnTo>
                      <a:pt x="4" y="0"/>
                    </a:lnTo>
                    <a:lnTo>
                      <a:pt x="149" y="8"/>
                    </a:lnTo>
                    <a:lnTo>
                      <a:pt x="145" y="124"/>
                    </a:lnTo>
                    <a:lnTo>
                      <a:pt x="33" y="1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 name="Freeform 365"/>
              <p:cNvSpPr>
                <a:spLocks/>
              </p:cNvSpPr>
              <p:nvPr/>
            </p:nvSpPr>
            <p:spPr bwMode="auto">
              <a:xfrm>
                <a:off x="8248" y="20008"/>
                <a:ext cx="120" cy="120"/>
              </a:xfrm>
              <a:custGeom>
                <a:avLst/>
                <a:gdLst>
                  <a:gd name="T0" fmla="*/ 0 w 120"/>
                  <a:gd name="T1" fmla="*/ 118 h 120"/>
                  <a:gd name="T2" fmla="*/ 2 w 120"/>
                  <a:gd name="T3" fmla="*/ 0 h 120"/>
                  <a:gd name="T4" fmla="*/ 120 w 120"/>
                  <a:gd name="T5" fmla="*/ 2 h 120"/>
                  <a:gd name="T6" fmla="*/ 118 w 120"/>
                  <a:gd name="T7" fmla="*/ 60 h 120"/>
                  <a:gd name="T8" fmla="*/ 118 w 120"/>
                  <a:gd name="T9" fmla="*/ 120 h 120"/>
                  <a:gd name="T10" fmla="*/ 0 w 120"/>
                  <a:gd name="T11" fmla="*/ 118 h 120"/>
                </a:gdLst>
                <a:ahLst/>
                <a:cxnLst>
                  <a:cxn ang="0">
                    <a:pos x="T0" y="T1"/>
                  </a:cxn>
                  <a:cxn ang="0">
                    <a:pos x="T2" y="T3"/>
                  </a:cxn>
                  <a:cxn ang="0">
                    <a:pos x="T4" y="T5"/>
                  </a:cxn>
                  <a:cxn ang="0">
                    <a:pos x="T6" y="T7"/>
                  </a:cxn>
                  <a:cxn ang="0">
                    <a:pos x="T8" y="T9"/>
                  </a:cxn>
                  <a:cxn ang="0">
                    <a:pos x="T10" y="T11"/>
                  </a:cxn>
                </a:cxnLst>
                <a:rect l="0" t="0" r="r" b="b"/>
                <a:pathLst>
                  <a:path w="120" h="120">
                    <a:moveTo>
                      <a:pt x="0" y="118"/>
                    </a:moveTo>
                    <a:lnTo>
                      <a:pt x="2" y="0"/>
                    </a:lnTo>
                    <a:lnTo>
                      <a:pt x="120" y="2"/>
                    </a:lnTo>
                    <a:lnTo>
                      <a:pt x="118" y="60"/>
                    </a:lnTo>
                    <a:lnTo>
                      <a:pt x="118" y="120"/>
                    </a:lnTo>
                    <a:lnTo>
                      <a:pt x="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366"/>
              <p:cNvSpPr>
                <a:spLocks/>
              </p:cNvSpPr>
              <p:nvPr/>
            </p:nvSpPr>
            <p:spPr bwMode="auto">
              <a:xfrm>
                <a:off x="7867" y="19995"/>
                <a:ext cx="151" cy="121"/>
              </a:xfrm>
              <a:custGeom>
                <a:avLst/>
                <a:gdLst>
                  <a:gd name="T0" fmla="*/ 0 w 151"/>
                  <a:gd name="T1" fmla="*/ 116 h 121"/>
                  <a:gd name="T2" fmla="*/ 4 w 151"/>
                  <a:gd name="T3" fmla="*/ 0 h 121"/>
                  <a:gd name="T4" fmla="*/ 29 w 151"/>
                  <a:gd name="T5" fmla="*/ 0 h 121"/>
                  <a:gd name="T6" fmla="*/ 151 w 151"/>
                  <a:gd name="T7" fmla="*/ 5 h 121"/>
                  <a:gd name="T8" fmla="*/ 147 w 151"/>
                  <a:gd name="T9" fmla="*/ 121 h 121"/>
                  <a:gd name="T10" fmla="*/ 2 w 151"/>
                  <a:gd name="T11" fmla="*/ 116 h 121"/>
                  <a:gd name="T12" fmla="*/ 0 w 151"/>
                  <a:gd name="T13" fmla="*/ 116 h 121"/>
                </a:gdLst>
                <a:ahLst/>
                <a:cxnLst>
                  <a:cxn ang="0">
                    <a:pos x="T0" y="T1"/>
                  </a:cxn>
                  <a:cxn ang="0">
                    <a:pos x="T2" y="T3"/>
                  </a:cxn>
                  <a:cxn ang="0">
                    <a:pos x="T4" y="T5"/>
                  </a:cxn>
                  <a:cxn ang="0">
                    <a:pos x="T6" y="T7"/>
                  </a:cxn>
                  <a:cxn ang="0">
                    <a:pos x="T8" y="T9"/>
                  </a:cxn>
                  <a:cxn ang="0">
                    <a:pos x="T10" y="T11"/>
                  </a:cxn>
                  <a:cxn ang="0">
                    <a:pos x="T12" y="T13"/>
                  </a:cxn>
                </a:cxnLst>
                <a:rect l="0" t="0" r="r" b="b"/>
                <a:pathLst>
                  <a:path w="151" h="121">
                    <a:moveTo>
                      <a:pt x="0" y="116"/>
                    </a:moveTo>
                    <a:lnTo>
                      <a:pt x="4" y="0"/>
                    </a:lnTo>
                    <a:lnTo>
                      <a:pt x="29" y="0"/>
                    </a:lnTo>
                    <a:lnTo>
                      <a:pt x="151" y="5"/>
                    </a:lnTo>
                    <a:lnTo>
                      <a:pt x="147" y="121"/>
                    </a:lnTo>
                    <a:lnTo>
                      <a:pt x="2" y="116"/>
                    </a:lnTo>
                    <a:lnTo>
                      <a:pt x="0" y="11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67"/>
              <p:cNvSpPr>
                <a:spLocks/>
              </p:cNvSpPr>
              <p:nvPr/>
            </p:nvSpPr>
            <p:spPr bwMode="auto">
              <a:xfrm>
                <a:off x="8803" y="20029"/>
                <a:ext cx="122" cy="124"/>
              </a:xfrm>
              <a:custGeom>
                <a:avLst/>
                <a:gdLst>
                  <a:gd name="T0" fmla="*/ 0 w 122"/>
                  <a:gd name="T1" fmla="*/ 103 h 124"/>
                  <a:gd name="T2" fmla="*/ 2 w 122"/>
                  <a:gd name="T3" fmla="*/ 10 h 124"/>
                  <a:gd name="T4" fmla="*/ 64 w 122"/>
                  <a:gd name="T5" fmla="*/ 8 h 124"/>
                  <a:gd name="T6" fmla="*/ 64 w 122"/>
                  <a:gd name="T7" fmla="*/ 0 h 124"/>
                  <a:gd name="T8" fmla="*/ 74 w 122"/>
                  <a:gd name="T9" fmla="*/ 0 h 124"/>
                  <a:gd name="T10" fmla="*/ 81 w 122"/>
                  <a:gd name="T11" fmla="*/ 6 h 124"/>
                  <a:gd name="T12" fmla="*/ 81 w 122"/>
                  <a:gd name="T13" fmla="*/ 16 h 124"/>
                  <a:gd name="T14" fmla="*/ 89 w 122"/>
                  <a:gd name="T15" fmla="*/ 18 h 124"/>
                  <a:gd name="T16" fmla="*/ 93 w 122"/>
                  <a:gd name="T17" fmla="*/ 24 h 124"/>
                  <a:gd name="T18" fmla="*/ 103 w 122"/>
                  <a:gd name="T19" fmla="*/ 28 h 124"/>
                  <a:gd name="T20" fmla="*/ 105 w 122"/>
                  <a:gd name="T21" fmla="*/ 43 h 124"/>
                  <a:gd name="T22" fmla="*/ 101 w 122"/>
                  <a:gd name="T23" fmla="*/ 49 h 124"/>
                  <a:gd name="T24" fmla="*/ 107 w 122"/>
                  <a:gd name="T25" fmla="*/ 64 h 124"/>
                  <a:gd name="T26" fmla="*/ 122 w 122"/>
                  <a:gd name="T27" fmla="*/ 87 h 124"/>
                  <a:gd name="T28" fmla="*/ 116 w 122"/>
                  <a:gd name="T29" fmla="*/ 101 h 124"/>
                  <a:gd name="T30" fmla="*/ 116 w 122"/>
                  <a:gd name="T31" fmla="*/ 109 h 124"/>
                  <a:gd name="T32" fmla="*/ 118 w 122"/>
                  <a:gd name="T33" fmla="*/ 117 h 124"/>
                  <a:gd name="T34" fmla="*/ 110 w 122"/>
                  <a:gd name="T35" fmla="*/ 120 h 124"/>
                  <a:gd name="T36" fmla="*/ 110 w 122"/>
                  <a:gd name="T37" fmla="*/ 124 h 124"/>
                  <a:gd name="T38" fmla="*/ 29 w 122"/>
                  <a:gd name="T39" fmla="*/ 124 h 124"/>
                  <a:gd name="T40" fmla="*/ 29 w 122"/>
                  <a:gd name="T41" fmla="*/ 105 h 124"/>
                  <a:gd name="T42" fmla="*/ 0 w 122"/>
                  <a:gd name="T43" fmla="*/ 10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2" h="124">
                    <a:moveTo>
                      <a:pt x="0" y="103"/>
                    </a:moveTo>
                    <a:lnTo>
                      <a:pt x="2" y="10"/>
                    </a:lnTo>
                    <a:lnTo>
                      <a:pt x="64" y="8"/>
                    </a:lnTo>
                    <a:lnTo>
                      <a:pt x="64" y="0"/>
                    </a:lnTo>
                    <a:lnTo>
                      <a:pt x="74" y="0"/>
                    </a:lnTo>
                    <a:lnTo>
                      <a:pt x="81" y="6"/>
                    </a:lnTo>
                    <a:lnTo>
                      <a:pt x="81" y="16"/>
                    </a:lnTo>
                    <a:lnTo>
                      <a:pt x="89" y="18"/>
                    </a:lnTo>
                    <a:lnTo>
                      <a:pt x="93" y="24"/>
                    </a:lnTo>
                    <a:lnTo>
                      <a:pt x="103" y="28"/>
                    </a:lnTo>
                    <a:lnTo>
                      <a:pt x="105" y="43"/>
                    </a:lnTo>
                    <a:lnTo>
                      <a:pt x="101" y="49"/>
                    </a:lnTo>
                    <a:lnTo>
                      <a:pt x="107" y="64"/>
                    </a:lnTo>
                    <a:lnTo>
                      <a:pt x="122" y="87"/>
                    </a:lnTo>
                    <a:lnTo>
                      <a:pt x="116" y="101"/>
                    </a:lnTo>
                    <a:lnTo>
                      <a:pt x="116" y="109"/>
                    </a:lnTo>
                    <a:lnTo>
                      <a:pt x="118" y="117"/>
                    </a:lnTo>
                    <a:lnTo>
                      <a:pt x="110" y="120"/>
                    </a:lnTo>
                    <a:lnTo>
                      <a:pt x="110" y="124"/>
                    </a:lnTo>
                    <a:lnTo>
                      <a:pt x="29" y="124"/>
                    </a:lnTo>
                    <a:lnTo>
                      <a:pt x="29" y="105"/>
                    </a:lnTo>
                    <a:lnTo>
                      <a:pt x="0" y="10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68"/>
              <p:cNvSpPr>
                <a:spLocks/>
              </p:cNvSpPr>
              <p:nvPr/>
            </p:nvSpPr>
            <p:spPr bwMode="auto">
              <a:xfrm>
                <a:off x="10227" y="19989"/>
                <a:ext cx="192" cy="110"/>
              </a:xfrm>
              <a:custGeom>
                <a:avLst/>
                <a:gdLst>
                  <a:gd name="T0" fmla="*/ 4 w 192"/>
                  <a:gd name="T1" fmla="*/ 100 h 110"/>
                  <a:gd name="T2" fmla="*/ 2 w 192"/>
                  <a:gd name="T3" fmla="*/ 40 h 110"/>
                  <a:gd name="T4" fmla="*/ 0 w 192"/>
                  <a:gd name="T5" fmla="*/ 9 h 110"/>
                  <a:gd name="T6" fmla="*/ 188 w 192"/>
                  <a:gd name="T7" fmla="*/ 0 h 110"/>
                  <a:gd name="T8" fmla="*/ 192 w 192"/>
                  <a:gd name="T9" fmla="*/ 17 h 110"/>
                  <a:gd name="T10" fmla="*/ 190 w 192"/>
                  <a:gd name="T11" fmla="*/ 35 h 110"/>
                  <a:gd name="T12" fmla="*/ 182 w 192"/>
                  <a:gd name="T13" fmla="*/ 77 h 110"/>
                  <a:gd name="T14" fmla="*/ 166 w 192"/>
                  <a:gd name="T15" fmla="*/ 87 h 110"/>
                  <a:gd name="T16" fmla="*/ 155 w 192"/>
                  <a:gd name="T17" fmla="*/ 97 h 110"/>
                  <a:gd name="T18" fmla="*/ 151 w 192"/>
                  <a:gd name="T19" fmla="*/ 108 h 110"/>
                  <a:gd name="T20" fmla="*/ 134 w 192"/>
                  <a:gd name="T21" fmla="*/ 106 h 110"/>
                  <a:gd name="T22" fmla="*/ 126 w 192"/>
                  <a:gd name="T23" fmla="*/ 97 h 110"/>
                  <a:gd name="T24" fmla="*/ 103 w 192"/>
                  <a:gd name="T25" fmla="*/ 93 h 110"/>
                  <a:gd name="T26" fmla="*/ 95 w 192"/>
                  <a:gd name="T27" fmla="*/ 98 h 110"/>
                  <a:gd name="T28" fmla="*/ 64 w 192"/>
                  <a:gd name="T29" fmla="*/ 100 h 110"/>
                  <a:gd name="T30" fmla="*/ 52 w 192"/>
                  <a:gd name="T31" fmla="*/ 110 h 110"/>
                  <a:gd name="T32" fmla="*/ 46 w 192"/>
                  <a:gd name="T33" fmla="*/ 108 h 110"/>
                  <a:gd name="T34" fmla="*/ 37 w 192"/>
                  <a:gd name="T35" fmla="*/ 98 h 110"/>
                  <a:gd name="T36" fmla="*/ 4 w 192"/>
                  <a:gd name="T37" fmla="*/ 10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10">
                    <a:moveTo>
                      <a:pt x="4" y="100"/>
                    </a:moveTo>
                    <a:lnTo>
                      <a:pt x="2" y="40"/>
                    </a:lnTo>
                    <a:lnTo>
                      <a:pt x="0" y="9"/>
                    </a:lnTo>
                    <a:lnTo>
                      <a:pt x="188" y="0"/>
                    </a:lnTo>
                    <a:lnTo>
                      <a:pt x="192" y="17"/>
                    </a:lnTo>
                    <a:lnTo>
                      <a:pt x="190" y="35"/>
                    </a:lnTo>
                    <a:lnTo>
                      <a:pt x="182" y="77"/>
                    </a:lnTo>
                    <a:lnTo>
                      <a:pt x="166" y="87"/>
                    </a:lnTo>
                    <a:lnTo>
                      <a:pt x="155" y="97"/>
                    </a:lnTo>
                    <a:lnTo>
                      <a:pt x="151" y="108"/>
                    </a:lnTo>
                    <a:lnTo>
                      <a:pt x="134" y="106"/>
                    </a:lnTo>
                    <a:lnTo>
                      <a:pt x="126" y="97"/>
                    </a:lnTo>
                    <a:lnTo>
                      <a:pt x="103" y="93"/>
                    </a:lnTo>
                    <a:lnTo>
                      <a:pt x="95" y="98"/>
                    </a:lnTo>
                    <a:lnTo>
                      <a:pt x="64" y="100"/>
                    </a:lnTo>
                    <a:lnTo>
                      <a:pt x="52" y="110"/>
                    </a:lnTo>
                    <a:lnTo>
                      <a:pt x="46" y="108"/>
                    </a:lnTo>
                    <a:lnTo>
                      <a:pt x="37" y="98"/>
                    </a:lnTo>
                    <a:lnTo>
                      <a:pt x="4" y="10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69"/>
              <p:cNvSpPr>
                <a:spLocks/>
              </p:cNvSpPr>
              <p:nvPr/>
            </p:nvSpPr>
            <p:spPr bwMode="auto">
              <a:xfrm>
                <a:off x="7257" y="19987"/>
                <a:ext cx="173" cy="277"/>
              </a:xfrm>
              <a:custGeom>
                <a:avLst/>
                <a:gdLst>
                  <a:gd name="T0" fmla="*/ 148 w 173"/>
                  <a:gd name="T1" fmla="*/ 277 h 277"/>
                  <a:gd name="T2" fmla="*/ 6 w 173"/>
                  <a:gd name="T3" fmla="*/ 269 h 277"/>
                  <a:gd name="T4" fmla="*/ 10 w 173"/>
                  <a:gd name="T5" fmla="*/ 207 h 277"/>
                  <a:gd name="T6" fmla="*/ 4 w 173"/>
                  <a:gd name="T7" fmla="*/ 205 h 277"/>
                  <a:gd name="T8" fmla="*/ 4 w 173"/>
                  <a:gd name="T9" fmla="*/ 193 h 277"/>
                  <a:gd name="T10" fmla="*/ 10 w 173"/>
                  <a:gd name="T11" fmla="*/ 89 h 277"/>
                  <a:gd name="T12" fmla="*/ 4 w 173"/>
                  <a:gd name="T13" fmla="*/ 89 h 277"/>
                  <a:gd name="T14" fmla="*/ 0 w 173"/>
                  <a:gd name="T15" fmla="*/ 66 h 277"/>
                  <a:gd name="T16" fmla="*/ 6 w 173"/>
                  <a:gd name="T17" fmla="*/ 0 h 277"/>
                  <a:gd name="T18" fmla="*/ 161 w 173"/>
                  <a:gd name="T19" fmla="*/ 10 h 277"/>
                  <a:gd name="T20" fmla="*/ 155 w 173"/>
                  <a:gd name="T21" fmla="*/ 100 h 277"/>
                  <a:gd name="T22" fmla="*/ 173 w 173"/>
                  <a:gd name="T23" fmla="*/ 100 h 277"/>
                  <a:gd name="T24" fmla="*/ 167 w 173"/>
                  <a:gd name="T25" fmla="*/ 220 h 277"/>
                  <a:gd name="T26" fmla="*/ 149 w 173"/>
                  <a:gd name="T27" fmla="*/ 218 h 277"/>
                  <a:gd name="T28" fmla="*/ 148 w 173"/>
                  <a:gd name="T29" fmla="*/ 277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277">
                    <a:moveTo>
                      <a:pt x="148" y="277"/>
                    </a:moveTo>
                    <a:lnTo>
                      <a:pt x="6" y="269"/>
                    </a:lnTo>
                    <a:lnTo>
                      <a:pt x="10" y="207"/>
                    </a:lnTo>
                    <a:lnTo>
                      <a:pt x="4" y="205"/>
                    </a:lnTo>
                    <a:lnTo>
                      <a:pt x="4" y="193"/>
                    </a:lnTo>
                    <a:lnTo>
                      <a:pt x="10" y="89"/>
                    </a:lnTo>
                    <a:lnTo>
                      <a:pt x="4" y="89"/>
                    </a:lnTo>
                    <a:lnTo>
                      <a:pt x="0" y="66"/>
                    </a:lnTo>
                    <a:lnTo>
                      <a:pt x="6" y="0"/>
                    </a:lnTo>
                    <a:lnTo>
                      <a:pt x="161" y="10"/>
                    </a:lnTo>
                    <a:lnTo>
                      <a:pt x="155" y="100"/>
                    </a:lnTo>
                    <a:lnTo>
                      <a:pt x="173" y="100"/>
                    </a:lnTo>
                    <a:lnTo>
                      <a:pt x="167" y="220"/>
                    </a:lnTo>
                    <a:lnTo>
                      <a:pt x="149" y="218"/>
                    </a:lnTo>
                    <a:lnTo>
                      <a:pt x="148" y="277"/>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70"/>
              <p:cNvSpPr>
                <a:spLocks/>
              </p:cNvSpPr>
              <p:nvPr/>
            </p:nvSpPr>
            <p:spPr bwMode="auto">
              <a:xfrm>
                <a:off x="6909" y="19960"/>
                <a:ext cx="182" cy="118"/>
              </a:xfrm>
              <a:custGeom>
                <a:avLst/>
                <a:gdLst>
                  <a:gd name="T0" fmla="*/ 172 w 182"/>
                  <a:gd name="T1" fmla="*/ 118 h 118"/>
                  <a:gd name="T2" fmla="*/ 0 w 182"/>
                  <a:gd name="T3" fmla="*/ 102 h 118"/>
                  <a:gd name="T4" fmla="*/ 8 w 182"/>
                  <a:gd name="T5" fmla="*/ 0 h 118"/>
                  <a:gd name="T6" fmla="*/ 12 w 182"/>
                  <a:gd name="T7" fmla="*/ 2 h 118"/>
                  <a:gd name="T8" fmla="*/ 172 w 182"/>
                  <a:gd name="T9" fmla="*/ 15 h 118"/>
                  <a:gd name="T10" fmla="*/ 182 w 182"/>
                  <a:gd name="T11" fmla="*/ 17 h 118"/>
                  <a:gd name="T12" fmla="*/ 176 w 182"/>
                  <a:gd name="T13" fmla="*/ 100 h 118"/>
                  <a:gd name="T14" fmla="*/ 174 w 182"/>
                  <a:gd name="T15" fmla="*/ 100 h 118"/>
                  <a:gd name="T16" fmla="*/ 172 w 182"/>
                  <a:gd name="T1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118">
                    <a:moveTo>
                      <a:pt x="172" y="118"/>
                    </a:moveTo>
                    <a:lnTo>
                      <a:pt x="0" y="102"/>
                    </a:lnTo>
                    <a:lnTo>
                      <a:pt x="8" y="0"/>
                    </a:lnTo>
                    <a:lnTo>
                      <a:pt x="12" y="2"/>
                    </a:lnTo>
                    <a:lnTo>
                      <a:pt x="172" y="15"/>
                    </a:lnTo>
                    <a:lnTo>
                      <a:pt x="182" y="17"/>
                    </a:lnTo>
                    <a:lnTo>
                      <a:pt x="176" y="100"/>
                    </a:lnTo>
                    <a:lnTo>
                      <a:pt x="174" y="100"/>
                    </a:lnTo>
                    <a:lnTo>
                      <a:pt x="172" y="11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71"/>
              <p:cNvSpPr>
                <a:spLocks/>
              </p:cNvSpPr>
              <p:nvPr/>
            </p:nvSpPr>
            <p:spPr bwMode="auto">
              <a:xfrm>
                <a:off x="7076" y="19977"/>
                <a:ext cx="191" cy="203"/>
              </a:xfrm>
              <a:custGeom>
                <a:avLst/>
                <a:gdLst>
                  <a:gd name="T0" fmla="*/ 187 w 191"/>
                  <a:gd name="T1" fmla="*/ 10 h 203"/>
                  <a:gd name="T2" fmla="*/ 181 w 191"/>
                  <a:gd name="T3" fmla="*/ 76 h 203"/>
                  <a:gd name="T4" fmla="*/ 185 w 191"/>
                  <a:gd name="T5" fmla="*/ 99 h 203"/>
                  <a:gd name="T6" fmla="*/ 191 w 191"/>
                  <a:gd name="T7" fmla="*/ 99 h 203"/>
                  <a:gd name="T8" fmla="*/ 185 w 191"/>
                  <a:gd name="T9" fmla="*/ 203 h 203"/>
                  <a:gd name="T10" fmla="*/ 0 w 191"/>
                  <a:gd name="T11" fmla="*/ 190 h 203"/>
                  <a:gd name="T12" fmla="*/ 5 w 191"/>
                  <a:gd name="T13" fmla="*/ 101 h 203"/>
                  <a:gd name="T14" fmla="*/ 7 w 191"/>
                  <a:gd name="T15" fmla="*/ 83 h 203"/>
                  <a:gd name="T16" fmla="*/ 9 w 191"/>
                  <a:gd name="T17" fmla="*/ 83 h 203"/>
                  <a:gd name="T18" fmla="*/ 15 w 191"/>
                  <a:gd name="T19" fmla="*/ 0 h 203"/>
                  <a:gd name="T20" fmla="*/ 181 w 191"/>
                  <a:gd name="T21" fmla="*/ 10 h 203"/>
                  <a:gd name="T22" fmla="*/ 187 w 191"/>
                  <a:gd name="T23" fmla="*/ 1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203">
                    <a:moveTo>
                      <a:pt x="187" y="10"/>
                    </a:moveTo>
                    <a:lnTo>
                      <a:pt x="181" y="76"/>
                    </a:lnTo>
                    <a:lnTo>
                      <a:pt x="185" y="99"/>
                    </a:lnTo>
                    <a:lnTo>
                      <a:pt x="191" y="99"/>
                    </a:lnTo>
                    <a:lnTo>
                      <a:pt x="185" y="203"/>
                    </a:lnTo>
                    <a:lnTo>
                      <a:pt x="0" y="190"/>
                    </a:lnTo>
                    <a:lnTo>
                      <a:pt x="5" y="101"/>
                    </a:lnTo>
                    <a:lnTo>
                      <a:pt x="7" y="83"/>
                    </a:lnTo>
                    <a:lnTo>
                      <a:pt x="9" y="83"/>
                    </a:lnTo>
                    <a:lnTo>
                      <a:pt x="15" y="0"/>
                    </a:lnTo>
                    <a:lnTo>
                      <a:pt x="181" y="10"/>
                    </a:lnTo>
                    <a:lnTo>
                      <a:pt x="187" y="1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72"/>
              <p:cNvSpPr>
                <a:spLocks/>
              </p:cNvSpPr>
              <p:nvPr/>
            </p:nvSpPr>
            <p:spPr bwMode="auto">
              <a:xfrm>
                <a:off x="10109" y="20029"/>
                <a:ext cx="126" cy="126"/>
              </a:xfrm>
              <a:custGeom>
                <a:avLst/>
                <a:gdLst>
                  <a:gd name="T0" fmla="*/ 8 w 126"/>
                  <a:gd name="T1" fmla="*/ 126 h 126"/>
                  <a:gd name="T2" fmla="*/ 2 w 126"/>
                  <a:gd name="T3" fmla="*/ 39 h 126"/>
                  <a:gd name="T4" fmla="*/ 0 w 126"/>
                  <a:gd name="T5" fmla="*/ 6 h 126"/>
                  <a:gd name="T6" fmla="*/ 120 w 126"/>
                  <a:gd name="T7" fmla="*/ 0 h 126"/>
                  <a:gd name="T8" fmla="*/ 122 w 126"/>
                  <a:gd name="T9" fmla="*/ 60 h 126"/>
                  <a:gd name="T10" fmla="*/ 126 w 126"/>
                  <a:gd name="T11" fmla="*/ 120 h 126"/>
                  <a:gd name="T12" fmla="*/ 8 w 126"/>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126" h="126">
                    <a:moveTo>
                      <a:pt x="8" y="126"/>
                    </a:moveTo>
                    <a:lnTo>
                      <a:pt x="2" y="39"/>
                    </a:lnTo>
                    <a:lnTo>
                      <a:pt x="0" y="6"/>
                    </a:lnTo>
                    <a:lnTo>
                      <a:pt x="120" y="0"/>
                    </a:lnTo>
                    <a:lnTo>
                      <a:pt x="122" y="60"/>
                    </a:lnTo>
                    <a:lnTo>
                      <a:pt x="126" y="120"/>
                    </a:lnTo>
                    <a:lnTo>
                      <a:pt x="8" y="126"/>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373"/>
              <p:cNvSpPr>
                <a:spLocks/>
              </p:cNvSpPr>
              <p:nvPr/>
            </p:nvSpPr>
            <p:spPr bwMode="auto">
              <a:xfrm>
                <a:off x="8364" y="20068"/>
                <a:ext cx="118" cy="149"/>
              </a:xfrm>
              <a:custGeom>
                <a:avLst/>
                <a:gdLst>
                  <a:gd name="T0" fmla="*/ 116 w 118"/>
                  <a:gd name="T1" fmla="*/ 136 h 149"/>
                  <a:gd name="T2" fmla="*/ 103 w 118"/>
                  <a:gd name="T3" fmla="*/ 136 h 149"/>
                  <a:gd name="T4" fmla="*/ 103 w 118"/>
                  <a:gd name="T5" fmla="*/ 139 h 149"/>
                  <a:gd name="T6" fmla="*/ 66 w 118"/>
                  <a:gd name="T7" fmla="*/ 139 h 149"/>
                  <a:gd name="T8" fmla="*/ 64 w 118"/>
                  <a:gd name="T9" fmla="*/ 145 h 149"/>
                  <a:gd name="T10" fmla="*/ 50 w 118"/>
                  <a:gd name="T11" fmla="*/ 145 h 149"/>
                  <a:gd name="T12" fmla="*/ 48 w 118"/>
                  <a:gd name="T13" fmla="*/ 149 h 149"/>
                  <a:gd name="T14" fmla="*/ 0 w 118"/>
                  <a:gd name="T15" fmla="*/ 149 h 149"/>
                  <a:gd name="T16" fmla="*/ 4 w 118"/>
                  <a:gd name="T17" fmla="*/ 60 h 149"/>
                  <a:gd name="T18" fmla="*/ 2 w 118"/>
                  <a:gd name="T19" fmla="*/ 60 h 149"/>
                  <a:gd name="T20" fmla="*/ 2 w 118"/>
                  <a:gd name="T21" fmla="*/ 0 h 149"/>
                  <a:gd name="T22" fmla="*/ 116 w 118"/>
                  <a:gd name="T23" fmla="*/ 0 h 149"/>
                  <a:gd name="T24" fmla="*/ 118 w 118"/>
                  <a:gd name="T25" fmla="*/ 64 h 149"/>
                  <a:gd name="T26" fmla="*/ 116 w 118"/>
                  <a:gd name="T27" fmla="*/ 13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49">
                    <a:moveTo>
                      <a:pt x="116" y="136"/>
                    </a:moveTo>
                    <a:lnTo>
                      <a:pt x="103" y="136"/>
                    </a:lnTo>
                    <a:lnTo>
                      <a:pt x="103" y="139"/>
                    </a:lnTo>
                    <a:lnTo>
                      <a:pt x="66" y="139"/>
                    </a:lnTo>
                    <a:lnTo>
                      <a:pt x="64" y="145"/>
                    </a:lnTo>
                    <a:lnTo>
                      <a:pt x="50" y="145"/>
                    </a:lnTo>
                    <a:lnTo>
                      <a:pt x="48" y="149"/>
                    </a:lnTo>
                    <a:lnTo>
                      <a:pt x="0" y="149"/>
                    </a:lnTo>
                    <a:lnTo>
                      <a:pt x="4" y="60"/>
                    </a:lnTo>
                    <a:lnTo>
                      <a:pt x="2" y="60"/>
                    </a:lnTo>
                    <a:lnTo>
                      <a:pt x="2" y="0"/>
                    </a:lnTo>
                    <a:lnTo>
                      <a:pt x="116" y="0"/>
                    </a:lnTo>
                    <a:lnTo>
                      <a:pt x="118" y="64"/>
                    </a:lnTo>
                    <a:lnTo>
                      <a:pt x="116" y="13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374"/>
              <p:cNvSpPr>
                <a:spLocks/>
              </p:cNvSpPr>
              <p:nvPr/>
            </p:nvSpPr>
            <p:spPr bwMode="auto">
              <a:xfrm>
                <a:off x="8364" y="20068"/>
                <a:ext cx="118" cy="149"/>
              </a:xfrm>
              <a:custGeom>
                <a:avLst/>
                <a:gdLst>
                  <a:gd name="T0" fmla="*/ 116 w 118"/>
                  <a:gd name="T1" fmla="*/ 136 h 149"/>
                  <a:gd name="T2" fmla="*/ 103 w 118"/>
                  <a:gd name="T3" fmla="*/ 136 h 149"/>
                  <a:gd name="T4" fmla="*/ 103 w 118"/>
                  <a:gd name="T5" fmla="*/ 139 h 149"/>
                  <a:gd name="T6" fmla="*/ 66 w 118"/>
                  <a:gd name="T7" fmla="*/ 139 h 149"/>
                  <a:gd name="T8" fmla="*/ 64 w 118"/>
                  <a:gd name="T9" fmla="*/ 145 h 149"/>
                  <a:gd name="T10" fmla="*/ 50 w 118"/>
                  <a:gd name="T11" fmla="*/ 145 h 149"/>
                  <a:gd name="T12" fmla="*/ 48 w 118"/>
                  <a:gd name="T13" fmla="*/ 149 h 149"/>
                  <a:gd name="T14" fmla="*/ 0 w 118"/>
                  <a:gd name="T15" fmla="*/ 149 h 149"/>
                  <a:gd name="T16" fmla="*/ 4 w 118"/>
                  <a:gd name="T17" fmla="*/ 60 h 149"/>
                  <a:gd name="T18" fmla="*/ 2 w 118"/>
                  <a:gd name="T19" fmla="*/ 60 h 149"/>
                  <a:gd name="T20" fmla="*/ 2 w 118"/>
                  <a:gd name="T21" fmla="*/ 0 h 149"/>
                  <a:gd name="T22" fmla="*/ 116 w 118"/>
                  <a:gd name="T23" fmla="*/ 0 h 149"/>
                  <a:gd name="T24" fmla="*/ 118 w 118"/>
                  <a:gd name="T25" fmla="*/ 64 h 149"/>
                  <a:gd name="T26" fmla="*/ 116 w 118"/>
                  <a:gd name="T27" fmla="*/ 13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49">
                    <a:moveTo>
                      <a:pt x="116" y="136"/>
                    </a:moveTo>
                    <a:lnTo>
                      <a:pt x="103" y="136"/>
                    </a:lnTo>
                    <a:lnTo>
                      <a:pt x="103" y="139"/>
                    </a:lnTo>
                    <a:lnTo>
                      <a:pt x="66" y="139"/>
                    </a:lnTo>
                    <a:lnTo>
                      <a:pt x="64" y="145"/>
                    </a:lnTo>
                    <a:lnTo>
                      <a:pt x="50" y="145"/>
                    </a:lnTo>
                    <a:lnTo>
                      <a:pt x="48" y="149"/>
                    </a:lnTo>
                    <a:lnTo>
                      <a:pt x="0" y="149"/>
                    </a:lnTo>
                    <a:lnTo>
                      <a:pt x="4" y="60"/>
                    </a:lnTo>
                    <a:lnTo>
                      <a:pt x="2" y="60"/>
                    </a:lnTo>
                    <a:lnTo>
                      <a:pt x="2" y="0"/>
                    </a:lnTo>
                    <a:lnTo>
                      <a:pt x="116" y="0"/>
                    </a:lnTo>
                    <a:lnTo>
                      <a:pt x="118" y="64"/>
                    </a:lnTo>
                    <a:lnTo>
                      <a:pt x="116" y="13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Freeform 375"/>
              <p:cNvSpPr>
                <a:spLocks/>
              </p:cNvSpPr>
              <p:nvPr/>
            </p:nvSpPr>
            <p:spPr bwMode="auto">
              <a:xfrm>
                <a:off x="9612" y="20078"/>
                <a:ext cx="153" cy="126"/>
              </a:xfrm>
              <a:custGeom>
                <a:avLst/>
                <a:gdLst>
                  <a:gd name="T0" fmla="*/ 126 w 153"/>
                  <a:gd name="T1" fmla="*/ 122 h 126"/>
                  <a:gd name="T2" fmla="*/ 10 w 153"/>
                  <a:gd name="T3" fmla="*/ 126 h 126"/>
                  <a:gd name="T4" fmla="*/ 8 w 153"/>
                  <a:gd name="T5" fmla="*/ 95 h 126"/>
                  <a:gd name="T6" fmla="*/ 2 w 153"/>
                  <a:gd name="T7" fmla="*/ 95 h 126"/>
                  <a:gd name="T8" fmla="*/ 0 w 153"/>
                  <a:gd name="T9" fmla="*/ 6 h 126"/>
                  <a:gd name="T10" fmla="*/ 31 w 153"/>
                  <a:gd name="T11" fmla="*/ 4 h 126"/>
                  <a:gd name="T12" fmla="*/ 147 w 153"/>
                  <a:gd name="T13" fmla="*/ 0 h 126"/>
                  <a:gd name="T14" fmla="*/ 149 w 153"/>
                  <a:gd name="T15" fmla="*/ 91 h 126"/>
                  <a:gd name="T16" fmla="*/ 153 w 153"/>
                  <a:gd name="T17" fmla="*/ 89 h 126"/>
                  <a:gd name="T18" fmla="*/ 153 w 153"/>
                  <a:gd name="T19" fmla="*/ 120 h 126"/>
                  <a:gd name="T20" fmla="*/ 126 w 153"/>
                  <a:gd name="T21"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26">
                    <a:moveTo>
                      <a:pt x="126" y="122"/>
                    </a:moveTo>
                    <a:lnTo>
                      <a:pt x="10" y="126"/>
                    </a:lnTo>
                    <a:lnTo>
                      <a:pt x="8" y="95"/>
                    </a:lnTo>
                    <a:lnTo>
                      <a:pt x="2" y="95"/>
                    </a:lnTo>
                    <a:lnTo>
                      <a:pt x="0" y="6"/>
                    </a:lnTo>
                    <a:lnTo>
                      <a:pt x="31" y="4"/>
                    </a:lnTo>
                    <a:lnTo>
                      <a:pt x="147" y="0"/>
                    </a:lnTo>
                    <a:lnTo>
                      <a:pt x="149" y="91"/>
                    </a:lnTo>
                    <a:lnTo>
                      <a:pt x="153" y="89"/>
                    </a:lnTo>
                    <a:lnTo>
                      <a:pt x="153" y="120"/>
                    </a:lnTo>
                    <a:lnTo>
                      <a:pt x="126"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76"/>
              <p:cNvSpPr>
                <a:spLocks/>
              </p:cNvSpPr>
              <p:nvPr/>
            </p:nvSpPr>
            <p:spPr bwMode="auto">
              <a:xfrm>
                <a:off x="9494" y="20084"/>
                <a:ext cx="128" cy="125"/>
              </a:xfrm>
              <a:custGeom>
                <a:avLst/>
                <a:gdLst>
                  <a:gd name="T0" fmla="*/ 128 w 128"/>
                  <a:gd name="T1" fmla="*/ 120 h 125"/>
                  <a:gd name="T2" fmla="*/ 128 w 128"/>
                  <a:gd name="T3" fmla="*/ 125 h 125"/>
                  <a:gd name="T4" fmla="*/ 106 w 128"/>
                  <a:gd name="T5" fmla="*/ 125 h 125"/>
                  <a:gd name="T6" fmla="*/ 102 w 128"/>
                  <a:gd name="T7" fmla="*/ 121 h 125"/>
                  <a:gd name="T8" fmla="*/ 8 w 128"/>
                  <a:gd name="T9" fmla="*/ 123 h 125"/>
                  <a:gd name="T10" fmla="*/ 8 w 128"/>
                  <a:gd name="T11" fmla="*/ 92 h 125"/>
                  <a:gd name="T12" fmla="*/ 2 w 128"/>
                  <a:gd name="T13" fmla="*/ 92 h 125"/>
                  <a:gd name="T14" fmla="*/ 0 w 128"/>
                  <a:gd name="T15" fmla="*/ 3 h 125"/>
                  <a:gd name="T16" fmla="*/ 29 w 128"/>
                  <a:gd name="T17" fmla="*/ 2 h 125"/>
                  <a:gd name="T18" fmla="*/ 118 w 128"/>
                  <a:gd name="T19" fmla="*/ 0 h 125"/>
                  <a:gd name="T20" fmla="*/ 120 w 128"/>
                  <a:gd name="T21" fmla="*/ 89 h 125"/>
                  <a:gd name="T22" fmla="*/ 126 w 128"/>
                  <a:gd name="T23" fmla="*/ 89 h 125"/>
                  <a:gd name="T24" fmla="*/ 128 w 128"/>
                  <a:gd name="T25" fmla="*/ 12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25">
                    <a:moveTo>
                      <a:pt x="128" y="120"/>
                    </a:moveTo>
                    <a:lnTo>
                      <a:pt x="128" y="125"/>
                    </a:lnTo>
                    <a:lnTo>
                      <a:pt x="106" y="125"/>
                    </a:lnTo>
                    <a:lnTo>
                      <a:pt x="102" y="121"/>
                    </a:lnTo>
                    <a:lnTo>
                      <a:pt x="8" y="123"/>
                    </a:lnTo>
                    <a:lnTo>
                      <a:pt x="8" y="92"/>
                    </a:lnTo>
                    <a:lnTo>
                      <a:pt x="2" y="92"/>
                    </a:lnTo>
                    <a:lnTo>
                      <a:pt x="0" y="3"/>
                    </a:lnTo>
                    <a:lnTo>
                      <a:pt x="29" y="2"/>
                    </a:lnTo>
                    <a:lnTo>
                      <a:pt x="118" y="0"/>
                    </a:lnTo>
                    <a:lnTo>
                      <a:pt x="120" y="89"/>
                    </a:lnTo>
                    <a:lnTo>
                      <a:pt x="126" y="89"/>
                    </a:lnTo>
                    <a:lnTo>
                      <a:pt x="128"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77"/>
              <p:cNvSpPr>
                <a:spLocks/>
              </p:cNvSpPr>
              <p:nvPr/>
            </p:nvSpPr>
            <p:spPr bwMode="auto">
              <a:xfrm>
                <a:off x="9759" y="20076"/>
                <a:ext cx="124" cy="122"/>
              </a:xfrm>
              <a:custGeom>
                <a:avLst/>
                <a:gdLst>
                  <a:gd name="T0" fmla="*/ 124 w 124"/>
                  <a:gd name="T1" fmla="*/ 120 h 122"/>
                  <a:gd name="T2" fmla="*/ 93 w 124"/>
                  <a:gd name="T3" fmla="*/ 120 h 122"/>
                  <a:gd name="T4" fmla="*/ 6 w 124"/>
                  <a:gd name="T5" fmla="*/ 122 h 122"/>
                  <a:gd name="T6" fmla="*/ 6 w 124"/>
                  <a:gd name="T7" fmla="*/ 91 h 122"/>
                  <a:gd name="T8" fmla="*/ 2 w 124"/>
                  <a:gd name="T9" fmla="*/ 93 h 122"/>
                  <a:gd name="T10" fmla="*/ 0 w 124"/>
                  <a:gd name="T11" fmla="*/ 2 h 122"/>
                  <a:gd name="T12" fmla="*/ 118 w 124"/>
                  <a:gd name="T13" fmla="*/ 0 h 122"/>
                  <a:gd name="T14" fmla="*/ 124 w 124"/>
                  <a:gd name="T15" fmla="*/ 12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2">
                    <a:moveTo>
                      <a:pt x="124" y="120"/>
                    </a:moveTo>
                    <a:lnTo>
                      <a:pt x="93" y="120"/>
                    </a:lnTo>
                    <a:lnTo>
                      <a:pt x="6" y="122"/>
                    </a:lnTo>
                    <a:lnTo>
                      <a:pt x="6" y="91"/>
                    </a:lnTo>
                    <a:lnTo>
                      <a:pt x="2" y="93"/>
                    </a:lnTo>
                    <a:lnTo>
                      <a:pt x="0" y="2"/>
                    </a:lnTo>
                    <a:lnTo>
                      <a:pt x="118" y="0"/>
                    </a:lnTo>
                    <a:lnTo>
                      <a:pt x="124"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378"/>
              <p:cNvSpPr>
                <a:spLocks/>
              </p:cNvSpPr>
              <p:nvPr/>
            </p:nvSpPr>
            <p:spPr bwMode="auto">
              <a:xfrm>
                <a:off x="8910" y="20093"/>
                <a:ext cx="160" cy="120"/>
              </a:xfrm>
              <a:custGeom>
                <a:avLst/>
                <a:gdLst>
                  <a:gd name="T0" fmla="*/ 34 w 160"/>
                  <a:gd name="T1" fmla="*/ 120 h 120"/>
                  <a:gd name="T2" fmla="*/ 34 w 160"/>
                  <a:gd name="T3" fmla="*/ 114 h 120"/>
                  <a:gd name="T4" fmla="*/ 32 w 160"/>
                  <a:gd name="T5" fmla="*/ 111 h 120"/>
                  <a:gd name="T6" fmla="*/ 21 w 160"/>
                  <a:gd name="T7" fmla="*/ 114 h 120"/>
                  <a:gd name="T8" fmla="*/ 11 w 160"/>
                  <a:gd name="T9" fmla="*/ 111 h 120"/>
                  <a:gd name="T10" fmla="*/ 11 w 160"/>
                  <a:gd name="T11" fmla="*/ 103 h 120"/>
                  <a:gd name="T12" fmla="*/ 13 w 160"/>
                  <a:gd name="T13" fmla="*/ 97 h 120"/>
                  <a:gd name="T14" fmla="*/ 5 w 160"/>
                  <a:gd name="T15" fmla="*/ 89 h 120"/>
                  <a:gd name="T16" fmla="*/ 9 w 160"/>
                  <a:gd name="T17" fmla="*/ 70 h 120"/>
                  <a:gd name="T18" fmla="*/ 3 w 160"/>
                  <a:gd name="T19" fmla="*/ 60 h 120"/>
                  <a:gd name="T20" fmla="*/ 3 w 160"/>
                  <a:gd name="T21" fmla="*/ 56 h 120"/>
                  <a:gd name="T22" fmla="*/ 11 w 160"/>
                  <a:gd name="T23" fmla="*/ 53 h 120"/>
                  <a:gd name="T24" fmla="*/ 9 w 160"/>
                  <a:gd name="T25" fmla="*/ 45 h 120"/>
                  <a:gd name="T26" fmla="*/ 9 w 160"/>
                  <a:gd name="T27" fmla="*/ 37 h 120"/>
                  <a:gd name="T28" fmla="*/ 15 w 160"/>
                  <a:gd name="T29" fmla="*/ 23 h 120"/>
                  <a:gd name="T30" fmla="*/ 0 w 160"/>
                  <a:gd name="T31" fmla="*/ 0 h 120"/>
                  <a:gd name="T32" fmla="*/ 116 w 160"/>
                  <a:gd name="T33" fmla="*/ 0 h 120"/>
                  <a:gd name="T34" fmla="*/ 145 w 160"/>
                  <a:gd name="T35" fmla="*/ 0 h 120"/>
                  <a:gd name="T36" fmla="*/ 145 w 160"/>
                  <a:gd name="T37" fmla="*/ 89 h 120"/>
                  <a:gd name="T38" fmla="*/ 160 w 160"/>
                  <a:gd name="T39" fmla="*/ 89 h 120"/>
                  <a:gd name="T40" fmla="*/ 158 w 160"/>
                  <a:gd name="T41" fmla="*/ 120 h 120"/>
                  <a:gd name="T42" fmla="*/ 34 w 160"/>
                  <a:gd name="T4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20">
                    <a:moveTo>
                      <a:pt x="34" y="120"/>
                    </a:moveTo>
                    <a:lnTo>
                      <a:pt x="34" y="114"/>
                    </a:lnTo>
                    <a:lnTo>
                      <a:pt x="32" y="111"/>
                    </a:lnTo>
                    <a:lnTo>
                      <a:pt x="21" y="114"/>
                    </a:lnTo>
                    <a:lnTo>
                      <a:pt x="11" y="111"/>
                    </a:lnTo>
                    <a:lnTo>
                      <a:pt x="11" y="103"/>
                    </a:lnTo>
                    <a:lnTo>
                      <a:pt x="13" y="97"/>
                    </a:lnTo>
                    <a:lnTo>
                      <a:pt x="5" y="89"/>
                    </a:lnTo>
                    <a:lnTo>
                      <a:pt x="9" y="70"/>
                    </a:lnTo>
                    <a:lnTo>
                      <a:pt x="3" y="60"/>
                    </a:lnTo>
                    <a:lnTo>
                      <a:pt x="3" y="56"/>
                    </a:lnTo>
                    <a:lnTo>
                      <a:pt x="11" y="53"/>
                    </a:lnTo>
                    <a:lnTo>
                      <a:pt x="9" y="45"/>
                    </a:lnTo>
                    <a:lnTo>
                      <a:pt x="9" y="37"/>
                    </a:lnTo>
                    <a:lnTo>
                      <a:pt x="15" y="23"/>
                    </a:lnTo>
                    <a:lnTo>
                      <a:pt x="0" y="0"/>
                    </a:lnTo>
                    <a:lnTo>
                      <a:pt x="116" y="0"/>
                    </a:lnTo>
                    <a:lnTo>
                      <a:pt x="145" y="0"/>
                    </a:lnTo>
                    <a:lnTo>
                      <a:pt x="145" y="89"/>
                    </a:lnTo>
                    <a:lnTo>
                      <a:pt x="160" y="89"/>
                    </a:lnTo>
                    <a:lnTo>
                      <a:pt x="158" y="120"/>
                    </a:lnTo>
                    <a:lnTo>
                      <a:pt x="34"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79"/>
              <p:cNvSpPr>
                <a:spLocks/>
              </p:cNvSpPr>
              <p:nvPr/>
            </p:nvSpPr>
            <p:spPr bwMode="auto">
              <a:xfrm>
                <a:off x="9258" y="20089"/>
                <a:ext cx="129" cy="124"/>
              </a:xfrm>
              <a:custGeom>
                <a:avLst/>
                <a:gdLst>
                  <a:gd name="T0" fmla="*/ 129 w 129"/>
                  <a:gd name="T1" fmla="*/ 122 h 124"/>
                  <a:gd name="T2" fmla="*/ 13 w 129"/>
                  <a:gd name="T3" fmla="*/ 124 h 124"/>
                  <a:gd name="T4" fmla="*/ 11 w 129"/>
                  <a:gd name="T5" fmla="*/ 91 h 124"/>
                  <a:gd name="T6" fmla="*/ 2 w 129"/>
                  <a:gd name="T7" fmla="*/ 91 h 124"/>
                  <a:gd name="T8" fmla="*/ 0 w 129"/>
                  <a:gd name="T9" fmla="*/ 2 h 124"/>
                  <a:gd name="T10" fmla="*/ 29 w 129"/>
                  <a:gd name="T11" fmla="*/ 0 h 124"/>
                  <a:gd name="T12" fmla="*/ 118 w 129"/>
                  <a:gd name="T13" fmla="*/ 0 h 124"/>
                  <a:gd name="T14" fmla="*/ 118 w 129"/>
                  <a:gd name="T15" fmla="*/ 89 h 124"/>
                  <a:gd name="T16" fmla="*/ 129 w 129"/>
                  <a:gd name="T17" fmla="*/ 89 h 124"/>
                  <a:gd name="T18" fmla="*/ 129 w 129"/>
                  <a:gd name="T19"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4">
                    <a:moveTo>
                      <a:pt x="129" y="122"/>
                    </a:moveTo>
                    <a:lnTo>
                      <a:pt x="13" y="124"/>
                    </a:lnTo>
                    <a:lnTo>
                      <a:pt x="11" y="91"/>
                    </a:lnTo>
                    <a:lnTo>
                      <a:pt x="2" y="91"/>
                    </a:lnTo>
                    <a:lnTo>
                      <a:pt x="0" y="2"/>
                    </a:lnTo>
                    <a:lnTo>
                      <a:pt x="29" y="0"/>
                    </a:lnTo>
                    <a:lnTo>
                      <a:pt x="118" y="0"/>
                    </a:lnTo>
                    <a:lnTo>
                      <a:pt x="118" y="89"/>
                    </a:lnTo>
                    <a:lnTo>
                      <a:pt x="129" y="89"/>
                    </a:lnTo>
                    <a:lnTo>
                      <a:pt x="129"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80"/>
              <p:cNvSpPr>
                <a:spLocks/>
              </p:cNvSpPr>
              <p:nvPr/>
            </p:nvSpPr>
            <p:spPr bwMode="auto">
              <a:xfrm>
                <a:off x="9055" y="20091"/>
                <a:ext cx="129" cy="122"/>
              </a:xfrm>
              <a:custGeom>
                <a:avLst/>
                <a:gdLst>
                  <a:gd name="T0" fmla="*/ 129 w 129"/>
                  <a:gd name="T1" fmla="*/ 122 h 122"/>
                  <a:gd name="T2" fmla="*/ 102 w 129"/>
                  <a:gd name="T3" fmla="*/ 122 h 122"/>
                  <a:gd name="T4" fmla="*/ 13 w 129"/>
                  <a:gd name="T5" fmla="*/ 122 h 122"/>
                  <a:gd name="T6" fmla="*/ 15 w 129"/>
                  <a:gd name="T7" fmla="*/ 91 h 122"/>
                  <a:gd name="T8" fmla="*/ 0 w 129"/>
                  <a:gd name="T9" fmla="*/ 91 h 122"/>
                  <a:gd name="T10" fmla="*/ 0 w 129"/>
                  <a:gd name="T11" fmla="*/ 2 h 122"/>
                  <a:gd name="T12" fmla="*/ 116 w 129"/>
                  <a:gd name="T13" fmla="*/ 0 h 122"/>
                  <a:gd name="T14" fmla="*/ 116 w 129"/>
                  <a:gd name="T15" fmla="*/ 89 h 122"/>
                  <a:gd name="T16" fmla="*/ 127 w 129"/>
                  <a:gd name="T17" fmla="*/ 89 h 122"/>
                  <a:gd name="T18" fmla="*/ 129 w 129"/>
                  <a:gd name="T1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22">
                    <a:moveTo>
                      <a:pt x="129" y="122"/>
                    </a:moveTo>
                    <a:lnTo>
                      <a:pt x="102" y="122"/>
                    </a:lnTo>
                    <a:lnTo>
                      <a:pt x="13" y="122"/>
                    </a:lnTo>
                    <a:lnTo>
                      <a:pt x="15" y="91"/>
                    </a:lnTo>
                    <a:lnTo>
                      <a:pt x="0" y="91"/>
                    </a:lnTo>
                    <a:lnTo>
                      <a:pt x="0" y="2"/>
                    </a:lnTo>
                    <a:lnTo>
                      <a:pt x="116" y="0"/>
                    </a:lnTo>
                    <a:lnTo>
                      <a:pt x="116" y="89"/>
                    </a:lnTo>
                    <a:lnTo>
                      <a:pt x="127" y="89"/>
                    </a:lnTo>
                    <a:lnTo>
                      <a:pt x="129"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81"/>
              <p:cNvSpPr>
                <a:spLocks/>
              </p:cNvSpPr>
              <p:nvPr/>
            </p:nvSpPr>
            <p:spPr bwMode="auto">
              <a:xfrm>
                <a:off x="9171" y="20091"/>
                <a:ext cx="100" cy="122"/>
              </a:xfrm>
              <a:custGeom>
                <a:avLst/>
                <a:gdLst>
                  <a:gd name="T0" fmla="*/ 13 w 100"/>
                  <a:gd name="T1" fmla="*/ 122 h 122"/>
                  <a:gd name="T2" fmla="*/ 11 w 100"/>
                  <a:gd name="T3" fmla="*/ 89 h 122"/>
                  <a:gd name="T4" fmla="*/ 0 w 100"/>
                  <a:gd name="T5" fmla="*/ 89 h 122"/>
                  <a:gd name="T6" fmla="*/ 0 w 100"/>
                  <a:gd name="T7" fmla="*/ 0 h 122"/>
                  <a:gd name="T8" fmla="*/ 87 w 100"/>
                  <a:gd name="T9" fmla="*/ 0 h 122"/>
                  <a:gd name="T10" fmla="*/ 89 w 100"/>
                  <a:gd name="T11" fmla="*/ 89 h 122"/>
                  <a:gd name="T12" fmla="*/ 98 w 100"/>
                  <a:gd name="T13" fmla="*/ 89 h 122"/>
                  <a:gd name="T14" fmla="*/ 100 w 100"/>
                  <a:gd name="T15" fmla="*/ 122 h 122"/>
                  <a:gd name="T16" fmla="*/ 13 w 100"/>
                  <a:gd name="T1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22">
                    <a:moveTo>
                      <a:pt x="13" y="122"/>
                    </a:moveTo>
                    <a:lnTo>
                      <a:pt x="11" y="89"/>
                    </a:lnTo>
                    <a:lnTo>
                      <a:pt x="0" y="89"/>
                    </a:lnTo>
                    <a:lnTo>
                      <a:pt x="0" y="0"/>
                    </a:lnTo>
                    <a:lnTo>
                      <a:pt x="87" y="0"/>
                    </a:lnTo>
                    <a:lnTo>
                      <a:pt x="89" y="89"/>
                    </a:lnTo>
                    <a:lnTo>
                      <a:pt x="98" y="89"/>
                    </a:lnTo>
                    <a:lnTo>
                      <a:pt x="100" y="122"/>
                    </a:lnTo>
                    <a:lnTo>
                      <a:pt x="13" y="12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82"/>
              <p:cNvSpPr>
                <a:spLocks/>
              </p:cNvSpPr>
              <p:nvPr/>
            </p:nvSpPr>
            <p:spPr bwMode="auto">
              <a:xfrm>
                <a:off x="9877" y="20072"/>
                <a:ext cx="124" cy="124"/>
              </a:xfrm>
              <a:custGeom>
                <a:avLst/>
                <a:gdLst>
                  <a:gd name="T0" fmla="*/ 95 w 124"/>
                  <a:gd name="T1" fmla="*/ 120 h 124"/>
                  <a:gd name="T2" fmla="*/ 6 w 124"/>
                  <a:gd name="T3" fmla="*/ 124 h 124"/>
                  <a:gd name="T4" fmla="*/ 0 w 124"/>
                  <a:gd name="T5" fmla="*/ 4 h 124"/>
                  <a:gd name="T6" fmla="*/ 118 w 124"/>
                  <a:gd name="T7" fmla="*/ 0 h 124"/>
                  <a:gd name="T8" fmla="*/ 124 w 124"/>
                  <a:gd name="T9" fmla="*/ 118 h 124"/>
                  <a:gd name="T10" fmla="*/ 95 w 124"/>
                  <a:gd name="T11" fmla="*/ 120 h 124"/>
                </a:gdLst>
                <a:ahLst/>
                <a:cxnLst>
                  <a:cxn ang="0">
                    <a:pos x="T0" y="T1"/>
                  </a:cxn>
                  <a:cxn ang="0">
                    <a:pos x="T2" y="T3"/>
                  </a:cxn>
                  <a:cxn ang="0">
                    <a:pos x="T4" y="T5"/>
                  </a:cxn>
                  <a:cxn ang="0">
                    <a:pos x="T6" y="T7"/>
                  </a:cxn>
                  <a:cxn ang="0">
                    <a:pos x="T8" y="T9"/>
                  </a:cxn>
                  <a:cxn ang="0">
                    <a:pos x="T10" y="T11"/>
                  </a:cxn>
                </a:cxnLst>
                <a:rect l="0" t="0" r="r" b="b"/>
                <a:pathLst>
                  <a:path w="124" h="124">
                    <a:moveTo>
                      <a:pt x="95" y="120"/>
                    </a:moveTo>
                    <a:lnTo>
                      <a:pt x="6" y="124"/>
                    </a:lnTo>
                    <a:lnTo>
                      <a:pt x="0" y="4"/>
                    </a:lnTo>
                    <a:lnTo>
                      <a:pt x="118" y="0"/>
                    </a:lnTo>
                    <a:lnTo>
                      <a:pt x="124" y="118"/>
                    </a:lnTo>
                    <a:lnTo>
                      <a:pt x="95"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83"/>
              <p:cNvSpPr>
                <a:spLocks/>
              </p:cNvSpPr>
              <p:nvPr/>
            </p:nvSpPr>
            <p:spPr bwMode="auto">
              <a:xfrm>
                <a:off x="9376" y="20087"/>
                <a:ext cx="126" cy="124"/>
              </a:xfrm>
              <a:custGeom>
                <a:avLst/>
                <a:gdLst>
                  <a:gd name="T0" fmla="*/ 11 w 126"/>
                  <a:gd name="T1" fmla="*/ 124 h 124"/>
                  <a:gd name="T2" fmla="*/ 11 w 126"/>
                  <a:gd name="T3" fmla="*/ 91 h 124"/>
                  <a:gd name="T4" fmla="*/ 0 w 126"/>
                  <a:gd name="T5" fmla="*/ 91 h 124"/>
                  <a:gd name="T6" fmla="*/ 0 w 126"/>
                  <a:gd name="T7" fmla="*/ 2 h 124"/>
                  <a:gd name="T8" fmla="*/ 31 w 126"/>
                  <a:gd name="T9" fmla="*/ 2 h 124"/>
                  <a:gd name="T10" fmla="*/ 118 w 126"/>
                  <a:gd name="T11" fmla="*/ 0 h 124"/>
                  <a:gd name="T12" fmla="*/ 120 w 126"/>
                  <a:gd name="T13" fmla="*/ 89 h 124"/>
                  <a:gd name="T14" fmla="*/ 126 w 126"/>
                  <a:gd name="T15" fmla="*/ 89 h 124"/>
                  <a:gd name="T16" fmla="*/ 126 w 126"/>
                  <a:gd name="T17" fmla="*/ 120 h 124"/>
                  <a:gd name="T18" fmla="*/ 99 w 126"/>
                  <a:gd name="T19" fmla="*/ 124 h 124"/>
                  <a:gd name="T20" fmla="*/ 11 w 126"/>
                  <a:gd name="T2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24">
                    <a:moveTo>
                      <a:pt x="11" y="124"/>
                    </a:moveTo>
                    <a:lnTo>
                      <a:pt x="11" y="91"/>
                    </a:lnTo>
                    <a:lnTo>
                      <a:pt x="0" y="91"/>
                    </a:lnTo>
                    <a:lnTo>
                      <a:pt x="0" y="2"/>
                    </a:lnTo>
                    <a:lnTo>
                      <a:pt x="31" y="2"/>
                    </a:lnTo>
                    <a:lnTo>
                      <a:pt x="118" y="0"/>
                    </a:lnTo>
                    <a:lnTo>
                      <a:pt x="120" y="89"/>
                    </a:lnTo>
                    <a:lnTo>
                      <a:pt x="126" y="89"/>
                    </a:lnTo>
                    <a:lnTo>
                      <a:pt x="126" y="120"/>
                    </a:lnTo>
                    <a:lnTo>
                      <a:pt x="99" y="124"/>
                    </a:lnTo>
                    <a:lnTo>
                      <a:pt x="11" y="12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84"/>
              <p:cNvSpPr>
                <a:spLocks/>
              </p:cNvSpPr>
              <p:nvPr/>
            </p:nvSpPr>
            <p:spPr bwMode="auto">
              <a:xfrm>
                <a:off x="9995" y="20068"/>
                <a:ext cx="124" cy="147"/>
              </a:xfrm>
              <a:custGeom>
                <a:avLst/>
                <a:gdLst>
                  <a:gd name="T0" fmla="*/ 124 w 124"/>
                  <a:gd name="T1" fmla="*/ 145 h 147"/>
                  <a:gd name="T2" fmla="*/ 97 w 124"/>
                  <a:gd name="T3" fmla="*/ 147 h 147"/>
                  <a:gd name="T4" fmla="*/ 89 w 124"/>
                  <a:gd name="T5" fmla="*/ 139 h 147"/>
                  <a:gd name="T6" fmla="*/ 91 w 124"/>
                  <a:gd name="T7" fmla="*/ 136 h 147"/>
                  <a:gd name="T8" fmla="*/ 87 w 124"/>
                  <a:gd name="T9" fmla="*/ 132 h 147"/>
                  <a:gd name="T10" fmla="*/ 89 w 124"/>
                  <a:gd name="T11" fmla="*/ 124 h 147"/>
                  <a:gd name="T12" fmla="*/ 85 w 124"/>
                  <a:gd name="T13" fmla="*/ 122 h 147"/>
                  <a:gd name="T14" fmla="*/ 83 w 124"/>
                  <a:gd name="T15" fmla="*/ 118 h 147"/>
                  <a:gd name="T16" fmla="*/ 6 w 124"/>
                  <a:gd name="T17" fmla="*/ 122 h 147"/>
                  <a:gd name="T18" fmla="*/ 0 w 124"/>
                  <a:gd name="T19" fmla="*/ 4 h 147"/>
                  <a:gd name="T20" fmla="*/ 116 w 124"/>
                  <a:gd name="T21" fmla="*/ 0 h 147"/>
                  <a:gd name="T22" fmla="*/ 122 w 124"/>
                  <a:gd name="T23" fmla="*/ 87 h 147"/>
                  <a:gd name="T24" fmla="*/ 124 w 124"/>
                  <a:gd name="T25" fmla="*/ 14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4" h="147">
                    <a:moveTo>
                      <a:pt x="124" y="145"/>
                    </a:moveTo>
                    <a:lnTo>
                      <a:pt x="97" y="147"/>
                    </a:lnTo>
                    <a:lnTo>
                      <a:pt x="89" y="139"/>
                    </a:lnTo>
                    <a:lnTo>
                      <a:pt x="91" y="136"/>
                    </a:lnTo>
                    <a:lnTo>
                      <a:pt x="87" y="132"/>
                    </a:lnTo>
                    <a:lnTo>
                      <a:pt x="89" y="124"/>
                    </a:lnTo>
                    <a:lnTo>
                      <a:pt x="85" y="122"/>
                    </a:lnTo>
                    <a:lnTo>
                      <a:pt x="83" y="118"/>
                    </a:lnTo>
                    <a:lnTo>
                      <a:pt x="6" y="122"/>
                    </a:lnTo>
                    <a:lnTo>
                      <a:pt x="0" y="4"/>
                    </a:lnTo>
                    <a:lnTo>
                      <a:pt x="116" y="0"/>
                    </a:lnTo>
                    <a:lnTo>
                      <a:pt x="122" y="87"/>
                    </a:lnTo>
                    <a:lnTo>
                      <a:pt x="124" y="145"/>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85"/>
              <p:cNvSpPr>
                <a:spLocks/>
              </p:cNvSpPr>
              <p:nvPr/>
            </p:nvSpPr>
            <p:spPr bwMode="auto">
              <a:xfrm>
                <a:off x="10231" y="20082"/>
                <a:ext cx="147" cy="116"/>
              </a:xfrm>
              <a:custGeom>
                <a:avLst/>
                <a:gdLst>
                  <a:gd name="T0" fmla="*/ 37 w 147"/>
                  <a:gd name="T1" fmla="*/ 116 h 116"/>
                  <a:gd name="T2" fmla="*/ 35 w 147"/>
                  <a:gd name="T3" fmla="*/ 65 h 116"/>
                  <a:gd name="T4" fmla="*/ 4 w 147"/>
                  <a:gd name="T5" fmla="*/ 67 h 116"/>
                  <a:gd name="T6" fmla="*/ 0 w 147"/>
                  <a:gd name="T7" fmla="*/ 7 h 116"/>
                  <a:gd name="T8" fmla="*/ 33 w 147"/>
                  <a:gd name="T9" fmla="*/ 5 h 116"/>
                  <a:gd name="T10" fmla="*/ 42 w 147"/>
                  <a:gd name="T11" fmla="*/ 15 h 116"/>
                  <a:gd name="T12" fmla="*/ 48 w 147"/>
                  <a:gd name="T13" fmla="*/ 17 h 116"/>
                  <a:gd name="T14" fmla="*/ 60 w 147"/>
                  <a:gd name="T15" fmla="*/ 7 h 116"/>
                  <a:gd name="T16" fmla="*/ 91 w 147"/>
                  <a:gd name="T17" fmla="*/ 5 h 116"/>
                  <a:gd name="T18" fmla="*/ 99 w 147"/>
                  <a:gd name="T19" fmla="*/ 0 h 116"/>
                  <a:gd name="T20" fmla="*/ 122 w 147"/>
                  <a:gd name="T21" fmla="*/ 4 h 116"/>
                  <a:gd name="T22" fmla="*/ 130 w 147"/>
                  <a:gd name="T23" fmla="*/ 13 h 116"/>
                  <a:gd name="T24" fmla="*/ 147 w 147"/>
                  <a:gd name="T25" fmla="*/ 15 h 116"/>
                  <a:gd name="T26" fmla="*/ 145 w 147"/>
                  <a:gd name="T27" fmla="*/ 40 h 116"/>
                  <a:gd name="T28" fmla="*/ 145 w 147"/>
                  <a:gd name="T29" fmla="*/ 56 h 116"/>
                  <a:gd name="T30" fmla="*/ 143 w 147"/>
                  <a:gd name="T31" fmla="*/ 62 h 116"/>
                  <a:gd name="T32" fmla="*/ 126 w 147"/>
                  <a:gd name="T33" fmla="*/ 69 h 116"/>
                  <a:gd name="T34" fmla="*/ 122 w 147"/>
                  <a:gd name="T35" fmla="*/ 79 h 116"/>
                  <a:gd name="T36" fmla="*/ 118 w 147"/>
                  <a:gd name="T37" fmla="*/ 85 h 116"/>
                  <a:gd name="T38" fmla="*/ 97 w 147"/>
                  <a:gd name="T39" fmla="*/ 87 h 116"/>
                  <a:gd name="T40" fmla="*/ 81 w 147"/>
                  <a:gd name="T41" fmla="*/ 93 h 116"/>
                  <a:gd name="T42" fmla="*/ 68 w 147"/>
                  <a:gd name="T43" fmla="*/ 110 h 116"/>
                  <a:gd name="T44" fmla="*/ 56 w 147"/>
                  <a:gd name="T45" fmla="*/ 114 h 116"/>
                  <a:gd name="T46" fmla="*/ 37 w 147"/>
                  <a:gd name="T4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7" h="116">
                    <a:moveTo>
                      <a:pt x="37" y="116"/>
                    </a:moveTo>
                    <a:lnTo>
                      <a:pt x="35" y="65"/>
                    </a:lnTo>
                    <a:lnTo>
                      <a:pt x="4" y="67"/>
                    </a:lnTo>
                    <a:lnTo>
                      <a:pt x="0" y="7"/>
                    </a:lnTo>
                    <a:lnTo>
                      <a:pt x="33" y="5"/>
                    </a:lnTo>
                    <a:lnTo>
                      <a:pt x="42" y="15"/>
                    </a:lnTo>
                    <a:lnTo>
                      <a:pt x="48" y="17"/>
                    </a:lnTo>
                    <a:lnTo>
                      <a:pt x="60" y="7"/>
                    </a:lnTo>
                    <a:lnTo>
                      <a:pt x="91" y="5"/>
                    </a:lnTo>
                    <a:lnTo>
                      <a:pt x="99" y="0"/>
                    </a:lnTo>
                    <a:lnTo>
                      <a:pt x="122" y="4"/>
                    </a:lnTo>
                    <a:lnTo>
                      <a:pt x="130" y="13"/>
                    </a:lnTo>
                    <a:lnTo>
                      <a:pt x="147" y="15"/>
                    </a:lnTo>
                    <a:lnTo>
                      <a:pt x="145" y="40"/>
                    </a:lnTo>
                    <a:lnTo>
                      <a:pt x="145" y="56"/>
                    </a:lnTo>
                    <a:lnTo>
                      <a:pt x="143" y="62"/>
                    </a:lnTo>
                    <a:lnTo>
                      <a:pt x="126" y="69"/>
                    </a:lnTo>
                    <a:lnTo>
                      <a:pt x="122" y="79"/>
                    </a:lnTo>
                    <a:lnTo>
                      <a:pt x="118" y="85"/>
                    </a:lnTo>
                    <a:lnTo>
                      <a:pt x="97" y="87"/>
                    </a:lnTo>
                    <a:lnTo>
                      <a:pt x="81" y="93"/>
                    </a:lnTo>
                    <a:lnTo>
                      <a:pt x="68" y="110"/>
                    </a:lnTo>
                    <a:lnTo>
                      <a:pt x="56" y="114"/>
                    </a:lnTo>
                    <a:lnTo>
                      <a:pt x="37" y="116"/>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86"/>
              <p:cNvSpPr>
                <a:spLocks/>
              </p:cNvSpPr>
              <p:nvPr/>
            </p:nvSpPr>
            <p:spPr bwMode="auto">
              <a:xfrm>
                <a:off x="8625" y="20132"/>
                <a:ext cx="91" cy="124"/>
              </a:xfrm>
              <a:custGeom>
                <a:avLst/>
                <a:gdLst>
                  <a:gd name="T0" fmla="*/ 0 w 91"/>
                  <a:gd name="T1" fmla="*/ 122 h 124"/>
                  <a:gd name="T2" fmla="*/ 4 w 91"/>
                  <a:gd name="T3" fmla="*/ 0 h 124"/>
                  <a:gd name="T4" fmla="*/ 62 w 91"/>
                  <a:gd name="T5" fmla="*/ 0 h 124"/>
                  <a:gd name="T6" fmla="*/ 91 w 91"/>
                  <a:gd name="T7" fmla="*/ 0 h 124"/>
                  <a:gd name="T8" fmla="*/ 89 w 91"/>
                  <a:gd name="T9" fmla="*/ 99 h 124"/>
                  <a:gd name="T10" fmla="*/ 78 w 91"/>
                  <a:gd name="T11" fmla="*/ 101 h 124"/>
                  <a:gd name="T12" fmla="*/ 64 w 91"/>
                  <a:gd name="T13" fmla="*/ 110 h 124"/>
                  <a:gd name="T14" fmla="*/ 52 w 91"/>
                  <a:gd name="T15" fmla="*/ 112 h 124"/>
                  <a:gd name="T16" fmla="*/ 37 w 91"/>
                  <a:gd name="T17" fmla="*/ 122 h 124"/>
                  <a:gd name="T18" fmla="*/ 22 w 91"/>
                  <a:gd name="T19" fmla="*/ 124 h 124"/>
                  <a:gd name="T20" fmla="*/ 0 w 91"/>
                  <a:gd name="T21"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124">
                    <a:moveTo>
                      <a:pt x="0" y="122"/>
                    </a:moveTo>
                    <a:lnTo>
                      <a:pt x="4" y="0"/>
                    </a:lnTo>
                    <a:lnTo>
                      <a:pt x="62" y="0"/>
                    </a:lnTo>
                    <a:lnTo>
                      <a:pt x="91" y="0"/>
                    </a:lnTo>
                    <a:lnTo>
                      <a:pt x="89" y="99"/>
                    </a:lnTo>
                    <a:lnTo>
                      <a:pt x="78" y="101"/>
                    </a:lnTo>
                    <a:lnTo>
                      <a:pt x="64" y="110"/>
                    </a:lnTo>
                    <a:lnTo>
                      <a:pt x="52" y="112"/>
                    </a:lnTo>
                    <a:lnTo>
                      <a:pt x="37" y="122"/>
                    </a:lnTo>
                    <a:lnTo>
                      <a:pt x="22" y="124"/>
                    </a:lnTo>
                    <a:lnTo>
                      <a:pt x="0"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387"/>
              <p:cNvSpPr>
                <a:spLocks/>
              </p:cNvSpPr>
              <p:nvPr/>
            </p:nvSpPr>
            <p:spPr bwMode="auto">
              <a:xfrm>
                <a:off x="8714" y="20132"/>
                <a:ext cx="147" cy="120"/>
              </a:xfrm>
              <a:custGeom>
                <a:avLst/>
                <a:gdLst>
                  <a:gd name="T0" fmla="*/ 145 w 147"/>
                  <a:gd name="T1" fmla="*/ 120 h 120"/>
                  <a:gd name="T2" fmla="*/ 110 w 147"/>
                  <a:gd name="T3" fmla="*/ 120 h 120"/>
                  <a:gd name="T4" fmla="*/ 87 w 147"/>
                  <a:gd name="T5" fmla="*/ 106 h 120"/>
                  <a:gd name="T6" fmla="*/ 80 w 147"/>
                  <a:gd name="T7" fmla="*/ 106 h 120"/>
                  <a:gd name="T8" fmla="*/ 54 w 147"/>
                  <a:gd name="T9" fmla="*/ 106 h 120"/>
                  <a:gd name="T10" fmla="*/ 37 w 147"/>
                  <a:gd name="T11" fmla="*/ 101 h 120"/>
                  <a:gd name="T12" fmla="*/ 0 w 147"/>
                  <a:gd name="T13" fmla="*/ 99 h 120"/>
                  <a:gd name="T14" fmla="*/ 2 w 147"/>
                  <a:gd name="T15" fmla="*/ 0 h 120"/>
                  <a:gd name="T16" fmla="*/ 89 w 147"/>
                  <a:gd name="T17" fmla="*/ 0 h 120"/>
                  <a:gd name="T18" fmla="*/ 118 w 147"/>
                  <a:gd name="T19" fmla="*/ 2 h 120"/>
                  <a:gd name="T20" fmla="*/ 118 w 147"/>
                  <a:gd name="T21" fmla="*/ 21 h 120"/>
                  <a:gd name="T22" fmla="*/ 120 w 147"/>
                  <a:gd name="T23" fmla="*/ 85 h 120"/>
                  <a:gd name="T24" fmla="*/ 122 w 147"/>
                  <a:gd name="T25" fmla="*/ 89 h 120"/>
                  <a:gd name="T26" fmla="*/ 126 w 147"/>
                  <a:gd name="T27" fmla="*/ 89 h 120"/>
                  <a:gd name="T28" fmla="*/ 126 w 147"/>
                  <a:gd name="T29" fmla="*/ 93 h 120"/>
                  <a:gd name="T30" fmla="*/ 130 w 147"/>
                  <a:gd name="T31" fmla="*/ 93 h 120"/>
                  <a:gd name="T32" fmla="*/ 130 w 147"/>
                  <a:gd name="T33" fmla="*/ 99 h 120"/>
                  <a:gd name="T34" fmla="*/ 136 w 147"/>
                  <a:gd name="T35" fmla="*/ 99 h 120"/>
                  <a:gd name="T36" fmla="*/ 136 w 147"/>
                  <a:gd name="T37" fmla="*/ 104 h 120"/>
                  <a:gd name="T38" fmla="*/ 147 w 147"/>
                  <a:gd name="T39" fmla="*/ 104 h 120"/>
                  <a:gd name="T40" fmla="*/ 145 w 147"/>
                  <a:gd name="T4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7" h="120">
                    <a:moveTo>
                      <a:pt x="145" y="120"/>
                    </a:moveTo>
                    <a:lnTo>
                      <a:pt x="110" y="120"/>
                    </a:lnTo>
                    <a:lnTo>
                      <a:pt x="87" y="106"/>
                    </a:lnTo>
                    <a:lnTo>
                      <a:pt x="80" y="106"/>
                    </a:lnTo>
                    <a:lnTo>
                      <a:pt x="54" y="106"/>
                    </a:lnTo>
                    <a:lnTo>
                      <a:pt x="37" y="101"/>
                    </a:lnTo>
                    <a:lnTo>
                      <a:pt x="0" y="99"/>
                    </a:lnTo>
                    <a:lnTo>
                      <a:pt x="2" y="0"/>
                    </a:lnTo>
                    <a:lnTo>
                      <a:pt x="89" y="0"/>
                    </a:lnTo>
                    <a:lnTo>
                      <a:pt x="118" y="2"/>
                    </a:lnTo>
                    <a:lnTo>
                      <a:pt x="118" y="21"/>
                    </a:lnTo>
                    <a:lnTo>
                      <a:pt x="120" y="85"/>
                    </a:lnTo>
                    <a:lnTo>
                      <a:pt x="122" y="89"/>
                    </a:lnTo>
                    <a:lnTo>
                      <a:pt x="126" y="89"/>
                    </a:lnTo>
                    <a:lnTo>
                      <a:pt x="126" y="93"/>
                    </a:lnTo>
                    <a:lnTo>
                      <a:pt x="130" y="93"/>
                    </a:lnTo>
                    <a:lnTo>
                      <a:pt x="130" y="99"/>
                    </a:lnTo>
                    <a:lnTo>
                      <a:pt x="136" y="99"/>
                    </a:lnTo>
                    <a:lnTo>
                      <a:pt x="136" y="104"/>
                    </a:lnTo>
                    <a:lnTo>
                      <a:pt x="147" y="104"/>
                    </a:lnTo>
                    <a:lnTo>
                      <a:pt x="145"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388"/>
              <p:cNvSpPr>
                <a:spLocks/>
              </p:cNvSpPr>
              <p:nvPr/>
            </p:nvSpPr>
            <p:spPr bwMode="auto">
              <a:xfrm>
                <a:off x="8480" y="20132"/>
                <a:ext cx="149" cy="139"/>
              </a:xfrm>
              <a:custGeom>
                <a:avLst/>
                <a:gdLst>
                  <a:gd name="T0" fmla="*/ 116 w 149"/>
                  <a:gd name="T1" fmla="*/ 122 h 139"/>
                  <a:gd name="T2" fmla="*/ 116 w 149"/>
                  <a:gd name="T3" fmla="*/ 118 h 139"/>
                  <a:gd name="T4" fmla="*/ 114 w 149"/>
                  <a:gd name="T5" fmla="*/ 118 h 139"/>
                  <a:gd name="T6" fmla="*/ 97 w 149"/>
                  <a:gd name="T7" fmla="*/ 126 h 139"/>
                  <a:gd name="T8" fmla="*/ 85 w 149"/>
                  <a:gd name="T9" fmla="*/ 130 h 139"/>
                  <a:gd name="T10" fmla="*/ 78 w 149"/>
                  <a:gd name="T11" fmla="*/ 130 h 139"/>
                  <a:gd name="T12" fmla="*/ 58 w 149"/>
                  <a:gd name="T13" fmla="*/ 139 h 139"/>
                  <a:gd name="T14" fmla="*/ 58 w 149"/>
                  <a:gd name="T15" fmla="*/ 120 h 139"/>
                  <a:gd name="T16" fmla="*/ 31 w 149"/>
                  <a:gd name="T17" fmla="*/ 118 h 139"/>
                  <a:gd name="T18" fmla="*/ 31 w 149"/>
                  <a:gd name="T19" fmla="*/ 73 h 139"/>
                  <a:gd name="T20" fmla="*/ 0 w 149"/>
                  <a:gd name="T21" fmla="*/ 72 h 139"/>
                  <a:gd name="T22" fmla="*/ 2 w 149"/>
                  <a:gd name="T23" fmla="*/ 0 h 139"/>
                  <a:gd name="T24" fmla="*/ 120 w 149"/>
                  <a:gd name="T25" fmla="*/ 0 h 139"/>
                  <a:gd name="T26" fmla="*/ 149 w 149"/>
                  <a:gd name="T27" fmla="*/ 0 h 139"/>
                  <a:gd name="T28" fmla="*/ 145 w 149"/>
                  <a:gd name="T29" fmla="*/ 122 h 139"/>
                  <a:gd name="T30" fmla="*/ 139 w 149"/>
                  <a:gd name="T31" fmla="*/ 126 h 139"/>
                  <a:gd name="T32" fmla="*/ 130 w 149"/>
                  <a:gd name="T33" fmla="*/ 122 h 139"/>
                  <a:gd name="T34" fmla="*/ 116 w 149"/>
                  <a:gd name="T35" fmla="*/ 12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9" h="139">
                    <a:moveTo>
                      <a:pt x="116" y="122"/>
                    </a:moveTo>
                    <a:lnTo>
                      <a:pt x="116" y="118"/>
                    </a:lnTo>
                    <a:lnTo>
                      <a:pt x="114" y="118"/>
                    </a:lnTo>
                    <a:lnTo>
                      <a:pt x="97" y="126"/>
                    </a:lnTo>
                    <a:lnTo>
                      <a:pt x="85" y="130"/>
                    </a:lnTo>
                    <a:lnTo>
                      <a:pt x="78" y="130"/>
                    </a:lnTo>
                    <a:lnTo>
                      <a:pt x="58" y="139"/>
                    </a:lnTo>
                    <a:lnTo>
                      <a:pt x="58" y="120"/>
                    </a:lnTo>
                    <a:lnTo>
                      <a:pt x="31" y="118"/>
                    </a:lnTo>
                    <a:lnTo>
                      <a:pt x="31" y="73"/>
                    </a:lnTo>
                    <a:lnTo>
                      <a:pt x="0" y="72"/>
                    </a:lnTo>
                    <a:lnTo>
                      <a:pt x="2" y="0"/>
                    </a:lnTo>
                    <a:lnTo>
                      <a:pt x="120" y="0"/>
                    </a:lnTo>
                    <a:lnTo>
                      <a:pt x="149" y="0"/>
                    </a:lnTo>
                    <a:lnTo>
                      <a:pt x="145" y="122"/>
                    </a:lnTo>
                    <a:lnTo>
                      <a:pt x="139" y="126"/>
                    </a:lnTo>
                    <a:lnTo>
                      <a:pt x="130" y="122"/>
                    </a:lnTo>
                    <a:lnTo>
                      <a:pt x="116"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389"/>
              <p:cNvSpPr>
                <a:spLocks/>
              </p:cNvSpPr>
              <p:nvPr/>
            </p:nvSpPr>
            <p:spPr bwMode="auto">
              <a:xfrm>
                <a:off x="7424" y="20087"/>
                <a:ext cx="153" cy="128"/>
              </a:xfrm>
              <a:custGeom>
                <a:avLst/>
                <a:gdLst>
                  <a:gd name="T0" fmla="*/ 0 w 153"/>
                  <a:gd name="T1" fmla="*/ 120 h 128"/>
                  <a:gd name="T2" fmla="*/ 6 w 153"/>
                  <a:gd name="T3" fmla="*/ 0 h 128"/>
                  <a:gd name="T4" fmla="*/ 147 w 153"/>
                  <a:gd name="T5" fmla="*/ 8 h 128"/>
                  <a:gd name="T6" fmla="*/ 153 w 153"/>
                  <a:gd name="T7" fmla="*/ 10 h 128"/>
                  <a:gd name="T8" fmla="*/ 149 w 153"/>
                  <a:gd name="T9" fmla="*/ 128 h 128"/>
                  <a:gd name="T10" fmla="*/ 0 w 153"/>
                  <a:gd name="T11" fmla="*/ 120 h 128"/>
                </a:gdLst>
                <a:ahLst/>
                <a:cxnLst>
                  <a:cxn ang="0">
                    <a:pos x="T0" y="T1"/>
                  </a:cxn>
                  <a:cxn ang="0">
                    <a:pos x="T2" y="T3"/>
                  </a:cxn>
                  <a:cxn ang="0">
                    <a:pos x="T4" y="T5"/>
                  </a:cxn>
                  <a:cxn ang="0">
                    <a:pos x="T6" y="T7"/>
                  </a:cxn>
                  <a:cxn ang="0">
                    <a:pos x="T8" y="T9"/>
                  </a:cxn>
                  <a:cxn ang="0">
                    <a:pos x="T10" y="T11"/>
                  </a:cxn>
                </a:cxnLst>
                <a:rect l="0" t="0" r="r" b="b"/>
                <a:pathLst>
                  <a:path w="153" h="128">
                    <a:moveTo>
                      <a:pt x="0" y="120"/>
                    </a:moveTo>
                    <a:lnTo>
                      <a:pt x="6" y="0"/>
                    </a:lnTo>
                    <a:lnTo>
                      <a:pt x="147" y="8"/>
                    </a:lnTo>
                    <a:lnTo>
                      <a:pt x="153" y="10"/>
                    </a:lnTo>
                    <a:lnTo>
                      <a:pt x="149" y="128"/>
                    </a:lnTo>
                    <a:lnTo>
                      <a:pt x="0" y="12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390"/>
              <p:cNvSpPr>
                <a:spLocks/>
              </p:cNvSpPr>
              <p:nvPr/>
            </p:nvSpPr>
            <p:spPr bwMode="auto">
              <a:xfrm>
                <a:off x="8246" y="20126"/>
                <a:ext cx="122" cy="120"/>
              </a:xfrm>
              <a:custGeom>
                <a:avLst/>
                <a:gdLst>
                  <a:gd name="T0" fmla="*/ 0 w 122"/>
                  <a:gd name="T1" fmla="*/ 116 h 120"/>
                  <a:gd name="T2" fmla="*/ 2 w 122"/>
                  <a:gd name="T3" fmla="*/ 0 h 120"/>
                  <a:gd name="T4" fmla="*/ 120 w 122"/>
                  <a:gd name="T5" fmla="*/ 2 h 120"/>
                  <a:gd name="T6" fmla="*/ 122 w 122"/>
                  <a:gd name="T7" fmla="*/ 2 h 120"/>
                  <a:gd name="T8" fmla="*/ 118 w 122"/>
                  <a:gd name="T9" fmla="*/ 91 h 120"/>
                  <a:gd name="T10" fmla="*/ 118 w 122"/>
                  <a:gd name="T11" fmla="*/ 120 h 120"/>
                  <a:gd name="T12" fmla="*/ 2 w 122"/>
                  <a:gd name="T13" fmla="*/ 116 h 120"/>
                  <a:gd name="T14" fmla="*/ 0 w 122"/>
                  <a:gd name="T15" fmla="*/ 116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120">
                    <a:moveTo>
                      <a:pt x="0" y="116"/>
                    </a:moveTo>
                    <a:lnTo>
                      <a:pt x="2" y="0"/>
                    </a:lnTo>
                    <a:lnTo>
                      <a:pt x="120" y="2"/>
                    </a:lnTo>
                    <a:lnTo>
                      <a:pt x="122" y="2"/>
                    </a:lnTo>
                    <a:lnTo>
                      <a:pt x="118" y="91"/>
                    </a:lnTo>
                    <a:lnTo>
                      <a:pt x="118" y="120"/>
                    </a:lnTo>
                    <a:lnTo>
                      <a:pt x="2" y="116"/>
                    </a:lnTo>
                    <a:lnTo>
                      <a:pt x="0" y="11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391"/>
              <p:cNvSpPr>
                <a:spLocks/>
              </p:cNvSpPr>
              <p:nvPr/>
            </p:nvSpPr>
            <p:spPr bwMode="auto">
              <a:xfrm>
                <a:off x="7573" y="20097"/>
                <a:ext cx="182" cy="126"/>
              </a:xfrm>
              <a:custGeom>
                <a:avLst/>
                <a:gdLst>
                  <a:gd name="T0" fmla="*/ 0 w 182"/>
                  <a:gd name="T1" fmla="*/ 118 h 126"/>
                  <a:gd name="T2" fmla="*/ 4 w 182"/>
                  <a:gd name="T3" fmla="*/ 0 h 126"/>
                  <a:gd name="T4" fmla="*/ 149 w 182"/>
                  <a:gd name="T5" fmla="*/ 6 h 126"/>
                  <a:gd name="T6" fmla="*/ 182 w 182"/>
                  <a:gd name="T7" fmla="*/ 8 h 126"/>
                  <a:gd name="T8" fmla="*/ 176 w 182"/>
                  <a:gd name="T9" fmla="*/ 126 h 126"/>
                  <a:gd name="T10" fmla="*/ 35 w 182"/>
                  <a:gd name="T11" fmla="*/ 120 h 126"/>
                  <a:gd name="T12" fmla="*/ 0 w 182"/>
                  <a:gd name="T13" fmla="*/ 118 h 126"/>
                </a:gdLst>
                <a:ahLst/>
                <a:cxnLst>
                  <a:cxn ang="0">
                    <a:pos x="T0" y="T1"/>
                  </a:cxn>
                  <a:cxn ang="0">
                    <a:pos x="T2" y="T3"/>
                  </a:cxn>
                  <a:cxn ang="0">
                    <a:pos x="T4" y="T5"/>
                  </a:cxn>
                  <a:cxn ang="0">
                    <a:pos x="T6" y="T7"/>
                  </a:cxn>
                  <a:cxn ang="0">
                    <a:pos x="T8" y="T9"/>
                  </a:cxn>
                  <a:cxn ang="0">
                    <a:pos x="T10" y="T11"/>
                  </a:cxn>
                  <a:cxn ang="0">
                    <a:pos x="T12" y="T13"/>
                  </a:cxn>
                </a:cxnLst>
                <a:rect l="0" t="0" r="r" b="b"/>
                <a:pathLst>
                  <a:path w="182" h="126">
                    <a:moveTo>
                      <a:pt x="0" y="118"/>
                    </a:moveTo>
                    <a:lnTo>
                      <a:pt x="4" y="0"/>
                    </a:lnTo>
                    <a:lnTo>
                      <a:pt x="149" y="6"/>
                    </a:lnTo>
                    <a:lnTo>
                      <a:pt x="182" y="8"/>
                    </a:lnTo>
                    <a:lnTo>
                      <a:pt x="176" y="126"/>
                    </a:lnTo>
                    <a:lnTo>
                      <a:pt x="35" y="120"/>
                    </a:lnTo>
                    <a:lnTo>
                      <a:pt x="0" y="11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392"/>
              <p:cNvSpPr>
                <a:spLocks/>
              </p:cNvSpPr>
              <p:nvPr/>
            </p:nvSpPr>
            <p:spPr bwMode="auto">
              <a:xfrm>
                <a:off x="7573" y="20097"/>
                <a:ext cx="182" cy="126"/>
              </a:xfrm>
              <a:custGeom>
                <a:avLst/>
                <a:gdLst>
                  <a:gd name="T0" fmla="*/ 0 w 182"/>
                  <a:gd name="T1" fmla="*/ 118 h 126"/>
                  <a:gd name="T2" fmla="*/ 4 w 182"/>
                  <a:gd name="T3" fmla="*/ 0 h 126"/>
                  <a:gd name="T4" fmla="*/ 149 w 182"/>
                  <a:gd name="T5" fmla="*/ 6 h 126"/>
                  <a:gd name="T6" fmla="*/ 182 w 182"/>
                  <a:gd name="T7" fmla="*/ 8 h 126"/>
                  <a:gd name="T8" fmla="*/ 176 w 182"/>
                  <a:gd name="T9" fmla="*/ 126 h 126"/>
                  <a:gd name="T10" fmla="*/ 35 w 182"/>
                  <a:gd name="T11" fmla="*/ 120 h 126"/>
                  <a:gd name="T12" fmla="*/ 0 w 182"/>
                  <a:gd name="T13" fmla="*/ 118 h 126"/>
                </a:gdLst>
                <a:ahLst/>
                <a:cxnLst>
                  <a:cxn ang="0">
                    <a:pos x="T0" y="T1"/>
                  </a:cxn>
                  <a:cxn ang="0">
                    <a:pos x="T2" y="T3"/>
                  </a:cxn>
                  <a:cxn ang="0">
                    <a:pos x="T4" y="T5"/>
                  </a:cxn>
                  <a:cxn ang="0">
                    <a:pos x="T6" y="T7"/>
                  </a:cxn>
                  <a:cxn ang="0">
                    <a:pos x="T8" y="T9"/>
                  </a:cxn>
                  <a:cxn ang="0">
                    <a:pos x="T10" y="T11"/>
                  </a:cxn>
                  <a:cxn ang="0">
                    <a:pos x="T12" y="T13"/>
                  </a:cxn>
                </a:cxnLst>
                <a:rect l="0" t="0" r="r" b="b"/>
                <a:pathLst>
                  <a:path w="182" h="126">
                    <a:moveTo>
                      <a:pt x="0" y="118"/>
                    </a:moveTo>
                    <a:lnTo>
                      <a:pt x="4" y="0"/>
                    </a:lnTo>
                    <a:lnTo>
                      <a:pt x="149" y="6"/>
                    </a:lnTo>
                    <a:lnTo>
                      <a:pt x="182" y="8"/>
                    </a:lnTo>
                    <a:lnTo>
                      <a:pt x="176" y="126"/>
                    </a:lnTo>
                    <a:lnTo>
                      <a:pt x="35" y="120"/>
                    </a:lnTo>
                    <a:lnTo>
                      <a:pt x="0" y="1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 name="Freeform 393"/>
              <p:cNvSpPr>
                <a:spLocks/>
              </p:cNvSpPr>
              <p:nvPr/>
            </p:nvSpPr>
            <p:spPr bwMode="auto">
              <a:xfrm>
                <a:off x="7749" y="20105"/>
                <a:ext cx="120" cy="124"/>
              </a:xfrm>
              <a:custGeom>
                <a:avLst/>
                <a:gdLst>
                  <a:gd name="T0" fmla="*/ 0 w 120"/>
                  <a:gd name="T1" fmla="*/ 118 h 124"/>
                  <a:gd name="T2" fmla="*/ 6 w 120"/>
                  <a:gd name="T3" fmla="*/ 0 h 124"/>
                  <a:gd name="T4" fmla="*/ 118 w 120"/>
                  <a:gd name="T5" fmla="*/ 6 h 124"/>
                  <a:gd name="T6" fmla="*/ 120 w 120"/>
                  <a:gd name="T7" fmla="*/ 6 h 124"/>
                  <a:gd name="T8" fmla="*/ 114 w 120"/>
                  <a:gd name="T9" fmla="*/ 124 h 124"/>
                  <a:gd name="T10" fmla="*/ 0 w 120"/>
                  <a:gd name="T11" fmla="*/ 118 h 124"/>
                </a:gdLst>
                <a:ahLst/>
                <a:cxnLst>
                  <a:cxn ang="0">
                    <a:pos x="T0" y="T1"/>
                  </a:cxn>
                  <a:cxn ang="0">
                    <a:pos x="T2" y="T3"/>
                  </a:cxn>
                  <a:cxn ang="0">
                    <a:pos x="T4" y="T5"/>
                  </a:cxn>
                  <a:cxn ang="0">
                    <a:pos x="T6" y="T7"/>
                  </a:cxn>
                  <a:cxn ang="0">
                    <a:pos x="T8" y="T9"/>
                  </a:cxn>
                  <a:cxn ang="0">
                    <a:pos x="T10" y="T11"/>
                  </a:cxn>
                </a:cxnLst>
                <a:rect l="0" t="0" r="r" b="b"/>
                <a:pathLst>
                  <a:path w="120" h="124">
                    <a:moveTo>
                      <a:pt x="0" y="118"/>
                    </a:moveTo>
                    <a:lnTo>
                      <a:pt x="6" y="0"/>
                    </a:lnTo>
                    <a:lnTo>
                      <a:pt x="118" y="6"/>
                    </a:lnTo>
                    <a:lnTo>
                      <a:pt x="120" y="6"/>
                    </a:lnTo>
                    <a:lnTo>
                      <a:pt x="114" y="124"/>
                    </a:lnTo>
                    <a:lnTo>
                      <a:pt x="0" y="11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394"/>
              <p:cNvSpPr>
                <a:spLocks/>
              </p:cNvSpPr>
              <p:nvPr/>
            </p:nvSpPr>
            <p:spPr bwMode="auto">
              <a:xfrm>
                <a:off x="7863" y="20111"/>
                <a:ext cx="269" cy="247"/>
              </a:xfrm>
              <a:custGeom>
                <a:avLst/>
                <a:gdLst>
                  <a:gd name="T0" fmla="*/ 209 w 269"/>
                  <a:gd name="T1" fmla="*/ 247 h 247"/>
                  <a:gd name="T2" fmla="*/ 4 w 269"/>
                  <a:gd name="T3" fmla="*/ 240 h 247"/>
                  <a:gd name="T4" fmla="*/ 0 w 269"/>
                  <a:gd name="T5" fmla="*/ 238 h 247"/>
                  <a:gd name="T6" fmla="*/ 6 w 269"/>
                  <a:gd name="T7" fmla="*/ 120 h 247"/>
                  <a:gd name="T8" fmla="*/ 0 w 269"/>
                  <a:gd name="T9" fmla="*/ 118 h 247"/>
                  <a:gd name="T10" fmla="*/ 6 w 269"/>
                  <a:gd name="T11" fmla="*/ 0 h 247"/>
                  <a:gd name="T12" fmla="*/ 151 w 269"/>
                  <a:gd name="T13" fmla="*/ 5 h 247"/>
                  <a:gd name="T14" fmla="*/ 267 w 269"/>
                  <a:gd name="T15" fmla="*/ 11 h 247"/>
                  <a:gd name="T16" fmla="*/ 269 w 269"/>
                  <a:gd name="T17" fmla="*/ 11 h 247"/>
                  <a:gd name="T18" fmla="*/ 267 w 269"/>
                  <a:gd name="T19" fmla="*/ 129 h 247"/>
                  <a:gd name="T20" fmla="*/ 269 w 269"/>
                  <a:gd name="T21" fmla="*/ 129 h 247"/>
                  <a:gd name="T22" fmla="*/ 265 w 269"/>
                  <a:gd name="T23" fmla="*/ 247 h 247"/>
                  <a:gd name="T24" fmla="*/ 209 w 269"/>
                  <a:gd name="T25" fmla="*/ 247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47">
                    <a:moveTo>
                      <a:pt x="209" y="247"/>
                    </a:moveTo>
                    <a:lnTo>
                      <a:pt x="4" y="240"/>
                    </a:lnTo>
                    <a:lnTo>
                      <a:pt x="0" y="238"/>
                    </a:lnTo>
                    <a:lnTo>
                      <a:pt x="6" y="120"/>
                    </a:lnTo>
                    <a:lnTo>
                      <a:pt x="0" y="118"/>
                    </a:lnTo>
                    <a:lnTo>
                      <a:pt x="6" y="0"/>
                    </a:lnTo>
                    <a:lnTo>
                      <a:pt x="151" y="5"/>
                    </a:lnTo>
                    <a:lnTo>
                      <a:pt x="267" y="11"/>
                    </a:lnTo>
                    <a:lnTo>
                      <a:pt x="269" y="11"/>
                    </a:lnTo>
                    <a:lnTo>
                      <a:pt x="267" y="129"/>
                    </a:lnTo>
                    <a:lnTo>
                      <a:pt x="269" y="129"/>
                    </a:lnTo>
                    <a:lnTo>
                      <a:pt x="265" y="247"/>
                    </a:lnTo>
                    <a:lnTo>
                      <a:pt x="209" y="247"/>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395"/>
              <p:cNvSpPr>
                <a:spLocks/>
              </p:cNvSpPr>
              <p:nvPr/>
            </p:nvSpPr>
            <p:spPr bwMode="auto">
              <a:xfrm>
                <a:off x="8130" y="20122"/>
                <a:ext cx="118" cy="120"/>
              </a:xfrm>
              <a:custGeom>
                <a:avLst/>
                <a:gdLst>
                  <a:gd name="T0" fmla="*/ 2 w 118"/>
                  <a:gd name="T1" fmla="*/ 118 h 120"/>
                  <a:gd name="T2" fmla="*/ 0 w 118"/>
                  <a:gd name="T3" fmla="*/ 118 h 120"/>
                  <a:gd name="T4" fmla="*/ 2 w 118"/>
                  <a:gd name="T5" fmla="*/ 0 h 120"/>
                  <a:gd name="T6" fmla="*/ 118 w 118"/>
                  <a:gd name="T7" fmla="*/ 4 h 120"/>
                  <a:gd name="T8" fmla="*/ 116 w 118"/>
                  <a:gd name="T9" fmla="*/ 120 h 120"/>
                  <a:gd name="T10" fmla="*/ 2 w 118"/>
                  <a:gd name="T11" fmla="*/ 118 h 120"/>
                </a:gdLst>
                <a:ahLst/>
                <a:cxnLst>
                  <a:cxn ang="0">
                    <a:pos x="T0" y="T1"/>
                  </a:cxn>
                  <a:cxn ang="0">
                    <a:pos x="T2" y="T3"/>
                  </a:cxn>
                  <a:cxn ang="0">
                    <a:pos x="T4" y="T5"/>
                  </a:cxn>
                  <a:cxn ang="0">
                    <a:pos x="T6" y="T7"/>
                  </a:cxn>
                  <a:cxn ang="0">
                    <a:pos x="T8" y="T9"/>
                  </a:cxn>
                  <a:cxn ang="0">
                    <a:pos x="T10" y="T11"/>
                  </a:cxn>
                </a:cxnLst>
                <a:rect l="0" t="0" r="r" b="b"/>
                <a:pathLst>
                  <a:path w="118" h="120">
                    <a:moveTo>
                      <a:pt x="2" y="118"/>
                    </a:moveTo>
                    <a:lnTo>
                      <a:pt x="0" y="118"/>
                    </a:lnTo>
                    <a:lnTo>
                      <a:pt x="2" y="0"/>
                    </a:lnTo>
                    <a:lnTo>
                      <a:pt x="118" y="4"/>
                    </a:lnTo>
                    <a:lnTo>
                      <a:pt x="116" y="120"/>
                    </a:lnTo>
                    <a:lnTo>
                      <a:pt x="2"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396"/>
              <p:cNvSpPr>
                <a:spLocks/>
              </p:cNvSpPr>
              <p:nvPr/>
            </p:nvSpPr>
            <p:spPr bwMode="auto">
              <a:xfrm>
                <a:off x="6900" y="20062"/>
                <a:ext cx="181" cy="120"/>
              </a:xfrm>
              <a:custGeom>
                <a:avLst/>
                <a:gdLst>
                  <a:gd name="T0" fmla="*/ 172 w 181"/>
                  <a:gd name="T1" fmla="*/ 120 h 120"/>
                  <a:gd name="T2" fmla="*/ 0 w 181"/>
                  <a:gd name="T3" fmla="*/ 107 h 120"/>
                  <a:gd name="T4" fmla="*/ 5 w 181"/>
                  <a:gd name="T5" fmla="*/ 47 h 120"/>
                  <a:gd name="T6" fmla="*/ 9 w 181"/>
                  <a:gd name="T7" fmla="*/ 0 h 120"/>
                  <a:gd name="T8" fmla="*/ 181 w 181"/>
                  <a:gd name="T9" fmla="*/ 16 h 120"/>
                  <a:gd name="T10" fmla="*/ 176 w 181"/>
                  <a:gd name="T11" fmla="*/ 105 h 120"/>
                  <a:gd name="T12" fmla="*/ 174 w 181"/>
                  <a:gd name="T13" fmla="*/ 118 h 120"/>
                  <a:gd name="T14" fmla="*/ 172 w 181"/>
                  <a:gd name="T15" fmla="*/ 12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1" h="120">
                    <a:moveTo>
                      <a:pt x="172" y="120"/>
                    </a:moveTo>
                    <a:lnTo>
                      <a:pt x="0" y="107"/>
                    </a:lnTo>
                    <a:lnTo>
                      <a:pt x="5" y="47"/>
                    </a:lnTo>
                    <a:lnTo>
                      <a:pt x="9" y="0"/>
                    </a:lnTo>
                    <a:lnTo>
                      <a:pt x="181" y="16"/>
                    </a:lnTo>
                    <a:lnTo>
                      <a:pt x="176" y="105"/>
                    </a:lnTo>
                    <a:lnTo>
                      <a:pt x="174" y="118"/>
                    </a:lnTo>
                    <a:lnTo>
                      <a:pt x="172" y="120"/>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397"/>
              <p:cNvSpPr>
                <a:spLocks/>
              </p:cNvSpPr>
              <p:nvPr/>
            </p:nvSpPr>
            <p:spPr bwMode="auto">
              <a:xfrm>
                <a:off x="8832" y="20153"/>
                <a:ext cx="128" cy="99"/>
              </a:xfrm>
              <a:custGeom>
                <a:avLst/>
                <a:gdLst>
                  <a:gd name="T0" fmla="*/ 126 w 128"/>
                  <a:gd name="T1" fmla="*/ 99 h 99"/>
                  <a:gd name="T2" fmla="*/ 27 w 128"/>
                  <a:gd name="T3" fmla="*/ 99 h 99"/>
                  <a:gd name="T4" fmla="*/ 29 w 128"/>
                  <a:gd name="T5" fmla="*/ 83 h 99"/>
                  <a:gd name="T6" fmla="*/ 18 w 128"/>
                  <a:gd name="T7" fmla="*/ 83 h 99"/>
                  <a:gd name="T8" fmla="*/ 18 w 128"/>
                  <a:gd name="T9" fmla="*/ 78 h 99"/>
                  <a:gd name="T10" fmla="*/ 12 w 128"/>
                  <a:gd name="T11" fmla="*/ 78 h 99"/>
                  <a:gd name="T12" fmla="*/ 12 w 128"/>
                  <a:gd name="T13" fmla="*/ 72 h 99"/>
                  <a:gd name="T14" fmla="*/ 8 w 128"/>
                  <a:gd name="T15" fmla="*/ 72 h 99"/>
                  <a:gd name="T16" fmla="*/ 8 w 128"/>
                  <a:gd name="T17" fmla="*/ 68 h 99"/>
                  <a:gd name="T18" fmla="*/ 4 w 128"/>
                  <a:gd name="T19" fmla="*/ 68 h 99"/>
                  <a:gd name="T20" fmla="*/ 2 w 128"/>
                  <a:gd name="T21" fmla="*/ 64 h 99"/>
                  <a:gd name="T22" fmla="*/ 0 w 128"/>
                  <a:gd name="T23" fmla="*/ 0 h 99"/>
                  <a:gd name="T24" fmla="*/ 81 w 128"/>
                  <a:gd name="T25" fmla="*/ 0 h 99"/>
                  <a:gd name="T26" fmla="*/ 87 w 128"/>
                  <a:gd name="T27" fmla="*/ 10 h 99"/>
                  <a:gd name="T28" fmla="*/ 83 w 128"/>
                  <a:gd name="T29" fmla="*/ 29 h 99"/>
                  <a:gd name="T30" fmla="*/ 91 w 128"/>
                  <a:gd name="T31" fmla="*/ 37 h 99"/>
                  <a:gd name="T32" fmla="*/ 89 w 128"/>
                  <a:gd name="T33" fmla="*/ 43 h 99"/>
                  <a:gd name="T34" fmla="*/ 89 w 128"/>
                  <a:gd name="T35" fmla="*/ 51 h 99"/>
                  <a:gd name="T36" fmla="*/ 99 w 128"/>
                  <a:gd name="T37" fmla="*/ 54 h 99"/>
                  <a:gd name="T38" fmla="*/ 110 w 128"/>
                  <a:gd name="T39" fmla="*/ 51 h 99"/>
                  <a:gd name="T40" fmla="*/ 112 w 128"/>
                  <a:gd name="T41" fmla="*/ 54 h 99"/>
                  <a:gd name="T42" fmla="*/ 112 w 128"/>
                  <a:gd name="T43" fmla="*/ 60 h 99"/>
                  <a:gd name="T44" fmla="*/ 109 w 128"/>
                  <a:gd name="T45" fmla="*/ 66 h 99"/>
                  <a:gd name="T46" fmla="*/ 110 w 128"/>
                  <a:gd name="T47" fmla="*/ 70 h 99"/>
                  <a:gd name="T48" fmla="*/ 124 w 128"/>
                  <a:gd name="T49" fmla="*/ 74 h 99"/>
                  <a:gd name="T50" fmla="*/ 128 w 128"/>
                  <a:gd name="T51" fmla="*/ 76 h 99"/>
                  <a:gd name="T52" fmla="*/ 126 w 128"/>
                  <a:gd name="T5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99">
                    <a:moveTo>
                      <a:pt x="126" y="99"/>
                    </a:moveTo>
                    <a:lnTo>
                      <a:pt x="27" y="99"/>
                    </a:lnTo>
                    <a:lnTo>
                      <a:pt x="29" y="83"/>
                    </a:lnTo>
                    <a:lnTo>
                      <a:pt x="18" y="83"/>
                    </a:lnTo>
                    <a:lnTo>
                      <a:pt x="18" y="78"/>
                    </a:lnTo>
                    <a:lnTo>
                      <a:pt x="12" y="78"/>
                    </a:lnTo>
                    <a:lnTo>
                      <a:pt x="12" y="72"/>
                    </a:lnTo>
                    <a:lnTo>
                      <a:pt x="8" y="72"/>
                    </a:lnTo>
                    <a:lnTo>
                      <a:pt x="8" y="68"/>
                    </a:lnTo>
                    <a:lnTo>
                      <a:pt x="4" y="68"/>
                    </a:lnTo>
                    <a:lnTo>
                      <a:pt x="2" y="64"/>
                    </a:lnTo>
                    <a:lnTo>
                      <a:pt x="0" y="0"/>
                    </a:lnTo>
                    <a:lnTo>
                      <a:pt x="81" y="0"/>
                    </a:lnTo>
                    <a:lnTo>
                      <a:pt x="87" y="10"/>
                    </a:lnTo>
                    <a:lnTo>
                      <a:pt x="83" y="29"/>
                    </a:lnTo>
                    <a:lnTo>
                      <a:pt x="91" y="37"/>
                    </a:lnTo>
                    <a:lnTo>
                      <a:pt x="89" y="43"/>
                    </a:lnTo>
                    <a:lnTo>
                      <a:pt x="89" y="51"/>
                    </a:lnTo>
                    <a:lnTo>
                      <a:pt x="99" y="54"/>
                    </a:lnTo>
                    <a:lnTo>
                      <a:pt x="110" y="51"/>
                    </a:lnTo>
                    <a:lnTo>
                      <a:pt x="112" y="54"/>
                    </a:lnTo>
                    <a:lnTo>
                      <a:pt x="112" y="60"/>
                    </a:lnTo>
                    <a:lnTo>
                      <a:pt x="109" y="66"/>
                    </a:lnTo>
                    <a:lnTo>
                      <a:pt x="110" y="70"/>
                    </a:lnTo>
                    <a:lnTo>
                      <a:pt x="124" y="74"/>
                    </a:lnTo>
                    <a:lnTo>
                      <a:pt x="128" y="76"/>
                    </a:lnTo>
                    <a:lnTo>
                      <a:pt x="126" y="9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398"/>
              <p:cNvSpPr>
                <a:spLocks/>
              </p:cNvSpPr>
              <p:nvPr/>
            </p:nvSpPr>
            <p:spPr bwMode="auto">
              <a:xfrm>
                <a:off x="8832" y="20153"/>
                <a:ext cx="128" cy="99"/>
              </a:xfrm>
              <a:custGeom>
                <a:avLst/>
                <a:gdLst>
                  <a:gd name="T0" fmla="*/ 126 w 128"/>
                  <a:gd name="T1" fmla="*/ 99 h 99"/>
                  <a:gd name="T2" fmla="*/ 27 w 128"/>
                  <a:gd name="T3" fmla="*/ 99 h 99"/>
                  <a:gd name="T4" fmla="*/ 29 w 128"/>
                  <a:gd name="T5" fmla="*/ 83 h 99"/>
                  <a:gd name="T6" fmla="*/ 18 w 128"/>
                  <a:gd name="T7" fmla="*/ 83 h 99"/>
                  <a:gd name="T8" fmla="*/ 18 w 128"/>
                  <a:gd name="T9" fmla="*/ 78 h 99"/>
                  <a:gd name="T10" fmla="*/ 12 w 128"/>
                  <a:gd name="T11" fmla="*/ 78 h 99"/>
                  <a:gd name="T12" fmla="*/ 12 w 128"/>
                  <a:gd name="T13" fmla="*/ 72 h 99"/>
                  <a:gd name="T14" fmla="*/ 8 w 128"/>
                  <a:gd name="T15" fmla="*/ 72 h 99"/>
                  <a:gd name="T16" fmla="*/ 8 w 128"/>
                  <a:gd name="T17" fmla="*/ 68 h 99"/>
                  <a:gd name="T18" fmla="*/ 4 w 128"/>
                  <a:gd name="T19" fmla="*/ 68 h 99"/>
                  <a:gd name="T20" fmla="*/ 2 w 128"/>
                  <a:gd name="T21" fmla="*/ 64 h 99"/>
                  <a:gd name="T22" fmla="*/ 0 w 128"/>
                  <a:gd name="T23" fmla="*/ 0 h 99"/>
                  <a:gd name="T24" fmla="*/ 81 w 128"/>
                  <a:gd name="T25" fmla="*/ 0 h 99"/>
                  <a:gd name="T26" fmla="*/ 87 w 128"/>
                  <a:gd name="T27" fmla="*/ 10 h 99"/>
                  <a:gd name="T28" fmla="*/ 83 w 128"/>
                  <a:gd name="T29" fmla="*/ 29 h 99"/>
                  <a:gd name="T30" fmla="*/ 91 w 128"/>
                  <a:gd name="T31" fmla="*/ 37 h 99"/>
                  <a:gd name="T32" fmla="*/ 89 w 128"/>
                  <a:gd name="T33" fmla="*/ 43 h 99"/>
                  <a:gd name="T34" fmla="*/ 89 w 128"/>
                  <a:gd name="T35" fmla="*/ 51 h 99"/>
                  <a:gd name="T36" fmla="*/ 99 w 128"/>
                  <a:gd name="T37" fmla="*/ 54 h 99"/>
                  <a:gd name="T38" fmla="*/ 110 w 128"/>
                  <a:gd name="T39" fmla="*/ 51 h 99"/>
                  <a:gd name="T40" fmla="*/ 112 w 128"/>
                  <a:gd name="T41" fmla="*/ 54 h 99"/>
                  <a:gd name="T42" fmla="*/ 112 w 128"/>
                  <a:gd name="T43" fmla="*/ 60 h 99"/>
                  <a:gd name="T44" fmla="*/ 109 w 128"/>
                  <a:gd name="T45" fmla="*/ 66 h 99"/>
                  <a:gd name="T46" fmla="*/ 110 w 128"/>
                  <a:gd name="T47" fmla="*/ 70 h 99"/>
                  <a:gd name="T48" fmla="*/ 124 w 128"/>
                  <a:gd name="T49" fmla="*/ 74 h 99"/>
                  <a:gd name="T50" fmla="*/ 128 w 128"/>
                  <a:gd name="T51" fmla="*/ 76 h 99"/>
                  <a:gd name="T52" fmla="*/ 126 w 128"/>
                  <a:gd name="T5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8" h="99">
                    <a:moveTo>
                      <a:pt x="126" y="99"/>
                    </a:moveTo>
                    <a:lnTo>
                      <a:pt x="27" y="99"/>
                    </a:lnTo>
                    <a:lnTo>
                      <a:pt x="29" y="83"/>
                    </a:lnTo>
                    <a:lnTo>
                      <a:pt x="18" y="83"/>
                    </a:lnTo>
                    <a:lnTo>
                      <a:pt x="18" y="78"/>
                    </a:lnTo>
                    <a:lnTo>
                      <a:pt x="12" y="78"/>
                    </a:lnTo>
                    <a:lnTo>
                      <a:pt x="12" y="72"/>
                    </a:lnTo>
                    <a:lnTo>
                      <a:pt x="8" y="72"/>
                    </a:lnTo>
                    <a:lnTo>
                      <a:pt x="8" y="68"/>
                    </a:lnTo>
                    <a:lnTo>
                      <a:pt x="4" y="68"/>
                    </a:lnTo>
                    <a:lnTo>
                      <a:pt x="2" y="64"/>
                    </a:lnTo>
                    <a:lnTo>
                      <a:pt x="0" y="0"/>
                    </a:lnTo>
                    <a:lnTo>
                      <a:pt x="81" y="0"/>
                    </a:lnTo>
                    <a:lnTo>
                      <a:pt x="87" y="10"/>
                    </a:lnTo>
                    <a:lnTo>
                      <a:pt x="83" y="29"/>
                    </a:lnTo>
                    <a:lnTo>
                      <a:pt x="91" y="37"/>
                    </a:lnTo>
                    <a:lnTo>
                      <a:pt x="89" y="43"/>
                    </a:lnTo>
                    <a:lnTo>
                      <a:pt x="89" y="51"/>
                    </a:lnTo>
                    <a:lnTo>
                      <a:pt x="99" y="54"/>
                    </a:lnTo>
                    <a:lnTo>
                      <a:pt x="110" y="51"/>
                    </a:lnTo>
                    <a:lnTo>
                      <a:pt x="112" y="54"/>
                    </a:lnTo>
                    <a:lnTo>
                      <a:pt x="112" y="60"/>
                    </a:lnTo>
                    <a:lnTo>
                      <a:pt x="109" y="66"/>
                    </a:lnTo>
                    <a:lnTo>
                      <a:pt x="110" y="70"/>
                    </a:lnTo>
                    <a:lnTo>
                      <a:pt x="124" y="74"/>
                    </a:lnTo>
                    <a:lnTo>
                      <a:pt x="128" y="76"/>
                    </a:lnTo>
                    <a:lnTo>
                      <a:pt x="126" y="9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 name="Freeform 399"/>
              <p:cNvSpPr>
                <a:spLocks/>
              </p:cNvSpPr>
              <p:nvPr/>
            </p:nvSpPr>
            <p:spPr bwMode="auto">
              <a:xfrm>
                <a:off x="10117" y="20147"/>
                <a:ext cx="151" cy="97"/>
              </a:xfrm>
              <a:custGeom>
                <a:avLst/>
                <a:gdLst>
                  <a:gd name="T0" fmla="*/ 79 w 151"/>
                  <a:gd name="T1" fmla="*/ 93 h 97"/>
                  <a:gd name="T2" fmla="*/ 4 w 151"/>
                  <a:gd name="T3" fmla="*/ 97 h 97"/>
                  <a:gd name="T4" fmla="*/ 2 w 151"/>
                  <a:gd name="T5" fmla="*/ 66 h 97"/>
                  <a:gd name="T6" fmla="*/ 0 w 151"/>
                  <a:gd name="T7" fmla="*/ 8 h 97"/>
                  <a:gd name="T8" fmla="*/ 118 w 151"/>
                  <a:gd name="T9" fmla="*/ 2 h 97"/>
                  <a:gd name="T10" fmla="*/ 149 w 151"/>
                  <a:gd name="T11" fmla="*/ 0 h 97"/>
                  <a:gd name="T12" fmla="*/ 151 w 151"/>
                  <a:gd name="T13" fmla="*/ 51 h 97"/>
                  <a:gd name="T14" fmla="*/ 135 w 151"/>
                  <a:gd name="T15" fmla="*/ 53 h 97"/>
                  <a:gd name="T16" fmla="*/ 108 w 151"/>
                  <a:gd name="T17" fmla="*/ 62 h 97"/>
                  <a:gd name="T18" fmla="*/ 95 w 151"/>
                  <a:gd name="T19" fmla="*/ 60 h 97"/>
                  <a:gd name="T20" fmla="*/ 89 w 151"/>
                  <a:gd name="T21" fmla="*/ 62 h 97"/>
                  <a:gd name="T22" fmla="*/ 81 w 151"/>
                  <a:gd name="T23" fmla="*/ 70 h 97"/>
                  <a:gd name="T24" fmla="*/ 79 w 151"/>
                  <a:gd name="T25"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1" h="97">
                    <a:moveTo>
                      <a:pt x="79" y="93"/>
                    </a:moveTo>
                    <a:lnTo>
                      <a:pt x="4" y="97"/>
                    </a:lnTo>
                    <a:lnTo>
                      <a:pt x="2" y="66"/>
                    </a:lnTo>
                    <a:lnTo>
                      <a:pt x="0" y="8"/>
                    </a:lnTo>
                    <a:lnTo>
                      <a:pt x="118" y="2"/>
                    </a:lnTo>
                    <a:lnTo>
                      <a:pt x="149" y="0"/>
                    </a:lnTo>
                    <a:lnTo>
                      <a:pt x="151" y="51"/>
                    </a:lnTo>
                    <a:lnTo>
                      <a:pt x="135" y="53"/>
                    </a:lnTo>
                    <a:lnTo>
                      <a:pt x="108" y="62"/>
                    </a:lnTo>
                    <a:lnTo>
                      <a:pt x="95" y="60"/>
                    </a:lnTo>
                    <a:lnTo>
                      <a:pt x="89" y="62"/>
                    </a:lnTo>
                    <a:lnTo>
                      <a:pt x="81" y="70"/>
                    </a:lnTo>
                    <a:lnTo>
                      <a:pt x="79" y="93"/>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400"/>
              <p:cNvSpPr>
                <a:spLocks/>
              </p:cNvSpPr>
              <p:nvPr/>
            </p:nvSpPr>
            <p:spPr bwMode="auto">
              <a:xfrm>
                <a:off x="8364" y="20204"/>
                <a:ext cx="147" cy="89"/>
              </a:xfrm>
              <a:custGeom>
                <a:avLst/>
                <a:gdLst>
                  <a:gd name="T0" fmla="*/ 147 w 147"/>
                  <a:gd name="T1" fmla="*/ 46 h 89"/>
                  <a:gd name="T2" fmla="*/ 145 w 147"/>
                  <a:gd name="T3" fmla="*/ 75 h 89"/>
                  <a:gd name="T4" fmla="*/ 97 w 147"/>
                  <a:gd name="T5" fmla="*/ 77 h 89"/>
                  <a:gd name="T6" fmla="*/ 97 w 147"/>
                  <a:gd name="T7" fmla="*/ 81 h 89"/>
                  <a:gd name="T8" fmla="*/ 58 w 147"/>
                  <a:gd name="T9" fmla="*/ 79 h 89"/>
                  <a:gd name="T10" fmla="*/ 56 w 147"/>
                  <a:gd name="T11" fmla="*/ 83 h 89"/>
                  <a:gd name="T12" fmla="*/ 46 w 147"/>
                  <a:gd name="T13" fmla="*/ 83 h 89"/>
                  <a:gd name="T14" fmla="*/ 45 w 147"/>
                  <a:gd name="T15" fmla="*/ 89 h 89"/>
                  <a:gd name="T16" fmla="*/ 2 w 147"/>
                  <a:gd name="T17" fmla="*/ 87 h 89"/>
                  <a:gd name="T18" fmla="*/ 4 w 147"/>
                  <a:gd name="T19" fmla="*/ 44 h 89"/>
                  <a:gd name="T20" fmla="*/ 0 w 147"/>
                  <a:gd name="T21" fmla="*/ 42 h 89"/>
                  <a:gd name="T22" fmla="*/ 0 w 147"/>
                  <a:gd name="T23" fmla="*/ 13 h 89"/>
                  <a:gd name="T24" fmla="*/ 48 w 147"/>
                  <a:gd name="T25" fmla="*/ 13 h 89"/>
                  <a:gd name="T26" fmla="*/ 50 w 147"/>
                  <a:gd name="T27" fmla="*/ 9 h 89"/>
                  <a:gd name="T28" fmla="*/ 64 w 147"/>
                  <a:gd name="T29" fmla="*/ 9 h 89"/>
                  <a:gd name="T30" fmla="*/ 66 w 147"/>
                  <a:gd name="T31" fmla="*/ 3 h 89"/>
                  <a:gd name="T32" fmla="*/ 103 w 147"/>
                  <a:gd name="T33" fmla="*/ 3 h 89"/>
                  <a:gd name="T34" fmla="*/ 103 w 147"/>
                  <a:gd name="T35" fmla="*/ 0 h 89"/>
                  <a:gd name="T36" fmla="*/ 116 w 147"/>
                  <a:gd name="T37" fmla="*/ 0 h 89"/>
                  <a:gd name="T38" fmla="*/ 147 w 147"/>
                  <a:gd name="T39" fmla="*/ 1 h 89"/>
                  <a:gd name="T40" fmla="*/ 147 w 147"/>
                  <a:gd name="T41" fmla="*/ 4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7" h="89">
                    <a:moveTo>
                      <a:pt x="147" y="46"/>
                    </a:moveTo>
                    <a:lnTo>
                      <a:pt x="145" y="75"/>
                    </a:lnTo>
                    <a:lnTo>
                      <a:pt x="97" y="77"/>
                    </a:lnTo>
                    <a:lnTo>
                      <a:pt x="97" y="81"/>
                    </a:lnTo>
                    <a:lnTo>
                      <a:pt x="58" y="79"/>
                    </a:lnTo>
                    <a:lnTo>
                      <a:pt x="56" y="83"/>
                    </a:lnTo>
                    <a:lnTo>
                      <a:pt x="46" y="83"/>
                    </a:lnTo>
                    <a:lnTo>
                      <a:pt x="45" y="89"/>
                    </a:lnTo>
                    <a:lnTo>
                      <a:pt x="2" y="87"/>
                    </a:lnTo>
                    <a:lnTo>
                      <a:pt x="4" y="44"/>
                    </a:lnTo>
                    <a:lnTo>
                      <a:pt x="0" y="42"/>
                    </a:lnTo>
                    <a:lnTo>
                      <a:pt x="0" y="13"/>
                    </a:lnTo>
                    <a:lnTo>
                      <a:pt x="48" y="13"/>
                    </a:lnTo>
                    <a:lnTo>
                      <a:pt x="50" y="9"/>
                    </a:lnTo>
                    <a:lnTo>
                      <a:pt x="64" y="9"/>
                    </a:lnTo>
                    <a:lnTo>
                      <a:pt x="66" y="3"/>
                    </a:lnTo>
                    <a:lnTo>
                      <a:pt x="103" y="3"/>
                    </a:lnTo>
                    <a:lnTo>
                      <a:pt x="103" y="0"/>
                    </a:lnTo>
                    <a:lnTo>
                      <a:pt x="116" y="0"/>
                    </a:lnTo>
                    <a:lnTo>
                      <a:pt x="147" y="1"/>
                    </a:lnTo>
                    <a:lnTo>
                      <a:pt x="147" y="46"/>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401"/>
              <p:cNvSpPr>
                <a:spLocks/>
              </p:cNvSpPr>
              <p:nvPr/>
            </p:nvSpPr>
            <p:spPr bwMode="auto">
              <a:xfrm>
                <a:off x="9738" y="20196"/>
                <a:ext cx="120" cy="124"/>
              </a:xfrm>
              <a:custGeom>
                <a:avLst/>
                <a:gdLst>
                  <a:gd name="T0" fmla="*/ 62 w 120"/>
                  <a:gd name="T1" fmla="*/ 122 h 124"/>
                  <a:gd name="T2" fmla="*/ 2 w 120"/>
                  <a:gd name="T3" fmla="*/ 124 h 124"/>
                  <a:gd name="T4" fmla="*/ 0 w 120"/>
                  <a:gd name="T5" fmla="*/ 4 h 124"/>
                  <a:gd name="T6" fmla="*/ 27 w 120"/>
                  <a:gd name="T7" fmla="*/ 2 h 124"/>
                  <a:gd name="T8" fmla="*/ 114 w 120"/>
                  <a:gd name="T9" fmla="*/ 0 h 124"/>
                  <a:gd name="T10" fmla="*/ 120 w 120"/>
                  <a:gd name="T11" fmla="*/ 120 h 124"/>
                  <a:gd name="T12" fmla="*/ 62 w 120"/>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120" h="124">
                    <a:moveTo>
                      <a:pt x="62" y="122"/>
                    </a:moveTo>
                    <a:lnTo>
                      <a:pt x="2" y="124"/>
                    </a:lnTo>
                    <a:lnTo>
                      <a:pt x="0" y="4"/>
                    </a:lnTo>
                    <a:lnTo>
                      <a:pt x="27" y="2"/>
                    </a:lnTo>
                    <a:lnTo>
                      <a:pt x="114" y="0"/>
                    </a:lnTo>
                    <a:lnTo>
                      <a:pt x="120" y="120"/>
                    </a:lnTo>
                    <a:lnTo>
                      <a:pt x="62"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402"/>
              <p:cNvSpPr>
                <a:spLocks/>
              </p:cNvSpPr>
              <p:nvPr/>
            </p:nvSpPr>
            <p:spPr bwMode="auto">
              <a:xfrm>
                <a:off x="8941" y="20213"/>
                <a:ext cx="216" cy="118"/>
              </a:xfrm>
              <a:custGeom>
                <a:avLst/>
                <a:gdLst>
                  <a:gd name="T0" fmla="*/ 156 w 216"/>
                  <a:gd name="T1" fmla="*/ 118 h 118"/>
                  <a:gd name="T2" fmla="*/ 34 w 216"/>
                  <a:gd name="T3" fmla="*/ 118 h 118"/>
                  <a:gd name="T4" fmla="*/ 38 w 216"/>
                  <a:gd name="T5" fmla="*/ 118 h 118"/>
                  <a:gd name="T6" fmla="*/ 38 w 216"/>
                  <a:gd name="T7" fmla="*/ 112 h 118"/>
                  <a:gd name="T8" fmla="*/ 25 w 216"/>
                  <a:gd name="T9" fmla="*/ 109 h 118"/>
                  <a:gd name="T10" fmla="*/ 23 w 216"/>
                  <a:gd name="T11" fmla="*/ 105 h 118"/>
                  <a:gd name="T12" fmla="*/ 25 w 216"/>
                  <a:gd name="T13" fmla="*/ 97 h 118"/>
                  <a:gd name="T14" fmla="*/ 21 w 216"/>
                  <a:gd name="T15" fmla="*/ 72 h 118"/>
                  <a:gd name="T16" fmla="*/ 25 w 216"/>
                  <a:gd name="T17" fmla="*/ 70 h 118"/>
                  <a:gd name="T18" fmla="*/ 29 w 216"/>
                  <a:gd name="T19" fmla="*/ 78 h 118"/>
                  <a:gd name="T20" fmla="*/ 31 w 216"/>
                  <a:gd name="T21" fmla="*/ 72 h 118"/>
                  <a:gd name="T22" fmla="*/ 17 w 216"/>
                  <a:gd name="T23" fmla="*/ 58 h 118"/>
                  <a:gd name="T24" fmla="*/ 17 w 216"/>
                  <a:gd name="T25" fmla="*/ 39 h 118"/>
                  <a:gd name="T26" fmla="*/ 19 w 216"/>
                  <a:gd name="T27" fmla="*/ 16 h 118"/>
                  <a:gd name="T28" fmla="*/ 15 w 216"/>
                  <a:gd name="T29" fmla="*/ 14 h 118"/>
                  <a:gd name="T30" fmla="*/ 1 w 216"/>
                  <a:gd name="T31" fmla="*/ 10 h 118"/>
                  <a:gd name="T32" fmla="*/ 0 w 216"/>
                  <a:gd name="T33" fmla="*/ 6 h 118"/>
                  <a:gd name="T34" fmla="*/ 3 w 216"/>
                  <a:gd name="T35" fmla="*/ 0 h 118"/>
                  <a:gd name="T36" fmla="*/ 127 w 216"/>
                  <a:gd name="T37" fmla="*/ 0 h 118"/>
                  <a:gd name="T38" fmla="*/ 216 w 216"/>
                  <a:gd name="T39" fmla="*/ 0 h 118"/>
                  <a:gd name="T40" fmla="*/ 216 w 216"/>
                  <a:gd name="T41" fmla="*/ 118 h 118"/>
                  <a:gd name="T42" fmla="*/ 156 w 216"/>
                  <a:gd name="T43"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6" h="118">
                    <a:moveTo>
                      <a:pt x="156" y="118"/>
                    </a:moveTo>
                    <a:lnTo>
                      <a:pt x="34" y="118"/>
                    </a:lnTo>
                    <a:lnTo>
                      <a:pt x="38" y="118"/>
                    </a:lnTo>
                    <a:lnTo>
                      <a:pt x="38" y="112"/>
                    </a:lnTo>
                    <a:lnTo>
                      <a:pt x="25" y="109"/>
                    </a:lnTo>
                    <a:lnTo>
                      <a:pt x="23" y="105"/>
                    </a:lnTo>
                    <a:lnTo>
                      <a:pt x="25" y="97"/>
                    </a:lnTo>
                    <a:lnTo>
                      <a:pt x="21" y="72"/>
                    </a:lnTo>
                    <a:lnTo>
                      <a:pt x="25" y="70"/>
                    </a:lnTo>
                    <a:lnTo>
                      <a:pt x="29" y="78"/>
                    </a:lnTo>
                    <a:lnTo>
                      <a:pt x="31" y="72"/>
                    </a:lnTo>
                    <a:lnTo>
                      <a:pt x="17" y="58"/>
                    </a:lnTo>
                    <a:lnTo>
                      <a:pt x="17" y="39"/>
                    </a:lnTo>
                    <a:lnTo>
                      <a:pt x="19" y="16"/>
                    </a:lnTo>
                    <a:lnTo>
                      <a:pt x="15" y="14"/>
                    </a:lnTo>
                    <a:lnTo>
                      <a:pt x="1" y="10"/>
                    </a:lnTo>
                    <a:lnTo>
                      <a:pt x="0" y="6"/>
                    </a:lnTo>
                    <a:lnTo>
                      <a:pt x="3" y="0"/>
                    </a:lnTo>
                    <a:lnTo>
                      <a:pt x="127" y="0"/>
                    </a:lnTo>
                    <a:lnTo>
                      <a:pt x="216" y="0"/>
                    </a:lnTo>
                    <a:lnTo>
                      <a:pt x="216" y="118"/>
                    </a:lnTo>
                    <a:lnTo>
                      <a:pt x="156" y="11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403"/>
              <p:cNvSpPr>
                <a:spLocks/>
              </p:cNvSpPr>
              <p:nvPr/>
            </p:nvSpPr>
            <p:spPr bwMode="auto">
              <a:xfrm>
                <a:off x="9972" y="20186"/>
                <a:ext cx="122" cy="124"/>
              </a:xfrm>
              <a:custGeom>
                <a:avLst/>
                <a:gdLst>
                  <a:gd name="T0" fmla="*/ 64 w 122"/>
                  <a:gd name="T1" fmla="*/ 122 h 124"/>
                  <a:gd name="T2" fmla="*/ 5 w 122"/>
                  <a:gd name="T3" fmla="*/ 124 h 124"/>
                  <a:gd name="T4" fmla="*/ 0 w 122"/>
                  <a:gd name="T5" fmla="*/ 6 h 124"/>
                  <a:gd name="T6" fmla="*/ 29 w 122"/>
                  <a:gd name="T7" fmla="*/ 4 h 124"/>
                  <a:gd name="T8" fmla="*/ 106 w 122"/>
                  <a:gd name="T9" fmla="*/ 0 h 124"/>
                  <a:gd name="T10" fmla="*/ 108 w 122"/>
                  <a:gd name="T11" fmla="*/ 4 h 124"/>
                  <a:gd name="T12" fmla="*/ 112 w 122"/>
                  <a:gd name="T13" fmla="*/ 6 h 124"/>
                  <a:gd name="T14" fmla="*/ 110 w 122"/>
                  <a:gd name="T15" fmla="*/ 14 h 124"/>
                  <a:gd name="T16" fmla="*/ 114 w 122"/>
                  <a:gd name="T17" fmla="*/ 18 h 124"/>
                  <a:gd name="T18" fmla="*/ 112 w 122"/>
                  <a:gd name="T19" fmla="*/ 21 h 124"/>
                  <a:gd name="T20" fmla="*/ 120 w 122"/>
                  <a:gd name="T21" fmla="*/ 29 h 124"/>
                  <a:gd name="T22" fmla="*/ 122 w 122"/>
                  <a:gd name="T23" fmla="*/ 120 h 124"/>
                  <a:gd name="T24" fmla="*/ 64 w 122"/>
                  <a:gd name="T25"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124">
                    <a:moveTo>
                      <a:pt x="64" y="122"/>
                    </a:moveTo>
                    <a:lnTo>
                      <a:pt x="5" y="124"/>
                    </a:lnTo>
                    <a:lnTo>
                      <a:pt x="0" y="6"/>
                    </a:lnTo>
                    <a:lnTo>
                      <a:pt x="29" y="4"/>
                    </a:lnTo>
                    <a:lnTo>
                      <a:pt x="106" y="0"/>
                    </a:lnTo>
                    <a:lnTo>
                      <a:pt x="108" y="4"/>
                    </a:lnTo>
                    <a:lnTo>
                      <a:pt x="112" y="6"/>
                    </a:lnTo>
                    <a:lnTo>
                      <a:pt x="110" y="14"/>
                    </a:lnTo>
                    <a:lnTo>
                      <a:pt x="114" y="18"/>
                    </a:lnTo>
                    <a:lnTo>
                      <a:pt x="112" y="21"/>
                    </a:lnTo>
                    <a:lnTo>
                      <a:pt x="120" y="29"/>
                    </a:lnTo>
                    <a:lnTo>
                      <a:pt x="122" y="120"/>
                    </a:lnTo>
                    <a:lnTo>
                      <a:pt x="64"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404"/>
              <p:cNvSpPr>
                <a:spLocks/>
              </p:cNvSpPr>
              <p:nvPr/>
            </p:nvSpPr>
            <p:spPr bwMode="auto">
              <a:xfrm>
                <a:off x="9622" y="20200"/>
                <a:ext cx="118" cy="123"/>
              </a:xfrm>
              <a:custGeom>
                <a:avLst/>
                <a:gdLst>
                  <a:gd name="T0" fmla="*/ 61 w 118"/>
                  <a:gd name="T1" fmla="*/ 122 h 123"/>
                  <a:gd name="T2" fmla="*/ 1 w 118"/>
                  <a:gd name="T3" fmla="*/ 123 h 123"/>
                  <a:gd name="T4" fmla="*/ 0 w 118"/>
                  <a:gd name="T5" fmla="*/ 9 h 123"/>
                  <a:gd name="T6" fmla="*/ 0 w 118"/>
                  <a:gd name="T7" fmla="*/ 4 h 123"/>
                  <a:gd name="T8" fmla="*/ 116 w 118"/>
                  <a:gd name="T9" fmla="*/ 0 h 123"/>
                  <a:gd name="T10" fmla="*/ 118 w 118"/>
                  <a:gd name="T11" fmla="*/ 120 h 123"/>
                  <a:gd name="T12" fmla="*/ 61 w 118"/>
                  <a:gd name="T13" fmla="*/ 122 h 123"/>
                </a:gdLst>
                <a:ahLst/>
                <a:cxnLst>
                  <a:cxn ang="0">
                    <a:pos x="T0" y="T1"/>
                  </a:cxn>
                  <a:cxn ang="0">
                    <a:pos x="T2" y="T3"/>
                  </a:cxn>
                  <a:cxn ang="0">
                    <a:pos x="T4" y="T5"/>
                  </a:cxn>
                  <a:cxn ang="0">
                    <a:pos x="T6" y="T7"/>
                  </a:cxn>
                  <a:cxn ang="0">
                    <a:pos x="T8" y="T9"/>
                  </a:cxn>
                  <a:cxn ang="0">
                    <a:pos x="T10" y="T11"/>
                  </a:cxn>
                  <a:cxn ang="0">
                    <a:pos x="T12" y="T13"/>
                  </a:cxn>
                </a:cxnLst>
                <a:rect l="0" t="0" r="r" b="b"/>
                <a:pathLst>
                  <a:path w="118" h="123">
                    <a:moveTo>
                      <a:pt x="61" y="122"/>
                    </a:moveTo>
                    <a:lnTo>
                      <a:pt x="1" y="123"/>
                    </a:lnTo>
                    <a:lnTo>
                      <a:pt x="0" y="9"/>
                    </a:lnTo>
                    <a:lnTo>
                      <a:pt x="0" y="4"/>
                    </a:lnTo>
                    <a:lnTo>
                      <a:pt x="116" y="0"/>
                    </a:lnTo>
                    <a:lnTo>
                      <a:pt x="118" y="120"/>
                    </a:lnTo>
                    <a:lnTo>
                      <a:pt x="61" y="12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405"/>
              <p:cNvSpPr>
                <a:spLocks/>
              </p:cNvSpPr>
              <p:nvPr/>
            </p:nvSpPr>
            <p:spPr bwMode="auto">
              <a:xfrm>
                <a:off x="9387" y="20207"/>
                <a:ext cx="117" cy="122"/>
              </a:xfrm>
              <a:custGeom>
                <a:avLst/>
                <a:gdLst>
                  <a:gd name="T0" fmla="*/ 60 w 117"/>
                  <a:gd name="T1" fmla="*/ 120 h 122"/>
                  <a:gd name="T2" fmla="*/ 2 w 117"/>
                  <a:gd name="T3" fmla="*/ 122 h 122"/>
                  <a:gd name="T4" fmla="*/ 0 w 117"/>
                  <a:gd name="T5" fmla="*/ 4 h 122"/>
                  <a:gd name="T6" fmla="*/ 88 w 117"/>
                  <a:gd name="T7" fmla="*/ 4 h 122"/>
                  <a:gd name="T8" fmla="*/ 115 w 117"/>
                  <a:gd name="T9" fmla="*/ 0 h 122"/>
                  <a:gd name="T10" fmla="*/ 117 w 117"/>
                  <a:gd name="T11" fmla="*/ 118 h 122"/>
                  <a:gd name="T12" fmla="*/ 60 w 117"/>
                  <a:gd name="T13" fmla="*/ 120 h 122"/>
                </a:gdLst>
                <a:ahLst/>
                <a:cxnLst>
                  <a:cxn ang="0">
                    <a:pos x="T0" y="T1"/>
                  </a:cxn>
                  <a:cxn ang="0">
                    <a:pos x="T2" y="T3"/>
                  </a:cxn>
                  <a:cxn ang="0">
                    <a:pos x="T4" y="T5"/>
                  </a:cxn>
                  <a:cxn ang="0">
                    <a:pos x="T6" y="T7"/>
                  </a:cxn>
                  <a:cxn ang="0">
                    <a:pos x="T8" y="T9"/>
                  </a:cxn>
                  <a:cxn ang="0">
                    <a:pos x="T10" y="T11"/>
                  </a:cxn>
                  <a:cxn ang="0">
                    <a:pos x="T12" y="T13"/>
                  </a:cxn>
                </a:cxnLst>
                <a:rect l="0" t="0" r="r" b="b"/>
                <a:pathLst>
                  <a:path w="117" h="122">
                    <a:moveTo>
                      <a:pt x="60" y="120"/>
                    </a:moveTo>
                    <a:lnTo>
                      <a:pt x="2" y="122"/>
                    </a:lnTo>
                    <a:lnTo>
                      <a:pt x="0" y="4"/>
                    </a:lnTo>
                    <a:lnTo>
                      <a:pt x="88" y="4"/>
                    </a:lnTo>
                    <a:lnTo>
                      <a:pt x="115" y="0"/>
                    </a:lnTo>
                    <a:lnTo>
                      <a:pt x="117" y="118"/>
                    </a:lnTo>
                    <a:lnTo>
                      <a:pt x="60" y="12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9" name="Freeform 407"/>
            <p:cNvSpPr>
              <a:spLocks/>
            </p:cNvSpPr>
            <p:nvPr/>
          </p:nvSpPr>
          <p:spPr bwMode="auto">
            <a:xfrm>
              <a:off x="9502" y="20205"/>
              <a:ext cx="121" cy="120"/>
            </a:xfrm>
            <a:custGeom>
              <a:avLst/>
              <a:gdLst>
                <a:gd name="T0" fmla="*/ 121 w 121"/>
                <a:gd name="T1" fmla="*/ 118 h 120"/>
                <a:gd name="T2" fmla="*/ 63 w 121"/>
                <a:gd name="T3" fmla="*/ 120 h 120"/>
                <a:gd name="T4" fmla="*/ 2 w 121"/>
                <a:gd name="T5" fmla="*/ 120 h 120"/>
                <a:gd name="T6" fmla="*/ 0 w 121"/>
                <a:gd name="T7" fmla="*/ 2 h 120"/>
                <a:gd name="T8" fmla="*/ 94 w 121"/>
                <a:gd name="T9" fmla="*/ 0 h 120"/>
                <a:gd name="T10" fmla="*/ 98 w 121"/>
                <a:gd name="T11" fmla="*/ 4 h 120"/>
                <a:gd name="T12" fmla="*/ 120 w 121"/>
                <a:gd name="T13" fmla="*/ 4 h 120"/>
                <a:gd name="T14" fmla="*/ 121 w 121"/>
                <a:gd name="T15" fmla="*/ 118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0">
                  <a:moveTo>
                    <a:pt x="121" y="118"/>
                  </a:moveTo>
                  <a:lnTo>
                    <a:pt x="63" y="120"/>
                  </a:lnTo>
                  <a:lnTo>
                    <a:pt x="2" y="120"/>
                  </a:lnTo>
                  <a:lnTo>
                    <a:pt x="0" y="2"/>
                  </a:lnTo>
                  <a:lnTo>
                    <a:pt x="94" y="0"/>
                  </a:lnTo>
                  <a:lnTo>
                    <a:pt x="98" y="4"/>
                  </a:lnTo>
                  <a:lnTo>
                    <a:pt x="120" y="4"/>
                  </a:lnTo>
                  <a:lnTo>
                    <a:pt x="121"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408"/>
            <p:cNvSpPr>
              <a:spLocks/>
            </p:cNvSpPr>
            <p:nvPr/>
          </p:nvSpPr>
          <p:spPr bwMode="auto">
            <a:xfrm>
              <a:off x="9852" y="20192"/>
              <a:ext cx="125" cy="124"/>
            </a:xfrm>
            <a:custGeom>
              <a:avLst/>
              <a:gdLst>
                <a:gd name="T0" fmla="*/ 125 w 125"/>
                <a:gd name="T1" fmla="*/ 118 h 124"/>
                <a:gd name="T2" fmla="*/ 64 w 125"/>
                <a:gd name="T3" fmla="*/ 122 h 124"/>
                <a:gd name="T4" fmla="*/ 6 w 125"/>
                <a:gd name="T5" fmla="*/ 124 h 124"/>
                <a:gd name="T6" fmla="*/ 0 w 125"/>
                <a:gd name="T7" fmla="*/ 4 h 124"/>
                <a:gd name="T8" fmla="*/ 31 w 125"/>
                <a:gd name="T9" fmla="*/ 4 h 124"/>
                <a:gd name="T10" fmla="*/ 120 w 125"/>
                <a:gd name="T11" fmla="*/ 0 h 124"/>
                <a:gd name="T12" fmla="*/ 125 w 125"/>
                <a:gd name="T13" fmla="*/ 118 h 124"/>
              </a:gdLst>
              <a:ahLst/>
              <a:cxnLst>
                <a:cxn ang="0">
                  <a:pos x="T0" y="T1"/>
                </a:cxn>
                <a:cxn ang="0">
                  <a:pos x="T2" y="T3"/>
                </a:cxn>
                <a:cxn ang="0">
                  <a:pos x="T4" y="T5"/>
                </a:cxn>
                <a:cxn ang="0">
                  <a:pos x="T6" y="T7"/>
                </a:cxn>
                <a:cxn ang="0">
                  <a:pos x="T8" y="T9"/>
                </a:cxn>
                <a:cxn ang="0">
                  <a:pos x="T10" y="T11"/>
                </a:cxn>
                <a:cxn ang="0">
                  <a:pos x="T12" y="T13"/>
                </a:cxn>
              </a:cxnLst>
              <a:rect l="0" t="0" r="r" b="b"/>
              <a:pathLst>
                <a:path w="125" h="124">
                  <a:moveTo>
                    <a:pt x="125" y="118"/>
                  </a:moveTo>
                  <a:lnTo>
                    <a:pt x="64" y="122"/>
                  </a:lnTo>
                  <a:lnTo>
                    <a:pt x="6" y="124"/>
                  </a:lnTo>
                  <a:lnTo>
                    <a:pt x="0" y="4"/>
                  </a:lnTo>
                  <a:lnTo>
                    <a:pt x="31" y="4"/>
                  </a:lnTo>
                  <a:lnTo>
                    <a:pt x="120" y="0"/>
                  </a:lnTo>
                  <a:lnTo>
                    <a:pt x="125"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409"/>
            <p:cNvSpPr>
              <a:spLocks/>
            </p:cNvSpPr>
            <p:nvPr/>
          </p:nvSpPr>
          <p:spPr bwMode="auto">
            <a:xfrm>
              <a:off x="9157" y="20213"/>
              <a:ext cx="116" cy="118"/>
            </a:xfrm>
            <a:custGeom>
              <a:avLst/>
              <a:gdLst>
                <a:gd name="T0" fmla="*/ 58 w 116"/>
                <a:gd name="T1" fmla="*/ 118 h 118"/>
                <a:gd name="T2" fmla="*/ 0 w 116"/>
                <a:gd name="T3" fmla="*/ 118 h 118"/>
                <a:gd name="T4" fmla="*/ 0 w 116"/>
                <a:gd name="T5" fmla="*/ 0 h 118"/>
                <a:gd name="T6" fmla="*/ 27 w 116"/>
                <a:gd name="T7" fmla="*/ 0 h 118"/>
                <a:gd name="T8" fmla="*/ 114 w 116"/>
                <a:gd name="T9" fmla="*/ 0 h 118"/>
                <a:gd name="T10" fmla="*/ 116 w 116"/>
                <a:gd name="T11" fmla="*/ 116 h 118"/>
                <a:gd name="T12" fmla="*/ 58 w 116"/>
                <a:gd name="T13" fmla="*/ 118 h 118"/>
              </a:gdLst>
              <a:ahLst/>
              <a:cxnLst>
                <a:cxn ang="0">
                  <a:pos x="T0" y="T1"/>
                </a:cxn>
                <a:cxn ang="0">
                  <a:pos x="T2" y="T3"/>
                </a:cxn>
                <a:cxn ang="0">
                  <a:pos x="T4" y="T5"/>
                </a:cxn>
                <a:cxn ang="0">
                  <a:pos x="T6" y="T7"/>
                </a:cxn>
                <a:cxn ang="0">
                  <a:pos x="T8" y="T9"/>
                </a:cxn>
                <a:cxn ang="0">
                  <a:pos x="T10" y="T11"/>
                </a:cxn>
                <a:cxn ang="0">
                  <a:pos x="T12" y="T13"/>
                </a:cxn>
              </a:cxnLst>
              <a:rect l="0" t="0" r="r" b="b"/>
              <a:pathLst>
                <a:path w="116" h="118">
                  <a:moveTo>
                    <a:pt x="58" y="118"/>
                  </a:moveTo>
                  <a:lnTo>
                    <a:pt x="0" y="118"/>
                  </a:lnTo>
                  <a:lnTo>
                    <a:pt x="0" y="0"/>
                  </a:lnTo>
                  <a:lnTo>
                    <a:pt x="27" y="0"/>
                  </a:lnTo>
                  <a:lnTo>
                    <a:pt x="114" y="0"/>
                  </a:lnTo>
                  <a:lnTo>
                    <a:pt x="116" y="116"/>
                  </a:lnTo>
                  <a:lnTo>
                    <a:pt x="58" y="11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410"/>
            <p:cNvSpPr>
              <a:spLocks/>
            </p:cNvSpPr>
            <p:nvPr/>
          </p:nvSpPr>
          <p:spPr bwMode="auto">
            <a:xfrm>
              <a:off x="9271" y="20211"/>
              <a:ext cx="118" cy="118"/>
            </a:xfrm>
            <a:custGeom>
              <a:avLst/>
              <a:gdLst>
                <a:gd name="T0" fmla="*/ 60 w 118"/>
                <a:gd name="T1" fmla="*/ 118 h 118"/>
                <a:gd name="T2" fmla="*/ 2 w 118"/>
                <a:gd name="T3" fmla="*/ 118 h 118"/>
                <a:gd name="T4" fmla="*/ 0 w 118"/>
                <a:gd name="T5" fmla="*/ 2 h 118"/>
                <a:gd name="T6" fmla="*/ 116 w 118"/>
                <a:gd name="T7" fmla="*/ 0 h 118"/>
                <a:gd name="T8" fmla="*/ 118 w 118"/>
                <a:gd name="T9" fmla="*/ 118 h 118"/>
                <a:gd name="T10" fmla="*/ 60 w 118"/>
                <a:gd name="T11" fmla="*/ 118 h 118"/>
              </a:gdLst>
              <a:ahLst/>
              <a:cxnLst>
                <a:cxn ang="0">
                  <a:pos x="T0" y="T1"/>
                </a:cxn>
                <a:cxn ang="0">
                  <a:pos x="T2" y="T3"/>
                </a:cxn>
                <a:cxn ang="0">
                  <a:pos x="T4" y="T5"/>
                </a:cxn>
                <a:cxn ang="0">
                  <a:pos x="T6" y="T7"/>
                </a:cxn>
                <a:cxn ang="0">
                  <a:pos x="T8" y="T9"/>
                </a:cxn>
                <a:cxn ang="0">
                  <a:pos x="T10" y="T11"/>
                </a:cxn>
              </a:cxnLst>
              <a:rect l="0" t="0" r="r" b="b"/>
              <a:pathLst>
                <a:path w="118" h="118">
                  <a:moveTo>
                    <a:pt x="60" y="118"/>
                  </a:moveTo>
                  <a:lnTo>
                    <a:pt x="2" y="118"/>
                  </a:lnTo>
                  <a:lnTo>
                    <a:pt x="0" y="2"/>
                  </a:lnTo>
                  <a:lnTo>
                    <a:pt x="116" y="0"/>
                  </a:lnTo>
                  <a:lnTo>
                    <a:pt x="118" y="118"/>
                  </a:lnTo>
                  <a:lnTo>
                    <a:pt x="60" y="11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411"/>
            <p:cNvSpPr>
              <a:spLocks/>
            </p:cNvSpPr>
            <p:nvPr/>
          </p:nvSpPr>
          <p:spPr bwMode="auto">
            <a:xfrm>
              <a:off x="8596" y="20231"/>
              <a:ext cx="118" cy="141"/>
            </a:xfrm>
            <a:custGeom>
              <a:avLst/>
              <a:gdLst>
                <a:gd name="T0" fmla="*/ 116 w 118"/>
                <a:gd name="T1" fmla="*/ 141 h 141"/>
                <a:gd name="T2" fmla="*/ 0 w 118"/>
                <a:gd name="T3" fmla="*/ 139 h 141"/>
                <a:gd name="T4" fmla="*/ 0 w 118"/>
                <a:gd name="T5" fmla="*/ 23 h 141"/>
                <a:gd name="T6" fmla="*/ 14 w 118"/>
                <a:gd name="T7" fmla="*/ 23 h 141"/>
                <a:gd name="T8" fmla="*/ 23 w 118"/>
                <a:gd name="T9" fmla="*/ 27 h 141"/>
                <a:gd name="T10" fmla="*/ 29 w 118"/>
                <a:gd name="T11" fmla="*/ 23 h 141"/>
                <a:gd name="T12" fmla="*/ 51 w 118"/>
                <a:gd name="T13" fmla="*/ 25 h 141"/>
                <a:gd name="T14" fmla="*/ 66 w 118"/>
                <a:gd name="T15" fmla="*/ 23 h 141"/>
                <a:gd name="T16" fmla="*/ 81 w 118"/>
                <a:gd name="T17" fmla="*/ 13 h 141"/>
                <a:gd name="T18" fmla="*/ 93 w 118"/>
                <a:gd name="T19" fmla="*/ 11 h 141"/>
                <a:gd name="T20" fmla="*/ 107 w 118"/>
                <a:gd name="T21" fmla="*/ 2 h 141"/>
                <a:gd name="T22" fmla="*/ 118 w 118"/>
                <a:gd name="T23" fmla="*/ 0 h 141"/>
                <a:gd name="T24" fmla="*/ 116 w 118"/>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141">
                  <a:moveTo>
                    <a:pt x="116" y="141"/>
                  </a:moveTo>
                  <a:lnTo>
                    <a:pt x="0" y="139"/>
                  </a:lnTo>
                  <a:lnTo>
                    <a:pt x="0" y="23"/>
                  </a:lnTo>
                  <a:lnTo>
                    <a:pt x="14" y="23"/>
                  </a:lnTo>
                  <a:lnTo>
                    <a:pt x="23" y="27"/>
                  </a:lnTo>
                  <a:lnTo>
                    <a:pt x="29" y="23"/>
                  </a:lnTo>
                  <a:lnTo>
                    <a:pt x="51" y="25"/>
                  </a:lnTo>
                  <a:lnTo>
                    <a:pt x="66" y="23"/>
                  </a:lnTo>
                  <a:lnTo>
                    <a:pt x="81" y="13"/>
                  </a:lnTo>
                  <a:lnTo>
                    <a:pt x="93" y="11"/>
                  </a:lnTo>
                  <a:lnTo>
                    <a:pt x="107" y="2"/>
                  </a:lnTo>
                  <a:lnTo>
                    <a:pt x="118" y="0"/>
                  </a:lnTo>
                  <a:lnTo>
                    <a:pt x="116" y="141"/>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412"/>
            <p:cNvSpPr>
              <a:spLocks/>
            </p:cNvSpPr>
            <p:nvPr/>
          </p:nvSpPr>
          <p:spPr bwMode="auto">
            <a:xfrm>
              <a:off x="8712" y="20231"/>
              <a:ext cx="153" cy="151"/>
            </a:xfrm>
            <a:custGeom>
              <a:avLst/>
              <a:gdLst>
                <a:gd name="T0" fmla="*/ 153 w 153"/>
                <a:gd name="T1" fmla="*/ 143 h 151"/>
                <a:gd name="T2" fmla="*/ 142 w 153"/>
                <a:gd name="T3" fmla="*/ 143 h 151"/>
                <a:gd name="T4" fmla="*/ 142 w 153"/>
                <a:gd name="T5" fmla="*/ 151 h 151"/>
                <a:gd name="T6" fmla="*/ 114 w 153"/>
                <a:gd name="T7" fmla="*/ 151 h 151"/>
                <a:gd name="T8" fmla="*/ 114 w 153"/>
                <a:gd name="T9" fmla="*/ 141 h 151"/>
                <a:gd name="T10" fmla="*/ 0 w 153"/>
                <a:gd name="T11" fmla="*/ 141 h 151"/>
                <a:gd name="T12" fmla="*/ 2 w 153"/>
                <a:gd name="T13" fmla="*/ 0 h 151"/>
                <a:gd name="T14" fmla="*/ 39 w 153"/>
                <a:gd name="T15" fmla="*/ 2 h 151"/>
                <a:gd name="T16" fmla="*/ 56 w 153"/>
                <a:gd name="T17" fmla="*/ 7 h 151"/>
                <a:gd name="T18" fmla="*/ 82 w 153"/>
                <a:gd name="T19" fmla="*/ 7 h 151"/>
                <a:gd name="T20" fmla="*/ 89 w 153"/>
                <a:gd name="T21" fmla="*/ 7 h 151"/>
                <a:gd name="T22" fmla="*/ 112 w 153"/>
                <a:gd name="T23" fmla="*/ 21 h 151"/>
                <a:gd name="T24" fmla="*/ 126 w 153"/>
                <a:gd name="T25" fmla="*/ 40 h 151"/>
                <a:gd name="T26" fmla="*/ 132 w 153"/>
                <a:gd name="T27" fmla="*/ 54 h 151"/>
                <a:gd name="T28" fmla="*/ 142 w 153"/>
                <a:gd name="T29" fmla="*/ 63 h 151"/>
                <a:gd name="T30" fmla="*/ 138 w 153"/>
                <a:gd name="T31" fmla="*/ 79 h 151"/>
                <a:gd name="T32" fmla="*/ 147 w 153"/>
                <a:gd name="T33" fmla="*/ 94 h 151"/>
                <a:gd name="T34" fmla="*/ 151 w 153"/>
                <a:gd name="T35" fmla="*/ 110 h 151"/>
                <a:gd name="T36" fmla="*/ 147 w 153"/>
                <a:gd name="T37" fmla="*/ 129 h 151"/>
                <a:gd name="T38" fmla="*/ 153 w 153"/>
                <a:gd name="T39"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151">
                  <a:moveTo>
                    <a:pt x="153" y="143"/>
                  </a:moveTo>
                  <a:lnTo>
                    <a:pt x="142" y="143"/>
                  </a:lnTo>
                  <a:lnTo>
                    <a:pt x="142" y="151"/>
                  </a:lnTo>
                  <a:lnTo>
                    <a:pt x="114" y="151"/>
                  </a:lnTo>
                  <a:lnTo>
                    <a:pt x="114" y="141"/>
                  </a:lnTo>
                  <a:lnTo>
                    <a:pt x="0" y="141"/>
                  </a:lnTo>
                  <a:lnTo>
                    <a:pt x="2" y="0"/>
                  </a:lnTo>
                  <a:lnTo>
                    <a:pt x="39" y="2"/>
                  </a:lnTo>
                  <a:lnTo>
                    <a:pt x="56" y="7"/>
                  </a:lnTo>
                  <a:lnTo>
                    <a:pt x="82" y="7"/>
                  </a:lnTo>
                  <a:lnTo>
                    <a:pt x="89" y="7"/>
                  </a:lnTo>
                  <a:lnTo>
                    <a:pt x="112" y="21"/>
                  </a:lnTo>
                  <a:lnTo>
                    <a:pt x="126" y="40"/>
                  </a:lnTo>
                  <a:lnTo>
                    <a:pt x="132" y="54"/>
                  </a:lnTo>
                  <a:lnTo>
                    <a:pt x="142" y="63"/>
                  </a:lnTo>
                  <a:lnTo>
                    <a:pt x="138" y="79"/>
                  </a:lnTo>
                  <a:lnTo>
                    <a:pt x="147" y="94"/>
                  </a:lnTo>
                  <a:lnTo>
                    <a:pt x="151" y="110"/>
                  </a:lnTo>
                  <a:lnTo>
                    <a:pt x="147" y="129"/>
                  </a:lnTo>
                  <a:lnTo>
                    <a:pt x="153" y="14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413"/>
            <p:cNvSpPr>
              <a:spLocks/>
            </p:cNvSpPr>
            <p:nvPr/>
          </p:nvSpPr>
          <p:spPr bwMode="auto">
            <a:xfrm>
              <a:off x="7060" y="20167"/>
              <a:ext cx="207" cy="162"/>
            </a:xfrm>
            <a:custGeom>
              <a:avLst/>
              <a:gdLst>
                <a:gd name="T0" fmla="*/ 194 w 207"/>
                <a:gd name="T1" fmla="*/ 162 h 162"/>
                <a:gd name="T2" fmla="*/ 186 w 207"/>
                <a:gd name="T3" fmla="*/ 162 h 162"/>
                <a:gd name="T4" fmla="*/ 0 w 207"/>
                <a:gd name="T5" fmla="*/ 147 h 162"/>
                <a:gd name="T6" fmla="*/ 4 w 207"/>
                <a:gd name="T7" fmla="*/ 133 h 162"/>
                <a:gd name="T8" fmla="*/ 12 w 207"/>
                <a:gd name="T9" fmla="*/ 15 h 162"/>
                <a:gd name="T10" fmla="*/ 14 w 207"/>
                <a:gd name="T11" fmla="*/ 13 h 162"/>
                <a:gd name="T12" fmla="*/ 16 w 207"/>
                <a:gd name="T13" fmla="*/ 0 h 162"/>
                <a:gd name="T14" fmla="*/ 201 w 207"/>
                <a:gd name="T15" fmla="*/ 13 h 162"/>
                <a:gd name="T16" fmla="*/ 201 w 207"/>
                <a:gd name="T17" fmla="*/ 25 h 162"/>
                <a:gd name="T18" fmla="*/ 207 w 207"/>
                <a:gd name="T19" fmla="*/ 27 h 162"/>
                <a:gd name="T20" fmla="*/ 203 w 207"/>
                <a:gd name="T21" fmla="*/ 89 h 162"/>
                <a:gd name="T22" fmla="*/ 197 w 207"/>
                <a:gd name="T23" fmla="*/ 147 h 162"/>
                <a:gd name="T24" fmla="*/ 196 w 207"/>
                <a:gd name="T25" fmla="*/ 147 h 162"/>
                <a:gd name="T26" fmla="*/ 194 w 207"/>
                <a:gd name="T27"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7" h="162">
                  <a:moveTo>
                    <a:pt x="194" y="162"/>
                  </a:moveTo>
                  <a:lnTo>
                    <a:pt x="186" y="162"/>
                  </a:lnTo>
                  <a:lnTo>
                    <a:pt x="0" y="147"/>
                  </a:lnTo>
                  <a:lnTo>
                    <a:pt x="4" y="133"/>
                  </a:lnTo>
                  <a:lnTo>
                    <a:pt x="12" y="15"/>
                  </a:lnTo>
                  <a:lnTo>
                    <a:pt x="14" y="13"/>
                  </a:lnTo>
                  <a:lnTo>
                    <a:pt x="16" y="0"/>
                  </a:lnTo>
                  <a:lnTo>
                    <a:pt x="201" y="13"/>
                  </a:lnTo>
                  <a:lnTo>
                    <a:pt x="201" y="25"/>
                  </a:lnTo>
                  <a:lnTo>
                    <a:pt x="207" y="27"/>
                  </a:lnTo>
                  <a:lnTo>
                    <a:pt x="203" y="89"/>
                  </a:lnTo>
                  <a:lnTo>
                    <a:pt x="197" y="147"/>
                  </a:lnTo>
                  <a:lnTo>
                    <a:pt x="196" y="147"/>
                  </a:lnTo>
                  <a:lnTo>
                    <a:pt x="194" y="16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414"/>
            <p:cNvSpPr>
              <a:spLocks/>
            </p:cNvSpPr>
            <p:nvPr/>
          </p:nvSpPr>
          <p:spPr bwMode="auto">
            <a:xfrm>
              <a:off x="10092" y="20213"/>
              <a:ext cx="139" cy="120"/>
            </a:xfrm>
            <a:custGeom>
              <a:avLst/>
              <a:gdLst>
                <a:gd name="T0" fmla="*/ 33 w 139"/>
                <a:gd name="T1" fmla="*/ 120 h 120"/>
                <a:gd name="T2" fmla="*/ 31 w 139"/>
                <a:gd name="T3" fmla="*/ 91 h 120"/>
                <a:gd name="T4" fmla="*/ 2 w 139"/>
                <a:gd name="T5" fmla="*/ 93 h 120"/>
                <a:gd name="T6" fmla="*/ 0 w 139"/>
                <a:gd name="T7" fmla="*/ 2 h 120"/>
                <a:gd name="T8" fmla="*/ 27 w 139"/>
                <a:gd name="T9" fmla="*/ 0 h 120"/>
                <a:gd name="T10" fmla="*/ 29 w 139"/>
                <a:gd name="T11" fmla="*/ 31 h 120"/>
                <a:gd name="T12" fmla="*/ 104 w 139"/>
                <a:gd name="T13" fmla="*/ 27 h 120"/>
                <a:gd name="T14" fmla="*/ 98 w 139"/>
                <a:gd name="T15" fmla="*/ 51 h 120"/>
                <a:gd name="T16" fmla="*/ 98 w 139"/>
                <a:gd name="T17" fmla="*/ 64 h 120"/>
                <a:gd name="T18" fmla="*/ 110 w 139"/>
                <a:gd name="T19" fmla="*/ 81 h 120"/>
                <a:gd name="T20" fmla="*/ 122 w 139"/>
                <a:gd name="T21" fmla="*/ 85 h 120"/>
                <a:gd name="T22" fmla="*/ 127 w 139"/>
                <a:gd name="T23" fmla="*/ 91 h 120"/>
                <a:gd name="T24" fmla="*/ 137 w 139"/>
                <a:gd name="T25" fmla="*/ 105 h 120"/>
                <a:gd name="T26" fmla="*/ 139 w 139"/>
                <a:gd name="T27" fmla="*/ 116 h 120"/>
                <a:gd name="T28" fmla="*/ 33 w 139"/>
                <a:gd name="T2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20">
                  <a:moveTo>
                    <a:pt x="33" y="120"/>
                  </a:moveTo>
                  <a:lnTo>
                    <a:pt x="31" y="91"/>
                  </a:lnTo>
                  <a:lnTo>
                    <a:pt x="2" y="93"/>
                  </a:lnTo>
                  <a:lnTo>
                    <a:pt x="0" y="2"/>
                  </a:lnTo>
                  <a:lnTo>
                    <a:pt x="27" y="0"/>
                  </a:lnTo>
                  <a:lnTo>
                    <a:pt x="29" y="31"/>
                  </a:lnTo>
                  <a:lnTo>
                    <a:pt x="104" y="27"/>
                  </a:lnTo>
                  <a:lnTo>
                    <a:pt x="98" y="51"/>
                  </a:lnTo>
                  <a:lnTo>
                    <a:pt x="98" y="64"/>
                  </a:lnTo>
                  <a:lnTo>
                    <a:pt x="110" y="81"/>
                  </a:lnTo>
                  <a:lnTo>
                    <a:pt x="122" y="85"/>
                  </a:lnTo>
                  <a:lnTo>
                    <a:pt x="127" y="91"/>
                  </a:lnTo>
                  <a:lnTo>
                    <a:pt x="137" y="105"/>
                  </a:lnTo>
                  <a:lnTo>
                    <a:pt x="139" y="116"/>
                  </a:lnTo>
                  <a:lnTo>
                    <a:pt x="33" y="12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415"/>
            <p:cNvSpPr>
              <a:spLocks/>
            </p:cNvSpPr>
            <p:nvPr/>
          </p:nvSpPr>
          <p:spPr bwMode="auto">
            <a:xfrm>
              <a:off x="10092" y="20213"/>
              <a:ext cx="139" cy="120"/>
            </a:xfrm>
            <a:custGeom>
              <a:avLst/>
              <a:gdLst>
                <a:gd name="T0" fmla="*/ 33 w 139"/>
                <a:gd name="T1" fmla="*/ 120 h 120"/>
                <a:gd name="T2" fmla="*/ 31 w 139"/>
                <a:gd name="T3" fmla="*/ 91 h 120"/>
                <a:gd name="T4" fmla="*/ 2 w 139"/>
                <a:gd name="T5" fmla="*/ 93 h 120"/>
                <a:gd name="T6" fmla="*/ 0 w 139"/>
                <a:gd name="T7" fmla="*/ 2 h 120"/>
                <a:gd name="T8" fmla="*/ 27 w 139"/>
                <a:gd name="T9" fmla="*/ 0 h 120"/>
                <a:gd name="T10" fmla="*/ 29 w 139"/>
                <a:gd name="T11" fmla="*/ 31 h 120"/>
                <a:gd name="T12" fmla="*/ 104 w 139"/>
                <a:gd name="T13" fmla="*/ 27 h 120"/>
                <a:gd name="T14" fmla="*/ 98 w 139"/>
                <a:gd name="T15" fmla="*/ 51 h 120"/>
                <a:gd name="T16" fmla="*/ 98 w 139"/>
                <a:gd name="T17" fmla="*/ 64 h 120"/>
                <a:gd name="T18" fmla="*/ 110 w 139"/>
                <a:gd name="T19" fmla="*/ 81 h 120"/>
                <a:gd name="T20" fmla="*/ 122 w 139"/>
                <a:gd name="T21" fmla="*/ 85 h 120"/>
                <a:gd name="T22" fmla="*/ 127 w 139"/>
                <a:gd name="T23" fmla="*/ 91 h 120"/>
                <a:gd name="T24" fmla="*/ 137 w 139"/>
                <a:gd name="T25" fmla="*/ 105 h 120"/>
                <a:gd name="T26" fmla="*/ 139 w 139"/>
                <a:gd name="T27" fmla="*/ 116 h 120"/>
                <a:gd name="T28" fmla="*/ 33 w 139"/>
                <a:gd name="T2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20">
                  <a:moveTo>
                    <a:pt x="33" y="120"/>
                  </a:moveTo>
                  <a:lnTo>
                    <a:pt x="31" y="91"/>
                  </a:lnTo>
                  <a:lnTo>
                    <a:pt x="2" y="93"/>
                  </a:lnTo>
                  <a:lnTo>
                    <a:pt x="0" y="2"/>
                  </a:lnTo>
                  <a:lnTo>
                    <a:pt x="27" y="0"/>
                  </a:lnTo>
                  <a:lnTo>
                    <a:pt x="29" y="31"/>
                  </a:lnTo>
                  <a:lnTo>
                    <a:pt x="104" y="27"/>
                  </a:lnTo>
                  <a:lnTo>
                    <a:pt x="98" y="51"/>
                  </a:lnTo>
                  <a:lnTo>
                    <a:pt x="98" y="64"/>
                  </a:lnTo>
                  <a:lnTo>
                    <a:pt x="110" y="81"/>
                  </a:lnTo>
                  <a:lnTo>
                    <a:pt x="122" y="85"/>
                  </a:lnTo>
                  <a:lnTo>
                    <a:pt x="127" y="91"/>
                  </a:lnTo>
                  <a:lnTo>
                    <a:pt x="137" y="105"/>
                  </a:lnTo>
                  <a:lnTo>
                    <a:pt x="139" y="116"/>
                  </a:lnTo>
                  <a:lnTo>
                    <a:pt x="33" y="1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Freeform 416"/>
            <p:cNvSpPr>
              <a:spLocks/>
            </p:cNvSpPr>
            <p:nvPr/>
          </p:nvSpPr>
          <p:spPr bwMode="auto">
            <a:xfrm>
              <a:off x="8478" y="20250"/>
              <a:ext cx="118" cy="120"/>
            </a:xfrm>
            <a:custGeom>
              <a:avLst/>
              <a:gdLst>
                <a:gd name="T0" fmla="*/ 118 w 118"/>
                <a:gd name="T1" fmla="*/ 120 h 120"/>
                <a:gd name="T2" fmla="*/ 0 w 118"/>
                <a:gd name="T3" fmla="*/ 120 h 120"/>
                <a:gd name="T4" fmla="*/ 0 w 118"/>
                <a:gd name="T5" fmla="*/ 77 h 120"/>
                <a:gd name="T6" fmla="*/ 6 w 118"/>
                <a:gd name="T7" fmla="*/ 68 h 120"/>
                <a:gd name="T8" fmla="*/ 14 w 118"/>
                <a:gd name="T9" fmla="*/ 62 h 120"/>
                <a:gd name="T10" fmla="*/ 20 w 118"/>
                <a:gd name="T11" fmla="*/ 52 h 120"/>
                <a:gd name="T12" fmla="*/ 27 w 118"/>
                <a:gd name="T13" fmla="*/ 46 h 120"/>
                <a:gd name="T14" fmla="*/ 41 w 118"/>
                <a:gd name="T15" fmla="*/ 33 h 120"/>
                <a:gd name="T16" fmla="*/ 60 w 118"/>
                <a:gd name="T17" fmla="*/ 21 h 120"/>
                <a:gd name="T18" fmla="*/ 80 w 118"/>
                <a:gd name="T19" fmla="*/ 12 h 120"/>
                <a:gd name="T20" fmla="*/ 87 w 118"/>
                <a:gd name="T21" fmla="*/ 12 h 120"/>
                <a:gd name="T22" fmla="*/ 99 w 118"/>
                <a:gd name="T23" fmla="*/ 8 h 120"/>
                <a:gd name="T24" fmla="*/ 116 w 118"/>
                <a:gd name="T25" fmla="*/ 0 h 120"/>
                <a:gd name="T26" fmla="*/ 118 w 118"/>
                <a:gd name="T27" fmla="*/ 0 h 120"/>
                <a:gd name="T28" fmla="*/ 118 w 118"/>
                <a:gd name="T29" fmla="*/ 4 h 120"/>
                <a:gd name="T30" fmla="*/ 118 w 118"/>
                <a:gd name="T3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8" h="120">
                  <a:moveTo>
                    <a:pt x="118" y="120"/>
                  </a:moveTo>
                  <a:lnTo>
                    <a:pt x="0" y="120"/>
                  </a:lnTo>
                  <a:lnTo>
                    <a:pt x="0" y="77"/>
                  </a:lnTo>
                  <a:lnTo>
                    <a:pt x="6" y="68"/>
                  </a:lnTo>
                  <a:lnTo>
                    <a:pt x="14" y="62"/>
                  </a:lnTo>
                  <a:lnTo>
                    <a:pt x="20" y="52"/>
                  </a:lnTo>
                  <a:lnTo>
                    <a:pt x="27" y="46"/>
                  </a:lnTo>
                  <a:lnTo>
                    <a:pt x="41" y="33"/>
                  </a:lnTo>
                  <a:lnTo>
                    <a:pt x="60" y="21"/>
                  </a:lnTo>
                  <a:lnTo>
                    <a:pt x="80" y="12"/>
                  </a:lnTo>
                  <a:lnTo>
                    <a:pt x="87" y="12"/>
                  </a:lnTo>
                  <a:lnTo>
                    <a:pt x="99" y="8"/>
                  </a:lnTo>
                  <a:lnTo>
                    <a:pt x="116" y="0"/>
                  </a:lnTo>
                  <a:lnTo>
                    <a:pt x="118" y="0"/>
                  </a:lnTo>
                  <a:lnTo>
                    <a:pt x="118" y="4"/>
                  </a:lnTo>
                  <a:lnTo>
                    <a:pt x="118"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417"/>
            <p:cNvSpPr>
              <a:spLocks/>
            </p:cNvSpPr>
            <p:nvPr/>
          </p:nvSpPr>
          <p:spPr bwMode="auto">
            <a:xfrm>
              <a:off x="8824" y="20252"/>
              <a:ext cx="148" cy="73"/>
            </a:xfrm>
            <a:custGeom>
              <a:avLst/>
              <a:gdLst>
                <a:gd name="T0" fmla="*/ 35 w 148"/>
                <a:gd name="T1" fmla="*/ 73 h 73"/>
                <a:gd name="T2" fmla="*/ 26 w 148"/>
                <a:gd name="T3" fmla="*/ 58 h 73"/>
                <a:gd name="T4" fmla="*/ 30 w 148"/>
                <a:gd name="T5" fmla="*/ 42 h 73"/>
                <a:gd name="T6" fmla="*/ 20 w 148"/>
                <a:gd name="T7" fmla="*/ 33 h 73"/>
                <a:gd name="T8" fmla="*/ 14 w 148"/>
                <a:gd name="T9" fmla="*/ 19 h 73"/>
                <a:gd name="T10" fmla="*/ 0 w 148"/>
                <a:gd name="T11" fmla="*/ 0 h 73"/>
                <a:gd name="T12" fmla="*/ 35 w 148"/>
                <a:gd name="T13" fmla="*/ 0 h 73"/>
                <a:gd name="T14" fmla="*/ 134 w 148"/>
                <a:gd name="T15" fmla="*/ 0 h 73"/>
                <a:gd name="T16" fmla="*/ 134 w 148"/>
                <a:gd name="T17" fmla="*/ 19 h 73"/>
                <a:gd name="T18" fmla="*/ 148 w 148"/>
                <a:gd name="T19" fmla="*/ 33 h 73"/>
                <a:gd name="T20" fmla="*/ 146 w 148"/>
                <a:gd name="T21" fmla="*/ 39 h 73"/>
                <a:gd name="T22" fmla="*/ 142 w 148"/>
                <a:gd name="T23" fmla="*/ 31 h 73"/>
                <a:gd name="T24" fmla="*/ 138 w 148"/>
                <a:gd name="T25" fmla="*/ 33 h 73"/>
                <a:gd name="T26" fmla="*/ 142 w 148"/>
                <a:gd name="T27" fmla="*/ 58 h 73"/>
                <a:gd name="T28" fmla="*/ 140 w 148"/>
                <a:gd name="T29" fmla="*/ 66 h 73"/>
                <a:gd name="T30" fmla="*/ 142 w 148"/>
                <a:gd name="T31" fmla="*/ 70 h 73"/>
                <a:gd name="T32" fmla="*/ 35 w 148"/>
                <a:gd name="T33"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8" h="73">
                  <a:moveTo>
                    <a:pt x="35" y="73"/>
                  </a:moveTo>
                  <a:lnTo>
                    <a:pt x="26" y="58"/>
                  </a:lnTo>
                  <a:lnTo>
                    <a:pt x="30" y="42"/>
                  </a:lnTo>
                  <a:lnTo>
                    <a:pt x="20" y="33"/>
                  </a:lnTo>
                  <a:lnTo>
                    <a:pt x="14" y="19"/>
                  </a:lnTo>
                  <a:lnTo>
                    <a:pt x="0" y="0"/>
                  </a:lnTo>
                  <a:lnTo>
                    <a:pt x="35" y="0"/>
                  </a:lnTo>
                  <a:lnTo>
                    <a:pt x="134" y="0"/>
                  </a:lnTo>
                  <a:lnTo>
                    <a:pt x="134" y="19"/>
                  </a:lnTo>
                  <a:lnTo>
                    <a:pt x="148" y="33"/>
                  </a:lnTo>
                  <a:lnTo>
                    <a:pt x="146" y="39"/>
                  </a:lnTo>
                  <a:lnTo>
                    <a:pt x="142" y="31"/>
                  </a:lnTo>
                  <a:lnTo>
                    <a:pt x="138" y="33"/>
                  </a:lnTo>
                  <a:lnTo>
                    <a:pt x="142" y="58"/>
                  </a:lnTo>
                  <a:lnTo>
                    <a:pt x="140" y="66"/>
                  </a:lnTo>
                  <a:lnTo>
                    <a:pt x="142" y="70"/>
                  </a:lnTo>
                  <a:lnTo>
                    <a:pt x="35" y="7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418"/>
            <p:cNvSpPr>
              <a:spLocks/>
            </p:cNvSpPr>
            <p:nvPr/>
          </p:nvSpPr>
          <p:spPr bwMode="auto">
            <a:xfrm>
              <a:off x="8128" y="20240"/>
              <a:ext cx="120" cy="124"/>
            </a:xfrm>
            <a:custGeom>
              <a:avLst/>
              <a:gdLst>
                <a:gd name="T0" fmla="*/ 114 w 120"/>
                <a:gd name="T1" fmla="*/ 124 h 124"/>
                <a:gd name="T2" fmla="*/ 0 w 120"/>
                <a:gd name="T3" fmla="*/ 118 h 124"/>
                <a:gd name="T4" fmla="*/ 4 w 120"/>
                <a:gd name="T5" fmla="*/ 0 h 124"/>
                <a:gd name="T6" fmla="*/ 118 w 120"/>
                <a:gd name="T7" fmla="*/ 2 h 124"/>
                <a:gd name="T8" fmla="*/ 120 w 120"/>
                <a:gd name="T9" fmla="*/ 2 h 124"/>
                <a:gd name="T10" fmla="*/ 114 w 120"/>
                <a:gd name="T11" fmla="*/ 124 h 124"/>
              </a:gdLst>
              <a:ahLst/>
              <a:cxnLst>
                <a:cxn ang="0">
                  <a:pos x="T0" y="T1"/>
                </a:cxn>
                <a:cxn ang="0">
                  <a:pos x="T2" y="T3"/>
                </a:cxn>
                <a:cxn ang="0">
                  <a:pos x="T4" y="T5"/>
                </a:cxn>
                <a:cxn ang="0">
                  <a:pos x="T6" y="T7"/>
                </a:cxn>
                <a:cxn ang="0">
                  <a:pos x="T8" y="T9"/>
                </a:cxn>
                <a:cxn ang="0">
                  <a:pos x="T10" y="T11"/>
                </a:cxn>
              </a:cxnLst>
              <a:rect l="0" t="0" r="r" b="b"/>
              <a:pathLst>
                <a:path w="120" h="124">
                  <a:moveTo>
                    <a:pt x="114" y="124"/>
                  </a:moveTo>
                  <a:lnTo>
                    <a:pt x="0" y="118"/>
                  </a:lnTo>
                  <a:lnTo>
                    <a:pt x="4" y="0"/>
                  </a:lnTo>
                  <a:lnTo>
                    <a:pt x="118" y="2"/>
                  </a:lnTo>
                  <a:lnTo>
                    <a:pt x="120" y="2"/>
                  </a:lnTo>
                  <a:lnTo>
                    <a:pt x="114" y="12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419"/>
            <p:cNvSpPr>
              <a:spLocks/>
            </p:cNvSpPr>
            <p:nvPr/>
          </p:nvSpPr>
          <p:spPr bwMode="auto">
            <a:xfrm>
              <a:off x="8242" y="20242"/>
              <a:ext cx="122" cy="126"/>
            </a:xfrm>
            <a:custGeom>
              <a:avLst/>
              <a:gdLst>
                <a:gd name="T0" fmla="*/ 120 w 122"/>
                <a:gd name="T1" fmla="*/ 126 h 126"/>
                <a:gd name="T2" fmla="*/ 8 w 122"/>
                <a:gd name="T3" fmla="*/ 122 h 126"/>
                <a:gd name="T4" fmla="*/ 0 w 122"/>
                <a:gd name="T5" fmla="*/ 122 h 126"/>
                <a:gd name="T6" fmla="*/ 6 w 122"/>
                <a:gd name="T7" fmla="*/ 0 h 126"/>
                <a:gd name="T8" fmla="*/ 122 w 122"/>
                <a:gd name="T9" fmla="*/ 4 h 126"/>
                <a:gd name="T10" fmla="*/ 120 w 122"/>
                <a:gd name="T11" fmla="*/ 126 h 126"/>
              </a:gdLst>
              <a:ahLst/>
              <a:cxnLst>
                <a:cxn ang="0">
                  <a:pos x="T0" y="T1"/>
                </a:cxn>
                <a:cxn ang="0">
                  <a:pos x="T2" y="T3"/>
                </a:cxn>
                <a:cxn ang="0">
                  <a:pos x="T4" y="T5"/>
                </a:cxn>
                <a:cxn ang="0">
                  <a:pos x="T6" y="T7"/>
                </a:cxn>
                <a:cxn ang="0">
                  <a:pos x="T8" y="T9"/>
                </a:cxn>
                <a:cxn ang="0">
                  <a:pos x="T10" y="T11"/>
                </a:cxn>
              </a:cxnLst>
              <a:rect l="0" t="0" r="r" b="b"/>
              <a:pathLst>
                <a:path w="122" h="126">
                  <a:moveTo>
                    <a:pt x="120" y="126"/>
                  </a:moveTo>
                  <a:lnTo>
                    <a:pt x="8" y="122"/>
                  </a:lnTo>
                  <a:lnTo>
                    <a:pt x="0" y="122"/>
                  </a:lnTo>
                  <a:lnTo>
                    <a:pt x="6" y="0"/>
                  </a:lnTo>
                  <a:lnTo>
                    <a:pt x="122" y="4"/>
                  </a:lnTo>
                  <a:lnTo>
                    <a:pt x="120" y="12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420"/>
            <p:cNvSpPr>
              <a:spLocks/>
            </p:cNvSpPr>
            <p:nvPr/>
          </p:nvSpPr>
          <p:spPr bwMode="auto">
            <a:xfrm>
              <a:off x="8242" y="20242"/>
              <a:ext cx="122" cy="126"/>
            </a:xfrm>
            <a:custGeom>
              <a:avLst/>
              <a:gdLst>
                <a:gd name="T0" fmla="*/ 120 w 122"/>
                <a:gd name="T1" fmla="*/ 126 h 126"/>
                <a:gd name="T2" fmla="*/ 8 w 122"/>
                <a:gd name="T3" fmla="*/ 122 h 126"/>
                <a:gd name="T4" fmla="*/ 0 w 122"/>
                <a:gd name="T5" fmla="*/ 122 h 126"/>
                <a:gd name="T6" fmla="*/ 6 w 122"/>
                <a:gd name="T7" fmla="*/ 0 h 126"/>
                <a:gd name="T8" fmla="*/ 122 w 122"/>
                <a:gd name="T9" fmla="*/ 4 h 126"/>
                <a:gd name="T10" fmla="*/ 120 w 122"/>
                <a:gd name="T11" fmla="*/ 126 h 126"/>
              </a:gdLst>
              <a:ahLst/>
              <a:cxnLst>
                <a:cxn ang="0">
                  <a:pos x="T0" y="T1"/>
                </a:cxn>
                <a:cxn ang="0">
                  <a:pos x="T2" y="T3"/>
                </a:cxn>
                <a:cxn ang="0">
                  <a:pos x="T4" y="T5"/>
                </a:cxn>
                <a:cxn ang="0">
                  <a:pos x="T6" y="T7"/>
                </a:cxn>
                <a:cxn ang="0">
                  <a:pos x="T8" y="T9"/>
                </a:cxn>
                <a:cxn ang="0">
                  <a:pos x="T10" y="T11"/>
                </a:cxn>
              </a:cxnLst>
              <a:rect l="0" t="0" r="r" b="b"/>
              <a:pathLst>
                <a:path w="122" h="126">
                  <a:moveTo>
                    <a:pt x="120" y="126"/>
                  </a:moveTo>
                  <a:lnTo>
                    <a:pt x="8" y="122"/>
                  </a:lnTo>
                  <a:lnTo>
                    <a:pt x="0" y="122"/>
                  </a:lnTo>
                  <a:lnTo>
                    <a:pt x="6" y="0"/>
                  </a:lnTo>
                  <a:lnTo>
                    <a:pt x="122" y="4"/>
                  </a:lnTo>
                  <a:lnTo>
                    <a:pt x="120"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Freeform 421"/>
            <p:cNvSpPr>
              <a:spLocks/>
            </p:cNvSpPr>
            <p:nvPr/>
          </p:nvSpPr>
          <p:spPr bwMode="auto">
            <a:xfrm>
              <a:off x="7600" y="20217"/>
              <a:ext cx="269" cy="252"/>
            </a:xfrm>
            <a:custGeom>
              <a:avLst/>
              <a:gdLst>
                <a:gd name="T0" fmla="*/ 0 w 269"/>
                <a:gd name="T1" fmla="*/ 238 h 252"/>
                <a:gd name="T2" fmla="*/ 4 w 269"/>
                <a:gd name="T3" fmla="*/ 134 h 252"/>
                <a:gd name="T4" fmla="*/ 6 w 269"/>
                <a:gd name="T5" fmla="*/ 120 h 252"/>
                <a:gd name="T6" fmla="*/ 0 w 269"/>
                <a:gd name="T7" fmla="*/ 118 h 252"/>
                <a:gd name="T8" fmla="*/ 8 w 269"/>
                <a:gd name="T9" fmla="*/ 0 h 252"/>
                <a:gd name="T10" fmla="*/ 149 w 269"/>
                <a:gd name="T11" fmla="*/ 6 h 252"/>
                <a:gd name="T12" fmla="*/ 263 w 269"/>
                <a:gd name="T13" fmla="*/ 12 h 252"/>
                <a:gd name="T14" fmla="*/ 269 w 269"/>
                <a:gd name="T15" fmla="*/ 14 h 252"/>
                <a:gd name="T16" fmla="*/ 263 w 269"/>
                <a:gd name="T17" fmla="*/ 132 h 252"/>
                <a:gd name="T18" fmla="*/ 267 w 269"/>
                <a:gd name="T19" fmla="*/ 134 h 252"/>
                <a:gd name="T20" fmla="*/ 263 w 269"/>
                <a:gd name="T21" fmla="*/ 252 h 252"/>
                <a:gd name="T22" fmla="*/ 120 w 269"/>
                <a:gd name="T23" fmla="*/ 244 h 252"/>
                <a:gd name="T24" fmla="*/ 0 w 269"/>
                <a:gd name="T25" fmla="*/ 23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9" h="252">
                  <a:moveTo>
                    <a:pt x="0" y="238"/>
                  </a:moveTo>
                  <a:lnTo>
                    <a:pt x="4" y="134"/>
                  </a:lnTo>
                  <a:lnTo>
                    <a:pt x="6" y="120"/>
                  </a:lnTo>
                  <a:lnTo>
                    <a:pt x="0" y="118"/>
                  </a:lnTo>
                  <a:lnTo>
                    <a:pt x="8" y="0"/>
                  </a:lnTo>
                  <a:lnTo>
                    <a:pt x="149" y="6"/>
                  </a:lnTo>
                  <a:lnTo>
                    <a:pt x="263" y="12"/>
                  </a:lnTo>
                  <a:lnTo>
                    <a:pt x="269" y="14"/>
                  </a:lnTo>
                  <a:lnTo>
                    <a:pt x="263" y="132"/>
                  </a:lnTo>
                  <a:lnTo>
                    <a:pt x="267" y="134"/>
                  </a:lnTo>
                  <a:lnTo>
                    <a:pt x="263" y="252"/>
                  </a:lnTo>
                  <a:lnTo>
                    <a:pt x="120" y="244"/>
                  </a:lnTo>
                  <a:lnTo>
                    <a:pt x="0" y="238"/>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422"/>
            <p:cNvSpPr>
              <a:spLocks/>
            </p:cNvSpPr>
            <p:nvPr/>
          </p:nvSpPr>
          <p:spPr bwMode="auto">
            <a:xfrm>
              <a:off x="8362" y="20246"/>
              <a:ext cx="176" cy="176"/>
            </a:xfrm>
            <a:custGeom>
              <a:avLst/>
              <a:gdLst>
                <a:gd name="T0" fmla="*/ 0 w 176"/>
                <a:gd name="T1" fmla="*/ 122 h 176"/>
                <a:gd name="T2" fmla="*/ 2 w 176"/>
                <a:gd name="T3" fmla="*/ 0 h 176"/>
                <a:gd name="T4" fmla="*/ 6 w 176"/>
                <a:gd name="T5" fmla="*/ 2 h 176"/>
                <a:gd name="T6" fmla="*/ 4 w 176"/>
                <a:gd name="T7" fmla="*/ 45 h 176"/>
                <a:gd name="T8" fmla="*/ 47 w 176"/>
                <a:gd name="T9" fmla="*/ 47 h 176"/>
                <a:gd name="T10" fmla="*/ 48 w 176"/>
                <a:gd name="T11" fmla="*/ 41 h 176"/>
                <a:gd name="T12" fmla="*/ 58 w 176"/>
                <a:gd name="T13" fmla="*/ 41 h 176"/>
                <a:gd name="T14" fmla="*/ 60 w 176"/>
                <a:gd name="T15" fmla="*/ 37 h 176"/>
                <a:gd name="T16" fmla="*/ 99 w 176"/>
                <a:gd name="T17" fmla="*/ 39 h 176"/>
                <a:gd name="T18" fmla="*/ 99 w 176"/>
                <a:gd name="T19" fmla="*/ 35 h 176"/>
                <a:gd name="T20" fmla="*/ 147 w 176"/>
                <a:gd name="T21" fmla="*/ 33 h 176"/>
                <a:gd name="T22" fmla="*/ 149 w 176"/>
                <a:gd name="T23" fmla="*/ 4 h 176"/>
                <a:gd name="T24" fmla="*/ 176 w 176"/>
                <a:gd name="T25" fmla="*/ 6 h 176"/>
                <a:gd name="T26" fmla="*/ 176 w 176"/>
                <a:gd name="T27" fmla="*/ 25 h 176"/>
                <a:gd name="T28" fmla="*/ 157 w 176"/>
                <a:gd name="T29" fmla="*/ 37 h 176"/>
                <a:gd name="T30" fmla="*/ 143 w 176"/>
                <a:gd name="T31" fmla="*/ 50 h 176"/>
                <a:gd name="T32" fmla="*/ 136 w 176"/>
                <a:gd name="T33" fmla="*/ 56 h 176"/>
                <a:gd name="T34" fmla="*/ 130 w 176"/>
                <a:gd name="T35" fmla="*/ 66 h 176"/>
                <a:gd name="T36" fmla="*/ 122 w 176"/>
                <a:gd name="T37" fmla="*/ 72 h 176"/>
                <a:gd name="T38" fmla="*/ 116 w 176"/>
                <a:gd name="T39" fmla="*/ 81 h 176"/>
                <a:gd name="T40" fmla="*/ 95 w 176"/>
                <a:gd name="T41" fmla="*/ 101 h 176"/>
                <a:gd name="T42" fmla="*/ 79 w 176"/>
                <a:gd name="T43" fmla="*/ 106 h 176"/>
                <a:gd name="T44" fmla="*/ 54 w 176"/>
                <a:gd name="T45" fmla="*/ 124 h 176"/>
                <a:gd name="T46" fmla="*/ 50 w 176"/>
                <a:gd name="T47" fmla="*/ 132 h 176"/>
                <a:gd name="T48" fmla="*/ 31 w 176"/>
                <a:gd name="T49" fmla="*/ 145 h 176"/>
                <a:gd name="T50" fmla="*/ 27 w 176"/>
                <a:gd name="T51" fmla="*/ 151 h 176"/>
                <a:gd name="T52" fmla="*/ 18 w 176"/>
                <a:gd name="T53" fmla="*/ 159 h 176"/>
                <a:gd name="T54" fmla="*/ 10 w 176"/>
                <a:gd name="T55" fmla="*/ 170 h 176"/>
                <a:gd name="T56" fmla="*/ 0 w 176"/>
                <a:gd name="T57" fmla="*/ 176 h 176"/>
                <a:gd name="T58" fmla="*/ 0 w 176"/>
                <a:gd name="T59" fmla="*/ 137 h 176"/>
                <a:gd name="T60" fmla="*/ 0 w 176"/>
                <a:gd name="T61" fmla="*/ 12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76" h="176">
                  <a:moveTo>
                    <a:pt x="0" y="122"/>
                  </a:moveTo>
                  <a:lnTo>
                    <a:pt x="2" y="0"/>
                  </a:lnTo>
                  <a:lnTo>
                    <a:pt x="6" y="2"/>
                  </a:lnTo>
                  <a:lnTo>
                    <a:pt x="4" y="45"/>
                  </a:lnTo>
                  <a:lnTo>
                    <a:pt x="47" y="47"/>
                  </a:lnTo>
                  <a:lnTo>
                    <a:pt x="48" y="41"/>
                  </a:lnTo>
                  <a:lnTo>
                    <a:pt x="58" y="41"/>
                  </a:lnTo>
                  <a:lnTo>
                    <a:pt x="60" y="37"/>
                  </a:lnTo>
                  <a:lnTo>
                    <a:pt x="99" y="39"/>
                  </a:lnTo>
                  <a:lnTo>
                    <a:pt x="99" y="35"/>
                  </a:lnTo>
                  <a:lnTo>
                    <a:pt x="147" y="33"/>
                  </a:lnTo>
                  <a:lnTo>
                    <a:pt x="149" y="4"/>
                  </a:lnTo>
                  <a:lnTo>
                    <a:pt x="176" y="6"/>
                  </a:lnTo>
                  <a:lnTo>
                    <a:pt x="176" y="25"/>
                  </a:lnTo>
                  <a:lnTo>
                    <a:pt x="157" y="37"/>
                  </a:lnTo>
                  <a:lnTo>
                    <a:pt x="143" y="50"/>
                  </a:lnTo>
                  <a:lnTo>
                    <a:pt x="136" y="56"/>
                  </a:lnTo>
                  <a:lnTo>
                    <a:pt x="130" y="66"/>
                  </a:lnTo>
                  <a:lnTo>
                    <a:pt x="122" y="72"/>
                  </a:lnTo>
                  <a:lnTo>
                    <a:pt x="116" y="81"/>
                  </a:lnTo>
                  <a:lnTo>
                    <a:pt x="95" y="101"/>
                  </a:lnTo>
                  <a:lnTo>
                    <a:pt x="79" y="106"/>
                  </a:lnTo>
                  <a:lnTo>
                    <a:pt x="54" y="124"/>
                  </a:lnTo>
                  <a:lnTo>
                    <a:pt x="50" y="132"/>
                  </a:lnTo>
                  <a:lnTo>
                    <a:pt x="31" y="145"/>
                  </a:lnTo>
                  <a:lnTo>
                    <a:pt x="27" y="151"/>
                  </a:lnTo>
                  <a:lnTo>
                    <a:pt x="18" y="159"/>
                  </a:lnTo>
                  <a:lnTo>
                    <a:pt x="10" y="170"/>
                  </a:lnTo>
                  <a:lnTo>
                    <a:pt x="0" y="176"/>
                  </a:lnTo>
                  <a:lnTo>
                    <a:pt x="0" y="137"/>
                  </a:lnTo>
                  <a:lnTo>
                    <a:pt x="0"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423"/>
            <p:cNvSpPr>
              <a:spLocks/>
            </p:cNvSpPr>
            <p:nvPr/>
          </p:nvSpPr>
          <p:spPr bwMode="auto">
            <a:xfrm>
              <a:off x="7401" y="20205"/>
              <a:ext cx="207" cy="146"/>
            </a:xfrm>
            <a:custGeom>
              <a:avLst/>
              <a:gdLst>
                <a:gd name="T0" fmla="*/ 207 w 207"/>
                <a:gd name="T1" fmla="*/ 12 h 146"/>
                <a:gd name="T2" fmla="*/ 199 w 207"/>
                <a:gd name="T3" fmla="*/ 130 h 146"/>
                <a:gd name="T4" fmla="*/ 205 w 207"/>
                <a:gd name="T5" fmla="*/ 132 h 146"/>
                <a:gd name="T6" fmla="*/ 203 w 207"/>
                <a:gd name="T7" fmla="*/ 146 h 146"/>
                <a:gd name="T8" fmla="*/ 0 w 207"/>
                <a:gd name="T9" fmla="*/ 134 h 146"/>
                <a:gd name="T10" fmla="*/ 4 w 207"/>
                <a:gd name="T11" fmla="*/ 59 h 146"/>
                <a:gd name="T12" fmla="*/ 5 w 207"/>
                <a:gd name="T13" fmla="*/ 0 h 146"/>
                <a:gd name="T14" fmla="*/ 23 w 207"/>
                <a:gd name="T15" fmla="*/ 2 h 146"/>
                <a:gd name="T16" fmla="*/ 172 w 207"/>
                <a:gd name="T17" fmla="*/ 10 h 146"/>
                <a:gd name="T18" fmla="*/ 207 w 207"/>
                <a:gd name="T19" fmla="*/ 1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46">
                  <a:moveTo>
                    <a:pt x="207" y="12"/>
                  </a:moveTo>
                  <a:lnTo>
                    <a:pt x="199" y="130"/>
                  </a:lnTo>
                  <a:lnTo>
                    <a:pt x="205" y="132"/>
                  </a:lnTo>
                  <a:lnTo>
                    <a:pt x="203" y="146"/>
                  </a:lnTo>
                  <a:lnTo>
                    <a:pt x="0" y="134"/>
                  </a:lnTo>
                  <a:lnTo>
                    <a:pt x="4" y="59"/>
                  </a:lnTo>
                  <a:lnTo>
                    <a:pt x="5" y="0"/>
                  </a:lnTo>
                  <a:lnTo>
                    <a:pt x="23" y="2"/>
                  </a:lnTo>
                  <a:lnTo>
                    <a:pt x="172" y="10"/>
                  </a:lnTo>
                  <a:lnTo>
                    <a:pt x="207" y="12"/>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24"/>
            <p:cNvSpPr>
              <a:spLocks/>
            </p:cNvSpPr>
            <p:nvPr/>
          </p:nvSpPr>
          <p:spPr bwMode="auto">
            <a:xfrm>
              <a:off x="6890" y="20169"/>
              <a:ext cx="182" cy="145"/>
            </a:xfrm>
            <a:custGeom>
              <a:avLst/>
              <a:gdLst>
                <a:gd name="T0" fmla="*/ 122 w 182"/>
                <a:gd name="T1" fmla="*/ 143 h 145"/>
                <a:gd name="T2" fmla="*/ 0 w 182"/>
                <a:gd name="T3" fmla="*/ 131 h 145"/>
                <a:gd name="T4" fmla="*/ 10 w 182"/>
                <a:gd name="T5" fmla="*/ 0 h 145"/>
                <a:gd name="T6" fmla="*/ 182 w 182"/>
                <a:gd name="T7" fmla="*/ 13 h 145"/>
                <a:gd name="T8" fmla="*/ 174 w 182"/>
                <a:gd name="T9" fmla="*/ 131 h 145"/>
                <a:gd name="T10" fmla="*/ 170 w 182"/>
                <a:gd name="T11" fmla="*/ 145 h 145"/>
                <a:gd name="T12" fmla="*/ 122 w 182"/>
                <a:gd name="T13" fmla="*/ 143 h 145"/>
              </a:gdLst>
              <a:ahLst/>
              <a:cxnLst>
                <a:cxn ang="0">
                  <a:pos x="T0" y="T1"/>
                </a:cxn>
                <a:cxn ang="0">
                  <a:pos x="T2" y="T3"/>
                </a:cxn>
                <a:cxn ang="0">
                  <a:pos x="T4" y="T5"/>
                </a:cxn>
                <a:cxn ang="0">
                  <a:pos x="T6" y="T7"/>
                </a:cxn>
                <a:cxn ang="0">
                  <a:pos x="T8" y="T9"/>
                </a:cxn>
                <a:cxn ang="0">
                  <a:pos x="T10" y="T11"/>
                </a:cxn>
                <a:cxn ang="0">
                  <a:pos x="T12" y="T13"/>
                </a:cxn>
              </a:cxnLst>
              <a:rect l="0" t="0" r="r" b="b"/>
              <a:pathLst>
                <a:path w="182" h="145">
                  <a:moveTo>
                    <a:pt x="122" y="143"/>
                  </a:moveTo>
                  <a:lnTo>
                    <a:pt x="0" y="131"/>
                  </a:lnTo>
                  <a:lnTo>
                    <a:pt x="10" y="0"/>
                  </a:lnTo>
                  <a:lnTo>
                    <a:pt x="182" y="13"/>
                  </a:lnTo>
                  <a:lnTo>
                    <a:pt x="174" y="131"/>
                  </a:lnTo>
                  <a:lnTo>
                    <a:pt x="170" y="145"/>
                  </a:lnTo>
                  <a:lnTo>
                    <a:pt x="122" y="143"/>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25"/>
            <p:cNvSpPr>
              <a:spLocks/>
            </p:cNvSpPr>
            <p:nvPr/>
          </p:nvSpPr>
          <p:spPr bwMode="auto">
            <a:xfrm>
              <a:off x="7254" y="20256"/>
              <a:ext cx="151" cy="83"/>
            </a:xfrm>
            <a:custGeom>
              <a:avLst/>
              <a:gdLst>
                <a:gd name="T0" fmla="*/ 151 w 151"/>
                <a:gd name="T1" fmla="*/ 8 h 83"/>
                <a:gd name="T2" fmla="*/ 147 w 151"/>
                <a:gd name="T3" fmla="*/ 83 h 83"/>
                <a:gd name="T4" fmla="*/ 0 w 151"/>
                <a:gd name="T5" fmla="*/ 73 h 83"/>
                <a:gd name="T6" fmla="*/ 2 w 151"/>
                <a:gd name="T7" fmla="*/ 58 h 83"/>
                <a:gd name="T8" fmla="*/ 3 w 151"/>
                <a:gd name="T9" fmla="*/ 58 h 83"/>
                <a:gd name="T10" fmla="*/ 9 w 151"/>
                <a:gd name="T11" fmla="*/ 0 h 83"/>
                <a:gd name="T12" fmla="*/ 151 w 151"/>
                <a:gd name="T13" fmla="*/ 8 h 83"/>
              </a:gdLst>
              <a:ahLst/>
              <a:cxnLst>
                <a:cxn ang="0">
                  <a:pos x="T0" y="T1"/>
                </a:cxn>
                <a:cxn ang="0">
                  <a:pos x="T2" y="T3"/>
                </a:cxn>
                <a:cxn ang="0">
                  <a:pos x="T4" y="T5"/>
                </a:cxn>
                <a:cxn ang="0">
                  <a:pos x="T6" y="T7"/>
                </a:cxn>
                <a:cxn ang="0">
                  <a:pos x="T8" y="T9"/>
                </a:cxn>
                <a:cxn ang="0">
                  <a:pos x="T10" y="T11"/>
                </a:cxn>
                <a:cxn ang="0">
                  <a:pos x="T12" y="T13"/>
                </a:cxn>
              </a:cxnLst>
              <a:rect l="0" t="0" r="r" b="b"/>
              <a:pathLst>
                <a:path w="151" h="83">
                  <a:moveTo>
                    <a:pt x="151" y="8"/>
                  </a:moveTo>
                  <a:lnTo>
                    <a:pt x="147" y="83"/>
                  </a:lnTo>
                  <a:lnTo>
                    <a:pt x="0" y="73"/>
                  </a:lnTo>
                  <a:lnTo>
                    <a:pt x="2" y="58"/>
                  </a:lnTo>
                  <a:lnTo>
                    <a:pt x="3" y="58"/>
                  </a:lnTo>
                  <a:lnTo>
                    <a:pt x="9" y="0"/>
                  </a:lnTo>
                  <a:lnTo>
                    <a:pt x="151" y="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26"/>
            <p:cNvSpPr>
              <a:spLocks/>
            </p:cNvSpPr>
            <p:nvPr/>
          </p:nvSpPr>
          <p:spPr bwMode="auto">
            <a:xfrm>
              <a:off x="8859" y="20322"/>
              <a:ext cx="120" cy="65"/>
            </a:xfrm>
            <a:custGeom>
              <a:avLst/>
              <a:gdLst>
                <a:gd name="T0" fmla="*/ 6 w 120"/>
                <a:gd name="T1" fmla="*/ 52 h 65"/>
                <a:gd name="T2" fmla="*/ 0 w 120"/>
                <a:gd name="T3" fmla="*/ 38 h 65"/>
                <a:gd name="T4" fmla="*/ 4 w 120"/>
                <a:gd name="T5" fmla="*/ 19 h 65"/>
                <a:gd name="T6" fmla="*/ 0 w 120"/>
                <a:gd name="T7" fmla="*/ 3 h 65"/>
                <a:gd name="T8" fmla="*/ 107 w 120"/>
                <a:gd name="T9" fmla="*/ 0 h 65"/>
                <a:gd name="T10" fmla="*/ 120 w 120"/>
                <a:gd name="T11" fmla="*/ 3 h 65"/>
                <a:gd name="T12" fmla="*/ 120 w 120"/>
                <a:gd name="T13" fmla="*/ 9 h 65"/>
                <a:gd name="T14" fmla="*/ 116 w 120"/>
                <a:gd name="T15" fmla="*/ 9 h 65"/>
                <a:gd name="T16" fmla="*/ 120 w 120"/>
                <a:gd name="T17" fmla="*/ 29 h 65"/>
                <a:gd name="T18" fmla="*/ 116 w 120"/>
                <a:gd name="T19" fmla="*/ 44 h 65"/>
                <a:gd name="T20" fmla="*/ 89 w 120"/>
                <a:gd name="T21" fmla="*/ 46 h 65"/>
                <a:gd name="T22" fmla="*/ 78 w 120"/>
                <a:gd name="T23" fmla="*/ 44 h 65"/>
                <a:gd name="T24" fmla="*/ 68 w 120"/>
                <a:gd name="T25" fmla="*/ 44 h 65"/>
                <a:gd name="T26" fmla="*/ 56 w 120"/>
                <a:gd name="T27" fmla="*/ 50 h 65"/>
                <a:gd name="T28" fmla="*/ 41 w 120"/>
                <a:gd name="T29" fmla="*/ 63 h 65"/>
                <a:gd name="T30" fmla="*/ 31 w 120"/>
                <a:gd name="T31" fmla="*/ 65 h 65"/>
                <a:gd name="T32" fmla="*/ 14 w 120"/>
                <a:gd name="T33" fmla="*/ 58 h 65"/>
                <a:gd name="T34" fmla="*/ 6 w 120"/>
                <a:gd name="T35" fmla="*/ 5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65">
                  <a:moveTo>
                    <a:pt x="6" y="52"/>
                  </a:moveTo>
                  <a:lnTo>
                    <a:pt x="0" y="38"/>
                  </a:lnTo>
                  <a:lnTo>
                    <a:pt x="4" y="19"/>
                  </a:lnTo>
                  <a:lnTo>
                    <a:pt x="0" y="3"/>
                  </a:lnTo>
                  <a:lnTo>
                    <a:pt x="107" y="0"/>
                  </a:lnTo>
                  <a:lnTo>
                    <a:pt x="120" y="3"/>
                  </a:lnTo>
                  <a:lnTo>
                    <a:pt x="120" y="9"/>
                  </a:lnTo>
                  <a:lnTo>
                    <a:pt x="116" y="9"/>
                  </a:lnTo>
                  <a:lnTo>
                    <a:pt x="120" y="29"/>
                  </a:lnTo>
                  <a:lnTo>
                    <a:pt x="116" y="44"/>
                  </a:lnTo>
                  <a:lnTo>
                    <a:pt x="89" y="46"/>
                  </a:lnTo>
                  <a:lnTo>
                    <a:pt x="78" y="44"/>
                  </a:lnTo>
                  <a:lnTo>
                    <a:pt x="68" y="44"/>
                  </a:lnTo>
                  <a:lnTo>
                    <a:pt x="56" y="50"/>
                  </a:lnTo>
                  <a:lnTo>
                    <a:pt x="41" y="63"/>
                  </a:lnTo>
                  <a:lnTo>
                    <a:pt x="31" y="65"/>
                  </a:lnTo>
                  <a:lnTo>
                    <a:pt x="14" y="58"/>
                  </a:lnTo>
                  <a:lnTo>
                    <a:pt x="6" y="5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27"/>
            <p:cNvSpPr>
              <a:spLocks/>
            </p:cNvSpPr>
            <p:nvPr/>
          </p:nvSpPr>
          <p:spPr bwMode="auto">
            <a:xfrm>
              <a:off x="8975" y="20331"/>
              <a:ext cx="124" cy="91"/>
            </a:xfrm>
            <a:custGeom>
              <a:avLst/>
              <a:gdLst>
                <a:gd name="T0" fmla="*/ 124 w 124"/>
                <a:gd name="T1" fmla="*/ 87 h 91"/>
                <a:gd name="T2" fmla="*/ 10 w 124"/>
                <a:gd name="T3" fmla="*/ 91 h 91"/>
                <a:gd name="T4" fmla="*/ 10 w 124"/>
                <a:gd name="T5" fmla="*/ 66 h 91"/>
                <a:gd name="T6" fmla="*/ 4 w 124"/>
                <a:gd name="T7" fmla="*/ 56 h 91"/>
                <a:gd name="T8" fmla="*/ 4 w 124"/>
                <a:gd name="T9" fmla="*/ 45 h 91"/>
                <a:gd name="T10" fmla="*/ 0 w 124"/>
                <a:gd name="T11" fmla="*/ 35 h 91"/>
                <a:gd name="T12" fmla="*/ 4 w 124"/>
                <a:gd name="T13" fmla="*/ 20 h 91"/>
                <a:gd name="T14" fmla="*/ 0 w 124"/>
                <a:gd name="T15" fmla="*/ 0 h 91"/>
                <a:gd name="T16" fmla="*/ 122 w 124"/>
                <a:gd name="T17" fmla="*/ 0 h 91"/>
                <a:gd name="T18" fmla="*/ 124 w 124"/>
                <a:gd name="T19" fmla="*/ 8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91">
                  <a:moveTo>
                    <a:pt x="124" y="87"/>
                  </a:moveTo>
                  <a:lnTo>
                    <a:pt x="10" y="91"/>
                  </a:lnTo>
                  <a:lnTo>
                    <a:pt x="10" y="66"/>
                  </a:lnTo>
                  <a:lnTo>
                    <a:pt x="4" y="56"/>
                  </a:lnTo>
                  <a:lnTo>
                    <a:pt x="4" y="45"/>
                  </a:lnTo>
                  <a:lnTo>
                    <a:pt x="0" y="35"/>
                  </a:lnTo>
                  <a:lnTo>
                    <a:pt x="4" y="20"/>
                  </a:lnTo>
                  <a:lnTo>
                    <a:pt x="0" y="0"/>
                  </a:lnTo>
                  <a:lnTo>
                    <a:pt x="122" y="0"/>
                  </a:lnTo>
                  <a:lnTo>
                    <a:pt x="124" y="87"/>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428"/>
            <p:cNvSpPr>
              <a:spLocks/>
            </p:cNvSpPr>
            <p:nvPr/>
          </p:nvSpPr>
          <p:spPr bwMode="auto">
            <a:xfrm>
              <a:off x="9097" y="20331"/>
              <a:ext cx="118" cy="87"/>
            </a:xfrm>
            <a:custGeom>
              <a:avLst/>
              <a:gdLst>
                <a:gd name="T0" fmla="*/ 118 w 118"/>
                <a:gd name="T1" fmla="*/ 87 h 87"/>
                <a:gd name="T2" fmla="*/ 2 w 118"/>
                <a:gd name="T3" fmla="*/ 87 h 87"/>
                <a:gd name="T4" fmla="*/ 0 w 118"/>
                <a:gd name="T5" fmla="*/ 0 h 87"/>
                <a:gd name="T6" fmla="*/ 60 w 118"/>
                <a:gd name="T7" fmla="*/ 0 h 87"/>
                <a:gd name="T8" fmla="*/ 118 w 118"/>
                <a:gd name="T9" fmla="*/ 0 h 87"/>
                <a:gd name="T10" fmla="*/ 118 w 118"/>
                <a:gd name="T11" fmla="*/ 87 h 87"/>
              </a:gdLst>
              <a:ahLst/>
              <a:cxnLst>
                <a:cxn ang="0">
                  <a:pos x="T0" y="T1"/>
                </a:cxn>
                <a:cxn ang="0">
                  <a:pos x="T2" y="T3"/>
                </a:cxn>
                <a:cxn ang="0">
                  <a:pos x="T4" y="T5"/>
                </a:cxn>
                <a:cxn ang="0">
                  <a:pos x="T6" y="T7"/>
                </a:cxn>
                <a:cxn ang="0">
                  <a:pos x="T8" y="T9"/>
                </a:cxn>
                <a:cxn ang="0">
                  <a:pos x="T10" y="T11"/>
                </a:cxn>
              </a:cxnLst>
              <a:rect l="0" t="0" r="r" b="b"/>
              <a:pathLst>
                <a:path w="118" h="87">
                  <a:moveTo>
                    <a:pt x="118" y="87"/>
                  </a:moveTo>
                  <a:lnTo>
                    <a:pt x="2" y="87"/>
                  </a:lnTo>
                  <a:lnTo>
                    <a:pt x="0" y="0"/>
                  </a:lnTo>
                  <a:lnTo>
                    <a:pt x="60" y="0"/>
                  </a:lnTo>
                  <a:lnTo>
                    <a:pt x="118" y="0"/>
                  </a:lnTo>
                  <a:lnTo>
                    <a:pt x="118" y="87"/>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429"/>
            <p:cNvSpPr>
              <a:spLocks/>
            </p:cNvSpPr>
            <p:nvPr/>
          </p:nvSpPr>
          <p:spPr bwMode="auto">
            <a:xfrm>
              <a:off x="9215" y="20329"/>
              <a:ext cx="116" cy="89"/>
            </a:xfrm>
            <a:custGeom>
              <a:avLst/>
              <a:gdLst>
                <a:gd name="T0" fmla="*/ 116 w 116"/>
                <a:gd name="T1" fmla="*/ 0 h 89"/>
                <a:gd name="T2" fmla="*/ 116 w 116"/>
                <a:gd name="T3" fmla="*/ 89 h 89"/>
                <a:gd name="T4" fmla="*/ 0 w 116"/>
                <a:gd name="T5" fmla="*/ 89 h 89"/>
                <a:gd name="T6" fmla="*/ 0 w 116"/>
                <a:gd name="T7" fmla="*/ 2 h 89"/>
                <a:gd name="T8" fmla="*/ 58 w 116"/>
                <a:gd name="T9" fmla="*/ 0 h 89"/>
                <a:gd name="T10" fmla="*/ 116 w 116"/>
                <a:gd name="T11" fmla="*/ 0 h 89"/>
              </a:gdLst>
              <a:ahLst/>
              <a:cxnLst>
                <a:cxn ang="0">
                  <a:pos x="T0" y="T1"/>
                </a:cxn>
                <a:cxn ang="0">
                  <a:pos x="T2" y="T3"/>
                </a:cxn>
                <a:cxn ang="0">
                  <a:pos x="T4" y="T5"/>
                </a:cxn>
                <a:cxn ang="0">
                  <a:pos x="T6" y="T7"/>
                </a:cxn>
                <a:cxn ang="0">
                  <a:pos x="T8" y="T9"/>
                </a:cxn>
                <a:cxn ang="0">
                  <a:pos x="T10" y="T11"/>
                </a:cxn>
              </a:cxnLst>
              <a:rect l="0" t="0" r="r" b="b"/>
              <a:pathLst>
                <a:path w="116" h="89">
                  <a:moveTo>
                    <a:pt x="116" y="0"/>
                  </a:moveTo>
                  <a:lnTo>
                    <a:pt x="116" y="89"/>
                  </a:lnTo>
                  <a:lnTo>
                    <a:pt x="0" y="89"/>
                  </a:lnTo>
                  <a:lnTo>
                    <a:pt x="0" y="2"/>
                  </a:lnTo>
                  <a:lnTo>
                    <a:pt x="58" y="0"/>
                  </a:lnTo>
                  <a:lnTo>
                    <a:pt x="116"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430"/>
            <p:cNvSpPr>
              <a:spLocks/>
            </p:cNvSpPr>
            <p:nvPr/>
          </p:nvSpPr>
          <p:spPr bwMode="auto">
            <a:xfrm>
              <a:off x="9447" y="20325"/>
              <a:ext cx="120" cy="91"/>
            </a:xfrm>
            <a:custGeom>
              <a:avLst/>
              <a:gdLst>
                <a:gd name="T0" fmla="*/ 118 w 120"/>
                <a:gd name="T1" fmla="*/ 0 h 91"/>
                <a:gd name="T2" fmla="*/ 120 w 120"/>
                <a:gd name="T3" fmla="*/ 89 h 91"/>
                <a:gd name="T4" fmla="*/ 4 w 120"/>
                <a:gd name="T5" fmla="*/ 91 h 91"/>
                <a:gd name="T6" fmla="*/ 0 w 120"/>
                <a:gd name="T7" fmla="*/ 2 h 91"/>
                <a:gd name="T8" fmla="*/ 57 w 120"/>
                <a:gd name="T9" fmla="*/ 0 h 91"/>
                <a:gd name="T10" fmla="*/ 118 w 120"/>
                <a:gd name="T11" fmla="*/ 0 h 91"/>
              </a:gdLst>
              <a:ahLst/>
              <a:cxnLst>
                <a:cxn ang="0">
                  <a:pos x="T0" y="T1"/>
                </a:cxn>
                <a:cxn ang="0">
                  <a:pos x="T2" y="T3"/>
                </a:cxn>
                <a:cxn ang="0">
                  <a:pos x="T4" y="T5"/>
                </a:cxn>
                <a:cxn ang="0">
                  <a:pos x="T6" y="T7"/>
                </a:cxn>
                <a:cxn ang="0">
                  <a:pos x="T8" y="T9"/>
                </a:cxn>
                <a:cxn ang="0">
                  <a:pos x="T10" y="T11"/>
                </a:cxn>
              </a:cxnLst>
              <a:rect l="0" t="0" r="r" b="b"/>
              <a:pathLst>
                <a:path w="120" h="91">
                  <a:moveTo>
                    <a:pt x="118" y="0"/>
                  </a:moveTo>
                  <a:lnTo>
                    <a:pt x="120" y="89"/>
                  </a:lnTo>
                  <a:lnTo>
                    <a:pt x="4" y="91"/>
                  </a:lnTo>
                  <a:lnTo>
                    <a:pt x="0" y="2"/>
                  </a:lnTo>
                  <a:lnTo>
                    <a:pt x="57" y="0"/>
                  </a:lnTo>
                  <a:lnTo>
                    <a:pt x="118" y="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431"/>
            <p:cNvSpPr>
              <a:spLocks/>
            </p:cNvSpPr>
            <p:nvPr/>
          </p:nvSpPr>
          <p:spPr bwMode="auto">
            <a:xfrm>
              <a:off x="9800" y="20314"/>
              <a:ext cx="119" cy="93"/>
            </a:xfrm>
            <a:custGeom>
              <a:avLst/>
              <a:gdLst>
                <a:gd name="T0" fmla="*/ 119 w 119"/>
                <a:gd name="T1" fmla="*/ 89 h 93"/>
                <a:gd name="T2" fmla="*/ 1 w 119"/>
                <a:gd name="T3" fmla="*/ 93 h 93"/>
                <a:gd name="T4" fmla="*/ 0 w 119"/>
                <a:gd name="T5" fmla="*/ 4 h 93"/>
                <a:gd name="T6" fmla="*/ 58 w 119"/>
                <a:gd name="T7" fmla="*/ 2 h 93"/>
                <a:gd name="T8" fmla="*/ 116 w 119"/>
                <a:gd name="T9" fmla="*/ 0 h 93"/>
                <a:gd name="T10" fmla="*/ 119 w 119"/>
                <a:gd name="T11" fmla="*/ 89 h 93"/>
              </a:gdLst>
              <a:ahLst/>
              <a:cxnLst>
                <a:cxn ang="0">
                  <a:pos x="T0" y="T1"/>
                </a:cxn>
                <a:cxn ang="0">
                  <a:pos x="T2" y="T3"/>
                </a:cxn>
                <a:cxn ang="0">
                  <a:pos x="T4" y="T5"/>
                </a:cxn>
                <a:cxn ang="0">
                  <a:pos x="T6" y="T7"/>
                </a:cxn>
                <a:cxn ang="0">
                  <a:pos x="T8" y="T9"/>
                </a:cxn>
                <a:cxn ang="0">
                  <a:pos x="T10" y="T11"/>
                </a:cxn>
              </a:cxnLst>
              <a:rect l="0" t="0" r="r" b="b"/>
              <a:pathLst>
                <a:path w="119" h="93">
                  <a:moveTo>
                    <a:pt x="119" y="89"/>
                  </a:moveTo>
                  <a:lnTo>
                    <a:pt x="1" y="93"/>
                  </a:lnTo>
                  <a:lnTo>
                    <a:pt x="0" y="4"/>
                  </a:lnTo>
                  <a:lnTo>
                    <a:pt x="58" y="2"/>
                  </a:lnTo>
                  <a:lnTo>
                    <a:pt x="116" y="0"/>
                  </a:lnTo>
                  <a:lnTo>
                    <a:pt x="119" y="8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32"/>
            <p:cNvSpPr>
              <a:spLocks/>
            </p:cNvSpPr>
            <p:nvPr/>
          </p:nvSpPr>
          <p:spPr bwMode="auto">
            <a:xfrm>
              <a:off x="9916" y="20308"/>
              <a:ext cx="123" cy="95"/>
            </a:xfrm>
            <a:custGeom>
              <a:avLst/>
              <a:gdLst>
                <a:gd name="T0" fmla="*/ 123 w 123"/>
                <a:gd name="T1" fmla="*/ 91 h 95"/>
                <a:gd name="T2" fmla="*/ 3 w 123"/>
                <a:gd name="T3" fmla="*/ 95 h 95"/>
                <a:gd name="T4" fmla="*/ 0 w 123"/>
                <a:gd name="T5" fmla="*/ 6 h 95"/>
                <a:gd name="T6" fmla="*/ 61 w 123"/>
                <a:gd name="T7" fmla="*/ 2 h 95"/>
                <a:gd name="T8" fmla="*/ 120 w 123"/>
                <a:gd name="T9" fmla="*/ 0 h 95"/>
                <a:gd name="T10" fmla="*/ 123 w 123"/>
                <a:gd name="T11" fmla="*/ 91 h 95"/>
              </a:gdLst>
              <a:ahLst/>
              <a:cxnLst>
                <a:cxn ang="0">
                  <a:pos x="T0" y="T1"/>
                </a:cxn>
                <a:cxn ang="0">
                  <a:pos x="T2" y="T3"/>
                </a:cxn>
                <a:cxn ang="0">
                  <a:pos x="T4" y="T5"/>
                </a:cxn>
                <a:cxn ang="0">
                  <a:pos x="T6" y="T7"/>
                </a:cxn>
                <a:cxn ang="0">
                  <a:pos x="T8" y="T9"/>
                </a:cxn>
                <a:cxn ang="0">
                  <a:pos x="T10" y="T11"/>
                </a:cxn>
              </a:cxnLst>
              <a:rect l="0" t="0" r="r" b="b"/>
              <a:pathLst>
                <a:path w="123" h="95">
                  <a:moveTo>
                    <a:pt x="123" y="91"/>
                  </a:moveTo>
                  <a:lnTo>
                    <a:pt x="3" y="95"/>
                  </a:lnTo>
                  <a:lnTo>
                    <a:pt x="0" y="6"/>
                  </a:lnTo>
                  <a:lnTo>
                    <a:pt x="61" y="2"/>
                  </a:lnTo>
                  <a:lnTo>
                    <a:pt x="120" y="0"/>
                  </a:lnTo>
                  <a:lnTo>
                    <a:pt x="123" y="91"/>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433"/>
            <p:cNvSpPr>
              <a:spLocks/>
            </p:cNvSpPr>
            <p:nvPr/>
          </p:nvSpPr>
          <p:spPr bwMode="auto">
            <a:xfrm>
              <a:off x="9331" y="20327"/>
              <a:ext cx="120" cy="91"/>
            </a:xfrm>
            <a:custGeom>
              <a:avLst/>
              <a:gdLst>
                <a:gd name="T0" fmla="*/ 120 w 120"/>
                <a:gd name="T1" fmla="*/ 89 h 91"/>
                <a:gd name="T2" fmla="*/ 0 w 120"/>
                <a:gd name="T3" fmla="*/ 91 h 91"/>
                <a:gd name="T4" fmla="*/ 0 w 120"/>
                <a:gd name="T5" fmla="*/ 2 h 91"/>
                <a:gd name="T6" fmla="*/ 58 w 120"/>
                <a:gd name="T7" fmla="*/ 2 h 91"/>
                <a:gd name="T8" fmla="*/ 116 w 120"/>
                <a:gd name="T9" fmla="*/ 0 h 91"/>
                <a:gd name="T10" fmla="*/ 120 w 120"/>
                <a:gd name="T11" fmla="*/ 89 h 91"/>
              </a:gdLst>
              <a:ahLst/>
              <a:cxnLst>
                <a:cxn ang="0">
                  <a:pos x="T0" y="T1"/>
                </a:cxn>
                <a:cxn ang="0">
                  <a:pos x="T2" y="T3"/>
                </a:cxn>
                <a:cxn ang="0">
                  <a:pos x="T4" y="T5"/>
                </a:cxn>
                <a:cxn ang="0">
                  <a:pos x="T6" y="T7"/>
                </a:cxn>
                <a:cxn ang="0">
                  <a:pos x="T8" y="T9"/>
                </a:cxn>
                <a:cxn ang="0">
                  <a:pos x="T10" y="T11"/>
                </a:cxn>
              </a:cxnLst>
              <a:rect l="0" t="0" r="r" b="b"/>
              <a:pathLst>
                <a:path w="120" h="91">
                  <a:moveTo>
                    <a:pt x="120" y="89"/>
                  </a:moveTo>
                  <a:lnTo>
                    <a:pt x="0" y="91"/>
                  </a:lnTo>
                  <a:lnTo>
                    <a:pt x="0" y="2"/>
                  </a:lnTo>
                  <a:lnTo>
                    <a:pt x="58" y="2"/>
                  </a:lnTo>
                  <a:lnTo>
                    <a:pt x="116" y="0"/>
                  </a:lnTo>
                  <a:lnTo>
                    <a:pt x="120" y="8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434"/>
            <p:cNvSpPr>
              <a:spLocks/>
            </p:cNvSpPr>
            <p:nvPr/>
          </p:nvSpPr>
          <p:spPr bwMode="auto">
            <a:xfrm>
              <a:off x="10036" y="20304"/>
              <a:ext cx="92" cy="124"/>
            </a:xfrm>
            <a:custGeom>
              <a:avLst/>
              <a:gdLst>
                <a:gd name="T0" fmla="*/ 85 w 92"/>
                <a:gd name="T1" fmla="*/ 120 h 124"/>
                <a:gd name="T2" fmla="*/ 5 w 92"/>
                <a:gd name="T3" fmla="*/ 124 h 124"/>
                <a:gd name="T4" fmla="*/ 3 w 92"/>
                <a:gd name="T5" fmla="*/ 95 h 124"/>
                <a:gd name="T6" fmla="*/ 0 w 92"/>
                <a:gd name="T7" fmla="*/ 4 h 124"/>
                <a:gd name="T8" fmla="*/ 58 w 92"/>
                <a:gd name="T9" fmla="*/ 2 h 124"/>
                <a:gd name="T10" fmla="*/ 87 w 92"/>
                <a:gd name="T11" fmla="*/ 0 h 124"/>
                <a:gd name="T12" fmla="*/ 89 w 92"/>
                <a:gd name="T13" fmla="*/ 29 h 124"/>
                <a:gd name="T14" fmla="*/ 92 w 92"/>
                <a:gd name="T15" fmla="*/ 120 h 124"/>
                <a:gd name="T16" fmla="*/ 85 w 92"/>
                <a:gd name="T17" fmla="*/ 12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24">
                  <a:moveTo>
                    <a:pt x="85" y="120"/>
                  </a:moveTo>
                  <a:lnTo>
                    <a:pt x="5" y="124"/>
                  </a:lnTo>
                  <a:lnTo>
                    <a:pt x="3" y="95"/>
                  </a:lnTo>
                  <a:lnTo>
                    <a:pt x="0" y="4"/>
                  </a:lnTo>
                  <a:lnTo>
                    <a:pt x="58" y="2"/>
                  </a:lnTo>
                  <a:lnTo>
                    <a:pt x="87" y="0"/>
                  </a:lnTo>
                  <a:lnTo>
                    <a:pt x="89" y="29"/>
                  </a:lnTo>
                  <a:lnTo>
                    <a:pt x="92" y="120"/>
                  </a:lnTo>
                  <a:lnTo>
                    <a:pt x="85"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435"/>
            <p:cNvSpPr>
              <a:spLocks/>
            </p:cNvSpPr>
            <p:nvPr/>
          </p:nvSpPr>
          <p:spPr bwMode="auto">
            <a:xfrm>
              <a:off x="8360" y="20327"/>
              <a:ext cx="118" cy="159"/>
            </a:xfrm>
            <a:custGeom>
              <a:avLst/>
              <a:gdLst>
                <a:gd name="T0" fmla="*/ 116 w 118"/>
                <a:gd name="T1" fmla="*/ 159 h 159"/>
                <a:gd name="T2" fmla="*/ 0 w 118"/>
                <a:gd name="T3" fmla="*/ 157 h 159"/>
                <a:gd name="T4" fmla="*/ 2 w 118"/>
                <a:gd name="T5" fmla="*/ 95 h 159"/>
                <a:gd name="T6" fmla="*/ 12 w 118"/>
                <a:gd name="T7" fmla="*/ 89 h 159"/>
                <a:gd name="T8" fmla="*/ 20 w 118"/>
                <a:gd name="T9" fmla="*/ 78 h 159"/>
                <a:gd name="T10" fmla="*/ 29 w 118"/>
                <a:gd name="T11" fmla="*/ 70 h 159"/>
                <a:gd name="T12" fmla="*/ 33 w 118"/>
                <a:gd name="T13" fmla="*/ 64 h 159"/>
                <a:gd name="T14" fmla="*/ 52 w 118"/>
                <a:gd name="T15" fmla="*/ 51 h 159"/>
                <a:gd name="T16" fmla="*/ 56 w 118"/>
                <a:gd name="T17" fmla="*/ 43 h 159"/>
                <a:gd name="T18" fmla="*/ 81 w 118"/>
                <a:gd name="T19" fmla="*/ 25 h 159"/>
                <a:gd name="T20" fmla="*/ 97 w 118"/>
                <a:gd name="T21" fmla="*/ 20 h 159"/>
                <a:gd name="T22" fmla="*/ 118 w 118"/>
                <a:gd name="T23" fmla="*/ 0 h 159"/>
                <a:gd name="T24" fmla="*/ 118 w 118"/>
                <a:gd name="T25" fmla="*/ 43 h 159"/>
                <a:gd name="T26" fmla="*/ 116 w 118"/>
                <a:gd name="T2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59">
                  <a:moveTo>
                    <a:pt x="116" y="159"/>
                  </a:moveTo>
                  <a:lnTo>
                    <a:pt x="0" y="157"/>
                  </a:lnTo>
                  <a:lnTo>
                    <a:pt x="2" y="95"/>
                  </a:lnTo>
                  <a:lnTo>
                    <a:pt x="12" y="89"/>
                  </a:lnTo>
                  <a:lnTo>
                    <a:pt x="20" y="78"/>
                  </a:lnTo>
                  <a:lnTo>
                    <a:pt x="29" y="70"/>
                  </a:lnTo>
                  <a:lnTo>
                    <a:pt x="33" y="64"/>
                  </a:lnTo>
                  <a:lnTo>
                    <a:pt x="52" y="51"/>
                  </a:lnTo>
                  <a:lnTo>
                    <a:pt x="56" y="43"/>
                  </a:lnTo>
                  <a:lnTo>
                    <a:pt x="81" y="25"/>
                  </a:lnTo>
                  <a:lnTo>
                    <a:pt x="97" y="20"/>
                  </a:lnTo>
                  <a:lnTo>
                    <a:pt x="118" y="0"/>
                  </a:lnTo>
                  <a:lnTo>
                    <a:pt x="118" y="43"/>
                  </a:lnTo>
                  <a:lnTo>
                    <a:pt x="116" y="15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36"/>
            <p:cNvSpPr>
              <a:spLocks/>
            </p:cNvSpPr>
            <p:nvPr/>
          </p:nvSpPr>
          <p:spPr bwMode="auto">
            <a:xfrm>
              <a:off x="8360" y="20327"/>
              <a:ext cx="118" cy="159"/>
            </a:xfrm>
            <a:custGeom>
              <a:avLst/>
              <a:gdLst>
                <a:gd name="T0" fmla="*/ 116 w 118"/>
                <a:gd name="T1" fmla="*/ 159 h 159"/>
                <a:gd name="T2" fmla="*/ 0 w 118"/>
                <a:gd name="T3" fmla="*/ 157 h 159"/>
                <a:gd name="T4" fmla="*/ 2 w 118"/>
                <a:gd name="T5" fmla="*/ 95 h 159"/>
                <a:gd name="T6" fmla="*/ 12 w 118"/>
                <a:gd name="T7" fmla="*/ 89 h 159"/>
                <a:gd name="T8" fmla="*/ 20 w 118"/>
                <a:gd name="T9" fmla="*/ 78 h 159"/>
                <a:gd name="T10" fmla="*/ 29 w 118"/>
                <a:gd name="T11" fmla="*/ 70 h 159"/>
                <a:gd name="T12" fmla="*/ 33 w 118"/>
                <a:gd name="T13" fmla="*/ 64 h 159"/>
                <a:gd name="T14" fmla="*/ 52 w 118"/>
                <a:gd name="T15" fmla="*/ 51 h 159"/>
                <a:gd name="T16" fmla="*/ 56 w 118"/>
                <a:gd name="T17" fmla="*/ 43 h 159"/>
                <a:gd name="T18" fmla="*/ 81 w 118"/>
                <a:gd name="T19" fmla="*/ 25 h 159"/>
                <a:gd name="T20" fmla="*/ 97 w 118"/>
                <a:gd name="T21" fmla="*/ 20 h 159"/>
                <a:gd name="T22" fmla="*/ 118 w 118"/>
                <a:gd name="T23" fmla="*/ 0 h 159"/>
                <a:gd name="T24" fmla="*/ 118 w 118"/>
                <a:gd name="T25" fmla="*/ 43 h 159"/>
                <a:gd name="T26" fmla="*/ 116 w 118"/>
                <a:gd name="T2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159">
                  <a:moveTo>
                    <a:pt x="116" y="159"/>
                  </a:moveTo>
                  <a:lnTo>
                    <a:pt x="0" y="157"/>
                  </a:lnTo>
                  <a:lnTo>
                    <a:pt x="2" y="95"/>
                  </a:lnTo>
                  <a:lnTo>
                    <a:pt x="12" y="89"/>
                  </a:lnTo>
                  <a:lnTo>
                    <a:pt x="20" y="78"/>
                  </a:lnTo>
                  <a:lnTo>
                    <a:pt x="29" y="70"/>
                  </a:lnTo>
                  <a:lnTo>
                    <a:pt x="33" y="64"/>
                  </a:lnTo>
                  <a:lnTo>
                    <a:pt x="52" y="51"/>
                  </a:lnTo>
                  <a:lnTo>
                    <a:pt x="56" y="43"/>
                  </a:lnTo>
                  <a:lnTo>
                    <a:pt x="81" y="25"/>
                  </a:lnTo>
                  <a:lnTo>
                    <a:pt x="97" y="20"/>
                  </a:lnTo>
                  <a:lnTo>
                    <a:pt x="118" y="0"/>
                  </a:lnTo>
                  <a:lnTo>
                    <a:pt x="118" y="43"/>
                  </a:lnTo>
                  <a:lnTo>
                    <a:pt x="116" y="15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Freeform 437"/>
            <p:cNvSpPr>
              <a:spLocks/>
            </p:cNvSpPr>
            <p:nvPr/>
          </p:nvSpPr>
          <p:spPr bwMode="auto">
            <a:xfrm>
              <a:off x="9565" y="20322"/>
              <a:ext cx="120" cy="92"/>
            </a:xfrm>
            <a:custGeom>
              <a:avLst/>
              <a:gdLst>
                <a:gd name="T0" fmla="*/ 120 w 120"/>
                <a:gd name="T1" fmla="*/ 89 h 92"/>
                <a:gd name="T2" fmla="*/ 2 w 120"/>
                <a:gd name="T3" fmla="*/ 92 h 92"/>
                <a:gd name="T4" fmla="*/ 0 w 120"/>
                <a:gd name="T5" fmla="*/ 3 h 92"/>
                <a:gd name="T6" fmla="*/ 58 w 120"/>
                <a:gd name="T7" fmla="*/ 1 h 92"/>
                <a:gd name="T8" fmla="*/ 118 w 120"/>
                <a:gd name="T9" fmla="*/ 0 h 92"/>
                <a:gd name="T10" fmla="*/ 120 w 120"/>
                <a:gd name="T11" fmla="*/ 89 h 92"/>
              </a:gdLst>
              <a:ahLst/>
              <a:cxnLst>
                <a:cxn ang="0">
                  <a:pos x="T0" y="T1"/>
                </a:cxn>
                <a:cxn ang="0">
                  <a:pos x="T2" y="T3"/>
                </a:cxn>
                <a:cxn ang="0">
                  <a:pos x="T4" y="T5"/>
                </a:cxn>
                <a:cxn ang="0">
                  <a:pos x="T6" y="T7"/>
                </a:cxn>
                <a:cxn ang="0">
                  <a:pos x="T8" y="T9"/>
                </a:cxn>
                <a:cxn ang="0">
                  <a:pos x="T10" y="T11"/>
                </a:cxn>
              </a:cxnLst>
              <a:rect l="0" t="0" r="r" b="b"/>
              <a:pathLst>
                <a:path w="120" h="92">
                  <a:moveTo>
                    <a:pt x="120" y="89"/>
                  </a:moveTo>
                  <a:lnTo>
                    <a:pt x="2" y="92"/>
                  </a:lnTo>
                  <a:lnTo>
                    <a:pt x="0" y="3"/>
                  </a:lnTo>
                  <a:lnTo>
                    <a:pt x="58" y="1"/>
                  </a:lnTo>
                  <a:lnTo>
                    <a:pt x="118" y="0"/>
                  </a:lnTo>
                  <a:lnTo>
                    <a:pt x="120" y="8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438"/>
            <p:cNvSpPr>
              <a:spLocks/>
            </p:cNvSpPr>
            <p:nvPr/>
          </p:nvSpPr>
          <p:spPr bwMode="auto">
            <a:xfrm>
              <a:off x="9683" y="20318"/>
              <a:ext cx="118" cy="93"/>
            </a:xfrm>
            <a:custGeom>
              <a:avLst/>
              <a:gdLst>
                <a:gd name="T0" fmla="*/ 117 w 118"/>
                <a:gd name="T1" fmla="*/ 0 h 93"/>
                <a:gd name="T2" fmla="*/ 118 w 118"/>
                <a:gd name="T3" fmla="*/ 89 h 93"/>
                <a:gd name="T4" fmla="*/ 2 w 118"/>
                <a:gd name="T5" fmla="*/ 93 h 93"/>
                <a:gd name="T6" fmla="*/ 0 w 118"/>
                <a:gd name="T7" fmla="*/ 4 h 93"/>
                <a:gd name="T8" fmla="*/ 57 w 118"/>
                <a:gd name="T9" fmla="*/ 2 h 93"/>
                <a:gd name="T10" fmla="*/ 117 w 118"/>
                <a:gd name="T11" fmla="*/ 0 h 93"/>
              </a:gdLst>
              <a:ahLst/>
              <a:cxnLst>
                <a:cxn ang="0">
                  <a:pos x="T0" y="T1"/>
                </a:cxn>
                <a:cxn ang="0">
                  <a:pos x="T2" y="T3"/>
                </a:cxn>
                <a:cxn ang="0">
                  <a:pos x="T4" y="T5"/>
                </a:cxn>
                <a:cxn ang="0">
                  <a:pos x="T6" y="T7"/>
                </a:cxn>
                <a:cxn ang="0">
                  <a:pos x="T8" y="T9"/>
                </a:cxn>
                <a:cxn ang="0">
                  <a:pos x="T10" y="T11"/>
                </a:cxn>
              </a:cxnLst>
              <a:rect l="0" t="0" r="r" b="b"/>
              <a:pathLst>
                <a:path w="118" h="93">
                  <a:moveTo>
                    <a:pt x="117" y="0"/>
                  </a:moveTo>
                  <a:lnTo>
                    <a:pt x="118" y="89"/>
                  </a:lnTo>
                  <a:lnTo>
                    <a:pt x="2" y="93"/>
                  </a:lnTo>
                  <a:lnTo>
                    <a:pt x="0" y="4"/>
                  </a:lnTo>
                  <a:lnTo>
                    <a:pt x="57" y="2"/>
                  </a:lnTo>
                  <a:lnTo>
                    <a:pt x="117" y="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439"/>
            <p:cNvSpPr>
              <a:spLocks/>
            </p:cNvSpPr>
            <p:nvPr/>
          </p:nvSpPr>
          <p:spPr bwMode="auto">
            <a:xfrm>
              <a:off x="10121" y="20329"/>
              <a:ext cx="110" cy="128"/>
            </a:xfrm>
            <a:custGeom>
              <a:avLst/>
              <a:gdLst>
                <a:gd name="T0" fmla="*/ 73 w 110"/>
                <a:gd name="T1" fmla="*/ 128 h 128"/>
                <a:gd name="T2" fmla="*/ 62 w 110"/>
                <a:gd name="T3" fmla="*/ 124 h 128"/>
                <a:gd name="T4" fmla="*/ 54 w 110"/>
                <a:gd name="T5" fmla="*/ 126 h 128"/>
                <a:gd name="T6" fmla="*/ 38 w 110"/>
                <a:gd name="T7" fmla="*/ 114 h 128"/>
                <a:gd name="T8" fmla="*/ 34 w 110"/>
                <a:gd name="T9" fmla="*/ 114 h 128"/>
                <a:gd name="T10" fmla="*/ 31 w 110"/>
                <a:gd name="T11" fmla="*/ 109 h 128"/>
                <a:gd name="T12" fmla="*/ 11 w 110"/>
                <a:gd name="T13" fmla="*/ 103 h 128"/>
                <a:gd name="T14" fmla="*/ 0 w 110"/>
                <a:gd name="T15" fmla="*/ 95 h 128"/>
                <a:gd name="T16" fmla="*/ 7 w 110"/>
                <a:gd name="T17" fmla="*/ 95 h 128"/>
                <a:gd name="T18" fmla="*/ 4 w 110"/>
                <a:gd name="T19" fmla="*/ 4 h 128"/>
                <a:gd name="T20" fmla="*/ 110 w 110"/>
                <a:gd name="T21" fmla="*/ 0 h 128"/>
                <a:gd name="T22" fmla="*/ 110 w 110"/>
                <a:gd name="T23" fmla="*/ 41 h 128"/>
                <a:gd name="T24" fmla="*/ 104 w 110"/>
                <a:gd name="T25" fmla="*/ 51 h 128"/>
                <a:gd name="T26" fmla="*/ 89 w 110"/>
                <a:gd name="T27" fmla="*/ 68 h 128"/>
                <a:gd name="T28" fmla="*/ 79 w 110"/>
                <a:gd name="T29" fmla="*/ 83 h 128"/>
                <a:gd name="T30" fmla="*/ 79 w 110"/>
                <a:gd name="T31" fmla="*/ 109 h 128"/>
                <a:gd name="T32" fmla="*/ 73 w 110"/>
                <a:gd name="T3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28">
                  <a:moveTo>
                    <a:pt x="73" y="128"/>
                  </a:moveTo>
                  <a:lnTo>
                    <a:pt x="62" y="124"/>
                  </a:lnTo>
                  <a:lnTo>
                    <a:pt x="54" y="126"/>
                  </a:lnTo>
                  <a:lnTo>
                    <a:pt x="38" y="114"/>
                  </a:lnTo>
                  <a:lnTo>
                    <a:pt x="34" y="114"/>
                  </a:lnTo>
                  <a:lnTo>
                    <a:pt x="31" y="109"/>
                  </a:lnTo>
                  <a:lnTo>
                    <a:pt x="11" y="103"/>
                  </a:lnTo>
                  <a:lnTo>
                    <a:pt x="0" y="95"/>
                  </a:lnTo>
                  <a:lnTo>
                    <a:pt x="7" y="95"/>
                  </a:lnTo>
                  <a:lnTo>
                    <a:pt x="4" y="4"/>
                  </a:lnTo>
                  <a:lnTo>
                    <a:pt x="110" y="0"/>
                  </a:lnTo>
                  <a:lnTo>
                    <a:pt x="110" y="41"/>
                  </a:lnTo>
                  <a:lnTo>
                    <a:pt x="104" y="51"/>
                  </a:lnTo>
                  <a:lnTo>
                    <a:pt x="89" y="68"/>
                  </a:lnTo>
                  <a:lnTo>
                    <a:pt x="79" y="83"/>
                  </a:lnTo>
                  <a:lnTo>
                    <a:pt x="79" y="109"/>
                  </a:lnTo>
                  <a:lnTo>
                    <a:pt x="73" y="12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40"/>
            <p:cNvSpPr>
              <a:spLocks/>
            </p:cNvSpPr>
            <p:nvPr/>
          </p:nvSpPr>
          <p:spPr bwMode="auto">
            <a:xfrm>
              <a:off x="8826" y="20366"/>
              <a:ext cx="161" cy="95"/>
            </a:xfrm>
            <a:custGeom>
              <a:avLst/>
              <a:gdLst>
                <a:gd name="T0" fmla="*/ 155 w 161"/>
                <a:gd name="T1" fmla="*/ 93 h 95"/>
                <a:gd name="T2" fmla="*/ 2 w 161"/>
                <a:gd name="T3" fmla="*/ 95 h 95"/>
                <a:gd name="T4" fmla="*/ 0 w 161"/>
                <a:gd name="T5" fmla="*/ 16 h 95"/>
                <a:gd name="T6" fmla="*/ 28 w 161"/>
                <a:gd name="T7" fmla="*/ 16 h 95"/>
                <a:gd name="T8" fmla="*/ 28 w 161"/>
                <a:gd name="T9" fmla="*/ 8 h 95"/>
                <a:gd name="T10" fmla="*/ 39 w 161"/>
                <a:gd name="T11" fmla="*/ 8 h 95"/>
                <a:gd name="T12" fmla="*/ 47 w 161"/>
                <a:gd name="T13" fmla="*/ 14 h 95"/>
                <a:gd name="T14" fmla="*/ 64 w 161"/>
                <a:gd name="T15" fmla="*/ 21 h 95"/>
                <a:gd name="T16" fmla="*/ 74 w 161"/>
                <a:gd name="T17" fmla="*/ 19 h 95"/>
                <a:gd name="T18" fmla="*/ 89 w 161"/>
                <a:gd name="T19" fmla="*/ 6 h 95"/>
                <a:gd name="T20" fmla="*/ 101 w 161"/>
                <a:gd name="T21" fmla="*/ 0 h 95"/>
                <a:gd name="T22" fmla="*/ 111 w 161"/>
                <a:gd name="T23" fmla="*/ 0 h 95"/>
                <a:gd name="T24" fmla="*/ 122 w 161"/>
                <a:gd name="T25" fmla="*/ 2 h 95"/>
                <a:gd name="T26" fmla="*/ 149 w 161"/>
                <a:gd name="T27" fmla="*/ 0 h 95"/>
                <a:gd name="T28" fmla="*/ 153 w 161"/>
                <a:gd name="T29" fmla="*/ 10 h 95"/>
                <a:gd name="T30" fmla="*/ 153 w 161"/>
                <a:gd name="T31" fmla="*/ 21 h 95"/>
                <a:gd name="T32" fmla="*/ 159 w 161"/>
                <a:gd name="T33" fmla="*/ 31 h 95"/>
                <a:gd name="T34" fmla="*/ 159 w 161"/>
                <a:gd name="T35" fmla="*/ 56 h 95"/>
                <a:gd name="T36" fmla="*/ 161 w 161"/>
                <a:gd name="T37" fmla="*/ 66 h 95"/>
                <a:gd name="T38" fmla="*/ 157 w 161"/>
                <a:gd name="T39" fmla="*/ 74 h 95"/>
                <a:gd name="T40" fmla="*/ 155 w 161"/>
                <a:gd name="T41"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1" h="95">
                  <a:moveTo>
                    <a:pt x="155" y="93"/>
                  </a:moveTo>
                  <a:lnTo>
                    <a:pt x="2" y="95"/>
                  </a:lnTo>
                  <a:lnTo>
                    <a:pt x="0" y="16"/>
                  </a:lnTo>
                  <a:lnTo>
                    <a:pt x="28" y="16"/>
                  </a:lnTo>
                  <a:lnTo>
                    <a:pt x="28" y="8"/>
                  </a:lnTo>
                  <a:lnTo>
                    <a:pt x="39" y="8"/>
                  </a:lnTo>
                  <a:lnTo>
                    <a:pt x="47" y="14"/>
                  </a:lnTo>
                  <a:lnTo>
                    <a:pt x="64" y="21"/>
                  </a:lnTo>
                  <a:lnTo>
                    <a:pt x="74" y="19"/>
                  </a:lnTo>
                  <a:lnTo>
                    <a:pt x="89" y="6"/>
                  </a:lnTo>
                  <a:lnTo>
                    <a:pt x="101" y="0"/>
                  </a:lnTo>
                  <a:lnTo>
                    <a:pt x="111" y="0"/>
                  </a:lnTo>
                  <a:lnTo>
                    <a:pt x="122" y="2"/>
                  </a:lnTo>
                  <a:lnTo>
                    <a:pt x="149" y="0"/>
                  </a:lnTo>
                  <a:lnTo>
                    <a:pt x="153" y="10"/>
                  </a:lnTo>
                  <a:lnTo>
                    <a:pt x="153" y="21"/>
                  </a:lnTo>
                  <a:lnTo>
                    <a:pt x="159" y="31"/>
                  </a:lnTo>
                  <a:lnTo>
                    <a:pt x="159" y="56"/>
                  </a:lnTo>
                  <a:lnTo>
                    <a:pt x="161" y="66"/>
                  </a:lnTo>
                  <a:lnTo>
                    <a:pt x="157" y="74"/>
                  </a:lnTo>
                  <a:lnTo>
                    <a:pt x="155"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41"/>
            <p:cNvSpPr>
              <a:spLocks/>
            </p:cNvSpPr>
            <p:nvPr/>
          </p:nvSpPr>
          <p:spPr bwMode="auto">
            <a:xfrm>
              <a:off x="8594" y="20370"/>
              <a:ext cx="118" cy="120"/>
            </a:xfrm>
            <a:custGeom>
              <a:avLst/>
              <a:gdLst>
                <a:gd name="T0" fmla="*/ 0 w 118"/>
                <a:gd name="T1" fmla="*/ 120 h 120"/>
                <a:gd name="T2" fmla="*/ 2 w 118"/>
                <a:gd name="T3" fmla="*/ 0 h 120"/>
                <a:gd name="T4" fmla="*/ 118 w 118"/>
                <a:gd name="T5" fmla="*/ 2 h 120"/>
                <a:gd name="T6" fmla="*/ 116 w 118"/>
                <a:gd name="T7" fmla="*/ 120 h 120"/>
                <a:gd name="T8" fmla="*/ 0 w 118"/>
                <a:gd name="T9" fmla="*/ 120 h 120"/>
              </a:gdLst>
              <a:ahLst/>
              <a:cxnLst>
                <a:cxn ang="0">
                  <a:pos x="T0" y="T1"/>
                </a:cxn>
                <a:cxn ang="0">
                  <a:pos x="T2" y="T3"/>
                </a:cxn>
                <a:cxn ang="0">
                  <a:pos x="T4" y="T5"/>
                </a:cxn>
                <a:cxn ang="0">
                  <a:pos x="T6" y="T7"/>
                </a:cxn>
                <a:cxn ang="0">
                  <a:pos x="T8" y="T9"/>
                </a:cxn>
              </a:cxnLst>
              <a:rect l="0" t="0" r="r" b="b"/>
              <a:pathLst>
                <a:path w="118" h="120">
                  <a:moveTo>
                    <a:pt x="0" y="120"/>
                  </a:moveTo>
                  <a:lnTo>
                    <a:pt x="2" y="0"/>
                  </a:lnTo>
                  <a:lnTo>
                    <a:pt x="118" y="2"/>
                  </a:lnTo>
                  <a:lnTo>
                    <a:pt x="116" y="120"/>
                  </a:lnTo>
                  <a:lnTo>
                    <a:pt x="0"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42"/>
            <p:cNvSpPr>
              <a:spLocks/>
            </p:cNvSpPr>
            <p:nvPr/>
          </p:nvSpPr>
          <p:spPr bwMode="auto">
            <a:xfrm>
              <a:off x="8710" y="20372"/>
              <a:ext cx="118" cy="178"/>
            </a:xfrm>
            <a:custGeom>
              <a:avLst/>
              <a:gdLst>
                <a:gd name="T0" fmla="*/ 116 w 118"/>
                <a:gd name="T1" fmla="*/ 178 h 178"/>
                <a:gd name="T2" fmla="*/ 0 w 118"/>
                <a:gd name="T3" fmla="*/ 178 h 178"/>
                <a:gd name="T4" fmla="*/ 0 w 118"/>
                <a:gd name="T5" fmla="*/ 118 h 178"/>
                <a:gd name="T6" fmla="*/ 2 w 118"/>
                <a:gd name="T7" fmla="*/ 0 h 178"/>
                <a:gd name="T8" fmla="*/ 116 w 118"/>
                <a:gd name="T9" fmla="*/ 0 h 178"/>
                <a:gd name="T10" fmla="*/ 116 w 118"/>
                <a:gd name="T11" fmla="*/ 10 h 178"/>
                <a:gd name="T12" fmla="*/ 118 w 118"/>
                <a:gd name="T13" fmla="*/ 89 h 178"/>
                <a:gd name="T14" fmla="*/ 116 w 118"/>
                <a:gd name="T15" fmla="*/ 178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78">
                  <a:moveTo>
                    <a:pt x="116" y="178"/>
                  </a:moveTo>
                  <a:lnTo>
                    <a:pt x="0" y="178"/>
                  </a:lnTo>
                  <a:lnTo>
                    <a:pt x="0" y="118"/>
                  </a:lnTo>
                  <a:lnTo>
                    <a:pt x="2" y="0"/>
                  </a:lnTo>
                  <a:lnTo>
                    <a:pt x="116" y="0"/>
                  </a:lnTo>
                  <a:lnTo>
                    <a:pt x="116" y="10"/>
                  </a:lnTo>
                  <a:lnTo>
                    <a:pt x="118" y="89"/>
                  </a:lnTo>
                  <a:lnTo>
                    <a:pt x="116" y="178"/>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43"/>
            <p:cNvSpPr>
              <a:spLocks/>
            </p:cNvSpPr>
            <p:nvPr/>
          </p:nvSpPr>
          <p:spPr bwMode="auto">
            <a:xfrm>
              <a:off x="8068" y="20358"/>
              <a:ext cx="182" cy="138"/>
            </a:xfrm>
            <a:custGeom>
              <a:avLst/>
              <a:gdLst>
                <a:gd name="T0" fmla="*/ 2 w 182"/>
                <a:gd name="T1" fmla="*/ 128 h 138"/>
                <a:gd name="T2" fmla="*/ 2 w 182"/>
                <a:gd name="T3" fmla="*/ 120 h 138"/>
                <a:gd name="T4" fmla="*/ 0 w 182"/>
                <a:gd name="T5" fmla="*/ 118 h 138"/>
                <a:gd name="T6" fmla="*/ 4 w 182"/>
                <a:gd name="T7" fmla="*/ 0 h 138"/>
                <a:gd name="T8" fmla="*/ 60 w 182"/>
                <a:gd name="T9" fmla="*/ 0 h 138"/>
                <a:gd name="T10" fmla="*/ 174 w 182"/>
                <a:gd name="T11" fmla="*/ 6 h 138"/>
                <a:gd name="T12" fmla="*/ 182 w 182"/>
                <a:gd name="T13" fmla="*/ 6 h 138"/>
                <a:gd name="T14" fmla="*/ 178 w 182"/>
                <a:gd name="T15" fmla="*/ 124 h 138"/>
                <a:gd name="T16" fmla="*/ 178 w 182"/>
                <a:gd name="T17" fmla="*/ 128 h 138"/>
                <a:gd name="T18" fmla="*/ 134 w 182"/>
                <a:gd name="T19" fmla="*/ 138 h 138"/>
                <a:gd name="T20" fmla="*/ 62 w 182"/>
                <a:gd name="T21" fmla="*/ 136 h 138"/>
                <a:gd name="T22" fmla="*/ 35 w 182"/>
                <a:gd name="T23" fmla="*/ 132 h 138"/>
                <a:gd name="T24" fmla="*/ 25 w 182"/>
                <a:gd name="T25" fmla="*/ 128 h 138"/>
                <a:gd name="T26" fmla="*/ 2 w 182"/>
                <a:gd name="T27" fmla="*/ 12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2" h="138">
                  <a:moveTo>
                    <a:pt x="2" y="128"/>
                  </a:moveTo>
                  <a:lnTo>
                    <a:pt x="2" y="120"/>
                  </a:lnTo>
                  <a:lnTo>
                    <a:pt x="0" y="118"/>
                  </a:lnTo>
                  <a:lnTo>
                    <a:pt x="4" y="0"/>
                  </a:lnTo>
                  <a:lnTo>
                    <a:pt x="60" y="0"/>
                  </a:lnTo>
                  <a:lnTo>
                    <a:pt x="174" y="6"/>
                  </a:lnTo>
                  <a:lnTo>
                    <a:pt x="182" y="6"/>
                  </a:lnTo>
                  <a:lnTo>
                    <a:pt x="178" y="124"/>
                  </a:lnTo>
                  <a:lnTo>
                    <a:pt x="178" y="128"/>
                  </a:lnTo>
                  <a:lnTo>
                    <a:pt x="134" y="138"/>
                  </a:lnTo>
                  <a:lnTo>
                    <a:pt x="62" y="136"/>
                  </a:lnTo>
                  <a:lnTo>
                    <a:pt x="35" y="132"/>
                  </a:lnTo>
                  <a:lnTo>
                    <a:pt x="25" y="128"/>
                  </a:lnTo>
                  <a:lnTo>
                    <a:pt x="2" y="12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44"/>
            <p:cNvSpPr>
              <a:spLocks/>
            </p:cNvSpPr>
            <p:nvPr/>
          </p:nvSpPr>
          <p:spPr bwMode="auto">
            <a:xfrm>
              <a:off x="7863" y="20351"/>
              <a:ext cx="209" cy="135"/>
            </a:xfrm>
            <a:custGeom>
              <a:avLst/>
              <a:gdLst>
                <a:gd name="T0" fmla="*/ 60 w 209"/>
                <a:gd name="T1" fmla="*/ 119 h 135"/>
                <a:gd name="T2" fmla="*/ 0 w 209"/>
                <a:gd name="T3" fmla="*/ 118 h 135"/>
                <a:gd name="T4" fmla="*/ 4 w 209"/>
                <a:gd name="T5" fmla="*/ 0 h 135"/>
                <a:gd name="T6" fmla="*/ 209 w 209"/>
                <a:gd name="T7" fmla="*/ 7 h 135"/>
                <a:gd name="T8" fmla="*/ 205 w 209"/>
                <a:gd name="T9" fmla="*/ 125 h 135"/>
                <a:gd name="T10" fmla="*/ 207 w 209"/>
                <a:gd name="T11" fmla="*/ 127 h 135"/>
                <a:gd name="T12" fmla="*/ 207 w 209"/>
                <a:gd name="T13" fmla="*/ 135 h 135"/>
                <a:gd name="T14" fmla="*/ 147 w 209"/>
                <a:gd name="T15" fmla="*/ 127 h 135"/>
                <a:gd name="T16" fmla="*/ 135 w 209"/>
                <a:gd name="T17" fmla="*/ 123 h 135"/>
                <a:gd name="T18" fmla="*/ 60 w 209"/>
                <a:gd name="T19" fmla="*/ 11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35">
                  <a:moveTo>
                    <a:pt x="60" y="119"/>
                  </a:moveTo>
                  <a:lnTo>
                    <a:pt x="0" y="118"/>
                  </a:lnTo>
                  <a:lnTo>
                    <a:pt x="4" y="0"/>
                  </a:lnTo>
                  <a:lnTo>
                    <a:pt x="209" y="7"/>
                  </a:lnTo>
                  <a:lnTo>
                    <a:pt x="205" y="125"/>
                  </a:lnTo>
                  <a:lnTo>
                    <a:pt x="207" y="127"/>
                  </a:lnTo>
                  <a:lnTo>
                    <a:pt x="207" y="135"/>
                  </a:lnTo>
                  <a:lnTo>
                    <a:pt x="147" y="127"/>
                  </a:lnTo>
                  <a:lnTo>
                    <a:pt x="135" y="123"/>
                  </a:lnTo>
                  <a:lnTo>
                    <a:pt x="60" y="119"/>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445"/>
            <p:cNvSpPr>
              <a:spLocks/>
            </p:cNvSpPr>
            <p:nvPr/>
          </p:nvSpPr>
          <p:spPr bwMode="auto">
            <a:xfrm>
              <a:off x="8476" y="20370"/>
              <a:ext cx="120" cy="120"/>
            </a:xfrm>
            <a:custGeom>
              <a:avLst/>
              <a:gdLst>
                <a:gd name="T0" fmla="*/ 118 w 120"/>
                <a:gd name="T1" fmla="*/ 120 h 120"/>
                <a:gd name="T2" fmla="*/ 0 w 120"/>
                <a:gd name="T3" fmla="*/ 116 h 120"/>
                <a:gd name="T4" fmla="*/ 2 w 120"/>
                <a:gd name="T5" fmla="*/ 0 h 120"/>
                <a:gd name="T6" fmla="*/ 120 w 120"/>
                <a:gd name="T7" fmla="*/ 0 h 120"/>
                <a:gd name="T8" fmla="*/ 118 w 120"/>
                <a:gd name="T9" fmla="*/ 120 h 120"/>
              </a:gdLst>
              <a:ahLst/>
              <a:cxnLst>
                <a:cxn ang="0">
                  <a:pos x="T0" y="T1"/>
                </a:cxn>
                <a:cxn ang="0">
                  <a:pos x="T2" y="T3"/>
                </a:cxn>
                <a:cxn ang="0">
                  <a:pos x="T4" y="T5"/>
                </a:cxn>
                <a:cxn ang="0">
                  <a:pos x="T6" y="T7"/>
                </a:cxn>
                <a:cxn ang="0">
                  <a:pos x="T8" y="T9"/>
                </a:cxn>
              </a:cxnLst>
              <a:rect l="0" t="0" r="r" b="b"/>
              <a:pathLst>
                <a:path w="120" h="120">
                  <a:moveTo>
                    <a:pt x="118" y="120"/>
                  </a:moveTo>
                  <a:lnTo>
                    <a:pt x="0" y="116"/>
                  </a:lnTo>
                  <a:lnTo>
                    <a:pt x="2" y="0"/>
                  </a:lnTo>
                  <a:lnTo>
                    <a:pt x="120" y="0"/>
                  </a:lnTo>
                  <a:lnTo>
                    <a:pt x="118" y="12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446"/>
            <p:cNvSpPr>
              <a:spLocks/>
            </p:cNvSpPr>
            <p:nvPr/>
          </p:nvSpPr>
          <p:spPr bwMode="auto">
            <a:xfrm>
              <a:off x="8246" y="20364"/>
              <a:ext cx="116" cy="120"/>
            </a:xfrm>
            <a:custGeom>
              <a:avLst/>
              <a:gdLst>
                <a:gd name="T0" fmla="*/ 0 w 116"/>
                <a:gd name="T1" fmla="*/ 118 h 120"/>
                <a:gd name="T2" fmla="*/ 4 w 116"/>
                <a:gd name="T3" fmla="*/ 0 h 120"/>
                <a:gd name="T4" fmla="*/ 116 w 116"/>
                <a:gd name="T5" fmla="*/ 4 h 120"/>
                <a:gd name="T6" fmla="*/ 116 w 116"/>
                <a:gd name="T7" fmla="*/ 19 h 120"/>
                <a:gd name="T8" fmla="*/ 116 w 116"/>
                <a:gd name="T9" fmla="*/ 58 h 120"/>
                <a:gd name="T10" fmla="*/ 114 w 116"/>
                <a:gd name="T11" fmla="*/ 120 h 120"/>
                <a:gd name="T12" fmla="*/ 0 w 116"/>
                <a:gd name="T13" fmla="*/ 118 h 120"/>
              </a:gdLst>
              <a:ahLst/>
              <a:cxnLst>
                <a:cxn ang="0">
                  <a:pos x="T0" y="T1"/>
                </a:cxn>
                <a:cxn ang="0">
                  <a:pos x="T2" y="T3"/>
                </a:cxn>
                <a:cxn ang="0">
                  <a:pos x="T4" y="T5"/>
                </a:cxn>
                <a:cxn ang="0">
                  <a:pos x="T6" y="T7"/>
                </a:cxn>
                <a:cxn ang="0">
                  <a:pos x="T8" y="T9"/>
                </a:cxn>
                <a:cxn ang="0">
                  <a:pos x="T10" y="T11"/>
                </a:cxn>
                <a:cxn ang="0">
                  <a:pos x="T12" y="T13"/>
                </a:cxn>
              </a:cxnLst>
              <a:rect l="0" t="0" r="r" b="b"/>
              <a:pathLst>
                <a:path w="116" h="120">
                  <a:moveTo>
                    <a:pt x="0" y="118"/>
                  </a:moveTo>
                  <a:lnTo>
                    <a:pt x="4" y="0"/>
                  </a:lnTo>
                  <a:lnTo>
                    <a:pt x="116" y="4"/>
                  </a:lnTo>
                  <a:lnTo>
                    <a:pt x="116" y="19"/>
                  </a:lnTo>
                  <a:lnTo>
                    <a:pt x="116" y="58"/>
                  </a:lnTo>
                  <a:lnTo>
                    <a:pt x="114" y="120"/>
                  </a:lnTo>
                  <a:lnTo>
                    <a:pt x="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447"/>
            <p:cNvSpPr>
              <a:spLocks/>
            </p:cNvSpPr>
            <p:nvPr/>
          </p:nvSpPr>
          <p:spPr bwMode="auto">
            <a:xfrm>
              <a:off x="7393" y="20339"/>
              <a:ext cx="211" cy="116"/>
            </a:xfrm>
            <a:custGeom>
              <a:avLst/>
              <a:gdLst>
                <a:gd name="T0" fmla="*/ 182 w 211"/>
                <a:gd name="T1" fmla="*/ 114 h 116"/>
                <a:gd name="T2" fmla="*/ 0 w 211"/>
                <a:gd name="T3" fmla="*/ 102 h 116"/>
                <a:gd name="T4" fmla="*/ 2 w 211"/>
                <a:gd name="T5" fmla="*/ 87 h 116"/>
                <a:gd name="T6" fmla="*/ 8 w 211"/>
                <a:gd name="T7" fmla="*/ 0 h 116"/>
                <a:gd name="T8" fmla="*/ 211 w 211"/>
                <a:gd name="T9" fmla="*/ 12 h 116"/>
                <a:gd name="T10" fmla="*/ 207 w 211"/>
                <a:gd name="T11" fmla="*/ 116 h 116"/>
                <a:gd name="T12" fmla="*/ 182 w 211"/>
                <a:gd name="T13" fmla="*/ 114 h 116"/>
              </a:gdLst>
              <a:ahLst/>
              <a:cxnLst>
                <a:cxn ang="0">
                  <a:pos x="T0" y="T1"/>
                </a:cxn>
                <a:cxn ang="0">
                  <a:pos x="T2" y="T3"/>
                </a:cxn>
                <a:cxn ang="0">
                  <a:pos x="T4" y="T5"/>
                </a:cxn>
                <a:cxn ang="0">
                  <a:pos x="T6" y="T7"/>
                </a:cxn>
                <a:cxn ang="0">
                  <a:pos x="T8" y="T9"/>
                </a:cxn>
                <a:cxn ang="0">
                  <a:pos x="T10" y="T11"/>
                </a:cxn>
                <a:cxn ang="0">
                  <a:pos x="T12" y="T13"/>
                </a:cxn>
              </a:cxnLst>
              <a:rect l="0" t="0" r="r" b="b"/>
              <a:pathLst>
                <a:path w="211" h="116">
                  <a:moveTo>
                    <a:pt x="182" y="114"/>
                  </a:moveTo>
                  <a:lnTo>
                    <a:pt x="0" y="102"/>
                  </a:lnTo>
                  <a:lnTo>
                    <a:pt x="2" y="87"/>
                  </a:lnTo>
                  <a:lnTo>
                    <a:pt x="8" y="0"/>
                  </a:lnTo>
                  <a:lnTo>
                    <a:pt x="211" y="12"/>
                  </a:lnTo>
                  <a:lnTo>
                    <a:pt x="207" y="116"/>
                  </a:lnTo>
                  <a:lnTo>
                    <a:pt x="182" y="114"/>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48"/>
            <p:cNvSpPr>
              <a:spLocks/>
            </p:cNvSpPr>
            <p:nvPr/>
          </p:nvSpPr>
          <p:spPr bwMode="auto">
            <a:xfrm>
              <a:off x="8975" y="20418"/>
              <a:ext cx="128" cy="112"/>
            </a:xfrm>
            <a:custGeom>
              <a:avLst/>
              <a:gdLst>
                <a:gd name="T0" fmla="*/ 124 w 128"/>
                <a:gd name="T1" fmla="*/ 0 h 112"/>
                <a:gd name="T2" fmla="*/ 122 w 128"/>
                <a:gd name="T3" fmla="*/ 60 h 112"/>
                <a:gd name="T4" fmla="*/ 126 w 128"/>
                <a:gd name="T5" fmla="*/ 60 h 112"/>
                <a:gd name="T6" fmla="*/ 128 w 128"/>
                <a:gd name="T7" fmla="*/ 112 h 112"/>
                <a:gd name="T8" fmla="*/ 27 w 128"/>
                <a:gd name="T9" fmla="*/ 111 h 112"/>
                <a:gd name="T10" fmla="*/ 31 w 128"/>
                <a:gd name="T11" fmla="*/ 99 h 112"/>
                <a:gd name="T12" fmla="*/ 27 w 128"/>
                <a:gd name="T13" fmla="*/ 93 h 112"/>
                <a:gd name="T14" fmla="*/ 0 w 128"/>
                <a:gd name="T15" fmla="*/ 62 h 112"/>
                <a:gd name="T16" fmla="*/ 6 w 128"/>
                <a:gd name="T17" fmla="*/ 41 h 112"/>
                <a:gd name="T18" fmla="*/ 8 w 128"/>
                <a:gd name="T19" fmla="*/ 22 h 112"/>
                <a:gd name="T20" fmla="*/ 12 w 128"/>
                <a:gd name="T21" fmla="*/ 14 h 112"/>
                <a:gd name="T22" fmla="*/ 10 w 128"/>
                <a:gd name="T23" fmla="*/ 4 h 112"/>
                <a:gd name="T24" fmla="*/ 124 w 128"/>
                <a:gd name="T2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8" h="112">
                  <a:moveTo>
                    <a:pt x="124" y="0"/>
                  </a:moveTo>
                  <a:lnTo>
                    <a:pt x="122" y="60"/>
                  </a:lnTo>
                  <a:lnTo>
                    <a:pt x="126" y="60"/>
                  </a:lnTo>
                  <a:lnTo>
                    <a:pt x="128" y="112"/>
                  </a:lnTo>
                  <a:lnTo>
                    <a:pt x="27" y="111"/>
                  </a:lnTo>
                  <a:lnTo>
                    <a:pt x="31" y="99"/>
                  </a:lnTo>
                  <a:lnTo>
                    <a:pt x="27" y="93"/>
                  </a:lnTo>
                  <a:lnTo>
                    <a:pt x="0" y="62"/>
                  </a:lnTo>
                  <a:lnTo>
                    <a:pt x="6" y="41"/>
                  </a:lnTo>
                  <a:lnTo>
                    <a:pt x="8" y="22"/>
                  </a:lnTo>
                  <a:lnTo>
                    <a:pt x="12" y="14"/>
                  </a:lnTo>
                  <a:lnTo>
                    <a:pt x="10" y="4"/>
                  </a:lnTo>
                  <a:lnTo>
                    <a:pt x="124"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449"/>
            <p:cNvSpPr>
              <a:spLocks/>
            </p:cNvSpPr>
            <p:nvPr/>
          </p:nvSpPr>
          <p:spPr bwMode="auto">
            <a:xfrm>
              <a:off x="9097" y="20418"/>
              <a:ext cx="124" cy="112"/>
            </a:xfrm>
            <a:custGeom>
              <a:avLst/>
              <a:gdLst>
                <a:gd name="T0" fmla="*/ 124 w 124"/>
                <a:gd name="T1" fmla="*/ 112 h 112"/>
                <a:gd name="T2" fmla="*/ 49 w 124"/>
                <a:gd name="T3" fmla="*/ 112 h 112"/>
                <a:gd name="T4" fmla="*/ 6 w 124"/>
                <a:gd name="T5" fmla="*/ 112 h 112"/>
                <a:gd name="T6" fmla="*/ 4 w 124"/>
                <a:gd name="T7" fmla="*/ 60 h 112"/>
                <a:gd name="T8" fmla="*/ 0 w 124"/>
                <a:gd name="T9" fmla="*/ 60 h 112"/>
                <a:gd name="T10" fmla="*/ 2 w 124"/>
                <a:gd name="T11" fmla="*/ 0 h 112"/>
                <a:gd name="T12" fmla="*/ 118 w 124"/>
                <a:gd name="T13" fmla="*/ 0 h 112"/>
                <a:gd name="T14" fmla="*/ 118 w 124"/>
                <a:gd name="T15" fmla="*/ 60 h 112"/>
                <a:gd name="T16" fmla="*/ 124 w 124"/>
                <a:gd name="T17" fmla="*/ 60 h 112"/>
                <a:gd name="T18" fmla="*/ 124 w 124"/>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12">
                  <a:moveTo>
                    <a:pt x="124" y="112"/>
                  </a:moveTo>
                  <a:lnTo>
                    <a:pt x="49" y="112"/>
                  </a:lnTo>
                  <a:lnTo>
                    <a:pt x="6" y="112"/>
                  </a:lnTo>
                  <a:lnTo>
                    <a:pt x="4" y="60"/>
                  </a:lnTo>
                  <a:lnTo>
                    <a:pt x="0" y="60"/>
                  </a:lnTo>
                  <a:lnTo>
                    <a:pt x="2" y="0"/>
                  </a:lnTo>
                  <a:lnTo>
                    <a:pt x="118" y="0"/>
                  </a:lnTo>
                  <a:lnTo>
                    <a:pt x="118" y="60"/>
                  </a:lnTo>
                  <a:lnTo>
                    <a:pt x="124" y="60"/>
                  </a:lnTo>
                  <a:lnTo>
                    <a:pt x="124" y="11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450"/>
            <p:cNvSpPr>
              <a:spLocks/>
            </p:cNvSpPr>
            <p:nvPr/>
          </p:nvSpPr>
          <p:spPr bwMode="auto">
            <a:xfrm>
              <a:off x="9215" y="20418"/>
              <a:ext cx="118" cy="112"/>
            </a:xfrm>
            <a:custGeom>
              <a:avLst/>
              <a:gdLst>
                <a:gd name="T0" fmla="*/ 116 w 118"/>
                <a:gd name="T1" fmla="*/ 0 h 112"/>
                <a:gd name="T2" fmla="*/ 118 w 118"/>
                <a:gd name="T3" fmla="*/ 112 h 112"/>
                <a:gd name="T4" fmla="*/ 78 w 118"/>
                <a:gd name="T5" fmla="*/ 112 h 112"/>
                <a:gd name="T6" fmla="*/ 6 w 118"/>
                <a:gd name="T7" fmla="*/ 112 h 112"/>
                <a:gd name="T8" fmla="*/ 6 w 118"/>
                <a:gd name="T9" fmla="*/ 60 h 112"/>
                <a:gd name="T10" fmla="*/ 0 w 118"/>
                <a:gd name="T11" fmla="*/ 60 h 112"/>
                <a:gd name="T12" fmla="*/ 0 w 118"/>
                <a:gd name="T13" fmla="*/ 0 h 112"/>
                <a:gd name="T14" fmla="*/ 116 w 118"/>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12">
                  <a:moveTo>
                    <a:pt x="116" y="0"/>
                  </a:moveTo>
                  <a:lnTo>
                    <a:pt x="118" y="112"/>
                  </a:lnTo>
                  <a:lnTo>
                    <a:pt x="78" y="112"/>
                  </a:lnTo>
                  <a:lnTo>
                    <a:pt x="6" y="112"/>
                  </a:lnTo>
                  <a:lnTo>
                    <a:pt x="6" y="60"/>
                  </a:lnTo>
                  <a:lnTo>
                    <a:pt x="0" y="60"/>
                  </a:lnTo>
                  <a:lnTo>
                    <a:pt x="0" y="0"/>
                  </a:lnTo>
                  <a:lnTo>
                    <a:pt x="116" y="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51"/>
            <p:cNvSpPr>
              <a:spLocks/>
            </p:cNvSpPr>
            <p:nvPr/>
          </p:nvSpPr>
          <p:spPr bwMode="auto">
            <a:xfrm>
              <a:off x="9331" y="20416"/>
              <a:ext cx="122" cy="114"/>
            </a:xfrm>
            <a:custGeom>
              <a:avLst/>
              <a:gdLst>
                <a:gd name="T0" fmla="*/ 66 w 122"/>
                <a:gd name="T1" fmla="*/ 114 h 114"/>
                <a:gd name="T2" fmla="*/ 2 w 122"/>
                <a:gd name="T3" fmla="*/ 114 h 114"/>
                <a:gd name="T4" fmla="*/ 0 w 122"/>
                <a:gd name="T5" fmla="*/ 2 h 114"/>
                <a:gd name="T6" fmla="*/ 120 w 122"/>
                <a:gd name="T7" fmla="*/ 0 h 114"/>
                <a:gd name="T8" fmla="*/ 122 w 122"/>
                <a:gd name="T9" fmla="*/ 113 h 114"/>
                <a:gd name="T10" fmla="*/ 66 w 122"/>
                <a:gd name="T11" fmla="*/ 114 h 114"/>
              </a:gdLst>
              <a:ahLst/>
              <a:cxnLst>
                <a:cxn ang="0">
                  <a:pos x="T0" y="T1"/>
                </a:cxn>
                <a:cxn ang="0">
                  <a:pos x="T2" y="T3"/>
                </a:cxn>
                <a:cxn ang="0">
                  <a:pos x="T4" y="T5"/>
                </a:cxn>
                <a:cxn ang="0">
                  <a:pos x="T6" y="T7"/>
                </a:cxn>
                <a:cxn ang="0">
                  <a:pos x="T8" y="T9"/>
                </a:cxn>
                <a:cxn ang="0">
                  <a:pos x="T10" y="T11"/>
                </a:cxn>
              </a:cxnLst>
              <a:rect l="0" t="0" r="r" b="b"/>
              <a:pathLst>
                <a:path w="122" h="114">
                  <a:moveTo>
                    <a:pt x="66" y="114"/>
                  </a:moveTo>
                  <a:lnTo>
                    <a:pt x="2" y="114"/>
                  </a:lnTo>
                  <a:lnTo>
                    <a:pt x="0" y="2"/>
                  </a:lnTo>
                  <a:lnTo>
                    <a:pt x="120" y="0"/>
                  </a:lnTo>
                  <a:lnTo>
                    <a:pt x="122" y="113"/>
                  </a:lnTo>
                  <a:lnTo>
                    <a:pt x="66" y="114"/>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452"/>
            <p:cNvSpPr>
              <a:spLocks/>
            </p:cNvSpPr>
            <p:nvPr/>
          </p:nvSpPr>
          <p:spPr bwMode="auto">
            <a:xfrm>
              <a:off x="9801" y="20403"/>
              <a:ext cx="120" cy="110"/>
            </a:xfrm>
            <a:custGeom>
              <a:avLst/>
              <a:gdLst>
                <a:gd name="T0" fmla="*/ 4 w 120"/>
                <a:gd name="T1" fmla="*/ 110 h 110"/>
                <a:gd name="T2" fmla="*/ 0 w 120"/>
                <a:gd name="T3" fmla="*/ 4 h 110"/>
                <a:gd name="T4" fmla="*/ 118 w 120"/>
                <a:gd name="T5" fmla="*/ 0 h 110"/>
                <a:gd name="T6" fmla="*/ 120 w 120"/>
                <a:gd name="T7" fmla="*/ 102 h 110"/>
                <a:gd name="T8" fmla="*/ 78 w 120"/>
                <a:gd name="T9" fmla="*/ 104 h 110"/>
                <a:gd name="T10" fmla="*/ 4 w 120"/>
                <a:gd name="T11" fmla="*/ 110 h 110"/>
              </a:gdLst>
              <a:ahLst/>
              <a:cxnLst>
                <a:cxn ang="0">
                  <a:pos x="T0" y="T1"/>
                </a:cxn>
                <a:cxn ang="0">
                  <a:pos x="T2" y="T3"/>
                </a:cxn>
                <a:cxn ang="0">
                  <a:pos x="T4" y="T5"/>
                </a:cxn>
                <a:cxn ang="0">
                  <a:pos x="T6" y="T7"/>
                </a:cxn>
                <a:cxn ang="0">
                  <a:pos x="T8" y="T9"/>
                </a:cxn>
                <a:cxn ang="0">
                  <a:pos x="T10" y="T11"/>
                </a:cxn>
              </a:cxnLst>
              <a:rect l="0" t="0" r="r" b="b"/>
              <a:pathLst>
                <a:path w="120" h="110">
                  <a:moveTo>
                    <a:pt x="4" y="110"/>
                  </a:moveTo>
                  <a:lnTo>
                    <a:pt x="0" y="4"/>
                  </a:lnTo>
                  <a:lnTo>
                    <a:pt x="118" y="0"/>
                  </a:lnTo>
                  <a:lnTo>
                    <a:pt x="120" y="102"/>
                  </a:lnTo>
                  <a:lnTo>
                    <a:pt x="78" y="104"/>
                  </a:lnTo>
                  <a:lnTo>
                    <a:pt x="4" y="11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453"/>
            <p:cNvSpPr>
              <a:spLocks/>
            </p:cNvSpPr>
            <p:nvPr/>
          </p:nvSpPr>
          <p:spPr bwMode="auto">
            <a:xfrm>
              <a:off x="9919" y="20399"/>
              <a:ext cx="124" cy="106"/>
            </a:xfrm>
            <a:custGeom>
              <a:avLst/>
              <a:gdLst>
                <a:gd name="T0" fmla="*/ 2 w 124"/>
                <a:gd name="T1" fmla="*/ 106 h 106"/>
                <a:gd name="T2" fmla="*/ 0 w 124"/>
                <a:gd name="T3" fmla="*/ 4 h 106"/>
                <a:gd name="T4" fmla="*/ 120 w 124"/>
                <a:gd name="T5" fmla="*/ 0 h 106"/>
                <a:gd name="T6" fmla="*/ 122 w 124"/>
                <a:gd name="T7" fmla="*/ 29 h 106"/>
                <a:gd name="T8" fmla="*/ 124 w 124"/>
                <a:gd name="T9" fmla="*/ 104 h 106"/>
                <a:gd name="T10" fmla="*/ 118 w 124"/>
                <a:gd name="T11" fmla="*/ 99 h 106"/>
                <a:gd name="T12" fmla="*/ 66 w 124"/>
                <a:gd name="T13" fmla="*/ 101 h 106"/>
                <a:gd name="T14" fmla="*/ 2 w 124"/>
                <a:gd name="T15" fmla="*/ 106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06">
                  <a:moveTo>
                    <a:pt x="2" y="106"/>
                  </a:moveTo>
                  <a:lnTo>
                    <a:pt x="0" y="4"/>
                  </a:lnTo>
                  <a:lnTo>
                    <a:pt x="120" y="0"/>
                  </a:lnTo>
                  <a:lnTo>
                    <a:pt x="122" y="29"/>
                  </a:lnTo>
                  <a:lnTo>
                    <a:pt x="124" y="104"/>
                  </a:lnTo>
                  <a:lnTo>
                    <a:pt x="118" y="99"/>
                  </a:lnTo>
                  <a:lnTo>
                    <a:pt x="66" y="101"/>
                  </a:lnTo>
                  <a:lnTo>
                    <a:pt x="2" y="106"/>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454"/>
            <p:cNvSpPr>
              <a:spLocks/>
            </p:cNvSpPr>
            <p:nvPr/>
          </p:nvSpPr>
          <p:spPr bwMode="auto">
            <a:xfrm>
              <a:off x="9451" y="20414"/>
              <a:ext cx="118" cy="115"/>
            </a:xfrm>
            <a:custGeom>
              <a:avLst/>
              <a:gdLst>
                <a:gd name="T0" fmla="*/ 2 w 118"/>
                <a:gd name="T1" fmla="*/ 115 h 115"/>
                <a:gd name="T2" fmla="*/ 0 w 118"/>
                <a:gd name="T3" fmla="*/ 2 h 115"/>
                <a:gd name="T4" fmla="*/ 116 w 118"/>
                <a:gd name="T5" fmla="*/ 0 h 115"/>
                <a:gd name="T6" fmla="*/ 118 w 118"/>
                <a:gd name="T7" fmla="*/ 109 h 115"/>
                <a:gd name="T8" fmla="*/ 62 w 118"/>
                <a:gd name="T9" fmla="*/ 113 h 115"/>
                <a:gd name="T10" fmla="*/ 2 w 118"/>
                <a:gd name="T11" fmla="*/ 115 h 115"/>
              </a:gdLst>
              <a:ahLst/>
              <a:cxnLst>
                <a:cxn ang="0">
                  <a:pos x="T0" y="T1"/>
                </a:cxn>
                <a:cxn ang="0">
                  <a:pos x="T2" y="T3"/>
                </a:cxn>
                <a:cxn ang="0">
                  <a:pos x="T4" y="T5"/>
                </a:cxn>
                <a:cxn ang="0">
                  <a:pos x="T6" y="T7"/>
                </a:cxn>
                <a:cxn ang="0">
                  <a:pos x="T8" y="T9"/>
                </a:cxn>
                <a:cxn ang="0">
                  <a:pos x="T10" y="T11"/>
                </a:cxn>
              </a:cxnLst>
              <a:rect l="0" t="0" r="r" b="b"/>
              <a:pathLst>
                <a:path w="118" h="115">
                  <a:moveTo>
                    <a:pt x="2" y="115"/>
                  </a:moveTo>
                  <a:lnTo>
                    <a:pt x="0" y="2"/>
                  </a:lnTo>
                  <a:lnTo>
                    <a:pt x="116" y="0"/>
                  </a:lnTo>
                  <a:lnTo>
                    <a:pt x="118" y="109"/>
                  </a:lnTo>
                  <a:lnTo>
                    <a:pt x="62" y="113"/>
                  </a:lnTo>
                  <a:lnTo>
                    <a:pt x="2" y="115"/>
                  </a:lnTo>
                  <a:close/>
                </a:path>
              </a:pathLst>
            </a:custGeom>
            <a:solidFill>
              <a:srgbClr val="0A0A91"/>
            </a:solidFill>
            <a:ln w="12700" cmpd="sng">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455"/>
            <p:cNvSpPr>
              <a:spLocks/>
            </p:cNvSpPr>
            <p:nvPr/>
          </p:nvSpPr>
          <p:spPr bwMode="auto">
            <a:xfrm>
              <a:off x="9567" y="20411"/>
              <a:ext cx="122" cy="112"/>
            </a:xfrm>
            <a:custGeom>
              <a:avLst/>
              <a:gdLst>
                <a:gd name="T0" fmla="*/ 53 w 122"/>
                <a:gd name="T1" fmla="*/ 112 h 112"/>
                <a:gd name="T2" fmla="*/ 2 w 122"/>
                <a:gd name="T3" fmla="*/ 112 h 112"/>
                <a:gd name="T4" fmla="*/ 0 w 122"/>
                <a:gd name="T5" fmla="*/ 3 h 112"/>
                <a:gd name="T6" fmla="*/ 118 w 122"/>
                <a:gd name="T7" fmla="*/ 0 h 112"/>
                <a:gd name="T8" fmla="*/ 122 w 122"/>
                <a:gd name="T9" fmla="*/ 108 h 112"/>
                <a:gd name="T10" fmla="*/ 53 w 122"/>
                <a:gd name="T11" fmla="*/ 112 h 112"/>
              </a:gdLst>
              <a:ahLst/>
              <a:cxnLst>
                <a:cxn ang="0">
                  <a:pos x="T0" y="T1"/>
                </a:cxn>
                <a:cxn ang="0">
                  <a:pos x="T2" y="T3"/>
                </a:cxn>
                <a:cxn ang="0">
                  <a:pos x="T4" y="T5"/>
                </a:cxn>
                <a:cxn ang="0">
                  <a:pos x="T6" y="T7"/>
                </a:cxn>
                <a:cxn ang="0">
                  <a:pos x="T8" y="T9"/>
                </a:cxn>
                <a:cxn ang="0">
                  <a:pos x="T10" y="T11"/>
                </a:cxn>
              </a:cxnLst>
              <a:rect l="0" t="0" r="r" b="b"/>
              <a:pathLst>
                <a:path w="122" h="112">
                  <a:moveTo>
                    <a:pt x="53" y="112"/>
                  </a:moveTo>
                  <a:lnTo>
                    <a:pt x="2" y="112"/>
                  </a:lnTo>
                  <a:lnTo>
                    <a:pt x="0" y="3"/>
                  </a:lnTo>
                  <a:lnTo>
                    <a:pt x="118" y="0"/>
                  </a:lnTo>
                  <a:lnTo>
                    <a:pt x="122" y="108"/>
                  </a:lnTo>
                  <a:lnTo>
                    <a:pt x="53" y="11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456"/>
            <p:cNvSpPr>
              <a:spLocks/>
            </p:cNvSpPr>
            <p:nvPr/>
          </p:nvSpPr>
          <p:spPr bwMode="auto">
            <a:xfrm>
              <a:off x="9685" y="20407"/>
              <a:ext cx="120" cy="112"/>
            </a:xfrm>
            <a:custGeom>
              <a:avLst/>
              <a:gdLst>
                <a:gd name="T0" fmla="*/ 4 w 120"/>
                <a:gd name="T1" fmla="*/ 112 h 112"/>
                <a:gd name="T2" fmla="*/ 0 w 120"/>
                <a:gd name="T3" fmla="*/ 4 h 112"/>
                <a:gd name="T4" fmla="*/ 116 w 120"/>
                <a:gd name="T5" fmla="*/ 0 h 112"/>
                <a:gd name="T6" fmla="*/ 120 w 120"/>
                <a:gd name="T7" fmla="*/ 106 h 112"/>
                <a:gd name="T8" fmla="*/ 101 w 120"/>
                <a:gd name="T9" fmla="*/ 108 h 112"/>
                <a:gd name="T10" fmla="*/ 4 w 120"/>
                <a:gd name="T11" fmla="*/ 112 h 112"/>
              </a:gdLst>
              <a:ahLst/>
              <a:cxnLst>
                <a:cxn ang="0">
                  <a:pos x="T0" y="T1"/>
                </a:cxn>
                <a:cxn ang="0">
                  <a:pos x="T2" y="T3"/>
                </a:cxn>
                <a:cxn ang="0">
                  <a:pos x="T4" y="T5"/>
                </a:cxn>
                <a:cxn ang="0">
                  <a:pos x="T6" y="T7"/>
                </a:cxn>
                <a:cxn ang="0">
                  <a:pos x="T8" y="T9"/>
                </a:cxn>
                <a:cxn ang="0">
                  <a:pos x="T10" y="T11"/>
                </a:cxn>
              </a:cxnLst>
              <a:rect l="0" t="0" r="r" b="b"/>
              <a:pathLst>
                <a:path w="120" h="112">
                  <a:moveTo>
                    <a:pt x="4" y="112"/>
                  </a:moveTo>
                  <a:lnTo>
                    <a:pt x="0" y="4"/>
                  </a:lnTo>
                  <a:lnTo>
                    <a:pt x="116" y="0"/>
                  </a:lnTo>
                  <a:lnTo>
                    <a:pt x="120" y="106"/>
                  </a:lnTo>
                  <a:lnTo>
                    <a:pt x="101" y="108"/>
                  </a:lnTo>
                  <a:lnTo>
                    <a:pt x="4" y="11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457"/>
            <p:cNvSpPr>
              <a:spLocks/>
            </p:cNvSpPr>
            <p:nvPr/>
          </p:nvSpPr>
          <p:spPr bwMode="auto">
            <a:xfrm>
              <a:off x="10041" y="20424"/>
              <a:ext cx="153" cy="151"/>
            </a:xfrm>
            <a:custGeom>
              <a:avLst/>
              <a:gdLst>
                <a:gd name="T0" fmla="*/ 2 w 153"/>
                <a:gd name="T1" fmla="*/ 79 h 151"/>
                <a:gd name="T2" fmla="*/ 0 w 153"/>
                <a:gd name="T3" fmla="*/ 4 h 151"/>
                <a:gd name="T4" fmla="*/ 80 w 153"/>
                <a:gd name="T5" fmla="*/ 0 h 151"/>
                <a:gd name="T6" fmla="*/ 91 w 153"/>
                <a:gd name="T7" fmla="*/ 8 h 151"/>
                <a:gd name="T8" fmla="*/ 111 w 153"/>
                <a:gd name="T9" fmla="*/ 14 h 151"/>
                <a:gd name="T10" fmla="*/ 114 w 153"/>
                <a:gd name="T11" fmla="*/ 19 h 151"/>
                <a:gd name="T12" fmla="*/ 118 w 153"/>
                <a:gd name="T13" fmla="*/ 19 h 151"/>
                <a:gd name="T14" fmla="*/ 134 w 153"/>
                <a:gd name="T15" fmla="*/ 31 h 151"/>
                <a:gd name="T16" fmla="*/ 142 w 153"/>
                <a:gd name="T17" fmla="*/ 29 h 151"/>
                <a:gd name="T18" fmla="*/ 153 w 153"/>
                <a:gd name="T19" fmla="*/ 33 h 151"/>
                <a:gd name="T20" fmla="*/ 151 w 153"/>
                <a:gd name="T21" fmla="*/ 41 h 151"/>
                <a:gd name="T22" fmla="*/ 143 w 153"/>
                <a:gd name="T23" fmla="*/ 50 h 151"/>
                <a:gd name="T24" fmla="*/ 130 w 153"/>
                <a:gd name="T25" fmla="*/ 54 h 151"/>
                <a:gd name="T26" fmla="*/ 118 w 153"/>
                <a:gd name="T27" fmla="*/ 58 h 151"/>
                <a:gd name="T28" fmla="*/ 89 w 153"/>
                <a:gd name="T29" fmla="*/ 72 h 151"/>
                <a:gd name="T30" fmla="*/ 82 w 153"/>
                <a:gd name="T31" fmla="*/ 81 h 151"/>
                <a:gd name="T32" fmla="*/ 82 w 153"/>
                <a:gd name="T33" fmla="*/ 91 h 151"/>
                <a:gd name="T34" fmla="*/ 89 w 153"/>
                <a:gd name="T35" fmla="*/ 97 h 151"/>
                <a:gd name="T36" fmla="*/ 91 w 153"/>
                <a:gd name="T37" fmla="*/ 105 h 151"/>
                <a:gd name="T38" fmla="*/ 89 w 153"/>
                <a:gd name="T39" fmla="*/ 124 h 151"/>
                <a:gd name="T40" fmla="*/ 93 w 153"/>
                <a:gd name="T41" fmla="*/ 139 h 151"/>
                <a:gd name="T42" fmla="*/ 91 w 153"/>
                <a:gd name="T43" fmla="*/ 143 h 151"/>
                <a:gd name="T44" fmla="*/ 82 w 153"/>
                <a:gd name="T45" fmla="*/ 145 h 151"/>
                <a:gd name="T46" fmla="*/ 76 w 153"/>
                <a:gd name="T47" fmla="*/ 151 h 151"/>
                <a:gd name="T48" fmla="*/ 68 w 153"/>
                <a:gd name="T49" fmla="*/ 145 h 151"/>
                <a:gd name="T50" fmla="*/ 64 w 153"/>
                <a:gd name="T51" fmla="*/ 145 h 151"/>
                <a:gd name="T52" fmla="*/ 62 w 153"/>
                <a:gd name="T53" fmla="*/ 141 h 151"/>
                <a:gd name="T54" fmla="*/ 54 w 153"/>
                <a:gd name="T55" fmla="*/ 139 h 151"/>
                <a:gd name="T56" fmla="*/ 53 w 153"/>
                <a:gd name="T57" fmla="*/ 130 h 151"/>
                <a:gd name="T58" fmla="*/ 51 w 153"/>
                <a:gd name="T59" fmla="*/ 128 h 151"/>
                <a:gd name="T60" fmla="*/ 53 w 153"/>
                <a:gd name="T61" fmla="*/ 124 h 151"/>
                <a:gd name="T62" fmla="*/ 41 w 153"/>
                <a:gd name="T63" fmla="*/ 122 h 151"/>
                <a:gd name="T64" fmla="*/ 37 w 153"/>
                <a:gd name="T65" fmla="*/ 114 h 151"/>
                <a:gd name="T66" fmla="*/ 29 w 153"/>
                <a:gd name="T67" fmla="*/ 108 h 151"/>
                <a:gd name="T68" fmla="*/ 27 w 153"/>
                <a:gd name="T69" fmla="*/ 99 h 151"/>
                <a:gd name="T70" fmla="*/ 10 w 153"/>
                <a:gd name="T71" fmla="*/ 93 h 151"/>
                <a:gd name="T72" fmla="*/ 10 w 153"/>
                <a:gd name="T73" fmla="*/ 83 h 151"/>
                <a:gd name="T74" fmla="*/ 2 w 153"/>
                <a:gd name="T75" fmla="*/ 7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51">
                  <a:moveTo>
                    <a:pt x="2" y="79"/>
                  </a:moveTo>
                  <a:lnTo>
                    <a:pt x="0" y="4"/>
                  </a:lnTo>
                  <a:lnTo>
                    <a:pt x="80" y="0"/>
                  </a:lnTo>
                  <a:lnTo>
                    <a:pt x="91" y="8"/>
                  </a:lnTo>
                  <a:lnTo>
                    <a:pt x="111" y="14"/>
                  </a:lnTo>
                  <a:lnTo>
                    <a:pt x="114" y="19"/>
                  </a:lnTo>
                  <a:lnTo>
                    <a:pt x="118" y="19"/>
                  </a:lnTo>
                  <a:lnTo>
                    <a:pt x="134" y="31"/>
                  </a:lnTo>
                  <a:lnTo>
                    <a:pt x="142" y="29"/>
                  </a:lnTo>
                  <a:lnTo>
                    <a:pt x="153" y="33"/>
                  </a:lnTo>
                  <a:lnTo>
                    <a:pt x="151" y="41"/>
                  </a:lnTo>
                  <a:lnTo>
                    <a:pt x="143" y="50"/>
                  </a:lnTo>
                  <a:lnTo>
                    <a:pt x="130" y="54"/>
                  </a:lnTo>
                  <a:lnTo>
                    <a:pt x="118" y="58"/>
                  </a:lnTo>
                  <a:lnTo>
                    <a:pt x="89" y="72"/>
                  </a:lnTo>
                  <a:lnTo>
                    <a:pt x="82" y="81"/>
                  </a:lnTo>
                  <a:lnTo>
                    <a:pt x="82" y="91"/>
                  </a:lnTo>
                  <a:lnTo>
                    <a:pt x="89" y="97"/>
                  </a:lnTo>
                  <a:lnTo>
                    <a:pt x="91" y="105"/>
                  </a:lnTo>
                  <a:lnTo>
                    <a:pt x="89" y="124"/>
                  </a:lnTo>
                  <a:lnTo>
                    <a:pt x="93" y="139"/>
                  </a:lnTo>
                  <a:lnTo>
                    <a:pt x="91" y="143"/>
                  </a:lnTo>
                  <a:lnTo>
                    <a:pt x="82" y="145"/>
                  </a:lnTo>
                  <a:lnTo>
                    <a:pt x="76" y="151"/>
                  </a:lnTo>
                  <a:lnTo>
                    <a:pt x="68" y="145"/>
                  </a:lnTo>
                  <a:lnTo>
                    <a:pt x="64" y="145"/>
                  </a:lnTo>
                  <a:lnTo>
                    <a:pt x="62" y="141"/>
                  </a:lnTo>
                  <a:lnTo>
                    <a:pt x="54" y="139"/>
                  </a:lnTo>
                  <a:lnTo>
                    <a:pt x="53" y="130"/>
                  </a:lnTo>
                  <a:lnTo>
                    <a:pt x="51" y="128"/>
                  </a:lnTo>
                  <a:lnTo>
                    <a:pt x="53" y="124"/>
                  </a:lnTo>
                  <a:lnTo>
                    <a:pt x="41" y="122"/>
                  </a:lnTo>
                  <a:lnTo>
                    <a:pt x="37" y="114"/>
                  </a:lnTo>
                  <a:lnTo>
                    <a:pt x="29" y="108"/>
                  </a:lnTo>
                  <a:lnTo>
                    <a:pt x="27" y="99"/>
                  </a:lnTo>
                  <a:lnTo>
                    <a:pt x="10" y="93"/>
                  </a:lnTo>
                  <a:lnTo>
                    <a:pt x="10" y="83"/>
                  </a:lnTo>
                  <a:lnTo>
                    <a:pt x="2" y="7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458"/>
            <p:cNvSpPr>
              <a:spLocks/>
            </p:cNvSpPr>
            <p:nvPr/>
          </p:nvSpPr>
          <p:spPr bwMode="auto">
            <a:xfrm>
              <a:off x="8826" y="20459"/>
              <a:ext cx="186" cy="91"/>
            </a:xfrm>
            <a:custGeom>
              <a:avLst/>
              <a:gdLst>
                <a:gd name="T0" fmla="*/ 0 w 186"/>
                <a:gd name="T1" fmla="*/ 91 h 91"/>
                <a:gd name="T2" fmla="*/ 2 w 186"/>
                <a:gd name="T3" fmla="*/ 2 h 91"/>
                <a:gd name="T4" fmla="*/ 155 w 186"/>
                <a:gd name="T5" fmla="*/ 0 h 91"/>
                <a:gd name="T6" fmla="*/ 149 w 186"/>
                <a:gd name="T7" fmla="*/ 21 h 91"/>
                <a:gd name="T8" fmla="*/ 176 w 186"/>
                <a:gd name="T9" fmla="*/ 52 h 91"/>
                <a:gd name="T10" fmla="*/ 180 w 186"/>
                <a:gd name="T11" fmla="*/ 58 h 91"/>
                <a:gd name="T12" fmla="*/ 176 w 186"/>
                <a:gd name="T13" fmla="*/ 70 h 91"/>
                <a:gd name="T14" fmla="*/ 178 w 186"/>
                <a:gd name="T15" fmla="*/ 83 h 91"/>
                <a:gd name="T16" fmla="*/ 186 w 186"/>
                <a:gd name="T17" fmla="*/ 89 h 91"/>
                <a:gd name="T18" fmla="*/ 103 w 186"/>
                <a:gd name="T19" fmla="*/ 91 h 91"/>
                <a:gd name="T20" fmla="*/ 0 w 186"/>
                <a:gd name="T2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91">
                  <a:moveTo>
                    <a:pt x="0" y="91"/>
                  </a:moveTo>
                  <a:lnTo>
                    <a:pt x="2" y="2"/>
                  </a:lnTo>
                  <a:lnTo>
                    <a:pt x="155" y="0"/>
                  </a:lnTo>
                  <a:lnTo>
                    <a:pt x="149" y="21"/>
                  </a:lnTo>
                  <a:lnTo>
                    <a:pt x="176" y="52"/>
                  </a:lnTo>
                  <a:lnTo>
                    <a:pt x="180" y="58"/>
                  </a:lnTo>
                  <a:lnTo>
                    <a:pt x="176" y="70"/>
                  </a:lnTo>
                  <a:lnTo>
                    <a:pt x="178" y="83"/>
                  </a:lnTo>
                  <a:lnTo>
                    <a:pt x="186" y="89"/>
                  </a:lnTo>
                  <a:lnTo>
                    <a:pt x="103" y="91"/>
                  </a:lnTo>
                  <a:lnTo>
                    <a:pt x="0" y="9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459"/>
            <p:cNvSpPr>
              <a:spLocks/>
            </p:cNvSpPr>
            <p:nvPr/>
          </p:nvSpPr>
          <p:spPr bwMode="auto">
            <a:xfrm>
              <a:off x="8592" y="20490"/>
              <a:ext cx="118" cy="122"/>
            </a:xfrm>
            <a:custGeom>
              <a:avLst/>
              <a:gdLst>
                <a:gd name="T0" fmla="*/ 118 w 118"/>
                <a:gd name="T1" fmla="*/ 122 h 122"/>
                <a:gd name="T2" fmla="*/ 0 w 118"/>
                <a:gd name="T3" fmla="*/ 120 h 122"/>
                <a:gd name="T4" fmla="*/ 2 w 118"/>
                <a:gd name="T5" fmla="*/ 0 h 122"/>
                <a:gd name="T6" fmla="*/ 118 w 118"/>
                <a:gd name="T7" fmla="*/ 0 h 122"/>
                <a:gd name="T8" fmla="*/ 118 w 118"/>
                <a:gd name="T9" fmla="*/ 60 h 122"/>
                <a:gd name="T10" fmla="*/ 118 w 118"/>
                <a:gd name="T11" fmla="*/ 122 h 122"/>
              </a:gdLst>
              <a:ahLst/>
              <a:cxnLst>
                <a:cxn ang="0">
                  <a:pos x="T0" y="T1"/>
                </a:cxn>
                <a:cxn ang="0">
                  <a:pos x="T2" y="T3"/>
                </a:cxn>
                <a:cxn ang="0">
                  <a:pos x="T4" y="T5"/>
                </a:cxn>
                <a:cxn ang="0">
                  <a:pos x="T6" y="T7"/>
                </a:cxn>
                <a:cxn ang="0">
                  <a:pos x="T8" y="T9"/>
                </a:cxn>
                <a:cxn ang="0">
                  <a:pos x="T10" y="T11"/>
                </a:cxn>
              </a:cxnLst>
              <a:rect l="0" t="0" r="r" b="b"/>
              <a:pathLst>
                <a:path w="118" h="122">
                  <a:moveTo>
                    <a:pt x="118" y="122"/>
                  </a:moveTo>
                  <a:lnTo>
                    <a:pt x="0" y="120"/>
                  </a:lnTo>
                  <a:lnTo>
                    <a:pt x="2" y="0"/>
                  </a:lnTo>
                  <a:lnTo>
                    <a:pt x="118" y="0"/>
                  </a:lnTo>
                  <a:lnTo>
                    <a:pt x="118" y="60"/>
                  </a:lnTo>
                  <a:lnTo>
                    <a:pt x="118"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460"/>
            <p:cNvSpPr>
              <a:spLocks/>
            </p:cNvSpPr>
            <p:nvPr/>
          </p:nvSpPr>
          <p:spPr bwMode="auto">
            <a:xfrm>
              <a:off x="8242" y="20482"/>
              <a:ext cx="118" cy="124"/>
            </a:xfrm>
            <a:custGeom>
              <a:avLst/>
              <a:gdLst>
                <a:gd name="T0" fmla="*/ 116 w 118"/>
                <a:gd name="T1" fmla="*/ 124 h 124"/>
                <a:gd name="T2" fmla="*/ 0 w 118"/>
                <a:gd name="T3" fmla="*/ 122 h 124"/>
                <a:gd name="T4" fmla="*/ 4 w 118"/>
                <a:gd name="T5" fmla="*/ 4 h 124"/>
                <a:gd name="T6" fmla="*/ 4 w 118"/>
                <a:gd name="T7" fmla="*/ 0 h 124"/>
                <a:gd name="T8" fmla="*/ 118 w 118"/>
                <a:gd name="T9" fmla="*/ 2 h 124"/>
                <a:gd name="T10" fmla="*/ 116 w 118"/>
                <a:gd name="T11" fmla="*/ 124 h 124"/>
              </a:gdLst>
              <a:ahLst/>
              <a:cxnLst>
                <a:cxn ang="0">
                  <a:pos x="T0" y="T1"/>
                </a:cxn>
                <a:cxn ang="0">
                  <a:pos x="T2" y="T3"/>
                </a:cxn>
                <a:cxn ang="0">
                  <a:pos x="T4" y="T5"/>
                </a:cxn>
                <a:cxn ang="0">
                  <a:pos x="T6" y="T7"/>
                </a:cxn>
                <a:cxn ang="0">
                  <a:pos x="T8" y="T9"/>
                </a:cxn>
                <a:cxn ang="0">
                  <a:pos x="T10" y="T11"/>
                </a:cxn>
              </a:cxnLst>
              <a:rect l="0" t="0" r="r" b="b"/>
              <a:pathLst>
                <a:path w="118" h="124">
                  <a:moveTo>
                    <a:pt x="116" y="124"/>
                  </a:moveTo>
                  <a:lnTo>
                    <a:pt x="0" y="122"/>
                  </a:lnTo>
                  <a:lnTo>
                    <a:pt x="4" y="4"/>
                  </a:lnTo>
                  <a:lnTo>
                    <a:pt x="4" y="0"/>
                  </a:lnTo>
                  <a:lnTo>
                    <a:pt x="118" y="2"/>
                  </a:lnTo>
                  <a:lnTo>
                    <a:pt x="116" y="12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461"/>
            <p:cNvSpPr>
              <a:spLocks/>
            </p:cNvSpPr>
            <p:nvPr/>
          </p:nvSpPr>
          <p:spPr bwMode="auto">
            <a:xfrm>
              <a:off x="8358" y="20484"/>
              <a:ext cx="118" cy="124"/>
            </a:xfrm>
            <a:custGeom>
              <a:avLst/>
              <a:gdLst>
                <a:gd name="T0" fmla="*/ 0 w 118"/>
                <a:gd name="T1" fmla="*/ 122 h 124"/>
                <a:gd name="T2" fmla="*/ 2 w 118"/>
                <a:gd name="T3" fmla="*/ 0 h 124"/>
                <a:gd name="T4" fmla="*/ 118 w 118"/>
                <a:gd name="T5" fmla="*/ 2 h 124"/>
                <a:gd name="T6" fmla="*/ 116 w 118"/>
                <a:gd name="T7" fmla="*/ 124 h 124"/>
                <a:gd name="T8" fmla="*/ 0 w 118"/>
                <a:gd name="T9" fmla="*/ 122 h 124"/>
              </a:gdLst>
              <a:ahLst/>
              <a:cxnLst>
                <a:cxn ang="0">
                  <a:pos x="T0" y="T1"/>
                </a:cxn>
                <a:cxn ang="0">
                  <a:pos x="T2" y="T3"/>
                </a:cxn>
                <a:cxn ang="0">
                  <a:pos x="T4" y="T5"/>
                </a:cxn>
                <a:cxn ang="0">
                  <a:pos x="T6" y="T7"/>
                </a:cxn>
                <a:cxn ang="0">
                  <a:pos x="T8" y="T9"/>
                </a:cxn>
              </a:cxnLst>
              <a:rect l="0" t="0" r="r" b="b"/>
              <a:pathLst>
                <a:path w="118" h="124">
                  <a:moveTo>
                    <a:pt x="0" y="122"/>
                  </a:moveTo>
                  <a:lnTo>
                    <a:pt x="2" y="0"/>
                  </a:lnTo>
                  <a:lnTo>
                    <a:pt x="118" y="2"/>
                  </a:lnTo>
                  <a:lnTo>
                    <a:pt x="116" y="124"/>
                  </a:lnTo>
                  <a:lnTo>
                    <a:pt x="0"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462"/>
            <p:cNvSpPr>
              <a:spLocks/>
            </p:cNvSpPr>
            <p:nvPr/>
          </p:nvSpPr>
          <p:spPr bwMode="auto">
            <a:xfrm>
              <a:off x="8474" y="20486"/>
              <a:ext cx="120" cy="124"/>
            </a:xfrm>
            <a:custGeom>
              <a:avLst/>
              <a:gdLst>
                <a:gd name="T0" fmla="*/ 0 w 120"/>
                <a:gd name="T1" fmla="*/ 122 h 124"/>
                <a:gd name="T2" fmla="*/ 2 w 120"/>
                <a:gd name="T3" fmla="*/ 0 h 124"/>
                <a:gd name="T4" fmla="*/ 120 w 120"/>
                <a:gd name="T5" fmla="*/ 4 h 124"/>
                <a:gd name="T6" fmla="*/ 118 w 120"/>
                <a:gd name="T7" fmla="*/ 124 h 124"/>
                <a:gd name="T8" fmla="*/ 0 w 120"/>
                <a:gd name="T9" fmla="*/ 122 h 124"/>
              </a:gdLst>
              <a:ahLst/>
              <a:cxnLst>
                <a:cxn ang="0">
                  <a:pos x="T0" y="T1"/>
                </a:cxn>
                <a:cxn ang="0">
                  <a:pos x="T2" y="T3"/>
                </a:cxn>
                <a:cxn ang="0">
                  <a:pos x="T4" y="T5"/>
                </a:cxn>
                <a:cxn ang="0">
                  <a:pos x="T6" y="T7"/>
                </a:cxn>
                <a:cxn ang="0">
                  <a:pos x="T8" y="T9"/>
                </a:cxn>
              </a:cxnLst>
              <a:rect l="0" t="0" r="r" b="b"/>
              <a:pathLst>
                <a:path w="120" h="124">
                  <a:moveTo>
                    <a:pt x="0" y="122"/>
                  </a:moveTo>
                  <a:lnTo>
                    <a:pt x="2" y="0"/>
                  </a:lnTo>
                  <a:lnTo>
                    <a:pt x="120" y="4"/>
                  </a:lnTo>
                  <a:lnTo>
                    <a:pt x="118" y="124"/>
                  </a:lnTo>
                  <a:lnTo>
                    <a:pt x="0"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463"/>
            <p:cNvSpPr>
              <a:spLocks/>
            </p:cNvSpPr>
            <p:nvPr/>
          </p:nvSpPr>
          <p:spPr bwMode="auto">
            <a:xfrm>
              <a:off x="7567" y="20453"/>
              <a:ext cx="153" cy="130"/>
            </a:xfrm>
            <a:custGeom>
              <a:avLst/>
              <a:gdLst>
                <a:gd name="T0" fmla="*/ 0 w 153"/>
                <a:gd name="T1" fmla="*/ 122 h 130"/>
                <a:gd name="T2" fmla="*/ 8 w 153"/>
                <a:gd name="T3" fmla="*/ 0 h 130"/>
                <a:gd name="T4" fmla="*/ 33 w 153"/>
                <a:gd name="T5" fmla="*/ 2 h 130"/>
                <a:gd name="T6" fmla="*/ 153 w 153"/>
                <a:gd name="T7" fmla="*/ 8 h 130"/>
                <a:gd name="T8" fmla="*/ 147 w 153"/>
                <a:gd name="T9" fmla="*/ 130 h 130"/>
                <a:gd name="T10" fmla="*/ 6 w 153"/>
                <a:gd name="T11" fmla="*/ 122 h 130"/>
                <a:gd name="T12" fmla="*/ 0 w 153"/>
                <a:gd name="T13" fmla="*/ 122 h 130"/>
              </a:gdLst>
              <a:ahLst/>
              <a:cxnLst>
                <a:cxn ang="0">
                  <a:pos x="T0" y="T1"/>
                </a:cxn>
                <a:cxn ang="0">
                  <a:pos x="T2" y="T3"/>
                </a:cxn>
                <a:cxn ang="0">
                  <a:pos x="T4" y="T5"/>
                </a:cxn>
                <a:cxn ang="0">
                  <a:pos x="T6" y="T7"/>
                </a:cxn>
                <a:cxn ang="0">
                  <a:pos x="T8" y="T9"/>
                </a:cxn>
                <a:cxn ang="0">
                  <a:pos x="T10" y="T11"/>
                </a:cxn>
                <a:cxn ang="0">
                  <a:pos x="T12" y="T13"/>
                </a:cxn>
              </a:cxnLst>
              <a:rect l="0" t="0" r="r" b="b"/>
              <a:pathLst>
                <a:path w="153" h="130">
                  <a:moveTo>
                    <a:pt x="0" y="122"/>
                  </a:moveTo>
                  <a:lnTo>
                    <a:pt x="8" y="0"/>
                  </a:lnTo>
                  <a:lnTo>
                    <a:pt x="33" y="2"/>
                  </a:lnTo>
                  <a:lnTo>
                    <a:pt x="153" y="8"/>
                  </a:lnTo>
                  <a:lnTo>
                    <a:pt x="147" y="130"/>
                  </a:lnTo>
                  <a:lnTo>
                    <a:pt x="6" y="122"/>
                  </a:lnTo>
                  <a:lnTo>
                    <a:pt x="0" y="122"/>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464"/>
            <p:cNvSpPr>
              <a:spLocks/>
            </p:cNvSpPr>
            <p:nvPr/>
          </p:nvSpPr>
          <p:spPr bwMode="auto">
            <a:xfrm>
              <a:off x="7385" y="20441"/>
              <a:ext cx="190" cy="134"/>
            </a:xfrm>
            <a:custGeom>
              <a:avLst/>
              <a:gdLst>
                <a:gd name="T0" fmla="*/ 0 w 190"/>
                <a:gd name="T1" fmla="*/ 122 h 134"/>
                <a:gd name="T2" fmla="*/ 2 w 190"/>
                <a:gd name="T3" fmla="*/ 93 h 134"/>
                <a:gd name="T4" fmla="*/ 8 w 190"/>
                <a:gd name="T5" fmla="*/ 0 h 134"/>
                <a:gd name="T6" fmla="*/ 190 w 190"/>
                <a:gd name="T7" fmla="*/ 12 h 134"/>
                <a:gd name="T8" fmla="*/ 182 w 190"/>
                <a:gd name="T9" fmla="*/ 134 h 134"/>
                <a:gd name="T10" fmla="*/ 0 w 190"/>
                <a:gd name="T11" fmla="*/ 122 h 134"/>
              </a:gdLst>
              <a:ahLst/>
              <a:cxnLst>
                <a:cxn ang="0">
                  <a:pos x="T0" y="T1"/>
                </a:cxn>
                <a:cxn ang="0">
                  <a:pos x="T2" y="T3"/>
                </a:cxn>
                <a:cxn ang="0">
                  <a:pos x="T4" y="T5"/>
                </a:cxn>
                <a:cxn ang="0">
                  <a:pos x="T6" y="T7"/>
                </a:cxn>
                <a:cxn ang="0">
                  <a:pos x="T8" y="T9"/>
                </a:cxn>
                <a:cxn ang="0">
                  <a:pos x="T10" y="T11"/>
                </a:cxn>
              </a:cxnLst>
              <a:rect l="0" t="0" r="r" b="b"/>
              <a:pathLst>
                <a:path w="190" h="134">
                  <a:moveTo>
                    <a:pt x="0" y="122"/>
                  </a:moveTo>
                  <a:lnTo>
                    <a:pt x="2" y="93"/>
                  </a:lnTo>
                  <a:lnTo>
                    <a:pt x="8" y="0"/>
                  </a:lnTo>
                  <a:lnTo>
                    <a:pt x="190" y="12"/>
                  </a:lnTo>
                  <a:lnTo>
                    <a:pt x="182" y="134"/>
                  </a:lnTo>
                  <a:lnTo>
                    <a:pt x="0" y="122"/>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465"/>
            <p:cNvSpPr>
              <a:spLocks/>
            </p:cNvSpPr>
            <p:nvPr/>
          </p:nvSpPr>
          <p:spPr bwMode="auto">
            <a:xfrm>
              <a:off x="7714" y="20461"/>
              <a:ext cx="209" cy="129"/>
            </a:xfrm>
            <a:custGeom>
              <a:avLst/>
              <a:gdLst>
                <a:gd name="T0" fmla="*/ 0 w 209"/>
                <a:gd name="T1" fmla="*/ 122 h 129"/>
                <a:gd name="T2" fmla="*/ 6 w 209"/>
                <a:gd name="T3" fmla="*/ 0 h 129"/>
                <a:gd name="T4" fmla="*/ 149 w 209"/>
                <a:gd name="T5" fmla="*/ 8 h 129"/>
                <a:gd name="T6" fmla="*/ 209 w 209"/>
                <a:gd name="T7" fmla="*/ 9 h 129"/>
                <a:gd name="T8" fmla="*/ 205 w 209"/>
                <a:gd name="T9" fmla="*/ 97 h 129"/>
                <a:gd name="T10" fmla="*/ 178 w 209"/>
                <a:gd name="T11" fmla="*/ 97 h 129"/>
                <a:gd name="T12" fmla="*/ 176 w 209"/>
                <a:gd name="T13" fmla="*/ 129 h 129"/>
                <a:gd name="T14" fmla="*/ 149 w 209"/>
                <a:gd name="T15" fmla="*/ 129 h 129"/>
                <a:gd name="T16" fmla="*/ 6 w 209"/>
                <a:gd name="T17" fmla="*/ 124 h 129"/>
                <a:gd name="T18" fmla="*/ 0 w 209"/>
                <a:gd name="T19"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9" h="129">
                  <a:moveTo>
                    <a:pt x="0" y="122"/>
                  </a:moveTo>
                  <a:lnTo>
                    <a:pt x="6" y="0"/>
                  </a:lnTo>
                  <a:lnTo>
                    <a:pt x="149" y="8"/>
                  </a:lnTo>
                  <a:lnTo>
                    <a:pt x="209" y="9"/>
                  </a:lnTo>
                  <a:lnTo>
                    <a:pt x="205" y="97"/>
                  </a:lnTo>
                  <a:lnTo>
                    <a:pt x="178" y="97"/>
                  </a:lnTo>
                  <a:lnTo>
                    <a:pt x="176" y="129"/>
                  </a:lnTo>
                  <a:lnTo>
                    <a:pt x="149" y="129"/>
                  </a:lnTo>
                  <a:lnTo>
                    <a:pt x="6" y="124"/>
                  </a:lnTo>
                  <a:lnTo>
                    <a:pt x="0" y="122"/>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466"/>
            <p:cNvSpPr>
              <a:spLocks/>
            </p:cNvSpPr>
            <p:nvPr/>
          </p:nvSpPr>
          <p:spPr bwMode="auto">
            <a:xfrm>
              <a:off x="7890" y="20470"/>
              <a:ext cx="120" cy="126"/>
            </a:xfrm>
            <a:custGeom>
              <a:avLst/>
              <a:gdLst>
                <a:gd name="T0" fmla="*/ 116 w 120"/>
                <a:gd name="T1" fmla="*/ 126 h 126"/>
                <a:gd name="T2" fmla="*/ 0 w 120"/>
                <a:gd name="T3" fmla="*/ 120 h 126"/>
                <a:gd name="T4" fmla="*/ 2 w 120"/>
                <a:gd name="T5" fmla="*/ 88 h 126"/>
                <a:gd name="T6" fmla="*/ 29 w 120"/>
                <a:gd name="T7" fmla="*/ 88 h 126"/>
                <a:gd name="T8" fmla="*/ 33 w 120"/>
                <a:gd name="T9" fmla="*/ 0 h 126"/>
                <a:gd name="T10" fmla="*/ 108 w 120"/>
                <a:gd name="T11" fmla="*/ 4 h 126"/>
                <a:gd name="T12" fmla="*/ 120 w 120"/>
                <a:gd name="T13" fmla="*/ 8 h 126"/>
                <a:gd name="T14" fmla="*/ 116 w 120"/>
                <a:gd name="T15" fmla="*/ 126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26">
                  <a:moveTo>
                    <a:pt x="116" y="126"/>
                  </a:moveTo>
                  <a:lnTo>
                    <a:pt x="0" y="120"/>
                  </a:lnTo>
                  <a:lnTo>
                    <a:pt x="2" y="88"/>
                  </a:lnTo>
                  <a:lnTo>
                    <a:pt x="29" y="88"/>
                  </a:lnTo>
                  <a:lnTo>
                    <a:pt x="33" y="0"/>
                  </a:lnTo>
                  <a:lnTo>
                    <a:pt x="108" y="4"/>
                  </a:lnTo>
                  <a:lnTo>
                    <a:pt x="120" y="8"/>
                  </a:lnTo>
                  <a:lnTo>
                    <a:pt x="116" y="12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67"/>
            <p:cNvSpPr>
              <a:spLocks/>
            </p:cNvSpPr>
            <p:nvPr/>
          </p:nvSpPr>
          <p:spPr bwMode="auto">
            <a:xfrm>
              <a:off x="7890" y="20470"/>
              <a:ext cx="120" cy="126"/>
            </a:xfrm>
            <a:custGeom>
              <a:avLst/>
              <a:gdLst>
                <a:gd name="T0" fmla="*/ 116 w 120"/>
                <a:gd name="T1" fmla="*/ 126 h 126"/>
                <a:gd name="T2" fmla="*/ 0 w 120"/>
                <a:gd name="T3" fmla="*/ 120 h 126"/>
                <a:gd name="T4" fmla="*/ 2 w 120"/>
                <a:gd name="T5" fmla="*/ 88 h 126"/>
                <a:gd name="T6" fmla="*/ 29 w 120"/>
                <a:gd name="T7" fmla="*/ 88 h 126"/>
                <a:gd name="T8" fmla="*/ 33 w 120"/>
                <a:gd name="T9" fmla="*/ 0 h 126"/>
                <a:gd name="T10" fmla="*/ 108 w 120"/>
                <a:gd name="T11" fmla="*/ 4 h 126"/>
                <a:gd name="T12" fmla="*/ 120 w 120"/>
                <a:gd name="T13" fmla="*/ 8 h 126"/>
                <a:gd name="T14" fmla="*/ 116 w 120"/>
                <a:gd name="T15" fmla="*/ 126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126">
                  <a:moveTo>
                    <a:pt x="116" y="126"/>
                  </a:moveTo>
                  <a:lnTo>
                    <a:pt x="0" y="120"/>
                  </a:lnTo>
                  <a:lnTo>
                    <a:pt x="2" y="88"/>
                  </a:lnTo>
                  <a:lnTo>
                    <a:pt x="29" y="88"/>
                  </a:lnTo>
                  <a:lnTo>
                    <a:pt x="33" y="0"/>
                  </a:lnTo>
                  <a:lnTo>
                    <a:pt x="108" y="4"/>
                  </a:lnTo>
                  <a:lnTo>
                    <a:pt x="120" y="8"/>
                  </a:lnTo>
                  <a:lnTo>
                    <a:pt x="116"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Freeform 468"/>
            <p:cNvSpPr>
              <a:spLocks/>
            </p:cNvSpPr>
            <p:nvPr/>
          </p:nvSpPr>
          <p:spPr bwMode="auto">
            <a:xfrm>
              <a:off x="8126" y="20486"/>
              <a:ext cx="120" cy="118"/>
            </a:xfrm>
            <a:custGeom>
              <a:avLst/>
              <a:gdLst>
                <a:gd name="T0" fmla="*/ 0 w 120"/>
                <a:gd name="T1" fmla="*/ 114 h 118"/>
                <a:gd name="T2" fmla="*/ 4 w 120"/>
                <a:gd name="T3" fmla="*/ 8 h 118"/>
                <a:gd name="T4" fmla="*/ 76 w 120"/>
                <a:gd name="T5" fmla="*/ 10 h 118"/>
                <a:gd name="T6" fmla="*/ 120 w 120"/>
                <a:gd name="T7" fmla="*/ 0 h 118"/>
                <a:gd name="T8" fmla="*/ 116 w 120"/>
                <a:gd name="T9" fmla="*/ 118 h 118"/>
                <a:gd name="T10" fmla="*/ 0 w 120"/>
                <a:gd name="T11" fmla="*/ 114 h 118"/>
              </a:gdLst>
              <a:ahLst/>
              <a:cxnLst>
                <a:cxn ang="0">
                  <a:pos x="T0" y="T1"/>
                </a:cxn>
                <a:cxn ang="0">
                  <a:pos x="T2" y="T3"/>
                </a:cxn>
                <a:cxn ang="0">
                  <a:pos x="T4" y="T5"/>
                </a:cxn>
                <a:cxn ang="0">
                  <a:pos x="T6" y="T7"/>
                </a:cxn>
                <a:cxn ang="0">
                  <a:pos x="T8" y="T9"/>
                </a:cxn>
                <a:cxn ang="0">
                  <a:pos x="T10" y="T11"/>
                </a:cxn>
              </a:cxnLst>
              <a:rect l="0" t="0" r="r" b="b"/>
              <a:pathLst>
                <a:path w="120" h="118">
                  <a:moveTo>
                    <a:pt x="0" y="114"/>
                  </a:moveTo>
                  <a:lnTo>
                    <a:pt x="4" y="8"/>
                  </a:lnTo>
                  <a:lnTo>
                    <a:pt x="76" y="10"/>
                  </a:lnTo>
                  <a:lnTo>
                    <a:pt x="120" y="0"/>
                  </a:lnTo>
                  <a:lnTo>
                    <a:pt x="116" y="118"/>
                  </a:lnTo>
                  <a:lnTo>
                    <a:pt x="0" y="11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69"/>
            <p:cNvSpPr>
              <a:spLocks/>
            </p:cNvSpPr>
            <p:nvPr/>
          </p:nvSpPr>
          <p:spPr bwMode="auto">
            <a:xfrm>
              <a:off x="8006" y="20478"/>
              <a:ext cx="124" cy="122"/>
            </a:xfrm>
            <a:custGeom>
              <a:avLst/>
              <a:gdLst>
                <a:gd name="T0" fmla="*/ 0 w 124"/>
                <a:gd name="T1" fmla="*/ 118 h 122"/>
                <a:gd name="T2" fmla="*/ 4 w 124"/>
                <a:gd name="T3" fmla="*/ 0 h 122"/>
                <a:gd name="T4" fmla="*/ 64 w 124"/>
                <a:gd name="T5" fmla="*/ 8 h 122"/>
                <a:gd name="T6" fmla="*/ 87 w 124"/>
                <a:gd name="T7" fmla="*/ 8 h 122"/>
                <a:gd name="T8" fmla="*/ 97 w 124"/>
                <a:gd name="T9" fmla="*/ 12 h 122"/>
                <a:gd name="T10" fmla="*/ 124 w 124"/>
                <a:gd name="T11" fmla="*/ 16 h 122"/>
                <a:gd name="T12" fmla="*/ 120 w 124"/>
                <a:gd name="T13" fmla="*/ 122 h 122"/>
                <a:gd name="T14" fmla="*/ 2 w 124"/>
                <a:gd name="T15" fmla="*/ 118 h 122"/>
                <a:gd name="T16" fmla="*/ 0 w 124"/>
                <a:gd name="T17" fmla="*/ 118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22">
                  <a:moveTo>
                    <a:pt x="0" y="118"/>
                  </a:moveTo>
                  <a:lnTo>
                    <a:pt x="4" y="0"/>
                  </a:lnTo>
                  <a:lnTo>
                    <a:pt x="64" y="8"/>
                  </a:lnTo>
                  <a:lnTo>
                    <a:pt x="87" y="8"/>
                  </a:lnTo>
                  <a:lnTo>
                    <a:pt x="97" y="12"/>
                  </a:lnTo>
                  <a:lnTo>
                    <a:pt x="124" y="16"/>
                  </a:lnTo>
                  <a:lnTo>
                    <a:pt x="120" y="122"/>
                  </a:lnTo>
                  <a:lnTo>
                    <a:pt x="2" y="118"/>
                  </a:lnTo>
                  <a:lnTo>
                    <a:pt x="0"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0"/>
            <p:cNvSpPr>
              <a:spLocks/>
            </p:cNvSpPr>
            <p:nvPr/>
          </p:nvSpPr>
          <p:spPr bwMode="auto">
            <a:xfrm>
              <a:off x="8929" y="20536"/>
              <a:ext cx="132" cy="105"/>
            </a:xfrm>
            <a:custGeom>
              <a:avLst/>
              <a:gdLst>
                <a:gd name="T0" fmla="*/ 13 w 132"/>
                <a:gd name="T1" fmla="*/ 105 h 105"/>
                <a:gd name="T2" fmla="*/ 0 w 132"/>
                <a:gd name="T3" fmla="*/ 105 h 105"/>
                <a:gd name="T4" fmla="*/ 0 w 132"/>
                <a:gd name="T5" fmla="*/ 14 h 105"/>
                <a:gd name="T6" fmla="*/ 83 w 132"/>
                <a:gd name="T7" fmla="*/ 12 h 105"/>
                <a:gd name="T8" fmla="*/ 95 w 132"/>
                <a:gd name="T9" fmla="*/ 16 h 105"/>
                <a:gd name="T10" fmla="*/ 95 w 132"/>
                <a:gd name="T11" fmla="*/ 2 h 105"/>
                <a:gd name="T12" fmla="*/ 99 w 132"/>
                <a:gd name="T13" fmla="*/ 0 h 105"/>
                <a:gd name="T14" fmla="*/ 101 w 132"/>
                <a:gd name="T15" fmla="*/ 2 h 105"/>
                <a:gd name="T16" fmla="*/ 102 w 132"/>
                <a:gd name="T17" fmla="*/ 12 h 105"/>
                <a:gd name="T18" fmla="*/ 95 w 132"/>
                <a:gd name="T19" fmla="*/ 20 h 105"/>
                <a:gd name="T20" fmla="*/ 93 w 132"/>
                <a:gd name="T21" fmla="*/ 27 h 105"/>
                <a:gd name="T22" fmla="*/ 108 w 132"/>
                <a:gd name="T23" fmla="*/ 58 h 105"/>
                <a:gd name="T24" fmla="*/ 108 w 132"/>
                <a:gd name="T25" fmla="*/ 72 h 105"/>
                <a:gd name="T26" fmla="*/ 114 w 132"/>
                <a:gd name="T27" fmla="*/ 76 h 105"/>
                <a:gd name="T28" fmla="*/ 114 w 132"/>
                <a:gd name="T29" fmla="*/ 81 h 105"/>
                <a:gd name="T30" fmla="*/ 106 w 132"/>
                <a:gd name="T31" fmla="*/ 83 h 105"/>
                <a:gd name="T32" fmla="*/ 106 w 132"/>
                <a:gd name="T33" fmla="*/ 89 h 105"/>
                <a:gd name="T34" fmla="*/ 120 w 132"/>
                <a:gd name="T35" fmla="*/ 89 h 105"/>
                <a:gd name="T36" fmla="*/ 132 w 132"/>
                <a:gd name="T37" fmla="*/ 103 h 105"/>
                <a:gd name="T38" fmla="*/ 13 w 132"/>
                <a:gd name="T39"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2" h="105">
                  <a:moveTo>
                    <a:pt x="13" y="105"/>
                  </a:moveTo>
                  <a:lnTo>
                    <a:pt x="0" y="105"/>
                  </a:lnTo>
                  <a:lnTo>
                    <a:pt x="0" y="14"/>
                  </a:lnTo>
                  <a:lnTo>
                    <a:pt x="83" y="12"/>
                  </a:lnTo>
                  <a:lnTo>
                    <a:pt x="95" y="16"/>
                  </a:lnTo>
                  <a:lnTo>
                    <a:pt x="95" y="2"/>
                  </a:lnTo>
                  <a:lnTo>
                    <a:pt x="99" y="0"/>
                  </a:lnTo>
                  <a:lnTo>
                    <a:pt x="101" y="2"/>
                  </a:lnTo>
                  <a:lnTo>
                    <a:pt x="102" y="12"/>
                  </a:lnTo>
                  <a:lnTo>
                    <a:pt x="95" y="20"/>
                  </a:lnTo>
                  <a:lnTo>
                    <a:pt x="93" y="27"/>
                  </a:lnTo>
                  <a:lnTo>
                    <a:pt x="108" y="58"/>
                  </a:lnTo>
                  <a:lnTo>
                    <a:pt x="108" y="72"/>
                  </a:lnTo>
                  <a:lnTo>
                    <a:pt x="114" y="76"/>
                  </a:lnTo>
                  <a:lnTo>
                    <a:pt x="114" y="81"/>
                  </a:lnTo>
                  <a:lnTo>
                    <a:pt x="106" y="83"/>
                  </a:lnTo>
                  <a:lnTo>
                    <a:pt x="106" y="89"/>
                  </a:lnTo>
                  <a:lnTo>
                    <a:pt x="120" y="89"/>
                  </a:lnTo>
                  <a:lnTo>
                    <a:pt x="132" y="103"/>
                  </a:lnTo>
                  <a:lnTo>
                    <a:pt x="13" y="105"/>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71"/>
            <p:cNvSpPr>
              <a:spLocks/>
            </p:cNvSpPr>
            <p:nvPr/>
          </p:nvSpPr>
          <p:spPr bwMode="auto">
            <a:xfrm>
              <a:off x="8708" y="20550"/>
              <a:ext cx="118" cy="182"/>
            </a:xfrm>
            <a:custGeom>
              <a:avLst/>
              <a:gdLst>
                <a:gd name="T0" fmla="*/ 0 w 118"/>
                <a:gd name="T1" fmla="*/ 182 h 182"/>
                <a:gd name="T2" fmla="*/ 2 w 118"/>
                <a:gd name="T3" fmla="*/ 62 h 182"/>
                <a:gd name="T4" fmla="*/ 2 w 118"/>
                <a:gd name="T5" fmla="*/ 0 h 182"/>
                <a:gd name="T6" fmla="*/ 118 w 118"/>
                <a:gd name="T7" fmla="*/ 0 h 182"/>
                <a:gd name="T8" fmla="*/ 118 w 118"/>
                <a:gd name="T9" fmla="*/ 93 h 182"/>
                <a:gd name="T10" fmla="*/ 118 w 118"/>
                <a:gd name="T11" fmla="*/ 182 h 182"/>
                <a:gd name="T12" fmla="*/ 27 w 118"/>
                <a:gd name="T13" fmla="*/ 182 h 182"/>
                <a:gd name="T14" fmla="*/ 0 w 118"/>
                <a:gd name="T15" fmla="*/ 182 h 1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82">
                  <a:moveTo>
                    <a:pt x="0" y="182"/>
                  </a:moveTo>
                  <a:lnTo>
                    <a:pt x="2" y="62"/>
                  </a:lnTo>
                  <a:lnTo>
                    <a:pt x="2" y="0"/>
                  </a:lnTo>
                  <a:lnTo>
                    <a:pt x="118" y="0"/>
                  </a:lnTo>
                  <a:lnTo>
                    <a:pt x="118" y="93"/>
                  </a:lnTo>
                  <a:lnTo>
                    <a:pt x="118" y="182"/>
                  </a:lnTo>
                  <a:lnTo>
                    <a:pt x="27" y="182"/>
                  </a:lnTo>
                  <a:lnTo>
                    <a:pt x="0" y="18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2"/>
            <p:cNvSpPr>
              <a:spLocks/>
            </p:cNvSpPr>
            <p:nvPr/>
          </p:nvSpPr>
          <p:spPr bwMode="auto">
            <a:xfrm>
              <a:off x="8826" y="20550"/>
              <a:ext cx="103" cy="93"/>
            </a:xfrm>
            <a:custGeom>
              <a:avLst/>
              <a:gdLst>
                <a:gd name="T0" fmla="*/ 0 w 103"/>
                <a:gd name="T1" fmla="*/ 93 h 93"/>
                <a:gd name="T2" fmla="*/ 0 w 103"/>
                <a:gd name="T3" fmla="*/ 0 h 93"/>
                <a:gd name="T4" fmla="*/ 103 w 103"/>
                <a:gd name="T5" fmla="*/ 0 h 93"/>
                <a:gd name="T6" fmla="*/ 103 w 103"/>
                <a:gd name="T7" fmla="*/ 91 h 93"/>
                <a:gd name="T8" fmla="*/ 0 w 103"/>
                <a:gd name="T9" fmla="*/ 93 h 93"/>
              </a:gdLst>
              <a:ahLst/>
              <a:cxnLst>
                <a:cxn ang="0">
                  <a:pos x="T0" y="T1"/>
                </a:cxn>
                <a:cxn ang="0">
                  <a:pos x="T2" y="T3"/>
                </a:cxn>
                <a:cxn ang="0">
                  <a:pos x="T4" y="T5"/>
                </a:cxn>
                <a:cxn ang="0">
                  <a:pos x="T6" y="T7"/>
                </a:cxn>
                <a:cxn ang="0">
                  <a:pos x="T8" y="T9"/>
                </a:cxn>
              </a:cxnLst>
              <a:rect l="0" t="0" r="r" b="b"/>
              <a:pathLst>
                <a:path w="103" h="93">
                  <a:moveTo>
                    <a:pt x="0" y="93"/>
                  </a:moveTo>
                  <a:lnTo>
                    <a:pt x="0" y="0"/>
                  </a:lnTo>
                  <a:lnTo>
                    <a:pt x="103" y="0"/>
                  </a:lnTo>
                  <a:lnTo>
                    <a:pt x="103" y="91"/>
                  </a:lnTo>
                  <a:lnTo>
                    <a:pt x="0"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73"/>
            <p:cNvSpPr>
              <a:spLocks/>
            </p:cNvSpPr>
            <p:nvPr/>
          </p:nvSpPr>
          <p:spPr bwMode="auto">
            <a:xfrm>
              <a:off x="8472" y="20608"/>
              <a:ext cx="120" cy="122"/>
            </a:xfrm>
            <a:custGeom>
              <a:avLst/>
              <a:gdLst>
                <a:gd name="T0" fmla="*/ 118 w 120"/>
                <a:gd name="T1" fmla="*/ 122 h 122"/>
                <a:gd name="T2" fmla="*/ 0 w 120"/>
                <a:gd name="T3" fmla="*/ 118 h 122"/>
                <a:gd name="T4" fmla="*/ 2 w 120"/>
                <a:gd name="T5" fmla="*/ 0 h 122"/>
                <a:gd name="T6" fmla="*/ 120 w 120"/>
                <a:gd name="T7" fmla="*/ 2 h 122"/>
                <a:gd name="T8" fmla="*/ 118 w 120"/>
                <a:gd name="T9" fmla="*/ 122 h 122"/>
              </a:gdLst>
              <a:ahLst/>
              <a:cxnLst>
                <a:cxn ang="0">
                  <a:pos x="T0" y="T1"/>
                </a:cxn>
                <a:cxn ang="0">
                  <a:pos x="T2" y="T3"/>
                </a:cxn>
                <a:cxn ang="0">
                  <a:pos x="T4" y="T5"/>
                </a:cxn>
                <a:cxn ang="0">
                  <a:pos x="T6" y="T7"/>
                </a:cxn>
                <a:cxn ang="0">
                  <a:pos x="T8" y="T9"/>
                </a:cxn>
              </a:cxnLst>
              <a:rect l="0" t="0" r="r" b="b"/>
              <a:pathLst>
                <a:path w="120" h="122">
                  <a:moveTo>
                    <a:pt x="118" y="122"/>
                  </a:moveTo>
                  <a:lnTo>
                    <a:pt x="0" y="118"/>
                  </a:lnTo>
                  <a:lnTo>
                    <a:pt x="2" y="0"/>
                  </a:lnTo>
                  <a:lnTo>
                    <a:pt x="120" y="2"/>
                  </a:lnTo>
                  <a:lnTo>
                    <a:pt x="118"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474"/>
            <p:cNvSpPr>
              <a:spLocks/>
            </p:cNvSpPr>
            <p:nvPr/>
          </p:nvSpPr>
          <p:spPr bwMode="auto">
            <a:xfrm>
              <a:off x="8590" y="20610"/>
              <a:ext cx="120" cy="122"/>
            </a:xfrm>
            <a:custGeom>
              <a:avLst/>
              <a:gdLst>
                <a:gd name="T0" fmla="*/ 120 w 120"/>
                <a:gd name="T1" fmla="*/ 2 h 122"/>
                <a:gd name="T2" fmla="*/ 118 w 120"/>
                <a:gd name="T3" fmla="*/ 122 h 122"/>
                <a:gd name="T4" fmla="*/ 0 w 120"/>
                <a:gd name="T5" fmla="*/ 120 h 122"/>
                <a:gd name="T6" fmla="*/ 2 w 120"/>
                <a:gd name="T7" fmla="*/ 0 h 122"/>
                <a:gd name="T8" fmla="*/ 120 w 120"/>
                <a:gd name="T9" fmla="*/ 2 h 122"/>
              </a:gdLst>
              <a:ahLst/>
              <a:cxnLst>
                <a:cxn ang="0">
                  <a:pos x="T0" y="T1"/>
                </a:cxn>
                <a:cxn ang="0">
                  <a:pos x="T2" y="T3"/>
                </a:cxn>
                <a:cxn ang="0">
                  <a:pos x="T4" y="T5"/>
                </a:cxn>
                <a:cxn ang="0">
                  <a:pos x="T6" y="T7"/>
                </a:cxn>
                <a:cxn ang="0">
                  <a:pos x="T8" y="T9"/>
                </a:cxn>
              </a:cxnLst>
              <a:rect l="0" t="0" r="r" b="b"/>
              <a:pathLst>
                <a:path w="120" h="122">
                  <a:moveTo>
                    <a:pt x="120" y="2"/>
                  </a:moveTo>
                  <a:lnTo>
                    <a:pt x="118" y="122"/>
                  </a:lnTo>
                  <a:lnTo>
                    <a:pt x="0" y="120"/>
                  </a:lnTo>
                  <a:lnTo>
                    <a:pt x="2" y="0"/>
                  </a:lnTo>
                  <a:lnTo>
                    <a:pt x="120" y="2"/>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475"/>
            <p:cNvSpPr>
              <a:spLocks/>
            </p:cNvSpPr>
            <p:nvPr/>
          </p:nvSpPr>
          <p:spPr bwMode="auto">
            <a:xfrm>
              <a:off x="7377" y="20563"/>
              <a:ext cx="196" cy="128"/>
            </a:xfrm>
            <a:custGeom>
              <a:avLst/>
              <a:gdLst>
                <a:gd name="T0" fmla="*/ 167 w 196"/>
                <a:gd name="T1" fmla="*/ 128 h 128"/>
                <a:gd name="T2" fmla="*/ 0 w 196"/>
                <a:gd name="T3" fmla="*/ 118 h 128"/>
                <a:gd name="T4" fmla="*/ 8 w 196"/>
                <a:gd name="T5" fmla="*/ 0 h 128"/>
                <a:gd name="T6" fmla="*/ 190 w 196"/>
                <a:gd name="T7" fmla="*/ 12 h 128"/>
                <a:gd name="T8" fmla="*/ 196 w 196"/>
                <a:gd name="T9" fmla="*/ 12 h 128"/>
                <a:gd name="T10" fmla="*/ 188 w 196"/>
                <a:gd name="T11" fmla="*/ 128 h 128"/>
                <a:gd name="T12" fmla="*/ 167 w 196"/>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96" h="128">
                  <a:moveTo>
                    <a:pt x="167" y="128"/>
                  </a:moveTo>
                  <a:lnTo>
                    <a:pt x="0" y="118"/>
                  </a:lnTo>
                  <a:lnTo>
                    <a:pt x="8" y="0"/>
                  </a:lnTo>
                  <a:lnTo>
                    <a:pt x="190" y="12"/>
                  </a:lnTo>
                  <a:lnTo>
                    <a:pt x="196" y="12"/>
                  </a:lnTo>
                  <a:lnTo>
                    <a:pt x="188" y="128"/>
                  </a:lnTo>
                  <a:lnTo>
                    <a:pt x="167" y="128"/>
                  </a:lnTo>
                  <a:close/>
                </a:path>
              </a:pathLst>
            </a:custGeom>
            <a:solidFill>
              <a:srgbClr val="8AC6E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476"/>
            <p:cNvSpPr>
              <a:spLocks/>
            </p:cNvSpPr>
            <p:nvPr/>
          </p:nvSpPr>
          <p:spPr bwMode="auto">
            <a:xfrm>
              <a:off x="8120" y="20600"/>
              <a:ext cx="122" cy="122"/>
            </a:xfrm>
            <a:custGeom>
              <a:avLst/>
              <a:gdLst>
                <a:gd name="T0" fmla="*/ 29 w 122"/>
                <a:gd name="T1" fmla="*/ 118 h 122"/>
                <a:gd name="T2" fmla="*/ 0 w 122"/>
                <a:gd name="T3" fmla="*/ 118 h 122"/>
                <a:gd name="T4" fmla="*/ 6 w 122"/>
                <a:gd name="T5" fmla="*/ 0 h 122"/>
                <a:gd name="T6" fmla="*/ 122 w 122"/>
                <a:gd name="T7" fmla="*/ 4 h 122"/>
                <a:gd name="T8" fmla="*/ 118 w 122"/>
                <a:gd name="T9" fmla="*/ 122 h 122"/>
                <a:gd name="T10" fmla="*/ 29 w 122"/>
                <a:gd name="T11" fmla="*/ 118 h 122"/>
              </a:gdLst>
              <a:ahLst/>
              <a:cxnLst>
                <a:cxn ang="0">
                  <a:pos x="T0" y="T1"/>
                </a:cxn>
                <a:cxn ang="0">
                  <a:pos x="T2" y="T3"/>
                </a:cxn>
                <a:cxn ang="0">
                  <a:pos x="T4" y="T5"/>
                </a:cxn>
                <a:cxn ang="0">
                  <a:pos x="T6" y="T7"/>
                </a:cxn>
                <a:cxn ang="0">
                  <a:pos x="T8" y="T9"/>
                </a:cxn>
                <a:cxn ang="0">
                  <a:pos x="T10" y="T11"/>
                </a:cxn>
              </a:cxnLst>
              <a:rect l="0" t="0" r="r" b="b"/>
              <a:pathLst>
                <a:path w="122" h="122">
                  <a:moveTo>
                    <a:pt x="29" y="118"/>
                  </a:moveTo>
                  <a:lnTo>
                    <a:pt x="0" y="118"/>
                  </a:lnTo>
                  <a:lnTo>
                    <a:pt x="6" y="0"/>
                  </a:lnTo>
                  <a:lnTo>
                    <a:pt x="122" y="4"/>
                  </a:lnTo>
                  <a:lnTo>
                    <a:pt x="118" y="122"/>
                  </a:lnTo>
                  <a:lnTo>
                    <a:pt x="29" y="118"/>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477"/>
            <p:cNvSpPr>
              <a:spLocks/>
            </p:cNvSpPr>
            <p:nvPr/>
          </p:nvSpPr>
          <p:spPr bwMode="auto">
            <a:xfrm>
              <a:off x="8238" y="20604"/>
              <a:ext cx="120" cy="120"/>
            </a:xfrm>
            <a:custGeom>
              <a:avLst/>
              <a:gdLst>
                <a:gd name="T0" fmla="*/ 56 w 120"/>
                <a:gd name="T1" fmla="*/ 120 h 120"/>
                <a:gd name="T2" fmla="*/ 0 w 120"/>
                <a:gd name="T3" fmla="*/ 118 h 120"/>
                <a:gd name="T4" fmla="*/ 4 w 120"/>
                <a:gd name="T5" fmla="*/ 0 h 120"/>
                <a:gd name="T6" fmla="*/ 120 w 120"/>
                <a:gd name="T7" fmla="*/ 2 h 120"/>
                <a:gd name="T8" fmla="*/ 118 w 120"/>
                <a:gd name="T9" fmla="*/ 120 h 120"/>
                <a:gd name="T10" fmla="*/ 56 w 120"/>
                <a:gd name="T11" fmla="*/ 120 h 120"/>
              </a:gdLst>
              <a:ahLst/>
              <a:cxnLst>
                <a:cxn ang="0">
                  <a:pos x="T0" y="T1"/>
                </a:cxn>
                <a:cxn ang="0">
                  <a:pos x="T2" y="T3"/>
                </a:cxn>
                <a:cxn ang="0">
                  <a:pos x="T4" y="T5"/>
                </a:cxn>
                <a:cxn ang="0">
                  <a:pos x="T6" y="T7"/>
                </a:cxn>
                <a:cxn ang="0">
                  <a:pos x="T8" y="T9"/>
                </a:cxn>
                <a:cxn ang="0">
                  <a:pos x="T10" y="T11"/>
                </a:cxn>
              </a:cxnLst>
              <a:rect l="0" t="0" r="r" b="b"/>
              <a:pathLst>
                <a:path w="120" h="120">
                  <a:moveTo>
                    <a:pt x="56" y="120"/>
                  </a:moveTo>
                  <a:lnTo>
                    <a:pt x="0" y="118"/>
                  </a:lnTo>
                  <a:lnTo>
                    <a:pt x="4" y="0"/>
                  </a:lnTo>
                  <a:lnTo>
                    <a:pt x="120" y="2"/>
                  </a:lnTo>
                  <a:lnTo>
                    <a:pt x="118" y="120"/>
                  </a:lnTo>
                  <a:lnTo>
                    <a:pt x="56" y="120"/>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478"/>
            <p:cNvSpPr>
              <a:spLocks/>
            </p:cNvSpPr>
            <p:nvPr/>
          </p:nvSpPr>
          <p:spPr bwMode="auto">
            <a:xfrm>
              <a:off x="8356" y="20606"/>
              <a:ext cx="118" cy="120"/>
            </a:xfrm>
            <a:custGeom>
              <a:avLst/>
              <a:gdLst>
                <a:gd name="T0" fmla="*/ 0 w 118"/>
                <a:gd name="T1" fmla="*/ 118 h 120"/>
                <a:gd name="T2" fmla="*/ 2 w 118"/>
                <a:gd name="T3" fmla="*/ 0 h 120"/>
                <a:gd name="T4" fmla="*/ 118 w 118"/>
                <a:gd name="T5" fmla="*/ 2 h 120"/>
                <a:gd name="T6" fmla="*/ 116 w 118"/>
                <a:gd name="T7" fmla="*/ 120 h 120"/>
                <a:gd name="T8" fmla="*/ 87 w 118"/>
                <a:gd name="T9" fmla="*/ 120 h 120"/>
                <a:gd name="T10" fmla="*/ 0 w 118"/>
                <a:gd name="T11" fmla="*/ 118 h 120"/>
              </a:gdLst>
              <a:ahLst/>
              <a:cxnLst>
                <a:cxn ang="0">
                  <a:pos x="T0" y="T1"/>
                </a:cxn>
                <a:cxn ang="0">
                  <a:pos x="T2" y="T3"/>
                </a:cxn>
                <a:cxn ang="0">
                  <a:pos x="T4" y="T5"/>
                </a:cxn>
                <a:cxn ang="0">
                  <a:pos x="T6" y="T7"/>
                </a:cxn>
                <a:cxn ang="0">
                  <a:pos x="T8" y="T9"/>
                </a:cxn>
                <a:cxn ang="0">
                  <a:pos x="T10" y="T11"/>
                </a:cxn>
              </a:cxnLst>
              <a:rect l="0" t="0" r="r" b="b"/>
              <a:pathLst>
                <a:path w="118" h="120">
                  <a:moveTo>
                    <a:pt x="0" y="118"/>
                  </a:moveTo>
                  <a:lnTo>
                    <a:pt x="2" y="0"/>
                  </a:lnTo>
                  <a:lnTo>
                    <a:pt x="118" y="2"/>
                  </a:lnTo>
                  <a:lnTo>
                    <a:pt x="116" y="120"/>
                  </a:lnTo>
                  <a:lnTo>
                    <a:pt x="87" y="120"/>
                  </a:lnTo>
                  <a:lnTo>
                    <a:pt x="0" y="118"/>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479"/>
            <p:cNvSpPr>
              <a:spLocks/>
            </p:cNvSpPr>
            <p:nvPr/>
          </p:nvSpPr>
          <p:spPr bwMode="auto">
            <a:xfrm>
              <a:off x="7565" y="20575"/>
              <a:ext cx="155" cy="126"/>
            </a:xfrm>
            <a:custGeom>
              <a:avLst/>
              <a:gdLst>
                <a:gd name="T0" fmla="*/ 147 w 155"/>
                <a:gd name="T1" fmla="*/ 126 h 126"/>
                <a:gd name="T2" fmla="*/ 0 w 155"/>
                <a:gd name="T3" fmla="*/ 116 h 126"/>
                <a:gd name="T4" fmla="*/ 8 w 155"/>
                <a:gd name="T5" fmla="*/ 0 h 126"/>
                <a:gd name="T6" fmla="*/ 149 w 155"/>
                <a:gd name="T7" fmla="*/ 8 h 126"/>
                <a:gd name="T8" fmla="*/ 155 w 155"/>
                <a:gd name="T9" fmla="*/ 10 h 126"/>
                <a:gd name="T10" fmla="*/ 147 w 155"/>
                <a:gd name="T11" fmla="*/ 126 h 126"/>
              </a:gdLst>
              <a:ahLst/>
              <a:cxnLst>
                <a:cxn ang="0">
                  <a:pos x="T0" y="T1"/>
                </a:cxn>
                <a:cxn ang="0">
                  <a:pos x="T2" y="T3"/>
                </a:cxn>
                <a:cxn ang="0">
                  <a:pos x="T4" y="T5"/>
                </a:cxn>
                <a:cxn ang="0">
                  <a:pos x="T6" y="T7"/>
                </a:cxn>
                <a:cxn ang="0">
                  <a:pos x="T8" y="T9"/>
                </a:cxn>
                <a:cxn ang="0">
                  <a:pos x="T10" y="T11"/>
                </a:cxn>
              </a:cxnLst>
              <a:rect l="0" t="0" r="r" b="b"/>
              <a:pathLst>
                <a:path w="155" h="126">
                  <a:moveTo>
                    <a:pt x="147" y="126"/>
                  </a:moveTo>
                  <a:lnTo>
                    <a:pt x="0" y="116"/>
                  </a:lnTo>
                  <a:lnTo>
                    <a:pt x="8" y="0"/>
                  </a:lnTo>
                  <a:lnTo>
                    <a:pt x="149" y="8"/>
                  </a:lnTo>
                  <a:lnTo>
                    <a:pt x="155" y="10"/>
                  </a:lnTo>
                  <a:lnTo>
                    <a:pt x="147" y="12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480"/>
            <p:cNvSpPr>
              <a:spLocks/>
            </p:cNvSpPr>
            <p:nvPr/>
          </p:nvSpPr>
          <p:spPr bwMode="auto">
            <a:xfrm>
              <a:off x="8004" y="20596"/>
              <a:ext cx="122" cy="122"/>
            </a:xfrm>
            <a:custGeom>
              <a:avLst/>
              <a:gdLst>
                <a:gd name="T0" fmla="*/ 122 w 122"/>
                <a:gd name="T1" fmla="*/ 4 h 122"/>
                <a:gd name="T2" fmla="*/ 116 w 122"/>
                <a:gd name="T3" fmla="*/ 122 h 122"/>
                <a:gd name="T4" fmla="*/ 0 w 122"/>
                <a:gd name="T5" fmla="*/ 116 h 122"/>
                <a:gd name="T6" fmla="*/ 4 w 122"/>
                <a:gd name="T7" fmla="*/ 0 h 122"/>
                <a:gd name="T8" fmla="*/ 122 w 122"/>
                <a:gd name="T9" fmla="*/ 4 h 122"/>
              </a:gdLst>
              <a:ahLst/>
              <a:cxnLst>
                <a:cxn ang="0">
                  <a:pos x="T0" y="T1"/>
                </a:cxn>
                <a:cxn ang="0">
                  <a:pos x="T2" y="T3"/>
                </a:cxn>
                <a:cxn ang="0">
                  <a:pos x="T4" y="T5"/>
                </a:cxn>
                <a:cxn ang="0">
                  <a:pos x="T6" y="T7"/>
                </a:cxn>
                <a:cxn ang="0">
                  <a:pos x="T8" y="T9"/>
                </a:cxn>
              </a:cxnLst>
              <a:rect l="0" t="0" r="r" b="b"/>
              <a:pathLst>
                <a:path w="122" h="122">
                  <a:moveTo>
                    <a:pt x="122" y="4"/>
                  </a:moveTo>
                  <a:lnTo>
                    <a:pt x="116" y="122"/>
                  </a:lnTo>
                  <a:lnTo>
                    <a:pt x="0" y="116"/>
                  </a:lnTo>
                  <a:lnTo>
                    <a:pt x="4" y="0"/>
                  </a:lnTo>
                  <a:lnTo>
                    <a:pt x="122" y="4"/>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481"/>
            <p:cNvSpPr>
              <a:spLocks/>
            </p:cNvSpPr>
            <p:nvPr/>
          </p:nvSpPr>
          <p:spPr bwMode="auto">
            <a:xfrm>
              <a:off x="7859" y="20590"/>
              <a:ext cx="149" cy="122"/>
            </a:xfrm>
            <a:custGeom>
              <a:avLst/>
              <a:gdLst>
                <a:gd name="T0" fmla="*/ 0 w 149"/>
                <a:gd name="T1" fmla="*/ 116 h 122"/>
                <a:gd name="T2" fmla="*/ 4 w 149"/>
                <a:gd name="T3" fmla="*/ 0 h 122"/>
                <a:gd name="T4" fmla="*/ 31 w 149"/>
                <a:gd name="T5" fmla="*/ 0 h 122"/>
                <a:gd name="T6" fmla="*/ 147 w 149"/>
                <a:gd name="T7" fmla="*/ 6 h 122"/>
                <a:gd name="T8" fmla="*/ 149 w 149"/>
                <a:gd name="T9" fmla="*/ 6 h 122"/>
                <a:gd name="T10" fmla="*/ 145 w 149"/>
                <a:gd name="T11" fmla="*/ 122 h 122"/>
                <a:gd name="T12" fmla="*/ 2 w 149"/>
                <a:gd name="T13" fmla="*/ 116 h 122"/>
                <a:gd name="T14" fmla="*/ 0 w 149"/>
                <a:gd name="T15" fmla="*/ 116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9" h="122">
                  <a:moveTo>
                    <a:pt x="0" y="116"/>
                  </a:moveTo>
                  <a:lnTo>
                    <a:pt x="4" y="0"/>
                  </a:lnTo>
                  <a:lnTo>
                    <a:pt x="31" y="0"/>
                  </a:lnTo>
                  <a:lnTo>
                    <a:pt x="147" y="6"/>
                  </a:lnTo>
                  <a:lnTo>
                    <a:pt x="149" y="6"/>
                  </a:lnTo>
                  <a:lnTo>
                    <a:pt x="145" y="122"/>
                  </a:lnTo>
                  <a:lnTo>
                    <a:pt x="2" y="116"/>
                  </a:lnTo>
                  <a:lnTo>
                    <a:pt x="0" y="116"/>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482"/>
            <p:cNvSpPr>
              <a:spLocks/>
            </p:cNvSpPr>
            <p:nvPr/>
          </p:nvSpPr>
          <p:spPr bwMode="auto">
            <a:xfrm>
              <a:off x="7712" y="20585"/>
              <a:ext cx="151" cy="121"/>
            </a:xfrm>
            <a:custGeom>
              <a:avLst/>
              <a:gdLst>
                <a:gd name="T0" fmla="*/ 6 w 151"/>
                <a:gd name="T1" fmla="*/ 116 h 121"/>
                <a:gd name="T2" fmla="*/ 0 w 151"/>
                <a:gd name="T3" fmla="*/ 116 h 121"/>
                <a:gd name="T4" fmla="*/ 8 w 151"/>
                <a:gd name="T5" fmla="*/ 0 h 121"/>
                <a:gd name="T6" fmla="*/ 151 w 151"/>
                <a:gd name="T7" fmla="*/ 5 h 121"/>
                <a:gd name="T8" fmla="*/ 147 w 151"/>
                <a:gd name="T9" fmla="*/ 121 h 121"/>
                <a:gd name="T10" fmla="*/ 6 w 151"/>
                <a:gd name="T11" fmla="*/ 116 h 121"/>
              </a:gdLst>
              <a:ahLst/>
              <a:cxnLst>
                <a:cxn ang="0">
                  <a:pos x="T0" y="T1"/>
                </a:cxn>
                <a:cxn ang="0">
                  <a:pos x="T2" y="T3"/>
                </a:cxn>
                <a:cxn ang="0">
                  <a:pos x="T4" y="T5"/>
                </a:cxn>
                <a:cxn ang="0">
                  <a:pos x="T6" y="T7"/>
                </a:cxn>
                <a:cxn ang="0">
                  <a:pos x="T8" y="T9"/>
                </a:cxn>
                <a:cxn ang="0">
                  <a:pos x="T10" y="T11"/>
                </a:cxn>
              </a:cxnLst>
              <a:rect l="0" t="0" r="r" b="b"/>
              <a:pathLst>
                <a:path w="151" h="121">
                  <a:moveTo>
                    <a:pt x="6" y="116"/>
                  </a:moveTo>
                  <a:lnTo>
                    <a:pt x="0" y="116"/>
                  </a:lnTo>
                  <a:lnTo>
                    <a:pt x="8" y="0"/>
                  </a:lnTo>
                  <a:lnTo>
                    <a:pt x="151" y="5"/>
                  </a:lnTo>
                  <a:lnTo>
                    <a:pt x="147" y="121"/>
                  </a:lnTo>
                  <a:lnTo>
                    <a:pt x="6" y="116"/>
                  </a:lnTo>
                  <a:close/>
                </a:path>
              </a:pathLst>
            </a:custGeom>
            <a:solidFill>
              <a:srgbClr val="5CA3E6"/>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483"/>
            <p:cNvSpPr>
              <a:spLocks/>
            </p:cNvSpPr>
            <p:nvPr/>
          </p:nvSpPr>
          <p:spPr bwMode="auto">
            <a:xfrm>
              <a:off x="8942" y="20639"/>
              <a:ext cx="180" cy="95"/>
            </a:xfrm>
            <a:custGeom>
              <a:avLst/>
              <a:gdLst>
                <a:gd name="T0" fmla="*/ 0 w 180"/>
                <a:gd name="T1" fmla="*/ 93 h 95"/>
                <a:gd name="T2" fmla="*/ 0 w 180"/>
                <a:gd name="T3" fmla="*/ 2 h 95"/>
                <a:gd name="T4" fmla="*/ 119 w 180"/>
                <a:gd name="T5" fmla="*/ 0 h 95"/>
                <a:gd name="T6" fmla="*/ 136 w 180"/>
                <a:gd name="T7" fmla="*/ 13 h 95"/>
                <a:gd name="T8" fmla="*/ 140 w 180"/>
                <a:gd name="T9" fmla="*/ 19 h 95"/>
                <a:gd name="T10" fmla="*/ 142 w 180"/>
                <a:gd name="T11" fmla="*/ 33 h 95"/>
                <a:gd name="T12" fmla="*/ 151 w 180"/>
                <a:gd name="T13" fmla="*/ 46 h 95"/>
                <a:gd name="T14" fmla="*/ 159 w 180"/>
                <a:gd name="T15" fmla="*/ 52 h 95"/>
                <a:gd name="T16" fmla="*/ 161 w 180"/>
                <a:gd name="T17" fmla="*/ 58 h 95"/>
                <a:gd name="T18" fmla="*/ 155 w 180"/>
                <a:gd name="T19" fmla="*/ 64 h 95"/>
                <a:gd name="T20" fmla="*/ 153 w 180"/>
                <a:gd name="T21" fmla="*/ 75 h 95"/>
                <a:gd name="T22" fmla="*/ 159 w 180"/>
                <a:gd name="T23" fmla="*/ 77 h 95"/>
                <a:gd name="T24" fmla="*/ 165 w 180"/>
                <a:gd name="T25" fmla="*/ 81 h 95"/>
                <a:gd name="T26" fmla="*/ 171 w 180"/>
                <a:gd name="T27" fmla="*/ 83 h 95"/>
                <a:gd name="T28" fmla="*/ 180 w 180"/>
                <a:gd name="T29" fmla="*/ 91 h 95"/>
                <a:gd name="T30" fmla="*/ 175 w 180"/>
                <a:gd name="T31" fmla="*/ 95 h 95"/>
                <a:gd name="T32" fmla="*/ 59 w 180"/>
                <a:gd name="T33" fmla="*/ 95 h 95"/>
                <a:gd name="T34" fmla="*/ 0 w 180"/>
                <a:gd name="T35" fmla="*/ 9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0" h="95">
                  <a:moveTo>
                    <a:pt x="0" y="93"/>
                  </a:moveTo>
                  <a:lnTo>
                    <a:pt x="0" y="2"/>
                  </a:lnTo>
                  <a:lnTo>
                    <a:pt x="119" y="0"/>
                  </a:lnTo>
                  <a:lnTo>
                    <a:pt x="136" y="13"/>
                  </a:lnTo>
                  <a:lnTo>
                    <a:pt x="140" y="19"/>
                  </a:lnTo>
                  <a:lnTo>
                    <a:pt x="142" y="33"/>
                  </a:lnTo>
                  <a:lnTo>
                    <a:pt x="151" y="46"/>
                  </a:lnTo>
                  <a:lnTo>
                    <a:pt x="159" y="52"/>
                  </a:lnTo>
                  <a:lnTo>
                    <a:pt x="161" y="58"/>
                  </a:lnTo>
                  <a:lnTo>
                    <a:pt x="155" y="64"/>
                  </a:lnTo>
                  <a:lnTo>
                    <a:pt x="153" y="75"/>
                  </a:lnTo>
                  <a:lnTo>
                    <a:pt x="159" y="77"/>
                  </a:lnTo>
                  <a:lnTo>
                    <a:pt x="165" y="81"/>
                  </a:lnTo>
                  <a:lnTo>
                    <a:pt x="171" y="83"/>
                  </a:lnTo>
                  <a:lnTo>
                    <a:pt x="180" y="91"/>
                  </a:lnTo>
                  <a:lnTo>
                    <a:pt x="175" y="95"/>
                  </a:lnTo>
                  <a:lnTo>
                    <a:pt x="59" y="95"/>
                  </a:lnTo>
                  <a:lnTo>
                    <a:pt x="0"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484"/>
            <p:cNvSpPr>
              <a:spLocks/>
            </p:cNvSpPr>
            <p:nvPr/>
          </p:nvSpPr>
          <p:spPr bwMode="auto">
            <a:xfrm>
              <a:off x="8826" y="20641"/>
              <a:ext cx="116" cy="93"/>
            </a:xfrm>
            <a:custGeom>
              <a:avLst/>
              <a:gdLst>
                <a:gd name="T0" fmla="*/ 55 w 116"/>
                <a:gd name="T1" fmla="*/ 93 h 93"/>
                <a:gd name="T2" fmla="*/ 0 w 116"/>
                <a:gd name="T3" fmla="*/ 91 h 93"/>
                <a:gd name="T4" fmla="*/ 0 w 116"/>
                <a:gd name="T5" fmla="*/ 2 h 93"/>
                <a:gd name="T6" fmla="*/ 103 w 116"/>
                <a:gd name="T7" fmla="*/ 0 h 93"/>
                <a:gd name="T8" fmla="*/ 116 w 116"/>
                <a:gd name="T9" fmla="*/ 0 h 93"/>
                <a:gd name="T10" fmla="*/ 116 w 116"/>
                <a:gd name="T11" fmla="*/ 91 h 93"/>
                <a:gd name="T12" fmla="*/ 55 w 116"/>
                <a:gd name="T13" fmla="*/ 93 h 93"/>
              </a:gdLst>
              <a:ahLst/>
              <a:cxnLst>
                <a:cxn ang="0">
                  <a:pos x="T0" y="T1"/>
                </a:cxn>
                <a:cxn ang="0">
                  <a:pos x="T2" y="T3"/>
                </a:cxn>
                <a:cxn ang="0">
                  <a:pos x="T4" y="T5"/>
                </a:cxn>
                <a:cxn ang="0">
                  <a:pos x="T6" y="T7"/>
                </a:cxn>
                <a:cxn ang="0">
                  <a:pos x="T8" y="T9"/>
                </a:cxn>
                <a:cxn ang="0">
                  <a:pos x="T10" y="T11"/>
                </a:cxn>
                <a:cxn ang="0">
                  <a:pos x="T12" y="T13"/>
                </a:cxn>
              </a:cxnLst>
              <a:rect l="0" t="0" r="r" b="b"/>
              <a:pathLst>
                <a:path w="116" h="93">
                  <a:moveTo>
                    <a:pt x="55" y="93"/>
                  </a:moveTo>
                  <a:lnTo>
                    <a:pt x="0" y="91"/>
                  </a:lnTo>
                  <a:lnTo>
                    <a:pt x="0" y="2"/>
                  </a:lnTo>
                  <a:lnTo>
                    <a:pt x="103" y="0"/>
                  </a:lnTo>
                  <a:lnTo>
                    <a:pt x="116" y="0"/>
                  </a:lnTo>
                  <a:lnTo>
                    <a:pt x="116" y="91"/>
                  </a:lnTo>
                  <a:lnTo>
                    <a:pt x="55"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485"/>
            <p:cNvSpPr>
              <a:spLocks/>
            </p:cNvSpPr>
            <p:nvPr/>
          </p:nvSpPr>
          <p:spPr bwMode="auto">
            <a:xfrm>
              <a:off x="10086" y="17886"/>
              <a:ext cx="346" cy="269"/>
            </a:xfrm>
            <a:custGeom>
              <a:avLst/>
              <a:gdLst>
                <a:gd name="T0" fmla="*/ 0 w 346"/>
                <a:gd name="T1" fmla="*/ 21 h 269"/>
                <a:gd name="T2" fmla="*/ 35 w 346"/>
                <a:gd name="T3" fmla="*/ 0 h 269"/>
                <a:gd name="T4" fmla="*/ 66 w 346"/>
                <a:gd name="T5" fmla="*/ 54 h 269"/>
                <a:gd name="T6" fmla="*/ 106 w 346"/>
                <a:gd name="T7" fmla="*/ 41 h 269"/>
                <a:gd name="T8" fmla="*/ 108 w 346"/>
                <a:gd name="T9" fmla="*/ 50 h 269"/>
                <a:gd name="T10" fmla="*/ 203 w 346"/>
                <a:gd name="T11" fmla="*/ 37 h 269"/>
                <a:gd name="T12" fmla="*/ 230 w 346"/>
                <a:gd name="T13" fmla="*/ 45 h 269"/>
                <a:gd name="T14" fmla="*/ 242 w 346"/>
                <a:gd name="T15" fmla="*/ 66 h 269"/>
                <a:gd name="T16" fmla="*/ 261 w 346"/>
                <a:gd name="T17" fmla="*/ 74 h 269"/>
                <a:gd name="T18" fmla="*/ 296 w 346"/>
                <a:gd name="T19" fmla="*/ 60 h 269"/>
                <a:gd name="T20" fmla="*/ 346 w 346"/>
                <a:gd name="T21" fmla="*/ 66 h 269"/>
                <a:gd name="T22" fmla="*/ 325 w 346"/>
                <a:gd name="T23" fmla="*/ 70 h 269"/>
                <a:gd name="T24" fmla="*/ 323 w 346"/>
                <a:gd name="T25" fmla="*/ 81 h 269"/>
                <a:gd name="T26" fmla="*/ 244 w 346"/>
                <a:gd name="T27" fmla="*/ 132 h 269"/>
                <a:gd name="T28" fmla="*/ 128 w 346"/>
                <a:gd name="T29" fmla="*/ 178 h 269"/>
                <a:gd name="T30" fmla="*/ 13 w 346"/>
                <a:gd name="T31" fmla="*/ 269 h 269"/>
                <a:gd name="T32" fmla="*/ 0 w 346"/>
                <a:gd name="T33" fmla="*/ 2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6" h="269">
                  <a:moveTo>
                    <a:pt x="0" y="21"/>
                  </a:moveTo>
                  <a:lnTo>
                    <a:pt x="35" y="0"/>
                  </a:lnTo>
                  <a:lnTo>
                    <a:pt x="66" y="54"/>
                  </a:lnTo>
                  <a:lnTo>
                    <a:pt x="106" y="41"/>
                  </a:lnTo>
                  <a:lnTo>
                    <a:pt x="108" y="50"/>
                  </a:lnTo>
                  <a:lnTo>
                    <a:pt x="203" y="37"/>
                  </a:lnTo>
                  <a:lnTo>
                    <a:pt x="230" y="45"/>
                  </a:lnTo>
                  <a:lnTo>
                    <a:pt x="242" y="66"/>
                  </a:lnTo>
                  <a:lnTo>
                    <a:pt x="261" y="74"/>
                  </a:lnTo>
                  <a:lnTo>
                    <a:pt x="296" y="60"/>
                  </a:lnTo>
                  <a:lnTo>
                    <a:pt x="346" y="66"/>
                  </a:lnTo>
                  <a:lnTo>
                    <a:pt x="325" y="70"/>
                  </a:lnTo>
                  <a:lnTo>
                    <a:pt x="323" y="81"/>
                  </a:lnTo>
                  <a:lnTo>
                    <a:pt x="244" y="132"/>
                  </a:lnTo>
                  <a:lnTo>
                    <a:pt x="128" y="178"/>
                  </a:lnTo>
                  <a:lnTo>
                    <a:pt x="13" y="269"/>
                  </a:lnTo>
                  <a:lnTo>
                    <a:pt x="0" y="21"/>
                  </a:lnTo>
                  <a:close/>
                </a:path>
              </a:pathLst>
            </a:custGeom>
            <a:solidFill>
              <a:srgbClr val="1F83E0"/>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486"/>
            <p:cNvSpPr>
              <a:spLocks/>
            </p:cNvSpPr>
            <p:nvPr/>
          </p:nvSpPr>
          <p:spPr bwMode="auto">
            <a:xfrm>
              <a:off x="10359" y="18530"/>
              <a:ext cx="263" cy="142"/>
            </a:xfrm>
            <a:custGeom>
              <a:avLst/>
              <a:gdLst>
                <a:gd name="T0" fmla="*/ 2 w 263"/>
                <a:gd name="T1" fmla="*/ 142 h 142"/>
                <a:gd name="T2" fmla="*/ 0 w 263"/>
                <a:gd name="T3" fmla="*/ 112 h 142"/>
                <a:gd name="T4" fmla="*/ 27 w 263"/>
                <a:gd name="T5" fmla="*/ 111 h 142"/>
                <a:gd name="T6" fmla="*/ 19 w 263"/>
                <a:gd name="T7" fmla="*/ 0 h 142"/>
                <a:gd name="T8" fmla="*/ 218 w 263"/>
                <a:gd name="T9" fmla="*/ 41 h 142"/>
                <a:gd name="T10" fmla="*/ 247 w 263"/>
                <a:gd name="T11" fmla="*/ 54 h 142"/>
                <a:gd name="T12" fmla="*/ 261 w 263"/>
                <a:gd name="T13" fmla="*/ 62 h 142"/>
                <a:gd name="T14" fmla="*/ 263 w 263"/>
                <a:gd name="T15" fmla="*/ 93 h 142"/>
                <a:gd name="T16" fmla="*/ 236 w 263"/>
                <a:gd name="T17" fmla="*/ 95 h 142"/>
                <a:gd name="T18" fmla="*/ 238 w 263"/>
                <a:gd name="T19" fmla="*/ 124 h 142"/>
                <a:gd name="T20" fmla="*/ 209 w 263"/>
                <a:gd name="T21" fmla="*/ 128 h 142"/>
                <a:gd name="T22" fmla="*/ 209 w 263"/>
                <a:gd name="T23" fmla="*/ 140 h 142"/>
                <a:gd name="T24" fmla="*/ 180 w 263"/>
                <a:gd name="T25" fmla="*/ 142 h 142"/>
                <a:gd name="T26" fmla="*/ 178 w 263"/>
                <a:gd name="T27" fmla="*/ 128 h 142"/>
                <a:gd name="T28" fmla="*/ 2 w 263"/>
                <a:gd name="T29"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3" h="142">
                  <a:moveTo>
                    <a:pt x="2" y="142"/>
                  </a:moveTo>
                  <a:lnTo>
                    <a:pt x="0" y="112"/>
                  </a:lnTo>
                  <a:lnTo>
                    <a:pt x="27" y="111"/>
                  </a:lnTo>
                  <a:lnTo>
                    <a:pt x="19" y="0"/>
                  </a:lnTo>
                  <a:lnTo>
                    <a:pt x="218" y="41"/>
                  </a:lnTo>
                  <a:lnTo>
                    <a:pt x="247" y="54"/>
                  </a:lnTo>
                  <a:lnTo>
                    <a:pt x="261" y="62"/>
                  </a:lnTo>
                  <a:lnTo>
                    <a:pt x="263" y="93"/>
                  </a:lnTo>
                  <a:lnTo>
                    <a:pt x="236" y="95"/>
                  </a:lnTo>
                  <a:lnTo>
                    <a:pt x="238" y="124"/>
                  </a:lnTo>
                  <a:lnTo>
                    <a:pt x="209" y="128"/>
                  </a:lnTo>
                  <a:lnTo>
                    <a:pt x="209" y="140"/>
                  </a:lnTo>
                  <a:lnTo>
                    <a:pt x="180" y="142"/>
                  </a:lnTo>
                  <a:lnTo>
                    <a:pt x="178" y="128"/>
                  </a:lnTo>
                  <a:lnTo>
                    <a:pt x="2" y="14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487"/>
            <p:cNvSpPr>
              <a:spLocks/>
            </p:cNvSpPr>
            <p:nvPr/>
          </p:nvSpPr>
          <p:spPr bwMode="auto">
            <a:xfrm>
              <a:off x="10595" y="18592"/>
              <a:ext cx="164" cy="234"/>
            </a:xfrm>
            <a:custGeom>
              <a:avLst/>
              <a:gdLst>
                <a:gd name="T0" fmla="*/ 13 w 164"/>
                <a:gd name="T1" fmla="*/ 209 h 234"/>
                <a:gd name="T2" fmla="*/ 2 w 164"/>
                <a:gd name="T3" fmla="*/ 62 h 234"/>
                <a:gd name="T4" fmla="*/ 0 w 164"/>
                <a:gd name="T5" fmla="*/ 33 h 234"/>
                <a:gd name="T6" fmla="*/ 27 w 164"/>
                <a:gd name="T7" fmla="*/ 31 h 234"/>
                <a:gd name="T8" fmla="*/ 25 w 164"/>
                <a:gd name="T9" fmla="*/ 0 h 234"/>
                <a:gd name="T10" fmla="*/ 56 w 164"/>
                <a:gd name="T11" fmla="*/ 14 h 234"/>
                <a:gd name="T12" fmla="*/ 58 w 164"/>
                <a:gd name="T13" fmla="*/ 12 h 234"/>
                <a:gd name="T14" fmla="*/ 62 w 164"/>
                <a:gd name="T15" fmla="*/ 12 h 234"/>
                <a:gd name="T16" fmla="*/ 63 w 164"/>
                <a:gd name="T17" fmla="*/ 16 h 234"/>
                <a:gd name="T18" fmla="*/ 73 w 164"/>
                <a:gd name="T19" fmla="*/ 12 h 234"/>
                <a:gd name="T20" fmla="*/ 79 w 164"/>
                <a:gd name="T21" fmla="*/ 16 h 234"/>
                <a:gd name="T22" fmla="*/ 85 w 164"/>
                <a:gd name="T23" fmla="*/ 14 h 234"/>
                <a:gd name="T24" fmla="*/ 87 w 164"/>
                <a:gd name="T25" fmla="*/ 27 h 234"/>
                <a:gd name="T26" fmla="*/ 89 w 164"/>
                <a:gd name="T27" fmla="*/ 27 h 234"/>
                <a:gd name="T28" fmla="*/ 96 w 164"/>
                <a:gd name="T29" fmla="*/ 114 h 234"/>
                <a:gd name="T30" fmla="*/ 156 w 164"/>
                <a:gd name="T31" fmla="*/ 110 h 234"/>
                <a:gd name="T32" fmla="*/ 164 w 164"/>
                <a:gd name="T33" fmla="*/ 228 h 234"/>
                <a:gd name="T34" fmla="*/ 104 w 164"/>
                <a:gd name="T35" fmla="*/ 232 h 234"/>
                <a:gd name="T36" fmla="*/ 44 w 164"/>
                <a:gd name="T37" fmla="*/ 234 h 234"/>
                <a:gd name="T38" fmla="*/ 42 w 164"/>
                <a:gd name="T39" fmla="*/ 207 h 234"/>
                <a:gd name="T40" fmla="*/ 13 w 164"/>
                <a:gd name="T41" fmla="*/ 20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4" h="234">
                  <a:moveTo>
                    <a:pt x="13" y="209"/>
                  </a:moveTo>
                  <a:lnTo>
                    <a:pt x="2" y="62"/>
                  </a:lnTo>
                  <a:lnTo>
                    <a:pt x="0" y="33"/>
                  </a:lnTo>
                  <a:lnTo>
                    <a:pt x="27" y="31"/>
                  </a:lnTo>
                  <a:lnTo>
                    <a:pt x="25" y="0"/>
                  </a:lnTo>
                  <a:lnTo>
                    <a:pt x="56" y="14"/>
                  </a:lnTo>
                  <a:lnTo>
                    <a:pt x="58" y="12"/>
                  </a:lnTo>
                  <a:lnTo>
                    <a:pt x="62" y="12"/>
                  </a:lnTo>
                  <a:lnTo>
                    <a:pt x="63" y="16"/>
                  </a:lnTo>
                  <a:lnTo>
                    <a:pt x="73" y="12"/>
                  </a:lnTo>
                  <a:lnTo>
                    <a:pt x="79" y="16"/>
                  </a:lnTo>
                  <a:lnTo>
                    <a:pt x="85" y="14"/>
                  </a:lnTo>
                  <a:lnTo>
                    <a:pt x="87" y="27"/>
                  </a:lnTo>
                  <a:lnTo>
                    <a:pt x="89" y="27"/>
                  </a:lnTo>
                  <a:lnTo>
                    <a:pt x="96" y="114"/>
                  </a:lnTo>
                  <a:lnTo>
                    <a:pt x="156" y="110"/>
                  </a:lnTo>
                  <a:lnTo>
                    <a:pt x="164" y="228"/>
                  </a:lnTo>
                  <a:lnTo>
                    <a:pt x="104" y="232"/>
                  </a:lnTo>
                  <a:lnTo>
                    <a:pt x="44" y="234"/>
                  </a:lnTo>
                  <a:lnTo>
                    <a:pt x="42" y="207"/>
                  </a:lnTo>
                  <a:lnTo>
                    <a:pt x="13" y="20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488"/>
            <p:cNvSpPr>
              <a:spLocks/>
            </p:cNvSpPr>
            <p:nvPr/>
          </p:nvSpPr>
          <p:spPr bwMode="auto">
            <a:xfrm>
              <a:off x="10680" y="18604"/>
              <a:ext cx="156" cy="102"/>
            </a:xfrm>
            <a:custGeom>
              <a:avLst/>
              <a:gdLst>
                <a:gd name="T0" fmla="*/ 0 w 156"/>
                <a:gd name="T1" fmla="*/ 2 h 102"/>
                <a:gd name="T2" fmla="*/ 9 w 156"/>
                <a:gd name="T3" fmla="*/ 11 h 102"/>
                <a:gd name="T4" fmla="*/ 15 w 156"/>
                <a:gd name="T5" fmla="*/ 9 h 102"/>
                <a:gd name="T6" fmla="*/ 19 w 156"/>
                <a:gd name="T7" fmla="*/ 2 h 102"/>
                <a:gd name="T8" fmla="*/ 25 w 156"/>
                <a:gd name="T9" fmla="*/ 4 h 102"/>
                <a:gd name="T10" fmla="*/ 31 w 156"/>
                <a:gd name="T11" fmla="*/ 0 h 102"/>
                <a:gd name="T12" fmla="*/ 38 w 156"/>
                <a:gd name="T13" fmla="*/ 0 h 102"/>
                <a:gd name="T14" fmla="*/ 44 w 156"/>
                <a:gd name="T15" fmla="*/ 2 h 102"/>
                <a:gd name="T16" fmla="*/ 46 w 156"/>
                <a:gd name="T17" fmla="*/ 6 h 102"/>
                <a:gd name="T18" fmla="*/ 54 w 156"/>
                <a:gd name="T19" fmla="*/ 6 h 102"/>
                <a:gd name="T20" fmla="*/ 66 w 156"/>
                <a:gd name="T21" fmla="*/ 9 h 102"/>
                <a:gd name="T22" fmla="*/ 73 w 156"/>
                <a:gd name="T23" fmla="*/ 6 h 102"/>
                <a:gd name="T24" fmla="*/ 87 w 156"/>
                <a:gd name="T25" fmla="*/ 13 h 102"/>
                <a:gd name="T26" fmla="*/ 91 w 156"/>
                <a:gd name="T27" fmla="*/ 15 h 102"/>
                <a:gd name="T28" fmla="*/ 100 w 156"/>
                <a:gd name="T29" fmla="*/ 13 h 102"/>
                <a:gd name="T30" fmla="*/ 112 w 156"/>
                <a:gd name="T31" fmla="*/ 19 h 102"/>
                <a:gd name="T32" fmla="*/ 120 w 156"/>
                <a:gd name="T33" fmla="*/ 15 h 102"/>
                <a:gd name="T34" fmla="*/ 127 w 156"/>
                <a:gd name="T35" fmla="*/ 21 h 102"/>
                <a:gd name="T36" fmla="*/ 137 w 156"/>
                <a:gd name="T37" fmla="*/ 23 h 102"/>
                <a:gd name="T38" fmla="*/ 141 w 156"/>
                <a:gd name="T39" fmla="*/ 25 h 102"/>
                <a:gd name="T40" fmla="*/ 141 w 156"/>
                <a:gd name="T41" fmla="*/ 35 h 102"/>
                <a:gd name="T42" fmla="*/ 149 w 156"/>
                <a:gd name="T43" fmla="*/ 40 h 102"/>
                <a:gd name="T44" fmla="*/ 137 w 156"/>
                <a:gd name="T45" fmla="*/ 54 h 102"/>
                <a:gd name="T46" fmla="*/ 135 w 156"/>
                <a:gd name="T47" fmla="*/ 60 h 102"/>
                <a:gd name="T48" fmla="*/ 147 w 156"/>
                <a:gd name="T49" fmla="*/ 69 h 102"/>
                <a:gd name="T50" fmla="*/ 154 w 156"/>
                <a:gd name="T51" fmla="*/ 69 h 102"/>
                <a:gd name="T52" fmla="*/ 156 w 156"/>
                <a:gd name="T53" fmla="*/ 95 h 102"/>
                <a:gd name="T54" fmla="*/ 71 w 156"/>
                <a:gd name="T55" fmla="*/ 98 h 102"/>
                <a:gd name="T56" fmla="*/ 11 w 156"/>
                <a:gd name="T57" fmla="*/ 102 h 102"/>
                <a:gd name="T58" fmla="*/ 4 w 156"/>
                <a:gd name="T59" fmla="*/ 15 h 102"/>
                <a:gd name="T60" fmla="*/ 2 w 156"/>
                <a:gd name="T61" fmla="*/ 15 h 102"/>
                <a:gd name="T62" fmla="*/ 0 w 156"/>
                <a:gd name="T63" fmla="*/ 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6" h="102">
                  <a:moveTo>
                    <a:pt x="0" y="2"/>
                  </a:moveTo>
                  <a:lnTo>
                    <a:pt x="9" y="11"/>
                  </a:lnTo>
                  <a:lnTo>
                    <a:pt x="15" y="9"/>
                  </a:lnTo>
                  <a:lnTo>
                    <a:pt x="19" y="2"/>
                  </a:lnTo>
                  <a:lnTo>
                    <a:pt x="25" y="4"/>
                  </a:lnTo>
                  <a:lnTo>
                    <a:pt x="31" y="0"/>
                  </a:lnTo>
                  <a:lnTo>
                    <a:pt x="38" y="0"/>
                  </a:lnTo>
                  <a:lnTo>
                    <a:pt x="44" y="2"/>
                  </a:lnTo>
                  <a:lnTo>
                    <a:pt x="46" y="6"/>
                  </a:lnTo>
                  <a:lnTo>
                    <a:pt x="54" y="6"/>
                  </a:lnTo>
                  <a:lnTo>
                    <a:pt x="66" y="9"/>
                  </a:lnTo>
                  <a:lnTo>
                    <a:pt x="73" y="6"/>
                  </a:lnTo>
                  <a:lnTo>
                    <a:pt x="87" y="13"/>
                  </a:lnTo>
                  <a:lnTo>
                    <a:pt x="91" y="15"/>
                  </a:lnTo>
                  <a:lnTo>
                    <a:pt x="100" y="13"/>
                  </a:lnTo>
                  <a:lnTo>
                    <a:pt x="112" y="19"/>
                  </a:lnTo>
                  <a:lnTo>
                    <a:pt x="120" y="15"/>
                  </a:lnTo>
                  <a:lnTo>
                    <a:pt x="127" y="21"/>
                  </a:lnTo>
                  <a:lnTo>
                    <a:pt x="137" y="23"/>
                  </a:lnTo>
                  <a:lnTo>
                    <a:pt x="141" y="25"/>
                  </a:lnTo>
                  <a:lnTo>
                    <a:pt x="141" y="35"/>
                  </a:lnTo>
                  <a:lnTo>
                    <a:pt x="149" y="40"/>
                  </a:lnTo>
                  <a:lnTo>
                    <a:pt x="137" y="54"/>
                  </a:lnTo>
                  <a:lnTo>
                    <a:pt x="135" y="60"/>
                  </a:lnTo>
                  <a:lnTo>
                    <a:pt x="147" y="69"/>
                  </a:lnTo>
                  <a:lnTo>
                    <a:pt x="154" y="69"/>
                  </a:lnTo>
                  <a:lnTo>
                    <a:pt x="156" y="95"/>
                  </a:lnTo>
                  <a:lnTo>
                    <a:pt x="71" y="98"/>
                  </a:lnTo>
                  <a:lnTo>
                    <a:pt x="11" y="102"/>
                  </a:lnTo>
                  <a:lnTo>
                    <a:pt x="4" y="15"/>
                  </a:lnTo>
                  <a:lnTo>
                    <a:pt x="2" y="15"/>
                  </a:lnTo>
                  <a:lnTo>
                    <a:pt x="0" y="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489"/>
            <p:cNvSpPr>
              <a:spLocks/>
            </p:cNvSpPr>
            <p:nvPr/>
          </p:nvSpPr>
          <p:spPr bwMode="auto">
            <a:xfrm>
              <a:off x="10361" y="18654"/>
              <a:ext cx="247" cy="153"/>
            </a:xfrm>
            <a:custGeom>
              <a:avLst/>
              <a:gdLst>
                <a:gd name="T0" fmla="*/ 236 w 247"/>
                <a:gd name="T1" fmla="*/ 0 h 153"/>
                <a:gd name="T2" fmla="*/ 247 w 247"/>
                <a:gd name="T3" fmla="*/ 147 h 153"/>
                <a:gd name="T4" fmla="*/ 156 w 247"/>
                <a:gd name="T5" fmla="*/ 153 h 153"/>
                <a:gd name="T6" fmla="*/ 154 w 247"/>
                <a:gd name="T7" fmla="*/ 122 h 153"/>
                <a:gd name="T8" fmla="*/ 5 w 247"/>
                <a:gd name="T9" fmla="*/ 134 h 153"/>
                <a:gd name="T10" fmla="*/ 0 w 247"/>
                <a:gd name="T11" fmla="*/ 18 h 153"/>
                <a:gd name="T12" fmla="*/ 176 w 247"/>
                <a:gd name="T13" fmla="*/ 4 h 153"/>
                <a:gd name="T14" fmla="*/ 178 w 247"/>
                <a:gd name="T15" fmla="*/ 18 h 153"/>
                <a:gd name="T16" fmla="*/ 207 w 247"/>
                <a:gd name="T17" fmla="*/ 16 h 153"/>
                <a:gd name="T18" fmla="*/ 207 w 247"/>
                <a:gd name="T19" fmla="*/ 4 h 153"/>
                <a:gd name="T20" fmla="*/ 236 w 247"/>
                <a:gd name="T2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153">
                  <a:moveTo>
                    <a:pt x="236" y="0"/>
                  </a:moveTo>
                  <a:lnTo>
                    <a:pt x="247" y="147"/>
                  </a:lnTo>
                  <a:lnTo>
                    <a:pt x="156" y="153"/>
                  </a:lnTo>
                  <a:lnTo>
                    <a:pt x="154" y="122"/>
                  </a:lnTo>
                  <a:lnTo>
                    <a:pt x="5" y="134"/>
                  </a:lnTo>
                  <a:lnTo>
                    <a:pt x="0" y="18"/>
                  </a:lnTo>
                  <a:lnTo>
                    <a:pt x="176" y="4"/>
                  </a:lnTo>
                  <a:lnTo>
                    <a:pt x="178" y="18"/>
                  </a:lnTo>
                  <a:lnTo>
                    <a:pt x="207" y="16"/>
                  </a:lnTo>
                  <a:lnTo>
                    <a:pt x="207" y="4"/>
                  </a:lnTo>
                  <a:lnTo>
                    <a:pt x="236"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490"/>
            <p:cNvSpPr>
              <a:spLocks/>
            </p:cNvSpPr>
            <p:nvPr/>
          </p:nvSpPr>
          <p:spPr bwMode="auto">
            <a:xfrm>
              <a:off x="10751" y="18670"/>
              <a:ext cx="217" cy="278"/>
            </a:xfrm>
            <a:custGeom>
              <a:avLst/>
              <a:gdLst>
                <a:gd name="T0" fmla="*/ 136 w 217"/>
                <a:gd name="T1" fmla="*/ 21 h 278"/>
                <a:gd name="T2" fmla="*/ 145 w 217"/>
                <a:gd name="T3" fmla="*/ 25 h 278"/>
                <a:gd name="T4" fmla="*/ 145 w 217"/>
                <a:gd name="T5" fmla="*/ 27 h 278"/>
                <a:gd name="T6" fmla="*/ 151 w 217"/>
                <a:gd name="T7" fmla="*/ 32 h 278"/>
                <a:gd name="T8" fmla="*/ 151 w 217"/>
                <a:gd name="T9" fmla="*/ 36 h 278"/>
                <a:gd name="T10" fmla="*/ 143 w 217"/>
                <a:gd name="T11" fmla="*/ 40 h 278"/>
                <a:gd name="T12" fmla="*/ 143 w 217"/>
                <a:gd name="T13" fmla="*/ 44 h 278"/>
                <a:gd name="T14" fmla="*/ 155 w 217"/>
                <a:gd name="T15" fmla="*/ 58 h 278"/>
                <a:gd name="T16" fmla="*/ 155 w 217"/>
                <a:gd name="T17" fmla="*/ 61 h 278"/>
                <a:gd name="T18" fmla="*/ 153 w 217"/>
                <a:gd name="T19" fmla="*/ 73 h 278"/>
                <a:gd name="T20" fmla="*/ 143 w 217"/>
                <a:gd name="T21" fmla="*/ 73 h 278"/>
                <a:gd name="T22" fmla="*/ 149 w 217"/>
                <a:gd name="T23" fmla="*/ 81 h 278"/>
                <a:gd name="T24" fmla="*/ 155 w 217"/>
                <a:gd name="T25" fmla="*/ 96 h 278"/>
                <a:gd name="T26" fmla="*/ 149 w 217"/>
                <a:gd name="T27" fmla="*/ 108 h 278"/>
                <a:gd name="T28" fmla="*/ 140 w 217"/>
                <a:gd name="T29" fmla="*/ 116 h 278"/>
                <a:gd name="T30" fmla="*/ 143 w 217"/>
                <a:gd name="T31" fmla="*/ 129 h 278"/>
                <a:gd name="T32" fmla="*/ 136 w 217"/>
                <a:gd name="T33" fmla="*/ 143 h 278"/>
                <a:gd name="T34" fmla="*/ 138 w 217"/>
                <a:gd name="T35" fmla="*/ 145 h 278"/>
                <a:gd name="T36" fmla="*/ 140 w 217"/>
                <a:gd name="T37" fmla="*/ 141 h 278"/>
                <a:gd name="T38" fmla="*/ 142 w 217"/>
                <a:gd name="T39" fmla="*/ 141 h 278"/>
                <a:gd name="T40" fmla="*/ 147 w 217"/>
                <a:gd name="T41" fmla="*/ 149 h 278"/>
                <a:gd name="T42" fmla="*/ 149 w 217"/>
                <a:gd name="T43" fmla="*/ 145 h 278"/>
                <a:gd name="T44" fmla="*/ 167 w 217"/>
                <a:gd name="T45" fmla="*/ 145 h 278"/>
                <a:gd name="T46" fmla="*/ 182 w 217"/>
                <a:gd name="T47" fmla="*/ 131 h 278"/>
                <a:gd name="T48" fmla="*/ 194 w 217"/>
                <a:gd name="T49" fmla="*/ 139 h 278"/>
                <a:gd name="T50" fmla="*/ 194 w 217"/>
                <a:gd name="T51" fmla="*/ 145 h 278"/>
                <a:gd name="T52" fmla="*/ 182 w 217"/>
                <a:gd name="T53" fmla="*/ 172 h 278"/>
                <a:gd name="T54" fmla="*/ 182 w 217"/>
                <a:gd name="T55" fmla="*/ 179 h 278"/>
                <a:gd name="T56" fmla="*/ 178 w 217"/>
                <a:gd name="T57" fmla="*/ 183 h 278"/>
                <a:gd name="T58" fmla="*/ 180 w 217"/>
                <a:gd name="T59" fmla="*/ 191 h 278"/>
                <a:gd name="T60" fmla="*/ 176 w 217"/>
                <a:gd name="T61" fmla="*/ 197 h 278"/>
                <a:gd name="T62" fmla="*/ 178 w 217"/>
                <a:gd name="T63" fmla="*/ 205 h 278"/>
                <a:gd name="T64" fmla="*/ 194 w 217"/>
                <a:gd name="T65" fmla="*/ 214 h 278"/>
                <a:gd name="T66" fmla="*/ 196 w 217"/>
                <a:gd name="T67" fmla="*/ 226 h 278"/>
                <a:gd name="T68" fmla="*/ 217 w 217"/>
                <a:gd name="T69" fmla="*/ 228 h 278"/>
                <a:gd name="T70" fmla="*/ 209 w 217"/>
                <a:gd name="T71" fmla="*/ 241 h 278"/>
                <a:gd name="T72" fmla="*/ 211 w 217"/>
                <a:gd name="T73" fmla="*/ 265 h 278"/>
                <a:gd name="T74" fmla="*/ 180 w 217"/>
                <a:gd name="T75" fmla="*/ 278 h 278"/>
                <a:gd name="T76" fmla="*/ 178 w 217"/>
                <a:gd name="T77" fmla="*/ 267 h 278"/>
                <a:gd name="T78" fmla="*/ 134 w 217"/>
                <a:gd name="T79" fmla="*/ 268 h 278"/>
                <a:gd name="T80" fmla="*/ 132 w 217"/>
                <a:gd name="T81" fmla="*/ 261 h 278"/>
                <a:gd name="T82" fmla="*/ 91 w 217"/>
                <a:gd name="T83" fmla="*/ 263 h 278"/>
                <a:gd name="T84" fmla="*/ 87 w 217"/>
                <a:gd name="T85" fmla="*/ 234 h 278"/>
                <a:gd name="T86" fmla="*/ 72 w 217"/>
                <a:gd name="T87" fmla="*/ 234 h 278"/>
                <a:gd name="T88" fmla="*/ 70 w 217"/>
                <a:gd name="T89" fmla="*/ 205 h 278"/>
                <a:gd name="T90" fmla="*/ 41 w 217"/>
                <a:gd name="T91" fmla="*/ 207 h 278"/>
                <a:gd name="T92" fmla="*/ 37 w 217"/>
                <a:gd name="T93" fmla="*/ 149 h 278"/>
                <a:gd name="T94" fmla="*/ 8 w 217"/>
                <a:gd name="T95" fmla="*/ 150 h 278"/>
                <a:gd name="T96" fmla="*/ 0 w 217"/>
                <a:gd name="T97" fmla="*/ 32 h 278"/>
                <a:gd name="T98" fmla="*/ 85 w 217"/>
                <a:gd name="T99" fmla="*/ 29 h 278"/>
                <a:gd name="T100" fmla="*/ 83 w 217"/>
                <a:gd name="T101" fmla="*/ 3 h 278"/>
                <a:gd name="T102" fmla="*/ 99 w 217"/>
                <a:gd name="T103" fmla="*/ 0 h 278"/>
                <a:gd name="T104" fmla="*/ 105 w 217"/>
                <a:gd name="T105" fmla="*/ 9 h 278"/>
                <a:gd name="T106" fmla="*/ 128 w 217"/>
                <a:gd name="T107" fmla="*/ 13 h 278"/>
                <a:gd name="T108" fmla="*/ 136 w 217"/>
                <a:gd name="T109" fmla="*/ 2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7" h="278">
                  <a:moveTo>
                    <a:pt x="136" y="21"/>
                  </a:moveTo>
                  <a:lnTo>
                    <a:pt x="145" y="25"/>
                  </a:lnTo>
                  <a:lnTo>
                    <a:pt x="145" y="27"/>
                  </a:lnTo>
                  <a:lnTo>
                    <a:pt x="151" y="32"/>
                  </a:lnTo>
                  <a:lnTo>
                    <a:pt x="151" y="36"/>
                  </a:lnTo>
                  <a:lnTo>
                    <a:pt x="143" y="40"/>
                  </a:lnTo>
                  <a:lnTo>
                    <a:pt x="143" y="44"/>
                  </a:lnTo>
                  <a:lnTo>
                    <a:pt x="155" y="58"/>
                  </a:lnTo>
                  <a:lnTo>
                    <a:pt x="155" y="61"/>
                  </a:lnTo>
                  <a:lnTo>
                    <a:pt x="153" y="73"/>
                  </a:lnTo>
                  <a:lnTo>
                    <a:pt x="143" y="73"/>
                  </a:lnTo>
                  <a:lnTo>
                    <a:pt x="149" y="81"/>
                  </a:lnTo>
                  <a:lnTo>
                    <a:pt x="155" y="96"/>
                  </a:lnTo>
                  <a:lnTo>
                    <a:pt x="149" y="108"/>
                  </a:lnTo>
                  <a:lnTo>
                    <a:pt x="140" y="116"/>
                  </a:lnTo>
                  <a:lnTo>
                    <a:pt x="143" y="129"/>
                  </a:lnTo>
                  <a:lnTo>
                    <a:pt x="136" y="143"/>
                  </a:lnTo>
                  <a:lnTo>
                    <a:pt x="138" y="145"/>
                  </a:lnTo>
                  <a:lnTo>
                    <a:pt x="140" y="141"/>
                  </a:lnTo>
                  <a:lnTo>
                    <a:pt x="142" y="141"/>
                  </a:lnTo>
                  <a:lnTo>
                    <a:pt x="147" y="149"/>
                  </a:lnTo>
                  <a:lnTo>
                    <a:pt x="149" y="145"/>
                  </a:lnTo>
                  <a:lnTo>
                    <a:pt x="167" y="145"/>
                  </a:lnTo>
                  <a:lnTo>
                    <a:pt x="182" y="131"/>
                  </a:lnTo>
                  <a:lnTo>
                    <a:pt x="194" y="139"/>
                  </a:lnTo>
                  <a:lnTo>
                    <a:pt x="194" y="145"/>
                  </a:lnTo>
                  <a:lnTo>
                    <a:pt x="182" y="172"/>
                  </a:lnTo>
                  <a:lnTo>
                    <a:pt x="182" y="179"/>
                  </a:lnTo>
                  <a:lnTo>
                    <a:pt x="178" y="183"/>
                  </a:lnTo>
                  <a:lnTo>
                    <a:pt x="180" y="191"/>
                  </a:lnTo>
                  <a:lnTo>
                    <a:pt x="176" y="197"/>
                  </a:lnTo>
                  <a:lnTo>
                    <a:pt x="178" y="205"/>
                  </a:lnTo>
                  <a:lnTo>
                    <a:pt x="194" y="214"/>
                  </a:lnTo>
                  <a:lnTo>
                    <a:pt x="196" y="226"/>
                  </a:lnTo>
                  <a:lnTo>
                    <a:pt x="217" y="228"/>
                  </a:lnTo>
                  <a:lnTo>
                    <a:pt x="209" y="241"/>
                  </a:lnTo>
                  <a:lnTo>
                    <a:pt x="211" y="265"/>
                  </a:lnTo>
                  <a:lnTo>
                    <a:pt x="180" y="278"/>
                  </a:lnTo>
                  <a:lnTo>
                    <a:pt x="178" y="267"/>
                  </a:lnTo>
                  <a:lnTo>
                    <a:pt x="134" y="268"/>
                  </a:lnTo>
                  <a:lnTo>
                    <a:pt x="132" y="261"/>
                  </a:lnTo>
                  <a:lnTo>
                    <a:pt x="91" y="263"/>
                  </a:lnTo>
                  <a:lnTo>
                    <a:pt x="87" y="234"/>
                  </a:lnTo>
                  <a:lnTo>
                    <a:pt x="72" y="234"/>
                  </a:lnTo>
                  <a:lnTo>
                    <a:pt x="70" y="205"/>
                  </a:lnTo>
                  <a:lnTo>
                    <a:pt x="41" y="207"/>
                  </a:lnTo>
                  <a:lnTo>
                    <a:pt x="37" y="149"/>
                  </a:lnTo>
                  <a:lnTo>
                    <a:pt x="8" y="150"/>
                  </a:lnTo>
                  <a:lnTo>
                    <a:pt x="0" y="32"/>
                  </a:lnTo>
                  <a:lnTo>
                    <a:pt x="85" y="29"/>
                  </a:lnTo>
                  <a:lnTo>
                    <a:pt x="83" y="3"/>
                  </a:lnTo>
                  <a:lnTo>
                    <a:pt x="99" y="0"/>
                  </a:lnTo>
                  <a:lnTo>
                    <a:pt x="105" y="9"/>
                  </a:lnTo>
                  <a:lnTo>
                    <a:pt x="128" y="13"/>
                  </a:lnTo>
                  <a:lnTo>
                    <a:pt x="136" y="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491"/>
            <p:cNvSpPr>
              <a:spLocks/>
            </p:cNvSpPr>
            <p:nvPr/>
          </p:nvSpPr>
          <p:spPr bwMode="auto">
            <a:xfrm>
              <a:off x="10366" y="18776"/>
              <a:ext cx="159" cy="157"/>
            </a:xfrm>
            <a:custGeom>
              <a:avLst/>
              <a:gdLst>
                <a:gd name="T0" fmla="*/ 151 w 159"/>
                <a:gd name="T1" fmla="*/ 31 h 157"/>
                <a:gd name="T2" fmla="*/ 159 w 159"/>
                <a:gd name="T3" fmla="*/ 149 h 157"/>
                <a:gd name="T4" fmla="*/ 10 w 159"/>
                <a:gd name="T5" fmla="*/ 157 h 157"/>
                <a:gd name="T6" fmla="*/ 4 w 159"/>
                <a:gd name="T7" fmla="*/ 70 h 157"/>
                <a:gd name="T8" fmla="*/ 0 w 159"/>
                <a:gd name="T9" fmla="*/ 12 h 157"/>
                <a:gd name="T10" fmla="*/ 149 w 159"/>
                <a:gd name="T11" fmla="*/ 0 h 157"/>
                <a:gd name="T12" fmla="*/ 151 w 159"/>
                <a:gd name="T13" fmla="*/ 31 h 157"/>
              </a:gdLst>
              <a:ahLst/>
              <a:cxnLst>
                <a:cxn ang="0">
                  <a:pos x="T0" y="T1"/>
                </a:cxn>
                <a:cxn ang="0">
                  <a:pos x="T2" y="T3"/>
                </a:cxn>
                <a:cxn ang="0">
                  <a:pos x="T4" y="T5"/>
                </a:cxn>
                <a:cxn ang="0">
                  <a:pos x="T6" y="T7"/>
                </a:cxn>
                <a:cxn ang="0">
                  <a:pos x="T8" y="T9"/>
                </a:cxn>
                <a:cxn ang="0">
                  <a:pos x="T10" y="T11"/>
                </a:cxn>
                <a:cxn ang="0">
                  <a:pos x="T12" y="T13"/>
                </a:cxn>
              </a:cxnLst>
              <a:rect l="0" t="0" r="r" b="b"/>
              <a:pathLst>
                <a:path w="159" h="157">
                  <a:moveTo>
                    <a:pt x="151" y="31"/>
                  </a:moveTo>
                  <a:lnTo>
                    <a:pt x="159" y="149"/>
                  </a:lnTo>
                  <a:lnTo>
                    <a:pt x="10" y="157"/>
                  </a:lnTo>
                  <a:lnTo>
                    <a:pt x="4" y="70"/>
                  </a:lnTo>
                  <a:lnTo>
                    <a:pt x="0" y="12"/>
                  </a:lnTo>
                  <a:lnTo>
                    <a:pt x="149" y="0"/>
                  </a:lnTo>
                  <a:lnTo>
                    <a:pt x="151" y="3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492"/>
            <p:cNvSpPr>
              <a:spLocks/>
            </p:cNvSpPr>
            <p:nvPr/>
          </p:nvSpPr>
          <p:spPr bwMode="auto">
            <a:xfrm>
              <a:off x="10517" y="18799"/>
              <a:ext cx="198" cy="153"/>
            </a:xfrm>
            <a:custGeom>
              <a:avLst/>
              <a:gdLst>
                <a:gd name="T0" fmla="*/ 60 w 198"/>
                <a:gd name="T1" fmla="*/ 153 h 153"/>
                <a:gd name="T2" fmla="*/ 56 w 198"/>
                <a:gd name="T3" fmla="*/ 122 h 153"/>
                <a:gd name="T4" fmla="*/ 8 w 198"/>
                <a:gd name="T5" fmla="*/ 126 h 153"/>
                <a:gd name="T6" fmla="*/ 0 w 198"/>
                <a:gd name="T7" fmla="*/ 8 h 153"/>
                <a:gd name="T8" fmla="*/ 91 w 198"/>
                <a:gd name="T9" fmla="*/ 2 h 153"/>
                <a:gd name="T10" fmla="*/ 120 w 198"/>
                <a:gd name="T11" fmla="*/ 0 h 153"/>
                <a:gd name="T12" fmla="*/ 122 w 198"/>
                <a:gd name="T13" fmla="*/ 27 h 153"/>
                <a:gd name="T14" fmla="*/ 182 w 198"/>
                <a:gd name="T15" fmla="*/ 25 h 153"/>
                <a:gd name="T16" fmla="*/ 186 w 198"/>
                <a:gd name="T17" fmla="*/ 83 h 153"/>
                <a:gd name="T18" fmla="*/ 196 w 198"/>
                <a:gd name="T19" fmla="*/ 83 h 153"/>
                <a:gd name="T20" fmla="*/ 198 w 198"/>
                <a:gd name="T21" fmla="*/ 112 h 153"/>
                <a:gd name="T22" fmla="*/ 114 w 198"/>
                <a:gd name="T23" fmla="*/ 118 h 153"/>
                <a:gd name="T24" fmla="*/ 118 w 198"/>
                <a:gd name="T25" fmla="*/ 149 h 153"/>
                <a:gd name="T26" fmla="*/ 60 w 198"/>
                <a:gd name="T2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8" h="153">
                  <a:moveTo>
                    <a:pt x="60" y="153"/>
                  </a:moveTo>
                  <a:lnTo>
                    <a:pt x="56" y="122"/>
                  </a:lnTo>
                  <a:lnTo>
                    <a:pt x="8" y="126"/>
                  </a:lnTo>
                  <a:lnTo>
                    <a:pt x="0" y="8"/>
                  </a:lnTo>
                  <a:lnTo>
                    <a:pt x="91" y="2"/>
                  </a:lnTo>
                  <a:lnTo>
                    <a:pt x="120" y="0"/>
                  </a:lnTo>
                  <a:lnTo>
                    <a:pt x="122" y="27"/>
                  </a:lnTo>
                  <a:lnTo>
                    <a:pt x="182" y="25"/>
                  </a:lnTo>
                  <a:lnTo>
                    <a:pt x="186" y="83"/>
                  </a:lnTo>
                  <a:lnTo>
                    <a:pt x="196" y="83"/>
                  </a:lnTo>
                  <a:lnTo>
                    <a:pt x="198" y="112"/>
                  </a:lnTo>
                  <a:lnTo>
                    <a:pt x="114" y="118"/>
                  </a:lnTo>
                  <a:lnTo>
                    <a:pt x="118" y="149"/>
                  </a:lnTo>
                  <a:lnTo>
                    <a:pt x="60" y="15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493"/>
            <p:cNvSpPr>
              <a:spLocks/>
            </p:cNvSpPr>
            <p:nvPr/>
          </p:nvSpPr>
          <p:spPr bwMode="auto">
            <a:xfrm>
              <a:off x="10699" y="18819"/>
              <a:ext cx="232" cy="236"/>
            </a:xfrm>
            <a:custGeom>
              <a:avLst/>
              <a:gdLst>
                <a:gd name="T0" fmla="*/ 232 w 232"/>
                <a:gd name="T1" fmla="*/ 129 h 236"/>
                <a:gd name="T2" fmla="*/ 211 w 232"/>
                <a:gd name="T3" fmla="*/ 143 h 236"/>
                <a:gd name="T4" fmla="*/ 215 w 232"/>
                <a:gd name="T5" fmla="*/ 160 h 236"/>
                <a:gd name="T6" fmla="*/ 182 w 232"/>
                <a:gd name="T7" fmla="*/ 214 h 236"/>
                <a:gd name="T8" fmla="*/ 184 w 232"/>
                <a:gd name="T9" fmla="*/ 230 h 236"/>
                <a:gd name="T10" fmla="*/ 124 w 232"/>
                <a:gd name="T11" fmla="*/ 236 h 236"/>
                <a:gd name="T12" fmla="*/ 116 w 232"/>
                <a:gd name="T13" fmla="*/ 176 h 236"/>
                <a:gd name="T14" fmla="*/ 60 w 232"/>
                <a:gd name="T15" fmla="*/ 179 h 236"/>
                <a:gd name="T16" fmla="*/ 52 w 232"/>
                <a:gd name="T17" fmla="*/ 90 h 236"/>
                <a:gd name="T18" fmla="*/ 16 w 232"/>
                <a:gd name="T19" fmla="*/ 92 h 236"/>
                <a:gd name="T20" fmla="*/ 14 w 232"/>
                <a:gd name="T21" fmla="*/ 63 h 236"/>
                <a:gd name="T22" fmla="*/ 4 w 232"/>
                <a:gd name="T23" fmla="*/ 63 h 236"/>
                <a:gd name="T24" fmla="*/ 0 w 232"/>
                <a:gd name="T25" fmla="*/ 5 h 236"/>
                <a:gd name="T26" fmla="*/ 60 w 232"/>
                <a:gd name="T27" fmla="*/ 1 h 236"/>
                <a:gd name="T28" fmla="*/ 89 w 232"/>
                <a:gd name="T29" fmla="*/ 0 h 236"/>
                <a:gd name="T30" fmla="*/ 93 w 232"/>
                <a:gd name="T31" fmla="*/ 58 h 236"/>
                <a:gd name="T32" fmla="*/ 122 w 232"/>
                <a:gd name="T33" fmla="*/ 56 h 236"/>
                <a:gd name="T34" fmla="*/ 124 w 232"/>
                <a:gd name="T35" fmla="*/ 85 h 236"/>
                <a:gd name="T36" fmla="*/ 139 w 232"/>
                <a:gd name="T37" fmla="*/ 85 h 236"/>
                <a:gd name="T38" fmla="*/ 143 w 232"/>
                <a:gd name="T39" fmla="*/ 114 h 236"/>
                <a:gd name="T40" fmla="*/ 184 w 232"/>
                <a:gd name="T41" fmla="*/ 112 h 236"/>
                <a:gd name="T42" fmla="*/ 186 w 232"/>
                <a:gd name="T43" fmla="*/ 119 h 236"/>
                <a:gd name="T44" fmla="*/ 230 w 232"/>
                <a:gd name="T45" fmla="*/ 118 h 236"/>
                <a:gd name="T46" fmla="*/ 232 w 232"/>
                <a:gd name="T47" fmla="*/ 12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2" h="236">
                  <a:moveTo>
                    <a:pt x="232" y="129"/>
                  </a:moveTo>
                  <a:lnTo>
                    <a:pt x="211" y="143"/>
                  </a:lnTo>
                  <a:lnTo>
                    <a:pt x="215" y="160"/>
                  </a:lnTo>
                  <a:lnTo>
                    <a:pt x="182" y="214"/>
                  </a:lnTo>
                  <a:lnTo>
                    <a:pt x="184" y="230"/>
                  </a:lnTo>
                  <a:lnTo>
                    <a:pt x="124" y="236"/>
                  </a:lnTo>
                  <a:lnTo>
                    <a:pt x="116" y="176"/>
                  </a:lnTo>
                  <a:lnTo>
                    <a:pt x="60" y="179"/>
                  </a:lnTo>
                  <a:lnTo>
                    <a:pt x="52" y="90"/>
                  </a:lnTo>
                  <a:lnTo>
                    <a:pt x="16" y="92"/>
                  </a:lnTo>
                  <a:lnTo>
                    <a:pt x="14" y="63"/>
                  </a:lnTo>
                  <a:lnTo>
                    <a:pt x="4" y="63"/>
                  </a:lnTo>
                  <a:lnTo>
                    <a:pt x="0" y="5"/>
                  </a:lnTo>
                  <a:lnTo>
                    <a:pt x="60" y="1"/>
                  </a:lnTo>
                  <a:lnTo>
                    <a:pt x="89" y="0"/>
                  </a:lnTo>
                  <a:lnTo>
                    <a:pt x="93" y="58"/>
                  </a:lnTo>
                  <a:lnTo>
                    <a:pt x="122" y="56"/>
                  </a:lnTo>
                  <a:lnTo>
                    <a:pt x="124" y="85"/>
                  </a:lnTo>
                  <a:lnTo>
                    <a:pt x="139" y="85"/>
                  </a:lnTo>
                  <a:lnTo>
                    <a:pt x="143" y="114"/>
                  </a:lnTo>
                  <a:lnTo>
                    <a:pt x="184" y="112"/>
                  </a:lnTo>
                  <a:lnTo>
                    <a:pt x="186" y="119"/>
                  </a:lnTo>
                  <a:lnTo>
                    <a:pt x="230" y="118"/>
                  </a:lnTo>
                  <a:lnTo>
                    <a:pt x="232" y="129"/>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494"/>
            <p:cNvSpPr>
              <a:spLocks noEditPoints="1"/>
            </p:cNvSpPr>
            <p:nvPr/>
          </p:nvSpPr>
          <p:spPr bwMode="auto">
            <a:xfrm>
              <a:off x="10943" y="18817"/>
              <a:ext cx="166" cy="226"/>
            </a:xfrm>
            <a:custGeom>
              <a:avLst/>
              <a:gdLst>
                <a:gd name="T0" fmla="*/ 149 w 166"/>
                <a:gd name="T1" fmla="*/ 3 h 226"/>
                <a:gd name="T2" fmla="*/ 160 w 166"/>
                <a:gd name="T3" fmla="*/ 0 h 226"/>
                <a:gd name="T4" fmla="*/ 166 w 166"/>
                <a:gd name="T5" fmla="*/ 19 h 226"/>
                <a:gd name="T6" fmla="*/ 160 w 166"/>
                <a:gd name="T7" fmla="*/ 27 h 226"/>
                <a:gd name="T8" fmla="*/ 149 w 166"/>
                <a:gd name="T9" fmla="*/ 17 h 226"/>
                <a:gd name="T10" fmla="*/ 157 w 166"/>
                <a:gd name="T11" fmla="*/ 50 h 226"/>
                <a:gd name="T12" fmla="*/ 143 w 166"/>
                <a:gd name="T13" fmla="*/ 52 h 226"/>
                <a:gd name="T14" fmla="*/ 153 w 166"/>
                <a:gd name="T15" fmla="*/ 69 h 226"/>
                <a:gd name="T16" fmla="*/ 143 w 166"/>
                <a:gd name="T17" fmla="*/ 71 h 226"/>
                <a:gd name="T18" fmla="*/ 145 w 166"/>
                <a:gd name="T19" fmla="*/ 85 h 226"/>
                <a:gd name="T20" fmla="*/ 137 w 166"/>
                <a:gd name="T21" fmla="*/ 81 h 226"/>
                <a:gd name="T22" fmla="*/ 124 w 166"/>
                <a:gd name="T23" fmla="*/ 110 h 226"/>
                <a:gd name="T24" fmla="*/ 129 w 166"/>
                <a:gd name="T25" fmla="*/ 127 h 226"/>
                <a:gd name="T26" fmla="*/ 122 w 166"/>
                <a:gd name="T27" fmla="*/ 149 h 226"/>
                <a:gd name="T28" fmla="*/ 98 w 166"/>
                <a:gd name="T29" fmla="*/ 176 h 226"/>
                <a:gd name="T30" fmla="*/ 81 w 166"/>
                <a:gd name="T31" fmla="*/ 164 h 226"/>
                <a:gd name="T32" fmla="*/ 71 w 166"/>
                <a:gd name="T33" fmla="*/ 141 h 226"/>
                <a:gd name="T34" fmla="*/ 85 w 166"/>
                <a:gd name="T35" fmla="*/ 104 h 226"/>
                <a:gd name="T36" fmla="*/ 97 w 166"/>
                <a:gd name="T37" fmla="*/ 89 h 226"/>
                <a:gd name="T38" fmla="*/ 106 w 166"/>
                <a:gd name="T39" fmla="*/ 46 h 226"/>
                <a:gd name="T40" fmla="*/ 120 w 166"/>
                <a:gd name="T41" fmla="*/ 52 h 226"/>
                <a:gd name="T42" fmla="*/ 141 w 166"/>
                <a:gd name="T43" fmla="*/ 2 h 226"/>
                <a:gd name="T44" fmla="*/ 149 w 166"/>
                <a:gd name="T45" fmla="*/ 3 h 226"/>
                <a:gd name="T46" fmla="*/ 2 w 166"/>
                <a:gd name="T47" fmla="*/ 222 h 226"/>
                <a:gd name="T48" fmla="*/ 25 w 166"/>
                <a:gd name="T49" fmla="*/ 172 h 226"/>
                <a:gd name="T50" fmla="*/ 39 w 166"/>
                <a:gd name="T51" fmla="*/ 164 h 226"/>
                <a:gd name="T52" fmla="*/ 40 w 166"/>
                <a:gd name="T53" fmla="*/ 174 h 226"/>
                <a:gd name="T54" fmla="*/ 66 w 166"/>
                <a:gd name="T55" fmla="*/ 147 h 226"/>
                <a:gd name="T56" fmla="*/ 85 w 166"/>
                <a:gd name="T57" fmla="*/ 174 h 226"/>
                <a:gd name="T58" fmla="*/ 98 w 166"/>
                <a:gd name="T59" fmla="*/ 178 h 226"/>
                <a:gd name="T60" fmla="*/ 87 w 166"/>
                <a:gd name="T61" fmla="*/ 218 h 226"/>
                <a:gd name="T62" fmla="*/ 0 w 166"/>
                <a:gd name="T63" fmla="*/ 226 h 226"/>
                <a:gd name="T64" fmla="*/ 2 w 166"/>
                <a:gd name="T65" fmla="*/ 222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6" h="226">
                  <a:moveTo>
                    <a:pt x="149" y="3"/>
                  </a:moveTo>
                  <a:lnTo>
                    <a:pt x="160" y="0"/>
                  </a:lnTo>
                  <a:lnTo>
                    <a:pt x="166" y="19"/>
                  </a:lnTo>
                  <a:lnTo>
                    <a:pt x="160" y="27"/>
                  </a:lnTo>
                  <a:lnTo>
                    <a:pt x="149" y="17"/>
                  </a:lnTo>
                  <a:lnTo>
                    <a:pt x="157" y="50"/>
                  </a:lnTo>
                  <a:lnTo>
                    <a:pt x="143" y="52"/>
                  </a:lnTo>
                  <a:lnTo>
                    <a:pt x="153" y="69"/>
                  </a:lnTo>
                  <a:lnTo>
                    <a:pt x="143" y="71"/>
                  </a:lnTo>
                  <a:lnTo>
                    <a:pt x="145" y="85"/>
                  </a:lnTo>
                  <a:lnTo>
                    <a:pt x="137" y="81"/>
                  </a:lnTo>
                  <a:lnTo>
                    <a:pt x="124" y="110"/>
                  </a:lnTo>
                  <a:lnTo>
                    <a:pt x="129" y="127"/>
                  </a:lnTo>
                  <a:lnTo>
                    <a:pt x="122" y="149"/>
                  </a:lnTo>
                  <a:lnTo>
                    <a:pt x="98" y="176"/>
                  </a:lnTo>
                  <a:lnTo>
                    <a:pt x="81" y="164"/>
                  </a:lnTo>
                  <a:lnTo>
                    <a:pt x="71" y="141"/>
                  </a:lnTo>
                  <a:lnTo>
                    <a:pt x="85" y="104"/>
                  </a:lnTo>
                  <a:lnTo>
                    <a:pt x="97" y="89"/>
                  </a:lnTo>
                  <a:lnTo>
                    <a:pt x="106" y="46"/>
                  </a:lnTo>
                  <a:lnTo>
                    <a:pt x="120" y="52"/>
                  </a:lnTo>
                  <a:lnTo>
                    <a:pt x="141" y="2"/>
                  </a:lnTo>
                  <a:lnTo>
                    <a:pt x="149" y="3"/>
                  </a:lnTo>
                  <a:close/>
                  <a:moveTo>
                    <a:pt x="2" y="222"/>
                  </a:moveTo>
                  <a:lnTo>
                    <a:pt x="25" y="172"/>
                  </a:lnTo>
                  <a:lnTo>
                    <a:pt x="39" y="164"/>
                  </a:lnTo>
                  <a:lnTo>
                    <a:pt x="40" y="174"/>
                  </a:lnTo>
                  <a:lnTo>
                    <a:pt x="66" y="147"/>
                  </a:lnTo>
                  <a:lnTo>
                    <a:pt x="85" y="174"/>
                  </a:lnTo>
                  <a:lnTo>
                    <a:pt x="98" y="178"/>
                  </a:lnTo>
                  <a:lnTo>
                    <a:pt x="87" y="218"/>
                  </a:lnTo>
                  <a:lnTo>
                    <a:pt x="0" y="226"/>
                  </a:lnTo>
                  <a:lnTo>
                    <a:pt x="2" y="2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495"/>
            <p:cNvSpPr>
              <a:spLocks/>
            </p:cNvSpPr>
            <p:nvPr/>
          </p:nvSpPr>
          <p:spPr bwMode="auto">
            <a:xfrm>
              <a:off x="10314" y="18921"/>
              <a:ext cx="271" cy="166"/>
            </a:xfrm>
            <a:custGeom>
              <a:avLst/>
              <a:gdLst>
                <a:gd name="T0" fmla="*/ 6 w 271"/>
                <a:gd name="T1" fmla="*/ 166 h 166"/>
                <a:gd name="T2" fmla="*/ 0 w 271"/>
                <a:gd name="T3" fmla="*/ 48 h 166"/>
                <a:gd name="T4" fmla="*/ 27 w 271"/>
                <a:gd name="T5" fmla="*/ 45 h 166"/>
                <a:gd name="T6" fmla="*/ 25 w 271"/>
                <a:gd name="T7" fmla="*/ 16 h 166"/>
                <a:gd name="T8" fmla="*/ 62 w 271"/>
                <a:gd name="T9" fmla="*/ 12 h 166"/>
                <a:gd name="T10" fmla="*/ 211 w 271"/>
                <a:gd name="T11" fmla="*/ 4 h 166"/>
                <a:gd name="T12" fmla="*/ 259 w 271"/>
                <a:gd name="T13" fmla="*/ 0 h 166"/>
                <a:gd name="T14" fmla="*/ 263 w 271"/>
                <a:gd name="T15" fmla="*/ 31 h 166"/>
                <a:gd name="T16" fmla="*/ 271 w 271"/>
                <a:gd name="T17" fmla="*/ 149 h 166"/>
                <a:gd name="T18" fmla="*/ 120 w 271"/>
                <a:gd name="T19" fmla="*/ 159 h 166"/>
                <a:gd name="T20" fmla="*/ 6 w 271"/>
                <a:gd name="T2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1" h="166">
                  <a:moveTo>
                    <a:pt x="6" y="166"/>
                  </a:moveTo>
                  <a:lnTo>
                    <a:pt x="0" y="48"/>
                  </a:lnTo>
                  <a:lnTo>
                    <a:pt x="27" y="45"/>
                  </a:lnTo>
                  <a:lnTo>
                    <a:pt x="25" y="16"/>
                  </a:lnTo>
                  <a:lnTo>
                    <a:pt x="62" y="12"/>
                  </a:lnTo>
                  <a:lnTo>
                    <a:pt x="211" y="4"/>
                  </a:lnTo>
                  <a:lnTo>
                    <a:pt x="259" y="0"/>
                  </a:lnTo>
                  <a:lnTo>
                    <a:pt x="263" y="31"/>
                  </a:lnTo>
                  <a:lnTo>
                    <a:pt x="271" y="149"/>
                  </a:lnTo>
                  <a:lnTo>
                    <a:pt x="120" y="159"/>
                  </a:lnTo>
                  <a:lnTo>
                    <a:pt x="6" y="166"/>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496"/>
            <p:cNvSpPr>
              <a:spLocks/>
            </p:cNvSpPr>
            <p:nvPr/>
          </p:nvSpPr>
          <p:spPr bwMode="auto">
            <a:xfrm>
              <a:off x="10631" y="18909"/>
              <a:ext cx="128" cy="93"/>
            </a:xfrm>
            <a:custGeom>
              <a:avLst/>
              <a:gdLst>
                <a:gd name="T0" fmla="*/ 128 w 128"/>
                <a:gd name="T1" fmla="*/ 89 h 93"/>
                <a:gd name="T2" fmla="*/ 68 w 128"/>
                <a:gd name="T3" fmla="*/ 93 h 93"/>
                <a:gd name="T4" fmla="*/ 64 w 128"/>
                <a:gd name="T5" fmla="*/ 64 h 93"/>
                <a:gd name="T6" fmla="*/ 6 w 128"/>
                <a:gd name="T7" fmla="*/ 68 h 93"/>
                <a:gd name="T8" fmla="*/ 4 w 128"/>
                <a:gd name="T9" fmla="*/ 39 h 93"/>
                <a:gd name="T10" fmla="*/ 0 w 128"/>
                <a:gd name="T11" fmla="*/ 8 h 93"/>
                <a:gd name="T12" fmla="*/ 84 w 128"/>
                <a:gd name="T13" fmla="*/ 2 h 93"/>
                <a:gd name="T14" fmla="*/ 120 w 128"/>
                <a:gd name="T15" fmla="*/ 0 h 93"/>
                <a:gd name="T16" fmla="*/ 128 w 128"/>
                <a:gd name="T17"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93">
                  <a:moveTo>
                    <a:pt x="128" y="89"/>
                  </a:moveTo>
                  <a:lnTo>
                    <a:pt x="68" y="93"/>
                  </a:lnTo>
                  <a:lnTo>
                    <a:pt x="64" y="64"/>
                  </a:lnTo>
                  <a:lnTo>
                    <a:pt x="6" y="68"/>
                  </a:lnTo>
                  <a:lnTo>
                    <a:pt x="4" y="39"/>
                  </a:lnTo>
                  <a:lnTo>
                    <a:pt x="0" y="8"/>
                  </a:lnTo>
                  <a:lnTo>
                    <a:pt x="84" y="2"/>
                  </a:lnTo>
                  <a:lnTo>
                    <a:pt x="120" y="0"/>
                  </a:lnTo>
                  <a:lnTo>
                    <a:pt x="128" y="8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497"/>
            <p:cNvSpPr>
              <a:spLocks/>
            </p:cNvSpPr>
            <p:nvPr/>
          </p:nvSpPr>
          <p:spPr bwMode="auto">
            <a:xfrm>
              <a:off x="10631" y="18909"/>
              <a:ext cx="128" cy="93"/>
            </a:xfrm>
            <a:custGeom>
              <a:avLst/>
              <a:gdLst>
                <a:gd name="T0" fmla="*/ 128 w 128"/>
                <a:gd name="T1" fmla="*/ 89 h 93"/>
                <a:gd name="T2" fmla="*/ 68 w 128"/>
                <a:gd name="T3" fmla="*/ 93 h 93"/>
                <a:gd name="T4" fmla="*/ 64 w 128"/>
                <a:gd name="T5" fmla="*/ 64 h 93"/>
                <a:gd name="T6" fmla="*/ 6 w 128"/>
                <a:gd name="T7" fmla="*/ 68 h 93"/>
                <a:gd name="T8" fmla="*/ 4 w 128"/>
                <a:gd name="T9" fmla="*/ 39 h 93"/>
                <a:gd name="T10" fmla="*/ 0 w 128"/>
                <a:gd name="T11" fmla="*/ 8 h 93"/>
                <a:gd name="T12" fmla="*/ 84 w 128"/>
                <a:gd name="T13" fmla="*/ 2 h 93"/>
                <a:gd name="T14" fmla="*/ 120 w 128"/>
                <a:gd name="T15" fmla="*/ 0 h 93"/>
                <a:gd name="T16" fmla="*/ 128 w 128"/>
                <a:gd name="T17" fmla="*/ 8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93">
                  <a:moveTo>
                    <a:pt x="128" y="89"/>
                  </a:moveTo>
                  <a:lnTo>
                    <a:pt x="68" y="93"/>
                  </a:lnTo>
                  <a:lnTo>
                    <a:pt x="64" y="64"/>
                  </a:lnTo>
                  <a:lnTo>
                    <a:pt x="6" y="68"/>
                  </a:lnTo>
                  <a:lnTo>
                    <a:pt x="4" y="39"/>
                  </a:lnTo>
                  <a:lnTo>
                    <a:pt x="0" y="8"/>
                  </a:lnTo>
                  <a:lnTo>
                    <a:pt x="84" y="2"/>
                  </a:lnTo>
                  <a:lnTo>
                    <a:pt x="120" y="0"/>
                  </a:lnTo>
                  <a:lnTo>
                    <a:pt x="128" y="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Freeform 498"/>
            <p:cNvSpPr>
              <a:spLocks/>
            </p:cNvSpPr>
            <p:nvPr/>
          </p:nvSpPr>
          <p:spPr bwMode="auto">
            <a:xfrm>
              <a:off x="10577" y="18948"/>
              <a:ext cx="248" cy="141"/>
            </a:xfrm>
            <a:custGeom>
              <a:avLst/>
              <a:gdLst>
                <a:gd name="T0" fmla="*/ 8 w 248"/>
                <a:gd name="T1" fmla="*/ 122 h 141"/>
                <a:gd name="T2" fmla="*/ 0 w 248"/>
                <a:gd name="T3" fmla="*/ 4 h 141"/>
                <a:gd name="T4" fmla="*/ 58 w 248"/>
                <a:gd name="T5" fmla="*/ 0 h 141"/>
                <a:gd name="T6" fmla="*/ 60 w 248"/>
                <a:gd name="T7" fmla="*/ 29 h 141"/>
                <a:gd name="T8" fmla="*/ 118 w 248"/>
                <a:gd name="T9" fmla="*/ 25 h 141"/>
                <a:gd name="T10" fmla="*/ 122 w 248"/>
                <a:gd name="T11" fmla="*/ 54 h 141"/>
                <a:gd name="T12" fmla="*/ 182 w 248"/>
                <a:gd name="T13" fmla="*/ 50 h 141"/>
                <a:gd name="T14" fmla="*/ 238 w 248"/>
                <a:gd name="T15" fmla="*/ 47 h 141"/>
                <a:gd name="T16" fmla="*/ 246 w 248"/>
                <a:gd name="T17" fmla="*/ 107 h 141"/>
                <a:gd name="T18" fmla="*/ 248 w 248"/>
                <a:gd name="T19" fmla="*/ 136 h 141"/>
                <a:gd name="T20" fmla="*/ 161 w 248"/>
                <a:gd name="T21" fmla="*/ 141 h 141"/>
                <a:gd name="T22" fmla="*/ 157 w 248"/>
                <a:gd name="T23" fmla="*/ 112 h 141"/>
                <a:gd name="T24" fmla="*/ 8 w 248"/>
                <a:gd name="T25" fmla="*/ 12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8" h="141">
                  <a:moveTo>
                    <a:pt x="8" y="122"/>
                  </a:moveTo>
                  <a:lnTo>
                    <a:pt x="0" y="4"/>
                  </a:lnTo>
                  <a:lnTo>
                    <a:pt x="58" y="0"/>
                  </a:lnTo>
                  <a:lnTo>
                    <a:pt x="60" y="29"/>
                  </a:lnTo>
                  <a:lnTo>
                    <a:pt x="118" y="25"/>
                  </a:lnTo>
                  <a:lnTo>
                    <a:pt x="122" y="54"/>
                  </a:lnTo>
                  <a:lnTo>
                    <a:pt x="182" y="50"/>
                  </a:lnTo>
                  <a:lnTo>
                    <a:pt x="238" y="47"/>
                  </a:lnTo>
                  <a:lnTo>
                    <a:pt x="246" y="107"/>
                  </a:lnTo>
                  <a:lnTo>
                    <a:pt x="248" y="136"/>
                  </a:lnTo>
                  <a:lnTo>
                    <a:pt x="161" y="141"/>
                  </a:lnTo>
                  <a:lnTo>
                    <a:pt x="157" y="112"/>
                  </a:lnTo>
                  <a:lnTo>
                    <a:pt x="8" y="122"/>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499"/>
            <p:cNvSpPr>
              <a:spLocks/>
            </p:cNvSpPr>
            <p:nvPr/>
          </p:nvSpPr>
          <p:spPr bwMode="auto">
            <a:xfrm>
              <a:off x="10937" y="19035"/>
              <a:ext cx="93" cy="128"/>
            </a:xfrm>
            <a:custGeom>
              <a:avLst/>
              <a:gdLst>
                <a:gd name="T0" fmla="*/ 10 w 93"/>
                <a:gd name="T1" fmla="*/ 128 h 128"/>
                <a:gd name="T2" fmla="*/ 0 w 93"/>
                <a:gd name="T3" fmla="*/ 20 h 128"/>
                <a:gd name="T4" fmla="*/ 8 w 93"/>
                <a:gd name="T5" fmla="*/ 4 h 128"/>
                <a:gd name="T6" fmla="*/ 6 w 93"/>
                <a:gd name="T7" fmla="*/ 8 h 128"/>
                <a:gd name="T8" fmla="*/ 93 w 93"/>
                <a:gd name="T9" fmla="*/ 0 h 128"/>
                <a:gd name="T10" fmla="*/ 74 w 93"/>
                <a:gd name="T11" fmla="*/ 52 h 128"/>
                <a:gd name="T12" fmla="*/ 64 w 93"/>
                <a:gd name="T13" fmla="*/ 122 h 128"/>
                <a:gd name="T14" fmla="*/ 10 w 93"/>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28">
                  <a:moveTo>
                    <a:pt x="10" y="128"/>
                  </a:moveTo>
                  <a:lnTo>
                    <a:pt x="0" y="20"/>
                  </a:lnTo>
                  <a:lnTo>
                    <a:pt x="8" y="4"/>
                  </a:lnTo>
                  <a:lnTo>
                    <a:pt x="6" y="8"/>
                  </a:lnTo>
                  <a:lnTo>
                    <a:pt x="93" y="0"/>
                  </a:lnTo>
                  <a:lnTo>
                    <a:pt x="74" y="52"/>
                  </a:lnTo>
                  <a:lnTo>
                    <a:pt x="64" y="122"/>
                  </a:lnTo>
                  <a:lnTo>
                    <a:pt x="10" y="128"/>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500"/>
            <p:cNvSpPr>
              <a:spLocks/>
            </p:cNvSpPr>
            <p:nvPr/>
          </p:nvSpPr>
          <p:spPr bwMode="auto">
            <a:xfrm>
              <a:off x="10434" y="19070"/>
              <a:ext cx="163" cy="157"/>
            </a:xfrm>
            <a:custGeom>
              <a:avLst/>
              <a:gdLst>
                <a:gd name="T0" fmla="*/ 70 w 163"/>
                <a:gd name="T1" fmla="*/ 155 h 157"/>
                <a:gd name="T2" fmla="*/ 39 w 163"/>
                <a:gd name="T3" fmla="*/ 157 h 157"/>
                <a:gd name="T4" fmla="*/ 33 w 163"/>
                <a:gd name="T5" fmla="*/ 68 h 157"/>
                <a:gd name="T6" fmla="*/ 6 w 163"/>
                <a:gd name="T7" fmla="*/ 70 h 157"/>
                <a:gd name="T8" fmla="*/ 0 w 163"/>
                <a:gd name="T9" fmla="*/ 10 h 157"/>
                <a:gd name="T10" fmla="*/ 151 w 163"/>
                <a:gd name="T11" fmla="*/ 0 h 157"/>
                <a:gd name="T12" fmla="*/ 163 w 163"/>
                <a:gd name="T13" fmla="*/ 149 h 157"/>
                <a:gd name="T14" fmla="*/ 70 w 163"/>
                <a:gd name="T15" fmla="*/ 155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3" h="157">
                  <a:moveTo>
                    <a:pt x="70" y="155"/>
                  </a:moveTo>
                  <a:lnTo>
                    <a:pt x="39" y="157"/>
                  </a:lnTo>
                  <a:lnTo>
                    <a:pt x="33" y="68"/>
                  </a:lnTo>
                  <a:lnTo>
                    <a:pt x="6" y="70"/>
                  </a:lnTo>
                  <a:lnTo>
                    <a:pt x="0" y="10"/>
                  </a:lnTo>
                  <a:lnTo>
                    <a:pt x="151" y="0"/>
                  </a:lnTo>
                  <a:lnTo>
                    <a:pt x="163" y="149"/>
                  </a:lnTo>
                  <a:lnTo>
                    <a:pt x="70" y="155"/>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501"/>
            <p:cNvSpPr>
              <a:spLocks/>
            </p:cNvSpPr>
            <p:nvPr/>
          </p:nvSpPr>
          <p:spPr bwMode="auto">
            <a:xfrm>
              <a:off x="10585" y="19060"/>
              <a:ext cx="153" cy="159"/>
            </a:xfrm>
            <a:custGeom>
              <a:avLst/>
              <a:gdLst>
                <a:gd name="T0" fmla="*/ 93 w 153"/>
                <a:gd name="T1" fmla="*/ 153 h 159"/>
                <a:gd name="T2" fmla="*/ 12 w 153"/>
                <a:gd name="T3" fmla="*/ 159 h 159"/>
                <a:gd name="T4" fmla="*/ 0 w 153"/>
                <a:gd name="T5" fmla="*/ 10 h 159"/>
                <a:gd name="T6" fmla="*/ 149 w 153"/>
                <a:gd name="T7" fmla="*/ 0 h 159"/>
                <a:gd name="T8" fmla="*/ 153 w 153"/>
                <a:gd name="T9" fmla="*/ 29 h 159"/>
                <a:gd name="T10" fmla="*/ 120 w 153"/>
                <a:gd name="T11" fmla="*/ 33 h 159"/>
                <a:gd name="T12" fmla="*/ 130 w 153"/>
                <a:gd name="T13" fmla="*/ 151 h 159"/>
                <a:gd name="T14" fmla="*/ 93 w 153"/>
                <a:gd name="T15" fmla="*/ 153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59">
                  <a:moveTo>
                    <a:pt x="93" y="153"/>
                  </a:moveTo>
                  <a:lnTo>
                    <a:pt x="12" y="159"/>
                  </a:lnTo>
                  <a:lnTo>
                    <a:pt x="0" y="10"/>
                  </a:lnTo>
                  <a:lnTo>
                    <a:pt x="149" y="0"/>
                  </a:lnTo>
                  <a:lnTo>
                    <a:pt x="153" y="29"/>
                  </a:lnTo>
                  <a:lnTo>
                    <a:pt x="120" y="33"/>
                  </a:lnTo>
                  <a:lnTo>
                    <a:pt x="130" y="151"/>
                  </a:lnTo>
                  <a:lnTo>
                    <a:pt x="93" y="15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502"/>
            <p:cNvSpPr>
              <a:spLocks/>
            </p:cNvSpPr>
            <p:nvPr/>
          </p:nvSpPr>
          <p:spPr bwMode="auto">
            <a:xfrm>
              <a:off x="10823" y="19049"/>
              <a:ext cx="124" cy="151"/>
            </a:xfrm>
            <a:custGeom>
              <a:avLst/>
              <a:gdLst>
                <a:gd name="T0" fmla="*/ 2 w 124"/>
                <a:gd name="T1" fmla="*/ 35 h 151"/>
                <a:gd name="T2" fmla="*/ 0 w 124"/>
                <a:gd name="T3" fmla="*/ 6 h 151"/>
                <a:gd name="T4" fmla="*/ 60 w 124"/>
                <a:gd name="T5" fmla="*/ 0 h 151"/>
                <a:gd name="T6" fmla="*/ 54 w 124"/>
                <a:gd name="T7" fmla="*/ 13 h 151"/>
                <a:gd name="T8" fmla="*/ 64 w 124"/>
                <a:gd name="T9" fmla="*/ 27 h 151"/>
                <a:gd name="T10" fmla="*/ 54 w 124"/>
                <a:gd name="T11" fmla="*/ 19 h 151"/>
                <a:gd name="T12" fmla="*/ 50 w 124"/>
                <a:gd name="T13" fmla="*/ 36 h 151"/>
                <a:gd name="T14" fmla="*/ 68 w 124"/>
                <a:gd name="T15" fmla="*/ 48 h 151"/>
                <a:gd name="T16" fmla="*/ 77 w 124"/>
                <a:gd name="T17" fmla="*/ 46 h 151"/>
                <a:gd name="T18" fmla="*/ 89 w 124"/>
                <a:gd name="T19" fmla="*/ 17 h 151"/>
                <a:gd name="T20" fmla="*/ 114 w 124"/>
                <a:gd name="T21" fmla="*/ 6 h 151"/>
                <a:gd name="T22" fmla="*/ 124 w 124"/>
                <a:gd name="T23" fmla="*/ 114 h 151"/>
                <a:gd name="T24" fmla="*/ 95 w 124"/>
                <a:gd name="T25" fmla="*/ 116 h 151"/>
                <a:gd name="T26" fmla="*/ 97 w 124"/>
                <a:gd name="T27" fmla="*/ 145 h 151"/>
                <a:gd name="T28" fmla="*/ 60 w 124"/>
                <a:gd name="T29" fmla="*/ 149 h 151"/>
                <a:gd name="T30" fmla="*/ 23 w 124"/>
                <a:gd name="T31" fmla="*/ 151 h 151"/>
                <a:gd name="T32" fmla="*/ 13 w 124"/>
                <a:gd name="T33" fmla="*/ 35 h 151"/>
                <a:gd name="T34" fmla="*/ 2 w 124"/>
                <a:gd name="T35" fmla="*/ 3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151">
                  <a:moveTo>
                    <a:pt x="2" y="35"/>
                  </a:moveTo>
                  <a:lnTo>
                    <a:pt x="0" y="6"/>
                  </a:lnTo>
                  <a:lnTo>
                    <a:pt x="60" y="0"/>
                  </a:lnTo>
                  <a:lnTo>
                    <a:pt x="54" y="13"/>
                  </a:lnTo>
                  <a:lnTo>
                    <a:pt x="64" y="27"/>
                  </a:lnTo>
                  <a:lnTo>
                    <a:pt x="54" y="19"/>
                  </a:lnTo>
                  <a:lnTo>
                    <a:pt x="50" y="36"/>
                  </a:lnTo>
                  <a:lnTo>
                    <a:pt x="68" y="48"/>
                  </a:lnTo>
                  <a:lnTo>
                    <a:pt x="77" y="46"/>
                  </a:lnTo>
                  <a:lnTo>
                    <a:pt x="89" y="17"/>
                  </a:lnTo>
                  <a:lnTo>
                    <a:pt x="114" y="6"/>
                  </a:lnTo>
                  <a:lnTo>
                    <a:pt x="124" y="114"/>
                  </a:lnTo>
                  <a:lnTo>
                    <a:pt x="95" y="116"/>
                  </a:lnTo>
                  <a:lnTo>
                    <a:pt x="97" y="145"/>
                  </a:lnTo>
                  <a:lnTo>
                    <a:pt x="60" y="149"/>
                  </a:lnTo>
                  <a:lnTo>
                    <a:pt x="23" y="151"/>
                  </a:lnTo>
                  <a:lnTo>
                    <a:pt x="13" y="35"/>
                  </a:lnTo>
                  <a:lnTo>
                    <a:pt x="2" y="35"/>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503"/>
            <p:cNvSpPr>
              <a:spLocks/>
            </p:cNvSpPr>
            <p:nvPr/>
          </p:nvSpPr>
          <p:spPr bwMode="auto">
            <a:xfrm>
              <a:off x="10705" y="19084"/>
              <a:ext cx="141" cy="127"/>
            </a:xfrm>
            <a:custGeom>
              <a:avLst/>
              <a:gdLst>
                <a:gd name="T0" fmla="*/ 89 w 141"/>
                <a:gd name="T1" fmla="*/ 121 h 127"/>
                <a:gd name="T2" fmla="*/ 10 w 141"/>
                <a:gd name="T3" fmla="*/ 127 h 127"/>
                <a:gd name="T4" fmla="*/ 0 w 141"/>
                <a:gd name="T5" fmla="*/ 9 h 127"/>
                <a:gd name="T6" fmla="*/ 33 w 141"/>
                <a:gd name="T7" fmla="*/ 5 h 127"/>
                <a:gd name="T8" fmla="*/ 120 w 141"/>
                <a:gd name="T9" fmla="*/ 0 h 127"/>
                <a:gd name="T10" fmla="*/ 131 w 141"/>
                <a:gd name="T11" fmla="*/ 0 h 127"/>
                <a:gd name="T12" fmla="*/ 141 w 141"/>
                <a:gd name="T13" fmla="*/ 116 h 127"/>
                <a:gd name="T14" fmla="*/ 89 w 141"/>
                <a:gd name="T15" fmla="*/ 121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1" h="127">
                  <a:moveTo>
                    <a:pt x="89" y="121"/>
                  </a:moveTo>
                  <a:lnTo>
                    <a:pt x="10" y="127"/>
                  </a:lnTo>
                  <a:lnTo>
                    <a:pt x="0" y="9"/>
                  </a:lnTo>
                  <a:lnTo>
                    <a:pt x="33" y="5"/>
                  </a:lnTo>
                  <a:lnTo>
                    <a:pt x="120" y="0"/>
                  </a:lnTo>
                  <a:lnTo>
                    <a:pt x="131" y="0"/>
                  </a:lnTo>
                  <a:lnTo>
                    <a:pt x="141" y="116"/>
                  </a:lnTo>
                  <a:lnTo>
                    <a:pt x="89" y="1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504"/>
            <p:cNvSpPr>
              <a:spLocks/>
            </p:cNvSpPr>
            <p:nvPr/>
          </p:nvSpPr>
          <p:spPr bwMode="auto">
            <a:xfrm>
              <a:off x="10883" y="19157"/>
              <a:ext cx="128" cy="159"/>
            </a:xfrm>
            <a:custGeom>
              <a:avLst/>
              <a:gdLst>
                <a:gd name="T0" fmla="*/ 118 w 128"/>
                <a:gd name="T1" fmla="*/ 0 h 159"/>
                <a:gd name="T2" fmla="*/ 128 w 128"/>
                <a:gd name="T3" fmla="*/ 52 h 159"/>
                <a:gd name="T4" fmla="*/ 99 w 128"/>
                <a:gd name="T5" fmla="*/ 81 h 159"/>
                <a:gd name="T6" fmla="*/ 85 w 128"/>
                <a:gd name="T7" fmla="*/ 153 h 159"/>
                <a:gd name="T8" fmla="*/ 10 w 128"/>
                <a:gd name="T9" fmla="*/ 159 h 159"/>
                <a:gd name="T10" fmla="*/ 0 w 128"/>
                <a:gd name="T11" fmla="*/ 41 h 159"/>
                <a:gd name="T12" fmla="*/ 37 w 128"/>
                <a:gd name="T13" fmla="*/ 37 h 159"/>
                <a:gd name="T14" fmla="*/ 35 w 128"/>
                <a:gd name="T15" fmla="*/ 8 h 159"/>
                <a:gd name="T16" fmla="*/ 64 w 128"/>
                <a:gd name="T17" fmla="*/ 6 h 159"/>
                <a:gd name="T18" fmla="*/ 118 w 128"/>
                <a:gd name="T1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159">
                  <a:moveTo>
                    <a:pt x="118" y="0"/>
                  </a:moveTo>
                  <a:lnTo>
                    <a:pt x="128" y="52"/>
                  </a:lnTo>
                  <a:lnTo>
                    <a:pt x="99" y="81"/>
                  </a:lnTo>
                  <a:lnTo>
                    <a:pt x="85" y="153"/>
                  </a:lnTo>
                  <a:lnTo>
                    <a:pt x="10" y="159"/>
                  </a:lnTo>
                  <a:lnTo>
                    <a:pt x="0" y="41"/>
                  </a:lnTo>
                  <a:lnTo>
                    <a:pt x="37" y="37"/>
                  </a:lnTo>
                  <a:lnTo>
                    <a:pt x="35" y="8"/>
                  </a:lnTo>
                  <a:lnTo>
                    <a:pt x="64" y="6"/>
                  </a:lnTo>
                  <a:lnTo>
                    <a:pt x="118"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505"/>
            <p:cNvSpPr>
              <a:spLocks/>
            </p:cNvSpPr>
            <p:nvPr/>
          </p:nvSpPr>
          <p:spPr bwMode="auto">
            <a:xfrm>
              <a:off x="10405" y="19225"/>
              <a:ext cx="112" cy="209"/>
            </a:xfrm>
            <a:custGeom>
              <a:avLst/>
              <a:gdLst>
                <a:gd name="T0" fmla="*/ 112 w 112"/>
                <a:gd name="T1" fmla="*/ 205 h 209"/>
                <a:gd name="T2" fmla="*/ 68 w 112"/>
                <a:gd name="T3" fmla="*/ 209 h 209"/>
                <a:gd name="T4" fmla="*/ 66 w 112"/>
                <a:gd name="T5" fmla="*/ 203 h 209"/>
                <a:gd name="T6" fmla="*/ 56 w 112"/>
                <a:gd name="T7" fmla="*/ 191 h 209"/>
                <a:gd name="T8" fmla="*/ 48 w 112"/>
                <a:gd name="T9" fmla="*/ 168 h 209"/>
                <a:gd name="T10" fmla="*/ 19 w 112"/>
                <a:gd name="T11" fmla="*/ 135 h 209"/>
                <a:gd name="T12" fmla="*/ 16 w 112"/>
                <a:gd name="T13" fmla="*/ 120 h 209"/>
                <a:gd name="T14" fmla="*/ 19 w 112"/>
                <a:gd name="T15" fmla="*/ 114 h 209"/>
                <a:gd name="T16" fmla="*/ 14 w 112"/>
                <a:gd name="T17" fmla="*/ 93 h 209"/>
                <a:gd name="T18" fmla="*/ 6 w 112"/>
                <a:gd name="T19" fmla="*/ 85 h 209"/>
                <a:gd name="T20" fmla="*/ 0 w 112"/>
                <a:gd name="T21" fmla="*/ 71 h 209"/>
                <a:gd name="T22" fmla="*/ 0 w 112"/>
                <a:gd name="T23" fmla="*/ 54 h 209"/>
                <a:gd name="T24" fmla="*/ 10 w 112"/>
                <a:gd name="T25" fmla="*/ 42 h 209"/>
                <a:gd name="T26" fmla="*/ 12 w 112"/>
                <a:gd name="T27" fmla="*/ 35 h 209"/>
                <a:gd name="T28" fmla="*/ 21 w 112"/>
                <a:gd name="T29" fmla="*/ 35 h 209"/>
                <a:gd name="T30" fmla="*/ 25 w 112"/>
                <a:gd name="T31" fmla="*/ 25 h 209"/>
                <a:gd name="T32" fmla="*/ 23 w 112"/>
                <a:gd name="T33" fmla="*/ 15 h 209"/>
                <a:gd name="T34" fmla="*/ 27 w 112"/>
                <a:gd name="T35" fmla="*/ 9 h 209"/>
                <a:gd name="T36" fmla="*/ 27 w 112"/>
                <a:gd name="T37" fmla="*/ 4 h 209"/>
                <a:gd name="T38" fmla="*/ 68 w 112"/>
                <a:gd name="T39" fmla="*/ 2 h 209"/>
                <a:gd name="T40" fmla="*/ 99 w 112"/>
                <a:gd name="T41" fmla="*/ 0 h 209"/>
                <a:gd name="T42" fmla="*/ 104 w 112"/>
                <a:gd name="T43" fmla="*/ 91 h 209"/>
                <a:gd name="T44" fmla="*/ 112 w 112"/>
                <a:gd name="T45" fmla="*/ 20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2" h="209">
                  <a:moveTo>
                    <a:pt x="112" y="205"/>
                  </a:moveTo>
                  <a:lnTo>
                    <a:pt x="68" y="209"/>
                  </a:lnTo>
                  <a:lnTo>
                    <a:pt x="66" y="203"/>
                  </a:lnTo>
                  <a:lnTo>
                    <a:pt x="56" y="191"/>
                  </a:lnTo>
                  <a:lnTo>
                    <a:pt x="48" y="168"/>
                  </a:lnTo>
                  <a:lnTo>
                    <a:pt x="19" y="135"/>
                  </a:lnTo>
                  <a:lnTo>
                    <a:pt x="16" y="120"/>
                  </a:lnTo>
                  <a:lnTo>
                    <a:pt x="19" y="114"/>
                  </a:lnTo>
                  <a:lnTo>
                    <a:pt x="14" y="93"/>
                  </a:lnTo>
                  <a:lnTo>
                    <a:pt x="6" y="85"/>
                  </a:lnTo>
                  <a:lnTo>
                    <a:pt x="0" y="71"/>
                  </a:lnTo>
                  <a:lnTo>
                    <a:pt x="0" y="54"/>
                  </a:lnTo>
                  <a:lnTo>
                    <a:pt x="10" y="42"/>
                  </a:lnTo>
                  <a:lnTo>
                    <a:pt x="12" y="35"/>
                  </a:lnTo>
                  <a:lnTo>
                    <a:pt x="21" y="35"/>
                  </a:lnTo>
                  <a:lnTo>
                    <a:pt x="25" y="25"/>
                  </a:lnTo>
                  <a:lnTo>
                    <a:pt x="23" y="15"/>
                  </a:lnTo>
                  <a:lnTo>
                    <a:pt x="27" y="9"/>
                  </a:lnTo>
                  <a:lnTo>
                    <a:pt x="27" y="4"/>
                  </a:lnTo>
                  <a:lnTo>
                    <a:pt x="68" y="2"/>
                  </a:lnTo>
                  <a:lnTo>
                    <a:pt x="99" y="0"/>
                  </a:lnTo>
                  <a:lnTo>
                    <a:pt x="104" y="91"/>
                  </a:lnTo>
                  <a:lnTo>
                    <a:pt x="112" y="205"/>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506"/>
            <p:cNvSpPr>
              <a:spLocks/>
            </p:cNvSpPr>
            <p:nvPr/>
          </p:nvSpPr>
          <p:spPr bwMode="auto">
            <a:xfrm>
              <a:off x="10504" y="19213"/>
              <a:ext cx="180" cy="103"/>
            </a:xfrm>
            <a:custGeom>
              <a:avLst/>
              <a:gdLst>
                <a:gd name="T0" fmla="*/ 112 w 180"/>
                <a:gd name="T1" fmla="*/ 93 h 103"/>
                <a:gd name="T2" fmla="*/ 5 w 180"/>
                <a:gd name="T3" fmla="*/ 103 h 103"/>
                <a:gd name="T4" fmla="*/ 0 w 180"/>
                <a:gd name="T5" fmla="*/ 12 h 103"/>
                <a:gd name="T6" fmla="*/ 93 w 180"/>
                <a:gd name="T7" fmla="*/ 6 h 103"/>
                <a:gd name="T8" fmla="*/ 174 w 180"/>
                <a:gd name="T9" fmla="*/ 0 h 103"/>
                <a:gd name="T10" fmla="*/ 180 w 180"/>
                <a:gd name="T11" fmla="*/ 89 h 103"/>
                <a:gd name="T12" fmla="*/ 112 w 180"/>
                <a:gd name="T13" fmla="*/ 93 h 103"/>
              </a:gdLst>
              <a:ahLst/>
              <a:cxnLst>
                <a:cxn ang="0">
                  <a:pos x="T0" y="T1"/>
                </a:cxn>
                <a:cxn ang="0">
                  <a:pos x="T2" y="T3"/>
                </a:cxn>
                <a:cxn ang="0">
                  <a:pos x="T4" y="T5"/>
                </a:cxn>
                <a:cxn ang="0">
                  <a:pos x="T6" y="T7"/>
                </a:cxn>
                <a:cxn ang="0">
                  <a:pos x="T8" y="T9"/>
                </a:cxn>
                <a:cxn ang="0">
                  <a:pos x="T10" y="T11"/>
                </a:cxn>
                <a:cxn ang="0">
                  <a:pos x="T12" y="T13"/>
                </a:cxn>
              </a:cxnLst>
              <a:rect l="0" t="0" r="r" b="b"/>
              <a:pathLst>
                <a:path w="180" h="103">
                  <a:moveTo>
                    <a:pt x="112" y="93"/>
                  </a:moveTo>
                  <a:lnTo>
                    <a:pt x="5" y="103"/>
                  </a:lnTo>
                  <a:lnTo>
                    <a:pt x="0" y="12"/>
                  </a:lnTo>
                  <a:lnTo>
                    <a:pt x="93" y="6"/>
                  </a:lnTo>
                  <a:lnTo>
                    <a:pt x="174" y="0"/>
                  </a:lnTo>
                  <a:lnTo>
                    <a:pt x="180" y="89"/>
                  </a:lnTo>
                  <a:lnTo>
                    <a:pt x="112" y="93"/>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507"/>
            <p:cNvSpPr>
              <a:spLocks/>
            </p:cNvSpPr>
            <p:nvPr/>
          </p:nvSpPr>
          <p:spPr bwMode="auto">
            <a:xfrm>
              <a:off x="10678" y="19205"/>
              <a:ext cx="124" cy="126"/>
            </a:xfrm>
            <a:custGeom>
              <a:avLst/>
              <a:gdLst>
                <a:gd name="T0" fmla="*/ 124 w 124"/>
                <a:gd name="T1" fmla="*/ 103 h 126"/>
                <a:gd name="T2" fmla="*/ 124 w 124"/>
                <a:gd name="T3" fmla="*/ 116 h 126"/>
                <a:gd name="T4" fmla="*/ 8 w 124"/>
                <a:gd name="T5" fmla="*/ 126 h 126"/>
                <a:gd name="T6" fmla="*/ 6 w 124"/>
                <a:gd name="T7" fmla="*/ 97 h 126"/>
                <a:gd name="T8" fmla="*/ 0 w 124"/>
                <a:gd name="T9" fmla="*/ 8 h 126"/>
                <a:gd name="T10" fmla="*/ 37 w 124"/>
                <a:gd name="T11" fmla="*/ 6 h 126"/>
                <a:gd name="T12" fmla="*/ 116 w 124"/>
                <a:gd name="T13" fmla="*/ 0 h 126"/>
                <a:gd name="T14" fmla="*/ 124 w 124"/>
                <a:gd name="T15" fmla="*/ 103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26">
                  <a:moveTo>
                    <a:pt x="124" y="103"/>
                  </a:moveTo>
                  <a:lnTo>
                    <a:pt x="124" y="116"/>
                  </a:lnTo>
                  <a:lnTo>
                    <a:pt x="8" y="126"/>
                  </a:lnTo>
                  <a:lnTo>
                    <a:pt x="6" y="97"/>
                  </a:lnTo>
                  <a:lnTo>
                    <a:pt x="0" y="8"/>
                  </a:lnTo>
                  <a:lnTo>
                    <a:pt x="37" y="6"/>
                  </a:lnTo>
                  <a:lnTo>
                    <a:pt x="116" y="0"/>
                  </a:lnTo>
                  <a:lnTo>
                    <a:pt x="124" y="103"/>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508"/>
            <p:cNvSpPr>
              <a:spLocks/>
            </p:cNvSpPr>
            <p:nvPr/>
          </p:nvSpPr>
          <p:spPr bwMode="auto">
            <a:xfrm>
              <a:off x="10794" y="19198"/>
              <a:ext cx="99" cy="122"/>
            </a:xfrm>
            <a:custGeom>
              <a:avLst/>
              <a:gdLst>
                <a:gd name="T0" fmla="*/ 89 w 99"/>
                <a:gd name="T1" fmla="*/ 0 h 122"/>
                <a:gd name="T2" fmla="*/ 99 w 99"/>
                <a:gd name="T3" fmla="*/ 118 h 122"/>
                <a:gd name="T4" fmla="*/ 70 w 99"/>
                <a:gd name="T5" fmla="*/ 122 h 122"/>
                <a:gd name="T6" fmla="*/ 66 w 99"/>
                <a:gd name="T7" fmla="*/ 106 h 122"/>
                <a:gd name="T8" fmla="*/ 8 w 99"/>
                <a:gd name="T9" fmla="*/ 110 h 122"/>
                <a:gd name="T10" fmla="*/ 0 w 99"/>
                <a:gd name="T11" fmla="*/ 7 h 122"/>
                <a:gd name="T12" fmla="*/ 52 w 99"/>
                <a:gd name="T13" fmla="*/ 2 h 122"/>
                <a:gd name="T14" fmla="*/ 89 w 99"/>
                <a:gd name="T15" fmla="*/ 0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22">
                  <a:moveTo>
                    <a:pt x="89" y="0"/>
                  </a:moveTo>
                  <a:lnTo>
                    <a:pt x="99" y="118"/>
                  </a:lnTo>
                  <a:lnTo>
                    <a:pt x="70" y="122"/>
                  </a:lnTo>
                  <a:lnTo>
                    <a:pt x="66" y="106"/>
                  </a:lnTo>
                  <a:lnTo>
                    <a:pt x="8" y="110"/>
                  </a:lnTo>
                  <a:lnTo>
                    <a:pt x="0" y="7"/>
                  </a:lnTo>
                  <a:lnTo>
                    <a:pt x="52" y="2"/>
                  </a:lnTo>
                  <a:lnTo>
                    <a:pt x="89" y="0"/>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509"/>
            <p:cNvSpPr>
              <a:spLocks/>
            </p:cNvSpPr>
            <p:nvPr/>
          </p:nvSpPr>
          <p:spPr bwMode="auto">
            <a:xfrm>
              <a:off x="10509" y="19306"/>
              <a:ext cx="111" cy="124"/>
            </a:xfrm>
            <a:custGeom>
              <a:avLst/>
              <a:gdLst>
                <a:gd name="T0" fmla="*/ 8 w 111"/>
                <a:gd name="T1" fmla="*/ 124 h 124"/>
                <a:gd name="T2" fmla="*/ 0 w 111"/>
                <a:gd name="T3" fmla="*/ 10 h 124"/>
                <a:gd name="T4" fmla="*/ 107 w 111"/>
                <a:gd name="T5" fmla="*/ 0 h 124"/>
                <a:gd name="T6" fmla="*/ 109 w 111"/>
                <a:gd name="T7" fmla="*/ 37 h 124"/>
                <a:gd name="T8" fmla="*/ 101 w 111"/>
                <a:gd name="T9" fmla="*/ 37 h 124"/>
                <a:gd name="T10" fmla="*/ 103 w 111"/>
                <a:gd name="T11" fmla="*/ 58 h 124"/>
                <a:gd name="T12" fmla="*/ 103 w 111"/>
                <a:gd name="T13" fmla="*/ 60 h 124"/>
                <a:gd name="T14" fmla="*/ 111 w 111"/>
                <a:gd name="T15" fmla="*/ 60 h 124"/>
                <a:gd name="T16" fmla="*/ 111 w 111"/>
                <a:gd name="T17" fmla="*/ 73 h 124"/>
                <a:gd name="T18" fmla="*/ 103 w 111"/>
                <a:gd name="T19" fmla="*/ 77 h 124"/>
                <a:gd name="T20" fmla="*/ 93 w 111"/>
                <a:gd name="T21" fmla="*/ 75 h 124"/>
                <a:gd name="T22" fmla="*/ 97 w 111"/>
                <a:gd name="T23" fmla="*/ 118 h 124"/>
                <a:gd name="T24" fmla="*/ 8 w 111"/>
                <a:gd name="T2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124">
                  <a:moveTo>
                    <a:pt x="8" y="124"/>
                  </a:moveTo>
                  <a:lnTo>
                    <a:pt x="0" y="10"/>
                  </a:lnTo>
                  <a:lnTo>
                    <a:pt x="107" y="0"/>
                  </a:lnTo>
                  <a:lnTo>
                    <a:pt x="109" y="37"/>
                  </a:lnTo>
                  <a:lnTo>
                    <a:pt x="101" y="37"/>
                  </a:lnTo>
                  <a:lnTo>
                    <a:pt x="103" y="58"/>
                  </a:lnTo>
                  <a:lnTo>
                    <a:pt x="103" y="60"/>
                  </a:lnTo>
                  <a:lnTo>
                    <a:pt x="111" y="60"/>
                  </a:lnTo>
                  <a:lnTo>
                    <a:pt x="111" y="73"/>
                  </a:lnTo>
                  <a:lnTo>
                    <a:pt x="103" y="77"/>
                  </a:lnTo>
                  <a:lnTo>
                    <a:pt x="93" y="75"/>
                  </a:lnTo>
                  <a:lnTo>
                    <a:pt x="97" y="118"/>
                  </a:lnTo>
                  <a:lnTo>
                    <a:pt x="8" y="12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510"/>
            <p:cNvSpPr>
              <a:spLocks/>
            </p:cNvSpPr>
            <p:nvPr/>
          </p:nvSpPr>
          <p:spPr bwMode="auto">
            <a:xfrm>
              <a:off x="10602" y="19302"/>
              <a:ext cx="89" cy="124"/>
            </a:xfrm>
            <a:custGeom>
              <a:avLst/>
              <a:gdLst>
                <a:gd name="T0" fmla="*/ 89 w 89"/>
                <a:gd name="T1" fmla="*/ 118 h 124"/>
                <a:gd name="T2" fmla="*/ 60 w 89"/>
                <a:gd name="T3" fmla="*/ 122 h 124"/>
                <a:gd name="T4" fmla="*/ 33 w 89"/>
                <a:gd name="T5" fmla="*/ 124 h 124"/>
                <a:gd name="T6" fmla="*/ 31 w 89"/>
                <a:gd name="T7" fmla="*/ 120 h 124"/>
                <a:gd name="T8" fmla="*/ 4 w 89"/>
                <a:gd name="T9" fmla="*/ 122 h 124"/>
                <a:gd name="T10" fmla="*/ 0 w 89"/>
                <a:gd name="T11" fmla="*/ 79 h 124"/>
                <a:gd name="T12" fmla="*/ 10 w 89"/>
                <a:gd name="T13" fmla="*/ 81 h 124"/>
                <a:gd name="T14" fmla="*/ 18 w 89"/>
                <a:gd name="T15" fmla="*/ 77 h 124"/>
                <a:gd name="T16" fmla="*/ 18 w 89"/>
                <a:gd name="T17" fmla="*/ 64 h 124"/>
                <a:gd name="T18" fmla="*/ 10 w 89"/>
                <a:gd name="T19" fmla="*/ 64 h 124"/>
                <a:gd name="T20" fmla="*/ 10 w 89"/>
                <a:gd name="T21" fmla="*/ 62 h 124"/>
                <a:gd name="T22" fmla="*/ 8 w 89"/>
                <a:gd name="T23" fmla="*/ 41 h 124"/>
                <a:gd name="T24" fmla="*/ 16 w 89"/>
                <a:gd name="T25" fmla="*/ 41 h 124"/>
                <a:gd name="T26" fmla="*/ 14 w 89"/>
                <a:gd name="T27" fmla="*/ 4 h 124"/>
                <a:gd name="T28" fmla="*/ 82 w 89"/>
                <a:gd name="T29" fmla="*/ 0 h 124"/>
                <a:gd name="T30" fmla="*/ 84 w 89"/>
                <a:gd name="T31" fmla="*/ 29 h 124"/>
                <a:gd name="T32" fmla="*/ 89 w 89"/>
                <a:gd name="T33"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24">
                  <a:moveTo>
                    <a:pt x="89" y="118"/>
                  </a:moveTo>
                  <a:lnTo>
                    <a:pt x="60" y="122"/>
                  </a:lnTo>
                  <a:lnTo>
                    <a:pt x="33" y="124"/>
                  </a:lnTo>
                  <a:lnTo>
                    <a:pt x="31" y="120"/>
                  </a:lnTo>
                  <a:lnTo>
                    <a:pt x="4" y="122"/>
                  </a:lnTo>
                  <a:lnTo>
                    <a:pt x="0" y="79"/>
                  </a:lnTo>
                  <a:lnTo>
                    <a:pt x="10" y="81"/>
                  </a:lnTo>
                  <a:lnTo>
                    <a:pt x="18" y="77"/>
                  </a:lnTo>
                  <a:lnTo>
                    <a:pt x="18" y="64"/>
                  </a:lnTo>
                  <a:lnTo>
                    <a:pt x="10" y="64"/>
                  </a:lnTo>
                  <a:lnTo>
                    <a:pt x="10" y="62"/>
                  </a:lnTo>
                  <a:lnTo>
                    <a:pt x="8" y="41"/>
                  </a:lnTo>
                  <a:lnTo>
                    <a:pt x="16" y="41"/>
                  </a:lnTo>
                  <a:lnTo>
                    <a:pt x="14" y="4"/>
                  </a:lnTo>
                  <a:lnTo>
                    <a:pt x="82" y="0"/>
                  </a:lnTo>
                  <a:lnTo>
                    <a:pt x="84" y="29"/>
                  </a:lnTo>
                  <a:lnTo>
                    <a:pt x="89" y="11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511"/>
            <p:cNvSpPr>
              <a:spLocks/>
            </p:cNvSpPr>
            <p:nvPr/>
          </p:nvSpPr>
          <p:spPr bwMode="auto">
            <a:xfrm>
              <a:off x="10686" y="19304"/>
              <a:ext cx="187" cy="137"/>
            </a:xfrm>
            <a:custGeom>
              <a:avLst/>
              <a:gdLst>
                <a:gd name="T0" fmla="*/ 5 w 187"/>
                <a:gd name="T1" fmla="*/ 116 h 137"/>
                <a:gd name="T2" fmla="*/ 0 w 187"/>
                <a:gd name="T3" fmla="*/ 27 h 137"/>
                <a:gd name="T4" fmla="*/ 116 w 187"/>
                <a:gd name="T5" fmla="*/ 17 h 137"/>
                <a:gd name="T6" fmla="*/ 116 w 187"/>
                <a:gd name="T7" fmla="*/ 4 h 137"/>
                <a:gd name="T8" fmla="*/ 174 w 187"/>
                <a:gd name="T9" fmla="*/ 0 h 137"/>
                <a:gd name="T10" fmla="*/ 178 w 187"/>
                <a:gd name="T11" fmla="*/ 16 h 137"/>
                <a:gd name="T12" fmla="*/ 187 w 187"/>
                <a:gd name="T13" fmla="*/ 134 h 137"/>
                <a:gd name="T14" fmla="*/ 129 w 187"/>
                <a:gd name="T15" fmla="*/ 137 h 137"/>
                <a:gd name="T16" fmla="*/ 127 w 187"/>
                <a:gd name="T17" fmla="*/ 108 h 137"/>
                <a:gd name="T18" fmla="*/ 5 w 187"/>
                <a:gd name="T19" fmla="*/ 116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7" h="137">
                  <a:moveTo>
                    <a:pt x="5" y="116"/>
                  </a:moveTo>
                  <a:lnTo>
                    <a:pt x="0" y="27"/>
                  </a:lnTo>
                  <a:lnTo>
                    <a:pt x="116" y="17"/>
                  </a:lnTo>
                  <a:lnTo>
                    <a:pt x="116" y="4"/>
                  </a:lnTo>
                  <a:lnTo>
                    <a:pt x="174" y="0"/>
                  </a:lnTo>
                  <a:lnTo>
                    <a:pt x="178" y="16"/>
                  </a:lnTo>
                  <a:lnTo>
                    <a:pt x="187" y="134"/>
                  </a:lnTo>
                  <a:lnTo>
                    <a:pt x="129" y="137"/>
                  </a:lnTo>
                  <a:lnTo>
                    <a:pt x="127" y="108"/>
                  </a:lnTo>
                  <a:lnTo>
                    <a:pt x="5" y="116"/>
                  </a:lnTo>
                  <a:close/>
                </a:path>
              </a:pathLst>
            </a:custGeom>
            <a:solidFill>
              <a:srgbClr val="2259C7"/>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512"/>
            <p:cNvSpPr>
              <a:spLocks/>
            </p:cNvSpPr>
            <p:nvPr/>
          </p:nvSpPr>
          <p:spPr bwMode="auto">
            <a:xfrm>
              <a:off x="10864" y="19310"/>
              <a:ext cx="118" cy="128"/>
            </a:xfrm>
            <a:custGeom>
              <a:avLst/>
              <a:gdLst>
                <a:gd name="T0" fmla="*/ 0 w 118"/>
                <a:gd name="T1" fmla="*/ 10 h 128"/>
                <a:gd name="T2" fmla="*/ 29 w 118"/>
                <a:gd name="T3" fmla="*/ 6 h 128"/>
                <a:gd name="T4" fmla="*/ 104 w 118"/>
                <a:gd name="T5" fmla="*/ 0 h 128"/>
                <a:gd name="T6" fmla="*/ 118 w 118"/>
                <a:gd name="T7" fmla="*/ 73 h 128"/>
                <a:gd name="T8" fmla="*/ 100 w 118"/>
                <a:gd name="T9" fmla="*/ 120 h 128"/>
                <a:gd name="T10" fmla="*/ 40 w 118"/>
                <a:gd name="T11" fmla="*/ 126 h 128"/>
                <a:gd name="T12" fmla="*/ 9 w 118"/>
                <a:gd name="T13" fmla="*/ 128 h 128"/>
                <a:gd name="T14" fmla="*/ 0 w 118"/>
                <a:gd name="T15" fmla="*/ 10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28">
                  <a:moveTo>
                    <a:pt x="0" y="10"/>
                  </a:moveTo>
                  <a:lnTo>
                    <a:pt x="29" y="6"/>
                  </a:lnTo>
                  <a:lnTo>
                    <a:pt x="104" y="0"/>
                  </a:lnTo>
                  <a:lnTo>
                    <a:pt x="118" y="73"/>
                  </a:lnTo>
                  <a:lnTo>
                    <a:pt x="100" y="120"/>
                  </a:lnTo>
                  <a:lnTo>
                    <a:pt x="40" y="126"/>
                  </a:lnTo>
                  <a:lnTo>
                    <a:pt x="9" y="128"/>
                  </a:lnTo>
                  <a:lnTo>
                    <a:pt x="0" y="1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513"/>
            <p:cNvSpPr>
              <a:spLocks/>
            </p:cNvSpPr>
            <p:nvPr/>
          </p:nvSpPr>
          <p:spPr bwMode="auto">
            <a:xfrm>
              <a:off x="10473" y="19422"/>
              <a:ext cx="197" cy="128"/>
            </a:xfrm>
            <a:custGeom>
              <a:avLst/>
              <a:gdLst>
                <a:gd name="T0" fmla="*/ 23 w 197"/>
                <a:gd name="T1" fmla="*/ 128 h 128"/>
                <a:gd name="T2" fmla="*/ 21 w 197"/>
                <a:gd name="T3" fmla="*/ 122 h 128"/>
                <a:gd name="T4" fmla="*/ 27 w 197"/>
                <a:gd name="T5" fmla="*/ 108 h 128"/>
                <a:gd name="T6" fmla="*/ 38 w 197"/>
                <a:gd name="T7" fmla="*/ 105 h 128"/>
                <a:gd name="T8" fmla="*/ 50 w 197"/>
                <a:gd name="T9" fmla="*/ 99 h 128"/>
                <a:gd name="T10" fmla="*/ 46 w 197"/>
                <a:gd name="T11" fmla="*/ 39 h 128"/>
                <a:gd name="T12" fmla="*/ 40 w 197"/>
                <a:gd name="T13" fmla="*/ 35 h 128"/>
                <a:gd name="T14" fmla="*/ 15 w 197"/>
                <a:gd name="T15" fmla="*/ 35 h 128"/>
                <a:gd name="T16" fmla="*/ 11 w 197"/>
                <a:gd name="T17" fmla="*/ 27 h 128"/>
                <a:gd name="T18" fmla="*/ 2 w 197"/>
                <a:gd name="T19" fmla="*/ 21 h 128"/>
                <a:gd name="T20" fmla="*/ 0 w 197"/>
                <a:gd name="T21" fmla="*/ 12 h 128"/>
                <a:gd name="T22" fmla="*/ 44 w 197"/>
                <a:gd name="T23" fmla="*/ 8 h 128"/>
                <a:gd name="T24" fmla="*/ 133 w 197"/>
                <a:gd name="T25" fmla="*/ 2 h 128"/>
                <a:gd name="T26" fmla="*/ 160 w 197"/>
                <a:gd name="T27" fmla="*/ 0 h 128"/>
                <a:gd name="T28" fmla="*/ 162 w 197"/>
                <a:gd name="T29" fmla="*/ 4 h 128"/>
                <a:gd name="T30" fmla="*/ 189 w 197"/>
                <a:gd name="T31" fmla="*/ 2 h 128"/>
                <a:gd name="T32" fmla="*/ 197 w 197"/>
                <a:gd name="T33" fmla="*/ 120 h 128"/>
                <a:gd name="T34" fmla="*/ 110 w 197"/>
                <a:gd name="T35" fmla="*/ 126 h 128"/>
                <a:gd name="T36" fmla="*/ 110 w 197"/>
                <a:gd name="T37" fmla="*/ 122 h 128"/>
                <a:gd name="T38" fmla="*/ 23 w 197"/>
                <a:gd name="T3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7" h="128">
                  <a:moveTo>
                    <a:pt x="23" y="128"/>
                  </a:moveTo>
                  <a:lnTo>
                    <a:pt x="21" y="122"/>
                  </a:lnTo>
                  <a:lnTo>
                    <a:pt x="27" y="108"/>
                  </a:lnTo>
                  <a:lnTo>
                    <a:pt x="38" y="105"/>
                  </a:lnTo>
                  <a:lnTo>
                    <a:pt x="50" y="99"/>
                  </a:lnTo>
                  <a:lnTo>
                    <a:pt x="46" y="39"/>
                  </a:lnTo>
                  <a:lnTo>
                    <a:pt x="40" y="35"/>
                  </a:lnTo>
                  <a:lnTo>
                    <a:pt x="15" y="35"/>
                  </a:lnTo>
                  <a:lnTo>
                    <a:pt x="11" y="27"/>
                  </a:lnTo>
                  <a:lnTo>
                    <a:pt x="2" y="21"/>
                  </a:lnTo>
                  <a:lnTo>
                    <a:pt x="0" y="12"/>
                  </a:lnTo>
                  <a:lnTo>
                    <a:pt x="44" y="8"/>
                  </a:lnTo>
                  <a:lnTo>
                    <a:pt x="133" y="2"/>
                  </a:lnTo>
                  <a:lnTo>
                    <a:pt x="160" y="0"/>
                  </a:lnTo>
                  <a:lnTo>
                    <a:pt x="162" y="4"/>
                  </a:lnTo>
                  <a:lnTo>
                    <a:pt x="189" y="2"/>
                  </a:lnTo>
                  <a:lnTo>
                    <a:pt x="197" y="120"/>
                  </a:lnTo>
                  <a:lnTo>
                    <a:pt x="110" y="126"/>
                  </a:lnTo>
                  <a:lnTo>
                    <a:pt x="110" y="122"/>
                  </a:lnTo>
                  <a:lnTo>
                    <a:pt x="23" y="128"/>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514"/>
            <p:cNvSpPr>
              <a:spLocks/>
            </p:cNvSpPr>
            <p:nvPr/>
          </p:nvSpPr>
          <p:spPr bwMode="auto">
            <a:xfrm>
              <a:off x="10341" y="19434"/>
              <a:ext cx="182" cy="172"/>
            </a:xfrm>
            <a:custGeom>
              <a:avLst/>
              <a:gdLst>
                <a:gd name="T0" fmla="*/ 126 w 182"/>
                <a:gd name="T1" fmla="*/ 149 h 172"/>
                <a:gd name="T2" fmla="*/ 110 w 182"/>
                <a:gd name="T3" fmla="*/ 154 h 172"/>
                <a:gd name="T4" fmla="*/ 85 w 182"/>
                <a:gd name="T5" fmla="*/ 156 h 172"/>
                <a:gd name="T6" fmla="*/ 72 w 182"/>
                <a:gd name="T7" fmla="*/ 172 h 172"/>
                <a:gd name="T8" fmla="*/ 64 w 182"/>
                <a:gd name="T9" fmla="*/ 168 h 172"/>
                <a:gd name="T10" fmla="*/ 39 w 182"/>
                <a:gd name="T11" fmla="*/ 168 h 172"/>
                <a:gd name="T12" fmla="*/ 31 w 182"/>
                <a:gd name="T13" fmla="*/ 34 h 172"/>
                <a:gd name="T14" fmla="*/ 2 w 182"/>
                <a:gd name="T15" fmla="*/ 36 h 172"/>
                <a:gd name="T16" fmla="*/ 0 w 182"/>
                <a:gd name="T17" fmla="*/ 7 h 172"/>
                <a:gd name="T18" fmla="*/ 132 w 182"/>
                <a:gd name="T19" fmla="*/ 0 h 172"/>
                <a:gd name="T20" fmla="*/ 134 w 182"/>
                <a:gd name="T21" fmla="*/ 9 h 172"/>
                <a:gd name="T22" fmla="*/ 143 w 182"/>
                <a:gd name="T23" fmla="*/ 15 h 172"/>
                <a:gd name="T24" fmla="*/ 147 w 182"/>
                <a:gd name="T25" fmla="*/ 23 h 172"/>
                <a:gd name="T26" fmla="*/ 172 w 182"/>
                <a:gd name="T27" fmla="*/ 23 h 172"/>
                <a:gd name="T28" fmla="*/ 178 w 182"/>
                <a:gd name="T29" fmla="*/ 27 h 172"/>
                <a:gd name="T30" fmla="*/ 182 w 182"/>
                <a:gd name="T31" fmla="*/ 87 h 172"/>
                <a:gd name="T32" fmla="*/ 170 w 182"/>
                <a:gd name="T33" fmla="*/ 93 h 172"/>
                <a:gd name="T34" fmla="*/ 159 w 182"/>
                <a:gd name="T35" fmla="*/ 96 h 172"/>
                <a:gd name="T36" fmla="*/ 153 w 182"/>
                <a:gd name="T37" fmla="*/ 110 h 172"/>
                <a:gd name="T38" fmla="*/ 155 w 182"/>
                <a:gd name="T39" fmla="*/ 116 h 172"/>
                <a:gd name="T40" fmla="*/ 151 w 182"/>
                <a:gd name="T41" fmla="*/ 129 h 172"/>
                <a:gd name="T42" fmla="*/ 143 w 182"/>
                <a:gd name="T43" fmla="*/ 135 h 172"/>
                <a:gd name="T44" fmla="*/ 132 w 182"/>
                <a:gd name="T45" fmla="*/ 137 h 172"/>
                <a:gd name="T46" fmla="*/ 126 w 182"/>
                <a:gd name="T47" fmla="*/ 14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2" h="172">
                  <a:moveTo>
                    <a:pt x="126" y="149"/>
                  </a:moveTo>
                  <a:lnTo>
                    <a:pt x="110" y="154"/>
                  </a:lnTo>
                  <a:lnTo>
                    <a:pt x="85" y="156"/>
                  </a:lnTo>
                  <a:lnTo>
                    <a:pt x="72" y="172"/>
                  </a:lnTo>
                  <a:lnTo>
                    <a:pt x="64" y="168"/>
                  </a:lnTo>
                  <a:lnTo>
                    <a:pt x="39" y="168"/>
                  </a:lnTo>
                  <a:lnTo>
                    <a:pt x="31" y="34"/>
                  </a:lnTo>
                  <a:lnTo>
                    <a:pt x="2" y="36"/>
                  </a:lnTo>
                  <a:lnTo>
                    <a:pt x="0" y="7"/>
                  </a:lnTo>
                  <a:lnTo>
                    <a:pt x="132" y="0"/>
                  </a:lnTo>
                  <a:lnTo>
                    <a:pt x="134" y="9"/>
                  </a:lnTo>
                  <a:lnTo>
                    <a:pt x="143" y="15"/>
                  </a:lnTo>
                  <a:lnTo>
                    <a:pt x="147" y="23"/>
                  </a:lnTo>
                  <a:lnTo>
                    <a:pt x="172" y="23"/>
                  </a:lnTo>
                  <a:lnTo>
                    <a:pt x="178" y="27"/>
                  </a:lnTo>
                  <a:lnTo>
                    <a:pt x="182" y="87"/>
                  </a:lnTo>
                  <a:lnTo>
                    <a:pt x="170" y="93"/>
                  </a:lnTo>
                  <a:lnTo>
                    <a:pt x="159" y="96"/>
                  </a:lnTo>
                  <a:lnTo>
                    <a:pt x="153" y="110"/>
                  </a:lnTo>
                  <a:lnTo>
                    <a:pt x="155" y="116"/>
                  </a:lnTo>
                  <a:lnTo>
                    <a:pt x="151" y="129"/>
                  </a:lnTo>
                  <a:lnTo>
                    <a:pt x="143" y="135"/>
                  </a:lnTo>
                  <a:lnTo>
                    <a:pt x="132" y="137"/>
                  </a:lnTo>
                  <a:lnTo>
                    <a:pt x="126" y="149"/>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515"/>
            <p:cNvSpPr>
              <a:spLocks/>
            </p:cNvSpPr>
            <p:nvPr/>
          </p:nvSpPr>
          <p:spPr bwMode="auto">
            <a:xfrm>
              <a:off x="10662" y="19412"/>
              <a:ext cx="157" cy="159"/>
            </a:xfrm>
            <a:custGeom>
              <a:avLst/>
              <a:gdLst>
                <a:gd name="T0" fmla="*/ 10 w 157"/>
                <a:gd name="T1" fmla="*/ 159 h 159"/>
                <a:gd name="T2" fmla="*/ 8 w 157"/>
                <a:gd name="T3" fmla="*/ 130 h 159"/>
                <a:gd name="T4" fmla="*/ 0 w 157"/>
                <a:gd name="T5" fmla="*/ 12 h 159"/>
                <a:gd name="T6" fmla="*/ 29 w 157"/>
                <a:gd name="T7" fmla="*/ 8 h 159"/>
                <a:gd name="T8" fmla="*/ 151 w 157"/>
                <a:gd name="T9" fmla="*/ 0 h 159"/>
                <a:gd name="T10" fmla="*/ 153 w 157"/>
                <a:gd name="T11" fmla="*/ 29 h 159"/>
                <a:gd name="T12" fmla="*/ 155 w 157"/>
                <a:gd name="T13" fmla="*/ 89 h 159"/>
                <a:gd name="T14" fmla="*/ 153 w 157"/>
                <a:gd name="T15" fmla="*/ 89 h 159"/>
                <a:gd name="T16" fmla="*/ 157 w 157"/>
                <a:gd name="T17" fmla="*/ 149 h 159"/>
                <a:gd name="T18" fmla="*/ 126 w 157"/>
                <a:gd name="T19" fmla="*/ 151 h 159"/>
                <a:gd name="T20" fmla="*/ 10 w 157"/>
                <a:gd name="T2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9">
                  <a:moveTo>
                    <a:pt x="10" y="159"/>
                  </a:moveTo>
                  <a:lnTo>
                    <a:pt x="8" y="130"/>
                  </a:lnTo>
                  <a:lnTo>
                    <a:pt x="0" y="12"/>
                  </a:lnTo>
                  <a:lnTo>
                    <a:pt x="29" y="8"/>
                  </a:lnTo>
                  <a:lnTo>
                    <a:pt x="151" y="0"/>
                  </a:lnTo>
                  <a:lnTo>
                    <a:pt x="153" y="29"/>
                  </a:lnTo>
                  <a:lnTo>
                    <a:pt x="155" y="89"/>
                  </a:lnTo>
                  <a:lnTo>
                    <a:pt x="153" y="89"/>
                  </a:lnTo>
                  <a:lnTo>
                    <a:pt x="157" y="149"/>
                  </a:lnTo>
                  <a:lnTo>
                    <a:pt x="126" y="151"/>
                  </a:lnTo>
                  <a:lnTo>
                    <a:pt x="10" y="15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516"/>
            <p:cNvSpPr>
              <a:spLocks/>
            </p:cNvSpPr>
            <p:nvPr/>
          </p:nvSpPr>
          <p:spPr bwMode="auto">
            <a:xfrm>
              <a:off x="10815" y="19436"/>
              <a:ext cx="93" cy="125"/>
            </a:xfrm>
            <a:custGeom>
              <a:avLst/>
              <a:gdLst>
                <a:gd name="T0" fmla="*/ 93 w 93"/>
                <a:gd name="T1" fmla="*/ 118 h 125"/>
                <a:gd name="T2" fmla="*/ 4 w 93"/>
                <a:gd name="T3" fmla="*/ 125 h 125"/>
                <a:gd name="T4" fmla="*/ 0 w 93"/>
                <a:gd name="T5" fmla="*/ 65 h 125"/>
                <a:gd name="T6" fmla="*/ 2 w 93"/>
                <a:gd name="T7" fmla="*/ 65 h 125"/>
                <a:gd name="T8" fmla="*/ 0 w 93"/>
                <a:gd name="T9" fmla="*/ 5 h 125"/>
                <a:gd name="T10" fmla="*/ 58 w 93"/>
                <a:gd name="T11" fmla="*/ 2 h 125"/>
                <a:gd name="T12" fmla="*/ 89 w 93"/>
                <a:gd name="T13" fmla="*/ 0 h 125"/>
                <a:gd name="T14" fmla="*/ 93 w 93"/>
                <a:gd name="T15" fmla="*/ 60 h 125"/>
                <a:gd name="T16" fmla="*/ 87 w 93"/>
                <a:gd name="T17" fmla="*/ 60 h 125"/>
                <a:gd name="T18" fmla="*/ 93 w 93"/>
                <a:gd name="T19" fmla="*/ 11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25">
                  <a:moveTo>
                    <a:pt x="93" y="118"/>
                  </a:moveTo>
                  <a:lnTo>
                    <a:pt x="4" y="125"/>
                  </a:lnTo>
                  <a:lnTo>
                    <a:pt x="0" y="65"/>
                  </a:lnTo>
                  <a:lnTo>
                    <a:pt x="2" y="65"/>
                  </a:lnTo>
                  <a:lnTo>
                    <a:pt x="0" y="5"/>
                  </a:lnTo>
                  <a:lnTo>
                    <a:pt x="58" y="2"/>
                  </a:lnTo>
                  <a:lnTo>
                    <a:pt x="89" y="0"/>
                  </a:lnTo>
                  <a:lnTo>
                    <a:pt x="93" y="60"/>
                  </a:lnTo>
                  <a:lnTo>
                    <a:pt x="87" y="60"/>
                  </a:lnTo>
                  <a:lnTo>
                    <a:pt x="93" y="118"/>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517"/>
            <p:cNvSpPr>
              <a:spLocks/>
            </p:cNvSpPr>
            <p:nvPr/>
          </p:nvSpPr>
          <p:spPr bwMode="auto">
            <a:xfrm>
              <a:off x="10902" y="19430"/>
              <a:ext cx="62" cy="124"/>
            </a:xfrm>
            <a:custGeom>
              <a:avLst/>
              <a:gdLst>
                <a:gd name="T0" fmla="*/ 6 w 62"/>
                <a:gd name="T1" fmla="*/ 124 h 124"/>
                <a:gd name="T2" fmla="*/ 0 w 62"/>
                <a:gd name="T3" fmla="*/ 66 h 124"/>
                <a:gd name="T4" fmla="*/ 6 w 62"/>
                <a:gd name="T5" fmla="*/ 66 h 124"/>
                <a:gd name="T6" fmla="*/ 2 w 62"/>
                <a:gd name="T7" fmla="*/ 6 h 124"/>
                <a:gd name="T8" fmla="*/ 62 w 62"/>
                <a:gd name="T9" fmla="*/ 0 h 124"/>
                <a:gd name="T10" fmla="*/ 60 w 62"/>
                <a:gd name="T11" fmla="*/ 29 h 124"/>
                <a:gd name="T12" fmla="*/ 45 w 62"/>
                <a:gd name="T13" fmla="*/ 66 h 124"/>
                <a:gd name="T14" fmla="*/ 47 w 62"/>
                <a:gd name="T15" fmla="*/ 120 h 124"/>
                <a:gd name="T16" fmla="*/ 6 w 62"/>
                <a:gd name="T1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124">
                  <a:moveTo>
                    <a:pt x="6" y="124"/>
                  </a:moveTo>
                  <a:lnTo>
                    <a:pt x="0" y="66"/>
                  </a:lnTo>
                  <a:lnTo>
                    <a:pt x="6" y="66"/>
                  </a:lnTo>
                  <a:lnTo>
                    <a:pt x="2" y="6"/>
                  </a:lnTo>
                  <a:lnTo>
                    <a:pt x="62" y="0"/>
                  </a:lnTo>
                  <a:lnTo>
                    <a:pt x="60" y="29"/>
                  </a:lnTo>
                  <a:lnTo>
                    <a:pt x="45" y="66"/>
                  </a:lnTo>
                  <a:lnTo>
                    <a:pt x="47" y="120"/>
                  </a:lnTo>
                  <a:lnTo>
                    <a:pt x="6" y="124"/>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518"/>
            <p:cNvSpPr>
              <a:spLocks/>
            </p:cNvSpPr>
            <p:nvPr/>
          </p:nvSpPr>
          <p:spPr bwMode="auto">
            <a:xfrm>
              <a:off x="10467" y="19542"/>
              <a:ext cx="215" cy="161"/>
            </a:xfrm>
            <a:custGeom>
              <a:avLst/>
              <a:gdLst>
                <a:gd name="T0" fmla="*/ 215 w 215"/>
                <a:gd name="T1" fmla="*/ 151 h 161"/>
                <a:gd name="T2" fmla="*/ 128 w 215"/>
                <a:gd name="T3" fmla="*/ 157 h 161"/>
                <a:gd name="T4" fmla="*/ 128 w 215"/>
                <a:gd name="T5" fmla="*/ 155 h 161"/>
                <a:gd name="T6" fmla="*/ 10 w 215"/>
                <a:gd name="T7" fmla="*/ 161 h 161"/>
                <a:gd name="T8" fmla="*/ 0 w 215"/>
                <a:gd name="T9" fmla="*/ 41 h 161"/>
                <a:gd name="T10" fmla="*/ 6 w 215"/>
                <a:gd name="T11" fmla="*/ 29 h 161"/>
                <a:gd name="T12" fmla="*/ 17 w 215"/>
                <a:gd name="T13" fmla="*/ 27 h 161"/>
                <a:gd name="T14" fmla="*/ 25 w 215"/>
                <a:gd name="T15" fmla="*/ 21 h 161"/>
                <a:gd name="T16" fmla="*/ 29 w 215"/>
                <a:gd name="T17" fmla="*/ 8 h 161"/>
                <a:gd name="T18" fmla="*/ 116 w 215"/>
                <a:gd name="T19" fmla="*/ 2 h 161"/>
                <a:gd name="T20" fmla="*/ 116 w 215"/>
                <a:gd name="T21" fmla="*/ 6 h 161"/>
                <a:gd name="T22" fmla="*/ 203 w 215"/>
                <a:gd name="T23" fmla="*/ 0 h 161"/>
                <a:gd name="T24" fmla="*/ 205 w 215"/>
                <a:gd name="T25" fmla="*/ 29 h 161"/>
                <a:gd name="T26" fmla="*/ 215 w 215"/>
                <a:gd name="T27" fmla="*/ 15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5" h="161">
                  <a:moveTo>
                    <a:pt x="215" y="151"/>
                  </a:moveTo>
                  <a:lnTo>
                    <a:pt x="128" y="157"/>
                  </a:lnTo>
                  <a:lnTo>
                    <a:pt x="128" y="155"/>
                  </a:lnTo>
                  <a:lnTo>
                    <a:pt x="10" y="161"/>
                  </a:lnTo>
                  <a:lnTo>
                    <a:pt x="0" y="41"/>
                  </a:lnTo>
                  <a:lnTo>
                    <a:pt x="6" y="29"/>
                  </a:lnTo>
                  <a:lnTo>
                    <a:pt x="17" y="27"/>
                  </a:lnTo>
                  <a:lnTo>
                    <a:pt x="25" y="21"/>
                  </a:lnTo>
                  <a:lnTo>
                    <a:pt x="29" y="8"/>
                  </a:lnTo>
                  <a:lnTo>
                    <a:pt x="116" y="2"/>
                  </a:lnTo>
                  <a:lnTo>
                    <a:pt x="116" y="6"/>
                  </a:lnTo>
                  <a:lnTo>
                    <a:pt x="203" y="0"/>
                  </a:lnTo>
                  <a:lnTo>
                    <a:pt x="205" y="29"/>
                  </a:lnTo>
                  <a:lnTo>
                    <a:pt x="215" y="151"/>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519"/>
            <p:cNvSpPr>
              <a:spLocks/>
            </p:cNvSpPr>
            <p:nvPr/>
          </p:nvSpPr>
          <p:spPr bwMode="auto">
            <a:xfrm>
              <a:off x="10672" y="19563"/>
              <a:ext cx="126" cy="130"/>
            </a:xfrm>
            <a:custGeom>
              <a:avLst/>
              <a:gdLst>
                <a:gd name="T0" fmla="*/ 68 w 126"/>
                <a:gd name="T1" fmla="*/ 126 h 130"/>
                <a:gd name="T2" fmla="*/ 10 w 126"/>
                <a:gd name="T3" fmla="*/ 130 h 130"/>
                <a:gd name="T4" fmla="*/ 0 w 126"/>
                <a:gd name="T5" fmla="*/ 8 h 130"/>
                <a:gd name="T6" fmla="*/ 116 w 126"/>
                <a:gd name="T7" fmla="*/ 0 h 130"/>
                <a:gd name="T8" fmla="*/ 126 w 126"/>
                <a:gd name="T9" fmla="*/ 122 h 130"/>
                <a:gd name="T10" fmla="*/ 68 w 126"/>
                <a:gd name="T11" fmla="*/ 126 h 130"/>
              </a:gdLst>
              <a:ahLst/>
              <a:cxnLst>
                <a:cxn ang="0">
                  <a:pos x="T0" y="T1"/>
                </a:cxn>
                <a:cxn ang="0">
                  <a:pos x="T2" y="T3"/>
                </a:cxn>
                <a:cxn ang="0">
                  <a:pos x="T4" y="T5"/>
                </a:cxn>
                <a:cxn ang="0">
                  <a:pos x="T6" y="T7"/>
                </a:cxn>
                <a:cxn ang="0">
                  <a:pos x="T8" y="T9"/>
                </a:cxn>
                <a:cxn ang="0">
                  <a:pos x="T10" y="T11"/>
                </a:cxn>
              </a:cxnLst>
              <a:rect l="0" t="0" r="r" b="b"/>
              <a:pathLst>
                <a:path w="126" h="130">
                  <a:moveTo>
                    <a:pt x="68" y="126"/>
                  </a:moveTo>
                  <a:lnTo>
                    <a:pt x="10" y="130"/>
                  </a:lnTo>
                  <a:lnTo>
                    <a:pt x="0" y="8"/>
                  </a:lnTo>
                  <a:lnTo>
                    <a:pt x="116" y="0"/>
                  </a:lnTo>
                  <a:lnTo>
                    <a:pt x="126" y="122"/>
                  </a:lnTo>
                  <a:lnTo>
                    <a:pt x="68" y="126"/>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520"/>
            <p:cNvSpPr>
              <a:spLocks/>
            </p:cNvSpPr>
            <p:nvPr/>
          </p:nvSpPr>
          <p:spPr bwMode="auto">
            <a:xfrm>
              <a:off x="10788" y="19554"/>
              <a:ext cx="130" cy="131"/>
            </a:xfrm>
            <a:custGeom>
              <a:avLst/>
              <a:gdLst>
                <a:gd name="T0" fmla="*/ 130 w 130"/>
                <a:gd name="T1" fmla="*/ 121 h 131"/>
                <a:gd name="T2" fmla="*/ 70 w 130"/>
                <a:gd name="T3" fmla="*/ 125 h 131"/>
                <a:gd name="T4" fmla="*/ 10 w 130"/>
                <a:gd name="T5" fmla="*/ 131 h 131"/>
                <a:gd name="T6" fmla="*/ 0 w 130"/>
                <a:gd name="T7" fmla="*/ 9 h 131"/>
                <a:gd name="T8" fmla="*/ 31 w 130"/>
                <a:gd name="T9" fmla="*/ 7 h 131"/>
                <a:gd name="T10" fmla="*/ 120 w 130"/>
                <a:gd name="T11" fmla="*/ 0 h 131"/>
                <a:gd name="T12" fmla="*/ 130 w 130"/>
                <a:gd name="T13" fmla="*/ 121 h 131"/>
              </a:gdLst>
              <a:ahLst/>
              <a:cxnLst>
                <a:cxn ang="0">
                  <a:pos x="T0" y="T1"/>
                </a:cxn>
                <a:cxn ang="0">
                  <a:pos x="T2" y="T3"/>
                </a:cxn>
                <a:cxn ang="0">
                  <a:pos x="T4" y="T5"/>
                </a:cxn>
                <a:cxn ang="0">
                  <a:pos x="T6" y="T7"/>
                </a:cxn>
                <a:cxn ang="0">
                  <a:pos x="T8" y="T9"/>
                </a:cxn>
                <a:cxn ang="0">
                  <a:pos x="T10" y="T11"/>
                </a:cxn>
                <a:cxn ang="0">
                  <a:pos x="T12" y="T13"/>
                </a:cxn>
              </a:cxnLst>
              <a:rect l="0" t="0" r="r" b="b"/>
              <a:pathLst>
                <a:path w="130" h="131">
                  <a:moveTo>
                    <a:pt x="130" y="121"/>
                  </a:moveTo>
                  <a:lnTo>
                    <a:pt x="70" y="125"/>
                  </a:lnTo>
                  <a:lnTo>
                    <a:pt x="10" y="131"/>
                  </a:lnTo>
                  <a:lnTo>
                    <a:pt x="0" y="9"/>
                  </a:lnTo>
                  <a:lnTo>
                    <a:pt x="31" y="7"/>
                  </a:lnTo>
                  <a:lnTo>
                    <a:pt x="120" y="0"/>
                  </a:lnTo>
                  <a:lnTo>
                    <a:pt x="130" y="121"/>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521"/>
            <p:cNvSpPr>
              <a:spLocks/>
            </p:cNvSpPr>
            <p:nvPr/>
          </p:nvSpPr>
          <p:spPr bwMode="auto">
            <a:xfrm>
              <a:off x="10908" y="19550"/>
              <a:ext cx="68" cy="125"/>
            </a:xfrm>
            <a:custGeom>
              <a:avLst/>
              <a:gdLst>
                <a:gd name="T0" fmla="*/ 10 w 68"/>
                <a:gd name="T1" fmla="*/ 125 h 125"/>
                <a:gd name="T2" fmla="*/ 0 w 68"/>
                <a:gd name="T3" fmla="*/ 4 h 125"/>
                <a:gd name="T4" fmla="*/ 41 w 68"/>
                <a:gd name="T5" fmla="*/ 0 h 125"/>
                <a:gd name="T6" fmla="*/ 52 w 68"/>
                <a:gd name="T7" fmla="*/ 40 h 125"/>
                <a:gd name="T8" fmla="*/ 45 w 68"/>
                <a:gd name="T9" fmla="*/ 58 h 125"/>
                <a:gd name="T10" fmla="*/ 60 w 68"/>
                <a:gd name="T11" fmla="*/ 79 h 125"/>
                <a:gd name="T12" fmla="*/ 68 w 68"/>
                <a:gd name="T13" fmla="*/ 120 h 125"/>
                <a:gd name="T14" fmla="*/ 10 w 68"/>
                <a:gd name="T15" fmla="*/ 125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25">
                  <a:moveTo>
                    <a:pt x="10" y="125"/>
                  </a:moveTo>
                  <a:lnTo>
                    <a:pt x="0" y="4"/>
                  </a:lnTo>
                  <a:lnTo>
                    <a:pt x="41" y="0"/>
                  </a:lnTo>
                  <a:lnTo>
                    <a:pt x="52" y="40"/>
                  </a:lnTo>
                  <a:lnTo>
                    <a:pt x="45" y="58"/>
                  </a:lnTo>
                  <a:lnTo>
                    <a:pt x="60" y="79"/>
                  </a:lnTo>
                  <a:lnTo>
                    <a:pt x="68" y="120"/>
                  </a:lnTo>
                  <a:lnTo>
                    <a:pt x="10" y="125"/>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522"/>
            <p:cNvSpPr>
              <a:spLocks/>
            </p:cNvSpPr>
            <p:nvPr/>
          </p:nvSpPr>
          <p:spPr bwMode="auto">
            <a:xfrm>
              <a:off x="10477" y="19697"/>
              <a:ext cx="125" cy="125"/>
            </a:xfrm>
            <a:custGeom>
              <a:avLst/>
              <a:gdLst>
                <a:gd name="T0" fmla="*/ 118 w 125"/>
                <a:gd name="T1" fmla="*/ 2 h 125"/>
                <a:gd name="T2" fmla="*/ 125 w 125"/>
                <a:gd name="T3" fmla="*/ 120 h 125"/>
                <a:gd name="T4" fmla="*/ 116 w 125"/>
                <a:gd name="T5" fmla="*/ 122 h 125"/>
                <a:gd name="T6" fmla="*/ 7 w 125"/>
                <a:gd name="T7" fmla="*/ 125 h 125"/>
                <a:gd name="T8" fmla="*/ 0 w 125"/>
                <a:gd name="T9" fmla="*/ 21 h 125"/>
                <a:gd name="T10" fmla="*/ 0 w 125"/>
                <a:gd name="T11" fmla="*/ 6 h 125"/>
                <a:gd name="T12" fmla="*/ 118 w 125"/>
                <a:gd name="T13" fmla="*/ 0 h 125"/>
                <a:gd name="T14" fmla="*/ 118 w 125"/>
                <a:gd name="T15" fmla="*/ 2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118" y="2"/>
                  </a:moveTo>
                  <a:lnTo>
                    <a:pt x="125" y="120"/>
                  </a:lnTo>
                  <a:lnTo>
                    <a:pt x="116" y="122"/>
                  </a:lnTo>
                  <a:lnTo>
                    <a:pt x="7" y="125"/>
                  </a:lnTo>
                  <a:lnTo>
                    <a:pt x="0" y="21"/>
                  </a:lnTo>
                  <a:lnTo>
                    <a:pt x="0" y="6"/>
                  </a:lnTo>
                  <a:lnTo>
                    <a:pt x="118" y="0"/>
                  </a:lnTo>
                  <a:lnTo>
                    <a:pt x="118" y="2"/>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523"/>
            <p:cNvSpPr>
              <a:spLocks/>
            </p:cNvSpPr>
            <p:nvPr/>
          </p:nvSpPr>
          <p:spPr bwMode="auto">
            <a:xfrm>
              <a:off x="10595" y="19689"/>
              <a:ext cx="156" cy="128"/>
            </a:xfrm>
            <a:custGeom>
              <a:avLst/>
              <a:gdLst>
                <a:gd name="T0" fmla="*/ 156 w 156"/>
                <a:gd name="T1" fmla="*/ 120 h 128"/>
                <a:gd name="T2" fmla="*/ 112 w 156"/>
                <a:gd name="T3" fmla="*/ 122 h 128"/>
                <a:gd name="T4" fmla="*/ 7 w 156"/>
                <a:gd name="T5" fmla="*/ 128 h 128"/>
                <a:gd name="T6" fmla="*/ 0 w 156"/>
                <a:gd name="T7" fmla="*/ 10 h 128"/>
                <a:gd name="T8" fmla="*/ 87 w 156"/>
                <a:gd name="T9" fmla="*/ 4 h 128"/>
                <a:gd name="T10" fmla="*/ 145 w 156"/>
                <a:gd name="T11" fmla="*/ 0 h 128"/>
                <a:gd name="T12" fmla="*/ 156 w 156"/>
                <a:gd name="T13" fmla="*/ 120 h 128"/>
              </a:gdLst>
              <a:ahLst/>
              <a:cxnLst>
                <a:cxn ang="0">
                  <a:pos x="T0" y="T1"/>
                </a:cxn>
                <a:cxn ang="0">
                  <a:pos x="T2" y="T3"/>
                </a:cxn>
                <a:cxn ang="0">
                  <a:pos x="T4" y="T5"/>
                </a:cxn>
                <a:cxn ang="0">
                  <a:pos x="T6" y="T7"/>
                </a:cxn>
                <a:cxn ang="0">
                  <a:pos x="T8" y="T9"/>
                </a:cxn>
                <a:cxn ang="0">
                  <a:pos x="T10" y="T11"/>
                </a:cxn>
                <a:cxn ang="0">
                  <a:pos x="T12" y="T13"/>
                </a:cxn>
              </a:cxnLst>
              <a:rect l="0" t="0" r="r" b="b"/>
              <a:pathLst>
                <a:path w="156" h="128">
                  <a:moveTo>
                    <a:pt x="156" y="120"/>
                  </a:moveTo>
                  <a:lnTo>
                    <a:pt x="112" y="122"/>
                  </a:lnTo>
                  <a:lnTo>
                    <a:pt x="7" y="128"/>
                  </a:lnTo>
                  <a:lnTo>
                    <a:pt x="0" y="10"/>
                  </a:lnTo>
                  <a:lnTo>
                    <a:pt x="87" y="4"/>
                  </a:lnTo>
                  <a:lnTo>
                    <a:pt x="145" y="0"/>
                  </a:lnTo>
                  <a:lnTo>
                    <a:pt x="156" y="120"/>
                  </a:lnTo>
                  <a:close/>
                </a:path>
              </a:pathLst>
            </a:custGeom>
            <a:solidFill>
              <a:srgbClr val="0A0A91"/>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524"/>
            <p:cNvSpPr>
              <a:spLocks/>
            </p:cNvSpPr>
            <p:nvPr/>
          </p:nvSpPr>
          <p:spPr bwMode="auto">
            <a:xfrm>
              <a:off x="10740" y="19679"/>
              <a:ext cx="127" cy="130"/>
            </a:xfrm>
            <a:custGeom>
              <a:avLst/>
              <a:gdLst>
                <a:gd name="T0" fmla="*/ 11 w 127"/>
                <a:gd name="T1" fmla="*/ 130 h 130"/>
                <a:gd name="T2" fmla="*/ 0 w 127"/>
                <a:gd name="T3" fmla="*/ 10 h 130"/>
                <a:gd name="T4" fmla="*/ 58 w 127"/>
                <a:gd name="T5" fmla="*/ 6 h 130"/>
                <a:gd name="T6" fmla="*/ 118 w 127"/>
                <a:gd name="T7" fmla="*/ 0 h 130"/>
                <a:gd name="T8" fmla="*/ 124 w 127"/>
                <a:gd name="T9" fmla="*/ 80 h 130"/>
                <a:gd name="T10" fmla="*/ 127 w 127"/>
                <a:gd name="T11" fmla="*/ 120 h 130"/>
                <a:gd name="T12" fmla="*/ 25 w 127"/>
                <a:gd name="T13" fmla="*/ 128 h 130"/>
                <a:gd name="T14" fmla="*/ 11 w 127"/>
                <a:gd name="T15" fmla="*/ 13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30">
                  <a:moveTo>
                    <a:pt x="11" y="130"/>
                  </a:moveTo>
                  <a:lnTo>
                    <a:pt x="0" y="10"/>
                  </a:lnTo>
                  <a:lnTo>
                    <a:pt x="58" y="6"/>
                  </a:lnTo>
                  <a:lnTo>
                    <a:pt x="118" y="0"/>
                  </a:lnTo>
                  <a:lnTo>
                    <a:pt x="124" y="80"/>
                  </a:lnTo>
                  <a:lnTo>
                    <a:pt x="127" y="120"/>
                  </a:lnTo>
                  <a:lnTo>
                    <a:pt x="25" y="128"/>
                  </a:lnTo>
                  <a:lnTo>
                    <a:pt x="11" y="13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525"/>
            <p:cNvSpPr>
              <a:spLocks/>
            </p:cNvSpPr>
            <p:nvPr/>
          </p:nvSpPr>
          <p:spPr bwMode="auto">
            <a:xfrm>
              <a:off x="10740" y="19679"/>
              <a:ext cx="127" cy="130"/>
            </a:xfrm>
            <a:custGeom>
              <a:avLst/>
              <a:gdLst>
                <a:gd name="T0" fmla="*/ 11 w 127"/>
                <a:gd name="T1" fmla="*/ 130 h 130"/>
                <a:gd name="T2" fmla="*/ 0 w 127"/>
                <a:gd name="T3" fmla="*/ 10 h 130"/>
                <a:gd name="T4" fmla="*/ 58 w 127"/>
                <a:gd name="T5" fmla="*/ 6 h 130"/>
                <a:gd name="T6" fmla="*/ 118 w 127"/>
                <a:gd name="T7" fmla="*/ 0 h 130"/>
                <a:gd name="T8" fmla="*/ 124 w 127"/>
                <a:gd name="T9" fmla="*/ 80 h 130"/>
                <a:gd name="T10" fmla="*/ 127 w 127"/>
                <a:gd name="T11" fmla="*/ 120 h 130"/>
                <a:gd name="T12" fmla="*/ 25 w 127"/>
                <a:gd name="T13" fmla="*/ 128 h 130"/>
                <a:gd name="T14" fmla="*/ 11 w 127"/>
                <a:gd name="T15" fmla="*/ 13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30">
                  <a:moveTo>
                    <a:pt x="11" y="130"/>
                  </a:moveTo>
                  <a:lnTo>
                    <a:pt x="0" y="10"/>
                  </a:lnTo>
                  <a:lnTo>
                    <a:pt x="58" y="6"/>
                  </a:lnTo>
                  <a:lnTo>
                    <a:pt x="118" y="0"/>
                  </a:lnTo>
                  <a:lnTo>
                    <a:pt x="124" y="80"/>
                  </a:lnTo>
                  <a:lnTo>
                    <a:pt x="127" y="120"/>
                  </a:lnTo>
                  <a:lnTo>
                    <a:pt x="25" y="128"/>
                  </a:lnTo>
                  <a:lnTo>
                    <a:pt x="11"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Freeform 526"/>
            <p:cNvSpPr>
              <a:spLocks/>
            </p:cNvSpPr>
            <p:nvPr/>
          </p:nvSpPr>
          <p:spPr bwMode="auto">
            <a:xfrm>
              <a:off x="10858" y="19670"/>
              <a:ext cx="135" cy="89"/>
            </a:xfrm>
            <a:custGeom>
              <a:avLst/>
              <a:gdLst>
                <a:gd name="T0" fmla="*/ 6 w 135"/>
                <a:gd name="T1" fmla="*/ 89 h 89"/>
                <a:gd name="T2" fmla="*/ 0 w 135"/>
                <a:gd name="T3" fmla="*/ 9 h 89"/>
                <a:gd name="T4" fmla="*/ 60 w 135"/>
                <a:gd name="T5" fmla="*/ 5 h 89"/>
                <a:gd name="T6" fmla="*/ 118 w 135"/>
                <a:gd name="T7" fmla="*/ 0 h 89"/>
                <a:gd name="T8" fmla="*/ 135 w 135"/>
                <a:gd name="T9" fmla="*/ 21 h 89"/>
                <a:gd name="T10" fmla="*/ 131 w 135"/>
                <a:gd name="T11" fmla="*/ 60 h 89"/>
                <a:gd name="T12" fmla="*/ 35 w 135"/>
                <a:gd name="T13" fmla="*/ 67 h 89"/>
                <a:gd name="T14" fmla="*/ 35 w 135"/>
                <a:gd name="T15" fmla="*/ 87 h 89"/>
                <a:gd name="T16" fmla="*/ 6 w 135"/>
                <a:gd name="T1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89">
                  <a:moveTo>
                    <a:pt x="6" y="89"/>
                  </a:moveTo>
                  <a:lnTo>
                    <a:pt x="0" y="9"/>
                  </a:lnTo>
                  <a:lnTo>
                    <a:pt x="60" y="5"/>
                  </a:lnTo>
                  <a:lnTo>
                    <a:pt x="118" y="0"/>
                  </a:lnTo>
                  <a:lnTo>
                    <a:pt x="135" y="21"/>
                  </a:lnTo>
                  <a:lnTo>
                    <a:pt x="131" y="60"/>
                  </a:lnTo>
                  <a:lnTo>
                    <a:pt x="35" y="67"/>
                  </a:lnTo>
                  <a:lnTo>
                    <a:pt x="35" y="87"/>
                  </a:lnTo>
                  <a:lnTo>
                    <a:pt x="6" y="89"/>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27"/>
            <p:cNvSpPr>
              <a:spLocks/>
            </p:cNvSpPr>
            <p:nvPr/>
          </p:nvSpPr>
          <p:spPr bwMode="auto">
            <a:xfrm>
              <a:off x="10864" y="19730"/>
              <a:ext cx="129" cy="69"/>
            </a:xfrm>
            <a:custGeom>
              <a:avLst/>
              <a:gdLst>
                <a:gd name="T0" fmla="*/ 125 w 129"/>
                <a:gd name="T1" fmla="*/ 0 h 69"/>
                <a:gd name="T2" fmla="*/ 129 w 129"/>
                <a:gd name="T3" fmla="*/ 60 h 69"/>
                <a:gd name="T4" fmla="*/ 29 w 129"/>
                <a:gd name="T5" fmla="*/ 67 h 69"/>
                <a:gd name="T6" fmla="*/ 3 w 129"/>
                <a:gd name="T7" fmla="*/ 69 h 69"/>
                <a:gd name="T8" fmla="*/ 0 w 129"/>
                <a:gd name="T9" fmla="*/ 29 h 69"/>
                <a:gd name="T10" fmla="*/ 29 w 129"/>
                <a:gd name="T11" fmla="*/ 27 h 69"/>
                <a:gd name="T12" fmla="*/ 29 w 129"/>
                <a:gd name="T13" fmla="*/ 7 h 69"/>
                <a:gd name="T14" fmla="*/ 125 w 129"/>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69">
                  <a:moveTo>
                    <a:pt x="125" y="0"/>
                  </a:moveTo>
                  <a:lnTo>
                    <a:pt x="129" y="60"/>
                  </a:lnTo>
                  <a:lnTo>
                    <a:pt x="29" y="67"/>
                  </a:lnTo>
                  <a:lnTo>
                    <a:pt x="3" y="69"/>
                  </a:lnTo>
                  <a:lnTo>
                    <a:pt x="0" y="29"/>
                  </a:lnTo>
                  <a:lnTo>
                    <a:pt x="29" y="27"/>
                  </a:lnTo>
                  <a:lnTo>
                    <a:pt x="29" y="7"/>
                  </a:lnTo>
                  <a:lnTo>
                    <a:pt x="125" y="0"/>
                  </a:lnTo>
                  <a:close/>
                </a:path>
              </a:pathLst>
            </a:custGeom>
            <a:solidFill>
              <a:srgbClr val="1A32AB"/>
            </a:solidFill>
            <a:ln w="6350">
              <a:solidFill>
                <a:srgbClr val="6E6E6E"/>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Rectangle 528"/>
            <p:cNvSpPr>
              <a:spLocks noChangeArrowheads="1"/>
            </p:cNvSpPr>
            <p:nvPr/>
          </p:nvSpPr>
          <p:spPr bwMode="auto">
            <a:xfrm>
              <a:off x="4717" y="16168"/>
              <a:ext cx="7227" cy="5564"/>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 name="Rectangle 529"/>
            <p:cNvSpPr>
              <a:spLocks noChangeArrowheads="1"/>
            </p:cNvSpPr>
            <p:nvPr/>
          </p:nvSpPr>
          <p:spPr bwMode="auto">
            <a:xfrm>
              <a:off x="5663" y="17807"/>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42" name="Rectangle 530"/>
            <p:cNvSpPr>
              <a:spLocks noChangeArrowheads="1"/>
            </p:cNvSpPr>
            <p:nvPr/>
          </p:nvSpPr>
          <p:spPr bwMode="auto">
            <a:xfrm>
              <a:off x="5296" y="17854"/>
              <a:ext cx="163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i="0" u="none" strike="noStrike" cap="none" normalizeH="0" baseline="0" dirty="0" smtClean="0">
                  <a:ln>
                    <a:noFill/>
                  </a:ln>
                  <a:solidFill>
                    <a:srgbClr val="000000"/>
                  </a:solidFill>
                  <a:effectLst/>
                  <a:latin typeface="Arial" panose="020B0604020202020204" pitchFamily="34" charset="0"/>
                </a:rPr>
                <a:t>Average annual precipitation</a:t>
              </a:r>
              <a:endParaRPr kumimoji="0" lang="en-US" altLang="en-US" sz="1600" i="0" u="none" strike="noStrike" cap="none" normalizeH="0" baseline="0" dirty="0" smtClean="0">
                <a:ln>
                  <a:noFill/>
                </a:ln>
                <a:solidFill>
                  <a:schemeClr val="tx1"/>
                </a:solidFill>
                <a:effectLst/>
                <a:latin typeface="Arial" panose="020B0604020202020204" pitchFamily="34" charset="0"/>
              </a:endParaRPr>
            </a:p>
          </p:txBody>
        </p:sp>
        <p:sp>
          <p:nvSpPr>
            <p:cNvPr id="143" name="Rectangle 531"/>
            <p:cNvSpPr>
              <a:spLocks noChangeArrowheads="1"/>
            </p:cNvSpPr>
            <p:nvPr/>
          </p:nvSpPr>
          <p:spPr bwMode="auto">
            <a:xfrm>
              <a:off x="5296" y="18012"/>
              <a:ext cx="89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i="0" u="none" strike="noStrike" cap="none" normalizeH="0" baseline="0" dirty="0" smtClean="0">
                  <a:ln>
                    <a:noFill/>
                  </a:ln>
                  <a:solidFill>
                    <a:srgbClr val="000000"/>
                  </a:solidFill>
                  <a:effectLst/>
                  <a:latin typeface="Arial" panose="020B0604020202020204" pitchFamily="34" charset="0"/>
                </a:rPr>
                <a:t>(in centimeters)</a:t>
              </a:r>
              <a:endParaRPr kumimoji="0" lang="en-US" altLang="en-US" sz="1600" i="0" u="none" strike="noStrike" cap="none" normalizeH="0" baseline="0" dirty="0" smtClean="0">
                <a:ln>
                  <a:noFill/>
                </a:ln>
                <a:solidFill>
                  <a:schemeClr val="tx1"/>
                </a:solidFill>
                <a:effectLst/>
                <a:latin typeface="Arial" panose="020B0604020202020204" pitchFamily="34" charset="0"/>
              </a:endParaRPr>
            </a:p>
          </p:txBody>
        </p:sp>
        <p:sp>
          <p:nvSpPr>
            <p:cNvPr id="144" name="Rectangle 532"/>
            <p:cNvSpPr>
              <a:spLocks noChangeArrowheads="1"/>
            </p:cNvSpPr>
            <p:nvPr/>
          </p:nvSpPr>
          <p:spPr bwMode="auto">
            <a:xfrm>
              <a:off x="5514" y="18219"/>
              <a:ext cx="242" cy="120"/>
            </a:xfrm>
            <a:prstGeom prst="rect">
              <a:avLst/>
            </a:prstGeom>
            <a:solidFill>
              <a:srgbClr val="E9FF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Rectangle 533"/>
            <p:cNvSpPr>
              <a:spLocks noChangeArrowheads="1"/>
            </p:cNvSpPr>
            <p:nvPr/>
          </p:nvSpPr>
          <p:spPr bwMode="auto">
            <a:xfrm>
              <a:off x="5514" y="18219"/>
              <a:ext cx="242" cy="120"/>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534"/>
            <p:cNvSpPr>
              <a:spLocks noChangeArrowheads="1"/>
            </p:cNvSpPr>
            <p:nvPr/>
          </p:nvSpPr>
          <p:spPr bwMode="auto">
            <a:xfrm>
              <a:off x="5799" y="18235"/>
              <a:ext cx="35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No Data</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7" name="Rectangle 535"/>
            <p:cNvSpPr>
              <a:spLocks noChangeArrowheads="1"/>
            </p:cNvSpPr>
            <p:nvPr/>
          </p:nvSpPr>
          <p:spPr bwMode="auto">
            <a:xfrm>
              <a:off x="5514" y="18379"/>
              <a:ext cx="242" cy="122"/>
            </a:xfrm>
            <a:prstGeom prst="rect">
              <a:avLst/>
            </a:prstGeom>
            <a:solidFill>
              <a:srgbClr val="8AC6EB"/>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536"/>
            <p:cNvSpPr>
              <a:spLocks noChangeArrowheads="1"/>
            </p:cNvSpPr>
            <p:nvPr/>
          </p:nvSpPr>
          <p:spPr bwMode="auto">
            <a:xfrm>
              <a:off x="5799" y="18397"/>
              <a:ext cx="652"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Less than 50cm</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49" name="Rectangle 537"/>
            <p:cNvSpPr>
              <a:spLocks noChangeArrowheads="1"/>
            </p:cNvSpPr>
            <p:nvPr/>
          </p:nvSpPr>
          <p:spPr bwMode="auto">
            <a:xfrm>
              <a:off x="5514" y="18546"/>
              <a:ext cx="242" cy="122"/>
            </a:xfrm>
            <a:prstGeom prst="rect">
              <a:avLst/>
            </a:prstGeom>
            <a:solidFill>
              <a:srgbClr val="5CA3E6"/>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0" name="Rectangle 538"/>
            <p:cNvSpPr>
              <a:spLocks noChangeArrowheads="1"/>
            </p:cNvSpPr>
            <p:nvPr/>
          </p:nvSpPr>
          <p:spPr bwMode="auto">
            <a:xfrm>
              <a:off x="5799" y="18562"/>
              <a:ext cx="42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50 - 60cm</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51" name="Rectangle 539"/>
            <p:cNvSpPr>
              <a:spLocks noChangeArrowheads="1"/>
            </p:cNvSpPr>
            <p:nvPr/>
          </p:nvSpPr>
          <p:spPr bwMode="auto">
            <a:xfrm>
              <a:off x="5514" y="18710"/>
              <a:ext cx="242" cy="122"/>
            </a:xfrm>
            <a:prstGeom prst="rect">
              <a:avLst/>
            </a:prstGeom>
            <a:solidFill>
              <a:srgbClr val="1F83E0"/>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2" name="Rectangle 540"/>
            <p:cNvSpPr>
              <a:spLocks noChangeArrowheads="1"/>
            </p:cNvSpPr>
            <p:nvPr/>
          </p:nvSpPr>
          <p:spPr bwMode="auto">
            <a:xfrm>
              <a:off x="5799" y="18726"/>
              <a:ext cx="42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60 - 70cm</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3" name="Rectangle 541"/>
            <p:cNvSpPr>
              <a:spLocks noChangeArrowheads="1"/>
            </p:cNvSpPr>
            <p:nvPr/>
          </p:nvSpPr>
          <p:spPr bwMode="auto">
            <a:xfrm>
              <a:off x="5514" y="18875"/>
              <a:ext cx="242" cy="120"/>
            </a:xfrm>
            <a:prstGeom prst="rect">
              <a:avLst/>
            </a:prstGeom>
            <a:solidFill>
              <a:srgbClr val="2259C7"/>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4" name="Rectangle 542"/>
            <p:cNvSpPr>
              <a:spLocks noChangeArrowheads="1"/>
            </p:cNvSpPr>
            <p:nvPr/>
          </p:nvSpPr>
          <p:spPr bwMode="auto">
            <a:xfrm>
              <a:off x="5799" y="18890"/>
              <a:ext cx="42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70 - 80cm</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5" name="Rectangle 543"/>
            <p:cNvSpPr>
              <a:spLocks noChangeArrowheads="1"/>
            </p:cNvSpPr>
            <p:nvPr/>
          </p:nvSpPr>
          <p:spPr bwMode="auto">
            <a:xfrm>
              <a:off x="5514" y="19039"/>
              <a:ext cx="242" cy="120"/>
            </a:xfrm>
            <a:prstGeom prst="rect">
              <a:avLst/>
            </a:prstGeom>
            <a:solidFill>
              <a:srgbClr val="1A32AB"/>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6" name="Rectangle 544"/>
            <p:cNvSpPr>
              <a:spLocks noChangeArrowheads="1"/>
            </p:cNvSpPr>
            <p:nvPr/>
          </p:nvSpPr>
          <p:spPr bwMode="auto">
            <a:xfrm>
              <a:off x="5799" y="19055"/>
              <a:ext cx="42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80 - 90cm</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
          <p:nvSpPr>
            <p:cNvPr id="157" name="Rectangle 545"/>
            <p:cNvSpPr>
              <a:spLocks noChangeArrowheads="1"/>
            </p:cNvSpPr>
            <p:nvPr/>
          </p:nvSpPr>
          <p:spPr bwMode="auto">
            <a:xfrm>
              <a:off x="5514" y="19203"/>
              <a:ext cx="242" cy="120"/>
            </a:xfrm>
            <a:prstGeom prst="rect">
              <a:avLst/>
            </a:prstGeom>
            <a:solidFill>
              <a:srgbClr val="0A0A91"/>
            </a:solidFill>
            <a:ln w="6350">
              <a:solidFill>
                <a:srgbClr val="6E6E6E"/>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8" name="Rectangle 546"/>
            <p:cNvSpPr>
              <a:spLocks noChangeArrowheads="1"/>
            </p:cNvSpPr>
            <p:nvPr/>
          </p:nvSpPr>
          <p:spPr bwMode="auto">
            <a:xfrm>
              <a:off x="5787" y="19223"/>
              <a:ext cx="46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smtClean="0">
                  <a:ln>
                    <a:noFill/>
                  </a:ln>
                  <a:solidFill>
                    <a:srgbClr val="000000"/>
                  </a:solidFill>
                  <a:effectLst/>
                  <a:latin typeface="Arial" panose="020B0604020202020204" pitchFamily="34" charset="0"/>
                </a:rPr>
                <a:t>Over 90cm</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grpSp>
      <p:sp>
        <p:nvSpPr>
          <p:cNvPr id="562" name="TextBox 561"/>
          <p:cNvSpPr txBox="1"/>
          <p:nvPr/>
        </p:nvSpPr>
        <p:spPr>
          <a:xfrm>
            <a:off x="24460200" y="4343400"/>
            <a:ext cx="6019800" cy="8171469"/>
          </a:xfrm>
          <a:prstGeom prst="rect">
            <a:avLst/>
          </a:prstGeom>
          <a:noFill/>
          <a:ln>
            <a:solidFill>
              <a:srgbClr val="0000FF"/>
            </a:solidFill>
          </a:ln>
        </p:spPr>
        <p:txBody>
          <a:bodyPr wrap="square" rtlCol="0">
            <a:spAutoFit/>
          </a:bodyPr>
          <a:lstStyle/>
          <a:p>
            <a:r>
              <a:rPr lang="en-US" dirty="0" smtClean="0"/>
              <a:t>Methods</a:t>
            </a:r>
          </a:p>
          <a:p>
            <a:r>
              <a:rPr lang="en-US" sz="3600" dirty="0" smtClean="0"/>
              <a:t>• Plug new found county difference in soil carbon stock after cropland-grassland conversion (Fig</a:t>
            </a:r>
            <a:r>
              <a:rPr lang="en-US" sz="3600" dirty="0" smtClean="0"/>
              <a:t>-3) </a:t>
            </a:r>
            <a:r>
              <a:rPr lang="en-US" sz="3600" dirty="0" smtClean="0"/>
              <a:t>using the model from Burke et al (1987)</a:t>
            </a:r>
          </a:p>
          <a:p>
            <a:r>
              <a:rPr lang="en-US" sz="3600" dirty="0" smtClean="0"/>
              <a:t>• Use NOAA climate data to predict soil </a:t>
            </a:r>
            <a:r>
              <a:rPr lang="en-US" sz="3600" dirty="0" smtClean="0"/>
              <a:t>carbon</a:t>
            </a:r>
          </a:p>
          <a:p>
            <a:r>
              <a:rPr lang="en-US" sz="3600" dirty="0" smtClean="0"/>
              <a:t>• OLS regression (table-2) to predict the controlling spatially-differing factors that drive the cost of sequestering soil carbon</a:t>
            </a:r>
            <a:endParaRPr lang="en-US" sz="3200" dirty="0"/>
          </a:p>
        </p:txBody>
      </p:sp>
      <p:grpSp>
        <p:nvGrpSpPr>
          <p:cNvPr id="563" name="Group 549"/>
          <p:cNvGrpSpPr>
            <a:grpSpLocks noChangeAspect="1"/>
          </p:cNvGrpSpPr>
          <p:nvPr/>
        </p:nvGrpSpPr>
        <p:grpSpPr bwMode="auto">
          <a:xfrm>
            <a:off x="30379301" y="4343401"/>
            <a:ext cx="12941605" cy="9638842"/>
            <a:chOff x="18514" y="5090"/>
            <a:chExt cx="8213" cy="6117"/>
          </a:xfrm>
        </p:grpSpPr>
        <p:sp>
          <p:nvSpPr>
            <p:cNvPr id="564" name="AutoShape 548"/>
            <p:cNvSpPr>
              <a:spLocks noChangeAspect="1" noChangeArrowheads="1" noTextEdit="1"/>
            </p:cNvSpPr>
            <p:nvPr/>
          </p:nvSpPr>
          <p:spPr bwMode="auto">
            <a:xfrm>
              <a:off x="18514" y="5145"/>
              <a:ext cx="7415" cy="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65" name="Group 750"/>
            <p:cNvGrpSpPr>
              <a:grpSpLocks/>
            </p:cNvGrpSpPr>
            <p:nvPr/>
          </p:nvGrpSpPr>
          <p:grpSpPr bwMode="auto">
            <a:xfrm>
              <a:off x="18917" y="5200"/>
              <a:ext cx="7720" cy="5666"/>
              <a:chOff x="18917" y="5200"/>
              <a:chExt cx="7720" cy="5666"/>
            </a:xfrm>
          </p:grpSpPr>
          <p:sp>
            <p:nvSpPr>
              <p:cNvPr id="911" name="Rectangle 550"/>
              <p:cNvSpPr>
                <a:spLocks noChangeArrowheads="1"/>
              </p:cNvSpPr>
              <p:nvPr/>
            </p:nvSpPr>
            <p:spPr bwMode="auto">
              <a:xfrm>
                <a:off x="19839" y="5200"/>
                <a:ext cx="6039" cy="4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baseline="0" dirty="0" smtClean="0">
                    <a:ln>
                      <a:noFill/>
                    </a:ln>
                    <a:solidFill>
                      <a:srgbClr val="000000"/>
                    </a:solidFill>
                    <a:effectLst/>
                    <a:latin typeface="Arial" panose="020B0604020202020204" pitchFamily="34" charset="0"/>
                  </a:rPr>
                  <a:t>Fig-3:</a:t>
                </a:r>
                <a:r>
                  <a:rPr kumimoji="0" lang="en-US" altLang="en-US" sz="2000" b="0" i="0" u="none" strike="noStrike" cap="none" normalizeH="0" dirty="0" smtClean="0">
                    <a:ln>
                      <a:noFill/>
                    </a:ln>
                    <a:solidFill>
                      <a:srgbClr val="000000"/>
                    </a:solidFill>
                    <a:effectLst/>
                    <a:latin typeface="Arial" panose="020B0604020202020204" pitchFamily="34" charset="0"/>
                  </a:rPr>
                  <a:t> Estimated total change in tons of soil carbon per acre </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0" i="0" u="none" strike="noStrike" cap="none" normalizeH="0" dirty="0" smtClean="0">
                    <a:ln>
                      <a:noFill/>
                    </a:ln>
                    <a:solidFill>
                      <a:srgbClr val="000000"/>
                    </a:solidFill>
                    <a:effectLst/>
                    <a:latin typeface="Arial" panose="020B0604020202020204" pitchFamily="34" charset="0"/>
                  </a:rPr>
                  <a:t>after cropland-rangeland conversion</a:t>
                </a:r>
                <a:endParaRPr kumimoji="0" lang="en-US" altLang="en-US" sz="2000" b="0" i="0" u="none" strike="noStrike" cap="none" normalizeH="0" baseline="0" dirty="0" smtClean="0">
                  <a:ln>
                    <a:noFill/>
                  </a:ln>
                  <a:solidFill>
                    <a:schemeClr val="tx1"/>
                  </a:solidFill>
                  <a:effectLst/>
                  <a:latin typeface="Arial" panose="020B0604020202020204" pitchFamily="34" charset="0"/>
                </a:endParaRPr>
              </a:p>
            </p:txBody>
          </p:sp>
          <p:sp>
            <p:nvSpPr>
              <p:cNvPr id="912" name="Rectangle 551"/>
              <p:cNvSpPr>
                <a:spLocks noChangeArrowheads="1"/>
              </p:cNvSpPr>
              <p:nvPr/>
            </p:nvSpPr>
            <p:spPr bwMode="auto">
              <a:xfrm>
                <a:off x="19500" y="9011"/>
                <a:ext cx="0" cy="1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lang="en-US" altLang="en-US" sz="16300" dirty="0">
                  <a:solidFill>
                    <a:srgbClr val="000000"/>
                  </a:solidFill>
                  <a:latin typeface="ESRI North" panose="02000508000000020003" pitchFamily="2" charset="0"/>
                </a:endParaRPr>
              </a:p>
            </p:txBody>
          </p:sp>
          <p:sp>
            <p:nvSpPr>
              <p:cNvPr id="913" name="Freeform 552"/>
              <p:cNvSpPr>
                <a:spLocks noEditPoints="1"/>
              </p:cNvSpPr>
              <p:nvPr/>
            </p:nvSpPr>
            <p:spPr bwMode="auto">
              <a:xfrm>
                <a:off x="18917" y="5362"/>
                <a:ext cx="2514" cy="1849"/>
              </a:xfrm>
              <a:custGeom>
                <a:avLst/>
                <a:gdLst>
                  <a:gd name="T0" fmla="*/ 399 w 2514"/>
                  <a:gd name="T1" fmla="*/ 1718 h 1849"/>
                  <a:gd name="T2" fmla="*/ 401 w 2514"/>
                  <a:gd name="T3" fmla="*/ 1733 h 1849"/>
                  <a:gd name="T4" fmla="*/ 388 w 2514"/>
                  <a:gd name="T5" fmla="*/ 1735 h 1849"/>
                  <a:gd name="T6" fmla="*/ 384 w 2514"/>
                  <a:gd name="T7" fmla="*/ 1752 h 1849"/>
                  <a:gd name="T8" fmla="*/ 395 w 2514"/>
                  <a:gd name="T9" fmla="*/ 1772 h 1849"/>
                  <a:gd name="T10" fmla="*/ 388 w 2514"/>
                  <a:gd name="T11" fmla="*/ 1776 h 1849"/>
                  <a:gd name="T12" fmla="*/ 367 w 2514"/>
                  <a:gd name="T13" fmla="*/ 1765 h 1849"/>
                  <a:gd name="T14" fmla="*/ 335 w 2514"/>
                  <a:gd name="T15" fmla="*/ 1761 h 1849"/>
                  <a:gd name="T16" fmla="*/ 311 w 2514"/>
                  <a:gd name="T17" fmla="*/ 1770 h 1849"/>
                  <a:gd name="T18" fmla="*/ 300 w 2514"/>
                  <a:gd name="T19" fmla="*/ 1774 h 1849"/>
                  <a:gd name="T20" fmla="*/ 268 w 2514"/>
                  <a:gd name="T21" fmla="*/ 1750 h 1849"/>
                  <a:gd name="T22" fmla="*/ 244 w 2514"/>
                  <a:gd name="T23" fmla="*/ 1752 h 1849"/>
                  <a:gd name="T24" fmla="*/ 234 w 2514"/>
                  <a:gd name="T25" fmla="*/ 1752 h 1849"/>
                  <a:gd name="T26" fmla="*/ 216 w 2514"/>
                  <a:gd name="T27" fmla="*/ 1750 h 1849"/>
                  <a:gd name="T28" fmla="*/ 193 w 2514"/>
                  <a:gd name="T29" fmla="*/ 1742 h 1849"/>
                  <a:gd name="T30" fmla="*/ 184 w 2514"/>
                  <a:gd name="T31" fmla="*/ 1731 h 1849"/>
                  <a:gd name="T32" fmla="*/ 159 w 2514"/>
                  <a:gd name="T33" fmla="*/ 1742 h 1849"/>
                  <a:gd name="T34" fmla="*/ 148 w 2514"/>
                  <a:gd name="T35" fmla="*/ 1767 h 1849"/>
                  <a:gd name="T36" fmla="*/ 124 w 2514"/>
                  <a:gd name="T37" fmla="*/ 1757 h 1849"/>
                  <a:gd name="T38" fmla="*/ 105 w 2514"/>
                  <a:gd name="T39" fmla="*/ 1750 h 1849"/>
                  <a:gd name="T40" fmla="*/ 58 w 2514"/>
                  <a:gd name="T41" fmla="*/ 1733 h 1849"/>
                  <a:gd name="T42" fmla="*/ 40 w 2514"/>
                  <a:gd name="T43" fmla="*/ 1739 h 1849"/>
                  <a:gd name="T44" fmla="*/ 23 w 2514"/>
                  <a:gd name="T45" fmla="*/ 1757 h 1849"/>
                  <a:gd name="T46" fmla="*/ 23 w 2514"/>
                  <a:gd name="T47" fmla="*/ 1778 h 1849"/>
                  <a:gd name="T48" fmla="*/ 8 w 2514"/>
                  <a:gd name="T49" fmla="*/ 1774 h 1849"/>
                  <a:gd name="T50" fmla="*/ 0 w 2514"/>
                  <a:gd name="T51" fmla="*/ 1761 h 1849"/>
                  <a:gd name="T52" fmla="*/ 21 w 2514"/>
                  <a:gd name="T53" fmla="*/ 4 h 1849"/>
                  <a:gd name="T54" fmla="*/ 710 w 2514"/>
                  <a:gd name="T55" fmla="*/ 127 h 1849"/>
                  <a:gd name="T56" fmla="*/ 1153 w 2514"/>
                  <a:gd name="T57" fmla="*/ 193 h 1849"/>
                  <a:gd name="T58" fmla="*/ 1730 w 2514"/>
                  <a:gd name="T59" fmla="*/ 268 h 1849"/>
                  <a:gd name="T60" fmla="*/ 2263 w 2514"/>
                  <a:gd name="T61" fmla="*/ 326 h 1849"/>
                  <a:gd name="T62" fmla="*/ 2506 w 2514"/>
                  <a:gd name="T63" fmla="*/ 481 h 1849"/>
                  <a:gd name="T64" fmla="*/ 2486 w 2514"/>
                  <a:gd name="T65" fmla="*/ 721 h 1849"/>
                  <a:gd name="T66" fmla="*/ 2465 w 2514"/>
                  <a:gd name="T67" fmla="*/ 971 h 1849"/>
                  <a:gd name="T68" fmla="*/ 2439 w 2514"/>
                  <a:gd name="T69" fmla="*/ 1267 h 1849"/>
                  <a:gd name="T70" fmla="*/ 2420 w 2514"/>
                  <a:gd name="T71" fmla="*/ 1492 h 1849"/>
                  <a:gd name="T72" fmla="*/ 2398 w 2514"/>
                  <a:gd name="T73" fmla="*/ 1767 h 1849"/>
                  <a:gd name="T74" fmla="*/ 2388 w 2514"/>
                  <a:gd name="T75" fmla="*/ 1849 h 1849"/>
                  <a:gd name="T76" fmla="*/ 2115 w 2514"/>
                  <a:gd name="T77" fmla="*/ 1823 h 1849"/>
                  <a:gd name="T78" fmla="*/ 1801 w 2514"/>
                  <a:gd name="T79" fmla="*/ 1793 h 1849"/>
                  <a:gd name="T80" fmla="*/ 1271 w 2514"/>
                  <a:gd name="T81" fmla="*/ 1727 h 1849"/>
                  <a:gd name="T82" fmla="*/ 863 w 2514"/>
                  <a:gd name="T83" fmla="*/ 1671 h 1849"/>
                  <a:gd name="T84" fmla="*/ 704 w 2514"/>
                  <a:gd name="T85" fmla="*/ 1647 h 1849"/>
                  <a:gd name="T86" fmla="*/ 530 w 2514"/>
                  <a:gd name="T87" fmla="*/ 1621 h 1849"/>
                  <a:gd name="T88" fmla="*/ 500 w 2514"/>
                  <a:gd name="T89" fmla="*/ 1817 h 1849"/>
                  <a:gd name="T90" fmla="*/ 481 w 2514"/>
                  <a:gd name="T91" fmla="*/ 1804 h 1849"/>
                  <a:gd name="T92" fmla="*/ 472 w 2514"/>
                  <a:gd name="T93" fmla="*/ 1785 h 1849"/>
                  <a:gd name="T94" fmla="*/ 461 w 2514"/>
                  <a:gd name="T95" fmla="*/ 1772 h 1849"/>
                  <a:gd name="T96" fmla="*/ 463 w 2514"/>
                  <a:gd name="T97" fmla="*/ 1757 h 1849"/>
                  <a:gd name="T98" fmla="*/ 451 w 2514"/>
                  <a:gd name="T99" fmla="*/ 1744 h 1849"/>
                  <a:gd name="T100" fmla="*/ 446 w 2514"/>
                  <a:gd name="T101" fmla="*/ 1729 h 1849"/>
                  <a:gd name="T102" fmla="*/ 444 w 2514"/>
                  <a:gd name="T103" fmla="*/ 1712 h 1849"/>
                  <a:gd name="T104" fmla="*/ 431 w 2514"/>
                  <a:gd name="T105" fmla="*/ 1703 h 1849"/>
                  <a:gd name="T106" fmla="*/ 423 w 2514"/>
                  <a:gd name="T107" fmla="*/ 1714 h 1849"/>
                  <a:gd name="T108" fmla="*/ 401 w 2514"/>
                  <a:gd name="T109" fmla="*/ 1714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14" h="1849">
                    <a:moveTo>
                      <a:pt x="401" y="1714"/>
                    </a:moveTo>
                    <a:lnTo>
                      <a:pt x="399" y="1718"/>
                    </a:lnTo>
                    <a:lnTo>
                      <a:pt x="403" y="1727"/>
                    </a:lnTo>
                    <a:lnTo>
                      <a:pt x="401" y="1733"/>
                    </a:lnTo>
                    <a:lnTo>
                      <a:pt x="399" y="1737"/>
                    </a:lnTo>
                    <a:lnTo>
                      <a:pt x="388" y="1735"/>
                    </a:lnTo>
                    <a:lnTo>
                      <a:pt x="388" y="1744"/>
                    </a:lnTo>
                    <a:lnTo>
                      <a:pt x="384" y="1752"/>
                    </a:lnTo>
                    <a:lnTo>
                      <a:pt x="386" y="1770"/>
                    </a:lnTo>
                    <a:lnTo>
                      <a:pt x="395" y="1772"/>
                    </a:lnTo>
                    <a:lnTo>
                      <a:pt x="395" y="1776"/>
                    </a:lnTo>
                    <a:lnTo>
                      <a:pt x="388" y="1776"/>
                    </a:lnTo>
                    <a:lnTo>
                      <a:pt x="386" y="1778"/>
                    </a:lnTo>
                    <a:lnTo>
                      <a:pt x="367" y="1765"/>
                    </a:lnTo>
                    <a:lnTo>
                      <a:pt x="356" y="1767"/>
                    </a:lnTo>
                    <a:lnTo>
                      <a:pt x="335" y="1761"/>
                    </a:lnTo>
                    <a:lnTo>
                      <a:pt x="326" y="1765"/>
                    </a:lnTo>
                    <a:lnTo>
                      <a:pt x="311" y="1770"/>
                    </a:lnTo>
                    <a:lnTo>
                      <a:pt x="304" y="1767"/>
                    </a:lnTo>
                    <a:lnTo>
                      <a:pt x="300" y="1774"/>
                    </a:lnTo>
                    <a:lnTo>
                      <a:pt x="285" y="1750"/>
                    </a:lnTo>
                    <a:lnTo>
                      <a:pt x="268" y="1750"/>
                    </a:lnTo>
                    <a:lnTo>
                      <a:pt x="257" y="1755"/>
                    </a:lnTo>
                    <a:lnTo>
                      <a:pt x="244" y="1752"/>
                    </a:lnTo>
                    <a:lnTo>
                      <a:pt x="242" y="1757"/>
                    </a:lnTo>
                    <a:lnTo>
                      <a:pt x="234" y="1752"/>
                    </a:lnTo>
                    <a:lnTo>
                      <a:pt x="223" y="1755"/>
                    </a:lnTo>
                    <a:lnTo>
                      <a:pt x="216" y="1750"/>
                    </a:lnTo>
                    <a:lnTo>
                      <a:pt x="197" y="1744"/>
                    </a:lnTo>
                    <a:lnTo>
                      <a:pt x="193" y="1742"/>
                    </a:lnTo>
                    <a:lnTo>
                      <a:pt x="191" y="1733"/>
                    </a:lnTo>
                    <a:lnTo>
                      <a:pt x="184" y="1731"/>
                    </a:lnTo>
                    <a:lnTo>
                      <a:pt x="176" y="1737"/>
                    </a:lnTo>
                    <a:lnTo>
                      <a:pt x="159" y="1742"/>
                    </a:lnTo>
                    <a:lnTo>
                      <a:pt x="159" y="1750"/>
                    </a:lnTo>
                    <a:lnTo>
                      <a:pt x="148" y="1767"/>
                    </a:lnTo>
                    <a:lnTo>
                      <a:pt x="133" y="1765"/>
                    </a:lnTo>
                    <a:lnTo>
                      <a:pt x="124" y="1757"/>
                    </a:lnTo>
                    <a:lnTo>
                      <a:pt x="113" y="1757"/>
                    </a:lnTo>
                    <a:lnTo>
                      <a:pt x="105" y="1750"/>
                    </a:lnTo>
                    <a:lnTo>
                      <a:pt x="75" y="1742"/>
                    </a:lnTo>
                    <a:lnTo>
                      <a:pt x="58" y="1733"/>
                    </a:lnTo>
                    <a:lnTo>
                      <a:pt x="53" y="1737"/>
                    </a:lnTo>
                    <a:lnTo>
                      <a:pt x="40" y="1739"/>
                    </a:lnTo>
                    <a:lnTo>
                      <a:pt x="34" y="1744"/>
                    </a:lnTo>
                    <a:lnTo>
                      <a:pt x="23" y="1757"/>
                    </a:lnTo>
                    <a:lnTo>
                      <a:pt x="23" y="1767"/>
                    </a:lnTo>
                    <a:lnTo>
                      <a:pt x="23" y="1778"/>
                    </a:lnTo>
                    <a:lnTo>
                      <a:pt x="15" y="1780"/>
                    </a:lnTo>
                    <a:lnTo>
                      <a:pt x="8" y="1774"/>
                    </a:lnTo>
                    <a:lnTo>
                      <a:pt x="6" y="1765"/>
                    </a:lnTo>
                    <a:lnTo>
                      <a:pt x="0" y="1761"/>
                    </a:lnTo>
                    <a:moveTo>
                      <a:pt x="0" y="0"/>
                    </a:moveTo>
                    <a:lnTo>
                      <a:pt x="21" y="4"/>
                    </a:lnTo>
                    <a:lnTo>
                      <a:pt x="485" y="88"/>
                    </a:lnTo>
                    <a:lnTo>
                      <a:pt x="710" y="127"/>
                    </a:lnTo>
                    <a:lnTo>
                      <a:pt x="844" y="148"/>
                    </a:lnTo>
                    <a:lnTo>
                      <a:pt x="1153" y="193"/>
                    </a:lnTo>
                    <a:lnTo>
                      <a:pt x="1466" y="236"/>
                    </a:lnTo>
                    <a:lnTo>
                      <a:pt x="1730" y="268"/>
                    </a:lnTo>
                    <a:lnTo>
                      <a:pt x="1997" y="298"/>
                    </a:lnTo>
                    <a:lnTo>
                      <a:pt x="2263" y="326"/>
                    </a:lnTo>
                    <a:lnTo>
                      <a:pt x="2514" y="348"/>
                    </a:lnTo>
                    <a:lnTo>
                      <a:pt x="2506" y="481"/>
                    </a:lnTo>
                    <a:lnTo>
                      <a:pt x="2497" y="575"/>
                    </a:lnTo>
                    <a:lnTo>
                      <a:pt x="2486" y="721"/>
                    </a:lnTo>
                    <a:lnTo>
                      <a:pt x="2467" y="947"/>
                    </a:lnTo>
                    <a:lnTo>
                      <a:pt x="2465" y="971"/>
                    </a:lnTo>
                    <a:lnTo>
                      <a:pt x="2443" y="1230"/>
                    </a:lnTo>
                    <a:lnTo>
                      <a:pt x="2439" y="1267"/>
                    </a:lnTo>
                    <a:lnTo>
                      <a:pt x="2431" y="1366"/>
                    </a:lnTo>
                    <a:lnTo>
                      <a:pt x="2420" y="1492"/>
                    </a:lnTo>
                    <a:lnTo>
                      <a:pt x="2418" y="1516"/>
                    </a:lnTo>
                    <a:lnTo>
                      <a:pt x="2398" y="1767"/>
                    </a:lnTo>
                    <a:lnTo>
                      <a:pt x="2392" y="1849"/>
                    </a:lnTo>
                    <a:lnTo>
                      <a:pt x="2388" y="1849"/>
                    </a:lnTo>
                    <a:lnTo>
                      <a:pt x="2126" y="1823"/>
                    </a:lnTo>
                    <a:lnTo>
                      <a:pt x="2115" y="1823"/>
                    </a:lnTo>
                    <a:lnTo>
                      <a:pt x="1866" y="1797"/>
                    </a:lnTo>
                    <a:lnTo>
                      <a:pt x="1801" y="1793"/>
                    </a:lnTo>
                    <a:lnTo>
                      <a:pt x="1368" y="1739"/>
                    </a:lnTo>
                    <a:lnTo>
                      <a:pt x="1271" y="1727"/>
                    </a:lnTo>
                    <a:lnTo>
                      <a:pt x="1172" y="1716"/>
                    </a:lnTo>
                    <a:lnTo>
                      <a:pt x="863" y="1671"/>
                    </a:lnTo>
                    <a:lnTo>
                      <a:pt x="809" y="1662"/>
                    </a:lnTo>
                    <a:lnTo>
                      <a:pt x="704" y="1647"/>
                    </a:lnTo>
                    <a:lnTo>
                      <a:pt x="695" y="1649"/>
                    </a:lnTo>
                    <a:lnTo>
                      <a:pt x="530" y="1621"/>
                    </a:lnTo>
                    <a:lnTo>
                      <a:pt x="511" y="1746"/>
                    </a:lnTo>
                    <a:lnTo>
                      <a:pt x="500" y="1817"/>
                    </a:lnTo>
                    <a:lnTo>
                      <a:pt x="489" y="1810"/>
                    </a:lnTo>
                    <a:lnTo>
                      <a:pt x="481" y="1804"/>
                    </a:lnTo>
                    <a:lnTo>
                      <a:pt x="481" y="1793"/>
                    </a:lnTo>
                    <a:lnTo>
                      <a:pt x="472" y="1785"/>
                    </a:lnTo>
                    <a:lnTo>
                      <a:pt x="470" y="1778"/>
                    </a:lnTo>
                    <a:lnTo>
                      <a:pt x="461" y="1772"/>
                    </a:lnTo>
                    <a:lnTo>
                      <a:pt x="459" y="1761"/>
                    </a:lnTo>
                    <a:lnTo>
                      <a:pt x="463" y="1757"/>
                    </a:lnTo>
                    <a:lnTo>
                      <a:pt x="463" y="1752"/>
                    </a:lnTo>
                    <a:lnTo>
                      <a:pt x="451" y="1744"/>
                    </a:lnTo>
                    <a:lnTo>
                      <a:pt x="453" y="1733"/>
                    </a:lnTo>
                    <a:lnTo>
                      <a:pt x="446" y="1729"/>
                    </a:lnTo>
                    <a:lnTo>
                      <a:pt x="442" y="1720"/>
                    </a:lnTo>
                    <a:lnTo>
                      <a:pt x="444" y="1712"/>
                    </a:lnTo>
                    <a:lnTo>
                      <a:pt x="435" y="1709"/>
                    </a:lnTo>
                    <a:lnTo>
                      <a:pt x="431" y="1703"/>
                    </a:lnTo>
                    <a:lnTo>
                      <a:pt x="427" y="1705"/>
                    </a:lnTo>
                    <a:lnTo>
                      <a:pt x="423" y="1714"/>
                    </a:lnTo>
                    <a:lnTo>
                      <a:pt x="410" y="1712"/>
                    </a:lnTo>
                    <a:lnTo>
                      <a:pt x="401" y="171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4" name="Freeform 553"/>
              <p:cNvSpPr>
                <a:spLocks/>
              </p:cNvSpPr>
              <p:nvPr/>
            </p:nvSpPr>
            <p:spPr bwMode="auto">
              <a:xfrm>
                <a:off x="21337" y="5710"/>
                <a:ext cx="1976" cy="1237"/>
              </a:xfrm>
              <a:custGeom>
                <a:avLst/>
                <a:gdLst>
                  <a:gd name="T0" fmla="*/ 1140 w 1976"/>
                  <a:gd name="T1" fmla="*/ 1215 h 1237"/>
                  <a:gd name="T2" fmla="*/ 539 w 1976"/>
                  <a:gd name="T3" fmla="*/ 1185 h 1237"/>
                  <a:gd name="T4" fmla="*/ 0 w 1976"/>
                  <a:gd name="T5" fmla="*/ 1144 h 1237"/>
                  <a:gd name="T6" fmla="*/ 23 w 1976"/>
                  <a:gd name="T7" fmla="*/ 882 h 1237"/>
                  <a:gd name="T8" fmla="*/ 66 w 1976"/>
                  <a:gd name="T9" fmla="*/ 373 h 1237"/>
                  <a:gd name="T10" fmla="*/ 94 w 1976"/>
                  <a:gd name="T11" fmla="*/ 0 h 1237"/>
                  <a:gd name="T12" fmla="*/ 736 w 1976"/>
                  <a:gd name="T13" fmla="*/ 47 h 1237"/>
                  <a:gd name="T14" fmla="*/ 1366 w 1976"/>
                  <a:gd name="T15" fmla="*/ 75 h 1237"/>
                  <a:gd name="T16" fmla="*/ 1815 w 1976"/>
                  <a:gd name="T17" fmla="*/ 109 h 1237"/>
                  <a:gd name="T18" fmla="*/ 1823 w 1976"/>
                  <a:gd name="T19" fmla="*/ 154 h 1237"/>
                  <a:gd name="T20" fmla="*/ 1832 w 1976"/>
                  <a:gd name="T21" fmla="*/ 167 h 1237"/>
                  <a:gd name="T22" fmla="*/ 1836 w 1976"/>
                  <a:gd name="T23" fmla="*/ 180 h 1237"/>
                  <a:gd name="T24" fmla="*/ 1838 w 1976"/>
                  <a:gd name="T25" fmla="*/ 200 h 1237"/>
                  <a:gd name="T26" fmla="*/ 1836 w 1976"/>
                  <a:gd name="T27" fmla="*/ 223 h 1237"/>
                  <a:gd name="T28" fmla="*/ 1832 w 1976"/>
                  <a:gd name="T29" fmla="*/ 240 h 1237"/>
                  <a:gd name="T30" fmla="*/ 1825 w 1976"/>
                  <a:gd name="T31" fmla="*/ 249 h 1237"/>
                  <a:gd name="T32" fmla="*/ 1827 w 1976"/>
                  <a:gd name="T33" fmla="*/ 257 h 1237"/>
                  <a:gd name="T34" fmla="*/ 1834 w 1976"/>
                  <a:gd name="T35" fmla="*/ 266 h 1237"/>
                  <a:gd name="T36" fmla="*/ 1836 w 1976"/>
                  <a:gd name="T37" fmla="*/ 303 h 1237"/>
                  <a:gd name="T38" fmla="*/ 1834 w 1976"/>
                  <a:gd name="T39" fmla="*/ 307 h 1237"/>
                  <a:gd name="T40" fmla="*/ 1834 w 1976"/>
                  <a:gd name="T41" fmla="*/ 320 h 1237"/>
                  <a:gd name="T42" fmla="*/ 1832 w 1976"/>
                  <a:gd name="T43" fmla="*/ 337 h 1237"/>
                  <a:gd name="T44" fmla="*/ 1838 w 1976"/>
                  <a:gd name="T45" fmla="*/ 346 h 1237"/>
                  <a:gd name="T46" fmla="*/ 1838 w 1976"/>
                  <a:gd name="T47" fmla="*/ 352 h 1237"/>
                  <a:gd name="T48" fmla="*/ 1836 w 1976"/>
                  <a:gd name="T49" fmla="*/ 363 h 1237"/>
                  <a:gd name="T50" fmla="*/ 1832 w 1976"/>
                  <a:gd name="T51" fmla="*/ 376 h 1237"/>
                  <a:gd name="T52" fmla="*/ 1832 w 1976"/>
                  <a:gd name="T53" fmla="*/ 386 h 1237"/>
                  <a:gd name="T54" fmla="*/ 1836 w 1976"/>
                  <a:gd name="T55" fmla="*/ 399 h 1237"/>
                  <a:gd name="T56" fmla="*/ 1836 w 1976"/>
                  <a:gd name="T57" fmla="*/ 416 h 1237"/>
                  <a:gd name="T58" fmla="*/ 1849 w 1976"/>
                  <a:gd name="T59" fmla="*/ 442 h 1237"/>
                  <a:gd name="T60" fmla="*/ 1860 w 1976"/>
                  <a:gd name="T61" fmla="*/ 507 h 1237"/>
                  <a:gd name="T62" fmla="*/ 1868 w 1976"/>
                  <a:gd name="T63" fmla="*/ 530 h 1237"/>
                  <a:gd name="T64" fmla="*/ 1883 w 1976"/>
                  <a:gd name="T65" fmla="*/ 567 h 1237"/>
                  <a:gd name="T66" fmla="*/ 1903 w 1976"/>
                  <a:gd name="T67" fmla="*/ 610 h 1237"/>
                  <a:gd name="T68" fmla="*/ 1900 w 1976"/>
                  <a:gd name="T69" fmla="*/ 640 h 1237"/>
                  <a:gd name="T70" fmla="*/ 1900 w 1976"/>
                  <a:gd name="T71" fmla="*/ 672 h 1237"/>
                  <a:gd name="T72" fmla="*/ 1905 w 1976"/>
                  <a:gd name="T73" fmla="*/ 691 h 1237"/>
                  <a:gd name="T74" fmla="*/ 1903 w 1976"/>
                  <a:gd name="T75" fmla="*/ 717 h 1237"/>
                  <a:gd name="T76" fmla="*/ 1905 w 1976"/>
                  <a:gd name="T77" fmla="*/ 745 h 1237"/>
                  <a:gd name="T78" fmla="*/ 1909 w 1976"/>
                  <a:gd name="T79" fmla="*/ 801 h 1237"/>
                  <a:gd name="T80" fmla="*/ 1905 w 1976"/>
                  <a:gd name="T81" fmla="*/ 831 h 1237"/>
                  <a:gd name="T82" fmla="*/ 1916 w 1976"/>
                  <a:gd name="T83" fmla="*/ 846 h 1237"/>
                  <a:gd name="T84" fmla="*/ 1918 w 1976"/>
                  <a:gd name="T85" fmla="*/ 861 h 1237"/>
                  <a:gd name="T86" fmla="*/ 1920 w 1976"/>
                  <a:gd name="T87" fmla="*/ 885 h 1237"/>
                  <a:gd name="T88" fmla="*/ 1918 w 1976"/>
                  <a:gd name="T89" fmla="*/ 925 h 1237"/>
                  <a:gd name="T90" fmla="*/ 1916 w 1976"/>
                  <a:gd name="T91" fmla="*/ 975 h 1237"/>
                  <a:gd name="T92" fmla="*/ 1926 w 1976"/>
                  <a:gd name="T93" fmla="*/ 990 h 1237"/>
                  <a:gd name="T94" fmla="*/ 1935 w 1976"/>
                  <a:gd name="T95" fmla="*/ 1052 h 1237"/>
                  <a:gd name="T96" fmla="*/ 1961 w 1976"/>
                  <a:gd name="T97" fmla="*/ 1080 h 1237"/>
                  <a:gd name="T98" fmla="*/ 1967 w 1976"/>
                  <a:gd name="T99" fmla="*/ 1132 h 1237"/>
                  <a:gd name="T100" fmla="*/ 1976 w 1976"/>
                  <a:gd name="T101" fmla="*/ 1177 h 1237"/>
                  <a:gd name="T102" fmla="*/ 1971 w 1976"/>
                  <a:gd name="T103" fmla="*/ 1237 h 1237"/>
                  <a:gd name="T104" fmla="*/ 1589 w 1976"/>
                  <a:gd name="T105" fmla="*/ 1233 h 1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6" h="1237">
                    <a:moveTo>
                      <a:pt x="1400" y="1226"/>
                    </a:moveTo>
                    <a:lnTo>
                      <a:pt x="1329" y="1224"/>
                    </a:lnTo>
                    <a:lnTo>
                      <a:pt x="1140" y="1215"/>
                    </a:lnTo>
                    <a:lnTo>
                      <a:pt x="1099" y="1213"/>
                    </a:lnTo>
                    <a:lnTo>
                      <a:pt x="930" y="1207"/>
                    </a:lnTo>
                    <a:lnTo>
                      <a:pt x="539" y="1185"/>
                    </a:lnTo>
                    <a:lnTo>
                      <a:pt x="290" y="1168"/>
                    </a:lnTo>
                    <a:lnTo>
                      <a:pt x="277" y="1168"/>
                    </a:lnTo>
                    <a:lnTo>
                      <a:pt x="0" y="1144"/>
                    </a:lnTo>
                    <a:lnTo>
                      <a:pt x="11" y="1018"/>
                    </a:lnTo>
                    <a:lnTo>
                      <a:pt x="19" y="919"/>
                    </a:lnTo>
                    <a:lnTo>
                      <a:pt x="23" y="882"/>
                    </a:lnTo>
                    <a:lnTo>
                      <a:pt x="45" y="623"/>
                    </a:lnTo>
                    <a:lnTo>
                      <a:pt x="47" y="599"/>
                    </a:lnTo>
                    <a:lnTo>
                      <a:pt x="66" y="373"/>
                    </a:lnTo>
                    <a:lnTo>
                      <a:pt x="77" y="227"/>
                    </a:lnTo>
                    <a:lnTo>
                      <a:pt x="86" y="133"/>
                    </a:lnTo>
                    <a:lnTo>
                      <a:pt x="94" y="0"/>
                    </a:lnTo>
                    <a:lnTo>
                      <a:pt x="376" y="23"/>
                    </a:lnTo>
                    <a:lnTo>
                      <a:pt x="605" y="38"/>
                    </a:lnTo>
                    <a:lnTo>
                      <a:pt x="736" y="47"/>
                    </a:lnTo>
                    <a:lnTo>
                      <a:pt x="1067" y="64"/>
                    </a:lnTo>
                    <a:lnTo>
                      <a:pt x="1233" y="71"/>
                    </a:lnTo>
                    <a:lnTo>
                      <a:pt x="1366" y="75"/>
                    </a:lnTo>
                    <a:lnTo>
                      <a:pt x="1634" y="81"/>
                    </a:lnTo>
                    <a:lnTo>
                      <a:pt x="1812" y="86"/>
                    </a:lnTo>
                    <a:lnTo>
                      <a:pt x="1815" y="109"/>
                    </a:lnTo>
                    <a:lnTo>
                      <a:pt x="1825" y="133"/>
                    </a:lnTo>
                    <a:lnTo>
                      <a:pt x="1825" y="146"/>
                    </a:lnTo>
                    <a:lnTo>
                      <a:pt x="1823" y="154"/>
                    </a:lnTo>
                    <a:lnTo>
                      <a:pt x="1827" y="157"/>
                    </a:lnTo>
                    <a:lnTo>
                      <a:pt x="1825" y="159"/>
                    </a:lnTo>
                    <a:lnTo>
                      <a:pt x="1832" y="167"/>
                    </a:lnTo>
                    <a:lnTo>
                      <a:pt x="1834" y="174"/>
                    </a:lnTo>
                    <a:lnTo>
                      <a:pt x="1832" y="176"/>
                    </a:lnTo>
                    <a:lnTo>
                      <a:pt x="1836" y="180"/>
                    </a:lnTo>
                    <a:lnTo>
                      <a:pt x="1834" y="187"/>
                    </a:lnTo>
                    <a:lnTo>
                      <a:pt x="1840" y="193"/>
                    </a:lnTo>
                    <a:lnTo>
                      <a:pt x="1838" y="200"/>
                    </a:lnTo>
                    <a:lnTo>
                      <a:pt x="1845" y="206"/>
                    </a:lnTo>
                    <a:lnTo>
                      <a:pt x="1840" y="223"/>
                    </a:lnTo>
                    <a:lnTo>
                      <a:pt x="1836" y="223"/>
                    </a:lnTo>
                    <a:lnTo>
                      <a:pt x="1836" y="227"/>
                    </a:lnTo>
                    <a:lnTo>
                      <a:pt x="1832" y="230"/>
                    </a:lnTo>
                    <a:lnTo>
                      <a:pt x="1832" y="240"/>
                    </a:lnTo>
                    <a:lnTo>
                      <a:pt x="1827" y="240"/>
                    </a:lnTo>
                    <a:lnTo>
                      <a:pt x="1830" y="245"/>
                    </a:lnTo>
                    <a:lnTo>
                      <a:pt x="1825" y="249"/>
                    </a:lnTo>
                    <a:lnTo>
                      <a:pt x="1832" y="253"/>
                    </a:lnTo>
                    <a:lnTo>
                      <a:pt x="1827" y="255"/>
                    </a:lnTo>
                    <a:lnTo>
                      <a:pt x="1827" y="257"/>
                    </a:lnTo>
                    <a:lnTo>
                      <a:pt x="1832" y="260"/>
                    </a:lnTo>
                    <a:lnTo>
                      <a:pt x="1830" y="266"/>
                    </a:lnTo>
                    <a:lnTo>
                      <a:pt x="1834" y="266"/>
                    </a:lnTo>
                    <a:lnTo>
                      <a:pt x="1832" y="296"/>
                    </a:lnTo>
                    <a:lnTo>
                      <a:pt x="1838" y="296"/>
                    </a:lnTo>
                    <a:lnTo>
                      <a:pt x="1836" y="303"/>
                    </a:lnTo>
                    <a:lnTo>
                      <a:pt x="1830" y="303"/>
                    </a:lnTo>
                    <a:lnTo>
                      <a:pt x="1830" y="305"/>
                    </a:lnTo>
                    <a:lnTo>
                      <a:pt x="1834" y="307"/>
                    </a:lnTo>
                    <a:lnTo>
                      <a:pt x="1827" y="313"/>
                    </a:lnTo>
                    <a:lnTo>
                      <a:pt x="1834" y="315"/>
                    </a:lnTo>
                    <a:lnTo>
                      <a:pt x="1834" y="320"/>
                    </a:lnTo>
                    <a:lnTo>
                      <a:pt x="1830" y="324"/>
                    </a:lnTo>
                    <a:lnTo>
                      <a:pt x="1834" y="324"/>
                    </a:lnTo>
                    <a:lnTo>
                      <a:pt x="1832" y="337"/>
                    </a:lnTo>
                    <a:lnTo>
                      <a:pt x="1838" y="339"/>
                    </a:lnTo>
                    <a:lnTo>
                      <a:pt x="1834" y="343"/>
                    </a:lnTo>
                    <a:lnTo>
                      <a:pt x="1838" y="346"/>
                    </a:lnTo>
                    <a:lnTo>
                      <a:pt x="1838" y="350"/>
                    </a:lnTo>
                    <a:lnTo>
                      <a:pt x="1834" y="350"/>
                    </a:lnTo>
                    <a:lnTo>
                      <a:pt x="1838" y="352"/>
                    </a:lnTo>
                    <a:lnTo>
                      <a:pt x="1838" y="354"/>
                    </a:lnTo>
                    <a:lnTo>
                      <a:pt x="1832" y="361"/>
                    </a:lnTo>
                    <a:lnTo>
                      <a:pt x="1836" y="363"/>
                    </a:lnTo>
                    <a:lnTo>
                      <a:pt x="1834" y="371"/>
                    </a:lnTo>
                    <a:lnTo>
                      <a:pt x="1838" y="373"/>
                    </a:lnTo>
                    <a:lnTo>
                      <a:pt x="1832" y="376"/>
                    </a:lnTo>
                    <a:lnTo>
                      <a:pt x="1838" y="382"/>
                    </a:lnTo>
                    <a:lnTo>
                      <a:pt x="1834" y="382"/>
                    </a:lnTo>
                    <a:lnTo>
                      <a:pt x="1832" y="386"/>
                    </a:lnTo>
                    <a:lnTo>
                      <a:pt x="1832" y="393"/>
                    </a:lnTo>
                    <a:lnTo>
                      <a:pt x="1832" y="397"/>
                    </a:lnTo>
                    <a:lnTo>
                      <a:pt x="1836" y="399"/>
                    </a:lnTo>
                    <a:lnTo>
                      <a:pt x="1832" y="404"/>
                    </a:lnTo>
                    <a:lnTo>
                      <a:pt x="1836" y="406"/>
                    </a:lnTo>
                    <a:lnTo>
                      <a:pt x="1836" y="416"/>
                    </a:lnTo>
                    <a:lnTo>
                      <a:pt x="1840" y="421"/>
                    </a:lnTo>
                    <a:lnTo>
                      <a:pt x="1842" y="434"/>
                    </a:lnTo>
                    <a:lnTo>
                      <a:pt x="1849" y="442"/>
                    </a:lnTo>
                    <a:lnTo>
                      <a:pt x="1853" y="477"/>
                    </a:lnTo>
                    <a:lnTo>
                      <a:pt x="1862" y="489"/>
                    </a:lnTo>
                    <a:lnTo>
                      <a:pt x="1860" y="507"/>
                    </a:lnTo>
                    <a:lnTo>
                      <a:pt x="1866" y="509"/>
                    </a:lnTo>
                    <a:lnTo>
                      <a:pt x="1870" y="524"/>
                    </a:lnTo>
                    <a:lnTo>
                      <a:pt x="1868" y="530"/>
                    </a:lnTo>
                    <a:lnTo>
                      <a:pt x="1877" y="537"/>
                    </a:lnTo>
                    <a:lnTo>
                      <a:pt x="1883" y="547"/>
                    </a:lnTo>
                    <a:lnTo>
                      <a:pt x="1883" y="567"/>
                    </a:lnTo>
                    <a:lnTo>
                      <a:pt x="1892" y="582"/>
                    </a:lnTo>
                    <a:lnTo>
                      <a:pt x="1896" y="603"/>
                    </a:lnTo>
                    <a:lnTo>
                      <a:pt x="1903" y="610"/>
                    </a:lnTo>
                    <a:lnTo>
                      <a:pt x="1900" y="625"/>
                    </a:lnTo>
                    <a:lnTo>
                      <a:pt x="1903" y="631"/>
                    </a:lnTo>
                    <a:lnTo>
                      <a:pt x="1900" y="640"/>
                    </a:lnTo>
                    <a:lnTo>
                      <a:pt x="1903" y="646"/>
                    </a:lnTo>
                    <a:lnTo>
                      <a:pt x="1898" y="661"/>
                    </a:lnTo>
                    <a:lnTo>
                      <a:pt x="1900" y="672"/>
                    </a:lnTo>
                    <a:lnTo>
                      <a:pt x="1898" y="681"/>
                    </a:lnTo>
                    <a:lnTo>
                      <a:pt x="1903" y="683"/>
                    </a:lnTo>
                    <a:lnTo>
                      <a:pt x="1905" y="691"/>
                    </a:lnTo>
                    <a:lnTo>
                      <a:pt x="1903" y="700"/>
                    </a:lnTo>
                    <a:lnTo>
                      <a:pt x="1905" y="706"/>
                    </a:lnTo>
                    <a:lnTo>
                      <a:pt x="1903" y="717"/>
                    </a:lnTo>
                    <a:lnTo>
                      <a:pt x="1905" y="726"/>
                    </a:lnTo>
                    <a:lnTo>
                      <a:pt x="1903" y="739"/>
                    </a:lnTo>
                    <a:lnTo>
                      <a:pt x="1905" y="745"/>
                    </a:lnTo>
                    <a:lnTo>
                      <a:pt x="1907" y="771"/>
                    </a:lnTo>
                    <a:lnTo>
                      <a:pt x="1905" y="777"/>
                    </a:lnTo>
                    <a:lnTo>
                      <a:pt x="1909" y="801"/>
                    </a:lnTo>
                    <a:lnTo>
                      <a:pt x="1907" y="805"/>
                    </a:lnTo>
                    <a:lnTo>
                      <a:pt x="1909" y="822"/>
                    </a:lnTo>
                    <a:lnTo>
                      <a:pt x="1905" y="831"/>
                    </a:lnTo>
                    <a:lnTo>
                      <a:pt x="1907" y="833"/>
                    </a:lnTo>
                    <a:lnTo>
                      <a:pt x="1909" y="846"/>
                    </a:lnTo>
                    <a:lnTo>
                      <a:pt x="1916" y="846"/>
                    </a:lnTo>
                    <a:lnTo>
                      <a:pt x="1913" y="852"/>
                    </a:lnTo>
                    <a:lnTo>
                      <a:pt x="1916" y="855"/>
                    </a:lnTo>
                    <a:lnTo>
                      <a:pt x="1918" y="861"/>
                    </a:lnTo>
                    <a:lnTo>
                      <a:pt x="1924" y="859"/>
                    </a:lnTo>
                    <a:lnTo>
                      <a:pt x="1924" y="865"/>
                    </a:lnTo>
                    <a:lnTo>
                      <a:pt x="1920" y="885"/>
                    </a:lnTo>
                    <a:lnTo>
                      <a:pt x="1922" y="893"/>
                    </a:lnTo>
                    <a:lnTo>
                      <a:pt x="1913" y="906"/>
                    </a:lnTo>
                    <a:lnTo>
                      <a:pt x="1918" y="925"/>
                    </a:lnTo>
                    <a:lnTo>
                      <a:pt x="1918" y="945"/>
                    </a:lnTo>
                    <a:lnTo>
                      <a:pt x="1913" y="956"/>
                    </a:lnTo>
                    <a:lnTo>
                      <a:pt x="1916" y="975"/>
                    </a:lnTo>
                    <a:lnTo>
                      <a:pt x="1918" y="977"/>
                    </a:lnTo>
                    <a:lnTo>
                      <a:pt x="1920" y="986"/>
                    </a:lnTo>
                    <a:lnTo>
                      <a:pt x="1926" y="990"/>
                    </a:lnTo>
                    <a:lnTo>
                      <a:pt x="1928" y="1029"/>
                    </a:lnTo>
                    <a:lnTo>
                      <a:pt x="1935" y="1035"/>
                    </a:lnTo>
                    <a:lnTo>
                      <a:pt x="1935" y="1052"/>
                    </a:lnTo>
                    <a:lnTo>
                      <a:pt x="1941" y="1056"/>
                    </a:lnTo>
                    <a:lnTo>
                      <a:pt x="1950" y="1078"/>
                    </a:lnTo>
                    <a:lnTo>
                      <a:pt x="1961" y="1080"/>
                    </a:lnTo>
                    <a:lnTo>
                      <a:pt x="1963" y="1087"/>
                    </a:lnTo>
                    <a:lnTo>
                      <a:pt x="1965" y="1123"/>
                    </a:lnTo>
                    <a:lnTo>
                      <a:pt x="1967" y="1132"/>
                    </a:lnTo>
                    <a:lnTo>
                      <a:pt x="1967" y="1140"/>
                    </a:lnTo>
                    <a:lnTo>
                      <a:pt x="1971" y="1147"/>
                    </a:lnTo>
                    <a:lnTo>
                      <a:pt x="1976" y="1177"/>
                    </a:lnTo>
                    <a:lnTo>
                      <a:pt x="1969" y="1205"/>
                    </a:lnTo>
                    <a:lnTo>
                      <a:pt x="1973" y="1233"/>
                    </a:lnTo>
                    <a:lnTo>
                      <a:pt x="1971" y="1237"/>
                    </a:lnTo>
                    <a:lnTo>
                      <a:pt x="1795" y="1235"/>
                    </a:lnTo>
                    <a:lnTo>
                      <a:pt x="1600" y="1235"/>
                    </a:lnTo>
                    <a:lnTo>
                      <a:pt x="1589" y="1233"/>
                    </a:lnTo>
                    <a:lnTo>
                      <a:pt x="1400" y="122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5" name="Freeform 554"/>
              <p:cNvSpPr>
                <a:spLocks/>
              </p:cNvSpPr>
              <p:nvPr/>
            </p:nvSpPr>
            <p:spPr bwMode="auto">
              <a:xfrm>
                <a:off x="21240" y="6854"/>
                <a:ext cx="2098" cy="1399"/>
              </a:xfrm>
              <a:custGeom>
                <a:avLst/>
                <a:gdLst>
                  <a:gd name="T0" fmla="*/ 153 w 2098"/>
                  <a:gd name="T1" fmla="*/ 1124 h 1399"/>
                  <a:gd name="T2" fmla="*/ 17 w 2098"/>
                  <a:gd name="T3" fmla="*/ 920 h 1399"/>
                  <a:gd name="T4" fmla="*/ 37 w 2098"/>
                  <a:gd name="T5" fmla="*/ 664 h 1399"/>
                  <a:gd name="T6" fmla="*/ 69 w 2098"/>
                  <a:gd name="T7" fmla="*/ 357 h 1399"/>
                  <a:gd name="T8" fmla="*/ 97 w 2098"/>
                  <a:gd name="T9" fmla="*/ 0 h 1399"/>
                  <a:gd name="T10" fmla="*/ 636 w 2098"/>
                  <a:gd name="T11" fmla="*/ 41 h 1399"/>
                  <a:gd name="T12" fmla="*/ 1237 w 2098"/>
                  <a:gd name="T13" fmla="*/ 71 h 1399"/>
                  <a:gd name="T14" fmla="*/ 1686 w 2098"/>
                  <a:gd name="T15" fmla="*/ 89 h 1399"/>
                  <a:gd name="T16" fmla="*/ 2068 w 2098"/>
                  <a:gd name="T17" fmla="*/ 93 h 1399"/>
                  <a:gd name="T18" fmla="*/ 2045 w 2098"/>
                  <a:gd name="T19" fmla="*/ 166 h 1399"/>
                  <a:gd name="T20" fmla="*/ 1995 w 2098"/>
                  <a:gd name="T21" fmla="*/ 226 h 1399"/>
                  <a:gd name="T22" fmla="*/ 2034 w 2098"/>
                  <a:gd name="T23" fmla="*/ 290 h 1399"/>
                  <a:gd name="T24" fmla="*/ 2092 w 2098"/>
                  <a:gd name="T25" fmla="*/ 323 h 1399"/>
                  <a:gd name="T26" fmla="*/ 2096 w 2098"/>
                  <a:gd name="T27" fmla="*/ 458 h 1399"/>
                  <a:gd name="T28" fmla="*/ 2096 w 2098"/>
                  <a:gd name="T29" fmla="*/ 621 h 1399"/>
                  <a:gd name="T30" fmla="*/ 2092 w 2098"/>
                  <a:gd name="T31" fmla="*/ 1014 h 1399"/>
                  <a:gd name="T32" fmla="*/ 2058 w 2098"/>
                  <a:gd name="T33" fmla="*/ 1038 h 1399"/>
                  <a:gd name="T34" fmla="*/ 2075 w 2098"/>
                  <a:gd name="T35" fmla="*/ 1068 h 1399"/>
                  <a:gd name="T36" fmla="*/ 2062 w 2098"/>
                  <a:gd name="T37" fmla="*/ 1104 h 1399"/>
                  <a:gd name="T38" fmla="*/ 2064 w 2098"/>
                  <a:gd name="T39" fmla="*/ 1119 h 1399"/>
                  <a:gd name="T40" fmla="*/ 2094 w 2098"/>
                  <a:gd name="T41" fmla="*/ 1156 h 1399"/>
                  <a:gd name="T42" fmla="*/ 2086 w 2098"/>
                  <a:gd name="T43" fmla="*/ 1182 h 1399"/>
                  <a:gd name="T44" fmla="*/ 2077 w 2098"/>
                  <a:gd name="T45" fmla="*/ 1210 h 1399"/>
                  <a:gd name="T46" fmla="*/ 2070 w 2098"/>
                  <a:gd name="T47" fmla="*/ 1244 h 1399"/>
                  <a:gd name="T48" fmla="*/ 2055 w 2098"/>
                  <a:gd name="T49" fmla="*/ 1268 h 1399"/>
                  <a:gd name="T50" fmla="*/ 2040 w 2098"/>
                  <a:gd name="T51" fmla="*/ 1300 h 1399"/>
                  <a:gd name="T52" fmla="*/ 2068 w 2098"/>
                  <a:gd name="T53" fmla="*/ 1332 h 1399"/>
                  <a:gd name="T54" fmla="*/ 2079 w 2098"/>
                  <a:gd name="T55" fmla="*/ 1366 h 1399"/>
                  <a:gd name="T56" fmla="*/ 2096 w 2098"/>
                  <a:gd name="T57" fmla="*/ 1399 h 1399"/>
                  <a:gd name="T58" fmla="*/ 2055 w 2098"/>
                  <a:gd name="T59" fmla="*/ 1388 h 1399"/>
                  <a:gd name="T60" fmla="*/ 2043 w 2098"/>
                  <a:gd name="T61" fmla="*/ 1375 h 1399"/>
                  <a:gd name="T62" fmla="*/ 2025 w 2098"/>
                  <a:gd name="T63" fmla="*/ 1341 h 1399"/>
                  <a:gd name="T64" fmla="*/ 1997 w 2098"/>
                  <a:gd name="T65" fmla="*/ 1330 h 1399"/>
                  <a:gd name="T66" fmla="*/ 1967 w 2098"/>
                  <a:gd name="T67" fmla="*/ 1306 h 1399"/>
                  <a:gd name="T68" fmla="*/ 1950 w 2098"/>
                  <a:gd name="T69" fmla="*/ 1298 h 1399"/>
                  <a:gd name="T70" fmla="*/ 1905 w 2098"/>
                  <a:gd name="T71" fmla="*/ 1289 h 1399"/>
                  <a:gd name="T72" fmla="*/ 1879 w 2098"/>
                  <a:gd name="T73" fmla="*/ 1263 h 1399"/>
                  <a:gd name="T74" fmla="*/ 1856 w 2098"/>
                  <a:gd name="T75" fmla="*/ 1255 h 1399"/>
                  <a:gd name="T76" fmla="*/ 1808 w 2098"/>
                  <a:gd name="T77" fmla="*/ 1255 h 1399"/>
                  <a:gd name="T78" fmla="*/ 1768 w 2098"/>
                  <a:gd name="T79" fmla="*/ 1253 h 1399"/>
                  <a:gd name="T80" fmla="*/ 1729 w 2098"/>
                  <a:gd name="T81" fmla="*/ 1259 h 1399"/>
                  <a:gd name="T82" fmla="*/ 1697 w 2098"/>
                  <a:gd name="T83" fmla="*/ 1255 h 1399"/>
                  <a:gd name="T84" fmla="*/ 1675 w 2098"/>
                  <a:gd name="T85" fmla="*/ 1285 h 1399"/>
                  <a:gd name="T86" fmla="*/ 1632 w 2098"/>
                  <a:gd name="T87" fmla="*/ 1272 h 1399"/>
                  <a:gd name="T88" fmla="*/ 1619 w 2098"/>
                  <a:gd name="T89" fmla="*/ 1259 h 1399"/>
                  <a:gd name="T90" fmla="*/ 1540 w 2098"/>
                  <a:gd name="T91" fmla="*/ 1220 h 1399"/>
                  <a:gd name="T92" fmla="*/ 1246 w 2098"/>
                  <a:gd name="T93" fmla="*/ 1190 h 1399"/>
                  <a:gd name="T94" fmla="*/ 541 w 2098"/>
                  <a:gd name="T95" fmla="*/ 1154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8" h="1399">
                    <a:moveTo>
                      <a:pt x="350" y="1139"/>
                    </a:moveTo>
                    <a:lnTo>
                      <a:pt x="290" y="1134"/>
                    </a:lnTo>
                    <a:lnTo>
                      <a:pt x="153" y="1124"/>
                    </a:lnTo>
                    <a:lnTo>
                      <a:pt x="0" y="1109"/>
                    </a:lnTo>
                    <a:lnTo>
                      <a:pt x="15" y="928"/>
                    </a:lnTo>
                    <a:lnTo>
                      <a:pt x="17" y="920"/>
                    </a:lnTo>
                    <a:lnTo>
                      <a:pt x="28" y="789"/>
                    </a:lnTo>
                    <a:lnTo>
                      <a:pt x="37" y="677"/>
                    </a:lnTo>
                    <a:lnTo>
                      <a:pt x="37" y="664"/>
                    </a:lnTo>
                    <a:lnTo>
                      <a:pt x="52" y="516"/>
                    </a:lnTo>
                    <a:lnTo>
                      <a:pt x="65" y="357"/>
                    </a:lnTo>
                    <a:lnTo>
                      <a:pt x="69" y="357"/>
                    </a:lnTo>
                    <a:lnTo>
                      <a:pt x="75" y="275"/>
                    </a:lnTo>
                    <a:lnTo>
                      <a:pt x="95" y="24"/>
                    </a:lnTo>
                    <a:lnTo>
                      <a:pt x="97" y="0"/>
                    </a:lnTo>
                    <a:lnTo>
                      <a:pt x="374" y="24"/>
                    </a:lnTo>
                    <a:lnTo>
                      <a:pt x="387" y="24"/>
                    </a:lnTo>
                    <a:lnTo>
                      <a:pt x="636" y="41"/>
                    </a:lnTo>
                    <a:lnTo>
                      <a:pt x="1027" y="63"/>
                    </a:lnTo>
                    <a:lnTo>
                      <a:pt x="1196" y="69"/>
                    </a:lnTo>
                    <a:lnTo>
                      <a:pt x="1237" y="71"/>
                    </a:lnTo>
                    <a:lnTo>
                      <a:pt x="1426" y="80"/>
                    </a:lnTo>
                    <a:lnTo>
                      <a:pt x="1497" y="82"/>
                    </a:lnTo>
                    <a:lnTo>
                      <a:pt x="1686" y="89"/>
                    </a:lnTo>
                    <a:lnTo>
                      <a:pt x="1697" y="91"/>
                    </a:lnTo>
                    <a:lnTo>
                      <a:pt x="1892" y="91"/>
                    </a:lnTo>
                    <a:lnTo>
                      <a:pt x="2068" y="93"/>
                    </a:lnTo>
                    <a:lnTo>
                      <a:pt x="2064" y="138"/>
                    </a:lnTo>
                    <a:lnTo>
                      <a:pt x="2058" y="140"/>
                    </a:lnTo>
                    <a:lnTo>
                      <a:pt x="2045" y="166"/>
                    </a:lnTo>
                    <a:lnTo>
                      <a:pt x="1997" y="200"/>
                    </a:lnTo>
                    <a:lnTo>
                      <a:pt x="1991" y="215"/>
                    </a:lnTo>
                    <a:lnTo>
                      <a:pt x="1995" y="226"/>
                    </a:lnTo>
                    <a:lnTo>
                      <a:pt x="2015" y="250"/>
                    </a:lnTo>
                    <a:lnTo>
                      <a:pt x="2023" y="273"/>
                    </a:lnTo>
                    <a:lnTo>
                      <a:pt x="2034" y="290"/>
                    </a:lnTo>
                    <a:lnTo>
                      <a:pt x="2058" y="297"/>
                    </a:lnTo>
                    <a:lnTo>
                      <a:pt x="2077" y="305"/>
                    </a:lnTo>
                    <a:lnTo>
                      <a:pt x="2092" y="323"/>
                    </a:lnTo>
                    <a:lnTo>
                      <a:pt x="2096" y="333"/>
                    </a:lnTo>
                    <a:lnTo>
                      <a:pt x="2098" y="342"/>
                    </a:lnTo>
                    <a:lnTo>
                      <a:pt x="2096" y="458"/>
                    </a:lnTo>
                    <a:lnTo>
                      <a:pt x="2096" y="522"/>
                    </a:lnTo>
                    <a:lnTo>
                      <a:pt x="2096" y="587"/>
                    </a:lnTo>
                    <a:lnTo>
                      <a:pt x="2096" y="621"/>
                    </a:lnTo>
                    <a:lnTo>
                      <a:pt x="2094" y="750"/>
                    </a:lnTo>
                    <a:lnTo>
                      <a:pt x="2094" y="883"/>
                    </a:lnTo>
                    <a:lnTo>
                      <a:pt x="2092" y="1014"/>
                    </a:lnTo>
                    <a:lnTo>
                      <a:pt x="2055" y="1014"/>
                    </a:lnTo>
                    <a:lnTo>
                      <a:pt x="2060" y="1021"/>
                    </a:lnTo>
                    <a:lnTo>
                      <a:pt x="2058" y="1038"/>
                    </a:lnTo>
                    <a:lnTo>
                      <a:pt x="2066" y="1053"/>
                    </a:lnTo>
                    <a:lnTo>
                      <a:pt x="2075" y="1059"/>
                    </a:lnTo>
                    <a:lnTo>
                      <a:pt x="2075" y="1068"/>
                    </a:lnTo>
                    <a:lnTo>
                      <a:pt x="2070" y="1087"/>
                    </a:lnTo>
                    <a:lnTo>
                      <a:pt x="2060" y="1094"/>
                    </a:lnTo>
                    <a:lnTo>
                      <a:pt x="2062" y="1104"/>
                    </a:lnTo>
                    <a:lnTo>
                      <a:pt x="2064" y="1109"/>
                    </a:lnTo>
                    <a:lnTo>
                      <a:pt x="2062" y="1113"/>
                    </a:lnTo>
                    <a:lnTo>
                      <a:pt x="2064" y="1119"/>
                    </a:lnTo>
                    <a:lnTo>
                      <a:pt x="2086" y="1122"/>
                    </a:lnTo>
                    <a:lnTo>
                      <a:pt x="2088" y="1126"/>
                    </a:lnTo>
                    <a:lnTo>
                      <a:pt x="2094" y="1156"/>
                    </a:lnTo>
                    <a:lnTo>
                      <a:pt x="2092" y="1171"/>
                    </a:lnTo>
                    <a:lnTo>
                      <a:pt x="2092" y="1175"/>
                    </a:lnTo>
                    <a:lnTo>
                      <a:pt x="2086" y="1182"/>
                    </a:lnTo>
                    <a:lnTo>
                      <a:pt x="2075" y="1184"/>
                    </a:lnTo>
                    <a:lnTo>
                      <a:pt x="2081" y="1199"/>
                    </a:lnTo>
                    <a:lnTo>
                      <a:pt x="2077" y="1210"/>
                    </a:lnTo>
                    <a:lnTo>
                      <a:pt x="2077" y="1223"/>
                    </a:lnTo>
                    <a:lnTo>
                      <a:pt x="2068" y="1238"/>
                    </a:lnTo>
                    <a:lnTo>
                      <a:pt x="2070" y="1244"/>
                    </a:lnTo>
                    <a:lnTo>
                      <a:pt x="2064" y="1263"/>
                    </a:lnTo>
                    <a:lnTo>
                      <a:pt x="2060" y="1268"/>
                    </a:lnTo>
                    <a:lnTo>
                      <a:pt x="2055" y="1268"/>
                    </a:lnTo>
                    <a:lnTo>
                      <a:pt x="2053" y="1281"/>
                    </a:lnTo>
                    <a:lnTo>
                      <a:pt x="2043" y="1289"/>
                    </a:lnTo>
                    <a:lnTo>
                      <a:pt x="2040" y="1300"/>
                    </a:lnTo>
                    <a:lnTo>
                      <a:pt x="2045" y="1315"/>
                    </a:lnTo>
                    <a:lnTo>
                      <a:pt x="2062" y="1330"/>
                    </a:lnTo>
                    <a:lnTo>
                      <a:pt x="2068" y="1332"/>
                    </a:lnTo>
                    <a:lnTo>
                      <a:pt x="2077" y="1345"/>
                    </a:lnTo>
                    <a:lnTo>
                      <a:pt x="2083" y="1364"/>
                    </a:lnTo>
                    <a:lnTo>
                      <a:pt x="2079" y="1366"/>
                    </a:lnTo>
                    <a:lnTo>
                      <a:pt x="2083" y="1371"/>
                    </a:lnTo>
                    <a:lnTo>
                      <a:pt x="2086" y="1388"/>
                    </a:lnTo>
                    <a:lnTo>
                      <a:pt x="2096" y="1399"/>
                    </a:lnTo>
                    <a:lnTo>
                      <a:pt x="2081" y="1399"/>
                    </a:lnTo>
                    <a:lnTo>
                      <a:pt x="2066" y="1386"/>
                    </a:lnTo>
                    <a:lnTo>
                      <a:pt x="2055" y="1388"/>
                    </a:lnTo>
                    <a:lnTo>
                      <a:pt x="2051" y="1392"/>
                    </a:lnTo>
                    <a:lnTo>
                      <a:pt x="2045" y="1386"/>
                    </a:lnTo>
                    <a:lnTo>
                      <a:pt x="2043" y="1375"/>
                    </a:lnTo>
                    <a:lnTo>
                      <a:pt x="2021" y="1351"/>
                    </a:lnTo>
                    <a:lnTo>
                      <a:pt x="2021" y="1347"/>
                    </a:lnTo>
                    <a:lnTo>
                      <a:pt x="2025" y="1341"/>
                    </a:lnTo>
                    <a:lnTo>
                      <a:pt x="2025" y="1334"/>
                    </a:lnTo>
                    <a:lnTo>
                      <a:pt x="2019" y="1330"/>
                    </a:lnTo>
                    <a:lnTo>
                      <a:pt x="1997" y="1330"/>
                    </a:lnTo>
                    <a:lnTo>
                      <a:pt x="1993" y="1326"/>
                    </a:lnTo>
                    <a:lnTo>
                      <a:pt x="1995" y="1317"/>
                    </a:lnTo>
                    <a:lnTo>
                      <a:pt x="1967" y="1306"/>
                    </a:lnTo>
                    <a:lnTo>
                      <a:pt x="1950" y="1308"/>
                    </a:lnTo>
                    <a:lnTo>
                      <a:pt x="1948" y="1306"/>
                    </a:lnTo>
                    <a:lnTo>
                      <a:pt x="1950" y="1298"/>
                    </a:lnTo>
                    <a:lnTo>
                      <a:pt x="1948" y="1296"/>
                    </a:lnTo>
                    <a:lnTo>
                      <a:pt x="1937" y="1293"/>
                    </a:lnTo>
                    <a:lnTo>
                      <a:pt x="1905" y="1289"/>
                    </a:lnTo>
                    <a:lnTo>
                      <a:pt x="1897" y="1278"/>
                    </a:lnTo>
                    <a:lnTo>
                      <a:pt x="1884" y="1274"/>
                    </a:lnTo>
                    <a:lnTo>
                      <a:pt x="1879" y="1263"/>
                    </a:lnTo>
                    <a:lnTo>
                      <a:pt x="1875" y="1259"/>
                    </a:lnTo>
                    <a:lnTo>
                      <a:pt x="1866" y="1259"/>
                    </a:lnTo>
                    <a:lnTo>
                      <a:pt x="1856" y="1255"/>
                    </a:lnTo>
                    <a:lnTo>
                      <a:pt x="1834" y="1253"/>
                    </a:lnTo>
                    <a:lnTo>
                      <a:pt x="1817" y="1259"/>
                    </a:lnTo>
                    <a:lnTo>
                      <a:pt x="1808" y="1255"/>
                    </a:lnTo>
                    <a:lnTo>
                      <a:pt x="1802" y="1255"/>
                    </a:lnTo>
                    <a:lnTo>
                      <a:pt x="1785" y="1259"/>
                    </a:lnTo>
                    <a:lnTo>
                      <a:pt x="1768" y="1253"/>
                    </a:lnTo>
                    <a:lnTo>
                      <a:pt x="1753" y="1263"/>
                    </a:lnTo>
                    <a:lnTo>
                      <a:pt x="1742" y="1255"/>
                    </a:lnTo>
                    <a:lnTo>
                      <a:pt x="1729" y="1259"/>
                    </a:lnTo>
                    <a:lnTo>
                      <a:pt x="1723" y="1257"/>
                    </a:lnTo>
                    <a:lnTo>
                      <a:pt x="1716" y="1250"/>
                    </a:lnTo>
                    <a:lnTo>
                      <a:pt x="1697" y="1255"/>
                    </a:lnTo>
                    <a:lnTo>
                      <a:pt x="1697" y="1263"/>
                    </a:lnTo>
                    <a:lnTo>
                      <a:pt x="1686" y="1278"/>
                    </a:lnTo>
                    <a:lnTo>
                      <a:pt x="1675" y="1285"/>
                    </a:lnTo>
                    <a:lnTo>
                      <a:pt x="1667" y="1287"/>
                    </a:lnTo>
                    <a:lnTo>
                      <a:pt x="1656" y="1287"/>
                    </a:lnTo>
                    <a:lnTo>
                      <a:pt x="1632" y="1272"/>
                    </a:lnTo>
                    <a:lnTo>
                      <a:pt x="1632" y="1266"/>
                    </a:lnTo>
                    <a:lnTo>
                      <a:pt x="1626" y="1261"/>
                    </a:lnTo>
                    <a:lnTo>
                      <a:pt x="1619" y="1259"/>
                    </a:lnTo>
                    <a:lnTo>
                      <a:pt x="1581" y="1242"/>
                    </a:lnTo>
                    <a:lnTo>
                      <a:pt x="1559" y="1227"/>
                    </a:lnTo>
                    <a:lnTo>
                      <a:pt x="1540" y="1220"/>
                    </a:lnTo>
                    <a:lnTo>
                      <a:pt x="1529" y="1199"/>
                    </a:lnTo>
                    <a:lnTo>
                      <a:pt x="1321" y="1192"/>
                    </a:lnTo>
                    <a:lnTo>
                      <a:pt x="1246" y="1190"/>
                    </a:lnTo>
                    <a:lnTo>
                      <a:pt x="1061" y="1182"/>
                    </a:lnTo>
                    <a:lnTo>
                      <a:pt x="778" y="1171"/>
                    </a:lnTo>
                    <a:lnTo>
                      <a:pt x="541" y="1154"/>
                    </a:lnTo>
                    <a:lnTo>
                      <a:pt x="350" y="113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6" name="Freeform 555"/>
              <p:cNvSpPr>
                <a:spLocks/>
              </p:cNvSpPr>
              <p:nvPr/>
            </p:nvSpPr>
            <p:spPr bwMode="auto">
              <a:xfrm>
                <a:off x="19209" y="6983"/>
                <a:ext cx="2096" cy="1738"/>
              </a:xfrm>
              <a:custGeom>
                <a:avLst/>
                <a:gdLst>
                  <a:gd name="T0" fmla="*/ 1990 w 2096"/>
                  <a:gd name="T1" fmla="*/ 1474 h 1738"/>
                  <a:gd name="T2" fmla="*/ 1986 w 2096"/>
                  <a:gd name="T3" fmla="*/ 1525 h 1738"/>
                  <a:gd name="T4" fmla="*/ 1982 w 2096"/>
                  <a:gd name="T5" fmla="*/ 1592 h 1738"/>
                  <a:gd name="T6" fmla="*/ 1969 w 2096"/>
                  <a:gd name="T7" fmla="*/ 1738 h 1738"/>
                  <a:gd name="T8" fmla="*/ 1720 w 2096"/>
                  <a:gd name="T9" fmla="*/ 1719 h 1738"/>
                  <a:gd name="T10" fmla="*/ 1623 w 2096"/>
                  <a:gd name="T11" fmla="*/ 1710 h 1738"/>
                  <a:gd name="T12" fmla="*/ 1361 w 2096"/>
                  <a:gd name="T13" fmla="*/ 1680 h 1738"/>
                  <a:gd name="T14" fmla="*/ 1327 w 2096"/>
                  <a:gd name="T15" fmla="*/ 1676 h 1738"/>
                  <a:gd name="T16" fmla="*/ 1174 w 2096"/>
                  <a:gd name="T17" fmla="*/ 1661 h 1738"/>
                  <a:gd name="T18" fmla="*/ 1052 w 2096"/>
                  <a:gd name="T19" fmla="*/ 1646 h 1738"/>
                  <a:gd name="T20" fmla="*/ 878 w 2096"/>
                  <a:gd name="T21" fmla="*/ 1624 h 1738"/>
                  <a:gd name="T22" fmla="*/ 560 w 2096"/>
                  <a:gd name="T23" fmla="*/ 1583 h 1738"/>
                  <a:gd name="T24" fmla="*/ 294 w 2096"/>
                  <a:gd name="T25" fmla="*/ 1545 h 1738"/>
                  <a:gd name="T26" fmla="*/ 277 w 2096"/>
                  <a:gd name="T27" fmla="*/ 1542 h 1738"/>
                  <a:gd name="T28" fmla="*/ 0 w 2096"/>
                  <a:gd name="T29" fmla="*/ 1499 h 1738"/>
                  <a:gd name="T30" fmla="*/ 15 w 2096"/>
                  <a:gd name="T31" fmla="*/ 1401 h 1738"/>
                  <a:gd name="T32" fmla="*/ 34 w 2096"/>
                  <a:gd name="T33" fmla="*/ 1280 h 1738"/>
                  <a:gd name="T34" fmla="*/ 60 w 2096"/>
                  <a:gd name="T35" fmla="*/ 1124 h 1738"/>
                  <a:gd name="T36" fmla="*/ 90 w 2096"/>
                  <a:gd name="T37" fmla="*/ 935 h 1738"/>
                  <a:gd name="T38" fmla="*/ 120 w 2096"/>
                  <a:gd name="T39" fmla="*/ 741 h 1738"/>
                  <a:gd name="T40" fmla="*/ 137 w 2096"/>
                  <a:gd name="T41" fmla="*/ 640 h 1738"/>
                  <a:gd name="T42" fmla="*/ 152 w 2096"/>
                  <a:gd name="T43" fmla="*/ 554 h 1738"/>
                  <a:gd name="T44" fmla="*/ 178 w 2096"/>
                  <a:gd name="T45" fmla="*/ 381 h 1738"/>
                  <a:gd name="T46" fmla="*/ 208 w 2096"/>
                  <a:gd name="T47" fmla="*/ 196 h 1738"/>
                  <a:gd name="T48" fmla="*/ 219 w 2096"/>
                  <a:gd name="T49" fmla="*/ 125 h 1738"/>
                  <a:gd name="T50" fmla="*/ 238 w 2096"/>
                  <a:gd name="T51" fmla="*/ 0 h 1738"/>
                  <a:gd name="T52" fmla="*/ 403 w 2096"/>
                  <a:gd name="T53" fmla="*/ 28 h 1738"/>
                  <a:gd name="T54" fmla="*/ 412 w 2096"/>
                  <a:gd name="T55" fmla="*/ 26 h 1738"/>
                  <a:gd name="T56" fmla="*/ 517 w 2096"/>
                  <a:gd name="T57" fmla="*/ 41 h 1738"/>
                  <a:gd name="T58" fmla="*/ 571 w 2096"/>
                  <a:gd name="T59" fmla="*/ 50 h 1738"/>
                  <a:gd name="T60" fmla="*/ 880 w 2096"/>
                  <a:gd name="T61" fmla="*/ 95 h 1738"/>
                  <a:gd name="T62" fmla="*/ 979 w 2096"/>
                  <a:gd name="T63" fmla="*/ 106 h 1738"/>
                  <a:gd name="T64" fmla="*/ 1076 w 2096"/>
                  <a:gd name="T65" fmla="*/ 118 h 1738"/>
                  <a:gd name="T66" fmla="*/ 1509 w 2096"/>
                  <a:gd name="T67" fmla="*/ 172 h 1738"/>
                  <a:gd name="T68" fmla="*/ 1574 w 2096"/>
                  <a:gd name="T69" fmla="*/ 176 h 1738"/>
                  <a:gd name="T70" fmla="*/ 1823 w 2096"/>
                  <a:gd name="T71" fmla="*/ 202 h 1738"/>
                  <a:gd name="T72" fmla="*/ 1834 w 2096"/>
                  <a:gd name="T73" fmla="*/ 202 h 1738"/>
                  <a:gd name="T74" fmla="*/ 2096 w 2096"/>
                  <a:gd name="T75" fmla="*/ 228 h 1738"/>
                  <a:gd name="T76" fmla="*/ 2083 w 2096"/>
                  <a:gd name="T77" fmla="*/ 387 h 1738"/>
                  <a:gd name="T78" fmla="*/ 2068 w 2096"/>
                  <a:gd name="T79" fmla="*/ 535 h 1738"/>
                  <a:gd name="T80" fmla="*/ 2068 w 2096"/>
                  <a:gd name="T81" fmla="*/ 548 h 1738"/>
                  <a:gd name="T82" fmla="*/ 2059 w 2096"/>
                  <a:gd name="T83" fmla="*/ 660 h 1738"/>
                  <a:gd name="T84" fmla="*/ 2048 w 2096"/>
                  <a:gd name="T85" fmla="*/ 791 h 1738"/>
                  <a:gd name="T86" fmla="*/ 2046 w 2096"/>
                  <a:gd name="T87" fmla="*/ 799 h 1738"/>
                  <a:gd name="T88" fmla="*/ 2031 w 2096"/>
                  <a:gd name="T89" fmla="*/ 980 h 1738"/>
                  <a:gd name="T90" fmla="*/ 2020 w 2096"/>
                  <a:gd name="T91" fmla="*/ 1128 h 1738"/>
                  <a:gd name="T92" fmla="*/ 2001 w 2096"/>
                  <a:gd name="T93" fmla="*/ 1360 h 1738"/>
                  <a:gd name="T94" fmla="*/ 1990 w 2096"/>
                  <a:gd name="T95" fmla="*/ 1474 h 1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96" h="1738">
                    <a:moveTo>
                      <a:pt x="1990" y="1474"/>
                    </a:moveTo>
                    <a:lnTo>
                      <a:pt x="1986" y="1525"/>
                    </a:lnTo>
                    <a:lnTo>
                      <a:pt x="1982" y="1592"/>
                    </a:lnTo>
                    <a:lnTo>
                      <a:pt x="1969" y="1738"/>
                    </a:lnTo>
                    <a:lnTo>
                      <a:pt x="1720" y="1719"/>
                    </a:lnTo>
                    <a:lnTo>
                      <a:pt x="1623" y="1710"/>
                    </a:lnTo>
                    <a:lnTo>
                      <a:pt x="1361" y="1680"/>
                    </a:lnTo>
                    <a:lnTo>
                      <a:pt x="1327" y="1676"/>
                    </a:lnTo>
                    <a:lnTo>
                      <a:pt x="1174" y="1661"/>
                    </a:lnTo>
                    <a:lnTo>
                      <a:pt x="1052" y="1646"/>
                    </a:lnTo>
                    <a:lnTo>
                      <a:pt x="878" y="1624"/>
                    </a:lnTo>
                    <a:lnTo>
                      <a:pt x="560" y="1583"/>
                    </a:lnTo>
                    <a:lnTo>
                      <a:pt x="294" y="1545"/>
                    </a:lnTo>
                    <a:lnTo>
                      <a:pt x="277" y="1542"/>
                    </a:lnTo>
                    <a:lnTo>
                      <a:pt x="0" y="1499"/>
                    </a:lnTo>
                    <a:lnTo>
                      <a:pt x="15" y="1401"/>
                    </a:lnTo>
                    <a:lnTo>
                      <a:pt x="34" y="1280"/>
                    </a:lnTo>
                    <a:lnTo>
                      <a:pt x="60" y="1124"/>
                    </a:lnTo>
                    <a:lnTo>
                      <a:pt x="90" y="935"/>
                    </a:lnTo>
                    <a:lnTo>
                      <a:pt x="120" y="741"/>
                    </a:lnTo>
                    <a:lnTo>
                      <a:pt x="137" y="640"/>
                    </a:lnTo>
                    <a:lnTo>
                      <a:pt x="152" y="554"/>
                    </a:lnTo>
                    <a:lnTo>
                      <a:pt x="178" y="381"/>
                    </a:lnTo>
                    <a:lnTo>
                      <a:pt x="208" y="196"/>
                    </a:lnTo>
                    <a:lnTo>
                      <a:pt x="219" y="125"/>
                    </a:lnTo>
                    <a:lnTo>
                      <a:pt x="238" y="0"/>
                    </a:lnTo>
                    <a:lnTo>
                      <a:pt x="403" y="28"/>
                    </a:lnTo>
                    <a:lnTo>
                      <a:pt x="412" y="26"/>
                    </a:lnTo>
                    <a:lnTo>
                      <a:pt x="517" y="41"/>
                    </a:lnTo>
                    <a:lnTo>
                      <a:pt x="571" y="50"/>
                    </a:lnTo>
                    <a:lnTo>
                      <a:pt x="880" y="95"/>
                    </a:lnTo>
                    <a:lnTo>
                      <a:pt x="979" y="106"/>
                    </a:lnTo>
                    <a:lnTo>
                      <a:pt x="1076" y="118"/>
                    </a:lnTo>
                    <a:lnTo>
                      <a:pt x="1509" y="172"/>
                    </a:lnTo>
                    <a:lnTo>
                      <a:pt x="1574" y="176"/>
                    </a:lnTo>
                    <a:lnTo>
                      <a:pt x="1823" y="202"/>
                    </a:lnTo>
                    <a:lnTo>
                      <a:pt x="1834" y="202"/>
                    </a:lnTo>
                    <a:lnTo>
                      <a:pt x="2096" y="228"/>
                    </a:lnTo>
                    <a:lnTo>
                      <a:pt x="2083" y="387"/>
                    </a:lnTo>
                    <a:lnTo>
                      <a:pt x="2068" y="535"/>
                    </a:lnTo>
                    <a:lnTo>
                      <a:pt x="2068" y="548"/>
                    </a:lnTo>
                    <a:lnTo>
                      <a:pt x="2059" y="660"/>
                    </a:lnTo>
                    <a:lnTo>
                      <a:pt x="2048" y="791"/>
                    </a:lnTo>
                    <a:lnTo>
                      <a:pt x="2046" y="799"/>
                    </a:lnTo>
                    <a:lnTo>
                      <a:pt x="2031" y="980"/>
                    </a:lnTo>
                    <a:lnTo>
                      <a:pt x="2020" y="1128"/>
                    </a:lnTo>
                    <a:lnTo>
                      <a:pt x="2001" y="1360"/>
                    </a:lnTo>
                    <a:lnTo>
                      <a:pt x="1990" y="147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7" name="Freeform 556"/>
              <p:cNvSpPr>
                <a:spLocks noEditPoints="1"/>
              </p:cNvSpPr>
              <p:nvPr/>
            </p:nvSpPr>
            <p:spPr bwMode="auto">
              <a:xfrm>
                <a:off x="24283" y="6528"/>
                <a:ext cx="1581" cy="1675"/>
              </a:xfrm>
              <a:custGeom>
                <a:avLst/>
                <a:gdLst>
                  <a:gd name="T0" fmla="*/ 1328 w 1581"/>
                  <a:gd name="T1" fmla="*/ 803 h 1675"/>
                  <a:gd name="T2" fmla="*/ 1338 w 1581"/>
                  <a:gd name="T3" fmla="*/ 857 h 1675"/>
                  <a:gd name="T4" fmla="*/ 1422 w 1581"/>
                  <a:gd name="T5" fmla="*/ 737 h 1675"/>
                  <a:gd name="T6" fmla="*/ 1504 w 1581"/>
                  <a:gd name="T7" fmla="*/ 743 h 1675"/>
                  <a:gd name="T8" fmla="*/ 1439 w 1581"/>
                  <a:gd name="T9" fmla="*/ 1014 h 1675"/>
                  <a:gd name="T10" fmla="*/ 1401 w 1581"/>
                  <a:gd name="T11" fmla="*/ 1299 h 1675"/>
                  <a:gd name="T12" fmla="*/ 1433 w 1581"/>
                  <a:gd name="T13" fmla="*/ 1493 h 1675"/>
                  <a:gd name="T14" fmla="*/ 1310 w 1581"/>
                  <a:gd name="T15" fmla="*/ 1637 h 1675"/>
                  <a:gd name="T16" fmla="*/ 1005 w 1581"/>
                  <a:gd name="T17" fmla="*/ 1658 h 1675"/>
                  <a:gd name="T18" fmla="*/ 666 w 1581"/>
                  <a:gd name="T19" fmla="*/ 1667 h 1675"/>
                  <a:gd name="T20" fmla="*/ 589 w 1581"/>
                  <a:gd name="T21" fmla="*/ 1615 h 1675"/>
                  <a:gd name="T22" fmla="*/ 529 w 1581"/>
                  <a:gd name="T23" fmla="*/ 1544 h 1675"/>
                  <a:gd name="T24" fmla="*/ 505 w 1581"/>
                  <a:gd name="T25" fmla="*/ 1441 h 1675"/>
                  <a:gd name="T26" fmla="*/ 490 w 1581"/>
                  <a:gd name="T27" fmla="*/ 1357 h 1675"/>
                  <a:gd name="T28" fmla="*/ 477 w 1581"/>
                  <a:gd name="T29" fmla="*/ 1271 h 1675"/>
                  <a:gd name="T30" fmla="*/ 432 w 1581"/>
                  <a:gd name="T31" fmla="*/ 1140 h 1675"/>
                  <a:gd name="T32" fmla="*/ 355 w 1581"/>
                  <a:gd name="T33" fmla="*/ 1100 h 1675"/>
                  <a:gd name="T34" fmla="*/ 277 w 1581"/>
                  <a:gd name="T35" fmla="*/ 1007 h 1675"/>
                  <a:gd name="T36" fmla="*/ 187 w 1581"/>
                  <a:gd name="T37" fmla="*/ 958 h 1675"/>
                  <a:gd name="T38" fmla="*/ 88 w 1581"/>
                  <a:gd name="T39" fmla="*/ 904 h 1675"/>
                  <a:gd name="T40" fmla="*/ 43 w 1581"/>
                  <a:gd name="T41" fmla="*/ 810 h 1675"/>
                  <a:gd name="T42" fmla="*/ 41 w 1581"/>
                  <a:gd name="T43" fmla="*/ 750 h 1675"/>
                  <a:gd name="T44" fmla="*/ 41 w 1581"/>
                  <a:gd name="T45" fmla="*/ 679 h 1675"/>
                  <a:gd name="T46" fmla="*/ 67 w 1581"/>
                  <a:gd name="T47" fmla="*/ 591 h 1675"/>
                  <a:gd name="T48" fmla="*/ 15 w 1581"/>
                  <a:gd name="T49" fmla="*/ 546 h 1675"/>
                  <a:gd name="T50" fmla="*/ 28 w 1581"/>
                  <a:gd name="T51" fmla="*/ 470 h 1675"/>
                  <a:gd name="T52" fmla="*/ 84 w 1581"/>
                  <a:gd name="T53" fmla="*/ 397 h 1675"/>
                  <a:gd name="T54" fmla="*/ 138 w 1581"/>
                  <a:gd name="T55" fmla="*/ 367 h 1675"/>
                  <a:gd name="T56" fmla="*/ 144 w 1581"/>
                  <a:gd name="T57" fmla="*/ 127 h 1675"/>
                  <a:gd name="T58" fmla="*/ 333 w 1581"/>
                  <a:gd name="T59" fmla="*/ 84 h 1675"/>
                  <a:gd name="T60" fmla="*/ 550 w 1581"/>
                  <a:gd name="T61" fmla="*/ 114 h 1675"/>
                  <a:gd name="T62" fmla="*/ 664 w 1581"/>
                  <a:gd name="T63" fmla="*/ 146 h 1675"/>
                  <a:gd name="T64" fmla="*/ 703 w 1581"/>
                  <a:gd name="T65" fmla="*/ 180 h 1675"/>
                  <a:gd name="T66" fmla="*/ 988 w 1581"/>
                  <a:gd name="T67" fmla="*/ 275 h 1675"/>
                  <a:gd name="T68" fmla="*/ 1076 w 1581"/>
                  <a:gd name="T69" fmla="*/ 311 h 1675"/>
                  <a:gd name="T70" fmla="*/ 1113 w 1581"/>
                  <a:gd name="T71" fmla="*/ 322 h 1675"/>
                  <a:gd name="T72" fmla="*/ 1145 w 1581"/>
                  <a:gd name="T73" fmla="*/ 309 h 1675"/>
                  <a:gd name="T74" fmla="*/ 1186 w 1581"/>
                  <a:gd name="T75" fmla="*/ 316 h 1675"/>
                  <a:gd name="T76" fmla="*/ 1235 w 1581"/>
                  <a:gd name="T77" fmla="*/ 329 h 1675"/>
                  <a:gd name="T78" fmla="*/ 1270 w 1581"/>
                  <a:gd name="T79" fmla="*/ 354 h 1675"/>
                  <a:gd name="T80" fmla="*/ 1291 w 1581"/>
                  <a:gd name="T81" fmla="*/ 382 h 1675"/>
                  <a:gd name="T82" fmla="*/ 1345 w 1581"/>
                  <a:gd name="T83" fmla="*/ 415 h 1675"/>
                  <a:gd name="T84" fmla="*/ 1353 w 1581"/>
                  <a:gd name="T85" fmla="*/ 447 h 1675"/>
                  <a:gd name="T86" fmla="*/ 1353 w 1581"/>
                  <a:gd name="T87" fmla="*/ 490 h 1675"/>
                  <a:gd name="T88" fmla="*/ 1336 w 1581"/>
                  <a:gd name="T89" fmla="*/ 543 h 1675"/>
                  <a:gd name="T90" fmla="*/ 1366 w 1581"/>
                  <a:gd name="T91" fmla="*/ 543 h 1675"/>
                  <a:gd name="T92" fmla="*/ 1383 w 1581"/>
                  <a:gd name="T93" fmla="*/ 582 h 1675"/>
                  <a:gd name="T94" fmla="*/ 1396 w 1581"/>
                  <a:gd name="T95" fmla="*/ 623 h 1675"/>
                  <a:gd name="T96" fmla="*/ 1381 w 1581"/>
                  <a:gd name="T97" fmla="*/ 692 h 1675"/>
                  <a:gd name="T98" fmla="*/ 1560 w 1581"/>
                  <a:gd name="T99" fmla="*/ 567 h 1675"/>
                  <a:gd name="T100" fmla="*/ 1555 w 1581"/>
                  <a:gd name="T101" fmla="*/ 640 h 1675"/>
                  <a:gd name="T102" fmla="*/ 1504 w 1581"/>
                  <a:gd name="T103" fmla="*/ 743 h 1675"/>
                  <a:gd name="T104" fmla="*/ 1512 w 1581"/>
                  <a:gd name="T105" fmla="*/ 599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1" h="1675">
                    <a:moveTo>
                      <a:pt x="1381" y="692"/>
                    </a:moveTo>
                    <a:lnTo>
                      <a:pt x="1360" y="707"/>
                    </a:lnTo>
                    <a:lnTo>
                      <a:pt x="1362" y="726"/>
                    </a:lnTo>
                    <a:lnTo>
                      <a:pt x="1325" y="788"/>
                    </a:lnTo>
                    <a:lnTo>
                      <a:pt x="1328" y="803"/>
                    </a:lnTo>
                    <a:lnTo>
                      <a:pt x="1321" y="818"/>
                    </a:lnTo>
                    <a:lnTo>
                      <a:pt x="1334" y="836"/>
                    </a:lnTo>
                    <a:lnTo>
                      <a:pt x="1323" y="825"/>
                    </a:lnTo>
                    <a:lnTo>
                      <a:pt x="1317" y="844"/>
                    </a:lnTo>
                    <a:lnTo>
                      <a:pt x="1338" y="857"/>
                    </a:lnTo>
                    <a:lnTo>
                      <a:pt x="1349" y="855"/>
                    </a:lnTo>
                    <a:lnTo>
                      <a:pt x="1362" y="825"/>
                    </a:lnTo>
                    <a:lnTo>
                      <a:pt x="1388" y="812"/>
                    </a:lnTo>
                    <a:lnTo>
                      <a:pt x="1398" y="793"/>
                    </a:lnTo>
                    <a:lnTo>
                      <a:pt x="1422" y="737"/>
                    </a:lnTo>
                    <a:lnTo>
                      <a:pt x="1437" y="728"/>
                    </a:lnTo>
                    <a:lnTo>
                      <a:pt x="1439" y="739"/>
                    </a:lnTo>
                    <a:lnTo>
                      <a:pt x="1469" y="711"/>
                    </a:lnTo>
                    <a:lnTo>
                      <a:pt x="1489" y="739"/>
                    </a:lnTo>
                    <a:lnTo>
                      <a:pt x="1504" y="743"/>
                    </a:lnTo>
                    <a:lnTo>
                      <a:pt x="1493" y="790"/>
                    </a:lnTo>
                    <a:lnTo>
                      <a:pt x="1469" y="846"/>
                    </a:lnTo>
                    <a:lnTo>
                      <a:pt x="1459" y="926"/>
                    </a:lnTo>
                    <a:lnTo>
                      <a:pt x="1469" y="982"/>
                    </a:lnTo>
                    <a:lnTo>
                      <a:pt x="1439" y="1014"/>
                    </a:lnTo>
                    <a:lnTo>
                      <a:pt x="1424" y="1093"/>
                    </a:lnTo>
                    <a:lnTo>
                      <a:pt x="1437" y="1177"/>
                    </a:lnTo>
                    <a:lnTo>
                      <a:pt x="1418" y="1226"/>
                    </a:lnTo>
                    <a:lnTo>
                      <a:pt x="1416" y="1261"/>
                    </a:lnTo>
                    <a:lnTo>
                      <a:pt x="1401" y="1299"/>
                    </a:lnTo>
                    <a:lnTo>
                      <a:pt x="1401" y="1362"/>
                    </a:lnTo>
                    <a:lnTo>
                      <a:pt x="1413" y="1407"/>
                    </a:lnTo>
                    <a:lnTo>
                      <a:pt x="1407" y="1426"/>
                    </a:lnTo>
                    <a:lnTo>
                      <a:pt x="1424" y="1448"/>
                    </a:lnTo>
                    <a:lnTo>
                      <a:pt x="1433" y="1493"/>
                    </a:lnTo>
                    <a:lnTo>
                      <a:pt x="1452" y="1516"/>
                    </a:lnTo>
                    <a:lnTo>
                      <a:pt x="1446" y="1559"/>
                    </a:lnTo>
                    <a:lnTo>
                      <a:pt x="1450" y="1626"/>
                    </a:lnTo>
                    <a:lnTo>
                      <a:pt x="1340" y="1637"/>
                    </a:lnTo>
                    <a:lnTo>
                      <a:pt x="1310" y="1637"/>
                    </a:lnTo>
                    <a:lnTo>
                      <a:pt x="1199" y="1647"/>
                    </a:lnTo>
                    <a:lnTo>
                      <a:pt x="1182" y="1647"/>
                    </a:lnTo>
                    <a:lnTo>
                      <a:pt x="1134" y="1652"/>
                    </a:lnTo>
                    <a:lnTo>
                      <a:pt x="1016" y="1656"/>
                    </a:lnTo>
                    <a:lnTo>
                      <a:pt x="1005" y="1658"/>
                    </a:lnTo>
                    <a:lnTo>
                      <a:pt x="885" y="1665"/>
                    </a:lnTo>
                    <a:lnTo>
                      <a:pt x="862" y="1665"/>
                    </a:lnTo>
                    <a:lnTo>
                      <a:pt x="724" y="1671"/>
                    </a:lnTo>
                    <a:lnTo>
                      <a:pt x="662" y="1675"/>
                    </a:lnTo>
                    <a:lnTo>
                      <a:pt x="666" y="1667"/>
                    </a:lnTo>
                    <a:lnTo>
                      <a:pt x="662" y="1658"/>
                    </a:lnTo>
                    <a:lnTo>
                      <a:pt x="653" y="1652"/>
                    </a:lnTo>
                    <a:lnTo>
                      <a:pt x="645" y="1628"/>
                    </a:lnTo>
                    <a:lnTo>
                      <a:pt x="630" y="1622"/>
                    </a:lnTo>
                    <a:lnTo>
                      <a:pt x="589" y="1615"/>
                    </a:lnTo>
                    <a:lnTo>
                      <a:pt x="582" y="1615"/>
                    </a:lnTo>
                    <a:lnTo>
                      <a:pt x="559" y="1607"/>
                    </a:lnTo>
                    <a:lnTo>
                      <a:pt x="539" y="1592"/>
                    </a:lnTo>
                    <a:lnTo>
                      <a:pt x="535" y="1579"/>
                    </a:lnTo>
                    <a:lnTo>
                      <a:pt x="529" y="1544"/>
                    </a:lnTo>
                    <a:lnTo>
                      <a:pt x="516" y="1525"/>
                    </a:lnTo>
                    <a:lnTo>
                      <a:pt x="511" y="1497"/>
                    </a:lnTo>
                    <a:lnTo>
                      <a:pt x="507" y="1467"/>
                    </a:lnTo>
                    <a:lnTo>
                      <a:pt x="505" y="1465"/>
                    </a:lnTo>
                    <a:lnTo>
                      <a:pt x="505" y="1441"/>
                    </a:lnTo>
                    <a:lnTo>
                      <a:pt x="529" y="1398"/>
                    </a:lnTo>
                    <a:lnTo>
                      <a:pt x="529" y="1390"/>
                    </a:lnTo>
                    <a:lnTo>
                      <a:pt x="524" y="1377"/>
                    </a:lnTo>
                    <a:lnTo>
                      <a:pt x="496" y="1362"/>
                    </a:lnTo>
                    <a:lnTo>
                      <a:pt x="490" y="1357"/>
                    </a:lnTo>
                    <a:lnTo>
                      <a:pt x="486" y="1336"/>
                    </a:lnTo>
                    <a:lnTo>
                      <a:pt x="479" y="1321"/>
                    </a:lnTo>
                    <a:lnTo>
                      <a:pt x="481" y="1308"/>
                    </a:lnTo>
                    <a:lnTo>
                      <a:pt x="477" y="1291"/>
                    </a:lnTo>
                    <a:lnTo>
                      <a:pt x="477" y="1271"/>
                    </a:lnTo>
                    <a:lnTo>
                      <a:pt x="469" y="1241"/>
                    </a:lnTo>
                    <a:lnTo>
                      <a:pt x="469" y="1224"/>
                    </a:lnTo>
                    <a:lnTo>
                      <a:pt x="469" y="1198"/>
                    </a:lnTo>
                    <a:lnTo>
                      <a:pt x="456" y="1177"/>
                    </a:lnTo>
                    <a:lnTo>
                      <a:pt x="432" y="1140"/>
                    </a:lnTo>
                    <a:lnTo>
                      <a:pt x="417" y="1128"/>
                    </a:lnTo>
                    <a:lnTo>
                      <a:pt x="389" y="1110"/>
                    </a:lnTo>
                    <a:lnTo>
                      <a:pt x="378" y="1110"/>
                    </a:lnTo>
                    <a:lnTo>
                      <a:pt x="370" y="1108"/>
                    </a:lnTo>
                    <a:lnTo>
                      <a:pt x="355" y="1100"/>
                    </a:lnTo>
                    <a:lnTo>
                      <a:pt x="327" y="1074"/>
                    </a:lnTo>
                    <a:lnTo>
                      <a:pt x="299" y="1055"/>
                    </a:lnTo>
                    <a:lnTo>
                      <a:pt x="288" y="1029"/>
                    </a:lnTo>
                    <a:lnTo>
                      <a:pt x="277" y="1018"/>
                    </a:lnTo>
                    <a:lnTo>
                      <a:pt x="277" y="1007"/>
                    </a:lnTo>
                    <a:lnTo>
                      <a:pt x="273" y="999"/>
                    </a:lnTo>
                    <a:lnTo>
                      <a:pt x="262" y="990"/>
                    </a:lnTo>
                    <a:lnTo>
                      <a:pt x="230" y="973"/>
                    </a:lnTo>
                    <a:lnTo>
                      <a:pt x="198" y="964"/>
                    </a:lnTo>
                    <a:lnTo>
                      <a:pt x="187" y="958"/>
                    </a:lnTo>
                    <a:lnTo>
                      <a:pt x="174" y="945"/>
                    </a:lnTo>
                    <a:lnTo>
                      <a:pt x="166" y="928"/>
                    </a:lnTo>
                    <a:lnTo>
                      <a:pt x="161" y="924"/>
                    </a:lnTo>
                    <a:lnTo>
                      <a:pt x="116" y="917"/>
                    </a:lnTo>
                    <a:lnTo>
                      <a:pt x="88" y="904"/>
                    </a:lnTo>
                    <a:lnTo>
                      <a:pt x="82" y="891"/>
                    </a:lnTo>
                    <a:lnTo>
                      <a:pt x="52" y="866"/>
                    </a:lnTo>
                    <a:lnTo>
                      <a:pt x="33" y="855"/>
                    </a:lnTo>
                    <a:lnTo>
                      <a:pt x="43" y="820"/>
                    </a:lnTo>
                    <a:lnTo>
                      <a:pt x="43" y="810"/>
                    </a:lnTo>
                    <a:lnTo>
                      <a:pt x="41" y="797"/>
                    </a:lnTo>
                    <a:lnTo>
                      <a:pt x="45" y="790"/>
                    </a:lnTo>
                    <a:lnTo>
                      <a:pt x="45" y="782"/>
                    </a:lnTo>
                    <a:lnTo>
                      <a:pt x="41" y="758"/>
                    </a:lnTo>
                    <a:lnTo>
                      <a:pt x="41" y="750"/>
                    </a:lnTo>
                    <a:lnTo>
                      <a:pt x="33" y="732"/>
                    </a:lnTo>
                    <a:lnTo>
                      <a:pt x="45" y="715"/>
                    </a:lnTo>
                    <a:lnTo>
                      <a:pt x="43" y="698"/>
                    </a:lnTo>
                    <a:lnTo>
                      <a:pt x="39" y="687"/>
                    </a:lnTo>
                    <a:lnTo>
                      <a:pt x="41" y="679"/>
                    </a:lnTo>
                    <a:lnTo>
                      <a:pt x="41" y="644"/>
                    </a:lnTo>
                    <a:lnTo>
                      <a:pt x="52" y="638"/>
                    </a:lnTo>
                    <a:lnTo>
                      <a:pt x="58" y="621"/>
                    </a:lnTo>
                    <a:lnTo>
                      <a:pt x="67" y="608"/>
                    </a:lnTo>
                    <a:lnTo>
                      <a:pt x="67" y="591"/>
                    </a:lnTo>
                    <a:lnTo>
                      <a:pt x="65" y="584"/>
                    </a:lnTo>
                    <a:lnTo>
                      <a:pt x="56" y="580"/>
                    </a:lnTo>
                    <a:lnTo>
                      <a:pt x="43" y="552"/>
                    </a:lnTo>
                    <a:lnTo>
                      <a:pt x="35" y="546"/>
                    </a:lnTo>
                    <a:lnTo>
                      <a:pt x="15" y="546"/>
                    </a:lnTo>
                    <a:lnTo>
                      <a:pt x="5" y="541"/>
                    </a:lnTo>
                    <a:lnTo>
                      <a:pt x="0" y="515"/>
                    </a:lnTo>
                    <a:lnTo>
                      <a:pt x="7" y="490"/>
                    </a:lnTo>
                    <a:lnTo>
                      <a:pt x="13" y="483"/>
                    </a:lnTo>
                    <a:lnTo>
                      <a:pt x="28" y="470"/>
                    </a:lnTo>
                    <a:lnTo>
                      <a:pt x="35" y="442"/>
                    </a:lnTo>
                    <a:lnTo>
                      <a:pt x="39" y="438"/>
                    </a:lnTo>
                    <a:lnTo>
                      <a:pt x="45" y="421"/>
                    </a:lnTo>
                    <a:lnTo>
                      <a:pt x="56" y="412"/>
                    </a:lnTo>
                    <a:lnTo>
                      <a:pt x="84" y="397"/>
                    </a:lnTo>
                    <a:lnTo>
                      <a:pt x="93" y="384"/>
                    </a:lnTo>
                    <a:lnTo>
                      <a:pt x="108" y="384"/>
                    </a:lnTo>
                    <a:lnTo>
                      <a:pt x="116" y="367"/>
                    </a:lnTo>
                    <a:lnTo>
                      <a:pt x="134" y="372"/>
                    </a:lnTo>
                    <a:lnTo>
                      <a:pt x="138" y="367"/>
                    </a:lnTo>
                    <a:lnTo>
                      <a:pt x="142" y="354"/>
                    </a:lnTo>
                    <a:lnTo>
                      <a:pt x="153" y="348"/>
                    </a:lnTo>
                    <a:lnTo>
                      <a:pt x="151" y="318"/>
                    </a:lnTo>
                    <a:lnTo>
                      <a:pt x="149" y="219"/>
                    </a:lnTo>
                    <a:lnTo>
                      <a:pt x="144" y="127"/>
                    </a:lnTo>
                    <a:lnTo>
                      <a:pt x="166" y="131"/>
                    </a:lnTo>
                    <a:lnTo>
                      <a:pt x="194" y="95"/>
                    </a:lnTo>
                    <a:lnTo>
                      <a:pt x="217" y="116"/>
                    </a:lnTo>
                    <a:lnTo>
                      <a:pt x="239" y="116"/>
                    </a:lnTo>
                    <a:lnTo>
                      <a:pt x="333" y="84"/>
                    </a:lnTo>
                    <a:lnTo>
                      <a:pt x="509" y="0"/>
                    </a:lnTo>
                    <a:lnTo>
                      <a:pt x="533" y="11"/>
                    </a:lnTo>
                    <a:lnTo>
                      <a:pt x="533" y="26"/>
                    </a:lnTo>
                    <a:lnTo>
                      <a:pt x="501" y="140"/>
                    </a:lnTo>
                    <a:lnTo>
                      <a:pt x="550" y="114"/>
                    </a:lnTo>
                    <a:lnTo>
                      <a:pt x="602" y="133"/>
                    </a:lnTo>
                    <a:lnTo>
                      <a:pt x="636" y="138"/>
                    </a:lnTo>
                    <a:lnTo>
                      <a:pt x="642" y="148"/>
                    </a:lnTo>
                    <a:lnTo>
                      <a:pt x="662" y="142"/>
                    </a:lnTo>
                    <a:lnTo>
                      <a:pt x="664" y="146"/>
                    </a:lnTo>
                    <a:lnTo>
                      <a:pt x="666" y="153"/>
                    </a:lnTo>
                    <a:lnTo>
                      <a:pt x="673" y="153"/>
                    </a:lnTo>
                    <a:lnTo>
                      <a:pt x="677" y="157"/>
                    </a:lnTo>
                    <a:lnTo>
                      <a:pt x="690" y="159"/>
                    </a:lnTo>
                    <a:lnTo>
                      <a:pt x="703" y="180"/>
                    </a:lnTo>
                    <a:lnTo>
                      <a:pt x="709" y="200"/>
                    </a:lnTo>
                    <a:lnTo>
                      <a:pt x="718" y="211"/>
                    </a:lnTo>
                    <a:lnTo>
                      <a:pt x="720" y="219"/>
                    </a:lnTo>
                    <a:lnTo>
                      <a:pt x="769" y="230"/>
                    </a:lnTo>
                    <a:lnTo>
                      <a:pt x="988" y="275"/>
                    </a:lnTo>
                    <a:lnTo>
                      <a:pt x="1020" y="290"/>
                    </a:lnTo>
                    <a:lnTo>
                      <a:pt x="1038" y="299"/>
                    </a:lnTo>
                    <a:lnTo>
                      <a:pt x="1070" y="314"/>
                    </a:lnTo>
                    <a:lnTo>
                      <a:pt x="1072" y="309"/>
                    </a:lnTo>
                    <a:lnTo>
                      <a:pt x="1076" y="311"/>
                    </a:lnTo>
                    <a:lnTo>
                      <a:pt x="1078" y="314"/>
                    </a:lnTo>
                    <a:lnTo>
                      <a:pt x="1089" y="311"/>
                    </a:lnTo>
                    <a:lnTo>
                      <a:pt x="1096" y="314"/>
                    </a:lnTo>
                    <a:lnTo>
                      <a:pt x="1104" y="314"/>
                    </a:lnTo>
                    <a:lnTo>
                      <a:pt x="1113" y="322"/>
                    </a:lnTo>
                    <a:lnTo>
                      <a:pt x="1121" y="322"/>
                    </a:lnTo>
                    <a:lnTo>
                      <a:pt x="1124" y="314"/>
                    </a:lnTo>
                    <a:lnTo>
                      <a:pt x="1130" y="316"/>
                    </a:lnTo>
                    <a:lnTo>
                      <a:pt x="1136" y="311"/>
                    </a:lnTo>
                    <a:lnTo>
                      <a:pt x="1145" y="309"/>
                    </a:lnTo>
                    <a:lnTo>
                      <a:pt x="1151" y="311"/>
                    </a:lnTo>
                    <a:lnTo>
                      <a:pt x="1156" y="318"/>
                    </a:lnTo>
                    <a:lnTo>
                      <a:pt x="1162" y="316"/>
                    </a:lnTo>
                    <a:lnTo>
                      <a:pt x="1177" y="322"/>
                    </a:lnTo>
                    <a:lnTo>
                      <a:pt x="1186" y="316"/>
                    </a:lnTo>
                    <a:lnTo>
                      <a:pt x="1199" y="326"/>
                    </a:lnTo>
                    <a:lnTo>
                      <a:pt x="1205" y="326"/>
                    </a:lnTo>
                    <a:lnTo>
                      <a:pt x="1216" y="324"/>
                    </a:lnTo>
                    <a:lnTo>
                      <a:pt x="1227" y="331"/>
                    </a:lnTo>
                    <a:lnTo>
                      <a:pt x="1235" y="329"/>
                    </a:lnTo>
                    <a:lnTo>
                      <a:pt x="1244" y="333"/>
                    </a:lnTo>
                    <a:lnTo>
                      <a:pt x="1255" y="337"/>
                    </a:lnTo>
                    <a:lnTo>
                      <a:pt x="1259" y="337"/>
                    </a:lnTo>
                    <a:lnTo>
                      <a:pt x="1261" y="350"/>
                    </a:lnTo>
                    <a:lnTo>
                      <a:pt x="1270" y="354"/>
                    </a:lnTo>
                    <a:lnTo>
                      <a:pt x="1255" y="372"/>
                    </a:lnTo>
                    <a:lnTo>
                      <a:pt x="1252" y="378"/>
                    </a:lnTo>
                    <a:lnTo>
                      <a:pt x="1265" y="387"/>
                    </a:lnTo>
                    <a:lnTo>
                      <a:pt x="1276" y="389"/>
                    </a:lnTo>
                    <a:lnTo>
                      <a:pt x="1291" y="382"/>
                    </a:lnTo>
                    <a:lnTo>
                      <a:pt x="1298" y="393"/>
                    </a:lnTo>
                    <a:lnTo>
                      <a:pt x="1323" y="397"/>
                    </a:lnTo>
                    <a:lnTo>
                      <a:pt x="1332" y="408"/>
                    </a:lnTo>
                    <a:lnTo>
                      <a:pt x="1343" y="410"/>
                    </a:lnTo>
                    <a:lnTo>
                      <a:pt x="1345" y="415"/>
                    </a:lnTo>
                    <a:lnTo>
                      <a:pt x="1351" y="421"/>
                    </a:lnTo>
                    <a:lnTo>
                      <a:pt x="1349" y="423"/>
                    </a:lnTo>
                    <a:lnTo>
                      <a:pt x="1340" y="427"/>
                    </a:lnTo>
                    <a:lnTo>
                      <a:pt x="1340" y="432"/>
                    </a:lnTo>
                    <a:lnTo>
                      <a:pt x="1353" y="447"/>
                    </a:lnTo>
                    <a:lnTo>
                      <a:pt x="1353" y="451"/>
                    </a:lnTo>
                    <a:lnTo>
                      <a:pt x="1351" y="464"/>
                    </a:lnTo>
                    <a:lnTo>
                      <a:pt x="1340" y="464"/>
                    </a:lnTo>
                    <a:lnTo>
                      <a:pt x="1347" y="473"/>
                    </a:lnTo>
                    <a:lnTo>
                      <a:pt x="1353" y="490"/>
                    </a:lnTo>
                    <a:lnTo>
                      <a:pt x="1349" y="503"/>
                    </a:lnTo>
                    <a:lnTo>
                      <a:pt x="1336" y="511"/>
                    </a:lnTo>
                    <a:lnTo>
                      <a:pt x="1340" y="526"/>
                    </a:lnTo>
                    <a:lnTo>
                      <a:pt x="1334" y="541"/>
                    </a:lnTo>
                    <a:lnTo>
                      <a:pt x="1336" y="543"/>
                    </a:lnTo>
                    <a:lnTo>
                      <a:pt x="1336" y="539"/>
                    </a:lnTo>
                    <a:lnTo>
                      <a:pt x="1338" y="539"/>
                    </a:lnTo>
                    <a:lnTo>
                      <a:pt x="1345" y="548"/>
                    </a:lnTo>
                    <a:lnTo>
                      <a:pt x="1347" y="543"/>
                    </a:lnTo>
                    <a:lnTo>
                      <a:pt x="1366" y="543"/>
                    </a:lnTo>
                    <a:lnTo>
                      <a:pt x="1383" y="528"/>
                    </a:lnTo>
                    <a:lnTo>
                      <a:pt x="1396" y="539"/>
                    </a:lnTo>
                    <a:lnTo>
                      <a:pt x="1396" y="543"/>
                    </a:lnTo>
                    <a:lnTo>
                      <a:pt x="1383" y="573"/>
                    </a:lnTo>
                    <a:lnTo>
                      <a:pt x="1383" y="582"/>
                    </a:lnTo>
                    <a:lnTo>
                      <a:pt x="1381" y="586"/>
                    </a:lnTo>
                    <a:lnTo>
                      <a:pt x="1381" y="597"/>
                    </a:lnTo>
                    <a:lnTo>
                      <a:pt x="1377" y="601"/>
                    </a:lnTo>
                    <a:lnTo>
                      <a:pt x="1379" y="610"/>
                    </a:lnTo>
                    <a:lnTo>
                      <a:pt x="1396" y="623"/>
                    </a:lnTo>
                    <a:lnTo>
                      <a:pt x="1398" y="634"/>
                    </a:lnTo>
                    <a:lnTo>
                      <a:pt x="1422" y="638"/>
                    </a:lnTo>
                    <a:lnTo>
                      <a:pt x="1413" y="653"/>
                    </a:lnTo>
                    <a:lnTo>
                      <a:pt x="1416" y="677"/>
                    </a:lnTo>
                    <a:lnTo>
                      <a:pt x="1381" y="692"/>
                    </a:lnTo>
                    <a:moveTo>
                      <a:pt x="1562" y="550"/>
                    </a:moveTo>
                    <a:lnTo>
                      <a:pt x="1572" y="546"/>
                    </a:lnTo>
                    <a:lnTo>
                      <a:pt x="1581" y="567"/>
                    </a:lnTo>
                    <a:lnTo>
                      <a:pt x="1575" y="576"/>
                    </a:lnTo>
                    <a:lnTo>
                      <a:pt x="1560" y="567"/>
                    </a:lnTo>
                    <a:lnTo>
                      <a:pt x="1568" y="604"/>
                    </a:lnTo>
                    <a:lnTo>
                      <a:pt x="1553" y="606"/>
                    </a:lnTo>
                    <a:lnTo>
                      <a:pt x="1566" y="623"/>
                    </a:lnTo>
                    <a:lnTo>
                      <a:pt x="1553" y="627"/>
                    </a:lnTo>
                    <a:lnTo>
                      <a:pt x="1555" y="640"/>
                    </a:lnTo>
                    <a:lnTo>
                      <a:pt x="1549" y="638"/>
                    </a:lnTo>
                    <a:lnTo>
                      <a:pt x="1534" y="670"/>
                    </a:lnTo>
                    <a:lnTo>
                      <a:pt x="1538" y="687"/>
                    </a:lnTo>
                    <a:lnTo>
                      <a:pt x="1529" y="711"/>
                    </a:lnTo>
                    <a:lnTo>
                      <a:pt x="1504" y="743"/>
                    </a:lnTo>
                    <a:lnTo>
                      <a:pt x="1484" y="730"/>
                    </a:lnTo>
                    <a:lnTo>
                      <a:pt x="1476" y="702"/>
                    </a:lnTo>
                    <a:lnTo>
                      <a:pt x="1489" y="662"/>
                    </a:lnTo>
                    <a:lnTo>
                      <a:pt x="1504" y="647"/>
                    </a:lnTo>
                    <a:lnTo>
                      <a:pt x="1512" y="599"/>
                    </a:lnTo>
                    <a:lnTo>
                      <a:pt x="1527" y="606"/>
                    </a:lnTo>
                    <a:lnTo>
                      <a:pt x="1553" y="550"/>
                    </a:lnTo>
                    <a:lnTo>
                      <a:pt x="1562" y="55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8" name="Freeform 557"/>
              <p:cNvSpPr>
                <a:spLocks/>
              </p:cNvSpPr>
              <p:nvPr/>
            </p:nvSpPr>
            <p:spPr bwMode="auto">
              <a:xfrm>
                <a:off x="18917" y="7065"/>
                <a:ext cx="500" cy="1042"/>
              </a:xfrm>
              <a:custGeom>
                <a:avLst/>
                <a:gdLst>
                  <a:gd name="T0" fmla="*/ 6 w 500"/>
                  <a:gd name="T1" fmla="*/ 62 h 1042"/>
                  <a:gd name="T2" fmla="*/ 15 w 500"/>
                  <a:gd name="T3" fmla="*/ 77 h 1042"/>
                  <a:gd name="T4" fmla="*/ 23 w 500"/>
                  <a:gd name="T5" fmla="*/ 64 h 1042"/>
                  <a:gd name="T6" fmla="*/ 34 w 500"/>
                  <a:gd name="T7" fmla="*/ 41 h 1042"/>
                  <a:gd name="T8" fmla="*/ 53 w 500"/>
                  <a:gd name="T9" fmla="*/ 34 h 1042"/>
                  <a:gd name="T10" fmla="*/ 75 w 500"/>
                  <a:gd name="T11" fmla="*/ 39 h 1042"/>
                  <a:gd name="T12" fmla="*/ 113 w 500"/>
                  <a:gd name="T13" fmla="*/ 54 h 1042"/>
                  <a:gd name="T14" fmla="*/ 133 w 500"/>
                  <a:gd name="T15" fmla="*/ 62 h 1042"/>
                  <a:gd name="T16" fmla="*/ 159 w 500"/>
                  <a:gd name="T17" fmla="*/ 47 h 1042"/>
                  <a:gd name="T18" fmla="*/ 176 w 500"/>
                  <a:gd name="T19" fmla="*/ 34 h 1042"/>
                  <a:gd name="T20" fmla="*/ 191 w 500"/>
                  <a:gd name="T21" fmla="*/ 30 h 1042"/>
                  <a:gd name="T22" fmla="*/ 197 w 500"/>
                  <a:gd name="T23" fmla="*/ 41 h 1042"/>
                  <a:gd name="T24" fmla="*/ 223 w 500"/>
                  <a:gd name="T25" fmla="*/ 52 h 1042"/>
                  <a:gd name="T26" fmla="*/ 242 w 500"/>
                  <a:gd name="T27" fmla="*/ 54 h 1042"/>
                  <a:gd name="T28" fmla="*/ 257 w 500"/>
                  <a:gd name="T29" fmla="*/ 52 h 1042"/>
                  <a:gd name="T30" fmla="*/ 285 w 500"/>
                  <a:gd name="T31" fmla="*/ 47 h 1042"/>
                  <a:gd name="T32" fmla="*/ 304 w 500"/>
                  <a:gd name="T33" fmla="*/ 64 h 1042"/>
                  <a:gd name="T34" fmla="*/ 326 w 500"/>
                  <a:gd name="T35" fmla="*/ 62 h 1042"/>
                  <a:gd name="T36" fmla="*/ 356 w 500"/>
                  <a:gd name="T37" fmla="*/ 64 h 1042"/>
                  <a:gd name="T38" fmla="*/ 386 w 500"/>
                  <a:gd name="T39" fmla="*/ 75 h 1042"/>
                  <a:gd name="T40" fmla="*/ 395 w 500"/>
                  <a:gd name="T41" fmla="*/ 73 h 1042"/>
                  <a:gd name="T42" fmla="*/ 386 w 500"/>
                  <a:gd name="T43" fmla="*/ 67 h 1042"/>
                  <a:gd name="T44" fmla="*/ 388 w 500"/>
                  <a:gd name="T45" fmla="*/ 41 h 1042"/>
                  <a:gd name="T46" fmla="*/ 399 w 500"/>
                  <a:gd name="T47" fmla="*/ 34 h 1042"/>
                  <a:gd name="T48" fmla="*/ 403 w 500"/>
                  <a:gd name="T49" fmla="*/ 24 h 1042"/>
                  <a:gd name="T50" fmla="*/ 401 w 500"/>
                  <a:gd name="T51" fmla="*/ 11 h 1042"/>
                  <a:gd name="T52" fmla="*/ 423 w 500"/>
                  <a:gd name="T53" fmla="*/ 11 h 1042"/>
                  <a:gd name="T54" fmla="*/ 431 w 500"/>
                  <a:gd name="T55" fmla="*/ 0 h 1042"/>
                  <a:gd name="T56" fmla="*/ 444 w 500"/>
                  <a:gd name="T57" fmla="*/ 9 h 1042"/>
                  <a:gd name="T58" fmla="*/ 446 w 500"/>
                  <a:gd name="T59" fmla="*/ 26 h 1042"/>
                  <a:gd name="T60" fmla="*/ 451 w 500"/>
                  <a:gd name="T61" fmla="*/ 41 h 1042"/>
                  <a:gd name="T62" fmla="*/ 463 w 500"/>
                  <a:gd name="T63" fmla="*/ 54 h 1042"/>
                  <a:gd name="T64" fmla="*/ 461 w 500"/>
                  <a:gd name="T65" fmla="*/ 69 h 1042"/>
                  <a:gd name="T66" fmla="*/ 472 w 500"/>
                  <a:gd name="T67" fmla="*/ 82 h 1042"/>
                  <a:gd name="T68" fmla="*/ 481 w 500"/>
                  <a:gd name="T69" fmla="*/ 101 h 1042"/>
                  <a:gd name="T70" fmla="*/ 500 w 500"/>
                  <a:gd name="T71" fmla="*/ 114 h 1042"/>
                  <a:gd name="T72" fmla="*/ 444 w 500"/>
                  <a:gd name="T73" fmla="*/ 472 h 1042"/>
                  <a:gd name="T74" fmla="*/ 412 w 500"/>
                  <a:gd name="T75" fmla="*/ 659 h 1042"/>
                  <a:gd name="T76" fmla="*/ 352 w 500"/>
                  <a:gd name="T77" fmla="*/ 1042 h 1042"/>
                  <a:gd name="T78" fmla="*/ 62 w 500"/>
                  <a:gd name="T79" fmla="*/ 992 h 1042"/>
                  <a:gd name="T80" fmla="*/ 0 w 500"/>
                  <a:gd name="T81" fmla="*/ 981 h 1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0" h="1042">
                    <a:moveTo>
                      <a:pt x="0" y="58"/>
                    </a:moveTo>
                    <a:lnTo>
                      <a:pt x="6" y="62"/>
                    </a:lnTo>
                    <a:lnTo>
                      <a:pt x="8" y="71"/>
                    </a:lnTo>
                    <a:lnTo>
                      <a:pt x="15" y="77"/>
                    </a:lnTo>
                    <a:lnTo>
                      <a:pt x="23" y="75"/>
                    </a:lnTo>
                    <a:lnTo>
                      <a:pt x="23" y="64"/>
                    </a:lnTo>
                    <a:lnTo>
                      <a:pt x="23" y="54"/>
                    </a:lnTo>
                    <a:lnTo>
                      <a:pt x="34" y="41"/>
                    </a:lnTo>
                    <a:lnTo>
                      <a:pt x="40" y="36"/>
                    </a:lnTo>
                    <a:lnTo>
                      <a:pt x="53" y="34"/>
                    </a:lnTo>
                    <a:lnTo>
                      <a:pt x="58" y="30"/>
                    </a:lnTo>
                    <a:lnTo>
                      <a:pt x="75" y="39"/>
                    </a:lnTo>
                    <a:lnTo>
                      <a:pt x="105" y="47"/>
                    </a:lnTo>
                    <a:lnTo>
                      <a:pt x="113" y="54"/>
                    </a:lnTo>
                    <a:lnTo>
                      <a:pt x="124" y="54"/>
                    </a:lnTo>
                    <a:lnTo>
                      <a:pt x="133" y="62"/>
                    </a:lnTo>
                    <a:lnTo>
                      <a:pt x="148" y="64"/>
                    </a:lnTo>
                    <a:lnTo>
                      <a:pt x="159" y="47"/>
                    </a:lnTo>
                    <a:lnTo>
                      <a:pt x="159" y="39"/>
                    </a:lnTo>
                    <a:lnTo>
                      <a:pt x="176" y="34"/>
                    </a:lnTo>
                    <a:lnTo>
                      <a:pt x="184" y="28"/>
                    </a:lnTo>
                    <a:lnTo>
                      <a:pt x="191" y="30"/>
                    </a:lnTo>
                    <a:lnTo>
                      <a:pt x="193" y="39"/>
                    </a:lnTo>
                    <a:lnTo>
                      <a:pt x="197" y="41"/>
                    </a:lnTo>
                    <a:lnTo>
                      <a:pt x="216" y="47"/>
                    </a:lnTo>
                    <a:lnTo>
                      <a:pt x="223" y="52"/>
                    </a:lnTo>
                    <a:lnTo>
                      <a:pt x="234" y="49"/>
                    </a:lnTo>
                    <a:lnTo>
                      <a:pt x="242" y="54"/>
                    </a:lnTo>
                    <a:lnTo>
                      <a:pt x="244" y="49"/>
                    </a:lnTo>
                    <a:lnTo>
                      <a:pt x="257" y="52"/>
                    </a:lnTo>
                    <a:lnTo>
                      <a:pt x="268" y="47"/>
                    </a:lnTo>
                    <a:lnTo>
                      <a:pt x="285" y="47"/>
                    </a:lnTo>
                    <a:lnTo>
                      <a:pt x="300" y="71"/>
                    </a:lnTo>
                    <a:lnTo>
                      <a:pt x="304" y="64"/>
                    </a:lnTo>
                    <a:lnTo>
                      <a:pt x="311" y="67"/>
                    </a:lnTo>
                    <a:lnTo>
                      <a:pt x="326" y="62"/>
                    </a:lnTo>
                    <a:lnTo>
                      <a:pt x="335" y="58"/>
                    </a:lnTo>
                    <a:lnTo>
                      <a:pt x="356" y="64"/>
                    </a:lnTo>
                    <a:lnTo>
                      <a:pt x="367" y="62"/>
                    </a:lnTo>
                    <a:lnTo>
                      <a:pt x="386" y="75"/>
                    </a:lnTo>
                    <a:lnTo>
                      <a:pt x="388" y="73"/>
                    </a:lnTo>
                    <a:lnTo>
                      <a:pt x="395" y="73"/>
                    </a:lnTo>
                    <a:lnTo>
                      <a:pt x="395" y="69"/>
                    </a:lnTo>
                    <a:lnTo>
                      <a:pt x="386" y="67"/>
                    </a:lnTo>
                    <a:lnTo>
                      <a:pt x="384" y="49"/>
                    </a:lnTo>
                    <a:lnTo>
                      <a:pt x="388" y="41"/>
                    </a:lnTo>
                    <a:lnTo>
                      <a:pt x="388" y="32"/>
                    </a:lnTo>
                    <a:lnTo>
                      <a:pt x="399" y="34"/>
                    </a:lnTo>
                    <a:lnTo>
                      <a:pt x="401" y="30"/>
                    </a:lnTo>
                    <a:lnTo>
                      <a:pt x="403" y="24"/>
                    </a:lnTo>
                    <a:lnTo>
                      <a:pt x="399" y="15"/>
                    </a:lnTo>
                    <a:lnTo>
                      <a:pt x="401" y="11"/>
                    </a:lnTo>
                    <a:lnTo>
                      <a:pt x="410" y="9"/>
                    </a:lnTo>
                    <a:lnTo>
                      <a:pt x="423" y="11"/>
                    </a:lnTo>
                    <a:lnTo>
                      <a:pt x="427" y="2"/>
                    </a:lnTo>
                    <a:lnTo>
                      <a:pt x="431" y="0"/>
                    </a:lnTo>
                    <a:lnTo>
                      <a:pt x="435" y="6"/>
                    </a:lnTo>
                    <a:lnTo>
                      <a:pt x="444" y="9"/>
                    </a:lnTo>
                    <a:lnTo>
                      <a:pt x="442" y="17"/>
                    </a:lnTo>
                    <a:lnTo>
                      <a:pt x="446" y="26"/>
                    </a:lnTo>
                    <a:lnTo>
                      <a:pt x="453" y="30"/>
                    </a:lnTo>
                    <a:lnTo>
                      <a:pt x="451" y="41"/>
                    </a:lnTo>
                    <a:lnTo>
                      <a:pt x="463" y="49"/>
                    </a:lnTo>
                    <a:lnTo>
                      <a:pt x="463" y="54"/>
                    </a:lnTo>
                    <a:lnTo>
                      <a:pt x="459" y="58"/>
                    </a:lnTo>
                    <a:lnTo>
                      <a:pt x="461" y="69"/>
                    </a:lnTo>
                    <a:lnTo>
                      <a:pt x="470" y="75"/>
                    </a:lnTo>
                    <a:lnTo>
                      <a:pt x="472" y="82"/>
                    </a:lnTo>
                    <a:lnTo>
                      <a:pt x="481" y="90"/>
                    </a:lnTo>
                    <a:lnTo>
                      <a:pt x="481" y="101"/>
                    </a:lnTo>
                    <a:lnTo>
                      <a:pt x="489" y="107"/>
                    </a:lnTo>
                    <a:lnTo>
                      <a:pt x="500" y="114"/>
                    </a:lnTo>
                    <a:lnTo>
                      <a:pt x="470" y="299"/>
                    </a:lnTo>
                    <a:lnTo>
                      <a:pt x="444" y="472"/>
                    </a:lnTo>
                    <a:lnTo>
                      <a:pt x="429" y="558"/>
                    </a:lnTo>
                    <a:lnTo>
                      <a:pt x="412" y="659"/>
                    </a:lnTo>
                    <a:lnTo>
                      <a:pt x="382" y="853"/>
                    </a:lnTo>
                    <a:lnTo>
                      <a:pt x="352" y="1042"/>
                    </a:lnTo>
                    <a:lnTo>
                      <a:pt x="229" y="1020"/>
                    </a:lnTo>
                    <a:lnTo>
                      <a:pt x="62" y="992"/>
                    </a:lnTo>
                    <a:lnTo>
                      <a:pt x="49" y="992"/>
                    </a:lnTo>
                    <a:lnTo>
                      <a:pt x="0" y="98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9" name="Freeform 558"/>
              <p:cNvSpPr>
                <a:spLocks/>
              </p:cNvSpPr>
              <p:nvPr/>
            </p:nvSpPr>
            <p:spPr bwMode="auto">
              <a:xfrm>
                <a:off x="23149" y="5658"/>
                <a:ext cx="1963" cy="2212"/>
              </a:xfrm>
              <a:custGeom>
                <a:avLst/>
                <a:gdLst>
                  <a:gd name="T0" fmla="*/ 1124 w 1963"/>
                  <a:gd name="T1" fmla="*/ 2197 h 2212"/>
                  <a:gd name="T2" fmla="*/ 789 w 1963"/>
                  <a:gd name="T3" fmla="*/ 2206 h 2212"/>
                  <a:gd name="T4" fmla="*/ 456 w 1963"/>
                  <a:gd name="T5" fmla="*/ 2210 h 2212"/>
                  <a:gd name="T6" fmla="*/ 185 w 1963"/>
                  <a:gd name="T7" fmla="*/ 1946 h 2212"/>
                  <a:gd name="T8" fmla="*/ 189 w 1963"/>
                  <a:gd name="T9" fmla="*/ 1538 h 2212"/>
                  <a:gd name="T10" fmla="*/ 125 w 1963"/>
                  <a:gd name="T11" fmla="*/ 1486 h 2212"/>
                  <a:gd name="T12" fmla="*/ 88 w 1963"/>
                  <a:gd name="T13" fmla="*/ 1396 h 2212"/>
                  <a:gd name="T14" fmla="*/ 161 w 1963"/>
                  <a:gd name="T15" fmla="*/ 1285 h 2212"/>
                  <a:gd name="T16" fmla="*/ 155 w 1963"/>
                  <a:gd name="T17" fmla="*/ 1184 h 2212"/>
                  <a:gd name="T18" fmla="*/ 129 w 1963"/>
                  <a:gd name="T19" fmla="*/ 1108 h 2212"/>
                  <a:gd name="T20" fmla="*/ 108 w 1963"/>
                  <a:gd name="T21" fmla="*/ 1038 h 2212"/>
                  <a:gd name="T22" fmla="*/ 106 w 1963"/>
                  <a:gd name="T23" fmla="*/ 977 h 2212"/>
                  <a:gd name="T24" fmla="*/ 112 w 1963"/>
                  <a:gd name="T25" fmla="*/ 911 h 2212"/>
                  <a:gd name="T26" fmla="*/ 97 w 1963"/>
                  <a:gd name="T27" fmla="*/ 898 h 2212"/>
                  <a:gd name="T28" fmla="*/ 97 w 1963"/>
                  <a:gd name="T29" fmla="*/ 853 h 2212"/>
                  <a:gd name="T30" fmla="*/ 93 w 1963"/>
                  <a:gd name="T31" fmla="*/ 778 h 2212"/>
                  <a:gd name="T32" fmla="*/ 91 w 1963"/>
                  <a:gd name="T33" fmla="*/ 735 h 2212"/>
                  <a:gd name="T34" fmla="*/ 88 w 1963"/>
                  <a:gd name="T35" fmla="*/ 692 h 2212"/>
                  <a:gd name="T36" fmla="*/ 80 w 1963"/>
                  <a:gd name="T37" fmla="*/ 634 h 2212"/>
                  <a:gd name="T38" fmla="*/ 58 w 1963"/>
                  <a:gd name="T39" fmla="*/ 576 h 2212"/>
                  <a:gd name="T40" fmla="*/ 37 w 1963"/>
                  <a:gd name="T41" fmla="*/ 494 h 2212"/>
                  <a:gd name="T42" fmla="*/ 20 w 1963"/>
                  <a:gd name="T43" fmla="*/ 456 h 2212"/>
                  <a:gd name="T44" fmla="*/ 22 w 1963"/>
                  <a:gd name="T45" fmla="*/ 434 h 2212"/>
                  <a:gd name="T46" fmla="*/ 24 w 1963"/>
                  <a:gd name="T47" fmla="*/ 415 h 2212"/>
                  <a:gd name="T48" fmla="*/ 26 w 1963"/>
                  <a:gd name="T49" fmla="*/ 402 h 2212"/>
                  <a:gd name="T50" fmla="*/ 22 w 1963"/>
                  <a:gd name="T51" fmla="*/ 376 h 2212"/>
                  <a:gd name="T52" fmla="*/ 22 w 1963"/>
                  <a:gd name="T53" fmla="*/ 359 h 2212"/>
                  <a:gd name="T54" fmla="*/ 20 w 1963"/>
                  <a:gd name="T55" fmla="*/ 348 h 2212"/>
                  <a:gd name="T56" fmla="*/ 15 w 1963"/>
                  <a:gd name="T57" fmla="*/ 307 h 2212"/>
                  <a:gd name="T58" fmla="*/ 20 w 1963"/>
                  <a:gd name="T59" fmla="*/ 292 h 2212"/>
                  <a:gd name="T60" fmla="*/ 33 w 1963"/>
                  <a:gd name="T61" fmla="*/ 258 h 2212"/>
                  <a:gd name="T62" fmla="*/ 20 w 1963"/>
                  <a:gd name="T63" fmla="*/ 228 h 2212"/>
                  <a:gd name="T64" fmla="*/ 11 w 1963"/>
                  <a:gd name="T65" fmla="*/ 206 h 2212"/>
                  <a:gd name="T66" fmla="*/ 207 w 1963"/>
                  <a:gd name="T67" fmla="*/ 138 h 2212"/>
                  <a:gd name="T68" fmla="*/ 643 w 1963"/>
                  <a:gd name="T69" fmla="*/ 183 h 2212"/>
                  <a:gd name="T70" fmla="*/ 756 w 1963"/>
                  <a:gd name="T71" fmla="*/ 264 h 2212"/>
                  <a:gd name="T72" fmla="*/ 952 w 1963"/>
                  <a:gd name="T73" fmla="*/ 299 h 2212"/>
                  <a:gd name="T74" fmla="*/ 1139 w 1963"/>
                  <a:gd name="T75" fmla="*/ 297 h 2212"/>
                  <a:gd name="T76" fmla="*/ 1199 w 1963"/>
                  <a:gd name="T77" fmla="*/ 331 h 2212"/>
                  <a:gd name="T78" fmla="*/ 1250 w 1963"/>
                  <a:gd name="T79" fmla="*/ 383 h 2212"/>
                  <a:gd name="T80" fmla="*/ 1383 w 1963"/>
                  <a:gd name="T81" fmla="*/ 413 h 2212"/>
                  <a:gd name="T82" fmla="*/ 1525 w 1963"/>
                  <a:gd name="T83" fmla="*/ 451 h 2212"/>
                  <a:gd name="T84" fmla="*/ 1699 w 1963"/>
                  <a:gd name="T85" fmla="*/ 438 h 2212"/>
                  <a:gd name="T86" fmla="*/ 1905 w 1963"/>
                  <a:gd name="T87" fmla="*/ 451 h 2212"/>
                  <a:gd name="T88" fmla="*/ 1719 w 1963"/>
                  <a:gd name="T89" fmla="*/ 580 h 2212"/>
                  <a:gd name="T90" fmla="*/ 1298 w 1963"/>
                  <a:gd name="T91" fmla="*/ 992 h 2212"/>
                  <a:gd name="T92" fmla="*/ 1287 w 1963"/>
                  <a:gd name="T93" fmla="*/ 1218 h 2212"/>
                  <a:gd name="T94" fmla="*/ 1242 w 1963"/>
                  <a:gd name="T95" fmla="*/ 1254 h 2212"/>
                  <a:gd name="T96" fmla="*/ 1173 w 1963"/>
                  <a:gd name="T97" fmla="*/ 1308 h 2212"/>
                  <a:gd name="T98" fmla="*/ 1134 w 1963"/>
                  <a:gd name="T99" fmla="*/ 1385 h 2212"/>
                  <a:gd name="T100" fmla="*/ 1190 w 1963"/>
                  <a:gd name="T101" fmla="*/ 1450 h 2212"/>
                  <a:gd name="T102" fmla="*/ 1186 w 1963"/>
                  <a:gd name="T103" fmla="*/ 1508 h 2212"/>
                  <a:gd name="T104" fmla="*/ 1179 w 1963"/>
                  <a:gd name="T105" fmla="*/ 1585 h 2212"/>
                  <a:gd name="T106" fmla="*/ 1179 w 1963"/>
                  <a:gd name="T107" fmla="*/ 1660 h 2212"/>
                  <a:gd name="T108" fmla="*/ 1186 w 1963"/>
                  <a:gd name="T109" fmla="*/ 1736 h 2212"/>
                  <a:gd name="T110" fmla="*/ 1300 w 1963"/>
                  <a:gd name="T111" fmla="*/ 1798 h 2212"/>
                  <a:gd name="T112" fmla="*/ 1396 w 1963"/>
                  <a:gd name="T113" fmla="*/ 1860 h 2212"/>
                  <a:gd name="T114" fmla="*/ 1433 w 1963"/>
                  <a:gd name="T115" fmla="*/ 1925 h 2212"/>
                  <a:gd name="T116" fmla="*/ 1523 w 1963"/>
                  <a:gd name="T117" fmla="*/ 1980 h 2212"/>
                  <a:gd name="T118" fmla="*/ 1603 w 1963"/>
                  <a:gd name="T119" fmla="*/ 2094 h 2212"/>
                  <a:gd name="T120" fmla="*/ 1510 w 1963"/>
                  <a:gd name="T121" fmla="*/ 2182 h 2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63" h="2212">
                    <a:moveTo>
                      <a:pt x="1478" y="2184"/>
                    </a:moveTo>
                    <a:lnTo>
                      <a:pt x="1381" y="2189"/>
                    </a:lnTo>
                    <a:lnTo>
                      <a:pt x="1280" y="2193"/>
                    </a:lnTo>
                    <a:lnTo>
                      <a:pt x="1250" y="2193"/>
                    </a:lnTo>
                    <a:lnTo>
                      <a:pt x="1124" y="2197"/>
                    </a:lnTo>
                    <a:lnTo>
                      <a:pt x="1115" y="2197"/>
                    </a:lnTo>
                    <a:lnTo>
                      <a:pt x="993" y="2202"/>
                    </a:lnTo>
                    <a:lnTo>
                      <a:pt x="952" y="2202"/>
                    </a:lnTo>
                    <a:lnTo>
                      <a:pt x="864" y="2206"/>
                    </a:lnTo>
                    <a:lnTo>
                      <a:pt x="789" y="2206"/>
                    </a:lnTo>
                    <a:lnTo>
                      <a:pt x="733" y="2208"/>
                    </a:lnTo>
                    <a:lnTo>
                      <a:pt x="621" y="2208"/>
                    </a:lnTo>
                    <a:lnTo>
                      <a:pt x="604" y="2210"/>
                    </a:lnTo>
                    <a:lnTo>
                      <a:pt x="475" y="2210"/>
                    </a:lnTo>
                    <a:lnTo>
                      <a:pt x="456" y="2210"/>
                    </a:lnTo>
                    <a:lnTo>
                      <a:pt x="346" y="2210"/>
                    </a:lnTo>
                    <a:lnTo>
                      <a:pt x="292" y="2212"/>
                    </a:lnTo>
                    <a:lnTo>
                      <a:pt x="183" y="2210"/>
                    </a:lnTo>
                    <a:lnTo>
                      <a:pt x="185" y="2079"/>
                    </a:lnTo>
                    <a:lnTo>
                      <a:pt x="185" y="1946"/>
                    </a:lnTo>
                    <a:lnTo>
                      <a:pt x="187" y="1817"/>
                    </a:lnTo>
                    <a:lnTo>
                      <a:pt x="187" y="1783"/>
                    </a:lnTo>
                    <a:lnTo>
                      <a:pt x="187" y="1718"/>
                    </a:lnTo>
                    <a:lnTo>
                      <a:pt x="187" y="1654"/>
                    </a:lnTo>
                    <a:lnTo>
                      <a:pt x="189" y="1538"/>
                    </a:lnTo>
                    <a:lnTo>
                      <a:pt x="187" y="1529"/>
                    </a:lnTo>
                    <a:lnTo>
                      <a:pt x="183" y="1519"/>
                    </a:lnTo>
                    <a:lnTo>
                      <a:pt x="168" y="1501"/>
                    </a:lnTo>
                    <a:lnTo>
                      <a:pt x="149" y="1493"/>
                    </a:lnTo>
                    <a:lnTo>
                      <a:pt x="125" y="1486"/>
                    </a:lnTo>
                    <a:lnTo>
                      <a:pt x="114" y="1469"/>
                    </a:lnTo>
                    <a:lnTo>
                      <a:pt x="106" y="1446"/>
                    </a:lnTo>
                    <a:lnTo>
                      <a:pt x="86" y="1422"/>
                    </a:lnTo>
                    <a:lnTo>
                      <a:pt x="82" y="1411"/>
                    </a:lnTo>
                    <a:lnTo>
                      <a:pt x="88" y="1396"/>
                    </a:lnTo>
                    <a:lnTo>
                      <a:pt x="136" y="1362"/>
                    </a:lnTo>
                    <a:lnTo>
                      <a:pt x="149" y="1336"/>
                    </a:lnTo>
                    <a:lnTo>
                      <a:pt x="155" y="1334"/>
                    </a:lnTo>
                    <a:lnTo>
                      <a:pt x="159" y="1289"/>
                    </a:lnTo>
                    <a:lnTo>
                      <a:pt x="161" y="1285"/>
                    </a:lnTo>
                    <a:lnTo>
                      <a:pt x="157" y="1257"/>
                    </a:lnTo>
                    <a:lnTo>
                      <a:pt x="164" y="1229"/>
                    </a:lnTo>
                    <a:lnTo>
                      <a:pt x="159" y="1199"/>
                    </a:lnTo>
                    <a:lnTo>
                      <a:pt x="155" y="1192"/>
                    </a:lnTo>
                    <a:lnTo>
                      <a:pt x="155" y="1184"/>
                    </a:lnTo>
                    <a:lnTo>
                      <a:pt x="153" y="1175"/>
                    </a:lnTo>
                    <a:lnTo>
                      <a:pt x="151" y="1139"/>
                    </a:lnTo>
                    <a:lnTo>
                      <a:pt x="149" y="1132"/>
                    </a:lnTo>
                    <a:lnTo>
                      <a:pt x="138" y="1130"/>
                    </a:lnTo>
                    <a:lnTo>
                      <a:pt x="129" y="1108"/>
                    </a:lnTo>
                    <a:lnTo>
                      <a:pt x="123" y="1104"/>
                    </a:lnTo>
                    <a:lnTo>
                      <a:pt x="123" y="1087"/>
                    </a:lnTo>
                    <a:lnTo>
                      <a:pt x="116" y="1081"/>
                    </a:lnTo>
                    <a:lnTo>
                      <a:pt x="114" y="1042"/>
                    </a:lnTo>
                    <a:lnTo>
                      <a:pt x="108" y="1038"/>
                    </a:lnTo>
                    <a:lnTo>
                      <a:pt x="106" y="1029"/>
                    </a:lnTo>
                    <a:lnTo>
                      <a:pt x="104" y="1027"/>
                    </a:lnTo>
                    <a:lnTo>
                      <a:pt x="101" y="1008"/>
                    </a:lnTo>
                    <a:lnTo>
                      <a:pt x="106" y="997"/>
                    </a:lnTo>
                    <a:lnTo>
                      <a:pt x="106" y="977"/>
                    </a:lnTo>
                    <a:lnTo>
                      <a:pt x="101" y="958"/>
                    </a:lnTo>
                    <a:lnTo>
                      <a:pt x="110" y="945"/>
                    </a:lnTo>
                    <a:lnTo>
                      <a:pt x="108" y="937"/>
                    </a:lnTo>
                    <a:lnTo>
                      <a:pt x="112" y="917"/>
                    </a:lnTo>
                    <a:lnTo>
                      <a:pt x="112" y="911"/>
                    </a:lnTo>
                    <a:lnTo>
                      <a:pt x="106" y="913"/>
                    </a:lnTo>
                    <a:lnTo>
                      <a:pt x="104" y="907"/>
                    </a:lnTo>
                    <a:lnTo>
                      <a:pt x="101" y="904"/>
                    </a:lnTo>
                    <a:lnTo>
                      <a:pt x="104" y="898"/>
                    </a:lnTo>
                    <a:lnTo>
                      <a:pt x="97" y="898"/>
                    </a:lnTo>
                    <a:lnTo>
                      <a:pt x="95" y="885"/>
                    </a:lnTo>
                    <a:lnTo>
                      <a:pt x="93" y="883"/>
                    </a:lnTo>
                    <a:lnTo>
                      <a:pt x="97" y="874"/>
                    </a:lnTo>
                    <a:lnTo>
                      <a:pt x="95" y="857"/>
                    </a:lnTo>
                    <a:lnTo>
                      <a:pt x="97" y="853"/>
                    </a:lnTo>
                    <a:lnTo>
                      <a:pt x="93" y="829"/>
                    </a:lnTo>
                    <a:lnTo>
                      <a:pt x="95" y="823"/>
                    </a:lnTo>
                    <a:lnTo>
                      <a:pt x="93" y="797"/>
                    </a:lnTo>
                    <a:lnTo>
                      <a:pt x="91" y="791"/>
                    </a:lnTo>
                    <a:lnTo>
                      <a:pt x="93" y="778"/>
                    </a:lnTo>
                    <a:lnTo>
                      <a:pt x="91" y="769"/>
                    </a:lnTo>
                    <a:lnTo>
                      <a:pt x="93" y="758"/>
                    </a:lnTo>
                    <a:lnTo>
                      <a:pt x="91" y="752"/>
                    </a:lnTo>
                    <a:lnTo>
                      <a:pt x="93" y="743"/>
                    </a:lnTo>
                    <a:lnTo>
                      <a:pt x="91" y="735"/>
                    </a:lnTo>
                    <a:lnTo>
                      <a:pt x="86" y="733"/>
                    </a:lnTo>
                    <a:lnTo>
                      <a:pt x="88" y="724"/>
                    </a:lnTo>
                    <a:lnTo>
                      <a:pt x="86" y="713"/>
                    </a:lnTo>
                    <a:lnTo>
                      <a:pt x="91" y="698"/>
                    </a:lnTo>
                    <a:lnTo>
                      <a:pt x="88" y="692"/>
                    </a:lnTo>
                    <a:lnTo>
                      <a:pt x="91" y="683"/>
                    </a:lnTo>
                    <a:lnTo>
                      <a:pt x="88" y="677"/>
                    </a:lnTo>
                    <a:lnTo>
                      <a:pt x="91" y="662"/>
                    </a:lnTo>
                    <a:lnTo>
                      <a:pt x="84" y="655"/>
                    </a:lnTo>
                    <a:lnTo>
                      <a:pt x="80" y="634"/>
                    </a:lnTo>
                    <a:lnTo>
                      <a:pt x="71" y="619"/>
                    </a:lnTo>
                    <a:lnTo>
                      <a:pt x="71" y="599"/>
                    </a:lnTo>
                    <a:lnTo>
                      <a:pt x="65" y="589"/>
                    </a:lnTo>
                    <a:lnTo>
                      <a:pt x="56" y="582"/>
                    </a:lnTo>
                    <a:lnTo>
                      <a:pt x="58" y="576"/>
                    </a:lnTo>
                    <a:lnTo>
                      <a:pt x="54" y="561"/>
                    </a:lnTo>
                    <a:lnTo>
                      <a:pt x="48" y="559"/>
                    </a:lnTo>
                    <a:lnTo>
                      <a:pt x="50" y="541"/>
                    </a:lnTo>
                    <a:lnTo>
                      <a:pt x="41" y="529"/>
                    </a:lnTo>
                    <a:lnTo>
                      <a:pt x="37" y="494"/>
                    </a:lnTo>
                    <a:lnTo>
                      <a:pt x="30" y="486"/>
                    </a:lnTo>
                    <a:lnTo>
                      <a:pt x="28" y="473"/>
                    </a:lnTo>
                    <a:lnTo>
                      <a:pt x="24" y="468"/>
                    </a:lnTo>
                    <a:lnTo>
                      <a:pt x="24" y="458"/>
                    </a:lnTo>
                    <a:lnTo>
                      <a:pt x="20" y="456"/>
                    </a:lnTo>
                    <a:lnTo>
                      <a:pt x="24" y="451"/>
                    </a:lnTo>
                    <a:lnTo>
                      <a:pt x="20" y="449"/>
                    </a:lnTo>
                    <a:lnTo>
                      <a:pt x="20" y="445"/>
                    </a:lnTo>
                    <a:lnTo>
                      <a:pt x="20" y="438"/>
                    </a:lnTo>
                    <a:lnTo>
                      <a:pt x="22" y="434"/>
                    </a:lnTo>
                    <a:lnTo>
                      <a:pt x="26" y="434"/>
                    </a:lnTo>
                    <a:lnTo>
                      <a:pt x="20" y="428"/>
                    </a:lnTo>
                    <a:lnTo>
                      <a:pt x="26" y="425"/>
                    </a:lnTo>
                    <a:lnTo>
                      <a:pt x="22" y="423"/>
                    </a:lnTo>
                    <a:lnTo>
                      <a:pt x="24" y="415"/>
                    </a:lnTo>
                    <a:lnTo>
                      <a:pt x="20" y="413"/>
                    </a:lnTo>
                    <a:lnTo>
                      <a:pt x="26" y="406"/>
                    </a:lnTo>
                    <a:lnTo>
                      <a:pt x="26" y="404"/>
                    </a:lnTo>
                    <a:lnTo>
                      <a:pt x="22" y="402"/>
                    </a:lnTo>
                    <a:lnTo>
                      <a:pt x="26" y="402"/>
                    </a:lnTo>
                    <a:lnTo>
                      <a:pt x="26" y="398"/>
                    </a:lnTo>
                    <a:lnTo>
                      <a:pt x="22" y="395"/>
                    </a:lnTo>
                    <a:lnTo>
                      <a:pt x="26" y="391"/>
                    </a:lnTo>
                    <a:lnTo>
                      <a:pt x="20" y="389"/>
                    </a:lnTo>
                    <a:lnTo>
                      <a:pt x="22" y="376"/>
                    </a:lnTo>
                    <a:lnTo>
                      <a:pt x="18" y="376"/>
                    </a:lnTo>
                    <a:lnTo>
                      <a:pt x="22" y="372"/>
                    </a:lnTo>
                    <a:lnTo>
                      <a:pt x="22" y="367"/>
                    </a:lnTo>
                    <a:lnTo>
                      <a:pt x="15" y="365"/>
                    </a:lnTo>
                    <a:lnTo>
                      <a:pt x="22" y="359"/>
                    </a:lnTo>
                    <a:lnTo>
                      <a:pt x="18" y="357"/>
                    </a:lnTo>
                    <a:lnTo>
                      <a:pt x="18" y="355"/>
                    </a:lnTo>
                    <a:lnTo>
                      <a:pt x="24" y="355"/>
                    </a:lnTo>
                    <a:lnTo>
                      <a:pt x="26" y="348"/>
                    </a:lnTo>
                    <a:lnTo>
                      <a:pt x="20" y="348"/>
                    </a:lnTo>
                    <a:lnTo>
                      <a:pt x="22" y="318"/>
                    </a:lnTo>
                    <a:lnTo>
                      <a:pt x="18" y="318"/>
                    </a:lnTo>
                    <a:lnTo>
                      <a:pt x="20" y="312"/>
                    </a:lnTo>
                    <a:lnTo>
                      <a:pt x="15" y="309"/>
                    </a:lnTo>
                    <a:lnTo>
                      <a:pt x="15" y="307"/>
                    </a:lnTo>
                    <a:lnTo>
                      <a:pt x="20" y="305"/>
                    </a:lnTo>
                    <a:lnTo>
                      <a:pt x="13" y="301"/>
                    </a:lnTo>
                    <a:lnTo>
                      <a:pt x="18" y="297"/>
                    </a:lnTo>
                    <a:lnTo>
                      <a:pt x="15" y="292"/>
                    </a:lnTo>
                    <a:lnTo>
                      <a:pt x="20" y="292"/>
                    </a:lnTo>
                    <a:lnTo>
                      <a:pt x="20" y="282"/>
                    </a:lnTo>
                    <a:lnTo>
                      <a:pt x="24" y="279"/>
                    </a:lnTo>
                    <a:lnTo>
                      <a:pt x="24" y="275"/>
                    </a:lnTo>
                    <a:lnTo>
                      <a:pt x="28" y="275"/>
                    </a:lnTo>
                    <a:lnTo>
                      <a:pt x="33" y="258"/>
                    </a:lnTo>
                    <a:lnTo>
                      <a:pt x="26" y="252"/>
                    </a:lnTo>
                    <a:lnTo>
                      <a:pt x="28" y="245"/>
                    </a:lnTo>
                    <a:lnTo>
                      <a:pt x="22" y="239"/>
                    </a:lnTo>
                    <a:lnTo>
                      <a:pt x="24" y="232"/>
                    </a:lnTo>
                    <a:lnTo>
                      <a:pt x="20" y="228"/>
                    </a:lnTo>
                    <a:lnTo>
                      <a:pt x="22" y="226"/>
                    </a:lnTo>
                    <a:lnTo>
                      <a:pt x="20" y="219"/>
                    </a:lnTo>
                    <a:lnTo>
                      <a:pt x="13" y="211"/>
                    </a:lnTo>
                    <a:lnTo>
                      <a:pt x="15" y="209"/>
                    </a:lnTo>
                    <a:lnTo>
                      <a:pt x="11" y="206"/>
                    </a:lnTo>
                    <a:lnTo>
                      <a:pt x="13" y="198"/>
                    </a:lnTo>
                    <a:lnTo>
                      <a:pt x="13" y="185"/>
                    </a:lnTo>
                    <a:lnTo>
                      <a:pt x="3" y="161"/>
                    </a:lnTo>
                    <a:lnTo>
                      <a:pt x="0" y="138"/>
                    </a:lnTo>
                    <a:lnTo>
                      <a:pt x="207" y="138"/>
                    </a:lnTo>
                    <a:lnTo>
                      <a:pt x="492" y="138"/>
                    </a:lnTo>
                    <a:lnTo>
                      <a:pt x="522" y="138"/>
                    </a:lnTo>
                    <a:lnTo>
                      <a:pt x="522" y="0"/>
                    </a:lnTo>
                    <a:lnTo>
                      <a:pt x="602" y="13"/>
                    </a:lnTo>
                    <a:lnTo>
                      <a:pt x="643" y="183"/>
                    </a:lnTo>
                    <a:lnTo>
                      <a:pt x="638" y="219"/>
                    </a:lnTo>
                    <a:lnTo>
                      <a:pt x="670" y="243"/>
                    </a:lnTo>
                    <a:lnTo>
                      <a:pt x="707" y="243"/>
                    </a:lnTo>
                    <a:lnTo>
                      <a:pt x="741" y="245"/>
                    </a:lnTo>
                    <a:lnTo>
                      <a:pt x="756" y="264"/>
                    </a:lnTo>
                    <a:lnTo>
                      <a:pt x="855" y="273"/>
                    </a:lnTo>
                    <a:lnTo>
                      <a:pt x="864" y="309"/>
                    </a:lnTo>
                    <a:lnTo>
                      <a:pt x="872" y="314"/>
                    </a:lnTo>
                    <a:lnTo>
                      <a:pt x="939" y="305"/>
                    </a:lnTo>
                    <a:lnTo>
                      <a:pt x="952" y="299"/>
                    </a:lnTo>
                    <a:lnTo>
                      <a:pt x="954" y="282"/>
                    </a:lnTo>
                    <a:lnTo>
                      <a:pt x="993" y="264"/>
                    </a:lnTo>
                    <a:lnTo>
                      <a:pt x="1046" y="267"/>
                    </a:lnTo>
                    <a:lnTo>
                      <a:pt x="1083" y="264"/>
                    </a:lnTo>
                    <a:lnTo>
                      <a:pt x="1139" y="297"/>
                    </a:lnTo>
                    <a:lnTo>
                      <a:pt x="1160" y="297"/>
                    </a:lnTo>
                    <a:lnTo>
                      <a:pt x="1164" y="309"/>
                    </a:lnTo>
                    <a:lnTo>
                      <a:pt x="1147" y="314"/>
                    </a:lnTo>
                    <a:lnTo>
                      <a:pt x="1145" y="327"/>
                    </a:lnTo>
                    <a:lnTo>
                      <a:pt x="1199" y="331"/>
                    </a:lnTo>
                    <a:lnTo>
                      <a:pt x="1210" y="346"/>
                    </a:lnTo>
                    <a:lnTo>
                      <a:pt x="1205" y="363"/>
                    </a:lnTo>
                    <a:lnTo>
                      <a:pt x="1235" y="413"/>
                    </a:lnTo>
                    <a:lnTo>
                      <a:pt x="1257" y="402"/>
                    </a:lnTo>
                    <a:lnTo>
                      <a:pt x="1250" y="383"/>
                    </a:lnTo>
                    <a:lnTo>
                      <a:pt x="1257" y="363"/>
                    </a:lnTo>
                    <a:lnTo>
                      <a:pt x="1293" y="355"/>
                    </a:lnTo>
                    <a:lnTo>
                      <a:pt x="1317" y="359"/>
                    </a:lnTo>
                    <a:lnTo>
                      <a:pt x="1334" y="398"/>
                    </a:lnTo>
                    <a:lnTo>
                      <a:pt x="1383" y="413"/>
                    </a:lnTo>
                    <a:lnTo>
                      <a:pt x="1403" y="415"/>
                    </a:lnTo>
                    <a:lnTo>
                      <a:pt x="1405" y="445"/>
                    </a:lnTo>
                    <a:lnTo>
                      <a:pt x="1439" y="447"/>
                    </a:lnTo>
                    <a:lnTo>
                      <a:pt x="1441" y="471"/>
                    </a:lnTo>
                    <a:lnTo>
                      <a:pt x="1525" y="451"/>
                    </a:lnTo>
                    <a:lnTo>
                      <a:pt x="1577" y="406"/>
                    </a:lnTo>
                    <a:lnTo>
                      <a:pt x="1618" y="383"/>
                    </a:lnTo>
                    <a:lnTo>
                      <a:pt x="1652" y="443"/>
                    </a:lnTo>
                    <a:lnTo>
                      <a:pt x="1695" y="428"/>
                    </a:lnTo>
                    <a:lnTo>
                      <a:pt x="1699" y="438"/>
                    </a:lnTo>
                    <a:lnTo>
                      <a:pt x="1802" y="425"/>
                    </a:lnTo>
                    <a:lnTo>
                      <a:pt x="1834" y="432"/>
                    </a:lnTo>
                    <a:lnTo>
                      <a:pt x="1845" y="456"/>
                    </a:lnTo>
                    <a:lnTo>
                      <a:pt x="1869" y="466"/>
                    </a:lnTo>
                    <a:lnTo>
                      <a:pt x="1905" y="451"/>
                    </a:lnTo>
                    <a:lnTo>
                      <a:pt x="1963" y="456"/>
                    </a:lnTo>
                    <a:lnTo>
                      <a:pt x="1938" y="462"/>
                    </a:lnTo>
                    <a:lnTo>
                      <a:pt x="1938" y="473"/>
                    </a:lnTo>
                    <a:lnTo>
                      <a:pt x="1847" y="531"/>
                    </a:lnTo>
                    <a:lnTo>
                      <a:pt x="1719" y="580"/>
                    </a:lnTo>
                    <a:lnTo>
                      <a:pt x="1592" y="681"/>
                    </a:lnTo>
                    <a:lnTo>
                      <a:pt x="1484" y="814"/>
                    </a:lnTo>
                    <a:lnTo>
                      <a:pt x="1401" y="892"/>
                    </a:lnTo>
                    <a:lnTo>
                      <a:pt x="1328" y="945"/>
                    </a:lnTo>
                    <a:lnTo>
                      <a:pt x="1298" y="992"/>
                    </a:lnTo>
                    <a:lnTo>
                      <a:pt x="1274" y="995"/>
                    </a:lnTo>
                    <a:lnTo>
                      <a:pt x="1278" y="997"/>
                    </a:lnTo>
                    <a:lnTo>
                      <a:pt x="1283" y="1089"/>
                    </a:lnTo>
                    <a:lnTo>
                      <a:pt x="1285" y="1188"/>
                    </a:lnTo>
                    <a:lnTo>
                      <a:pt x="1287" y="1218"/>
                    </a:lnTo>
                    <a:lnTo>
                      <a:pt x="1276" y="1224"/>
                    </a:lnTo>
                    <a:lnTo>
                      <a:pt x="1272" y="1237"/>
                    </a:lnTo>
                    <a:lnTo>
                      <a:pt x="1268" y="1242"/>
                    </a:lnTo>
                    <a:lnTo>
                      <a:pt x="1250" y="1237"/>
                    </a:lnTo>
                    <a:lnTo>
                      <a:pt x="1242" y="1254"/>
                    </a:lnTo>
                    <a:lnTo>
                      <a:pt x="1227" y="1254"/>
                    </a:lnTo>
                    <a:lnTo>
                      <a:pt x="1218" y="1267"/>
                    </a:lnTo>
                    <a:lnTo>
                      <a:pt x="1190" y="1282"/>
                    </a:lnTo>
                    <a:lnTo>
                      <a:pt x="1179" y="1291"/>
                    </a:lnTo>
                    <a:lnTo>
                      <a:pt x="1173" y="1308"/>
                    </a:lnTo>
                    <a:lnTo>
                      <a:pt x="1169" y="1312"/>
                    </a:lnTo>
                    <a:lnTo>
                      <a:pt x="1162" y="1340"/>
                    </a:lnTo>
                    <a:lnTo>
                      <a:pt x="1147" y="1353"/>
                    </a:lnTo>
                    <a:lnTo>
                      <a:pt x="1141" y="1360"/>
                    </a:lnTo>
                    <a:lnTo>
                      <a:pt x="1134" y="1385"/>
                    </a:lnTo>
                    <a:lnTo>
                      <a:pt x="1139" y="1411"/>
                    </a:lnTo>
                    <a:lnTo>
                      <a:pt x="1149" y="1416"/>
                    </a:lnTo>
                    <a:lnTo>
                      <a:pt x="1169" y="1416"/>
                    </a:lnTo>
                    <a:lnTo>
                      <a:pt x="1177" y="1422"/>
                    </a:lnTo>
                    <a:lnTo>
                      <a:pt x="1190" y="1450"/>
                    </a:lnTo>
                    <a:lnTo>
                      <a:pt x="1199" y="1454"/>
                    </a:lnTo>
                    <a:lnTo>
                      <a:pt x="1201" y="1461"/>
                    </a:lnTo>
                    <a:lnTo>
                      <a:pt x="1201" y="1478"/>
                    </a:lnTo>
                    <a:lnTo>
                      <a:pt x="1192" y="1491"/>
                    </a:lnTo>
                    <a:lnTo>
                      <a:pt x="1186" y="1508"/>
                    </a:lnTo>
                    <a:lnTo>
                      <a:pt x="1175" y="1514"/>
                    </a:lnTo>
                    <a:lnTo>
                      <a:pt x="1175" y="1549"/>
                    </a:lnTo>
                    <a:lnTo>
                      <a:pt x="1173" y="1557"/>
                    </a:lnTo>
                    <a:lnTo>
                      <a:pt x="1177" y="1568"/>
                    </a:lnTo>
                    <a:lnTo>
                      <a:pt x="1179" y="1585"/>
                    </a:lnTo>
                    <a:lnTo>
                      <a:pt x="1167" y="1602"/>
                    </a:lnTo>
                    <a:lnTo>
                      <a:pt x="1175" y="1620"/>
                    </a:lnTo>
                    <a:lnTo>
                      <a:pt x="1175" y="1628"/>
                    </a:lnTo>
                    <a:lnTo>
                      <a:pt x="1179" y="1652"/>
                    </a:lnTo>
                    <a:lnTo>
                      <a:pt x="1179" y="1660"/>
                    </a:lnTo>
                    <a:lnTo>
                      <a:pt x="1175" y="1667"/>
                    </a:lnTo>
                    <a:lnTo>
                      <a:pt x="1177" y="1680"/>
                    </a:lnTo>
                    <a:lnTo>
                      <a:pt x="1177" y="1690"/>
                    </a:lnTo>
                    <a:lnTo>
                      <a:pt x="1167" y="1725"/>
                    </a:lnTo>
                    <a:lnTo>
                      <a:pt x="1186" y="1736"/>
                    </a:lnTo>
                    <a:lnTo>
                      <a:pt x="1216" y="1761"/>
                    </a:lnTo>
                    <a:lnTo>
                      <a:pt x="1222" y="1774"/>
                    </a:lnTo>
                    <a:lnTo>
                      <a:pt x="1250" y="1787"/>
                    </a:lnTo>
                    <a:lnTo>
                      <a:pt x="1295" y="1794"/>
                    </a:lnTo>
                    <a:lnTo>
                      <a:pt x="1300" y="1798"/>
                    </a:lnTo>
                    <a:lnTo>
                      <a:pt x="1308" y="1815"/>
                    </a:lnTo>
                    <a:lnTo>
                      <a:pt x="1321" y="1828"/>
                    </a:lnTo>
                    <a:lnTo>
                      <a:pt x="1332" y="1834"/>
                    </a:lnTo>
                    <a:lnTo>
                      <a:pt x="1364" y="1843"/>
                    </a:lnTo>
                    <a:lnTo>
                      <a:pt x="1396" y="1860"/>
                    </a:lnTo>
                    <a:lnTo>
                      <a:pt x="1407" y="1869"/>
                    </a:lnTo>
                    <a:lnTo>
                      <a:pt x="1411" y="1877"/>
                    </a:lnTo>
                    <a:lnTo>
                      <a:pt x="1411" y="1888"/>
                    </a:lnTo>
                    <a:lnTo>
                      <a:pt x="1422" y="1899"/>
                    </a:lnTo>
                    <a:lnTo>
                      <a:pt x="1433" y="1925"/>
                    </a:lnTo>
                    <a:lnTo>
                      <a:pt x="1461" y="1944"/>
                    </a:lnTo>
                    <a:lnTo>
                      <a:pt x="1489" y="1970"/>
                    </a:lnTo>
                    <a:lnTo>
                      <a:pt x="1504" y="1978"/>
                    </a:lnTo>
                    <a:lnTo>
                      <a:pt x="1512" y="1980"/>
                    </a:lnTo>
                    <a:lnTo>
                      <a:pt x="1523" y="1980"/>
                    </a:lnTo>
                    <a:lnTo>
                      <a:pt x="1551" y="1998"/>
                    </a:lnTo>
                    <a:lnTo>
                      <a:pt x="1566" y="2010"/>
                    </a:lnTo>
                    <a:lnTo>
                      <a:pt x="1590" y="2047"/>
                    </a:lnTo>
                    <a:lnTo>
                      <a:pt x="1603" y="2068"/>
                    </a:lnTo>
                    <a:lnTo>
                      <a:pt x="1603" y="2094"/>
                    </a:lnTo>
                    <a:lnTo>
                      <a:pt x="1603" y="2111"/>
                    </a:lnTo>
                    <a:lnTo>
                      <a:pt x="1611" y="2141"/>
                    </a:lnTo>
                    <a:lnTo>
                      <a:pt x="1611" y="2161"/>
                    </a:lnTo>
                    <a:lnTo>
                      <a:pt x="1615" y="2178"/>
                    </a:lnTo>
                    <a:lnTo>
                      <a:pt x="1510" y="2182"/>
                    </a:lnTo>
                    <a:lnTo>
                      <a:pt x="1478" y="218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0" name="Freeform 559"/>
              <p:cNvSpPr>
                <a:spLocks/>
              </p:cNvSpPr>
              <p:nvPr/>
            </p:nvSpPr>
            <p:spPr bwMode="auto">
              <a:xfrm>
                <a:off x="23280" y="7836"/>
                <a:ext cx="1815" cy="1190"/>
              </a:xfrm>
              <a:custGeom>
                <a:avLst/>
                <a:gdLst>
                  <a:gd name="T0" fmla="*/ 1542 w 1815"/>
                  <a:gd name="T1" fmla="*/ 1085 h 1190"/>
                  <a:gd name="T2" fmla="*/ 1487 w 1815"/>
                  <a:gd name="T3" fmla="*/ 1123 h 1190"/>
                  <a:gd name="T4" fmla="*/ 1502 w 1815"/>
                  <a:gd name="T5" fmla="*/ 1177 h 1190"/>
                  <a:gd name="T6" fmla="*/ 1472 w 1815"/>
                  <a:gd name="T7" fmla="*/ 1183 h 1190"/>
                  <a:gd name="T8" fmla="*/ 1456 w 1815"/>
                  <a:gd name="T9" fmla="*/ 1168 h 1190"/>
                  <a:gd name="T10" fmla="*/ 1439 w 1815"/>
                  <a:gd name="T11" fmla="*/ 1149 h 1190"/>
                  <a:gd name="T12" fmla="*/ 1407 w 1815"/>
                  <a:gd name="T13" fmla="*/ 1115 h 1190"/>
                  <a:gd name="T14" fmla="*/ 1263 w 1815"/>
                  <a:gd name="T15" fmla="*/ 1113 h 1190"/>
                  <a:gd name="T16" fmla="*/ 1006 w 1815"/>
                  <a:gd name="T17" fmla="*/ 1128 h 1190"/>
                  <a:gd name="T18" fmla="*/ 743 w 1815"/>
                  <a:gd name="T19" fmla="*/ 1138 h 1190"/>
                  <a:gd name="T20" fmla="*/ 486 w 1815"/>
                  <a:gd name="T21" fmla="*/ 1143 h 1190"/>
                  <a:gd name="T22" fmla="*/ 247 w 1815"/>
                  <a:gd name="T23" fmla="*/ 1128 h 1190"/>
                  <a:gd name="T24" fmla="*/ 222 w 1815"/>
                  <a:gd name="T25" fmla="*/ 1042 h 1190"/>
                  <a:gd name="T26" fmla="*/ 217 w 1815"/>
                  <a:gd name="T27" fmla="*/ 982 h 1190"/>
                  <a:gd name="T28" fmla="*/ 213 w 1815"/>
                  <a:gd name="T29" fmla="*/ 921 h 1190"/>
                  <a:gd name="T30" fmla="*/ 200 w 1815"/>
                  <a:gd name="T31" fmla="*/ 904 h 1190"/>
                  <a:gd name="T32" fmla="*/ 207 w 1815"/>
                  <a:gd name="T33" fmla="*/ 874 h 1190"/>
                  <a:gd name="T34" fmla="*/ 196 w 1815"/>
                  <a:gd name="T35" fmla="*/ 808 h 1190"/>
                  <a:gd name="T36" fmla="*/ 179 w 1815"/>
                  <a:gd name="T37" fmla="*/ 788 h 1190"/>
                  <a:gd name="T38" fmla="*/ 155 w 1815"/>
                  <a:gd name="T39" fmla="*/ 777 h 1190"/>
                  <a:gd name="T40" fmla="*/ 151 w 1815"/>
                  <a:gd name="T41" fmla="*/ 735 h 1190"/>
                  <a:gd name="T42" fmla="*/ 151 w 1815"/>
                  <a:gd name="T43" fmla="*/ 704 h 1190"/>
                  <a:gd name="T44" fmla="*/ 134 w 1815"/>
                  <a:gd name="T45" fmla="*/ 640 h 1190"/>
                  <a:gd name="T46" fmla="*/ 123 w 1815"/>
                  <a:gd name="T47" fmla="*/ 604 h 1190"/>
                  <a:gd name="T48" fmla="*/ 99 w 1815"/>
                  <a:gd name="T49" fmla="*/ 556 h 1190"/>
                  <a:gd name="T50" fmla="*/ 86 w 1815"/>
                  <a:gd name="T51" fmla="*/ 503 h 1190"/>
                  <a:gd name="T52" fmla="*/ 61 w 1815"/>
                  <a:gd name="T53" fmla="*/ 470 h 1190"/>
                  <a:gd name="T54" fmla="*/ 69 w 1815"/>
                  <a:gd name="T55" fmla="*/ 425 h 1190"/>
                  <a:gd name="T56" fmla="*/ 39 w 1815"/>
                  <a:gd name="T57" fmla="*/ 384 h 1190"/>
                  <a:gd name="T58" fmla="*/ 22 w 1815"/>
                  <a:gd name="T59" fmla="*/ 348 h 1190"/>
                  <a:gd name="T60" fmla="*/ 13 w 1815"/>
                  <a:gd name="T61" fmla="*/ 299 h 1190"/>
                  <a:gd name="T62" fmla="*/ 30 w 1815"/>
                  <a:gd name="T63" fmla="*/ 262 h 1190"/>
                  <a:gd name="T64" fmla="*/ 41 w 1815"/>
                  <a:gd name="T65" fmla="*/ 217 h 1190"/>
                  <a:gd name="T66" fmla="*/ 52 w 1815"/>
                  <a:gd name="T67" fmla="*/ 189 h 1190"/>
                  <a:gd name="T68" fmla="*/ 24 w 1815"/>
                  <a:gd name="T69" fmla="*/ 137 h 1190"/>
                  <a:gd name="T70" fmla="*/ 20 w 1815"/>
                  <a:gd name="T71" fmla="*/ 112 h 1190"/>
                  <a:gd name="T72" fmla="*/ 26 w 1815"/>
                  <a:gd name="T73" fmla="*/ 71 h 1190"/>
                  <a:gd name="T74" fmla="*/ 52 w 1815"/>
                  <a:gd name="T75" fmla="*/ 32 h 1190"/>
                  <a:gd name="T76" fmla="*/ 344 w 1815"/>
                  <a:gd name="T77" fmla="*/ 32 h 1190"/>
                  <a:gd name="T78" fmla="*/ 658 w 1815"/>
                  <a:gd name="T79" fmla="*/ 28 h 1190"/>
                  <a:gd name="T80" fmla="*/ 984 w 1815"/>
                  <a:gd name="T81" fmla="*/ 19 h 1190"/>
                  <a:gd name="T82" fmla="*/ 1250 w 1815"/>
                  <a:gd name="T83" fmla="*/ 11 h 1190"/>
                  <a:gd name="T84" fmla="*/ 1482 w 1815"/>
                  <a:gd name="T85" fmla="*/ 13 h 1190"/>
                  <a:gd name="T86" fmla="*/ 1527 w 1815"/>
                  <a:gd name="T87" fmla="*/ 69 h 1190"/>
                  <a:gd name="T88" fmla="*/ 1508 w 1815"/>
                  <a:gd name="T89" fmla="*/ 157 h 1190"/>
                  <a:gd name="T90" fmla="*/ 1532 w 1815"/>
                  <a:gd name="T91" fmla="*/ 236 h 1190"/>
                  <a:gd name="T92" fmla="*/ 1585 w 1815"/>
                  <a:gd name="T93" fmla="*/ 307 h 1190"/>
                  <a:gd name="T94" fmla="*/ 1656 w 1815"/>
                  <a:gd name="T95" fmla="*/ 344 h 1190"/>
                  <a:gd name="T96" fmla="*/ 1663 w 1815"/>
                  <a:gd name="T97" fmla="*/ 374 h 1190"/>
                  <a:gd name="T98" fmla="*/ 1710 w 1815"/>
                  <a:gd name="T99" fmla="*/ 410 h 1190"/>
                  <a:gd name="T100" fmla="*/ 1736 w 1815"/>
                  <a:gd name="T101" fmla="*/ 464 h 1190"/>
                  <a:gd name="T102" fmla="*/ 1798 w 1815"/>
                  <a:gd name="T103" fmla="*/ 507 h 1190"/>
                  <a:gd name="T104" fmla="*/ 1813 w 1815"/>
                  <a:gd name="T105" fmla="*/ 539 h 1190"/>
                  <a:gd name="T106" fmla="*/ 1789 w 1815"/>
                  <a:gd name="T107" fmla="*/ 638 h 1190"/>
                  <a:gd name="T108" fmla="*/ 1770 w 1815"/>
                  <a:gd name="T109" fmla="*/ 707 h 1190"/>
                  <a:gd name="T110" fmla="*/ 1738 w 1815"/>
                  <a:gd name="T111" fmla="*/ 737 h 1190"/>
                  <a:gd name="T112" fmla="*/ 1669 w 1815"/>
                  <a:gd name="T113" fmla="*/ 771 h 1190"/>
                  <a:gd name="T114" fmla="*/ 1588 w 1815"/>
                  <a:gd name="T115" fmla="*/ 782 h 1190"/>
                  <a:gd name="T116" fmla="*/ 1562 w 1815"/>
                  <a:gd name="T117" fmla="*/ 846 h 1190"/>
                  <a:gd name="T118" fmla="*/ 1596 w 1815"/>
                  <a:gd name="T119" fmla="*/ 891 h 1190"/>
                  <a:gd name="T120" fmla="*/ 1603 w 1815"/>
                  <a:gd name="T121" fmla="*/ 975 h 1190"/>
                  <a:gd name="T122" fmla="*/ 1568 w 1815"/>
                  <a:gd name="T123" fmla="*/ 1059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5" h="1190">
                    <a:moveTo>
                      <a:pt x="1568" y="1059"/>
                    </a:moveTo>
                    <a:lnTo>
                      <a:pt x="1566" y="1067"/>
                    </a:lnTo>
                    <a:lnTo>
                      <a:pt x="1555" y="1078"/>
                    </a:lnTo>
                    <a:lnTo>
                      <a:pt x="1542" y="1085"/>
                    </a:lnTo>
                    <a:lnTo>
                      <a:pt x="1527" y="1087"/>
                    </a:lnTo>
                    <a:lnTo>
                      <a:pt x="1497" y="1102"/>
                    </a:lnTo>
                    <a:lnTo>
                      <a:pt x="1487" y="1115"/>
                    </a:lnTo>
                    <a:lnTo>
                      <a:pt x="1487" y="1123"/>
                    </a:lnTo>
                    <a:lnTo>
                      <a:pt x="1495" y="1130"/>
                    </a:lnTo>
                    <a:lnTo>
                      <a:pt x="1499" y="1140"/>
                    </a:lnTo>
                    <a:lnTo>
                      <a:pt x="1497" y="1162"/>
                    </a:lnTo>
                    <a:lnTo>
                      <a:pt x="1502" y="1177"/>
                    </a:lnTo>
                    <a:lnTo>
                      <a:pt x="1497" y="1181"/>
                    </a:lnTo>
                    <a:lnTo>
                      <a:pt x="1489" y="1186"/>
                    </a:lnTo>
                    <a:lnTo>
                      <a:pt x="1480" y="1190"/>
                    </a:lnTo>
                    <a:lnTo>
                      <a:pt x="1472" y="1183"/>
                    </a:lnTo>
                    <a:lnTo>
                      <a:pt x="1467" y="1183"/>
                    </a:lnTo>
                    <a:lnTo>
                      <a:pt x="1465" y="1179"/>
                    </a:lnTo>
                    <a:lnTo>
                      <a:pt x="1456" y="1177"/>
                    </a:lnTo>
                    <a:lnTo>
                      <a:pt x="1456" y="1168"/>
                    </a:lnTo>
                    <a:lnTo>
                      <a:pt x="1452" y="1166"/>
                    </a:lnTo>
                    <a:lnTo>
                      <a:pt x="1454" y="1160"/>
                    </a:lnTo>
                    <a:lnTo>
                      <a:pt x="1441" y="1158"/>
                    </a:lnTo>
                    <a:lnTo>
                      <a:pt x="1439" y="1149"/>
                    </a:lnTo>
                    <a:lnTo>
                      <a:pt x="1431" y="1143"/>
                    </a:lnTo>
                    <a:lnTo>
                      <a:pt x="1429" y="1132"/>
                    </a:lnTo>
                    <a:lnTo>
                      <a:pt x="1407" y="1125"/>
                    </a:lnTo>
                    <a:lnTo>
                      <a:pt x="1407" y="1115"/>
                    </a:lnTo>
                    <a:lnTo>
                      <a:pt x="1399" y="1110"/>
                    </a:lnTo>
                    <a:lnTo>
                      <a:pt x="1392" y="1104"/>
                    </a:lnTo>
                    <a:lnTo>
                      <a:pt x="1334" y="1108"/>
                    </a:lnTo>
                    <a:lnTo>
                      <a:pt x="1263" y="1113"/>
                    </a:lnTo>
                    <a:lnTo>
                      <a:pt x="1216" y="1115"/>
                    </a:lnTo>
                    <a:lnTo>
                      <a:pt x="1134" y="1121"/>
                    </a:lnTo>
                    <a:lnTo>
                      <a:pt x="1115" y="1123"/>
                    </a:lnTo>
                    <a:lnTo>
                      <a:pt x="1006" y="1128"/>
                    </a:lnTo>
                    <a:lnTo>
                      <a:pt x="928" y="1132"/>
                    </a:lnTo>
                    <a:lnTo>
                      <a:pt x="874" y="1134"/>
                    </a:lnTo>
                    <a:lnTo>
                      <a:pt x="810" y="1136"/>
                    </a:lnTo>
                    <a:lnTo>
                      <a:pt x="743" y="1138"/>
                    </a:lnTo>
                    <a:lnTo>
                      <a:pt x="681" y="1143"/>
                    </a:lnTo>
                    <a:lnTo>
                      <a:pt x="610" y="1143"/>
                    </a:lnTo>
                    <a:lnTo>
                      <a:pt x="567" y="1143"/>
                    </a:lnTo>
                    <a:lnTo>
                      <a:pt x="486" y="1143"/>
                    </a:lnTo>
                    <a:lnTo>
                      <a:pt x="402" y="1140"/>
                    </a:lnTo>
                    <a:lnTo>
                      <a:pt x="355" y="1140"/>
                    </a:lnTo>
                    <a:lnTo>
                      <a:pt x="245" y="1138"/>
                    </a:lnTo>
                    <a:lnTo>
                      <a:pt x="247" y="1128"/>
                    </a:lnTo>
                    <a:lnTo>
                      <a:pt x="245" y="1119"/>
                    </a:lnTo>
                    <a:lnTo>
                      <a:pt x="213" y="1085"/>
                    </a:lnTo>
                    <a:lnTo>
                      <a:pt x="222" y="1061"/>
                    </a:lnTo>
                    <a:lnTo>
                      <a:pt x="222" y="1042"/>
                    </a:lnTo>
                    <a:lnTo>
                      <a:pt x="226" y="1033"/>
                    </a:lnTo>
                    <a:lnTo>
                      <a:pt x="226" y="1020"/>
                    </a:lnTo>
                    <a:lnTo>
                      <a:pt x="224" y="992"/>
                    </a:lnTo>
                    <a:lnTo>
                      <a:pt x="217" y="982"/>
                    </a:lnTo>
                    <a:lnTo>
                      <a:pt x="217" y="969"/>
                    </a:lnTo>
                    <a:lnTo>
                      <a:pt x="213" y="958"/>
                    </a:lnTo>
                    <a:lnTo>
                      <a:pt x="219" y="941"/>
                    </a:lnTo>
                    <a:lnTo>
                      <a:pt x="213" y="921"/>
                    </a:lnTo>
                    <a:lnTo>
                      <a:pt x="217" y="919"/>
                    </a:lnTo>
                    <a:lnTo>
                      <a:pt x="217" y="915"/>
                    </a:lnTo>
                    <a:lnTo>
                      <a:pt x="202" y="908"/>
                    </a:lnTo>
                    <a:lnTo>
                      <a:pt x="200" y="904"/>
                    </a:lnTo>
                    <a:lnTo>
                      <a:pt x="204" y="898"/>
                    </a:lnTo>
                    <a:lnTo>
                      <a:pt x="198" y="868"/>
                    </a:lnTo>
                    <a:lnTo>
                      <a:pt x="204" y="866"/>
                    </a:lnTo>
                    <a:lnTo>
                      <a:pt x="207" y="874"/>
                    </a:lnTo>
                    <a:lnTo>
                      <a:pt x="209" y="868"/>
                    </a:lnTo>
                    <a:lnTo>
                      <a:pt x="194" y="853"/>
                    </a:lnTo>
                    <a:lnTo>
                      <a:pt x="196" y="833"/>
                    </a:lnTo>
                    <a:lnTo>
                      <a:pt x="196" y="808"/>
                    </a:lnTo>
                    <a:lnTo>
                      <a:pt x="192" y="803"/>
                    </a:lnTo>
                    <a:lnTo>
                      <a:pt x="177" y="799"/>
                    </a:lnTo>
                    <a:lnTo>
                      <a:pt x="174" y="795"/>
                    </a:lnTo>
                    <a:lnTo>
                      <a:pt x="179" y="788"/>
                    </a:lnTo>
                    <a:lnTo>
                      <a:pt x="181" y="782"/>
                    </a:lnTo>
                    <a:lnTo>
                      <a:pt x="177" y="780"/>
                    </a:lnTo>
                    <a:lnTo>
                      <a:pt x="164" y="784"/>
                    </a:lnTo>
                    <a:lnTo>
                      <a:pt x="155" y="777"/>
                    </a:lnTo>
                    <a:lnTo>
                      <a:pt x="153" y="769"/>
                    </a:lnTo>
                    <a:lnTo>
                      <a:pt x="155" y="765"/>
                    </a:lnTo>
                    <a:lnTo>
                      <a:pt x="146" y="756"/>
                    </a:lnTo>
                    <a:lnTo>
                      <a:pt x="151" y="735"/>
                    </a:lnTo>
                    <a:lnTo>
                      <a:pt x="144" y="722"/>
                    </a:lnTo>
                    <a:lnTo>
                      <a:pt x="144" y="719"/>
                    </a:lnTo>
                    <a:lnTo>
                      <a:pt x="155" y="715"/>
                    </a:lnTo>
                    <a:lnTo>
                      <a:pt x="151" y="704"/>
                    </a:lnTo>
                    <a:lnTo>
                      <a:pt x="151" y="696"/>
                    </a:lnTo>
                    <a:lnTo>
                      <a:pt x="157" y="681"/>
                    </a:lnTo>
                    <a:lnTo>
                      <a:pt x="140" y="655"/>
                    </a:lnTo>
                    <a:lnTo>
                      <a:pt x="134" y="640"/>
                    </a:lnTo>
                    <a:lnTo>
                      <a:pt x="138" y="631"/>
                    </a:lnTo>
                    <a:lnTo>
                      <a:pt x="138" y="616"/>
                    </a:lnTo>
                    <a:lnTo>
                      <a:pt x="127" y="610"/>
                    </a:lnTo>
                    <a:lnTo>
                      <a:pt x="123" y="604"/>
                    </a:lnTo>
                    <a:lnTo>
                      <a:pt x="112" y="601"/>
                    </a:lnTo>
                    <a:lnTo>
                      <a:pt x="112" y="591"/>
                    </a:lnTo>
                    <a:lnTo>
                      <a:pt x="104" y="584"/>
                    </a:lnTo>
                    <a:lnTo>
                      <a:pt x="99" y="556"/>
                    </a:lnTo>
                    <a:lnTo>
                      <a:pt x="80" y="539"/>
                    </a:lnTo>
                    <a:lnTo>
                      <a:pt x="78" y="522"/>
                    </a:lnTo>
                    <a:lnTo>
                      <a:pt x="84" y="515"/>
                    </a:lnTo>
                    <a:lnTo>
                      <a:pt x="86" y="503"/>
                    </a:lnTo>
                    <a:lnTo>
                      <a:pt x="82" y="496"/>
                    </a:lnTo>
                    <a:lnTo>
                      <a:pt x="76" y="490"/>
                    </a:lnTo>
                    <a:lnTo>
                      <a:pt x="69" y="477"/>
                    </a:lnTo>
                    <a:lnTo>
                      <a:pt x="61" y="470"/>
                    </a:lnTo>
                    <a:lnTo>
                      <a:pt x="65" y="457"/>
                    </a:lnTo>
                    <a:lnTo>
                      <a:pt x="63" y="445"/>
                    </a:lnTo>
                    <a:lnTo>
                      <a:pt x="67" y="434"/>
                    </a:lnTo>
                    <a:lnTo>
                      <a:pt x="69" y="425"/>
                    </a:lnTo>
                    <a:lnTo>
                      <a:pt x="56" y="417"/>
                    </a:lnTo>
                    <a:lnTo>
                      <a:pt x="46" y="406"/>
                    </a:lnTo>
                    <a:lnTo>
                      <a:pt x="43" y="389"/>
                    </a:lnTo>
                    <a:lnTo>
                      <a:pt x="39" y="384"/>
                    </a:lnTo>
                    <a:lnTo>
                      <a:pt x="43" y="382"/>
                    </a:lnTo>
                    <a:lnTo>
                      <a:pt x="37" y="363"/>
                    </a:lnTo>
                    <a:lnTo>
                      <a:pt x="28" y="350"/>
                    </a:lnTo>
                    <a:lnTo>
                      <a:pt x="22" y="348"/>
                    </a:lnTo>
                    <a:lnTo>
                      <a:pt x="5" y="333"/>
                    </a:lnTo>
                    <a:lnTo>
                      <a:pt x="0" y="318"/>
                    </a:lnTo>
                    <a:lnTo>
                      <a:pt x="3" y="307"/>
                    </a:lnTo>
                    <a:lnTo>
                      <a:pt x="13" y="299"/>
                    </a:lnTo>
                    <a:lnTo>
                      <a:pt x="15" y="286"/>
                    </a:lnTo>
                    <a:lnTo>
                      <a:pt x="20" y="286"/>
                    </a:lnTo>
                    <a:lnTo>
                      <a:pt x="24" y="281"/>
                    </a:lnTo>
                    <a:lnTo>
                      <a:pt x="30" y="262"/>
                    </a:lnTo>
                    <a:lnTo>
                      <a:pt x="28" y="256"/>
                    </a:lnTo>
                    <a:lnTo>
                      <a:pt x="37" y="241"/>
                    </a:lnTo>
                    <a:lnTo>
                      <a:pt x="37" y="228"/>
                    </a:lnTo>
                    <a:lnTo>
                      <a:pt x="41" y="217"/>
                    </a:lnTo>
                    <a:lnTo>
                      <a:pt x="35" y="202"/>
                    </a:lnTo>
                    <a:lnTo>
                      <a:pt x="46" y="200"/>
                    </a:lnTo>
                    <a:lnTo>
                      <a:pt x="52" y="193"/>
                    </a:lnTo>
                    <a:lnTo>
                      <a:pt x="52" y="189"/>
                    </a:lnTo>
                    <a:lnTo>
                      <a:pt x="54" y="174"/>
                    </a:lnTo>
                    <a:lnTo>
                      <a:pt x="48" y="144"/>
                    </a:lnTo>
                    <a:lnTo>
                      <a:pt x="46" y="140"/>
                    </a:lnTo>
                    <a:lnTo>
                      <a:pt x="24" y="137"/>
                    </a:lnTo>
                    <a:lnTo>
                      <a:pt x="22" y="131"/>
                    </a:lnTo>
                    <a:lnTo>
                      <a:pt x="24" y="127"/>
                    </a:lnTo>
                    <a:lnTo>
                      <a:pt x="22" y="122"/>
                    </a:lnTo>
                    <a:lnTo>
                      <a:pt x="20" y="112"/>
                    </a:lnTo>
                    <a:lnTo>
                      <a:pt x="30" y="105"/>
                    </a:lnTo>
                    <a:lnTo>
                      <a:pt x="35" y="86"/>
                    </a:lnTo>
                    <a:lnTo>
                      <a:pt x="35" y="77"/>
                    </a:lnTo>
                    <a:lnTo>
                      <a:pt x="26" y="71"/>
                    </a:lnTo>
                    <a:lnTo>
                      <a:pt x="18" y="56"/>
                    </a:lnTo>
                    <a:lnTo>
                      <a:pt x="20" y="39"/>
                    </a:lnTo>
                    <a:lnTo>
                      <a:pt x="15" y="32"/>
                    </a:lnTo>
                    <a:lnTo>
                      <a:pt x="52" y="32"/>
                    </a:lnTo>
                    <a:lnTo>
                      <a:pt x="161" y="34"/>
                    </a:lnTo>
                    <a:lnTo>
                      <a:pt x="215" y="32"/>
                    </a:lnTo>
                    <a:lnTo>
                      <a:pt x="325" y="32"/>
                    </a:lnTo>
                    <a:lnTo>
                      <a:pt x="344" y="32"/>
                    </a:lnTo>
                    <a:lnTo>
                      <a:pt x="473" y="32"/>
                    </a:lnTo>
                    <a:lnTo>
                      <a:pt x="490" y="30"/>
                    </a:lnTo>
                    <a:lnTo>
                      <a:pt x="602" y="30"/>
                    </a:lnTo>
                    <a:lnTo>
                      <a:pt x="658" y="28"/>
                    </a:lnTo>
                    <a:lnTo>
                      <a:pt x="733" y="28"/>
                    </a:lnTo>
                    <a:lnTo>
                      <a:pt x="821" y="24"/>
                    </a:lnTo>
                    <a:lnTo>
                      <a:pt x="862" y="24"/>
                    </a:lnTo>
                    <a:lnTo>
                      <a:pt x="984" y="19"/>
                    </a:lnTo>
                    <a:lnTo>
                      <a:pt x="993" y="19"/>
                    </a:lnTo>
                    <a:lnTo>
                      <a:pt x="1119" y="15"/>
                    </a:lnTo>
                    <a:lnTo>
                      <a:pt x="1149" y="15"/>
                    </a:lnTo>
                    <a:lnTo>
                      <a:pt x="1250" y="11"/>
                    </a:lnTo>
                    <a:lnTo>
                      <a:pt x="1347" y="6"/>
                    </a:lnTo>
                    <a:lnTo>
                      <a:pt x="1379" y="4"/>
                    </a:lnTo>
                    <a:lnTo>
                      <a:pt x="1484" y="0"/>
                    </a:lnTo>
                    <a:lnTo>
                      <a:pt x="1482" y="13"/>
                    </a:lnTo>
                    <a:lnTo>
                      <a:pt x="1489" y="28"/>
                    </a:lnTo>
                    <a:lnTo>
                      <a:pt x="1493" y="49"/>
                    </a:lnTo>
                    <a:lnTo>
                      <a:pt x="1499" y="54"/>
                    </a:lnTo>
                    <a:lnTo>
                      <a:pt x="1527" y="69"/>
                    </a:lnTo>
                    <a:lnTo>
                      <a:pt x="1532" y="82"/>
                    </a:lnTo>
                    <a:lnTo>
                      <a:pt x="1532" y="90"/>
                    </a:lnTo>
                    <a:lnTo>
                      <a:pt x="1508" y="133"/>
                    </a:lnTo>
                    <a:lnTo>
                      <a:pt x="1508" y="157"/>
                    </a:lnTo>
                    <a:lnTo>
                      <a:pt x="1510" y="159"/>
                    </a:lnTo>
                    <a:lnTo>
                      <a:pt x="1514" y="189"/>
                    </a:lnTo>
                    <a:lnTo>
                      <a:pt x="1519" y="217"/>
                    </a:lnTo>
                    <a:lnTo>
                      <a:pt x="1532" y="236"/>
                    </a:lnTo>
                    <a:lnTo>
                      <a:pt x="1538" y="271"/>
                    </a:lnTo>
                    <a:lnTo>
                      <a:pt x="1542" y="284"/>
                    </a:lnTo>
                    <a:lnTo>
                      <a:pt x="1562" y="299"/>
                    </a:lnTo>
                    <a:lnTo>
                      <a:pt x="1585" y="307"/>
                    </a:lnTo>
                    <a:lnTo>
                      <a:pt x="1592" y="307"/>
                    </a:lnTo>
                    <a:lnTo>
                      <a:pt x="1633" y="314"/>
                    </a:lnTo>
                    <a:lnTo>
                      <a:pt x="1648" y="320"/>
                    </a:lnTo>
                    <a:lnTo>
                      <a:pt x="1656" y="344"/>
                    </a:lnTo>
                    <a:lnTo>
                      <a:pt x="1665" y="350"/>
                    </a:lnTo>
                    <a:lnTo>
                      <a:pt x="1669" y="359"/>
                    </a:lnTo>
                    <a:lnTo>
                      <a:pt x="1665" y="367"/>
                    </a:lnTo>
                    <a:lnTo>
                      <a:pt x="1663" y="374"/>
                    </a:lnTo>
                    <a:lnTo>
                      <a:pt x="1663" y="380"/>
                    </a:lnTo>
                    <a:lnTo>
                      <a:pt x="1676" y="384"/>
                    </a:lnTo>
                    <a:lnTo>
                      <a:pt x="1688" y="399"/>
                    </a:lnTo>
                    <a:lnTo>
                      <a:pt x="1710" y="410"/>
                    </a:lnTo>
                    <a:lnTo>
                      <a:pt x="1723" y="421"/>
                    </a:lnTo>
                    <a:lnTo>
                      <a:pt x="1727" y="427"/>
                    </a:lnTo>
                    <a:lnTo>
                      <a:pt x="1731" y="457"/>
                    </a:lnTo>
                    <a:lnTo>
                      <a:pt x="1736" y="464"/>
                    </a:lnTo>
                    <a:lnTo>
                      <a:pt x="1746" y="477"/>
                    </a:lnTo>
                    <a:lnTo>
                      <a:pt x="1759" y="481"/>
                    </a:lnTo>
                    <a:lnTo>
                      <a:pt x="1787" y="494"/>
                    </a:lnTo>
                    <a:lnTo>
                      <a:pt x="1798" y="507"/>
                    </a:lnTo>
                    <a:lnTo>
                      <a:pt x="1802" y="507"/>
                    </a:lnTo>
                    <a:lnTo>
                      <a:pt x="1807" y="513"/>
                    </a:lnTo>
                    <a:lnTo>
                      <a:pt x="1807" y="528"/>
                    </a:lnTo>
                    <a:lnTo>
                      <a:pt x="1813" y="539"/>
                    </a:lnTo>
                    <a:lnTo>
                      <a:pt x="1815" y="558"/>
                    </a:lnTo>
                    <a:lnTo>
                      <a:pt x="1813" y="578"/>
                    </a:lnTo>
                    <a:lnTo>
                      <a:pt x="1804" y="627"/>
                    </a:lnTo>
                    <a:lnTo>
                      <a:pt x="1789" y="638"/>
                    </a:lnTo>
                    <a:lnTo>
                      <a:pt x="1774" y="646"/>
                    </a:lnTo>
                    <a:lnTo>
                      <a:pt x="1770" y="661"/>
                    </a:lnTo>
                    <a:lnTo>
                      <a:pt x="1768" y="689"/>
                    </a:lnTo>
                    <a:lnTo>
                      <a:pt x="1770" y="707"/>
                    </a:lnTo>
                    <a:lnTo>
                      <a:pt x="1768" y="713"/>
                    </a:lnTo>
                    <a:lnTo>
                      <a:pt x="1746" y="722"/>
                    </a:lnTo>
                    <a:lnTo>
                      <a:pt x="1744" y="730"/>
                    </a:lnTo>
                    <a:lnTo>
                      <a:pt x="1738" y="737"/>
                    </a:lnTo>
                    <a:lnTo>
                      <a:pt x="1714" y="739"/>
                    </a:lnTo>
                    <a:lnTo>
                      <a:pt x="1697" y="745"/>
                    </a:lnTo>
                    <a:lnTo>
                      <a:pt x="1682" y="765"/>
                    </a:lnTo>
                    <a:lnTo>
                      <a:pt x="1669" y="771"/>
                    </a:lnTo>
                    <a:lnTo>
                      <a:pt x="1648" y="771"/>
                    </a:lnTo>
                    <a:lnTo>
                      <a:pt x="1630" y="775"/>
                    </a:lnTo>
                    <a:lnTo>
                      <a:pt x="1600" y="784"/>
                    </a:lnTo>
                    <a:lnTo>
                      <a:pt x="1588" y="782"/>
                    </a:lnTo>
                    <a:lnTo>
                      <a:pt x="1579" y="786"/>
                    </a:lnTo>
                    <a:lnTo>
                      <a:pt x="1572" y="795"/>
                    </a:lnTo>
                    <a:lnTo>
                      <a:pt x="1568" y="820"/>
                    </a:lnTo>
                    <a:lnTo>
                      <a:pt x="1562" y="846"/>
                    </a:lnTo>
                    <a:lnTo>
                      <a:pt x="1562" y="859"/>
                    </a:lnTo>
                    <a:lnTo>
                      <a:pt x="1577" y="881"/>
                    </a:lnTo>
                    <a:lnTo>
                      <a:pt x="1588" y="883"/>
                    </a:lnTo>
                    <a:lnTo>
                      <a:pt x="1596" y="891"/>
                    </a:lnTo>
                    <a:lnTo>
                      <a:pt x="1605" y="906"/>
                    </a:lnTo>
                    <a:lnTo>
                      <a:pt x="1607" y="919"/>
                    </a:lnTo>
                    <a:lnTo>
                      <a:pt x="1607" y="964"/>
                    </a:lnTo>
                    <a:lnTo>
                      <a:pt x="1603" y="975"/>
                    </a:lnTo>
                    <a:lnTo>
                      <a:pt x="1583" y="992"/>
                    </a:lnTo>
                    <a:lnTo>
                      <a:pt x="1575" y="1009"/>
                    </a:lnTo>
                    <a:lnTo>
                      <a:pt x="1575" y="1037"/>
                    </a:lnTo>
                    <a:lnTo>
                      <a:pt x="1568" y="105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1" name="Freeform 560"/>
              <p:cNvSpPr>
                <a:spLocks/>
              </p:cNvSpPr>
              <p:nvPr/>
            </p:nvSpPr>
            <p:spPr bwMode="auto">
              <a:xfrm>
                <a:off x="21178" y="7963"/>
                <a:ext cx="2478" cy="1239"/>
              </a:xfrm>
              <a:custGeom>
                <a:avLst/>
                <a:gdLst>
                  <a:gd name="T0" fmla="*/ 554 w 2478"/>
                  <a:gd name="T1" fmla="*/ 1018 h 1239"/>
                  <a:gd name="T2" fmla="*/ 404 w 2478"/>
                  <a:gd name="T3" fmla="*/ 790 h 1239"/>
                  <a:gd name="T4" fmla="*/ 0 w 2478"/>
                  <a:gd name="T5" fmla="*/ 758 h 1239"/>
                  <a:gd name="T6" fmla="*/ 32 w 2478"/>
                  <a:gd name="T7" fmla="*/ 380 h 1239"/>
                  <a:gd name="T8" fmla="*/ 352 w 2478"/>
                  <a:gd name="T9" fmla="*/ 25 h 1239"/>
                  <a:gd name="T10" fmla="*/ 1123 w 2478"/>
                  <a:gd name="T11" fmla="*/ 73 h 1239"/>
                  <a:gd name="T12" fmla="*/ 1602 w 2478"/>
                  <a:gd name="T13" fmla="*/ 111 h 1239"/>
                  <a:gd name="T14" fmla="*/ 1688 w 2478"/>
                  <a:gd name="T15" fmla="*/ 152 h 1239"/>
                  <a:gd name="T16" fmla="*/ 1729 w 2478"/>
                  <a:gd name="T17" fmla="*/ 178 h 1239"/>
                  <a:gd name="T18" fmla="*/ 1759 w 2478"/>
                  <a:gd name="T19" fmla="*/ 146 h 1239"/>
                  <a:gd name="T20" fmla="*/ 1804 w 2478"/>
                  <a:gd name="T21" fmla="*/ 146 h 1239"/>
                  <a:gd name="T22" fmla="*/ 1864 w 2478"/>
                  <a:gd name="T23" fmla="*/ 146 h 1239"/>
                  <a:gd name="T24" fmla="*/ 1918 w 2478"/>
                  <a:gd name="T25" fmla="*/ 146 h 1239"/>
                  <a:gd name="T26" fmla="*/ 1946 w 2478"/>
                  <a:gd name="T27" fmla="*/ 165 h 1239"/>
                  <a:gd name="T28" fmla="*/ 2010 w 2478"/>
                  <a:gd name="T29" fmla="*/ 187 h 1239"/>
                  <a:gd name="T30" fmla="*/ 2029 w 2478"/>
                  <a:gd name="T31" fmla="*/ 197 h 1239"/>
                  <a:gd name="T32" fmla="*/ 2081 w 2478"/>
                  <a:gd name="T33" fmla="*/ 221 h 1239"/>
                  <a:gd name="T34" fmla="*/ 2083 w 2478"/>
                  <a:gd name="T35" fmla="*/ 242 h 1239"/>
                  <a:gd name="T36" fmla="*/ 2117 w 2478"/>
                  <a:gd name="T37" fmla="*/ 279 h 1239"/>
                  <a:gd name="T38" fmla="*/ 2171 w 2478"/>
                  <a:gd name="T39" fmla="*/ 298 h 1239"/>
                  <a:gd name="T40" fmla="*/ 2163 w 2478"/>
                  <a:gd name="T41" fmla="*/ 343 h 1239"/>
                  <a:gd name="T42" fmla="*/ 2188 w 2478"/>
                  <a:gd name="T43" fmla="*/ 376 h 1239"/>
                  <a:gd name="T44" fmla="*/ 2201 w 2478"/>
                  <a:gd name="T45" fmla="*/ 429 h 1239"/>
                  <a:gd name="T46" fmla="*/ 2225 w 2478"/>
                  <a:gd name="T47" fmla="*/ 477 h 1239"/>
                  <a:gd name="T48" fmla="*/ 2236 w 2478"/>
                  <a:gd name="T49" fmla="*/ 513 h 1239"/>
                  <a:gd name="T50" fmla="*/ 2253 w 2478"/>
                  <a:gd name="T51" fmla="*/ 577 h 1239"/>
                  <a:gd name="T52" fmla="*/ 2253 w 2478"/>
                  <a:gd name="T53" fmla="*/ 608 h 1239"/>
                  <a:gd name="T54" fmla="*/ 2257 w 2478"/>
                  <a:gd name="T55" fmla="*/ 650 h 1239"/>
                  <a:gd name="T56" fmla="*/ 2281 w 2478"/>
                  <a:gd name="T57" fmla="*/ 661 h 1239"/>
                  <a:gd name="T58" fmla="*/ 2298 w 2478"/>
                  <a:gd name="T59" fmla="*/ 681 h 1239"/>
                  <a:gd name="T60" fmla="*/ 2309 w 2478"/>
                  <a:gd name="T61" fmla="*/ 747 h 1239"/>
                  <a:gd name="T62" fmla="*/ 2302 w 2478"/>
                  <a:gd name="T63" fmla="*/ 777 h 1239"/>
                  <a:gd name="T64" fmla="*/ 2315 w 2478"/>
                  <a:gd name="T65" fmla="*/ 794 h 1239"/>
                  <a:gd name="T66" fmla="*/ 2319 w 2478"/>
                  <a:gd name="T67" fmla="*/ 855 h 1239"/>
                  <a:gd name="T68" fmla="*/ 2324 w 2478"/>
                  <a:gd name="T69" fmla="*/ 915 h 1239"/>
                  <a:gd name="T70" fmla="*/ 2349 w 2478"/>
                  <a:gd name="T71" fmla="*/ 1001 h 1239"/>
                  <a:gd name="T72" fmla="*/ 2369 w 2478"/>
                  <a:gd name="T73" fmla="*/ 1037 h 1239"/>
                  <a:gd name="T74" fmla="*/ 2377 w 2478"/>
                  <a:gd name="T75" fmla="*/ 1035 h 1239"/>
                  <a:gd name="T76" fmla="*/ 2386 w 2478"/>
                  <a:gd name="T77" fmla="*/ 1099 h 1239"/>
                  <a:gd name="T78" fmla="*/ 2382 w 2478"/>
                  <a:gd name="T79" fmla="*/ 1119 h 1239"/>
                  <a:gd name="T80" fmla="*/ 2433 w 2478"/>
                  <a:gd name="T81" fmla="*/ 1155 h 1239"/>
                  <a:gd name="T82" fmla="*/ 2457 w 2478"/>
                  <a:gd name="T83" fmla="*/ 1200 h 1239"/>
                  <a:gd name="T84" fmla="*/ 2461 w 2478"/>
                  <a:gd name="T85" fmla="*/ 1226 h 1239"/>
                  <a:gd name="T86" fmla="*/ 2343 w 2478"/>
                  <a:gd name="T87" fmla="*/ 1239 h 1239"/>
                  <a:gd name="T88" fmla="*/ 2051 w 2478"/>
                  <a:gd name="T89" fmla="*/ 1237 h 1239"/>
                  <a:gd name="T90" fmla="*/ 1727 w 2478"/>
                  <a:gd name="T91" fmla="*/ 1233 h 1239"/>
                  <a:gd name="T92" fmla="*/ 1400 w 2478"/>
                  <a:gd name="T93" fmla="*/ 1224 h 1239"/>
                  <a:gd name="T94" fmla="*/ 1076 w 2478"/>
                  <a:gd name="T95" fmla="*/ 1209 h 1239"/>
                  <a:gd name="T96" fmla="*/ 726 w 2478"/>
                  <a:gd name="T97" fmla="*/ 1192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78" h="1239">
                    <a:moveTo>
                      <a:pt x="726" y="1192"/>
                    </a:moveTo>
                    <a:lnTo>
                      <a:pt x="541" y="1181"/>
                    </a:lnTo>
                    <a:lnTo>
                      <a:pt x="552" y="1052"/>
                    </a:lnTo>
                    <a:lnTo>
                      <a:pt x="554" y="1018"/>
                    </a:lnTo>
                    <a:lnTo>
                      <a:pt x="560" y="917"/>
                    </a:lnTo>
                    <a:lnTo>
                      <a:pt x="560" y="900"/>
                    </a:lnTo>
                    <a:lnTo>
                      <a:pt x="567" y="803"/>
                    </a:lnTo>
                    <a:lnTo>
                      <a:pt x="404" y="790"/>
                    </a:lnTo>
                    <a:lnTo>
                      <a:pt x="395" y="790"/>
                    </a:lnTo>
                    <a:lnTo>
                      <a:pt x="189" y="775"/>
                    </a:lnTo>
                    <a:lnTo>
                      <a:pt x="135" y="771"/>
                    </a:lnTo>
                    <a:lnTo>
                      <a:pt x="0" y="758"/>
                    </a:lnTo>
                    <a:lnTo>
                      <a:pt x="13" y="612"/>
                    </a:lnTo>
                    <a:lnTo>
                      <a:pt x="17" y="545"/>
                    </a:lnTo>
                    <a:lnTo>
                      <a:pt x="21" y="494"/>
                    </a:lnTo>
                    <a:lnTo>
                      <a:pt x="32" y="380"/>
                    </a:lnTo>
                    <a:lnTo>
                      <a:pt x="51" y="148"/>
                    </a:lnTo>
                    <a:lnTo>
                      <a:pt x="62" y="0"/>
                    </a:lnTo>
                    <a:lnTo>
                      <a:pt x="215" y="15"/>
                    </a:lnTo>
                    <a:lnTo>
                      <a:pt x="352" y="25"/>
                    </a:lnTo>
                    <a:lnTo>
                      <a:pt x="412" y="30"/>
                    </a:lnTo>
                    <a:lnTo>
                      <a:pt x="603" y="45"/>
                    </a:lnTo>
                    <a:lnTo>
                      <a:pt x="840" y="62"/>
                    </a:lnTo>
                    <a:lnTo>
                      <a:pt x="1123" y="73"/>
                    </a:lnTo>
                    <a:lnTo>
                      <a:pt x="1308" y="81"/>
                    </a:lnTo>
                    <a:lnTo>
                      <a:pt x="1383" y="83"/>
                    </a:lnTo>
                    <a:lnTo>
                      <a:pt x="1591" y="90"/>
                    </a:lnTo>
                    <a:lnTo>
                      <a:pt x="1602" y="111"/>
                    </a:lnTo>
                    <a:lnTo>
                      <a:pt x="1621" y="118"/>
                    </a:lnTo>
                    <a:lnTo>
                      <a:pt x="1643" y="133"/>
                    </a:lnTo>
                    <a:lnTo>
                      <a:pt x="1681" y="150"/>
                    </a:lnTo>
                    <a:lnTo>
                      <a:pt x="1688" y="152"/>
                    </a:lnTo>
                    <a:lnTo>
                      <a:pt x="1694" y="157"/>
                    </a:lnTo>
                    <a:lnTo>
                      <a:pt x="1694" y="163"/>
                    </a:lnTo>
                    <a:lnTo>
                      <a:pt x="1718" y="178"/>
                    </a:lnTo>
                    <a:lnTo>
                      <a:pt x="1729" y="178"/>
                    </a:lnTo>
                    <a:lnTo>
                      <a:pt x="1737" y="176"/>
                    </a:lnTo>
                    <a:lnTo>
                      <a:pt x="1748" y="169"/>
                    </a:lnTo>
                    <a:lnTo>
                      <a:pt x="1759" y="154"/>
                    </a:lnTo>
                    <a:lnTo>
                      <a:pt x="1759" y="146"/>
                    </a:lnTo>
                    <a:lnTo>
                      <a:pt x="1778" y="141"/>
                    </a:lnTo>
                    <a:lnTo>
                      <a:pt x="1785" y="148"/>
                    </a:lnTo>
                    <a:lnTo>
                      <a:pt x="1791" y="150"/>
                    </a:lnTo>
                    <a:lnTo>
                      <a:pt x="1804" y="146"/>
                    </a:lnTo>
                    <a:lnTo>
                      <a:pt x="1815" y="154"/>
                    </a:lnTo>
                    <a:lnTo>
                      <a:pt x="1830" y="144"/>
                    </a:lnTo>
                    <a:lnTo>
                      <a:pt x="1847" y="150"/>
                    </a:lnTo>
                    <a:lnTo>
                      <a:pt x="1864" y="146"/>
                    </a:lnTo>
                    <a:lnTo>
                      <a:pt x="1870" y="146"/>
                    </a:lnTo>
                    <a:lnTo>
                      <a:pt x="1879" y="150"/>
                    </a:lnTo>
                    <a:lnTo>
                      <a:pt x="1896" y="144"/>
                    </a:lnTo>
                    <a:lnTo>
                      <a:pt x="1918" y="146"/>
                    </a:lnTo>
                    <a:lnTo>
                      <a:pt x="1928" y="150"/>
                    </a:lnTo>
                    <a:lnTo>
                      <a:pt x="1937" y="150"/>
                    </a:lnTo>
                    <a:lnTo>
                      <a:pt x="1941" y="154"/>
                    </a:lnTo>
                    <a:lnTo>
                      <a:pt x="1946" y="165"/>
                    </a:lnTo>
                    <a:lnTo>
                      <a:pt x="1959" y="169"/>
                    </a:lnTo>
                    <a:lnTo>
                      <a:pt x="1967" y="180"/>
                    </a:lnTo>
                    <a:lnTo>
                      <a:pt x="1999" y="184"/>
                    </a:lnTo>
                    <a:lnTo>
                      <a:pt x="2010" y="187"/>
                    </a:lnTo>
                    <a:lnTo>
                      <a:pt x="2012" y="189"/>
                    </a:lnTo>
                    <a:lnTo>
                      <a:pt x="2010" y="197"/>
                    </a:lnTo>
                    <a:lnTo>
                      <a:pt x="2012" y="199"/>
                    </a:lnTo>
                    <a:lnTo>
                      <a:pt x="2029" y="197"/>
                    </a:lnTo>
                    <a:lnTo>
                      <a:pt x="2057" y="208"/>
                    </a:lnTo>
                    <a:lnTo>
                      <a:pt x="2055" y="217"/>
                    </a:lnTo>
                    <a:lnTo>
                      <a:pt x="2059" y="221"/>
                    </a:lnTo>
                    <a:lnTo>
                      <a:pt x="2081" y="221"/>
                    </a:lnTo>
                    <a:lnTo>
                      <a:pt x="2087" y="225"/>
                    </a:lnTo>
                    <a:lnTo>
                      <a:pt x="2087" y="232"/>
                    </a:lnTo>
                    <a:lnTo>
                      <a:pt x="2083" y="238"/>
                    </a:lnTo>
                    <a:lnTo>
                      <a:pt x="2083" y="242"/>
                    </a:lnTo>
                    <a:lnTo>
                      <a:pt x="2105" y="266"/>
                    </a:lnTo>
                    <a:lnTo>
                      <a:pt x="2107" y="277"/>
                    </a:lnTo>
                    <a:lnTo>
                      <a:pt x="2113" y="283"/>
                    </a:lnTo>
                    <a:lnTo>
                      <a:pt x="2117" y="279"/>
                    </a:lnTo>
                    <a:lnTo>
                      <a:pt x="2128" y="277"/>
                    </a:lnTo>
                    <a:lnTo>
                      <a:pt x="2143" y="290"/>
                    </a:lnTo>
                    <a:lnTo>
                      <a:pt x="2158" y="290"/>
                    </a:lnTo>
                    <a:lnTo>
                      <a:pt x="2171" y="298"/>
                    </a:lnTo>
                    <a:lnTo>
                      <a:pt x="2169" y="307"/>
                    </a:lnTo>
                    <a:lnTo>
                      <a:pt x="2165" y="318"/>
                    </a:lnTo>
                    <a:lnTo>
                      <a:pt x="2167" y="330"/>
                    </a:lnTo>
                    <a:lnTo>
                      <a:pt x="2163" y="343"/>
                    </a:lnTo>
                    <a:lnTo>
                      <a:pt x="2171" y="350"/>
                    </a:lnTo>
                    <a:lnTo>
                      <a:pt x="2178" y="363"/>
                    </a:lnTo>
                    <a:lnTo>
                      <a:pt x="2184" y="369"/>
                    </a:lnTo>
                    <a:lnTo>
                      <a:pt x="2188" y="376"/>
                    </a:lnTo>
                    <a:lnTo>
                      <a:pt x="2186" y="388"/>
                    </a:lnTo>
                    <a:lnTo>
                      <a:pt x="2180" y="395"/>
                    </a:lnTo>
                    <a:lnTo>
                      <a:pt x="2182" y="412"/>
                    </a:lnTo>
                    <a:lnTo>
                      <a:pt x="2201" y="429"/>
                    </a:lnTo>
                    <a:lnTo>
                      <a:pt x="2206" y="457"/>
                    </a:lnTo>
                    <a:lnTo>
                      <a:pt x="2214" y="464"/>
                    </a:lnTo>
                    <a:lnTo>
                      <a:pt x="2214" y="474"/>
                    </a:lnTo>
                    <a:lnTo>
                      <a:pt x="2225" y="477"/>
                    </a:lnTo>
                    <a:lnTo>
                      <a:pt x="2229" y="483"/>
                    </a:lnTo>
                    <a:lnTo>
                      <a:pt x="2240" y="489"/>
                    </a:lnTo>
                    <a:lnTo>
                      <a:pt x="2240" y="504"/>
                    </a:lnTo>
                    <a:lnTo>
                      <a:pt x="2236" y="513"/>
                    </a:lnTo>
                    <a:lnTo>
                      <a:pt x="2242" y="528"/>
                    </a:lnTo>
                    <a:lnTo>
                      <a:pt x="2259" y="554"/>
                    </a:lnTo>
                    <a:lnTo>
                      <a:pt x="2253" y="569"/>
                    </a:lnTo>
                    <a:lnTo>
                      <a:pt x="2253" y="577"/>
                    </a:lnTo>
                    <a:lnTo>
                      <a:pt x="2257" y="588"/>
                    </a:lnTo>
                    <a:lnTo>
                      <a:pt x="2246" y="592"/>
                    </a:lnTo>
                    <a:lnTo>
                      <a:pt x="2246" y="595"/>
                    </a:lnTo>
                    <a:lnTo>
                      <a:pt x="2253" y="608"/>
                    </a:lnTo>
                    <a:lnTo>
                      <a:pt x="2248" y="629"/>
                    </a:lnTo>
                    <a:lnTo>
                      <a:pt x="2257" y="638"/>
                    </a:lnTo>
                    <a:lnTo>
                      <a:pt x="2255" y="642"/>
                    </a:lnTo>
                    <a:lnTo>
                      <a:pt x="2257" y="650"/>
                    </a:lnTo>
                    <a:lnTo>
                      <a:pt x="2266" y="657"/>
                    </a:lnTo>
                    <a:lnTo>
                      <a:pt x="2279" y="653"/>
                    </a:lnTo>
                    <a:lnTo>
                      <a:pt x="2283" y="655"/>
                    </a:lnTo>
                    <a:lnTo>
                      <a:pt x="2281" y="661"/>
                    </a:lnTo>
                    <a:lnTo>
                      <a:pt x="2276" y="668"/>
                    </a:lnTo>
                    <a:lnTo>
                      <a:pt x="2279" y="672"/>
                    </a:lnTo>
                    <a:lnTo>
                      <a:pt x="2294" y="676"/>
                    </a:lnTo>
                    <a:lnTo>
                      <a:pt x="2298" y="681"/>
                    </a:lnTo>
                    <a:lnTo>
                      <a:pt x="2298" y="706"/>
                    </a:lnTo>
                    <a:lnTo>
                      <a:pt x="2296" y="726"/>
                    </a:lnTo>
                    <a:lnTo>
                      <a:pt x="2311" y="741"/>
                    </a:lnTo>
                    <a:lnTo>
                      <a:pt x="2309" y="747"/>
                    </a:lnTo>
                    <a:lnTo>
                      <a:pt x="2306" y="739"/>
                    </a:lnTo>
                    <a:lnTo>
                      <a:pt x="2300" y="741"/>
                    </a:lnTo>
                    <a:lnTo>
                      <a:pt x="2306" y="771"/>
                    </a:lnTo>
                    <a:lnTo>
                      <a:pt x="2302" y="777"/>
                    </a:lnTo>
                    <a:lnTo>
                      <a:pt x="2304" y="781"/>
                    </a:lnTo>
                    <a:lnTo>
                      <a:pt x="2319" y="788"/>
                    </a:lnTo>
                    <a:lnTo>
                      <a:pt x="2319" y="792"/>
                    </a:lnTo>
                    <a:lnTo>
                      <a:pt x="2315" y="794"/>
                    </a:lnTo>
                    <a:lnTo>
                      <a:pt x="2321" y="814"/>
                    </a:lnTo>
                    <a:lnTo>
                      <a:pt x="2315" y="831"/>
                    </a:lnTo>
                    <a:lnTo>
                      <a:pt x="2319" y="842"/>
                    </a:lnTo>
                    <a:lnTo>
                      <a:pt x="2319" y="855"/>
                    </a:lnTo>
                    <a:lnTo>
                      <a:pt x="2326" y="865"/>
                    </a:lnTo>
                    <a:lnTo>
                      <a:pt x="2328" y="893"/>
                    </a:lnTo>
                    <a:lnTo>
                      <a:pt x="2328" y="906"/>
                    </a:lnTo>
                    <a:lnTo>
                      <a:pt x="2324" y="915"/>
                    </a:lnTo>
                    <a:lnTo>
                      <a:pt x="2324" y="934"/>
                    </a:lnTo>
                    <a:lnTo>
                      <a:pt x="2315" y="958"/>
                    </a:lnTo>
                    <a:lnTo>
                      <a:pt x="2347" y="992"/>
                    </a:lnTo>
                    <a:lnTo>
                      <a:pt x="2349" y="1001"/>
                    </a:lnTo>
                    <a:lnTo>
                      <a:pt x="2347" y="1011"/>
                    </a:lnTo>
                    <a:lnTo>
                      <a:pt x="2347" y="1026"/>
                    </a:lnTo>
                    <a:lnTo>
                      <a:pt x="2356" y="1033"/>
                    </a:lnTo>
                    <a:lnTo>
                      <a:pt x="2369" y="1037"/>
                    </a:lnTo>
                    <a:lnTo>
                      <a:pt x="2369" y="1022"/>
                    </a:lnTo>
                    <a:lnTo>
                      <a:pt x="2373" y="1022"/>
                    </a:lnTo>
                    <a:lnTo>
                      <a:pt x="2377" y="1024"/>
                    </a:lnTo>
                    <a:lnTo>
                      <a:pt x="2377" y="1035"/>
                    </a:lnTo>
                    <a:lnTo>
                      <a:pt x="2371" y="1041"/>
                    </a:lnTo>
                    <a:lnTo>
                      <a:pt x="2367" y="1052"/>
                    </a:lnTo>
                    <a:lnTo>
                      <a:pt x="2384" y="1086"/>
                    </a:lnTo>
                    <a:lnTo>
                      <a:pt x="2386" y="1099"/>
                    </a:lnTo>
                    <a:lnTo>
                      <a:pt x="2390" y="1104"/>
                    </a:lnTo>
                    <a:lnTo>
                      <a:pt x="2390" y="1110"/>
                    </a:lnTo>
                    <a:lnTo>
                      <a:pt x="2382" y="1114"/>
                    </a:lnTo>
                    <a:lnTo>
                      <a:pt x="2382" y="1119"/>
                    </a:lnTo>
                    <a:lnTo>
                      <a:pt x="2397" y="1119"/>
                    </a:lnTo>
                    <a:lnTo>
                      <a:pt x="2410" y="1136"/>
                    </a:lnTo>
                    <a:lnTo>
                      <a:pt x="2431" y="1151"/>
                    </a:lnTo>
                    <a:lnTo>
                      <a:pt x="2433" y="1155"/>
                    </a:lnTo>
                    <a:lnTo>
                      <a:pt x="2435" y="1170"/>
                    </a:lnTo>
                    <a:lnTo>
                      <a:pt x="2446" y="1185"/>
                    </a:lnTo>
                    <a:lnTo>
                      <a:pt x="2455" y="1192"/>
                    </a:lnTo>
                    <a:lnTo>
                      <a:pt x="2457" y="1200"/>
                    </a:lnTo>
                    <a:lnTo>
                      <a:pt x="2452" y="1205"/>
                    </a:lnTo>
                    <a:lnTo>
                      <a:pt x="2448" y="1217"/>
                    </a:lnTo>
                    <a:lnTo>
                      <a:pt x="2455" y="1220"/>
                    </a:lnTo>
                    <a:lnTo>
                      <a:pt x="2461" y="1226"/>
                    </a:lnTo>
                    <a:lnTo>
                      <a:pt x="2470" y="1226"/>
                    </a:lnTo>
                    <a:lnTo>
                      <a:pt x="2478" y="1237"/>
                    </a:lnTo>
                    <a:lnTo>
                      <a:pt x="2474" y="1239"/>
                    </a:lnTo>
                    <a:lnTo>
                      <a:pt x="2343" y="1239"/>
                    </a:lnTo>
                    <a:lnTo>
                      <a:pt x="2281" y="1239"/>
                    </a:lnTo>
                    <a:lnTo>
                      <a:pt x="2212" y="1239"/>
                    </a:lnTo>
                    <a:lnTo>
                      <a:pt x="2150" y="1239"/>
                    </a:lnTo>
                    <a:lnTo>
                      <a:pt x="2051" y="1237"/>
                    </a:lnTo>
                    <a:lnTo>
                      <a:pt x="2019" y="1237"/>
                    </a:lnTo>
                    <a:lnTo>
                      <a:pt x="1890" y="1235"/>
                    </a:lnTo>
                    <a:lnTo>
                      <a:pt x="1759" y="1233"/>
                    </a:lnTo>
                    <a:lnTo>
                      <a:pt x="1727" y="1233"/>
                    </a:lnTo>
                    <a:lnTo>
                      <a:pt x="1630" y="1230"/>
                    </a:lnTo>
                    <a:lnTo>
                      <a:pt x="1561" y="1228"/>
                    </a:lnTo>
                    <a:lnTo>
                      <a:pt x="1499" y="1226"/>
                    </a:lnTo>
                    <a:lnTo>
                      <a:pt x="1400" y="1224"/>
                    </a:lnTo>
                    <a:lnTo>
                      <a:pt x="1366" y="1222"/>
                    </a:lnTo>
                    <a:lnTo>
                      <a:pt x="1237" y="1215"/>
                    </a:lnTo>
                    <a:lnTo>
                      <a:pt x="1078" y="1211"/>
                    </a:lnTo>
                    <a:lnTo>
                      <a:pt x="1076" y="1209"/>
                    </a:lnTo>
                    <a:lnTo>
                      <a:pt x="919" y="1202"/>
                    </a:lnTo>
                    <a:lnTo>
                      <a:pt x="913" y="1202"/>
                    </a:lnTo>
                    <a:lnTo>
                      <a:pt x="752" y="1194"/>
                    </a:lnTo>
                    <a:lnTo>
                      <a:pt x="726" y="119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2" name="Freeform 561"/>
              <p:cNvSpPr>
                <a:spLocks noEditPoints="1"/>
              </p:cNvSpPr>
              <p:nvPr/>
            </p:nvSpPr>
            <p:spPr bwMode="auto">
              <a:xfrm>
                <a:off x="25793" y="8345"/>
                <a:ext cx="844" cy="1600"/>
              </a:xfrm>
              <a:custGeom>
                <a:avLst/>
                <a:gdLst>
                  <a:gd name="T0" fmla="*/ 496 w 844"/>
                  <a:gd name="T1" fmla="*/ 1409 h 1600"/>
                  <a:gd name="T2" fmla="*/ 496 w 844"/>
                  <a:gd name="T3" fmla="*/ 1426 h 1600"/>
                  <a:gd name="T4" fmla="*/ 473 w 844"/>
                  <a:gd name="T5" fmla="*/ 1433 h 1600"/>
                  <a:gd name="T6" fmla="*/ 466 w 844"/>
                  <a:gd name="T7" fmla="*/ 1456 h 1600"/>
                  <a:gd name="T8" fmla="*/ 466 w 844"/>
                  <a:gd name="T9" fmla="*/ 1499 h 1600"/>
                  <a:gd name="T10" fmla="*/ 443 w 844"/>
                  <a:gd name="T11" fmla="*/ 1510 h 1600"/>
                  <a:gd name="T12" fmla="*/ 423 w 844"/>
                  <a:gd name="T13" fmla="*/ 1533 h 1600"/>
                  <a:gd name="T14" fmla="*/ 406 w 844"/>
                  <a:gd name="T15" fmla="*/ 1523 h 1600"/>
                  <a:gd name="T16" fmla="*/ 363 w 844"/>
                  <a:gd name="T17" fmla="*/ 1493 h 1600"/>
                  <a:gd name="T18" fmla="*/ 320 w 844"/>
                  <a:gd name="T19" fmla="*/ 1518 h 1600"/>
                  <a:gd name="T20" fmla="*/ 290 w 844"/>
                  <a:gd name="T21" fmla="*/ 1574 h 1600"/>
                  <a:gd name="T22" fmla="*/ 247 w 844"/>
                  <a:gd name="T23" fmla="*/ 1546 h 1600"/>
                  <a:gd name="T24" fmla="*/ 176 w 844"/>
                  <a:gd name="T25" fmla="*/ 1536 h 1600"/>
                  <a:gd name="T26" fmla="*/ 153 w 844"/>
                  <a:gd name="T27" fmla="*/ 1557 h 1600"/>
                  <a:gd name="T28" fmla="*/ 125 w 844"/>
                  <a:gd name="T29" fmla="*/ 1549 h 1600"/>
                  <a:gd name="T30" fmla="*/ 84 w 844"/>
                  <a:gd name="T31" fmla="*/ 1559 h 1600"/>
                  <a:gd name="T32" fmla="*/ 50 w 844"/>
                  <a:gd name="T33" fmla="*/ 1551 h 1600"/>
                  <a:gd name="T34" fmla="*/ 52 w 844"/>
                  <a:gd name="T35" fmla="*/ 1591 h 1600"/>
                  <a:gd name="T36" fmla="*/ 9 w 844"/>
                  <a:gd name="T37" fmla="*/ 1589 h 1600"/>
                  <a:gd name="T38" fmla="*/ 9 w 844"/>
                  <a:gd name="T39" fmla="*/ 1570 h 1600"/>
                  <a:gd name="T40" fmla="*/ 22 w 844"/>
                  <a:gd name="T41" fmla="*/ 1553 h 1600"/>
                  <a:gd name="T42" fmla="*/ 11 w 844"/>
                  <a:gd name="T43" fmla="*/ 1544 h 1600"/>
                  <a:gd name="T44" fmla="*/ 19 w 844"/>
                  <a:gd name="T45" fmla="*/ 1514 h 1600"/>
                  <a:gd name="T46" fmla="*/ 15 w 844"/>
                  <a:gd name="T47" fmla="*/ 1497 h 1600"/>
                  <a:gd name="T48" fmla="*/ 19 w 844"/>
                  <a:gd name="T49" fmla="*/ 1478 h 1600"/>
                  <a:gd name="T50" fmla="*/ 41 w 844"/>
                  <a:gd name="T51" fmla="*/ 1450 h 1600"/>
                  <a:gd name="T52" fmla="*/ 39 w 844"/>
                  <a:gd name="T53" fmla="*/ 1400 h 1600"/>
                  <a:gd name="T54" fmla="*/ 52 w 844"/>
                  <a:gd name="T55" fmla="*/ 1394 h 1600"/>
                  <a:gd name="T56" fmla="*/ 65 w 844"/>
                  <a:gd name="T57" fmla="*/ 1379 h 1600"/>
                  <a:gd name="T58" fmla="*/ 84 w 844"/>
                  <a:gd name="T59" fmla="*/ 1338 h 1600"/>
                  <a:gd name="T60" fmla="*/ 112 w 844"/>
                  <a:gd name="T61" fmla="*/ 1319 h 1600"/>
                  <a:gd name="T62" fmla="*/ 114 w 844"/>
                  <a:gd name="T63" fmla="*/ 1282 h 1600"/>
                  <a:gd name="T64" fmla="*/ 127 w 844"/>
                  <a:gd name="T65" fmla="*/ 1252 h 1600"/>
                  <a:gd name="T66" fmla="*/ 142 w 844"/>
                  <a:gd name="T67" fmla="*/ 1209 h 1600"/>
                  <a:gd name="T68" fmla="*/ 133 w 844"/>
                  <a:gd name="T69" fmla="*/ 1162 h 1600"/>
                  <a:gd name="T70" fmla="*/ 114 w 844"/>
                  <a:gd name="T71" fmla="*/ 1130 h 1600"/>
                  <a:gd name="T72" fmla="*/ 99 w 844"/>
                  <a:gd name="T73" fmla="*/ 1095 h 1600"/>
                  <a:gd name="T74" fmla="*/ 86 w 844"/>
                  <a:gd name="T75" fmla="*/ 1074 h 1600"/>
                  <a:gd name="T76" fmla="*/ 107 w 844"/>
                  <a:gd name="T77" fmla="*/ 1048 h 1600"/>
                  <a:gd name="T78" fmla="*/ 99 w 844"/>
                  <a:gd name="T79" fmla="*/ 1014 h 1600"/>
                  <a:gd name="T80" fmla="*/ 114 w 844"/>
                  <a:gd name="T81" fmla="*/ 945 h 1600"/>
                  <a:gd name="T82" fmla="*/ 80 w 844"/>
                  <a:gd name="T83" fmla="*/ 563 h 1600"/>
                  <a:gd name="T84" fmla="*/ 58 w 844"/>
                  <a:gd name="T85" fmla="*/ 301 h 1600"/>
                  <a:gd name="T86" fmla="*/ 60 w 844"/>
                  <a:gd name="T87" fmla="*/ 112 h 1600"/>
                  <a:gd name="T88" fmla="*/ 127 w 844"/>
                  <a:gd name="T89" fmla="*/ 122 h 1600"/>
                  <a:gd name="T90" fmla="*/ 400 w 844"/>
                  <a:gd name="T91" fmla="*/ 43 h 1600"/>
                  <a:gd name="T92" fmla="*/ 662 w 844"/>
                  <a:gd name="T93" fmla="*/ 15 h 1600"/>
                  <a:gd name="T94" fmla="*/ 805 w 844"/>
                  <a:gd name="T95" fmla="*/ 24 h 1600"/>
                  <a:gd name="T96" fmla="*/ 825 w 844"/>
                  <a:gd name="T97" fmla="*/ 191 h 1600"/>
                  <a:gd name="T98" fmla="*/ 844 w 844"/>
                  <a:gd name="T99" fmla="*/ 1160 h 1600"/>
                  <a:gd name="T100" fmla="*/ 799 w 844"/>
                  <a:gd name="T101" fmla="*/ 1155 h 1600"/>
                  <a:gd name="T102" fmla="*/ 747 w 844"/>
                  <a:gd name="T103" fmla="*/ 1181 h 1600"/>
                  <a:gd name="T104" fmla="*/ 752 w 844"/>
                  <a:gd name="T105" fmla="*/ 1248 h 1600"/>
                  <a:gd name="T106" fmla="*/ 705 w 844"/>
                  <a:gd name="T107" fmla="*/ 1323 h 1600"/>
                  <a:gd name="T108" fmla="*/ 662 w 844"/>
                  <a:gd name="T109" fmla="*/ 1347 h 1600"/>
                  <a:gd name="T110" fmla="*/ 638 w 844"/>
                  <a:gd name="T111" fmla="*/ 1435 h 1600"/>
                  <a:gd name="T112" fmla="*/ 608 w 844"/>
                  <a:gd name="T113" fmla="*/ 1465 h 1600"/>
                  <a:gd name="T114" fmla="*/ 539 w 844"/>
                  <a:gd name="T115" fmla="*/ 1454 h 1600"/>
                  <a:gd name="T116" fmla="*/ 509 w 844"/>
                  <a:gd name="T117" fmla="*/ 1405 h 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4" h="1600">
                    <a:moveTo>
                      <a:pt x="509" y="1405"/>
                    </a:moveTo>
                    <a:lnTo>
                      <a:pt x="501" y="1398"/>
                    </a:lnTo>
                    <a:lnTo>
                      <a:pt x="494" y="1398"/>
                    </a:lnTo>
                    <a:lnTo>
                      <a:pt x="496" y="1409"/>
                    </a:lnTo>
                    <a:lnTo>
                      <a:pt x="509" y="1413"/>
                    </a:lnTo>
                    <a:lnTo>
                      <a:pt x="511" y="1418"/>
                    </a:lnTo>
                    <a:lnTo>
                      <a:pt x="509" y="1420"/>
                    </a:lnTo>
                    <a:lnTo>
                      <a:pt x="496" y="1426"/>
                    </a:lnTo>
                    <a:lnTo>
                      <a:pt x="492" y="1433"/>
                    </a:lnTo>
                    <a:lnTo>
                      <a:pt x="477" y="1426"/>
                    </a:lnTo>
                    <a:lnTo>
                      <a:pt x="475" y="1426"/>
                    </a:lnTo>
                    <a:lnTo>
                      <a:pt x="473" y="1433"/>
                    </a:lnTo>
                    <a:lnTo>
                      <a:pt x="483" y="1441"/>
                    </a:lnTo>
                    <a:lnTo>
                      <a:pt x="483" y="1445"/>
                    </a:lnTo>
                    <a:lnTo>
                      <a:pt x="479" y="1452"/>
                    </a:lnTo>
                    <a:lnTo>
                      <a:pt x="466" y="1456"/>
                    </a:lnTo>
                    <a:lnTo>
                      <a:pt x="462" y="1458"/>
                    </a:lnTo>
                    <a:lnTo>
                      <a:pt x="460" y="1469"/>
                    </a:lnTo>
                    <a:lnTo>
                      <a:pt x="460" y="1482"/>
                    </a:lnTo>
                    <a:lnTo>
                      <a:pt x="466" y="1499"/>
                    </a:lnTo>
                    <a:lnTo>
                      <a:pt x="464" y="1503"/>
                    </a:lnTo>
                    <a:lnTo>
                      <a:pt x="460" y="1508"/>
                    </a:lnTo>
                    <a:lnTo>
                      <a:pt x="447" y="1508"/>
                    </a:lnTo>
                    <a:lnTo>
                      <a:pt x="443" y="1510"/>
                    </a:lnTo>
                    <a:lnTo>
                      <a:pt x="440" y="1533"/>
                    </a:lnTo>
                    <a:lnTo>
                      <a:pt x="432" y="1538"/>
                    </a:lnTo>
                    <a:lnTo>
                      <a:pt x="425" y="1540"/>
                    </a:lnTo>
                    <a:lnTo>
                      <a:pt x="423" y="1533"/>
                    </a:lnTo>
                    <a:lnTo>
                      <a:pt x="425" y="1518"/>
                    </a:lnTo>
                    <a:lnTo>
                      <a:pt x="423" y="1514"/>
                    </a:lnTo>
                    <a:lnTo>
                      <a:pt x="417" y="1514"/>
                    </a:lnTo>
                    <a:lnTo>
                      <a:pt x="406" y="1523"/>
                    </a:lnTo>
                    <a:lnTo>
                      <a:pt x="397" y="1523"/>
                    </a:lnTo>
                    <a:lnTo>
                      <a:pt x="380" y="1493"/>
                    </a:lnTo>
                    <a:lnTo>
                      <a:pt x="374" y="1488"/>
                    </a:lnTo>
                    <a:lnTo>
                      <a:pt x="363" y="1493"/>
                    </a:lnTo>
                    <a:lnTo>
                      <a:pt x="352" y="1506"/>
                    </a:lnTo>
                    <a:lnTo>
                      <a:pt x="344" y="1512"/>
                    </a:lnTo>
                    <a:lnTo>
                      <a:pt x="327" y="1516"/>
                    </a:lnTo>
                    <a:lnTo>
                      <a:pt x="320" y="1518"/>
                    </a:lnTo>
                    <a:lnTo>
                      <a:pt x="314" y="1527"/>
                    </a:lnTo>
                    <a:lnTo>
                      <a:pt x="307" y="1566"/>
                    </a:lnTo>
                    <a:lnTo>
                      <a:pt x="299" y="1574"/>
                    </a:lnTo>
                    <a:lnTo>
                      <a:pt x="290" y="1574"/>
                    </a:lnTo>
                    <a:lnTo>
                      <a:pt x="281" y="1561"/>
                    </a:lnTo>
                    <a:lnTo>
                      <a:pt x="275" y="1557"/>
                    </a:lnTo>
                    <a:lnTo>
                      <a:pt x="260" y="1555"/>
                    </a:lnTo>
                    <a:lnTo>
                      <a:pt x="247" y="1546"/>
                    </a:lnTo>
                    <a:lnTo>
                      <a:pt x="234" y="1540"/>
                    </a:lnTo>
                    <a:lnTo>
                      <a:pt x="211" y="1525"/>
                    </a:lnTo>
                    <a:lnTo>
                      <a:pt x="191" y="1527"/>
                    </a:lnTo>
                    <a:lnTo>
                      <a:pt x="176" y="1536"/>
                    </a:lnTo>
                    <a:lnTo>
                      <a:pt x="144" y="1518"/>
                    </a:lnTo>
                    <a:lnTo>
                      <a:pt x="140" y="1536"/>
                    </a:lnTo>
                    <a:lnTo>
                      <a:pt x="150" y="1549"/>
                    </a:lnTo>
                    <a:lnTo>
                      <a:pt x="153" y="1557"/>
                    </a:lnTo>
                    <a:lnTo>
                      <a:pt x="148" y="1566"/>
                    </a:lnTo>
                    <a:lnTo>
                      <a:pt x="135" y="1574"/>
                    </a:lnTo>
                    <a:lnTo>
                      <a:pt x="125" y="1570"/>
                    </a:lnTo>
                    <a:lnTo>
                      <a:pt x="125" y="1549"/>
                    </a:lnTo>
                    <a:lnTo>
                      <a:pt x="116" y="1549"/>
                    </a:lnTo>
                    <a:lnTo>
                      <a:pt x="112" y="1551"/>
                    </a:lnTo>
                    <a:lnTo>
                      <a:pt x="103" y="1549"/>
                    </a:lnTo>
                    <a:lnTo>
                      <a:pt x="84" y="1559"/>
                    </a:lnTo>
                    <a:lnTo>
                      <a:pt x="73" y="1555"/>
                    </a:lnTo>
                    <a:lnTo>
                      <a:pt x="60" y="1542"/>
                    </a:lnTo>
                    <a:lnTo>
                      <a:pt x="54" y="1546"/>
                    </a:lnTo>
                    <a:lnTo>
                      <a:pt x="50" y="1551"/>
                    </a:lnTo>
                    <a:lnTo>
                      <a:pt x="50" y="1564"/>
                    </a:lnTo>
                    <a:lnTo>
                      <a:pt x="58" y="1576"/>
                    </a:lnTo>
                    <a:lnTo>
                      <a:pt x="58" y="1587"/>
                    </a:lnTo>
                    <a:lnTo>
                      <a:pt x="52" y="1591"/>
                    </a:lnTo>
                    <a:lnTo>
                      <a:pt x="47" y="1600"/>
                    </a:lnTo>
                    <a:lnTo>
                      <a:pt x="30" y="1594"/>
                    </a:lnTo>
                    <a:lnTo>
                      <a:pt x="24" y="1591"/>
                    </a:lnTo>
                    <a:lnTo>
                      <a:pt x="9" y="1589"/>
                    </a:lnTo>
                    <a:lnTo>
                      <a:pt x="7" y="1583"/>
                    </a:lnTo>
                    <a:lnTo>
                      <a:pt x="19" y="1583"/>
                    </a:lnTo>
                    <a:lnTo>
                      <a:pt x="22" y="1576"/>
                    </a:lnTo>
                    <a:lnTo>
                      <a:pt x="9" y="1570"/>
                    </a:lnTo>
                    <a:lnTo>
                      <a:pt x="0" y="1559"/>
                    </a:lnTo>
                    <a:lnTo>
                      <a:pt x="0" y="1555"/>
                    </a:lnTo>
                    <a:lnTo>
                      <a:pt x="17" y="1557"/>
                    </a:lnTo>
                    <a:lnTo>
                      <a:pt x="22" y="1553"/>
                    </a:lnTo>
                    <a:lnTo>
                      <a:pt x="22" y="1549"/>
                    </a:lnTo>
                    <a:lnTo>
                      <a:pt x="4" y="1549"/>
                    </a:lnTo>
                    <a:lnTo>
                      <a:pt x="7" y="1540"/>
                    </a:lnTo>
                    <a:lnTo>
                      <a:pt x="11" y="1544"/>
                    </a:lnTo>
                    <a:lnTo>
                      <a:pt x="17" y="1542"/>
                    </a:lnTo>
                    <a:lnTo>
                      <a:pt x="17" y="1536"/>
                    </a:lnTo>
                    <a:lnTo>
                      <a:pt x="22" y="1527"/>
                    </a:lnTo>
                    <a:lnTo>
                      <a:pt x="19" y="1514"/>
                    </a:lnTo>
                    <a:lnTo>
                      <a:pt x="19" y="1506"/>
                    </a:lnTo>
                    <a:lnTo>
                      <a:pt x="13" y="1503"/>
                    </a:lnTo>
                    <a:lnTo>
                      <a:pt x="13" y="1501"/>
                    </a:lnTo>
                    <a:lnTo>
                      <a:pt x="15" y="1497"/>
                    </a:lnTo>
                    <a:lnTo>
                      <a:pt x="32" y="1488"/>
                    </a:lnTo>
                    <a:lnTo>
                      <a:pt x="34" y="1480"/>
                    </a:lnTo>
                    <a:lnTo>
                      <a:pt x="22" y="1482"/>
                    </a:lnTo>
                    <a:lnTo>
                      <a:pt x="19" y="1478"/>
                    </a:lnTo>
                    <a:lnTo>
                      <a:pt x="30" y="1467"/>
                    </a:lnTo>
                    <a:lnTo>
                      <a:pt x="37" y="1465"/>
                    </a:lnTo>
                    <a:lnTo>
                      <a:pt x="43" y="1456"/>
                    </a:lnTo>
                    <a:lnTo>
                      <a:pt x="41" y="1450"/>
                    </a:lnTo>
                    <a:lnTo>
                      <a:pt x="28" y="1441"/>
                    </a:lnTo>
                    <a:lnTo>
                      <a:pt x="24" y="1428"/>
                    </a:lnTo>
                    <a:lnTo>
                      <a:pt x="26" y="1424"/>
                    </a:lnTo>
                    <a:lnTo>
                      <a:pt x="39" y="1400"/>
                    </a:lnTo>
                    <a:lnTo>
                      <a:pt x="43" y="1400"/>
                    </a:lnTo>
                    <a:lnTo>
                      <a:pt x="43" y="1409"/>
                    </a:lnTo>
                    <a:lnTo>
                      <a:pt x="50" y="1400"/>
                    </a:lnTo>
                    <a:lnTo>
                      <a:pt x="52" y="1394"/>
                    </a:lnTo>
                    <a:lnTo>
                      <a:pt x="54" y="1394"/>
                    </a:lnTo>
                    <a:lnTo>
                      <a:pt x="58" y="1405"/>
                    </a:lnTo>
                    <a:lnTo>
                      <a:pt x="62" y="1405"/>
                    </a:lnTo>
                    <a:lnTo>
                      <a:pt x="65" y="1379"/>
                    </a:lnTo>
                    <a:lnTo>
                      <a:pt x="80" y="1368"/>
                    </a:lnTo>
                    <a:lnTo>
                      <a:pt x="88" y="1351"/>
                    </a:lnTo>
                    <a:lnTo>
                      <a:pt x="90" y="1340"/>
                    </a:lnTo>
                    <a:lnTo>
                      <a:pt x="84" y="1338"/>
                    </a:lnTo>
                    <a:lnTo>
                      <a:pt x="84" y="1334"/>
                    </a:lnTo>
                    <a:lnTo>
                      <a:pt x="101" y="1327"/>
                    </a:lnTo>
                    <a:lnTo>
                      <a:pt x="105" y="1317"/>
                    </a:lnTo>
                    <a:lnTo>
                      <a:pt x="112" y="1319"/>
                    </a:lnTo>
                    <a:lnTo>
                      <a:pt x="112" y="1312"/>
                    </a:lnTo>
                    <a:lnTo>
                      <a:pt x="105" y="1302"/>
                    </a:lnTo>
                    <a:lnTo>
                      <a:pt x="110" y="1291"/>
                    </a:lnTo>
                    <a:lnTo>
                      <a:pt x="114" y="1282"/>
                    </a:lnTo>
                    <a:lnTo>
                      <a:pt x="118" y="1280"/>
                    </a:lnTo>
                    <a:lnTo>
                      <a:pt x="116" y="1271"/>
                    </a:lnTo>
                    <a:lnTo>
                      <a:pt x="116" y="1263"/>
                    </a:lnTo>
                    <a:lnTo>
                      <a:pt x="127" y="1252"/>
                    </a:lnTo>
                    <a:lnTo>
                      <a:pt x="138" y="1246"/>
                    </a:lnTo>
                    <a:lnTo>
                      <a:pt x="146" y="1224"/>
                    </a:lnTo>
                    <a:lnTo>
                      <a:pt x="146" y="1211"/>
                    </a:lnTo>
                    <a:lnTo>
                      <a:pt x="142" y="1209"/>
                    </a:lnTo>
                    <a:lnTo>
                      <a:pt x="146" y="1203"/>
                    </a:lnTo>
                    <a:lnTo>
                      <a:pt x="131" y="1179"/>
                    </a:lnTo>
                    <a:lnTo>
                      <a:pt x="127" y="1175"/>
                    </a:lnTo>
                    <a:lnTo>
                      <a:pt x="133" y="1162"/>
                    </a:lnTo>
                    <a:lnTo>
                      <a:pt x="133" y="1151"/>
                    </a:lnTo>
                    <a:lnTo>
                      <a:pt x="131" y="1138"/>
                    </a:lnTo>
                    <a:lnTo>
                      <a:pt x="127" y="1134"/>
                    </a:lnTo>
                    <a:lnTo>
                      <a:pt x="114" y="1130"/>
                    </a:lnTo>
                    <a:lnTo>
                      <a:pt x="116" y="1128"/>
                    </a:lnTo>
                    <a:lnTo>
                      <a:pt x="114" y="1104"/>
                    </a:lnTo>
                    <a:lnTo>
                      <a:pt x="105" y="1095"/>
                    </a:lnTo>
                    <a:lnTo>
                      <a:pt x="99" y="1095"/>
                    </a:lnTo>
                    <a:lnTo>
                      <a:pt x="99" y="1089"/>
                    </a:lnTo>
                    <a:lnTo>
                      <a:pt x="90" y="1087"/>
                    </a:lnTo>
                    <a:lnTo>
                      <a:pt x="90" y="1078"/>
                    </a:lnTo>
                    <a:lnTo>
                      <a:pt x="86" y="1074"/>
                    </a:lnTo>
                    <a:lnTo>
                      <a:pt x="92" y="1065"/>
                    </a:lnTo>
                    <a:lnTo>
                      <a:pt x="103" y="1052"/>
                    </a:lnTo>
                    <a:lnTo>
                      <a:pt x="107" y="1052"/>
                    </a:lnTo>
                    <a:lnTo>
                      <a:pt x="107" y="1048"/>
                    </a:lnTo>
                    <a:lnTo>
                      <a:pt x="107" y="1033"/>
                    </a:lnTo>
                    <a:lnTo>
                      <a:pt x="101" y="1029"/>
                    </a:lnTo>
                    <a:lnTo>
                      <a:pt x="97" y="1020"/>
                    </a:lnTo>
                    <a:lnTo>
                      <a:pt x="99" y="1014"/>
                    </a:lnTo>
                    <a:lnTo>
                      <a:pt x="95" y="1012"/>
                    </a:lnTo>
                    <a:lnTo>
                      <a:pt x="101" y="999"/>
                    </a:lnTo>
                    <a:lnTo>
                      <a:pt x="116" y="992"/>
                    </a:lnTo>
                    <a:lnTo>
                      <a:pt x="114" y="945"/>
                    </a:lnTo>
                    <a:lnTo>
                      <a:pt x="110" y="893"/>
                    </a:lnTo>
                    <a:lnTo>
                      <a:pt x="101" y="788"/>
                    </a:lnTo>
                    <a:lnTo>
                      <a:pt x="90" y="683"/>
                    </a:lnTo>
                    <a:lnTo>
                      <a:pt x="80" y="563"/>
                    </a:lnTo>
                    <a:lnTo>
                      <a:pt x="80" y="558"/>
                    </a:lnTo>
                    <a:lnTo>
                      <a:pt x="71" y="464"/>
                    </a:lnTo>
                    <a:lnTo>
                      <a:pt x="62" y="363"/>
                    </a:lnTo>
                    <a:lnTo>
                      <a:pt x="58" y="301"/>
                    </a:lnTo>
                    <a:lnTo>
                      <a:pt x="54" y="253"/>
                    </a:lnTo>
                    <a:lnTo>
                      <a:pt x="47" y="189"/>
                    </a:lnTo>
                    <a:lnTo>
                      <a:pt x="39" y="92"/>
                    </a:lnTo>
                    <a:lnTo>
                      <a:pt x="60" y="112"/>
                    </a:lnTo>
                    <a:lnTo>
                      <a:pt x="73" y="107"/>
                    </a:lnTo>
                    <a:lnTo>
                      <a:pt x="67" y="116"/>
                    </a:lnTo>
                    <a:lnTo>
                      <a:pt x="80" y="122"/>
                    </a:lnTo>
                    <a:lnTo>
                      <a:pt x="127" y="122"/>
                    </a:lnTo>
                    <a:lnTo>
                      <a:pt x="204" y="79"/>
                    </a:lnTo>
                    <a:lnTo>
                      <a:pt x="232" y="58"/>
                    </a:lnTo>
                    <a:lnTo>
                      <a:pt x="318" y="49"/>
                    </a:lnTo>
                    <a:lnTo>
                      <a:pt x="400" y="43"/>
                    </a:lnTo>
                    <a:lnTo>
                      <a:pt x="447" y="39"/>
                    </a:lnTo>
                    <a:lnTo>
                      <a:pt x="522" y="30"/>
                    </a:lnTo>
                    <a:lnTo>
                      <a:pt x="561" y="26"/>
                    </a:lnTo>
                    <a:lnTo>
                      <a:pt x="662" y="15"/>
                    </a:lnTo>
                    <a:lnTo>
                      <a:pt x="689" y="11"/>
                    </a:lnTo>
                    <a:lnTo>
                      <a:pt x="793" y="0"/>
                    </a:lnTo>
                    <a:lnTo>
                      <a:pt x="803" y="0"/>
                    </a:lnTo>
                    <a:lnTo>
                      <a:pt x="805" y="24"/>
                    </a:lnTo>
                    <a:lnTo>
                      <a:pt x="812" y="86"/>
                    </a:lnTo>
                    <a:lnTo>
                      <a:pt x="816" y="125"/>
                    </a:lnTo>
                    <a:lnTo>
                      <a:pt x="825" y="180"/>
                    </a:lnTo>
                    <a:lnTo>
                      <a:pt x="825" y="191"/>
                    </a:lnTo>
                    <a:lnTo>
                      <a:pt x="838" y="292"/>
                    </a:lnTo>
                    <a:lnTo>
                      <a:pt x="840" y="309"/>
                    </a:lnTo>
                    <a:lnTo>
                      <a:pt x="844" y="361"/>
                    </a:lnTo>
                    <a:moveTo>
                      <a:pt x="844" y="1160"/>
                    </a:moveTo>
                    <a:lnTo>
                      <a:pt x="844" y="1162"/>
                    </a:lnTo>
                    <a:lnTo>
                      <a:pt x="833" y="1171"/>
                    </a:lnTo>
                    <a:lnTo>
                      <a:pt x="820" y="1173"/>
                    </a:lnTo>
                    <a:lnTo>
                      <a:pt x="799" y="1155"/>
                    </a:lnTo>
                    <a:lnTo>
                      <a:pt x="780" y="1160"/>
                    </a:lnTo>
                    <a:lnTo>
                      <a:pt x="756" y="1162"/>
                    </a:lnTo>
                    <a:lnTo>
                      <a:pt x="747" y="1168"/>
                    </a:lnTo>
                    <a:lnTo>
                      <a:pt x="747" y="1181"/>
                    </a:lnTo>
                    <a:lnTo>
                      <a:pt x="760" y="1222"/>
                    </a:lnTo>
                    <a:lnTo>
                      <a:pt x="763" y="1231"/>
                    </a:lnTo>
                    <a:lnTo>
                      <a:pt x="760" y="1239"/>
                    </a:lnTo>
                    <a:lnTo>
                      <a:pt x="752" y="1248"/>
                    </a:lnTo>
                    <a:lnTo>
                      <a:pt x="741" y="1267"/>
                    </a:lnTo>
                    <a:lnTo>
                      <a:pt x="711" y="1280"/>
                    </a:lnTo>
                    <a:lnTo>
                      <a:pt x="705" y="1304"/>
                    </a:lnTo>
                    <a:lnTo>
                      <a:pt x="705" y="1323"/>
                    </a:lnTo>
                    <a:lnTo>
                      <a:pt x="698" y="1338"/>
                    </a:lnTo>
                    <a:lnTo>
                      <a:pt x="679" y="1351"/>
                    </a:lnTo>
                    <a:lnTo>
                      <a:pt x="668" y="1347"/>
                    </a:lnTo>
                    <a:lnTo>
                      <a:pt x="662" y="1347"/>
                    </a:lnTo>
                    <a:lnTo>
                      <a:pt x="651" y="1351"/>
                    </a:lnTo>
                    <a:lnTo>
                      <a:pt x="649" y="1366"/>
                    </a:lnTo>
                    <a:lnTo>
                      <a:pt x="634" y="1390"/>
                    </a:lnTo>
                    <a:lnTo>
                      <a:pt x="638" y="1435"/>
                    </a:lnTo>
                    <a:lnTo>
                      <a:pt x="636" y="1445"/>
                    </a:lnTo>
                    <a:lnTo>
                      <a:pt x="627" y="1456"/>
                    </a:lnTo>
                    <a:lnTo>
                      <a:pt x="614" y="1460"/>
                    </a:lnTo>
                    <a:lnTo>
                      <a:pt x="608" y="1465"/>
                    </a:lnTo>
                    <a:lnTo>
                      <a:pt x="601" y="1475"/>
                    </a:lnTo>
                    <a:lnTo>
                      <a:pt x="584" y="1460"/>
                    </a:lnTo>
                    <a:lnTo>
                      <a:pt x="558" y="1460"/>
                    </a:lnTo>
                    <a:lnTo>
                      <a:pt x="539" y="1454"/>
                    </a:lnTo>
                    <a:lnTo>
                      <a:pt x="533" y="1448"/>
                    </a:lnTo>
                    <a:lnTo>
                      <a:pt x="526" y="1441"/>
                    </a:lnTo>
                    <a:lnTo>
                      <a:pt x="522" y="1413"/>
                    </a:lnTo>
                    <a:lnTo>
                      <a:pt x="509" y="140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3" name="Freeform 562"/>
              <p:cNvSpPr>
                <a:spLocks/>
              </p:cNvSpPr>
              <p:nvPr/>
            </p:nvSpPr>
            <p:spPr bwMode="auto">
              <a:xfrm>
                <a:off x="18917" y="8046"/>
                <a:ext cx="852" cy="2030"/>
              </a:xfrm>
              <a:custGeom>
                <a:avLst/>
                <a:gdLst>
                  <a:gd name="T0" fmla="*/ 0 w 852"/>
                  <a:gd name="T1" fmla="*/ 0 h 2030"/>
                  <a:gd name="T2" fmla="*/ 49 w 852"/>
                  <a:gd name="T3" fmla="*/ 11 h 2030"/>
                  <a:gd name="T4" fmla="*/ 62 w 852"/>
                  <a:gd name="T5" fmla="*/ 11 h 2030"/>
                  <a:gd name="T6" fmla="*/ 229 w 852"/>
                  <a:gd name="T7" fmla="*/ 39 h 2030"/>
                  <a:gd name="T8" fmla="*/ 352 w 852"/>
                  <a:gd name="T9" fmla="*/ 61 h 2030"/>
                  <a:gd name="T10" fmla="*/ 326 w 852"/>
                  <a:gd name="T11" fmla="*/ 217 h 2030"/>
                  <a:gd name="T12" fmla="*/ 307 w 852"/>
                  <a:gd name="T13" fmla="*/ 338 h 2030"/>
                  <a:gd name="T14" fmla="*/ 292 w 852"/>
                  <a:gd name="T15" fmla="*/ 436 h 2030"/>
                  <a:gd name="T16" fmla="*/ 569 w 852"/>
                  <a:gd name="T17" fmla="*/ 479 h 2030"/>
                  <a:gd name="T18" fmla="*/ 586 w 852"/>
                  <a:gd name="T19" fmla="*/ 482 h 2030"/>
                  <a:gd name="T20" fmla="*/ 852 w 852"/>
                  <a:gd name="T21" fmla="*/ 520 h 2030"/>
                  <a:gd name="T22" fmla="*/ 837 w 852"/>
                  <a:gd name="T23" fmla="*/ 645 h 2030"/>
                  <a:gd name="T24" fmla="*/ 811 w 852"/>
                  <a:gd name="T25" fmla="*/ 817 h 2030"/>
                  <a:gd name="T26" fmla="*/ 781 w 852"/>
                  <a:gd name="T27" fmla="*/ 1025 h 2030"/>
                  <a:gd name="T28" fmla="*/ 775 w 852"/>
                  <a:gd name="T29" fmla="*/ 1079 h 2030"/>
                  <a:gd name="T30" fmla="*/ 766 w 852"/>
                  <a:gd name="T31" fmla="*/ 1137 h 2030"/>
                  <a:gd name="T32" fmla="*/ 721 w 852"/>
                  <a:gd name="T33" fmla="*/ 1463 h 2030"/>
                  <a:gd name="T34" fmla="*/ 708 w 852"/>
                  <a:gd name="T35" fmla="*/ 1558 h 2030"/>
                  <a:gd name="T36" fmla="*/ 706 w 852"/>
                  <a:gd name="T37" fmla="*/ 1594 h 2030"/>
                  <a:gd name="T38" fmla="*/ 693 w 852"/>
                  <a:gd name="T39" fmla="*/ 1693 h 2030"/>
                  <a:gd name="T40" fmla="*/ 678 w 852"/>
                  <a:gd name="T41" fmla="*/ 1790 h 2030"/>
                  <a:gd name="T42" fmla="*/ 644 w 852"/>
                  <a:gd name="T43" fmla="*/ 2030 h 2030"/>
                  <a:gd name="T44" fmla="*/ 362 w 852"/>
                  <a:gd name="T45" fmla="*/ 1991 h 2030"/>
                  <a:gd name="T46" fmla="*/ 227 w 852"/>
                  <a:gd name="T47" fmla="*/ 1970 h 2030"/>
                  <a:gd name="T48" fmla="*/ 219 w 852"/>
                  <a:gd name="T49" fmla="*/ 1966 h 2030"/>
                  <a:gd name="T50" fmla="*/ 143 w 852"/>
                  <a:gd name="T51" fmla="*/ 1953 h 2030"/>
                  <a:gd name="T52" fmla="*/ 0 w 852"/>
                  <a:gd name="T53" fmla="*/ 1931 h 2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52" h="2030">
                    <a:moveTo>
                      <a:pt x="0" y="0"/>
                    </a:moveTo>
                    <a:lnTo>
                      <a:pt x="49" y="11"/>
                    </a:lnTo>
                    <a:lnTo>
                      <a:pt x="62" y="11"/>
                    </a:lnTo>
                    <a:lnTo>
                      <a:pt x="229" y="39"/>
                    </a:lnTo>
                    <a:lnTo>
                      <a:pt x="352" y="61"/>
                    </a:lnTo>
                    <a:lnTo>
                      <a:pt x="326" y="217"/>
                    </a:lnTo>
                    <a:lnTo>
                      <a:pt x="307" y="338"/>
                    </a:lnTo>
                    <a:lnTo>
                      <a:pt x="292" y="436"/>
                    </a:lnTo>
                    <a:lnTo>
                      <a:pt x="569" y="479"/>
                    </a:lnTo>
                    <a:lnTo>
                      <a:pt x="586" y="482"/>
                    </a:lnTo>
                    <a:lnTo>
                      <a:pt x="852" y="520"/>
                    </a:lnTo>
                    <a:lnTo>
                      <a:pt x="837" y="645"/>
                    </a:lnTo>
                    <a:lnTo>
                      <a:pt x="811" y="817"/>
                    </a:lnTo>
                    <a:lnTo>
                      <a:pt x="781" y="1025"/>
                    </a:lnTo>
                    <a:lnTo>
                      <a:pt x="775" y="1079"/>
                    </a:lnTo>
                    <a:lnTo>
                      <a:pt x="766" y="1137"/>
                    </a:lnTo>
                    <a:lnTo>
                      <a:pt x="721" y="1463"/>
                    </a:lnTo>
                    <a:lnTo>
                      <a:pt x="708" y="1558"/>
                    </a:lnTo>
                    <a:lnTo>
                      <a:pt x="706" y="1594"/>
                    </a:lnTo>
                    <a:lnTo>
                      <a:pt x="693" y="1693"/>
                    </a:lnTo>
                    <a:lnTo>
                      <a:pt x="678" y="1790"/>
                    </a:lnTo>
                    <a:lnTo>
                      <a:pt x="644" y="2030"/>
                    </a:lnTo>
                    <a:lnTo>
                      <a:pt x="362" y="1991"/>
                    </a:lnTo>
                    <a:lnTo>
                      <a:pt x="227" y="1970"/>
                    </a:lnTo>
                    <a:lnTo>
                      <a:pt x="219" y="1966"/>
                    </a:lnTo>
                    <a:lnTo>
                      <a:pt x="143" y="1953"/>
                    </a:lnTo>
                    <a:lnTo>
                      <a:pt x="0" y="193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4" name="Freeform 563"/>
              <p:cNvSpPr>
                <a:spLocks/>
              </p:cNvSpPr>
              <p:nvPr/>
            </p:nvSpPr>
            <p:spPr bwMode="auto">
              <a:xfrm>
                <a:off x="26598" y="8362"/>
                <a:ext cx="39" cy="344"/>
              </a:xfrm>
              <a:custGeom>
                <a:avLst/>
                <a:gdLst>
                  <a:gd name="T0" fmla="*/ 39 w 39"/>
                  <a:gd name="T1" fmla="*/ 344 h 344"/>
                  <a:gd name="T2" fmla="*/ 35 w 39"/>
                  <a:gd name="T3" fmla="*/ 292 h 344"/>
                  <a:gd name="T4" fmla="*/ 33 w 39"/>
                  <a:gd name="T5" fmla="*/ 275 h 344"/>
                  <a:gd name="T6" fmla="*/ 20 w 39"/>
                  <a:gd name="T7" fmla="*/ 174 h 344"/>
                  <a:gd name="T8" fmla="*/ 20 w 39"/>
                  <a:gd name="T9" fmla="*/ 163 h 344"/>
                  <a:gd name="T10" fmla="*/ 11 w 39"/>
                  <a:gd name="T11" fmla="*/ 108 h 344"/>
                  <a:gd name="T12" fmla="*/ 7 w 39"/>
                  <a:gd name="T13" fmla="*/ 69 h 344"/>
                  <a:gd name="T14" fmla="*/ 0 w 39"/>
                  <a:gd name="T15" fmla="*/ 7 h 344"/>
                  <a:gd name="T16" fmla="*/ 39 w 39"/>
                  <a:gd name="T17" fmla="*/ 0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44">
                    <a:moveTo>
                      <a:pt x="39" y="344"/>
                    </a:moveTo>
                    <a:lnTo>
                      <a:pt x="35" y="292"/>
                    </a:lnTo>
                    <a:lnTo>
                      <a:pt x="33" y="275"/>
                    </a:lnTo>
                    <a:lnTo>
                      <a:pt x="20" y="174"/>
                    </a:lnTo>
                    <a:lnTo>
                      <a:pt x="20" y="163"/>
                    </a:lnTo>
                    <a:lnTo>
                      <a:pt x="11" y="108"/>
                    </a:lnTo>
                    <a:lnTo>
                      <a:pt x="7" y="69"/>
                    </a:lnTo>
                    <a:lnTo>
                      <a:pt x="0" y="7"/>
                    </a:lnTo>
                    <a:lnTo>
                      <a:pt x="39"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5" name="Freeform 564"/>
              <p:cNvSpPr>
                <a:spLocks/>
              </p:cNvSpPr>
              <p:nvPr/>
            </p:nvSpPr>
            <p:spPr bwMode="auto">
              <a:xfrm>
                <a:off x="24745" y="8154"/>
                <a:ext cx="1194" cy="2120"/>
              </a:xfrm>
              <a:custGeom>
                <a:avLst/>
                <a:gdLst>
                  <a:gd name="T0" fmla="*/ 956 w 1194"/>
                  <a:gd name="T1" fmla="*/ 1946 h 2120"/>
                  <a:gd name="T2" fmla="*/ 962 w 1194"/>
                  <a:gd name="T3" fmla="*/ 2072 h 2120"/>
                  <a:gd name="T4" fmla="*/ 883 w 1194"/>
                  <a:gd name="T5" fmla="*/ 2051 h 2120"/>
                  <a:gd name="T6" fmla="*/ 771 w 1194"/>
                  <a:gd name="T7" fmla="*/ 2070 h 2120"/>
                  <a:gd name="T8" fmla="*/ 752 w 1194"/>
                  <a:gd name="T9" fmla="*/ 2120 h 2120"/>
                  <a:gd name="T10" fmla="*/ 715 w 1194"/>
                  <a:gd name="T11" fmla="*/ 2094 h 2120"/>
                  <a:gd name="T12" fmla="*/ 692 w 1194"/>
                  <a:gd name="T13" fmla="*/ 2081 h 2120"/>
                  <a:gd name="T14" fmla="*/ 649 w 1194"/>
                  <a:gd name="T15" fmla="*/ 2017 h 2120"/>
                  <a:gd name="T16" fmla="*/ 662 w 1194"/>
                  <a:gd name="T17" fmla="*/ 1948 h 2120"/>
                  <a:gd name="T18" fmla="*/ 636 w 1194"/>
                  <a:gd name="T19" fmla="*/ 1858 h 2120"/>
                  <a:gd name="T20" fmla="*/ 533 w 1194"/>
                  <a:gd name="T21" fmla="*/ 1785 h 2120"/>
                  <a:gd name="T22" fmla="*/ 498 w 1194"/>
                  <a:gd name="T23" fmla="*/ 1765 h 2120"/>
                  <a:gd name="T24" fmla="*/ 408 w 1194"/>
                  <a:gd name="T25" fmla="*/ 1709 h 2120"/>
                  <a:gd name="T26" fmla="*/ 376 w 1194"/>
                  <a:gd name="T27" fmla="*/ 1609 h 2120"/>
                  <a:gd name="T28" fmla="*/ 417 w 1194"/>
                  <a:gd name="T29" fmla="*/ 1503 h 2120"/>
                  <a:gd name="T30" fmla="*/ 434 w 1194"/>
                  <a:gd name="T31" fmla="*/ 1439 h 2120"/>
                  <a:gd name="T32" fmla="*/ 327 w 1194"/>
                  <a:gd name="T33" fmla="*/ 1396 h 2120"/>
                  <a:gd name="T34" fmla="*/ 256 w 1194"/>
                  <a:gd name="T35" fmla="*/ 1362 h 2120"/>
                  <a:gd name="T36" fmla="*/ 228 w 1194"/>
                  <a:gd name="T37" fmla="*/ 1271 h 2120"/>
                  <a:gd name="T38" fmla="*/ 114 w 1194"/>
                  <a:gd name="T39" fmla="*/ 1181 h 2120"/>
                  <a:gd name="T40" fmla="*/ 24 w 1194"/>
                  <a:gd name="T41" fmla="*/ 1067 h 2120"/>
                  <a:gd name="T42" fmla="*/ 4 w 1194"/>
                  <a:gd name="T43" fmla="*/ 990 h 2120"/>
                  <a:gd name="T44" fmla="*/ 24 w 1194"/>
                  <a:gd name="T45" fmla="*/ 868 h 2120"/>
                  <a:gd name="T46" fmla="*/ 22 w 1194"/>
                  <a:gd name="T47" fmla="*/ 805 h 2120"/>
                  <a:gd name="T48" fmla="*/ 101 w 1194"/>
                  <a:gd name="T49" fmla="*/ 749 h 2120"/>
                  <a:gd name="T50" fmla="*/ 142 w 1194"/>
                  <a:gd name="T51" fmla="*/ 646 h 2120"/>
                  <a:gd name="T52" fmla="*/ 97 w 1194"/>
                  <a:gd name="T53" fmla="*/ 541 h 2120"/>
                  <a:gd name="T54" fmla="*/ 135 w 1194"/>
                  <a:gd name="T55" fmla="*/ 466 h 2120"/>
                  <a:gd name="T56" fmla="*/ 249 w 1194"/>
                  <a:gd name="T57" fmla="*/ 421 h 2120"/>
                  <a:gd name="T58" fmla="*/ 303 w 1194"/>
                  <a:gd name="T59" fmla="*/ 371 h 2120"/>
                  <a:gd name="T60" fmla="*/ 350 w 1194"/>
                  <a:gd name="T61" fmla="*/ 240 h 2120"/>
                  <a:gd name="T62" fmla="*/ 322 w 1194"/>
                  <a:gd name="T63" fmla="*/ 176 h 2120"/>
                  <a:gd name="T64" fmla="*/ 258 w 1194"/>
                  <a:gd name="T65" fmla="*/ 103 h 2120"/>
                  <a:gd name="T66" fmla="*/ 200 w 1194"/>
                  <a:gd name="T67" fmla="*/ 49 h 2120"/>
                  <a:gd name="T68" fmla="*/ 672 w 1194"/>
                  <a:gd name="T69" fmla="*/ 26 h 2120"/>
                  <a:gd name="T70" fmla="*/ 982 w 1194"/>
                  <a:gd name="T71" fmla="*/ 69 h 2120"/>
                  <a:gd name="T72" fmla="*/ 1102 w 1194"/>
                  <a:gd name="T73" fmla="*/ 444 h 2120"/>
                  <a:gd name="T74" fmla="*/ 1138 w 1194"/>
                  <a:gd name="T75" fmla="*/ 874 h 2120"/>
                  <a:gd name="T76" fmla="*/ 1143 w 1194"/>
                  <a:gd name="T77" fmla="*/ 1203 h 2120"/>
                  <a:gd name="T78" fmla="*/ 1155 w 1194"/>
                  <a:gd name="T79" fmla="*/ 1243 h 2120"/>
                  <a:gd name="T80" fmla="*/ 1147 w 1194"/>
                  <a:gd name="T81" fmla="*/ 1280 h 2120"/>
                  <a:gd name="T82" fmla="*/ 1175 w 1194"/>
                  <a:gd name="T83" fmla="*/ 1325 h 2120"/>
                  <a:gd name="T84" fmla="*/ 1194 w 1194"/>
                  <a:gd name="T85" fmla="*/ 1394 h 2120"/>
                  <a:gd name="T86" fmla="*/ 1164 w 1194"/>
                  <a:gd name="T87" fmla="*/ 1454 h 2120"/>
                  <a:gd name="T88" fmla="*/ 1160 w 1194"/>
                  <a:gd name="T89" fmla="*/ 1503 h 2120"/>
                  <a:gd name="T90" fmla="*/ 1138 w 1194"/>
                  <a:gd name="T91" fmla="*/ 1531 h 2120"/>
                  <a:gd name="T92" fmla="*/ 1102 w 1194"/>
                  <a:gd name="T93" fmla="*/ 1585 h 2120"/>
                  <a:gd name="T94" fmla="*/ 1074 w 1194"/>
                  <a:gd name="T95" fmla="*/ 1615 h 2120"/>
                  <a:gd name="T96" fmla="*/ 1078 w 1194"/>
                  <a:gd name="T97" fmla="*/ 1658 h 2120"/>
                  <a:gd name="T98" fmla="*/ 1061 w 1194"/>
                  <a:gd name="T99" fmla="*/ 1692 h 2120"/>
                  <a:gd name="T100" fmla="*/ 1065 w 1194"/>
                  <a:gd name="T101" fmla="*/ 1733 h 2120"/>
                  <a:gd name="T102" fmla="*/ 1065 w 1194"/>
                  <a:gd name="T103" fmla="*/ 1748 h 2120"/>
                  <a:gd name="T104" fmla="*/ 1055 w 1194"/>
                  <a:gd name="T105" fmla="*/ 1774 h 2120"/>
                  <a:gd name="T106" fmla="*/ 1042 w 1194"/>
                  <a:gd name="T107" fmla="*/ 1853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94" h="2120">
                    <a:moveTo>
                      <a:pt x="1070" y="1896"/>
                    </a:moveTo>
                    <a:lnTo>
                      <a:pt x="1065" y="1909"/>
                    </a:lnTo>
                    <a:lnTo>
                      <a:pt x="1001" y="1926"/>
                    </a:lnTo>
                    <a:lnTo>
                      <a:pt x="988" y="1941"/>
                    </a:lnTo>
                    <a:lnTo>
                      <a:pt x="969" y="1937"/>
                    </a:lnTo>
                    <a:lnTo>
                      <a:pt x="956" y="1946"/>
                    </a:lnTo>
                    <a:lnTo>
                      <a:pt x="945" y="1986"/>
                    </a:lnTo>
                    <a:lnTo>
                      <a:pt x="949" y="2002"/>
                    </a:lnTo>
                    <a:lnTo>
                      <a:pt x="967" y="2021"/>
                    </a:lnTo>
                    <a:lnTo>
                      <a:pt x="977" y="2038"/>
                    </a:lnTo>
                    <a:lnTo>
                      <a:pt x="971" y="2062"/>
                    </a:lnTo>
                    <a:lnTo>
                      <a:pt x="962" y="2072"/>
                    </a:lnTo>
                    <a:lnTo>
                      <a:pt x="958" y="2075"/>
                    </a:lnTo>
                    <a:lnTo>
                      <a:pt x="951" y="2075"/>
                    </a:lnTo>
                    <a:lnTo>
                      <a:pt x="939" y="2072"/>
                    </a:lnTo>
                    <a:lnTo>
                      <a:pt x="921" y="2062"/>
                    </a:lnTo>
                    <a:lnTo>
                      <a:pt x="898" y="2053"/>
                    </a:lnTo>
                    <a:lnTo>
                      <a:pt x="883" y="2051"/>
                    </a:lnTo>
                    <a:lnTo>
                      <a:pt x="881" y="2047"/>
                    </a:lnTo>
                    <a:lnTo>
                      <a:pt x="844" y="2032"/>
                    </a:lnTo>
                    <a:lnTo>
                      <a:pt x="823" y="2027"/>
                    </a:lnTo>
                    <a:lnTo>
                      <a:pt x="805" y="2027"/>
                    </a:lnTo>
                    <a:lnTo>
                      <a:pt x="784" y="2042"/>
                    </a:lnTo>
                    <a:lnTo>
                      <a:pt x="771" y="2070"/>
                    </a:lnTo>
                    <a:lnTo>
                      <a:pt x="762" y="2079"/>
                    </a:lnTo>
                    <a:lnTo>
                      <a:pt x="756" y="2090"/>
                    </a:lnTo>
                    <a:lnTo>
                      <a:pt x="756" y="2105"/>
                    </a:lnTo>
                    <a:lnTo>
                      <a:pt x="765" y="2115"/>
                    </a:lnTo>
                    <a:lnTo>
                      <a:pt x="771" y="2118"/>
                    </a:lnTo>
                    <a:lnTo>
                      <a:pt x="752" y="2120"/>
                    </a:lnTo>
                    <a:lnTo>
                      <a:pt x="745" y="2105"/>
                    </a:lnTo>
                    <a:lnTo>
                      <a:pt x="737" y="2100"/>
                    </a:lnTo>
                    <a:lnTo>
                      <a:pt x="728" y="2083"/>
                    </a:lnTo>
                    <a:lnTo>
                      <a:pt x="722" y="2083"/>
                    </a:lnTo>
                    <a:lnTo>
                      <a:pt x="715" y="2085"/>
                    </a:lnTo>
                    <a:lnTo>
                      <a:pt x="715" y="2094"/>
                    </a:lnTo>
                    <a:lnTo>
                      <a:pt x="728" y="2107"/>
                    </a:lnTo>
                    <a:lnTo>
                      <a:pt x="730" y="2113"/>
                    </a:lnTo>
                    <a:lnTo>
                      <a:pt x="724" y="2118"/>
                    </a:lnTo>
                    <a:lnTo>
                      <a:pt x="715" y="2113"/>
                    </a:lnTo>
                    <a:lnTo>
                      <a:pt x="694" y="2100"/>
                    </a:lnTo>
                    <a:lnTo>
                      <a:pt x="692" y="2081"/>
                    </a:lnTo>
                    <a:lnTo>
                      <a:pt x="679" y="2068"/>
                    </a:lnTo>
                    <a:lnTo>
                      <a:pt x="672" y="2057"/>
                    </a:lnTo>
                    <a:lnTo>
                      <a:pt x="664" y="2036"/>
                    </a:lnTo>
                    <a:lnTo>
                      <a:pt x="664" y="2025"/>
                    </a:lnTo>
                    <a:lnTo>
                      <a:pt x="655" y="2025"/>
                    </a:lnTo>
                    <a:lnTo>
                      <a:pt x="649" y="2017"/>
                    </a:lnTo>
                    <a:lnTo>
                      <a:pt x="647" y="2006"/>
                    </a:lnTo>
                    <a:lnTo>
                      <a:pt x="651" y="1997"/>
                    </a:lnTo>
                    <a:lnTo>
                      <a:pt x="659" y="1993"/>
                    </a:lnTo>
                    <a:lnTo>
                      <a:pt x="670" y="1984"/>
                    </a:lnTo>
                    <a:lnTo>
                      <a:pt x="670" y="1965"/>
                    </a:lnTo>
                    <a:lnTo>
                      <a:pt x="662" y="1948"/>
                    </a:lnTo>
                    <a:lnTo>
                      <a:pt x="649" y="1935"/>
                    </a:lnTo>
                    <a:lnTo>
                      <a:pt x="638" y="1905"/>
                    </a:lnTo>
                    <a:lnTo>
                      <a:pt x="640" y="1888"/>
                    </a:lnTo>
                    <a:lnTo>
                      <a:pt x="636" y="1875"/>
                    </a:lnTo>
                    <a:lnTo>
                      <a:pt x="638" y="1864"/>
                    </a:lnTo>
                    <a:lnTo>
                      <a:pt x="636" y="1858"/>
                    </a:lnTo>
                    <a:lnTo>
                      <a:pt x="616" y="1855"/>
                    </a:lnTo>
                    <a:lnTo>
                      <a:pt x="591" y="1843"/>
                    </a:lnTo>
                    <a:lnTo>
                      <a:pt x="586" y="1828"/>
                    </a:lnTo>
                    <a:lnTo>
                      <a:pt x="582" y="1819"/>
                    </a:lnTo>
                    <a:lnTo>
                      <a:pt x="569" y="1806"/>
                    </a:lnTo>
                    <a:lnTo>
                      <a:pt x="533" y="1785"/>
                    </a:lnTo>
                    <a:lnTo>
                      <a:pt x="528" y="1785"/>
                    </a:lnTo>
                    <a:lnTo>
                      <a:pt x="528" y="1791"/>
                    </a:lnTo>
                    <a:lnTo>
                      <a:pt x="518" y="1797"/>
                    </a:lnTo>
                    <a:lnTo>
                      <a:pt x="507" y="1797"/>
                    </a:lnTo>
                    <a:lnTo>
                      <a:pt x="494" y="1785"/>
                    </a:lnTo>
                    <a:lnTo>
                      <a:pt x="498" y="1765"/>
                    </a:lnTo>
                    <a:lnTo>
                      <a:pt x="483" y="1763"/>
                    </a:lnTo>
                    <a:lnTo>
                      <a:pt x="473" y="1755"/>
                    </a:lnTo>
                    <a:lnTo>
                      <a:pt x="449" y="1742"/>
                    </a:lnTo>
                    <a:lnTo>
                      <a:pt x="445" y="1733"/>
                    </a:lnTo>
                    <a:lnTo>
                      <a:pt x="423" y="1722"/>
                    </a:lnTo>
                    <a:lnTo>
                      <a:pt x="408" y="1709"/>
                    </a:lnTo>
                    <a:lnTo>
                      <a:pt x="397" y="1692"/>
                    </a:lnTo>
                    <a:lnTo>
                      <a:pt x="382" y="1686"/>
                    </a:lnTo>
                    <a:lnTo>
                      <a:pt x="374" y="1669"/>
                    </a:lnTo>
                    <a:lnTo>
                      <a:pt x="369" y="1634"/>
                    </a:lnTo>
                    <a:lnTo>
                      <a:pt x="372" y="1619"/>
                    </a:lnTo>
                    <a:lnTo>
                      <a:pt x="376" y="1609"/>
                    </a:lnTo>
                    <a:lnTo>
                      <a:pt x="387" y="1593"/>
                    </a:lnTo>
                    <a:lnTo>
                      <a:pt x="395" y="1559"/>
                    </a:lnTo>
                    <a:lnTo>
                      <a:pt x="397" y="1553"/>
                    </a:lnTo>
                    <a:lnTo>
                      <a:pt x="402" y="1542"/>
                    </a:lnTo>
                    <a:lnTo>
                      <a:pt x="417" y="1523"/>
                    </a:lnTo>
                    <a:lnTo>
                      <a:pt x="417" y="1503"/>
                    </a:lnTo>
                    <a:lnTo>
                      <a:pt x="410" y="1488"/>
                    </a:lnTo>
                    <a:lnTo>
                      <a:pt x="410" y="1480"/>
                    </a:lnTo>
                    <a:lnTo>
                      <a:pt x="419" y="1460"/>
                    </a:lnTo>
                    <a:lnTo>
                      <a:pt x="427" y="1456"/>
                    </a:lnTo>
                    <a:lnTo>
                      <a:pt x="432" y="1450"/>
                    </a:lnTo>
                    <a:lnTo>
                      <a:pt x="434" y="1439"/>
                    </a:lnTo>
                    <a:lnTo>
                      <a:pt x="427" y="1430"/>
                    </a:lnTo>
                    <a:lnTo>
                      <a:pt x="393" y="1409"/>
                    </a:lnTo>
                    <a:lnTo>
                      <a:pt x="382" y="1404"/>
                    </a:lnTo>
                    <a:lnTo>
                      <a:pt x="369" y="1404"/>
                    </a:lnTo>
                    <a:lnTo>
                      <a:pt x="342" y="1394"/>
                    </a:lnTo>
                    <a:lnTo>
                      <a:pt x="327" y="1396"/>
                    </a:lnTo>
                    <a:lnTo>
                      <a:pt x="309" y="1422"/>
                    </a:lnTo>
                    <a:lnTo>
                      <a:pt x="299" y="1430"/>
                    </a:lnTo>
                    <a:lnTo>
                      <a:pt x="281" y="1428"/>
                    </a:lnTo>
                    <a:lnTo>
                      <a:pt x="269" y="1407"/>
                    </a:lnTo>
                    <a:lnTo>
                      <a:pt x="256" y="1370"/>
                    </a:lnTo>
                    <a:lnTo>
                      <a:pt x="256" y="1362"/>
                    </a:lnTo>
                    <a:lnTo>
                      <a:pt x="258" y="1349"/>
                    </a:lnTo>
                    <a:lnTo>
                      <a:pt x="249" y="1329"/>
                    </a:lnTo>
                    <a:lnTo>
                      <a:pt x="249" y="1310"/>
                    </a:lnTo>
                    <a:lnTo>
                      <a:pt x="245" y="1299"/>
                    </a:lnTo>
                    <a:lnTo>
                      <a:pt x="243" y="1291"/>
                    </a:lnTo>
                    <a:lnTo>
                      <a:pt x="228" y="1271"/>
                    </a:lnTo>
                    <a:lnTo>
                      <a:pt x="206" y="1252"/>
                    </a:lnTo>
                    <a:lnTo>
                      <a:pt x="178" y="1235"/>
                    </a:lnTo>
                    <a:lnTo>
                      <a:pt x="150" y="1220"/>
                    </a:lnTo>
                    <a:lnTo>
                      <a:pt x="142" y="1209"/>
                    </a:lnTo>
                    <a:lnTo>
                      <a:pt x="133" y="1188"/>
                    </a:lnTo>
                    <a:lnTo>
                      <a:pt x="114" y="1181"/>
                    </a:lnTo>
                    <a:lnTo>
                      <a:pt x="101" y="1164"/>
                    </a:lnTo>
                    <a:lnTo>
                      <a:pt x="65" y="1132"/>
                    </a:lnTo>
                    <a:lnTo>
                      <a:pt x="49" y="1119"/>
                    </a:lnTo>
                    <a:lnTo>
                      <a:pt x="47" y="1104"/>
                    </a:lnTo>
                    <a:lnTo>
                      <a:pt x="45" y="1089"/>
                    </a:lnTo>
                    <a:lnTo>
                      <a:pt x="24" y="1067"/>
                    </a:lnTo>
                    <a:lnTo>
                      <a:pt x="24" y="1059"/>
                    </a:lnTo>
                    <a:lnTo>
                      <a:pt x="28" y="1052"/>
                    </a:lnTo>
                    <a:lnTo>
                      <a:pt x="28" y="1044"/>
                    </a:lnTo>
                    <a:lnTo>
                      <a:pt x="24" y="1035"/>
                    </a:lnTo>
                    <a:lnTo>
                      <a:pt x="11" y="1014"/>
                    </a:lnTo>
                    <a:lnTo>
                      <a:pt x="4" y="990"/>
                    </a:lnTo>
                    <a:lnTo>
                      <a:pt x="0" y="964"/>
                    </a:lnTo>
                    <a:lnTo>
                      <a:pt x="2" y="938"/>
                    </a:lnTo>
                    <a:lnTo>
                      <a:pt x="2" y="919"/>
                    </a:lnTo>
                    <a:lnTo>
                      <a:pt x="4" y="898"/>
                    </a:lnTo>
                    <a:lnTo>
                      <a:pt x="15" y="872"/>
                    </a:lnTo>
                    <a:lnTo>
                      <a:pt x="24" y="868"/>
                    </a:lnTo>
                    <a:lnTo>
                      <a:pt x="32" y="863"/>
                    </a:lnTo>
                    <a:lnTo>
                      <a:pt x="37" y="859"/>
                    </a:lnTo>
                    <a:lnTo>
                      <a:pt x="32" y="844"/>
                    </a:lnTo>
                    <a:lnTo>
                      <a:pt x="34" y="822"/>
                    </a:lnTo>
                    <a:lnTo>
                      <a:pt x="30" y="812"/>
                    </a:lnTo>
                    <a:lnTo>
                      <a:pt x="22" y="805"/>
                    </a:lnTo>
                    <a:lnTo>
                      <a:pt x="22" y="797"/>
                    </a:lnTo>
                    <a:lnTo>
                      <a:pt x="32" y="784"/>
                    </a:lnTo>
                    <a:lnTo>
                      <a:pt x="62" y="769"/>
                    </a:lnTo>
                    <a:lnTo>
                      <a:pt x="77" y="767"/>
                    </a:lnTo>
                    <a:lnTo>
                      <a:pt x="90" y="760"/>
                    </a:lnTo>
                    <a:lnTo>
                      <a:pt x="101" y="749"/>
                    </a:lnTo>
                    <a:lnTo>
                      <a:pt x="103" y="741"/>
                    </a:lnTo>
                    <a:lnTo>
                      <a:pt x="110" y="719"/>
                    </a:lnTo>
                    <a:lnTo>
                      <a:pt x="110" y="691"/>
                    </a:lnTo>
                    <a:lnTo>
                      <a:pt x="118" y="674"/>
                    </a:lnTo>
                    <a:lnTo>
                      <a:pt x="138" y="657"/>
                    </a:lnTo>
                    <a:lnTo>
                      <a:pt x="142" y="646"/>
                    </a:lnTo>
                    <a:lnTo>
                      <a:pt x="142" y="601"/>
                    </a:lnTo>
                    <a:lnTo>
                      <a:pt x="140" y="588"/>
                    </a:lnTo>
                    <a:lnTo>
                      <a:pt x="131" y="573"/>
                    </a:lnTo>
                    <a:lnTo>
                      <a:pt x="123" y="565"/>
                    </a:lnTo>
                    <a:lnTo>
                      <a:pt x="112" y="563"/>
                    </a:lnTo>
                    <a:lnTo>
                      <a:pt x="97" y="541"/>
                    </a:lnTo>
                    <a:lnTo>
                      <a:pt x="97" y="528"/>
                    </a:lnTo>
                    <a:lnTo>
                      <a:pt x="103" y="502"/>
                    </a:lnTo>
                    <a:lnTo>
                      <a:pt x="107" y="477"/>
                    </a:lnTo>
                    <a:lnTo>
                      <a:pt x="114" y="468"/>
                    </a:lnTo>
                    <a:lnTo>
                      <a:pt x="123" y="464"/>
                    </a:lnTo>
                    <a:lnTo>
                      <a:pt x="135" y="466"/>
                    </a:lnTo>
                    <a:lnTo>
                      <a:pt x="165" y="457"/>
                    </a:lnTo>
                    <a:lnTo>
                      <a:pt x="183" y="453"/>
                    </a:lnTo>
                    <a:lnTo>
                      <a:pt x="204" y="453"/>
                    </a:lnTo>
                    <a:lnTo>
                      <a:pt x="217" y="447"/>
                    </a:lnTo>
                    <a:lnTo>
                      <a:pt x="232" y="427"/>
                    </a:lnTo>
                    <a:lnTo>
                      <a:pt x="249" y="421"/>
                    </a:lnTo>
                    <a:lnTo>
                      <a:pt x="273" y="419"/>
                    </a:lnTo>
                    <a:lnTo>
                      <a:pt x="279" y="412"/>
                    </a:lnTo>
                    <a:lnTo>
                      <a:pt x="281" y="404"/>
                    </a:lnTo>
                    <a:lnTo>
                      <a:pt x="303" y="395"/>
                    </a:lnTo>
                    <a:lnTo>
                      <a:pt x="305" y="389"/>
                    </a:lnTo>
                    <a:lnTo>
                      <a:pt x="303" y="371"/>
                    </a:lnTo>
                    <a:lnTo>
                      <a:pt x="305" y="343"/>
                    </a:lnTo>
                    <a:lnTo>
                      <a:pt x="309" y="328"/>
                    </a:lnTo>
                    <a:lnTo>
                      <a:pt x="324" y="320"/>
                    </a:lnTo>
                    <a:lnTo>
                      <a:pt x="339" y="309"/>
                    </a:lnTo>
                    <a:lnTo>
                      <a:pt x="348" y="260"/>
                    </a:lnTo>
                    <a:lnTo>
                      <a:pt x="350" y="240"/>
                    </a:lnTo>
                    <a:lnTo>
                      <a:pt x="348" y="221"/>
                    </a:lnTo>
                    <a:lnTo>
                      <a:pt x="342" y="210"/>
                    </a:lnTo>
                    <a:lnTo>
                      <a:pt x="342" y="195"/>
                    </a:lnTo>
                    <a:lnTo>
                      <a:pt x="337" y="189"/>
                    </a:lnTo>
                    <a:lnTo>
                      <a:pt x="333" y="189"/>
                    </a:lnTo>
                    <a:lnTo>
                      <a:pt x="322" y="176"/>
                    </a:lnTo>
                    <a:lnTo>
                      <a:pt x="294" y="163"/>
                    </a:lnTo>
                    <a:lnTo>
                      <a:pt x="281" y="159"/>
                    </a:lnTo>
                    <a:lnTo>
                      <a:pt x="271" y="146"/>
                    </a:lnTo>
                    <a:lnTo>
                      <a:pt x="266" y="139"/>
                    </a:lnTo>
                    <a:lnTo>
                      <a:pt x="262" y="109"/>
                    </a:lnTo>
                    <a:lnTo>
                      <a:pt x="258" y="103"/>
                    </a:lnTo>
                    <a:lnTo>
                      <a:pt x="245" y="92"/>
                    </a:lnTo>
                    <a:lnTo>
                      <a:pt x="223" y="81"/>
                    </a:lnTo>
                    <a:lnTo>
                      <a:pt x="211" y="66"/>
                    </a:lnTo>
                    <a:lnTo>
                      <a:pt x="198" y="62"/>
                    </a:lnTo>
                    <a:lnTo>
                      <a:pt x="198" y="56"/>
                    </a:lnTo>
                    <a:lnTo>
                      <a:pt x="200" y="49"/>
                    </a:lnTo>
                    <a:lnTo>
                      <a:pt x="262" y="45"/>
                    </a:lnTo>
                    <a:lnTo>
                      <a:pt x="400" y="39"/>
                    </a:lnTo>
                    <a:lnTo>
                      <a:pt x="423" y="39"/>
                    </a:lnTo>
                    <a:lnTo>
                      <a:pt x="543" y="32"/>
                    </a:lnTo>
                    <a:lnTo>
                      <a:pt x="554" y="30"/>
                    </a:lnTo>
                    <a:lnTo>
                      <a:pt x="672" y="26"/>
                    </a:lnTo>
                    <a:lnTo>
                      <a:pt x="720" y="21"/>
                    </a:lnTo>
                    <a:lnTo>
                      <a:pt x="737" y="21"/>
                    </a:lnTo>
                    <a:lnTo>
                      <a:pt x="848" y="11"/>
                    </a:lnTo>
                    <a:lnTo>
                      <a:pt x="878" y="11"/>
                    </a:lnTo>
                    <a:lnTo>
                      <a:pt x="988" y="0"/>
                    </a:lnTo>
                    <a:lnTo>
                      <a:pt x="982" y="69"/>
                    </a:lnTo>
                    <a:lnTo>
                      <a:pt x="1009" y="124"/>
                    </a:lnTo>
                    <a:lnTo>
                      <a:pt x="1037" y="161"/>
                    </a:lnTo>
                    <a:lnTo>
                      <a:pt x="1061" y="238"/>
                    </a:lnTo>
                    <a:lnTo>
                      <a:pt x="1087" y="283"/>
                    </a:lnTo>
                    <a:lnTo>
                      <a:pt x="1095" y="380"/>
                    </a:lnTo>
                    <a:lnTo>
                      <a:pt x="1102" y="444"/>
                    </a:lnTo>
                    <a:lnTo>
                      <a:pt x="1106" y="492"/>
                    </a:lnTo>
                    <a:lnTo>
                      <a:pt x="1110" y="554"/>
                    </a:lnTo>
                    <a:lnTo>
                      <a:pt x="1119" y="655"/>
                    </a:lnTo>
                    <a:lnTo>
                      <a:pt x="1128" y="749"/>
                    </a:lnTo>
                    <a:lnTo>
                      <a:pt x="1128" y="754"/>
                    </a:lnTo>
                    <a:lnTo>
                      <a:pt x="1138" y="874"/>
                    </a:lnTo>
                    <a:lnTo>
                      <a:pt x="1149" y="979"/>
                    </a:lnTo>
                    <a:lnTo>
                      <a:pt x="1158" y="1084"/>
                    </a:lnTo>
                    <a:lnTo>
                      <a:pt x="1162" y="1136"/>
                    </a:lnTo>
                    <a:lnTo>
                      <a:pt x="1164" y="1183"/>
                    </a:lnTo>
                    <a:lnTo>
                      <a:pt x="1149" y="1190"/>
                    </a:lnTo>
                    <a:lnTo>
                      <a:pt x="1143" y="1203"/>
                    </a:lnTo>
                    <a:lnTo>
                      <a:pt x="1147" y="1205"/>
                    </a:lnTo>
                    <a:lnTo>
                      <a:pt x="1145" y="1211"/>
                    </a:lnTo>
                    <a:lnTo>
                      <a:pt x="1149" y="1220"/>
                    </a:lnTo>
                    <a:lnTo>
                      <a:pt x="1155" y="1224"/>
                    </a:lnTo>
                    <a:lnTo>
                      <a:pt x="1155" y="1239"/>
                    </a:lnTo>
                    <a:lnTo>
                      <a:pt x="1155" y="1243"/>
                    </a:lnTo>
                    <a:lnTo>
                      <a:pt x="1151" y="1243"/>
                    </a:lnTo>
                    <a:lnTo>
                      <a:pt x="1140" y="1256"/>
                    </a:lnTo>
                    <a:lnTo>
                      <a:pt x="1134" y="1265"/>
                    </a:lnTo>
                    <a:lnTo>
                      <a:pt x="1138" y="1269"/>
                    </a:lnTo>
                    <a:lnTo>
                      <a:pt x="1138" y="1278"/>
                    </a:lnTo>
                    <a:lnTo>
                      <a:pt x="1147" y="1280"/>
                    </a:lnTo>
                    <a:lnTo>
                      <a:pt x="1147" y="1286"/>
                    </a:lnTo>
                    <a:lnTo>
                      <a:pt x="1153" y="1286"/>
                    </a:lnTo>
                    <a:lnTo>
                      <a:pt x="1162" y="1295"/>
                    </a:lnTo>
                    <a:lnTo>
                      <a:pt x="1164" y="1319"/>
                    </a:lnTo>
                    <a:lnTo>
                      <a:pt x="1162" y="1321"/>
                    </a:lnTo>
                    <a:lnTo>
                      <a:pt x="1175" y="1325"/>
                    </a:lnTo>
                    <a:lnTo>
                      <a:pt x="1179" y="1329"/>
                    </a:lnTo>
                    <a:lnTo>
                      <a:pt x="1181" y="1342"/>
                    </a:lnTo>
                    <a:lnTo>
                      <a:pt x="1181" y="1353"/>
                    </a:lnTo>
                    <a:lnTo>
                      <a:pt x="1175" y="1366"/>
                    </a:lnTo>
                    <a:lnTo>
                      <a:pt x="1179" y="1370"/>
                    </a:lnTo>
                    <a:lnTo>
                      <a:pt x="1194" y="1394"/>
                    </a:lnTo>
                    <a:lnTo>
                      <a:pt x="1190" y="1400"/>
                    </a:lnTo>
                    <a:lnTo>
                      <a:pt x="1194" y="1402"/>
                    </a:lnTo>
                    <a:lnTo>
                      <a:pt x="1194" y="1415"/>
                    </a:lnTo>
                    <a:lnTo>
                      <a:pt x="1186" y="1437"/>
                    </a:lnTo>
                    <a:lnTo>
                      <a:pt x="1175" y="1443"/>
                    </a:lnTo>
                    <a:lnTo>
                      <a:pt x="1164" y="1454"/>
                    </a:lnTo>
                    <a:lnTo>
                      <a:pt x="1164" y="1462"/>
                    </a:lnTo>
                    <a:lnTo>
                      <a:pt x="1166" y="1471"/>
                    </a:lnTo>
                    <a:lnTo>
                      <a:pt x="1162" y="1473"/>
                    </a:lnTo>
                    <a:lnTo>
                      <a:pt x="1158" y="1482"/>
                    </a:lnTo>
                    <a:lnTo>
                      <a:pt x="1153" y="1493"/>
                    </a:lnTo>
                    <a:lnTo>
                      <a:pt x="1160" y="1503"/>
                    </a:lnTo>
                    <a:lnTo>
                      <a:pt x="1160" y="1510"/>
                    </a:lnTo>
                    <a:lnTo>
                      <a:pt x="1153" y="1508"/>
                    </a:lnTo>
                    <a:lnTo>
                      <a:pt x="1149" y="1518"/>
                    </a:lnTo>
                    <a:lnTo>
                      <a:pt x="1132" y="1525"/>
                    </a:lnTo>
                    <a:lnTo>
                      <a:pt x="1132" y="1529"/>
                    </a:lnTo>
                    <a:lnTo>
                      <a:pt x="1138" y="1531"/>
                    </a:lnTo>
                    <a:lnTo>
                      <a:pt x="1136" y="1542"/>
                    </a:lnTo>
                    <a:lnTo>
                      <a:pt x="1128" y="1559"/>
                    </a:lnTo>
                    <a:lnTo>
                      <a:pt x="1113" y="1570"/>
                    </a:lnTo>
                    <a:lnTo>
                      <a:pt x="1110" y="1596"/>
                    </a:lnTo>
                    <a:lnTo>
                      <a:pt x="1106" y="1596"/>
                    </a:lnTo>
                    <a:lnTo>
                      <a:pt x="1102" y="1585"/>
                    </a:lnTo>
                    <a:lnTo>
                      <a:pt x="1100" y="1585"/>
                    </a:lnTo>
                    <a:lnTo>
                      <a:pt x="1098" y="1591"/>
                    </a:lnTo>
                    <a:lnTo>
                      <a:pt x="1091" y="1600"/>
                    </a:lnTo>
                    <a:lnTo>
                      <a:pt x="1091" y="1591"/>
                    </a:lnTo>
                    <a:lnTo>
                      <a:pt x="1087" y="1591"/>
                    </a:lnTo>
                    <a:lnTo>
                      <a:pt x="1074" y="1615"/>
                    </a:lnTo>
                    <a:lnTo>
                      <a:pt x="1072" y="1619"/>
                    </a:lnTo>
                    <a:lnTo>
                      <a:pt x="1076" y="1632"/>
                    </a:lnTo>
                    <a:lnTo>
                      <a:pt x="1089" y="1641"/>
                    </a:lnTo>
                    <a:lnTo>
                      <a:pt x="1091" y="1647"/>
                    </a:lnTo>
                    <a:lnTo>
                      <a:pt x="1085" y="1656"/>
                    </a:lnTo>
                    <a:lnTo>
                      <a:pt x="1078" y="1658"/>
                    </a:lnTo>
                    <a:lnTo>
                      <a:pt x="1067" y="1669"/>
                    </a:lnTo>
                    <a:lnTo>
                      <a:pt x="1070" y="1673"/>
                    </a:lnTo>
                    <a:lnTo>
                      <a:pt x="1082" y="1671"/>
                    </a:lnTo>
                    <a:lnTo>
                      <a:pt x="1080" y="1679"/>
                    </a:lnTo>
                    <a:lnTo>
                      <a:pt x="1063" y="1688"/>
                    </a:lnTo>
                    <a:lnTo>
                      <a:pt x="1061" y="1692"/>
                    </a:lnTo>
                    <a:lnTo>
                      <a:pt x="1061" y="1694"/>
                    </a:lnTo>
                    <a:lnTo>
                      <a:pt x="1067" y="1697"/>
                    </a:lnTo>
                    <a:lnTo>
                      <a:pt x="1067" y="1705"/>
                    </a:lnTo>
                    <a:lnTo>
                      <a:pt x="1070" y="1718"/>
                    </a:lnTo>
                    <a:lnTo>
                      <a:pt x="1065" y="1727"/>
                    </a:lnTo>
                    <a:lnTo>
                      <a:pt x="1065" y="1733"/>
                    </a:lnTo>
                    <a:lnTo>
                      <a:pt x="1059" y="1735"/>
                    </a:lnTo>
                    <a:lnTo>
                      <a:pt x="1055" y="1731"/>
                    </a:lnTo>
                    <a:lnTo>
                      <a:pt x="1052" y="1740"/>
                    </a:lnTo>
                    <a:lnTo>
                      <a:pt x="1070" y="1740"/>
                    </a:lnTo>
                    <a:lnTo>
                      <a:pt x="1070" y="1744"/>
                    </a:lnTo>
                    <a:lnTo>
                      <a:pt x="1065" y="1748"/>
                    </a:lnTo>
                    <a:lnTo>
                      <a:pt x="1048" y="1746"/>
                    </a:lnTo>
                    <a:lnTo>
                      <a:pt x="1048" y="1750"/>
                    </a:lnTo>
                    <a:lnTo>
                      <a:pt x="1057" y="1761"/>
                    </a:lnTo>
                    <a:lnTo>
                      <a:pt x="1070" y="1767"/>
                    </a:lnTo>
                    <a:lnTo>
                      <a:pt x="1067" y="1774"/>
                    </a:lnTo>
                    <a:lnTo>
                      <a:pt x="1055" y="1774"/>
                    </a:lnTo>
                    <a:lnTo>
                      <a:pt x="1057" y="1780"/>
                    </a:lnTo>
                    <a:lnTo>
                      <a:pt x="1072" y="1782"/>
                    </a:lnTo>
                    <a:lnTo>
                      <a:pt x="1063" y="1810"/>
                    </a:lnTo>
                    <a:lnTo>
                      <a:pt x="1046" y="1825"/>
                    </a:lnTo>
                    <a:lnTo>
                      <a:pt x="1040" y="1840"/>
                    </a:lnTo>
                    <a:lnTo>
                      <a:pt x="1042" y="1853"/>
                    </a:lnTo>
                    <a:lnTo>
                      <a:pt x="1048" y="1868"/>
                    </a:lnTo>
                    <a:lnTo>
                      <a:pt x="1070" y="189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6" name="Freeform 565"/>
              <p:cNvSpPr>
                <a:spLocks/>
              </p:cNvSpPr>
              <p:nvPr/>
            </p:nvSpPr>
            <p:spPr bwMode="auto">
              <a:xfrm>
                <a:off x="19561" y="8566"/>
                <a:ext cx="2184" cy="1723"/>
              </a:xfrm>
              <a:custGeom>
                <a:avLst/>
                <a:gdLst>
                  <a:gd name="T0" fmla="*/ 2102 w 2184"/>
                  <a:gd name="T1" fmla="*/ 1476 h 1723"/>
                  <a:gd name="T2" fmla="*/ 2098 w 2184"/>
                  <a:gd name="T3" fmla="*/ 1572 h 1723"/>
                  <a:gd name="T4" fmla="*/ 2089 w 2184"/>
                  <a:gd name="T5" fmla="*/ 1723 h 1723"/>
                  <a:gd name="T6" fmla="*/ 1804 w 2184"/>
                  <a:gd name="T7" fmla="*/ 1699 h 1723"/>
                  <a:gd name="T8" fmla="*/ 1778 w 2184"/>
                  <a:gd name="T9" fmla="*/ 1697 h 1723"/>
                  <a:gd name="T10" fmla="*/ 1505 w 2184"/>
                  <a:gd name="T11" fmla="*/ 1678 h 1723"/>
                  <a:gd name="T12" fmla="*/ 1162 w 2184"/>
                  <a:gd name="T13" fmla="*/ 1648 h 1723"/>
                  <a:gd name="T14" fmla="*/ 1142 w 2184"/>
                  <a:gd name="T15" fmla="*/ 1645 h 1723"/>
                  <a:gd name="T16" fmla="*/ 992 w 2184"/>
                  <a:gd name="T17" fmla="*/ 1630 h 1723"/>
                  <a:gd name="T18" fmla="*/ 908 w 2184"/>
                  <a:gd name="T19" fmla="*/ 1622 h 1723"/>
                  <a:gd name="T20" fmla="*/ 766 w 2184"/>
                  <a:gd name="T21" fmla="*/ 1607 h 1723"/>
                  <a:gd name="T22" fmla="*/ 651 w 2184"/>
                  <a:gd name="T23" fmla="*/ 1594 h 1723"/>
                  <a:gd name="T24" fmla="*/ 642 w 2184"/>
                  <a:gd name="T25" fmla="*/ 1590 h 1723"/>
                  <a:gd name="T26" fmla="*/ 487 w 2184"/>
                  <a:gd name="T27" fmla="*/ 1572 h 1723"/>
                  <a:gd name="T28" fmla="*/ 468 w 2184"/>
                  <a:gd name="T29" fmla="*/ 1570 h 1723"/>
                  <a:gd name="T30" fmla="*/ 202 w 2184"/>
                  <a:gd name="T31" fmla="*/ 1536 h 1723"/>
                  <a:gd name="T32" fmla="*/ 0 w 2184"/>
                  <a:gd name="T33" fmla="*/ 1510 h 1723"/>
                  <a:gd name="T34" fmla="*/ 34 w 2184"/>
                  <a:gd name="T35" fmla="*/ 1270 h 1723"/>
                  <a:gd name="T36" fmla="*/ 49 w 2184"/>
                  <a:gd name="T37" fmla="*/ 1173 h 1723"/>
                  <a:gd name="T38" fmla="*/ 62 w 2184"/>
                  <a:gd name="T39" fmla="*/ 1074 h 1723"/>
                  <a:gd name="T40" fmla="*/ 64 w 2184"/>
                  <a:gd name="T41" fmla="*/ 1038 h 1723"/>
                  <a:gd name="T42" fmla="*/ 77 w 2184"/>
                  <a:gd name="T43" fmla="*/ 943 h 1723"/>
                  <a:gd name="T44" fmla="*/ 122 w 2184"/>
                  <a:gd name="T45" fmla="*/ 617 h 1723"/>
                  <a:gd name="T46" fmla="*/ 131 w 2184"/>
                  <a:gd name="T47" fmla="*/ 559 h 1723"/>
                  <a:gd name="T48" fmla="*/ 137 w 2184"/>
                  <a:gd name="T49" fmla="*/ 505 h 1723"/>
                  <a:gd name="T50" fmla="*/ 167 w 2184"/>
                  <a:gd name="T51" fmla="*/ 297 h 1723"/>
                  <a:gd name="T52" fmla="*/ 193 w 2184"/>
                  <a:gd name="T53" fmla="*/ 125 h 1723"/>
                  <a:gd name="T54" fmla="*/ 208 w 2184"/>
                  <a:gd name="T55" fmla="*/ 0 h 1723"/>
                  <a:gd name="T56" fmla="*/ 526 w 2184"/>
                  <a:gd name="T57" fmla="*/ 41 h 1723"/>
                  <a:gd name="T58" fmla="*/ 700 w 2184"/>
                  <a:gd name="T59" fmla="*/ 63 h 1723"/>
                  <a:gd name="T60" fmla="*/ 822 w 2184"/>
                  <a:gd name="T61" fmla="*/ 78 h 1723"/>
                  <a:gd name="T62" fmla="*/ 975 w 2184"/>
                  <a:gd name="T63" fmla="*/ 93 h 1723"/>
                  <a:gd name="T64" fmla="*/ 1009 w 2184"/>
                  <a:gd name="T65" fmla="*/ 97 h 1723"/>
                  <a:gd name="T66" fmla="*/ 1271 w 2184"/>
                  <a:gd name="T67" fmla="*/ 127 h 1723"/>
                  <a:gd name="T68" fmla="*/ 1368 w 2184"/>
                  <a:gd name="T69" fmla="*/ 136 h 1723"/>
                  <a:gd name="T70" fmla="*/ 1617 w 2184"/>
                  <a:gd name="T71" fmla="*/ 155 h 1723"/>
                  <a:gd name="T72" fmla="*/ 1752 w 2184"/>
                  <a:gd name="T73" fmla="*/ 168 h 1723"/>
                  <a:gd name="T74" fmla="*/ 1806 w 2184"/>
                  <a:gd name="T75" fmla="*/ 172 h 1723"/>
                  <a:gd name="T76" fmla="*/ 2012 w 2184"/>
                  <a:gd name="T77" fmla="*/ 187 h 1723"/>
                  <a:gd name="T78" fmla="*/ 2021 w 2184"/>
                  <a:gd name="T79" fmla="*/ 187 h 1723"/>
                  <a:gd name="T80" fmla="*/ 2184 w 2184"/>
                  <a:gd name="T81" fmla="*/ 200 h 1723"/>
                  <a:gd name="T82" fmla="*/ 2177 w 2184"/>
                  <a:gd name="T83" fmla="*/ 297 h 1723"/>
                  <a:gd name="T84" fmla="*/ 2177 w 2184"/>
                  <a:gd name="T85" fmla="*/ 314 h 1723"/>
                  <a:gd name="T86" fmla="*/ 2171 w 2184"/>
                  <a:gd name="T87" fmla="*/ 415 h 1723"/>
                  <a:gd name="T88" fmla="*/ 2169 w 2184"/>
                  <a:gd name="T89" fmla="*/ 449 h 1723"/>
                  <a:gd name="T90" fmla="*/ 2158 w 2184"/>
                  <a:gd name="T91" fmla="*/ 578 h 1723"/>
                  <a:gd name="T92" fmla="*/ 2150 w 2184"/>
                  <a:gd name="T93" fmla="*/ 741 h 1723"/>
                  <a:gd name="T94" fmla="*/ 2150 w 2184"/>
                  <a:gd name="T95" fmla="*/ 745 h 1723"/>
                  <a:gd name="T96" fmla="*/ 2139 w 2184"/>
                  <a:gd name="T97" fmla="*/ 911 h 1723"/>
                  <a:gd name="T98" fmla="*/ 2137 w 2184"/>
                  <a:gd name="T99" fmla="*/ 945 h 1723"/>
                  <a:gd name="T100" fmla="*/ 2128 w 2184"/>
                  <a:gd name="T101" fmla="*/ 1076 h 1723"/>
                  <a:gd name="T102" fmla="*/ 2126 w 2184"/>
                  <a:gd name="T103" fmla="*/ 1104 h 1723"/>
                  <a:gd name="T104" fmla="*/ 2117 w 2184"/>
                  <a:gd name="T105" fmla="*/ 1239 h 1723"/>
                  <a:gd name="T106" fmla="*/ 2117 w 2184"/>
                  <a:gd name="T107" fmla="*/ 1242 h 1723"/>
                  <a:gd name="T108" fmla="*/ 2107 w 2184"/>
                  <a:gd name="T109" fmla="*/ 1439 h 1723"/>
                  <a:gd name="T110" fmla="*/ 2102 w 2184"/>
                  <a:gd name="T111" fmla="*/ 1476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84" h="1723">
                    <a:moveTo>
                      <a:pt x="2102" y="1476"/>
                    </a:moveTo>
                    <a:lnTo>
                      <a:pt x="2098" y="1572"/>
                    </a:lnTo>
                    <a:lnTo>
                      <a:pt x="2089" y="1723"/>
                    </a:lnTo>
                    <a:lnTo>
                      <a:pt x="1804" y="1699"/>
                    </a:lnTo>
                    <a:lnTo>
                      <a:pt x="1778" y="1697"/>
                    </a:lnTo>
                    <a:lnTo>
                      <a:pt x="1505" y="1678"/>
                    </a:lnTo>
                    <a:lnTo>
                      <a:pt x="1162" y="1648"/>
                    </a:lnTo>
                    <a:lnTo>
                      <a:pt x="1142" y="1645"/>
                    </a:lnTo>
                    <a:lnTo>
                      <a:pt x="992" y="1630"/>
                    </a:lnTo>
                    <a:lnTo>
                      <a:pt x="908" y="1622"/>
                    </a:lnTo>
                    <a:lnTo>
                      <a:pt x="766" y="1607"/>
                    </a:lnTo>
                    <a:lnTo>
                      <a:pt x="651" y="1594"/>
                    </a:lnTo>
                    <a:lnTo>
                      <a:pt x="642" y="1590"/>
                    </a:lnTo>
                    <a:lnTo>
                      <a:pt x="487" y="1572"/>
                    </a:lnTo>
                    <a:lnTo>
                      <a:pt x="468" y="1570"/>
                    </a:lnTo>
                    <a:lnTo>
                      <a:pt x="202" y="1536"/>
                    </a:lnTo>
                    <a:lnTo>
                      <a:pt x="0" y="1510"/>
                    </a:lnTo>
                    <a:lnTo>
                      <a:pt x="34" y="1270"/>
                    </a:lnTo>
                    <a:lnTo>
                      <a:pt x="49" y="1173"/>
                    </a:lnTo>
                    <a:lnTo>
                      <a:pt x="62" y="1074"/>
                    </a:lnTo>
                    <a:lnTo>
                      <a:pt x="64" y="1038"/>
                    </a:lnTo>
                    <a:lnTo>
                      <a:pt x="77" y="943"/>
                    </a:lnTo>
                    <a:lnTo>
                      <a:pt x="122" y="617"/>
                    </a:lnTo>
                    <a:lnTo>
                      <a:pt x="131" y="559"/>
                    </a:lnTo>
                    <a:lnTo>
                      <a:pt x="137" y="505"/>
                    </a:lnTo>
                    <a:lnTo>
                      <a:pt x="167" y="297"/>
                    </a:lnTo>
                    <a:lnTo>
                      <a:pt x="193" y="125"/>
                    </a:lnTo>
                    <a:lnTo>
                      <a:pt x="208" y="0"/>
                    </a:lnTo>
                    <a:lnTo>
                      <a:pt x="526" y="41"/>
                    </a:lnTo>
                    <a:lnTo>
                      <a:pt x="700" y="63"/>
                    </a:lnTo>
                    <a:lnTo>
                      <a:pt x="822" y="78"/>
                    </a:lnTo>
                    <a:lnTo>
                      <a:pt x="975" y="93"/>
                    </a:lnTo>
                    <a:lnTo>
                      <a:pt x="1009" y="97"/>
                    </a:lnTo>
                    <a:lnTo>
                      <a:pt x="1271" y="127"/>
                    </a:lnTo>
                    <a:lnTo>
                      <a:pt x="1368" y="136"/>
                    </a:lnTo>
                    <a:lnTo>
                      <a:pt x="1617" y="155"/>
                    </a:lnTo>
                    <a:lnTo>
                      <a:pt x="1752" y="168"/>
                    </a:lnTo>
                    <a:lnTo>
                      <a:pt x="1806" y="172"/>
                    </a:lnTo>
                    <a:lnTo>
                      <a:pt x="2012" y="187"/>
                    </a:lnTo>
                    <a:lnTo>
                      <a:pt x="2021" y="187"/>
                    </a:lnTo>
                    <a:lnTo>
                      <a:pt x="2184" y="200"/>
                    </a:lnTo>
                    <a:lnTo>
                      <a:pt x="2177" y="297"/>
                    </a:lnTo>
                    <a:lnTo>
                      <a:pt x="2177" y="314"/>
                    </a:lnTo>
                    <a:lnTo>
                      <a:pt x="2171" y="415"/>
                    </a:lnTo>
                    <a:lnTo>
                      <a:pt x="2169" y="449"/>
                    </a:lnTo>
                    <a:lnTo>
                      <a:pt x="2158" y="578"/>
                    </a:lnTo>
                    <a:lnTo>
                      <a:pt x="2150" y="741"/>
                    </a:lnTo>
                    <a:lnTo>
                      <a:pt x="2150" y="745"/>
                    </a:lnTo>
                    <a:lnTo>
                      <a:pt x="2139" y="911"/>
                    </a:lnTo>
                    <a:lnTo>
                      <a:pt x="2137" y="945"/>
                    </a:lnTo>
                    <a:lnTo>
                      <a:pt x="2128" y="1076"/>
                    </a:lnTo>
                    <a:lnTo>
                      <a:pt x="2126" y="1104"/>
                    </a:lnTo>
                    <a:lnTo>
                      <a:pt x="2117" y="1239"/>
                    </a:lnTo>
                    <a:lnTo>
                      <a:pt x="2117" y="1242"/>
                    </a:lnTo>
                    <a:lnTo>
                      <a:pt x="2107" y="1439"/>
                    </a:lnTo>
                    <a:lnTo>
                      <a:pt x="2102" y="147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7" name="Freeform 566"/>
              <p:cNvSpPr>
                <a:spLocks noEditPoints="1"/>
              </p:cNvSpPr>
              <p:nvPr/>
            </p:nvSpPr>
            <p:spPr bwMode="auto">
              <a:xfrm>
                <a:off x="25396" y="9500"/>
                <a:ext cx="1241" cy="967"/>
              </a:xfrm>
              <a:custGeom>
                <a:avLst/>
                <a:gdLst>
                  <a:gd name="T0" fmla="*/ 734 w 1241"/>
                  <a:gd name="T1" fmla="*/ 851 h 967"/>
                  <a:gd name="T2" fmla="*/ 511 w 1241"/>
                  <a:gd name="T3" fmla="*/ 875 h 967"/>
                  <a:gd name="T4" fmla="*/ 462 w 1241"/>
                  <a:gd name="T5" fmla="*/ 918 h 967"/>
                  <a:gd name="T6" fmla="*/ 230 w 1241"/>
                  <a:gd name="T7" fmla="*/ 952 h 967"/>
                  <a:gd name="T8" fmla="*/ 47 w 1241"/>
                  <a:gd name="T9" fmla="*/ 963 h 967"/>
                  <a:gd name="T10" fmla="*/ 66 w 1241"/>
                  <a:gd name="T11" fmla="*/ 913 h 967"/>
                  <a:gd name="T12" fmla="*/ 107 w 1241"/>
                  <a:gd name="T13" fmla="*/ 928 h 967"/>
                  <a:gd name="T14" fmla="*/ 107 w 1241"/>
                  <a:gd name="T15" fmla="*/ 879 h 967"/>
                  <a:gd name="T16" fmla="*/ 127 w 1241"/>
                  <a:gd name="T17" fmla="*/ 855 h 967"/>
                  <a:gd name="T18" fmla="*/ 111 w 1241"/>
                  <a:gd name="T19" fmla="*/ 827 h 967"/>
                  <a:gd name="T20" fmla="*/ 120 w 1241"/>
                  <a:gd name="T21" fmla="*/ 772 h 967"/>
                  <a:gd name="T22" fmla="*/ 111 w 1241"/>
                  <a:gd name="T23" fmla="*/ 733 h 967"/>
                  <a:gd name="T24" fmla="*/ 172 w 1241"/>
                  <a:gd name="T25" fmla="*/ 681 h 967"/>
                  <a:gd name="T26" fmla="*/ 247 w 1241"/>
                  <a:gd name="T27" fmla="*/ 707 h 967"/>
                  <a:gd name="T28" fmla="*/ 307 w 1241"/>
                  <a:gd name="T29" fmla="*/ 729 h 967"/>
                  <a:gd name="T30" fmla="*/ 316 w 1241"/>
                  <a:gd name="T31" fmla="*/ 675 h 967"/>
                  <a:gd name="T32" fmla="*/ 318 w 1241"/>
                  <a:gd name="T33" fmla="*/ 591 h 967"/>
                  <a:gd name="T34" fmla="*/ 419 w 1241"/>
                  <a:gd name="T35" fmla="*/ 550 h 967"/>
                  <a:gd name="T36" fmla="*/ 395 w 1241"/>
                  <a:gd name="T37" fmla="*/ 479 h 967"/>
                  <a:gd name="T38" fmla="*/ 444 w 1241"/>
                  <a:gd name="T39" fmla="*/ 445 h 967"/>
                  <a:gd name="T40" fmla="*/ 447 w 1241"/>
                  <a:gd name="T41" fmla="*/ 409 h 967"/>
                  <a:gd name="T42" fmla="*/ 470 w 1241"/>
                  <a:gd name="T43" fmla="*/ 400 h 967"/>
                  <a:gd name="T44" fmla="*/ 513 w 1241"/>
                  <a:gd name="T45" fmla="*/ 394 h 967"/>
                  <a:gd name="T46" fmla="*/ 545 w 1241"/>
                  <a:gd name="T47" fmla="*/ 411 h 967"/>
                  <a:gd name="T48" fmla="*/ 541 w 1241"/>
                  <a:gd name="T49" fmla="*/ 363 h 967"/>
                  <a:gd name="T50" fmla="*/ 631 w 1241"/>
                  <a:gd name="T51" fmla="*/ 385 h 967"/>
                  <a:gd name="T52" fmla="*/ 678 w 1241"/>
                  <a:gd name="T53" fmla="*/ 406 h 967"/>
                  <a:gd name="T54" fmla="*/ 711 w 1241"/>
                  <a:gd name="T55" fmla="*/ 372 h 967"/>
                  <a:gd name="T56" fmla="*/ 749 w 1241"/>
                  <a:gd name="T57" fmla="*/ 351 h 967"/>
                  <a:gd name="T58" fmla="*/ 794 w 1241"/>
                  <a:gd name="T59" fmla="*/ 368 h 967"/>
                  <a:gd name="T60" fmla="*/ 822 w 1241"/>
                  <a:gd name="T61" fmla="*/ 363 h 967"/>
                  <a:gd name="T62" fmla="*/ 837 w 1241"/>
                  <a:gd name="T63" fmla="*/ 378 h 967"/>
                  <a:gd name="T64" fmla="*/ 861 w 1241"/>
                  <a:gd name="T65" fmla="*/ 348 h 967"/>
                  <a:gd name="T66" fmla="*/ 859 w 1241"/>
                  <a:gd name="T67" fmla="*/ 303 h 967"/>
                  <a:gd name="T68" fmla="*/ 880 w 1241"/>
                  <a:gd name="T69" fmla="*/ 286 h 967"/>
                  <a:gd name="T70" fmla="*/ 889 w 1241"/>
                  <a:gd name="T71" fmla="*/ 278 h 967"/>
                  <a:gd name="T72" fmla="*/ 906 w 1241"/>
                  <a:gd name="T73" fmla="*/ 258 h 967"/>
                  <a:gd name="T74" fmla="*/ 906 w 1241"/>
                  <a:gd name="T75" fmla="*/ 250 h 967"/>
                  <a:gd name="T76" fmla="*/ 936 w 1241"/>
                  <a:gd name="T77" fmla="*/ 299 h 967"/>
                  <a:gd name="T78" fmla="*/ 1005 w 1241"/>
                  <a:gd name="T79" fmla="*/ 310 h 967"/>
                  <a:gd name="T80" fmla="*/ 1035 w 1241"/>
                  <a:gd name="T81" fmla="*/ 280 h 967"/>
                  <a:gd name="T82" fmla="*/ 1059 w 1241"/>
                  <a:gd name="T83" fmla="*/ 192 h 967"/>
                  <a:gd name="T84" fmla="*/ 1102 w 1241"/>
                  <a:gd name="T85" fmla="*/ 168 h 967"/>
                  <a:gd name="T86" fmla="*/ 1149 w 1241"/>
                  <a:gd name="T87" fmla="*/ 93 h 967"/>
                  <a:gd name="T88" fmla="*/ 1144 w 1241"/>
                  <a:gd name="T89" fmla="*/ 26 h 967"/>
                  <a:gd name="T90" fmla="*/ 1196 w 1241"/>
                  <a:gd name="T91" fmla="*/ 0 h 967"/>
                  <a:gd name="T92" fmla="*/ 1241 w 1241"/>
                  <a:gd name="T93" fmla="*/ 5 h 967"/>
                  <a:gd name="T94" fmla="*/ 1074 w 1241"/>
                  <a:gd name="T95" fmla="*/ 823 h 967"/>
                  <a:gd name="T96" fmla="*/ 11 w 1241"/>
                  <a:gd name="T97" fmla="*/ 967 h 967"/>
                  <a:gd name="T98" fmla="*/ 11 w 1241"/>
                  <a:gd name="T99" fmla="*/ 941 h 967"/>
                  <a:gd name="T100" fmla="*/ 28 w 1241"/>
                  <a:gd name="T101" fmla="*/ 963 h 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41" h="967">
                    <a:moveTo>
                      <a:pt x="915" y="832"/>
                    </a:moveTo>
                    <a:lnTo>
                      <a:pt x="835" y="840"/>
                    </a:lnTo>
                    <a:lnTo>
                      <a:pt x="747" y="849"/>
                    </a:lnTo>
                    <a:lnTo>
                      <a:pt x="734" y="851"/>
                    </a:lnTo>
                    <a:lnTo>
                      <a:pt x="663" y="857"/>
                    </a:lnTo>
                    <a:lnTo>
                      <a:pt x="575" y="866"/>
                    </a:lnTo>
                    <a:lnTo>
                      <a:pt x="560" y="868"/>
                    </a:lnTo>
                    <a:lnTo>
                      <a:pt x="511" y="875"/>
                    </a:lnTo>
                    <a:lnTo>
                      <a:pt x="507" y="864"/>
                    </a:lnTo>
                    <a:lnTo>
                      <a:pt x="444" y="864"/>
                    </a:lnTo>
                    <a:lnTo>
                      <a:pt x="457" y="900"/>
                    </a:lnTo>
                    <a:lnTo>
                      <a:pt x="462" y="918"/>
                    </a:lnTo>
                    <a:lnTo>
                      <a:pt x="459" y="933"/>
                    </a:lnTo>
                    <a:lnTo>
                      <a:pt x="324" y="943"/>
                    </a:lnTo>
                    <a:lnTo>
                      <a:pt x="318" y="943"/>
                    </a:lnTo>
                    <a:lnTo>
                      <a:pt x="230" y="952"/>
                    </a:lnTo>
                    <a:lnTo>
                      <a:pt x="223" y="952"/>
                    </a:lnTo>
                    <a:lnTo>
                      <a:pt x="223" y="952"/>
                    </a:lnTo>
                    <a:lnTo>
                      <a:pt x="66" y="961"/>
                    </a:lnTo>
                    <a:lnTo>
                      <a:pt x="47" y="963"/>
                    </a:lnTo>
                    <a:lnTo>
                      <a:pt x="45" y="961"/>
                    </a:lnTo>
                    <a:lnTo>
                      <a:pt x="56" y="920"/>
                    </a:lnTo>
                    <a:lnTo>
                      <a:pt x="60" y="915"/>
                    </a:lnTo>
                    <a:lnTo>
                      <a:pt x="66" y="913"/>
                    </a:lnTo>
                    <a:lnTo>
                      <a:pt x="71" y="915"/>
                    </a:lnTo>
                    <a:lnTo>
                      <a:pt x="84" y="933"/>
                    </a:lnTo>
                    <a:lnTo>
                      <a:pt x="96" y="935"/>
                    </a:lnTo>
                    <a:lnTo>
                      <a:pt x="107" y="928"/>
                    </a:lnTo>
                    <a:lnTo>
                      <a:pt x="107" y="909"/>
                    </a:lnTo>
                    <a:lnTo>
                      <a:pt x="114" y="900"/>
                    </a:lnTo>
                    <a:lnTo>
                      <a:pt x="116" y="894"/>
                    </a:lnTo>
                    <a:lnTo>
                      <a:pt x="107" y="879"/>
                    </a:lnTo>
                    <a:lnTo>
                      <a:pt x="107" y="872"/>
                    </a:lnTo>
                    <a:lnTo>
                      <a:pt x="111" y="860"/>
                    </a:lnTo>
                    <a:lnTo>
                      <a:pt x="120" y="860"/>
                    </a:lnTo>
                    <a:lnTo>
                      <a:pt x="127" y="855"/>
                    </a:lnTo>
                    <a:lnTo>
                      <a:pt x="127" y="847"/>
                    </a:lnTo>
                    <a:lnTo>
                      <a:pt x="114" y="842"/>
                    </a:lnTo>
                    <a:lnTo>
                      <a:pt x="111" y="834"/>
                    </a:lnTo>
                    <a:lnTo>
                      <a:pt x="111" y="827"/>
                    </a:lnTo>
                    <a:lnTo>
                      <a:pt x="122" y="819"/>
                    </a:lnTo>
                    <a:lnTo>
                      <a:pt x="129" y="784"/>
                    </a:lnTo>
                    <a:lnTo>
                      <a:pt x="127" y="776"/>
                    </a:lnTo>
                    <a:lnTo>
                      <a:pt x="120" y="772"/>
                    </a:lnTo>
                    <a:lnTo>
                      <a:pt x="114" y="769"/>
                    </a:lnTo>
                    <a:lnTo>
                      <a:pt x="105" y="759"/>
                    </a:lnTo>
                    <a:lnTo>
                      <a:pt x="105" y="744"/>
                    </a:lnTo>
                    <a:lnTo>
                      <a:pt x="111" y="733"/>
                    </a:lnTo>
                    <a:lnTo>
                      <a:pt x="120" y="724"/>
                    </a:lnTo>
                    <a:lnTo>
                      <a:pt x="133" y="696"/>
                    </a:lnTo>
                    <a:lnTo>
                      <a:pt x="154" y="681"/>
                    </a:lnTo>
                    <a:lnTo>
                      <a:pt x="172" y="681"/>
                    </a:lnTo>
                    <a:lnTo>
                      <a:pt x="193" y="686"/>
                    </a:lnTo>
                    <a:lnTo>
                      <a:pt x="230" y="701"/>
                    </a:lnTo>
                    <a:lnTo>
                      <a:pt x="232" y="705"/>
                    </a:lnTo>
                    <a:lnTo>
                      <a:pt x="247" y="707"/>
                    </a:lnTo>
                    <a:lnTo>
                      <a:pt x="270" y="716"/>
                    </a:lnTo>
                    <a:lnTo>
                      <a:pt x="288" y="726"/>
                    </a:lnTo>
                    <a:lnTo>
                      <a:pt x="300" y="729"/>
                    </a:lnTo>
                    <a:lnTo>
                      <a:pt x="307" y="729"/>
                    </a:lnTo>
                    <a:lnTo>
                      <a:pt x="311" y="726"/>
                    </a:lnTo>
                    <a:lnTo>
                      <a:pt x="320" y="716"/>
                    </a:lnTo>
                    <a:lnTo>
                      <a:pt x="326" y="692"/>
                    </a:lnTo>
                    <a:lnTo>
                      <a:pt x="316" y="675"/>
                    </a:lnTo>
                    <a:lnTo>
                      <a:pt x="298" y="656"/>
                    </a:lnTo>
                    <a:lnTo>
                      <a:pt x="294" y="640"/>
                    </a:lnTo>
                    <a:lnTo>
                      <a:pt x="305" y="600"/>
                    </a:lnTo>
                    <a:lnTo>
                      <a:pt x="318" y="591"/>
                    </a:lnTo>
                    <a:lnTo>
                      <a:pt x="337" y="595"/>
                    </a:lnTo>
                    <a:lnTo>
                      <a:pt x="350" y="580"/>
                    </a:lnTo>
                    <a:lnTo>
                      <a:pt x="414" y="563"/>
                    </a:lnTo>
                    <a:lnTo>
                      <a:pt x="419" y="550"/>
                    </a:lnTo>
                    <a:lnTo>
                      <a:pt x="397" y="522"/>
                    </a:lnTo>
                    <a:lnTo>
                      <a:pt x="391" y="507"/>
                    </a:lnTo>
                    <a:lnTo>
                      <a:pt x="389" y="494"/>
                    </a:lnTo>
                    <a:lnTo>
                      <a:pt x="395" y="479"/>
                    </a:lnTo>
                    <a:lnTo>
                      <a:pt x="412" y="464"/>
                    </a:lnTo>
                    <a:lnTo>
                      <a:pt x="421" y="436"/>
                    </a:lnTo>
                    <a:lnTo>
                      <a:pt x="427" y="439"/>
                    </a:lnTo>
                    <a:lnTo>
                      <a:pt x="444" y="445"/>
                    </a:lnTo>
                    <a:lnTo>
                      <a:pt x="449" y="436"/>
                    </a:lnTo>
                    <a:lnTo>
                      <a:pt x="455" y="432"/>
                    </a:lnTo>
                    <a:lnTo>
                      <a:pt x="455" y="421"/>
                    </a:lnTo>
                    <a:lnTo>
                      <a:pt x="447" y="409"/>
                    </a:lnTo>
                    <a:lnTo>
                      <a:pt x="447" y="396"/>
                    </a:lnTo>
                    <a:lnTo>
                      <a:pt x="451" y="391"/>
                    </a:lnTo>
                    <a:lnTo>
                      <a:pt x="457" y="387"/>
                    </a:lnTo>
                    <a:lnTo>
                      <a:pt x="470" y="400"/>
                    </a:lnTo>
                    <a:lnTo>
                      <a:pt x="481" y="404"/>
                    </a:lnTo>
                    <a:lnTo>
                      <a:pt x="500" y="394"/>
                    </a:lnTo>
                    <a:lnTo>
                      <a:pt x="509" y="396"/>
                    </a:lnTo>
                    <a:lnTo>
                      <a:pt x="513" y="394"/>
                    </a:lnTo>
                    <a:lnTo>
                      <a:pt x="522" y="394"/>
                    </a:lnTo>
                    <a:lnTo>
                      <a:pt x="522" y="415"/>
                    </a:lnTo>
                    <a:lnTo>
                      <a:pt x="532" y="419"/>
                    </a:lnTo>
                    <a:lnTo>
                      <a:pt x="545" y="411"/>
                    </a:lnTo>
                    <a:lnTo>
                      <a:pt x="550" y="402"/>
                    </a:lnTo>
                    <a:lnTo>
                      <a:pt x="547" y="394"/>
                    </a:lnTo>
                    <a:lnTo>
                      <a:pt x="537" y="381"/>
                    </a:lnTo>
                    <a:lnTo>
                      <a:pt x="541" y="363"/>
                    </a:lnTo>
                    <a:lnTo>
                      <a:pt x="573" y="381"/>
                    </a:lnTo>
                    <a:lnTo>
                      <a:pt x="588" y="372"/>
                    </a:lnTo>
                    <a:lnTo>
                      <a:pt x="608" y="370"/>
                    </a:lnTo>
                    <a:lnTo>
                      <a:pt x="631" y="385"/>
                    </a:lnTo>
                    <a:lnTo>
                      <a:pt x="644" y="391"/>
                    </a:lnTo>
                    <a:lnTo>
                      <a:pt x="657" y="400"/>
                    </a:lnTo>
                    <a:lnTo>
                      <a:pt x="672" y="402"/>
                    </a:lnTo>
                    <a:lnTo>
                      <a:pt x="678" y="406"/>
                    </a:lnTo>
                    <a:lnTo>
                      <a:pt x="687" y="419"/>
                    </a:lnTo>
                    <a:lnTo>
                      <a:pt x="696" y="419"/>
                    </a:lnTo>
                    <a:lnTo>
                      <a:pt x="704" y="411"/>
                    </a:lnTo>
                    <a:lnTo>
                      <a:pt x="711" y="372"/>
                    </a:lnTo>
                    <a:lnTo>
                      <a:pt x="717" y="363"/>
                    </a:lnTo>
                    <a:lnTo>
                      <a:pt x="724" y="361"/>
                    </a:lnTo>
                    <a:lnTo>
                      <a:pt x="741" y="357"/>
                    </a:lnTo>
                    <a:lnTo>
                      <a:pt x="749" y="351"/>
                    </a:lnTo>
                    <a:lnTo>
                      <a:pt x="760" y="338"/>
                    </a:lnTo>
                    <a:lnTo>
                      <a:pt x="771" y="333"/>
                    </a:lnTo>
                    <a:lnTo>
                      <a:pt x="777" y="338"/>
                    </a:lnTo>
                    <a:lnTo>
                      <a:pt x="794" y="368"/>
                    </a:lnTo>
                    <a:lnTo>
                      <a:pt x="803" y="368"/>
                    </a:lnTo>
                    <a:lnTo>
                      <a:pt x="814" y="359"/>
                    </a:lnTo>
                    <a:lnTo>
                      <a:pt x="820" y="359"/>
                    </a:lnTo>
                    <a:lnTo>
                      <a:pt x="822" y="363"/>
                    </a:lnTo>
                    <a:lnTo>
                      <a:pt x="820" y="378"/>
                    </a:lnTo>
                    <a:lnTo>
                      <a:pt x="822" y="385"/>
                    </a:lnTo>
                    <a:lnTo>
                      <a:pt x="829" y="383"/>
                    </a:lnTo>
                    <a:lnTo>
                      <a:pt x="837" y="378"/>
                    </a:lnTo>
                    <a:lnTo>
                      <a:pt x="840" y="355"/>
                    </a:lnTo>
                    <a:lnTo>
                      <a:pt x="844" y="353"/>
                    </a:lnTo>
                    <a:lnTo>
                      <a:pt x="857" y="353"/>
                    </a:lnTo>
                    <a:lnTo>
                      <a:pt x="861" y="348"/>
                    </a:lnTo>
                    <a:lnTo>
                      <a:pt x="863" y="344"/>
                    </a:lnTo>
                    <a:lnTo>
                      <a:pt x="857" y="327"/>
                    </a:lnTo>
                    <a:lnTo>
                      <a:pt x="857" y="314"/>
                    </a:lnTo>
                    <a:lnTo>
                      <a:pt x="859" y="303"/>
                    </a:lnTo>
                    <a:lnTo>
                      <a:pt x="863" y="301"/>
                    </a:lnTo>
                    <a:lnTo>
                      <a:pt x="876" y="297"/>
                    </a:lnTo>
                    <a:lnTo>
                      <a:pt x="880" y="290"/>
                    </a:lnTo>
                    <a:lnTo>
                      <a:pt x="880" y="286"/>
                    </a:lnTo>
                    <a:lnTo>
                      <a:pt x="870" y="278"/>
                    </a:lnTo>
                    <a:lnTo>
                      <a:pt x="872" y="271"/>
                    </a:lnTo>
                    <a:lnTo>
                      <a:pt x="874" y="271"/>
                    </a:lnTo>
                    <a:lnTo>
                      <a:pt x="889" y="278"/>
                    </a:lnTo>
                    <a:lnTo>
                      <a:pt x="893" y="271"/>
                    </a:lnTo>
                    <a:lnTo>
                      <a:pt x="906" y="265"/>
                    </a:lnTo>
                    <a:lnTo>
                      <a:pt x="908" y="263"/>
                    </a:lnTo>
                    <a:lnTo>
                      <a:pt x="906" y="258"/>
                    </a:lnTo>
                    <a:lnTo>
                      <a:pt x="893" y="254"/>
                    </a:lnTo>
                    <a:lnTo>
                      <a:pt x="891" y="243"/>
                    </a:lnTo>
                    <a:lnTo>
                      <a:pt x="898" y="243"/>
                    </a:lnTo>
                    <a:lnTo>
                      <a:pt x="906" y="250"/>
                    </a:lnTo>
                    <a:lnTo>
                      <a:pt x="919" y="258"/>
                    </a:lnTo>
                    <a:lnTo>
                      <a:pt x="923" y="286"/>
                    </a:lnTo>
                    <a:lnTo>
                      <a:pt x="930" y="293"/>
                    </a:lnTo>
                    <a:lnTo>
                      <a:pt x="936" y="299"/>
                    </a:lnTo>
                    <a:lnTo>
                      <a:pt x="955" y="305"/>
                    </a:lnTo>
                    <a:lnTo>
                      <a:pt x="981" y="305"/>
                    </a:lnTo>
                    <a:lnTo>
                      <a:pt x="998" y="320"/>
                    </a:lnTo>
                    <a:lnTo>
                      <a:pt x="1005" y="310"/>
                    </a:lnTo>
                    <a:lnTo>
                      <a:pt x="1011" y="305"/>
                    </a:lnTo>
                    <a:lnTo>
                      <a:pt x="1024" y="301"/>
                    </a:lnTo>
                    <a:lnTo>
                      <a:pt x="1033" y="290"/>
                    </a:lnTo>
                    <a:lnTo>
                      <a:pt x="1035" y="280"/>
                    </a:lnTo>
                    <a:lnTo>
                      <a:pt x="1031" y="235"/>
                    </a:lnTo>
                    <a:lnTo>
                      <a:pt x="1046" y="211"/>
                    </a:lnTo>
                    <a:lnTo>
                      <a:pt x="1048" y="196"/>
                    </a:lnTo>
                    <a:lnTo>
                      <a:pt x="1059" y="192"/>
                    </a:lnTo>
                    <a:lnTo>
                      <a:pt x="1065" y="192"/>
                    </a:lnTo>
                    <a:lnTo>
                      <a:pt x="1076" y="196"/>
                    </a:lnTo>
                    <a:lnTo>
                      <a:pt x="1095" y="183"/>
                    </a:lnTo>
                    <a:lnTo>
                      <a:pt x="1102" y="168"/>
                    </a:lnTo>
                    <a:lnTo>
                      <a:pt x="1102" y="149"/>
                    </a:lnTo>
                    <a:lnTo>
                      <a:pt x="1108" y="125"/>
                    </a:lnTo>
                    <a:lnTo>
                      <a:pt x="1138" y="112"/>
                    </a:lnTo>
                    <a:lnTo>
                      <a:pt x="1149" y="93"/>
                    </a:lnTo>
                    <a:lnTo>
                      <a:pt x="1157" y="84"/>
                    </a:lnTo>
                    <a:lnTo>
                      <a:pt x="1160" y="76"/>
                    </a:lnTo>
                    <a:lnTo>
                      <a:pt x="1157" y="67"/>
                    </a:lnTo>
                    <a:lnTo>
                      <a:pt x="1144" y="26"/>
                    </a:lnTo>
                    <a:lnTo>
                      <a:pt x="1144" y="13"/>
                    </a:lnTo>
                    <a:lnTo>
                      <a:pt x="1153" y="7"/>
                    </a:lnTo>
                    <a:lnTo>
                      <a:pt x="1177" y="5"/>
                    </a:lnTo>
                    <a:lnTo>
                      <a:pt x="1196" y="0"/>
                    </a:lnTo>
                    <a:lnTo>
                      <a:pt x="1217" y="18"/>
                    </a:lnTo>
                    <a:lnTo>
                      <a:pt x="1230" y="16"/>
                    </a:lnTo>
                    <a:lnTo>
                      <a:pt x="1241" y="7"/>
                    </a:lnTo>
                    <a:lnTo>
                      <a:pt x="1241" y="5"/>
                    </a:lnTo>
                    <a:moveTo>
                      <a:pt x="1241" y="810"/>
                    </a:moveTo>
                    <a:lnTo>
                      <a:pt x="1237" y="810"/>
                    </a:lnTo>
                    <a:lnTo>
                      <a:pt x="1132" y="819"/>
                    </a:lnTo>
                    <a:lnTo>
                      <a:pt x="1074" y="823"/>
                    </a:lnTo>
                    <a:lnTo>
                      <a:pt x="1007" y="825"/>
                    </a:lnTo>
                    <a:lnTo>
                      <a:pt x="943" y="829"/>
                    </a:lnTo>
                    <a:lnTo>
                      <a:pt x="915" y="832"/>
                    </a:lnTo>
                    <a:moveTo>
                      <a:pt x="11" y="967"/>
                    </a:moveTo>
                    <a:lnTo>
                      <a:pt x="0" y="961"/>
                    </a:lnTo>
                    <a:lnTo>
                      <a:pt x="0" y="952"/>
                    </a:lnTo>
                    <a:lnTo>
                      <a:pt x="2" y="945"/>
                    </a:lnTo>
                    <a:lnTo>
                      <a:pt x="11" y="941"/>
                    </a:lnTo>
                    <a:lnTo>
                      <a:pt x="21" y="943"/>
                    </a:lnTo>
                    <a:lnTo>
                      <a:pt x="26" y="948"/>
                    </a:lnTo>
                    <a:lnTo>
                      <a:pt x="30" y="956"/>
                    </a:lnTo>
                    <a:lnTo>
                      <a:pt x="28" y="963"/>
                    </a:lnTo>
                    <a:lnTo>
                      <a:pt x="28" y="965"/>
                    </a:lnTo>
                    <a:lnTo>
                      <a:pt x="11" y="96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8" name="Freeform 567"/>
              <p:cNvSpPr>
                <a:spLocks/>
              </p:cNvSpPr>
              <p:nvPr/>
            </p:nvSpPr>
            <p:spPr bwMode="auto">
              <a:xfrm>
                <a:off x="21650" y="9144"/>
                <a:ext cx="2221" cy="1198"/>
              </a:xfrm>
              <a:custGeom>
                <a:avLst/>
                <a:gdLst>
                  <a:gd name="T0" fmla="*/ 1987 w 2221"/>
                  <a:gd name="T1" fmla="*/ 1198 h 1198"/>
                  <a:gd name="T2" fmla="*/ 1873 w 2221"/>
                  <a:gd name="T3" fmla="*/ 1198 h 1198"/>
                  <a:gd name="T4" fmla="*/ 1807 w 2221"/>
                  <a:gd name="T5" fmla="*/ 1198 h 1198"/>
                  <a:gd name="T6" fmla="*/ 1583 w 2221"/>
                  <a:gd name="T7" fmla="*/ 1198 h 1198"/>
                  <a:gd name="T8" fmla="*/ 1368 w 2221"/>
                  <a:gd name="T9" fmla="*/ 1196 h 1198"/>
                  <a:gd name="T10" fmla="*/ 1177 w 2221"/>
                  <a:gd name="T11" fmla="*/ 1192 h 1198"/>
                  <a:gd name="T12" fmla="*/ 1048 w 2221"/>
                  <a:gd name="T13" fmla="*/ 1188 h 1198"/>
                  <a:gd name="T14" fmla="*/ 778 w 2221"/>
                  <a:gd name="T15" fmla="*/ 1181 h 1198"/>
                  <a:gd name="T16" fmla="*/ 610 w 2221"/>
                  <a:gd name="T17" fmla="*/ 1175 h 1198"/>
                  <a:gd name="T18" fmla="*/ 421 w 2221"/>
                  <a:gd name="T19" fmla="*/ 1166 h 1198"/>
                  <a:gd name="T20" fmla="*/ 290 w 2221"/>
                  <a:gd name="T21" fmla="*/ 1160 h 1198"/>
                  <a:gd name="T22" fmla="*/ 5 w 2221"/>
                  <a:gd name="T23" fmla="*/ 1145 h 1198"/>
                  <a:gd name="T24" fmla="*/ 9 w 2221"/>
                  <a:gd name="T25" fmla="*/ 994 h 1198"/>
                  <a:gd name="T26" fmla="*/ 18 w 2221"/>
                  <a:gd name="T27" fmla="*/ 861 h 1198"/>
                  <a:gd name="T28" fmla="*/ 28 w 2221"/>
                  <a:gd name="T29" fmla="*/ 661 h 1198"/>
                  <a:gd name="T30" fmla="*/ 39 w 2221"/>
                  <a:gd name="T31" fmla="*/ 498 h 1198"/>
                  <a:gd name="T32" fmla="*/ 50 w 2221"/>
                  <a:gd name="T33" fmla="*/ 333 h 1198"/>
                  <a:gd name="T34" fmla="*/ 61 w 2221"/>
                  <a:gd name="T35" fmla="*/ 163 h 1198"/>
                  <a:gd name="T36" fmla="*/ 254 w 2221"/>
                  <a:gd name="T37" fmla="*/ 11 h 1198"/>
                  <a:gd name="T38" fmla="*/ 441 w 2221"/>
                  <a:gd name="T39" fmla="*/ 21 h 1198"/>
                  <a:gd name="T40" fmla="*/ 604 w 2221"/>
                  <a:gd name="T41" fmla="*/ 28 h 1198"/>
                  <a:gd name="T42" fmla="*/ 765 w 2221"/>
                  <a:gd name="T43" fmla="*/ 34 h 1198"/>
                  <a:gd name="T44" fmla="*/ 928 w 2221"/>
                  <a:gd name="T45" fmla="*/ 43 h 1198"/>
                  <a:gd name="T46" fmla="*/ 1089 w 2221"/>
                  <a:gd name="T47" fmla="*/ 47 h 1198"/>
                  <a:gd name="T48" fmla="*/ 1255 w 2221"/>
                  <a:gd name="T49" fmla="*/ 52 h 1198"/>
                  <a:gd name="T50" fmla="*/ 1418 w 2221"/>
                  <a:gd name="T51" fmla="*/ 54 h 1198"/>
                  <a:gd name="T52" fmla="*/ 1579 w 2221"/>
                  <a:gd name="T53" fmla="*/ 56 h 1198"/>
                  <a:gd name="T54" fmla="*/ 1740 w 2221"/>
                  <a:gd name="T55" fmla="*/ 58 h 1198"/>
                  <a:gd name="T56" fmla="*/ 1871 w 2221"/>
                  <a:gd name="T57" fmla="*/ 58 h 1198"/>
                  <a:gd name="T58" fmla="*/ 2006 w 2221"/>
                  <a:gd name="T59" fmla="*/ 56 h 1198"/>
                  <a:gd name="T60" fmla="*/ 2036 w 2221"/>
                  <a:gd name="T61" fmla="*/ 77 h 1198"/>
                  <a:gd name="T62" fmla="*/ 2054 w 2221"/>
                  <a:gd name="T63" fmla="*/ 90 h 1198"/>
                  <a:gd name="T64" fmla="*/ 2079 w 2221"/>
                  <a:gd name="T65" fmla="*/ 105 h 1198"/>
                  <a:gd name="T66" fmla="*/ 2090 w 2221"/>
                  <a:gd name="T67" fmla="*/ 94 h 1198"/>
                  <a:gd name="T68" fmla="*/ 2114 w 2221"/>
                  <a:gd name="T69" fmla="*/ 94 h 1198"/>
                  <a:gd name="T70" fmla="*/ 2118 w 2221"/>
                  <a:gd name="T71" fmla="*/ 118 h 1198"/>
                  <a:gd name="T72" fmla="*/ 2129 w 2221"/>
                  <a:gd name="T73" fmla="*/ 122 h 1198"/>
                  <a:gd name="T74" fmla="*/ 2116 w 2221"/>
                  <a:gd name="T75" fmla="*/ 137 h 1198"/>
                  <a:gd name="T76" fmla="*/ 2120 w 2221"/>
                  <a:gd name="T77" fmla="*/ 146 h 1198"/>
                  <a:gd name="T78" fmla="*/ 2135 w 2221"/>
                  <a:gd name="T79" fmla="*/ 148 h 1198"/>
                  <a:gd name="T80" fmla="*/ 2124 w 2221"/>
                  <a:gd name="T81" fmla="*/ 159 h 1198"/>
                  <a:gd name="T82" fmla="*/ 2111 w 2221"/>
                  <a:gd name="T83" fmla="*/ 155 h 1198"/>
                  <a:gd name="T84" fmla="*/ 2103 w 2221"/>
                  <a:gd name="T85" fmla="*/ 174 h 1198"/>
                  <a:gd name="T86" fmla="*/ 2081 w 2221"/>
                  <a:gd name="T87" fmla="*/ 198 h 1198"/>
                  <a:gd name="T88" fmla="*/ 2066 w 2221"/>
                  <a:gd name="T89" fmla="*/ 221 h 1198"/>
                  <a:gd name="T90" fmla="*/ 2084 w 2221"/>
                  <a:gd name="T91" fmla="*/ 251 h 1198"/>
                  <a:gd name="T92" fmla="*/ 2103 w 2221"/>
                  <a:gd name="T93" fmla="*/ 268 h 1198"/>
                  <a:gd name="T94" fmla="*/ 2120 w 2221"/>
                  <a:gd name="T95" fmla="*/ 290 h 1198"/>
                  <a:gd name="T96" fmla="*/ 2124 w 2221"/>
                  <a:gd name="T97" fmla="*/ 305 h 1198"/>
                  <a:gd name="T98" fmla="*/ 2133 w 2221"/>
                  <a:gd name="T99" fmla="*/ 326 h 1198"/>
                  <a:gd name="T100" fmla="*/ 2152 w 2221"/>
                  <a:gd name="T101" fmla="*/ 354 h 1198"/>
                  <a:gd name="T102" fmla="*/ 2178 w 2221"/>
                  <a:gd name="T103" fmla="*/ 369 h 1198"/>
                  <a:gd name="T104" fmla="*/ 2202 w 2221"/>
                  <a:gd name="T105" fmla="*/ 374 h 1198"/>
                  <a:gd name="T106" fmla="*/ 2215 w 2221"/>
                  <a:gd name="T107" fmla="*/ 380 h 1198"/>
                  <a:gd name="T108" fmla="*/ 2215 w 2221"/>
                  <a:gd name="T109" fmla="*/ 417 h 1198"/>
                  <a:gd name="T110" fmla="*/ 2215 w 2221"/>
                  <a:gd name="T111" fmla="*/ 533 h 1198"/>
                  <a:gd name="T112" fmla="*/ 2215 w 2221"/>
                  <a:gd name="T113" fmla="*/ 666 h 1198"/>
                  <a:gd name="T114" fmla="*/ 2217 w 2221"/>
                  <a:gd name="T115" fmla="*/ 803 h 1198"/>
                  <a:gd name="T116" fmla="*/ 2219 w 2221"/>
                  <a:gd name="T117" fmla="*/ 947 h 1198"/>
                  <a:gd name="T118" fmla="*/ 2221 w 2221"/>
                  <a:gd name="T119" fmla="*/ 1070 h 1198"/>
                  <a:gd name="T120" fmla="*/ 2221 w 2221"/>
                  <a:gd name="T121" fmla="*/ 1196 h 1198"/>
                  <a:gd name="T122" fmla="*/ 2086 w 2221"/>
                  <a:gd name="T123" fmla="*/ 1196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1" h="1198">
                    <a:moveTo>
                      <a:pt x="2086" y="1196"/>
                    </a:moveTo>
                    <a:lnTo>
                      <a:pt x="1987" y="1198"/>
                    </a:lnTo>
                    <a:lnTo>
                      <a:pt x="1950" y="1198"/>
                    </a:lnTo>
                    <a:lnTo>
                      <a:pt x="1873" y="1198"/>
                    </a:lnTo>
                    <a:lnTo>
                      <a:pt x="1822" y="1198"/>
                    </a:lnTo>
                    <a:lnTo>
                      <a:pt x="1807" y="1198"/>
                    </a:lnTo>
                    <a:lnTo>
                      <a:pt x="1652" y="1198"/>
                    </a:lnTo>
                    <a:lnTo>
                      <a:pt x="1583" y="1198"/>
                    </a:lnTo>
                    <a:lnTo>
                      <a:pt x="1467" y="1196"/>
                    </a:lnTo>
                    <a:lnTo>
                      <a:pt x="1368" y="1196"/>
                    </a:lnTo>
                    <a:lnTo>
                      <a:pt x="1267" y="1194"/>
                    </a:lnTo>
                    <a:lnTo>
                      <a:pt x="1177" y="1192"/>
                    </a:lnTo>
                    <a:lnTo>
                      <a:pt x="1106" y="1190"/>
                    </a:lnTo>
                    <a:lnTo>
                      <a:pt x="1048" y="1188"/>
                    </a:lnTo>
                    <a:lnTo>
                      <a:pt x="911" y="1185"/>
                    </a:lnTo>
                    <a:lnTo>
                      <a:pt x="778" y="1181"/>
                    </a:lnTo>
                    <a:lnTo>
                      <a:pt x="748" y="1181"/>
                    </a:lnTo>
                    <a:lnTo>
                      <a:pt x="610" y="1175"/>
                    </a:lnTo>
                    <a:lnTo>
                      <a:pt x="585" y="1173"/>
                    </a:lnTo>
                    <a:lnTo>
                      <a:pt x="421" y="1166"/>
                    </a:lnTo>
                    <a:lnTo>
                      <a:pt x="327" y="1162"/>
                    </a:lnTo>
                    <a:lnTo>
                      <a:pt x="290" y="1160"/>
                    </a:lnTo>
                    <a:lnTo>
                      <a:pt x="146" y="1151"/>
                    </a:lnTo>
                    <a:lnTo>
                      <a:pt x="5" y="1145"/>
                    </a:lnTo>
                    <a:lnTo>
                      <a:pt x="0" y="1145"/>
                    </a:lnTo>
                    <a:lnTo>
                      <a:pt x="9" y="994"/>
                    </a:lnTo>
                    <a:lnTo>
                      <a:pt x="13" y="898"/>
                    </a:lnTo>
                    <a:lnTo>
                      <a:pt x="18" y="861"/>
                    </a:lnTo>
                    <a:lnTo>
                      <a:pt x="28" y="664"/>
                    </a:lnTo>
                    <a:lnTo>
                      <a:pt x="28" y="661"/>
                    </a:lnTo>
                    <a:lnTo>
                      <a:pt x="37" y="526"/>
                    </a:lnTo>
                    <a:lnTo>
                      <a:pt x="39" y="498"/>
                    </a:lnTo>
                    <a:lnTo>
                      <a:pt x="48" y="367"/>
                    </a:lnTo>
                    <a:lnTo>
                      <a:pt x="50" y="333"/>
                    </a:lnTo>
                    <a:lnTo>
                      <a:pt x="61" y="167"/>
                    </a:lnTo>
                    <a:lnTo>
                      <a:pt x="61" y="163"/>
                    </a:lnTo>
                    <a:lnTo>
                      <a:pt x="69" y="0"/>
                    </a:lnTo>
                    <a:lnTo>
                      <a:pt x="254" y="11"/>
                    </a:lnTo>
                    <a:lnTo>
                      <a:pt x="280" y="13"/>
                    </a:lnTo>
                    <a:lnTo>
                      <a:pt x="441" y="21"/>
                    </a:lnTo>
                    <a:lnTo>
                      <a:pt x="447" y="21"/>
                    </a:lnTo>
                    <a:lnTo>
                      <a:pt x="604" y="28"/>
                    </a:lnTo>
                    <a:lnTo>
                      <a:pt x="606" y="30"/>
                    </a:lnTo>
                    <a:lnTo>
                      <a:pt x="765" y="34"/>
                    </a:lnTo>
                    <a:lnTo>
                      <a:pt x="894" y="41"/>
                    </a:lnTo>
                    <a:lnTo>
                      <a:pt x="928" y="43"/>
                    </a:lnTo>
                    <a:lnTo>
                      <a:pt x="1027" y="45"/>
                    </a:lnTo>
                    <a:lnTo>
                      <a:pt x="1089" y="47"/>
                    </a:lnTo>
                    <a:lnTo>
                      <a:pt x="1158" y="49"/>
                    </a:lnTo>
                    <a:lnTo>
                      <a:pt x="1255" y="52"/>
                    </a:lnTo>
                    <a:lnTo>
                      <a:pt x="1287" y="52"/>
                    </a:lnTo>
                    <a:lnTo>
                      <a:pt x="1418" y="54"/>
                    </a:lnTo>
                    <a:lnTo>
                      <a:pt x="1547" y="56"/>
                    </a:lnTo>
                    <a:lnTo>
                      <a:pt x="1579" y="56"/>
                    </a:lnTo>
                    <a:lnTo>
                      <a:pt x="1678" y="58"/>
                    </a:lnTo>
                    <a:lnTo>
                      <a:pt x="1740" y="58"/>
                    </a:lnTo>
                    <a:lnTo>
                      <a:pt x="1809" y="58"/>
                    </a:lnTo>
                    <a:lnTo>
                      <a:pt x="1871" y="58"/>
                    </a:lnTo>
                    <a:lnTo>
                      <a:pt x="2002" y="58"/>
                    </a:lnTo>
                    <a:lnTo>
                      <a:pt x="2006" y="56"/>
                    </a:lnTo>
                    <a:lnTo>
                      <a:pt x="2028" y="77"/>
                    </a:lnTo>
                    <a:lnTo>
                      <a:pt x="2036" y="77"/>
                    </a:lnTo>
                    <a:lnTo>
                      <a:pt x="2041" y="88"/>
                    </a:lnTo>
                    <a:lnTo>
                      <a:pt x="2054" y="90"/>
                    </a:lnTo>
                    <a:lnTo>
                      <a:pt x="2069" y="103"/>
                    </a:lnTo>
                    <a:lnTo>
                      <a:pt x="2079" y="105"/>
                    </a:lnTo>
                    <a:lnTo>
                      <a:pt x="2088" y="101"/>
                    </a:lnTo>
                    <a:lnTo>
                      <a:pt x="2090" y="94"/>
                    </a:lnTo>
                    <a:lnTo>
                      <a:pt x="2107" y="92"/>
                    </a:lnTo>
                    <a:lnTo>
                      <a:pt x="2114" y="94"/>
                    </a:lnTo>
                    <a:lnTo>
                      <a:pt x="2116" y="112"/>
                    </a:lnTo>
                    <a:lnTo>
                      <a:pt x="2118" y="118"/>
                    </a:lnTo>
                    <a:lnTo>
                      <a:pt x="2127" y="118"/>
                    </a:lnTo>
                    <a:lnTo>
                      <a:pt x="2129" y="122"/>
                    </a:lnTo>
                    <a:lnTo>
                      <a:pt x="2127" y="133"/>
                    </a:lnTo>
                    <a:lnTo>
                      <a:pt x="2116" y="137"/>
                    </a:lnTo>
                    <a:lnTo>
                      <a:pt x="2116" y="140"/>
                    </a:lnTo>
                    <a:lnTo>
                      <a:pt x="2120" y="146"/>
                    </a:lnTo>
                    <a:lnTo>
                      <a:pt x="2133" y="144"/>
                    </a:lnTo>
                    <a:lnTo>
                      <a:pt x="2135" y="148"/>
                    </a:lnTo>
                    <a:lnTo>
                      <a:pt x="2133" y="152"/>
                    </a:lnTo>
                    <a:lnTo>
                      <a:pt x="2124" y="159"/>
                    </a:lnTo>
                    <a:lnTo>
                      <a:pt x="2118" y="159"/>
                    </a:lnTo>
                    <a:lnTo>
                      <a:pt x="2111" y="155"/>
                    </a:lnTo>
                    <a:lnTo>
                      <a:pt x="2107" y="157"/>
                    </a:lnTo>
                    <a:lnTo>
                      <a:pt x="2103" y="174"/>
                    </a:lnTo>
                    <a:lnTo>
                      <a:pt x="2090" y="183"/>
                    </a:lnTo>
                    <a:lnTo>
                      <a:pt x="2081" y="198"/>
                    </a:lnTo>
                    <a:lnTo>
                      <a:pt x="2081" y="213"/>
                    </a:lnTo>
                    <a:lnTo>
                      <a:pt x="2066" y="221"/>
                    </a:lnTo>
                    <a:lnTo>
                      <a:pt x="2069" y="232"/>
                    </a:lnTo>
                    <a:lnTo>
                      <a:pt x="2084" y="251"/>
                    </a:lnTo>
                    <a:lnTo>
                      <a:pt x="2086" y="258"/>
                    </a:lnTo>
                    <a:lnTo>
                      <a:pt x="2103" y="268"/>
                    </a:lnTo>
                    <a:lnTo>
                      <a:pt x="2111" y="279"/>
                    </a:lnTo>
                    <a:lnTo>
                      <a:pt x="2120" y="290"/>
                    </a:lnTo>
                    <a:lnTo>
                      <a:pt x="2129" y="290"/>
                    </a:lnTo>
                    <a:lnTo>
                      <a:pt x="2124" y="305"/>
                    </a:lnTo>
                    <a:lnTo>
                      <a:pt x="2127" y="311"/>
                    </a:lnTo>
                    <a:lnTo>
                      <a:pt x="2133" y="326"/>
                    </a:lnTo>
                    <a:lnTo>
                      <a:pt x="2148" y="335"/>
                    </a:lnTo>
                    <a:lnTo>
                      <a:pt x="2152" y="354"/>
                    </a:lnTo>
                    <a:lnTo>
                      <a:pt x="2161" y="359"/>
                    </a:lnTo>
                    <a:lnTo>
                      <a:pt x="2178" y="369"/>
                    </a:lnTo>
                    <a:lnTo>
                      <a:pt x="2193" y="367"/>
                    </a:lnTo>
                    <a:lnTo>
                      <a:pt x="2202" y="374"/>
                    </a:lnTo>
                    <a:lnTo>
                      <a:pt x="2212" y="376"/>
                    </a:lnTo>
                    <a:lnTo>
                      <a:pt x="2215" y="380"/>
                    </a:lnTo>
                    <a:lnTo>
                      <a:pt x="2215" y="391"/>
                    </a:lnTo>
                    <a:lnTo>
                      <a:pt x="2215" y="417"/>
                    </a:lnTo>
                    <a:lnTo>
                      <a:pt x="2215" y="496"/>
                    </a:lnTo>
                    <a:lnTo>
                      <a:pt x="2215" y="533"/>
                    </a:lnTo>
                    <a:lnTo>
                      <a:pt x="2215" y="636"/>
                    </a:lnTo>
                    <a:lnTo>
                      <a:pt x="2215" y="666"/>
                    </a:lnTo>
                    <a:lnTo>
                      <a:pt x="2217" y="792"/>
                    </a:lnTo>
                    <a:lnTo>
                      <a:pt x="2217" y="803"/>
                    </a:lnTo>
                    <a:lnTo>
                      <a:pt x="2219" y="936"/>
                    </a:lnTo>
                    <a:lnTo>
                      <a:pt x="2219" y="947"/>
                    </a:lnTo>
                    <a:lnTo>
                      <a:pt x="2221" y="1059"/>
                    </a:lnTo>
                    <a:lnTo>
                      <a:pt x="2221" y="1070"/>
                    </a:lnTo>
                    <a:lnTo>
                      <a:pt x="2221" y="1173"/>
                    </a:lnTo>
                    <a:lnTo>
                      <a:pt x="2221" y="1196"/>
                    </a:lnTo>
                    <a:lnTo>
                      <a:pt x="2099" y="1196"/>
                    </a:lnTo>
                    <a:lnTo>
                      <a:pt x="2086" y="119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29" name="Freeform 568"/>
              <p:cNvSpPr>
                <a:spLocks/>
              </p:cNvSpPr>
              <p:nvPr/>
            </p:nvSpPr>
            <p:spPr bwMode="auto">
              <a:xfrm>
                <a:off x="23525" y="8940"/>
                <a:ext cx="2000" cy="1737"/>
              </a:xfrm>
              <a:custGeom>
                <a:avLst/>
                <a:gdLst>
                  <a:gd name="T0" fmla="*/ 1998 w 2000"/>
                  <a:gd name="T1" fmla="*/ 1407 h 1737"/>
                  <a:gd name="T2" fmla="*/ 1987 w 2000"/>
                  <a:gd name="T3" fmla="*/ 1454 h 1737"/>
                  <a:gd name="T4" fmla="*/ 1942 w 2000"/>
                  <a:gd name="T5" fmla="*/ 1475 h 1737"/>
                  <a:gd name="T6" fmla="*/ 1909 w 2000"/>
                  <a:gd name="T7" fmla="*/ 1542 h 1737"/>
                  <a:gd name="T8" fmla="*/ 1897 w 2000"/>
                  <a:gd name="T9" fmla="*/ 1508 h 1737"/>
                  <a:gd name="T10" fmla="*/ 1882 w 2000"/>
                  <a:gd name="T11" fmla="*/ 1527 h 1737"/>
                  <a:gd name="T12" fmla="*/ 1864 w 2000"/>
                  <a:gd name="T13" fmla="*/ 1583 h 1737"/>
                  <a:gd name="T14" fmla="*/ 1864 w 2000"/>
                  <a:gd name="T15" fmla="*/ 1626 h 1737"/>
                  <a:gd name="T16" fmla="*/ 1875 w 2000"/>
                  <a:gd name="T17" fmla="*/ 1660 h 1737"/>
                  <a:gd name="T18" fmla="*/ 1766 w 2000"/>
                  <a:gd name="T19" fmla="*/ 1727 h 1737"/>
                  <a:gd name="T20" fmla="*/ 1680 w 2000"/>
                  <a:gd name="T21" fmla="*/ 1677 h 1737"/>
                  <a:gd name="T22" fmla="*/ 1727 w 2000"/>
                  <a:gd name="T23" fmla="*/ 1624 h 1737"/>
                  <a:gd name="T24" fmla="*/ 1710 w 2000"/>
                  <a:gd name="T25" fmla="*/ 1574 h 1737"/>
                  <a:gd name="T26" fmla="*/ 1568 w 2000"/>
                  <a:gd name="T27" fmla="*/ 1548 h 1737"/>
                  <a:gd name="T28" fmla="*/ 1102 w 2000"/>
                  <a:gd name="T29" fmla="*/ 1572 h 1737"/>
                  <a:gd name="T30" fmla="*/ 739 w 2000"/>
                  <a:gd name="T31" fmla="*/ 1585 h 1737"/>
                  <a:gd name="T32" fmla="*/ 348 w 2000"/>
                  <a:gd name="T33" fmla="*/ 1488 h 1737"/>
                  <a:gd name="T34" fmla="*/ 344 w 2000"/>
                  <a:gd name="T35" fmla="*/ 1140 h 1737"/>
                  <a:gd name="T36" fmla="*/ 340 w 2000"/>
                  <a:gd name="T37" fmla="*/ 700 h 1737"/>
                  <a:gd name="T38" fmla="*/ 318 w 2000"/>
                  <a:gd name="T39" fmla="*/ 571 h 1737"/>
                  <a:gd name="T40" fmla="*/ 252 w 2000"/>
                  <a:gd name="T41" fmla="*/ 515 h 1737"/>
                  <a:gd name="T42" fmla="*/ 211 w 2000"/>
                  <a:gd name="T43" fmla="*/ 462 h 1737"/>
                  <a:gd name="T44" fmla="*/ 215 w 2000"/>
                  <a:gd name="T45" fmla="*/ 387 h 1737"/>
                  <a:gd name="T46" fmla="*/ 258 w 2000"/>
                  <a:gd name="T47" fmla="*/ 356 h 1737"/>
                  <a:gd name="T48" fmla="*/ 252 w 2000"/>
                  <a:gd name="T49" fmla="*/ 337 h 1737"/>
                  <a:gd name="T50" fmla="*/ 232 w 2000"/>
                  <a:gd name="T51" fmla="*/ 296 h 1737"/>
                  <a:gd name="T52" fmla="*/ 166 w 2000"/>
                  <a:gd name="T53" fmla="*/ 292 h 1737"/>
                  <a:gd name="T54" fmla="*/ 108 w 2000"/>
                  <a:gd name="T55" fmla="*/ 243 h 1737"/>
                  <a:gd name="T56" fmla="*/ 88 w 2000"/>
                  <a:gd name="T57" fmla="*/ 193 h 1737"/>
                  <a:gd name="T58" fmla="*/ 35 w 2000"/>
                  <a:gd name="T59" fmla="*/ 137 h 1737"/>
                  <a:gd name="T60" fmla="*/ 24 w 2000"/>
                  <a:gd name="T61" fmla="*/ 64 h 1737"/>
                  <a:gd name="T62" fmla="*/ 9 w 2000"/>
                  <a:gd name="T63" fmla="*/ 56 h 1737"/>
                  <a:gd name="T64" fmla="*/ 322 w 2000"/>
                  <a:gd name="T65" fmla="*/ 39 h 1737"/>
                  <a:gd name="T66" fmla="*/ 683 w 2000"/>
                  <a:gd name="T67" fmla="*/ 28 h 1737"/>
                  <a:gd name="T68" fmla="*/ 1089 w 2000"/>
                  <a:gd name="T69" fmla="*/ 4 h 1737"/>
                  <a:gd name="T70" fmla="*/ 1186 w 2000"/>
                  <a:gd name="T71" fmla="*/ 39 h 1737"/>
                  <a:gd name="T72" fmla="*/ 1211 w 2000"/>
                  <a:gd name="T73" fmla="*/ 73 h 1737"/>
                  <a:gd name="T74" fmla="*/ 1222 w 2000"/>
                  <a:gd name="T75" fmla="*/ 133 h 1737"/>
                  <a:gd name="T76" fmla="*/ 1248 w 2000"/>
                  <a:gd name="T77" fmla="*/ 258 h 1737"/>
                  <a:gd name="T78" fmla="*/ 1269 w 2000"/>
                  <a:gd name="T79" fmla="*/ 333 h 1737"/>
                  <a:gd name="T80" fmla="*/ 1370 w 2000"/>
                  <a:gd name="T81" fmla="*/ 434 h 1737"/>
                  <a:gd name="T82" fmla="*/ 1469 w 2000"/>
                  <a:gd name="T83" fmla="*/ 524 h 1737"/>
                  <a:gd name="T84" fmla="*/ 1501 w 2000"/>
                  <a:gd name="T85" fmla="*/ 642 h 1737"/>
                  <a:gd name="T86" fmla="*/ 1602 w 2000"/>
                  <a:gd name="T87" fmla="*/ 618 h 1737"/>
                  <a:gd name="T88" fmla="*/ 1639 w 2000"/>
                  <a:gd name="T89" fmla="*/ 674 h 1737"/>
                  <a:gd name="T90" fmla="*/ 1617 w 2000"/>
                  <a:gd name="T91" fmla="*/ 767 h 1737"/>
                  <a:gd name="T92" fmla="*/ 1594 w 2000"/>
                  <a:gd name="T93" fmla="*/ 883 h 1737"/>
                  <a:gd name="T94" fmla="*/ 1669 w 2000"/>
                  <a:gd name="T95" fmla="*/ 956 h 1737"/>
                  <a:gd name="T96" fmla="*/ 1738 w 2000"/>
                  <a:gd name="T97" fmla="*/ 1011 h 1737"/>
                  <a:gd name="T98" fmla="*/ 1806 w 2000"/>
                  <a:gd name="T99" fmla="*/ 1042 h 1737"/>
                  <a:gd name="T100" fmla="*/ 1860 w 2000"/>
                  <a:gd name="T101" fmla="*/ 1102 h 1737"/>
                  <a:gd name="T102" fmla="*/ 1879 w 2000"/>
                  <a:gd name="T103" fmla="*/ 1207 h 1737"/>
                  <a:gd name="T104" fmla="*/ 1884 w 2000"/>
                  <a:gd name="T105" fmla="*/ 1250 h 1737"/>
                  <a:gd name="T106" fmla="*/ 1944 w 2000"/>
                  <a:gd name="T107" fmla="*/ 1332 h 1737"/>
                  <a:gd name="T108" fmla="*/ 1948 w 2000"/>
                  <a:gd name="T109" fmla="*/ 1297 h 1737"/>
                  <a:gd name="T110" fmla="*/ 2000 w 2000"/>
                  <a:gd name="T111" fmla="*/ 1344 h 1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00" h="1737">
                    <a:moveTo>
                      <a:pt x="2000" y="1344"/>
                    </a:moveTo>
                    <a:lnTo>
                      <a:pt x="1993" y="1379"/>
                    </a:lnTo>
                    <a:lnTo>
                      <a:pt x="1982" y="1387"/>
                    </a:lnTo>
                    <a:lnTo>
                      <a:pt x="1982" y="1394"/>
                    </a:lnTo>
                    <a:lnTo>
                      <a:pt x="1985" y="1402"/>
                    </a:lnTo>
                    <a:lnTo>
                      <a:pt x="1998" y="1407"/>
                    </a:lnTo>
                    <a:lnTo>
                      <a:pt x="1998" y="1415"/>
                    </a:lnTo>
                    <a:lnTo>
                      <a:pt x="1991" y="1420"/>
                    </a:lnTo>
                    <a:lnTo>
                      <a:pt x="1982" y="1420"/>
                    </a:lnTo>
                    <a:lnTo>
                      <a:pt x="1978" y="1432"/>
                    </a:lnTo>
                    <a:lnTo>
                      <a:pt x="1978" y="1439"/>
                    </a:lnTo>
                    <a:lnTo>
                      <a:pt x="1987" y="1454"/>
                    </a:lnTo>
                    <a:lnTo>
                      <a:pt x="1985" y="1460"/>
                    </a:lnTo>
                    <a:lnTo>
                      <a:pt x="1978" y="1469"/>
                    </a:lnTo>
                    <a:lnTo>
                      <a:pt x="1978" y="1488"/>
                    </a:lnTo>
                    <a:lnTo>
                      <a:pt x="1967" y="1495"/>
                    </a:lnTo>
                    <a:lnTo>
                      <a:pt x="1955" y="1493"/>
                    </a:lnTo>
                    <a:lnTo>
                      <a:pt x="1942" y="1475"/>
                    </a:lnTo>
                    <a:lnTo>
                      <a:pt x="1937" y="1473"/>
                    </a:lnTo>
                    <a:lnTo>
                      <a:pt x="1931" y="1475"/>
                    </a:lnTo>
                    <a:lnTo>
                      <a:pt x="1927" y="1480"/>
                    </a:lnTo>
                    <a:lnTo>
                      <a:pt x="1916" y="1521"/>
                    </a:lnTo>
                    <a:lnTo>
                      <a:pt x="1918" y="1523"/>
                    </a:lnTo>
                    <a:lnTo>
                      <a:pt x="1909" y="1542"/>
                    </a:lnTo>
                    <a:lnTo>
                      <a:pt x="1903" y="1546"/>
                    </a:lnTo>
                    <a:lnTo>
                      <a:pt x="1897" y="1538"/>
                    </a:lnTo>
                    <a:lnTo>
                      <a:pt x="1899" y="1525"/>
                    </a:lnTo>
                    <a:lnTo>
                      <a:pt x="1899" y="1523"/>
                    </a:lnTo>
                    <a:lnTo>
                      <a:pt x="1901" y="1516"/>
                    </a:lnTo>
                    <a:lnTo>
                      <a:pt x="1897" y="1508"/>
                    </a:lnTo>
                    <a:lnTo>
                      <a:pt x="1892" y="1503"/>
                    </a:lnTo>
                    <a:lnTo>
                      <a:pt x="1882" y="1501"/>
                    </a:lnTo>
                    <a:lnTo>
                      <a:pt x="1873" y="1505"/>
                    </a:lnTo>
                    <a:lnTo>
                      <a:pt x="1871" y="1512"/>
                    </a:lnTo>
                    <a:lnTo>
                      <a:pt x="1871" y="1521"/>
                    </a:lnTo>
                    <a:lnTo>
                      <a:pt x="1882" y="1527"/>
                    </a:lnTo>
                    <a:lnTo>
                      <a:pt x="1888" y="1538"/>
                    </a:lnTo>
                    <a:lnTo>
                      <a:pt x="1879" y="1548"/>
                    </a:lnTo>
                    <a:lnTo>
                      <a:pt x="1888" y="1563"/>
                    </a:lnTo>
                    <a:lnTo>
                      <a:pt x="1890" y="1581"/>
                    </a:lnTo>
                    <a:lnTo>
                      <a:pt x="1884" y="1585"/>
                    </a:lnTo>
                    <a:lnTo>
                      <a:pt x="1864" y="1583"/>
                    </a:lnTo>
                    <a:lnTo>
                      <a:pt x="1860" y="1591"/>
                    </a:lnTo>
                    <a:lnTo>
                      <a:pt x="1864" y="1600"/>
                    </a:lnTo>
                    <a:lnTo>
                      <a:pt x="1886" y="1611"/>
                    </a:lnTo>
                    <a:lnTo>
                      <a:pt x="1888" y="1615"/>
                    </a:lnTo>
                    <a:lnTo>
                      <a:pt x="1886" y="1619"/>
                    </a:lnTo>
                    <a:lnTo>
                      <a:pt x="1864" y="1626"/>
                    </a:lnTo>
                    <a:lnTo>
                      <a:pt x="1847" y="1621"/>
                    </a:lnTo>
                    <a:lnTo>
                      <a:pt x="1841" y="1624"/>
                    </a:lnTo>
                    <a:lnTo>
                      <a:pt x="1841" y="1628"/>
                    </a:lnTo>
                    <a:lnTo>
                      <a:pt x="1847" y="1634"/>
                    </a:lnTo>
                    <a:lnTo>
                      <a:pt x="1864" y="1647"/>
                    </a:lnTo>
                    <a:lnTo>
                      <a:pt x="1875" y="1660"/>
                    </a:lnTo>
                    <a:lnTo>
                      <a:pt x="1875" y="1669"/>
                    </a:lnTo>
                    <a:lnTo>
                      <a:pt x="1851" y="1682"/>
                    </a:lnTo>
                    <a:lnTo>
                      <a:pt x="1849" y="1688"/>
                    </a:lnTo>
                    <a:lnTo>
                      <a:pt x="1847" y="1710"/>
                    </a:lnTo>
                    <a:lnTo>
                      <a:pt x="1839" y="1720"/>
                    </a:lnTo>
                    <a:lnTo>
                      <a:pt x="1766" y="1727"/>
                    </a:lnTo>
                    <a:lnTo>
                      <a:pt x="1669" y="1733"/>
                    </a:lnTo>
                    <a:lnTo>
                      <a:pt x="1639" y="1737"/>
                    </a:lnTo>
                    <a:lnTo>
                      <a:pt x="1656" y="1697"/>
                    </a:lnTo>
                    <a:lnTo>
                      <a:pt x="1665" y="1686"/>
                    </a:lnTo>
                    <a:lnTo>
                      <a:pt x="1671" y="1686"/>
                    </a:lnTo>
                    <a:lnTo>
                      <a:pt x="1680" y="1677"/>
                    </a:lnTo>
                    <a:lnTo>
                      <a:pt x="1680" y="1669"/>
                    </a:lnTo>
                    <a:lnTo>
                      <a:pt x="1684" y="1664"/>
                    </a:lnTo>
                    <a:lnTo>
                      <a:pt x="1701" y="1654"/>
                    </a:lnTo>
                    <a:lnTo>
                      <a:pt x="1710" y="1647"/>
                    </a:lnTo>
                    <a:lnTo>
                      <a:pt x="1714" y="1630"/>
                    </a:lnTo>
                    <a:lnTo>
                      <a:pt x="1727" y="1624"/>
                    </a:lnTo>
                    <a:lnTo>
                      <a:pt x="1731" y="1613"/>
                    </a:lnTo>
                    <a:lnTo>
                      <a:pt x="1725" y="1602"/>
                    </a:lnTo>
                    <a:lnTo>
                      <a:pt x="1729" y="1589"/>
                    </a:lnTo>
                    <a:lnTo>
                      <a:pt x="1729" y="1581"/>
                    </a:lnTo>
                    <a:lnTo>
                      <a:pt x="1720" y="1576"/>
                    </a:lnTo>
                    <a:lnTo>
                      <a:pt x="1710" y="1574"/>
                    </a:lnTo>
                    <a:lnTo>
                      <a:pt x="1705" y="1568"/>
                    </a:lnTo>
                    <a:lnTo>
                      <a:pt x="1708" y="1555"/>
                    </a:lnTo>
                    <a:lnTo>
                      <a:pt x="1701" y="1555"/>
                    </a:lnTo>
                    <a:lnTo>
                      <a:pt x="1697" y="1542"/>
                    </a:lnTo>
                    <a:lnTo>
                      <a:pt x="1675" y="1542"/>
                    </a:lnTo>
                    <a:lnTo>
                      <a:pt x="1568" y="1548"/>
                    </a:lnTo>
                    <a:lnTo>
                      <a:pt x="1499" y="1555"/>
                    </a:lnTo>
                    <a:lnTo>
                      <a:pt x="1400" y="1559"/>
                    </a:lnTo>
                    <a:lnTo>
                      <a:pt x="1317" y="1563"/>
                    </a:lnTo>
                    <a:lnTo>
                      <a:pt x="1304" y="1563"/>
                    </a:lnTo>
                    <a:lnTo>
                      <a:pt x="1233" y="1566"/>
                    </a:lnTo>
                    <a:lnTo>
                      <a:pt x="1102" y="1572"/>
                    </a:lnTo>
                    <a:lnTo>
                      <a:pt x="1096" y="1572"/>
                    </a:lnTo>
                    <a:lnTo>
                      <a:pt x="982" y="1576"/>
                    </a:lnTo>
                    <a:lnTo>
                      <a:pt x="904" y="1581"/>
                    </a:lnTo>
                    <a:lnTo>
                      <a:pt x="883" y="1581"/>
                    </a:lnTo>
                    <a:lnTo>
                      <a:pt x="748" y="1585"/>
                    </a:lnTo>
                    <a:lnTo>
                      <a:pt x="739" y="1585"/>
                    </a:lnTo>
                    <a:lnTo>
                      <a:pt x="657" y="1587"/>
                    </a:lnTo>
                    <a:lnTo>
                      <a:pt x="580" y="1589"/>
                    </a:lnTo>
                    <a:lnTo>
                      <a:pt x="511" y="1589"/>
                    </a:lnTo>
                    <a:lnTo>
                      <a:pt x="350" y="1594"/>
                    </a:lnTo>
                    <a:lnTo>
                      <a:pt x="348" y="1525"/>
                    </a:lnTo>
                    <a:lnTo>
                      <a:pt x="348" y="1488"/>
                    </a:lnTo>
                    <a:lnTo>
                      <a:pt x="346" y="1400"/>
                    </a:lnTo>
                    <a:lnTo>
                      <a:pt x="346" y="1377"/>
                    </a:lnTo>
                    <a:lnTo>
                      <a:pt x="346" y="1274"/>
                    </a:lnTo>
                    <a:lnTo>
                      <a:pt x="346" y="1263"/>
                    </a:lnTo>
                    <a:lnTo>
                      <a:pt x="344" y="1151"/>
                    </a:lnTo>
                    <a:lnTo>
                      <a:pt x="344" y="1140"/>
                    </a:lnTo>
                    <a:lnTo>
                      <a:pt x="342" y="1007"/>
                    </a:lnTo>
                    <a:lnTo>
                      <a:pt x="342" y="996"/>
                    </a:lnTo>
                    <a:lnTo>
                      <a:pt x="340" y="870"/>
                    </a:lnTo>
                    <a:lnTo>
                      <a:pt x="340" y="840"/>
                    </a:lnTo>
                    <a:lnTo>
                      <a:pt x="340" y="737"/>
                    </a:lnTo>
                    <a:lnTo>
                      <a:pt x="340" y="700"/>
                    </a:lnTo>
                    <a:lnTo>
                      <a:pt x="340" y="621"/>
                    </a:lnTo>
                    <a:lnTo>
                      <a:pt x="340" y="595"/>
                    </a:lnTo>
                    <a:lnTo>
                      <a:pt x="340" y="584"/>
                    </a:lnTo>
                    <a:lnTo>
                      <a:pt x="337" y="580"/>
                    </a:lnTo>
                    <a:lnTo>
                      <a:pt x="327" y="578"/>
                    </a:lnTo>
                    <a:lnTo>
                      <a:pt x="318" y="571"/>
                    </a:lnTo>
                    <a:lnTo>
                      <a:pt x="303" y="573"/>
                    </a:lnTo>
                    <a:lnTo>
                      <a:pt x="286" y="563"/>
                    </a:lnTo>
                    <a:lnTo>
                      <a:pt x="277" y="558"/>
                    </a:lnTo>
                    <a:lnTo>
                      <a:pt x="273" y="539"/>
                    </a:lnTo>
                    <a:lnTo>
                      <a:pt x="258" y="530"/>
                    </a:lnTo>
                    <a:lnTo>
                      <a:pt x="252" y="515"/>
                    </a:lnTo>
                    <a:lnTo>
                      <a:pt x="249" y="509"/>
                    </a:lnTo>
                    <a:lnTo>
                      <a:pt x="254" y="494"/>
                    </a:lnTo>
                    <a:lnTo>
                      <a:pt x="245" y="494"/>
                    </a:lnTo>
                    <a:lnTo>
                      <a:pt x="236" y="483"/>
                    </a:lnTo>
                    <a:lnTo>
                      <a:pt x="228" y="472"/>
                    </a:lnTo>
                    <a:lnTo>
                      <a:pt x="211" y="462"/>
                    </a:lnTo>
                    <a:lnTo>
                      <a:pt x="209" y="455"/>
                    </a:lnTo>
                    <a:lnTo>
                      <a:pt x="194" y="436"/>
                    </a:lnTo>
                    <a:lnTo>
                      <a:pt x="191" y="425"/>
                    </a:lnTo>
                    <a:lnTo>
                      <a:pt x="206" y="417"/>
                    </a:lnTo>
                    <a:lnTo>
                      <a:pt x="206" y="402"/>
                    </a:lnTo>
                    <a:lnTo>
                      <a:pt x="215" y="387"/>
                    </a:lnTo>
                    <a:lnTo>
                      <a:pt x="228" y="378"/>
                    </a:lnTo>
                    <a:lnTo>
                      <a:pt x="232" y="361"/>
                    </a:lnTo>
                    <a:lnTo>
                      <a:pt x="236" y="359"/>
                    </a:lnTo>
                    <a:lnTo>
                      <a:pt x="243" y="363"/>
                    </a:lnTo>
                    <a:lnTo>
                      <a:pt x="249" y="363"/>
                    </a:lnTo>
                    <a:lnTo>
                      <a:pt x="258" y="356"/>
                    </a:lnTo>
                    <a:lnTo>
                      <a:pt x="260" y="352"/>
                    </a:lnTo>
                    <a:lnTo>
                      <a:pt x="258" y="348"/>
                    </a:lnTo>
                    <a:lnTo>
                      <a:pt x="245" y="350"/>
                    </a:lnTo>
                    <a:lnTo>
                      <a:pt x="241" y="344"/>
                    </a:lnTo>
                    <a:lnTo>
                      <a:pt x="241" y="341"/>
                    </a:lnTo>
                    <a:lnTo>
                      <a:pt x="252" y="337"/>
                    </a:lnTo>
                    <a:lnTo>
                      <a:pt x="254" y="326"/>
                    </a:lnTo>
                    <a:lnTo>
                      <a:pt x="252" y="322"/>
                    </a:lnTo>
                    <a:lnTo>
                      <a:pt x="243" y="322"/>
                    </a:lnTo>
                    <a:lnTo>
                      <a:pt x="241" y="316"/>
                    </a:lnTo>
                    <a:lnTo>
                      <a:pt x="239" y="298"/>
                    </a:lnTo>
                    <a:lnTo>
                      <a:pt x="232" y="296"/>
                    </a:lnTo>
                    <a:lnTo>
                      <a:pt x="215" y="298"/>
                    </a:lnTo>
                    <a:lnTo>
                      <a:pt x="213" y="305"/>
                    </a:lnTo>
                    <a:lnTo>
                      <a:pt x="204" y="309"/>
                    </a:lnTo>
                    <a:lnTo>
                      <a:pt x="194" y="307"/>
                    </a:lnTo>
                    <a:lnTo>
                      <a:pt x="179" y="294"/>
                    </a:lnTo>
                    <a:lnTo>
                      <a:pt x="166" y="292"/>
                    </a:lnTo>
                    <a:lnTo>
                      <a:pt x="161" y="281"/>
                    </a:lnTo>
                    <a:lnTo>
                      <a:pt x="153" y="281"/>
                    </a:lnTo>
                    <a:lnTo>
                      <a:pt x="131" y="260"/>
                    </a:lnTo>
                    <a:lnTo>
                      <a:pt x="123" y="249"/>
                    </a:lnTo>
                    <a:lnTo>
                      <a:pt x="114" y="249"/>
                    </a:lnTo>
                    <a:lnTo>
                      <a:pt x="108" y="243"/>
                    </a:lnTo>
                    <a:lnTo>
                      <a:pt x="101" y="240"/>
                    </a:lnTo>
                    <a:lnTo>
                      <a:pt x="105" y="228"/>
                    </a:lnTo>
                    <a:lnTo>
                      <a:pt x="110" y="223"/>
                    </a:lnTo>
                    <a:lnTo>
                      <a:pt x="108" y="215"/>
                    </a:lnTo>
                    <a:lnTo>
                      <a:pt x="99" y="208"/>
                    </a:lnTo>
                    <a:lnTo>
                      <a:pt x="88" y="193"/>
                    </a:lnTo>
                    <a:lnTo>
                      <a:pt x="86" y="178"/>
                    </a:lnTo>
                    <a:lnTo>
                      <a:pt x="84" y="174"/>
                    </a:lnTo>
                    <a:lnTo>
                      <a:pt x="63" y="159"/>
                    </a:lnTo>
                    <a:lnTo>
                      <a:pt x="50" y="142"/>
                    </a:lnTo>
                    <a:lnTo>
                      <a:pt x="35" y="142"/>
                    </a:lnTo>
                    <a:lnTo>
                      <a:pt x="35" y="137"/>
                    </a:lnTo>
                    <a:lnTo>
                      <a:pt x="43" y="133"/>
                    </a:lnTo>
                    <a:lnTo>
                      <a:pt x="43" y="127"/>
                    </a:lnTo>
                    <a:lnTo>
                      <a:pt x="39" y="122"/>
                    </a:lnTo>
                    <a:lnTo>
                      <a:pt x="37" y="109"/>
                    </a:lnTo>
                    <a:lnTo>
                      <a:pt x="20" y="75"/>
                    </a:lnTo>
                    <a:lnTo>
                      <a:pt x="24" y="64"/>
                    </a:lnTo>
                    <a:lnTo>
                      <a:pt x="30" y="58"/>
                    </a:lnTo>
                    <a:lnTo>
                      <a:pt x="30" y="47"/>
                    </a:lnTo>
                    <a:lnTo>
                      <a:pt x="26" y="45"/>
                    </a:lnTo>
                    <a:lnTo>
                      <a:pt x="22" y="45"/>
                    </a:lnTo>
                    <a:lnTo>
                      <a:pt x="22" y="60"/>
                    </a:lnTo>
                    <a:lnTo>
                      <a:pt x="9" y="56"/>
                    </a:lnTo>
                    <a:lnTo>
                      <a:pt x="0" y="49"/>
                    </a:lnTo>
                    <a:lnTo>
                      <a:pt x="0" y="34"/>
                    </a:lnTo>
                    <a:lnTo>
                      <a:pt x="110" y="36"/>
                    </a:lnTo>
                    <a:lnTo>
                      <a:pt x="157" y="36"/>
                    </a:lnTo>
                    <a:lnTo>
                      <a:pt x="241" y="39"/>
                    </a:lnTo>
                    <a:lnTo>
                      <a:pt x="322" y="39"/>
                    </a:lnTo>
                    <a:lnTo>
                      <a:pt x="365" y="39"/>
                    </a:lnTo>
                    <a:lnTo>
                      <a:pt x="436" y="39"/>
                    </a:lnTo>
                    <a:lnTo>
                      <a:pt x="498" y="34"/>
                    </a:lnTo>
                    <a:lnTo>
                      <a:pt x="565" y="32"/>
                    </a:lnTo>
                    <a:lnTo>
                      <a:pt x="629" y="30"/>
                    </a:lnTo>
                    <a:lnTo>
                      <a:pt x="683" y="28"/>
                    </a:lnTo>
                    <a:lnTo>
                      <a:pt x="761" y="24"/>
                    </a:lnTo>
                    <a:lnTo>
                      <a:pt x="870" y="19"/>
                    </a:lnTo>
                    <a:lnTo>
                      <a:pt x="889" y="17"/>
                    </a:lnTo>
                    <a:lnTo>
                      <a:pt x="971" y="11"/>
                    </a:lnTo>
                    <a:lnTo>
                      <a:pt x="1018" y="9"/>
                    </a:lnTo>
                    <a:lnTo>
                      <a:pt x="1089" y="4"/>
                    </a:lnTo>
                    <a:lnTo>
                      <a:pt x="1147" y="0"/>
                    </a:lnTo>
                    <a:lnTo>
                      <a:pt x="1154" y="6"/>
                    </a:lnTo>
                    <a:lnTo>
                      <a:pt x="1162" y="11"/>
                    </a:lnTo>
                    <a:lnTo>
                      <a:pt x="1162" y="21"/>
                    </a:lnTo>
                    <a:lnTo>
                      <a:pt x="1184" y="28"/>
                    </a:lnTo>
                    <a:lnTo>
                      <a:pt x="1186" y="39"/>
                    </a:lnTo>
                    <a:lnTo>
                      <a:pt x="1194" y="45"/>
                    </a:lnTo>
                    <a:lnTo>
                      <a:pt x="1196" y="54"/>
                    </a:lnTo>
                    <a:lnTo>
                      <a:pt x="1209" y="56"/>
                    </a:lnTo>
                    <a:lnTo>
                      <a:pt x="1207" y="62"/>
                    </a:lnTo>
                    <a:lnTo>
                      <a:pt x="1211" y="64"/>
                    </a:lnTo>
                    <a:lnTo>
                      <a:pt x="1211" y="73"/>
                    </a:lnTo>
                    <a:lnTo>
                      <a:pt x="1220" y="75"/>
                    </a:lnTo>
                    <a:lnTo>
                      <a:pt x="1222" y="79"/>
                    </a:lnTo>
                    <a:lnTo>
                      <a:pt x="1227" y="79"/>
                    </a:lnTo>
                    <a:lnTo>
                      <a:pt x="1235" y="86"/>
                    </a:lnTo>
                    <a:lnTo>
                      <a:pt x="1224" y="112"/>
                    </a:lnTo>
                    <a:lnTo>
                      <a:pt x="1222" y="133"/>
                    </a:lnTo>
                    <a:lnTo>
                      <a:pt x="1222" y="152"/>
                    </a:lnTo>
                    <a:lnTo>
                      <a:pt x="1220" y="178"/>
                    </a:lnTo>
                    <a:lnTo>
                      <a:pt x="1224" y="204"/>
                    </a:lnTo>
                    <a:lnTo>
                      <a:pt x="1231" y="228"/>
                    </a:lnTo>
                    <a:lnTo>
                      <a:pt x="1244" y="249"/>
                    </a:lnTo>
                    <a:lnTo>
                      <a:pt x="1248" y="258"/>
                    </a:lnTo>
                    <a:lnTo>
                      <a:pt x="1248" y="266"/>
                    </a:lnTo>
                    <a:lnTo>
                      <a:pt x="1244" y="273"/>
                    </a:lnTo>
                    <a:lnTo>
                      <a:pt x="1244" y="281"/>
                    </a:lnTo>
                    <a:lnTo>
                      <a:pt x="1265" y="303"/>
                    </a:lnTo>
                    <a:lnTo>
                      <a:pt x="1267" y="318"/>
                    </a:lnTo>
                    <a:lnTo>
                      <a:pt x="1269" y="333"/>
                    </a:lnTo>
                    <a:lnTo>
                      <a:pt x="1285" y="346"/>
                    </a:lnTo>
                    <a:lnTo>
                      <a:pt x="1321" y="378"/>
                    </a:lnTo>
                    <a:lnTo>
                      <a:pt x="1334" y="395"/>
                    </a:lnTo>
                    <a:lnTo>
                      <a:pt x="1353" y="402"/>
                    </a:lnTo>
                    <a:lnTo>
                      <a:pt x="1362" y="423"/>
                    </a:lnTo>
                    <a:lnTo>
                      <a:pt x="1370" y="434"/>
                    </a:lnTo>
                    <a:lnTo>
                      <a:pt x="1398" y="449"/>
                    </a:lnTo>
                    <a:lnTo>
                      <a:pt x="1426" y="466"/>
                    </a:lnTo>
                    <a:lnTo>
                      <a:pt x="1448" y="485"/>
                    </a:lnTo>
                    <a:lnTo>
                      <a:pt x="1463" y="505"/>
                    </a:lnTo>
                    <a:lnTo>
                      <a:pt x="1465" y="513"/>
                    </a:lnTo>
                    <a:lnTo>
                      <a:pt x="1469" y="524"/>
                    </a:lnTo>
                    <a:lnTo>
                      <a:pt x="1469" y="543"/>
                    </a:lnTo>
                    <a:lnTo>
                      <a:pt x="1478" y="563"/>
                    </a:lnTo>
                    <a:lnTo>
                      <a:pt x="1476" y="576"/>
                    </a:lnTo>
                    <a:lnTo>
                      <a:pt x="1476" y="584"/>
                    </a:lnTo>
                    <a:lnTo>
                      <a:pt x="1489" y="621"/>
                    </a:lnTo>
                    <a:lnTo>
                      <a:pt x="1501" y="642"/>
                    </a:lnTo>
                    <a:lnTo>
                      <a:pt x="1519" y="644"/>
                    </a:lnTo>
                    <a:lnTo>
                      <a:pt x="1529" y="636"/>
                    </a:lnTo>
                    <a:lnTo>
                      <a:pt x="1547" y="610"/>
                    </a:lnTo>
                    <a:lnTo>
                      <a:pt x="1562" y="608"/>
                    </a:lnTo>
                    <a:lnTo>
                      <a:pt x="1589" y="618"/>
                    </a:lnTo>
                    <a:lnTo>
                      <a:pt x="1602" y="618"/>
                    </a:lnTo>
                    <a:lnTo>
                      <a:pt x="1613" y="623"/>
                    </a:lnTo>
                    <a:lnTo>
                      <a:pt x="1647" y="644"/>
                    </a:lnTo>
                    <a:lnTo>
                      <a:pt x="1654" y="653"/>
                    </a:lnTo>
                    <a:lnTo>
                      <a:pt x="1652" y="664"/>
                    </a:lnTo>
                    <a:lnTo>
                      <a:pt x="1647" y="670"/>
                    </a:lnTo>
                    <a:lnTo>
                      <a:pt x="1639" y="674"/>
                    </a:lnTo>
                    <a:lnTo>
                      <a:pt x="1630" y="694"/>
                    </a:lnTo>
                    <a:lnTo>
                      <a:pt x="1630" y="702"/>
                    </a:lnTo>
                    <a:lnTo>
                      <a:pt x="1637" y="717"/>
                    </a:lnTo>
                    <a:lnTo>
                      <a:pt x="1637" y="737"/>
                    </a:lnTo>
                    <a:lnTo>
                      <a:pt x="1622" y="756"/>
                    </a:lnTo>
                    <a:lnTo>
                      <a:pt x="1617" y="767"/>
                    </a:lnTo>
                    <a:lnTo>
                      <a:pt x="1615" y="773"/>
                    </a:lnTo>
                    <a:lnTo>
                      <a:pt x="1607" y="807"/>
                    </a:lnTo>
                    <a:lnTo>
                      <a:pt x="1596" y="823"/>
                    </a:lnTo>
                    <a:lnTo>
                      <a:pt x="1592" y="833"/>
                    </a:lnTo>
                    <a:lnTo>
                      <a:pt x="1589" y="848"/>
                    </a:lnTo>
                    <a:lnTo>
                      <a:pt x="1594" y="883"/>
                    </a:lnTo>
                    <a:lnTo>
                      <a:pt x="1602" y="900"/>
                    </a:lnTo>
                    <a:lnTo>
                      <a:pt x="1617" y="906"/>
                    </a:lnTo>
                    <a:lnTo>
                      <a:pt x="1628" y="923"/>
                    </a:lnTo>
                    <a:lnTo>
                      <a:pt x="1643" y="936"/>
                    </a:lnTo>
                    <a:lnTo>
                      <a:pt x="1665" y="947"/>
                    </a:lnTo>
                    <a:lnTo>
                      <a:pt x="1669" y="956"/>
                    </a:lnTo>
                    <a:lnTo>
                      <a:pt x="1693" y="969"/>
                    </a:lnTo>
                    <a:lnTo>
                      <a:pt x="1703" y="977"/>
                    </a:lnTo>
                    <a:lnTo>
                      <a:pt x="1718" y="979"/>
                    </a:lnTo>
                    <a:lnTo>
                      <a:pt x="1714" y="999"/>
                    </a:lnTo>
                    <a:lnTo>
                      <a:pt x="1727" y="1011"/>
                    </a:lnTo>
                    <a:lnTo>
                      <a:pt x="1738" y="1011"/>
                    </a:lnTo>
                    <a:lnTo>
                      <a:pt x="1748" y="1005"/>
                    </a:lnTo>
                    <a:lnTo>
                      <a:pt x="1748" y="999"/>
                    </a:lnTo>
                    <a:lnTo>
                      <a:pt x="1753" y="999"/>
                    </a:lnTo>
                    <a:lnTo>
                      <a:pt x="1789" y="1020"/>
                    </a:lnTo>
                    <a:lnTo>
                      <a:pt x="1802" y="1033"/>
                    </a:lnTo>
                    <a:lnTo>
                      <a:pt x="1806" y="1042"/>
                    </a:lnTo>
                    <a:lnTo>
                      <a:pt x="1811" y="1057"/>
                    </a:lnTo>
                    <a:lnTo>
                      <a:pt x="1836" y="1069"/>
                    </a:lnTo>
                    <a:lnTo>
                      <a:pt x="1856" y="1072"/>
                    </a:lnTo>
                    <a:lnTo>
                      <a:pt x="1858" y="1078"/>
                    </a:lnTo>
                    <a:lnTo>
                      <a:pt x="1856" y="1089"/>
                    </a:lnTo>
                    <a:lnTo>
                      <a:pt x="1860" y="1102"/>
                    </a:lnTo>
                    <a:lnTo>
                      <a:pt x="1858" y="1119"/>
                    </a:lnTo>
                    <a:lnTo>
                      <a:pt x="1869" y="1149"/>
                    </a:lnTo>
                    <a:lnTo>
                      <a:pt x="1882" y="1162"/>
                    </a:lnTo>
                    <a:lnTo>
                      <a:pt x="1890" y="1179"/>
                    </a:lnTo>
                    <a:lnTo>
                      <a:pt x="1890" y="1198"/>
                    </a:lnTo>
                    <a:lnTo>
                      <a:pt x="1879" y="1207"/>
                    </a:lnTo>
                    <a:lnTo>
                      <a:pt x="1871" y="1211"/>
                    </a:lnTo>
                    <a:lnTo>
                      <a:pt x="1867" y="1220"/>
                    </a:lnTo>
                    <a:lnTo>
                      <a:pt x="1869" y="1231"/>
                    </a:lnTo>
                    <a:lnTo>
                      <a:pt x="1875" y="1239"/>
                    </a:lnTo>
                    <a:lnTo>
                      <a:pt x="1884" y="1239"/>
                    </a:lnTo>
                    <a:lnTo>
                      <a:pt x="1884" y="1250"/>
                    </a:lnTo>
                    <a:lnTo>
                      <a:pt x="1892" y="1271"/>
                    </a:lnTo>
                    <a:lnTo>
                      <a:pt x="1899" y="1282"/>
                    </a:lnTo>
                    <a:lnTo>
                      <a:pt x="1912" y="1295"/>
                    </a:lnTo>
                    <a:lnTo>
                      <a:pt x="1914" y="1314"/>
                    </a:lnTo>
                    <a:lnTo>
                      <a:pt x="1935" y="1327"/>
                    </a:lnTo>
                    <a:lnTo>
                      <a:pt x="1944" y="1332"/>
                    </a:lnTo>
                    <a:lnTo>
                      <a:pt x="1950" y="1327"/>
                    </a:lnTo>
                    <a:lnTo>
                      <a:pt x="1948" y="1321"/>
                    </a:lnTo>
                    <a:lnTo>
                      <a:pt x="1935" y="1308"/>
                    </a:lnTo>
                    <a:lnTo>
                      <a:pt x="1935" y="1299"/>
                    </a:lnTo>
                    <a:lnTo>
                      <a:pt x="1942" y="1297"/>
                    </a:lnTo>
                    <a:lnTo>
                      <a:pt x="1948" y="1297"/>
                    </a:lnTo>
                    <a:lnTo>
                      <a:pt x="1957" y="1314"/>
                    </a:lnTo>
                    <a:lnTo>
                      <a:pt x="1965" y="1319"/>
                    </a:lnTo>
                    <a:lnTo>
                      <a:pt x="1972" y="1334"/>
                    </a:lnTo>
                    <a:lnTo>
                      <a:pt x="1991" y="1332"/>
                    </a:lnTo>
                    <a:lnTo>
                      <a:pt x="1998" y="1336"/>
                    </a:lnTo>
                    <a:lnTo>
                      <a:pt x="2000" y="134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0" name="Freeform 569"/>
              <p:cNvSpPr>
                <a:spLocks/>
              </p:cNvSpPr>
              <p:nvPr/>
            </p:nvSpPr>
            <p:spPr bwMode="auto">
              <a:xfrm>
                <a:off x="18917" y="9977"/>
                <a:ext cx="644" cy="889"/>
              </a:xfrm>
              <a:custGeom>
                <a:avLst/>
                <a:gdLst>
                  <a:gd name="T0" fmla="*/ 0 w 644"/>
                  <a:gd name="T1" fmla="*/ 0 h 889"/>
                  <a:gd name="T2" fmla="*/ 143 w 644"/>
                  <a:gd name="T3" fmla="*/ 22 h 889"/>
                  <a:gd name="T4" fmla="*/ 219 w 644"/>
                  <a:gd name="T5" fmla="*/ 35 h 889"/>
                  <a:gd name="T6" fmla="*/ 227 w 644"/>
                  <a:gd name="T7" fmla="*/ 39 h 889"/>
                  <a:gd name="T8" fmla="*/ 362 w 644"/>
                  <a:gd name="T9" fmla="*/ 60 h 889"/>
                  <a:gd name="T10" fmla="*/ 644 w 644"/>
                  <a:gd name="T11" fmla="*/ 99 h 889"/>
                  <a:gd name="T12" fmla="*/ 592 w 644"/>
                  <a:gd name="T13" fmla="*/ 475 h 889"/>
                  <a:gd name="T14" fmla="*/ 539 w 644"/>
                  <a:gd name="T15" fmla="*/ 868 h 889"/>
                  <a:gd name="T16" fmla="*/ 536 w 644"/>
                  <a:gd name="T17" fmla="*/ 889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4" h="889">
                    <a:moveTo>
                      <a:pt x="0" y="0"/>
                    </a:moveTo>
                    <a:lnTo>
                      <a:pt x="143" y="22"/>
                    </a:lnTo>
                    <a:lnTo>
                      <a:pt x="219" y="35"/>
                    </a:lnTo>
                    <a:lnTo>
                      <a:pt x="227" y="39"/>
                    </a:lnTo>
                    <a:lnTo>
                      <a:pt x="362" y="60"/>
                    </a:lnTo>
                    <a:lnTo>
                      <a:pt x="644" y="99"/>
                    </a:lnTo>
                    <a:lnTo>
                      <a:pt x="592" y="475"/>
                    </a:lnTo>
                    <a:lnTo>
                      <a:pt x="539" y="868"/>
                    </a:lnTo>
                    <a:lnTo>
                      <a:pt x="536" y="88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1" name="Freeform 570"/>
              <p:cNvSpPr>
                <a:spLocks/>
              </p:cNvSpPr>
              <p:nvPr/>
            </p:nvSpPr>
            <p:spPr bwMode="auto">
              <a:xfrm>
                <a:off x="21350" y="10265"/>
                <a:ext cx="2577" cy="601"/>
              </a:xfrm>
              <a:custGeom>
                <a:avLst/>
                <a:gdLst>
                  <a:gd name="T0" fmla="*/ 887 w 2577"/>
                  <a:gd name="T1" fmla="*/ 601 h 601"/>
                  <a:gd name="T2" fmla="*/ 889 w 2577"/>
                  <a:gd name="T3" fmla="*/ 578 h 601"/>
                  <a:gd name="T4" fmla="*/ 893 w 2577"/>
                  <a:gd name="T5" fmla="*/ 477 h 601"/>
                  <a:gd name="T6" fmla="*/ 895 w 2577"/>
                  <a:gd name="T7" fmla="*/ 410 h 601"/>
                  <a:gd name="T8" fmla="*/ 902 w 2577"/>
                  <a:gd name="T9" fmla="*/ 245 h 601"/>
                  <a:gd name="T10" fmla="*/ 900 w 2577"/>
                  <a:gd name="T11" fmla="*/ 245 h 601"/>
                  <a:gd name="T12" fmla="*/ 736 w 2577"/>
                  <a:gd name="T13" fmla="*/ 238 h 601"/>
                  <a:gd name="T14" fmla="*/ 614 w 2577"/>
                  <a:gd name="T15" fmla="*/ 232 h 601"/>
                  <a:gd name="T16" fmla="*/ 573 w 2577"/>
                  <a:gd name="T17" fmla="*/ 232 h 601"/>
                  <a:gd name="T18" fmla="*/ 414 w 2577"/>
                  <a:gd name="T19" fmla="*/ 221 h 601"/>
                  <a:gd name="T20" fmla="*/ 290 w 2577"/>
                  <a:gd name="T21" fmla="*/ 213 h 601"/>
                  <a:gd name="T22" fmla="*/ 251 w 2577"/>
                  <a:gd name="T23" fmla="*/ 211 h 601"/>
                  <a:gd name="T24" fmla="*/ 0 w 2577"/>
                  <a:gd name="T25" fmla="*/ 193 h 601"/>
                  <a:gd name="T26" fmla="*/ 15 w 2577"/>
                  <a:gd name="T27" fmla="*/ 0 h 601"/>
                  <a:gd name="T28" fmla="*/ 300 w 2577"/>
                  <a:gd name="T29" fmla="*/ 24 h 601"/>
                  <a:gd name="T30" fmla="*/ 305 w 2577"/>
                  <a:gd name="T31" fmla="*/ 24 h 601"/>
                  <a:gd name="T32" fmla="*/ 446 w 2577"/>
                  <a:gd name="T33" fmla="*/ 30 h 601"/>
                  <a:gd name="T34" fmla="*/ 590 w 2577"/>
                  <a:gd name="T35" fmla="*/ 39 h 601"/>
                  <a:gd name="T36" fmla="*/ 627 w 2577"/>
                  <a:gd name="T37" fmla="*/ 41 h 601"/>
                  <a:gd name="T38" fmla="*/ 721 w 2577"/>
                  <a:gd name="T39" fmla="*/ 45 h 601"/>
                  <a:gd name="T40" fmla="*/ 885 w 2577"/>
                  <a:gd name="T41" fmla="*/ 52 h 601"/>
                  <a:gd name="T42" fmla="*/ 910 w 2577"/>
                  <a:gd name="T43" fmla="*/ 54 h 601"/>
                  <a:gd name="T44" fmla="*/ 1048 w 2577"/>
                  <a:gd name="T45" fmla="*/ 60 h 601"/>
                  <a:gd name="T46" fmla="*/ 1078 w 2577"/>
                  <a:gd name="T47" fmla="*/ 60 h 601"/>
                  <a:gd name="T48" fmla="*/ 1211 w 2577"/>
                  <a:gd name="T49" fmla="*/ 64 h 601"/>
                  <a:gd name="T50" fmla="*/ 1348 w 2577"/>
                  <a:gd name="T51" fmla="*/ 67 h 601"/>
                  <a:gd name="T52" fmla="*/ 1406 w 2577"/>
                  <a:gd name="T53" fmla="*/ 69 h 601"/>
                  <a:gd name="T54" fmla="*/ 1477 w 2577"/>
                  <a:gd name="T55" fmla="*/ 71 h 601"/>
                  <a:gd name="T56" fmla="*/ 1567 w 2577"/>
                  <a:gd name="T57" fmla="*/ 73 h 601"/>
                  <a:gd name="T58" fmla="*/ 1668 w 2577"/>
                  <a:gd name="T59" fmla="*/ 75 h 601"/>
                  <a:gd name="T60" fmla="*/ 1767 w 2577"/>
                  <a:gd name="T61" fmla="*/ 75 h 601"/>
                  <a:gd name="T62" fmla="*/ 1883 w 2577"/>
                  <a:gd name="T63" fmla="*/ 77 h 601"/>
                  <a:gd name="T64" fmla="*/ 1952 w 2577"/>
                  <a:gd name="T65" fmla="*/ 77 h 601"/>
                  <a:gd name="T66" fmla="*/ 2107 w 2577"/>
                  <a:gd name="T67" fmla="*/ 77 h 601"/>
                  <a:gd name="T68" fmla="*/ 2122 w 2577"/>
                  <a:gd name="T69" fmla="*/ 77 h 601"/>
                  <a:gd name="T70" fmla="*/ 2173 w 2577"/>
                  <a:gd name="T71" fmla="*/ 77 h 601"/>
                  <a:gd name="T72" fmla="*/ 2250 w 2577"/>
                  <a:gd name="T73" fmla="*/ 77 h 601"/>
                  <a:gd name="T74" fmla="*/ 2287 w 2577"/>
                  <a:gd name="T75" fmla="*/ 77 h 601"/>
                  <a:gd name="T76" fmla="*/ 2386 w 2577"/>
                  <a:gd name="T77" fmla="*/ 75 h 601"/>
                  <a:gd name="T78" fmla="*/ 2399 w 2577"/>
                  <a:gd name="T79" fmla="*/ 75 h 601"/>
                  <a:gd name="T80" fmla="*/ 2521 w 2577"/>
                  <a:gd name="T81" fmla="*/ 75 h 601"/>
                  <a:gd name="T82" fmla="*/ 2523 w 2577"/>
                  <a:gd name="T83" fmla="*/ 163 h 601"/>
                  <a:gd name="T84" fmla="*/ 2523 w 2577"/>
                  <a:gd name="T85" fmla="*/ 200 h 601"/>
                  <a:gd name="T86" fmla="*/ 2525 w 2577"/>
                  <a:gd name="T87" fmla="*/ 269 h 601"/>
                  <a:gd name="T88" fmla="*/ 2530 w 2577"/>
                  <a:gd name="T89" fmla="*/ 273 h 601"/>
                  <a:gd name="T90" fmla="*/ 2547 w 2577"/>
                  <a:gd name="T91" fmla="*/ 391 h 601"/>
                  <a:gd name="T92" fmla="*/ 2551 w 2577"/>
                  <a:gd name="T93" fmla="*/ 415 h 601"/>
                  <a:gd name="T94" fmla="*/ 2570 w 2577"/>
                  <a:gd name="T95" fmla="*/ 546 h 601"/>
                  <a:gd name="T96" fmla="*/ 2575 w 2577"/>
                  <a:gd name="T97" fmla="*/ 591 h 601"/>
                  <a:gd name="T98" fmla="*/ 2577 w 2577"/>
                  <a:gd name="T99" fmla="*/ 60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7" h="601">
                    <a:moveTo>
                      <a:pt x="887" y="601"/>
                    </a:moveTo>
                    <a:lnTo>
                      <a:pt x="889" y="578"/>
                    </a:lnTo>
                    <a:lnTo>
                      <a:pt x="893" y="477"/>
                    </a:lnTo>
                    <a:lnTo>
                      <a:pt x="895" y="410"/>
                    </a:lnTo>
                    <a:lnTo>
                      <a:pt x="902" y="245"/>
                    </a:lnTo>
                    <a:lnTo>
                      <a:pt x="900" y="245"/>
                    </a:lnTo>
                    <a:lnTo>
                      <a:pt x="736" y="238"/>
                    </a:lnTo>
                    <a:lnTo>
                      <a:pt x="614" y="232"/>
                    </a:lnTo>
                    <a:lnTo>
                      <a:pt x="573" y="232"/>
                    </a:lnTo>
                    <a:lnTo>
                      <a:pt x="414" y="221"/>
                    </a:lnTo>
                    <a:lnTo>
                      <a:pt x="290" y="213"/>
                    </a:lnTo>
                    <a:lnTo>
                      <a:pt x="251" y="211"/>
                    </a:lnTo>
                    <a:lnTo>
                      <a:pt x="0" y="193"/>
                    </a:lnTo>
                    <a:lnTo>
                      <a:pt x="15" y="0"/>
                    </a:lnTo>
                    <a:lnTo>
                      <a:pt x="300" y="24"/>
                    </a:lnTo>
                    <a:lnTo>
                      <a:pt x="305" y="24"/>
                    </a:lnTo>
                    <a:lnTo>
                      <a:pt x="446" y="30"/>
                    </a:lnTo>
                    <a:lnTo>
                      <a:pt x="590" y="39"/>
                    </a:lnTo>
                    <a:lnTo>
                      <a:pt x="627" y="41"/>
                    </a:lnTo>
                    <a:lnTo>
                      <a:pt x="721" y="45"/>
                    </a:lnTo>
                    <a:lnTo>
                      <a:pt x="885" y="52"/>
                    </a:lnTo>
                    <a:lnTo>
                      <a:pt x="910" y="54"/>
                    </a:lnTo>
                    <a:lnTo>
                      <a:pt x="1048" y="60"/>
                    </a:lnTo>
                    <a:lnTo>
                      <a:pt x="1078" y="60"/>
                    </a:lnTo>
                    <a:lnTo>
                      <a:pt x="1211" y="64"/>
                    </a:lnTo>
                    <a:lnTo>
                      <a:pt x="1348" y="67"/>
                    </a:lnTo>
                    <a:lnTo>
                      <a:pt x="1406" y="69"/>
                    </a:lnTo>
                    <a:lnTo>
                      <a:pt x="1477" y="71"/>
                    </a:lnTo>
                    <a:lnTo>
                      <a:pt x="1567" y="73"/>
                    </a:lnTo>
                    <a:lnTo>
                      <a:pt x="1668" y="75"/>
                    </a:lnTo>
                    <a:lnTo>
                      <a:pt x="1767" y="75"/>
                    </a:lnTo>
                    <a:lnTo>
                      <a:pt x="1883" y="77"/>
                    </a:lnTo>
                    <a:lnTo>
                      <a:pt x="1952" y="77"/>
                    </a:lnTo>
                    <a:lnTo>
                      <a:pt x="2107" y="77"/>
                    </a:lnTo>
                    <a:lnTo>
                      <a:pt x="2122" y="77"/>
                    </a:lnTo>
                    <a:lnTo>
                      <a:pt x="2173" y="77"/>
                    </a:lnTo>
                    <a:lnTo>
                      <a:pt x="2250" y="77"/>
                    </a:lnTo>
                    <a:lnTo>
                      <a:pt x="2287" y="77"/>
                    </a:lnTo>
                    <a:lnTo>
                      <a:pt x="2386" y="75"/>
                    </a:lnTo>
                    <a:lnTo>
                      <a:pt x="2399" y="75"/>
                    </a:lnTo>
                    <a:lnTo>
                      <a:pt x="2521" y="75"/>
                    </a:lnTo>
                    <a:lnTo>
                      <a:pt x="2523" y="163"/>
                    </a:lnTo>
                    <a:lnTo>
                      <a:pt x="2523" y="200"/>
                    </a:lnTo>
                    <a:lnTo>
                      <a:pt x="2525" y="269"/>
                    </a:lnTo>
                    <a:lnTo>
                      <a:pt x="2530" y="273"/>
                    </a:lnTo>
                    <a:lnTo>
                      <a:pt x="2547" y="391"/>
                    </a:lnTo>
                    <a:lnTo>
                      <a:pt x="2551" y="415"/>
                    </a:lnTo>
                    <a:lnTo>
                      <a:pt x="2570" y="546"/>
                    </a:lnTo>
                    <a:lnTo>
                      <a:pt x="2575" y="591"/>
                    </a:lnTo>
                    <a:lnTo>
                      <a:pt x="2577" y="60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2" name="Freeform 571"/>
              <p:cNvSpPr>
                <a:spLocks noEditPoints="1"/>
              </p:cNvSpPr>
              <p:nvPr/>
            </p:nvSpPr>
            <p:spPr bwMode="auto">
              <a:xfrm>
                <a:off x="25263" y="10310"/>
                <a:ext cx="1374" cy="556"/>
              </a:xfrm>
              <a:custGeom>
                <a:avLst/>
                <a:gdLst>
                  <a:gd name="T0" fmla="*/ 4 w 1374"/>
                  <a:gd name="T1" fmla="*/ 554 h 556"/>
                  <a:gd name="T2" fmla="*/ 23 w 1374"/>
                  <a:gd name="T3" fmla="*/ 556 h 556"/>
                  <a:gd name="T4" fmla="*/ 15 w 1374"/>
                  <a:gd name="T5" fmla="*/ 531 h 556"/>
                  <a:gd name="T6" fmla="*/ 30 w 1374"/>
                  <a:gd name="T7" fmla="*/ 522 h 556"/>
                  <a:gd name="T8" fmla="*/ 43 w 1374"/>
                  <a:gd name="T9" fmla="*/ 535 h 556"/>
                  <a:gd name="T10" fmla="*/ 51 w 1374"/>
                  <a:gd name="T11" fmla="*/ 526 h 556"/>
                  <a:gd name="T12" fmla="*/ 38 w 1374"/>
                  <a:gd name="T13" fmla="*/ 505 h 556"/>
                  <a:gd name="T14" fmla="*/ 66 w 1374"/>
                  <a:gd name="T15" fmla="*/ 494 h 556"/>
                  <a:gd name="T16" fmla="*/ 66 w 1374"/>
                  <a:gd name="T17" fmla="*/ 477 h 556"/>
                  <a:gd name="T18" fmla="*/ 58 w 1374"/>
                  <a:gd name="T19" fmla="*/ 483 h 556"/>
                  <a:gd name="T20" fmla="*/ 38 w 1374"/>
                  <a:gd name="T21" fmla="*/ 464 h 556"/>
                  <a:gd name="T22" fmla="*/ 49 w 1374"/>
                  <a:gd name="T23" fmla="*/ 447 h 556"/>
                  <a:gd name="T24" fmla="*/ 75 w 1374"/>
                  <a:gd name="T25" fmla="*/ 445 h 556"/>
                  <a:gd name="T26" fmla="*/ 83 w 1374"/>
                  <a:gd name="T27" fmla="*/ 425 h 556"/>
                  <a:gd name="T28" fmla="*/ 101 w 1374"/>
                  <a:gd name="T29" fmla="*/ 423 h 556"/>
                  <a:gd name="T30" fmla="*/ 111 w 1374"/>
                  <a:gd name="T31" fmla="*/ 410 h 556"/>
                  <a:gd name="T32" fmla="*/ 90 w 1374"/>
                  <a:gd name="T33" fmla="*/ 395 h 556"/>
                  <a:gd name="T34" fmla="*/ 98 w 1374"/>
                  <a:gd name="T35" fmla="*/ 382 h 556"/>
                  <a:gd name="T36" fmla="*/ 120 w 1374"/>
                  <a:gd name="T37" fmla="*/ 393 h 556"/>
                  <a:gd name="T38" fmla="*/ 126 w 1374"/>
                  <a:gd name="T39" fmla="*/ 380 h 556"/>
                  <a:gd name="T40" fmla="*/ 103 w 1374"/>
                  <a:gd name="T41" fmla="*/ 363 h 556"/>
                  <a:gd name="T42" fmla="*/ 109 w 1374"/>
                  <a:gd name="T43" fmla="*/ 340 h 556"/>
                  <a:gd name="T44" fmla="*/ 113 w 1374"/>
                  <a:gd name="T45" fmla="*/ 312 h 556"/>
                  <a:gd name="T46" fmla="*/ 137 w 1374"/>
                  <a:gd name="T47" fmla="*/ 290 h 556"/>
                  <a:gd name="T48" fmla="*/ 109 w 1374"/>
                  <a:gd name="T49" fmla="*/ 264 h 556"/>
                  <a:gd name="T50" fmla="*/ 103 w 1374"/>
                  <a:gd name="T51" fmla="*/ 254 h 556"/>
                  <a:gd name="T52" fmla="*/ 126 w 1374"/>
                  <a:gd name="T53" fmla="*/ 256 h 556"/>
                  <a:gd name="T54" fmla="*/ 150 w 1374"/>
                  <a:gd name="T55" fmla="*/ 245 h 556"/>
                  <a:gd name="T56" fmla="*/ 126 w 1374"/>
                  <a:gd name="T57" fmla="*/ 230 h 556"/>
                  <a:gd name="T58" fmla="*/ 126 w 1374"/>
                  <a:gd name="T59" fmla="*/ 213 h 556"/>
                  <a:gd name="T60" fmla="*/ 152 w 1374"/>
                  <a:gd name="T61" fmla="*/ 211 h 556"/>
                  <a:gd name="T62" fmla="*/ 141 w 1374"/>
                  <a:gd name="T63" fmla="*/ 178 h 556"/>
                  <a:gd name="T64" fmla="*/ 144 w 1374"/>
                  <a:gd name="T65" fmla="*/ 157 h 556"/>
                  <a:gd name="T66" fmla="*/ 159 w 1374"/>
                  <a:gd name="T67" fmla="*/ 168 h 556"/>
                  <a:gd name="T68" fmla="*/ 171 w 1374"/>
                  <a:gd name="T69" fmla="*/ 172 h 556"/>
                  <a:gd name="T70" fmla="*/ 199 w 1374"/>
                  <a:gd name="T71" fmla="*/ 151 h 556"/>
                  <a:gd name="T72" fmla="*/ 356 w 1374"/>
                  <a:gd name="T73" fmla="*/ 142 h 556"/>
                  <a:gd name="T74" fmla="*/ 451 w 1374"/>
                  <a:gd name="T75" fmla="*/ 133 h 556"/>
                  <a:gd name="T76" fmla="*/ 592 w 1374"/>
                  <a:gd name="T77" fmla="*/ 123 h 556"/>
                  <a:gd name="T78" fmla="*/ 590 w 1374"/>
                  <a:gd name="T79" fmla="*/ 90 h 556"/>
                  <a:gd name="T80" fmla="*/ 640 w 1374"/>
                  <a:gd name="T81" fmla="*/ 54 h 556"/>
                  <a:gd name="T82" fmla="*/ 693 w 1374"/>
                  <a:gd name="T83" fmla="*/ 58 h 556"/>
                  <a:gd name="T84" fmla="*/ 796 w 1374"/>
                  <a:gd name="T85" fmla="*/ 47 h 556"/>
                  <a:gd name="T86" fmla="*/ 880 w 1374"/>
                  <a:gd name="T87" fmla="*/ 39 h 556"/>
                  <a:gd name="T88" fmla="*/ 1048 w 1374"/>
                  <a:gd name="T89" fmla="*/ 22 h 556"/>
                  <a:gd name="T90" fmla="*/ 1140 w 1374"/>
                  <a:gd name="T91" fmla="*/ 15 h 556"/>
                  <a:gd name="T92" fmla="*/ 1265 w 1374"/>
                  <a:gd name="T93" fmla="*/ 9 h 556"/>
                  <a:gd name="T94" fmla="*/ 1374 w 1374"/>
                  <a:gd name="T95" fmla="*/ 0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4" h="556">
                    <a:moveTo>
                      <a:pt x="0" y="556"/>
                    </a:moveTo>
                    <a:lnTo>
                      <a:pt x="4" y="554"/>
                    </a:lnTo>
                    <a:lnTo>
                      <a:pt x="4" y="556"/>
                    </a:lnTo>
                    <a:moveTo>
                      <a:pt x="23" y="556"/>
                    </a:moveTo>
                    <a:lnTo>
                      <a:pt x="15" y="541"/>
                    </a:lnTo>
                    <a:lnTo>
                      <a:pt x="15" y="531"/>
                    </a:lnTo>
                    <a:lnTo>
                      <a:pt x="17" y="526"/>
                    </a:lnTo>
                    <a:lnTo>
                      <a:pt x="30" y="522"/>
                    </a:lnTo>
                    <a:lnTo>
                      <a:pt x="38" y="533"/>
                    </a:lnTo>
                    <a:lnTo>
                      <a:pt x="43" y="535"/>
                    </a:lnTo>
                    <a:lnTo>
                      <a:pt x="49" y="533"/>
                    </a:lnTo>
                    <a:lnTo>
                      <a:pt x="51" y="526"/>
                    </a:lnTo>
                    <a:lnTo>
                      <a:pt x="38" y="516"/>
                    </a:lnTo>
                    <a:lnTo>
                      <a:pt x="38" y="505"/>
                    </a:lnTo>
                    <a:lnTo>
                      <a:pt x="62" y="492"/>
                    </a:lnTo>
                    <a:lnTo>
                      <a:pt x="66" y="494"/>
                    </a:lnTo>
                    <a:lnTo>
                      <a:pt x="71" y="488"/>
                    </a:lnTo>
                    <a:lnTo>
                      <a:pt x="66" y="477"/>
                    </a:lnTo>
                    <a:lnTo>
                      <a:pt x="64" y="477"/>
                    </a:lnTo>
                    <a:lnTo>
                      <a:pt x="58" y="483"/>
                    </a:lnTo>
                    <a:lnTo>
                      <a:pt x="45" y="477"/>
                    </a:lnTo>
                    <a:lnTo>
                      <a:pt x="38" y="464"/>
                    </a:lnTo>
                    <a:lnTo>
                      <a:pt x="36" y="455"/>
                    </a:lnTo>
                    <a:lnTo>
                      <a:pt x="49" y="447"/>
                    </a:lnTo>
                    <a:lnTo>
                      <a:pt x="64" y="449"/>
                    </a:lnTo>
                    <a:lnTo>
                      <a:pt x="75" y="445"/>
                    </a:lnTo>
                    <a:lnTo>
                      <a:pt x="81" y="438"/>
                    </a:lnTo>
                    <a:lnTo>
                      <a:pt x="83" y="425"/>
                    </a:lnTo>
                    <a:lnTo>
                      <a:pt x="94" y="421"/>
                    </a:lnTo>
                    <a:lnTo>
                      <a:pt x="101" y="423"/>
                    </a:lnTo>
                    <a:lnTo>
                      <a:pt x="111" y="415"/>
                    </a:lnTo>
                    <a:lnTo>
                      <a:pt x="111" y="410"/>
                    </a:lnTo>
                    <a:lnTo>
                      <a:pt x="92" y="400"/>
                    </a:lnTo>
                    <a:lnTo>
                      <a:pt x="90" y="395"/>
                    </a:lnTo>
                    <a:lnTo>
                      <a:pt x="90" y="391"/>
                    </a:lnTo>
                    <a:lnTo>
                      <a:pt x="98" y="382"/>
                    </a:lnTo>
                    <a:lnTo>
                      <a:pt x="105" y="382"/>
                    </a:lnTo>
                    <a:lnTo>
                      <a:pt x="120" y="393"/>
                    </a:lnTo>
                    <a:lnTo>
                      <a:pt x="124" y="389"/>
                    </a:lnTo>
                    <a:lnTo>
                      <a:pt x="126" y="380"/>
                    </a:lnTo>
                    <a:lnTo>
                      <a:pt x="120" y="372"/>
                    </a:lnTo>
                    <a:lnTo>
                      <a:pt x="103" y="363"/>
                    </a:lnTo>
                    <a:lnTo>
                      <a:pt x="101" y="350"/>
                    </a:lnTo>
                    <a:lnTo>
                      <a:pt x="109" y="340"/>
                    </a:lnTo>
                    <a:lnTo>
                      <a:pt x="111" y="318"/>
                    </a:lnTo>
                    <a:lnTo>
                      <a:pt x="113" y="312"/>
                    </a:lnTo>
                    <a:lnTo>
                      <a:pt x="137" y="299"/>
                    </a:lnTo>
                    <a:lnTo>
                      <a:pt x="137" y="290"/>
                    </a:lnTo>
                    <a:lnTo>
                      <a:pt x="126" y="277"/>
                    </a:lnTo>
                    <a:lnTo>
                      <a:pt x="109" y="264"/>
                    </a:lnTo>
                    <a:lnTo>
                      <a:pt x="103" y="258"/>
                    </a:lnTo>
                    <a:lnTo>
                      <a:pt x="103" y="254"/>
                    </a:lnTo>
                    <a:lnTo>
                      <a:pt x="109" y="251"/>
                    </a:lnTo>
                    <a:lnTo>
                      <a:pt x="126" y="256"/>
                    </a:lnTo>
                    <a:lnTo>
                      <a:pt x="148" y="249"/>
                    </a:lnTo>
                    <a:lnTo>
                      <a:pt x="150" y="245"/>
                    </a:lnTo>
                    <a:lnTo>
                      <a:pt x="148" y="241"/>
                    </a:lnTo>
                    <a:lnTo>
                      <a:pt x="126" y="230"/>
                    </a:lnTo>
                    <a:lnTo>
                      <a:pt x="122" y="221"/>
                    </a:lnTo>
                    <a:lnTo>
                      <a:pt x="126" y="213"/>
                    </a:lnTo>
                    <a:lnTo>
                      <a:pt x="146" y="215"/>
                    </a:lnTo>
                    <a:lnTo>
                      <a:pt x="152" y="211"/>
                    </a:lnTo>
                    <a:lnTo>
                      <a:pt x="150" y="193"/>
                    </a:lnTo>
                    <a:lnTo>
                      <a:pt x="141" y="178"/>
                    </a:lnTo>
                    <a:lnTo>
                      <a:pt x="150" y="168"/>
                    </a:lnTo>
                    <a:lnTo>
                      <a:pt x="144" y="157"/>
                    </a:lnTo>
                    <a:lnTo>
                      <a:pt x="161" y="155"/>
                    </a:lnTo>
                    <a:lnTo>
                      <a:pt x="159" y="168"/>
                    </a:lnTo>
                    <a:lnTo>
                      <a:pt x="165" y="176"/>
                    </a:lnTo>
                    <a:lnTo>
                      <a:pt x="171" y="172"/>
                    </a:lnTo>
                    <a:lnTo>
                      <a:pt x="180" y="153"/>
                    </a:lnTo>
                    <a:lnTo>
                      <a:pt x="199" y="151"/>
                    </a:lnTo>
                    <a:lnTo>
                      <a:pt x="356" y="142"/>
                    </a:lnTo>
                    <a:lnTo>
                      <a:pt x="356" y="142"/>
                    </a:lnTo>
                    <a:lnTo>
                      <a:pt x="363" y="142"/>
                    </a:lnTo>
                    <a:lnTo>
                      <a:pt x="451" y="133"/>
                    </a:lnTo>
                    <a:lnTo>
                      <a:pt x="457" y="133"/>
                    </a:lnTo>
                    <a:lnTo>
                      <a:pt x="592" y="123"/>
                    </a:lnTo>
                    <a:lnTo>
                      <a:pt x="595" y="108"/>
                    </a:lnTo>
                    <a:lnTo>
                      <a:pt x="590" y="90"/>
                    </a:lnTo>
                    <a:lnTo>
                      <a:pt x="577" y="54"/>
                    </a:lnTo>
                    <a:lnTo>
                      <a:pt x="640" y="54"/>
                    </a:lnTo>
                    <a:lnTo>
                      <a:pt x="644" y="65"/>
                    </a:lnTo>
                    <a:lnTo>
                      <a:pt x="693" y="58"/>
                    </a:lnTo>
                    <a:lnTo>
                      <a:pt x="708" y="56"/>
                    </a:lnTo>
                    <a:lnTo>
                      <a:pt x="796" y="47"/>
                    </a:lnTo>
                    <a:lnTo>
                      <a:pt x="867" y="41"/>
                    </a:lnTo>
                    <a:lnTo>
                      <a:pt x="880" y="39"/>
                    </a:lnTo>
                    <a:lnTo>
                      <a:pt x="968" y="30"/>
                    </a:lnTo>
                    <a:lnTo>
                      <a:pt x="1048" y="22"/>
                    </a:lnTo>
                    <a:lnTo>
                      <a:pt x="1076" y="19"/>
                    </a:lnTo>
                    <a:lnTo>
                      <a:pt x="1140" y="15"/>
                    </a:lnTo>
                    <a:lnTo>
                      <a:pt x="1207" y="13"/>
                    </a:lnTo>
                    <a:lnTo>
                      <a:pt x="1265" y="9"/>
                    </a:lnTo>
                    <a:lnTo>
                      <a:pt x="1370" y="0"/>
                    </a:lnTo>
                    <a:lnTo>
                      <a:pt x="1374"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3" name="Freeform 572"/>
              <p:cNvSpPr>
                <a:spLocks/>
              </p:cNvSpPr>
              <p:nvPr/>
            </p:nvSpPr>
            <p:spPr bwMode="auto">
              <a:xfrm>
                <a:off x="21311" y="10458"/>
                <a:ext cx="941" cy="408"/>
              </a:xfrm>
              <a:custGeom>
                <a:avLst/>
                <a:gdLst>
                  <a:gd name="T0" fmla="*/ 0 w 941"/>
                  <a:gd name="T1" fmla="*/ 408 h 408"/>
                  <a:gd name="T2" fmla="*/ 7 w 941"/>
                  <a:gd name="T3" fmla="*/ 329 h 408"/>
                  <a:gd name="T4" fmla="*/ 11 w 941"/>
                  <a:gd name="T5" fmla="*/ 284 h 408"/>
                  <a:gd name="T6" fmla="*/ 19 w 941"/>
                  <a:gd name="T7" fmla="*/ 166 h 408"/>
                  <a:gd name="T8" fmla="*/ 30 w 941"/>
                  <a:gd name="T9" fmla="*/ 0 h 408"/>
                  <a:gd name="T10" fmla="*/ 39 w 941"/>
                  <a:gd name="T11" fmla="*/ 0 h 408"/>
                  <a:gd name="T12" fmla="*/ 290 w 941"/>
                  <a:gd name="T13" fmla="*/ 18 h 408"/>
                  <a:gd name="T14" fmla="*/ 329 w 941"/>
                  <a:gd name="T15" fmla="*/ 20 h 408"/>
                  <a:gd name="T16" fmla="*/ 453 w 941"/>
                  <a:gd name="T17" fmla="*/ 28 h 408"/>
                  <a:gd name="T18" fmla="*/ 612 w 941"/>
                  <a:gd name="T19" fmla="*/ 39 h 408"/>
                  <a:gd name="T20" fmla="*/ 653 w 941"/>
                  <a:gd name="T21" fmla="*/ 39 h 408"/>
                  <a:gd name="T22" fmla="*/ 775 w 941"/>
                  <a:gd name="T23" fmla="*/ 45 h 408"/>
                  <a:gd name="T24" fmla="*/ 939 w 941"/>
                  <a:gd name="T25" fmla="*/ 52 h 408"/>
                  <a:gd name="T26" fmla="*/ 941 w 941"/>
                  <a:gd name="T27" fmla="*/ 52 h 408"/>
                  <a:gd name="T28" fmla="*/ 934 w 941"/>
                  <a:gd name="T29" fmla="*/ 217 h 408"/>
                  <a:gd name="T30" fmla="*/ 932 w 941"/>
                  <a:gd name="T31" fmla="*/ 284 h 408"/>
                  <a:gd name="T32" fmla="*/ 928 w 941"/>
                  <a:gd name="T33" fmla="*/ 385 h 408"/>
                  <a:gd name="T34" fmla="*/ 926 w 941"/>
                  <a:gd name="T35" fmla="*/ 408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41" h="408">
                    <a:moveTo>
                      <a:pt x="0" y="408"/>
                    </a:moveTo>
                    <a:lnTo>
                      <a:pt x="7" y="329"/>
                    </a:lnTo>
                    <a:lnTo>
                      <a:pt x="11" y="284"/>
                    </a:lnTo>
                    <a:lnTo>
                      <a:pt x="19" y="166"/>
                    </a:lnTo>
                    <a:lnTo>
                      <a:pt x="30" y="0"/>
                    </a:lnTo>
                    <a:lnTo>
                      <a:pt x="39" y="0"/>
                    </a:lnTo>
                    <a:lnTo>
                      <a:pt x="290" y="18"/>
                    </a:lnTo>
                    <a:lnTo>
                      <a:pt x="329" y="20"/>
                    </a:lnTo>
                    <a:lnTo>
                      <a:pt x="453" y="28"/>
                    </a:lnTo>
                    <a:lnTo>
                      <a:pt x="612" y="39"/>
                    </a:lnTo>
                    <a:lnTo>
                      <a:pt x="653" y="39"/>
                    </a:lnTo>
                    <a:lnTo>
                      <a:pt x="775" y="45"/>
                    </a:lnTo>
                    <a:lnTo>
                      <a:pt x="939" y="52"/>
                    </a:lnTo>
                    <a:lnTo>
                      <a:pt x="941" y="52"/>
                    </a:lnTo>
                    <a:lnTo>
                      <a:pt x="934" y="217"/>
                    </a:lnTo>
                    <a:lnTo>
                      <a:pt x="932" y="284"/>
                    </a:lnTo>
                    <a:lnTo>
                      <a:pt x="928" y="385"/>
                    </a:lnTo>
                    <a:lnTo>
                      <a:pt x="926" y="408"/>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4" name="Freeform 573"/>
              <p:cNvSpPr>
                <a:spLocks/>
              </p:cNvSpPr>
              <p:nvPr/>
            </p:nvSpPr>
            <p:spPr bwMode="auto">
              <a:xfrm>
                <a:off x="19453" y="10076"/>
                <a:ext cx="1912" cy="790"/>
              </a:xfrm>
              <a:custGeom>
                <a:avLst/>
                <a:gdLst>
                  <a:gd name="T0" fmla="*/ 0 w 1912"/>
                  <a:gd name="T1" fmla="*/ 790 h 790"/>
                  <a:gd name="T2" fmla="*/ 3 w 1912"/>
                  <a:gd name="T3" fmla="*/ 769 h 790"/>
                  <a:gd name="T4" fmla="*/ 56 w 1912"/>
                  <a:gd name="T5" fmla="*/ 376 h 790"/>
                  <a:gd name="T6" fmla="*/ 108 w 1912"/>
                  <a:gd name="T7" fmla="*/ 0 h 790"/>
                  <a:gd name="T8" fmla="*/ 310 w 1912"/>
                  <a:gd name="T9" fmla="*/ 26 h 790"/>
                  <a:gd name="T10" fmla="*/ 576 w 1912"/>
                  <a:gd name="T11" fmla="*/ 60 h 790"/>
                  <a:gd name="T12" fmla="*/ 595 w 1912"/>
                  <a:gd name="T13" fmla="*/ 62 h 790"/>
                  <a:gd name="T14" fmla="*/ 750 w 1912"/>
                  <a:gd name="T15" fmla="*/ 80 h 790"/>
                  <a:gd name="T16" fmla="*/ 759 w 1912"/>
                  <a:gd name="T17" fmla="*/ 84 h 790"/>
                  <a:gd name="T18" fmla="*/ 874 w 1912"/>
                  <a:gd name="T19" fmla="*/ 97 h 790"/>
                  <a:gd name="T20" fmla="*/ 1016 w 1912"/>
                  <a:gd name="T21" fmla="*/ 112 h 790"/>
                  <a:gd name="T22" fmla="*/ 1100 w 1912"/>
                  <a:gd name="T23" fmla="*/ 120 h 790"/>
                  <a:gd name="T24" fmla="*/ 1250 w 1912"/>
                  <a:gd name="T25" fmla="*/ 135 h 790"/>
                  <a:gd name="T26" fmla="*/ 1270 w 1912"/>
                  <a:gd name="T27" fmla="*/ 138 h 790"/>
                  <a:gd name="T28" fmla="*/ 1613 w 1912"/>
                  <a:gd name="T29" fmla="*/ 168 h 790"/>
                  <a:gd name="T30" fmla="*/ 1886 w 1912"/>
                  <a:gd name="T31" fmla="*/ 187 h 790"/>
                  <a:gd name="T32" fmla="*/ 1912 w 1912"/>
                  <a:gd name="T33" fmla="*/ 189 h 790"/>
                  <a:gd name="T34" fmla="*/ 1897 w 1912"/>
                  <a:gd name="T35" fmla="*/ 382 h 790"/>
                  <a:gd name="T36" fmla="*/ 1888 w 1912"/>
                  <a:gd name="T37" fmla="*/ 382 h 790"/>
                  <a:gd name="T38" fmla="*/ 1877 w 1912"/>
                  <a:gd name="T39" fmla="*/ 548 h 790"/>
                  <a:gd name="T40" fmla="*/ 1869 w 1912"/>
                  <a:gd name="T41" fmla="*/ 666 h 790"/>
                  <a:gd name="T42" fmla="*/ 1865 w 1912"/>
                  <a:gd name="T43" fmla="*/ 711 h 790"/>
                  <a:gd name="T44" fmla="*/ 1858 w 1912"/>
                  <a:gd name="T45" fmla="*/ 790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12" h="790">
                    <a:moveTo>
                      <a:pt x="0" y="790"/>
                    </a:moveTo>
                    <a:lnTo>
                      <a:pt x="3" y="769"/>
                    </a:lnTo>
                    <a:lnTo>
                      <a:pt x="56" y="376"/>
                    </a:lnTo>
                    <a:lnTo>
                      <a:pt x="108" y="0"/>
                    </a:lnTo>
                    <a:lnTo>
                      <a:pt x="310" y="26"/>
                    </a:lnTo>
                    <a:lnTo>
                      <a:pt x="576" y="60"/>
                    </a:lnTo>
                    <a:lnTo>
                      <a:pt x="595" y="62"/>
                    </a:lnTo>
                    <a:lnTo>
                      <a:pt x="750" y="80"/>
                    </a:lnTo>
                    <a:lnTo>
                      <a:pt x="759" y="84"/>
                    </a:lnTo>
                    <a:lnTo>
                      <a:pt x="874" y="97"/>
                    </a:lnTo>
                    <a:lnTo>
                      <a:pt x="1016" y="112"/>
                    </a:lnTo>
                    <a:lnTo>
                      <a:pt x="1100" y="120"/>
                    </a:lnTo>
                    <a:lnTo>
                      <a:pt x="1250" y="135"/>
                    </a:lnTo>
                    <a:lnTo>
                      <a:pt x="1270" y="138"/>
                    </a:lnTo>
                    <a:lnTo>
                      <a:pt x="1613" y="168"/>
                    </a:lnTo>
                    <a:lnTo>
                      <a:pt x="1886" y="187"/>
                    </a:lnTo>
                    <a:lnTo>
                      <a:pt x="1912" y="189"/>
                    </a:lnTo>
                    <a:lnTo>
                      <a:pt x="1897" y="382"/>
                    </a:lnTo>
                    <a:lnTo>
                      <a:pt x="1888" y="382"/>
                    </a:lnTo>
                    <a:lnTo>
                      <a:pt x="1877" y="548"/>
                    </a:lnTo>
                    <a:lnTo>
                      <a:pt x="1869" y="666"/>
                    </a:lnTo>
                    <a:lnTo>
                      <a:pt x="1865" y="711"/>
                    </a:lnTo>
                    <a:lnTo>
                      <a:pt x="1858" y="79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5" name="Freeform 574"/>
              <p:cNvSpPr>
                <a:spLocks noEditPoints="1"/>
              </p:cNvSpPr>
              <p:nvPr/>
            </p:nvSpPr>
            <p:spPr bwMode="auto">
              <a:xfrm>
                <a:off x="23875" y="10482"/>
                <a:ext cx="1514" cy="384"/>
              </a:xfrm>
              <a:custGeom>
                <a:avLst/>
                <a:gdLst>
                  <a:gd name="T0" fmla="*/ 50 w 1514"/>
                  <a:gd name="T1" fmla="*/ 374 h 384"/>
                  <a:gd name="T2" fmla="*/ 26 w 1514"/>
                  <a:gd name="T3" fmla="*/ 198 h 384"/>
                  <a:gd name="T4" fmla="*/ 5 w 1514"/>
                  <a:gd name="T5" fmla="*/ 56 h 384"/>
                  <a:gd name="T6" fmla="*/ 161 w 1514"/>
                  <a:gd name="T7" fmla="*/ 47 h 384"/>
                  <a:gd name="T8" fmla="*/ 307 w 1514"/>
                  <a:gd name="T9" fmla="*/ 45 h 384"/>
                  <a:gd name="T10" fmla="*/ 398 w 1514"/>
                  <a:gd name="T11" fmla="*/ 43 h 384"/>
                  <a:gd name="T12" fmla="*/ 554 w 1514"/>
                  <a:gd name="T13" fmla="*/ 39 h 384"/>
                  <a:gd name="T14" fmla="*/ 746 w 1514"/>
                  <a:gd name="T15" fmla="*/ 30 h 384"/>
                  <a:gd name="T16" fmla="*/ 883 w 1514"/>
                  <a:gd name="T17" fmla="*/ 24 h 384"/>
                  <a:gd name="T18" fmla="*/ 967 w 1514"/>
                  <a:gd name="T19" fmla="*/ 21 h 384"/>
                  <a:gd name="T20" fmla="*/ 1149 w 1514"/>
                  <a:gd name="T21" fmla="*/ 13 h 384"/>
                  <a:gd name="T22" fmla="*/ 1325 w 1514"/>
                  <a:gd name="T23" fmla="*/ 0 h 384"/>
                  <a:gd name="T24" fmla="*/ 1351 w 1514"/>
                  <a:gd name="T25" fmla="*/ 13 h 384"/>
                  <a:gd name="T26" fmla="*/ 1355 w 1514"/>
                  <a:gd name="T27" fmla="*/ 26 h 384"/>
                  <a:gd name="T28" fmla="*/ 1370 w 1514"/>
                  <a:gd name="T29" fmla="*/ 34 h 384"/>
                  <a:gd name="T30" fmla="*/ 1379 w 1514"/>
                  <a:gd name="T31" fmla="*/ 47 h 384"/>
                  <a:gd name="T32" fmla="*/ 1381 w 1514"/>
                  <a:gd name="T33" fmla="*/ 71 h 384"/>
                  <a:gd name="T34" fmla="*/ 1364 w 1514"/>
                  <a:gd name="T35" fmla="*/ 88 h 384"/>
                  <a:gd name="T36" fmla="*/ 1351 w 1514"/>
                  <a:gd name="T37" fmla="*/ 112 h 384"/>
                  <a:gd name="T38" fmla="*/ 1330 w 1514"/>
                  <a:gd name="T39" fmla="*/ 127 h 384"/>
                  <a:gd name="T40" fmla="*/ 1321 w 1514"/>
                  <a:gd name="T41" fmla="*/ 144 h 384"/>
                  <a:gd name="T42" fmla="*/ 1306 w 1514"/>
                  <a:gd name="T43" fmla="*/ 155 h 384"/>
                  <a:gd name="T44" fmla="*/ 1319 w 1514"/>
                  <a:gd name="T45" fmla="*/ 191 h 384"/>
                  <a:gd name="T46" fmla="*/ 1489 w 1514"/>
                  <a:gd name="T47" fmla="*/ 178 h 384"/>
                  <a:gd name="T48" fmla="*/ 1508 w 1514"/>
                  <a:gd name="T49" fmla="*/ 200 h 384"/>
                  <a:gd name="T50" fmla="*/ 1512 w 1514"/>
                  <a:gd name="T51" fmla="*/ 217 h 384"/>
                  <a:gd name="T52" fmla="*/ 1493 w 1514"/>
                  <a:gd name="T53" fmla="*/ 210 h 384"/>
                  <a:gd name="T54" fmla="*/ 1478 w 1514"/>
                  <a:gd name="T55" fmla="*/ 219 h 384"/>
                  <a:gd name="T56" fmla="*/ 1480 w 1514"/>
                  <a:gd name="T57" fmla="*/ 228 h 384"/>
                  <a:gd name="T58" fmla="*/ 1499 w 1514"/>
                  <a:gd name="T59" fmla="*/ 243 h 384"/>
                  <a:gd name="T60" fmla="*/ 1482 w 1514"/>
                  <a:gd name="T61" fmla="*/ 249 h 384"/>
                  <a:gd name="T62" fmla="*/ 1469 w 1514"/>
                  <a:gd name="T63" fmla="*/ 266 h 384"/>
                  <a:gd name="T64" fmla="*/ 1452 w 1514"/>
                  <a:gd name="T65" fmla="*/ 277 h 384"/>
                  <a:gd name="T66" fmla="*/ 1424 w 1514"/>
                  <a:gd name="T67" fmla="*/ 283 h 384"/>
                  <a:gd name="T68" fmla="*/ 1433 w 1514"/>
                  <a:gd name="T69" fmla="*/ 305 h 384"/>
                  <a:gd name="T70" fmla="*/ 1452 w 1514"/>
                  <a:gd name="T71" fmla="*/ 305 h 384"/>
                  <a:gd name="T72" fmla="*/ 1459 w 1514"/>
                  <a:gd name="T73" fmla="*/ 316 h 384"/>
                  <a:gd name="T74" fmla="*/ 1450 w 1514"/>
                  <a:gd name="T75" fmla="*/ 320 h 384"/>
                  <a:gd name="T76" fmla="*/ 1426 w 1514"/>
                  <a:gd name="T77" fmla="*/ 344 h 384"/>
                  <a:gd name="T78" fmla="*/ 1437 w 1514"/>
                  <a:gd name="T79" fmla="*/ 361 h 384"/>
                  <a:gd name="T80" fmla="*/ 1426 w 1514"/>
                  <a:gd name="T81" fmla="*/ 361 h 384"/>
                  <a:gd name="T82" fmla="*/ 1405 w 1514"/>
                  <a:gd name="T83" fmla="*/ 354 h 384"/>
                  <a:gd name="T84" fmla="*/ 1403 w 1514"/>
                  <a:gd name="T85" fmla="*/ 369 h 384"/>
                  <a:gd name="T86" fmla="*/ 1392 w 1514"/>
                  <a:gd name="T87" fmla="*/ 384 h 384"/>
                  <a:gd name="T88" fmla="*/ 1388 w 1514"/>
                  <a:gd name="T89"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14" h="384">
                    <a:moveTo>
                      <a:pt x="52" y="384"/>
                    </a:moveTo>
                    <a:lnTo>
                      <a:pt x="50" y="374"/>
                    </a:lnTo>
                    <a:lnTo>
                      <a:pt x="45" y="329"/>
                    </a:lnTo>
                    <a:lnTo>
                      <a:pt x="26" y="198"/>
                    </a:lnTo>
                    <a:lnTo>
                      <a:pt x="22" y="174"/>
                    </a:lnTo>
                    <a:lnTo>
                      <a:pt x="5" y="56"/>
                    </a:lnTo>
                    <a:lnTo>
                      <a:pt x="0" y="52"/>
                    </a:lnTo>
                    <a:lnTo>
                      <a:pt x="161" y="47"/>
                    </a:lnTo>
                    <a:lnTo>
                      <a:pt x="230" y="47"/>
                    </a:lnTo>
                    <a:lnTo>
                      <a:pt x="307" y="45"/>
                    </a:lnTo>
                    <a:lnTo>
                      <a:pt x="389" y="43"/>
                    </a:lnTo>
                    <a:lnTo>
                      <a:pt x="398" y="43"/>
                    </a:lnTo>
                    <a:lnTo>
                      <a:pt x="533" y="39"/>
                    </a:lnTo>
                    <a:lnTo>
                      <a:pt x="554" y="39"/>
                    </a:lnTo>
                    <a:lnTo>
                      <a:pt x="632" y="34"/>
                    </a:lnTo>
                    <a:lnTo>
                      <a:pt x="746" y="30"/>
                    </a:lnTo>
                    <a:lnTo>
                      <a:pt x="752" y="30"/>
                    </a:lnTo>
                    <a:lnTo>
                      <a:pt x="883" y="24"/>
                    </a:lnTo>
                    <a:lnTo>
                      <a:pt x="954" y="21"/>
                    </a:lnTo>
                    <a:lnTo>
                      <a:pt x="967" y="21"/>
                    </a:lnTo>
                    <a:lnTo>
                      <a:pt x="1050" y="17"/>
                    </a:lnTo>
                    <a:lnTo>
                      <a:pt x="1149" y="13"/>
                    </a:lnTo>
                    <a:lnTo>
                      <a:pt x="1218" y="6"/>
                    </a:lnTo>
                    <a:lnTo>
                      <a:pt x="1325" y="0"/>
                    </a:lnTo>
                    <a:lnTo>
                      <a:pt x="1347" y="0"/>
                    </a:lnTo>
                    <a:lnTo>
                      <a:pt x="1351" y="13"/>
                    </a:lnTo>
                    <a:lnTo>
                      <a:pt x="1358" y="13"/>
                    </a:lnTo>
                    <a:lnTo>
                      <a:pt x="1355" y="26"/>
                    </a:lnTo>
                    <a:lnTo>
                      <a:pt x="1360" y="32"/>
                    </a:lnTo>
                    <a:lnTo>
                      <a:pt x="1370" y="34"/>
                    </a:lnTo>
                    <a:lnTo>
                      <a:pt x="1379" y="39"/>
                    </a:lnTo>
                    <a:lnTo>
                      <a:pt x="1379" y="47"/>
                    </a:lnTo>
                    <a:lnTo>
                      <a:pt x="1375" y="60"/>
                    </a:lnTo>
                    <a:lnTo>
                      <a:pt x="1381" y="71"/>
                    </a:lnTo>
                    <a:lnTo>
                      <a:pt x="1377" y="82"/>
                    </a:lnTo>
                    <a:lnTo>
                      <a:pt x="1364" y="88"/>
                    </a:lnTo>
                    <a:lnTo>
                      <a:pt x="1360" y="105"/>
                    </a:lnTo>
                    <a:lnTo>
                      <a:pt x="1351" y="112"/>
                    </a:lnTo>
                    <a:lnTo>
                      <a:pt x="1334" y="122"/>
                    </a:lnTo>
                    <a:lnTo>
                      <a:pt x="1330" y="127"/>
                    </a:lnTo>
                    <a:lnTo>
                      <a:pt x="1330" y="135"/>
                    </a:lnTo>
                    <a:lnTo>
                      <a:pt x="1321" y="144"/>
                    </a:lnTo>
                    <a:lnTo>
                      <a:pt x="1315" y="144"/>
                    </a:lnTo>
                    <a:lnTo>
                      <a:pt x="1306" y="155"/>
                    </a:lnTo>
                    <a:lnTo>
                      <a:pt x="1289" y="195"/>
                    </a:lnTo>
                    <a:lnTo>
                      <a:pt x="1319" y="191"/>
                    </a:lnTo>
                    <a:lnTo>
                      <a:pt x="1416" y="185"/>
                    </a:lnTo>
                    <a:lnTo>
                      <a:pt x="1489" y="178"/>
                    </a:lnTo>
                    <a:lnTo>
                      <a:pt x="1491" y="191"/>
                    </a:lnTo>
                    <a:lnTo>
                      <a:pt x="1508" y="200"/>
                    </a:lnTo>
                    <a:lnTo>
                      <a:pt x="1514" y="208"/>
                    </a:lnTo>
                    <a:lnTo>
                      <a:pt x="1512" y="217"/>
                    </a:lnTo>
                    <a:lnTo>
                      <a:pt x="1508" y="221"/>
                    </a:lnTo>
                    <a:lnTo>
                      <a:pt x="1493" y="210"/>
                    </a:lnTo>
                    <a:lnTo>
                      <a:pt x="1486" y="210"/>
                    </a:lnTo>
                    <a:lnTo>
                      <a:pt x="1478" y="219"/>
                    </a:lnTo>
                    <a:lnTo>
                      <a:pt x="1478" y="223"/>
                    </a:lnTo>
                    <a:lnTo>
                      <a:pt x="1480" y="228"/>
                    </a:lnTo>
                    <a:lnTo>
                      <a:pt x="1499" y="238"/>
                    </a:lnTo>
                    <a:lnTo>
                      <a:pt x="1499" y="243"/>
                    </a:lnTo>
                    <a:lnTo>
                      <a:pt x="1489" y="251"/>
                    </a:lnTo>
                    <a:lnTo>
                      <a:pt x="1482" y="249"/>
                    </a:lnTo>
                    <a:lnTo>
                      <a:pt x="1471" y="253"/>
                    </a:lnTo>
                    <a:lnTo>
                      <a:pt x="1469" y="266"/>
                    </a:lnTo>
                    <a:lnTo>
                      <a:pt x="1463" y="273"/>
                    </a:lnTo>
                    <a:lnTo>
                      <a:pt x="1452" y="277"/>
                    </a:lnTo>
                    <a:lnTo>
                      <a:pt x="1437" y="275"/>
                    </a:lnTo>
                    <a:lnTo>
                      <a:pt x="1424" y="283"/>
                    </a:lnTo>
                    <a:lnTo>
                      <a:pt x="1426" y="292"/>
                    </a:lnTo>
                    <a:lnTo>
                      <a:pt x="1433" y="305"/>
                    </a:lnTo>
                    <a:lnTo>
                      <a:pt x="1446" y="311"/>
                    </a:lnTo>
                    <a:lnTo>
                      <a:pt x="1452" y="305"/>
                    </a:lnTo>
                    <a:lnTo>
                      <a:pt x="1454" y="305"/>
                    </a:lnTo>
                    <a:lnTo>
                      <a:pt x="1459" y="316"/>
                    </a:lnTo>
                    <a:lnTo>
                      <a:pt x="1454" y="322"/>
                    </a:lnTo>
                    <a:lnTo>
                      <a:pt x="1450" y="320"/>
                    </a:lnTo>
                    <a:lnTo>
                      <a:pt x="1426" y="333"/>
                    </a:lnTo>
                    <a:lnTo>
                      <a:pt x="1426" y="344"/>
                    </a:lnTo>
                    <a:lnTo>
                      <a:pt x="1439" y="354"/>
                    </a:lnTo>
                    <a:lnTo>
                      <a:pt x="1437" y="361"/>
                    </a:lnTo>
                    <a:lnTo>
                      <a:pt x="1431" y="363"/>
                    </a:lnTo>
                    <a:lnTo>
                      <a:pt x="1426" y="361"/>
                    </a:lnTo>
                    <a:lnTo>
                      <a:pt x="1418" y="350"/>
                    </a:lnTo>
                    <a:lnTo>
                      <a:pt x="1405" y="354"/>
                    </a:lnTo>
                    <a:lnTo>
                      <a:pt x="1403" y="359"/>
                    </a:lnTo>
                    <a:lnTo>
                      <a:pt x="1403" y="369"/>
                    </a:lnTo>
                    <a:lnTo>
                      <a:pt x="1411" y="384"/>
                    </a:lnTo>
                    <a:moveTo>
                      <a:pt x="1392" y="384"/>
                    </a:moveTo>
                    <a:lnTo>
                      <a:pt x="1392" y="382"/>
                    </a:lnTo>
                    <a:lnTo>
                      <a:pt x="1388" y="38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6" name="Freeform 575"/>
              <p:cNvSpPr>
                <a:spLocks noEditPoints="1"/>
              </p:cNvSpPr>
              <p:nvPr/>
            </p:nvSpPr>
            <p:spPr bwMode="auto">
              <a:xfrm>
                <a:off x="24919" y="6030"/>
                <a:ext cx="1718" cy="2373"/>
              </a:xfrm>
              <a:custGeom>
                <a:avLst/>
                <a:gdLst>
                  <a:gd name="T0" fmla="*/ 296 w 1718"/>
                  <a:gd name="T1" fmla="*/ 144 h 2373"/>
                  <a:gd name="T2" fmla="*/ 477 w 1718"/>
                  <a:gd name="T3" fmla="*/ 331 h 2373"/>
                  <a:gd name="T4" fmla="*/ 670 w 1718"/>
                  <a:gd name="T5" fmla="*/ 277 h 2373"/>
                  <a:gd name="T6" fmla="*/ 457 w 1718"/>
                  <a:gd name="T7" fmla="*/ 391 h 2373"/>
                  <a:gd name="T8" fmla="*/ 1196 w 1718"/>
                  <a:gd name="T9" fmla="*/ 784 h 2373"/>
                  <a:gd name="T10" fmla="*/ 1059 w 1718"/>
                  <a:gd name="T11" fmla="*/ 857 h 2373"/>
                  <a:gd name="T12" fmla="*/ 1005 w 1718"/>
                  <a:gd name="T13" fmla="*/ 904 h 2373"/>
                  <a:gd name="T14" fmla="*/ 887 w 1718"/>
                  <a:gd name="T15" fmla="*/ 898 h 2373"/>
                  <a:gd name="T16" fmla="*/ 760 w 1718"/>
                  <a:gd name="T17" fmla="*/ 1121 h 2373"/>
                  <a:gd name="T18" fmla="*/ 747 w 1718"/>
                  <a:gd name="T19" fmla="*/ 1080 h 2373"/>
                  <a:gd name="T20" fmla="*/ 730 w 1718"/>
                  <a:gd name="T21" fmla="*/ 1041 h 2373"/>
                  <a:gd name="T22" fmla="*/ 700 w 1718"/>
                  <a:gd name="T23" fmla="*/ 1041 h 2373"/>
                  <a:gd name="T24" fmla="*/ 717 w 1718"/>
                  <a:gd name="T25" fmla="*/ 988 h 2373"/>
                  <a:gd name="T26" fmla="*/ 717 w 1718"/>
                  <a:gd name="T27" fmla="*/ 945 h 2373"/>
                  <a:gd name="T28" fmla="*/ 709 w 1718"/>
                  <a:gd name="T29" fmla="*/ 913 h 2373"/>
                  <a:gd name="T30" fmla="*/ 655 w 1718"/>
                  <a:gd name="T31" fmla="*/ 880 h 2373"/>
                  <a:gd name="T32" fmla="*/ 634 w 1718"/>
                  <a:gd name="T33" fmla="*/ 852 h 2373"/>
                  <a:gd name="T34" fmla="*/ 599 w 1718"/>
                  <a:gd name="T35" fmla="*/ 827 h 2373"/>
                  <a:gd name="T36" fmla="*/ 550 w 1718"/>
                  <a:gd name="T37" fmla="*/ 814 h 2373"/>
                  <a:gd name="T38" fmla="*/ 509 w 1718"/>
                  <a:gd name="T39" fmla="*/ 807 h 2373"/>
                  <a:gd name="T40" fmla="*/ 477 w 1718"/>
                  <a:gd name="T41" fmla="*/ 820 h 2373"/>
                  <a:gd name="T42" fmla="*/ 440 w 1718"/>
                  <a:gd name="T43" fmla="*/ 809 h 2373"/>
                  <a:gd name="T44" fmla="*/ 352 w 1718"/>
                  <a:gd name="T45" fmla="*/ 773 h 2373"/>
                  <a:gd name="T46" fmla="*/ 67 w 1718"/>
                  <a:gd name="T47" fmla="*/ 678 h 2373"/>
                  <a:gd name="T48" fmla="*/ 28 w 1718"/>
                  <a:gd name="T49" fmla="*/ 644 h 2373"/>
                  <a:gd name="T50" fmla="*/ 131 w 1718"/>
                  <a:gd name="T51" fmla="*/ 552 h 2373"/>
                  <a:gd name="T52" fmla="*/ 357 w 1718"/>
                  <a:gd name="T53" fmla="*/ 451 h 2373"/>
                  <a:gd name="T54" fmla="*/ 479 w 1718"/>
                  <a:gd name="T55" fmla="*/ 399 h 2373"/>
                  <a:gd name="T56" fmla="*/ 505 w 1718"/>
                  <a:gd name="T57" fmla="*/ 513 h 2373"/>
                  <a:gd name="T58" fmla="*/ 707 w 1718"/>
                  <a:gd name="T59" fmla="*/ 483 h 2373"/>
                  <a:gd name="T60" fmla="*/ 954 w 1718"/>
                  <a:gd name="T61" fmla="*/ 593 h 2373"/>
                  <a:gd name="T62" fmla="*/ 1181 w 1718"/>
                  <a:gd name="T63" fmla="*/ 489 h 2373"/>
                  <a:gd name="T64" fmla="*/ 1405 w 1718"/>
                  <a:gd name="T65" fmla="*/ 520 h 2373"/>
                  <a:gd name="T66" fmla="*/ 1508 w 1718"/>
                  <a:gd name="T67" fmla="*/ 532 h 2373"/>
                  <a:gd name="T68" fmla="*/ 1613 w 1718"/>
                  <a:gd name="T69" fmla="*/ 625 h 2373"/>
                  <a:gd name="T70" fmla="*/ 1697 w 1718"/>
                  <a:gd name="T71" fmla="*/ 683 h 2373"/>
                  <a:gd name="T72" fmla="*/ 1563 w 1718"/>
                  <a:gd name="T73" fmla="*/ 717 h 2373"/>
                  <a:gd name="T74" fmla="*/ 1415 w 1718"/>
                  <a:gd name="T75" fmla="*/ 717 h 2373"/>
                  <a:gd name="T76" fmla="*/ 1106 w 1718"/>
                  <a:gd name="T77" fmla="*/ 2373 h 2373"/>
                  <a:gd name="T78" fmla="*/ 1239 w 1718"/>
                  <a:gd name="T79" fmla="*/ 1976 h 2373"/>
                  <a:gd name="T80" fmla="*/ 1149 w 1718"/>
                  <a:gd name="T81" fmla="*/ 1606 h 2373"/>
                  <a:gd name="T82" fmla="*/ 1108 w 1718"/>
                  <a:gd name="T83" fmla="*/ 1501 h 2373"/>
                  <a:gd name="T84" fmla="*/ 1192 w 1718"/>
                  <a:gd name="T85" fmla="*/ 1233 h 2373"/>
                  <a:gd name="T86" fmla="*/ 1306 w 1718"/>
                  <a:gd name="T87" fmla="*/ 1046 h 2373"/>
                  <a:gd name="T88" fmla="*/ 1362 w 1718"/>
                  <a:gd name="T89" fmla="*/ 1166 h 2373"/>
                  <a:gd name="T90" fmla="*/ 1437 w 1718"/>
                  <a:gd name="T91" fmla="*/ 964 h 2373"/>
                  <a:gd name="T92" fmla="*/ 1428 w 1718"/>
                  <a:gd name="T93" fmla="*/ 867 h 2373"/>
                  <a:gd name="T94" fmla="*/ 1626 w 1718"/>
                  <a:gd name="T95" fmla="*/ 829 h 2373"/>
                  <a:gd name="T96" fmla="*/ 1718 w 1718"/>
                  <a:gd name="T97" fmla="*/ 2332 h 2373"/>
                  <a:gd name="T98" fmla="*/ 1536 w 1718"/>
                  <a:gd name="T99" fmla="*/ 2330 h 2373"/>
                  <a:gd name="T100" fmla="*/ 1192 w 1718"/>
                  <a:gd name="T101" fmla="*/ 2364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8" h="2373">
                    <a:moveTo>
                      <a:pt x="451" y="0"/>
                    </a:moveTo>
                    <a:lnTo>
                      <a:pt x="423" y="56"/>
                    </a:lnTo>
                    <a:lnTo>
                      <a:pt x="354" y="88"/>
                    </a:lnTo>
                    <a:lnTo>
                      <a:pt x="324" y="131"/>
                    </a:lnTo>
                    <a:lnTo>
                      <a:pt x="296" y="144"/>
                    </a:lnTo>
                    <a:lnTo>
                      <a:pt x="284" y="137"/>
                    </a:lnTo>
                    <a:lnTo>
                      <a:pt x="279" y="122"/>
                    </a:lnTo>
                    <a:lnTo>
                      <a:pt x="290" y="101"/>
                    </a:lnTo>
                    <a:lnTo>
                      <a:pt x="451" y="0"/>
                    </a:lnTo>
                    <a:moveTo>
                      <a:pt x="477" y="331"/>
                    </a:moveTo>
                    <a:lnTo>
                      <a:pt x="490" y="305"/>
                    </a:lnTo>
                    <a:lnTo>
                      <a:pt x="546" y="266"/>
                    </a:lnTo>
                    <a:lnTo>
                      <a:pt x="653" y="249"/>
                    </a:lnTo>
                    <a:lnTo>
                      <a:pt x="677" y="266"/>
                    </a:lnTo>
                    <a:lnTo>
                      <a:pt x="670" y="277"/>
                    </a:lnTo>
                    <a:lnTo>
                      <a:pt x="625" y="294"/>
                    </a:lnTo>
                    <a:lnTo>
                      <a:pt x="550" y="358"/>
                    </a:lnTo>
                    <a:lnTo>
                      <a:pt x="507" y="442"/>
                    </a:lnTo>
                    <a:lnTo>
                      <a:pt x="490" y="397"/>
                    </a:lnTo>
                    <a:lnTo>
                      <a:pt x="457" y="391"/>
                    </a:lnTo>
                    <a:lnTo>
                      <a:pt x="453" y="350"/>
                    </a:lnTo>
                    <a:lnTo>
                      <a:pt x="477" y="331"/>
                    </a:lnTo>
                    <a:moveTo>
                      <a:pt x="1209" y="762"/>
                    </a:moveTo>
                    <a:lnTo>
                      <a:pt x="1194" y="769"/>
                    </a:lnTo>
                    <a:lnTo>
                      <a:pt x="1196" y="784"/>
                    </a:lnTo>
                    <a:lnTo>
                      <a:pt x="1155" y="771"/>
                    </a:lnTo>
                    <a:lnTo>
                      <a:pt x="1104" y="782"/>
                    </a:lnTo>
                    <a:lnTo>
                      <a:pt x="1091" y="799"/>
                    </a:lnTo>
                    <a:lnTo>
                      <a:pt x="1087" y="827"/>
                    </a:lnTo>
                    <a:lnTo>
                      <a:pt x="1059" y="857"/>
                    </a:lnTo>
                    <a:lnTo>
                      <a:pt x="1042" y="863"/>
                    </a:lnTo>
                    <a:lnTo>
                      <a:pt x="1044" y="872"/>
                    </a:lnTo>
                    <a:lnTo>
                      <a:pt x="1031" y="878"/>
                    </a:lnTo>
                    <a:lnTo>
                      <a:pt x="1020" y="913"/>
                    </a:lnTo>
                    <a:lnTo>
                      <a:pt x="1005" y="904"/>
                    </a:lnTo>
                    <a:lnTo>
                      <a:pt x="999" y="889"/>
                    </a:lnTo>
                    <a:lnTo>
                      <a:pt x="1024" y="840"/>
                    </a:lnTo>
                    <a:lnTo>
                      <a:pt x="977" y="840"/>
                    </a:lnTo>
                    <a:lnTo>
                      <a:pt x="945" y="885"/>
                    </a:lnTo>
                    <a:lnTo>
                      <a:pt x="887" y="898"/>
                    </a:lnTo>
                    <a:lnTo>
                      <a:pt x="855" y="956"/>
                    </a:lnTo>
                    <a:lnTo>
                      <a:pt x="842" y="1005"/>
                    </a:lnTo>
                    <a:lnTo>
                      <a:pt x="784" y="1110"/>
                    </a:lnTo>
                    <a:lnTo>
                      <a:pt x="782" y="1129"/>
                    </a:lnTo>
                    <a:lnTo>
                      <a:pt x="760" y="1121"/>
                    </a:lnTo>
                    <a:lnTo>
                      <a:pt x="743" y="1108"/>
                    </a:lnTo>
                    <a:lnTo>
                      <a:pt x="741" y="1099"/>
                    </a:lnTo>
                    <a:lnTo>
                      <a:pt x="745" y="1095"/>
                    </a:lnTo>
                    <a:lnTo>
                      <a:pt x="745" y="1084"/>
                    </a:lnTo>
                    <a:lnTo>
                      <a:pt x="747" y="1080"/>
                    </a:lnTo>
                    <a:lnTo>
                      <a:pt x="747" y="1071"/>
                    </a:lnTo>
                    <a:lnTo>
                      <a:pt x="760" y="1041"/>
                    </a:lnTo>
                    <a:lnTo>
                      <a:pt x="760" y="1037"/>
                    </a:lnTo>
                    <a:lnTo>
                      <a:pt x="747" y="1026"/>
                    </a:lnTo>
                    <a:lnTo>
                      <a:pt x="730" y="1041"/>
                    </a:lnTo>
                    <a:lnTo>
                      <a:pt x="711" y="1041"/>
                    </a:lnTo>
                    <a:lnTo>
                      <a:pt x="709" y="1046"/>
                    </a:lnTo>
                    <a:lnTo>
                      <a:pt x="702" y="1037"/>
                    </a:lnTo>
                    <a:lnTo>
                      <a:pt x="700" y="1037"/>
                    </a:lnTo>
                    <a:lnTo>
                      <a:pt x="700" y="1041"/>
                    </a:lnTo>
                    <a:lnTo>
                      <a:pt x="698" y="1039"/>
                    </a:lnTo>
                    <a:lnTo>
                      <a:pt x="704" y="1024"/>
                    </a:lnTo>
                    <a:lnTo>
                      <a:pt x="700" y="1009"/>
                    </a:lnTo>
                    <a:lnTo>
                      <a:pt x="713" y="1001"/>
                    </a:lnTo>
                    <a:lnTo>
                      <a:pt x="717" y="988"/>
                    </a:lnTo>
                    <a:lnTo>
                      <a:pt x="711" y="971"/>
                    </a:lnTo>
                    <a:lnTo>
                      <a:pt x="704" y="962"/>
                    </a:lnTo>
                    <a:lnTo>
                      <a:pt x="715" y="962"/>
                    </a:lnTo>
                    <a:lnTo>
                      <a:pt x="717" y="949"/>
                    </a:lnTo>
                    <a:lnTo>
                      <a:pt x="717" y="945"/>
                    </a:lnTo>
                    <a:lnTo>
                      <a:pt x="704" y="930"/>
                    </a:lnTo>
                    <a:lnTo>
                      <a:pt x="704" y="925"/>
                    </a:lnTo>
                    <a:lnTo>
                      <a:pt x="713" y="921"/>
                    </a:lnTo>
                    <a:lnTo>
                      <a:pt x="715" y="919"/>
                    </a:lnTo>
                    <a:lnTo>
                      <a:pt x="709" y="913"/>
                    </a:lnTo>
                    <a:lnTo>
                      <a:pt x="707" y="908"/>
                    </a:lnTo>
                    <a:lnTo>
                      <a:pt x="696" y="906"/>
                    </a:lnTo>
                    <a:lnTo>
                      <a:pt x="687" y="895"/>
                    </a:lnTo>
                    <a:lnTo>
                      <a:pt x="662" y="891"/>
                    </a:lnTo>
                    <a:lnTo>
                      <a:pt x="655" y="880"/>
                    </a:lnTo>
                    <a:lnTo>
                      <a:pt x="640" y="887"/>
                    </a:lnTo>
                    <a:lnTo>
                      <a:pt x="629" y="885"/>
                    </a:lnTo>
                    <a:lnTo>
                      <a:pt x="616" y="876"/>
                    </a:lnTo>
                    <a:lnTo>
                      <a:pt x="619" y="870"/>
                    </a:lnTo>
                    <a:lnTo>
                      <a:pt x="634" y="852"/>
                    </a:lnTo>
                    <a:lnTo>
                      <a:pt x="625" y="848"/>
                    </a:lnTo>
                    <a:lnTo>
                      <a:pt x="623" y="835"/>
                    </a:lnTo>
                    <a:lnTo>
                      <a:pt x="619" y="835"/>
                    </a:lnTo>
                    <a:lnTo>
                      <a:pt x="608" y="831"/>
                    </a:lnTo>
                    <a:lnTo>
                      <a:pt x="599" y="827"/>
                    </a:lnTo>
                    <a:lnTo>
                      <a:pt x="591" y="829"/>
                    </a:lnTo>
                    <a:lnTo>
                      <a:pt x="580" y="822"/>
                    </a:lnTo>
                    <a:lnTo>
                      <a:pt x="569" y="824"/>
                    </a:lnTo>
                    <a:lnTo>
                      <a:pt x="563" y="824"/>
                    </a:lnTo>
                    <a:lnTo>
                      <a:pt x="550" y="814"/>
                    </a:lnTo>
                    <a:lnTo>
                      <a:pt x="541" y="820"/>
                    </a:lnTo>
                    <a:lnTo>
                      <a:pt x="526" y="814"/>
                    </a:lnTo>
                    <a:lnTo>
                      <a:pt x="520" y="816"/>
                    </a:lnTo>
                    <a:lnTo>
                      <a:pt x="515" y="809"/>
                    </a:lnTo>
                    <a:lnTo>
                      <a:pt x="509" y="807"/>
                    </a:lnTo>
                    <a:lnTo>
                      <a:pt x="500" y="809"/>
                    </a:lnTo>
                    <a:lnTo>
                      <a:pt x="494" y="814"/>
                    </a:lnTo>
                    <a:lnTo>
                      <a:pt x="488" y="812"/>
                    </a:lnTo>
                    <a:lnTo>
                      <a:pt x="485" y="820"/>
                    </a:lnTo>
                    <a:lnTo>
                      <a:pt x="477" y="820"/>
                    </a:lnTo>
                    <a:lnTo>
                      <a:pt x="468" y="812"/>
                    </a:lnTo>
                    <a:lnTo>
                      <a:pt x="460" y="812"/>
                    </a:lnTo>
                    <a:lnTo>
                      <a:pt x="453" y="809"/>
                    </a:lnTo>
                    <a:lnTo>
                      <a:pt x="442" y="812"/>
                    </a:lnTo>
                    <a:lnTo>
                      <a:pt x="440" y="809"/>
                    </a:lnTo>
                    <a:lnTo>
                      <a:pt x="436" y="807"/>
                    </a:lnTo>
                    <a:lnTo>
                      <a:pt x="434" y="812"/>
                    </a:lnTo>
                    <a:lnTo>
                      <a:pt x="402" y="797"/>
                    </a:lnTo>
                    <a:lnTo>
                      <a:pt x="384" y="788"/>
                    </a:lnTo>
                    <a:lnTo>
                      <a:pt x="352" y="773"/>
                    </a:lnTo>
                    <a:lnTo>
                      <a:pt x="133" y="728"/>
                    </a:lnTo>
                    <a:lnTo>
                      <a:pt x="84" y="717"/>
                    </a:lnTo>
                    <a:lnTo>
                      <a:pt x="82" y="709"/>
                    </a:lnTo>
                    <a:lnTo>
                      <a:pt x="73" y="698"/>
                    </a:lnTo>
                    <a:lnTo>
                      <a:pt x="67" y="678"/>
                    </a:lnTo>
                    <a:lnTo>
                      <a:pt x="54" y="657"/>
                    </a:lnTo>
                    <a:lnTo>
                      <a:pt x="41" y="655"/>
                    </a:lnTo>
                    <a:lnTo>
                      <a:pt x="37" y="651"/>
                    </a:lnTo>
                    <a:lnTo>
                      <a:pt x="30" y="651"/>
                    </a:lnTo>
                    <a:lnTo>
                      <a:pt x="28" y="644"/>
                    </a:lnTo>
                    <a:lnTo>
                      <a:pt x="26" y="640"/>
                    </a:lnTo>
                    <a:lnTo>
                      <a:pt x="6" y="646"/>
                    </a:lnTo>
                    <a:lnTo>
                      <a:pt x="0" y="636"/>
                    </a:lnTo>
                    <a:lnTo>
                      <a:pt x="99" y="588"/>
                    </a:lnTo>
                    <a:lnTo>
                      <a:pt x="131" y="552"/>
                    </a:lnTo>
                    <a:lnTo>
                      <a:pt x="155" y="530"/>
                    </a:lnTo>
                    <a:lnTo>
                      <a:pt x="260" y="513"/>
                    </a:lnTo>
                    <a:lnTo>
                      <a:pt x="303" y="483"/>
                    </a:lnTo>
                    <a:lnTo>
                      <a:pt x="322" y="453"/>
                    </a:lnTo>
                    <a:lnTo>
                      <a:pt x="357" y="451"/>
                    </a:lnTo>
                    <a:lnTo>
                      <a:pt x="374" y="436"/>
                    </a:lnTo>
                    <a:lnTo>
                      <a:pt x="382" y="408"/>
                    </a:lnTo>
                    <a:lnTo>
                      <a:pt x="445" y="358"/>
                    </a:lnTo>
                    <a:lnTo>
                      <a:pt x="451" y="393"/>
                    </a:lnTo>
                    <a:lnTo>
                      <a:pt x="479" y="399"/>
                    </a:lnTo>
                    <a:lnTo>
                      <a:pt x="481" y="427"/>
                    </a:lnTo>
                    <a:lnTo>
                      <a:pt x="500" y="442"/>
                    </a:lnTo>
                    <a:lnTo>
                      <a:pt x="500" y="466"/>
                    </a:lnTo>
                    <a:lnTo>
                      <a:pt x="496" y="494"/>
                    </a:lnTo>
                    <a:lnTo>
                      <a:pt x="505" y="513"/>
                    </a:lnTo>
                    <a:lnTo>
                      <a:pt x="569" y="453"/>
                    </a:lnTo>
                    <a:lnTo>
                      <a:pt x="569" y="470"/>
                    </a:lnTo>
                    <a:lnTo>
                      <a:pt x="608" y="464"/>
                    </a:lnTo>
                    <a:lnTo>
                      <a:pt x="642" y="462"/>
                    </a:lnTo>
                    <a:lnTo>
                      <a:pt x="707" y="483"/>
                    </a:lnTo>
                    <a:lnTo>
                      <a:pt x="795" y="599"/>
                    </a:lnTo>
                    <a:lnTo>
                      <a:pt x="861" y="595"/>
                    </a:lnTo>
                    <a:lnTo>
                      <a:pt x="887" y="580"/>
                    </a:lnTo>
                    <a:lnTo>
                      <a:pt x="926" y="610"/>
                    </a:lnTo>
                    <a:lnTo>
                      <a:pt x="954" y="593"/>
                    </a:lnTo>
                    <a:lnTo>
                      <a:pt x="988" y="614"/>
                    </a:lnTo>
                    <a:lnTo>
                      <a:pt x="1029" y="556"/>
                    </a:lnTo>
                    <a:lnTo>
                      <a:pt x="1106" y="507"/>
                    </a:lnTo>
                    <a:lnTo>
                      <a:pt x="1119" y="511"/>
                    </a:lnTo>
                    <a:lnTo>
                      <a:pt x="1181" y="489"/>
                    </a:lnTo>
                    <a:lnTo>
                      <a:pt x="1274" y="487"/>
                    </a:lnTo>
                    <a:lnTo>
                      <a:pt x="1340" y="449"/>
                    </a:lnTo>
                    <a:lnTo>
                      <a:pt x="1411" y="436"/>
                    </a:lnTo>
                    <a:lnTo>
                      <a:pt x="1396" y="466"/>
                    </a:lnTo>
                    <a:lnTo>
                      <a:pt x="1405" y="520"/>
                    </a:lnTo>
                    <a:lnTo>
                      <a:pt x="1398" y="537"/>
                    </a:lnTo>
                    <a:lnTo>
                      <a:pt x="1407" y="547"/>
                    </a:lnTo>
                    <a:lnTo>
                      <a:pt x="1430" y="541"/>
                    </a:lnTo>
                    <a:lnTo>
                      <a:pt x="1465" y="554"/>
                    </a:lnTo>
                    <a:lnTo>
                      <a:pt x="1508" y="532"/>
                    </a:lnTo>
                    <a:lnTo>
                      <a:pt x="1527" y="560"/>
                    </a:lnTo>
                    <a:lnTo>
                      <a:pt x="1563" y="528"/>
                    </a:lnTo>
                    <a:lnTo>
                      <a:pt x="1591" y="522"/>
                    </a:lnTo>
                    <a:lnTo>
                      <a:pt x="1634" y="605"/>
                    </a:lnTo>
                    <a:lnTo>
                      <a:pt x="1613" y="625"/>
                    </a:lnTo>
                    <a:lnTo>
                      <a:pt x="1621" y="638"/>
                    </a:lnTo>
                    <a:lnTo>
                      <a:pt x="1656" y="631"/>
                    </a:lnTo>
                    <a:lnTo>
                      <a:pt x="1682" y="646"/>
                    </a:lnTo>
                    <a:lnTo>
                      <a:pt x="1673" y="661"/>
                    </a:lnTo>
                    <a:lnTo>
                      <a:pt x="1697" y="683"/>
                    </a:lnTo>
                    <a:lnTo>
                      <a:pt x="1718" y="687"/>
                    </a:lnTo>
                    <a:moveTo>
                      <a:pt x="1718" y="706"/>
                    </a:moveTo>
                    <a:lnTo>
                      <a:pt x="1667" y="706"/>
                    </a:lnTo>
                    <a:lnTo>
                      <a:pt x="1602" y="706"/>
                    </a:lnTo>
                    <a:lnTo>
                      <a:pt x="1563" y="717"/>
                    </a:lnTo>
                    <a:lnTo>
                      <a:pt x="1531" y="700"/>
                    </a:lnTo>
                    <a:lnTo>
                      <a:pt x="1512" y="702"/>
                    </a:lnTo>
                    <a:lnTo>
                      <a:pt x="1510" y="771"/>
                    </a:lnTo>
                    <a:lnTo>
                      <a:pt x="1478" y="762"/>
                    </a:lnTo>
                    <a:lnTo>
                      <a:pt x="1415" y="717"/>
                    </a:lnTo>
                    <a:lnTo>
                      <a:pt x="1329" y="700"/>
                    </a:lnTo>
                    <a:lnTo>
                      <a:pt x="1295" y="702"/>
                    </a:lnTo>
                    <a:lnTo>
                      <a:pt x="1263" y="756"/>
                    </a:lnTo>
                    <a:lnTo>
                      <a:pt x="1209" y="762"/>
                    </a:lnTo>
                    <a:moveTo>
                      <a:pt x="1106" y="2373"/>
                    </a:moveTo>
                    <a:lnTo>
                      <a:pt x="1162" y="2315"/>
                    </a:lnTo>
                    <a:lnTo>
                      <a:pt x="1186" y="2229"/>
                    </a:lnTo>
                    <a:lnTo>
                      <a:pt x="1216" y="2178"/>
                    </a:lnTo>
                    <a:lnTo>
                      <a:pt x="1235" y="2111"/>
                    </a:lnTo>
                    <a:lnTo>
                      <a:pt x="1239" y="1976"/>
                    </a:lnTo>
                    <a:lnTo>
                      <a:pt x="1211" y="1847"/>
                    </a:lnTo>
                    <a:lnTo>
                      <a:pt x="1145" y="1718"/>
                    </a:lnTo>
                    <a:lnTo>
                      <a:pt x="1117" y="1649"/>
                    </a:lnTo>
                    <a:lnTo>
                      <a:pt x="1138" y="1604"/>
                    </a:lnTo>
                    <a:lnTo>
                      <a:pt x="1149" y="1606"/>
                    </a:lnTo>
                    <a:lnTo>
                      <a:pt x="1140" y="1602"/>
                    </a:lnTo>
                    <a:lnTo>
                      <a:pt x="1140" y="1587"/>
                    </a:lnTo>
                    <a:lnTo>
                      <a:pt x="1128" y="1538"/>
                    </a:lnTo>
                    <a:lnTo>
                      <a:pt x="1134" y="1540"/>
                    </a:lnTo>
                    <a:lnTo>
                      <a:pt x="1108" y="1501"/>
                    </a:lnTo>
                    <a:lnTo>
                      <a:pt x="1138" y="1447"/>
                    </a:lnTo>
                    <a:lnTo>
                      <a:pt x="1164" y="1383"/>
                    </a:lnTo>
                    <a:lnTo>
                      <a:pt x="1166" y="1316"/>
                    </a:lnTo>
                    <a:lnTo>
                      <a:pt x="1153" y="1250"/>
                    </a:lnTo>
                    <a:lnTo>
                      <a:pt x="1192" y="1233"/>
                    </a:lnTo>
                    <a:lnTo>
                      <a:pt x="1196" y="1215"/>
                    </a:lnTo>
                    <a:lnTo>
                      <a:pt x="1190" y="1190"/>
                    </a:lnTo>
                    <a:lnTo>
                      <a:pt x="1196" y="1170"/>
                    </a:lnTo>
                    <a:lnTo>
                      <a:pt x="1265" y="1129"/>
                    </a:lnTo>
                    <a:lnTo>
                      <a:pt x="1306" y="1046"/>
                    </a:lnTo>
                    <a:lnTo>
                      <a:pt x="1319" y="1050"/>
                    </a:lnTo>
                    <a:lnTo>
                      <a:pt x="1304" y="1136"/>
                    </a:lnTo>
                    <a:lnTo>
                      <a:pt x="1317" y="1202"/>
                    </a:lnTo>
                    <a:lnTo>
                      <a:pt x="1347" y="1205"/>
                    </a:lnTo>
                    <a:lnTo>
                      <a:pt x="1362" y="1166"/>
                    </a:lnTo>
                    <a:lnTo>
                      <a:pt x="1375" y="1108"/>
                    </a:lnTo>
                    <a:lnTo>
                      <a:pt x="1364" y="1033"/>
                    </a:lnTo>
                    <a:lnTo>
                      <a:pt x="1366" y="1009"/>
                    </a:lnTo>
                    <a:lnTo>
                      <a:pt x="1381" y="990"/>
                    </a:lnTo>
                    <a:lnTo>
                      <a:pt x="1437" y="964"/>
                    </a:lnTo>
                    <a:lnTo>
                      <a:pt x="1465" y="960"/>
                    </a:lnTo>
                    <a:lnTo>
                      <a:pt x="1480" y="945"/>
                    </a:lnTo>
                    <a:lnTo>
                      <a:pt x="1435" y="928"/>
                    </a:lnTo>
                    <a:lnTo>
                      <a:pt x="1420" y="891"/>
                    </a:lnTo>
                    <a:lnTo>
                      <a:pt x="1428" y="867"/>
                    </a:lnTo>
                    <a:lnTo>
                      <a:pt x="1452" y="844"/>
                    </a:lnTo>
                    <a:lnTo>
                      <a:pt x="1452" y="822"/>
                    </a:lnTo>
                    <a:lnTo>
                      <a:pt x="1514" y="799"/>
                    </a:lnTo>
                    <a:lnTo>
                      <a:pt x="1589" y="837"/>
                    </a:lnTo>
                    <a:lnTo>
                      <a:pt x="1626" y="829"/>
                    </a:lnTo>
                    <a:lnTo>
                      <a:pt x="1658" y="840"/>
                    </a:lnTo>
                    <a:lnTo>
                      <a:pt x="1679" y="859"/>
                    </a:lnTo>
                    <a:lnTo>
                      <a:pt x="1690" y="885"/>
                    </a:lnTo>
                    <a:lnTo>
                      <a:pt x="1718" y="882"/>
                    </a:lnTo>
                    <a:moveTo>
                      <a:pt x="1718" y="2332"/>
                    </a:moveTo>
                    <a:lnTo>
                      <a:pt x="1679" y="2339"/>
                    </a:lnTo>
                    <a:lnTo>
                      <a:pt x="1677" y="2315"/>
                    </a:lnTo>
                    <a:lnTo>
                      <a:pt x="1667" y="2315"/>
                    </a:lnTo>
                    <a:lnTo>
                      <a:pt x="1563" y="2326"/>
                    </a:lnTo>
                    <a:lnTo>
                      <a:pt x="1536" y="2330"/>
                    </a:lnTo>
                    <a:lnTo>
                      <a:pt x="1435" y="2341"/>
                    </a:lnTo>
                    <a:lnTo>
                      <a:pt x="1396" y="2345"/>
                    </a:lnTo>
                    <a:lnTo>
                      <a:pt x="1321" y="2354"/>
                    </a:lnTo>
                    <a:lnTo>
                      <a:pt x="1274" y="2358"/>
                    </a:lnTo>
                    <a:lnTo>
                      <a:pt x="1192" y="2364"/>
                    </a:lnTo>
                    <a:lnTo>
                      <a:pt x="1106" y="2373"/>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7" name="Freeform 576"/>
              <p:cNvSpPr>
                <a:spLocks/>
              </p:cNvSpPr>
              <p:nvPr/>
            </p:nvSpPr>
            <p:spPr bwMode="auto">
              <a:xfrm>
                <a:off x="23624" y="5658"/>
                <a:ext cx="234" cy="374"/>
              </a:xfrm>
              <a:custGeom>
                <a:avLst/>
                <a:gdLst>
                  <a:gd name="T0" fmla="*/ 0 w 234"/>
                  <a:gd name="T1" fmla="*/ 307 h 374"/>
                  <a:gd name="T2" fmla="*/ 2 w 234"/>
                  <a:gd name="T3" fmla="*/ 245 h 374"/>
                  <a:gd name="T4" fmla="*/ 64 w 234"/>
                  <a:gd name="T5" fmla="*/ 243 h 374"/>
                  <a:gd name="T6" fmla="*/ 62 w 234"/>
                  <a:gd name="T7" fmla="*/ 170 h 374"/>
                  <a:gd name="T8" fmla="*/ 54 w 234"/>
                  <a:gd name="T9" fmla="*/ 176 h 374"/>
                  <a:gd name="T10" fmla="*/ 32 w 234"/>
                  <a:gd name="T11" fmla="*/ 183 h 374"/>
                  <a:gd name="T12" fmla="*/ 13 w 234"/>
                  <a:gd name="T13" fmla="*/ 174 h 374"/>
                  <a:gd name="T14" fmla="*/ 6 w 234"/>
                  <a:gd name="T15" fmla="*/ 163 h 374"/>
                  <a:gd name="T16" fmla="*/ 11 w 234"/>
                  <a:gd name="T17" fmla="*/ 159 h 374"/>
                  <a:gd name="T18" fmla="*/ 6 w 234"/>
                  <a:gd name="T19" fmla="*/ 153 h 374"/>
                  <a:gd name="T20" fmla="*/ 4 w 234"/>
                  <a:gd name="T21" fmla="*/ 146 h 374"/>
                  <a:gd name="T22" fmla="*/ 9 w 234"/>
                  <a:gd name="T23" fmla="*/ 140 h 374"/>
                  <a:gd name="T24" fmla="*/ 17 w 234"/>
                  <a:gd name="T25" fmla="*/ 138 h 374"/>
                  <a:gd name="T26" fmla="*/ 47 w 234"/>
                  <a:gd name="T27" fmla="*/ 138 h 374"/>
                  <a:gd name="T28" fmla="*/ 47 w 234"/>
                  <a:gd name="T29" fmla="*/ 0 h 374"/>
                  <a:gd name="T30" fmla="*/ 127 w 234"/>
                  <a:gd name="T31" fmla="*/ 13 h 374"/>
                  <a:gd name="T32" fmla="*/ 168 w 234"/>
                  <a:gd name="T33" fmla="*/ 183 h 374"/>
                  <a:gd name="T34" fmla="*/ 163 w 234"/>
                  <a:gd name="T35" fmla="*/ 219 h 374"/>
                  <a:gd name="T36" fmla="*/ 195 w 234"/>
                  <a:gd name="T37" fmla="*/ 243 h 374"/>
                  <a:gd name="T38" fmla="*/ 232 w 234"/>
                  <a:gd name="T39" fmla="*/ 243 h 374"/>
                  <a:gd name="T40" fmla="*/ 234 w 234"/>
                  <a:gd name="T41" fmla="*/ 372 h 374"/>
                  <a:gd name="T42" fmla="*/ 34 w 234"/>
                  <a:gd name="T43" fmla="*/ 374 h 374"/>
                  <a:gd name="T44" fmla="*/ 32 w 234"/>
                  <a:gd name="T45" fmla="*/ 307 h 374"/>
                  <a:gd name="T46" fmla="*/ 0 w 234"/>
                  <a:gd name="T47" fmla="*/ 307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4" h="374">
                    <a:moveTo>
                      <a:pt x="0" y="307"/>
                    </a:moveTo>
                    <a:lnTo>
                      <a:pt x="2" y="245"/>
                    </a:lnTo>
                    <a:lnTo>
                      <a:pt x="64" y="243"/>
                    </a:lnTo>
                    <a:lnTo>
                      <a:pt x="62" y="170"/>
                    </a:lnTo>
                    <a:lnTo>
                      <a:pt x="54" y="176"/>
                    </a:lnTo>
                    <a:lnTo>
                      <a:pt x="32" y="183"/>
                    </a:lnTo>
                    <a:lnTo>
                      <a:pt x="13" y="174"/>
                    </a:lnTo>
                    <a:lnTo>
                      <a:pt x="6" y="163"/>
                    </a:lnTo>
                    <a:lnTo>
                      <a:pt x="11" y="159"/>
                    </a:lnTo>
                    <a:lnTo>
                      <a:pt x="6" y="153"/>
                    </a:lnTo>
                    <a:lnTo>
                      <a:pt x="4" y="146"/>
                    </a:lnTo>
                    <a:lnTo>
                      <a:pt x="9" y="140"/>
                    </a:lnTo>
                    <a:lnTo>
                      <a:pt x="17" y="138"/>
                    </a:lnTo>
                    <a:lnTo>
                      <a:pt x="47" y="138"/>
                    </a:lnTo>
                    <a:lnTo>
                      <a:pt x="47" y="0"/>
                    </a:lnTo>
                    <a:lnTo>
                      <a:pt x="127" y="13"/>
                    </a:lnTo>
                    <a:lnTo>
                      <a:pt x="168" y="183"/>
                    </a:lnTo>
                    <a:lnTo>
                      <a:pt x="163" y="219"/>
                    </a:lnTo>
                    <a:lnTo>
                      <a:pt x="195" y="243"/>
                    </a:lnTo>
                    <a:lnTo>
                      <a:pt x="232" y="243"/>
                    </a:lnTo>
                    <a:lnTo>
                      <a:pt x="234" y="372"/>
                    </a:lnTo>
                    <a:lnTo>
                      <a:pt x="34" y="374"/>
                    </a:lnTo>
                    <a:lnTo>
                      <a:pt x="32" y="307"/>
                    </a:lnTo>
                    <a:lnTo>
                      <a:pt x="0" y="307"/>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8" name="Freeform 577"/>
              <p:cNvSpPr>
                <a:spLocks/>
              </p:cNvSpPr>
              <p:nvPr/>
            </p:nvSpPr>
            <p:spPr bwMode="auto">
              <a:xfrm>
                <a:off x="21423" y="5710"/>
                <a:ext cx="296" cy="159"/>
              </a:xfrm>
              <a:custGeom>
                <a:avLst/>
                <a:gdLst>
                  <a:gd name="T0" fmla="*/ 294 w 296"/>
                  <a:gd name="T1" fmla="*/ 159 h 159"/>
                  <a:gd name="T2" fmla="*/ 0 w 296"/>
                  <a:gd name="T3" fmla="*/ 133 h 159"/>
                  <a:gd name="T4" fmla="*/ 8 w 296"/>
                  <a:gd name="T5" fmla="*/ 0 h 159"/>
                  <a:gd name="T6" fmla="*/ 290 w 296"/>
                  <a:gd name="T7" fmla="*/ 23 h 159"/>
                  <a:gd name="T8" fmla="*/ 283 w 296"/>
                  <a:gd name="T9" fmla="*/ 124 h 159"/>
                  <a:gd name="T10" fmla="*/ 296 w 296"/>
                  <a:gd name="T11" fmla="*/ 126 h 159"/>
                  <a:gd name="T12" fmla="*/ 294 w 296"/>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296" h="159">
                    <a:moveTo>
                      <a:pt x="294" y="159"/>
                    </a:moveTo>
                    <a:lnTo>
                      <a:pt x="0" y="133"/>
                    </a:lnTo>
                    <a:lnTo>
                      <a:pt x="8" y="0"/>
                    </a:lnTo>
                    <a:lnTo>
                      <a:pt x="290" y="23"/>
                    </a:lnTo>
                    <a:lnTo>
                      <a:pt x="283" y="124"/>
                    </a:lnTo>
                    <a:lnTo>
                      <a:pt x="296" y="126"/>
                    </a:lnTo>
                    <a:lnTo>
                      <a:pt x="294" y="15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9" name="Freeform 578"/>
              <p:cNvSpPr>
                <a:spLocks/>
              </p:cNvSpPr>
              <p:nvPr/>
            </p:nvSpPr>
            <p:spPr bwMode="auto">
              <a:xfrm>
                <a:off x="21706" y="5733"/>
                <a:ext cx="236" cy="181"/>
              </a:xfrm>
              <a:custGeom>
                <a:avLst/>
                <a:gdLst>
                  <a:gd name="T0" fmla="*/ 172 w 236"/>
                  <a:gd name="T1" fmla="*/ 181 h 181"/>
                  <a:gd name="T2" fmla="*/ 9 w 236"/>
                  <a:gd name="T3" fmla="*/ 168 h 181"/>
                  <a:gd name="T4" fmla="*/ 11 w 236"/>
                  <a:gd name="T5" fmla="*/ 136 h 181"/>
                  <a:gd name="T6" fmla="*/ 13 w 236"/>
                  <a:gd name="T7" fmla="*/ 103 h 181"/>
                  <a:gd name="T8" fmla="*/ 0 w 236"/>
                  <a:gd name="T9" fmla="*/ 101 h 181"/>
                  <a:gd name="T10" fmla="*/ 7 w 236"/>
                  <a:gd name="T11" fmla="*/ 0 h 181"/>
                  <a:gd name="T12" fmla="*/ 236 w 236"/>
                  <a:gd name="T13" fmla="*/ 15 h 181"/>
                  <a:gd name="T14" fmla="*/ 234 w 236"/>
                  <a:gd name="T15" fmla="*/ 91 h 181"/>
                  <a:gd name="T16" fmla="*/ 200 w 236"/>
                  <a:gd name="T17" fmla="*/ 86 h 181"/>
                  <a:gd name="T18" fmla="*/ 196 w 236"/>
                  <a:gd name="T19" fmla="*/ 116 h 181"/>
                  <a:gd name="T20" fmla="*/ 176 w 236"/>
                  <a:gd name="T21" fmla="*/ 116 h 181"/>
                  <a:gd name="T22" fmla="*/ 172 w 236"/>
                  <a:gd name="T2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181">
                    <a:moveTo>
                      <a:pt x="172" y="181"/>
                    </a:moveTo>
                    <a:lnTo>
                      <a:pt x="9" y="168"/>
                    </a:lnTo>
                    <a:lnTo>
                      <a:pt x="11" y="136"/>
                    </a:lnTo>
                    <a:lnTo>
                      <a:pt x="13" y="103"/>
                    </a:lnTo>
                    <a:lnTo>
                      <a:pt x="0" y="101"/>
                    </a:lnTo>
                    <a:lnTo>
                      <a:pt x="7" y="0"/>
                    </a:lnTo>
                    <a:lnTo>
                      <a:pt x="236" y="15"/>
                    </a:lnTo>
                    <a:lnTo>
                      <a:pt x="234" y="91"/>
                    </a:lnTo>
                    <a:lnTo>
                      <a:pt x="200" y="86"/>
                    </a:lnTo>
                    <a:lnTo>
                      <a:pt x="196" y="116"/>
                    </a:lnTo>
                    <a:lnTo>
                      <a:pt x="176" y="116"/>
                    </a:lnTo>
                    <a:lnTo>
                      <a:pt x="172" y="18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0" name="Freeform 579"/>
              <p:cNvSpPr>
                <a:spLocks/>
              </p:cNvSpPr>
              <p:nvPr/>
            </p:nvSpPr>
            <p:spPr bwMode="auto">
              <a:xfrm>
                <a:off x="21938" y="5748"/>
                <a:ext cx="239" cy="217"/>
              </a:xfrm>
              <a:custGeom>
                <a:avLst/>
                <a:gdLst>
                  <a:gd name="T0" fmla="*/ 236 w 239"/>
                  <a:gd name="T1" fmla="*/ 217 h 217"/>
                  <a:gd name="T2" fmla="*/ 37 w 239"/>
                  <a:gd name="T3" fmla="*/ 204 h 217"/>
                  <a:gd name="T4" fmla="*/ 43 w 239"/>
                  <a:gd name="T5" fmla="*/ 108 h 217"/>
                  <a:gd name="T6" fmla="*/ 0 w 239"/>
                  <a:gd name="T7" fmla="*/ 104 h 217"/>
                  <a:gd name="T8" fmla="*/ 2 w 239"/>
                  <a:gd name="T9" fmla="*/ 76 h 217"/>
                  <a:gd name="T10" fmla="*/ 4 w 239"/>
                  <a:gd name="T11" fmla="*/ 0 h 217"/>
                  <a:gd name="T12" fmla="*/ 135 w 239"/>
                  <a:gd name="T13" fmla="*/ 9 h 217"/>
                  <a:gd name="T14" fmla="*/ 131 w 239"/>
                  <a:gd name="T15" fmla="*/ 114 h 217"/>
                  <a:gd name="T16" fmla="*/ 142 w 239"/>
                  <a:gd name="T17" fmla="*/ 114 h 217"/>
                  <a:gd name="T18" fmla="*/ 138 w 239"/>
                  <a:gd name="T19" fmla="*/ 179 h 217"/>
                  <a:gd name="T20" fmla="*/ 239 w 239"/>
                  <a:gd name="T21" fmla="*/ 185 h 217"/>
                  <a:gd name="T22" fmla="*/ 236 w 239"/>
                  <a:gd name="T23"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9" h="217">
                    <a:moveTo>
                      <a:pt x="236" y="217"/>
                    </a:moveTo>
                    <a:lnTo>
                      <a:pt x="37" y="204"/>
                    </a:lnTo>
                    <a:lnTo>
                      <a:pt x="43" y="108"/>
                    </a:lnTo>
                    <a:lnTo>
                      <a:pt x="0" y="104"/>
                    </a:lnTo>
                    <a:lnTo>
                      <a:pt x="2" y="76"/>
                    </a:lnTo>
                    <a:lnTo>
                      <a:pt x="4" y="0"/>
                    </a:lnTo>
                    <a:lnTo>
                      <a:pt x="135" y="9"/>
                    </a:lnTo>
                    <a:lnTo>
                      <a:pt x="131" y="114"/>
                    </a:lnTo>
                    <a:lnTo>
                      <a:pt x="142" y="114"/>
                    </a:lnTo>
                    <a:lnTo>
                      <a:pt x="138" y="179"/>
                    </a:lnTo>
                    <a:lnTo>
                      <a:pt x="239" y="185"/>
                    </a:lnTo>
                    <a:lnTo>
                      <a:pt x="236" y="21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1" name="Freeform 580"/>
              <p:cNvSpPr>
                <a:spLocks/>
              </p:cNvSpPr>
              <p:nvPr/>
            </p:nvSpPr>
            <p:spPr bwMode="auto">
              <a:xfrm>
                <a:off x="22069" y="5757"/>
                <a:ext cx="340" cy="187"/>
              </a:xfrm>
              <a:custGeom>
                <a:avLst/>
                <a:gdLst>
                  <a:gd name="T0" fmla="*/ 108 w 340"/>
                  <a:gd name="T1" fmla="*/ 176 h 187"/>
                  <a:gd name="T2" fmla="*/ 7 w 340"/>
                  <a:gd name="T3" fmla="*/ 170 h 187"/>
                  <a:gd name="T4" fmla="*/ 11 w 340"/>
                  <a:gd name="T5" fmla="*/ 105 h 187"/>
                  <a:gd name="T6" fmla="*/ 0 w 340"/>
                  <a:gd name="T7" fmla="*/ 105 h 187"/>
                  <a:gd name="T8" fmla="*/ 4 w 340"/>
                  <a:gd name="T9" fmla="*/ 0 h 187"/>
                  <a:gd name="T10" fmla="*/ 335 w 340"/>
                  <a:gd name="T11" fmla="*/ 17 h 187"/>
                  <a:gd name="T12" fmla="*/ 331 w 340"/>
                  <a:gd name="T13" fmla="*/ 122 h 187"/>
                  <a:gd name="T14" fmla="*/ 340 w 340"/>
                  <a:gd name="T15" fmla="*/ 122 h 187"/>
                  <a:gd name="T16" fmla="*/ 337 w 340"/>
                  <a:gd name="T17" fmla="*/ 187 h 187"/>
                  <a:gd name="T18" fmla="*/ 303 w 340"/>
                  <a:gd name="T19" fmla="*/ 187 h 187"/>
                  <a:gd name="T20" fmla="*/ 271 w 340"/>
                  <a:gd name="T21" fmla="*/ 185 h 187"/>
                  <a:gd name="T22" fmla="*/ 273 w 340"/>
                  <a:gd name="T23" fmla="*/ 150 h 187"/>
                  <a:gd name="T24" fmla="*/ 108 w 340"/>
                  <a:gd name="T25" fmla="*/ 146 h 187"/>
                  <a:gd name="T26" fmla="*/ 108 w 340"/>
                  <a:gd name="T27" fmla="*/ 17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0" h="187">
                    <a:moveTo>
                      <a:pt x="108" y="176"/>
                    </a:moveTo>
                    <a:lnTo>
                      <a:pt x="7" y="170"/>
                    </a:lnTo>
                    <a:lnTo>
                      <a:pt x="11" y="105"/>
                    </a:lnTo>
                    <a:lnTo>
                      <a:pt x="0" y="105"/>
                    </a:lnTo>
                    <a:lnTo>
                      <a:pt x="4" y="0"/>
                    </a:lnTo>
                    <a:lnTo>
                      <a:pt x="335" y="17"/>
                    </a:lnTo>
                    <a:lnTo>
                      <a:pt x="331" y="122"/>
                    </a:lnTo>
                    <a:lnTo>
                      <a:pt x="340" y="122"/>
                    </a:lnTo>
                    <a:lnTo>
                      <a:pt x="337" y="187"/>
                    </a:lnTo>
                    <a:lnTo>
                      <a:pt x="303" y="187"/>
                    </a:lnTo>
                    <a:lnTo>
                      <a:pt x="271" y="185"/>
                    </a:lnTo>
                    <a:lnTo>
                      <a:pt x="273" y="150"/>
                    </a:lnTo>
                    <a:lnTo>
                      <a:pt x="108" y="146"/>
                    </a:lnTo>
                    <a:lnTo>
                      <a:pt x="108" y="17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2" name="Freeform 581"/>
              <p:cNvSpPr>
                <a:spLocks/>
              </p:cNvSpPr>
              <p:nvPr/>
            </p:nvSpPr>
            <p:spPr bwMode="auto">
              <a:xfrm>
                <a:off x="22400" y="5774"/>
                <a:ext cx="174" cy="178"/>
              </a:xfrm>
              <a:custGeom>
                <a:avLst/>
                <a:gdLst>
                  <a:gd name="T0" fmla="*/ 6 w 174"/>
                  <a:gd name="T1" fmla="*/ 170 h 178"/>
                  <a:gd name="T2" fmla="*/ 9 w 174"/>
                  <a:gd name="T3" fmla="*/ 105 h 178"/>
                  <a:gd name="T4" fmla="*/ 0 w 174"/>
                  <a:gd name="T5" fmla="*/ 105 h 178"/>
                  <a:gd name="T6" fmla="*/ 4 w 174"/>
                  <a:gd name="T7" fmla="*/ 0 h 178"/>
                  <a:gd name="T8" fmla="*/ 170 w 174"/>
                  <a:gd name="T9" fmla="*/ 7 h 178"/>
                  <a:gd name="T10" fmla="*/ 165 w 174"/>
                  <a:gd name="T11" fmla="*/ 110 h 178"/>
                  <a:gd name="T12" fmla="*/ 174 w 174"/>
                  <a:gd name="T13" fmla="*/ 112 h 178"/>
                  <a:gd name="T14" fmla="*/ 172 w 174"/>
                  <a:gd name="T15" fmla="*/ 178 h 178"/>
                  <a:gd name="T16" fmla="*/ 6 w 174"/>
                  <a:gd name="T17"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4" h="178">
                    <a:moveTo>
                      <a:pt x="6" y="170"/>
                    </a:moveTo>
                    <a:lnTo>
                      <a:pt x="9" y="105"/>
                    </a:lnTo>
                    <a:lnTo>
                      <a:pt x="0" y="105"/>
                    </a:lnTo>
                    <a:lnTo>
                      <a:pt x="4" y="0"/>
                    </a:lnTo>
                    <a:lnTo>
                      <a:pt x="170" y="7"/>
                    </a:lnTo>
                    <a:lnTo>
                      <a:pt x="165" y="110"/>
                    </a:lnTo>
                    <a:lnTo>
                      <a:pt x="174" y="112"/>
                    </a:lnTo>
                    <a:lnTo>
                      <a:pt x="172" y="178"/>
                    </a:lnTo>
                    <a:lnTo>
                      <a:pt x="6" y="17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3" name="Freeform 582"/>
              <p:cNvSpPr>
                <a:spLocks/>
              </p:cNvSpPr>
              <p:nvPr/>
            </p:nvSpPr>
            <p:spPr bwMode="auto">
              <a:xfrm>
                <a:off x="22565" y="5781"/>
                <a:ext cx="144" cy="238"/>
              </a:xfrm>
              <a:custGeom>
                <a:avLst/>
                <a:gdLst>
                  <a:gd name="T0" fmla="*/ 5 w 144"/>
                  <a:gd name="T1" fmla="*/ 234 h 238"/>
                  <a:gd name="T2" fmla="*/ 7 w 144"/>
                  <a:gd name="T3" fmla="*/ 171 h 238"/>
                  <a:gd name="T4" fmla="*/ 9 w 144"/>
                  <a:gd name="T5" fmla="*/ 105 h 238"/>
                  <a:gd name="T6" fmla="*/ 0 w 144"/>
                  <a:gd name="T7" fmla="*/ 103 h 238"/>
                  <a:gd name="T8" fmla="*/ 5 w 144"/>
                  <a:gd name="T9" fmla="*/ 0 h 238"/>
                  <a:gd name="T10" fmla="*/ 138 w 144"/>
                  <a:gd name="T11" fmla="*/ 4 h 238"/>
                  <a:gd name="T12" fmla="*/ 136 w 144"/>
                  <a:gd name="T13" fmla="*/ 109 h 238"/>
                  <a:gd name="T14" fmla="*/ 144 w 144"/>
                  <a:gd name="T15" fmla="*/ 109 h 238"/>
                  <a:gd name="T16" fmla="*/ 142 w 144"/>
                  <a:gd name="T17" fmla="*/ 174 h 238"/>
                  <a:gd name="T18" fmla="*/ 138 w 144"/>
                  <a:gd name="T19" fmla="*/ 238 h 238"/>
                  <a:gd name="T20" fmla="*/ 78 w 144"/>
                  <a:gd name="T21" fmla="*/ 236 h 238"/>
                  <a:gd name="T22" fmla="*/ 5 w 144"/>
                  <a:gd name="T23" fmla="*/ 234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238">
                    <a:moveTo>
                      <a:pt x="5" y="234"/>
                    </a:moveTo>
                    <a:lnTo>
                      <a:pt x="7" y="171"/>
                    </a:lnTo>
                    <a:lnTo>
                      <a:pt x="9" y="105"/>
                    </a:lnTo>
                    <a:lnTo>
                      <a:pt x="0" y="103"/>
                    </a:lnTo>
                    <a:lnTo>
                      <a:pt x="5" y="0"/>
                    </a:lnTo>
                    <a:lnTo>
                      <a:pt x="138" y="4"/>
                    </a:lnTo>
                    <a:lnTo>
                      <a:pt x="136" y="109"/>
                    </a:lnTo>
                    <a:lnTo>
                      <a:pt x="144" y="109"/>
                    </a:lnTo>
                    <a:lnTo>
                      <a:pt x="142" y="174"/>
                    </a:lnTo>
                    <a:lnTo>
                      <a:pt x="138" y="238"/>
                    </a:lnTo>
                    <a:lnTo>
                      <a:pt x="78" y="236"/>
                    </a:lnTo>
                    <a:lnTo>
                      <a:pt x="5" y="23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4" name="Freeform 583"/>
              <p:cNvSpPr>
                <a:spLocks/>
              </p:cNvSpPr>
              <p:nvPr/>
            </p:nvSpPr>
            <p:spPr bwMode="auto">
              <a:xfrm>
                <a:off x="22701" y="5785"/>
                <a:ext cx="270" cy="176"/>
              </a:xfrm>
              <a:custGeom>
                <a:avLst/>
                <a:gdLst>
                  <a:gd name="T0" fmla="*/ 268 w 270"/>
                  <a:gd name="T1" fmla="*/ 176 h 176"/>
                  <a:gd name="T2" fmla="*/ 169 w 270"/>
                  <a:gd name="T3" fmla="*/ 174 h 176"/>
                  <a:gd name="T4" fmla="*/ 6 w 270"/>
                  <a:gd name="T5" fmla="*/ 170 h 176"/>
                  <a:gd name="T6" fmla="*/ 8 w 270"/>
                  <a:gd name="T7" fmla="*/ 105 h 176"/>
                  <a:gd name="T8" fmla="*/ 0 w 270"/>
                  <a:gd name="T9" fmla="*/ 105 h 176"/>
                  <a:gd name="T10" fmla="*/ 2 w 270"/>
                  <a:gd name="T11" fmla="*/ 0 h 176"/>
                  <a:gd name="T12" fmla="*/ 270 w 270"/>
                  <a:gd name="T13" fmla="*/ 6 h 176"/>
                  <a:gd name="T14" fmla="*/ 266 w 270"/>
                  <a:gd name="T15" fmla="*/ 112 h 176"/>
                  <a:gd name="T16" fmla="*/ 270 w 270"/>
                  <a:gd name="T17" fmla="*/ 112 h 176"/>
                  <a:gd name="T18" fmla="*/ 268 w 270"/>
                  <a:gd name="T1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0" h="176">
                    <a:moveTo>
                      <a:pt x="268" y="176"/>
                    </a:moveTo>
                    <a:lnTo>
                      <a:pt x="169" y="174"/>
                    </a:lnTo>
                    <a:lnTo>
                      <a:pt x="6" y="170"/>
                    </a:lnTo>
                    <a:lnTo>
                      <a:pt x="8" y="105"/>
                    </a:lnTo>
                    <a:lnTo>
                      <a:pt x="0" y="105"/>
                    </a:lnTo>
                    <a:lnTo>
                      <a:pt x="2" y="0"/>
                    </a:lnTo>
                    <a:lnTo>
                      <a:pt x="270" y="6"/>
                    </a:lnTo>
                    <a:lnTo>
                      <a:pt x="266" y="112"/>
                    </a:lnTo>
                    <a:lnTo>
                      <a:pt x="270" y="112"/>
                    </a:lnTo>
                    <a:lnTo>
                      <a:pt x="268" y="17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5" name="Freeform 584"/>
              <p:cNvSpPr>
                <a:spLocks/>
              </p:cNvSpPr>
              <p:nvPr/>
            </p:nvSpPr>
            <p:spPr bwMode="auto">
              <a:xfrm>
                <a:off x="22967" y="5791"/>
                <a:ext cx="215" cy="174"/>
              </a:xfrm>
              <a:custGeom>
                <a:avLst/>
                <a:gdLst>
                  <a:gd name="T0" fmla="*/ 197 w 215"/>
                  <a:gd name="T1" fmla="*/ 174 h 174"/>
                  <a:gd name="T2" fmla="*/ 2 w 215"/>
                  <a:gd name="T3" fmla="*/ 170 h 174"/>
                  <a:gd name="T4" fmla="*/ 4 w 215"/>
                  <a:gd name="T5" fmla="*/ 106 h 174"/>
                  <a:gd name="T6" fmla="*/ 0 w 215"/>
                  <a:gd name="T7" fmla="*/ 106 h 174"/>
                  <a:gd name="T8" fmla="*/ 4 w 215"/>
                  <a:gd name="T9" fmla="*/ 0 h 174"/>
                  <a:gd name="T10" fmla="*/ 182 w 215"/>
                  <a:gd name="T11" fmla="*/ 5 h 174"/>
                  <a:gd name="T12" fmla="*/ 185 w 215"/>
                  <a:gd name="T13" fmla="*/ 28 h 174"/>
                  <a:gd name="T14" fmla="*/ 195 w 215"/>
                  <a:gd name="T15" fmla="*/ 52 h 174"/>
                  <a:gd name="T16" fmla="*/ 195 w 215"/>
                  <a:gd name="T17" fmla="*/ 65 h 174"/>
                  <a:gd name="T18" fmla="*/ 193 w 215"/>
                  <a:gd name="T19" fmla="*/ 73 h 174"/>
                  <a:gd name="T20" fmla="*/ 197 w 215"/>
                  <a:gd name="T21" fmla="*/ 76 h 174"/>
                  <a:gd name="T22" fmla="*/ 195 w 215"/>
                  <a:gd name="T23" fmla="*/ 78 h 174"/>
                  <a:gd name="T24" fmla="*/ 202 w 215"/>
                  <a:gd name="T25" fmla="*/ 86 h 174"/>
                  <a:gd name="T26" fmla="*/ 204 w 215"/>
                  <a:gd name="T27" fmla="*/ 93 h 174"/>
                  <a:gd name="T28" fmla="*/ 202 w 215"/>
                  <a:gd name="T29" fmla="*/ 95 h 174"/>
                  <a:gd name="T30" fmla="*/ 206 w 215"/>
                  <a:gd name="T31" fmla="*/ 99 h 174"/>
                  <a:gd name="T32" fmla="*/ 204 w 215"/>
                  <a:gd name="T33" fmla="*/ 106 h 174"/>
                  <a:gd name="T34" fmla="*/ 210 w 215"/>
                  <a:gd name="T35" fmla="*/ 112 h 174"/>
                  <a:gd name="T36" fmla="*/ 208 w 215"/>
                  <a:gd name="T37" fmla="*/ 119 h 174"/>
                  <a:gd name="T38" fmla="*/ 215 w 215"/>
                  <a:gd name="T39" fmla="*/ 125 h 174"/>
                  <a:gd name="T40" fmla="*/ 210 w 215"/>
                  <a:gd name="T41" fmla="*/ 142 h 174"/>
                  <a:gd name="T42" fmla="*/ 206 w 215"/>
                  <a:gd name="T43" fmla="*/ 142 h 174"/>
                  <a:gd name="T44" fmla="*/ 206 w 215"/>
                  <a:gd name="T45" fmla="*/ 146 h 174"/>
                  <a:gd name="T46" fmla="*/ 202 w 215"/>
                  <a:gd name="T47" fmla="*/ 149 h 174"/>
                  <a:gd name="T48" fmla="*/ 202 w 215"/>
                  <a:gd name="T49" fmla="*/ 159 h 174"/>
                  <a:gd name="T50" fmla="*/ 197 w 215"/>
                  <a:gd name="T51" fmla="*/ 159 h 174"/>
                  <a:gd name="T52" fmla="*/ 200 w 215"/>
                  <a:gd name="T53" fmla="*/ 164 h 174"/>
                  <a:gd name="T54" fmla="*/ 195 w 215"/>
                  <a:gd name="T55" fmla="*/ 168 h 174"/>
                  <a:gd name="T56" fmla="*/ 202 w 215"/>
                  <a:gd name="T57" fmla="*/ 172 h 174"/>
                  <a:gd name="T58" fmla="*/ 197 w 215"/>
                  <a:gd name="T5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174">
                    <a:moveTo>
                      <a:pt x="197" y="174"/>
                    </a:moveTo>
                    <a:lnTo>
                      <a:pt x="2" y="170"/>
                    </a:lnTo>
                    <a:lnTo>
                      <a:pt x="4" y="106"/>
                    </a:lnTo>
                    <a:lnTo>
                      <a:pt x="0" y="106"/>
                    </a:lnTo>
                    <a:lnTo>
                      <a:pt x="4" y="0"/>
                    </a:lnTo>
                    <a:lnTo>
                      <a:pt x="182" y="5"/>
                    </a:lnTo>
                    <a:lnTo>
                      <a:pt x="185" y="28"/>
                    </a:lnTo>
                    <a:lnTo>
                      <a:pt x="195" y="52"/>
                    </a:lnTo>
                    <a:lnTo>
                      <a:pt x="195" y="65"/>
                    </a:lnTo>
                    <a:lnTo>
                      <a:pt x="193" y="73"/>
                    </a:lnTo>
                    <a:lnTo>
                      <a:pt x="197" y="76"/>
                    </a:lnTo>
                    <a:lnTo>
                      <a:pt x="195" y="78"/>
                    </a:lnTo>
                    <a:lnTo>
                      <a:pt x="202" y="86"/>
                    </a:lnTo>
                    <a:lnTo>
                      <a:pt x="204" y="93"/>
                    </a:lnTo>
                    <a:lnTo>
                      <a:pt x="202" y="95"/>
                    </a:lnTo>
                    <a:lnTo>
                      <a:pt x="206" y="99"/>
                    </a:lnTo>
                    <a:lnTo>
                      <a:pt x="204" y="106"/>
                    </a:lnTo>
                    <a:lnTo>
                      <a:pt x="210" y="112"/>
                    </a:lnTo>
                    <a:lnTo>
                      <a:pt x="208" y="119"/>
                    </a:lnTo>
                    <a:lnTo>
                      <a:pt x="215" y="125"/>
                    </a:lnTo>
                    <a:lnTo>
                      <a:pt x="210" y="142"/>
                    </a:lnTo>
                    <a:lnTo>
                      <a:pt x="206" y="142"/>
                    </a:lnTo>
                    <a:lnTo>
                      <a:pt x="206" y="146"/>
                    </a:lnTo>
                    <a:lnTo>
                      <a:pt x="202" y="149"/>
                    </a:lnTo>
                    <a:lnTo>
                      <a:pt x="202" y="159"/>
                    </a:lnTo>
                    <a:lnTo>
                      <a:pt x="197" y="159"/>
                    </a:lnTo>
                    <a:lnTo>
                      <a:pt x="200" y="164"/>
                    </a:lnTo>
                    <a:lnTo>
                      <a:pt x="195" y="168"/>
                    </a:lnTo>
                    <a:lnTo>
                      <a:pt x="202" y="172"/>
                    </a:lnTo>
                    <a:lnTo>
                      <a:pt x="197" y="17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6" name="Freeform 585"/>
              <p:cNvSpPr>
                <a:spLocks/>
              </p:cNvSpPr>
              <p:nvPr/>
            </p:nvSpPr>
            <p:spPr bwMode="auto">
              <a:xfrm>
                <a:off x="23149" y="5796"/>
                <a:ext cx="211" cy="171"/>
              </a:xfrm>
              <a:custGeom>
                <a:avLst/>
                <a:gdLst>
                  <a:gd name="T0" fmla="*/ 15 w 211"/>
                  <a:gd name="T1" fmla="*/ 169 h 171"/>
                  <a:gd name="T2" fmla="*/ 20 w 211"/>
                  <a:gd name="T3" fmla="*/ 167 h 171"/>
                  <a:gd name="T4" fmla="*/ 13 w 211"/>
                  <a:gd name="T5" fmla="*/ 163 h 171"/>
                  <a:gd name="T6" fmla="*/ 18 w 211"/>
                  <a:gd name="T7" fmla="*/ 159 h 171"/>
                  <a:gd name="T8" fmla="*/ 15 w 211"/>
                  <a:gd name="T9" fmla="*/ 154 h 171"/>
                  <a:gd name="T10" fmla="*/ 20 w 211"/>
                  <a:gd name="T11" fmla="*/ 154 h 171"/>
                  <a:gd name="T12" fmla="*/ 20 w 211"/>
                  <a:gd name="T13" fmla="*/ 144 h 171"/>
                  <a:gd name="T14" fmla="*/ 24 w 211"/>
                  <a:gd name="T15" fmla="*/ 141 h 171"/>
                  <a:gd name="T16" fmla="*/ 24 w 211"/>
                  <a:gd name="T17" fmla="*/ 137 h 171"/>
                  <a:gd name="T18" fmla="*/ 28 w 211"/>
                  <a:gd name="T19" fmla="*/ 137 h 171"/>
                  <a:gd name="T20" fmla="*/ 33 w 211"/>
                  <a:gd name="T21" fmla="*/ 120 h 171"/>
                  <a:gd name="T22" fmla="*/ 26 w 211"/>
                  <a:gd name="T23" fmla="*/ 114 h 171"/>
                  <a:gd name="T24" fmla="*/ 28 w 211"/>
                  <a:gd name="T25" fmla="*/ 107 h 171"/>
                  <a:gd name="T26" fmla="*/ 22 w 211"/>
                  <a:gd name="T27" fmla="*/ 101 h 171"/>
                  <a:gd name="T28" fmla="*/ 24 w 211"/>
                  <a:gd name="T29" fmla="*/ 94 h 171"/>
                  <a:gd name="T30" fmla="*/ 20 w 211"/>
                  <a:gd name="T31" fmla="*/ 90 h 171"/>
                  <a:gd name="T32" fmla="*/ 22 w 211"/>
                  <a:gd name="T33" fmla="*/ 88 h 171"/>
                  <a:gd name="T34" fmla="*/ 20 w 211"/>
                  <a:gd name="T35" fmla="*/ 81 h 171"/>
                  <a:gd name="T36" fmla="*/ 13 w 211"/>
                  <a:gd name="T37" fmla="*/ 73 h 171"/>
                  <a:gd name="T38" fmla="*/ 15 w 211"/>
                  <a:gd name="T39" fmla="*/ 71 h 171"/>
                  <a:gd name="T40" fmla="*/ 11 w 211"/>
                  <a:gd name="T41" fmla="*/ 68 h 171"/>
                  <a:gd name="T42" fmla="*/ 13 w 211"/>
                  <a:gd name="T43" fmla="*/ 60 h 171"/>
                  <a:gd name="T44" fmla="*/ 13 w 211"/>
                  <a:gd name="T45" fmla="*/ 47 h 171"/>
                  <a:gd name="T46" fmla="*/ 3 w 211"/>
                  <a:gd name="T47" fmla="*/ 23 h 171"/>
                  <a:gd name="T48" fmla="*/ 0 w 211"/>
                  <a:gd name="T49" fmla="*/ 0 h 171"/>
                  <a:gd name="T50" fmla="*/ 207 w 211"/>
                  <a:gd name="T51" fmla="*/ 0 h 171"/>
                  <a:gd name="T52" fmla="*/ 207 w 211"/>
                  <a:gd name="T53" fmla="*/ 105 h 171"/>
                  <a:gd name="T54" fmla="*/ 211 w 211"/>
                  <a:gd name="T55" fmla="*/ 105 h 171"/>
                  <a:gd name="T56" fmla="*/ 211 w 211"/>
                  <a:gd name="T57" fmla="*/ 169 h 171"/>
                  <a:gd name="T58" fmla="*/ 15 w 211"/>
                  <a:gd name="T59" fmla="*/ 171 h 171"/>
                  <a:gd name="T60" fmla="*/ 15 w 211"/>
                  <a:gd name="T61" fmla="*/ 16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171">
                    <a:moveTo>
                      <a:pt x="15" y="169"/>
                    </a:moveTo>
                    <a:lnTo>
                      <a:pt x="20" y="167"/>
                    </a:lnTo>
                    <a:lnTo>
                      <a:pt x="13" y="163"/>
                    </a:lnTo>
                    <a:lnTo>
                      <a:pt x="18" y="159"/>
                    </a:lnTo>
                    <a:lnTo>
                      <a:pt x="15" y="154"/>
                    </a:lnTo>
                    <a:lnTo>
                      <a:pt x="20" y="154"/>
                    </a:lnTo>
                    <a:lnTo>
                      <a:pt x="20" y="144"/>
                    </a:lnTo>
                    <a:lnTo>
                      <a:pt x="24" y="141"/>
                    </a:lnTo>
                    <a:lnTo>
                      <a:pt x="24" y="137"/>
                    </a:lnTo>
                    <a:lnTo>
                      <a:pt x="28" y="137"/>
                    </a:lnTo>
                    <a:lnTo>
                      <a:pt x="33" y="120"/>
                    </a:lnTo>
                    <a:lnTo>
                      <a:pt x="26" y="114"/>
                    </a:lnTo>
                    <a:lnTo>
                      <a:pt x="28" y="107"/>
                    </a:lnTo>
                    <a:lnTo>
                      <a:pt x="22" y="101"/>
                    </a:lnTo>
                    <a:lnTo>
                      <a:pt x="24" y="94"/>
                    </a:lnTo>
                    <a:lnTo>
                      <a:pt x="20" y="90"/>
                    </a:lnTo>
                    <a:lnTo>
                      <a:pt x="22" y="88"/>
                    </a:lnTo>
                    <a:lnTo>
                      <a:pt x="20" y="81"/>
                    </a:lnTo>
                    <a:lnTo>
                      <a:pt x="13" y="73"/>
                    </a:lnTo>
                    <a:lnTo>
                      <a:pt x="15" y="71"/>
                    </a:lnTo>
                    <a:lnTo>
                      <a:pt x="11" y="68"/>
                    </a:lnTo>
                    <a:lnTo>
                      <a:pt x="13" y="60"/>
                    </a:lnTo>
                    <a:lnTo>
                      <a:pt x="13" y="47"/>
                    </a:lnTo>
                    <a:lnTo>
                      <a:pt x="3" y="23"/>
                    </a:lnTo>
                    <a:lnTo>
                      <a:pt x="0" y="0"/>
                    </a:lnTo>
                    <a:lnTo>
                      <a:pt x="207" y="0"/>
                    </a:lnTo>
                    <a:lnTo>
                      <a:pt x="207" y="105"/>
                    </a:lnTo>
                    <a:lnTo>
                      <a:pt x="211" y="105"/>
                    </a:lnTo>
                    <a:lnTo>
                      <a:pt x="211" y="169"/>
                    </a:lnTo>
                    <a:lnTo>
                      <a:pt x="15" y="171"/>
                    </a:lnTo>
                    <a:lnTo>
                      <a:pt x="15" y="16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7" name="Freeform 586"/>
              <p:cNvSpPr>
                <a:spLocks/>
              </p:cNvSpPr>
              <p:nvPr/>
            </p:nvSpPr>
            <p:spPr bwMode="auto">
              <a:xfrm>
                <a:off x="23356" y="5796"/>
                <a:ext cx="332" cy="171"/>
              </a:xfrm>
              <a:custGeom>
                <a:avLst/>
                <a:gdLst>
                  <a:gd name="T0" fmla="*/ 4 w 332"/>
                  <a:gd name="T1" fmla="*/ 169 h 171"/>
                  <a:gd name="T2" fmla="*/ 4 w 332"/>
                  <a:gd name="T3" fmla="*/ 105 h 171"/>
                  <a:gd name="T4" fmla="*/ 0 w 332"/>
                  <a:gd name="T5" fmla="*/ 105 h 171"/>
                  <a:gd name="T6" fmla="*/ 0 w 332"/>
                  <a:gd name="T7" fmla="*/ 0 h 171"/>
                  <a:gd name="T8" fmla="*/ 285 w 332"/>
                  <a:gd name="T9" fmla="*/ 0 h 171"/>
                  <a:gd name="T10" fmla="*/ 277 w 332"/>
                  <a:gd name="T11" fmla="*/ 2 h 171"/>
                  <a:gd name="T12" fmla="*/ 272 w 332"/>
                  <a:gd name="T13" fmla="*/ 8 h 171"/>
                  <a:gd name="T14" fmla="*/ 274 w 332"/>
                  <a:gd name="T15" fmla="*/ 15 h 171"/>
                  <a:gd name="T16" fmla="*/ 279 w 332"/>
                  <a:gd name="T17" fmla="*/ 21 h 171"/>
                  <a:gd name="T18" fmla="*/ 274 w 332"/>
                  <a:gd name="T19" fmla="*/ 25 h 171"/>
                  <a:gd name="T20" fmla="*/ 281 w 332"/>
                  <a:gd name="T21" fmla="*/ 36 h 171"/>
                  <a:gd name="T22" fmla="*/ 300 w 332"/>
                  <a:gd name="T23" fmla="*/ 45 h 171"/>
                  <a:gd name="T24" fmla="*/ 322 w 332"/>
                  <a:gd name="T25" fmla="*/ 38 h 171"/>
                  <a:gd name="T26" fmla="*/ 330 w 332"/>
                  <a:gd name="T27" fmla="*/ 32 h 171"/>
                  <a:gd name="T28" fmla="*/ 332 w 332"/>
                  <a:gd name="T29" fmla="*/ 105 h 171"/>
                  <a:gd name="T30" fmla="*/ 270 w 332"/>
                  <a:gd name="T31" fmla="*/ 107 h 171"/>
                  <a:gd name="T32" fmla="*/ 268 w 332"/>
                  <a:gd name="T33" fmla="*/ 169 h 171"/>
                  <a:gd name="T34" fmla="*/ 204 w 332"/>
                  <a:gd name="T35" fmla="*/ 171 h 171"/>
                  <a:gd name="T36" fmla="*/ 4 w 332"/>
                  <a:gd name="T37" fmla="*/ 16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2" h="171">
                    <a:moveTo>
                      <a:pt x="4" y="169"/>
                    </a:moveTo>
                    <a:lnTo>
                      <a:pt x="4" y="105"/>
                    </a:lnTo>
                    <a:lnTo>
                      <a:pt x="0" y="105"/>
                    </a:lnTo>
                    <a:lnTo>
                      <a:pt x="0" y="0"/>
                    </a:lnTo>
                    <a:lnTo>
                      <a:pt x="285" y="0"/>
                    </a:lnTo>
                    <a:lnTo>
                      <a:pt x="277" y="2"/>
                    </a:lnTo>
                    <a:lnTo>
                      <a:pt x="272" y="8"/>
                    </a:lnTo>
                    <a:lnTo>
                      <a:pt x="274" y="15"/>
                    </a:lnTo>
                    <a:lnTo>
                      <a:pt x="279" y="21"/>
                    </a:lnTo>
                    <a:lnTo>
                      <a:pt x="274" y="25"/>
                    </a:lnTo>
                    <a:lnTo>
                      <a:pt x="281" y="36"/>
                    </a:lnTo>
                    <a:lnTo>
                      <a:pt x="300" y="45"/>
                    </a:lnTo>
                    <a:lnTo>
                      <a:pt x="322" y="38"/>
                    </a:lnTo>
                    <a:lnTo>
                      <a:pt x="330" y="32"/>
                    </a:lnTo>
                    <a:lnTo>
                      <a:pt x="332" y="105"/>
                    </a:lnTo>
                    <a:lnTo>
                      <a:pt x="270" y="107"/>
                    </a:lnTo>
                    <a:lnTo>
                      <a:pt x="268" y="169"/>
                    </a:lnTo>
                    <a:lnTo>
                      <a:pt x="204" y="171"/>
                    </a:lnTo>
                    <a:lnTo>
                      <a:pt x="4" y="169"/>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8" name="Freeform 587"/>
              <p:cNvSpPr>
                <a:spLocks/>
              </p:cNvSpPr>
              <p:nvPr/>
            </p:nvSpPr>
            <p:spPr bwMode="auto">
              <a:xfrm>
                <a:off x="21878" y="5819"/>
                <a:ext cx="311" cy="374"/>
              </a:xfrm>
              <a:custGeom>
                <a:avLst/>
                <a:gdLst>
                  <a:gd name="T0" fmla="*/ 309 w 311"/>
                  <a:gd name="T1" fmla="*/ 374 h 374"/>
                  <a:gd name="T2" fmla="*/ 75 w 311"/>
                  <a:gd name="T3" fmla="*/ 361 h 374"/>
                  <a:gd name="T4" fmla="*/ 80 w 311"/>
                  <a:gd name="T5" fmla="*/ 297 h 374"/>
                  <a:gd name="T6" fmla="*/ 69 w 311"/>
                  <a:gd name="T7" fmla="*/ 295 h 374"/>
                  <a:gd name="T8" fmla="*/ 77 w 311"/>
                  <a:gd name="T9" fmla="*/ 164 h 374"/>
                  <a:gd name="T10" fmla="*/ 62 w 311"/>
                  <a:gd name="T11" fmla="*/ 161 h 374"/>
                  <a:gd name="T12" fmla="*/ 67 w 311"/>
                  <a:gd name="T13" fmla="*/ 99 h 374"/>
                  <a:gd name="T14" fmla="*/ 0 w 311"/>
                  <a:gd name="T15" fmla="*/ 95 h 374"/>
                  <a:gd name="T16" fmla="*/ 4 w 311"/>
                  <a:gd name="T17" fmla="*/ 30 h 374"/>
                  <a:gd name="T18" fmla="*/ 24 w 311"/>
                  <a:gd name="T19" fmla="*/ 30 h 374"/>
                  <a:gd name="T20" fmla="*/ 28 w 311"/>
                  <a:gd name="T21" fmla="*/ 0 h 374"/>
                  <a:gd name="T22" fmla="*/ 62 w 311"/>
                  <a:gd name="T23" fmla="*/ 5 h 374"/>
                  <a:gd name="T24" fmla="*/ 60 w 311"/>
                  <a:gd name="T25" fmla="*/ 33 h 374"/>
                  <a:gd name="T26" fmla="*/ 103 w 311"/>
                  <a:gd name="T27" fmla="*/ 37 h 374"/>
                  <a:gd name="T28" fmla="*/ 97 w 311"/>
                  <a:gd name="T29" fmla="*/ 133 h 374"/>
                  <a:gd name="T30" fmla="*/ 296 w 311"/>
                  <a:gd name="T31" fmla="*/ 146 h 374"/>
                  <a:gd name="T32" fmla="*/ 294 w 311"/>
                  <a:gd name="T33" fmla="*/ 179 h 374"/>
                  <a:gd name="T34" fmla="*/ 305 w 311"/>
                  <a:gd name="T35" fmla="*/ 181 h 374"/>
                  <a:gd name="T36" fmla="*/ 301 w 311"/>
                  <a:gd name="T37" fmla="*/ 310 h 374"/>
                  <a:gd name="T38" fmla="*/ 311 w 311"/>
                  <a:gd name="T39" fmla="*/ 312 h 374"/>
                  <a:gd name="T40" fmla="*/ 309 w 311"/>
                  <a:gd name="T41" fmla="*/ 374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1" h="374">
                    <a:moveTo>
                      <a:pt x="309" y="374"/>
                    </a:moveTo>
                    <a:lnTo>
                      <a:pt x="75" y="361"/>
                    </a:lnTo>
                    <a:lnTo>
                      <a:pt x="80" y="297"/>
                    </a:lnTo>
                    <a:lnTo>
                      <a:pt x="69" y="295"/>
                    </a:lnTo>
                    <a:lnTo>
                      <a:pt x="77" y="164"/>
                    </a:lnTo>
                    <a:lnTo>
                      <a:pt x="62" y="161"/>
                    </a:lnTo>
                    <a:lnTo>
                      <a:pt x="67" y="99"/>
                    </a:lnTo>
                    <a:lnTo>
                      <a:pt x="0" y="95"/>
                    </a:lnTo>
                    <a:lnTo>
                      <a:pt x="4" y="30"/>
                    </a:lnTo>
                    <a:lnTo>
                      <a:pt x="24" y="30"/>
                    </a:lnTo>
                    <a:lnTo>
                      <a:pt x="28" y="0"/>
                    </a:lnTo>
                    <a:lnTo>
                      <a:pt x="62" y="5"/>
                    </a:lnTo>
                    <a:lnTo>
                      <a:pt x="60" y="33"/>
                    </a:lnTo>
                    <a:lnTo>
                      <a:pt x="103" y="37"/>
                    </a:lnTo>
                    <a:lnTo>
                      <a:pt x="97" y="133"/>
                    </a:lnTo>
                    <a:lnTo>
                      <a:pt x="296" y="146"/>
                    </a:lnTo>
                    <a:lnTo>
                      <a:pt x="294" y="179"/>
                    </a:lnTo>
                    <a:lnTo>
                      <a:pt x="305" y="181"/>
                    </a:lnTo>
                    <a:lnTo>
                      <a:pt x="301" y="310"/>
                    </a:lnTo>
                    <a:lnTo>
                      <a:pt x="311" y="312"/>
                    </a:lnTo>
                    <a:lnTo>
                      <a:pt x="309" y="37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9" name="Freeform 588"/>
              <p:cNvSpPr>
                <a:spLocks/>
              </p:cNvSpPr>
              <p:nvPr/>
            </p:nvSpPr>
            <p:spPr bwMode="auto">
              <a:xfrm>
                <a:off x="23856" y="5901"/>
                <a:ext cx="350" cy="322"/>
              </a:xfrm>
              <a:custGeom>
                <a:avLst/>
                <a:gdLst>
                  <a:gd name="T0" fmla="*/ 9 w 350"/>
                  <a:gd name="T1" fmla="*/ 322 h 322"/>
                  <a:gd name="T2" fmla="*/ 2 w 350"/>
                  <a:gd name="T3" fmla="*/ 129 h 322"/>
                  <a:gd name="T4" fmla="*/ 0 w 350"/>
                  <a:gd name="T5" fmla="*/ 0 h 322"/>
                  <a:gd name="T6" fmla="*/ 34 w 350"/>
                  <a:gd name="T7" fmla="*/ 2 h 322"/>
                  <a:gd name="T8" fmla="*/ 49 w 350"/>
                  <a:gd name="T9" fmla="*/ 21 h 322"/>
                  <a:gd name="T10" fmla="*/ 148 w 350"/>
                  <a:gd name="T11" fmla="*/ 30 h 322"/>
                  <a:gd name="T12" fmla="*/ 157 w 350"/>
                  <a:gd name="T13" fmla="*/ 66 h 322"/>
                  <a:gd name="T14" fmla="*/ 165 w 350"/>
                  <a:gd name="T15" fmla="*/ 71 h 322"/>
                  <a:gd name="T16" fmla="*/ 232 w 350"/>
                  <a:gd name="T17" fmla="*/ 62 h 322"/>
                  <a:gd name="T18" fmla="*/ 245 w 350"/>
                  <a:gd name="T19" fmla="*/ 56 h 322"/>
                  <a:gd name="T20" fmla="*/ 247 w 350"/>
                  <a:gd name="T21" fmla="*/ 39 h 322"/>
                  <a:gd name="T22" fmla="*/ 286 w 350"/>
                  <a:gd name="T23" fmla="*/ 21 h 322"/>
                  <a:gd name="T24" fmla="*/ 339 w 350"/>
                  <a:gd name="T25" fmla="*/ 24 h 322"/>
                  <a:gd name="T26" fmla="*/ 346 w 350"/>
                  <a:gd name="T27" fmla="*/ 232 h 322"/>
                  <a:gd name="T28" fmla="*/ 346 w 350"/>
                  <a:gd name="T29" fmla="*/ 232 h 322"/>
                  <a:gd name="T30" fmla="*/ 350 w 350"/>
                  <a:gd name="T31" fmla="*/ 298 h 322"/>
                  <a:gd name="T32" fmla="*/ 174 w 350"/>
                  <a:gd name="T33" fmla="*/ 301 h 322"/>
                  <a:gd name="T34" fmla="*/ 174 w 350"/>
                  <a:gd name="T35" fmla="*/ 320 h 322"/>
                  <a:gd name="T36" fmla="*/ 9 w 350"/>
                  <a:gd name="T37" fmla="*/ 32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0" h="322">
                    <a:moveTo>
                      <a:pt x="9" y="322"/>
                    </a:moveTo>
                    <a:lnTo>
                      <a:pt x="2" y="129"/>
                    </a:lnTo>
                    <a:lnTo>
                      <a:pt x="0" y="0"/>
                    </a:lnTo>
                    <a:lnTo>
                      <a:pt x="34" y="2"/>
                    </a:lnTo>
                    <a:lnTo>
                      <a:pt x="49" y="21"/>
                    </a:lnTo>
                    <a:lnTo>
                      <a:pt x="148" y="30"/>
                    </a:lnTo>
                    <a:lnTo>
                      <a:pt x="157" y="66"/>
                    </a:lnTo>
                    <a:lnTo>
                      <a:pt x="165" y="71"/>
                    </a:lnTo>
                    <a:lnTo>
                      <a:pt x="232" y="62"/>
                    </a:lnTo>
                    <a:lnTo>
                      <a:pt x="245" y="56"/>
                    </a:lnTo>
                    <a:lnTo>
                      <a:pt x="247" y="39"/>
                    </a:lnTo>
                    <a:lnTo>
                      <a:pt x="286" y="21"/>
                    </a:lnTo>
                    <a:lnTo>
                      <a:pt x="339" y="24"/>
                    </a:lnTo>
                    <a:lnTo>
                      <a:pt x="346" y="232"/>
                    </a:lnTo>
                    <a:lnTo>
                      <a:pt x="346" y="232"/>
                    </a:lnTo>
                    <a:lnTo>
                      <a:pt x="350" y="298"/>
                    </a:lnTo>
                    <a:lnTo>
                      <a:pt x="174" y="301"/>
                    </a:lnTo>
                    <a:lnTo>
                      <a:pt x="174" y="320"/>
                    </a:lnTo>
                    <a:lnTo>
                      <a:pt x="9" y="322"/>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0" name="Freeform 589"/>
              <p:cNvSpPr>
                <a:spLocks/>
              </p:cNvSpPr>
              <p:nvPr/>
            </p:nvSpPr>
            <p:spPr bwMode="auto">
              <a:xfrm>
                <a:off x="21403" y="5843"/>
                <a:ext cx="323" cy="258"/>
              </a:xfrm>
              <a:custGeom>
                <a:avLst/>
                <a:gdLst>
                  <a:gd name="T0" fmla="*/ 316 w 323"/>
                  <a:gd name="T1" fmla="*/ 217 h 258"/>
                  <a:gd name="T2" fmla="*/ 308 w 323"/>
                  <a:gd name="T3" fmla="*/ 213 h 258"/>
                  <a:gd name="T4" fmla="*/ 295 w 323"/>
                  <a:gd name="T5" fmla="*/ 217 h 258"/>
                  <a:gd name="T6" fmla="*/ 280 w 323"/>
                  <a:gd name="T7" fmla="*/ 210 h 258"/>
                  <a:gd name="T8" fmla="*/ 241 w 323"/>
                  <a:gd name="T9" fmla="*/ 206 h 258"/>
                  <a:gd name="T10" fmla="*/ 215 w 323"/>
                  <a:gd name="T11" fmla="*/ 213 h 258"/>
                  <a:gd name="T12" fmla="*/ 211 w 323"/>
                  <a:gd name="T13" fmla="*/ 217 h 258"/>
                  <a:gd name="T14" fmla="*/ 209 w 323"/>
                  <a:gd name="T15" fmla="*/ 230 h 258"/>
                  <a:gd name="T16" fmla="*/ 204 w 323"/>
                  <a:gd name="T17" fmla="*/ 232 h 258"/>
                  <a:gd name="T18" fmla="*/ 174 w 323"/>
                  <a:gd name="T19" fmla="*/ 240 h 258"/>
                  <a:gd name="T20" fmla="*/ 162 w 323"/>
                  <a:gd name="T21" fmla="*/ 240 h 258"/>
                  <a:gd name="T22" fmla="*/ 140 w 323"/>
                  <a:gd name="T23" fmla="*/ 247 h 258"/>
                  <a:gd name="T24" fmla="*/ 131 w 323"/>
                  <a:gd name="T25" fmla="*/ 236 h 258"/>
                  <a:gd name="T26" fmla="*/ 123 w 323"/>
                  <a:gd name="T27" fmla="*/ 232 h 258"/>
                  <a:gd name="T28" fmla="*/ 127 w 323"/>
                  <a:gd name="T29" fmla="*/ 221 h 258"/>
                  <a:gd name="T30" fmla="*/ 119 w 323"/>
                  <a:gd name="T31" fmla="*/ 204 h 258"/>
                  <a:gd name="T32" fmla="*/ 121 w 323"/>
                  <a:gd name="T33" fmla="*/ 202 h 258"/>
                  <a:gd name="T34" fmla="*/ 119 w 323"/>
                  <a:gd name="T35" fmla="*/ 200 h 258"/>
                  <a:gd name="T36" fmla="*/ 110 w 323"/>
                  <a:gd name="T37" fmla="*/ 204 h 258"/>
                  <a:gd name="T38" fmla="*/ 95 w 323"/>
                  <a:gd name="T39" fmla="*/ 204 h 258"/>
                  <a:gd name="T40" fmla="*/ 84 w 323"/>
                  <a:gd name="T41" fmla="*/ 215 h 258"/>
                  <a:gd name="T42" fmla="*/ 86 w 323"/>
                  <a:gd name="T43" fmla="*/ 221 h 258"/>
                  <a:gd name="T44" fmla="*/ 82 w 323"/>
                  <a:gd name="T45" fmla="*/ 223 h 258"/>
                  <a:gd name="T46" fmla="*/ 76 w 323"/>
                  <a:gd name="T47" fmla="*/ 228 h 258"/>
                  <a:gd name="T48" fmla="*/ 67 w 323"/>
                  <a:gd name="T49" fmla="*/ 225 h 258"/>
                  <a:gd name="T50" fmla="*/ 67 w 323"/>
                  <a:gd name="T51" fmla="*/ 236 h 258"/>
                  <a:gd name="T52" fmla="*/ 63 w 323"/>
                  <a:gd name="T53" fmla="*/ 247 h 258"/>
                  <a:gd name="T54" fmla="*/ 56 w 323"/>
                  <a:gd name="T55" fmla="*/ 249 h 258"/>
                  <a:gd name="T56" fmla="*/ 54 w 323"/>
                  <a:gd name="T57" fmla="*/ 240 h 258"/>
                  <a:gd name="T58" fmla="*/ 50 w 323"/>
                  <a:gd name="T59" fmla="*/ 240 h 258"/>
                  <a:gd name="T60" fmla="*/ 46 w 323"/>
                  <a:gd name="T61" fmla="*/ 251 h 258"/>
                  <a:gd name="T62" fmla="*/ 37 w 323"/>
                  <a:gd name="T63" fmla="*/ 258 h 258"/>
                  <a:gd name="T64" fmla="*/ 30 w 323"/>
                  <a:gd name="T65" fmla="*/ 258 h 258"/>
                  <a:gd name="T66" fmla="*/ 24 w 323"/>
                  <a:gd name="T67" fmla="*/ 249 h 258"/>
                  <a:gd name="T68" fmla="*/ 13 w 323"/>
                  <a:gd name="T69" fmla="*/ 251 h 258"/>
                  <a:gd name="T70" fmla="*/ 7 w 323"/>
                  <a:gd name="T71" fmla="*/ 243 h 258"/>
                  <a:gd name="T72" fmla="*/ 0 w 323"/>
                  <a:gd name="T73" fmla="*/ 240 h 258"/>
                  <a:gd name="T74" fmla="*/ 11 w 323"/>
                  <a:gd name="T75" fmla="*/ 94 h 258"/>
                  <a:gd name="T76" fmla="*/ 20 w 323"/>
                  <a:gd name="T77" fmla="*/ 0 h 258"/>
                  <a:gd name="T78" fmla="*/ 314 w 323"/>
                  <a:gd name="T79" fmla="*/ 26 h 258"/>
                  <a:gd name="T80" fmla="*/ 312 w 323"/>
                  <a:gd name="T81" fmla="*/ 58 h 258"/>
                  <a:gd name="T82" fmla="*/ 308 w 323"/>
                  <a:gd name="T83" fmla="*/ 122 h 258"/>
                  <a:gd name="T84" fmla="*/ 323 w 323"/>
                  <a:gd name="T85" fmla="*/ 124 h 258"/>
                  <a:gd name="T86" fmla="*/ 316 w 323"/>
                  <a:gd name="T87" fmla="*/ 21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 h="258">
                    <a:moveTo>
                      <a:pt x="316" y="217"/>
                    </a:moveTo>
                    <a:lnTo>
                      <a:pt x="308" y="213"/>
                    </a:lnTo>
                    <a:lnTo>
                      <a:pt x="295" y="217"/>
                    </a:lnTo>
                    <a:lnTo>
                      <a:pt x="280" y="210"/>
                    </a:lnTo>
                    <a:lnTo>
                      <a:pt x="241" y="206"/>
                    </a:lnTo>
                    <a:lnTo>
                      <a:pt x="215" y="213"/>
                    </a:lnTo>
                    <a:lnTo>
                      <a:pt x="211" y="217"/>
                    </a:lnTo>
                    <a:lnTo>
                      <a:pt x="209" y="230"/>
                    </a:lnTo>
                    <a:lnTo>
                      <a:pt x="204" y="232"/>
                    </a:lnTo>
                    <a:lnTo>
                      <a:pt x="174" y="240"/>
                    </a:lnTo>
                    <a:lnTo>
                      <a:pt x="162" y="240"/>
                    </a:lnTo>
                    <a:lnTo>
                      <a:pt x="140" y="247"/>
                    </a:lnTo>
                    <a:lnTo>
                      <a:pt x="131" y="236"/>
                    </a:lnTo>
                    <a:lnTo>
                      <a:pt x="123" y="232"/>
                    </a:lnTo>
                    <a:lnTo>
                      <a:pt x="127" y="221"/>
                    </a:lnTo>
                    <a:lnTo>
                      <a:pt x="119" y="204"/>
                    </a:lnTo>
                    <a:lnTo>
                      <a:pt x="121" y="202"/>
                    </a:lnTo>
                    <a:lnTo>
                      <a:pt x="119" y="200"/>
                    </a:lnTo>
                    <a:lnTo>
                      <a:pt x="110" y="204"/>
                    </a:lnTo>
                    <a:lnTo>
                      <a:pt x="95" y="204"/>
                    </a:lnTo>
                    <a:lnTo>
                      <a:pt x="84" y="215"/>
                    </a:lnTo>
                    <a:lnTo>
                      <a:pt x="86" y="221"/>
                    </a:lnTo>
                    <a:lnTo>
                      <a:pt x="82" y="223"/>
                    </a:lnTo>
                    <a:lnTo>
                      <a:pt x="76" y="228"/>
                    </a:lnTo>
                    <a:lnTo>
                      <a:pt x="67" y="225"/>
                    </a:lnTo>
                    <a:lnTo>
                      <a:pt x="67" y="236"/>
                    </a:lnTo>
                    <a:lnTo>
                      <a:pt x="63" y="247"/>
                    </a:lnTo>
                    <a:lnTo>
                      <a:pt x="56" y="249"/>
                    </a:lnTo>
                    <a:lnTo>
                      <a:pt x="54" y="240"/>
                    </a:lnTo>
                    <a:lnTo>
                      <a:pt x="50" y="240"/>
                    </a:lnTo>
                    <a:lnTo>
                      <a:pt x="46" y="251"/>
                    </a:lnTo>
                    <a:lnTo>
                      <a:pt x="37" y="258"/>
                    </a:lnTo>
                    <a:lnTo>
                      <a:pt x="30" y="258"/>
                    </a:lnTo>
                    <a:lnTo>
                      <a:pt x="24" y="249"/>
                    </a:lnTo>
                    <a:lnTo>
                      <a:pt x="13" y="251"/>
                    </a:lnTo>
                    <a:lnTo>
                      <a:pt x="7" y="243"/>
                    </a:lnTo>
                    <a:lnTo>
                      <a:pt x="0" y="240"/>
                    </a:lnTo>
                    <a:lnTo>
                      <a:pt x="11" y="94"/>
                    </a:lnTo>
                    <a:lnTo>
                      <a:pt x="20" y="0"/>
                    </a:lnTo>
                    <a:lnTo>
                      <a:pt x="314" y="26"/>
                    </a:lnTo>
                    <a:lnTo>
                      <a:pt x="312" y="58"/>
                    </a:lnTo>
                    <a:lnTo>
                      <a:pt x="308" y="122"/>
                    </a:lnTo>
                    <a:lnTo>
                      <a:pt x="323" y="124"/>
                    </a:lnTo>
                    <a:lnTo>
                      <a:pt x="316" y="217"/>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1" name="Freeform 590"/>
              <p:cNvSpPr>
                <a:spLocks/>
              </p:cNvSpPr>
              <p:nvPr/>
            </p:nvSpPr>
            <p:spPr bwMode="auto">
              <a:xfrm>
                <a:off x="22172" y="5903"/>
                <a:ext cx="213" cy="299"/>
              </a:xfrm>
              <a:custGeom>
                <a:avLst/>
                <a:gdLst>
                  <a:gd name="T0" fmla="*/ 15 w 213"/>
                  <a:gd name="T1" fmla="*/ 290 h 299"/>
                  <a:gd name="T2" fmla="*/ 17 w 213"/>
                  <a:gd name="T3" fmla="*/ 228 h 299"/>
                  <a:gd name="T4" fmla="*/ 7 w 213"/>
                  <a:gd name="T5" fmla="*/ 226 h 299"/>
                  <a:gd name="T6" fmla="*/ 11 w 213"/>
                  <a:gd name="T7" fmla="*/ 97 h 299"/>
                  <a:gd name="T8" fmla="*/ 0 w 213"/>
                  <a:gd name="T9" fmla="*/ 95 h 299"/>
                  <a:gd name="T10" fmla="*/ 2 w 213"/>
                  <a:gd name="T11" fmla="*/ 62 h 299"/>
                  <a:gd name="T12" fmla="*/ 5 w 213"/>
                  <a:gd name="T13" fmla="*/ 30 h 299"/>
                  <a:gd name="T14" fmla="*/ 5 w 213"/>
                  <a:gd name="T15" fmla="*/ 0 h 299"/>
                  <a:gd name="T16" fmla="*/ 170 w 213"/>
                  <a:gd name="T17" fmla="*/ 4 h 299"/>
                  <a:gd name="T18" fmla="*/ 168 w 213"/>
                  <a:gd name="T19" fmla="*/ 39 h 299"/>
                  <a:gd name="T20" fmla="*/ 200 w 213"/>
                  <a:gd name="T21" fmla="*/ 41 h 299"/>
                  <a:gd name="T22" fmla="*/ 198 w 213"/>
                  <a:gd name="T23" fmla="*/ 105 h 299"/>
                  <a:gd name="T24" fmla="*/ 209 w 213"/>
                  <a:gd name="T25" fmla="*/ 105 h 299"/>
                  <a:gd name="T26" fmla="*/ 202 w 213"/>
                  <a:gd name="T27" fmla="*/ 236 h 299"/>
                  <a:gd name="T28" fmla="*/ 213 w 213"/>
                  <a:gd name="T29" fmla="*/ 238 h 299"/>
                  <a:gd name="T30" fmla="*/ 211 w 213"/>
                  <a:gd name="T31" fmla="*/ 299 h 299"/>
                  <a:gd name="T32" fmla="*/ 112 w 213"/>
                  <a:gd name="T33" fmla="*/ 294 h 299"/>
                  <a:gd name="T34" fmla="*/ 15 w 213"/>
                  <a:gd name="T35" fmla="*/ 290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299">
                    <a:moveTo>
                      <a:pt x="15" y="290"/>
                    </a:moveTo>
                    <a:lnTo>
                      <a:pt x="17" y="228"/>
                    </a:lnTo>
                    <a:lnTo>
                      <a:pt x="7" y="226"/>
                    </a:lnTo>
                    <a:lnTo>
                      <a:pt x="11" y="97"/>
                    </a:lnTo>
                    <a:lnTo>
                      <a:pt x="0" y="95"/>
                    </a:lnTo>
                    <a:lnTo>
                      <a:pt x="2" y="62"/>
                    </a:lnTo>
                    <a:lnTo>
                      <a:pt x="5" y="30"/>
                    </a:lnTo>
                    <a:lnTo>
                      <a:pt x="5" y="0"/>
                    </a:lnTo>
                    <a:lnTo>
                      <a:pt x="170" y="4"/>
                    </a:lnTo>
                    <a:lnTo>
                      <a:pt x="168" y="39"/>
                    </a:lnTo>
                    <a:lnTo>
                      <a:pt x="200" y="41"/>
                    </a:lnTo>
                    <a:lnTo>
                      <a:pt x="198" y="105"/>
                    </a:lnTo>
                    <a:lnTo>
                      <a:pt x="209" y="105"/>
                    </a:lnTo>
                    <a:lnTo>
                      <a:pt x="202" y="236"/>
                    </a:lnTo>
                    <a:lnTo>
                      <a:pt x="213" y="238"/>
                    </a:lnTo>
                    <a:lnTo>
                      <a:pt x="211" y="299"/>
                    </a:lnTo>
                    <a:lnTo>
                      <a:pt x="112" y="294"/>
                    </a:lnTo>
                    <a:lnTo>
                      <a:pt x="15" y="29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2" name="Freeform 591"/>
              <p:cNvSpPr>
                <a:spLocks/>
              </p:cNvSpPr>
              <p:nvPr/>
            </p:nvSpPr>
            <p:spPr bwMode="auto">
              <a:xfrm>
                <a:off x="24195" y="5922"/>
                <a:ext cx="355" cy="731"/>
              </a:xfrm>
              <a:custGeom>
                <a:avLst/>
                <a:gdLst>
                  <a:gd name="T0" fmla="*/ 30 w 355"/>
                  <a:gd name="T1" fmla="*/ 701 h 731"/>
                  <a:gd name="T2" fmla="*/ 26 w 355"/>
                  <a:gd name="T3" fmla="*/ 604 h 731"/>
                  <a:gd name="T4" fmla="*/ 17 w 355"/>
                  <a:gd name="T5" fmla="*/ 340 h 731"/>
                  <a:gd name="T6" fmla="*/ 13 w 355"/>
                  <a:gd name="T7" fmla="*/ 342 h 731"/>
                  <a:gd name="T8" fmla="*/ 11 w 355"/>
                  <a:gd name="T9" fmla="*/ 277 h 731"/>
                  <a:gd name="T10" fmla="*/ 7 w 355"/>
                  <a:gd name="T11" fmla="*/ 211 h 731"/>
                  <a:gd name="T12" fmla="*/ 7 w 355"/>
                  <a:gd name="T13" fmla="*/ 211 h 731"/>
                  <a:gd name="T14" fmla="*/ 0 w 355"/>
                  <a:gd name="T15" fmla="*/ 3 h 731"/>
                  <a:gd name="T16" fmla="*/ 37 w 355"/>
                  <a:gd name="T17" fmla="*/ 0 h 731"/>
                  <a:gd name="T18" fmla="*/ 93 w 355"/>
                  <a:gd name="T19" fmla="*/ 33 h 731"/>
                  <a:gd name="T20" fmla="*/ 114 w 355"/>
                  <a:gd name="T21" fmla="*/ 33 h 731"/>
                  <a:gd name="T22" fmla="*/ 118 w 355"/>
                  <a:gd name="T23" fmla="*/ 45 h 731"/>
                  <a:gd name="T24" fmla="*/ 101 w 355"/>
                  <a:gd name="T25" fmla="*/ 50 h 731"/>
                  <a:gd name="T26" fmla="*/ 99 w 355"/>
                  <a:gd name="T27" fmla="*/ 63 h 731"/>
                  <a:gd name="T28" fmla="*/ 153 w 355"/>
                  <a:gd name="T29" fmla="*/ 67 h 731"/>
                  <a:gd name="T30" fmla="*/ 164 w 355"/>
                  <a:gd name="T31" fmla="*/ 82 h 731"/>
                  <a:gd name="T32" fmla="*/ 159 w 355"/>
                  <a:gd name="T33" fmla="*/ 99 h 731"/>
                  <a:gd name="T34" fmla="*/ 189 w 355"/>
                  <a:gd name="T35" fmla="*/ 149 h 731"/>
                  <a:gd name="T36" fmla="*/ 211 w 355"/>
                  <a:gd name="T37" fmla="*/ 138 h 731"/>
                  <a:gd name="T38" fmla="*/ 204 w 355"/>
                  <a:gd name="T39" fmla="*/ 119 h 731"/>
                  <a:gd name="T40" fmla="*/ 211 w 355"/>
                  <a:gd name="T41" fmla="*/ 99 h 731"/>
                  <a:gd name="T42" fmla="*/ 247 w 355"/>
                  <a:gd name="T43" fmla="*/ 91 h 731"/>
                  <a:gd name="T44" fmla="*/ 271 w 355"/>
                  <a:gd name="T45" fmla="*/ 95 h 731"/>
                  <a:gd name="T46" fmla="*/ 288 w 355"/>
                  <a:gd name="T47" fmla="*/ 134 h 731"/>
                  <a:gd name="T48" fmla="*/ 337 w 355"/>
                  <a:gd name="T49" fmla="*/ 149 h 731"/>
                  <a:gd name="T50" fmla="*/ 340 w 355"/>
                  <a:gd name="T51" fmla="*/ 273 h 731"/>
                  <a:gd name="T52" fmla="*/ 346 w 355"/>
                  <a:gd name="T53" fmla="*/ 387 h 731"/>
                  <a:gd name="T54" fmla="*/ 355 w 355"/>
                  <a:gd name="T55" fmla="*/ 628 h 731"/>
                  <a:gd name="T56" fmla="*/ 282 w 355"/>
                  <a:gd name="T57" fmla="*/ 681 h 731"/>
                  <a:gd name="T58" fmla="*/ 252 w 355"/>
                  <a:gd name="T59" fmla="*/ 728 h 731"/>
                  <a:gd name="T60" fmla="*/ 228 w 355"/>
                  <a:gd name="T61" fmla="*/ 731 h 731"/>
                  <a:gd name="T62" fmla="*/ 226 w 355"/>
                  <a:gd name="T63" fmla="*/ 694 h 731"/>
                  <a:gd name="T64" fmla="*/ 30 w 355"/>
                  <a:gd name="T65" fmla="*/ 701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55" h="731">
                    <a:moveTo>
                      <a:pt x="30" y="701"/>
                    </a:moveTo>
                    <a:lnTo>
                      <a:pt x="26" y="604"/>
                    </a:lnTo>
                    <a:lnTo>
                      <a:pt x="17" y="340"/>
                    </a:lnTo>
                    <a:lnTo>
                      <a:pt x="13" y="342"/>
                    </a:lnTo>
                    <a:lnTo>
                      <a:pt x="11" y="277"/>
                    </a:lnTo>
                    <a:lnTo>
                      <a:pt x="7" y="211"/>
                    </a:lnTo>
                    <a:lnTo>
                      <a:pt x="7" y="211"/>
                    </a:lnTo>
                    <a:lnTo>
                      <a:pt x="0" y="3"/>
                    </a:lnTo>
                    <a:lnTo>
                      <a:pt x="37" y="0"/>
                    </a:lnTo>
                    <a:lnTo>
                      <a:pt x="93" y="33"/>
                    </a:lnTo>
                    <a:lnTo>
                      <a:pt x="114" y="33"/>
                    </a:lnTo>
                    <a:lnTo>
                      <a:pt x="118" y="45"/>
                    </a:lnTo>
                    <a:lnTo>
                      <a:pt x="101" y="50"/>
                    </a:lnTo>
                    <a:lnTo>
                      <a:pt x="99" y="63"/>
                    </a:lnTo>
                    <a:lnTo>
                      <a:pt x="153" y="67"/>
                    </a:lnTo>
                    <a:lnTo>
                      <a:pt x="164" y="82"/>
                    </a:lnTo>
                    <a:lnTo>
                      <a:pt x="159" y="99"/>
                    </a:lnTo>
                    <a:lnTo>
                      <a:pt x="189" y="149"/>
                    </a:lnTo>
                    <a:lnTo>
                      <a:pt x="211" y="138"/>
                    </a:lnTo>
                    <a:lnTo>
                      <a:pt x="204" y="119"/>
                    </a:lnTo>
                    <a:lnTo>
                      <a:pt x="211" y="99"/>
                    </a:lnTo>
                    <a:lnTo>
                      <a:pt x="247" y="91"/>
                    </a:lnTo>
                    <a:lnTo>
                      <a:pt x="271" y="95"/>
                    </a:lnTo>
                    <a:lnTo>
                      <a:pt x="288" y="134"/>
                    </a:lnTo>
                    <a:lnTo>
                      <a:pt x="337" y="149"/>
                    </a:lnTo>
                    <a:lnTo>
                      <a:pt x="340" y="273"/>
                    </a:lnTo>
                    <a:lnTo>
                      <a:pt x="346" y="387"/>
                    </a:lnTo>
                    <a:lnTo>
                      <a:pt x="355" y="628"/>
                    </a:lnTo>
                    <a:lnTo>
                      <a:pt x="282" y="681"/>
                    </a:lnTo>
                    <a:lnTo>
                      <a:pt x="252" y="728"/>
                    </a:lnTo>
                    <a:lnTo>
                      <a:pt x="228" y="731"/>
                    </a:lnTo>
                    <a:lnTo>
                      <a:pt x="226" y="694"/>
                    </a:lnTo>
                    <a:lnTo>
                      <a:pt x="30" y="701"/>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3" name="Freeform 592"/>
              <p:cNvSpPr>
                <a:spLocks/>
              </p:cNvSpPr>
              <p:nvPr/>
            </p:nvSpPr>
            <p:spPr bwMode="auto">
              <a:xfrm>
                <a:off x="21711" y="5901"/>
                <a:ext cx="247" cy="305"/>
              </a:xfrm>
              <a:custGeom>
                <a:avLst/>
                <a:gdLst>
                  <a:gd name="T0" fmla="*/ 45 w 247"/>
                  <a:gd name="T1" fmla="*/ 277 h 305"/>
                  <a:gd name="T2" fmla="*/ 42 w 247"/>
                  <a:gd name="T3" fmla="*/ 264 h 305"/>
                  <a:gd name="T4" fmla="*/ 49 w 247"/>
                  <a:gd name="T5" fmla="*/ 238 h 305"/>
                  <a:gd name="T6" fmla="*/ 66 w 247"/>
                  <a:gd name="T7" fmla="*/ 221 h 305"/>
                  <a:gd name="T8" fmla="*/ 70 w 247"/>
                  <a:gd name="T9" fmla="*/ 210 h 305"/>
                  <a:gd name="T10" fmla="*/ 68 w 247"/>
                  <a:gd name="T11" fmla="*/ 206 h 305"/>
                  <a:gd name="T12" fmla="*/ 62 w 247"/>
                  <a:gd name="T13" fmla="*/ 204 h 305"/>
                  <a:gd name="T14" fmla="*/ 58 w 247"/>
                  <a:gd name="T15" fmla="*/ 193 h 305"/>
                  <a:gd name="T16" fmla="*/ 47 w 247"/>
                  <a:gd name="T17" fmla="*/ 193 h 305"/>
                  <a:gd name="T18" fmla="*/ 45 w 247"/>
                  <a:gd name="T19" fmla="*/ 178 h 305"/>
                  <a:gd name="T20" fmla="*/ 25 w 247"/>
                  <a:gd name="T21" fmla="*/ 172 h 305"/>
                  <a:gd name="T22" fmla="*/ 27 w 247"/>
                  <a:gd name="T23" fmla="*/ 165 h 305"/>
                  <a:gd name="T24" fmla="*/ 25 w 247"/>
                  <a:gd name="T25" fmla="*/ 161 h 305"/>
                  <a:gd name="T26" fmla="*/ 8 w 247"/>
                  <a:gd name="T27" fmla="*/ 159 h 305"/>
                  <a:gd name="T28" fmla="*/ 15 w 247"/>
                  <a:gd name="T29" fmla="*/ 66 h 305"/>
                  <a:gd name="T30" fmla="*/ 0 w 247"/>
                  <a:gd name="T31" fmla="*/ 64 h 305"/>
                  <a:gd name="T32" fmla="*/ 4 w 247"/>
                  <a:gd name="T33" fmla="*/ 0 h 305"/>
                  <a:gd name="T34" fmla="*/ 167 w 247"/>
                  <a:gd name="T35" fmla="*/ 13 h 305"/>
                  <a:gd name="T36" fmla="*/ 234 w 247"/>
                  <a:gd name="T37" fmla="*/ 17 h 305"/>
                  <a:gd name="T38" fmla="*/ 229 w 247"/>
                  <a:gd name="T39" fmla="*/ 79 h 305"/>
                  <a:gd name="T40" fmla="*/ 244 w 247"/>
                  <a:gd name="T41" fmla="*/ 82 h 305"/>
                  <a:gd name="T42" fmla="*/ 236 w 247"/>
                  <a:gd name="T43" fmla="*/ 213 h 305"/>
                  <a:gd name="T44" fmla="*/ 247 w 247"/>
                  <a:gd name="T45" fmla="*/ 215 h 305"/>
                  <a:gd name="T46" fmla="*/ 242 w 247"/>
                  <a:gd name="T47" fmla="*/ 279 h 305"/>
                  <a:gd name="T48" fmla="*/ 111 w 247"/>
                  <a:gd name="T49" fmla="*/ 271 h 305"/>
                  <a:gd name="T50" fmla="*/ 109 w 247"/>
                  <a:gd name="T51" fmla="*/ 301 h 305"/>
                  <a:gd name="T52" fmla="*/ 96 w 247"/>
                  <a:gd name="T53" fmla="*/ 305 h 305"/>
                  <a:gd name="T54" fmla="*/ 88 w 247"/>
                  <a:gd name="T55" fmla="*/ 303 h 305"/>
                  <a:gd name="T56" fmla="*/ 62 w 247"/>
                  <a:gd name="T57" fmla="*/ 290 h 305"/>
                  <a:gd name="T58" fmla="*/ 49 w 247"/>
                  <a:gd name="T59" fmla="*/ 281 h 305"/>
                  <a:gd name="T60" fmla="*/ 45 w 247"/>
                  <a:gd name="T61" fmla="*/ 277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7" h="305">
                    <a:moveTo>
                      <a:pt x="45" y="277"/>
                    </a:moveTo>
                    <a:lnTo>
                      <a:pt x="42" y="264"/>
                    </a:lnTo>
                    <a:lnTo>
                      <a:pt x="49" y="238"/>
                    </a:lnTo>
                    <a:lnTo>
                      <a:pt x="66" y="221"/>
                    </a:lnTo>
                    <a:lnTo>
                      <a:pt x="70" y="210"/>
                    </a:lnTo>
                    <a:lnTo>
                      <a:pt x="68" y="206"/>
                    </a:lnTo>
                    <a:lnTo>
                      <a:pt x="62" y="204"/>
                    </a:lnTo>
                    <a:lnTo>
                      <a:pt x="58" y="193"/>
                    </a:lnTo>
                    <a:lnTo>
                      <a:pt x="47" y="193"/>
                    </a:lnTo>
                    <a:lnTo>
                      <a:pt x="45" y="178"/>
                    </a:lnTo>
                    <a:lnTo>
                      <a:pt x="25" y="172"/>
                    </a:lnTo>
                    <a:lnTo>
                      <a:pt x="27" y="165"/>
                    </a:lnTo>
                    <a:lnTo>
                      <a:pt x="25" y="161"/>
                    </a:lnTo>
                    <a:lnTo>
                      <a:pt x="8" y="159"/>
                    </a:lnTo>
                    <a:lnTo>
                      <a:pt x="15" y="66"/>
                    </a:lnTo>
                    <a:lnTo>
                      <a:pt x="0" y="64"/>
                    </a:lnTo>
                    <a:lnTo>
                      <a:pt x="4" y="0"/>
                    </a:lnTo>
                    <a:lnTo>
                      <a:pt x="167" y="13"/>
                    </a:lnTo>
                    <a:lnTo>
                      <a:pt x="234" y="17"/>
                    </a:lnTo>
                    <a:lnTo>
                      <a:pt x="229" y="79"/>
                    </a:lnTo>
                    <a:lnTo>
                      <a:pt x="244" y="82"/>
                    </a:lnTo>
                    <a:lnTo>
                      <a:pt x="236" y="213"/>
                    </a:lnTo>
                    <a:lnTo>
                      <a:pt x="247" y="215"/>
                    </a:lnTo>
                    <a:lnTo>
                      <a:pt x="242" y="279"/>
                    </a:lnTo>
                    <a:lnTo>
                      <a:pt x="111" y="271"/>
                    </a:lnTo>
                    <a:lnTo>
                      <a:pt x="109" y="301"/>
                    </a:lnTo>
                    <a:lnTo>
                      <a:pt x="96" y="305"/>
                    </a:lnTo>
                    <a:lnTo>
                      <a:pt x="88" y="303"/>
                    </a:lnTo>
                    <a:lnTo>
                      <a:pt x="62" y="290"/>
                    </a:lnTo>
                    <a:lnTo>
                      <a:pt x="49" y="281"/>
                    </a:lnTo>
                    <a:lnTo>
                      <a:pt x="45" y="27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4" name="Freeform 593"/>
              <p:cNvSpPr>
                <a:spLocks/>
              </p:cNvSpPr>
              <p:nvPr/>
            </p:nvSpPr>
            <p:spPr bwMode="auto">
              <a:xfrm>
                <a:off x="23164" y="5965"/>
                <a:ext cx="398" cy="142"/>
              </a:xfrm>
              <a:custGeom>
                <a:avLst/>
                <a:gdLst>
                  <a:gd name="T0" fmla="*/ 5 w 398"/>
                  <a:gd name="T1" fmla="*/ 138 h 142"/>
                  <a:gd name="T2" fmla="*/ 5 w 398"/>
                  <a:gd name="T3" fmla="*/ 131 h 142"/>
                  <a:gd name="T4" fmla="*/ 7 w 398"/>
                  <a:gd name="T5" fmla="*/ 127 h 142"/>
                  <a:gd name="T6" fmla="*/ 11 w 398"/>
                  <a:gd name="T7" fmla="*/ 127 h 142"/>
                  <a:gd name="T8" fmla="*/ 5 w 398"/>
                  <a:gd name="T9" fmla="*/ 121 h 142"/>
                  <a:gd name="T10" fmla="*/ 11 w 398"/>
                  <a:gd name="T11" fmla="*/ 118 h 142"/>
                  <a:gd name="T12" fmla="*/ 7 w 398"/>
                  <a:gd name="T13" fmla="*/ 116 h 142"/>
                  <a:gd name="T14" fmla="*/ 9 w 398"/>
                  <a:gd name="T15" fmla="*/ 108 h 142"/>
                  <a:gd name="T16" fmla="*/ 5 w 398"/>
                  <a:gd name="T17" fmla="*/ 106 h 142"/>
                  <a:gd name="T18" fmla="*/ 11 w 398"/>
                  <a:gd name="T19" fmla="*/ 99 h 142"/>
                  <a:gd name="T20" fmla="*/ 11 w 398"/>
                  <a:gd name="T21" fmla="*/ 97 h 142"/>
                  <a:gd name="T22" fmla="*/ 7 w 398"/>
                  <a:gd name="T23" fmla="*/ 95 h 142"/>
                  <a:gd name="T24" fmla="*/ 11 w 398"/>
                  <a:gd name="T25" fmla="*/ 95 h 142"/>
                  <a:gd name="T26" fmla="*/ 11 w 398"/>
                  <a:gd name="T27" fmla="*/ 91 h 142"/>
                  <a:gd name="T28" fmla="*/ 7 w 398"/>
                  <a:gd name="T29" fmla="*/ 88 h 142"/>
                  <a:gd name="T30" fmla="*/ 11 w 398"/>
                  <a:gd name="T31" fmla="*/ 84 h 142"/>
                  <a:gd name="T32" fmla="*/ 5 w 398"/>
                  <a:gd name="T33" fmla="*/ 82 h 142"/>
                  <a:gd name="T34" fmla="*/ 7 w 398"/>
                  <a:gd name="T35" fmla="*/ 69 h 142"/>
                  <a:gd name="T36" fmla="*/ 3 w 398"/>
                  <a:gd name="T37" fmla="*/ 69 h 142"/>
                  <a:gd name="T38" fmla="*/ 7 w 398"/>
                  <a:gd name="T39" fmla="*/ 65 h 142"/>
                  <a:gd name="T40" fmla="*/ 7 w 398"/>
                  <a:gd name="T41" fmla="*/ 60 h 142"/>
                  <a:gd name="T42" fmla="*/ 0 w 398"/>
                  <a:gd name="T43" fmla="*/ 58 h 142"/>
                  <a:gd name="T44" fmla="*/ 7 w 398"/>
                  <a:gd name="T45" fmla="*/ 52 h 142"/>
                  <a:gd name="T46" fmla="*/ 3 w 398"/>
                  <a:gd name="T47" fmla="*/ 50 h 142"/>
                  <a:gd name="T48" fmla="*/ 3 w 398"/>
                  <a:gd name="T49" fmla="*/ 48 h 142"/>
                  <a:gd name="T50" fmla="*/ 9 w 398"/>
                  <a:gd name="T51" fmla="*/ 48 h 142"/>
                  <a:gd name="T52" fmla="*/ 11 w 398"/>
                  <a:gd name="T53" fmla="*/ 41 h 142"/>
                  <a:gd name="T54" fmla="*/ 5 w 398"/>
                  <a:gd name="T55" fmla="*/ 41 h 142"/>
                  <a:gd name="T56" fmla="*/ 7 w 398"/>
                  <a:gd name="T57" fmla="*/ 11 h 142"/>
                  <a:gd name="T58" fmla="*/ 3 w 398"/>
                  <a:gd name="T59" fmla="*/ 11 h 142"/>
                  <a:gd name="T60" fmla="*/ 5 w 398"/>
                  <a:gd name="T61" fmla="*/ 5 h 142"/>
                  <a:gd name="T62" fmla="*/ 0 w 398"/>
                  <a:gd name="T63" fmla="*/ 2 h 142"/>
                  <a:gd name="T64" fmla="*/ 196 w 398"/>
                  <a:gd name="T65" fmla="*/ 0 h 142"/>
                  <a:gd name="T66" fmla="*/ 396 w 398"/>
                  <a:gd name="T67" fmla="*/ 2 h 142"/>
                  <a:gd name="T68" fmla="*/ 398 w 398"/>
                  <a:gd name="T69" fmla="*/ 142 h 142"/>
                  <a:gd name="T70" fmla="*/ 166 w 398"/>
                  <a:gd name="T71" fmla="*/ 142 h 142"/>
                  <a:gd name="T72" fmla="*/ 5 w 398"/>
                  <a:gd name="T73" fmla="*/ 1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8" h="142">
                    <a:moveTo>
                      <a:pt x="5" y="138"/>
                    </a:moveTo>
                    <a:lnTo>
                      <a:pt x="5" y="131"/>
                    </a:lnTo>
                    <a:lnTo>
                      <a:pt x="7" y="127"/>
                    </a:lnTo>
                    <a:lnTo>
                      <a:pt x="11" y="127"/>
                    </a:lnTo>
                    <a:lnTo>
                      <a:pt x="5" y="121"/>
                    </a:lnTo>
                    <a:lnTo>
                      <a:pt x="11" y="118"/>
                    </a:lnTo>
                    <a:lnTo>
                      <a:pt x="7" y="116"/>
                    </a:lnTo>
                    <a:lnTo>
                      <a:pt x="9" y="108"/>
                    </a:lnTo>
                    <a:lnTo>
                      <a:pt x="5" y="106"/>
                    </a:lnTo>
                    <a:lnTo>
                      <a:pt x="11" y="99"/>
                    </a:lnTo>
                    <a:lnTo>
                      <a:pt x="11" y="97"/>
                    </a:lnTo>
                    <a:lnTo>
                      <a:pt x="7" y="95"/>
                    </a:lnTo>
                    <a:lnTo>
                      <a:pt x="11" y="95"/>
                    </a:lnTo>
                    <a:lnTo>
                      <a:pt x="11" y="91"/>
                    </a:lnTo>
                    <a:lnTo>
                      <a:pt x="7" y="88"/>
                    </a:lnTo>
                    <a:lnTo>
                      <a:pt x="11" y="84"/>
                    </a:lnTo>
                    <a:lnTo>
                      <a:pt x="5" y="82"/>
                    </a:lnTo>
                    <a:lnTo>
                      <a:pt x="7" y="69"/>
                    </a:lnTo>
                    <a:lnTo>
                      <a:pt x="3" y="69"/>
                    </a:lnTo>
                    <a:lnTo>
                      <a:pt x="7" y="65"/>
                    </a:lnTo>
                    <a:lnTo>
                      <a:pt x="7" y="60"/>
                    </a:lnTo>
                    <a:lnTo>
                      <a:pt x="0" y="58"/>
                    </a:lnTo>
                    <a:lnTo>
                      <a:pt x="7" y="52"/>
                    </a:lnTo>
                    <a:lnTo>
                      <a:pt x="3" y="50"/>
                    </a:lnTo>
                    <a:lnTo>
                      <a:pt x="3" y="48"/>
                    </a:lnTo>
                    <a:lnTo>
                      <a:pt x="9" y="48"/>
                    </a:lnTo>
                    <a:lnTo>
                      <a:pt x="11" y="41"/>
                    </a:lnTo>
                    <a:lnTo>
                      <a:pt x="5" y="41"/>
                    </a:lnTo>
                    <a:lnTo>
                      <a:pt x="7" y="11"/>
                    </a:lnTo>
                    <a:lnTo>
                      <a:pt x="3" y="11"/>
                    </a:lnTo>
                    <a:lnTo>
                      <a:pt x="5" y="5"/>
                    </a:lnTo>
                    <a:lnTo>
                      <a:pt x="0" y="2"/>
                    </a:lnTo>
                    <a:lnTo>
                      <a:pt x="196" y="0"/>
                    </a:lnTo>
                    <a:lnTo>
                      <a:pt x="396" y="2"/>
                    </a:lnTo>
                    <a:lnTo>
                      <a:pt x="398" y="142"/>
                    </a:lnTo>
                    <a:lnTo>
                      <a:pt x="166" y="142"/>
                    </a:lnTo>
                    <a:lnTo>
                      <a:pt x="5" y="13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5" name="Freeform 594"/>
              <p:cNvSpPr>
                <a:spLocks/>
              </p:cNvSpPr>
              <p:nvPr/>
            </p:nvSpPr>
            <p:spPr bwMode="auto">
              <a:xfrm>
                <a:off x="22640" y="5955"/>
                <a:ext cx="235" cy="240"/>
              </a:xfrm>
              <a:custGeom>
                <a:avLst/>
                <a:gdLst>
                  <a:gd name="T0" fmla="*/ 172 w 235"/>
                  <a:gd name="T1" fmla="*/ 240 h 240"/>
                  <a:gd name="T2" fmla="*/ 142 w 235"/>
                  <a:gd name="T3" fmla="*/ 238 h 240"/>
                  <a:gd name="T4" fmla="*/ 144 w 235"/>
                  <a:gd name="T5" fmla="*/ 227 h 240"/>
                  <a:gd name="T6" fmla="*/ 138 w 235"/>
                  <a:gd name="T7" fmla="*/ 221 h 240"/>
                  <a:gd name="T8" fmla="*/ 136 w 235"/>
                  <a:gd name="T9" fmla="*/ 208 h 240"/>
                  <a:gd name="T10" fmla="*/ 134 w 235"/>
                  <a:gd name="T11" fmla="*/ 206 h 240"/>
                  <a:gd name="T12" fmla="*/ 123 w 235"/>
                  <a:gd name="T13" fmla="*/ 206 h 240"/>
                  <a:gd name="T14" fmla="*/ 116 w 235"/>
                  <a:gd name="T15" fmla="*/ 217 h 240"/>
                  <a:gd name="T16" fmla="*/ 108 w 235"/>
                  <a:gd name="T17" fmla="*/ 219 h 240"/>
                  <a:gd name="T18" fmla="*/ 108 w 235"/>
                  <a:gd name="T19" fmla="*/ 217 h 240"/>
                  <a:gd name="T20" fmla="*/ 114 w 235"/>
                  <a:gd name="T21" fmla="*/ 210 h 240"/>
                  <a:gd name="T22" fmla="*/ 112 w 235"/>
                  <a:gd name="T23" fmla="*/ 201 h 240"/>
                  <a:gd name="T24" fmla="*/ 106 w 235"/>
                  <a:gd name="T25" fmla="*/ 206 h 240"/>
                  <a:gd name="T26" fmla="*/ 106 w 235"/>
                  <a:gd name="T27" fmla="*/ 189 h 240"/>
                  <a:gd name="T28" fmla="*/ 101 w 235"/>
                  <a:gd name="T29" fmla="*/ 182 h 240"/>
                  <a:gd name="T30" fmla="*/ 86 w 235"/>
                  <a:gd name="T31" fmla="*/ 191 h 240"/>
                  <a:gd name="T32" fmla="*/ 78 w 235"/>
                  <a:gd name="T33" fmla="*/ 201 h 240"/>
                  <a:gd name="T34" fmla="*/ 76 w 235"/>
                  <a:gd name="T35" fmla="*/ 197 h 240"/>
                  <a:gd name="T36" fmla="*/ 69 w 235"/>
                  <a:gd name="T37" fmla="*/ 204 h 240"/>
                  <a:gd name="T38" fmla="*/ 52 w 235"/>
                  <a:gd name="T39" fmla="*/ 204 h 240"/>
                  <a:gd name="T40" fmla="*/ 54 w 235"/>
                  <a:gd name="T41" fmla="*/ 197 h 240"/>
                  <a:gd name="T42" fmla="*/ 50 w 235"/>
                  <a:gd name="T43" fmla="*/ 193 h 240"/>
                  <a:gd name="T44" fmla="*/ 50 w 235"/>
                  <a:gd name="T45" fmla="*/ 186 h 240"/>
                  <a:gd name="T46" fmla="*/ 41 w 235"/>
                  <a:gd name="T47" fmla="*/ 186 h 240"/>
                  <a:gd name="T48" fmla="*/ 35 w 235"/>
                  <a:gd name="T49" fmla="*/ 193 h 240"/>
                  <a:gd name="T50" fmla="*/ 33 w 235"/>
                  <a:gd name="T51" fmla="*/ 165 h 240"/>
                  <a:gd name="T52" fmla="*/ 22 w 235"/>
                  <a:gd name="T53" fmla="*/ 163 h 240"/>
                  <a:gd name="T54" fmla="*/ 18 w 235"/>
                  <a:gd name="T55" fmla="*/ 152 h 240"/>
                  <a:gd name="T56" fmla="*/ 0 w 235"/>
                  <a:gd name="T57" fmla="*/ 144 h 240"/>
                  <a:gd name="T58" fmla="*/ 3 w 235"/>
                  <a:gd name="T59" fmla="*/ 62 h 240"/>
                  <a:gd name="T60" fmla="*/ 63 w 235"/>
                  <a:gd name="T61" fmla="*/ 64 h 240"/>
                  <a:gd name="T62" fmla="*/ 67 w 235"/>
                  <a:gd name="T63" fmla="*/ 0 h 240"/>
                  <a:gd name="T64" fmla="*/ 230 w 235"/>
                  <a:gd name="T65" fmla="*/ 4 h 240"/>
                  <a:gd name="T66" fmla="*/ 228 w 235"/>
                  <a:gd name="T67" fmla="*/ 70 h 240"/>
                  <a:gd name="T68" fmla="*/ 235 w 235"/>
                  <a:gd name="T69" fmla="*/ 70 h 240"/>
                  <a:gd name="T70" fmla="*/ 232 w 235"/>
                  <a:gd name="T71" fmla="*/ 135 h 240"/>
                  <a:gd name="T72" fmla="*/ 200 w 235"/>
                  <a:gd name="T73" fmla="*/ 135 h 240"/>
                  <a:gd name="T74" fmla="*/ 198 w 235"/>
                  <a:gd name="T75" fmla="*/ 199 h 240"/>
                  <a:gd name="T76" fmla="*/ 172 w 235"/>
                  <a:gd name="T77" fmla="*/ 199 h 240"/>
                  <a:gd name="T78" fmla="*/ 172 w 235"/>
                  <a:gd name="T79"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35" h="240">
                    <a:moveTo>
                      <a:pt x="172" y="240"/>
                    </a:moveTo>
                    <a:lnTo>
                      <a:pt x="142" y="238"/>
                    </a:lnTo>
                    <a:lnTo>
                      <a:pt x="144" y="227"/>
                    </a:lnTo>
                    <a:lnTo>
                      <a:pt x="138" y="221"/>
                    </a:lnTo>
                    <a:lnTo>
                      <a:pt x="136" y="208"/>
                    </a:lnTo>
                    <a:lnTo>
                      <a:pt x="134" y="206"/>
                    </a:lnTo>
                    <a:lnTo>
                      <a:pt x="123" y="206"/>
                    </a:lnTo>
                    <a:lnTo>
                      <a:pt x="116" y="217"/>
                    </a:lnTo>
                    <a:lnTo>
                      <a:pt x="108" y="219"/>
                    </a:lnTo>
                    <a:lnTo>
                      <a:pt x="108" y="217"/>
                    </a:lnTo>
                    <a:lnTo>
                      <a:pt x="114" y="210"/>
                    </a:lnTo>
                    <a:lnTo>
                      <a:pt x="112" y="201"/>
                    </a:lnTo>
                    <a:lnTo>
                      <a:pt x="106" y="206"/>
                    </a:lnTo>
                    <a:lnTo>
                      <a:pt x="106" y="189"/>
                    </a:lnTo>
                    <a:lnTo>
                      <a:pt x="101" y="182"/>
                    </a:lnTo>
                    <a:lnTo>
                      <a:pt x="86" y="191"/>
                    </a:lnTo>
                    <a:lnTo>
                      <a:pt x="78" y="201"/>
                    </a:lnTo>
                    <a:lnTo>
                      <a:pt x="76" y="197"/>
                    </a:lnTo>
                    <a:lnTo>
                      <a:pt x="69" y="204"/>
                    </a:lnTo>
                    <a:lnTo>
                      <a:pt x="52" y="204"/>
                    </a:lnTo>
                    <a:lnTo>
                      <a:pt x="54" y="197"/>
                    </a:lnTo>
                    <a:lnTo>
                      <a:pt x="50" y="193"/>
                    </a:lnTo>
                    <a:lnTo>
                      <a:pt x="50" y="186"/>
                    </a:lnTo>
                    <a:lnTo>
                      <a:pt x="41" y="186"/>
                    </a:lnTo>
                    <a:lnTo>
                      <a:pt x="35" y="193"/>
                    </a:lnTo>
                    <a:lnTo>
                      <a:pt x="33" y="165"/>
                    </a:lnTo>
                    <a:lnTo>
                      <a:pt x="22" y="163"/>
                    </a:lnTo>
                    <a:lnTo>
                      <a:pt x="18" y="152"/>
                    </a:lnTo>
                    <a:lnTo>
                      <a:pt x="0" y="144"/>
                    </a:lnTo>
                    <a:lnTo>
                      <a:pt x="3" y="62"/>
                    </a:lnTo>
                    <a:lnTo>
                      <a:pt x="63" y="64"/>
                    </a:lnTo>
                    <a:lnTo>
                      <a:pt x="67" y="0"/>
                    </a:lnTo>
                    <a:lnTo>
                      <a:pt x="230" y="4"/>
                    </a:lnTo>
                    <a:lnTo>
                      <a:pt x="228" y="70"/>
                    </a:lnTo>
                    <a:lnTo>
                      <a:pt x="235" y="70"/>
                    </a:lnTo>
                    <a:lnTo>
                      <a:pt x="232" y="135"/>
                    </a:lnTo>
                    <a:lnTo>
                      <a:pt x="200" y="135"/>
                    </a:lnTo>
                    <a:lnTo>
                      <a:pt x="198" y="199"/>
                    </a:lnTo>
                    <a:lnTo>
                      <a:pt x="172" y="199"/>
                    </a:lnTo>
                    <a:lnTo>
                      <a:pt x="172" y="24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6" name="Freeform 595"/>
              <p:cNvSpPr>
                <a:spLocks/>
              </p:cNvSpPr>
              <p:nvPr/>
            </p:nvSpPr>
            <p:spPr bwMode="auto">
              <a:xfrm>
                <a:off x="22868" y="5959"/>
                <a:ext cx="307" cy="137"/>
              </a:xfrm>
              <a:custGeom>
                <a:avLst/>
                <a:gdLst>
                  <a:gd name="T0" fmla="*/ 105 w 307"/>
                  <a:gd name="T1" fmla="*/ 133 h 137"/>
                  <a:gd name="T2" fmla="*/ 4 w 307"/>
                  <a:gd name="T3" fmla="*/ 131 h 137"/>
                  <a:gd name="T4" fmla="*/ 7 w 307"/>
                  <a:gd name="T5" fmla="*/ 66 h 137"/>
                  <a:gd name="T6" fmla="*/ 0 w 307"/>
                  <a:gd name="T7" fmla="*/ 66 h 137"/>
                  <a:gd name="T8" fmla="*/ 2 w 307"/>
                  <a:gd name="T9" fmla="*/ 0 h 137"/>
                  <a:gd name="T10" fmla="*/ 101 w 307"/>
                  <a:gd name="T11" fmla="*/ 2 h 137"/>
                  <a:gd name="T12" fmla="*/ 296 w 307"/>
                  <a:gd name="T13" fmla="*/ 6 h 137"/>
                  <a:gd name="T14" fmla="*/ 296 w 307"/>
                  <a:gd name="T15" fmla="*/ 8 h 137"/>
                  <a:gd name="T16" fmla="*/ 301 w 307"/>
                  <a:gd name="T17" fmla="*/ 11 h 137"/>
                  <a:gd name="T18" fmla="*/ 299 w 307"/>
                  <a:gd name="T19" fmla="*/ 17 h 137"/>
                  <a:gd name="T20" fmla="*/ 303 w 307"/>
                  <a:gd name="T21" fmla="*/ 17 h 137"/>
                  <a:gd name="T22" fmla="*/ 301 w 307"/>
                  <a:gd name="T23" fmla="*/ 47 h 137"/>
                  <a:gd name="T24" fmla="*/ 307 w 307"/>
                  <a:gd name="T25" fmla="*/ 47 h 137"/>
                  <a:gd name="T26" fmla="*/ 305 w 307"/>
                  <a:gd name="T27" fmla="*/ 54 h 137"/>
                  <a:gd name="T28" fmla="*/ 299 w 307"/>
                  <a:gd name="T29" fmla="*/ 54 h 137"/>
                  <a:gd name="T30" fmla="*/ 299 w 307"/>
                  <a:gd name="T31" fmla="*/ 56 h 137"/>
                  <a:gd name="T32" fmla="*/ 303 w 307"/>
                  <a:gd name="T33" fmla="*/ 58 h 137"/>
                  <a:gd name="T34" fmla="*/ 296 w 307"/>
                  <a:gd name="T35" fmla="*/ 64 h 137"/>
                  <a:gd name="T36" fmla="*/ 303 w 307"/>
                  <a:gd name="T37" fmla="*/ 66 h 137"/>
                  <a:gd name="T38" fmla="*/ 303 w 307"/>
                  <a:gd name="T39" fmla="*/ 71 h 137"/>
                  <a:gd name="T40" fmla="*/ 299 w 307"/>
                  <a:gd name="T41" fmla="*/ 75 h 137"/>
                  <a:gd name="T42" fmla="*/ 303 w 307"/>
                  <a:gd name="T43" fmla="*/ 75 h 137"/>
                  <a:gd name="T44" fmla="*/ 301 w 307"/>
                  <a:gd name="T45" fmla="*/ 88 h 137"/>
                  <a:gd name="T46" fmla="*/ 307 w 307"/>
                  <a:gd name="T47" fmla="*/ 90 h 137"/>
                  <a:gd name="T48" fmla="*/ 303 w 307"/>
                  <a:gd name="T49" fmla="*/ 94 h 137"/>
                  <a:gd name="T50" fmla="*/ 307 w 307"/>
                  <a:gd name="T51" fmla="*/ 97 h 137"/>
                  <a:gd name="T52" fmla="*/ 307 w 307"/>
                  <a:gd name="T53" fmla="*/ 101 h 137"/>
                  <a:gd name="T54" fmla="*/ 303 w 307"/>
                  <a:gd name="T55" fmla="*/ 101 h 137"/>
                  <a:gd name="T56" fmla="*/ 307 w 307"/>
                  <a:gd name="T57" fmla="*/ 103 h 137"/>
                  <a:gd name="T58" fmla="*/ 307 w 307"/>
                  <a:gd name="T59" fmla="*/ 105 h 137"/>
                  <a:gd name="T60" fmla="*/ 301 w 307"/>
                  <a:gd name="T61" fmla="*/ 112 h 137"/>
                  <a:gd name="T62" fmla="*/ 305 w 307"/>
                  <a:gd name="T63" fmla="*/ 114 h 137"/>
                  <a:gd name="T64" fmla="*/ 303 w 307"/>
                  <a:gd name="T65" fmla="*/ 122 h 137"/>
                  <a:gd name="T66" fmla="*/ 307 w 307"/>
                  <a:gd name="T67" fmla="*/ 124 h 137"/>
                  <a:gd name="T68" fmla="*/ 301 w 307"/>
                  <a:gd name="T69" fmla="*/ 127 h 137"/>
                  <a:gd name="T70" fmla="*/ 307 w 307"/>
                  <a:gd name="T71" fmla="*/ 133 h 137"/>
                  <a:gd name="T72" fmla="*/ 303 w 307"/>
                  <a:gd name="T73" fmla="*/ 133 h 137"/>
                  <a:gd name="T74" fmla="*/ 301 w 307"/>
                  <a:gd name="T75" fmla="*/ 137 h 137"/>
                  <a:gd name="T76" fmla="*/ 105 w 307"/>
                  <a:gd name="T77" fmla="*/ 1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7" h="137">
                    <a:moveTo>
                      <a:pt x="105" y="133"/>
                    </a:moveTo>
                    <a:lnTo>
                      <a:pt x="4" y="131"/>
                    </a:lnTo>
                    <a:lnTo>
                      <a:pt x="7" y="66"/>
                    </a:lnTo>
                    <a:lnTo>
                      <a:pt x="0" y="66"/>
                    </a:lnTo>
                    <a:lnTo>
                      <a:pt x="2" y="0"/>
                    </a:lnTo>
                    <a:lnTo>
                      <a:pt x="101" y="2"/>
                    </a:lnTo>
                    <a:lnTo>
                      <a:pt x="296" y="6"/>
                    </a:lnTo>
                    <a:lnTo>
                      <a:pt x="296" y="8"/>
                    </a:lnTo>
                    <a:lnTo>
                      <a:pt x="301" y="11"/>
                    </a:lnTo>
                    <a:lnTo>
                      <a:pt x="299" y="17"/>
                    </a:lnTo>
                    <a:lnTo>
                      <a:pt x="303" y="17"/>
                    </a:lnTo>
                    <a:lnTo>
                      <a:pt x="301" y="47"/>
                    </a:lnTo>
                    <a:lnTo>
                      <a:pt x="307" y="47"/>
                    </a:lnTo>
                    <a:lnTo>
                      <a:pt x="305" y="54"/>
                    </a:lnTo>
                    <a:lnTo>
                      <a:pt x="299" y="54"/>
                    </a:lnTo>
                    <a:lnTo>
                      <a:pt x="299" y="56"/>
                    </a:lnTo>
                    <a:lnTo>
                      <a:pt x="303" y="58"/>
                    </a:lnTo>
                    <a:lnTo>
                      <a:pt x="296" y="64"/>
                    </a:lnTo>
                    <a:lnTo>
                      <a:pt x="303" y="66"/>
                    </a:lnTo>
                    <a:lnTo>
                      <a:pt x="303" y="71"/>
                    </a:lnTo>
                    <a:lnTo>
                      <a:pt x="299" y="75"/>
                    </a:lnTo>
                    <a:lnTo>
                      <a:pt x="303" y="75"/>
                    </a:lnTo>
                    <a:lnTo>
                      <a:pt x="301" y="88"/>
                    </a:lnTo>
                    <a:lnTo>
                      <a:pt x="307" y="90"/>
                    </a:lnTo>
                    <a:lnTo>
                      <a:pt x="303" y="94"/>
                    </a:lnTo>
                    <a:lnTo>
                      <a:pt x="307" y="97"/>
                    </a:lnTo>
                    <a:lnTo>
                      <a:pt x="307" y="101"/>
                    </a:lnTo>
                    <a:lnTo>
                      <a:pt x="303" y="101"/>
                    </a:lnTo>
                    <a:lnTo>
                      <a:pt x="307" y="103"/>
                    </a:lnTo>
                    <a:lnTo>
                      <a:pt x="307" y="105"/>
                    </a:lnTo>
                    <a:lnTo>
                      <a:pt x="301" y="112"/>
                    </a:lnTo>
                    <a:lnTo>
                      <a:pt x="305" y="114"/>
                    </a:lnTo>
                    <a:lnTo>
                      <a:pt x="303" y="122"/>
                    </a:lnTo>
                    <a:lnTo>
                      <a:pt x="307" y="124"/>
                    </a:lnTo>
                    <a:lnTo>
                      <a:pt x="301" y="127"/>
                    </a:lnTo>
                    <a:lnTo>
                      <a:pt x="307" y="133"/>
                    </a:lnTo>
                    <a:lnTo>
                      <a:pt x="303" y="133"/>
                    </a:lnTo>
                    <a:lnTo>
                      <a:pt x="301" y="137"/>
                    </a:lnTo>
                    <a:lnTo>
                      <a:pt x="105"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7" name="Freeform 596"/>
              <p:cNvSpPr>
                <a:spLocks/>
              </p:cNvSpPr>
              <p:nvPr/>
            </p:nvSpPr>
            <p:spPr bwMode="auto">
              <a:xfrm>
                <a:off x="23560" y="5965"/>
                <a:ext cx="307" cy="426"/>
              </a:xfrm>
              <a:custGeom>
                <a:avLst/>
                <a:gdLst>
                  <a:gd name="T0" fmla="*/ 4 w 307"/>
                  <a:gd name="T1" fmla="*/ 198 h 426"/>
                  <a:gd name="T2" fmla="*/ 2 w 307"/>
                  <a:gd name="T3" fmla="*/ 142 h 426"/>
                  <a:gd name="T4" fmla="*/ 0 w 307"/>
                  <a:gd name="T5" fmla="*/ 2 h 426"/>
                  <a:gd name="T6" fmla="*/ 64 w 307"/>
                  <a:gd name="T7" fmla="*/ 0 h 426"/>
                  <a:gd name="T8" fmla="*/ 96 w 307"/>
                  <a:gd name="T9" fmla="*/ 0 h 426"/>
                  <a:gd name="T10" fmla="*/ 98 w 307"/>
                  <a:gd name="T11" fmla="*/ 67 h 426"/>
                  <a:gd name="T12" fmla="*/ 298 w 307"/>
                  <a:gd name="T13" fmla="*/ 65 h 426"/>
                  <a:gd name="T14" fmla="*/ 305 w 307"/>
                  <a:gd name="T15" fmla="*/ 258 h 426"/>
                  <a:gd name="T16" fmla="*/ 307 w 307"/>
                  <a:gd name="T17" fmla="*/ 415 h 426"/>
                  <a:gd name="T18" fmla="*/ 307 w 307"/>
                  <a:gd name="T19" fmla="*/ 423 h 426"/>
                  <a:gd name="T20" fmla="*/ 242 w 307"/>
                  <a:gd name="T21" fmla="*/ 423 h 426"/>
                  <a:gd name="T22" fmla="*/ 109 w 307"/>
                  <a:gd name="T23" fmla="*/ 426 h 426"/>
                  <a:gd name="T24" fmla="*/ 105 w 307"/>
                  <a:gd name="T25" fmla="*/ 252 h 426"/>
                  <a:gd name="T26" fmla="*/ 88 w 307"/>
                  <a:gd name="T27" fmla="*/ 245 h 426"/>
                  <a:gd name="T28" fmla="*/ 83 w 307"/>
                  <a:gd name="T29" fmla="*/ 239 h 426"/>
                  <a:gd name="T30" fmla="*/ 83 w 307"/>
                  <a:gd name="T31" fmla="*/ 232 h 426"/>
                  <a:gd name="T32" fmla="*/ 88 w 307"/>
                  <a:gd name="T33" fmla="*/ 209 h 426"/>
                  <a:gd name="T34" fmla="*/ 94 w 307"/>
                  <a:gd name="T35" fmla="*/ 196 h 426"/>
                  <a:gd name="T36" fmla="*/ 4 w 307"/>
                  <a:gd name="T37" fmla="*/ 19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426">
                    <a:moveTo>
                      <a:pt x="4" y="198"/>
                    </a:moveTo>
                    <a:lnTo>
                      <a:pt x="2" y="142"/>
                    </a:lnTo>
                    <a:lnTo>
                      <a:pt x="0" y="2"/>
                    </a:lnTo>
                    <a:lnTo>
                      <a:pt x="64" y="0"/>
                    </a:lnTo>
                    <a:lnTo>
                      <a:pt x="96" y="0"/>
                    </a:lnTo>
                    <a:lnTo>
                      <a:pt x="98" y="67"/>
                    </a:lnTo>
                    <a:lnTo>
                      <a:pt x="298" y="65"/>
                    </a:lnTo>
                    <a:lnTo>
                      <a:pt x="305" y="258"/>
                    </a:lnTo>
                    <a:lnTo>
                      <a:pt x="307" y="415"/>
                    </a:lnTo>
                    <a:lnTo>
                      <a:pt x="307" y="423"/>
                    </a:lnTo>
                    <a:lnTo>
                      <a:pt x="242" y="423"/>
                    </a:lnTo>
                    <a:lnTo>
                      <a:pt x="109" y="426"/>
                    </a:lnTo>
                    <a:lnTo>
                      <a:pt x="105" y="252"/>
                    </a:lnTo>
                    <a:lnTo>
                      <a:pt x="88" y="245"/>
                    </a:lnTo>
                    <a:lnTo>
                      <a:pt x="83" y="239"/>
                    </a:lnTo>
                    <a:lnTo>
                      <a:pt x="83" y="232"/>
                    </a:lnTo>
                    <a:lnTo>
                      <a:pt x="88" y="209"/>
                    </a:lnTo>
                    <a:lnTo>
                      <a:pt x="94" y="196"/>
                    </a:lnTo>
                    <a:lnTo>
                      <a:pt x="4" y="198"/>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8" name="Freeform 597"/>
              <p:cNvSpPr>
                <a:spLocks/>
              </p:cNvSpPr>
              <p:nvPr/>
            </p:nvSpPr>
            <p:spPr bwMode="auto">
              <a:xfrm>
                <a:off x="22370" y="5944"/>
                <a:ext cx="202" cy="262"/>
              </a:xfrm>
              <a:custGeom>
                <a:avLst/>
                <a:gdLst>
                  <a:gd name="T0" fmla="*/ 13 w 202"/>
                  <a:gd name="T1" fmla="*/ 258 h 262"/>
                  <a:gd name="T2" fmla="*/ 15 w 202"/>
                  <a:gd name="T3" fmla="*/ 197 h 262"/>
                  <a:gd name="T4" fmla="*/ 4 w 202"/>
                  <a:gd name="T5" fmla="*/ 195 h 262"/>
                  <a:gd name="T6" fmla="*/ 11 w 202"/>
                  <a:gd name="T7" fmla="*/ 64 h 262"/>
                  <a:gd name="T8" fmla="*/ 0 w 202"/>
                  <a:gd name="T9" fmla="*/ 64 h 262"/>
                  <a:gd name="T10" fmla="*/ 2 w 202"/>
                  <a:gd name="T11" fmla="*/ 0 h 262"/>
                  <a:gd name="T12" fmla="*/ 36 w 202"/>
                  <a:gd name="T13" fmla="*/ 0 h 262"/>
                  <a:gd name="T14" fmla="*/ 202 w 202"/>
                  <a:gd name="T15" fmla="*/ 8 h 262"/>
                  <a:gd name="T16" fmla="*/ 200 w 202"/>
                  <a:gd name="T17" fmla="*/ 71 h 262"/>
                  <a:gd name="T18" fmla="*/ 112 w 202"/>
                  <a:gd name="T19" fmla="*/ 66 h 262"/>
                  <a:gd name="T20" fmla="*/ 103 w 202"/>
                  <a:gd name="T21" fmla="*/ 200 h 262"/>
                  <a:gd name="T22" fmla="*/ 114 w 202"/>
                  <a:gd name="T23" fmla="*/ 200 h 262"/>
                  <a:gd name="T24" fmla="*/ 109 w 202"/>
                  <a:gd name="T25" fmla="*/ 262 h 262"/>
                  <a:gd name="T26" fmla="*/ 45 w 202"/>
                  <a:gd name="T27" fmla="*/ 260 h 262"/>
                  <a:gd name="T28" fmla="*/ 13 w 202"/>
                  <a:gd name="T29" fmla="*/ 25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2" h="262">
                    <a:moveTo>
                      <a:pt x="13" y="258"/>
                    </a:moveTo>
                    <a:lnTo>
                      <a:pt x="15" y="197"/>
                    </a:lnTo>
                    <a:lnTo>
                      <a:pt x="4" y="195"/>
                    </a:lnTo>
                    <a:lnTo>
                      <a:pt x="11" y="64"/>
                    </a:lnTo>
                    <a:lnTo>
                      <a:pt x="0" y="64"/>
                    </a:lnTo>
                    <a:lnTo>
                      <a:pt x="2" y="0"/>
                    </a:lnTo>
                    <a:lnTo>
                      <a:pt x="36" y="0"/>
                    </a:lnTo>
                    <a:lnTo>
                      <a:pt x="202" y="8"/>
                    </a:lnTo>
                    <a:lnTo>
                      <a:pt x="200" y="71"/>
                    </a:lnTo>
                    <a:lnTo>
                      <a:pt x="112" y="66"/>
                    </a:lnTo>
                    <a:lnTo>
                      <a:pt x="103" y="200"/>
                    </a:lnTo>
                    <a:lnTo>
                      <a:pt x="114" y="200"/>
                    </a:lnTo>
                    <a:lnTo>
                      <a:pt x="109" y="262"/>
                    </a:lnTo>
                    <a:lnTo>
                      <a:pt x="45" y="260"/>
                    </a:lnTo>
                    <a:lnTo>
                      <a:pt x="13" y="25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9" name="Freeform 598"/>
              <p:cNvSpPr>
                <a:spLocks/>
              </p:cNvSpPr>
              <p:nvPr/>
            </p:nvSpPr>
            <p:spPr bwMode="auto">
              <a:xfrm>
                <a:off x="22473" y="6010"/>
                <a:ext cx="339" cy="209"/>
              </a:xfrm>
              <a:custGeom>
                <a:avLst/>
                <a:gdLst>
                  <a:gd name="T0" fmla="*/ 140 w 339"/>
                  <a:gd name="T1" fmla="*/ 202 h 209"/>
                  <a:gd name="T2" fmla="*/ 6 w 339"/>
                  <a:gd name="T3" fmla="*/ 196 h 209"/>
                  <a:gd name="T4" fmla="*/ 11 w 339"/>
                  <a:gd name="T5" fmla="*/ 134 h 209"/>
                  <a:gd name="T6" fmla="*/ 0 w 339"/>
                  <a:gd name="T7" fmla="*/ 134 h 209"/>
                  <a:gd name="T8" fmla="*/ 9 w 339"/>
                  <a:gd name="T9" fmla="*/ 0 h 209"/>
                  <a:gd name="T10" fmla="*/ 97 w 339"/>
                  <a:gd name="T11" fmla="*/ 5 h 209"/>
                  <a:gd name="T12" fmla="*/ 170 w 339"/>
                  <a:gd name="T13" fmla="*/ 7 h 209"/>
                  <a:gd name="T14" fmla="*/ 167 w 339"/>
                  <a:gd name="T15" fmla="*/ 89 h 209"/>
                  <a:gd name="T16" fmla="*/ 185 w 339"/>
                  <a:gd name="T17" fmla="*/ 97 h 209"/>
                  <a:gd name="T18" fmla="*/ 189 w 339"/>
                  <a:gd name="T19" fmla="*/ 108 h 209"/>
                  <a:gd name="T20" fmla="*/ 200 w 339"/>
                  <a:gd name="T21" fmla="*/ 110 h 209"/>
                  <a:gd name="T22" fmla="*/ 202 w 339"/>
                  <a:gd name="T23" fmla="*/ 138 h 209"/>
                  <a:gd name="T24" fmla="*/ 208 w 339"/>
                  <a:gd name="T25" fmla="*/ 131 h 209"/>
                  <a:gd name="T26" fmla="*/ 217 w 339"/>
                  <a:gd name="T27" fmla="*/ 131 h 209"/>
                  <a:gd name="T28" fmla="*/ 217 w 339"/>
                  <a:gd name="T29" fmla="*/ 138 h 209"/>
                  <a:gd name="T30" fmla="*/ 221 w 339"/>
                  <a:gd name="T31" fmla="*/ 142 h 209"/>
                  <a:gd name="T32" fmla="*/ 219 w 339"/>
                  <a:gd name="T33" fmla="*/ 149 h 209"/>
                  <a:gd name="T34" fmla="*/ 236 w 339"/>
                  <a:gd name="T35" fmla="*/ 149 h 209"/>
                  <a:gd name="T36" fmla="*/ 243 w 339"/>
                  <a:gd name="T37" fmla="*/ 142 h 209"/>
                  <a:gd name="T38" fmla="*/ 245 w 339"/>
                  <a:gd name="T39" fmla="*/ 146 h 209"/>
                  <a:gd name="T40" fmla="*/ 253 w 339"/>
                  <a:gd name="T41" fmla="*/ 136 h 209"/>
                  <a:gd name="T42" fmla="*/ 268 w 339"/>
                  <a:gd name="T43" fmla="*/ 127 h 209"/>
                  <a:gd name="T44" fmla="*/ 273 w 339"/>
                  <a:gd name="T45" fmla="*/ 134 h 209"/>
                  <a:gd name="T46" fmla="*/ 273 w 339"/>
                  <a:gd name="T47" fmla="*/ 151 h 209"/>
                  <a:gd name="T48" fmla="*/ 279 w 339"/>
                  <a:gd name="T49" fmla="*/ 146 h 209"/>
                  <a:gd name="T50" fmla="*/ 281 w 339"/>
                  <a:gd name="T51" fmla="*/ 155 h 209"/>
                  <a:gd name="T52" fmla="*/ 275 w 339"/>
                  <a:gd name="T53" fmla="*/ 162 h 209"/>
                  <a:gd name="T54" fmla="*/ 275 w 339"/>
                  <a:gd name="T55" fmla="*/ 164 h 209"/>
                  <a:gd name="T56" fmla="*/ 283 w 339"/>
                  <a:gd name="T57" fmla="*/ 162 h 209"/>
                  <a:gd name="T58" fmla="*/ 290 w 339"/>
                  <a:gd name="T59" fmla="*/ 151 h 209"/>
                  <a:gd name="T60" fmla="*/ 301 w 339"/>
                  <a:gd name="T61" fmla="*/ 151 h 209"/>
                  <a:gd name="T62" fmla="*/ 303 w 339"/>
                  <a:gd name="T63" fmla="*/ 153 h 209"/>
                  <a:gd name="T64" fmla="*/ 305 w 339"/>
                  <a:gd name="T65" fmla="*/ 166 h 209"/>
                  <a:gd name="T66" fmla="*/ 311 w 339"/>
                  <a:gd name="T67" fmla="*/ 172 h 209"/>
                  <a:gd name="T68" fmla="*/ 309 w 339"/>
                  <a:gd name="T69" fmla="*/ 183 h 209"/>
                  <a:gd name="T70" fmla="*/ 339 w 339"/>
                  <a:gd name="T71" fmla="*/ 185 h 209"/>
                  <a:gd name="T72" fmla="*/ 337 w 339"/>
                  <a:gd name="T73" fmla="*/ 209 h 209"/>
                  <a:gd name="T74" fmla="*/ 140 w 339"/>
                  <a:gd name="T75" fmla="*/ 20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9" h="209">
                    <a:moveTo>
                      <a:pt x="140" y="202"/>
                    </a:moveTo>
                    <a:lnTo>
                      <a:pt x="6" y="196"/>
                    </a:lnTo>
                    <a:lnTo>
                      <a:pt x="11" y="134"/>
                    </a:lnTo>
                    <a:lnTo>
                      <a:pt x="0" y="134"/>
                    </a:lnTo>
                    <a:lnTo>
                      <a:pt x="9" y="0"/>
                    </a:lnTo>
                    <a:lnTo>
                      <a:pt x="97" y="5"/>
                    </a:lnTo>
                    <a:lnTo>
                      <a:pt x="170" y="7"/>
                    </a:lnTo>
                    <a:lnTo>
                      <a:pt x="167" y="89"/>
                    </a:lnTo>
                    <a:lnTo>
                      <a:pt x="185" y="97"/>
                    </a:lnTo>
                    <a:lnTo>
                      <a:pt x="189" y="108"/>
                    </a:lnTo>
                    <a:lnTo>
                      <a:pt x="200" y="110"/>
                    </a:lnTo>
                    <a:lnTo>
                      <a:pt x="202" y="138"/>
                    </a:lnTo>
                    <a:lnTo>
                      <a:pt x="208" y="131"/>
                    </a:lnTo>
                    <a:lnTo>
                      <a:pt x="217" y="131"/>
                    </a:lnTo>
                    <a:lnTo>
                      <a:pt x="217" y="138"/>
                    </a:lnTo>
                    <a:lnTo>
                      <a:pt x="221" y="142"/>
                    </a:lnTo>
                    <a:lnTo>
                      <a:pt x="219" y="149"/>
                    </a:lnTo>
                    <a:lnTo>
                      <a:pt x="236" y="149"/>
                    </a:lnTo>
                    <a:lnTo>
                      <a:pt x="243" y="142"/>
                    </a:lnTo>
                    <a:lnTo>
                      <a:pt x="245" y="146"/>
                    </a:lnTo>
                    <a:lnTo>
                      <a:pt x="253" y="136"/>
                    </a:lnTo>
                    <a:lnTo>
                      <a:pt x="268" y="127"/>
                    </a:lnTo>
                    <a:lnTo>
                      <a:pt x="273" y="134"/>
                    </a:lnTo>
                    <a:lnTo>
                      <a:pt x="273" y="151"/>
                    </a:lnTo>
                    <a:lnTo>
                      <a:pt x="279" y="146"/>
                    </a:lnTo>
                    <a:lnTo>
                      <a:pt x="281" y="155"/>
                    </a:lnTo>
                    <a:lnTo>
                      <a:pt x="275" y="162"/>
                    </a:lnTo>
                    <a:lnTo>
                      <a:pt x="275" y="164"/>
                    </a:lnTo>
                    <a:lnTo>
                      <a:pt x="283" y="162"/>
                    </a:lnTo>
                    <a:lnTo>
                      <a:pt x="290" y="151"/>
                    </a:lnTo>
                    <a:lnTo>
                      <a:pt x="301" y="151"/>
                    </a:lnTo>
                    <a:lnTo>
                      <a:pt x="303" y="153"/>
                    </a:lnTo>
                    <a:lnTo>
                      <a:pt x="305" y="166"/>
                    </a:lnTo>
                    <a:lnTo>
                      <a:pt x="311" y="172"/>
                    </a:lnTo>
                    <a:lnTo>
                      <a:pt x="309" y="183"/>
                    </a:lnTo>
                    <a:lnTo>
                      <a:pt x="339" y="185"/>
                    </a:lnTo>
                    <a:lnTo>
                      <a:pt x="337" y="209"/>
                    </a:lnTo>
                    <a:lnTo>
                      <a:pt x="140" y="20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0" name="Freeform 599"/>
              <p:cNvSpPr>
                <a:spLocks/>
              </p:cNvSpPr>
              <p:nvPr/>
            </p:nvSpPr>
            <p:spPr bwMode="auto">
              <a:xfrm>
                <a:off x="24532" y="6064"/>
                <a:ext cx="209" cy="486"/>
              </a:xfrm>
              <a:custGeom>
                <a:avLst/>
                <a:gdLst>
                  <a:gd name="T0" fmla="*/ 194 w 209"/>
                  <a:gd name="T1" fmla="*/ 0 h 486"/>
                  <a:gd name="T2" fmla="*/ 209 w 209"/>
                  <a:gd name="T3" fmla="*/ 275 h 486"/>
                  <a:gd name="T4" fmla="*/ 101 w 209"/>
                  <a:gd name="T5" fmla="*/ 408 h 486"/>
                  <a:gd name="T6" fmla="*/ 18 w 209"/>
                  <a:gd name="T7" fmla="*/ 486 h 486"/>
                  <a:gd name="T8" fmla="*/ 9 w 209"/>
                  <a:gd name="T9" fmla="*/ 245 h 486"/>
                  <a:gd name="T10" fmla="*/ 3 w 209"/>
                  <a:gd name="T11" fmla="*/ 131 h 486"/>
                  <a:gd name="T12" fmla="*/ 0 w 209"/>
                  <a:gd name="T13" fmla="*/ 7 h 486"/>
                  <a:gd name="T14" fmla="*/ 20 w 209"/>
                  <a:gd name="T15" fmla="*/ 9 h 486"/>
                  <a:gd name="T16" fmla="*/ 22 w 209"/>
                  <a:gd name="T17" fmla="*/ 39 h 486"/>
                  <a:gd name="T18" fmla="*/ 56 w 209"/>
                  <a:gd name="T19" fmla="*/ 41 h 486"/>
                  <a:gd name="T20" fmla="*/ 58 w 209"/>
                  <a:gd name="T21" fmla="*/ 65 h 486"/>
                  <a:gd name="T22" fmla="*/ 142 w 209"/>
                  <a:gd name="T23" fmla="*/ 45 h 486"/>
                  <a:gd name="T24" fmla="*/ 194 w 209"/>
                  <a:gd name="T25" fmla="*/ 0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9" h="486">
                    <a:moveTo>
                      <a:pt x="194" y="0"/>
                    </a:moveTo>
                    <a:lnTo>
                      <a:pt x="209" y="275"/>
                    </a:lnTo>
                    <a:lnTo>
                      <a:pt x="101" y="408"/>
                    </a:lnTo>
                    <a:lnTo>
                      <a:pt x="18" y="486"/>
                    </a:lnTo>
                    <a:lnTo>
                      <a:pt x="9" y="245"/>
                    </a:lnTo>
                    <a:lnTo>
                      <a:pt x="3" y="131"/>
                    </a:lnTo>
                    <a:lnTo>
                      <a:pt x="0" y="7"/>
                    </a:lnTo>
                    <a:lnTo>
                      <a:pt x="20" y="9"/>
                    </a:lnTo>
                    <a:lnTo>
                      <a:pt x="22" y="39"/>
                    </a:lnTo>
                    <a:lnTo>
                      <a:pt x="56" y="41"/>
                    </a:lnTo>
                    <a:lnTo>
                      <a:pt x="58" y="65"/>
                    </a:lnTo>
                    <a:lnTo>
                      <a:pt x="142" y="45"/>
                    </a:lnTo>
                    <a:lnTo>
                      <a:pt x="194"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1" name="Freeform 600"/>
              <p:cNvSpPr>
                <a:spLocks/>
              </p:cNvSpPr>
              <p:nvPr/>
            </p:nvSpPr>
            <p:spPr bwMode="auto">
              <a:xfrm>
                <a:off x="22808" y="6090"/>
                <a:ext cx="170" cy="198"/>
              </a:xfrm>
              <a:custGeom>
                <a:avLst/>
                <a:gdLst>
                  <a:gd name="T0" fmla="*/ 140 w 170"/>
                  <a:gd name="T1" fmla="*/ 198 h 198"/>
                  <a:gd name="T2" fmla="*/ 6 w 170"/>
                  <a:gd name="T3" fmla="*/ 193 h 198"/>
                  <a:gd name="T4" fmla="*/ 0 w 170"/>
                  <a:gd name="T5" fmla="*/ 193 h 198"/>
                  <a:gd name="T6" fmla="*/ 2 w 170"/>
                  <a:gd name="T7" fmla="*/ 129 h 198"/>
                  <a:gd name="T8" fmla="*/ 4 w 170"/>
                  <a:gd name="T9" fmla="*/ 105 h 198"/>
                  <a:gd name="T10" fmla="*/ 4 w 170"/>
                  <a:gd name="T11" fmla="*/ 64 h 198"/>
                  <a:gd name="T12" fmla="*/ 30 w 170"/>
                  <a:gd name="T13" fmla="*/ 64 h 198"/>
                  <a:gd name="T14" fmla="*/ 32 w 170"/>
                  <a:gd name="T15" fmla="*/ 0 h 198"/>
                  <a:gd name="T16" fmla="*/ 64 w 170"/>
                  <a:gd name="T17" fmla="*/ 0 h 198"/>
                  <a:gd name="T18" fmla="*/ 165 w 170"/>
                  <a:gd name="T19" fmla="*/ 2 h 198"/>
                  <a:gd name="T20" fmla="*/ 163 w 170"/>
                  <a:gd name="T21" fmla="*/ 69 h 198"/>
                  <a:gd name="T22" fmla="*/ 170 w 170"/>
                  <a:gd name="T23" fmla="*/ 69 h 198"/>
                  <a:gd name="T24" fmla="*/ 167 w 170"/>
                  <a:gd name="T25" fmla="*/ 198 h 198"/>
                  <a:gd name="T26" fmla="*/ 140 w 170"/>
                  <a:gd name="T27"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0" h="198">
                    <a:moveTo>
                      <a:pt x="140" y="198"/>
                    </a:moveTo>
                    <a:lnTo>
                      <a:pt x="6" y="193"/>
                    </a:lnTo>
                    <a:lnTo>
                      <a:pt x="0" y="193"/>
                    </a:lnTo>
                    <a:lnTo>
                      <a:pt x="2" y="129"/>
                    </a:lnTo>
                    <a:lnTo>
                      <a:pt x="4" y="105"/>
                    </a:lnTo>
                    <a:lnTo>
                      <a:pt x="4" y="64"/>
                    </a:lnTo>
                    <a:lnTo>
                      <a:pt x="30" y="64"/>
                    </a:lnTo>
                    <a:lnTo>
                      <a:pt x="32" y="0"/>
                    </a:lnTo>
                    <a:lnTo>
                      <a:pt x="64" y="0"/>
                    </a:lnTo>
                    <a:lnTo>
                      <a:pt x="165" y="2"/>
                    </a:lnTo>
                    <a:lnTo>
                      <a:pt x="163" y="69"/>
                    </a:lnTo>
                    <a:lnTo>
                      <a:pt x="170" y="69"/>
                    </a:lnTo>
                    <a:lnTo>
                      <a:pt x="167" y="198"/>
                    </a:lnTo>
                    <a:lnTo>
                      <a:pt x="140" y="19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2" name="Freeform 601"/>
              <p:cNvSpPr>
                <a:spLocks/>
              </p:cNvSpPr>
              <p:nvPr/>
            </p:nvSpPr>
            <p:spPr bwMode="auto">
              <a:xfrm>
                <a:off x="22971" y="6092"/>
                <a:ext cx="258" cy="200"/>
              </a:xfrm>
              <a:custGeom>
                <a:avLst/>
                <a:gdLst>
                  <a:gd name="T0" fmla="*/ 258 w 258"/>
                  <a:gd name="T1" fmla="*/ 200 h 200"/>
                  <a:gd name="T2" fmla="*/ 108 w 258"/>
                  <a:gd name="T3" fmla="*/ 198 h 200"/>
                  <a:gd name="T4" fmla="*/ 4 w 258"/>
                  <a:gd name="T5" fmla="*/ 196 h 200"/>
                  <a:gd name="T6" fmla="*/ 7 w 258"/>
                  <a:gd name="T7" fmla="*/ 67 h 200"/>
                  <a:gd name="T8" fmla="*/ 0 w 258"/>
                  <a:gd name="T9" fmla="*/ 67 h 200"/>
                  <a:gd name="T10" fmla="*/ 2 w 258"/>
                  <a:gd name="T11" fmla="*/ 0 h 200"/>
                  <a:gd name="T12" fmla="*/ 198 w 258"/>
                  <a:gd name="T13" fmla="*/ 4 h 200"/>
                  <a:gd name="T14" fmla="*/ 198 w 258"/>
                  <a:gd name="T15" fmla="*/ 11 h 200"/>
                  <a:gd name="T16" fmla="*/ 198 w 258"/>
                  <a:gd name="T17" fmla="*/ 15 h 200"/>
                  <a:gd name="T18" fmla="*/ 202 w 258"/>
                  <a:gd name="T19" fmla="*/ 17 h 200"/>
                  <a:gd name="T20" fmla="*/ 198 w 258"/>
                  <a:gd name="T21" fmla="*/ 22 h 200"/>
                  <a:gd name="T22" fmla="*/ 202 w 258"/>
                  <a:gd name="T23" fmla="*/ 24 h 200"/>
                  <a:gd name="T24" fmla="*/ 202 w 258"/>
                  <a:gd name="T25" fmla="*/ 34 h 200"/>
                  <a:gd name="T26" fmla="*/ 206 w 258"/>
                  <a:gd name="T27" fmla="*/ 39 h 200"/>
                  <a:gd name="T28" fmla="*/ 208 w 258"/>
                  <a:gd name="T29" fmla="*/ 52 h 200"/>
                  <a:gd name="T30" fmla="*/ 215 w 258"/>
                  <a:gd name="T31" fmla="*/ 60 h 200"/>
                  <a:gd name="T32" fmla="*/ 219 w 258"/>
                  <a:gd name="T33" fmla="*/ 95 h 200"/>
                  <a:gd name="T34" fmla="*/ 228 w 258"/>
                  <a:gd name="T35" fmla="*/ 107 h 200"/>
                  <a:gd name="T36" fmla="*/ 226 w 258"/>
                  <a:gd name="T37" fmla="*/ 125 h 200"/>
                  <a:gd name="T38" fmla="*/ 232 w 258"/>
                  <a:gd name="T39" fmla="*/ 127 h 200"/>
                  <a:gd name="T40" fmla="*/ 236 w 258"/>
                  <a:gd name="T41" fmla="*/ 142 h 200"/>
                  <a:gd name="T42" fmla="*/ 234 w 258"/>
                  <a:gd name="T43" fmla="*/ 148 h 200"/>
                  <a:gd name="T44" fmla="*/ 243 w 258"/>
                  <a:gd name="T45" fmla="*/ 155 h 200"/>
                  <a:gd name="T46" fmla="*/ 249 w 258"/>
                  <a:gd name="T47" fmla="*/ 165 h 200"/>
                  <a:gd name="T48" fmla="*/ 249 w 258"/>
                  <a:gd name="T49" fmla="*/ 185 h 200"/>
                  <a:gd name="T50" fmla="*/ 258 w 258"/>
                  <a:gd name="T5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200">
                    <a:moveTo>
                      <a:pt x="258" y="200"/>
                    </a:moveTo>
                    <a:lnTo>
                      <a:pt x="108" y="198"/>
                    </a:lnTo>
                    <a:lnTo>
                      <a:pt x="4" y="196"/>
                    </a:lnTo>
                    <a:lnTo>
                      <a:pt x="7" y="67"/>
                    </a:lnTo>
                    <a:lnTo>
                      <a:pt x="0" y="67"/>
                    </a:lnTo>
                    <a:lnTo>
                      <a:pt x="2" y="0"/>
                    </a:lnTo>
                    <a:lnTo>
                      <a:pt x="198" y="4"/>
                    </a:lnTo>
                    <a:lnTo>
                      <a:pt x="198" y="11"/>
                    </a:lnTo>
                    <a:lnTo>
                      <a:pt x="198" y="15"/>
                    </a:lnTo>
                    <a:lnTo>
                      <a:pt x="202" y="17"/>
                    </a:lnTo>
                    <a:lnTo>
                      <a:pt x="198" y="22"/>
                    </a:lnTo>
                    <a:lnTo>
                      <a:pt x="202" y="24"/>
                    </a:lnTo>
                    <a:lnTo>
                      <a:pt x="202" y="34"/>
                    </a:lnTo>
                    <a:lnTo>
                      <a:pt x="206" y="39"/>
                    </a:lnTo>
                    <a:lnTo>
                      <a:pt x="208" y="52"/>
                    </a:lnTo>
                    <a:lnTo>
                      <a:pt x="215" y="60"/>
                    </a:lnTo>
                    <a:lnTo>
                      <a:pt x="219" y="95"/>
                    </a:lnTo>
                    <a:lnTo>
                      <a:pt x="228" y="107"/>
                    </a:lnTo>
                    <a:lnTo>
                      <a:pt x="226" y="125"/>
                    </a:lnTo>
                    <a:lnTo>
                      <a:pt x="232" y="127"/>
                    </a:lnTo>
                    <a:lnTo>
                      <a:pt x="236" y="142"/>
                    </a:lnTo>
                    <a:lnTo>
                      <a:pt x="234" y="148"/>
                    </a:lnTo>
                    <a:lnTo>
                      <a:pt x="243" y="155"/>
                    </a:lnTo>
                    <a:lnTo>
                      <a:pt x="249" y="165"/>
                    </a:lnTo>
                    <a:lnTo>
                      <a:pt x="249" y="185"/>
                    </a:lnTo>
                    <a:lnTo>
                      <a:pt x="258" y="20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3" name="Freeform 602"/>
              <p:cNvSpPr>
                <a:spLocks/>
              </p:cNvSpPr>
              <p:nvPr/>
            </p:nvSpPr>
            <p:spPr bwMode="auto">
              <a:xfrm>
                <a:off x="23169" y="6103"/>
                <a:ext cx="404" cy="255"/>
              </a:xfrm>
              <a:custGeom>
                <a:avLst/>
                <a:gdLst>
                  <a:gd name="T0" fmla="*/ 270 w 404"/>
                  <a:gd name="T1" fmla="*/ 255 h 255"/>
                  <a:gd name="T2" fmla="*/ 71 w 404"/>
                  <a:gd name="T3" fmla="*/ 253 h 255"/>
                  <a:gd name="T4" fmla="*/ 68 w 404"/>
                  <a:gd name="T5" fmla="*/ 247 h 255"/>
                  <a:gd name="T6" fmla="*/ 71 w 404"/>
                  <a:gd name="T7" fmla="*/ 238 h 255"/>
                  <a:gd name="T8" fmla="*/ 68 w 404"/>
                  <a:gd name="T9" fmla="*/ 232 h 255"/>
                  <a:gd name="T10" fmla="*/ 71 w 404"/>
                  <a:gd name="T11" fmla="*/ 217 h 255"/>
                  <a:gd name="T12" fmla="*/ 64 w 404"/>
                  <a:gd name="T13" fmla="*/ 210 h 255"/>
                  <a:gd name="T14" fmla="*/ 60 w 404"/>
                  <a:gd name="T15" fmla="*/ 189 h 255"/>
                  <a:gd name="T16" fmla="*/ 51 w 404"/>
                  <a:gd name="T17" fmla="*/ 174 h 255"/>
                  <a:gd name="T18" fmla="*/ 51 w 404"/>
                  <a:gd name="T19" fmla="*/ 154 h 255"/>
                  <a:gd name="T20" fmla="*/ 45 w 404"/>
                  <a:gd name="T21" fmla="*/ 144 h 255"/>
                  <a:gd name="T22" fmla="*/ 36 w 404"/>
                  <a:gd name="T23" fmla="*/ 137 h 255"/>
                  <a:gd name="T24" fmla="*/ 38 w 404"/>
                  <a:gd name="T25" fmla="*/ 131 h 255"/>
                  <a:gd name="T26" fmla="*/ 34 w 404"/>
                  <a:gd name="T27" fmla="*/ 116 h 255"/>
                  <a:gd name="T28" fmla="*/ 28 w 404"/>
                  <a:gd name="T29" fmla="*/ 114 h 255"/>
                  <a:gd name="T30" fmla="*/ 30 w 404"/>
                  <a:gd name="T31" fmla="*/ 96 h 255"/>
                  <a:gd name="T32" fmla="*/ 21 w 404"/>
                  <a:gd name="T33" fmla="*/ 84 h 255"/>
                  <a:gd name="T34" fmla="*/ 17 w 404"/>
                  <a:gd name="T35" fmla="*/ 49 h 255"/>
                  <a:gd name="T36" fmla="*/ 10 w 404"/>
                  <a:gd name="T37" fmla="*/ 41 h 255"/>
                  <a:gd name="T38" fmla="*/ 8 w 404"/>
                  <a:gd name="T39" fmla="*/ 28 h 255"/>
                  <a:gd name="T40" fmla="*/ 4 w 404"/>
                  <a:gd name="T41" fmla="*/ 23 h 255"/>
                  <a:gd name="T42" fmla="*/ 4 w 404"/>
                  <a:gd name="T43" fmla="*/ 13 h 255"/>
                  <a:gd name="T44" fmla="*/ 0 w 404"/>
                  <a:gd name="T45" fmla="*/ 11 h 255"/>
                  <a:gd name="T46" fmla="*/ 4 w 404"/>
                  <a:gd name="T47" fmla="*/ 6 h 255"/>
                  <a:gd name="T48" fmla="*/ 0 w 404"/>
                  <a:gd name="T49" fmla="*/ 4 h 255"/>
                  <a:gd name="T50" fmla="*/ 0 w 404"/>
                  <a:gd name="T51" fmla="*/ 0 h 255"/>
                  <a:gd name="T52" fmla="*/ 161 w 404"/>
                  <a:gd name="T53" fmla="*/ 4 h 255"/>
                  <a:gd name="T54" fmla="*/ 163 w 404"/>
                  <a:gd name="T55" fmla="*/ 60 h 255"/>
                  <a:gd name="T56" fmla="*/ 167 w 404"/>
                  <a:gd name="T57" fmla="*/ 60 h 255"/>
                  <a:gd name="T58" fmla="*/ 165 w 404"/>
                  <a:gd name="T59" fmla="*/ 81 h 255"/>
                  <a:gd name="T60" fmla="*/ 165 w 404"/>
                  <a:gd name="T61" fmla="*/ 124 h 255"/>
                  <a:gd name="T62" fmla="*/ 197 w 404"/>
                  <a:gd name="T63" fmla="*/ 127 h 255"/>
                  <a:gd name="T64" fmla="*/ 199 w 404"/>
                  <a:gd name="T65" fmla="*/ 157 h 255"/>
                  <a:gd name="T66" fmla="*/ 330 w 404"/>
                  <a:gd name="T67" fmla="*/ 157 h 255"/>
                  <a:gd name="T68" fmla="*/ 330 w 404"/>
                  <a:gd name="T69" fmla="*/ 124 h 255"/>
                  <a:gd name="T70" fmla="*/ 363 w 404"/>
                  <a:gd name="T71" fmla="*/ 122 h 255"/>
                  <a:gd name="T72" fmla="*/ 363 w 404"/>
                  <a:gd name="T73" fmla="*/ 92 h 255"/>
                  <a:gd name="T74" fmla="*/ 395 w 404"/>
                  <a:gd name="T75" fmla="*/ 92 h 255"/>
                  <a:gd name="T76" fmla="*/ 397 w 404"/>
                  <a:gd name="T77" fmla="*/ 191 h 255"/>
                  <a:gd name="T78" fmla="*/ 404 w 404"/>
                  <a:gd name="T79" fmla="*/ 191 h 255"/>
                  <a:gd name="T80" fmla="*/ 404 w 404"/>
                  <a:gd name="T81" fmla="*/ 255 h 255"/>
                  <a:gd name="T82" fmla="*/ 270 w 404"/>
                  <a:gd name="T83" fmla="*/ 255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04" h="255">
                    <a:moveTo>
                      <a:pt x="270" y="255"/>
                    </a:moveTo>
                    <a:lnTo>
                      <a:pt x="71" y="253"/>
                    </a:lnTo>
                    <a:lnTo>
                      <a:pt x="68" y="247"/>
                    </a:lnTo>
                    <a:lnTo>
                      <a:pt x="71" y="238"/>
                    </a:lnTo>
                    <a:lnTo>
                      <a:pt x="68" y="232"/>
                    </a:lnTo>
                    <a:lnTo>
                      <a:pt x="71" y="217"/>
                    </a:lnTo>
                    <a:lnTo>
                      <a:pt x="64" y="210"/>
                    </a:lnTo>
                    <a:lnTo>
                      <a:pt x="60" y="189"/>
                    </a:lnTo>
                    <a:lnTo>
                      <a:pt x="51" y="174"/>
                    </a:lnTo>
                    <a:lnTo>
                      <a:pt x="51" y="154"/>
                    </a:lnTo>
                    <a:lnTo>
                      <a:pt x="45" y="144"/>
                    </a:lnTo>
                    <a:lnTo>
                      <a:pt x="36" y="137"/>
                    </a:lnTo>
                    <a:lnTo>
                      <a:pt x="38" y="131"/>
                    </a:lnTo>
                    <a:lnTo>
                      <a:pt x="34" y="116"/>
                    </a:lnTo>
                    <a:lnTo>
                      <a:pt x="28" y="114"/>
                    </a:lnTo>
                    <a:lnTo>
                      <a:pt x="30" y="96"/>
                    </a:lnTo>
                    <a:lnTo>
                      <a:pt x="21" y="84"/>
                    </a:lnTo>
                    <a:lnTo>
                      <a:pt x="17" y="49"/>
                    </a:lnTo>
                    <a:lnTo>
                      <a:pt x="10" y="41"/>
                    </a:lnTo>
                    <a:lnTo>
                      <a:pt x="8" y="28"/>
                    </a:lnTo>
                    <a:lnTo>
                      <a:pt x="4" y="23"/>
                    </a:lnTo>
                    <a:lnTo>
                      <a:pt x="4" y="13"/>
                    </a:lnTo>
                    <a:lnTo>
                      <a:pt x="0" y="11"/>
                    </a:lnTo>
                    <a:lnTo>
                      <a:pt x="4" y="6"/>
                    </a:lnTo>
                    <a:lnTo>
                      <a:pt x="0" y="4"/>
                    </a:lnTo>
                    <a:lnTo>
                      <a:pt x="0" y="0"/>
                    </a:lnTo>
                    <a:lnTo>
                      <a:pt x="161" y="4"/>
                    </a:lnTo>
                    <a:lnTo>
                      <a:pt x="163" y="60"/>
                    </a:lnTo>
                    <a:lnTo>
                      <a:pt x="167" y="60"/>
                    </a:lnTo>
                    <a:lnTo>
                      <a:pt x="165" y="81"/>
                    </a:lnTo>
                    <a:lnTo>
                      <a:pt x="165" y="124"/>
                    </a:lnTo>
                    <a:lnTo>
                      <a:pt x="197" y="127"/>
                    </a:lnTo>
                    <a:lnTo>
                      <a:pt x="199" y="157"/>
                    </a:lnTo>
                    <a:lnTo>
                      <a:pt x="330" y="157"/>
                    </a:lnTo>
                    <a:lnTo>
                      <a:pt x="330" y="124"/>
                    </a:lnTo>
                    <a:lnTo>
                      <a:pt x="363" y="122"/>
                    </a:lnTo>
                    <a:lnTo>
                      <a:pt x="363" y="92"/>
                    </a:lnTo>
                    <a:lnTo>
                      <a:pt x="395" y="92"/>
                    </a:lnTo>
                    <a:lnTo>
                      <a:pt x="397" y="191"/>
                    </a:lnTo>
                    <a:lnTo>
                      <a:pt x="404" y="191"/>
                    </a:lnTo>
                    <a:lnTo>
                      <a:pt x="404" y="255"/>
                    </a:lnTo>
                    <a:lnTo>
                      <a:pt x="270" y="25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4" name="Freeform 603"/>
              <p:cNvSpPr>
                <a:spLocks/>
              </p:cNvSpPr>
              <p:nvPr/>
            </p:nvSpPr>
            <p:spPr bwMode="auto">
              <a:xfrm>
                <a:off x="23330" y="6107"/>
                <a:ext cx="234" cy="88"/>
              </a:xfrm>
              <a:custGeom>
                <a:avLst/>
                <a:gdLst>
                  <a:gd name="T0" fmla="*/ 4 w 234"/>
                  <a:gd name="T1" fmla="*/ 77 h 88"/>
                  <a:gd name="T2" fmla="*/ 6 w 234"/>
                  <a:gd name="T3" fmla="*/ 56 h 88"/>
                  <a:gd name="T4" fmla="*/ 2 w 234"/>
                  <a:gd name="T5" fmla="*/ 56 h 88"/>
                  <a:gd name="T6" fmla="*/ 0 w 234"/>
                  <a:gd name="T7" fmla="*/ 0 h 88"/>
                  <a:gd name="T8" fmla="*/ 232 w 234"/>
                  <a:gd name="T9" fmla="*/ 0 h 88"/>
                  <a:gd name="T10" fmla="*/ 234 w 234"/>
                  <a:gd name="T11" fmla="*/ 56 h 88"/>
                  <a:gd name="T12" fmla="*/ 234 w 234"/>
                  <a:gd name="T13" fmla="*/ 88 h 88"/>
                  <a:gd name="T14" fmla="*/ 202 w 234"/>
                  <a:gd name="T15" fmla="*/ 88 h 88"/>
                  <a:gd name="T16" fmla="*/ 202 w 234"/>
                  <a:gd name="T17" fmla="*/ 77 h 88"/>
                  <a:gd name="T18" fmla="*/ 4 w 234"/>
                  <a:gd name="T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88">
                    <a:moveTo>
                      <a:pt x="4" y="77"/>
                    </a:moveTo>
                    <a:lnTo>
                      <a:pt x="6" y="56"/>
                    </a:lnTo>
                    <a:lnTo>
                      <a:pt x="2" y="56"/>
                    </a:lnTo>
                    <a:lnTo>
                      <a:pt x="0" y="0"/>
                    </a:lnTo>
                    <a:lnTo>
                      <a:pt x="232" y="0"/>
                    </a:lnTo>
                    <a:lnTo>
                      <a:pt x="234" y="56"/>
                    </a:lnTo>
                    <a:lnTo>
                      <a:pt x="234" y="88"/>
                    </a:lnTo>
                    <a:lnTo>
                      <a:pt x="202" y="88"/>
                    </a:lnTo>
                    <a:lnTo>
                      <a:pt x="202" y="77"/>
                    </a:lnTo>
                    <a:lnTo>
                      <a:pt x="4" y="77"/>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5" name="Freeform 604"/>
              <p:cNvSpPr>
                <a:spLocks/>
              </p:cNvSpPr>
              <p:nvPr/>
            </p:nvSpPr>
            <p:spPr bwMode="auto">
              <a:xfrm>
                <a:off x="23330" y="6107"/>
                <a:ext cx="234" cy="88"/>
              </a:xfrm>
              <a:custGeom>
                <a:avLst/>
                <a:gdLst>
                  <a:gd name="T0" fmla="*/ 4 w 234"/>
                  <a:gd name="T1" fmla="*/ 77 h 88"/>
                  <a:gd name="T2" fmla="*/ 6 w 234"/>
                  <a:gd name="T3" fmla="*/ 56 h 88"/>
                  <a:gd name="T4" fmla="*/ 2 w 234"/>
                  <a:gd name="T5" fmla="*/ 56 h 88"/>
                  <a:gd name="T6" fmla="*/ 0 w 234"/>
                  <a:gd name="T7" fmla="*/ 0 h 88"/>
                  <a:gd name="T8" fmla="*/ 232 w 234"/>
                  <a:gd name="T9" fmla="*/ 0 h 88"/>
                  <a:gd name="T10" fmla="*/ 234 w 234"/>
                  <a:gd name="T11" fmla="*/ 56 h 88"/>
                  <a:gd name="T12" fmla="*/ 234 w 234"/>
                  <a:gd name="T13" fmla="*/ 88 h 88"/>
                  <a:gd name="T14" fmla="*/ 202 w 234"/>
                  <a:gd name="T15" fmla="*/ 88 h 88"/>
                  <a:gd name="T16" fmla="*/ 202 w 234"/>
                  <a:gd name="T17" fmla="*/ 77 h 88"/>
                  <a:gd name="T18" fmla="*/ 4 w 234"/>
                  <a:gd name="T19" fmla="*/ 7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88">
                    <a:moveTo>
                      <a:pt x="4" y="77"/>
                    </a:moveTo>
                    <a:lnTo>
                      <a:pt x="6" y="56"/>
                    </a:lnTo>
                    <a:lnTo>
                      <a:pt x="2" y="56"/>
                    </a:lnTo>
                    <a:lnTo>
                      <a:pt x="0" y="0"/>
                    </a:lnTo>
                    <a:lnTo>
                      <a:pt x="232" y="0"/>
                    </a:lnTo>
                    <a:lnTo>
                      <a:pt x="234" y="56"/>
                    </a:lnTo>
                    <a:lnTo>
                      <a:pt x="234" y="88"/>
                    </a:lnTo>
                    <a:lnTo>
                      <a:pt x="202" y="88"/>
                    </a:lnTo>
                    <a:lnTo>
                      <a:pt x="202" y="77"/>
                    </a:lnTo>
                    <a:lnTo>
                      <a:pt x="4" y="7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6" name="Freeform 605"/>
              <p:cNvSpPr>
                <a:spLocks/>
              </p:cNvSpPr>
              <p:nvPr/>
            </p:nvSpPr>
            <p:spPr bwMode="auto">
              <a:xfrm>
                <a:off x="21382" y="6043"/>
                <a:ext cx="399" cy="311"/>
              </a:xfrm>
              <a:custGeom>
                <a:avLst/>
                <a:gdLst>
                  <a:gd name="T0" fmla="*/ 97 w 399"/>
                  <a:gd name="T1" fmla="*/ 298 h 311"/>
                  <a:gd name="T2" fmla="*/ 0 w 399"/>
                  <a:gd name="T3" fmla="*/ 290 h 311"/>
                  <a:gd name="T4" fmla="*/ 2 w 399"/>
                  <a:gd name="T5" fmla="*/ 266 h 311"/>
                  <a:gd name="T6" fmla="*/ 21 w 399"/>
                  <a:gd name="T7" fmla="*/ 40 h 311"/>
                  <a:gd name="T8" fmla="*/ 28 w 399"/>
                  <a:gd name="T9" fmla="*/ 43 h 311"/>
                  <a:gd name="T10" fmla="*/ 34 w 399"/>
                  <a:gd name="T11" fmla="*/ 51 h 311"/>
                  <a:gd name="T12" fmla="*/ 45 w 399"/>
                  <a:gd name="T13" fmla="*/ 49 h 311"/>
                  <a:gd name="T14" fmla="*/ 51 w 399"/>
                  <a:gd name="T15" fmla="*/ 58 h 311"/>
                  <a:gd name="T16" fmla="*/ 58 w 399"/>
                  <a:gd name="T17" fmla="*/ 58 h 311"/>
                  <a:gd name="T18" fmla="*/ 67 w 399"/>
                  <a:gd name="T19" fmla="*/ 51 h 311"/>
                  <a:gd name="T20" fmla="*/ 71 w 399"/>
                  <a:gd name="T21" fmla="*/ 40 h 311"/>
                  <a:gd name="T22" fmla="*/ 75 w 399"/>
                  <a:gd name="T23" fmla="*/ 40 h 311"/>
                  <a:gd name="T24" fmla="*/ 77 w 399"/>
                  <a:gd name="T25" fmla="*/ 49 h 311"/>
                  <a:gd name="T26" fmla="*/ 84 w 399"/>
                  <a:gd name="T27" fmla="*/ 47 h 311"/>
                  <a:gd name="T28" fmla="*/ 88 w 399"/>
                  <a:gd name="T29" fmla="*/ 36 h 311"/>
                  <a:gd name="T30" fmla="*/ 88 w 399"/>
                  <a:gd name="T31" fmla="*/ 25 h 311"/>
                  <a:gd name="T32" fmla="*/ 97 w 399"/>
                  <a:gd name="T33" fmla="*/ 28 h 311"/>
                  <a:gd name="T34" fmla="*/ 103 w 399"/>
                  <a:gd name="T35" fmla="*/ 23 h 311"/>
                  <a:gd name="T36" fmla="*/ 107 w 399"/>
                  <a:gd name="T37" fmla="*/ 21 h 311"/>
                  <a:gd name="T38" fmla="*/ 105 w 399"/>
                  <a:gd name="T39" fmla="*/ 15 h 311"/>
                  <a:gd name="T40" fmla="*/ 116 w 399"/>
                  <a:gd name="T41" fmla="*/ 4 h 311"/>
                  <a:gd name="T42" fmla="*/ 131 w 399"/>
                  <a:gd name="T43" fmla="*/ 4 h 311"/>
                  <a:gd name="T44" fmla="*/ 140 w 399"/>
                  <a:gd name="T45" fmla="*/ 0 h 311"/>
                  <a:gd name="T46" fmla="*/ 142 w 399"/>
                  <a:gd name="T47" fmla="*/ 2 h 311"/>
                  <a:gd name="T48" fmla="*/ 140 w 399"/>
                  <a:gd name="T49" fmla="*/ 4 h 311"/>
                  <a:gd name="T50" fmla="*/ 148 w 399"/>
                  <a:gd name="T51" fmla="*/ 21 h 311"/>
                  <a:gd name="T52" fmla="*/ 144 w 399"/>
                  <a:gd name="T53" fmla="*/ 32 h 311"/>
                  <a:gd name="T54" fmla="*/ 152 w 399"/>
                  <a:gd name="T55" fmla="*/ 36 h 311"/>
                  <a:gd name="T56" fmla="*/ 161 w 399"/>
                  <a:gd name="T57" fmla="*/ 47 h 311"/>
                  <a:gd name="T58" fmla="*/ 183 w 399"/>
                  <a:gd name="T59" fmla="*/ 40 h 311"/>
                  <a:gd name="T60" fmla="*/ 195 w 399"/>
                  <a:gd name="T61" fmla="*/ 40 h 311"/>
                  <a:gd name="T62" fmla="*/ 225 w 399"/>
                  <a:gd name="T63" fmla="*/ 32 h 311"/>
                  <a:gd name="T64" fmla="*/ 230 w 399"/>
                  <a:gd name="T65" fmla="*/ 30 h 311"/>
                  <a:gd name="T66" fmla="*/ 232 w 399"/>
                  <a:gd name="T67" fmla="*/ 17 h 311"/>
                  <a:gd name="T68" fmla="*/ 236 w 399"/>
                  <a:gd name="T69" fmla="*/ 13 h 311"/>
                  <a:gd name="T70" fmla="*/ 262 w 399"/>
                  <a:gd name="T71" fmla="*/ 6 h 311"/>
                  <a:gd name="T72" fmla="*/ 301 w 399"/>
                  <a:gd name="T73" fmla="*/ 10 h 311"/>
                  <a:gd name="T74" fmla="*/ 316 w 399"/>
                  <a:gd name="T75" fmla="*/ 17 h 311"/>
                  <a:gd name="T76" fmla="*/ 329 w 399"/>
                  <a:gd name="T77" fmla="*/ 13 h 311"/>
                  <a:gd name="T78" fmla="*/ 337 w 399"/>
                  <a:gd name="T79" fmla="*/ 17 h 311"/>
                  <a:gd name="T80" fmla="*/ 354 w 399"/>
                  <a:gd name="T81" fmla="*/ 19 h 311"/>
                  <a:gd name="T82" fmla="*/ 356 w 399"/>
                  <a:gd name="T83" fmla="*/ 23 h 311"/>
                  <a:gd name="T84" fmla="*/ 354 w 399"/>
                  <a:gd name="T85" fmla="*/ 30 h 311"/>
                  <a:gd name="T86" fmla="*/ 374 w 399"/>
                  <a:gd name="T87" fmla="*/ 36 h 311"/>
                  <a:gd name="T88" fmla="*/ 376 w 399"/>
                  <a:gd name="T89" fmla="*/ 51 h 311"/>
                  <a:gd name="T90" fmla="*/ 387 w 399"/>
                  <a:gd name="T91" fmla="*/ 51 h 311"/>
                  <a:gd name="T92" fmla="*/ 391 w 399"/>
                  <a:gd name="T93" fmla="*/ 62 h 311"/>
                  <a:gd name="T94" fmla="*/ 397 w 399"/>
                  <a:gd name="T95" fmla="*/ 64 h 311"/>
                  <a:gd name="T96" fmla="*/ 399 w 399"/>
                  <a:gd name="T97" fmla="*/ 68 h 311"/>
                  <a:gd name="T98" fmla="*/ 395 w 399"/>
                  <a:gd name="T99" fmla="*/ 79 h 311"/>
                  <a:gd name="T100" fmla="*/ 378 w 399"/>
                  <a:gd name="T101" fmla="*/ 96 h 311"/>
                  <a:gd name="T102" fmla="*/ 371 w 399"/>
                  <a:gd name="T103" fmla="*/ 122 h 311"/>
                  <a:gd name="T104" fmla="*/ 374 w 399"/>
                  <a:gd name="T105" fmla="*/ 135 h 311"/>
                  <a:gd name="T106" fmla="*/ 369 w 399"/>
                  <a:gd name="T107" fmla="*/ 187 h 311"/>
                  <a:gd name="T108" fmla="*/ 253 w 399"/>
                  <a:gd name="T109" fmla="*/ 180 h 311"/>
                  <a:gd name="T110" fmla="*/ 240 w 399"/>
                  <a:gd name="T111" fmla="*/ 311 h 311"/>
                  <a:gd name="T112" fmla="*/ 97 w 399"/>
                  <a:gd name="T113" fmla="*/ 29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11">
                    <a:moveTo>
                      <a:pt x="97" y="298"/>
                    </a:moveTo>
                    <a:lnTo>
                      <a:pt x="0" y="290"/>
                    </a:lnTo>
                    <a:lnTo>
                      <a:pt x="2" y="266"/>
                    </a:lnTo>
                    <a:lnTo>
                      <a:pt x="21" y="40"/>
                    </a:lnTo>
                    <a:lnTo>
                      <a:pt x="28" y="43"/>
                    </a:lnTo>
                    <a:lnTo>
                      <a:pt x="34" y="51"/>
                    </a:lnTo>
                    <a:lnTo>
                      <a:pt x="45" y="49"/>
                    </a:lnTo>
                    <a:lnTo>
                      <a:pt x="51" y="58"/>
                    </a:lnTo>
                    <a:lnTo>
                      <a:pt x="58" y="58"/>
                    </a:lnTo>
                    <a:lnTo>
                      <a:pt x="67" y="51"/>
                    </a:lnTo>
                    <a:lnTo>
                      <a:pt x="71" y="40"/>
                    </a:lnTo>
                    <a:lnTo>
                      <a:pt x="75" y="40"/>
                    </a:lnTo>
                    <a:lnTo>
                      <a:pt x="77" y="49"/>
                    </a:lnTo>
                    <a:lnTo>
                      <a:pt x="84" y="47"/>
                    </a:lnTo>
                    <a:lnTo>
                      <a:pt x="88" y="36"/>
                    </a:lnTo>
                    <a:lnTo>
                      <a:pt x="88" y="25"/>
                    </a:lnTo>
                    <a:lnTo>
                      <a:pt x="97" y="28"/>
                    </a:lnTo>
                    <a:lnTo>
                      <a:pt x="103" y="23"/>
                    </a:lnTo>
                    <a:lnTo>
                      <a:pt x="107" y="21"/>
                    </a:lnTo>
                    <a:lnTo>
                      <a:pt x="105" y="15"/>
                    </a:lnTo>
                    <a:lnTo>
                      <a:pt x="116" y="4"/>
                    </a:lnTo>
                    <a:lnTo>
                      <a:pt x="131" y="4"/>
                    </a:lnTo>
                    <a:lnTo>
                      <a:pt x="140" y="0"/>
                    </a:lnTo>
                    <a:lnTo>
                      <a:pt x="142" y="2"/>
                    </a:lnTo>
                    <a:lnTo>
                      <a:pt x="140" y="4"/>
                    </a:lnTo>
                    <a:lnTo>
                      <a:pt x="148" y="21"/>
                    </a:lnTo>
                    <a:lnTo>
                      <a:pt x="144" y="32"/>
                    </a:lnTo>
                    <a:lnTo>
                      <a:pt x="152" y="36"/>
                    </a:lnTo>
                    <a:lnTo>
                      <a:pt x="161" y="47"/>
                    </a:lnTo>
                    <a:lnTo>
                      <a:pt x="183" y="40"/>
                    </a:lnTo>
                    <a:lnTo>
                      <a:pt x="195" y="40"/>
                    </a:lnTo>
                    <a:lnTo>
                      <a:pt x="225" y="32"/>
                    </a:lnTo>
                    <a:lnTo>
                      <a:pt x="230" y="30"/>
                    </a:lnTo>
                    <a:lnTo>
                      <a:pt x="232" y="17"/>
                    </a:lnTo>
                    <a:lnTo>
                      <a:pt x="236" y="13"/>
                    </a:lnTo>
                    <a:lnTo>
                      <a:pt x="262" y="6"/>
                    </a:lnTo>
                    <a:lnTo>
                      <a:pt x="301" y="10"/>
                    </a:lnTo>
                    <a:lnTo>
                      <a:pt x="316" y="17"/>
                    </a:lnTo>
                    <a:lnTo>
                      <a:pt x="329" y="13"/>
                    </a:lnTo>
                    <a:lnTo>
                      <a:pt x="337" y="17"/>
                    </a:lnTo>
                    <a:lnTo>
                      <a:pt x="354" y="19"/>
                    </a:lnTo>
                    <a:lnTo>
                      <a:pt x="356" y="23"/>
                    </a:lnTo>
                    <a:lnTo>
                      <a:pt x="354" y="30"/>
                    </a:lnTo>
                    <a:lnTo>
                      <a:pt x="374" y="36"/>
                    </a:lnTo>
                    <a:lnTo>
                      <a:pt x="376" y="51"/>
                    </a:lnTo>
                    <a:lnTo>
                      <a:pt x="387" y="51"/>
                    </a:lnTo>
                    <a:lnTo>
                      <a:pt x="391" y="62"/>
                    </a:lnTo>
                    <a:lnTo>
                      <a:pt x="397" y="64"/>
                    </a:lnTo>
                    <a:lnTo>
                      <a:pt x="399" y="68"/>
                    </a:lnTo>
                    <a:lnTo>
                      <a:pt x="395" y="79"/>
                    </a:lnTo>
                    <a:lnTo>
                      <a:pt x="378" y="96"/>
                    </a:lnTo>
                    <a:lnTo>
                      <a:pt x="371" y="122"/>
                    </a:lnTo>
                    <a:lnTo>
                      <a:pt x="374" y="135"/>
                    </a:lnTo>
                    <a:lnTo>
                      <a:pt x="369" y="187"/>
                    </a:lnTo>
                    <a:lnTo>
                      <a:pt x="253" y="180"/>
                    </a:lnTo>
                    <a:lnTo>
                      <a:pt x="240" y="311"/>
                    </a:lnTo>
                    <a:lnTo>
                      <a:pt x="97" y="298"/>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7" name="Freeform 606"/>
              <p:cNvSpPr>
                <a:spLocks/>
              </p:cNvSpPr>
              <p:nvPr/>
            </p:nvSpPr>
            <p:spPr bwMode="auto">
              <a:xfrm>
                <a:off x="23564" y="6161"/>
                <a:ext cx="109" cy="328"/>
              </a:xfrm>
              <a:custGeom>
                <a:avLst/>
                <a:gdLst>
                  <a:gd name="T0" fmla="*/ 9 w 109"/>
                  <a:gd name="T1" fmla="*/ 197 h 328"/>
                  <a:gd name="T2" fmla="*/ 9 w 109"/>
                  <a:gd name="T3" fmla="*/ 133 h 328"/>
                  <a:gd name="T4" fmla="*/ 2 w 109"/>
                  <a:gd name="T5" fmla="*/ 133 h 328"/>
                  <a:gd name="T6" fmla="*/ 0 w 109"/>
                  <a:gd name="T7" fmla="*/ 34 h 328"/>
                  <a:gd name="T8" fmla="*/ 0 w 109"/>
                  <a:gd name="T9" fmla="*/ 2 h 328"/>
                  <a:gd name="T10" fmla="*/ 90 w 109"/>
                  <a:gd name="T11" fmla="*/ 0 h 328"/>
                  <a:gd name="T12" fmla="*/ 84 w 109"/>
                  <a:gd name="T13" fmla="*/ 13 h 328"/>
                  <a:gd name="T14" fmla="*/ 79 w 109"/>
                  <a:gd name="T15" fmla="*/ 36 h 328"/>
                  <a:gd name="T16" fmla="*/ 79 w 109"/>
                  <a:gd name="T17" fmla="*/ 43 h 328"/>
                  <a:gd name="T18" fmla="*/ 84 w 109"/>
                  <a:gd name="T19" fmla="*/ 49 h 328"/>
                  <a:gd name="T20" fmla="*/ 101 w 109"/>
                  <a:gd name="T21" fmla="*/ 56 h 328"/>
                  <a:gd name="T22" fmla="*/ 105 w 109"/>
                  <a:gd name="T23" fmla="*/ 230 h 328"/>
                  <a:gd name="T24" fmla="*/ 105 w 109"/>
                  <a:gd name="T25" fmla="*/ 262 h 328"/>
                  <a:gd name="T26" fmla="*/ 109 w 109"/>
                  <a:gd name="T27" fmla="*/ 262 h 328"/>
                  <a:gd name="T28" fmla="*/ 107 w 109"/>
                  <a:gd name="T29" fmla="*/ 328 h 328"/>
                  <a:gd name="T30" fmla="*/ 11 w 109"/>
                  <a:gd name="T31" fmla="*/ 328 h 328"/>
                  <a:gd name="T32" fmla="*/ 9 w 109"/>
                  <a:gd name="T33" fmla="*/ 197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9" h="328">
                    <a:moveTo>
                      <a:pt x="9" y="197"/>
                    </a:moveTo>
                    <a:lnTo>
                      <a:pt x="9" y="133"/>
                    </a:lnTo>
                    <a:lnTo>
                      <a:pt x="2" y="133"/>
                    </a:lnTo>
                    <a:lnTo>
                      <a:pt x="0" y="34"/>
                    </a:lnTo>
                    <a:lnTo>
                      <a:pt x="0" y="2"/>
                    </a:lnTo>
                    <a:lnTo>
                      <a:pt x="90" y="0"/>
                    </a:lnTo>
                    <a:lnTo>
                      <a:pt x="84" y="13"/>
                    </a:lnTo>
                    <a:lnTo>
                      <a:pt x="79" y="36"/>
                    </a:lnTo>
                    <a:lnTo>
                      <a:pt x="79" y="43"/>
                    </a:lnTo>
                    <a:lnTo>
                      <a:pt x="84" y="49"/>
                    </a:lnTo>
                    <a:lnTo>
                      <a:pt x="101" y="56"/>
                    </a:lnTo>
                    <a:lnTo>
                      <a:pt x="105" y="230"/>
                    </a:lnTo>
                    <a:lnTo>
                      <a:pt x="105" y="262"/>
                    </a:lnTo>
                    <a:lnTo>
                      <a:pt x="109" y="262"/>
                    </a:lnTo>
                    <a:lnTo>
                      <a:pt x="107" y="328"/>
                    </a:lnTo>
                    <a:lnTo>
                      <a:pt x="11" y="328"/>
                    </a:lnTo>
                    <a:lnTo>
                      <a:pt x="9" y="197"/>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8" name="Freeform 607"/>
              <p:cNvSpPr>
                <a:spLocks/>
              </p:cNvSpPr>
              <p:nvPr/>
            </p:nvSpPr>
            <p:spPr bwMode="auto">
              <a:xfrm>
                <a:off x="23334" y="6184"/>
                <a:ext cx="198" cy="76"/>
              </a:xfrm>
              <a:custGeom>
                <a:avLst/>
                <a:gdLst>
                  <a:gd name="T0" fmla="*/ 0 w 198"/>
                  <a:gd name="T1" fmla="*/ 0 h 76"/>
                  <a:gd name="T2" fmla="*/ 198 w 198"/>
                  <a:gd name="T3" fmla="*/ 0 h 76"/>
                  <a:gd name="T4" fmla="*/ 198 w 198"/>
                  <a:gd name="T5" fmla="*/ 11 h 76"/>
                  <a:gd name="T6" fmla="*/ 198 w 198"/>
                  <a:gd name="T7" fmla="*/ 41 h 76"/>
                  <a:gd name="T8" fmla="*/ 165 w 198"/>
                  <a:gd name="T9" fmla="*/ 43 h 76"/>
                  <a:gd name="T10" fmla="*/ 165 w 198"/>
                  <a:gd name="T11" fmla="*/ 76 h 76"/>
                  <a:gd name="T12" fmla="*/ 34 w 198"/>
                  <a:gd name="T13" fmla="*/ 76 h 76"/>
                  <a:gd name="T14" fmla="*/ 32 w 198"/>
                  <a:gd name="T15" fmla="*/ 46 h 76"/>
                  <a:gd name="T16" fmla="*/ 0 w 198"/>
                  <a:gd name="T17" fmla="*/ 43 h 76"/>
                  <a:gd name="T18" fmla="*/ 0 w 198"/>
                  <a:gd name="T1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76">
                    <a:moveTo>
                      <a:pt x="0" y="0"/>
                    </a:moveTo>
                    <a:lnTo>
                      <a:pt x="198" y="0"/>
                    </a:lnTo>
                    <a:lnTo>
                      <a:pt x="198" y="11"/>
                    </a:lnTo>
                    <a:lnTo>
                      <a:pt x="198" y="41"/>
                    </a:lnTo>
                    <a:lnTo>
                      <a:pt x="165" y="43"/>
                    </a:lnTo>
                    <a:lnTo>
                      <a:pt x="165" y="76"/>
                    </a:lnTo>
                    <a:lnTo>
                      <a:pt x="34" y="76"/>
                    </a:lnTo>
                    <a:lnTo>
                      <a:pt x="32" y="46"/>
                    </a:lnTo>
                    <a:lnTo>
                      <a:pt x="0" y="43"/>
                    </a:lnTo>
                    <a:lnTo>
                      <a:pt x="0"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9" name="Freeform 608"/>
              <p:cNvSpPr>
                <a:spLocks/>
              </p:cNvSpPr>
              <p:nvPr/>
            </p:nvSpPr>
            <p:spPr bwMode="auto">
              <a:xfrm>
                <a:off x="23865" y="6199"/>
                <a:ext cx="356" cy="329"/>
              </a:xfrm>
              <a:custGeom>
                <a:avLst/>
                <a:gdLst>
                  <a:gd name="T0" fmla="*/ 341 w 356"/>
                  <a:gd name="T1" fmla="*/ 0 h 329"/>
                  <a:gd name="T2" fmla="*/ 343 w 356"/>
                  <a:gd name="T3" fmla="*/ 65 h 329"/>
                  <a:gd name="T4" fmla="*/ 347 w 356"/>
                  <a:gd name="T5" fmla="*/ 63 h 329"/>
                  <a:gd name="T6" fmla="*/ 356 w 356"/>
                  <a:gd name="T7" fmla="*/ 327 h 329"/>
                  <a:gd name="T8" fmla="*/ 171 w 356"/>
                  <a:gd name="T9" fmla="*/ 329 h 329"/>
                  <a:gd name="T10" fmla="*/ 169 w 356"/>
                  <a:gd name="T11" fmla="*/ 262 h 329"/>
                  <a:gd name="T12" fmla="*/ 165 w 356"/>
                  <a:gd name="T13" fmla="*/ 258 h 329"/>
                  <a:gd name="T14" fmla="*/ 163 w 356"/>
                  <a:gd name="T15" fmla="*/ 250 h 329"/>
                  <a:gd name="T16" fmla="*/ 167 w 356"/>
                  <a:gd name="T17" fmla="*/ 243 h 329"/>
                  <a:gd name="T18" fmla="*/ 167 w 356"/>
                  <a:gd name="T19" fmla="*/ 228 h 329"/>
                  <a:gd name="T20" fmla="*/ 154 w 356"/>
                  <a:gd name="T21" fmla="*/ 228 h 329"/>
                  <a:gd name="T22" fmla="*/ 141 w 356"/>
                  <a:gd name="T23" fmla="*/ 220 h 329"/>
                  <a:gd name="T24" fmla="*/ 135 w 356"/>
                  <a:gd name="T25" fmla="*/ 230 h 329"/>
                  <a:gd name="T26" fmla="*/ 126 w 356"/>
                  <a:gd name="T27" fmla="*/ 226 h 329"/>
                  <a:gd name="T28" fmla="*/ 120 w 356"/>
                  <a:gd name="T29" fmla="*/ 217 h 329"/>
                  <a:gd name="T30" fmla="*/ 105 w 356"/>
                  <a:gd name="T31" fmla="*/ 211 h 329"/>
                  <a:gd name="T32" fmla="*/ 101 w 356"/>
                  <a:gd name="T33" fmla="*/ 200 h 329"/>
                  <a:gd name="T34" fmla="*/ 98 w 356"/>
                  <a:gd name="T35" fmla="*/ 185 h 329"/>
                  <a:gd name="T36" fmla="*/ 88 w 356"/>
                  <a:gd name="T37" fmla="*/ 166 h 329"/>
                  <a:gd name="T38" fmla="*/ 81 w 356"/>
                  <a:gd name="T39" fmla="*/ 164 h 329"/>
                  <a:gd name="T40" fmla="*/ 75 w 356"/>
                  <a:gd name="T41" fmla="*/ 164 h 329"/>
                  <a:gd name="T42" fmla="*/ 30 w 356"/>
                  <a:gd name="T43" fmla="*/ 187 h 329"/>
                  <a:gd name="T44" fmla="*/ 2 w 356"/>
                  <a:gd name="T45" fmla="*/ 181 h 329"/>
                  <a:gd name="T46" fmla="*/ 0 w 356"/>
                  <a:gd name="T47" fmla="*/ 24 h 329"/>
                  <a:gd name="T48" fmla="*/ 165 w 356"/>
                  <a:gd name="T49" fmla="*/ 22 h 329"/>
                  <a:gd name="T50" fmla="*/ 165 w 356"/>
                  <a:gd name="T51" fmla="*/ 3 h 329"/>
                  <a:gd name="T52" fmla="*/ 341 w 356"/>
                  <a:gd name="T53"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6" h="329">
                    <a:moveTo>
                      <a:pt x="341" y="0"/>
                    </a:moveTo>
                    <a:lnTo>
                      <a:pt x="343" y="65"/>
                    </a:lnTo>
                    <a:lnTo>
                      <a:pt x="347" y="63"/>
                    </a:lnTo>
                    <a:lnTo>
                      <a:pt x="356" y="327"/>
                    </a:lnTo>
                    <a:lnTo>
                      <a:pt x="171" y="329"/>
                    </a:lnTo>
                    <a:lnTo>
                      <a:pt x="169" y="262"/>
                    </a:lnTo>
                    <a:lnTo>
                      <a:pt x="165" y="258"/>
                    </a:lnTo>
                    <a:lnTo>
                      <a:pt x="163" y="250"/>
                    </a:lnTo>
                    <a:lnTo>
                      <a:pt x="167" y="243"/>
                    </a:lnTo>
                    <a:lnTo>
                      <a:pt x="167" y="228"/>
                    </a:lnTo>
                    <a:lnTo>
                      <a:pt x="154" y="228"/>
                    </a:lnTo>
                    <a:lnTo>
                      <a:pt x="141" y="220"/>
                    </a:lnTo>
                    <a:lnTo>
                      <a:pt x="135" y="230"/>
                    </a:lnTo>
                    <a:lnTo>
                      <a:pt x="126" y="226"/>
                    </a:lnTo>
                    <a:lnTo>
                      <a:pt x="120" y="217"/>
                    </a:lnTo>
                    <a:lnTo>
                      <a:pt x="105" y="211"/>
                    </a:lnTo>
                    <a:lnTo>
                      <a:pt x="101" y="200"/>
                    </a:lnTo>
                    <a:lnTo>
                      <a:pt x="98" y="185"/>
                    </a:lnTo>
                    <a:lnTo>
                      <a:pt x="88" y="166"/>
                    </a:lnTo>
                    <a:lnTo>
                      <a:pt x="81" y="164"/>
                    </a:lnTo>
                    <a:lnTo>
                      <a:pt x="75" y="164"/>
                    </a:lnTo>
                    <a:lnTo>
                      <a:pt x="30" y="187"/>
                    </a:lnTo>
                    <a:lnTo>
                      <a:pt x="2" y="181"/>
                    </a:lnTo>
                    <a:lnTo>
                      <a:pt x="0" y="24"/>
                    </a:lnTo>
                    <a:lnTo>
                      <a:pt x="165" y="22"/>
                    </a:lnTo>
                    <a:lnTo>
                      <a:pt x="165" y="3"/>
                    </a:lnTo>
                    <a:lnTo>
                      <a:pt x="341"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0" name="Freeform 609"/>
              <p:cNvSpPr>
                <a:spLocks/>
              </p:cNvSpPr>
              <p:nvPr/>
            </p:nvSpPr>
            <p:spPr bwMode="auto">
              <a:xfrm>
                <a:off x="22250" y="6197"/>
                <a:ext cx="171" cy="204"/>
              </a:xfrm>
              <a:custGeom>
                <a:avLst/>
                <a:gdLst>
                  <a:gd name="T0" fmla="*/ 146 w 171"/>
                  <a:gd name="T1" fmla="*/ 204 h 204"/>
                  <a:gd name="T2" fmla="*/ 0 w 171"/>
                  <a:gd name="T3" fmla="*/ 198 h 204"/>
                  <a:gd name="T4" fmla="*/ 8 w 171"/>
                  <a:gd name="T5" fmla="*/ 69 h 204"/>
                  <a:gd name="T6" fmla="*/ 30 w 171"/>
                  <a:gd name="T7" fmla="*/ 69 h 204"/>
                  <a:gd name="T8" fmla="*/ 34 w 171"/>
                  <a:gd name="T9" fmla="*/ 0 h 204"/>
                  <a:gd name="T10" fmla="*/ 133 w 171"/>
                  <a:gd name="T11" fmla="*/ 5 h 204"/>
                  <a:gd name="T12" fmla="*/ 165 w 171"/>
                  <a:gd name="T13" fmla="*/ 7 h 204"/>
                  <a:gd name="T14" fmla="*/ 161 w 171"/>
                  <a:gd name="T15" fmla="*/ 73 h 204"/>
                  <a:gd name="T16" fmla="*/ 171 w 171"/>
                  <a:gd name="T17" fmla="*/ 73 h 204"/>
                  <a:gd name="T18" fmla="*/ 165 w 171"/>
                  <a:gd name="T19" fmla="*/ 204 h 204"/>
                  <a:gd name="T20" fmla="*/ 146 w 171"/>
                  <a:gd name="T2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204">
                    <a:moveTo>
                      <a:pt x="146" y="204"/>
                    </a:moveTo>
                    <a:lnTo>
                      <a:pt x="0" y="198"/>
                    </a:lnTo>
                    <a:lnTo>
                      <a:pt x="8" y="69"/>
                    </a:lnTo>
                    <a:lnTo>
                      <a:pt x="30" y="69"/>
                    </a:lnTo>
                    <a:lnTo>
                      <a:pt x="34" y="0"/>
                    </a:lnTo>
                    <a:lnTo>
                      <a:pt x="133" y="5"/>
                    </a:lnTo>
                    <a:lnTo>
                      <a:pt x="165" y="7"/>
                    </a:lnTo>
                    <a:lnTo>
                      <a:pt x="161" y="73"/>
                    </a:lnTo>
                    <a:lnTo>
                      <a:pt x="171" y="73"/>
                    </a:lnTo>
                    <a:lnTo>
                      <a:pt x="165" y="204"/>
                    </a:lnTo>
                    <a:lnTo>
                      <a:pt x="146" y="20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1" name="Freeform 610"/>
              <p:cNvSpPr>
                <a:spLocks/>
              </p:cNvSpPr>
              <p:nvPr/>
            </p:nvSpPr>
            <p:spPr bwMode="auto">
              <a:xfrm>
                <a:off x="22411" y="6204"/>
                <a:ext cx="206" cy="204"/>
              </a:xfrm>
              <a:custGeom>
                <a:avLst/>
                <a:gdLst>
                  <a:gd name="T0" fmla="*/ 148 w 206"/>
                  <a:gd name="T1" fmla="*/ 202 h 204"/>
                  <a:gd name="T2" fmla="*/ 4 w 206"/>
                  <a:gd name="T3" fmla="*/ 197 h 204"/>
                  <a:gd name="T4" fmla="*/ 10 w 206"/>
                  <a:gd name="T5" fmla="*/ 66 h 204"/>
                  <a:gd name="T6" fmla="*/ 0 w 206"/>
                  <a:gd name="T7" fmla="*/ 66 h 204"/>
                  <a:gd name="T8" fmla="*/ 4 w 206"/>
                  <a:gd name="T9" fmla="*/ 0 h 204"/>
                  <a:gd name="T10" fmla="*/ 68 w 206"/>
                  <a:gd name="T11" fmla="*/ 2 h 204"/>
                  <a:gd name="T12" fmla="*/ 202 w 206"/>
                  <a:gd name="T13" fmla="*/ 8 h 204"/>
                  <a:gd name="T14" fmla="*/ 199 w 206"/>
                  <a:gd name="T15" fmla="*/ 73 h 204"/>
                  <a:gd name="T16" fmla="*/ 206 w 206"/>
                  <a:gd name="T17" fmla="*/ 73 h 204"/>
                  <a:gd name="T18" fmla="*/ 206 w 206"/>
                  <a:gd name="T19" fmla="*/ 107 h 204"/>
                  <a:gd name="T20" fmla="*/ 204 w 206"/>
                  <a:gd name="T21" fmla="*/ 204 h 204"/>
                  <a:gd name="T22" fmla="*/ 148 w 206"/>
                  <a:gd name="T23" fmla="*/ 20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6" h="204">
                    <a:moveTo>
                      <a:pt x="148" y="202"/>
                    </a:moveTo>
                    <a:lnTo>
                      <a:pt x="4" y="197"/>
                    </a:lnTo>
                    <a:lnTo>
                      <a:pt x="10" y="66"/>
                    </a:lnTo>
                    <a:lnTo>
                      <a:pt x="0" y="66"/>
                    </a:lnTo>
                    <a:lnTo>
                      <a:pt x="4" y="0"/>
                    </a:lnTo>
                    <a:lnTo>
                      <a:pt x="68" y="2"/>
                    </a:lnTo>
                    <a:lnTo>
                      <a:pt x="202" y="8"/>
                    </a:lnTo>
                    <a:lnTo>
                      <a:pt x="199" y="73"/>
                    </a:lnTo>
                    <a:lnTo>
                      <a:pt x="206" y="73"/>
                    </a:lnTo>
                    <a:lnTo>
                      <a:pt x="206" y="107"/>
                    </a:lnTo>
                    <a:lnTo>
                      <a:pt x="204" y="204"/>
                    </a:lnTo>
                    <a:lnTo>
                      <a:pt x="148" y="20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2" name="Freeform 611"/>
              <p:cNvSpPr>
                <a:spLocks/>
              </p:cNvSpPr>
              <p:nvPr/>
            </p:nvSpPr>
            <p:spPr bwMode="auto">
              <a:xfrm>
                <a:off x="21820" y="6172"/>
                <a:ext cx="464" cy="285"/>
              </a:xfrm>
              <a:custGeom>
                <a:avLst/>
                <a:gdLst>
                  <a:gd name="T0" fmla="*/ 279 w 464"/>
                  <a:gd name="T1" fmla="*/ 236 h 285"/>
                  <a:gd name="T2" fmla="*/ 273 w 464"/>
                  <a:gd name="T3" fmla="*/ 229 h 285"/>
                  <a:gd name="T4" fmla="*/ 258 w 464"/>
                  <a:gd name="T5" fmla="*/ 225 h 285"/>
                  <a:gd name="T6" fmla="*/ 253 w 464"/>
                  <a:gd name="T7" fmla="*/ 214 h 285"/>
                  <a:gd name="T8" fmla="*/ 253 w 464"/>
                  <a:gd name="T9" fmla="*/ 193 h 285"/>
                  <a:gd name="T10" fmla="*/ 245 w 464"/>
                  <a:gd name="T11" fmla="*/ 186 h 285"/>
                  <a:gd name="T12" fmla="*/ 243 w 464"/>
                  <a:gd name="T13" fmla="*/ 165 h 285"/>
                  <a:gd name="T14" fmla="*/ 238 w 464"/>
                  <a:gd name="T15" fmla="*/ 158 h 285"/>
                  <a:gd name="T16" fmla="*/ 243 w 464"/>
                  <a:gd name="T17" fmla="*/ 150 h 285"/>
                  <a:gd name="T18" fmla="*/ 253 w 464"/>
                  <a:gd name="T19" fmla="*/ 139 h 285"/>
                  <a:gd name="T20" fmla="*/ 241 w 464"/>
                  <a:gd name="T21" fmla="*/ 124 h 285"/>
                  <a:gd name="T22" fmla="*/ 230 w 464"/>
                  <a:gd name="T23" fmla="*/ 124 h 285"/>
                  <a:gd name="T24" fmla="*/ 193 w 464"/>
                  <a:gd name="T25" fmla="*/ 133 h 285"/>
                  <a:gd name="T26" fmla="*/ 168 w 464"/>
                  <a:gd name="T27" fmla="*/ 131 h 285"/>
                  <a:gd name="T28" fmla="*/ 142 w 464"/>
                  <a:gd name="T29" fmla="*/ 139 h 285"/>
                  <a:gd name="T30" fmla="*/ 122 w 464"/>
                  <a:gd name="T31" fmla="*/ 137 h 285"/>
                  <a:gd name="T32" fmla="*/ 110 w 464"/>
                  <a:gd name="T33" fmla="*/ 126 h 285"/>
                  <a:gd name="T34" fmla="*/ 90 w 464"/>
                  <a:gd name="T35" fmla="*/ 122 h 285"/>
                  <a:gd name="T36" fmla="*/ 88 w 464"/>
                  <a:gd name="T37" fmla="*/ 113 h 285"/>
                  <a:gd name="T38" fmla="*/ 80 w 464"/>
                  <a:gd name="T39" fmla="*/ 107 h 285"/>
                  <a:gd name="T40" fmla="*/ 58 w 464"/>
                  <a:gd name="T41" fmla="*/ 107 h 285"/>
                  <a:gd name="T42" fmla="*/ 43 w 464"/>
                  <a:gd name="T43" fmla="*/ 105 h 285"/>
                  <a:gd name="T44" fmla="*/ 32 w 464"/>
                  <a:gd name="T45" fmla="*/ 90 h 285"/>
                  <a:gd name="T46" fmla="*/ 30 w 464"/>
                  <a:gd name="T47" fmla="*/ 81 h 285"/>
                  <a:gd name="T48" fmla="*/ 32 w 464"/>
                  <a:gd name="T49" fmla="*/ 51 h 285"/>
                  <a:gd name="T50" fmla="*/ 26 w 464"/>
                  <a:gd name="T51" fmla="*/ 38 h 285"/>
                  <a:gd name="T52" fmla="*/ 30 w 464"/>
                  <a:gd name="T53" fmla="*/ 32 h 285"/>
                  <a:gd name="T54" fmla="*/ 30 w 464"/>
                  <a:gd name="T55" fmla="*/ 25 h 285"/>
                  <a:gd name="T56" fmla="*/ 24 w 464"/>
                  <a:gd name="T57" fmla="*/ 25 h 285"/>
                  <a:gd name="T58" fmla="*/ 15 w 464"/>
                  <a:gd name="T59" fmla="*/ 19 h 285"/>
                  <a:gd name="T60" fmla="*/ 9 w 464"/>
                  <a:gd name="T61" fmla="*/ 21 h 285"/>
                  <a:gd name="T62" fmla="*/ 0 w 464"/>
                  <a:gd name="T63" fmla="*/ 30 h 285"/>
                  <a:gd name="T64" fmla="*/ 2 w 464"/>
                  <a:gd name="T65" fmla="*/ 0 h 285"/>
                  <a:gd name="T66" fmla="*/ 133 w 464"/>
                  <a:gd name="T67" fmla="*/ 8 h 285"/>
                  <a:gd name="T68" fmla="*/ 367 w 464"/>
                  <a:gd name="T69" fmla="*/ 21 h 285"/>
                  <a:gd name="T70" fmla="*/ 464 w 464"/>
                  <a:gd name="T71" fmla="*/ 25 h 285"/>
                  <a:gd name="T72" fmla="*/ 460 w 464"/>
                  <a:gd name="T73" fmla="*/ 94 h 285"/>
                  <a:gd name="T74" fmla="*/ 438 w 464"/>
                  <a:gd name="T75" fmla="*/ 94 h 285"/>
                  <a:gd name="T76" fmla="*/ 430 w 464"/>
                  <a:gd name="T77" fmla="*/ 223 h 285"/>
                  <a:gd name="T78" fmla="*/ 410 w 464"/>
                  <a:gd name="T79" fmla="*/ 221 h 285"/>
                  <a:gd name="T80" fmla="*/ 408 w 464"/>
                  <a:gd name="T81" fmla="*/ 285 h 285"/>
                  <a:gd name="T82" fmla="*/ 357 w 464"/>
                  <a:gd name="T83" fmla="*/ 281 h 285"/>
                  <a:gd name="T84" fmla="*/ 350 w 464"/>
                  <a:gd name="T85" fmla="*/ 274 h 285"/>
                  <a:gd name="T86" fmla="*/ 348 w 464"/>
                  <a:gd name="T87" fmla="*/ 268 h 285"/>
                  <a:gd name="T88" fmla="*/ 350 w 464"/>
                  <a:gd name="T89" fmla="*/ 251 h 285"/>
                  <a:gd name="T90" fmla="*/ 348 w 464"/>
                  <a:gd name="T91" fmla="*/ 242 h 285"/>
                  <a:gd name="T92" fmla="*/ 335 w 464"/>
                  <a:gd name="T93" fmla="*/ 231 h 285"/>
                  <a:gd name="T94" fmla="*/ 311 w 464"/>
                  <a:gd name="T95" fmla="*/ 227 h 285"/>
                  <a:gd name="T96" fmla="*/ 301 w 464"/>
                  <a:gd name="T97" fmla="*/ 231 h 285"/>
                  <a:gd name="T98" fmla="*/ 294 w 464"/>
                  <a:gd name="T99" fmla="*/ 242 h 285"/>
                  <a:gd name="T100" fmla="*/ 279 w 464"/>
                  <a:gd name="T101" fmla="*/ 23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4" h="285">
                    <a:moveTo>
                      <a:pt x="279" y="236"/>
                    </a:moveTo>
                    <a:lnTo>
                      <a:pt x="273" y="229"/>
                    </a:lnTo>
                    <a:lnTo>
                      <a:pt x="258" y="225"/>
                    </a:lnTo>
                    <a:lnTo>
                      <a:pt x="253" y="214"/>
                    </a:lnTo>
                    <a:lnTo>
                      <a:pt x="253" y="193"/>
                    </a:lnTo>
                    <a:lnTo>
                      <a:pt x="245" y="186"/>
                    </a:lnTo>
                    <a:lnTo>
                      <a:pt x="243" y="165"/>
                    </a:lnTo>
                    <a:lnTo>
                      <a:pt x="238" y="158"/>
                    </a:lnTo>
                    <a:lnTo>
                      <a:pt x="243" y="150"/>
                    </a:lnTo>
                    <a:lnTo>
                      <a:pt x="253" y="139"/>
                    </a:lnTo>
                    <a:lnTo>
                      <a:pt x="241" y="124"/>
                    </a:lnTo>
                    <a:lnTo>
                      <a:pt x="230" y="124"/>
                    </a:lnTo>
                    <a:lnTo>
                      <a:pt x="193" y="133"/>
                    </a:lnTo>
                    <a:lnTo>
                      <a:pt x="168" y="131"/>
                    </a:lnTo>
                    <a:lnTo>
                      <a:pt x="142" y="139"/>
                    </a:lnTo>
                    <a:lnTo>
                      <a:pt x="122" y="137"/>
                    </a:lnTo>
                    <a:lnTo>
                      <a:pt x="110" y="126"/>
                    </a:lnTo>
                    <a:lnTo>
                      <a:pt x="90" y="122"/>
                    </a:lnTo>
                    <a:lnTo>
                      <a:pt x="88" y="113"/>
                    </a:lnTo>
                    <a:lnTo>
                      <a:pt x="80" y="107"/>
                    </a:lnTo>
                    <a:lnTo>
                      <a:pt x="58" y="107"/>
                    </a:lnTo>
                    <a:lnTo>
                      <a:pt x="43" y="105"/>
                    </a:lnTo>
                    <a:lnTo>
                      <a:pt x="32" y="90"/>
                    </a:lnTo>
                    <a:lnTo>
                      <a:pt x="30" y="81"/>
                    </a:lnTo>
                    <a:lnTo>
                      <a:pt x="32" y="51"/>
                    </a:lnTo>
                    <a:lnTo>
                      <a:pt x="26" y="38"/>
                    </a:lnTo>
                    <a:lnTo>
                      <a:pt x="30" y="32"/>
                    </a:lnTo>
                    <a:lnTo>
                      <a:pt x="30" y="25"/>
                    </a:lnTo>
                    <a:lnTo>
                      <a:pt x="24" y="25"/>
                    </a:lnTo>
                    <a:lnTo>
                      <a:pt x="15" y="19"/>
                    </a:lnTo>
                    <a:lnTo>
                      <a:pt x="9" y="21"/>
                    </a:lnTo>
                    <a:lnTo>
                      <a:pt x="0" y="30"/>
                    </a:lnTo>
                    <a:lnTo>
                      <a:pt x="2" y="0"/>
                    </a:lnTo>
                    <a:lnTo>
                      <a:pt x="133" y="8"/>
                    </a:lnTo>
                    <a:lnTo>
                      <a:pt x="367" y="21"/>
                    </a:lnTo>
                    <a:lnTo>
                      <a:pt x="464" y="25"/>
                    </a:lnTo>
                    <a:lnTo>
                      <a:pt x="460" y="94"/>
                    </a:lnTo>
                    <a:lnTo>
                      <a:pt x="438" y="94"/>
                    </a:lnTo>
                    <a:lnTo>
                      <a:pt x="430" y="223"/>
                    </a:lnTo>
                    <a:lnTo>
                      <a:pt x="410" y="221"/>
                    </a:lnTo>
                    <a:lnTo>
                      <a:pt x="408" y="285"/>
                    </a:lnTo>
                    <a:lnTo>
                      <a:pt x="357" y="281"/>
                    </a:lnTo>
                    <a:lnTo>
                      <a:pt x="350" y="274"/>
                    </a:lnTo>
                    <a:lnTo>
                      <a:pt x="348" y="268"/>
                    </a:lnTo>
                    <a:lnTo>
                      <a:pt x="350" y="251"/>
                    </a:lnTo>
                    <a:lnTo>
                      <a:pt x="348" y="242"/>
                    </a:lnTo>
                    <a:lnTo>
                      <a:pt x="335" y="231"/>
                    </a:lnTo>
                    <a:lnTo>
                      <a:pt x="311" y="227"/>
                    </a:lnTo>
                    <a:lnTo>
                      <a:pt x="301" y="231"/>
                    </a:lnTo>
                    <a:lnTo>
                      <a:pt x="294" y="242"/>
                    </a:lnTo>
                    <a:lnTo>
                      <a:pt x="279" y="2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3" name="Freeform 612"/>
              <p:cNvSpPr>
                <a:spLocks/>
              </p:cNvSpPr>
              <p:nvPr/>
            </p:nvSpPr>
            <p:spPr bwMode="auto">
              <a:xfrm>
                <a:off x="22610" y="6212"/>
                <a:ext cx="204" cy="103"/>
              </a:xfrm>
              <a:custGeom>
                <a:avLst/>
                <a:gdLst>
                  <a:gd name="T0" fmla="*/ 7 w 204"/>
                  <a:gd name="T1" fmla="*/ 99 h 103"/>
                  <a:gd name="T2" fmla="*/ 7 w 204"/>
                  <a:gd name="T3" fmla="*/ 65 h 103"/>
                  <a:gd name="T4" fmla="*/ 0 w 204"/>
                  <a:gd name="T5" fmla="*/ 65 h 103"/>
                  <a:gd name="T6" fmla="*/ 3 w 204"/>
                  <a:gd name="T7" fmla="*/ 0 h 103"/>
                  <a:gd name="T8" fmla="*/ 200 w 204"/>
                  <a:gd name="T9" fmla="*/ 7 h 103"/>
                  <a:gd name="T10" fmla="*/ 198 w 204"/>
                  <a:gd name="T11" fmla="*/ 71 h 103"/>
                  <a:gd name="T12" fmla="*/ 204 w 204"/>
                  <a:gd name="T13" fmla="*/ 71 h 103"/>
                  <a:gd name="T14" fmla="*/ 204 w 204"/>
                  <a:gd name="T15" fmla="*/ 103 h 103"/>
                  <a:gd name="T16" fmla="*/ 7 w 204"/>
                  <a:gd name="T1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03">
                    <a:moveTo>
                      <a:pt x="7" y="99"/>
                    </a:moveTo>
                    <a:lnTo>
                      <a:pt x="7" y="65"/>
                    </a:lnTo>
                    <a:lnTo>
                      <a:pt x="0" y="65"/>
                    </a:lnTo>
                    <a:lnTo>
                      <a:pt x="3" y="0"/>
                    </a:lnTo>
                    <a:lnTo>
                      <a:pt x="200" y="7"/>
                    </a:lnTo>
                    <a:lnTo>
                      <a:pt x="198" y="71"/>
                    </a:lnTo>
                    <a:lnTo>
                      <a:pt x="204" y="71"/>
                    </a:lnTo>
                    <a:lnTo>
                      <a:pt x="204" y="103"/>
                    </a:lnTo>
                    <a:lnTo>
                      <a:pt x="7" y="99"/>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4" name="Freeform 613"/>
              <p:cNvSpPr>
                <a:spLocks/>
              </p:cNvSpPr>
              <p:nvPr/>
            </p:nvSpPr>
            <p:spPr bwMode="auto">
              <a:xfrm>
                <a:off x="22610" y="6212"/>
                <a:ext cx="204" cy="103"/>
              </a:xfrm>
              <a:custGeom>
                <a:avLst/>
                <a:gdLst>
                  <a:gd name="T0" fmla="*/ 7 w 204"/>
                  <a:gd name="T1" fmla="*/ 99 h 103"/>
                  <a:gd name="T2" fmla="*/ 7 w 204"/>
                  <a:gd name="T3" fmla="*/ 65 h 103"/>
                  <a:gd name="T4" fmla="*/ 0 w 204"/>
                  <a:gd name="T5" fmla="*/ 65 h 103"/>
                  <a:gd name="T6" fmla="*/ 3 w 204"/>
                  <a:gd name="T7" fmla="*/ 0 h 103"/>
                  <a:gd name="T8" fmla="*/ 200 w 204"/>
                  <a:gd name="T9" fmla="*/ 7 h 103"/>
                  <a:gd name="T10" fmla="*/ 198 w 204"/>
                  <a:gd name="T11" fmla="*/ 71 h 103"/>
                  <a:gd name="T12" fmla="*/ 204 w 204"/>
                  <a:gd name="T13" fmla="*/ 71 h 103"/>
                  <a:gd name="T14" fmla="*/ 204 w 204"/>
                  <a:gd name="T15" fmla="*/ 103 h 103"/>
                  <a:gd name="T16" fmla="*/ 7 w 204"/>
                  <a:gd name="T1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103">
                    <a:moveTo>
                      <a:pt x="7" y="99"/>
                    </a:moveTo>
                    <a:lnTo>
                      <a:pt x="7" y="65"/>
                    </a:lnTo>
                    <a:lnTo>
                      <a:pt x="0" y="65"/>
                    </a:lnTo>
                    <a:lnTo>
                      <a:pt x="3" y="0"/>
                    </a:lnTo>
                    <a:lnTo>
                      <a:pt x="200" y="7"/>
                    </a:lnTo>
                    <a:lnTo>
                      <a:pt x="198" y="71"/>
                    </a:lnTo>
                    <a:lnTo>
                      <a:pt x="204" y="71"/>
                    </a:lnTo>
                    <a:lnTo>
                      <a:pt x="204" y="103"/>
                    </a:lnTo>
                    <a:lnTo>
                      <a:pt x="7" y="9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5" name="Freeform 614"/>
              <p:cNvSpPr>
                <a:spLocks/>
              </p:cNvSpPr>
              <p:nvPr/>
            </p:nvSpPr>
            <p:spPr bwMode="auto">
              <a:xfrm>
                <a:off x="21622" y="6178"/>
                <a:ext cx="247" cy="316"/>
              </a:xfrm>
              <a:custGeom>
                <a:avLst/>
                <a:gdLst>
                  <a:gd name="T0" fmla="*/ 239 w 247"/>
                  <a:gd name="T1" fmla="*/ 311 h 316"/>
                  <a:gd name="T2" fmla="*/ 144 w 247"/>
                  <a:gd name="T3" fmla="*/ 307 h 316"/>
                  <a:gd name="T4" fmla="*/ 144 w 247"/>
                  <a:gd name="T5" fmla="*/ 316 h 316"/>
                  <a:gd name="T6" fmla="*/ 9 w 247"/>
                  <a:gd name="T7" fmla="*/ 307 h 316"/>
                  <a:gd name="T8" fmla="*/ 20 w 247"/>
                  <a:gd name="T9" fmla="*/ 178 h 316"/>
                  <a:gd name="T10" fmla="*/ 0 w 247"/>
                  <a:gd name="T11" fmla="*/ 176 h 316"/>
                  <a:gd name="T12" fmla="*/ 13 w 247"/>
                  <a:gd name="T13" fmla="*/ 45 h 316"/>
                  <a:gd name="T14" fmla="*/ 129 w 247"/>
                  <a:gd name="T15" fmla="*/ 52 h 316"/>
                  <a:gd name="T16" fmla="*/ 134 w 247"/>
                  <a:gd name="T17" fmla="*/ 0 h 316"/>
                  <a:gd name="T18" fmla="*/ 138 w 247"/>
                  <a:gd name="T19" fmla="*/ 4 h 316"/>
                  <a:gd name="T20" fmla="*/ 151 w 247"/>
                  <a:gd name="T21" fmla="*/ 13 h 316"/>
                  <a:gd name="T22" fmla="*/ 177 w 247"/>
                  <a:gd name="T23" fmla="*/ 26 h 316"/>
                  <a:gd name="T24" fmla="*/ 185 w 247"/>
                  <a:gd name="T25" fmla="*/ 28 h 316"/>
                  <a:gd name="T26" fmla="*/ 198 w 247"/>
                  <a:gd name="T27" fmla="*/ 24 h 316"/>
                  <a:gd name="T28" fmla="*/ 207 w 247"/>
                  <a:gd name="T29" fmla="*/ 15 h 316"/>
                  <a:gd name="T30" fmla="*/ 213 w 247"/>
                  <a:gd name="T31" fmla="*/ 13 h 316"/>
                  <a:gd name="T32" fmla="*/ 222 w 247"/>
                  <a:gd name="T33" fmla="*/ 19 h 316"/>
                  <a:gd name="T34" fmla="*/ 228 w 247"/>
                  <a:gd name="T35" fmla="*/ 19 h 316"/>
                  <a:gd name="T36" fmla="*/ 228 w 247"/>
                  <a:gd name="T37" fmla="*/ 26 h 316"/>
                  <a:gd name="T38" fmla="*/ 224 w 247"/>
                  <a:gd name="T39" fmla="*/ 32 h 316"/>
                  <a:gd name="T40" fmla="*/ 230 w 247"/>
                  <a:gd name="T41" fmla="*/ 45 h 316"/>
                  <a:gd name="T42" fmla="*/ 228 w 247"/>
                  <a:gd name="T43" fmla="*/ 75 h 316"/>
                  <a:gd name="T44" fmla="*/ 230 w 247"/>
                  <a:gd name="T45" fmla="*/ 84 h 316"/>
                  <a:gd name="T46" fmla="*/ 241 w 247"/>
                  <a:gd name="T47" fmla="*/ 99 h 316"/>
                  <a:gd name="T48" fmla="*/ 232 w 247"/>
                  <a:gd name="T49" fmla="*/ 189 h 316"/>
                  <a:gd name="T50" fmla="*/ 247 w 247"/>
                  <a:gd name="T51" fmla="*/ 191 h 316"/>
                  <a:gd name="T52" fmla="*/ 239 w 247"/>
                  <a:gd name="T53" fmla="*/ 311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7" h="316">
                    <a:moveTo>
                      <a:pt x="239" y="311"/>
                    </a:moveTo>
                    <a:lnTo>
                      <a:pt x="144" y="307"/>
                    </a:lnTo>
                    <a:lnTo>
                      <a:pt x="144" y="316"/>
                    </a:lnTo>
                    <a:lnTo>
                      <a:pt x="9" y="307"/>
                    </a:lnTo>
                    <a:lnTo>
                      <a:pt x="20" y="178"/>
                    </a:lnTo>
                    <a:lnTo>
                      <a:pt x="0" y="176"/>
                    </a:lnTo>
                    <a:lnTo>
                      <a:pt x="13" y="45"/>
                    </a:lnTo>
                    <a:lnTo>
                      <a:pt x="129" y="52"/>
                    </a:lnTo>
                    <a:lnTo>
                      <a:pt x="134" y="0"/>
                    </a:lnTo>
                    <a:lnTo>
                      <a:pt x="138" y="4"/>
                    </a:lnTo>
                    <a:lnTo>
                      <a:pt x="151" y="13"/>
                    </a:lnTo>
                    <a:lnTo>
                      <a:pt x="177" y="26"/>
                    </a:lnTo>
                    <a:lnTo>
                      <a:pt x="185" y="28"/>
                    </a:lnTo>
                    <a:lnTo>
                      <a:pt x="198" y="24"/>
                    </a:lnTo>
                    <a:lnTo>
                      <a:pt x="207" y="15"/>
                    </a:lnTo>
                    <a:lnTo>
                      <a:pt x="213" y="13"/>
                    </a:lnTo>
                    <a:lnTo>
                      <a:pt x="222" y="19"/>
                    </a:lnTo>
                    <a:lnTo>
                      <a:pt x="228" y="19"/>
                    </a:lnTo>
                    <a:lnTo>
                      <a:pt x="228" y="26"/>
                    </a:lnTo>
                    <a:lnTo>
                      <a:pt x="224" y="32"/>
                    </a:lnTo>
                    <a:lnTo>
                      <a:pt x="230" y="45"/>
                    </a:lnTo>
                    <a:lnTo>
                      <a:pt x="228" y="75"/>
                    </a:lnTo>
                    <a:lnTo>
                      <a:pt x="230" y="84"/>
                    </a:lnTo>
                    <a:lnTo>
                      <a:pt x="241" y="99"/>
                    </a:lnTo>
                    <a:lnTo>
                      <a:pt x="232" y="189"/>
                    </a:lnTo>
                    <a:lnTo>
                      <a:pt x="247" y="191"/>
                    </a:lnTo>
                    <a:lnTo>
                      <a:pt x="239" y="31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6" name="Freeform 615"/>
              <p:cNvSpPr>
                <a:spLocks/>
              </p:cNvSpPr>
              <p:nvPr/>
            </p:nvSpPr>
            <p:spPr bwMode="auto">
              <a:xfrm>
                <a:off x="22812" y="6283"/>
                <a:ext cx="140" cy="166"/>
              </a:xfrm>
              <a:custGeom>
                <a:avLst/>
                <a:gdLst>
                  <a:gd name="T0" fmla="*/ 140 w 140"/>
                  <a:gd name="T1" fmla="*/ 166 h 166"/>
                  <a:gd name="T2" fmla="*/ 9 w 140"/>
                  <a:gd name="T3" fmla="*/ 163 h 166"/>
                  <a:gd name="T4" fmla="*/ 9 w 140"/>
                  <a:gd name="T5" fmla="*/ 131 h 166"/>
                  <a:gd name="T6" fmla="*/ 0 w 140"/>
                  <a:gd name="T7" fmla="*/ 131 h 166"/>
                  <a:gd name="T8" fmla="*/ 2 w 140"/>
                  <a:gd name="T9" fmla="*/ 32 h 166"/>
                  <a:gd name="T10" fmla="*/ 2 w 140"/>
                  <a:gd name="T11" fmla="*/ 0 h 166"/>
                  <a:gd name="T12" fmla="*/ 136 w 140"/>
                  <a:gd name="T13" fmla="*/ 5 h 166"/>
                  <a:gd name="T14" fmla="*/ 133 w 140"/>
                  <a:gd name="T15" fmla="*/ 133 h 166"/>
                  <a:gd name="T16" fmla="*/ 140 w 140"/>
                  <a:gd name="T17" fmla="*/ 136 h 166"/>
                  <a:gd name="T18" fmla="*/ 140 w 140"/>
                  <a:gd name="T1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166">
                    <a:moveTo>
                      <a:pt x="140" y="166"/>
                    </a:moveTo>
                    <a:lnTo>
                      <a:pt x="9" y="163"/>
                    </a:lnTo>
                    <a:lnTo>
                      <a:pt x="9" y="131"/>
                    </a:lnTo>
                    <a:lnTo>
                      <a:pt x="0" y="131"/>
                    </a:lnTo>
                    <a:lnTo>
                      <a:pt x="2" y="32"/>
                    </a:lnTo>
                    <a:lnTo>
                      <a:pt x="2" y="0"/>
                    </a:lnTo>
                    <a:lnTo>
                      <a:pt x="136" y="5"/>
                    </a:lnTo>
                    <a:lnTo>
                      <a:pt x="133" y="133"/>
                    </a:lnTo>
                    <a:lnTo>
                      <a:pt x="140" y="136"/>
                    </a:lnTo>
                    <a:lnTo>
                      <a:pt x="140" y="16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7" name="Freeform 616"/>
              <p:cNvSpPr>
                <a:spLocks/>
              </p:cNvSpPr>
              <p:nvPr/>
            </p:nvSpPr>
            <p:spPr bwMode="auto">
              <a:xfrm>
                <a:off x="22945" y="6288"/>
                <a:ext cx="138" cy="163"/>
              </a:xfrm>
              <a:custGeom>
                <a:avLst/>
                <a:gdLst>
                  <a:gd name="T0" fmla="*/ 7 w 138"/>
                  <a:gd name="T1" fmla="*/ 161 h 163"/>
                  <a:gd name="T2" fmla="*/ 7 w 138"/>
                  <a:gd name="T3" fmla="*/ 131 h 163"/>
                  <a:gd name="T4" fmla="*/ 0 w 138"/>
                  <a:gd name="T5" fmla="*/ 128 h 163"/>
                  <a:gd name="T6" fmla="*/ 3 w 138"/>
                  <a:gd name="T7" fmla="*/ 0 h 163"/>
                  <a:gd name="T8" fmla="*/ 30 w 138"/>
                  <a:gd name="T9" fmla="*/ 0 h 163"/>
                  <a:gd name="T10" fmla="*/ 134 w 138"/>
                  <a:gd name="T11" fmla="*/ 2 h 163"/>
                  <a:gd name="T12" fmla="*/ 131 w 138"/>
                  <a:gd name="T13" fmla="*/ 135 h 163"/>
                  <a:gd name="T14" fmla="*/ 138 w 138"/>
                  <a:gd name="T15" fmla="*/ 135 h 163"/>
                  <a:gd name="T16" fmla="*/ 138 w 138"/>
                  <a:gd name="T17" fmla="*/ 163 h 163"/>
                  <a:gd name="T18" fmla="*/ 71 w 138"/>
                  <a:gd name="T19" fmla="*/ 163 h 163"/>
                  <a:gd name="T20" fmla="*/ 7 w 138"/>
                  <a:gd name="T2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63">
                    <a:moveTo>
                      <a:pt x="7" y="161"/>
                    </a:moveTo>
                    <a:lnTo>
                      <a:pt x="7" y="131"/>
                    </a:lnTo>
                    <a:lnTo>
                      <a:pt x="0" y="128"/>
                    </a:lnTo>
                    <a:lnTo>
                      <a:pt x="3" y="0"/>
                    </a:lnTo>
                    <a:lnTo>
                      <a:pt x="30" y="0"/>
                    </a:lnTo>
                    <a:lnTo>
                      <a:pt x="134" y="2"/>
                    </a:lnTo>
                    <a:lnTo>
                      <a:pt x="131" y="135"/>
                    </a:lnTo>
                    <a:lnTo>
                      <a:pt x="138" y="135"/>
                    </a:lnTo>
                    <a:lnTo>
                      <a:pt x="138" y="163"/>
                    </a:lnTo>
                    <a:lnTo>
                      <a:pt x="71" y="163"/>
                    </a:lnTo>
                    <a:lnTo>
                      <a:pt x="7" y="16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8" name="Freeform 617"/>
              <p:cNvSpPr>
                <a:spLocks/>
              </p:cNvSpPr>
              <p:nvPr/>
            </p:nvSpPr>
            <p:spPr bwMode="auto">
              <a:xfrm>
                <a:off x="22945" y="6288"/>
                <a:ext cx="138" cy="163"/>
              </a:xfrm>
              <a:custGeom>
                <a:avLst/>
                <a:gdLst>
                  <a:gd name="T0" fmla="*/ 7 w 138"/>
                  <a:gd name="T1" fmla="*/ 161 h 163"/>
                  <a:gd name="T2" fmla="*/ 7 w 138"/>
                  <a:gd name="T3" fmla="*/ 131 h 163"/>
                  <a:gd name="T4" fmla="*/ 0 w 138"/>
                  <a:gd name="T5" fmla="*/ 128 h 163"/>
                  <a:gd name="T6" fmla="*/ 3 w 138"/>
                  <a:gd name="T7" fmla="*/ 0 h 163"/>
                  <a:gd name="T8" fmla="*/ 30 w 138"/>
                  <a:gd name="T9" fmla="*/ 0 h 163"/>
                  <a:gd name="T10" fmla="*/ 134 w 138"/>
                  <a:gd name="T11" fmla="*/ 2 h 163"/>
                  <a:gd name="T12" fmla="*/ 131 w 138"/>
                  <a:gd name="T13" fmla="*/ 135 h 163"/>
                  <a:gd name="T14" fmla="*/ 138 w 138"/>
                  <a:gd name="T15" fmla="*/ 135 h 163"/>
                  <a:gd name="T16" fmla="*/ 138 w 138"/>
                  <a:gd name="T17" fmla="*/ 163 h 163"/>
                  <a:gd name="T18" fmla="*/ 71 w 138"/>
                  <a:gd name="T19" fmla="*/ 163 h 163"/>
                  <a:gd name="T20" fmla="*/ 7 w 138"/>
                  <a:gd name="T21" fmla="*/ 16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63">
                    <a:moveTo>
                      <a:pt x="7" y="161"/>
                    </a:moveTo>
                    <a:lnTo>
                      <a:pt x="7" y="131"/>
                    </a:lnTo>
                    <a:lnTo>
                      <a:pt x="0" y="128"/>
                    </a:lnTo>
                    <a:lnTo>
                      <a:pt x="3" y="0"/>
                    </a:lnTo>
                    <a:lnTo>
                      <a:pt x="30" y="0"/>
                    </a:lnTo>
                    <a:lnTo>
                      <a:pt x="134" y="2"/>
                    </a:lnTo>
                    <a:lnTo>
                      <a:pt x="131" y="135"/>
                    </a:lnTo>
                    <a:lnTo>
                      <a:pt x="138" y="135"/>
                    </a:lnTo>
                    <a:lnTo>
                      <a:pt x="138" y="163"/>
                    </a:lnTo>
                    <a:lnTo>
                      <a:pt x="71" y="163"/>
                    </a:lnTo>
                    <a:lnTo>
                      <a:pt x="7" y="16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79" name="Freeform 618"/>
              <p:cNvSpPr>
                <a:spLocks/>
              </p:cNvSpPr>
              <p:nvPr/>
            </p:nvSpPr>
            <p:spPr bwMode="auto">
              <a:xfrm>
                <a:off x="23076" y="6290"/>
                <a:ext cx="166" cy="165"/>
              </a:xfrm>
              <a:custGeom>
                <a:avLst/>
                <a:gdLst>
                  <a:gd name="T0" fmla="*/ 166 w 166"/>
                  <a:gd name="T1" fmla="*/ 165 h 165"/>
                  <a:gd name="T2" fmla="*/ 7 w 166"/>
                  <a:gd name="T3" fmla="*/ 161 h 165"/>
                  <a:gd name="T4" fmla="*/ 7 w 166"/>
                  <a:gd name="T5" fmla="*/ 133 h 165"/>
                  <a:gd name="T6" fmla="*/ 0 w 166"/>
                  <a:gd name="T7" fmla="*/ 133 h 165"/>
                  <a:gd name="T8" fmla="*/ 3 w 166"/>
                  <a:gd name="T9" fmla="*/ 0 h 165"/>
                  <a:gd name="T10" fmla="*/ 153 w 166"/>
                  <a:gd name="T11" fmla="*/ 2 h 165"/>
                  <a:gd name="T12" fmla="*/ 157 w 166"/>
                  <a:gd name="T13" fmla="*/ 23 h 165"/>
                  <a:gd name="T14" fmla="*/ 164 w 166"/>
                  <a:gd name="T15" fmla="*/ 30 h 165"/>
                  <a:gd name="T16" fmla="*/ 161 w 166"/>
                  <a:gd name="T17" fmla="*/ 45 h 165"/>
                  <a:gd name="T18" fmla="*/ 164 w 166"/>
                  <a:gd name="T19" fmla="*/ 51 h 165"/>
                  <a:gd name="T20" fmla="*/ 161 w 166"/>
                  <a:gd name="T21" fmla="*/ 60 h 165"/>
                  <a:gd name="T22" fmla="*/ 164 w 166"/>
                  <a:gd name="T23" fmla="*/ 66 h 165"/>
                  <a:gd name="T24" fmla="*/ 159 w 166"/>
                  <a:gd name="T25" fmla="*/ 81 h 165"/>
                  <a:gd name="T26" fmla="*/ 161 w 166"/>
                  <a:gd name="T27" fmla="*/ 92 h 165"/>
                  <a:gd name="T28" fmla="*/ 159 w 166"/>
                  <a:gd name="T29" fmla="*/ 101 h 165"/>
                  <a:gd name="T30" fmla="*/ 164 w 166"/>
                  <a:gd name="T31" fmla="*/ 103 h 165"/>
                  <a:gd name="T32" fmla="*/ 166 w 166"/>
                  <a:gd name="T33" fmla="*/ 111 h 165"/>
                  <a:gd name="T34" fmla="*/ 164 w 166"/>
                  <a:gd name="T35" fmla="*/ 120 h 165"/>
                  <a:gd name="T36" fmla="*/ 166 w 166"/>
                  <a:gd name="T37" fmla="*/ 126 h 165"/>
                  <a:gd name="T38" fmla="*/ 164 w 166"/>
                  <a:gd name="T39" fmla="*/ 137 h 165"/>
                  <a:gd name="T40" fmla="*/ 166 w 166"/>
                  <a:gd name="T41" fmla="*/ 146 h 165"/>
                  <a:gd name="T42" fmla="*/ 164 w 166"/>
                  <a:gd name="T43" fmla="*/ 159 h 165"/>
                  <a:gd name="T44" fmla="*/ 166 w 166"/>
                  <a:gd name="T45"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 h="165">
                    <a:moveTo>
                      <a:pt x="166" y="165"/>
                    </a:moveTo>
                    <a:lnTo>
                      <a:pt x="7" y="161"/>
                    </a:lnTo>
                    <a:lnTo>
                      <a:pt x="7" y="133"/>
                    </a:lnTo>
                    <a:lnTo>
                      <a:pt x="0" y="133"/>
                    </a:lnTo>
                    <a:lnTo>
                      <a:pt x="3" y="0"/>
                    </a:lnTo>
                    <a:lnTo>
                      <a:pt x="153" y="2"/>
                    </a:lnTo>
                    <a:lnTo>
                      <a:pt x="157" y="23"/>
                    </a:lnTo>
                    <a:lnTo>
                      <a:pt x="164" y="30"/>
                    </a:lnTo>
                    <a:lnTo>
                      <a:pt x="161" y="45"/>
                    </a:lnTo>
                    <a:lnTo>
                      <a:pt x="164" y="51"/>
                    </a:lnTo>
                    <a:lnTo>
                      <a:pt x="161" y="60"/>
                    </a:lnTo>
                    <a:lnTo>
                      <a:pt x="164" y="66"/>
                    </a:lnTo>
                    <a:lnTo>
                      <a:pt x="159" y="81"/>
                    </a:lnTo>
                    <a:lnTo>
                      <a:pt x="161" y="92"/>
                    </a:lnTo>
                    <a:lnTo>
                      <a:pt x="159" y="101"/>
                    </a:lnTo>
                    <a:lnTo>
                      <a:pt x="164" y="103"/>
                    </a:lnTo>
                    <a:lnTo>
                      <a:pt x="166" y="111"/>
                    </a:lnTo>
                    <a:lnTo>
                      <a:pt x="164" y="120"/>
                    </a:lnTo>
                    <a:lnTo>
                      <a:pt x="166" y="126"/>
                    </a:lnTo>
                    <a:lnTo>
                      <a:pt x="164" y="137"/>
                    </a:lnTo>
                    <a:lnTo>
                      <a:pt x="166" y="146"/>
                    </a:lnTo>
                    <a:lnTo>
                      <a:pt x="164" y="159"/>
                    </a:lnTo>
                    <a:lnTo>
                      <a:pt x="166" y="16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0" name="Freeform 619"/>
              <p:cNvSpPr>
                <a:spLocks/>
              </p:cNvSpPr>
              <p:nvPr/>
            </p:nvSpPr>
            <p:spPr bwMode="auto">
              <a:xfrm>
                <a:off x="22615" y="6311"/>
                <a:ext cx="199" cy="103"/>
              </a:xfrm>
              <a:custGeom>
                <a:avLst/>
                <a:gdLst>
                  <a:gd name="T0" fmla="*/ 197 w 199"/>
                  <a:gd name="T1" fmla="*/ 103 h 103"/>
                  <a:gd name="T2" fmla="*/ 0 w 199"/>
                  <a:gd name="T3" fmla="*/ 97 h 103"/>
                  <a:gd name="T4" fmla="*/ 2 w 199"/>
                  <a:gd name="T5" fmla="*/ 0 h 103"/>
                  <a:gd name="T6" fmla="*/ 199 w 199"/>
                  <a:gd name="T7" fmla="*/ 4 h 103"/>
                  <a:gd name="T8" fmla="*/ 197 w 199"/>
                  <a:gd name="T9" fmla="*/ 103 h 103"/>
                </a:gdLst>
                <a:ahLst/>
                <a:cxnLst>
                  <a:cxn ang="0">
                    <a:pos x="T0" y="T1"/>
                  </a:cxn>
                  <a:cxn ang="0">
                    <a:pos x="T2" y="T3"/>
                  </a:cxn>
                  <a:cxn ang="0">
                    <a:pos x="T4" y="T5"/>
                  </a:cxn>
                  <a:cxn ang="0">
                    <a:pos x="T6" y="T7"/>
                  </a:cxn>
                  <a:cxn ang="0">
                    <a:pos x="T8" y="T9"/>
                  </a:cxn>
                </a:cxnLst>
                <a:rect l="0" t="0" r="r" b="b"/>
                <a:pathLst>
                  <a:path w="199" h="103">
                    <a:moveTo>
                      <a:pt x="197" y="103"/>
                    </a:moveTo>
                    <a:lnTo>
                      <a:pt x="0" y="97"/>
                    </a:lnTo>
                    <a:lnTo>
                      <a:pt x="2" y="0"/>
                    </a:lnTo>
                    <a:lnTo>
                      <a:pt x="199" y="4"/>
                    </a:lnTo>
                    <a:lnTo>
                      <a:pt x="197" y="10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1" name="Freeform 620"/>
              <p:cNvSpPr>
                <a:spLocks/>
              </p:cNvSpPr>
              <p:nvPr/>
            </p:nvSpPr>
            <p:spPr bwMode="auto">
              <a:xfrm>
                <a:off x="21854" y="6277"/>
                <a:ext cx="245" cy="230"/>
              </a:xfrm>
              <a:custGeom>
                <a:avLst/>
                <a:gdLst>
                  <a:gd name="T0" fmla="*/ 108 w 245"/>
                  <a:gd name="T1" fmla="*/ 230 h 230"/>
                  <a:gd name="T2" fmla="*/ 20 w 245"/>
                  <a:gd name="T3" fmla="*/ 225 h 230"/>
                  <a:gd name="T4" fmla="*/ 7 w 245"/>
                  <a:gd name="T5" fmla="*/ 223 h 230"/>
                  <a:gd name="T6" fmla="*/ 7 w 245"/>
                  <a:gd name="T7" fmla="*/ 212 h 230"/>
                  <a:gd name="T8" fmla="*/ 15 w 245"/>
                  <a:gd name="T9" fmla="*/ 92 h 230"/>
                  <a:gd name="T10" fmla="*/ 0 w 245"/>
                  <a:gd name="T11" fmla="*/ 90 h 230"/>
                  <a:gd name="T12" fmla="*/ 9 w 245"/>
                  <a:gd name="T13" fmla="*/ 0 h 230"/>
                  <a:gd name="T14" fmla="*/ 24 w 245"/>
                  <a:gd name="T15" fmla="*/ 2 h 230"/>
                  <a:gd name="T16" fmla="*/ 46 w 245"/>
                  <a:gd name="T17" fmla="*/ 2 h 230"/>
                  <a:gd name="T18" fmla="*/ 54 w 245"/>
                  <a:gd name="T19" fmla="*/ 8 h 230"/>
                  <a:gd name="T20" fmla="*/ 56 w 245"/>
                  <a:gd name="T21" fmla="*/ 17 h 230"/>
                  <a:gd name="T22" fmla="*/ 76 w 245"/>
                  <a:gd name="T23" fmla="*/ 21 h 230"/>
                  <a:gd name="T24" fmla="*/ 88 w 245"/>
                  <a:gd name="T25" fmla="*/ 32 h 230"/>
                  <a:gd name="T26" fmla="*/ 108 w 245"/>
                  <a:gd name="T27" fmla="*/ 34 h 230"/>
                  <a:gd name="T28" fmla="*/ 134 w 245"/>
                  <a:gd name="T29" fmla="*/ 26 h 230"/>
                  <a:gd name="T30" fmla="*/ 159 w 245"/>
                  <a:gd name="T31" fmla="*/ 28 h 230"/>
                  <a:gd name="T32" fmla="*/ 196 w 245"/>
                  <a:gd name="T33" fmla="*/ 19 h 230"/>
                  <a:gd name="T34" fmla="*/ 207 w 245"/>
                  <a:gd name="T35" fmla="*/ 19 h 230"/>
                  <a:gd name="T36" fmla="*/ 219 w 245"/>
                  <a:gd name="T37" fmla="*/ 34 h 230"/>
                  <a:gd name="T38" fmla="*/ 209 w 245"/>
                  <a:gd name="T39" fmla="*/ 45 h 230"/>
                  <a:gd name="T40" fmla="*/ 204 w 245"/>
                  <a:gd name="T41" fmla="*/ 53 h 230"/>
                  <a:gd name="T42" fmla="*/ 209 w 245"/>
                  <a:gd name="T43" fmla="*/ 60 h 230"/>
                  <a:gd name="T44" fmla="*/ 211 w 245"/>
                  <a:gd name="T45" fmla="*/ 81 h 230"/>
                  <a:gd name="T46" fmla="*/ 219 w 245"/>
                  <a:gd name="T47" fmla="*/ 88 h 230"/>
                  <a:gd name="T48" fmla="*/ 219 w 245"/>
                  <a:gd name="T49" fmla="*/ 109 h 230"/>
                  <a:gd name="T50" fmla="*/ 224 w 245"/>
                  <a:gd name="T51" fmla="*/ 120 h 230"/>
                  <a:gd name="T52" fmla="*/ 239 w 245"/>
                  <a:gd name="T53" fmla="*/ 124 h 230"/>
                  <a:gd name="T54" fmla="*/ 245 w 245"/>
                  <a:gd name="T55" fmla="*/ 131 h 230"/>
                  <a:gd name="T56" fmla="*/ 245 w 245"/>
                  <a:gd name="T57" fmla="*/ 139 h 230"/>
                  <a:gd name="T58" fmla="*/ 114 w 245"/>
                  <a:gd name="T59" fmla="*/ 133 h 230"/>
                  <a:gd name="T60" fmla="*/ 108 w 245"/>
                  <a:gd name="T6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5" h="230">
                    <a:moveTo>
                      <a:pt x="108" y="230"/>
                    </a:moveTo>
                    <a:lnTo>
                      <a:pt x="20" y="225"/>
                    </a:lnTo>
                    <a:lnTo>
                      <a:pt x="7" y="223"/>
                    </a:lnTo>
                    <a:lnTo>
                      <a:pt x="7" y="212"/>
                    </a:lnTo>
                    <a:lnTo>
                      <a:pt x="15" y="92"/>
                    </a:lnTo>
                    <a:lnTo>
                      <a:pt x="0" y="90"/>
                    </a:lnTo>
                    <a:lnTo>
                      <a:pt x="9" y="0"/>
                    </a:lnTo>
                    <a:lnTo>
                      <a:pt x="24" y="2"/>
                    </a:lnTo>
                    <a:lnTo>
                      <a:pt x="46" y="2"/>
                    </a:lnTo>
                    <a:lnTo>
                      <a:pt x="54" y="8"/>
                    </a:lnTo>
                    <a:lnTo>
                      <a:pt x="56" y="17"/>
                    </a:lnTo>
                    <a:lnTo>
                      <a:pt x="76" y="21"/>
                    </a:lnTo>
                    <a:lnTo>
                      <a:pt x="88" y="32"/>
                    </a:lnTo>
                    <a:lnTo>
                      <a:pt x="108" y="34"/>
                    </a:lnTo>
                    <a:lnTo>
                      <a:pt x="134" y="26"/>
                    </a:lnTo>
                    <a:lnTo>
                      <a:pt x="159" y="28"/>
                    </a:lnTo>
                    <a:lnTo>
                      <a:pt x="196" y="19"/>
                    </a:lnTo>
                    <a:lnTo>
                      <a:pt x="207" y="19"/>
                    </a:lnTo>
                    <a:lnTo>
                      <a:pt x="219" y="34"/>
                    </a:lnTo>
                    <a:lnTo>
                      <a:pt x="209" y="45"/>
                    </a:lnTo>
                    <a:lnTo>
                      <a:pt x="204" y="53"/>
                    </a:lnTo>
                    <a:lnTo>
                      <a:pt x="209" y="60"/>
                    </a:lnTo>
                    <a:lnTo>
                      <a:pt x="211" y="81"/>
                    </a:lnTo>
                    <a:lnTo>
                      <a:pt x="219" y="88"/>
                    </a:lnTo>
                    <a:lnTo>
                      <a:pt x="219" y="109"/>
                    </a:lnTo>
                    <a:lnTo>
                      <a:pt x="224" y="120"/>
                    </a:lnTo>
                    <a:lnTo>
                      <a:pt x="239" y="124"/>
                    </a:lnTo>
                    <a:lnTo>
                      <a:pt x="245" y="131"/>
                    </a:lnTo>
                    <a:lnTo>
                      <a:pt x="245" y="139"/>
                    </a:lnTo>
                    <a:lnTo>
                      <a:pt x="114" y="133"/>
                    </a:lnTo>
                    <a:lnTo>
                      <a:pt x="108" y="230"/>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2" name="Freeform 621"/>
              <p:cNvSpPr>
                <a:spLocks/>
              </p:cNvSpPr>
              <p:nvPr/>
            </p:nvSpPr>
            <p:spPr bwMode="auto">
              <a:xfrm>
                <a:off x="21854" y="6277"/>
                <a:ext cx="245" cy="230"/>
              </a:xfrm>
              <a:custGeom>
                <a:avLst/>
                <a:gdLst>
                  <a:gd name="T0" fmla="*/ 108 w 245"/>
                  <a:gd name="T1" fmla="*/ 230 h 230"/>
                  <a:gd name="T2" fmla="*/ 20 w 245"/>
                  <a:gd name="T3" fmla="*/ 225 h 230"/>
                  <a:gd name="T4" fmla="*/ 7 w 245"/>
                  <a:gd name="T5" fmla="*/ 223 h 230"/>
                  <a:gd name="T6" fmla="*/ 7 w 245"/>
                  <a:gd name="T7" fmla="*/ 212 h 230"/>
                  <a:gd name="T8" fmla="*/ 15 w 245"/>
                  <a:gd name="T9" fmla="*/ 92 h 230"/>
                  <a:gd name="T10" fmla="*/ 0 w 245"/>
                  <a:gd name="T11" fmla="*/ 90 h 230"/>
                  <a:gd name="T12" fmla="*/ 9 w 245"/>
                  <a:gd name="T13" fmla="*/ 0 h 230"/>
                  <a:gd name="T14" fmla="*/ 24 w 245"/>
                  <a:gd name="T15" fmla="*/ 2 h 230"/>
                  <a:gd name="T16" fmla="*/ 46 w 245"/>
                  <a:gd name="T17" fmla="*/ 2 h 230"/>
                  <a:gd name="T18" fmla="*/ 54 w 245"/>
                  <a:gd name="T19" fmla="*/ 8 h 230"/>
                  <a:gd name="T20" fmla="*/ 56 w 245"/>
                  <a:gd name="T21" fmla="*/ 17 h 230"/>
                  <a:gd name="T22" fmla="*/ 76 w 245"/>
                  <a:gd name="T23" fmla="*/ 21 h 230"/>
                  <a:gd name="T24" fmla="*/ 88 w 245"/>
                  <a:gd name="T25" fmla="*/ 32 h 230"/>
                  <a:gd name="T26" fmla="*/ 108 w 245"/>
                  <a:gd name="T27" fmla="*/ 34 h 230"/>
                  <a:gd name="T28" fmla="*/ 134 w 245"/>
                  <a:gd name="T29" fmla="*/ 26 h 230"/>
                  <a:gd name="T30" fmla="*/ 159 w 245"/>
                  <a:gd name="T31" fmla="*/ 28 h 230"/>
                  <a:gd name="T32" fmla="*/ 196 w 245"/>
                  <a:gd name="T33" fmla="*/ 19 h 230"/>
                  <a:gd name="T34" fmla="*/ 207 w 245"/>
                  <a:gd name="T35" fmla="*/ 19 h 230"/>
                  <a:gd name="T36" fmla="*/ 219 w 245"/>
                  <a:gd name="T37" fmla="*/ 34 h 230"/>
                  <a:gd name="T38" fmla="*/ 209 w 245"/>
                  <a:gd name="T39" fmla="*/ 45 h 230"/>
                  <a:gd name="T40" fmla="*/ 204 w 245"/>
                  <a:gd name="T41" fmla="*/ 53 h 230"/>
                  <a:gd name="T42" fmla="*/ 209 w 245"/>
                  <a:gd name="T43" fmla="*/ 60 h 230"/>
                  <a:gd name="T44" fmla="*/ 211 w 245"/>
                  <a:gd name="T45" fmla="*/ 81 h 230"/>
                  <a:gd name="T46" fmla="*/ 219 w 245"/>
                  <a:gd name="T47" fmla="*/ 88 h 230"/>
                  <a:gd name="T48" fmla="*/ 219 w 245"/>
                  <a:gd name="T49" fmla="*/ 109 h 230"/>
                  <a:gd name="T50" fmla="*/ 224 w 245"/>
                  <a:gd name="T51" fmla="*/ 120 h 230"/>
                  <a:gd name="T52" fmla="*/ 239 w 245"/>
                  <a:gd name="T53" fmla="*/ 124 h 230"/>
                  <a:gd name="T54" fmla="*/ 245 w 245"/>
                  <a:gd name="T55" fmla="*/ 131 h 230"/>
                  <a:gd name="T56" fmla="*/ 245 w 245"/>
                  <a:gd name="T57" fmla="*/ 139 h 230"/>
                  <a:gd name="T58" fmla="*/ 114 w 245"/>
                  <a:gd name="T59" fmla="*/ 133 h 230"/>
                  <a:gd name="T60" fmla="*/ 108 w 245"/>
                  <a:gd name="T6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5" h="230">
                    <a:moveTo>
                      <a:pt x="108" y="230"/>
                    </a:moveTo>
                    <a:lnTo>
                      <a:pt x="20" y="225"/>
                    </a:lnTo>
                    <a:lnTo>
                      <a:pt x="7" y="223"/>
                    </a:lnTo>
                    <a:lnTo>
                      <a:pt x="7" y="212"/>
                    </a:lnTo>
                    <a:lnTo>
                      <a:pt x="15" y="92"/>
                    </a:lnTo>
                    <a:lnTo>
                      <a:pt x="0" y="90"/>
                    </a:lnTo>
                    <a:lnTo>
                      <a:pt x="9" y="0"/>
                    </a:lnTo>
                    <a:lnTo>
                      <a:pt x="24" y="2"/>
                    </a:lnTo>
                    <a:lnTo>
                      <a:pt x="46" y="2"/>
                    </a:lnTo>
                    <a:lnTo>
                      <a:pt x="54" y="8"/>
                    </a:lnTo>
                    <a:lnTo>
                      <a:pt x="56" y="17"/>
                    </a:lnTo>
                    <a:lnTo>
                      <a:pt x="76" y="21"/>
                    </a:lnTo>
                    <a:lnTo>
                      <a:pt x="88" y="32"/>
                    </a:lnTo>
                    <a:lnTo>
                      <a:pt x="108" y="34"/>
                    </a:lnTo>
                    <a:lnTo>
                      <a:pt x="134" y="26"/>
                    </a:lnTo>
                    <a:lnTo>
                      <a:pt x="159" y="28"/>
                    </a:lnTo>
                    <a:lnTo>
                      <a:pt x="196" y="19"/>
                    </a:lnTo>
                    <a:lnTo>
                      <a:pt x="207" y="19"/>
                    </a:lnTo>
                    <a:lnTo>
                      <a:pt x="219" y="34"/>
                    </a:lnTo>
                    <a:lnTo>
                      <a:pt x="209" y="45"/>
                    </a:lnTo>
                    <a:lnTo>
                      <a:pt x="204" y="53"/>
                    </a:lnTo>
                    <a:lnTo>
                      <a:pt x="209" y="60"/>
                    </a:lnTo>
                    <a:lnTo>
                      <a:pt x="211" y="81"/>
                    </a:lnTo>
                    <a:lnTo>
                      <a:pt x="219" y="88"/>
                    </a:lnTo>
                    <a:lnTo>
                      <a:pt x="219" y="109"/>
                    </a:lnTo>
                    <a:lnTo>
                      <a:pt x="224" y="120"/>
                    </a:lnTo>
                    <a:lnTo>
                      <a:pt x="239" y="124"/>
                    </a:lnTo>
                    <a:lnTo>
                      <a:pt x="245" y="131"/>
                    </a:lnTo>
                    <a:lnTo>
                      <a:pt x="245" y="139"/>
                    </a:lnTo>
                    <a:lnTo>
                      <a:pt x="114" y="133"/>
                    </a:lnTo>
                    <a:lnTo>
                      <a:pt x="108" y="23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3" name="Freeform 622"/>
              <p:cNvSpPr>
                <a:spLocks/>
              </p:cNvSpPr>
              <p:nvPr/>
            </p:nvSpPr>
            <p:spPr bwMode="auto">
              <a:xfrm>
                <a:off x="23235" y="6356"/>
                <a:ext cx="204" cy="133"/>
              </a:xfrm>
              <a:custGeom>
                <a:avLst/>
                <a:gdLst>
                  <a:gd name="T0" fmla="*/ 172 w 204"/>
                  <a:gd name="T1" fmla="*/ 133 h 133"/>
                  <a:gd name="T2" fmla="*/ 7 w 204"/>
                  <a:gd name="T3" fmla="*/ 131 h 133"/>
                  <a:gd name="T4" fmla="*/ 9 w 204"/>
                  <a:gd name="T5" fmla="*/ 125 h 133"/>
                  <a:gd name="T6" fmla="*/ 7 w 204"/>
                  <a:gd name="T7" fmla="*/ 99 h 133"/>
                  <a:gd name="T8" fmla="*/ 5 w 204"/>
                  <a:gd name="T9" fmla="*/ 93 h 133"/>
                  <a:gd name="T10" fmla="*/ 7 w 204"/>
                  <a:gd name="T11" fmla="*/ 80 h 133"/>
                  <a:gd name="T12" fmla="*/ 5 w 204"/>
                  <a:gd name="T13" fmla="*/ 71 h 133"/>
                  <a:gd name="T14" fmla="*/ 7 w 204"/>
                  <a:gd name="T15" fmla="*/ 60 h 133"/>
                  <a:gd name="T16" fmla="*/ 5 w 204"/>
                  <a:gd name="T17" fmla="*/ 54 h 133"/>
                  <a:gd name="T18" fmla="*/ 7 w 204"/>
                  <a:gd name="T19" fmla="*/ 45 h 133"/>
                  <a:gd name="T20" fmla="*/ 5 w 204"/>
                  <a:gd name="T21" fmla="*/ 37 h 133"/>
                  <a:gd name="T22" fmla="*/ 0 w 204"/>
                  <a:gd name="T23" fmla="*/ 35 h 133"/>
                  <a:gd name="T24" fmla="*/ 2 w 204"/>
                  <a:gd name="T25" fmla="*/ 26 h 133"/>
                  <a:gd name="T26" fmla="*/ 0 w 204"/>
                  <a:gd name="T27" fmla="*/ 15 h 133"/>
                  <a:gd name="T28" fmla="*/ 5 w 204"/>
                  <a:gd name="T29" fmla="*/ 0 h 133"/>
                  <a:gd name="T30" fmla="*/ 204 w 204"/>
                  <a:gd name="T31" fmla="*/ 2 h 133"/>
                  <a:gd name="T32" fmla="*/ 204 w 204"/>
                  <a:gd name="T33" fmla="*/ 133 h 133"/>
                  <a:gd name="T34" fmla="*/ 172 w 204"/>
                  <a:gd name="T3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133">
                    <a:moveTo>
                      <a:pt x="172" y="133"/>
                    </a:moveTo>
                    <a:lnTo>
                      <a:pt x="7" y="131"/>
                    </a:lnTo>
                    <a:lnTo>
                      <a:pt x="9" y="125"/>
                    </a:lnTo>
                    <a:lnTo>
                      <a:pt x="7" y="99"/>
                    </a:lnTo>
                    <a:lnTo>
                      <a:pt x="5" y="93"/>
                    </a:lnTo>
                    <a:lnTo>
                      <a:pt x="7" y="80"/>
                    </a:lnTo>
                    <a:lnTo>
                      <a:pt x="5" y="71"/>
                    </a:lnTo>
                    <a:lnTo>
                      <a:pt x="7" y="60"/>
                    </a:lnTo>
                    <a:lnTo>
                      <a:pt x="5" y="54"/>
                    </a:lnTo>
                    <a:lnTo>
                      <a:pt x="7" y="45"/>
                    </a:lnTo>
                    <a:lnTo>
                      <a:pt x="5" y="37"/>
                    </a:lnTo>
                    <a:lnTo>
                      <a:pt x="0" y="35"/>
                    </a:lnTo>
                    <a:lnTo>
                      <a:pt x="2" y="26"/>
                    </a:lnTo>
                    <a:lnTo>
                      <a:pt x="0" y="15"/>
                    </a:lnTo>
                    <a:lnTo>
                      <a:pt x="5" y="0"/>
                    </a:lnTo>
                    <a:lnTo>
                      <a:pt x="204" y="2"/>
                    </a:lnTo>
                    <a:lnTo>
                      <a:pt x="204" y="133"/>
                    </a:lnTo>
                    <a:lnTo>
                      <a:pt x="172"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4" name="Freeform 623"/>
              <p:cNvSpPr>
                <a:spLocks/>
              </p:cNvSpPr>
              <p:nvPr/>
            </p:nvSpPr>
            <p:spPr bwMode="auto">
              <a:xfrm>
                <a:off x="23439" y="6358"/>
                <a:ext cx="136" cy="131"/>
              </a:xfrm>
              <a:custGeom>
                <a:avLst/>
                <a:gdLst>
                  <a:gd name="T0" fmla="*/ 134 w 136"/>
                  <a:gd name="T1" fmla="*/ 0 h 131"/>
                  <a:gd name="T2" fmla="*/ 136 w 136"/>
                  <a:gd name="T3" fmla="*/ 131 h 131"/>
                  <a:gd name="T4" fmla="*/ 0 w 136"/>
                  <a:gd name="T5" fmla="*/ 131 h 131"/>
                  <a:gd name="T6" fmla="*/ 0 w 136"/>
                  <a:gd name="T7" fmla="*/ 0 h 131"/>
                  <a:gd name="T8" fmla="*/ 134 w 136"/>
                  <a:gd name="T9" fmla="*/ 0 h 131"/>
                </a:gdLst>
                <a:ahLst/>
                <a:cxnLst>
                  <a:cxn ang="0">
                    <a:pos x="T0" y="T1"/>
                  </a:cxn>
                  <a:cxn ang="0">
                    <a:pos x="T2" y="T3"/>
                  </a:cxn>
                  <a:cxn ang="0">
                    <a:pos x="T4" y="T5"/>
                  </a:cxn>
                  <a:cxn ang="0">
                    <a:pos x="T6" y="T7"/>
                  </a:cxn>
                  <a:cxn ang="0">
                    <a:pos x="T8" y="T9"/>
                  </a:cxn>
                </a:cxnLst>
                <a:rect l="0" t="0" r="r" b="b"/>
                <a:pathLst>
                  <a:path w="136" h="131">
                    <a:moveTo>
                      <a:pt x="134" y="0"/>
                    </a:moveTo>
                    <a:lnTo>
                      <a:pt x="136" y="131"/>
                    </a:lnTo>
                    <a:lnTo>
                      <a:pt x="0" y="131"/>
                    </a:lnTo>
                    <a:lnTo>
                      <a:pt x="0" y="0"/>
                    </a:lnTo>
                    <a:lnTo>
                      <a:pt x="134"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5" name="Freeform 624"/>
              <p:cNvSpPr>
                <a:spLocks/>
              </p:cNvSpPr>
              <p:nvPr/>
            </p:nvSpPr>
            <p:spPr bwMode="auto">
              <a:xfrm>
                <a:off x="23772" y="6363"/>
                <a:ext cx="267" cy="451"/>
              </a:xfrm>
              <a:custGeom>
                <a:avLst/>
                <a:gdLst>
                  <a:gd name="T0" fmla="*/ 17 w 267"/>
                  <a:gd name="T1" fmla="*/ 418 h 451"/>
                  <a:gd name="T2" fmla="*/ 17 w 267"/>
                  <a:gd name="T3" fmla="*/ 414 h 451"/>
                  <a:gd name="T4" fmla="*/ 13 w 267"/>
                  <a:gd name="T5" fmla="*/ 414 h 451"/>
                  <a:gd name="T6" fmla="*/ 5 w 267"/>
                  <a:gd name="T7" fmla="*/ 408 h 451"/>
                  <a:gd name="T8" fmla="*/ 5 w 267"/>
                  <a:gd name="T9" fmla="*/ 322 h 451"/>
                  <a:gd name="T10" fmla="*/ 2 w 267"/>
                  <a:gd name="T11" fmla="*/ 322 h 451"/>
                  <a:gd name="T12" fmla="*/ 0 w 267"/>
                  <a:gd name="T13" fmla="*/ 255 h 451"/>
                  <a:gd name="T14" fmla="*/ 35 w 267"/>
                  <a:gd name="T15" fmla="*/ 255 h 451"/>
                  <a:gd name="T16" fmla="*/ 35 w 267"/>
                  <a:gd name="T17" fmla="*/ 191 h 451"/>
                  <a:gd name="T18" fmla="*/ 32 w 267"/>
                  <a:gd name="T19" fmla="*/ 189 h 451"/>
                  <a:gd name="T20" fmla="*/ 32 w 267"/>
                  <a:gd name="T21" fmla="*/ 60 h 451"/>
                  <a:gd name="T22" fmla="*/ 30 w 267"/>
                  <a:gd name="T23" fmla="*/ 60 h 451"/>
                  <a:gd name="T24" fmla="*/ 30 w 267"/>
                  <a:gd name="T25" fmla="*/ 25 h 451"/>
                  <a:gd name="T26" fmla="*/ 95 w 267"/>
                  <a:gd name="T27" fmla="*/ 25 h 451"/>
                  <a:gd name="T28" fmla="*/ 95 w 267"/>
                  <a:gd name="T29" fmla="*/ 17 h 451"/>
                  <a:gd name="T30" fmla="*/ 123 w 267"/>
                  <a:gd name="T31" fmla="*/ 23 h 451"/>
                  <a:gd name="T32" fmla="*/ 168 w 267"/>
                  <a:gd name="T33" fmla="*/ 0 h 451"/>
                  <a:gd name="T34" fmla="*/ 174 w 267"/>
                  <a:gd name="T35" fmla="*/ 0 h 451"/>
                  <a:gd name="T36" fmla="*/ 181 w 267"/>
                  <a:gd name="T37" fmla="*/ 2 h 451"/>
                  <a:gd name="T38" fmla="*/ 191 w 267"/>
                  <a:gd name="T39" fmla="*/ 21 h 451"/>
                  <a:gd name="T40" fmla="*/ 194 w 267"/>
                  <a:gd name="T41" fmla="*/ 36 h 451"/>
                  <a:gd name="T42" fmla="*/ 198 w 267"/>
                  <a:gd name="T43" fmla="*/ 47 h 451"/>
                  <a:gd name="T44" fmla="*/ 213 w 267"/>
                  <a:gd name="T45" fmla="*/ 53 h 451"/>
                  <a:gd name="T46" fmla="*/ 219 w 267"/>
                  <a:gd name="T47" fmla="*/ 62 h 451"/>
                  <a:gd name="T48" fmla="*/ 228 w 267"/>
                  <a:gd name="T49" fmla="*/ 66 h 451"/>
                  <a:gd name="T50" fmla="*/ 234 w 267"/>
                  <a:gd name="T51" fmla="*/ 56 h 451"/>
                  <a:gd name="T52" fmla="*/ 247 w 267"/>
                  <a:gd name="T53" fmla="*/ 64 h 451"/>
                  <a:gd name="T54" fmla="*/ 260 w 267"/>
                  <a:gd name="T55" fmla="*/ 64 h 451"/>
                  <a:gd name="T56" fmla="*/ 260 w 267"/>
                  <a:gd name="T57" fmla="*/ 79 h 451"/>
                  <a:gd name="T58" fmla="*/ 256 w 267"/>
                  <a:gd name="T59" fmla="*/ 86 h 451"/>
                  <a:gd name="T60" fmla="*/ 258 w 267"/>
                  <a:gd name="T61" fmla="*/ 94 h 451"/>
                  <a:gd name="T62" fmla="*/ 262 w 267"/>
                  <a:gd name="T63" fmla="*/ 98 h 451"/>
                  <a:gd name="T64" fmla="*/ 264 w 267"/>
                  <a:gd name="T65" fmla="*/ 165 h 451"/>
                  <a:gd name="T66" fmla="*/ 267 w 267"/>
                  <a:gd name="T67" fmla="*/ 251 h 451"/>
                  <a:gd name="T68" fmla="*/ 118 w 267"/>
                  <a:gd name="T69" fmla="*/ 253 h 451"/>
                  <a:gd name="T70" fmla="*/ 125 w 267"/>
                  <a:gd name="T71" fmla="*/ 440 h 451"/>
                  <a:gd name="T72" fmla="*/ 123 w 267"/>
                  <a:gd name="T73" fmla="*/ 451 h 451"/>
                  <a:gd name="T74" fmla="*/ 118 w 267"/>
                  <a:gd name="T75" fmla="*/ 444 h 451"/>
                  <a:gd name="T76" fmla="*/ 110 w 267"/>
                  <a:gd name="T77" fmla="*/ 444 h 451"/>
                  <a:gd name="T78" fmla="*/ 105 w 267"/>
                  <a:gd name="T79" fmla="*/ 436 h 451"/>
                  <a:gd name="T80" fmla="*/ 99 w 267"/>
                  <a:gd name="T81" fmla="*/ 431 h 451"/>
                  <a:gd name="T82" fmla="*/ 90 w 267"/>
                  <a:gd name="T83" fmla="*/ 436 h 451"/>
                  <a:gd name="T84" fmla="*/ 84 w 267"/>
                  <a:gd name="T85" fmla="*/ 440 h 451"/>
                  <a:gd name="T86" fmla="*/ 69 w 267"/>
                  <a:gd name="T87" fmla="*/ 442 h 451"/>
                  <a:gd name="T88" fmla="*/ 56 w 267"/>
                  <a:gd name="T89" fmla="*/ 434 h 451"/>
                  <a:gd name="T90" fmla="*/ 50 w 267"/>
                  <a:gd name="T91" fmla="*/ 436 h 451"/>
                  <a:gd name="T92" fmla="*/ 45 w 267"/>
                  <a:gd name="T93" fmla="*/ 427 h 451"/>
                  <a:gd name="T94" fmla="*/ 41 w 267"/>
                  <a:gd name="T95" fmla="*/ 425 h 451"/>
                  <a:gd name="T96" fmla="*/ 35 w 267"/>
                  <a:gd name="T97" fmla="*/ 423 h 451"/>
                  <a:gd name="T98" fmla="*/ 32 w 267"/>
                  <a:gd name="T99" fmla="*/ 425 h 451"/>
                  <a:gd name="T100" fmla="*/ 26 w 267"/>
                  <a:gd name="T101" fmla="*/ 425 h 451"/>
                  <a:gd name="T102" fmla="*/ 17 w 267"/>
                  <a:gd name="T103" fmla="*/ 418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67" h="451">
                    <a:moveTo>
                      <a:pt x="17" y="418"/>
                    </a:moveTo>
                    <a:lnTo>
                      <a:pt x="17" y="414"/>
                    </a:lnTo>
                    <a:lnTo>
                      <a:pt x="13" y="414"/>
                    </a:lnTo>
                    <a:lnTo>
                      <a:pt x="5" y="408"/>
                    </a:lnTo>
                    <a:lnTo>
                      <a:pt x="5" y="322"/>
                    </a:lnTo>
                    <a:lnTo>
                      <a:pt x="2" y="322"/>
                    </a:lnTo>
                    <a:lnTo>
                      <a:pt x="0" y="255"/>
                    </a:lnTo>
                    <a:lnTo>
                      <a:pt x="35" y="255"/>
                    </a:lnTo>
                    <a:lnTo>
                      <a:pt x="35" y="191"/>
                    </a:lnTo>
                    <a:lnTo>
                      <a:pt x="32" y="189"/>
                    </a:lnTo>
                    <a:lnTo>
                      <a:pt x="32" y="60"/>
                    </a:lnTo>
                    <a:lnTo>
                      <a:pt x="30" y="60"/>
                    </a:lnTo>
                    <a:lnTo>
                      <a:pt x="30" y="25"/>
                    </a:lnTo>
                    <a:lnTo>
                      <a:pt x="95" y="25"/>
                    </a:lnTo>
                    <a:lnTo>
                      <a:pt x="95" y="17"/>
                    </a:lnTo>
                    <a:lnTo>
                      <a:pt x="123" y="23"/>
                    </a:lnTo>
                    <a:lnTo>
                      <a:pt x="168" y="0"/>
                    </a:lnTo>
                    <a:lnTo>
                      <a:pt x="174" y="0"/>
                    </a:lnTo>
                    <a:lnTo>
                      <a:pt x="181" y="2"/>
                    </a:lnTo>
                    <a:lnTo>
                      <a:pt x="191" y="21"/>
                    </a:lnTo>
                    <a:lnTo>
                      <a:pt x="194" y="36"/>
                    </a:lnTo>
                    <a:lnTo>
                      <a:pt x="198" y="47"/>
                    </a:lnTo>
                    <a:lnTo>
                      <a:pt x="213" y="53"/>
                    </a:lnTo>
                    <a:lnTo>
                      <a:pt x="219" y="62"/>
                    </a:lnTo>
                    <a:lnTo>
                      <a:pt x="228" y="66"/>
                    </a:lnTo>
                    <a:lnTo>
                      <a:pt x="234" y="56"/>
                    </a:lnTo>
                    <a:lnTo>
                      <a:pt x="247" y="64"/>
                    </a:lnTo>
                    <a:lnTo>
                      <a:pt x="260" y="64"/>
                    </a:lnTo>
                    <a:lnTo>
                      <a:pt x="260" y="79"/>
                    </a:lnTo>
                    <a:lnTo>
                      <a:pt x="256" y="86"/>
                    </a:lnTo>
                    <a:lnTo>
                      <a:pt x="258" y="94"/>
                    </a:lnTo>
                    <a:lnTo>
                      <a:pt x="262" y="98"/>
                    </a:lnTo>
                    <a:lnTo>
                      <a:pt x="264" y="165"/>
                    </a:lnTo>
                    <a:lnTo>
                      <a:pt x="267" y="251"/>
                    </a:lnTo>
                    <a:lnTo>
                      <a:pt x="118" y="253"/>
                    </a:lnTo>
                    <a:lnTo>
                      <a:pt x="125" y="440"/>
                    </a:lnTo>
                    <a:lnTo>
                      <a:pt x="123" y="451"/>
                    </a:lnTo>
                    <a:lnTo>
                      <a:pt x="118" y="444"/>
                    </a:lnTo>
                    <a:lnTo>
                      <a:pt x="110" y="444"/>
                    </a:lnTo>
                    <a:lnTo>
                      <a:pt x="105" y="436"/>
                    </a:lnTo>
                    <a:lnTo>
                      <a:pt x="99" y="431"/>
                    </a:lnTo>
                    <a:lnTo>
                      <a:pt x="90" y="436"/>
                    </a:lnTo>
                    <a:lnTo>
                      <a:pt x="84" y="440"/>
                    </a:lnTo>
                    <a:lnTo>
                      <a:pt x="69" y="442"/>
                    </a:lnTo>
                    <a:lnTo>
                      <a:pt x="56" y="434"/>
                    </a:lnTo>
                    <a:lnTo>
                      <a:pt x="50" y="436"/>
                    </a:lnTo>
                    <a:lnTo>
                      <a:pt x="45" y="427"/>
                    </a:lnTo>
                    <a:lnTo>
                      <a:pt x="41" y="425"/>
                    </a:lnTo>
                    <a:lnTo>
                      <a:pt x="35" y="423"/>
                    </a:lnTo>
                    <a:lnTo>
                      <a:pt x="32" y="425"/>
                    </a:lnTo>
                    <a:lnTo>
                      <a:pt x="26" y="425"/>
                    </a:lnTo>
                    <a:lnTo>
                      <a:pt x="17" y="41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6" name="Freeform 625"/>
              <p:cNvSpPr>
                <a:spLocks/>
              </p:cNvSpPr>
              <p:nvPr/>
            </p:nvSpPr>
            <p:spPr bwMode="auto">
              <a:xfrm>
                <a:off x="23669" y="6388"/>
                <a:ext cx="138" cy="230"/>
              </a:xfrm>
              <a:custGeom>
                <a:avLst/>
                <a:gdLst>
                  <a:gd name="T0" fmla="*/ 7 w 138"/>
                  <a:gd name="T1" fmla="*/ 230 h 230"/>
                  <a:gd name="T2" fmla="*/ 2 w 138"/>
                  <a:gd name="T3" fmla="*/ 101 h 230"/>
                  <a:gd name="T4" fmla="*/ 4 w 138"/>
                  <a:gd name="T5" fmla="*/ 35 h 230"/>
                  <a:gd name="T6" fmla="*/ 0 w 138"/>
                  <a:gd name="T7" fmla="*/ 35 h 230"/>
                  <a:gd name="T8" fmla="*/ 0 w 138"/>
                  <a:gd name="T9" fmla="*/ 3 h 230"/>
                  <a:gd name="T10" fmla="*/ 133 w 138"/>
                  <a:gd name="T11" fmla="*/ 0 h 230"/>
                  <a:gd name="T12" fmla="*/ 133 w 138"/>
                  <a:gd name="T13" fmla="*/ 35 h 230"/>
                  <a:gd name="T14" fmla="*/ 135 w 138"/>
                  <a:gd name="T15" fmla="*/ 35 h 230"/>
                  <a:gd name="T16" fmla="*/ 135 w 138"/>
                  <a:gd name="T17" fmla="*/ 164 h 230"/>
                  <a:gd name="T18" fmla="*/ 138 w 138"/>
                  <a:gd name="T19" fmla="*/ 166 h 230"/>
                  <a:gd name="T20" fmla="*/ 138 w 138"/>
                  <a:gd name="T21" fmla="*/ 230 h 230"/>
                  <a:gd name="T22" fmla="*/ 103 w 138"/>
                  <a:gd name="T23" fmla="*/ 230 h 230"/>
                  <a:gd name="T24" fmla="*/ 7 w 138"/>
                  <a:gd name="T25"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230">
                    <a:moveTo>
                      <a:pt x="7" y="230"/>
                    </a:moveTo>
                    <a:lnTo>
                      <a:pt x="2" y="101"/>
                    </a:lnTo>
                    <a:lnTo>
                      <a:pt x="4" y="35"/>
                    </a:lnTo>
                    <a:lnTo>
                      <a:pt x="0" y="35"/>
                    </a:lnTo>
                    <a:lnTo>
                      <a:pt x="0" y="3"/>
                    </a:lnTo>
                    <a:lnTo>
                      <a:pt x="133" y="0"/>
                    </a:lnTo>
                    <a:lnTo>
                      <a:pt x="133" y="35"/>
                    </a:lnTo>
                    <a:lnTo>
                      <a:pt x="135" y="35"/>
                    </a:lnTo>
                    <a:lnTo>
                      <a:pt x="135" y="164"/>
                    </a:lnTo>
                    <a:lnTo>
                      <a:pt x="138" y="166"/>
                    </a:lnTo>
                    <a:lnTo>
                      <a:pt x="138" y="230"/>
                    </a:lnTo>
                    <a:lnTo>
                      <a:pt x="103" y="230"/>
                    </a:lnTo>
                    <a:lnTo>
                      <a:pt x="7" y="23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7" name="Freeform 626"/>
              <p:cNvSpPr>
                <a:spLocks/>
              </p:cNvSpPr>
              <p:nvPr/>
            </p:nvSpPr>
            <p:spPr bwMode="auto">
              <a:xfrm>
                <a:off x="21356" y="6333"/>
                <a:ext cx="129" cy="305"/>
              </a:xfrm>
              <a:custGeom>
                <a:avLst/>
                <a:gdLst>
                  <a:gd name="T0" fmla="*/ 0 w 129"/>
                  <a:gd name="T1" fmla="*/ 296 h 305"/>
                  <a:gd name="T2" fmla="*/ 4 w 129"/>
                  <a:gd name="T3" fmla="*/ 259 h 305"/>
                  <a:gd name="T4" fmla="*/ 26 w 129"/>
                  <a:gd name="T5" fmla="*/ 0 h 305"/>
                  <a:gd name="T6" fmla="*/ 123 w 129"/>
                  <a:gd name="T7" fmla="*/ 8 h 305"/>
                  <a:gd name="T8" fmla="*/ 112 w 129"/>
                  <a:gd name="T9" fmla="*/ 139 h 305"/>
                  <a:gd name="T10" fmla="*/ 129 w 129"/>
                  <a:gd name="T11" fmla="*/ 141 h 305"/>
                  <a:gd name="T12" fmla="*/ 118 w 129"/>
                  <a:gd name="T13" fmla="*/ 272 h 305"/>
                  <a:gd name="T14" fmla="*/ 69 w 129"/>
                  <a:gd name="T15" fmla="*/ 268 h 305"/>
                  <a:gd name="T16" fmla="*/ 65 w 129"/>
                  <a:gd name="T17" fmla="*/ 305 h 305"/>
                  <a:gd name="T18" fmla="*/ 0 w 129"/>
                  <a:gd name="T19" fmla="*/ 29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305">
                    <a:moveTo>
                      <a:pt x="0" y="296"/>
                    </a:moveTo>
                    <a:lnTo>
                      <a:pt x="4" y="259"/>
                    </a:lnTo>
                    <a:lnTo>
                      <a:pt x="26" y="0"/>
                    </a:lnTo>
                    <a:lnTo>
                      <a:pt x="123" y="8"/>
                    </a:lnTo>
                    <a:lnTo>
                      <a:pt x="112" y="139"/>
                    </a:lnTo>
                    <a:lnTo>
                      <a:pt x="129" y="141"/>
                    </a:lnTo>
                    <a:lnTo>
                      <a:pt x="118" y="272"/>
                    </a:lnTo>
                    <a:lnTo>
                      <a:pt x="69" y="268"/>
                    </a:lnTo>
                    <a:lnTo>
                      <a:pt x="65" y="305"/>
                    </a:lnTo>
                    <a:lnTo>
                      <a:pt x="0" y="296"/>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8" name="Freeform 627"/>
              <p:cNvSpPr>
                <a:spLocks/>
              </p:cNvSpPr>
              <p:nvPr/>
            </p:nvSpPr>
            <p:spPr bwMode="auto">
              <a:xfrm>
                <a:off x="21468" y="6341"/>
                <a:ext cx="174" cy="273"/>
              </a:xfrm>
              <a:custGeom>
                <a:avLst/>
                <a:gdLst>
                  <a:gd name="T0" fmla="*/ 6 w 174"/>
                  <a:gd name="T1" fmla="*/ 264 h 273"/>
                  <a:gd name="T2" fmla="*/ 17 w 174"/>
                  <a:gd name="T3" fmla="*/ 133 h 273"/>
                  <a:gd name="T4" fmla="*/ 0 w 174"/>
                  <a:gd name="T5" fmla="*/ 131 h 273"/>
                  <a:gd name="T6" fmla="*/ 11 w 174"/>
                  <a:gd name="T7" fmla="*/ 0 h 273"/>
                  <a:gd name="T8" fmla="*/ 154 w 174"/>
                  <a:gd name="T9" fmla="*/ 13 h 273"/>
                  <a:gd name="T10" fmla="*/ 174 w 174"/>
                  <a:gd name="T11" fmla="*/ 15 h 273"/>
                  <a:gd name="T12" fmla="*/ 163 w 174"/>
                  <a:gd name="T13" fmla="*/ 144 h 273"/>
                  <a:gd name="T14" fmla="*/ 116 w 174"/>
                  <a:gd name="T15" fmla="*/ 140 h 273"/>
                  <a:gd name="T16" fmla="*/ 105 w 174"/>
                  <a:gd name="T17" fmla="*/ 273 h 273"/>
                  <a:gd name="T18" fmla="*/ 6 w 174"/>
                  <a:gd name="T19" fmla="*/ 264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273">
                    <a:moveTo>
                      <a:pt x="6" y="264"/>
                    </a:moveTo>
                    <a:lnTo>
                      <a:pt x="17" y="133"/>
                    </a:lnTo>
                    <a:lnTo>
                      <a:pt x="0" y="131"/>
                    </a:lnTo>
                    <a:lnTo>
                      <a:pt x="11" y="0"/>
                    </a:lnTo>
                    <a:lnTo>
                      <a:pt x="154" y="13"/>
                    </a:lnTo>
                    <a:lnTo>
                      <a:pt x="174" y="15"/>
                    </a:lnTo>
                    <a:lnTo>
                      <a:pt x="163" y="144"/>
                    </a:lnTo>
                    <a:lnTo>
                      <a:pt x="116" y="140"/>
                    </a:lnTo>
                    <a:lnTo>
                      <a:pt x="105" y="273"/>
                    </a:lnTo>
                    <a:lnTo>
                      <a:pt x="6" y="26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9" name="Freeform 628"/>
              <p:cNvSpPr>
                <a:spLocks/>
              </p:cNvSpPr>
              <p:nvPr/>
            </p:nvSpPr>
            <p:spPr bwMode="auto">
              <a:xfrm>
                <a:off x="22552" y="6406"/>
                <a:ext cx="271" cy="270"/>
              </a:xfrm>
              <a:custGeom>
                <a:avLst/>
                <a:gdLst>
                  <a:gd name="T0" fmla="*/ 114 w 271"/>
                  <a:gd name="T1" fmla="*/ 266 h 270"/>
                  <a:gd name="T2" fmla="*/ 5 w 271"/>
                  <a:gd name="T3" fmla="*/ 260 h 270"/>
                  <a:gd name="T4" fmla="*/ 9 w 271"/>
                  <a:gd name="T5" fmla="*/ 131 h 270"/>
                  <a:gd name="T6" fmla="*/ 0 w 271"/>
                  <a:gd name="T7" fmla="*/ 131 h 270"/>
                  <a:gd name="T8" fmla="*/ 7 w 271"/>
                  <a:gd name="T9" fmla="*/ 0 h 270"/>
                  <a:gd name="T10" fmla="*/ 63 w 271"/>
                  <a:gd name="T11" fmla="*/ 2 h 270"/>
                  <a:gd name="T12" fmla="*/ 260 w 271"/>
                  <a:gd name="T13" fmla="*/ 8 h 270"/>
                  <a:gd name="T14" fmla="*/ 269 w 271"/>
                  <a:gd name="T15" fmla="*/ 8 h 270"/>
                  <a:gd name="T16" fmla="*/ 269 w 271"/>
                  <a:gd name="T17" fmla="*/ 40 h 270"/>
                  <a:gd name="T18" fmla="*/ 267 w 271"/>
                  <a:gd name="T19" fmla="*/ 137 h 270"/>
                  <a:gd name="T20" fmla="*/ 271 w 271"/>
                  <a:gd name="T21" fmla="*/ 137 h 270"/>
                  <a:gd name="T22" fmla="*/ 269 w 271"/>
                  <a:gd name="T23" fmla="*/ 270 h 270"/>
                  <a:gd name="T24" fmla="*/ 114 w 271"/>
                  <a:gd name="T25" fmla="*/ 26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270">
                    <a:moveTo>
                      <a:pt x="114" y="266"/>
                    </a:moveTo>
                    <a:lnTo>
                      <a:pt x="5" y="260"/>
                    </a:lnTo>
                    <a:lnTo>
                      <a:pt x="9" y="131"/>
                    </a:lnTo>
                    <a:lnTo>
                      <a:pt x="0" y="131"/>
                    </a:lnTo>
                    <a:lnTo>
                      <a:pt x="7" y="0"/>
                    </a:lnTo>
                    <a:lnTo>
                      <a:pt x="63" y="2"/>
                    </a:lnTo>
                    <a:lnTo>
                      <a:pt x="260" y="8"/>
                    </a:lnTo>
                    <a:lnTo>
                      <a:pt x="269" y="8"/>
                    </a:lnTo>
                    <a:lnTo>
                      <a:pt x="269" y="40"/>
                    </a:lnTo>
                    <a:lnTo>
                      <a:pt x="267" y="137"/>
                    </a:lnTo>
                    <a:lnTo>
                      <a:pt x="271" y="137"/>
                    </a:lnTo>
                    <a:lnTo>
                      <a:pt x="269" y="270"/>
                    </a:lnTo>
                    <a:lnTo>
                      <a:pt x="114" y="26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0" name="Freeform 629"/>
              <p:cNvSpPr>
                <a:spLocks/>
              </p:cNvSpPr>
              <p:nvPr/>
            </p:nvSpPr>
            <p:spPr bwMode="auto">
              <a:xfrm>
                <a:off x="22389" y="6401"/>
                <a:ext cx="172" cy="265"/>
              </a:xfrm>
              <a:custGeom>
                <a:avLst/>
                <a:gdLst>
                  <a:gd name="T0" fmla="*/ 2 w 172"/>
                  <a:gd name="T1" fmla="*/ 260 h 265"/>
                  <a:gd name="T2" fmla="*/ 9 w 172"/>
                  <a:gd name="T3" fmla="*/ 127 h 265"/>
                  <a:gd name="T4" fmla="*/ 0 w 172"/>
                  <a:gd name="T5" fmla="*/ 127 h 265"/>
                  <a:gd name="T6" fmla="*/ 7 w 172"/>
                  <a:gd name="T7" fmla="*/ 0 h 265"/>
                  <a:gd name="T8" fmla="*/ 26 w 172"/>
                  <a:gd name="T9" fmla="*/ 0 h 265"/>
                  <a:gd name="T10" fmla="*/ 170 w 172"/>
                  <a:gd name="T11" fmla="*/ 5 h 265"/>
                  <a:gd name="T12" fmla="*/ 163 w 172"/>
                  <a:gd name="T13" fmla="*/ 136 h 265"/>
                  <a:gd name="T14" fmla="*/ 172 w 172"/>
                  <a:gd name="T15" fmla="*/ 136 h 265"/>
                  <a:gd name="T16" fmla="*/ 168 w 172"/>
                  <a:gd name="T17" fmla="*/ 265 h 265"/>
                  <a:gd name="T18" fmla="*/ 47 w 172"/>
                  <a:gd name="T19" fmla="*/ 262 h 265"/>
                  <a:gd name="T20" fmla="*/ 2 w 172"/>
                  <a:gd name="T21" fmla="*/ 26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265">
                    <a:moveTo>
                      <a:pt x="2" y="260"/>
                    </a:moveTo>
                    <a:lnTo>
                      <a:pt x="9" y="127"/>
                    </a:lnTo>
                    <a:lnTo>
                      <a:pt x="0" y="127"/>
                    </a:lnTo>
                    <a:lnTo>
                      <a:pt x="7" y="0"/>
                    </a:lnTo>
                    <a:lnTo>
                      <a:pt x="26" y="0"/>
                    </a:lnTo>
                    <a:lnTo>
                      <a:pt x="170" y="5"/>
                    </a:lnTo>
                    <a:lnTo>
                      <a:pt x="163" y="136"/>
                    </a:lnTo>
                    <a:lnTo>
                      <a:pt x="172" y="136"/>
                    </a:lnTo>
                    <a:lnTo>
                      <a:pt x="168" y="265"/>
                    </a:lnTo>
                    <a:lnTo>
                      <a:pt x="47" y="262"/>
                    </a:lnTo>
                    <a:lnTo>
                      <a:pt x="2" y="26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1" name="Freeform 630"/>
              <p:cNvSpPr>
                <a:spLocks/>
              </p:cNvSpPr>
              <p:nvPr/>
            </p:nvSpPr>
            <p:spPr bwMode="auto">
              <a:xfrm>
                <a:off x="22177" y="6393"/>
                <a:ext cx="221" cy="268"/>
              </a:xfrm>
              <a:custGeom>
                <a:avLst/>
                <a:gdLst>
                  <a:gd name="T0" fmla="*/ 214 w 221"/>
                  <a:gd name="T1" fmla="*/ 268 h 268"/>
                  <a:gd name="T2" fmla="*/ 68 w 221"/>
                  <a:gd name="T3" fmla="*/ 262 h 268"/>
                  <a:gd name="T4" fmla="*/ 68 w 221"/>
                  <a:gd name="T5" fmla="*/ 251 h 268"/>
                  <a:gd name="T6" fmla="*/ 49 w 221"/>
                  <a:gd name="T7" fmla="*/ 253 h 268"/>
                  <a:gd name="T8" fmla="*/ 45 w 221"/>
                  <a:gd name="T9" fmla="*/ 242 h 268"/>
                  <a:gd name="T10" fmla="*/ 34 w 221"/>
                  <a:gd name="T11" fmla="*/ 240 h 268"/>
                  <a:gd name="T12" fmla="*/ 30 w 221"/>
                  <a:gd name="T13" fmla="*/ 230 h 268"/>
                  <a:gd name="T14" fmla="*/ 34 w 221"/>
                  <a:gd name="T15" fmla="*/ 227 h 268"/>
                  <a:gd name="T16" fmla="*/ 34 w 221"/>
                  <a:gd name="T17" fmla="*/ 221 h 268"/>
                  <a:gd name="T18" fmla="*/ 21 w 221"/>
                  <a:gd name="T19" fmla="*/ 215 h 268"/>
                  <a:gd name="T20" fmla="*/ 27 w 221"/>
                  <a:gd name="T21" fmla="*/ 193 h 268"/>
                  <a:gd name="T22" fmla="*/ 8 w 221"/>
                  <a:gd name="T23" fmla="*/ 159 h 268"/>
                  <a:gd name="T24" fmla="*/ 8 w 221"/>
                  <a:gd name="T25" fmla="*/ 139 h 268"/>
                  <a:gd name="T26" fmla="*/ 2 w 221"/>
                  <a:gd name="T27" fmla="*/ 126 h 268"/>
                  <a:gd name="T28" fmla="*/ 12 w 221"/>
                  <a:gd name="T29" fmla="*/ 116 h 268"/>
                  <a:gd name="T30" fmla="*/ 17 w 221"/>
                  <a:gd name="T31" fmla="*/ 105 h 268"/>
                  <a:gd name="T32" fmla="*/ 6 w 221"/>
                  <a:gd name="T33" fmla="*/ 86 h 268"/>
                  <a:gd name="T34" fmla="*/ 0 w 221"/>
                  <a:gd name="T35" fmla="*/ 60 h 268"/>
                  <a:gd name="T36" fmla="*/ 51 w 221"/>
                  <a:gd name="T37" fmla="*/ 64 h 268"/>
                  <a:gd name="T38" fmla="*/ 53 w 221"/>
                  <a:gd name="T39" fmla="*/ 0 h 268"/>
                  <a:gd name="T40" fmla="*/ 73 w 221"/>
                  <a:gd name="T41" fmla="*/ 2 h 268"/>
                  <a:gd name="T42" fmla="*/ 219 w 221"/>
                  <a:gd name="T43" fmla="*/ 8 h 268"/>
                  <a:gd name="T44" fmla="*/ 212 w 221"/>
                  <a:gd name="T45" fmla="*/ 135 h 268"/>
                  <a:gd name="T46" fmla="*/ 221 w 221"/>
                  <a:gd name="T47" fmla="*/ 135 h 268"/>
                  <a:gd name="T48" fmla="*/ 214 w 221"/>
                  <a:gd name="T49"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1" h="268">
                    <a:moveTo>
                      <a:pt x="214" y="268"/>
                    </a:moveTo>
                    <a:lnTo>
                      <a:pt x="68" y="262"/>
                    </a:lnTo>
                    <a:lnTo>
                      <a:pt x="68" y="251"/>
                    </a:lnTo>
                    <a:lnTo>
                      <a:pt x="49" y="253"/>
                    </a:lnTo>
                    <a:lnTo>
                      <a:pt x="45" y="242"/>
                    </a:lnTo>
                    <a:lnTo>
                      <a:pt x="34" y="240"/>
                    </a:lnTo>
                    <a:lnTo>
                      <a:pt x="30" y="230"/>
                    </a:lnTo>
                    <a:lnTo>
                      <a:pt x="34" y="227"/>
                    </a:lnTo>
                    <a:lnTo>
                      <a:pt x="34" y="221"/>
                    </a:lnTo>
                    <a:lnTo>
                      <a:pt x="21" y="215"/>
                    </a:lnTo>
                    <a:lnTo>
                      <a:pt x="27" y="193"/>
                    </a:lnTo>
                    <a:lnTo>
                      <a:pt x="8" y="159"/>
                    </a:lnTo>
                    <a:lnTo>
                      <a:pt x="8" y="139"/>
                    </a:lnTo>
                    <a:lnTo>
                      <a:pt x="2" y="126"/>
                    </a:lnTo>
                    <a:lnTo>
                      <a:pt x="12" y="116"/>
                    </a:lnTo>
                    <a:lnTo>
                      <a:pt x="17" y="105"/>
                    </a:lnTo>
                    <a:lnTo>
                      <a:pt x="6" y="86"/>
                    </a:lnTo>
                    <a:lnTo>
                      <a:pt x="0" y="60"/>
                    </a:lnTo>
                    <a:lnTo>
                      <a:pt x="51" y="64"/>
                    </a:lnTo>
                    <a:lnTo>
                      <a:pt x="53" y="0"/>
                    </a:lnTo>
                    <a:lnTo>
                      <a:pt x="73" y="2"/>
                    </a:lnTo>
                    <a:lnTo>
                      <a:pt x="219" y="8"/>
                    </a:lnTo>
                    <a:lnTo>
                      <a:pt x="212" y="135"/>
                    </a:lnTo>
                    <a:lnTo>
                      <a:pt x="221" y="135"/>
                    </a:lnTo>
                    <a:lnTo>
                      <a:pt x="214" y="26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2" name="Freeform 631"/>
              <p:cNvSpPr>
                <a:spLocks/>
              </p:cNvSpPr>
              <p:nvPr/>
            </p:nvSpPr>
            <p:spPr bwMode="auto">
              <a:xfrm>
                <a:off x="21962" y="6399"/>
                <a:ext cx="232" cy="120"/>
              </a:xfrm>
              <a:custGeom>
                <a:avLst/>
                <a:gdLst>
                  <a:gd name="T0" fmla="*/ 217 w 232"/>
                  <a:gd name="T1" fmla="*/ 120 h 120"/>
                  <a:gd name="T2" fmla="*/ 0 w 232"/>
                  <a:gd name="T3" fmla="*/ 108 h 120"/>
                  <a:gd name="T4" fmla="*/ 6 w 232"/>
                  <a:gd name="T5" fmla="*/ 11 h 120"/>
                  <a:gd name="T6" fmla="*/ 137 w 232"/>
                  <a:gd name="T7" fmla="*/ 17 h 120"/>
                  <a:gd name="T8" fmla="*/ 137 w 232"/>
                  <a:gd name="T9" fmla="*/ 9 h 120"/>
                  <a:gd name="T10" fmla="*/ 152 w 232"/>
                  <a:gd name="T11" fmla="*/ 15 h 120"/>
                  <a:gd name="T12" fmla="*/ 159 w 232"/>
                  <a:gd name="T13" fmla="*/ 4 h 120"/>
                  <a:gd name="T14" fmla="*/ 169 w 232"/>
                  <a:gd name="T15" fmla="*/ 0 h 120"/>
                  <a:gd name="T16" fmla="*/ 193 w 232"/>
                  <a:gd name="T17" fmla="*/ 4 h 120"/>
                  <a:gd name="T18" fmla="*/ 206 w 232"/>
                  <a:gd name="T19" fmla="*/ 15 h 120"/>
                  <a:gd name="T20" fmla="*/ 208 w 232"/>
                  <a:gd name="T21" fmla="*/ 24 h 120"/>
                  <a:gd name="T22" fmla="*/ 206 w 232"/>
                  <a:gd name="T23" fmla="*/ 41 h 120"/>
                  <a:gd name="T24" fmla="*/ 208 w 232"/>
                  <a:gd name="T25" fmla="*/ 47 h 120"/>
                  <a:gd name="T26" fmla="*/ 215 w 232"/>
                  <a:gd name="T27" fmla="*/ 54 h 120"/>
                  <a:gd name="T28" fmla="*/ 221 w 232"/>
                  <a:gd name="T29" fmla="*/ 80 h 120"/>
                  <a:gd name="T30" fmla="*/ 232 w 232"/>
                  <a:gd name="T31" fmla="*/ 99 h 120"/>
                  <a:gd name="T32" fmla="*/ 227 w 232"/>
                  <a:gd name="T33" fmla="*/ 110 h 120"/>
                  <a:gd name="T34" fmla="*/ 217 w 232"/>
                  <a:gd name="T3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2" h="120">
                    <a:moveTo>
                      <a:pt x="217" y="120"/>
                    </a:moveTo>
                    <a:lnTo>
                      <a:pt x="0" y="108"/>
                    </a:lnTo>
                    <a:lnTo>
                      <a:pt x="6" y="11"/>
                    </a:lnTo>
                    <a:lnTo>
                      <a:pt x="137" y="17"/>
                    </a:lnTo>
                    <a:lnTo>
                      <a:pt x="137" y="9"/>
                    </a:lnTo>
                    <a:lnTo>
                      <a:pt x="152" y="15"/>
                    </a:lnTo>
                    <a:lnTo>
                      <a:pt x="159" y="4"/>
                    </a:lnTo>
                    <a:lnTo>
                      <a:pt x="169" y="0"/>
                    </a:lnTo>
                    <a:lnTo>
                      <a:pt x="193" y="4"/>
                    </a:lnTo>
                    <a:lnTo>
                      <a:pt x="206" y="15"/>
                    </a:lnTo>
                    <a:lnTo>
                      <a:pt x="208" y="24"/>
                    </a:lnTo>
                    <a:lnTo>
                      <a:pt x="206" y="41"/>
                    </a:lnTo>
                    <a:lnTo>
                      <a:pt x="208" y="47"/>
                    </a:lnTo>
                    <a:lnTo>
                      <a:pt x="215" y="54"/>
                    </a:lnTo>
                    <a:lnTo>
                      <a:pt x="221" y="80"/>
                    </a:lnTo>
                    <a:lnTo>
                      <a:pt x="232" y="99"/>
                    </a:lnTo>
                    <a:lnTo>
                      <a:pt x="227" y="110"/>
                    </a:lnTo>
                    <a:lnTo>
                      <a:pt x="217" y="12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3" name="Freeform 632"/>
              <p:cNvSpPr>
                <a:spLocks/>
              </p:cNvSpPr>
              <p:nvPr/>
            </p:nvSpPr>
            <p:spPr bwMode="auto">
              <a:xfrm>
                <a:off x="22819" y="6446"/>
                <a:ext cx="202" cy="235"/>
              </a:xfrm>
              <a:custGeom>
                <a:avLst/>
                <a:gdLst>
                  <a:gd name="T0" fmla="*/ 199 w 202"/>
                  <a:gd name="T1" fmla="*/ 235 h 235"/>
                  <a:gd name="T2" fmla="*/ 107 w 202"/>
                  <a:gd name="T3" fmla="*/ 235 h 235"/>
                  <a:gd name="T4" fmla="*/ 2 w 202"/>
                  <a:gd name="T5" fmla="*/ 230 h 235"/>
                  <a:gd name="T6" fmla="*/ 4 w 202"/>
                  <a:gd name="T7" fmla="*/ 97 h 235"/>
                  <a:gd name="T8" fmla="*/ 0 w 202"/>
                  <a:gd name="T9" fmla="*/ 97 h 235"/>
                  <a:gd name="T10" fmla="*/ 2 w 202"/>
                  <a:gd name="T11" fmla="*/ 0 h 235"/>
                  <a:gd name="T12" fmla="*/ 133 w 202"/>
                  <a:gd name="T13" fmla="*/ 3 h 235"/>
                  <a:gd name="T14" fmla="*/ 197 w 202"/>
                  <a:gd name="T15" fmla="*/ 5 h 235"/>
                  <a:gd name="T16" fmla="*/ 195 w 202"/>
                  <a:gd name="T17" fmla="*/ 104 h 235"/>
                  <a:gd name="T18" fmla="*/ 202 w 202"/>
                  <a:gd name="T19" fmla="*/ 104 h 235"/>
                  <a:gd name="T20" fmla="*/ 199 w 202"/>
                  <a:gd name="T21"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2" h="235">
                    <a:moveTo>
                      <a:pt x="199" y="235"/>
                    </a:moveTo>
                    <a:lnTo>
                      <a:pt x="107" y="235"/>
                    </a:lnTo>
                    <a:lnTo>
                      <a:pt x="2" y="230"/>
                    </a:lnTo>
                    <a:lnTo>
                      <a:pt x="4" y="97"/>
                    </a:lnTo>
                    <a:lnTo>
                      <a:pt x="0" y="97"/>
                    </a:lnTo>
                    <a:lnTo>
                      <a:pt x="2" y="0"/>
                    </a:lnTo>
                    <a:lnTo>
                      <a:pt x="133" y="3"/>
                    </a:lnTo>
                    <a:lnTo>
                      <a:pt x="197" y="5"/>
                    </a:lnTo>
                    <a:lnTo>
                      <a:pt x="195" y="104"/>
                    </a:lnTo>
                    <a:lnTo>
                      <a:pt x="202" y="104"/>
                    </a:lnTo>
                    <a:lnTo>
                      <a:pt x="199" y="2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4" name="Freeform 633"/>
              <p:cNvSpPr>
                <a:spLocks/>
              </p:cNvSpPr>
              <p:nvPr/>
            </p:nvSpPr>
            <p:spPr bwMode="auto">
              <a:xfrm>
                <a:off x="23014" y="6451"/>
                <a:ext cx="247" cy="234"/>
              </a:xfrm>
              <a:custGeom>
                <a:avLst/>
                <a:gdLst>
                  <a:gd name="T0" fmla="*/ 4 w 247"/>
                  <a:gd name="T1" fmla="*/ 230 h 234"/>
                  <a:gd name="T2" fmla="*/ 7 w 247"/>
                  <a:gd name="T3" fmla="*/ 99 h 234"/>
                  <a:gd name="T4" fmla="*/ 0 w 247"/>
                  <a:gd name="T5" fmla="*/ 99 h 234"/>
                  <a:gd name="T6" fmla="*/ 2 w 247"/>
                  <a:gd name="T7" fmla="*/ 0 h 234"/>
                  <a:gd name="T8" fmla="*/ 69 w 247"/>
                  <a:gd name="T9" fmla="*/ 0 h 234"/>
                  <a:gd name="T10" fmla="*/ 228 w 247"/>
                  <a:gd name="T11" fmla="*/ 4 h 234"/>
                  <a:gd name="T12" fmla="*/ 230 w 247"/>
                  <a:gd name="T13" fmla="*/ 30 h 234"/>
                  <a:gd name="T14" fmla="*/ 228 w 247"/>
                  <a:gd name="T15" fmla="*/ 36 h 234"/>
                  <a:gd name="T16" fmla="*/ 232 w 247"/>
                  <a:gd name="T17" fmla="*/ 60 h 234"/>
                  <a:gd name="T18" fmla="*/ 230 w 247"/>
                  <a:gd name="T19" fmla="*/ 64 h 234"/>
                  <a:gd name="T20" fmla="*/ 232 w 247"/>
                  <a:gd name="T21" fmla="*/ 81 h 234"/>
                  <a:gd name="T22" fmla="*/ 228 w 247"/>
                  <a:gd name="T23" fmla="*/ 90 h 234"/>
                  <a:gd name="T24" fmla="*/ 230 w 247"/>
                  <a:gd name="T25" fmla="*/ 92 h 234"/>
                  <a:gd name="T26" fmla="*/ 232 w 247"/>
                  <a:gd name="T27" fmla="*/ 105 h 234"/>
                  <a:gd name="T28" fmla="*/ 239 w 247"/>
                  <a:gd name="T29" fmla="*/ 105 h 234"/>
                  <a:gd name="T30" fmla="*/ 236 w 247"/>
                  <a:gd name="T31" fmla="*/ 111 h 234"/>
                  <a:gd name="T32" fmla="*/ 239 w 247"/>
                  <a:gd name="T33" fmla="*/ 114 h 234"/>
                  <a:gd name="T34" fmla="*/ 241 w 247"/>
                  <a:gd name="T35" fmla="*/ 120 h 234"/>
                  <a:gd name="T36" fmla="*/ 247 w 247"/>
                  <a:gd name="T37" fmla="*/ 118 h 234"/>
                  <a:gd name="T38" fmla="*/ 247 w 247"/>
                  <a:gd name="T39" fmla="*/ 124 h 234"/>
                  <a:gd name="T40" fmla="*/ 243 w 247"/>
                  <a:gd name="T41" fmla="*/ 144 h 234"/>
                  <a:gd name="T42" fmla="*/ 245 w 247"/>
                  <a:gd name="T43" fmla="*/ 152 h 234"/>
                  <a:gd name="T44" fmla="*/ 236 w 247"/>
                  <a:gd name="T45" fmla="*/ 165 h 234"/>
                  <a:gd name="T46" fmla="*/ 241 w 247"/>
                  <a:gd name="T47" fmla="*/ 184 h 234"/>
                  <a:gd name="T48" fmla="*/ 241 w 247"/>
                  <a:gd name="T49" fmla="*/ 204 h 234"/>
                  <a:gd name="T50" fmla="*/ 236 w 247"/>
                  <a:gd name="T51" fmla="*/ 215 h 234"/>
                  <a:gd name="T52" fmla="*/ 239 w 247"/>
                  <a:gd name="T53" fmla="*/ 234 h 234"/>
                  <a:gd name="T54" fmla="*/ 110 w 247"/>
                  <a:gd name="T55" fmla="*/ 232 h 234"/>
                  <a:gd name="T56" fmla="*/ 4 w 247"/>
                  <a:gd name="T57" fmla="*/ 23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7" h="234">
                    <a:moveTo>
                      <a:pt x="4" y="230"/>
                    </a:moveTo>
                    <a:lnTo>
                      <a:pt x="7" y="99"/>
                    </a:lnTo>
                    <a:lnTo>
                      <a:pt x="0" y="99"/>
                    </a:lnTo>
                    <a:lnTo>
                      <a:pt x="2" y="0"/>
                    </a:lnTo>
                    <a:lnTo>
                      <a:pt x="69" y="0"/>
                    </a:lnTo>
                    <a:lnTo>
                      <a:pt x="228" y="4"/>
                    </a:lnTo>
                    <a:lnTo>
                      <a:pt x="230" y="30"/>
                    </a:lnTo>
                    <a:lnTo>
                      <a:pt x="228" y="36"/>
                    </a:lnTo>
                    <a:lnTo>
                      <a:pt x="232" y="60"/>
                    </a:lnTo>
                    <a:lnTo>
                      <a:pt x="230" y="64"/>
                    </a:lnTo>
                    <a:lnTo>
                      <a:pt x="232" y="81"/>
                    </a:lnTo>
                    <a:lnTo>
                      <a:pt x="228" y="90"/>
                    </a:lnTo>
                    <a:lnTo>
                      <a:pt x="230" y="92"/>
                    </a:lnTo>
                    <a:lnTo>
                      <a:pt x="232" y="105"/>
                    </a:lnTo>
                    <a:lnTo>
                      <a:pt x="239" y="105"/>
                    </a:lnTo>
                    <a:lnTo>
                      <a:pt x="236" y="111"/>
                    </a:lnTo>
                    <a:lnTo>
                      <a:pt x="239" y="114"/>
                    </a:lnTo>
                    <a:lnTo>
                      <a:pt x="241" y="120"/>
                    </a:lnTo>
                    <a:lnTo>
                      <a:pt x="247" y="118"/>
                    </a:lnTo>
                    <a:lnTo>
                      <a:pt x="247" y="124"/>
                    </a:lnTo>
                    <a:lnTo>
                      <a:pt x="243" y="144"/>
                    </a:lnTo>
                    <a:lnTo>
                      <a:pt x="245" y="152"/>
                    </a:lnTo>
                    <a:lnTo>
                      <a:pt x="236" y="165"/>
                    </a:lnTo>
                    <a:lnTo>
                      <a:pt x="241" y="184"/>
                    </a:lnTo>
                    <a:lnTo>
                      <a:pt x="241" y="204"/>
                    </a:lnTo>
                    <a:lnTo>
                      <a:pt x="236" y="215"/>
                    </a:lnTo>
                    <a:lnTo>
                      <a:pt x="239" y="234"/>
                    </a:lnTo>
                    <a:lnTo>
                      <a:pt x="110" y="232"/>
                    </a:lnTo>
                    <a:lnTo>
                      <a:pt x="4" y="23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5" name="Freeform 634"/>
              <p:cNvSpPr>
                <a:spLocks/>
              </p:cNvSpPr>
              <p:nvPr/>
            </p:nvSpPr>
            <p:spPr bwMode="auto">
              <a:xfrm>
                <a:off x="23407" y="6489"/>
                <a:ext cx="269" cy="164"/>
              </a:xfrm>
              <a:custGeom>
                <a:avLst/>
                <a:gdLst>
                  <a:gd name="T0" fmla="*/ 269 w 269"/>
                  <a:gd name="T1" fmla="*/ 164 h 164"/>
                  <a:gd name="T2" fmla="*/ 4 w 269"/>
                  <a:gd name="T3" fmla="*/ 164 h 164"/>
                  <a:gd name="T4" fmla="*/ 7 w 269"/>
                  <a:gd name="T5" fmla="*/ 67 h 164"/>
                  <a:gd name="T6" fmla="*/ 2 w 269"/>
                  <a:gd name="T7" fmla="*/ 67 h 164"/>
                  <a:gd name="T8" fmla="*/ 0 w 269"/>
                  <a:gd name="T9" fmla="*/ 0 h 164"/>
                  <a:gd name="T10" fmla="*/ 32 w 269"/>
                  <a:gd name="T11" fmla="*/ 0 h 164"/>
                  <a:gd name="T12" fmla="*/ 168 w 269"/>
                  <a:gd name="T13" fmla="*/ 0 h 164"/>
                  <a:gd name="T14" fmla="*/ 264 w 269"/>
                  <a:gd name="T15" fmla="*/ 0 h 164"/>
                  <a:gd name="T16" fmla="*/ 269 w 269"/>
                  <a:gd name="T17" fmla="*/ 129 h 164"/>
                  <a:gd name="T18" fmla="*/ 269 w 269"/>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64">
                    <a:moveTo>
                      <a:pt x="269" y="164"/>
                    </a:moveTo>
                    <a:lnTo>
                      <a:pt x="4" y="164"/>
                    </a:lnTo>
                    <a:lnTo>
                      <a:pt x="7" y="67"/>
                    </a:lnTo>
                    <a:lnTo>
                      <a:pt x="2" y="67"/>
                    </a:lnTo>
                    <a:lnTo>
                      <a:pt x="0" y="0"/>
                    </a:lnTo>
                    <a:lnTo>
                      <a:pt x="32" y="0"/>
                    </a:lnTo>
                    <a:lnTo>
                      <a:pt x="168" y="0"/>
                    </a:lnTo>
                    <a:lnTo>
                      <a:pt x="264" y="0"/>
                    </a:lnTo>
                    <a:lnTo>
                      <a:pt x="269" y="129"/>
                    </a:lnTo>
                    <a:lnTo>
                      <a:pt x="269" y="16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6" name="Freeform 635"/>
              <p:cNvSpPr>
                <a:spLocks/>
              </p:cNvSpPr>
              <p:nvPr/>
            </p:nvSpPr>
            <p:spPr bwMode="auto">
              <a:xfrm>
                <a:off x="23242" y="6487"/>
                <a:ext cx="172" cy="200"/>
              </a:xfrm>
              <a:custGeom>
                <a:avLst/>
                <a:gdLst>
                  <a:gd name="T0" fmla="*/ 144 w 172"/>
                  <a:gd name="T1" fmla="*/ 200 h 200"/>
                  <a:gd name="T2" fmla="*/ 13 w 172"/>
                  <a:gd name="T3" fmla="*/ 200 h 200"/>
                  <a:gd name="T4" fmla="*/ 11 w 172"/>
                  <a:gd name="T5" fmla="*/ 198 h 200"/>
                  <a:gd name="T6" fmla="*/ 8 w 172"/>
                  <a:gd name="T7" fmla="*/ 179 h 200"/>
                  <a:gd name="T8" fmla="*/ 13 w 172"/>
                  <a:gd name="T9" fmla="*/ 168 h 200"/>
                  <a:gd name="T10" fmla="*/ 13 w 172"/>
                  <a:gd name="T11" fmla="*/ 148 h 200"/>
                  <a:gd name="T12" fmla="*/ 8 w 172"/>
                  <a:gd name="T13" fmla="*/ 129 h 200"/>
                  <a:gd name="T14" fmla="*/ 17 w 172"/>
                  <a:gd name="T15" fmla="*/ 116 h 200"/>
                  <a:gd name="T16" fmla="*/ 15 w 172"/>
                  <a:gd name="T17" fmla="*/ 108 h 200"/>
                  <a:gd name="T18" fmla="*/ 19 w 172"/>
                  <a:gd name="T19" fmla="*/ 88 h 200"/>
                  <a:gd name="T20" fmla="*/ 19 w 172"/>
                  <a:gd name="T21" fmla="*/ 82 h 200"/>
                  <a:gd name="T22" fmla="*/ 13 w 172"/>
                  <a:gd name="T23" fmla="*/ 84 h 200"/>
                  <a:gd name="T24" fmla="*/ 11 w 172"/>
                  <a:gd name="T25" fmla="*/ 78 h 200"/>
                  <a:gd name="T26" fmla="*/ 8 w 172"/>
                  <a:gd name="T27" fmla="*/ 75 h 200"/>
                  <a:gd name="T28" fmla="*/ 11 w 172"/>
                  <a:gd name="T29" fmla="*/ 69 h 200"/>
                  <a:gd name="T30" fmla="*/ 4 w 172"/>
                  <a:gd name="T31" fmla="*/ 69 h 200"/>
                  <a:gd name="T32" fmla="*/ 2 w 172"/>
                  <a:gd name="T33" fmla="*/ 56 h 200"/>
                  <a:gd name="T34" fmla="*/ 0 w 172"/>
                  <a:gd name="T35" fmla="*/ 54 h 200"/>
                  <a:gd name="T36" fmla="*/ 4 w 172"/>
                  <a:gd name="T37" fmla="*/ 45 h 200"/>
                  <a:gd name="T38" fmla="*/ 2 w 172"/>
                  <a:gd name="T39" fmla="*/ 28 h 200"/>
                  <a:gd name="T40" fmla="*/ 4 w 172"/>
                  <a:gd name="T41" fmla="*/ 24 h 200"/>
                  <a:gd name="T42" fmla="*/ 0 w 172"/>
                  <a:gd name="T43" fmla="*/ 0 h 200"/>
                  <a:gd name="T44" fmla="*/ 165 w 172"/>
                  <a:gd name="T45" fmla="*/ 2 h 200"/>
                  <a:gd name="T46" fmla="*/ 167 w 172"/>
                  <a:gd name="T47" fmla="*/ 69 h 200"/>
                  <a:gd name="T48" fmla="*/ 172 w 172"/>
                  <a:gd name="T49" fmla="*/ 69 h 200"/>
                  <a:gd name="T50" fmla="*/ 169 w 172"/>
                  <a:gd name="T51" fmla="*/ 166 h 200"/>
                  <a:gd name="T52" fmla="*/ 169 w 172"/>
                  <a:gd name="T53" fmla="*/ 198 h 200"/>
                  <a:gd name="T54" fmla="*/ 144 w 172"/>
                  <a:gd name="T55"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2" h="200">
                    <a:moveTo>
                      <a:pt x="144" y="200"/>
                    </a:moveTo>
                    <a:lnTo>
                      <a:pt x="13" y="200"/>
                    </a:lnTo>
                    <a:lnTo>
                      <a:pt x="11" y="198"/>
                    </a:lnTo>
                    <a:lnTo>
                      <a:pt x="8" y="179"/>
                    </a:lnTo>
                    <a:lnTo>
                      <a:pt x="13" y="168"/>
                    </a:lnTo>
                    <a:lnTo>
                      <a:pt x="13" y="148"/>
                    </a:lnTo>
                    <a:lnTo>
                      <a:pt x="8" y="129"/>
                    </a:lnTo>
                    <a:lnTo>
                      <a:pt x="17" y="116"/>
                    </a:lnTo>
                    <a:lnTo>
                      <a:pt x="15" y="108"/>
                    </a:lnTo>
                    <a:lnTo>
                      <a:pt x="19" y="88"/>
                    </a:lnTo>
                    <a:lnTo>
                      <a:pt x="19" y="82"/>
                    </a:lnTo>
                    <a:lnTo>
                      <a:pt x="13" y="84"/>
                    </a:lnTo>
                    <a:lnTo>
                      <a:pt x="11" y="78"/>
                    </a:lnTo>
                    <a:lnTo>
                      <a:pt x="8" y="75"/>
                    </a:lnTo>
                    <a:lnTo>
                      <a:pt x="11" y="69"/>
                    </a:lnTo>
                    <a:lnTo>
                      <a:pt x="4" y="69"/>
                    </a:lnTo>
                    <a:lnTo>
                      <a:pt x="2" y="56"/>
                    </a:lnTo>
                    <a:lnTo>
                      <a:pt x="0" y="54"/>
                    </a:lnTo>
                    <a:lnTo>
                      <a:pt x="4" y="45"/>
                    </a:lnTo>
                    <a:lnTo>
                      <a:pt x="2" y="28"/>
                    </a:lnTo>
                    <a:lnTo>
                      <a:pt x="4" y="24"/>
                    </a:lnTo>
                    <a:lnTo>
                      <a:pt x="0" y="0"/>
                    </a:lnTo>
                    <a:lnTo>
                      <a:pt x="165" y="2"/>
                    </a:lnTo>
                    <a:lnTo>
                      <a:pt x="167" y="69"/>
                    </a:lnTo>
                    <a:lnTo>
                      <a:pt x="172" y="69"/>
                    </a:lnTo>
                    <a:lnTo>
                      <a:pt x="169" y="166"/>
                    </a:lnTo>
                    <a:lnTo>
                      <a:pt x="169" y="198"/>
                    </a:lnTo>
                    <a:lnTo>
                      <a:pt x="144" y="20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7" name="Freeform 636"/>
              <p:cNvSpPr>
                <a:spLocks/>
              </p:cNvSpPr>
              <p:nvPr/>
            </p:nvSpPr>
            <p:spPr bwMode="auto">
              <a:xfrm>
                <a:off x="24030" y="6526"/>
                <a:ext cx="204" cy="331"/>
              </a:xfrm>
              <a:custGeom>
                <a:avLst/>
                <a:gdLst>
                  <a:gd name="T0" fmla="*/ 204 w 204"/>
                  <a:gd name="T1" fmla="*/ 326 h 331"/>
                  <a:gd name="T2" fmla="*/ 103 w 204"/>
                  <a:gd name="T3" fmla="*/ 331 h 331"/>
                  <a:gd name="T4" fmla="*/ 103 w 204"/>
                  <a:gd name="T5" fmla="*/ 296 h 331"/>
                  <a:gd name="T6" fmla="*/ 4 w 204"/>
                  <a:gd name="T7" fmla="*/ 301 h 331"/>
                  <a:gd name="T8" fmla="*/ 0 w 204"/>
                  <a:gd name="T9" fmla="*/ 172 h 331"/>
                  <a:gd name="T10" fmla="*/ 11 w 204"/>
                  <a:gd name="T11" fmla="*/ 167 h 331"/>
                  <a:gd name="T12" fmla="*/ 9 w 204"/>
                  <a:gd name="T13" fmla="*/ 88 h 331"/>
                  <a:gd name="T14" fmla="*/ 6 w 204"/>
                  <a:gd name="T15" fmla="*/ 2 h 331"/>
                  <a:gd name="T16" fmla="*/ 191 w 204"/>
                  <a:gd name="T17" fmla="*/ 0 h 331"/>
                  <a:gd name="T18" fmla="*/ 195 w 204"/>
                  <a:gd name="T19" fmla="*/ 97 h 331"/>
                  <a:gd name="T20" fmla="*/ 200 w 204"/>
                  <a:gd name="T21" fmla="*/ 228 h 331"/>
                  <a:gd name="T22" fmla="*/ 204 w 204"/>
                  <a:gd name="T23" fmla="*/ 32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4" h="331">
                    <a:moveTo>
                      <a:pt x="204" y="326"/>
                    </a:moveTo>
                    <a:lnTo>
                      <a:pt x="103" y="331"/>
                    </a:lnTo>
                    <a:lnTo>
                      <a:pt x="103" y="296"/>
                    </a:lnTo>
                    <a:lnTo>
                      <a:pt x="4" y="301"/>
                    </a:lnTo>
                    <a:lnTo>
                      <a:pt x="0" y="172"/>
                    </a:lnTo>
                    <a:lnTo>
                      <a:pt x="11" y="167"/>
                    </a:lnTo>
                    <a:lnTo>
                      <a:pt x="9" y="88"/>
                    </a:lnTo>
                    <a:lnTo>
                      <a:pt x="6" y="2"/>
                    </a:lnTo>
                    <a:lnTo>
                      <a:pt x="191" y="0"/>
                    </a:lnTo>
                    <a:lnTo>
                      <a:pt x="195" y="97"/>
                    </a:lnTo>
                    <a:lnTo>
                      <a:pt x="200" y="228"/>
                    </a:lnTo>
                    <a:lnTo>
                      <a:pt x="204" y="32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8" name="Freeform 637"/>
              <p:cNvSpPr>
                <a:spLocks/>
              </p:cNvSpPr>
              <p:nvPr/>
            </p:nvSpPr>
            <p:spPr bwMode="auto">
              <a:xfrm>
                <a:off x="21573" y="6481"/>
                <a:ext cx="301" cy="152"/>
              </a:xfrm>
              <a:custGeom>
                <a:avLst/>
                <a:gdLst>
                  <a:gd name="T0" fmla="*/ 294 w 301"/>
                  <a:gd name="T1" fmla="*/ 152 h 152"/>
                  <a:gd name="T2" fmla="*/ 77 w 301"/>
                  <a:gd name="T3" fmla="*/ 139 h 152"/>
                  <a:gd name="T4" fmla="*/ 0 w 301"/>
                  <a:gd name="T5" fmla="*/ 133 h 152"/>
                  <a:gd name="T6" fmla="*/ 11 w 301"/>
                  <a:gd name="T7" fmla="*/ 0 h 152"/>
                  <a:gd name="T8" fmla="*/ 58 w 301"/>
                  <a:gd name="T9" fmla="*/ 4 h 152"/>
                  <a:gd name="T10" fmla="*/ 193 w 301"/>
                  <a:gd name="T11" fmla="*/ 13 h 152"/>
                  <a:gd name="T12" fmla="*/ 193 w 301"/>
                  <a:gd name="T13" fmla="*/ 4 h 152"/>
                  <a:gd name="T14" fmla="*/ 288 w 301"/>
                  <a:gd name="T15" fmla="*/ 8 h 152"/>
                  <a:gd name="T16" fmla="*/ 288 w 301"/>
                  <a:gd name="T17" fmla="*/ 19 h 152"/>
                  <a:gd name="T18" fmla="*/ 301 w 301"/>
                  <a:gd name="T19" fmla="*/ 21 h 152"/>
                  <a:gd name="T20" fmla="*/ 296 w 301"/>
                  <a:gd name="T21" fmla="*/ 120 h 152"/>
                  <a:gd name="T22" fmla="*/ 294 w 301"/>
                  <a:gd name="T2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152">
                    <a:moveTo>
                      <a:pt x="294" y="152"/>
                    </a:moveTo>
                    <a:lnTo>
                      <a:pt x="77" y="139"/>
                    </a:lnTo>
                    <a:lnTo>
                      <a:pt x="0" y="133"/>
                    </a:lnTo>
                    <a:lnTo>
                      <a:pt x="11" y="0"/>
                    </a:lnTo>
                    <a:lnTo>
                      <a:pt x="58" y="4"/>
                    </a:lnTo>
                    <a:lnTo>
                      <a:pt x="193" y="13"/>
                    </a:lnTo>
                    <a:lnTo>
                      <a:pt x="193" y="4"/>
                    </a:lnTo>
                    <a:lnTo>
                      <a:pt x="288" y="8"/>
                    </a:lnTo>
                    <a:lnTo>
                      <a:pt x="288" y="19"/>
                    </a:lnTo>
                    <a:lnTo>
                      <a:pt x="301" y="21"/>
                    </a:lnTo>
                    <a:lnTo>
                      <a:pt x="296" y="120"/>
                    </a:lnTo>
                    <a:lnTo>
                      <a:pt x="294" y="152"/>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9" name="Freeform 638"/>
              <p:cNvSpPr>
                <a:spLocks/>
              </p:cNvSpPr>
              <p:nvPr/>
            </p:nvSpPr>
            <p:spPr bwMode="auto">
              <a:xfrm>
                <a:off x="21869" y="6502"/>
                <a:ext cx="398" cy="279"/>
              </a:xfrm>
              <a:custGeom>
                <a:avLst/>
                <a:gdLst>
                  <a:gd name="T0" fmla="*/ 387 w 398"/>
                  <a:gd name="T1" fmla="*/ 230 h 279"/>
                  <a:gd name="T2" fmla="*/ 378 w 398"/>
                  <a:gd name="T3" fmla="*/ 230 h 279"/>
                  <a:gd name="T4" fmla="*/ 374 w 398"/>
                  <a:gd name="T5" fmla="*/ 234 h 279"/>
                  <a:gd name="T6" fmla="*/ 363 w 398"/>
                  <a:gd name="T7" fmla="*/ 234 h 279"/>
                  <a:gd name="T8" fmla="*/ 353 w 398"/>
                  <a:gd name="T9" fmla="*/ 245 h 279"/>
                  <a:gd name="T10" fmla="*/ 346 w 398"/>
                  <a:gd name="T11" fmla="*/ 237 h 279"/>
                  <a:gd name="T12" fmla="*/ 327 w 398"/>
                  <a:gd name="T13" fmla="*/ 241 h 279"/>
                  <a:gd name="T14" fmla="*/ 318 w 398"/>
                  <a:gd name="T15" fmla="*/ 239 h 279"/>
                  <a:gd name="T16" fmla="*/ 316 w 398"/>
                  <a:gd name="T17" fmla="*/ 237 h 279"/>
                  <a:gd name="T18" fmla="*/ 305 w 398"/>
                  <a:gd name="T19" fmla="*/ 237 h 279"/>
                  <a:gd name="T20" fmla="*/ 297 w 398"/>
                  <a:gd name="T21" fmla="*/ 243 h 279"/>
                  <a:gd name="T22" fmla="*/ 293 w 398"/>
                  <a:gd name="T23" fmla="*/ 254 h 279"/>
                  <a:gd name="T24" fmla="*/ 284 w 398"/>
                  <a:gd name="T25" fmla="*/ 262 h 279"/>
                  <a:gd name="T26" fmla="*/ 273 w 398"/>
                  <a:gd name="T27" fmla="*/ 264 h 279"/>
                  <a:gd name="T28" fmla="*/ 277 w 398"/>
                  <a:gd name="T29" fmla="*/ 273 h 279"/>
                  <a:gd name="T30" fmla="*/ 271 w 398"/>
                  <a:gd name="T31" fmla="*/ 279 h 279"/>
                  <a:gd name="T32" fmla="*/ 265 w 398"/>
                  <a:gd name="T33" fmla="*/ 279 h 279"/>
                  <a:gd name="T34" fmla="*/ 267 w 398"/>
                  <a:gd name="T35" fmla="*/ 247 h 279"/>
                  <a:gd name="T36" fmla="*/ 200 w 398"/>
                  <a:gd name="T37" fmla="*/ 241 h 279"/>
                  <a:gd name="T38" fmla="*/ 204 w 398"/>
                  <a:gd name="T39" fmla="*/ 146 h 279"/>
                  <a:gd name="T40" fmla="*/ 97 w 398"/>
                  <a:gd name="T41" fmla="*/ 138 h 279"/>
                  <a:gd name="T42" fmla="*/ 99 w 398"/>
                  <a:gd name="T43" fmla="*/ 108 h 279"/>
                  <a:gd name="T44" fmla="*/ 0 w 398"/>
                  <a:gd name="T45" fmla="*/ 99 h 279"/>
                  <a:gd name="T46" fmla="*/ 5 w 398"/>
                  <a:gd name="T47" fmla="*/ 0 h 279"/>
                  <a:gd name="T48" fmla="*/ 93 w 398"/>
                  <a:gd name="T49" fmla="*/ 5 h 279"/>
                  <a:gd name="T50" fmla="*/ 310 w 398"/>
                  <a:gd name="T51" fmla="*/ 17 h 279"/>
                  <a:gd name="T52" fmla="*/ 316 w 398"/>
                  <a:gd name="T53" fmla="*/ 30 h 279"/>
                  <a:gd name="T54" fmla="*/ 316 w 398"/>
                  <a:gd name="T55" fmla="*/ 50 h 279"/>
                  <a:gd name="T56" fmla="*/ 335 w 398"/>
                  <a:gd name="T57" fmla="*/ 84 h 279"/>
                  <a:gd name="T58" fmla="*/ 329 w 398"/>
                  <a:gd name="T59" fmla="*/ 106 h 279"/>
                  <a:gd name="T60" fmla="*/ 342 w 398"/>
                  <a:gd name="T61" fmla="*/ 112 h 279"/>
                  <a:gd name="T62" fmla="*/ 342 w 398"/>
                  <a:gd name="T63" fmla="*/ 118 h 279"/>
                  <a:gd name="T64" fmla="*/ 338 w 398"/>
                  <a:gd name="T65" fmla="*/ 121 h 279"/>
                  <a:gd name="T66" fmla="*/ 342 w 398"/>
                  <a:gd name="T67" fmla="*/ 131 h 279"/>
                  <a:gd name="T68" fmla="*/ 353 w 398"/>
                  <a:gd name="T69" fmla="*/ 133 h 279"/>
                  <a:gd name="T70" fmla="*/ 357 w 398"/>
                  <a:gd name="T71" fmla="*/ 144 h 279"/>
                  <a:gd name="T72" fmla="*/ 376 w 398"/>
                  <a:gd name="T73" fmla="*/ 142 h 279"/>
                  <a:gd name="T74" fmla="*/ 376 w 398"/>
                  <a:gd name="T75" fmla="*/ 153 h 279"/>
                  <a:gd name="T76" fmla="*/ 383 w 398"/>
                  <a:gd name="T77" fmla="*/ 161 h 279"/>
                  <a:gd name="T78" fmla="*/ 393 w 398"/>
                  <a:gd name="T79" fmla="*/ 168 h 279"/>
                  <a:gd name="T80" fmla="*/ 398 w 398"/>
                  <a:gd name="T81" fmla="*/ 172 h 279"/>
                  <a:gd name="T82" fmla="*/ 393 w 398"/>
                  <a:gd name="T83" fmla="*/ 179 h 279"/>
                  <a:gd name="T84" fmla="*/ 396 w 398"/>
                  <a:gd name="T85" fmla="*/ 194 h 279"/>
                  <a:gd name="T86" fmla="*/ 387 w 398"/>
                  <a:gd name="T87" fmla="*/ 215 h 279"/>
                  <a:gd name="T88" fmla="*/ 387 w 398"/>
                  <a:gd name="T89" fmla="*/ 23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8" h="279">
                    <a:moveTo>
                      <a:pt x="387" y="230"/>
                    </a:moveTo>
                    <a:lnTo>
                      <a:pt x="378" y="230"/>
                    </a:lnTo>
                    <a:lnTo>
                      <a:pt x="374" y="234"/>
                    </a:lnTo>
                    <a:lnTo>
                      <a:pt x="363" y="234"/>
                    </a:lnTo>
                    <a:lnTo>
                      <a:pt x="353" y="245"/>
                    </a:lnTo>
                    <a:lnTo>
                      <a:pt x="346" y="237"/>
                    </a:lnTo>
                    <a:lnTo>
                      <a:pt x="327" y="241"/>
                    </a:lnTo>
                    <a:lnTo>
                      <a:pt x="318" y="239"/>
                    </a:lnTo>
                    <a:lnTo>
                      <a:pt x="316" y="237"/>
                    </a:lnTo>
                    <a:lnTo>
                      <a:pt x="305" y="237"/>
                    </a:lnTo>
                    <a:lnTo>
                      <a:pt x="297" y="243"/>
                    </a:lnTo>
                    <a:lnTo>
                      <a:pt x="293" y="254"/>
                    </a:lnTo>
                    <a:lnTo>
                      <a:pt x="284" y="262"/>
                    </a:lnTo>
                    <a:lnTo>
                      <a:pt x="273" y="264"/>
                    </a:lnTo>
                    <a:lnTo>
                      <a:pt x="277" y="273"/>
                    </a:lnTo>
                    <a:lnTo>
                      <a:pt x="271" y="279"/>
                    </a:lnTo>
                    <a:lnTo>
                      <a:pt x="265" y="279"/>
                    </a:lnTo>
                    <a:lnTo>
                      <a:pt x="267" y="247"/>
                    </a:lnTo>
                    <a:lnTo>
                      <a:pt x="200" y="241"/>
                    </a:lnTo>
                    <a:lnTo>
                      <a:pt x="204" y="146"/>
                    </a:lnTo>
                    <a:lnTo>
                      <a:pt x="97" y="138"/>
                    </a:lnTo>
                    <a:lnTo>
                      <a:pt x="99" y="108"/>
                    </a:lnTo>
                    <a:lnTo>
                      <a:pt x="0" y="99"/>
                    </a:lnTo>
                    <a:lnTo>
                      <a:pt x="5" y="0"/>
                    </a:lnTo>
                    <a:lnTo>
                      <a:pt x="93" y="5"/>
                    </a:lnTo>
                    <a:lnTo>
                      <a:pt x="310" y="17"/>
                    </a:lnTo>
                    <a:lnTo>
                      <a:pt x="316" y="30"/>
                    </a:lnTo>
                    <a:lnTo>
                      <a:pt x="316" y="50"/>
                    </a:lnTo>
                    <a:lnTo>
                      <a:pt x="335" y="84"/>
                    </a:lnTo>
                    <a:lnTo>
                      <a:pt x="329" y="106"/>
                    </a:lnTo>
                    <a:lnTo>
                      <a:pt x="342" y="112"/>
                    </a:lnTo>
                    <a:lnTo>
                      <a:pt x="342" y="118"/>
                    </a:lnTo>
                    <a:lnTo>
                      <a:pt x="338" y="121"/>
                    </a:lnTo>
                    <a:lnTo>
                      <a:pt x="342" y="131"/>
                    </a:lnTo>
                    <a:lnTo>
                      <a:pt x="353" y="133"/>
                    </a:lnTo>
                    <a:lnTo>
                      <a:pt x="357" y="144"/>
                    </a:lnTo>
                    <a:lnTo>
                      <a:pt x="376" y="142"/>
                    </a:lnTo>
                    <a:lnTo>
                      <a:pt x="376" y="153"/>
                    </a:lnTo>
                    <a:lnTo>
                      <a:pt x="383" y="161"/>
                    </a:lnTo>
                    <a:lnTo>
                      <a:pt x="393" y="168"/>
                    </a:lnTo>
                    <a:lnTo>
                      <a:pt x="398" y="172"/>
                    </a:lnTo>
                    <a:lnTo>
                      <a:pt x="393" y="179"/>
                    </a:lnTo>
                    <a:lnTo>
                      <a:pt x="396" y="194"/>
                    </a:lnTo>
                    <a:lnTo>
                      <a:pt x="387" y="215"/>
                    </a:lnTo>
                    <a:lnTo>
                      <a:pt x="387" y="23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0" name="Freeform 639"/>
              <p:cNvSpPr>
                <a:spLocks/>
              </p:cNvSpPr>
              <p:nvPr/>
            </p:nvSpPr>
            <p:spPr bwMode="auto">
              <a:xfrm>
                <a:off x="24616" y="6528"/>
                <a:ext cx="200" cy="307"/>
              </a:xfrm>
              <a:custGeom>
                <a:avLst/>
                <a:gdLst>
                  <a:gd name="T0" fmla="*/ 11 w 200"/>
                  <a:gd name="T1" fmla="*/ 307 h 307"/>
                  <a:gd name="T2" fmla="*/ 0 w 200"/>
                  <a:gd name="T3" fmla="*/ 84 h 307"/>
                  <a:gd name="T4" fmla="*/ 176 w 200"/>
                  <a:gd name="T5" fmla="*/ 0 h 307"/>
                  <a:gd name="T6" fmla="*/ 200 w 200"/>
                  <a:gd name="T7" fmla="*/ 11 h 307"/>
                  <a:gd name="T8" fmla="*/ 200 w 200"/>
                  <a:gd name="T9" fmla="*/ 26 h 307"/>
                  <a:gd name="T10" fmla="*/ 168 w 200"/>
                  <a:gd name="T11" fmla="*/ 140 h 307"/>
                  <a:gd name="T12" fmla="*/ 172 w 200"/>
                  <a:gd name="T13" fmla="*/ 253 h 307"/>
                  <a:gd name="T14" fmla="*/ 176 w 200"/>
                  <a:gd name="T15" fmla="*/ 301 h 307"/>
                  <a:gd name="T16" fmla="*/ 11 w 200"/>
                  <a:gd name="T17"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0" h="307">
                    <a:moveTo>
                      <a:pt x="11" y="307"/>
                    </a:moveTo>
                    <a:lnTo>
                      <a:pt x="0" y="84"/>
                    </a:lnTo>
                    <a:lnTo>
                      <a:pt x="176" y="0"/>
                    </a:lnTo>
                    <a:lnTo>
                      <a:pt x="200" y="11"/>
                    </a:lnTo>
                    <a:lnTo>
                      <a:pt x="200" y="26"/>
                    </a:lnTo>
                    <a:lnTo>
                      <a:pt x="168" y="140"/>
                    </a:lnTo>
                    <a:lnTo>
                      <a:pt x="172" y="253"/>
                    </a:lnTo>
                    <a:lnTo>
                      <a:pt x="176" y="301"/>
                    </a:lnTo>
                    <a:lnTo>
                      <a:pt x="11" y="30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1" name="Freeform 640"/>
              <p:cNvSpPr>
                <a:spLocks/>
              </p:cNvSpPr>
              <p:nvPr/>
            </p:nvSpPr>
            <p:spPr bwMode="auto">
              <a:xfrm>
                <a:off x="23676" y="6618"/>
                <a:ext cx="113" cy="166"/>
              </a:xfrm>
              <a:custGeom>
                <a:avLst/>
                <a:gdLst>
                  <a:gd name="T0" fmla="*/ 4 w 113"/>
                  <a:gd name="T1" fmla="*/ 166 h 166"/>
                  <a:gd name="T2" fmla="*/ 0 w 113"/>
                  <a:gd name="T3" fmla="*/ 35 h 166"/>
                  <a:gd name="T4" fmla="*/ 0 w 113"/>
                  <a:gd name="T5" fmla="*/ 0 h 166"/>
                  <a:gd name="T6" fmla="*/ 96 w 113"/>
                  <a:gd name="T7" fmla="*/ 0 h 166"/>
                  <a:gd name="T8" fmla="*/ 98 w 113"/>
                  <a:gd name="T9" fmla="*/ 67 h 166"/>
                  <a:gd name="T10" fmla="*/ 101 w 113"/>
                  <a:gd name="T11" fmla="*/ 67 h 166"/>
                  <a:gd name="T12" fmla="*/ 101 w 113"/>
                  <a:gd name="T13" fmla="*/ 153 h 166"/>
                  <a:gd name="T14" fmla="*/ 109 w 113"/>
                  <a:gd name="T15" fmla="*/ 159 h 166"/>
                  <a:gd name="T16" fmla="*/ 113 w 113"/>
                  <a:gd name="T17" fmla="*/ 159 h 166"/>
                  <a:gd name="T18" fmla="*/ 113 w 113"/>
                  <a:gd name="T19" fmla="*/ 163 h 166"/>
                  <a:gd name="T20" fmla="*/ 4 w 113"/>
                  <a:gd name="T2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6">
                    <a:moveTo>
                      <a:pt x="4" y="166"/>
                    </a:moveTo>
                    <a:lnTo>
                      <a:pt x="0" y="35"/>
                    </a:lnTo>
                    <a:lnTo>
                      <a:pt x="0" y="0"/>
                    </a:lnTo>
                    <a:lnTo>
                      <a:pt x="96" y="0"/>
                    </a:lnTo>
                    <a:lnTo>
                      <a:pt x="98" y="67"/>
                    </a:lnTo>
                    <a:lnTo>
                      <a:pt x="101" y="67"/>
                    </a:lnTo>
                    <a:lnTo>
                      <a:pt x="101" y="153"/>
                    </a:lnTo>
                    <a:lnTo>
                      <a:pt x="109" y="159"/>
                    </a:lnTo>
                    <a:lnTo>
                      <a:pt x="113" y="159"/>
                    </a:lnTo>
                    <a:lnTo>
                      <a:pt x="113" y="163"/>
                    </a:lnTo>
                    <a:lnTo>
                      <a:pt x="4" y="166"/>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2" name="Freeform 641"/>
              <p:cNvSpPr>
                <a:spLocks/>
              </p:cNvSpPr>
              <p:nvPr/>
            </p:nvSpPr>
            <p:spPr bwMode="auto">
              <a:xfrm>
                <a:off x="23676" y="6618"/>
                <a:ext cx="113" cy="166"/>
              </a:xfrm>
              <a:custGeom>
                <a:avLst/>
                <a:gdLst>
                  <a:gd name="T0" fmla="*/ 4 w 113"/>
                  <a:gd name="T1" fmla="*/ 166 h 166"/>
                  <a:gd name="T2" fmla="*/ 0 w 113"/>
                  <a:gd name="T3" fmla="*/ 35 h 166"/>
                  <a:gd name="T4" fmla="*/ 0 w 113"/>
                  <a:gd name="T5" fmla="*/ 0 h 166"/>
                  <a:gd name="T6" fmla="*/ 96 w 113"/>
                  <a:gd name="T7" fmla="*/ 0 h 166"/>
                  <a:gd name="T8" fmla="*/ 98 w 113"/>
                  <a:gd name="T9" fmla="*/ 67 h 166"/>
                  <a:gd name="T10" fmla="*/ 101 w 113"/>
                  <a:gd name="T11" fmla="*/ 67 h 166"/>
                  <a:gd name="T12" fmla="*/ 101 w 113"/>
                  <a:gd name="T13" fmla="*/ 153 h 166"/>
                  <a:gd name="T14" fmla="*/ 109 w 113"/>
                  <a:gd name="T15" fmla="*/ 159 h 166"/>
                  <a:gd name="T16" fmla="*/ 113 w 113"/>
                  <a:gd name="T17" fmla="*/ 159 h 166"/>
                  <a:gd name="T18" fmla="*/ 113 w 113"/>
                  <a:gd name="T19" fmla="*/ 163 h 166"/>
                  <a:gd name="T20" fmla="*/ 4 w 113"/>
                  <a:gd name="T2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66">
                    <a:moveTo>
                      <a:pt x="4" y="166"/>
                    </a:moveTo>
                    <a:lnTo>
                      <a:pt x="0" y="35"/>
                    </a:lnTo>
                    <a:lnTo>
                      <a:pt x="0" y="0"/>
                    </a:lnTo>
                    <a:lnTo>
                      <a:pt x="96" y="0"/>
                    </a:lnTo>
                    <a:lnTo>
                      <a:pt x="98" y="67"/>
                    </a:lnTo>
                    <a:lnTo>
                      <a:pt x="101" y="67"/>
                    </a:lnTo>
                    <a:lnTo>
                      <a:pt x="101" y="153"/>
                    </a:lnTo>
                    <a:lnTo>
                      <a:pt x="109" y="159"/>
                    </a:lnTo>
                    <a:lnTo>
                      <a:pt x="113" y="159"/>
                    </a:lnTo>
                    <a:lnTo>
                      <a:pt x="113" y="163"/>
                    </a:lnTo>
                    <a:lnTo>
                      <a:pt x="4" y="166"/>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3" name="Freeform 642"/>
              <p:cNvSpPr>
                <a:spLocks/>
              </p:cNvSpPr>
              <p:nvPr/>
            </p:nvSpPr>
            <p:spPr bwMode="auto">
              <a:xfrm>
                <a:off x="23880" y="6614"/>
                <a:ext cx="161" cy="247"/>
              </a:xfrm>
              <a:custGeom>
                <a:avLst/>
                <a:gdLst>
                  <a:gd name="T0" fmla="*/ 154 w 161"/>
                  <a:gd name="T1" fmla="*/ 245 h 247"/>
                  <a:gd name="T2" fmla="*/ 6 w 161"/>
                  <a:gd name="T3" fmla="*/ 247 h 247"/>
                  <a:gd name="T4" fmla="*/ 6 w 161"/>
                  <a:gd name="T5" fmla="*/ 236 h 247"/>
                  <a:gd name="T6" fmla="*/ 0 w 161"/>
                  <a:gd name="T7" fmla="*/ 221 h 247"/>
                  <a:gd name="T8" fmla="*/ 15 w 161"/>
                  <a:gd name="T9" fmla="*/ 200 h 247"/>
                  <a:gd name="T10" fmla="*/ 17 w 161"/>
                  <a:gd name="T11" fmla="*/ 189 h 247"/>
                  <a:gd name="T12" fmla="*/ 10 w 161"/>
                  <a:gd name="T13" fmla="*/ 2 h 247"/>
                  <a:gd name="T14" fmla="*/ 159 w 161"/>
                  <a:gd name="T15" fmla="*/ 0 h 247"/>
                  <a:gd name="T16" fmla="*/ 161 w 161"/>
                  <a:gd name="T17" fmla="*/ 79 h 247"/>
                  <a:gd name="T18" fmla="*/ 150 w 161"/>
                  <a:gd name="T19" fmla="*/ 84 h 247"/>
                  <a:gd name="T20" fmla="*/ 154 w 161"/>
                  <a:gd name="T21" fmla="*/ 213 h 247"/>
                  <a:gd name="T22" fmla="*/ 154 w 161"/>
                  <a:gd name="T23" fmla="*/ 24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247">
                    <a:moveTo>
                      <a:pt x="154" y="245"/>
                    </a:moveTo>
                    <a:lnTo>
                      <a:pt x="6" y="247"/>
                    </a:lnTo>
                    <a:lnTo>
                      <a:pt x="6" y="236"/>
                    </a:lnTo>
                    <a:lnTo>
                      <a:pt x="0" y="221"/>
                    </a:lnTo>
                    <a:lnTo>
                      <a:pt x="15" y="200"/>
                    </a:lnTo>
                    <a:lnTo>
                      <a:pt x="17" y="189"/>
                    </a:lnTo>
                    <a:lnTo>
                      <a:pt x="10" y="2"/>
                    </a:lnTo>
                    <a:lnTo>
                      <a:pt x="159" y="0"/>
                    </a:lnTo>
                    <a:lnTo>
                      <a:pt x="161" y="79"/>
                    </a:lnTo>
                    <a:lnTo>
                      <a:pt x="150" y="84"/>
                    </a:lnTo>
                    <a:lnTo>
                      <a:pt x="154" y="213"/>
                    </a:lnTo>
                    <a:lnTo>
                      <a:pt x="154" y="24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4" name="Freeform 643"/>
              <p:cNvSpPr>
                <a:spLocks/>
              </p:cNvSpPr>
              <p:nvPr/>
            </p:nvSpPr>
            <p:spPr bwMode="auto">
              <a:xfrm>
                <a:off x="24225" y="6616"/>
                <a:ext cx="207" cy="138"/>
              </a:xfrm>
              <a:custGeom>
                <a:avLst/>
                <a:gdLst>
                  <a:gd name="T0" fmla="*/ 5 w 207"/>
                  <a:gd name="T1" fmla="*/ 138 h 138"/>
                  <a:gd name="T2" fmla="*/ 0 w 207"/>
                  <a:gd name="T3" fmla="*/ 7 h 138"/>
                  <a:gd name="T4" fmla="*/ 196 w 207"/>
                  <a:gd name="T5" fmla="*/ 0 h 138"/>
                  <a:gd name="T6" fmla="*/ 198 w 207"/>
                  <a:gd name="T7" fmla="*/ 37 h 138"/>
                  <a:gd name="T8" fmla="*/ 202 w 207"/>
                  <a:gd name="T9" fmla="*/ 39 h 138"/>
                  <a:gd name="T10" fmla="*/ 207 w 207"/>
                  <a:gd name="T11" fmla="*/ 131 h 138"/>
                  <a:gd name="T12" fmla="*/ 5 w 207"/>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207" h="138">
                    <a:moveTo>
                      <a:pt x="5" y="138"/>
                    </a:moveTo>
                    <a:lnTo>
                      <a:pt x="0" y="7"/>
                    </a:lnTo>
                    <a:lnTo>
                      <a:pt x="196" y="0"/>
                    </a:lnTo>
                    <a:lnTo>
                      <a:pt x="198" y="37"/>
                    </a:lnTo>
                    <a:lnTo>
                      <a:pt x="202" y="39"/>
                    </a:lnTo>
                    <a:lnTo>
                      <a:pt x="207" y="131"/>
                    </a:lnTo>
                    <a:lnTo>
                      <a:pt x="5" y="13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5" name="Freeform 644"/>
              <p:cNvSpPr>
                <a:spLocks/>
              </p:cNvSpPr>
              <p:nvPr/>
            </p:nvSpPr>
            <p:spPr bwMode="auto">
              <a:xfrm>
                <a:off x="24427" y="6612"/>
                <a:ext cx="200" cy="234"/>
              </a:xfrm>
              <a:custGeom>
                <a:avLst/>
                <a:gdLst>
                  <a:gd name="T0" fmla="*/ 7 w 200"/>
                  <a:gd name="T1" fmla="*/ 234 h 234"/>
                  <a:gd name="T2" fmla="*/ 5 w 200"/>
                  <a:gd name="T3" fmla="*/ 135 h 234"/>
                  <a:gd name="T4" fmla="*/ 0 w 200"/>
                  <a:gd name="T5" fmla="*/ 43 h 234"/>
                  <a:gd name="T6" fmla="*/ 22 w 200"/>
                  <a:gd name="T7" fmla="*/ 47 h 234"/>
                  <a:gd name="T8" fmla="*/ 50 w 200"/>
                  <a:gd name="T9" fmla="*/ 11 h 234"/>
                  <a:gd name="T10" fmla="*/ 73 w 200"/>
                  <a:gd name="T11" fmla="*/ 32 h 234"/>
                  <a:gd name="T12" fmla="*/ 95 w 200"/>
                  <a:gd name="T13" fmla="*/ 32 h 234"/>
                  <a:gd name="T14" fmla="*/ 189 w 200"/>
                  <a:gd name="T15" fmla="*/ 0 h 234"/>
                  <a:gd name="T16" fmla="*/ 200 w 200"/>
                  <a:gd name="T17" fmla="*/ 223 h 234"/>
                  <a:gd name="T18" fmla="*/ 71 w 200"/>
                  <a:gd name="T19" fmla="*/ 230 h 234"/>
                  <a:gd name="T20" fmla="*/ 7 w 200"/>
                  <a:gd name="T21"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234">
                    <a:moveTo>
                      <a:pt x="7" y="234"/>
                    </a:moveTo>
                    <a:lnTo>
                      <a:pt x="5" y="135"/>
                    </a:lnTo>
                    <a:lnTo>
                      <a:pt x="0" y="43"/>
                    </a:lnTo>
                    <a:lnTo>
                      <a:pt x="22" y="47"/>
                    </a:lnTo>
                    <a:lnTo>
                      <a:pt x="50" y="11"/>
                    </a:lnTo>
                    <a:lnTo>
                      <a:pt x="73" y="32"/>
                    </a:lnTo>
                    <a:lnTo>
                      <a:pt x="95" y="32"/>
                    </a:lnTo>
                    <a:lnTo>
                      <a:pt x="189" y="0"/>
                    </a:lnTo>
                    <a:lnTo>
                      <a:pt x="200" y="223"/>
                    </a:lnTo>
                    <a:lnTo>
                      <a:pt x="71" y="230"/>
                    </a:lnTo>
                    <a:lnTo>
                      <a:pt x="7" y="23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6" name="Freeform 645"/>
              <p:cNvSpPr>
                <a:spLocks/>
              </p:cNvSpPr>
              <p:nvPr/>
            </p:nvSpPr>
            <p:spPr bwMode="auto">
              <a:xfrm>
                <a:off x="21867" y="6601"/>
                <a:ext cx="269" cy="275"/>
              </a:xfrm>
              <a:custGeom>
                <a:avLst/>
                <a:gdLst>
                  <a:gd name="T0" fmla="*/ 11 w 269"/>
                  <a:gd name="T1" fmla="*/ 251 h 275"/>
                  <a:gd name="T2" fmla="*/ 15 w 269"/>
                  <a:gd name="T3" fmla="*/ 196 h 275"/>
                  <a:gd name="T4" fmla="*/ 15 w 269"/>
                  <a:gd name="T5" fmla="*/ 165 h 275"/>
                  <a:gd name="T6" fmla="*/ 2 w 269"/>
                  <a:gd name="T7" fmla="*/ 165 h 275"/>
                  <a:gd name="T8" fmla="*/ 11 w 269"/>
                  <a:gd name="T9" fmla="*/ 34 h 275"/>
                  <a:gd name="T10" fmla="*/ 0 w 269"/>
                  <a:gd name="T11" fmla="*/ 32 h 275"/>
                  <a:gd name="T12" fmla="*/ 2 w 269"/>
                  <a:gd name="T13" fmla="*/ 0 h 275"/>
                  <a:gd name="T14" fmla="*/ 101 w 269"/>
                  <a:gd name="T15" fmla="*/ 9 h 275"/>
                  <a:gd name="T16" fmla="*/ 99 w 269"/>
                  <a:gd name="T17" fmla="*/ 39 h 275"/>
                  <a:gd name="T18" fmla="*/ 206 w 269"/>
                  <a:gd name="T19" fmla="*/ 47 h 275"/>
                  <a:gd name="T20" fmla="*/ 202 w 269"/>
                  <a:gd name="T21" fmla="*/ 142 h 275"/>
                  <a:gd name="T22" fmla="*/ 269 w 269"/>
                  <a:gd name="T23" fmla="*/ 148 h 275"/>
                  <a:gd name="T24" fmla="*/ 267 w 269"/>
                  <a:gd name="T25" fmla="*/ 180 h 275"/>
                  <a:gd name="T26" fmla="*/ 254 w 269"/>
                  <a:gd name="T27" fmla="*/ 185 h 275"/>
                  <a:gd name="T28" fmla="*/ 247 w 269"/>
                  <a:gd name="T29" fmla="*/ 193 h 275"/>
                  <a:gd name="T30" fmla="*/ 249 w 269"/>
                  <a:gd name="T31" fmla="*/ 202 h 275"/>
                  <a:gd name="T32" fmla="*/ 226 w 269"/>
                  <a:gd name="T33" fmla="*/ 213 h 275"/>
                  <a:gd name="T34" fmla="*/ 224 w 269"/>
                  <a:gd name="T35" fmla="*/ 230 h 275"/>
                  <a:gd name="T36" fmla="*/ 219 w 269"/>
                  <a:gd name="T37" fmla="*/ 228 h 275"/>
                  <a:gd name="T38" fmla="*/ 217 w 269"/>
                  <a:gd name="T39" fmla="*/ 232 h 275"/>
                  <a:gd name="T40" fmla="*/ 198 w 269"/>
                  <a:gd name="T41" fmla="*/ 234 h 275"/>
                  <a:gd name="T42" fmla="*/ 196 w 269"/>
                  <a:gd name="T43" fmla="*/ 241 h 275"/>
                  <a:gd name="T44" fmla="*/ 185 w 269"/>
                  <a:gd name="T45" fmla="*/ 251 h 275"/>
                  <a:gd name="T46" fmla="*/ 168 w 269"/>
                  <a:gd name="T47" fmla="*/ 253 h 275"/>
                  <a:gd name="T48" fmla="*/ 164 w 269"/>
                  <a:gd name="T49" fmla="*/ 260 h 275"/>
                  <a:gd name="T50" fmla="*/ 157 w 269"/>
                  <a:gd name="T51" fmla="*/ 260 h 275"/>
                  <a:gd name="T52" fmla="*/ 148 w 269"/>
                  <a:gd name="T53" fmla="*/ 260 h 275"/>
                  <a:gd name="T54" fmla="*/ 144 w 269"/>
                  <a:gd name="T55" fmla="*/ 262 h 275"/>
                  <a:gd name="T56" fmla="*/ 142 w 269"/>
                  <a:gd name="T57" fmla="*/ 271 h 275"/>
                  <a:gd name="T58" fmla="*/ 131 w 269"/>
                  <a:gd name="T59" fmla="*/ 269 h 275"/>
                  <a:gd name="T60" fmla="*/ 133 w 269"/>
                  <a:gd name="T61" fmla="*/ 273 h 275"/>
                  <a:gd name="T62" fmla="*/ 127 w 269"/>
                  <a:gd name="T63" fmla="*/ 275 h 275"/>
                  <a:gd name="T64" fmla="*/ 121 w 269"/>
                  <a:gd name="T65" fmla="*/ 269 h 275"/>
                  <a:gd name="T66" fmla="*/ 114 w 269"/>
                  <a:gd name="T67" fmla="*/ 273 h 275"/>
                  <a:gd name="T68" fmla="*/ 108 w 269"/>
                  <a:gd name="T69" fmla="*/ 264 h 275"/>
                  <a:gd name="T70" fmla="*/ 101 w 269"/>
                  <a:gd name="T71" fmla="*/ 271 h 275"/>
                  <a:gd name="T72" fmla="*/ 95 w 269"/>
                  <a:gd name="T73" fmla="*/ 273 h 275"/>
                  <a:gd name="T74" fmla="*/ 82 w 269"/>
                  <a:gd name="T75" fmla="*/ 262 h 275"/>
                  <a:gd name="T76" fmla="*/ 75 w 269"/>
                  <a:gd name="T77" fmla="*/ 264 h 275"/>
                  <a:gd name="T78" fmla="*/ 73 w 269"/>
                  <a:gd name="T79" fmla="*/ 260 h 275"/>
                  <a:gd name="T80" fmla="*/ 63 w 269"/>
                  <a:gd name="T81" fmla="*/ 262 h 275"/>
                  <a:gd name="T82" fmla="*/ 60 w 269"/>
                  <a:gd name="T83" fmla="*/ 264 h 275"/>
                  <a:gd name="T84" fmla="*/ 52 w 269"/>
                  <a:gd name="T85" fmla="*/ 262 h 275"/>
                  <a:gd name="T86" fmla="*/ 50 w 269"/>
                  <a:gd name="T87" fmla="*/ 247 h 275"/>
                  <a:gd name="T88" fmla="*/ 39 w 269"/>
                  <a:gd name="T89" fmla="*/ 249 h 275"/>
                  <a:gd name="T90" fmla="*/ 39 w 269"/>
                  <a:gd name="T91" fmla="*/ 251 h 275"/>
                  <a:gd name="T92" fmla="*/ 26 w 269"/>
                  <a:gd name="T93" fmla="*/ 249 h 275"/>
                  <a:gd name="T94" fmla="*/ 20 w 269"/>
                  <a:gd name="T95" fmla="*/ 253 h 275"/>
                  <a:gd name="T96" fmla="*/ 11 w 269"/>
                  <a:gd name="T97" fmla="*/ 25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9" h="275">
                    <a:moveTo>
                      <a:pt x="11" y="251"/>
                    </a:moveTo>
                    <a:lnTo>
                      <a:pt x="15" y="196"/>
                    </a:lnTo>
                    <a:lnTo>
                      <a:pt x="15" y="165"/>
                    </a:lnTo>
                    <a:lnTo>
                      <a:pt x="2" y="165"/>
                    </a:lnTo>
                    <a:lnTo>
                      <a:pt x="11" y="34"/>
                    </a:lnTo>
                    <a:lnTo>
                      <a:pt x="0" y="32"/>
                    </a:lnTo>
                    <a:lnTo>
                      <a:pt x="2" y="0"/>
                    </a:lnTo>
                    <a:lnTo>
                      <a:pt x="101" y="9"/>
                    </a:lnTo>
                    <a:lnTo>
                      <a:pt x="99" y="39"/>
                    </a:lnTo>
                    <a:lnTo>
                      <a:pt x="206" y="47"/>
                    </a:lnTo>
                    <a:lnTo>
                      <a:pt x="202" y="142"/>
                    </a:lnTo>
                    <a:lnTo>
                      <a:pt x="269" y="148"/>
                    </a:lnTo>
                    <a:lnTo>
                      <a:pt x="267" y="180"/>
                    </a:lnTo>
                    <a:lnTo>
                      <a:pt x="254" y="185"/>
                    </a:lnTo>
                    <a:lnTo>
                      <a:pt x="247" y="193"/>
                    </a:lnTo>
                    <a:lnTo>
                      <a:pt x="249" y="202"/>
                    </a:lnTo>
                    <a:lnTo>
                      <a:pt x="226" y="213"/>
                    </a:lnTo>
                    <a:lnTo>
                      <a:pt x="224" y="230"/>
                    </a:lnTo>
                    <a:lnTo>
                      <a:pt x="219" y="228"/>
                    </a:lnTo>
                    <a:lnTo>
                      <a:pt x="217" y="232"/>
                    </a:lnTo>
                    <a:lnTo>
                      <a:pt x="198" y="234"/>
                    </a:lnTo>
                    <a:lnTo>
                      <a:pt x="196" y="241"/>
                    </a:lnTo>
                    <a:lnTo>
                      <a:pt x="185" y="251"/>
                    </a:lnTo>
                    <a:lnTo>
                      <a:pt x="168" y="253"/>
                    </a:lnTo>
                    <a:lnTo>
                      <a:pt x="164" y="260"/>
                    </a:lnTo>
                    <a:lnTo>
                      <a:pt x="157" y="260"/>
                    </a:lnTo>
                    <a:lnTo>
                      <a:pt x="148" y="260"/>
                    </a:lnTo>
                    <a:lnTo>
                      <a:pt x="144" y="262"/>
                    </a:lnTo>
                    <a:lnTo>
                      <a:pt x="142" y="271"/>
                    </a:lnTo>
                    <a:lnTo>
                      <a:pt x="131" y="269"/>
                    </a:lnTo>
                    <a:lnTo>
                      <a:pt x="133" y="273"/>
                    </a:lnTo>
                    <a:lnTo>
                      <a:pt x="127" y="275"/>
                    </a:lnTo>
                    <a:lnTo>
                      <a:pt x="121" y="269"/>
                    </a:lnTo>
                    <a:lnTo>
                      <a:pt x="114" y="273"/>
                    </a:lnTo>
                    <a:lnTo>
                      <a:pt x="108" y="264"/>
                    </a:lnTo>
                    <a:lnTo>
                      <a:pt x="101" y="271"/>
                    </a:lnTo>
                    <a:lnTo>
                      <a:pt x="95" y="273"/>
                    </a:lnTo>
                    <a:lnTo>
                      <a:pt x="82" y="262"/>
                    </a:lnTo>
                    <a:lnTo>
                      <a:pt x="75" y="264"/>
                    </a:lnTo>
                    <a:lnTo>
                      <a:pt x="73" y="260"/>
                    </a:lnTo>
                    <a:lnTo>
                      <a:pt x="63" y="262"/>
                    </a:lnTo>
                    <a:lnTo>
                      <a:pt x="60" y="264"/>
                    </a:lnTo>
                    <a:lnTo>
                      <a:pt x="52" y="262"/>
                    </a:lnTo>
                    <a:lnTo>
                      <a:pt x="50" y="247"/>
                    </a:lnTo>
                    <a:lnTo>
                      <a:pt x="39" y="249"/>
                    </a:lnTo>
                    <a:lnTo>
                      <a:pt x="39" y="251"/>
                    </a:lnTo>
                    <a:lnTo>
                      <a:pt x="26" y="249"/>
                    </a:lnTo>
                    <a:lnTo>
                      <a:pt x="20" y="253"/>
                    </a:lnTo>
                    <a:lnTo>
                      <a:pt x="11" y="25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7" name="Freeform 646"/>
              <p:cNvSpPr>
                <a:spLocks/>
              </p:cNvSpPr>
              <p:nvPr/>
            </p:nvSpPr>
            <p:spPr bwMode="auto">
              <a:xfrm>
                <a:off x="23386" y="6653"/>
                <a:ext cx="296" cy="229"/>
              </a:xfrm>
              <a:custGeom>
                <a:avLst/>
                <a:gdLst>
                  <a:gd name="T0" fmla="*/ 0 w 296"/>
                  <a:gd name="T1" fmla="*/ 34 h 229"/>
                  <a:gd name="T2" fmla="*/ 25 w 296"/>
                  <a:gd name="T3" fmla="*/ 32 h 229"/>
                  <a:gd name="T4" fmla="*/ 25 w 296"/>
                  <a:gd name="T5" fmla="*/ 0 h 229"/>
                  <a:gd name="T6" fmla="*/ 290 w 296"/>
                  <a:gd name="T7" fmla="*/ 0 h 229"/>
                  <a:gd name="T8" fmla="*/ 294 w 296"/>
                  <a:gd name="T9" fmla="*/ 131 h 229"/>
                  <a:gd name="T10" fmla="*/ 296 w 296"/>
                  <a:gd name="T11" fmla="*/ 229 h 229"/>
                  <a:gd name="T12" fmla="*/ 135 w 296"/>
                  <a:gd name="T13" fmla="*/ 229 h 229"/>
                  <a:gd name="T14" fmla="*/ 2 w 296"/>
                  <a:gd name="T15" fmla="*/ 229 h 229"/>
                  <a:gd name="T16" fmla="*/ 4 w 296"/>
                  <a:gd name="T17" fmla="*/ 163 h 229"/>
                  <a:gd name="T18" fmla="*/ 0 w 296"/>
                  <a:gd name="T19" fmla="*/ 163 h 229"/>
                  <a:gd name="T20" fmla="*/ 0 w 296"/>
                  <a:gd name="T21" fmla="*/ 3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6" h="229">
                    <a:moveTo>
                      <a:pt x="0" y="34"/>
                    </a:moveTo>
                    <a:lnTo>
                      <a:pt x="25" y="32"/>
                    </a:lnTo>
                    <a:lnTo>
                      <a:pt x="25" y="0"/>
                    </a:lnTo>
                    <a:lnTo>
                      <a:pt x="290" y="0"/>
                    </a:lnTo>
                    <a:lnTo>
                      <a:pt x="294" y="131"/>
                    </a:lnTo>
                    <a:lnTo>
                      <a:pt x="296" y="229"/>
                    </a:lnTo>
                    <a:lnTo>
                      <a:pt x="135" y="229"/>
                    </a:lnTo>
                    <a:lnTo>
                      <a:pt x="2" y="229"/>
                    </a:lnTo>
                    <a:lnTo>
                      <a:pt x="4" y="163"/>
                    </a:lnTo>
                    <a:lnTo>
                      <a:pt x="0" y="163"/>
                    </a:lnTo>
                    <a:lnTo>
                      <a:pt x="0" y="3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8" name="Freeform 647"/>
              <p:cNvSpPr>
                <a:spLocks/>
              </p:cNvSpPr>
              <p:nvPr/>
            </p:nvSpPr>
            <p:spPr bwMode="auto">
              <a:xfrm>
                <a:off x="24784" y="6642"/>
                <a:ext cx="176" cy="253"/>
              </a:xfrm>
              <a:custGeom>
                <a:avLst/>
                <a:gdLst>
                  <a:gd name="T0" fmla="*/ 8 w 176"/>
                  <a:gd name="T1" fmla="*/ 187 h 253"/>
                  <a:gd name="T2" fmla="*/ 4 w 176"/>
                  <a:gd name="T3" fmla="*/ 139 h 253"/>
                  <a:gd name="T4" fmla="*/ 0 w 176"/>
                  <a:gd name="T5" fmla="*/ 26 h 253"/>
                  <a:gd name="T6" fmla="*/ 49 w 176"/>
                  <a:gd name="T7" fmla="*/ 0 h 253"/>
                  <a:gd name="T8" fmla="*/ 101 w 176"/>
                  <a:gd name="T9" fmla="*/ 19 h 253"/>
                  <a:gd name="T10" fmla="*/ 107 w 176"/>
                  <a:gd name="T11" fmla="*/ 148 h 253"/>
                  <a:gd name="T12" fmla="*/ 139 w 176"/>
                  <a:gd name="T13" fmla="*/ 148 h 253"/>
                  <a:gd name="T14" fmla="*/ 141 w 176"/>
                  <a:gd name="T15" fmla="*/ 178 h 253"/>
                  <a:gd name="T16" fmla="*/ 172 w 176"/>
                  <a:gd name="T17" fmla="*/ 178 h 253"/>
                  <a:gd name="T18" fmla="*/ 176 w 176"/>
                  <a:gd name="T19" fmla="*/ 243 h 253"/>
                  <a:gd name="T20" fmla="*/ 77 w 176"/>
                  <a:gd name="T21" fmla="*/ 249 h 253"/>
                  <a:gd name="T22" fmla="*/ 13 w 176"/>
                  <a:gd name="T23" fmla="*/ 253 h 253"/>
                  <a:gd name="T24" fmla="*/ 8 w 176"/>
                  <a:gd name="T25" fmla="*/ 18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253">
                    <a:moveTo>
                      <a:pt x="8" y="187"/>
                    </a:moveTo>
                    <a:lnTo>
                      <a:pt x="4" y="139"/>
                    </a:lnTo>
                    <a:lnTo>
                      <a:pt x="0" y="26"/>
                    </a:lnTo>
                    <a:lnTo>
                      <a:pt x="49" y="0"/>
                    </a:lnTo>
                    <a:lnTo>
                      <a:pt x="101" y="19"/>
                    </a:lnTo>
                    <a:lnTo>
                      <a:pt x="107" y="148"/>
                    </a:lnTo>
                    <a:lnTo>
                      <a:pt x="139" y="148"/>
                    </a:lnTo>
                    <a:lnTo>
                      <a:pt x="141" y="178"/>
                    </a:lnTo>
                    <a:lnTo>
                      <a:pt x="172" y="178"/>
                    </a:lnTo>
                    <a:lnTo>
                      <a:pt x="176" y="243"/>
                    </a:lnTo>
                    <a:lnTo>
                      <a:pt x="77" y="249"/>
                    </a:lnTo>
                    <a:lnTo>
                      <a:pt x="13" y="253"/>
                    </a:lnTo>
                    <a:lnTo>
                      <a:pt x="8" y="18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9" name="Freeform 648"/>
              <p:cNvSpPr>
                <a:spLocks/>
              </p:cNvSpPr>
              <p:nvPr/>
            </p:nvSpPr>
            <p:spPr bwMode="auto">
              <a:xfrm>
                <a:off x="22430" y="6663"/>
                <a:ext cx="236" cy="140"/>
              </a:xfrm>
              <a:custGeom>
                <a:avLst/>
                <a:gdLst>
                  <a:gd name="T0" fmla="*/ 230 w 236"/>
                  <a:gd name="T1" fmla="*/ 140 h 140"/>
                  <a:gd name="T2" fmla="*/ 11 w 236"/>
                  <a:gd name="T3" fmla="*/ 134 h 140"/>
                  <a:gd name="T4" fmla="*/ 0 w 236"/>
                  <a:gd name="T5" fmla="*/ 131 h 140"/>
                  <a:gd name="T6" fmla="*/ 6 w 236"/>
                  <a:gd name="T7" fmla="*/ 0 h 140"/>
                  <a:gd name="T8" fmla="*/ 127 w 236"/>
                  <a:gd name="T9" fmla="*/ 3 h 140"/>
                  <a:gd name="T10" fmla="*/ 236 w 236"/>
                  <a:gd name="T11" fmla="*/ 9 h 140"/>
                  <a:gd name="T12" fmla="*/ 230 w 236"/>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236" h="140">
                    <a:moveTo>
                      <a:pt x="230" y="140"/>
                    </a:moveTo>
                    <a:lnTo>
                      <a:pt x="11" y="134"/>
                    </a:lnTo>
                    <a:lnTo>
                      <a:pt x="0" y="131"/>
                    </a:lnTo>
                    <a:lnTo>
                      <a:pt x="6" y="0"/>
                    </a:lnTo>
                    <a:lnTo>
                      <a:pt x="127" y="3"/>
                    </a:lnTo>
                    <a:lnTo>
                      <a:pt x="236" y="9"/>
                    </a:lnTo>
                    <a:lnTo>
                      <a:pt x="230" y="14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0" name="Freeform 649"/>
              <p:cNvSpPr>
                <a:spLocks/>
              </p:cNvSpPr>
              <p:nvPr/>
            </p:nvSpPr>
            <p:spPr bwMode="auto">
              <a:xfrm>
                <a:off x="22241" y="6655"/>
                <a:ext cx="200" cy="268"/>
              </a:xfrm>
              <a:custGeom>
                <a:avLst/>
                <a:gdLst>
                  <a:gd name="T0" fmla="*/ 195 w 200"/>
                  <a:gd name="T1" fmla="*/ 268 h 268"/>
                  <a:gd name="T2" fmla="*/ 26 w 200"/>
                  <a:gd name="T3" fmla="*/ 262 h 268"/>
                  <a:gd name="T4" fmla="*/ 28 w 200"/>
                  <a:gd name="T5" fmla="*/ 255 h 268"/>
                  <a:gd name="T6" fmla="*/ 21 w 200"/>
                  <a:gd name="T7" fmla="*/ 242 h 268"/>
                  <a:gd name="T8" fmla="*/ 11 w 200"/>
                  <a:gd name="T9" fmla="*/ 230 h 268"/>
                  <a:gd name="T10" fmla="*/ 4 w 200"/>
                  <a:gd name="T11" fmla="*/ 219 h 268"/>
                  <a:gd name="T12" fmla="*/ 0 w 200"/>
                  <a:gd name="T13" fmla="*/ 193 h 268"/>
                  <a:gd name="T14" fmla="*/ 4 w 200"/>
                  <a:gd name="T15" fmla="*/ 172 h 268"/>
                  <a:gd name="T16" fmla="*/ 19 w 200"/>
                  <a:gd name="T17" fmla="*/ 148 h 268"/>
                  <a:gd name="T18" fmla="*/ 15 w 200"/>
                  <a:gd name="T19" fmla="*/ 133 h 268"/>
                  <a:gd name="T20" fmla="*/ 24 w 200"/>
                  <a:gd name="T21" fmla="*/ 114 h 268"/>
                  <a:gd name="T22" fmla="*/ 24 w 200"/>
                  <a:gd name="T23" fmla="*/ 103 h 268"/>
                  <a:gd name="T24" fmla="*/ 15 w 200"/>
                  <a:gd name="T25" fmla="*/ 77 h 268"/>
                  <a:gd name="T26" fmla="*/ 15 w 200"/>
                  <a:gd name="T27" fmla="*/ 62 h 268"/>
                  <a:gd name="T28" fmla="*/ 24 w 200"/>
                  <a:gd name="T29" fmla="*/ 41 h 268"/>
                  <a:gd name="T30" fmla="*/ 21 w 200"/>
                  <a:gd name="T31" fmla="*/ 26 h 268"/>
                  <a:gd name="T32" fmla="*/ 26 w 200"/>
                  <a:gd name="T33" fmla="*/ 19 h 268"/>
                  <a:gd name="T34" fmla="*/ 21 w 200"/>
                  <a:gd name="T35" fmla="*/ 15 h 268"/>
                  <a:gd name="T36" fmla="*/ 11 w 200"/>
                  <a:gd name="T37" fmla="*/ 8 h 268"/>
                  <a:gd name="T38" fmla="*/ 4 w 200"/>
                  <a:gd name="T39" fmla="*/ 0 h 268"/>
                  <a:gd name="T40" fmla="*/ 150 w 200"/>
                  <a:gd name="T41" fmla="*/ 6 h 268"/>
                  <a:gd name="T42" fmla="*/ 195 w 200"/>
                  <a:gd name="T43" fmla="*/ 8 h 268"/>
                  <a:gd name="T44" fmla="*/ 189 w 200"/>
                  <a:gd name="T45" fmla="*/ 139 h 268"/>
                  <a:gd name="T46" fmla="*/ 200 w 200"/>
                  <a:gd name="T47" fmla="*/ 142 h 268"/>
                  <a:gd name="T48" fmla="*/ 195 w 200"/>
                  <a:gd name="T49"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0" h="268">
                    <a:moveTo>
                      <a:pt x="195" y="268"/>
                    </a:moveTo>
                    <a:lnTo>
                      <a:pt x="26" y="262"/>
                    </a:lnTo>
                    <a:lnTo>
                      <a:pt x="28" y="255"/>
                    </a:lnTo>
                    <a:lnTo>
                      <a:pt x="21" y="242"/>
                    </a:lnTo>
                    <a:lnTo>
                      <a:pt x="11" y="230"/>
                    </a:lnTo>
                    <a:lnTo>
                      <a:pt x="4" y="219"/>
                    </a:lnTo>
                    <a:lnTo>
                      <a:pt x="0" y="193"/>
                    </a:lnTo>
                    <a:lnTo>
                      <a:pt x="4" y="172"/>
                    </a:lnTo>
                    <a:lnTo>
                      <a:pt x="19" y="148"/>
                    </a:lnTo>
                    <a:lnTo>
                      <a:pt x="15" y="133"/>
                    </a:lnTo>
                    <a:lnTo>
                      <a:pt x="24" y="114"/>
                    </a:lnTo>
                    <a:lnTo>
                      <a:pt x="24" y="103"/>
                    </a:lnTo>
                    <a:lnTo>
                      <a:pt x="15" y="77"/>
                    </a:lnTo>
                    <a:lnTo>
                      <a:pt x="15" y="62"/>
                    </a:lnTo>
                    <a:lnTo>
                      <a:pt x="24" y="41"/>
                    </a:lnTo>
                    <a:lnTo>
                      <a:pt x="21" y="26"/>
                    </a:lnTo>
                    <a:lnTo>
                      <a:pt x="26" y="19"/>
                    </a:lnTo>
                    <a:lnTo>
                      <a:pt x="21" y="15"/>
                    </a:lnTo>
                    <a:lnTo>
                      <a:pt x="11" y="8"/>
                    </a:lnTo>
                    <a:lnTo>
                      <a:pt x="4" y="0"/>
                    </a:lnTo>
                    <a:lnTo>
                      <a:pt x="150" y="6"/>
                    </a:lnTo>
                    <a:lnTo>
                      <a:pt x="195" y="8"/>
                    </a:lnTo>
                    <a:lnTo>
                      <a:pt x="189" y="139"/>
                    </a:lnTo>
                    <a:lnTo>
                      <a:pt x="200" y="142"/>
                    </a:lnTo>
                    <a:lnTo>
                      <a:pt x="195" y="26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1" name="Freeform 650"/>
              <p:cNvSpPr>
                <a:spLocks/>
              </p:cNvSpPr>
              <p:nvPr/>
            </p:nvSpPr>
            <p:spPr bwMode="auto">
              <a:xfrm>
                <a:off x="22660" y="6672"/>
                <a:ext cx="266" cy="140"/>
              </a:xfrm>
              <a:custGeom>
                <a:avLst/>
                <a:gdLst>
                  <a:gd name="T0" fmla="*/ 8 w 266"/>
                  <a:gd name="T1" fmla="*/ 131 h 140"/>
                  <a:gd name="T2" fmla="*/ 0 w 266"/>
                  <a:gd name="T3" fmla="*/ 131 h 140"/>
                  <a:gd name="T4" fmla="*/ 6 w 266"/>
                  <a:gd name="T5" fmla="*/ 0 h 140"/>
                  <a:gd name="T6" fmla="*/ 161 w 266"/>
                  <a:gd name="T7" fmla="*/ 4 h 140"/>
                  <a:gd name="T8" fmla="*/ 266 w 266"/>
                  <a:gd name="T9" fmla="*/ 9 h 140"/>
                  <a:gd name="T10" fmla="*/ 262 w 266"/>
                  <a:gd name="T11" fmla="*/ 140 h 140"/>
                  <a:gd name="T12" fmla="*/ 8 w 266"/>
                  <a:gd name="T13" fmla="*/ 131 h 140"/>
                </a:gdLst>
                <a:ahLst/>
                <a:cxnLst>
                  <a:cxn ang="0">
                    <a:pos x="T0" y="T1"/>
                  </a:cxn>
                  <a:cxn ang="0">
                    <a:pos x="T2" y="T3"/>
                  </a:cxn>
                  <a:cxn ang="0">
                    <a:pos x="T4" y="T5"/>
                  </a:cxn>
                  <a:cxn ang="0">
                    <a:pos x="T6" y="T7"/>
                  </a:cxn>
                  <a:cxn ang="0">
                    <a:pos x="T8" y="T9"/>
                  </a:cxn>
                  <a:cxn ang="0">
                    <a:pos x="T10" y="T11"/>
                  </a:cxn>
                  <a:cxn ang="0">
                    <a:pos x="T12" y="T13"/>
                  </a:cxn>
                </a:cxnLst>
                <a:rect l="0" t="0" r="r" b="b"/>
                <a:pathLst>
                  <a:path w="266" h="140">
                    <a:moveTo>
                      <a:pt x="8" y="131"/>
                    </a:moveTo>
                    <a:lnTo>
                      <a:pt x="0" y="131"/>
                    </a:lnTo>
                    <a:lnTo>
                      <a:pt x="6" y="0"/>
                    </a:lnTo>
                    <a:lnTo>
                      <a:pt x="161" y="4"/>
                    </a:lnTo>
                    <a:lnTo>
                      <a:pt x="266" y="9"/>
                    </a:lnTo>
                    <a:lnTo>
                      <a:pt x="262" y="140"/>
                    </a:lnTo>
                    <a:lnTo>
                      <a:pt x="8"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2" name="Freeform 651"/>
              <p:cNvSpPr>
                <a:spLocks/>
              </p:cNvSpPr>
              <p:nvPr/>
            </p:nvSpPr>
            <p:spPr bwMode="auto">
              <a:xfrm>
                <a:off x="21348" y="6601"/>
                <a:ext cx="302" cy="150"/>
              </a:xfrm>
              <a:custGeom>
                <a:avLst/>
                <a:gdLst>
                  <a:gd name="T0" fmla="*/ 294 w 302"/>
                  <a:gd name="T1" fmla="*/ 150 h 150"/>
                  <a:gd name="T2" fmla="*/ 277 w 302"/>
                  <a:gd name="T3" fmla="*/ 150 h 150"/>
                  <a:gd name="T4" fmla="*/ 0 w 302"/>
                  <a:gd name="T5" fmla="*/ 127 h 150"/>
                  <a:gd name="T6" fmla="*/ 8 w 302"/>
                  <a:gd name="T7" fmla="*/ 28 h 150"/>
                  <a:gd name="T8" fmla="*/ 73 w 302"/>
                  <a:gd name="T9" fmla="*/ 37 h 150"/>
                  <a:gd name="T10" fmla="*/ 77 w 302"/>
                  <a:gd name="T11" fmla="*/ 0 h 150"/>
                  <a:gd name="T12" fmla="*/ 126 w 302"/>
                  <a:gd name="T13" fmla="*/ 4 h 150"/>
                  <a:gd name="T14" fmla="*/ 225 w 302"/>
                  <a:gd name="T15" fmla="*/ 13 h 150"/>
                  <a:gd name="T16" fmla="*/ 302 w 302"/>
                  <a:gd name="T17" fmla="*/ 19 h 150"/>
                  <a:gd name="T18" fmla="*/ 294 w 302"/>
                  <a:gd name="T1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150">
                    <a:moveTo>
                      <a:pt x="294" y="150"/>
                    </a:moveTo>
                    <a:lnTo>
                      <a:pt x="277" y="150"/>
                    </a:lnTo>
                    <a:lnTo>
                      <a:pt x="0" y="127"/>
                    </a:lnTo>
                    <a:lnTo>
                      <a:pt x="8" y="28"/>
                    </a:lnTo>
                    <a:lnTo>
                      <a:pt x="73" y="37"/>
                    </a:lnTo>
                    <a:lnTo>
                      <a:pt x="77" y="0"/>
                    </a:lnTo>
                    <a:lnTo>
                      <a:pt x="126" y="4"/>
                    </a:lnTo>
                    <a:lnTo>
                      <a:pt x="225" y="13"/>
                    </a:lnTo>
                    <a:lnTo>
                      <a:pt x="302" y="19"/>
                    </a:lnTo>
                    <a:lnTo>
                      <a:pt x="294" y="150"/>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3" name="Freeform 652"/>
              <p:cNvSpPr>
                <a:spLocks/>
              </p:cNvSpPr>
              <p:nvPr/>
            </p:nvSpPr>
            <p:spPr bwMode="auto">
              <a:xfrm>
                <a:off x="21642" y="6620"/>
                <a:ext cx="240" cy="177"/>
              </a:xfrm>
              <a:custGeom>
                <a:avLst/>
                <a:gdLst>
                  <a:gd name="T0" fmla="*/ 240 w 240"/>
                  <a:gd name="T1" fmla="*/ 177 h 177"/>
                  <a:gd name="T2" fmla="*/ 111 w 240"/>
                  <a:gd name="T3" fmla="*/ 166 h 177"/>
                  <a:gd name="T4" fmla="*/ 114 w 240"/>
                  <a:gd name="T5" fmla="*/ 140 h 177"/>
                  <a:gd name="T6" fmla="*/ 0 w 240"/>
                  <a:gd name="T7" fmla="*/ 131 h 177"/>
                  <a:gd name="T8" fmla="*/ 8 w 240"/>
                  <a:gd name="T9" fmla="*/ 0 h 177"/>
                  <a:gd name="T10" fmla="*/ 225 w 240"/>
                  <a:gd name="T11" fmla="*/ 13 h 177"/>
                  <a:gd name="T12" fmla="*/ 236 w 240"/>
                  <a:gd name="T13" fmla="*/ 15 h 177"/>
                  <a:gd name="T14" fmla="*/ 227 w 240"/>
                  <a:gd name="T15" fmla="*/ 146 h 177"/>
                  <a:gd name="T16" fmla="*/ 240 w 240"/>
                  <a:gd name="T17" fmla="*/ 146 h 177"/>
                  <a:gd name="T18" fmla="*/ 240 w 240"/>
                  <a:gd name="T19" fmla="*/ 1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 h="177">
                    <a:moveTo>
                      <a:pt x="240" y="177"/>
                    </a:moveTo>
                    <a:lnTo>
                      <a:pt x="111" y="166"/>
                    </a:lnTo>
                    <a:lnTo>
                      <a:pt x="114" y="140"/>
                    </a:lnTo>
                    <a:lnTo>
                      <a:pt x="0" y="131"/>
                    </a:lnTo>
                    <a:lnTo>
                      <a:pt x="8" y="0"/>
                    </a:lnTo>
                    <a:lnTo>
                      <a:pt x="225" y="13"/>
                    </a:lnTo>
                    <a:lnTo>
                      <a:pt x="236" y="15"/>
                    </a:lnTo>
                    <a:lnTo>
                      <a:pt x="227" y="146"/>
                    </a:lnTo>
                    <a:lnTo>
                      <a:pt x="240" y="146"/>
                    </a:lnTo>
                    <a:lnTo>
                      <a:pt x="240" y="17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4" name="Freeform 653"/>
              <p:cNvSpPr>
                <a:spLocks/>
              </p:cNvSpPr>
              <p:nvPr/>
            </p:nvSpPr>
            <p:spPr bwMode="auto">
              <a:xfrm>
                <a:off x="22922" y="6681"/>
                <a:ext cx="202" cy="133"/>
              </a:xfrm>
              <a:custGeom>
                <a:avLst/>
                <a:gdLst>
                  <a:gd name="T0" fmla="*/ 200 w 202"/>
                  <a:gd name="T1" fmla="*/ 133 h 133"/>
                  <a:gd name="T2" fmla="*/ 8 w 202"/>
                  <a:gd name="T3" fmla="*/ 131 h 133"/>
                  <a:gd name="T4" fmla="*/ 0 w 202"/>
                  <a:gd name="T5" fmla="*/ 131 h 133"/>
                  <a:gd name="T6" fmla="*/ 4 w 202"/>
                  <a:gd name="T7" fmla="*/ 0 h 133"/>
                  <a:gd name="T8" fmla="*/ 96 w 202"/>
                  <a:gd name="T9" fmla="*/ 0 h 133"/>
                  <a:gd name="T10" fmla="*/ 202 w 202"/>
                  <a:gd name="T11" fmla="*/ 2 h 133"/>
                  <a:gd name="T12" fmla="*/ 200 w 20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202" h="133">
                    <a:moveTo>
                      <a:pt x="200" y="133"/>
                    </a:moveTo>
                    <a:lnTo>
                      <a:pt x="8" y="131"/>
                    </a:lnTo>
                    <a:lnTo>
                      <a:pt x="0" y="131"/>
                    </a:lnTo>
                    <a:lnTo>
                      <a:pt x="4" y="0"/>
                    </a:lnTo>
                    <a:lnTo>
                      <a:pt x="96" y="0"/>
                    </a:lnTo>
                    <a:lnTo>
                      <a:pt x="202" y="2"/>
                    </a:lnTo>
                    <a:lnTo>
                      <a:pt x="200"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5" name="Freeform 654"/>
              <p:cNvSpPr>
                <a:spLocks/>
              </p:cNvSpPr>
              <p:nvPr/>
            </p:nvSpPr>
            <p:spPr bwMode="auto">
              <a:xfrm>
                <a:off x="23122" y="6683"/>
                <a:ext cx="191" cy="264"/>
              </a:xfrm>
              <a:custGeom>
                <a:avLst/>
                <a:gdLst>
                  <a:gd name="T0" fmla="*/ 10 w 191"/>
                  <a:gd name="T1" fmla="*/ 262 h 264"/>
                  <a:gd name="T2" fmla="*/ 10 w 191"/>
                  <a:gd name="T3" fmla="*/ 238 h 264"/>
                  <a:gd name="T4" fmla="*/ 4 w 191"/>
                  <a:gd name="T5" fmla="*/ 238 h 264"/>
                  <a:gd name="T6" fmla="*/ 6 w 191"/>
                  <a:gd name="T7" fmla="*/ 133 h 264"/>
                  <a:gd name="T8" fmla="*/ 0 w 191"/>
                  <a:gd name="T9" fmla="*/ 131 h 264"/>
                  <a:gd name="T10" fmla="*/ 2 w 191"/>
                  <a:gd name="T11" fmla="*/ 0 h 264"/>
                  <a:gd name="T12" fmla="*/ 131 w 191"/>
                  <a:gd name="T13" fmla="*/ 2 h 264"/>
                  <a:gd name="T14" fmla="*/ 133 w 191"/>
                  <a:gd name="T15" fmla="*/ 4 h 264"/>
                  <a:gd name="T16" fmla="*/ 135 w 191"/>
                  <a:gd name="T17" fmla="*/ 13 h 264"/>
                  <a:gd name="T18" fmla="*/ 141 w 191"/>
                  <a:gd name="T19" fmla="*/ 17 h 264"/>
                  <a:gd name="T20" fmla="*/ 143 w 191"/>
                  <a:gd name="T21" fmla="*/ 56 h 264"/>
                  <a:gd name="T22" fmla="*/ 150 w 191"/>
                  <a:gd name="T23" fmla="*/ 62 h 264"/>
                  <a:gd name="T24" fmla="*/ 150 w 191"/>
                  <a:gd name="T25" fmla="*/ 79 h 264"/>
                  <a:gd name="T26" fmla="*/ 156 w 191"/>
                  <a:gd name="T27" fmla="*/ 83 h 264"/>
                  <a:gd name="T28" fmla="*/ 165 w 191"/>
                  <a:gd name="T29" fmla="*/ 105 h 264"/>
                  <a:gd name="T30" fmla="*/ 176 w 191"/>
                  <a:gd name="T31" fmla="*/ 107 h 264"/>
                  <a:gd name="T32" fmla="*/ 178 w 191"/>
                  <a:gd name="T33" fmla="*/ 114 h 264"/>
                  <a:gd name="T34" fmla="*/ 180 w 191"/>
                  <a:gd name="T35" fmla="*/ 150 h 264"/>
                  <a:gd name="T36" fmla="*/ 182 w 191"/>
                  <a:gd name="T37" fmla="*/ 159 h 264"/>
                  <a:gd name="T38" fmla="*/ 182 w 191"/>
                  <a:gd name="T39" fmla="*/ 167 h 264"/>
                  <a:gd name="T40" fmla="*/ 186 w 191"/>
                  <a:gd name="T41" fmla="*/ 174 h 264"/>
                  <a:gd name="T42" fmla="*/ 191 w 191"/>
                  <a:gd name="T43" fmla="*/ 204 h 264"/>
                  <a:gd name="T44" fmla="*/ 184 w 191"/>
                  <a:gd name="T45" fmla="*/ 232 h 264"/>
                  <a:gd name="T46" fmla="*/ 188 w 191"/>
                  <a:gd name="T47" fmla="*/ 260 h 264"/>
                  <a:gd name="T48" fmla="*/ 186 w 191"/>
                  <a:gd name="T49" fmla="*/ 264 h 264"/>
                  <a:gd name="T50" fmla="*/ 10 w 191"/>
                  <a:gd name="T51" fmla="*/ 26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264">
                    <a:moveTo>
                      <a:pt x="10" y="262"/>
                    </a:moveTo>
                    <a:lnTo>
                      <a:pt x="10" y="238"/>
                    </a:lnTo>
                    <a:lnTo>
                      <a:pt x="4" y="238"/>
                    </a:lnTo>
                    <a:lnTo>
                      <a:pt x="6" y="133"/>
                    </a:lnTo>
                    <a:lnTo>
                      <a:pt x="0" y="131"/>
                    </a:lnTo>
                    <a:lnTo>
                      <a:pt x="2" y="0"/>
                    </a:lnTo>
                    <a:lnTo>
                      <a:pt x="131" y="2"/>
                    </a:lnTo>
                    <a:lnTo>
                      <a:pt x="133" y="4"/>
                    </a:lnTo>
                    <a:lnTo>
                      <a:pt x="135" y="13"/>
                    </a:lnTo>
                    <a:lnTo>
                      <a:pt x="141" y="17"/>
                    </a:lnTo>
                    <a:lnTo>
                      <a:pt x="143" y="56"/>
                    </a:lnTo>
                    <a:lnTo>
                      <a:pt x="150" y="62"/>
                    </a:lnTo>
                    <a:lnTo>
                      <a:pt x="150" y="79"/>
                    </a:lnTo>
                    <a:lnTo>
                      <a:pt x="156" y="83"/>
                    </a:lnTo>
                    <a:lnTo>
                      <a:pt x="165" y="105"/>
                    </a:lnTo>
                    <a:lnTo>
                      <a:pt x="176" y="107"/>
                    </a:lnTo>
                    <a:lnTo>
                      <a:pt x="178" y="114"/>
                    </a:lnTo>
                    <a:lnTo>
                      <a:pt x="180" y="150"/>
                    </a:lnTo>
                    <a:lnTo>
                      <a:pt x="182" y="159"/>
                    </a:lnTo>
                    <a:lnTo>
                      <a:pt x="182" y="167"/>
                    </a:lnTo>
                    <a:lnTo>
                      <a:pt x="186" y="174"/>
                    </a:lnTo>
                    <a:lnTo>
                      <a:pt x="191" y="204"/>
                    </a:lnTo>
                    <a:lnTo>
                      <a:pt x="184" y="232"/>
                    </a:lnTo>
                    <a:lnTo>
                      <a:pt x="188" y="260"/>
                    </a:lnTo>
                    <a:lnTo>
                      <a:pt x="186" y="264"/>
                    </a:lnTo>
                    <a:lnTo>
                      <a:pt x="10" y="26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6" name="Freeform 655"/>
              <p:cNvSpPr>
                <a:spLocks/>
              </p:cNvSpPr>
              <p:nvPr/>
            </p:nvSpPr>
            <p:spPr bwMode="auto">
              <a:xfrm>
                <a:off x="23255" y="6687"/>
                <a:ext cx="135" cy="228"/>
              </a:xfrm>
              <a:custGeom>
                <a:avLst/>
                <a:gdLst>
                  <a:gd name="T0" fmla="*/ 51 w 135"/>
                  <a:gd name="T1" fmla="*/ 228 h 228"/>
                  <a:gd name="T2" fmla="*/ 58 w 135"/>
                  <a:gd name="T3" fmla="*/ 200 h 228"/>
                  <a:gd name="T4" fmla="*/ 53 w 135"/>
                  <a:gd name="T5" fmla="*/ 170 h 228"/>
                  <a:gd name="T6" fmla="*/ 49 w 135"/>
                  <a:gd name="T7" fmla="*/ 163 h 228"/>
                  <a:gd name="T8" fmla="*/ 49 w 135"/>
                  <a:gd name="T9" fmla="*/ 155 h 228"/>
                  <a:gd name="T10" fmla="*/ 47 w 135"/>
                  <a:gd name="T11" fmla="*/ 146 h 228"/>
                  <a:gd name="T12" fmla="*/ 45 w 135"/>
                  <a:gd name="T13" fmla="*/ 110 h 228"/>
                  <a:gd name="T14" fmla="*/ 43 w 135"/>
                  <a:gd name="T15" fmla="*/ 103 h 228"/>
                  <a:gd name="T16" fmla="*/ 32 w 135"/>
                  <a:gd name="T17" fmla="*/ 101 h 228"/>
                  <a:gd name="T18" fmla="*/ 23 w 135"/>
                  <a:gd name="T19" fmla="*/ 79 h 228"/>
                  <a:gd name="T20" fmla="*/ 17 w 135"/>
                  <a:gd name="T21" fmla="*/ 75 h 228"/>
                  <a:gd name="T22" fmla="*/ 17 w 135"/>
                  <a:gd name="T23" fmla="*/ 58 h 228"/>
                  <a:gd name="T24" fmla="*/ 10 w 135"/>
                  <a:gd name="T25" fmla="*/ 52 h 228"/>
                  <a:gd name="T26" fmla="*/ 8 w 135"/>
                  <a:gd name="T27" fmla="*/ 13 h 228"/>
                  <a:gd name="T28" fmla="*/ 2 w 135"/>
                  <a:gd name="T29" fmla="*/ 9 h 228"/>
                  <a:gd name="T30" fmla="*/ 0 w 135"/>
                  <a:gd name="T31" fmla="*/ 0 h 228"/>
                  <a:gd name="T32" fmla="*/ 131 w 135"/>
                  <a:gd name="T33" fmla="*/ 0 h 228"/>
                  <a:gd name="T34" fmla="*/ 131 w 135"/>
                  <a:gd name="T35" fmla="*/ 129 h 228"/>
                  <a:gd name="T36" fmla="*/ 135 w 135"/>
                  <a:gd name="T37" fmla="*/ 129 h 228"/>
                  <a:gd name="T38" fmla="*/ 133 w 135"/>
                  <a:gd name="T39" fmla="*/ 195 h 228"/>
                  <a:gd name="T40" fmla="*/ 133 w 135"/>
                  <a:gd name="T41" fmla="*/ 228 h 228"/>
                  <a:gd name="T42" fmla="*/ 51 w 135"/>
                  <a:gd name="T4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228">
                    <a:moveTo>
                      <a:pt x="51" y="228"/>
                    </a:moveTo>
                    <a:lnTo>
                      <a:pt x="58" y="200"/>
                    </a:lnTo>
                    <a:lnTo>
                      <a:pt x="53" y="170"/>
                    </a:lnTo>
                    <a:lnTo>
                      <a:pt x="49" y="163"/>
                    </a:lnTo>
                    <a:lnTo>
                      <a:pt x="49" y="155"/>
                    </a:lnTo>
                    <a:lnTo>
                      <a:pt x="47" y="146"/>
                    </a:lnTo>
                    <a:lnTo>
                      <a:pt x="45" y="110"/>
                    </a:lnTo>
                    <a:lnTo>
                      <a:pt x="43" y="103"/>
                    </a:lnTo>
                    <a:lnTo>
                      <a:pt x="32" y="101"/>
                    </a:lnTo>
                    <a:lnTo>
                      <a:pt x="23" y="79"/>
                    </a:lnTo>
                    <a:lnTo>
                      <a:pt x="17" y="75"/>
                    </a:lnTo>
                    <a:lnTo>
                      <a:pt x="17" y="58"/>
                    </a:lnTo>
                    <a:lnTo>
                      <a:pt x="10" y="52"/>
                    </a:lnTo>
                    <a:lnTo>
                      <a:pt x="8" y="13"/>
                    </a:lnTo>
                    <a:lnTo>
                      <a:pt x="2" y="9"/>
                    </a:lnTo>
                    <a:lnTo>
                      <a:pt x="0" y="0"/>
                    </a:lnTo>
                    <a:lnTo>
                      <a:pt x="131" y="0"/>
                    </a:lnTo>
                    <a:lnTo>
                      <a:pt x="131" y="129"/>
                    </a:lnTo>
                    <a:lnTo>
                      <a:pt x="135" y="129"/>
                    </a:lnTo>
                    <a:lnTo>
                      <a:pt x="133" y="195"/>
                    </a:lnTo>
                    <a:lnTo>
                      <a:pt x="133" y="228"/>
                    </a:lnTo>
                    <a:lnTo>
                      <a:pt x="51" y="22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7" name="Freeform 656"/>
              <p:cNvSpPr>
                <a:spLocks/>
              </p:cNvSpPr>
              <p:nvPr/>
            </p:nvSpPr>
            <p:spPr bwMode="auto">
              <a:xfrm>
                <a:off x="24885" y="6661"/>
                <a:ext cx="174" cy="224"/>
              </a:xfrm>
              <a:custGeom>
                <a:avLst/>
                <a:gdLst>
                  <a:gd name="T0" fmla="*/ 34 w 174"/>
                  <a:gd name="T1" fmla="*/ 5 h 224"/>
                  <a:gd name="T2" fmla="*/ 40 w 174"/>
                  <a:gd name="T3" fmla="*/ 15 h 224"/>
                  <a:gd name="T4" fmla="*/ 60 w 174"/>
                  <a:gd name="T5" fmla="*/ 9 h 224"/>
                  <a:gd name="T6" fmla="*/ 62 w 174"/>
                  <a:gd name="T7" fmla="*/ 13 h 224"/>
                  <a:gd name="T8" fmla="*/ 64 w 174"/>
                  <a:gd name="T9" fmla="*/ 20 h 224"/>
                  <a:gd name="T10" fmla="*/ 71 w 174"/>
                  <a:gd name="T11" fmla="*/ 20 h 224"/>
                  <a:gd name="T12" fmla="*/ 75 w 174"/>
                  <a:gd name="T13" fmla="*/ 24 h 224"/>
                  <a:gd name="T14" fmla="*/ 88 w 174"/>
                  <a:gd name="T15" fmla="*/ 26 h 224"/>
                  <a:gd name="T16" fmla="*/ 101 w 174"/>
                  <a:gd name="T17" fmla="*/ 47 h 224"/>
                  <a:gd name="T18" fmla="*/ 107 w 174"/>
                  <a:gd name="T19" fmla="*/ 67 h 224"/>
                  <a:gd name="T20" fmla="*/ 116 w 174"/>
                  <a:gd name="T21" fmla="*/ 78 h 224"/>
                  <a:gd name="T22" fmla="*/ 118 w 174"/>
                  <a:gd name="T23" fmla="*/ 86 h 224"/>
                  <a:gd name="T24" fmla="*/ 167 w 174"/>
                  <a:gd name="T25" fmla="*/ 97 h 224"/>
                  <a:gd name="T26" fmla="*/ 174 w 174"/>
                  <a:gd name="T27" fmla="*/ 217 h 224"/>
                  <a:gd name="T28" fmla="*/ 144 w 174"/>
                  <a:gd name="T29" fmla="*/ 219 h 224"/>
                  <a:gd name="T30" fmla="*/ 75 w 174"/>
                  <a:gd name="T31" fmla="*/ 224 h 224"/>
                  <a:gd name="T32" fmla="*/ 71 w 174"/>
                  <a:gd name="T33" fmla="*/ 159 h 224"/>
                  <a:gd name="T34" fmla="*/ 40 w 174"/>
                  <a:gd name="T35" fmla="*/ 159 h 224"/>
                  <a:gd name="T36" fmla="*/ 38 w 174"/>
                  <a:gd name="T37" fmla="*/ 129 h 224"/>
                  <a:gd name="T38" fmla="*/ 6 w 174"/>
                  <a:gd name="T39" fmla="*/ 129 h 224"/>
                  <a:gd name="T40" fmla="*/ 0 w 174"/>
                  <a:gd name="T41" fmla="*/ 0 h 224"/>
                  <a:gd name="T42" fmla="*/ 34 w 174"/>
                  <a:gd name="T43" fmla="*/ 5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4" h="224">
                    <a:moveTo>
                      <a:pt x="34" y="5"/>
                    </a:moveTo>
                    <a:lnTo>
                      <a:pt x="40" y="15"/>
                    </a:lnTo>
                    <a:lnTo>
                      <a:pt x="60" y="9"/>
                    </a:lnTo>
                    <a:lnTo>
                      <a:pt x="62" y="13"/>
                    </a:lnTo>
                    <a:lnTo>
                      <a:pt x="64" y="20"/>
                    </a:lnTo>
                    <a:lnTo>
                      <a:pt x="71" y="20"/>
                    </a:lnTo>
                    <a:lnTo>
                      <a:pt x="75" y="24"/>
                    </a:lnTo>
                    <a:lnTo>
                      <a:pt x="88" y="26"/>
                    </a:lnTo>
                    <a:lnTo>
                      <a:pt x="101" y="47"/>
                    </a:lnTo>
                    <a:lnTo>
                      <a:pt x="107" y="67"/>
                    </a:lnTo>
                    <a:lnTo>
                      <a:pt x="116" y="78"/>
                    </a:lnTo>
                    <a:lnTo>
                      <a:pt x="118" y="86"/>
                    </a:lnTo>
                    <a:lnTo>
                      <a:pt x="167" y="97"/>
                    </a:lnTo>
                    <a:lnTo>
                      <a:pt x="174" y="217"/>
                    </a:lnTo>
                    <a:lnTo>
                      <a:pt x="144" y="219"/>
                    </a:lnTo>
                    <a:lnTo>
                      <a:pt x="75" y="224"/>
                    </a:lnTo>
                    <a:lnTo>
                      <a:pt x="71" y="159"/>
                    </a:lnTo>
                    <a:lnTo>
                      <a:pt x="40" y="159"/>
                    </a:lnTo>
                    <a:lnTo>
                      <a:pt x="38" y="129"/>
                    </a:lnTo>
                    <a:lnTo>
                      <a:pt x="6" y="129"/>
                    </a:lnTo>
                    <a:lnTo>
                      <a:pt x="0" y="0"/>
                    </a:lnTo>
                    <a:lnTo>
                      <a:pt x="34" y="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8" name="Freeform 657"/>
              <p:cNvSpPr>
                <a:spLocks/>
              </p:cNvSpPr>
              <p:nvPr/>
            </p:nvSpPr>
            <p:spPr bwMode="auto">
              <a:xfrm>
                <a:off x="21876" y="6732"/>
                <a:ext cx="393" cy="185"/>
              </a:xfrm>
              <a:custGeom>
                <a:avLst/>
                <a:gdLst>
                  <a:gd name="T0" fmla="*/ 0 w 393"/>
                  <a:gd name="T1" fmla="*/ 163 h 185"/>
                  <a:gd name="T2" fmla="*/ 11 w 393"/>
                  <a:gd name="T3" fmla="*/ 122 h 185"/>
                  <a:gd name="T4" fmla="*/ 30 w 393"/>
                  <a:gd name="T5" fmla="*/ 120 h 185"/>
                  <a:gd name="T6" fmla="*/ 41 w 393"/>
                  <a:gd name="T7" fmla="*/ 116 h 185"/>
                  <a:gd name="T8" fmla="*/ 51 w 393"/>
                  <a:gd name="T9" fmla="*/ 133 h 185"/>
                  <a:gd name="T10" fmla="*/ 64 w 393"/>
                  <a:gd name="T11" fmla="*/ 129 h 185"/>
                  <a:gd name="T12" fmla="*/ 73 w 393"/>
                  <a:gd name="T13" fmla="*/ 131 h 185"/>
                  <a:gd name="T14" fmla="*/ 92 w 393"/>
                  <a:gd name="T15" fmla="*/ 140 h 185"/>
                  <a:gd name="T16" fmla="*/ 105 w 393"/>
                  <a:gd name="T17" fmla="*/ 142 h 185"/>
                  <a:gd name="T18" fmla="*/ 118 w 393"/>
                  <a:gd name="T19" fmla="*/ 144 h 185"/>
                  <a:gd name="T20" fmla="*/ 122 w 393"/>
                  <a:gd name="T21" fmla="*/ 138 h 185"/>
                  <a:gd name="T22" fmla="*/ 135 w 393"/>
                  <a:gd name="T23" fmla="*/ 131 h 185"/>
                  <a:gd name="T24" fmla="*/ 148 w 393"/>
                  <a:gd name="T25" fmla="*/ 129 h 185"/>
                  <a:gd name="T26" fmla="*/ 159 w 393"/>
                  <a:gd name="T27" fmla="*/ 122 h 185"/>
                  <a:gd name="T28" fmla="*/ 187 w 393"/>
                  <a:gd name="T29" fmla="*/ 110 h 185"/>
                  <a:gd name="T30" fmla="*/ 208 w 393"/>
                  <a:gd name="T31" fmla="*/ 101 h 185"/>
                  <a:gd name="T32" fmla="*/ 215 w 393"/>
                  <a:gd name="T33" fmla="*/ 99 h 185"/>
                  <a:gd name="T34" fmla="*/ 240 w 393"/>
                  <a:gd name="T35" fmla="*/ 71 h 185"/>
                  <a:gd name="T36" fmla="*/ 245 w 393"/>
                  <a:gd name="T37" fmla="*/ 54 h 185"/>
                  <a:gd name="T38" fmla="*/ 264 w 393"/>
                  <a:gd name="T39" fmla="*/ 49 h 185"/>
                  <a:gd name="T40" fmla="*/ 266 w 393"/>
                  <a:gd name="T41" fmla="*/ 34 h 185"/>
                  <a:gd name="T42" fmla="*/ 286 w 393"/>
                  <a:gd name="T43" fmla="*/ 24 h 185"/>
                  <a:gd name="T44" fmla="*/ 298 w 393"/>
                  <a:gd name="T45" fmla="*/ 7 h 185"/>
                  <a:gd name="T46" fmla="*/ 311 w 393"/>
                  <a:gd name="T47" fmla="*/ 9 h 185"/>
                  <a:gd name="T48" fmla="*/ 339 w 393"/>
                  <a:gd name="T49" fmla="*/ 7 h 185"/>
                  <a:gd name="T50" fmla="*/ 356 w 393"/>
                  <a:gd name="T51" fmla="*/ 4 h 185"/>
                  <a:gd name="T52" fmla="*/ 371 w 393"/>
                  <a:gd name="T53" fmla="*/ 0 h 185"/>
                  <a:gd name="T54" fmla="*/ 389 w 393"/>
                  <a:gd name="T55" fmla="*/ 26 h 185"/>
                  <a:gd name="T56" fmla="*/ 380 w 393"/>
                  <a:gd name="T57" fmla="*/ 56 h 185"/>
                  <a:gd name="T58" fmla="*/ 369 w 393"/>
                  <a:gd name="T59" fmla="*/ 95 h 185"/>
                  <a:gd name="T60" fmla="*/ 369 w 393"/>
                  <a:gd name="T61" fmla="*/ 142 h 185"/>
                  <a:gd name="T62" fmla="*/ 386 w 393"/>
                  <a:gd name="T63" fmla="*/ 165 h 185"/>
                  <a:gd name="T64" fmla="*/ 391 w 393"/>
                  <a:gd name="T6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3" h="185">
                    <a:moveTo>
                      <a:pt x="391" y="185"/>
                    </a:moveTo>
                    <a:lnTo>
                      <a:pt x="0" y="163"/>
                    </a:lnTo>
                    <a:lnTo>
                      <a:pt x="2" y="120"/>
                    </a:lnTo>
                    <a:lnTo>
                      <a:pt x="11" y="122"/>
                    </a:lnTo>
                    <a:lnTo>
                      <a:pt x="17" y="118"/>
                    </a:lnTo>
                    <a:lnTo>
                      <a:pt x="30" y="120"/>
                    </a:lnTo>
                    <a:lnTo>
                      <a:pt x="30" y="118"/>
                    </a:lnTo>
                    <a:lnTo>
                      <a:pt x="41" y="116"/>
                    </a:lnTo>
                    <a:lnTo>
                      <a:pt x="43" y="131"/>
                    </a:lnTo>
                    <a:lnTo>
                      <a:pt x="51" y="133"/>
                    </a:lnTo>
                    <a:lnTo>
                      <a:pt x="54" y="131"/>
                    </a:lnTo>
                    <a:lnTo>
                      <a:pt x="64" y="129"/>
                    </a:lnTo>
                    <a:lnTo>
                      <a:pt x="66" y="133"/>
                    </a:lnTo>
                    <a:lnTo>
                      <a:pt x="73" y="131"/>
                    </a:lnTo>
                    <a:lnTo>
                      <a:pt x="86" y="142"/>
                    </a:lnTo>
                    <a:lnTo>
                      <a:pt x="92" y="140"/>
                    </a:lnTo>
                    <a:lnTo>
                      <a:pt x="99" y="133"/>
                    </a:lnTo>
                    <a:lnTo>
                      <a:pt x="105" y="142"/>
                    </a:lnTo>
                    <a:lnTo>
                      <a:pt x="112" y="138"/>
                    </a:lnTo>
                    <a:lnTo>
                      <a:pt x="118" y="144"/>
                    </a:lnTo>
                    <a:lnTo>
                      <a:pt x="124" y="142"/>
                    </a:lnTo>
                    <a:lnTo>
                      <a:pt x="122" y="138"/>
                    </a:lnTo>
                    <a:lnTo>
                      <a:pt x="133" y="140"/>
                    </a:lnTo>
                    <a:lnTo>
                      <a:pt x="135" y="131"/>
                    </a:lnTo>
                    <a:lnTo>
                      <a:pt x="139" y="129"/>
                    </a:lnTo>
                    <a:lnTo>
                      <a:pt x="148" y="129"/>
                    </a:lnTo>
                    <a:lnTo>
                      <a:pt x="155" y="129"/>
                    </a:lnTo>
                    <a:lnTo>
                      <a:pt x="159" y="122"/>
                    </a:lnTo>
                    <a:lnTo>
                      <a:pt x="176" y="120"/>
                    </a:lnTo>
                    <a:lnTo>
                      <a:pt x="187" y="110"/>
                    </a:lnTo>
                    <a:lnTo>
                      <a:pt x="189" y="103"/>
                    </a:lnTo>
                    <a:lnTo>
                      <a:pt x="208" y="101"/>
                    </a:lnTo>
                    <a:lnTo>
                      <a:pt x="210" y="97"/>
                    </a:lnTo>
                    <a:lnTo>
                      <a:pt x="215" y="99"/>
                    </a:lnTo>
                    <a:lnTo>
                      <a:pt x="217" y="82"/>
                    </a:lnTo>
                    <a:lnTo>
                      <a:pt x="240" y="71"/>
                    </a:lnTo>
                    <a:lnTo>
                      <a:pt x="238" y="62"/>
                    </a:lnTo>
                    <a:lnTo>
                      <a:pt x="245" y="54"/>
                    </a:lnTo>
                    <a:lnTo>
                      <a:pt x="258" y="49"/>
                    </a:lnTo>
                    <a:lnTo>
                      <a:pt x="264" y="49"/>
                    </a:lnTo>
                    <a:lnTo>
                      <a:pt x="270" y="43"/>
                    </a:lnTo>
                    <a:lnTo>
                      <a:pt x="266" y="34"/>
                    </a:lnTo>
                    <a:lnTo>
                      <a:pt x="277" y="32"/>
                    </a:lnTo>
                    <a:lnTo>
                      <a:pt x="286" y="24"/>
                    </a:lnTo>
                    <a:lnTo>
                      <a:pt x="290" y="13"/>
                    </a:lnTo>
                    <a:lnTo>
                      <a:pt x="298" y="7"/>
                    </a:lnTo>
                    <a:lnTo>
                      <a:pt x="309" y="7"/>
                    </a:lnTo>
                    <a:lnTo>
                      <a:pt x="311" y="9"/>
                    </a:lnTo>
                    <a:lnTo>
                      <a:pt x="320" y="11"/>
                    </a:lnTo>
                    <a:lnTo>
                      <a:pt x="339" y="7"/>
                    </a:lnTo>
                    <a:lnTo>
                      <a:pt x="346" y="15"/>
                    </a:lnTo>
                    <a:lnTo>
                      <a:pt x="356" y="4"/>
                    </a:lnTo>
                    <a:lnTo>
                      <a:pt x="367" y="4"/>
                    </a:lnTo>
                    <a:lnTo>
                      <a:pt x="371" y="0"/>
                    </a:lnTo>
                    <a:lnTo>
                      <a:pt x="380" y="0"/>
                    </a:lnTo>
                    <a:lnTo>
                      <a:pt x="389" y="26"/>
                    </a:lnTo>
                    <a:lnTo>
                      <a:pt x="389" y="37"/>
                    </a:lnTo>
                    <a:lnTo>
                      <a:pt x="380" y="56"/>
                    </a:lnTo>
                    <a:lnTo>
                      <a:pt x="384" y="71"/>
                    </a:lnTo>
                    <a:lnTo>
                      <a:pt x="369" y="95"/>
                    </a:lnTo>
                    <a:lnTo>
                      <a:pt x="365" y="116"/>
                    </a:lnTo>
                    <a:lnTo>
                      <a:pt x="369" y="142"/>
                    </a:lnTo>
                    <a:lnTo>
                      <a:pt x="376" y="153"/>
                    </a:lnTo>
                    <a:lnTo>
                      <a:pt x="386" y="165"/>
                    </a:lnTo>
                    <a:lnTo>
                      <a:pt x="393" y="178"/>
                    </a:lnTo>
                    <a:lnTo>
                      <a:pt x="391" y="185"/>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9" name="Freeform 658"/>
              <p:cNvSpPr>
                <a:spLocks/>
              </p:cNvSpPr>
              <p:nvPr/>
            </p:nvSpPr>
            <p:spPr bwMode="auto">
              <a:xfrm>
                <a:off x="21876" y="6732"/>
                <a:ext cx="393" cy="185"/>
              </a:xfrm>
              <a:custGeom>
                <a:avLst/>
                <a:gdLst>
                  <a:gd name="T0" fmla="*/ 0 w 393"/>
                  <a:gd name="T1" fmla="*/ 163 h 185"/>
                  <a:gd name="T2" fmla="*/ 11 w 393"/>
                  <a:gd name="T3" fmla="*/ 122 h 185"/>
                  <a:gd name="T4" fmla="*/ 30 w 393"/>
                  <a:gd name="T5" fmla="*/ 120 h 185"/>
                  <a:gd name="T6" fmla="*/ 41 w 393"/>
                  <a:gd name="T7" fmla="*/ 116 h 185"/>
                  <a:gd name="T8" fmla="*/ 51 w 393"/>
                  <a:gd name="T9" fmla="*/ 133 h 185"/>
                  <a:gd name="T10" fmla="*/ 64 w 393"/>
                  <a:gd name="T11" fmla="*/ 129 h 185"/>
                  <a:gd name="T12" fmla="*/ 73 w 393"/>
                  <a:gd name="T13" fmla="*/ 131 h 185"/>
                  <a:gd name="T14" fmla="*/ 92 w 393"/>
                  <a:gd name="T15" fmla="*/ 140 h 185"/>
                  <a:gd name="T16" fmla="*/ 105 w 393"/>
                  <a:gd name="T17" fmla="*/ 142 h 185"/>
                  <a:gd name="T18" fmla="*/ 118 w 393"/>
                  <a:gd name="T19" fmla="*/ 144 h 185"/>
                  <a:gd name="T20" fmla="*/ 122 w 393"/>
                  <a:gd name="T21" fmla="*/ 138 h 185"/>
                  <a:gd name="T22" fmla="*/ 135 w 393"/>
                  <a:gd name="T23" fmla="*/ 131 h 185"/>
                  <a:gd name="T24" fmla="*/ 148 w 393"/>
                  <a:gd name="T25" fmla="*/ 129 h 185"/>
                  <a:gd name="T26" fmla="*/ 159 w 393"/>
                  <a:gd name="T27" fmla="*/ 122 h 185"/>
                  <a:gd name="T28" fmla="*/ 187 w 393"/>
                  <a:gd name="T29" fmla="*/ 110 h 185"/>
                  <a:gd name="T30" fmla="*/ 208 w 393"/>
                  <a:gd name="T31" fmla="*/ 101 h 185"/>
                  <a:gd name="T32" fmla="*/ 215 w 393"/>
                  <a:gd name="T33" fmla="*/ 99 h 185"/>
                  <a:gd name="T34" fmla="*/ 240 w 393"/>
                  <a:gd name="T35" fmla="*/ 71 h 185"/>
                  <a:gd name="T36" fmla="*/ 245 w 393"/>
                  <a:gd name="T37" fmla="*/ 54 h 185"/>
                  <a:gd name="T38" fmla="*/ 264 w 393"/>
                  <a:gd name="T39" fmla="*/ 49 h 185"/>
                  <a:gd name="T40" fmla="*/ 266 w 393"/>
                  <a:gd name="T41" fmla="*/ 34 h 185"/>
                  <a:gd name="T42" fmla="*/ 286 w 393"/>
                  <a:gd name="T43" fmla="*/ 24 h 185"/>
                  <a:gd name="T44" fmla="*/ 298 w 393"/>
                  <a:gd name="T45" fmla="*/ 7 h 185"/>
                  <a:gd name="T46" fmla="*/ 311 w 393"/>
                  <a:gd name="T47" fmla="*/ 9 h 185"/>
                  <a:gd name="T48" fmla="*/ 339 w 393"/>
                  <a:gd name="T49" fmla="*/ 7 h 185"/>
                  <a:gd name="T50" fmla="*/ 356 w 393"/>
                  <a:gd name="T51" fmla="*/ 4 h 185"/>
                  <a:gd name="T52" fmla="*/ 371 w 393"/>
                  <a:gd name="T53" fmla="*/ 0 h 185"/>
                  <a:gd name="T54" fmla="*/ 389 w 393"/>
                  <a:gd name="T55" fmla="*/ 26 h 185"/>
                  <a:gd name="T56" fmla="*/ 380 w 393"/>
                  <a:gd name="T57" fmla="*/ 56 h 185"/>
                  <a:gd name="T58" fmla="*/ 369 w 393"/>
                  <a:gd name="T59" fmla="*/ 95 h 185"/>
                  <a:gd name="T60" fmla="*/ 369 w 393"/>
                  <a:gd name="T61" fmla="*/ 142 h 185"/>
                  <a:gd name="T62" fmla="*/ 386 w 393"/>
                  <a:gd name="T63" fmla="*/ 165 h 185"/>
                  <a:gd name="T64" fmla="*/ 391 w 393"/>
                  <a:gd name="T65"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3" h="185">
                    <a:moveTo>
                      <a:pt x="391" y="185"/>
                    </a:moveTo>
                    <a:lnTo>
                      <a:pt x="0" y="163"/>
                    </a:lnTo>
                    <a:lnTo>
                      <a:pt x="2" y="120"/>
                    </a:lnTo>
                    <a:lnTo>
                      <a:pt x="11" y="122"/>
                    </a:lnTo>
                    <a:lnTo>
                      <a:pt x="17" y="118"/>
                    </a:lnTo>
                    <a:lnTo>
                      <a:pt x="30" y="120"/>
                    </a:lnTo>
                    <a:lnTo>
                      <a:pt x="30" y="118"/>
                    </a:lnTo>
                    <a:lnTo>
                      <a:pt x="41" y="116"/>
                    </a:lnTo>
                    <a:lnTo>
                      <a:pt x="43" y="131"/>
                    </a:lnTo>
                    <a:lnTo>
                      <a:pt x="51" y="133"/>
                    </a:lnTo>
                    <a:lnTo>
                      <a:pt x="54" y="131"/>
                    </a:lnTo>
                    <a:lnTo>
                      <a:pt x="64" y="129"/>
                    </a:lnTo>
                    <a:lnTo>
                      <a:pt x="66" y="133"/>
                    </a:lnTo>
                    <a:lnTo>
                      <a:pt x="73" y="131"/>
                    </a:lnTo>
                    <a:lnTo>
                      <a:pt x="86" y="142"/>
                    </a:lnTo>
                    <a:lnTo>
                      <a:pt x="92" y="140"/>
                    </a:lnTo>
                    <a:lnTo>
                      <a:pt x="99" y="133"/>
                    </a:lnTo>
                    <a:lnTo>
                      <a:pt x="105" y="142"/>
                    </a:lnTo>
                    <a:lnTo>
                      <a:pt x="112" y="138"/>
                    </a:lnTo>
                    <a:lnTo>
                      <a:pt x="118" y="144"/>
                    </a:lnTo>
                    <a:lnTo>
                      <a:pt x="124" y="142"/>
                    </a:lnTo>
                    <a:lnTo>
                      <a:pt x="122" y="138"/>
                    </a:lnTo>
                    <a:lnTo>
                      <a:pt x="133" y="140"/>
                    </a:lnTo>
                    <a:lnTo>
                      <a:pt x="135" y="131"/>
                    </a:lnTo>
                    <a:lnTo>
                      <a:pt x="139" y="129"/>
                    </a:lnTo>
                    <a:lnTo>
                      <a:pt x="148" y="129"/>
                    </a:lnTo>
                    <a:lnTo>
                      <a:pt x="155" y="129"/>
                    </a:lnTo>
                    <a:lnTo>
                      <a:pt x="159" y="122"/>
                    </a:lnTo>
                    <a:lnTo>
                      <a:pt x="176" y="120"/>
                    </a:lnTo>
                    <a:lnTo>
                      <a:pt x="187" y="110"/>
                    </a:lnTo>
                    <a:lnTo>
                      <a:pt x="189" y="103"/>
                    </a:lnTo>
                    <a:lnTo>
                      <a:pt x="208" y="101"/>
                    </a:lnTo>
                    <a:lnTo>
                      <a:pt x="210" y="97"/>
                    </a:lnTo>
                    <a:lnTo>
                      <a:pt x="215" y="99"/>
                    </a:lnTo>
                    <a:lnTo>
                      <a:pt x="217" y="82"/>
                    </a:lnTo>
                    <a:lnTo>
                      <a:pt x="240" y="71"/>
                    </a:lnTo>
                    <a:lnTo>
                      <a:pt x="238" y="62"/>
                    </a:lnTo>
                    <a:lnTo>
                      <a:pt x="245" y="54"/>
                    </a:lnTo>
                    <a:lnTo>
                      <a:pt x="258" y="49"/>
                    </a:lnTo>
                    <a:lnTo>
                      <a:pt x="264" y="49"/>
                    </a:lnTo>
                    <a:lnTo>
                      <a:pt x="270" y="43"/>
                    </a:lnTo>
                    <a:lnTo>
                      <a:pt x="266" y="34"/>
                    </a:lnTo>
                    <a:lnTo>
                      <a:pt x="277" y="32"/>
                    </a:lnTo>
                    <a:lnTo>
                      <a:pt x="286" y="24"/>
                    </a:lnTo>
                    <a:lnTo>
                      <a:pt x="290" y="13"/>
                    </a:lnTo>
                    <a:lnTo>
                      <a:pt x="298" y="7"/>
                    </a:lnTo>
                    <a:lnTo>
                      <a:pt x="309" y="7"/>
                    </a:lnTo>
                    <a:lnTo>
                      <a:pt x="311" y="9"/>
                    </a:lnTo>
                    <a:lnTo>
                      <a:pt x="320" y="11"/>
                    </a:lnTo>
                    <a:lnTo>
                      <a:pt x="339" y="7"/>
                    </a:lnTo>
                    <a:lnTo>
                      <a:pt x="346" y="15"/>
                    </a:lnTo>
                    <a:lnTo>
                      <a:pt x="356" y="4"/>
                    </a:lnTo>
                    <a:lnTo>
                      <a:pt x="367" y="4"/>
                    </a:lnTo>
                    <a:lnTo>
                      <a:pt x="371" y="0"/>
                    </a:lnTo>
                    <a:lnTo>
                      <a:pt x="380" y="0"/>
                    </a:lnTo>
                    <a:lnTo>
                      <a:pt x="389" y="26"/>
                    </a:lnTo>
                    <a:lnTo>
                      <a:pt x="389" y="37"/>
                    </a:lnTo>
                    <a:lnTo>
                      <a:pt x="380" y="56"/>
                    </a:lnTo>
                    <a:lnTo>
                      <a:pt x="384" y="71"/>
                    </a:lnTo>
                    <a:lnTo>
                      <a:pt x="369" y="95"/>
                    </a:lnTo>
                    <a:lnTo>
                      <a:pt x="365" y="116"/>
                    </a:lnTo>
                    <a:lnTo>
                      <a:pt x="369" y="142"/>
                    </a:lnTo>
                    <a:lnTo>
                      <a:pt x="376" y="153"/>
                    </a:lnTo>
                    <a:lnTo>
                      <a:pt x="386" y="165"/>
                    </a:lnTo>
                    <a:lnTo>
                      <a:pt x="393" y="178"/>
                    </a:lnTo>
                    <a:lnTo>
                      <a:pt x="391" y="18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0" name="Freeform 659"/>
              <p:cNvSpPr>
                <a:spLocks/>
              </p:cNvSpPr>
              <p:nvPr/>
            </p:nvSpPr>
            <p:spPr bwMode="auto">
              <a:xfrm>
                <a:off x="24215" y="6747"/>
                <a:ext cx="221" cy="264"/>
              </a:xfrm>
              <a:custGeom>
                <a:avLst/>
                <a:gdLst>
                  <a:gd name="T0" fmla="*/ 2 w 221"/>
                  <a:gd name="T1" fmla="*/ 264 h 264"/>
                  <a:gd name="T2" fmla="*/ 0 w 221"/>
                  <a:gd name="T3" fmla="*/ 172 h 264"/>
                  <a:gd name="T4" fmla="*/ 21 w 221"/>
                  <a:gd name="T5" fmla="*/ 170 h 264"/>
                  <a:gd name="T6" fmla="*/ 19 w 221"/>
                  <a:gd name="T7" fmla="*/ 105 h 264"/>
                  <a:gd name="T8" fmla="*/ 15 w 221"/>
                  <a:gd name="T9" fmla="*/ 7 h 264"/>
                  <a:gd name="T10" fmla="*/ 217 w 221"/>
                  <a:gd name="T11" fmla="*/ 0 h 264"/>
                  <a:gd name="T12" fmla="*/ 219 w 221"/>
                  <a:gd name="T13" fmla="*/ 99 h 264"/>
                  <a:gd name="T14" fmla="*/ 221 w 221"/>
                  <a:gd name="T15" fmla="*/ 129 h 264"/>
                  <a:gd name="T16" fmla="*/ 210 w 221"/>
                  <a:gd name="T17" fmla="*/ 135 h 264"/>
                  <a:gd name="T18" fmla="*/ 206 w 221"/>
                  <a:gd name="T19" fmla="*/ 148 h 264"/>
                  <a:gd name="T20" fmla="*/ 202 w 221"/>
                  <a:gd name="T21" fmla="*/ 153 h 264"/>
                  <a:gd name="T22" fmla="*/ 184 w 221"/>
                  <a:gd name="T23" fmla="*/ 148 h 264"/>
                  <a:gd name="T24" fmla="*/ 176 w 221"/>
                  <a:gd name="T25" fmla="*/ 165 h 264"/>
                  <a:gd name="T26" fmla="*/ 161 w 221"/>
                  <a:gd name="T27" fmla="*/ 165 h 264"/>
                  <a:gd name="T28" fmla="*/ 152 w 221"/>
                  <a:gd name="T29" fmla="*/ 178 h 264"/>
                  <a:gd name="T30" fmla="*/ 124 w 221"/>
                  <a:gd name="T31" fmla="*/ 193 h 264"/>
                  <a:gd name="T32" fmla="*/ 113 w 221"/>
                  <a:gd name="T33" fmla="*/ 202 h 264"/>
                  <a:gd name="T34" fmla="*/ 107 w 221"/>
                  <a:gd name="T35" fmla="*/ 219 h 264"/>
                  <a:gd name="T36" fmla="*/ 103 w 221"/>
                  <a:gd name="T37" fmla="*/ 223 h 264"/>
                  <a:gd name="T38" fmla="*/ 96 w 221"/>
                  <a:gd name="T39" fmla="*/ 251 h 264"/>
                  <a:gd name="T40" fmla="*/ 81 w 221"/>
                  <a:gd name="T41" fmla="*/ 264 h 264"/>
                  <a:gd name="T42" fmla="*/ 2 w 221"/>
                  <a:gd name="T43" fmla="*/ 264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1" h="264">
                    <a:moveTo>
                      <a:pt x="2" y="264"/>
                    </a:moveTo>
                    <a:lnTo>
                      <a:pt x="0" y="172"/>
                    </a:lnTo>
                    <a:lnTo>
                      <a:pt x="21" y="170"/>
                    </a:lnTo>
                    <a:lnTo>
                      <a:pt x="19" y="105"/>
                    </a:lnTo>
                    <a:lnTo>
                      <a:pt x="15" y="7"/>
                    </a:lnTo>
                    <a:lnTo>
                      <a:pt x="217" y="0"/>
                    </a:lnTo>
                    <a:lnTo>
                      <a:pt x="219" y="99"/>
                    </a:lnTo>
                    <a:lnTo>
                      <a:pt x="221" y="129"/>
                    </a:lnTo>
                    <a:lnTo>
                      <a:pt x="210" y="135"/>
                    </a:lnTo>
                    <a:lnTo>
                      <a:pt x="206" y="148"/>
                    </a:lnTo>
                    <a:lnTo>
                      <a:pt x="202" y="153"/>
                    </a:lnTo>
                    <a:lnTo>
                      <a:pt x="184" y="148"/>
                    </a:lnTo>
                    <a:lnTo>
                      <a:pt x="176" y="165"/>
                    </a:lnTo>
                    <a:lnTo>
                      <a:pt x="161" y="165"/>
                    </a:lnTo>
                    <a:lnTo>
                      <a:pt x="152" y="178"/>
                    </a:lnTo>
                    <a:lnTo>
                      <a:pt x="124" y="193"/>
                    </a:lnTo>
                    <a:lnTo>
                      <a:pt x="113" y="202"/>
                    </a:lnTo>
                    <a:lnTo>
                      <a:pt x="107" y="219"/>
                    </a:lnTo>
                    <a:lnTo>
                      <a:pt x="103" y="223"/>
                    </a:lnTo>
                    <a:lnTo>
                      <a:pt x="96" y="251"/>
                    </a:lnTo>
                    <a:lnTo>
                      <a:pt x="81" y="264"/>
                    </a:lnTo>
                    <a:lnTo>
                      <a:pt x="2" y="26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1" name="Freeform 660"/>
              <p:cNvSpPr>
                <a:spLocks/>
              </p:cNvSpPr>
              <p:nvPr/>
            </p:nvSpPr>
            <p:spPr bwMode="auto">
              <a:xfrm>
                <a:off x="23680" y="6781"/>
                <a:ext cx="137" cy="226"/>
              </a:xfrm>
              <a:custGeom>
                <a:avLst/>
                <a:gdLst>
                  <a:gd name="T0" fmla="*/ 133 w 137"/>
                  <a:gd name="T1" fmla="*/ 7 h 226"/>
                  <a:gd name="T2" fmla="*/ 137 w 137"/>
                  <a:gd name="T3" fmla="*/ 224 h 226"/>
                  <a:gd name="T4" fmla="*/ 6 w 137"/>
                  <a:gd name="T5" fmla="*/ 226 h 226"/>
                  <a:gd name="T6" fmla="*/ 4 w 137"/>
                  <a:gd name="T7" fmla="*/ 168 h 226"/>
                  <a:gd name="T8" fmla="*/ 2 w 137"/>
                  <a:gd name="T9" fmla="*/ 166 h 226"/>
                  <a:gd name="T10" fmla="*/ 2 w 137"/>
                  <a:gd name="T11" fmla="*/ 101 h 226"/>
                  <a:gd name="T12" fmla="*/ 0 w 137"/>
                  <a:gd name="T13" fmla="*/ 3 h 226"/>
                  <a:gd name="T14" fmla="*/ 109 w 137"/>
                  <a:gd name="T15" fmla="*/ 0 h 226"/>
                  <a:gd name="T16" fmla="*/ 118 w 137"/>
                  <a:gd name="T17" fmla="*/ 7 h 226"/>
                  <a:gd name="T18" fmla="*/ 124 w 137"/>
                  <a:gd name="T19" fmla="*/ 7 h 226"/>
                  <a:gd name="T20" fmla="*/ 127 w 137"/>
                  <a:gd name="T21" fmla="*/ 5 h 226"/>
                  <a:gd name="T22" fmla="*/ 133 w 137"/>
                  <a:gd name="T23" fmla="*/ 7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226">
                    <a:moveTo>
                      <a:pt x="133" y="7"/>
                    </a:moveTo>
                    <a:lnTo>
                      <a:pt x="137" y="224"/>
                    </a:lnTo>
                    <a:lnTo>
                      <a:pt x="6" y="226"/>
                    </a:lnTo>
                    <a:lnTo>
                      <a:pt x="4" y="168"/>
                    </a:lnTo>
                    <a:lnTo>
                      <a:pt x="2" y="166"/>
                    </a:lnTo>
                    <a:lnTo>
                      <a:pt x="2" y="101"/>
                    </a:lnTo>
                    <a:lnTo>
                      <a:pt x="0" y="3"/>
                    </a:lnTo>
                    <a:lnTo>
                      <a:pt x="109" y="0"/>
                    </a:lnTo>
                    <a:lnTo>
                      <a:pt x="118" y="7"/>
                    </a:lnTo>
                    <a:lnTo>
                      <a:pt x="124" y="7"/>
                    </a:lnTo>
                    <a:lnTo>
                      <a:pt x="127" y="5"/>
                    </a:lnTo>
                    <a:lnTo>
                      <a:pt x="133" y="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2" name="Freeform 661"/>
              <p:cNvSpPr>
                <a:spLocks/>
              </p:cNvSpPr>
              <p:nvPr/>
            </p:nvSpPr>
            <p:spPr bwMode="auto">
              <a:xfrm>
                <a:off x="23813" y="6788"/>
                <a:ext cx="236" cy="217"/>
              </a:xfrm>
              <a:custGeom>
                <a:avLst/>
                <a:gdLst>
                  <a:gd name="T0" fmla="*/ 101 w 236"/>
                  <a:gd name="T1" fmla="*/ 215 h 217"/>
                  <a:gd name="T2" fmla="*/ 4 w 236"/>
                  <a:gd name="T3" fmla="*/ 217 h 217"/>
                  <a:gd name="T4" fmla="*/ 0 w 236"/>
                  <a:gd name="T5" fmla="*/ 0 h 217"/>
                  <a:gd name="T6" fmla="*/ 4 w 236"/>
                  <a:gd name="T7" fmla="*/ 2 h 217"/>
                  <a:gd name="T8" fmla="*/ 9 w 236"/>
                  <a:gd name="T9" fmla="*/ 11 h 217"/>
                  <a:gd name="T10" fmla="*/ 15 w 236"/>
                  <a:gd name="T11" fmla="*/ 9 h 217"/>
                  <a:gd name="T12" fmla="*/ 28 w 236"/>
                  <a:gd name="T13" fmla="*/ 17 h 217"/>
                  <a:gd name="T14" fmla="*/ 43 w 236"/>
                  <a:gd name="T15" fmla="*/ 15 h 217"/>
                  <a:gd name="T16" fmla="*/ 49 w 236"/>
                  <a:gd name="T17" fmla="*/ 11 h 217"/>
                  <a:gd name="T18" fmla="*/ 58 w 236"/>
                  <a:gd name="T19" fmla="*/ 6 h 217"/>
                  <a:gd name="T20" fmla="*/ 64 w 236"/>
                  <a:gd name="T21" fmla="*/ 11 h 217"/>
                  <a:gd name="T22" fmla="*/ 69 w 236"/>
                  <a:gd name="T23" fmla="*/ 19 h 217"/>
                  <a:gd name="T24" fmla="*/ 77 w 236"/>
                  <a:gd name="T25" fmla="*/ 19 h 217"/>
                  <a:gd name="T26" fmla="*/ 82 w 236"/>
                  <a:gd name="T27" fmla="*/ 26 h 217"/>
                  <a:gd name="T28" fmla="*/ 67 w 236"/>
                  <a:gd name="T29" fmla="*/ 47 h 217"/>
                  <a:gd name="T30" fmla="*/ 73 w 236"/>
                  <a:gd name="T31" fmla="*/ 62 h 217"/>
                  <a:gd name="T32" fmla="*/ 73 w 236"/>
                  <a:gd name="T33" fmla="*/ 73 h 217"/>
                  <a:gd name="T34" fmla="*/ 221 w 236"/>
                  <a:gd name="T35" fmla="*/ 71 h 217"/>
                  <a:gd name="T36" fmla="*/ 223 w 236"/>
                  <a:gd name="T37" fmla="*/ 135 h 217"/>
                  <a:gd name="T38" fmla="*/ 236 w 236"/>
                  <a:gd name="T39" fmla="*/ 135 h 217"/>
                  <a:gd name="T40" fmla="*/ 236 w 236"/>
                  <a:gd name="T41" fmla="*/ 195 h 217"/>
                  <a:gd name="T42" fmla="*/ 82 w 236"/>
                  <a:gd name="T43" fmla="*/ 200 h 217"/>
                  <a:gd name="T44" fmla="*/ 86 w 236"/>
                  <a:gd name="T45" fmla="*/ 206 h 217"/>
                  <a:gd name="T46" fmla="*/ 101 w 236"/>
                  <a:gd name="T47"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6" h="217">
                    <a:moveTo>
                      <a:pt x="101" y="215"/>
                    </a:moveTo>
                    <a:lnTo>
                      <a:pt x="4" y="217"/>
                    </a:lnTo>
                    <a:lnTo>
                      <a:pt x="0" y="0"/>
                    </a:lnTo>
                    <a:lnTo>
                      <a:pt x="4" y="2"/>
                    </a:lnTo>
                    <a:lnTo>
                      <a:pt x="9" y="11"/>
                    </a:lnTo>
                    <a:lnTo>
                      <a:pt x="15" y="9"/>
                    </a:lnTo>
                    <a:lnTo>
                      <a:pt x="28" y="17"/>
                    </a:lnTo>
                    <a:lnTo>
                      <a:pt x="43" y="15"/>
                    </a:lnTo>
                    <a:lnTo>
                      <a:pt x="49" y="11"/>
                    </a:lnTo>
                    <a:lnTo>
                      <a:pt x="58" y="6"/>
                    </a:lnTo>
                    <a:lnTo>
                      <a:pt x="64" y="11"/>
                    </a:lnTo>
                    <a:lnTo>
                      <a:pt x="69" y="19"/>
                    </a:lnTo>
                    <a:lnTo>
                      <a:pt x="77" y="19"/>
                    </a:lnTo>
                    <a:lnTo>
                      <a:pt x="82" y="26"/>
                    </a:lnTo>
                    <a:lnTo>
                      <a:pt x="67" y="47"/>
                    </a:lnTo>
                    <a:lnTo>
                      <a:pt x="73" y="62"/>
                    </a:lnTo>
                    <a:lnTo>
                      <a:pt x="73" y="73"/>
                    </a:lnTo>
                    <a:lnTo>
                      <a:pt x="221" y="71"/>
                    </a:lnTo>
                    <a:lnTo>
                      <a:pt x="223" y="135"/>
                    </a:lnTo>
                    <a:lnTo>
                      <a:pt x="236" y="135"/>
                    </a:lnTo>
                    <a:lnTo>
                      <a:pt x="236" y="195"/>
                    </a:lnTo>
                    <a:lnTo>
                      <a:pt x="82" y="200"/>
                    </a:lnTo>
                    <a:lnTo>
                      <a:pt x="86" y="206"/>
                    </a:lnTo>
                    <a:lnTo>
                      <a:pt x="101" y="21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3" name="Freeform 662"/>
              <p:cNvSpPr>
                <a:spLocks/>
              </p:cNvSpPr>
              <p:nvPr/>
            </p:nvSpPr>
            <p:spPr bwMode="auto">
              <a:xfrm>
                <a:off x="22436" y="6797"/>
                <a:ext cx="232" cy="137"/>
              </a:xfrm>
              <a:custGeom>
                <a:avLst/>
                <a:gdLst>
                  <a:gd name="T0" fmla="*/ 0 w 232"/>
                  <a:gd name="T1" fmla="*/ 126 h 137"/>
                  <a:gd name="T2" fmla="*/ 5 w 232"/>
                  <a:gd name="T3" fmla="*/ 0 h 137"/>
                  <a:gd name="T4" fmla="*/ 224 w 232"/>
                  <a:gd name="T5" fmla="*/ 6 h 137"/>
                  <a:gd name="T6" fmla="*/ 232 w 232"/>
                  <a:gd name="T7" fmla="*/ 6 h 137"/>
                  <a:gd name="T8" fmla="*/ 230 w 232"/>
                  <a:gd name="T9" fmla="*/ 137 h 137"/>
                  <a:gd name="T10" fmla="*/ 41 w 232"/>
                  <a:gd name="T11" fmla="*/ 128 h 137"/>
                  <a:gd name="T12" fmla="*/ 0 w 232"/>
                  <a:gd name="T13" fmla="*/ 126 h 137"/>
                </a:gdLst>
                <a:ahLst/>
                <a:cxnLst>
                  <a:cxn ang="0">
                    <a:pos x="T0" y="T1"/>
                  </a:cxn>
                  <a:cxn ang="0">
                    <a:pos x="T2" y="T3"/>
                  </a:cxn>
                  <a:cxn ang="0">
                    <a:pos x="T4" y="T5"/>
                  </a:cxn>
                  <a:cxn ang="0">
                    <a:pos x="T6" y="T7"/>
                  </a:cxn>
                  <a:cxn ang="0">
                    <a:pos x="T8" y="T9"/>
                  </a:cxn>
                  <a:cxn ang="0">
                    <a:pos x="T10" y="T11"/>
                  </a:cxn>
                  <a:cxn ang="0">
                    <a:pos x="T12" y="T13"/>
                  </a:cxn>
                </a:cxnLst>
                <a:rect l="0" t="0" r="r" b="b"/>
                <a:pathLst>
                  <a:path w="232" h="137">
                    <a:moveTo>
                      <a:pt x="0" y="126"/>
                    </a:moveTo>
                    <a:lnTo>
                      <a:pt x="5" y="0"/>
                    </a:lnTo>
                    <a:lnTo>
                      <a:pt x="224" y="6"/>
                    </a:lnTo>
                    <a:lnTo>
                      <a:pt x="232" y="6"/>
                    </a:lnTo>
                    <a:lnTo>
                      <a:pt x="230" y="137"/>
                    </a:lnTo>
                    <a:lnTo>
                      <a:pt x="41" y="128"/>
                    </a:lnTo>
                    <a:lnTo>
                      <a:pt x="0" y="12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4" name="Freeform 663"/>
              <p:cNvSpPr>
                <a:spLocks/>
              </p:cNvSpPr>
              <p:nvPr/>
            </p:nvSpPr>
            <p:spPr bwMode="auto">
              <a:xfrm>
                <a:off x="22666" y="6803"/>
                <a:ext cx="264" cy="140"/>
              </a:xfrm>
              <a:custGeom>
                <a:avLst/>
                <a:gdLst>
                  <a:gd name="T0" fmla="*/ 71 w 264"/>
                  <a:gd name="T1" fmla="*/ 133 h 140"/>
                  <a:gd name="T2" fmla="*/ 0 w 264"/>
                  <a:gd name="T3" fmla="*/ 131 h 140"/>
                  <a:gd name="T4" fmla="*/ 2 w 264"/>
                  <a:gd name="T5" fmla="*/ 0 h 140"/>
                  <a:gd name="T6" fmla="*/ 256 w 264"/>
                  <a:gd name="T7" fmla="*/ 9 h 140"/>
                  <a:gd name="T8" fmla="*/ 264 w 264"/>
                  <a:gd name="T9" fmla="*/ 9 h 140"/>
                  <a:gd name="T10" fmla="*/ 260 w 264"/>
                  <a:gd name="T11" fmla="*/ 140 h 140"/>
                  <a:gd name="T12" fmla="*/ 71 w 264"/>
                  <a:gd name="T13" fmla="*/ 133 h 140"/>
                </a:gdLst>
                <a:ahLst/>
                <a:cxnLst>
                  <a:cxn ang="0">
                    <a:pos x="T0" y="T1"/>
                  </a:cxn>
                  <a:cxn ang="0">
                    <a:pos x="T2" y="T3"/>
                  </a:cxn>
                  <a:cxn ang="0">
                    <a:pos x="T4" y="T5"/>
                  </a:cxn>
                  <a:cxn ang="0">
                    <a:pos x="T6" y="T7"/>
                  </a:cxn>
                  <a:cxn ang="0">
                    <a:pos x="T8" y="T9"/>
                  </a:cxn>
                  <a:cxn ang="0">
                    <a:pos x="T10" y="T11"/>
                  </a:cxn>
                  <a:cxn ang="0">
                    <a:pos x="T12" y="T13"/>
                  </a:cxn>
                </a:cxnLst>
                <a:rect l="0" t="0" r="r" b="b"/>
                <a:pathLst>
                  <a:path w="264" h="140">
                    <a:moveTo>
                      <a:pt x="71" y="133"/>
                    </a:moveTo>
                    <a:lnTo>
                      <a:pt x="0" y="131"/>
                    </a:lnTo>
                    <a:lnTo>
                      <a:pt x="2" y="0"/>
                    </a:lnTo>
                    <a:lnTo>
                      <a:pt x="256" y="9"/>
                    </a:lnTo>
                    <a:lnTo>
                      <a:pt x="264" y="9"/>
                    </a:lnTo>
                    <a:lnTo>
                      <a:pt x="260" y="140"/>
                    </a:lnTo>
                    <a:lnTo>
                      <a:pt x="71"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5" name="Freeform 664"/>
              <p:cNvSpPr>
                <a:spLocks/>
              </p:cNvSpPr>
              <p:nvPr/>
            </p:nvSpPr>
            <p:spPr bwMode="auto">
              <a:xfrm>
                <a:off x="22926" y="6812"/>
                <a:ext cx="206" cy="133"/>
              </a:xfrm>
              <a:custGeom>
                <a:avLst/>
                <a:gdLst>
                  <a:gd name="T0" fmla="*/ 11 w 206"/>
                  <a:gd name="T1" fmla="*/ 133 h 133"/>
                  <a:gd name="T2" fmla="*/ 0 w 206"/>
                  <a:gd name="T3" fmla="*/ 131 h 133"/>
                  <a:gd name="T4" fmla="*/ 4 w 206"/>
                  <a:gd name="T5" fmla="*/ 0 h 133"/>
                  <a:gd name="T6" fmla="*/ 196 w 206"/>
                  <a:gd name="T7" fmla="*/ 2 h 133"/>
                  <a:gd name="T8" fmla="*/ 202 w 206"/>
                  <a:gd name="T9" fmla="*/ 4 h 133"/>
                  <a:gd name="T10" fmla="*/ 200 w 206"/>
                  <a:gd name="T11" fmla="*/ 109 h 133"/>
                  <a:gd name="T12" fmla="*/ 206 w 206"/>
                  <a:gd name="T13" fmla="*/ 109 h 133"/>
                  <a:gd name="T14" fmla="*/ 206 w 206"/>
                  <a:gd name="T15" fmla="*/ 133 h 133"/>
                  <a:gd name="T16" fmla="*/ 11 w 206"/>
                  <a:gd name="T1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33">
                    <a:moveTo>
                      <a:pt x="11" y="133"/>
                    </a:moveTo>
                    <a:lnTo>
                      <a:pt x="0" y="131"/>
                    </a:lnTo>
                    <a:lnTo>
                      <a:pt x="4" y="0"/>
                    </a:lnTo>
                    <a:lnTo>
                      <a:pt x="196" y="2"/>
                    </a:lnTo>
                    <a:lnTo>
                      <a:pt x="202" y="4"/>
                    </a:lnTo>
                    <a:lnTo>
                      <a:pt x="200" y="109"/>
                    </a:lnTo>
                    <a:lnTo>
                      <a:pt x="206" y="109"/>
                    </a:lnTo>
                    <a:lnTo>
                      <a:pt x="206" y="133"/>
                    </a:lnTo>
                    <a:lnTo>
                      <a:pt x="11"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6" name="Freeform 665"/>
              <p:cNvSpPr>
                <a:spLocks/>
              </p:cNvSpPr>
              <p:nvPr/>
            </p:nvSpPr>
            <p:spPr bwMode="auto">
              <a:xfrm>
                <a:off x="21337" y="6728"/>
                <a:ext cx="288" cy="150"/>
              </a:xfrm>
              <a:custGeom>
                <a:avLst/>
                <a:gdLst>
                  <a:gd name="T0" fmla="*/ 277 w 288"/>
                  <a:gd name="T1" fmla="*/ 150 h 150"/>
                  <a:gd name="T2" fmla="*/ 0 w 288"/>
                  <a:gd name="T3" fmla="*/ 126 h 150"/>
                  <a:gd name="T4" fmla="*/ 11 w 288"/>
                  <a:gd name="T5" fmla="*/ 0 h 150"/>
                  <a:gd name="T6" fmla="*/ 288 w 288"/>
                  <a:gd name="T7" fmla="*/ 23 h 150"/>
                  <a:gd name="T8" fmla="*/ 277 w 288"/>
                  <a:gd name="T9" fmla="*/ 150 h 150"/>
                </a:gdLst>
                <a:ahLst/>
                <a:cxnLst>
                  <a:cxn ang="0">
                    <a:pos x="T0" y="T1"/>
                  </a:cxn>
                  <a:cxn ang="0">
                    <a:pos x="T2" y="T3"/>
                  </a:cxn>
                  <a:cxn ang="0">
                    <a:pos x="T4" y="T5"/>
                  </a:cxn>
                  <a:cxn ang="0">
                    <a:pos x="T6" y="T7"/>
                  </a:cxn>
                  <a:cxn ang="0">
                    <a:pos x="T8" y="T9"/>
                  </a:cxn>
                </a:cxnLst>
                <a:rect l="0" t="0" r="r" b="b"/>
                <a:pathLst>
                  <a:path w="288" h="150">
                    <a:moveTo>
                      <a:pt x="277" y="150"/>
                    </a:moveTo>
                    <a:lnTo>
                      <a:pt x="0" y="126"/>
                    </a:lnTo>
                    <a:lnTo>
                      <a:pt x="11" y="0"/>
                    </a:lnTo>
                    <a:lnTo>
                      <a:pt x="288" y="23"/>
                    </a:lnTo>
                    <a:lnTo>
                      <a:pt x="277" y="15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7" name="Freeform 666"/>
              <p:cNvSpPr>
                <a:spLocks/>
              </p:cNvSpPr>
              <p:nvPr/>
            </p:nvSpPr>
            <p:spPr bwMode="auto">
              <a:xfrm>
                <a:off x="21614" y="6751"/>
                <a:ext cx="268" cy="144"/>
              </a:xfrm>
              <a:custGeom>
                <a:avLst/>
                <a:gdLst>
                  <a:gd name="T0" fmla="*/ 13 w 268"/>
                  <a:gd name="T1" fmla="*/ 127 h 144"/>
                  <a:gd name="T2" fmla="*/ 0 w 268"/>
                  <a:gd name="T3" fmla="*/ 127 h 144"/>
                  <a:gd name="T4" fmla="*/ 11 w 268"/>
                  <a:gd name="T5" fmla="*/ 0 h 144"/>
                  <a:gd name="T6" fmla="*/ 28 w 268"/>
                  <a:gd name="T7" fmla="*/ 0 h 144"/>
                  <a:gd name="T8" fmla="*/ 142 w 268"/>
                  <a:gd name="T9" fmla="*/ 9 h 144"/>
                  <a:gd name="T10" fmla="*/ 139 w 268"/>
                  <a:gd name="T11" fmla="*/ 35 h 144"/>
                  <a:gd name="T12" fmla="*/ 268 w 268"/>
                  <a:gd name="T13" fmla="*/ 46 h 144"/>
                  <a:gd name="T14" fmla="*/ 264 w 268"/>
                  <a:gd name="T15" fmla="*/ 101 h 144"/>
                  <a:gd name="T16" fmla="*/ 262 w 268"/>
                  <a:gd name="T17" fmla="*/ 144 h 144"/>
                  <a:gd name="T18" fmla="*/ 13 w 268"/>
                  <a:gd name="T19" fmla="*/ 12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8" h="144">
                    <a:moveTo>
                      <a:pt x="13" y="127"/>
                    </a:moveTo>
                    <a:lnTo>
                      <a:pt x="0" y="127"/>
                    </a:lnTo>
                    <a:lnTo>
                      <a:pt x="11" y="0"/>
                    </a:lnTo>
                    <a:lnTo>
                      <a:pt x="28" y="0"/>
                    </a:lnTo>
                    <a:lnTo>
                      <a:pt x="142" y="9"/>
                    </a:lnTo>
                    <a:lnTo>
                      <a:pt x="139" y="35"/>
                    </a:lnTo>
                    <a:lnTo>
                      <a:pt x="268" y="46"/>
                    </a:lnTo>
                    <a:lnTo>
                      <a:pt x="264" y="101"/>
                    </a:lnTo>
                    <a:lnTo>
                      <a:pt x="262" y="144"/>
                    </a:lnTo>
                    <a:lnTo>
                      <a:pt x="13" y="12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8" name="Freeform 667"/>
              <p:cNvSpPr>
                <a:spLocks/>
              </p:cNvSpPr>
              <p:nvPr/>
            </p:nvSpPr>
            <p:spPr bwMode="auto">
              <a:xfrm>
                <a:off x="24034" y="6822"/>
                <a:ext cx="99" cy="260"/>
              </a:xfrm>
              <a:custGeom>
                <a:avLst/>
                <a:gdLst>
                  <a:gd name="T0" fmla="*/ 20 w 99"/>
                  <a:gd name="T1" fmla="*/ 260 h 260"/>
                  <a:gd name="T2" fmla="*/ 15 w 99"/>
                  <a:gd name="T3" fmla="*/ 161 h 260"/>
                  <a:gd name="T4" fmla="*/ 15 w 99"/>
                  <a:gd name="T5" fmla="*/ 101 h 260"/>
                  <a:gd name="T6" fmla="*/ 2 w 99"/>
                  <a:gd name="T7" fmla="*/ 101 h 260"/>
                  <a:gd name="T8" fmla="*/ 0 w 99"/>
                  <a:gd name="T9" fmla="*/ 37 h 260"/>
                  <a:gd name="T10" fmla="*/ 0 w 99"/>
                  <a:gd name="T11" fmla="*/ 5 h 260"/>
                  <a:gd name="T12" fmla="*/ 99 w 99"/>
                  <a:gd name="T13" fmla="*/ 0 h 260"/>
                  <a:gd name="T14" fmla="*/ 99 w 99"/>
                  <a:gd name="T15" fmla="*/ 35 h 260"/>
                  <a:gd name="T16" fmla="*/ 99 w 99"/>
                  <a:gd name="T17" fmla="*/ 99 h 260"/>
                  <a:gd name="T18" fmla="*/ 78 w 99"/>
                  <a:gd name="T19" fmla="*/ 101 h 260"/>
                  <a:gd name="T20" fmla="*/ 82 w 99"/>
                  <a:gd name="T21" fmla="*/ 194 h 260"/>
                  <a:gd name="T22" fmla="*/ 84 w 99"/>
                  <a:gd name="T23" fmla="*/ 258 h 260"/>
                  <a:gd name="T24" fmla="*/ 20 w 99"/>
                  <a:gd name="T25"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260">
                    <a:moveTo>
                      <a:pt x="20" y="260"/>
                    </a:moveTo>
                    <a:lnTo>
                      <a:pt x="15" y="161"/>
                    </a:lnTo>
                    <a:lnTo>
                      <a:pt x="15" y="101"/>
                    </a:lnTo>
                    <a:lnTo>
                      <a:pt x="2" y="101"/>
                    </a:lnTo>
                    <a:lnTo>
                      <a:pt x="0" y="37"/>
                    </a:lnTo>
                    <a:lnTo>
                      <a:pt x="0" y="5"/>
                    </a:lnTo>
                    <a:lnTo>
                      <a:pt x="99" y="0"/>
                    </a:lnTo>
                    <a:lnTo>
                      <a:pt x="99" y="35"/>
                    </a:lnTo>
                    <a:lnTo>
                      <a:pt x="99" y="99"/>
                    </a:lnTo>
                    <a:lnTo>
                      <a:pt x="78" y="101"/>
                    </a:lnTo>
                    <a:lnTo>
                      <a:pt x="82" y="194"/>
                    </a:lnTo>
                    <a:lnTo>
                      <a:pt x="84" y="258"/>
                    </a:lnTo>
                    <a:lnTo>
                      <a:pt x="20" y="26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9" name="Freeform 668"/>
              <p:cNvSpPr>
                <a:spLocks/>
              </p:cNvSpPr>
              <p:nvPr/>
            </p:nvSpPr>
            <p:spPr bwMode="auto">
              <a:xfrm>
                <a:off x="24498" y="6835"/>
                <a:ext cx="142" cy="202"/>
              </a:xfrm>
              <a:custGeom>
                <a:avLst/>
                <a:gdLst>
                  <a:gd name="T0" fmla="*/ 11 w 142"/>
                  <a:gd name="T1" fmla="*/ 202 h 202"/>
                  <a:gd name="T2" fmla="*/ 7 w 142"/>
                  <a:gd name="T3" fmla="*/ 73 h 202"/>
                  <a:gd name="T4" fmla="*/ 2 w 142"/>
                  <a:gd name="T5" fmla="*/ 73 h 202"/>
                  <a:gd name="T6" fmla="*/ 0 w 142"/>
                  <a:gd name="T7" fmla="*/ 7 h 202"/>
                  <a:gd name="T8" fmla="*/ 129 w 142"/>
                  <a:gd name="T9" fmla="*/ 0 h 202"/>
                  <a:gd name="T10" fmla="*/ 133 w 142"/>
                  <a:gd name="T11" fmla="*/ 62 h 202"/>
                  <a:gd name="T12" fmla="*/ 135 w 142"/>
                  <a:gd name="T13" fmla="*/ 65 h 202"/>
                  <a:gd name="T14" fmla="*/ 142 w 142"/>
                  <a:gd name="T15" fmla="*/ 196 h 202"/>
                  <a:gd name="T16" fmla="*/ 11 w 142"/>
                  <a:gd name="T17"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202">
                    <a:moveTo>
                      <a:pt x="11" y="202"/>
                    </a:moveTo>
                    <a:lnTo>
                      <a:pt x="7" y="73"/>
                    </a:lnTo>
                    <a:lnTo>
                      <a:pt x="2" y="73"/>
                    </a:lnTo>
                    <a:lnTo>
                      <a:pt x="0" y="7"/>
                    </a:lnTo>
                    <a:lnTo>
                      <a:pt x="129" y="0"/>
                    </a:lnTo>
                    <a:lnTo>
                      <a:pt x="133" y="62"/>
                    </a:lnTo>
                    <a:lnTo>
                      <a:pt x="135" y="65"/>
                    </a:lnTo>
                    <a:lnTo>
                      <a:pt x="142" y="196"/>
                    </a:lnTo>
                    <a:lnTo>
                      <a:pt x="11" y="20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0" name="Freeform 669"/>
              <p:cNvSpPr>
                <a:spLocks/>
              </p:cNvSpPr>
              <p:nvPr/>
            </p:nvSpPr>
            <p:spPr bwMode="auto">
              <a:xfrm>
                <a:off x="24627" y="6829"/>
                <a:ext cx="243" cy="202"/>
              </a:xfrm>
              <a:custGeom>
                <a:avLst/>
                <a:gdLst>
                  <a:gd name="T0" fmla="*/ 234 w 243"/>
                  <a:gd name="T1" fmla="*/ 62 h 202"/>
                  <a:gd name="T2" fmla="*/ 243 w 243"/>
                  <a:gd name="T3" fmla="*/ 191 h 202"/>
                  <a:gd name="T4" fmla="*/ 13 w 243"/>
                  <a:gd name="T5" fmla="*/ 202 h 202"/>
                  <a:gd name="T6" fmla="*/ 6 w 243"/>
                  <a:gd name="T7" fmla="*/ 71 h 202"/>
                  <a:gd name="T8" fmla="*/ 4 w 243"/>
                  <a:gd name="T9" fmla="*/ 68 h 202"/>
                  <a:gd name="T10" fmla="*/ 0 w 243"/>
                  <a:gd name="T11" fmla="*/ 6 h 202"/>
                  <a:gd name="T12" fmla="*/ 165 w 243"/>
                  <a:gd name="T13" fmla="*/ 0 h 202"/>
                  <a:gd name="T14" fmla="*/ 170 w 243"/>
                  <a:gd name="T15" fmla="*/ 66 h 202"/>
                  <a:gd name="T16" fmla="*/ 234 w 243"/>
                  <a:gd name="T17" fmla="*/ 6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3" h="202">
                    <a:moveTo>
                      <a:pt x="234" y="62"/>
                    </a:moveTo>
                    <a:lnTo>
                      <a:pt x="243" y="191"/>
                    </a:lnTo>
                    <a:lnTo>
                      <a:pt x="13" y="202"/>
                    </a:lnTo>
                    <a:lnTo>
                      <a:pt x="6" y="71"/>
                    </a:lnTo>
                    <a:lnTo>
                      <a:pt x="4" y="68"/>
                    </a:lnTo>
                    <a:lnTo>
                      <a:pt x="0" y="6"/>
                    </a:lnTo>
                    <a:lnTo>
                      <a:pt x="165" y="0"/>
                    </a:lnTo>
                    <a:lnTo>
                      <a:pt x="170" y="66"/>
                    </a:lnTo>
                    <a:lnTo>
                      <a:pt x="234" y="6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1" name="Freeform 670"/>
              <p:cNvSpPr>
                <a:spLocks/>
              </p:cNvSpPr>
              <p:nvPr/>
            </p:nvSpPr>
            <p:spPr bwMode="auto">
              <a:xfrm>
                <a:off x="24283" y="6842"/>
                <a:ext cx="226" cy="201"/>
              </a:xfrm>
              <a:custGeom>
                <a:avLst/>
                <a:gdLst>
                  <a:gd name="T0" fmla="*/ 226 w 226"/>
                  <a:gd name="T1" fmla="*/ 195 h 201"/>
                  <a:gd name="T2" fmla="*/ 194 w 226"/>
                  <a:gd name="T3" fmla="*/ 197 h 201"/>
                  <a:gd name="T4" fmla="*/ 191 w 226"/>
                  <a:gd name="T5" fmla="*/ 165 h 201"/>
                  <a:gd name="T6" fmla="*/ 95 w 226"/>
                  <a:gd name="T7" fmla="*/ 167 h 201"/>
                  <a:gd name="T8" fmla="*/ 93 w 226"/>
                  <a:gd name="T9" fmla="*/ 199 h 201"/>
                  <a:gd name="T10" fmla="*/ 0 w 226"/>
                  <a:gd name="T11" fmla="*/ 201 h 201"/>
                  <a:gd name="T12" fmla="*/ 7 w 226"/>
                  <a:gd name="T13" fmla="*/ 176 h 201"/>
                  <a:gd name="T14" fmla="*/ 13 w 226"/>
                  <a:gd name="T15" fmla="*/ 169 h 201"/>
                  <a:gd name="T16" fmla="*/ 28 w 226"/>
                  <a:gd name="T17" fmla="*/ 156 h 201"/>
                  <a:gd name="T18" fmla="*/ 35 w 226"/>
                  <a:gd name="T19" fmla="*/ 128 h 201"/>
                  <a:gd name="T20" fmla="*/ 39 w 226"/>
                  <a:gd name="T21" fmla="*/ 124 h 201"/>
                  <a:gd name="T22" fmla="*/ 45 w 226"/>
                  <a:gd name="T23" fmla="*/ 107 h 201"/>
                  <a:gd name="T24" fmla="*/ 56 w 226"/>
                  <a:gd name="T25" fmla="*/ 98 h 201"/>
                  <a:gd name="T26" fmla="*/ 84 w 226"/>
                  <a:gd name="T27" fmla="*/ 83 h 201"/>
                  <a:gd name="T28" fmla="*/ 93 w 226"/>
                  <a:gd name="T29" fmla="*/ 70 h 201"/>
                  <a:gd name="T30" fmla="*/ 108 w 226"/>
                  <a:gd name="T31" fmla="*/ 70 h 201"/>
                  <a:gd name="T32" fmla="*/ 116 w 226"/>
                  <a:gd name="T33" fmla="*/ 53 h 201"/>
                  <a:gd name="T34" fmla="*/ 134 w 226"/>
                  <a:gd name="T35" fmla="*/ 58 h 201"/>
                  <a:gd name="T36" fmla="*/ 138 w 226"/>
                  <a:gd name="T37" fmla="*/ 53 h 201"/>
                  <a:gd name="T38" fmla="*/ 142 w 226"/>
                  <a:gd name="T39" fmla="*/ 40 h 201"/>
                  <a:gd name="T40" fmla="*/ 153 w 226"/>
                  <a:gd name="T41" fmla="*/ 34 h 201"/>
                  <a:gd name="T42" fmla="*/ 151 w 226"/>
                  <a:gd name="T43" fmla="*/ 4 h 201"/>
                  <a:gd name="T44" fmla="*/ 215 w 226"/>
                  <a:gd name="T45" fmla="*/ 0 h 201"/>
                  <a:gd name="T46" fmla="*/ 217 w 226"/>
                  <a:gd name="T47" fmla="*/ 66 h 201"/>
                  <a:gd name="T48" fmla="*/ 222 w 226"/>
                  <a:gd name="T49" fmla="*/ 66 h 201"/>
                  <a:gd name="T50" fmla="*/ 226 w 226"/>
                  <a:gd name="T51" fmla="*/ 19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6" h="201">
                    <a:moveTo>
                      <a:pt x="226" y="195"/>
                    </a:moveTo>
                    <a:lnTo>
                      <a:pt x="194" y="197"/>
                    </a:lnTo>
                    <a:lnTo>
                      <a:pt x="191" y="165"/>
                    </a:lnTo>
                    <a:lnTo>
                      <a:pt x="95" y="167"/>
                    </a:lnTo>
                    <a:lnTo>
                      <a:pt x="93" y="199"/>
                    </a:lnTo>
                    <a:lnTo>
                      <a:pt x="0" y="201"/>
                    </a:lnTo>
                    <a:lnTo>
                      <a:pt x="7" y="176"/>
                    </a:lnTo>
                    <a:lnTo>
                      <a:pt x="13" y="169"/>
                    </a:lnTo>
                    <a:lnTo>
                      <a:pt x="28" y="156"/>
                    </a:lnTo>
                    <a:lnTo>
                      <a:pt x="35" y="128"/>
                    </a:lnTo>
                    <a:lnTo>
                      <a:pt x="39" y="124"/>
                    </a:lnTo>
                    <a:lnTo>
                      <a:pt x="45" y="107"/>
                    </a:lnTo>
                    <a:lnTo>
                      <a:pt x="56" y="98"/>
                    </a:lnTo>
                    <a:lnTo>
                      <a:pt x="84" y="83"/>
                    </a:lnTo>
                    <a:lnTo>
                      <a:pt x="93" y="70"/>
                    </a:lnTo>
                    <a:lnTo>
                      <a:pt x="108" y="70"/>
                    </a:lnTo>
                    <a:lnTo>
                      <a:pt x="116" y="53"/>
                    </a:lnTo>
                    <a:lnTo>
                      <a:pt x="134" y="58"/>
                    </a:lnTo>
                    <a:lnTo>
                      <a:pt x="138" y="53"/>
                    </a:lnTo>
                    <a:lnTo>
                      <a:pt x="142" y="40"/>
                    </a:lnTo>
                    <a:lnTo>
                      <a:pt x="153" y="34"/>
                    </a:lnTo>
                    <a:lnTo>
                      <a:pt x="151" y="4"/>
                    </a:lnTo>
                    <a:lnTo>
                      <a:pt x="215" y="0"/>
                    </a:lnTo>
                    <a:lnTo>
                      <a:pt x="217" y="66"/>
                    </a:lnTo>
                    <a:lnTo>
                      <a:pt x="222" y="66"/>
                    </a:lnTo>
                    <a:lnTo>
                      <a:pt x="226" y="19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2" name="Freeform 671"/>
              <p:cNvSpPr>
                <a:spLocks/>
              </p:cNvSpPr>
              <p:nvPr/>
            </p:nvSpPr>
            <p:spPr bwMode="auto">
              <a:xfrm>
                <a:off x="24112" y="6852"/>
                <a:ext cx="124" cy="164"/>
              </a:xfrm>
              <a:custGeom>
                <a:avLst/>
                <a:gdLst>
                  <a:gd name="T0" fmla="*/ 105 w 124"/>
                  <a:gd name="T1" fmla="*/ 159 h 164"/>
                  <a:gd name="T2" fmla="*/ 4 w 124"/>
                  <a:gd name="T3" fmla="*/ 164 h 164"/>
                  <a:gd name="T4" fmla="*/ 0 w 124"/>
                  <a:gd name="T5" fmla="*/ 71 h 164"/>
                  <a:gd name="T6" fmla="*/ 21 w 124"/>
                  <a:gd name="T7" fmla="*/ 69 h 164"/>
                  <a:gd name="T8" fmla="*/ 21 w 124"/>
                  <a:gd name="T9" fmla="*/ 5 h 164"/>
                  <a:gd name="T10" fmla="*/ 122 w 124"/>
                  <a:gd name="T11" fmla="*/ 0 h 164"/>
                  <a:gd name="T12" fmla="*/ 124 w 124"/>
                  <a:gd name="T13" fmla="*/ 65 h 164"/>
                  <a:gd name="T14" fmla="*/ 103 w 124"/>
                  <a:gd name="T15" fmla="*/ 67 h 164"/>
                  <a:gd name="T16" fmla="*/ 105 w 124"/>
                  <a:gd name="T17" fmla="*/ 15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64">
                    <a:moveTo>
                      <a:pt x="105" y="159"/>
                    </a:moveTo>
                    <a:lnTo>
                      <a:pt x="4" y="164"/>
                    </a:lnTo>
                    <a:lnTo>
                      <a:pt x="0" y="71"/>
                    </a:lnTo>
                    <a:lnTo>
                      <a:pt x="21" y="69"/>
                    </a:lnTo>
                    <a:lnTo>
                      <a:pt x="21" y="5"/>
                    </a:lnTo>
                    <a:lnTo>
                      <a:pt x="122" y="0"/>
                    </a:lnTo>
                    <a:lnTo>
                      <a:pt x="124" y="65"/>
                    </a:lnTo>
                    <a:lnTo>
                      <a:pt x="103" y="67"/>
                    </a:lnTo>
                    <a:lnTo>
                      <a:pt x="105" y="15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3" name="Freeform 672"/>
              <p:cNvSpPr>
                <a:spLocks/>
              </p:cNvSpPr>
              <p:nvPr/>
            </p:nvSpPr>
            <p:spPr bwMode="auto">
              <a:xfrm>
                <a:off x="23388" y="6882"/>
                <a:ext cx="135" cy="131"/>
              </a:xfrm>
              <a:custGeom>
                <a:avLst/>
                <a:gdLst>
                  <a:gd name="T0" fmla="*/ 2 w 135"/>
                  <a:gd name="T1" fmla="*/ 131 h 131"/>
                  <a:gd name="T2" fmla="*/ 4 w 135"/>
                  <a:gd name="T3" fmla="*/ 67 h 131"/>
                  <a:gd name="T4" fmla="*/ 0 w 135"/>
                  <a:gd name="T5" fmla="*/ 67 h 131"/>
                  <a:gd name="T6" fmla="*/ 0 w 135"/>
                  <a:gd name="T7" fmla="*/ 33 h 131"/>
                  <a:gd name="T8" fmla="*/ 0 w 135"/>
                  <a:gd name="T9" fmla="*/ 0 h 131"/>
                  <a:gd name="T10" fmla="*/ 133 w 135"/>
                  <a:gd name="T11" fmla="*/ 0 h 131"/>
                  <a:gd name="T12" fmla="*/ 131 w 135"/>
                  <a:gd name="T13" fmla="*/ 65 h 131"/>
                  <a:gd name="T14" fmla="*/ 133 w 135"/>
                  <a:gd name="T15" fmla="*/ 65 h 131"/>
                  <a:gd name="T16" fmla="*/ 135 w 135"/>
                  <a:gd name="T17" fmla="*/ 131 h 131"/>
                  <a:gd name="T18" fmla="*/ 2 w 135"/>
                  <a:gd name="T1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31">
                    <a:moveTo>
                      <a:pt x="2" y="131"/>
                    </a:moveTo>
                    <a:lnTo>
                      <a:pt x="4" y="67"/>
                    </a:lnTo>
                    <a:lnTo>
                      <a:pt x="0" y="67"/>
                    </a:lnTo>
                    <a:lnTo>
                      <a:pt x="0" y="33"/>
                    </a:lnTo>
                    <a:lnTo>
                      <a:pt x="0" y="0"/>
                    </a:lnTo>
                    <a:lnTo>
                      <a:pt x="133" y="0"/>
                    </a:lnTo>
                    <a:lnTo>
                      <a:pt x="131" y="65"/>
                    </a:lnTo>
                    <a:lnTo>
                      <a:pt x="133" y="65"/>
                    </a:lnTo>
                    <a:lnTo>
                      <a:pt x="135" y="131"/>
                    </a:lnTo>
                    <a:lnTo>
                      <a:pt x="2" y="13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4" name="Freeform 673"/>
              <p:cNvSpPr>
                <a:spLocks/>
              </p:cNvSpPr>
              <p:nvPr/>
            </p:nvSpPr>
            <p:spPr bwMode="auto">
              <a:xfrm>
                <a:off x="23388" y="6882"/>
                <a:ext cx="135" cy="131"/>
              </a:xfrm>
              <a:custGeom>
                <a:avLst/>
                <a:gdLst>
                  <a:gd name="T0" fmla="*/ 2 w 135"/>
                  <a:gd name="T1" fmla="*/ 131 h 131"/>
                  <a:gd name="T2" fmla="*/ 4 w 135"/>
                  <a:gd name="T3" fmla="*/ 67 h 131"/>
                  <a:gd name="T4" fmla="*/ 0 w 135"/>
                  <a:gd name="T5" fmla="*/ 67 h 131"/>
                  <a:gd name="T6" fmla="*/ 0 w 135"/>
                  <a:gd name="T7" fmla="*/ 33 h 131"/>
                  <a:gd name="T8" fmla="*/ 0 w 135"/>
                  <a:gd name="T9" fmla="*/ 0 h 131"/>
                  <a:gd name="T10" fmla="*/ 133 w 135"/>
                  <a:gd name="T11" fmla="*/ 0 h 131"/>
                  <a:gd name="T12" fmla="*/ 131 w 135"/>
                  <a:gd name="T13" fmla="*/ 65 h 131"/>
                  <a:gd name="T14" fmla="*/ 133 w 135"/>
                  <a:gd name="T15" fmla="*/ 65 h 131"/>
                  <a:gd name="T16" fmla="*/ 135 w 135"/>
                  <a:gd name="T17" fmla="*/ 131 h 131"/>
                  <a:gd name="T18" fmla="*/ 2 w 135"/>
                  <a:gd name="T1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31">
                    <a:moveTo>
                      <a:pt x="2" y="131"/>
                    </a:moveTo>
                    <a:lnTo>
                      <a:pt x="4" y="67"/>
                    </a:lnTo>
                    <a:lnTo>
                      <a:pt x="0" y="67"/>
                    </a:lnTo>
                    <a:lnTo>
                      <a:pt x="0" y="33"/>
                    </a:lnTo>
                    <a:lnTo>
                      <a:pt x="0" y="0"/>
                    </a:lnTo>
                    <a:lnTo>
                      <a:pt x="133" y="0"/>
                    </a:lnTo>
                    <a:lnTo>
                      <a:pt x="131" y="65"/>
                    </a:lnTo>
                    <a:lnTo>
                      <a:pt x="133" y="65"/>
                    </a:lnTo>
                    <a:lnTo>
                      <a:pt x="135" y="131"/>
                    </a:lnTo>
                    <a:lnTo>
                      <a:pt x="2" y="13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5" name="Freeform 674"/>
              <p:cNvSpPr>
                <a:spLocks/>
              </p:cNvSpPr>
              <p:nvPr/>
            </p:nvSpPr>
            <p:spPr bwMode="auto">
              <a:xfrm>
                <a:off x="23519" y="6882"/>
                <a:ext cx="167" cy="131"/>
              </a:xfrm>
              <a:custGeom>
                <a:avLst/>
                <a:gdLst>
                  <a:gd name="T0" fmla="*/ 4 w 167"/>
                  <a:gd name="T1" fmla="*/ 131 h 131"/>
                  <a:gd name="T2" fmla="*/ 2 w 167"/>
                  <a:gd name="T3" fmla="*/ 65 h 131"/>
                  <a:gd name="T4" fmla="*/ 0 w 167"/>
                  <a:gd name="T5" fmla="*/ 65 h 131"/>
                  <a:gd name="T6" fmla="*/ 2 w 167"/>
                  <a:gd name="T7" fmla="*/ 0 h 131"/>
                  <a:gd name="T8" fmla="*/ 163 w 167"/>
                  <a:gd name="T9" fmla="*/ 0 h 131"/>
                  <a:gd name="T10" fmla="*/ 163 w 167"/>
                  <a:gd name="T11" fmla="*/ 65 h 131"/>
                  <a:gd name="T12" fmla="*/ 165 w 167"/>
                  <a:gd name="T13" fmla="*/ 67 h 131"/>
                  <a:gd name="T14" fmla="*/ 167 w 167"/>
                  <a:gd name="T15" fmla="*/ 125 h 131"/>
                  <a:gd name="T16" fmla="*/ 167 w 167"/>
                  <a:gd name="T17" fmla="*/ 131 h 131"/>
                  <a:gd name="T18" fmla="*/ 4 w 167"/>
                  <a:gd name="T1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31">
                    <a:moveTo>
                      <a:pt x="4" y="131"/>
                    </a:moveTo>
                    <a:lnTo>
                      <a:pt x="2" y="65"/>
                    </a:lnTo>
                    <a:lnTo>
                      <a:pt x="0" y="65"/>
                    </a:lnTo>
                    <a:lnTo>
                      <a:pt x="2" y="0"/>
                    </a:lnTo>
                    <a:lnTo>
                      <a:pt x="163" y="0"/>
                    </a:lnTo>
                    <a:lnTo>
                      <a:pt x="163" y="65"/>
                    </a:lnTo>
                    <a:lnTo>
                      <a:pt x="165" y="67"/>
                    </a:lnTo>
                    <a:lnTo>
                      <a:pt x="167" y="125"/>
                    </a:lnTo>
                    <a:lnTo>
                      <a:pt x="167" y="131"/>
                    </a:lnTo>
                    <a:lnTo>
                      <a:pt x="4"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6" name="Freeform 675"/>
              <p:cNvSpPr>
                <a:spLocks/>
              </p:cNvSpPr>
              <p:nvPr/>
            </p:nvSpPr>
            <p:spPr bwMode="auto">
              <a:xfrm>
                <a:off x="23231" y="6915"/>
                <a:ext cx="161" cy="165"/>
              </a:xfrm>
              <a:custGeom>
                <a:avLst/>
                <a:gdLst>
                  <a:gd name="T0" fmla="*/ 159 w 161"/>
                  <a:gd name="T1" fmla="*/ 98 h 165"/>
                  <a:gd name="T2" fmla="*/ 159 w 161"/>
                  <a:gd name="T3" fmla="*/ 163 h 165"/>
                  <a:gd name="T4" fmla="*/ 4 w 161"/>
                  <a:gd name="T5" fmla="*/ 165 h 165"/>
                  <a:gd name="T6" fmla="*/ 0 w 161"/>
                  <a:gd name="T7" fmla="*/ 154 h 165"/>
                  <a:gd name="T8" fmla="*/ 6 w 161"/>
                  <a:gd name="T9" fmla="*/ 139 h 165"/>
                  <a:gd name="T10" fmla="*/ 54 w 161"/>
                  <a:gd name="T11" fmla="*/ 105 h 165"/>
                  <a:gd name="T12" fmla="*/ 67 w 161"/>
                  <a:gd name="T13" fmla="*/ 79 h 165"/>
                  <a:gd name="T14" fmla="*/ 73 w 161"/>
                  <a:gd name="T15" fmla="*/ 77 h 165"/>
                  <a:gd name="T16" fmla="*/ 77 w 161"/>
                  <a:gd name="T17" fmla="*/ 32 h 165"/>
                  <a:gd name="T18" fmla="*/ 79 w 161"/>
                  <a:gd name="T19" fmla="*/ 28 h 165"/>
                  <a:gd name="T20" fmla="*/ 75 w 161"/>
                  <a:gd name="T21" fmla="*/ 0 h 165"/>
                  <a:gd name="T22" fmla="*/ 157 w 161"/>
                  <a:gd name="T23" fmla="*/ 0 h 165"/>
                  <a:gd name="T24" fmla="*/ 157 w 161"/>
                  <a:gd name="T25" fmla="*/ 34 h 165"/>
                  <a:gd name="T26" fmla="*/ 161 w 161"/>
                  <a:gd name="T27" fmla="*/ 34 h 165"/>
                  <a:gd name="T28" fmla="*/ 159 w 161"/>
                  <a:gd name="T29" fmla="*/ 9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1" h="165">
                    <a:moveTo>
                      <a:pt x="159" y="98"/>
                    </a:moveTo>
                    <a:lnTo>
                      <a:pt x="159" y="163"/>
                    </a:lnTo>
                    <a:lnTo>
                      <a:pt x="4" y="165"/>
                    </a:lnTo>
                    <a:lnTo>
                      <a:pt x="0" y="154"/>
                    </a:lnTo>
                    <a:lnTo>
                      <a:pt x="6" y="139"/>
                    </a:lnTo>
                    <a:lnTo>
                      <a:pt x="54" y="105"/>
                    </a:lnTo>
                    <a:lnTo>
                      <a:pt x="67" y="79"/>
                    </a:lnTo>
                    <a:lnTo>
                      <a:pt x="73" y="77"/>
                    </a:lnTo>
                    <a:lnTo>
                      <a:pt x="77" y="32"/>
                    </a:lnTo>
                    <a:lnTo>
                      <a:pt x="79" y="28"/>
                    </a:lnTo>
                    <a:lnTo>
                      <a:pt x="75" y="0"/>
                    </a:lnTo>
                    <a:lnTo>
                      <a:pt x="157" y="0"/>
                    </a:lnTo>
                    <a:lnTo>
                      <a:pt x="157" y="34"/>
                    </a:lnTo>
                    <a:lnTo>
                      <a:pt x="161" y="34"/>
                    </a:lnTo>
                    <a:lnTo>
                      <a:pt x="159" y="9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7" name="Freeform 676"/>
              <p:cNvSpPr>
                <a:spLocks/>
              </p:cNvSpPr>
              <p:nvPr/>
            </p:nvSpPr>
            <p:spPr bwMode="auto">
              <a:xfrm>
                <a:off x="24861" y="6880"/>
                <a:ext cx="180" cy="237"/>
              </a:xfrm>
              <a:custGeom>
                <a:avLst/>
                <a:gdLst>
                  <a:gd name="T0" fmla="*/ 170 w 180"/>
                  <a:gd name="T1" fmla="*/ 32 h 237"/>
                  <a:gd name="T2" fmla="*/ 178 w 180"/>
                  <a:gd name="T3" fmla="*/ 161 h 237"/>
                  <a:gd name="T4" fmla="*/ 180 w 180"/>
                  <a:gd name="T5" fmla="*/ 226 h 237"/>
                  <a:gd name="T6" fmla="*/ 13 w 180"/>
                  <a:gd name="T7" fmla="*/ 237 h 237"/>
                  <a:gd name="T8" fmla="*/ 9 w 180"/>
                  <a:gd name="T9" fmla="*/ 140 h 237"/>
                  <a:gd name="T10" fmla="*/ 0 w 180"/>
                  <a:gd name="T11" fmla="*/ 11 h 237"/>
                  <a:gd name="T12" fmla="*/ 99 w 180"/>
                  <a:gd name="T13" fmla="*/ 5 h 237"/>
                  <a:gd name="T14" fmla="*/ 168 w 180"/>
                  <a:gd name="T15" fmla="*/ 0 h 237"/>
                  <a:gd name="T16" fmla="*/ 170 w 180"/>
                  <a:gd name="T17" fmla="*/ 32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 h="237">
                    <a:moveTo>
                      <a:pt x="170" y="32"/>
                    </a:moveTo>
                    <a:lnTo>
                      <a:pt x="178" y="161"/>
                    </a:lnTo>
                    <a:lnTo>
                      <a:pt x="180" y="226"/>
                    </a:lnTo>
                    <a:lnTo>
                      <a:pt x="13" y="237"/>
                    </a:lnTo>
                    <a:lnTo>
                      <a:pt x="9" y="140"/>
                    </a:lnTo>
                    <a:lnTo>
                      <a:pt x="0" y="11"/>
                    </a:lnTo>
                    <a:lnTo>
                      <a:pt x="99" y="5"/>
                    </a:lnTo>
                    <a:lnTo>
                      <a:pt x="168" y="0"/>
                    </a:lnTo>
                    <a:lnTo>
                      <a:pt x="170" y="3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8" name="Freeform 677"/>
              <p:cNvSpPr>
                <a:spLocks/>
              </p:cNvSpPr>
              <p:nvPr/>
            </p:nvSpPr>
            <p:spPr bwMode="auto">
              <a:xfrm>
                <a:off x="22267" y="6917"/>
                <a:ext cx="210" cy="137"/>
              </a:xfrm>
              <a:custGeom>
                <a:avLst/>
                <a:gdLst>
                  <a:gd name="T0" fmla="*/ 15 w 210"/>
                  <a:gd name="T1" fmla="*/ 131 h 137"/>
                  <a:gd name="T2" fmla="*/ 19 w 210"/>
                  <a:gd name="T3" fmla="*/ 109 h 137"/>
                  <a:gd name="T4" fmla="*/ 36 w 210"/>
                  <a:gd name="T5" fmla="*/ 109 h 137"/>
                  <a:gd name="T6" fmla="*/ 45 w 210"/>
                  <a:gd name="T7" fmla="*/ 105 h 137"/>
                  <a:gd name="T8" fmla="*/ 49 w 210"/>
                  <a:gd name="T9" fmla="*/ 101 h 137"/>
                  <a:gd name="T10" fmla="*/ 53 w 210"/>
                  <a:gd name="T11" fmla="*/ 92 h 137"/>
                  <a:gd name="T12" fmla="*/ 51 w 210"/>
                  <a:gd name="T13" fmla="*/ 86 h 137"/>
                  <a:gd name="T14" fmla="*/ 36 w 210"/>
                  <a:gd name="T15" fmla="*/ 58 h 137"/>
                  <a:gd name="T16" fmla="*/ 32 w 210"/>
                  <a:gd name="T17" fmla="*/ 41 h 137"/>
                  <a:gd name="T18" fmla="*/ 36 w 210"/>
                  <a:gd name="T19" fmla="*/ 34 h 137"/>
                  <a:gd name="T20" fmla="*/ 36 w 210"/>
                  <a:gd name="T21" fmla="*/ 30 h 137"/>
                  <a:gd name="T22" fmla="*/ 23 w 210"/>
                  <a:gd name="T23" fmla="*/ 23 h 137"/>
                  <a:gd name="T24" fmla="*/ 23 w 210"/>
                  <a:gd name="T25" fmla="*/ 15 h 137"/>
                  <a:gd name="T26" fmla="*/ 19 w 210"/>
                  <a:gd name="T27" fmla="*/ 13 h 137"/>
                  <a:gd name="T28" fmla="*/ 13 w 210"/>
                  <a:gd name="T29" fmla="*/ 15 h 137"/>
                  <a:gd name="T30" fmla="*/ 0 w 210"/>
                  <a:gd name="T31" fmla="*/ 4 h 137"/>
                  <a:gd name="T32" fmla="*/ 0 w 210"/>
                  <a:gd name="T33" fmla="*/ 0 h 137"/>
                  <a:gd name="T34" fmla="*/ 169 w 210"/>
                  <a:gd name="T35" fmla="*/ 6 h 137"/>
                  <a:gd name="T36" fmla="*/ 210 w 210"/>
                  <a:gd name="T37" fmla="*/ 8 h 137"/>
                  <a:gd name="T38" fmla="*/ 204 w 210"/>
                  <a:gd name="T39" fmla="*/ 137 h 137"/>
                  <a:gd name="T40" fmla="*/ 15 w 210"/>
                  <a:gd name="T41"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0" h="137">
                    <a:moveTo>
                      <a:pt x="15" y="131"/>
                    </a:moveTo>
                    <a:lnTo>
                      <a:pt x="19" y="109"/>
                    </a:lnTo>
                    <a:lnTo>
                      <a:pt x="36" y="109"/>
                    </a:lnTo>
                    <a:lnTo>
                      <a:pt x="45" y="105"/>
                    </a:lnTo>
                    <a:lnTo>
                      <a:pt x="49" y="101"/>
                    </a:lnTo>
                    <a:lnTo>
                      <a:pt x="53" y="92"/>
                    </a:lnTo>
                    <a:lnTo>
                      <a:pt x="51" y="86"/>
                    </a:lnTo>
                    <a:lnTo>
                      <a:pt x="36" y="58"/>
                    </a:lnTo>
                    <a:lnTo>
                      <a:pt x="32" y="41"/>
                    </a:lnTo>
                    <a:lnTo>
                      <a:pt x="36" y="34"/>
                    </a:lnTo>
                    <a:lnTo>
                      <a:pt x="36" y="30"/>
                    </a:lnTo>
                    <a:lnTo>
                      <a:pt x="23" y="23"/>
                    </a:lnTo>
                    <a:lnTo>
                      <a:pt x="23" y="15"/>
                    </a:lnTo>
                    <a:lnTo>
                      <a:pt x="19" y="13"/>
                    </a:lnTo>
                    <a:lnTo>
                      <a:pt x="13" y="15"/>
                    </a:lnTo>
                    <a:lnTo>
                      <a:pt x="0" y="4"/>
                    </a:lnTo>
                    <a:lnTo>
                      <a:pt x="0" y="0"/>
                    </a:lnTo>
                    <a:lnTo>
                      <a:pt x="169" y="6"/>
                    </a:lnTo>
                    <a:lnTo>
                      <a:pt x="210" y="8"/>
                    </a:lnTo>
                    <a:lnTo>
                      <a:pt x="204" y="137"/>
                    </a:lnTo>
                    <a:lnTo>
                      <a:pt x="15"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9" name="Freeform 678"/>
              <p:cNvSpPr>
                <a:spLocks/>
              </p:cNvSpPr>
              <p:nvPr/>
            </p:nvSpPr>
            <p:spPr bwMode="auto">
              <a:xfrm>
                <a:off x="21315" y="6854"/>
                <a:ext cx="312" cy="299"/>
              </a:xfrm>
              <a:custGeom>
                <a:avLst/>
                <a:gdLst>
                  <a:gd name="T0" fmla="*/ 0 w 312"/>
                  <a:gd name="T1" fmla="*/ 275 h 299"/>
                  <a:gd name="T2" fmla="*/ 20 w 312"/>
                  <a:gd name="T3" fmla="*/ 24 h 299"/>
                  <a:gd name="T4" fmla="*/ 22 w 312"/>
                  <a:gd name="T5" fmla="*/ 0 h 299"/>
                  <a:gd name="T6" fmla="*/ 299 w 312"/>
                  <a:gd name="T7" fmla="*/ 24 h 299"/>
                  <a:gd name="T8" fmla="*/ 312 w 312"/>
                  <a:gd name="T9" fmla="*/ 24 h 299"/>
                  <a:gd name="T10" fmla="*/ 288 w 312"/>
                  <a:gd name="T11" fmla="*/ 299 h 299"/>
                  <a:gd name="T12" fmla="*/ 0 w 312"/>
                  <a:gd name="T13" fmla="*/ 275 h 299"/>
                </a:gdLst>
                <a:ahLst/>
                <a:cxnLst>
                  <a:cxn ang="0">
                    <a:pos x="T0" y="T1"/>
                  </a:cxn>
                  <a:cxn ang="0">
                    <a:pos x="T2" y="T3"/>
                  </a:cxn>
                  <a:cxn ang="0">
                    <a:pos x="T4" y="T5"/>
                  </a:cxn>
                  <a:cxn ang="0">
                    <a:pos x="T6" y="T7"/>
                  </a:cxn>
                  <a:cxn ang="0">
                    <a:pos x="T8" y="T9"/>
                  </a:cxn>
                  <a:cxn ang="0">
                    <a:pos x="T10" y="T11"/>
                  </a:cxn>
                  <a:cxn ang="0">
                    <a:pos x="T12" y="T13"/>
                  </a:cxn>
                </a:cxnLst>
                <a:rect l="0" t="0" r="r" b="b"/>
                <a:pathLst>
                  <a:path w="312" h="299">
                    <a:moveTo>
                      <a:pt x="0" y="275"/>
                    </a:moveTo>
                    <a:lnTo>
                      <a:pt x="20" y="24"/>
                    </a:lnTo>
                    <a:lnTo>
                      <a:pt x="22" y="0"/>
                    </a:lnTo>
                    <a:lnTo>
                      <a:pt x="299" y="24"/>
                    </a:lnTo>
                    <a:lnTo>
                      <a:pt x="312" y="24"/>
                    </a:lnTo>
                    <a:lnTo>
                      <a:pt x="288" y="299"/>
                    </a:lnTo>
                    <a:lnTo>
                      <a:pt x="0" y="27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0" name="Freeform 679"/>
              <p:cNvSpPr>
                <a:spLocks/>
              </p:cNvSpPr>
              <p:nvPr/>
            </p:nvSpPr>
            <p:spPr bwMode="auto">
              <a:xfrm>
                <a:off x="22471" y="6925"/>
                <a:ext cx="266" cy="140"/>
              </a:xfrm>
              <a:custGeom>
                <a:avLst/>
                <a:gdLst>
                  <a:gd name="T0" fmla="*/ 0 w 266"/>
                  <a:gd name="T1" fmla="*/ 129 h 140"/>
                  <a:gd name="T2" fmla="*/ 6 w 266"/>
                  <a:gd name="T3" fmla="*/ 0 h 140"/>
                  <a:gd name="T4" fmla="*/ 195 w 266"/>
                  <a:gd name="T5" fmla="*/ 9 h 140"/>
                  <a:gd name="T6" fmla="*/ 266 w 266"/>
                  <a:gd name="T7" fmla="*/ 11 h 140"/>
                  <a:gd name="T8" fmla="*/ 264 w 266"/>
                  <a:gd name="T9" fmla="*/ 140 h 140"/>
                  <a:gd name="T10" fmla="*/ 4 w 266"/>
                  <a:gd name="T11" fmla="*/ 129 h 140"/>
                  <a:gd name="T12" fmla="*/ 0 w 266"/>
                  <a:gd name="T13" fmla="*/ 129 h 140"/>
                </a:gdLst>
                <a:ahLst/>
                <a:cxnLst>
                  <a:cxn ang="0">
                    <a:pos x="T0" y="T1"/>
                  </a:cxn>
                  <a:cxn ang="0">
                    <a:pos x="T2" y="T3"/>
                  </a:cxn>
                  <a:cxn ang="0">
                    <a:pos x="T4" y="T5"/>
                  </a:cxn>
                  <a:cxn ang="0">
                    <a:pos x="T6" y="T7"/>
                  </a:cxn>
                  <a:cxn ang="0">
                    <a:pos x="T8" y="T9"/>
                  </a:cxn>
                  <a:cxn ang="0">
                    <a:pos x="T10" y="T11"/>
                  </a:cxn>
                  <a:cxn ang="0">
                    <a:pos x="T12" y="T13"/>
                  </a:cxn>
                </a:cxnLst>
                <a:rect l="0" t="0" r="r" b="b"/>
                <a:pathLst>
                  <a:path w="266" h="140">
                    <a:moveTo>
                      <a:pt x="0" y="129"/>
                    </a:moveTo>
                    <a:lnTo>
                      <a:pt x="6" y="0"/>
                    </a:lnTo>
                    <a:lnTo>
                      <a:pt x="195" y="9"/>
                    </a:lnTo>
                    <a:lnTo>
                      <a:pt x="266" y="11"/>
                    </a:lnTo>
                    <a:lnTo>
                      <a:pt x="264" y="140"/>
                    </a:lnTo>
                    <a:lnTo>
                      <a:pt x="4" y="129"/>
                    </a:lnTo>
                    <a:lnTo>
                      <a:pt x="0" y="12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1" name="Freeform 680"/>
              <p:cNvSpPr>
                <a:spLocks/>
              </p:cNvSpPr>
              <p:nvPr/>
            </p:nvSpPr>
            <p:spPr bwMode="auto">
              <a:xfrm>
                <a:off x="21599" y="6878"/>
                <a:ext cx="277" cy="354"/>
              </a:xfrm>
              <a:custGeom>
                <a:avLst/>
                <a:gdLst>
                  <a:gd name="T0" fmla="*/ 255 w 277"/>
                  <a:gd name="T1" fmla="*/ 354 h 354"/>
                  <a:gd name="T2" fmla="*/ 0 w 277"/>
                  <a:gd name="T3" fmla="*/ 339 h 354"/>
                  <a:gd name="T4" fmla="*/ 4 w 277"/>
                  <a:gd name="T5" fmla="*/ 275 h 354"/>
                  <a:gd name="T6" fmla="*/ 28 w 277"/>
                  <a:gd name="T7" fmla="*/ 0 h 354"/>
                  <a:gd name="T8" fmla="*/ 277 w 277"/>
                  <a:gd name="T9" fmla="*/ 17 h 354"/>
                  <a:gd name="T10" fmla="*/ 266 w 277"/>
                  <a:gd name="T11" fmla="*/ 193 h 354"/>
                  <a:gd name="T12" fmla="*/ 255 w 277"/>
                  <a:gd name="T13" fmla="*/ 354 h 354"/>
                </a:gdLst>
                <a:ahLst/>
                <a:cxnLst>
                  <a:cxn ang="0">
                    <a:pos x="T0" y="T1"/>
                  </a:cxn>
                  <a:cxn ang="0">
                    <a:pos x="T2" y="T3"/>
                  </a:cxn>
                  <a:cxn ang="0">
                    <a:pos x="T4" y="T5"/>
                  </a:cxn>
                  <a:cxn ang="0">
                    <a:pos x="T6" y="T7"/>
                  </a:cxn>
                  <a:cxn ang="0">
                    <a:pos x="T8" y="T9"/>
                  </a:cxn>
                  <a:cxn ang="0">
                    <a:pos x="T10" y="T11"/>
                  </a:cxn>
                  <a:cxn ang="0">
                    <a:pos x="T12" y="T13"/>
                  </a:cxn>
                </a:cxnLst>
                <a:rect l="0" t="0" r="r" b="b"/>
                <a:pathLst>
                  <a:path w="277" h="354">
                    <a:moveTo>
                      <a:pt x="255" y="354"/>
                    </a:moveTo>
                    <a:lnTo>
                      <a:pt x="0" y="339"/>
                    </a:lnTo>
                    <a:lnTo>
                      <a:pt x="4" y="275"/>
                    </a:lnTo>
                    <a:lnTo>
                      <a:pt x="28" y="0"/>
                    </a:lnTo>
                    <a:lnTo>
                      <a:pt x="277" y="17"/>
                    </a:lnTo>
                    <a:lnTo>
                      <a:pt x="266" y="193"/>
                    </a:lnTo>
                    <a:lnTo>
                      <a:pt x="255" y="35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2" name="Freeform 681"/>
              <p:cNvSpPr>
                <a:spLocks/>
              </p:cNvSpPr>
              <p:nvPr/>
            </p:nvSpPr>
            <p:spPr bwMode="auto">
              <a:xfrm>
                <a:off x="21865" y="6895"/>
                <a:ext cx="455" cy="200"/>
              </a:xfrm>
              <a:custGeom>
                <a:avLst/>
                <a:gdLst>
                  <a:gd name="T0" fmla="*/ 440 w 455"/>
                  <a:gd name="T1" fmla="*/ 200 h 200"/>
                  <a:gd name="T2" fmla="*/ 140 w 455"/>
                  <a:gd name="T3" fmla="*/ 183 h 200"/>
                  <a:gd name="T4" fmla="*/ 0 w 455"/>
                  <a:gd name="T5" fmla="*/ 176 h 200"/>
                  <a:gd name="T6" fmla="*/ 11 w 455"/>
                  <a:gd name="T7" fmla="*/ 0 h 200"/>
                  <a:gd name="T8" fmla="*/ 402 w 455"/>
                  <a:gd name="T9" fmla="*/ 22 h 200"/>
                  <a:gd name="T10" fmla="*/ 402 w 455"/>
                  <a:gd name="T11" fmla="*/ 26 h 200"/>
                  <a:gd name="T12" fmla="*/ 415 w 455"/>
                  <a:gd name="T13" fmla="*/ 37 h 200"/>
                  <a:gd name="T14" fmla="*/ 421 w 455"/>
                  <a:gd name="T15" fmla="*/ 35 h 200"/>
                  <a:gd name="T16" fmla="*/ 425 w 455"/>
                  <a:gd name="T17" fmla="*/ 37 h 200"/>
                  <a:gd name="T18" fmla="*/ 425 w 455"/>
                  <a:gd name="T19" fmla="*/ 45 h 200"/>
                  <a:gd name="T20" fmla="*/ 438 w 455"/>
                  <a:gd name="T21" fmla="*/ 52 h 200"/>
                  <a:gd name="T22" fmla="*/ 438 w 455"/>
                  <a:gd name="T23" fmla="*/ 56 h 200"/>
                  <a:gd name="T24" fmla="*/ 434 w 455"/>
                  <a:gd name="T25" fmla="*/ 63 h 200"/>
                  <a:gd name="T26" fmla="*/ 438 w 455"/>
                  <a:gd name="T27" fmla="*/ 80 h 200"/>
                  <a:gd name="T28" fmla="*/ 453 w 455"/>
                  <a:gd name="T29" fmla="*/ 108 h 200"/>
                  <a:gd name="T30" fmla="*/ 455 w 455"/>
                  <a:gd name="T31" fmla="*/ 114 h 200"/>
                  <a:gd name="T32" fmla="*/ 451 w 455"/>
                  <a:gd name="T33" fmla="*/ 123 h 200"/>
                  <a:gd name="T34" fmla="*/ 447 w 455"/>
                  <a:gd name="T35" fmla="*/ 127 h 200"/>
                  <a:gd name="T36" fmla="*/ 438 w 455"/>
                  <a:gd name="T37" fmla="*/ 131 h 200"/>
                  <a:gd name="T38" fmla="*/ 421 w 455"/>
                  <a:gd name="T39" fmla="*/ 131 h 200"/>
                  <a:gd name="T40" fmla="*/ 417 w 455"/>
                  <a:gd name="T41" fmla="*/ 153 h 200"/>
                  <a:gd name="T42" fmla="*/ 404 w 455"/>
                  <a:gd name="T43" fmla="*/ 164 h 200"/>
                  <a:gd name="T44" fmla="*/ 402 w 455"/>
                  <a:gd name="T45" fmla="*/ 168 h 200"/>
                  <a:gd name="T46" fmla="*/ 404 w 455"/>
                  <a:gd name="T47" fmla="*/ 176 h 200"/>
                  <a:gd name="T48" fmla="*/ 410 w 455"/>
                  <a:gd name="T49" fmla="*/ 183 h 200"/>
                  <a:gd name="T50" fmla="*/ 434 w 455"/>
                  <a:gd name="T51" fmla="*/ 189 h 200"/>
                  <a:gd name="T52" fmla="*/ 440 w 455"/>
                  <a:gd name="T53"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5" h="200">
                    <a:moveTo>
                      <a:pt x="440" y="200"/>
                    </a:moveTo>
                    <a:lnTo>
                      <a:pt x="140" y="183"/>
                    </a:lnTo>
                    <a:lnTo>
                      <a:pt x="0" y="176"/>
                    </a:lnTo>
                    <a:lnTo>
                      <a:pt x="11" y="0"/>
                    </a:lnTo>
                    <a:lnTo>
                      <a:pt x="402" y="22"/>
                    </a:lnTo>
                    <a:lnTo>
                      <a:pt x="402" y="26"/>
                    </a:lnTo>
                    <a:lnTo>
                      <a:pt x="415" y="37"/>
                    </a:lnTo>
                    <a:lnTo>
                      <a:pt x="421" y="35"/>
                    </a:lnTo>
                    <a:lnTo>
                      <a:pt x="425" y="37"/>
                    </a:lnTo>
                    <a:lnTo>
                      <a:pt x="425" y="45"/>
                    </a:lnTo>
                    <a:lnTo>
                      <a:pt x="438" y="52"/>
                    </a:lnTo>
                    <a:lnTo>
                      <a:pt x="438" y="56"/>
                    </a:lnTo>
                    <a:lnTo>
                      <a:pt x="434" y="63"/>
                    </a:lnTo>
                    <a:lnTo>
                      <a:pt x="438" y="80"/>
                    </a:lnTo>
                    <a:lnTo>
                      <a:pt x="453" y="108"/>
                    </a:lnTo>
                    <a:lnTo>
                      <a:pt x="455" y="114"/>
                    </a:lnTo>
                    <a:lnTo>
                      <a:pt x="451" y="123"/>
                    </a:lnTo>
                    <a:lnTo>
                      <a:pt x="447" y="127"/>
                    </a:lnTo>
                    <a:lnTo>
                      <a:pt x="438" y="131"/>
                    </a:lnTo>
                    <a:lnTo>
                      <a:pt x="421" y="131"/>
                    </a:lnTo>
                    <a:lnTo>
                      <a:pt x="417" y="153"/>
                    </a:lnTo>
                    <a:lnTo>
                      <a:pt x="404" y="164"/>
                    </a:lnTo>
                    <a:lnTo>
                      <a:pt x="402" y="168"/>
                    </a:lnTo>
                    <a:lnTo>
                      <a:pt x="404" y="176"/>
                    </a:lnTo>
                    <a:lnTo>
                      <a:pt x="410" y="183"/>
                    </a:lnTo>
                    <a:lnTo>
                      <a:pt x="434" y="189"/>
                    </a:lnTo>
                    <a:lnTo>
                      <a:pt x="440" y="20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3" name="Freeform 682"/>
              <p:cNvSpPr>
                <a:spLocks/>
              </p:cNvSpPr>
              <p:nvPr/>
            </p:nvSpPr>
            <p:spPr bwMode="auto">
              <a:xfrm>
                <a:off x="22731" y="6936"/>
                <a:ext cx="206" cy="266"/>
              </a:xfrm>
              <a:custGeom>
                <a:avLst/>
                <a:gdLst>
                  <a:gd name="T0" fmla="*/ 0 w 206"/>
                  <a:gd name="T1" fmla="*/ 260 h 266"/>
                  <a:gd name="T2" fmla="*/ 4 w 206"/>
                  <a:gd name="T3" fmla="*/ 129 h 266"/>
                  <a:gd name="T4" fmla="*/ 4 w 206"/>
                  <a:gd name="T5" fmla="*/ 129 h 266"/>
                  <a:gd name="T6" fmla="*/ 6 w 206"/>
                  <a:gd name="T7" fmla="*/ 0 h 266"/>
                  <a:gd name="T8" fmla="*/ 195 w 206"/>
                  <a:gd name="T9" fmla="*/ 7 h 266"/>
                  <a:gd name="T10" fmla="*/ 206 w 206"/>
                  <a:gd name="T11" fmla="*/ 9 h 266"/>
                  <a:gd name="T12" fmla="*/ 202 w 206"/>
                  <a:gd name="T13" fmla="*/ 138 h 266"/>
                  <a:gd name="T14" fmla="*/ 199 w 206"/>
                  <a:gd name="T15" fmla="*/ 266 h 266"/>
                  <a:gd name="T16" fmla="*/ 0 w 206"/>
                  <a:gd name="T17" fmla="*/ 26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266">
                    <a:moveTo>
                      <a:pt x="0" y="260"/>
                    </a:moveTo>
                    <a:lnTo>
                      <a:pt x="4" y="129"/>
                    </a:lnTo>
                    <a:lnTo>
                      <a:pt x="4" y="129"/>
                    </a:lnTo>
                    <a:lnTo>
                      <a:pt x="6" y="0"/>
                    </a:lnTo>
                    <a:lnTo>
                      <a:pt x="195" y="7"/>
                    </a:lnTo>
                    <a:lnTo>
                      <a:pt x="206" y="9"/>
                    </a:lnTo>
                    <a:lnTo>
                      <a:pt x="202" y="138"/>
                    </a:lnTo>
                    <a:lnTo>
                      <a:pt x="199" y="266"/>
                    </a:lnTo>
                    <a:lnTo>
                      <a:pt x="0" y="26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4" name="Freeform 683"/>
              <p:cNvSpPr>
                <a:spLocks/>
              </p:cNvSpPr>
              <p:nvPr/>
            </p:nvSpPr>
            <p:spPr bwMode="auto">
              <a:xfrm>
                <a:off x="22933" y="6945"/>
                <a:ext cx="199" cy="144"/>
              </a:xfrm>
              <a:custGeom>
                <a:avLst/>
                <a:gdLst>
                  <a:gd name="T0" fmla="*/ 199 w 199"/>
                  <a:gd name="T1" fmla="*/ 0 h 144"/>
                  <a:gd name="T2" fmla="*/ 199 w 199"/>
                  <a:gd name="T3" fmla="*/ 144 h 144"/>
                  <a:gd name="T4" fmla="*/ 161 w 199"/>
                  <a:gd name="T5" fmla="*/ 141 h 144"/>
                  <a:gd name="T6" fmla="*/ 158 w 199"/>
                  <a:gd name="T7" fmla="*/ 131 h 144"/>
                  <a:gd name="T8" fmla="*/ 0 w 199"/>
                  <a:gd name="T9" fmla="*/ 129 h 144"/>
                  <a:gd name="T10" fmla="*/ 4 w 199"/>
                  <a:gd name="T11" fmla="*/ 0 h 144"/>
                  <a:gd name="T12" fmla="*/ 199 w 199"/>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99" h="144">
                    <a:moveTo>
                      <a:pt x="199" y="0"/>
                    </a:moveTo>
                    <a:lnTo>
                      <a:pt x="199" y="144"/>
                    </a:lnTo>
                    <a:lnTo>
                      <a:pt x="161" y="141"/>
                    </a:lnTo>
                    <a:lnTo>
                      <a:pt x="158" y="131"/>
                    </a:lnTo>
                    <a:lnTo>
                      <a:pt x="0" y="129"/>
                    </a:lnTo>
                    <a:lnTo>
                      <a:pt x="4" y="0"/>
                    </a:lnTo>
                    <a:lnTo>
                      <a:pt x="199"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5" name="Freeform 684"/>
              <p:cNvSpPr>
                <a:spLocks/>
              </p:cNvSpPr>
              <p:nvPr/>
            </p:nvSpPr>
            <p:spPr bwMode="auto">
              <a:xfrm>
                <a:off x="23132" y="6945"/>
                <a:ext cx="200" cy="240"/>
              </a:xfrm>
              <a:custGeom>
                <a:avLst/>
                <a:gdLst>
                  <a:gd name="T0" fmla="*/ 103 w 200"/>
                  <a:gd name="T1" fmla="*/ 135 h 240"/>
                  <a:gd name="T2" fmla="*/ 123 w 200"/>
                  <a:gd name="T3" fmla="*/ 159 h 240"/>
                  <a:gd name="T4" fmla="*/ 131 w 200"/>
                  <a:gd name="T5" fmla="*/ 182 h 240"/>
                  <a:gd name="T6" fmla="*/ 142 w 200"/>
                  <a:gd name="T7" fmla="*/ 199 h 240"/>
                  <a:gd name="T8" fmla="*/ 166 w 200"/>
                  <a:gd name="T9" fmla="*/ 206 h 240"/>
                  <a:gd name="T10" fmla="*/ 185 w 200"/>
                  <a:gd name="T11" fmla="*/ 214 h 240"/>
                  <a:gd name="T12" fmla="*/ 200 w 200"/>
                  <a:gd name="T13" fmla="*/ 232 h 240"/>
                  <a:gd name="T14" fmla="*/ 60 w 200"/>
                  <a:gd name="T15" fmla="*/ 230 h 240"/>
                  <a:gd name="T16" fmla="*/ 56 w 200"/>
                  <a:gd name="T17" fmla="*/ 240 h 240"/>
                  <a:gd name="T18" fmla="*/ 0 w 200"/>
                  <a:gd name="T19" fmla="*/ 240 h 240"/>
                  <a:gd name="T20" fmla="*/ 0 w 200"/>
                  <a:gd name="T21" fmla="*/ 144 h 240"/>
                  <a:gd name="T22" fmla="*/ 0 w 200"/>
                  <a:gd name="T23" fmla="*/ 0 h 240"/>
                  <a:gd name="T24" fmla="*/ 176 w 200"/>
                  <a:gd name="T25" fmla="*/ 2 h 240"/>
                  <a:gd name="T26" fmla="*/ 172 w 200"/>
                  <a:gd name="T27" fmla="*/ 47 h 240"/>
                  <a:gd name="T28" fmla="*/ 166 w 200"/>
                  <a:gd name="T29" fmla="*/ 49 h 240"/>
                  <a:gd name="T30" fmla="*/ 153 w 200"/>
                  <a:gd name="T31" fmla="*/ 75 h 240"/>
                  <a:gd name="T32" fmla="*/ 105 w 200"/>
                  <a:gd name="T33" fmla="*/ 109 h 240"/>
                  <a:gd name="T34" fmla="*/ 99 w 200"/>
                  <a:gd name="T35" fmla="*/ 124 h 240"/>
                  <a:gd name="T36" fmla="*/ 103 w 200"/>
                  <a:gd name="T37" fmla="*/ 13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240">
                    <a:moveTo>
                      <a:pt x="103" y="135"/>
                    </a:moveTo>
                    <a:lnTo>
                      <a:pt x="123" y="159"/>
                    </a:lnTo>
                    <a:lnTo>
                      <a:pt x="131" y="182"/>
                    </a:lnTo>
                    <a:lnTo>
                      <a:pt x="142" y="199"/>
                    </a:lnTo>
                    <a:lnTo>
                      <a:pt x="166" y="206"/>
                    </a:lnTo>
                    <a:lnTo>
                      <a:pt x="185" y="214"/>
                    </a:lnTo>
                    <a:lnTo>
                      <a:pt x="200" y="232"/>
                    </a:lnTo>
                    <a:lnTo>
                      <a:pt x="60" y="230"/>
                    </a:lnTo>
                    <a:lnTo>
                      <a:pt x="56" y="240"/>
                    </a:lnTo>
                    <a:lnTo>
                      <a:pt x="0" y="240"/>
                    </a:lnTo>
                    <a:lnTo>
                      <a:pt x="0" y="144"/>
                    </a:lnTo>
                    <a:lnTo>
                      <a:pt x="0" y="0"/>
                    </a:lnTo>
                    <a:lnTo>
                      <a:pt x="176" y="2"/>
                    </a:lnTo>
                    <a:lnTo>
                      <a:pt x="172" y="47"/>
                    </a:lnTo>
                    <a:lnTo>
                      <a:pt x="166" y="49"/>
                    </a:lnTo>
                    <a:lnTo>
                      <a:pt x="153" y="75"/>
                    </a:lnTo>
                    <a:lnTo>
                      <a:pt x="105" y="109"/>
                    </a:lnTo>
                    <a:lnTo>
                      <a:pt x="99" y="124"/>
                    </a:lnTo>
                    <a:lnTo>
                      <a:pt x="103" y="1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6" name="Freeform 685"/>
              <p:cNvSpPr>
                <a:spLocks/>
              </p:cNvSpPr>
              <p:nvPr/>
            </p:nvSpPr>
            <p:spPr bwMode="auto">
              <a:xfrm>
                <a:off x="23895" y="6983"/>
                <a:ext cx="159" cy="101"/>
              </a:xfrm>
              <a:custGeom>
                <a:avLst/>
                <a:gdLst>
                  <a:gd name="T0" fmla="*/ 159 w 159"/>
                  <a:gd name="T1" fmla="*/ 99 h 101"/>
                  <a:gd name="T2" fmla="*/ 55 w 159"/>
                  <a:gd name="T3" fmla="*/ 101 h 101"/>
                  <a:gd name="T4" fmla="*/ 38 w 159"/>
                  <a:gd name="T5" fmla="*/ 73 h 101"/>
                  <a:gd name="T6" fmla="*/ 43 w 159"/>
                  <a:gd name="T7" fmla="*/ 56 h 101"/>
                  <a:gd name="T8" fmla="*/ 34 w 159"/>
                  <a:gd name="T9" fmla="*/ 43 h 101"/>
                  <a:gd name="T10" fmla="*/ 36 w 159"/>
                  <a:gd name="T11" fmla="*/ 39 h 101"/>
                  <a:gd name="T12" fmla="*/ 25 w 159"/>
                  <a:gd name="T13" fmla="*/ 33 h 101"/>
                  <a:gd name="T14" fmla="*/ 19 w 159"/>
                  <a:gd name="T15" fmla="*/ 20 h 101"/>
                  <a:gd name="T16" fmla="*/ 4 w 159"/>
                  <a:gd name="T17" fmla="*/ 11 h 101"/>
                  <a:gd name="T18" fmla="*/ 0 w 159"/>
                  <a:gd name="T19" fmla="*/ 5 h 101"/>
                  <a:gd name="T20" fmla="*/ 154 w 159"/>
                  <a:gd name="T21" fmla="*/ 0 h 101"/>
                  <a:gd name="T22" fmla="*/ 159 w 159"/>
                  <a:gd name="T23"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9" h="101">
                    <a:moveTo>
                      <a:pt x="159" y="99"/>
                    </a:moveTo>
                    <a:lnTo>
                      <a:pt x="55" y="101"/>
                    </a:lnTo>
                    <a:lnTo>
                      <a:pt x="38" y="73"/>
                    </a:lnTo>
                    <a:lnTo>
                      <a:pt x="43" y="56"/>
                    </a:lnTo>
                    <a:lnTo>
                      <a:pt x="34" y="43"/>
                    </a:lnTo>
                    <a:lnTo>
                      <a:pt x="36" y="39"/>
                    </a:lnTo>
                    <a:lnTo>
                      <a:pt x="25" y="33"/>
                    </a:lnTo>
                    <a:lnTo>
                      <a:pt x="19" y="20"/>
                    </a:lnTo>
                    <a:lnTo>
                      <a:pt x="4" y="11"/>
                    </a:lnTo>
                    <a:lnTo>
                      <a:pt x="0" y="5"/>
                    </a:lnTo>
                    <a:lnTo>
                      <a:pt x="154" y="0"/>
                    </a:lnTo>
                    <a:lnTo>
                      <a:pt x="159" y="9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7" name="Freeform 686"/>
              <p:cNvSpPr>
                <a:spLocks/>
              </p:cNvSpPr>
              <p:nvPr/>
            </p:nvSpPr>
            <p:spPr bwMode="auto">
              <a:xfrm>
                <a:off x="23686" y="7003"/>
                <a:ext cx="290" cy="187"/>
              </a:xfrm>
              <a:custGeom>
                <a:avLst/>
                <a:gdLst>
                  <a:gd name="T0" fmla="*/ 2 w 290"/>
                  <a:gd name="T1" fmla="*/ 141 h 187"/>
                  <a:gd name="T2" fmla="*/ 0 w 290"/>
                  <a:gd name="T3" fmla="*/ 10 h 187"/>
                  <a:gd name="T4" fmla="*/ 0 w 290"/>
                  <a:gd name="T5" fmla="*/ 4 h 187"/>
                  <a:gd name="T6" fmla="*/ 131 w 290"/>
                  <a:gd name="T7" fmla="*/ 2 h 187"/>
                  <a:gd name="T8" fmla="*/ 228 w 290"/>
                  <a:gd name="T9" fmla="*/ 0 h 187"/>
                  <a:gd name="T10" fmla="*/ 234 w 290"/>
                  <a:gd name="T11" fmla="*/ 13 h 187"/>
                  <a:gd name="T12" fmla="*/ 245 w 290"/>
                  <a:gd name="T13" fmla="*/ 19 h 187"/>
                  <a:gd name="T14" fmla="*/ 243 w 290"/>
                  <a:gd name="T15" fmla="*/ 23 h 187"/>
                  <a:gd name="T16" fmla="*/ 252 w 290"/>
                  <a:gd name="T17" fmla="*/ 36 h 187"/>
                  <a:gd name="T18" fmla="*/ 247 w 290"/>
                  <a:gd name="T19" fmla="*/ 53 h 187"/>
                  <a:gd name="T20" fmla="*/ 264 w 290"/>
                  <a:gd name="T21" fmla="*/ 81 h 187"/>
                  <a:gd name="T22" fmla="*/ 264 w 290"/>
                  <a:gd name="T23" fmla="*/ 96 h 187"/>
                  <a:gd name="T24" fmla="*/ 269 w 290"/>
                  <a:gd name="T25" fmla="*/ 109 h 187"/>
                  <a:gd name="T26" fmla="*/ 290 w 290"/>
                  <a:gd name="T27" fmla="*/ 129 h 187"/>
                  <a:gd name="T28" fmla="*/ 280 w 290"/>
                  <a:gd name="T29" fmla="*/ 161 h 187"/>
                  <a:gd name="T30" fmla="*/ 273 w 290"/>
                  <a:gd name="T31" fmla="*/ 169 h 187"/>
                  <a:gd name="T32" fmla="*/ 260 w 290"/>
                  <a:gd name="T33" fmla="*/ 178 h 187"/>
                  <a:gd name="T34" fmla="*/ 254 w 290"/>
                  <a:gd name="T35" fmla="*/ 172 h 187"/>
                  <a:gd name="T36" fmla="*/ 239 w 290"/>
                  <a:gd name="T37" fmla="*/ 176 h 187"/>
                  <a:gd name="T38" fmla="*/ 237 w 290"/>
                  <a:gd name="T39" fmla="*/ 187 h 187"/>
                  <a:gd name="T40" fmla="*/ 206 w 290"/>
                  <a:gd name="T41" fmla="*/ 187 h 187"/>
                  <a:gd name="T42" fmla="*/ 204 w 290"/>
                  <a:gd name="T43" fmla="*/ 169 h 187"/>
                  <a:gd name="T44" fmla="*/ 101 w 290"/>
                  <a:gd name="T45" fmla="*/ 174 h 187"/>
                  <a:gd name="T46" fmla="*/ 101 w 290"/>
                  <a:gd name="T47" fmla="*/ 139 h 187"/>
                  <a:gd name="T48" fmla="*/ 2 w 290"/>
                  <a:gd name="T49" fmla="*/ 141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 h="187">
                    <a:moveTo>
                      <a:pt x="2" y="141"/>
                    </a:moveTo>
                    <a:lnTo>
                      <a:pt x="0" y="10"/>
                    </a:lnTo>
                    <a:lnTo>
                      <a:pt x="0" y="4"/>
                    </a:lnTo>
                    <a:lnTo>
                      <a:pt x="131" y="2"/>
                    </a:lnTo>
                    <a:lnTo>
                      <a:pt x="228" y="0"/>
                    </a:lnTo>
                    <a:lnTo>
                      <a:pt x="234" y="13"/>
                    </a:lnTo>
                    <a:lnTo>
                      <a:pt x="245" y="19"/>
                    </a:lnTo>
                    <a:lnTo>
                      <a:pt x="243" y="23"/>
                    </a:lnTo>
                    <a:lnTo>
                      <a:pt x="252" y="36"/>
                    </a:lnTo>
                    <a:lnTo>
                      <a:pt x="247" y="53"/>
                    </a:lnTo>
                    <a:lnTo>
                      <a:pt x="264" y="81"/>
                    </a:lnTo>
                    <a:lnTo>
                      <a:pt x="264" y="96"/>
                    </a:lnTo>
                    <a:lnTo>
                      <a:pt x="269" y="109"/>
                    </a:lnTo>
                    <a:lnTo>
                      <a:pt x="290" y="129"/>
                    </a:lnTo>
                    <a:lnTo>
                      <a:pt x="280" y="161"/>
                    </a:lnTo>
                    <a:lnTo>
                      <a:pt x="273" y="169"/>
                    </a:lnTo>
                    <a:lnTo>
                      <a:pt x="260" y="178"/>
                    </a:lnTo>
                    <a:lnTo>
                      <a:pt x="254" y="172"/>
                    </a:lnTo>
                    <a:lnTo>
                      <a:pt x="239" y="176"/>
                    </a:lnTo>
                    <a:lnTo>
                      <a:pt x="237" y="187"/>
                    </a:lnTo>
                    <a:lnTo>
                      <a:pt x="206" y="187"/>
                    </a:lnTo>
                    <a:lnTo>
                      <a:pt x="204" y="169"/>
                    </a:lnTo>
                    <a:lnTo>
                      <a:pt x="101" y="174"/>
                    </a:lnTo>
                    <a:lnTo>
                      <a:pt x="101" y="139"/>
                    </a:lnTo>
                    <a:lnTo>
                      <a:pt x="2" y="14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8" name="Freeform 687"/>
              <p:cNvSpPr>
                <a:spLocks/>
              </p:cNvSpPr>
              <p:nvPr/>
            </p:nvSpPr>
            <p:spPr bwMode="auto">
              <a:xfrm>
                <a:off x="23523" y="7013"/>
                <a:ext cx="165" cy="131"/>
              </a:xfrm>
              <a:custGeom>
                <a:avLst/>
                <a:gdLst>
                  <a:gd name="T0" fmla="*/ 131 w 165"/>
                  <a:gd name="T1" fmla="*/ 131 h 131"/>
                  <a:gd name="T2" fmla="*/ 2 w 165"/>
                  <a:gd name="T3" fmla="*/ 131 h 131"/>
                  <a:gd name="T4" fmla="*/ 4 w 165"/>
                  <a:gd name="T5" fmla="*/ 67 h 131"/>
                  <a:gd name="T6" fmla="*/ 0 w 165"/>
                  <a:gd name="T7" fmla="*/ 67 h 131"/>
                  <a:gd name="T8" fmla="*/ 0 w 165"/>
                  <a:gd name="T9" fmla="*/ 0 h 131"/>
                  <a:gd name="T10" fmla="*/ 163 w 165"/>
                  <a:gd name="T11" fmla="*/ 0 h 131"/>
                  <a:gd name="T12" fmla="*/ 165 w 165"/>
                  <a:gd name="T13" fmla="*/ 131 h 131"/>
                  <a:gd name="T14" fmla="*/ 131 w 165"/>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31">
                    <a:moveTo>
                      <a:pt x="131" y="131"/>
                    </a:moveTo>
                    <a:lnTo>
                      <a:pt x="2" y="131"/>
                    </a:lnTo>
                    <a:lnTo>
                      <a:pt x="4" y="67"/>
                    </a:lnTo>
                    <a:lnTo>
                      <a:pt x="0" y="67"/>
                    </a:lnTo>
                    <a:lnTo>
                      <a:pt x="0" y="0"/>
                    </a:lnTo>
                    <a:lnTo>
                      <a:pt x="163" y="0"/>
                    </a:lnTo>
                    <a:lnTo>
                      <a:pt x="165" y="131"/>
                    </a:lnTo>
                    <a:lnTo>
                      <a:pt x="131"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9" name="Freeform 688"/>
              <p:cNvSpPr>
                <a:spLocks/>
              </p:cNvSpPr>
              <p:nvPr/>
            </p:nvSpPr>
            <p:spPr bwMode="auto">
              <a:xfrm>
                <a:off x="23390" y="7013"/>
                <a:ext cx="137" cy="134"/>
              </a:xfrm>
              <a:custGeom>
                <a:avLst/>
                <a:gdLst>
                  <a:gd name="T0" fmla="*/ 36 w 137"/>
                  <a:gd name="T1" fmla="*/ 134 h 134"/>
                  <a:gd name="T2" fmla="*/ 4 w 137"/>
                  <a:gd name="T3" fmla="*/ 131 h 134"/>
                  <a:gd name="T4" fmla="*/ 4 w 137"/>
                  <a:gd name="T5" fmla="*/ 67 h 134"/>
                  <a:gd name="T6" fmla="*/ 0 w 137"/>
                  <a:gd name="T7" fmla="*/ 65 h 134"/>
                  <a:gd name="T8" fmla="*/ 0 w 137"/>
                  <a:gd name="T9" fmla="*/ 0 h 134"/>
                  <a:gd name="T10" fmla="*/ 133 w 137"/>
                  <a:gd name="T11" fmla="*/ 0 h 134"/>
                  <a:gd name="T12" fmla="*/ 133 w 137"/>
                  <a:gd name="T13" fmla="*/ 67 h 134"/>
                  <a:gd name="T14" fmla="*/ 137 w 137"/>
                  <a:gd name="T15" fmla="*/ 67 h 134"/>
                  <a:gd name="T16" fmla="*/ 135 w 137"/>
                  <a:gd name="T17" fmla="*/ 131 h 134"/>
                  <a:gd name="T18" fmla="*/ 36 w 137"/>
                  <a:gd name="T1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34">
                    <a:moveTo>
                      <a:pt x="36" y="134"/>
                    </a:moveTo>
                    <a:lnTo>
                      <a:pt x="4" y="131"/>
                    </a:lnTo>
                    <a:lnTo>
                      <a:pt x="4" y="67"/>
                    </a:lnTo>
                    <a:lnTo>
                      <a:pt x="0" y="65"/>
                    </a:lnTo>
                    <a:lnTo>
                      <a:pt x="0" y="0"/>
                    </a:lnTo>
                    <a:lnTo>
                      <a:pt x="133" y="0"/>
                    </a:lnTo>
                    <a:lnTo>
                      <a:pt x="133" y="67"/>
                    </a:lnTo>
                    <a:lnTo>
                      <a:pt x="137" y="67"/>
                    </a:lnTo>
                    <a:lnTo>
                      <a:pt x="135" y="131"/>
                    </a:lnTo>
                    <a:lnTo>
                      <a:pt x="36" y="13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0" name="Freeform 689"/>
              <p:cNvSpPr>
                <a:spLocks/>
              </p:cNvSpPr>
              <p:nvPr/>
            </p:nvSpPr>
            <p:spPr bwMode="auto">
              <a:xfrm>
                <a:off x="24116" y="7011"/>
                <a:ext cx="135" cy="125"/>
              </a:xfrm>
              <a:custGeom>
                <a:avLst/>
                <a:gdLst>
                  <a:gd name="T0" fmla="*/ 135 w 135"/>
                  <a:gd name="T1" fmla="*/ 121 h 125"/>
                  <a:gd name="T2" fmla="*/ 4 w 135"/>
                  <a:gd name="T3" fmla="*/ 125 h 125"/>
                  <a:gd name="T4" fmla="*/ 2 w 135"/>
                  <a:gd name="T5" fmla="*/ 69 h 125"/>
                  <a:gd name="T6" fmla="*/ 0 w 135"/>
                  <a:gd name="T7" fmla="*/ 5 h 125"/>
                  <a:gd name="T8" fmla="*/ 101 w 135"/>
                  <a:gd name="T9" fmla="*/ 0 h 125"/>
                  <a:gd name="T10" fmla="*/ 103 w 135"/>
                  <a:gd name="T11" fmla="*/ 67 h 125"/>
                  <a:gd name="T12" fmla="*/ 131 w 135"/>
                  <a:gd name="T13" fmla="*/ 65 h 125"/>
                  <a:gd name="T14" fmla="*/ 135 w 135"/>
                  <a:gd name="T15" fmla="*/ 12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5">
                    <a:moveTo>
                      <a:pt x="135" y="121"/>
                    </a:moveTo>
                    <a:lnTo>
                      <a:pt x="4" y="125"/>
                    </a:lnTo>
                    <a:lnTo>
                      <a:pt x="2" y="69"/>
                    </a:lnTo>
                    <a:lnTo>
                      <a:pt x="0" y="5"/>
                    </a:lnTo>
                    <a:lnTo>
                      <a:pt x="101" y="0"/>
                    </a:lnTo>
                    <a:lnTo>
                      <a:pt x="103" y="67"/>
                    </a:lnTo>
                    <a:lnTo>
                      <a:pt x="131" y="65"/>
                    </a:lnTo>
                    <a:lnTo>
                      <a:pt x="135" y="12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1" name="Freeform 690"/>
              <p:cNvSpPr>
                <a:spLocks/>
              </p:cNvSpPr>
              <p:nvPr/>
            </p:nvSpPr>
            <p:spPr bwMode="auto">
              <a:xfrm>
                <a:off x="24116" y="7011"/>
                <a:ext cx="135" cy="125"/>
              </a:xfrm>
              <a:custGeom>
                <a:avLst/>
                <a:gdLst>
                  <a:gd name="T0" fmla="*/ 135 w 135"/>
                  <a:gd name="T1" fmla="*/ 121 h 125"/>
                  <a:gd name="T2" fmla="*/ 4 w 135"/>
                  <a:gd name="T3" fmla="*/ 125 h 125"/>
                  <a:gd name="T4" fmla="*/ 2 w 135"/>
                  <a:gd name="T5" fmla="*/ 69 h 125"/>
                  <a:gd name="T6" fmla="*/ 0 w 135"/>
                  <a:gd name="T7" fmla="*/ 5 h 125"/>
                  <a:gd name="T8" fmla="*/ 101 w 135"/>
                  <a:gd name="T9" fmla="*/ 0 h 125"/>
                  <a:gd name="T10" fmla="*/ 103 w 135"/>
                  <a:gd name="T11" fmla="*/ 67 h 125"/>
                  <a:gd name="T12" fmla="*/ 131 w 135"/>
                  <a:gd name="T13" fmla="*/ 65 h 125"/>
                  <a:gd name="T14" fmla="*/ 135 w 135"/>
                  <a:gd name="T15" fmla="*/ 12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5">
                    <a:moveTo>
                      <a:pt x="135" y="121"/>
                    </a:moveTo>
                    <a:lnTo>
                      <a:pt x="4" y="125"/>
                    </a:lnTo>
                    <a:lnTo>
                      <a:pt x="2" y="69"/>
                    </a:lnTo>
                    <a:lnTo>
                      <a:pt x="0" y="5"/>
                    </a:lnTo>
                    <a:lnTo>
                      <a:pt x="101" y="0"/>
                    </a:lnTo>
                    <a:lnTo>
                      <a:pt x="103" y="67"/>
                    </a:lnTo>
                    <a:lnTo>
                      <a:pt x="131" y="65"/>
                    </a:lnTo>
                    <a:lnTo>
                      <a:pt x="135" y="12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2" name="Freeform 691"/>
              <p:cNvSpPr>
                <a:spLocks/>
              </p:cNvSpPr>
              <p:nvPr/>
            </p:nvSpPr>
            <p:spPr bwMode="auto">
              <a:xfrm>
                <a:off x="24217" y="7011"/>
                <a:ext cx="133" cy="164"/>
              </a:xfrm>
              <a:custGeom>
                <a:avLst/>
                <a:gdLst>
                  <a:gd name="T0" fmla="*/ 36 w 133"/>
                  <a:gd name="T1" fmla="*/ 164 h 164"/>
                  <a:gd name="T2" fmla="*/ 34 w 133"/>
                  <a:gd name="T3" fmla="*/ 121 h 164"/>
                  <a:gd name="T4" fmla="*/ 30 w 133"/>
                  <a:gd name="T5" fmla="*/ 65 h 164"/>
                  <a:gd name="T6" fmla="*/ 2 w 133"/>
                  <a:gd name="T7" fmla="*/ 67 h 164"/>
                  <a:gd name="T8" fmla="*/ 0 w 133"/>
                  <a:gd name="T9" fmla="*/ 0 h 164"/>
                  <a:gd name="T10" fmla="*/ 79 w 133"/>
                  <a:gd name="T11" fmla="*/ 0 h 164"/>
                  <a:gd name="T12" fmla="*/ 73 w 133"/>
                  <a:gd name="T13" fmla="*/ 7 h 164"/>
                  <a:gd name="T14" fmla="*/ 66 w 133"/>
                  <a:gd name="T15" fmla="*/ 32 h 164"/>
                  <a:gd name="T16" fmla="*/ 71 w 133"/>
                  <a:gd name="T17" fmla="*/ 58 h 164"/>
                  <a:gd name="T18" fmla="*/ 81 w 133"/>
                  <a:gd name="T19" fmla="*/ 63 h 164"/>
                  <a:gd name="T20" fmla="*/ 101 w 133"/>
                  <a:gd name="T21" fmla="*/ 63 h 164"/>
                  <a:gd name="T22" fmla="*/ 109 w 133"/>
                  <a:gd name="T23" fmla="*/ 69 h 164"/>
                  <a:gd name="T24" fmla="*/ 122 w 133"/>
                  <a:gd name="T25" fmla="*/ 97 h 164"/>
                  <a:gd name="T26" fmla="*/ 131 w 133"/>
                  <a:gd name="T27" fmla="*/ 101 h 164"/>
                  <a:gd name="T28" fmla="*/ 133 w 133"/>
                  <a:gd name="T29" fmla="*/ 108 h 164"/>
                  <a:gd name="T30" fmla="*/ 133 w 133"/>
                  <a:gd name="T31" fmla="*/ 125 h 164"/>
                  <a:gd name="T32" fmla="*/ 124 w 133"/>
                  <a:gd name="T33" fmla="*/ 138 h 164"/>
                  <a:gd name="T34" fmla="*/ 118 w 133"/>
                  <a:gd name="T35" fmla="*/ 155 h 164"/>
                  <a:gd name="T36" fmla="*/ 107 w 133"/>
                  <a:gd name="T37" fmla="*/ 161 h 164"/>
                  <a:gd name="T38" fmla="*/ 36 w 133"/>
                  <a:gd name="T3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3" h="164">
                    <a:moveTo>
                      <a:pt x="36" y="164"/>
                    </a:moveTo>
                    <a:lnTo>
                      <a:pt x="34" y="121"/>
                    </a:lnTo>
                    <a:lnTo>
                      <a:pt x="30" y="65"/>
                    </a:lnTo>
                    <a:lnTo>
                      <a:pt x="2" y="67"/>
                    </a:lnTo>
                    <a:lnTo>
                      <a:pt x="0" y="0"/>
                    </a:lnTo>
                    <a:lnTo>
                      <a:pt x="79" y="0"/>
                    </a:lnTo>
                    <a:lnTo>
                      <a:pt x="73" y="7"/>
                    </a:lnTo>
                    <a:lnTo>
                      <a:pt x="66" y="32"/>
                    </a:lnTo>
                    <a:lnTo>
                      <a:pt x="71" y="58"/>
                    </a:lnTo>
                    <a:lnTo>
                      <a:pt x="81" y="63"/>
                    </a:lnTo>
                    <a:lnTo>
                      <a:pt x="101" y="63"/>
                    </a:lnTo>
                    <a:lnTo>
                      <a:pt x="109" y="69"/>
                    </a:lnTo>
                    <a:lnTo>
                      <a:pt x="122" y="97"/>
                    </a:lnTo>
                    <a:lnTo>
                      <a:pt x="131" y="101"/>
                    </a:lnTo>
                    <a:lnTo>
                      <a:pt x="133" y="108"/>
                    </a:lnTo>
                    <a:lnTo>
                      <a:pt x="133" y="125"/>
                    </a:lnTo>
                    <a:lnTo>
                      <a:pt x="124" y="138"/>
                    </a:lnTo>
                    <a:lnTo>
                      <a:pt x="118" y="155"/>
                    </a:lnTo>
                    <a:lnTo>
                      <a:pt x="107" y="161"/>
                    </a:lnTo>
                    <a:lnTo>
                      <a:pt x="36" y="16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3" name="Freeform 692"/>
              <p:cNvSpPr>
                <a:spLocks/>
              </p:cNvSpPr>
              <p:nvPr/>
            </p:nvSpPr>
            <p:spPr bwMode="auto">
              <a:xfrm>
                <a:off x="24283" y="7007"/>
                <a:ext cx="198" cy="200"/>
              </a:xfrm>
              <a:custGeom>
                <a:avLst/>
                <a:gdLst>
                  <a:gd name="T0" fmla="*/ 41 w 198"/>
                  <a:gd name="T1" fmla="*/ 200 h 200"/>
                  <a:gd name="T2" fmla="*/ 41 w 198"/>
                  <a:gd name="T3" fmla="*/ 165 h 200"/>
                  <a:gd name="T4" fmla="*/ 52 w 198"/>
                  <a:gd name="T5" fmla="*/ 159 h 200"/>
                  <a:gd name="T6" fmla="*/ 58 w 198"/>
                  <a:gd name="T7" fmla="*/ 142 h 200"/>
                  <a:gd name="T8" fmla="*/ 67 w 198"/>
                  <a:gd name="T9" fmla="*/ 129 h 200"/>
                  <a:gd name="T10" fmla="*/ 67 w 198"/>
                  <a:gd name="T11" fmla="*/ 112 h 200"/>
                  <a:gd name="T12" fmla="*/ 65 w 198"/>
                  <a:gd name="T13" fmla="*/ 105 h 200"/>
                  <a:gd name="T14" fmla="*/ 56 w 198"/>
                  <a:gd name="T15" fmla="*/ 101 h 200"/>
                  <a:gd name="T16" fmla="*/ 43 w 198"/>
                  <a:gd name="T17" fmla="*/ 73 h 200"/>
                  <a:gd name="T18" fmla="*/ 35 w 198"/>
                  <a:gd name="T19" fmla="*/ 67 h 200"/>
                  <a:gd name="T20" fmla="*/ 15 w 198"/>
                  <a:gd name="T21" fmla="*/ 67 h 200"/>
                  <a:gd name="T22" fmla="*/ 5 w 198"/>
                  <a:gd name="T23" fmla="*/ 62 h 200"/>
                  <a:gd name="T24" fmla="*/ 0 w 198"/>
                  <a:gd name="T25" fmla="*/ 36 h 200"/>
                  <a:gd name="T26" fmla="*/ 93 w 198"/>
                  <a:gd name="T27" fmla="*/ 34 h 200"/>
                  <a:gd name="T28" fmla="*/ 95 w 198"/>
                  <a:gd name="T29" fmla="*/ 2 h 200"/>
                  <a:gd name="T30" fmla="*/ 191 w 198"/>
                  <a:gd name="T31" fmla="*/ 0 h 200"/>
                  <a:gd name="T32" fmla="*/ 194 w 198"/>
                  <a:gd name="T33" fmla="*/ 32 h 200"/>
                  <a:gd name="T34" fmla="*/ 198 w 198"/>
                  <a:gd name="T35" fmla="*/ 193 h 200"/>
                  <a:gd name="T36" fmla="*/ 41 w 198"/>
                  <a:gd name="T37"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200">
                    <a:moveTo>
                      <a:pt x="41" y="200"/>
                    </a:moveTo>
                    <a:lnTo>
                      <a:pt x="41" y="165"/>
                    </a:lnTo>
                    <a:lnTo>
                      <a:pt x="52" y="159"/>
                    </a:lnTo>
                    <a:lnTo>
                      <a:pt x="58" y="142"/>
                    </a:lnTo>
                    <a:lnTo>
                      <a:pt x="67" y="129"/>
                    </a:lnTo>
                    <a:lnTo>
                      <a:pt x="67" y="112"/>
                    </a:lnTo>
                    <a:lnTo>
                      <a:pt x="65" y="105"/>
                    </a:lnTo>
                    <a:lnTo>
                      <a:pt x="56" y="101"/>
                    </a:lnTo>
                    <a:lnTo>
                      <a:pt x="43" y="73"/>
                    </a:lnTo>
                    <a:lnTo>
                      <a:pt x="35" y="67"/>
                    </a:lnTo>
                    <a:lnTo>
                      <a:pt x="15" y="67"/>
                    </a:lnTo>
                    <a:lnTo>
                      <a:pt x="5" y="62"/>
                    </a:lnTo>
                    <a:lnTo>
                      <a:pt x="0" y="36"/>
                    </a:lnTo>
                    <a:lnTo>
                      <a:pt x="93" y="34"/>
                    </a:lnTo>
                    <a:lnTo>
                      <a:pt x="95" y="2"/>
                    </a:lnTo>
                    <a:lnTo>
                      <a:pt x="191" y="0"/>
                    </a:lnTo>
                    <a:lnTo>
                      <a:pt x="194" y="32"/>
                    </a:lnTo>
                    <a:lnTo>
                      <a:pt x="198" y="193"/>
                    </a:lnTo>
                    <a:lnTo>
                      <a:pt x="41" y="20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4" name="Freeform 693"/>
              <p:cNvSpPr>
                <a:spLocks/>
              </p:cNvSpPr>
              <p:nvPr/>
            </p:nvSpPr>
            <p:spPr bwMode="auto">
              <a:xfrm>
                <a:off x="24477" y="7031"/>
                <a:ext cx="169" cy="169"/>
              </a:xfrm>
              <a:custGeom>
                <a:avLst/>
                <a:gdLst>
                  <a:gd name="T0" fmla="*/ 0 w 169"/>
                  <a:gd name="T1" fmla="*/ 8 h 169"/>
                  <a:gd name="T2" fmla="*/ 32 w 169"/>
                  <a:gd name="T3" fmla="*/ 6 h 169"/>
                  <a:gd name="T4" fmla="*/ 163 w 169"/>
                  <a:gd name="T5" fmla="*/ 0 h 169"/>
                  <a:gd name="T6" fmla="*/ 169 w 169"/>
                  <a:gd name="T7" fmla="*/ 131 h 169"/>
                  <a:gd name="T8" fmla="*/ 169 w 169"/>
                  <a:gd name="T9" fmla="*/ 163 h 169"/>
                  <a:gd name="T10" fmla="*/ 137 w 169"/>
                  <a:gd name="T11" fmla="*/ 163 h 169"/>
                  <a:gd name="T12" fmla="*/ 4 w 169"/>
                  <a:gd name="T13" fmla="*/ 169 h 169"/>
                  <a:gd name="T14" fmla="*/ 0 w 169"/>
                  <a:gd name="T15" fmla="*/ 8 h 1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69">
                    <a:moveTo>
                      <a:pt x="0" y="8"/>
                    </a:moveTo>
                    <a:lnTo>
                      <a:pt x="32" y="6"/>
                    </a:lnTo>
                    <a:lnTo>
                      <a:pt x="163" y="0"/>
                    </a:lnTo>
                    <a:lnTo>
                      <a:pt x="169" y="131"/>
                    </a:lnTo>
                    <a:lnTo>
                      <a:pt x="169" y="163"/>
                    </a:lnTo>
                    <a:lnTo>
                      <a:pt x="137" y="163"/>
                    </a:lnTo>
                    <a:lnTo>
                      <a:pt x="4" y="169"/>
                    </a:lnTo>
                    <a:lnTo>
                      <a:pt x="0" y="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5" name="Freeform 694"/>
              <p:cNvSpPr>
                <a:spLocks/>
              </p:cNvSpPr>
              <p:nvPr/>
            </p:nvSpPr>
            <p:spPr bwMode="auto">
              <a:xfrm>
                <a:off x="24640" y="7020"/>
                <a:ext cx="234" cy="142"/>
              </a:xfrm>
              <a:custGeom>
                <a:avLst/>
                <a:gdLst>
                  <a:gd name="T0" fmla="*/ 234 w 234"/>
                  <a:gd name="T1" fmla="*/ 97 h 142"/>
                  <a:gd name="T2" fmla="*/ 170 w 234"/>
                  <a:gd name="T3" fmla="*/ 101 h 142"/>
                  <a:gd name="T4" fmla="*/ 170 w 234"/>
                  <a:gd name="T5" fmla="*/ 133 h 142"/>
                  <a:gd name="T6" fmla="*/ 6 w 234"/>
                  <a:gd name="T7" fmla="*/ 142 h 142"/>
                  <a:gd name="T8" fmla="*/ 0 w 234"/>
                  <a:gd name="T9" fmla="*/ 11 h 142"/>
                  <a:gd name="T10" fmla="*/ 230 w 234"/>
                  <a:gd name="T11" fmla="*/ 0 h 142"/>
                  <a:gd name="T12" fmla="*/ 234 w 234"/>
                  <a:gd name="T13" fmla="*/ 97 h 142"/>
                </a:gdLst>
                <a:ahLst/>
                <a:cxnLst>
                  <a:cxn ang="0">
                    <a:pos x="T0" y="T1"/>
                  </a:cxn>
                  <a:cxn ang="0">
                    <a:pos x="T2" y="T3"/>
                  </a:cxn>
                  <a:cxn ang="0">
                    <a:pos x="T4" y="T5"/>
                  </a:cxn>
                  <a:cxn ang="0">
                    <a:pos x="T6" y="T7"/>
                  </a:cxn>
                  <a:cxn ang="0">
                    <a:pos x="T8" y="T9"/>
                  </a:cxn>
                  <a:cxn ang="0">
                    <a:pos x="T10" y="T11"/>
                  </a:cxn>
                  <a:cxn ang="0">
                    <a:pos x="T12" y="T13"/>
                  </a:cxn>
                </a:cxnLst>
                <a:rect l="0" t="0" r="r" b="b"/>
                <a:pathLst>
                  <a:path w="234" h="142">
                    <a:moveTo>
                      <a:pt x="234" y="97"/>
                    </a:moveTo>
                    <a:lnTo>
                      <a:pt x="170" y="101"/>
                    </a:lnTo>
                    <a:lnTo>
                      <a:pt x="170" y="133"/>
                    </a:lnTo>
                    <a:lnTo>
                      <a:pt x="6" y="142"/>
                    </a:lnTo>
                    <a:lnTo>
                      <a:pt x="0" y="11"/>
                    </a:lnTo>
                    <a:lnTo>
                      <a:pt x="230" y="0"/>
                    </a:lnTo>
                    <a:lnTo>
                      <a:pt x="234" y="9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6" name="Freeform 695"/>
              <p:cNvSpPr>
                <a:spLocks/>
              </p:cNvSpPr>
              <p:nvPr/>
            </p:nvSpPr>
            <p:spPr bwMode="auto">
              <a:xfrm>
                <a:off x="22267" y="7048"/>
                <a:ext cx="208" cy="137"/>
              </a:xfrm>
              <a:custGeom>
                <a:avLst/>
                <a:gdLst>
                  <a:gd name="T0" fmla="*/ 202 w 208"/>
                  <a:gd name="T1" fmla="*/ 137 h 137"/>
                  <a:gd name="T2" fmla="*/ 53 w 208"/>
                  <a:gd name="T3" fmla="*/ 133 h 137"/>
                  <a:gd name="T4" fmla="*/ 51 w 208"/>
                  <a:gd name="T5" fmla="*/ 127 h 137"/>
                  <a:gd name="T6" fmla="*/ 41 w 208"/>
                  <a:gd name="T7" fmla="*/ 107 h 137"/>
                  <a:gd name="T8" fmla="*/ 43 w 208"/>
                  <a:gd name="T9" fmla="*/ 99 h 137"/>
                  <a:gd name="T10" fmla="*/ 51 w 208"/>
                  <a:gd name="T11" fmla="*/ 90 h 137"/>
                  <a:gd name="T12" fmla="*/ 53 w 208"/>
                  <a:gd name="T13" fmla="*/ 81 h 137"/>
                  <a:gd name="T14" fmla="*/ 49 w 208"/>
                  <a:gd name="T15" fmla="*/ 71 h 137"/>
                  <a:gd name="T16" fmla="*/ 38 w 208"/>
                  <a:gd name="T17" fmla="*/ 56 h 137"/>
                  <a:gd name="T18" fmla="*/ 38 w 208"/>
                  <a:gd name="T19" fmla="*/ 47 h 137"/>
                  <a:gd name="T20" fmla="*/ 32 w 208"/>
                  <a:gd name="T21" fmla="*/ 36 h 137"/>
                  <a:gd name="T22" fmla="*/ 8 w 208"/>
                  <a:gd name="T23" fmla="*/ 30 h 137"/>
                  <a:gd name="T24" fmla="*/ 2 w 208"/>
                  <a:gd name="T25" fmla="*/ 23 h 137"/>
                  <a:gd name="T26" fmla="*/ 0 w 208"/>
                  <a:gd name="T27" fmla="*/ 15 h 137"/>
                  <a:gd name="T28" fmla="*/ 2 w 208"/>
                  <a:gd name="T29" fmla="*/ 11 h 137"/>
                  <a:gd name="T30" fmla="*/ 15 w 208"/>
                  <a:gd name="T31" fmla="*/ 0 h 137"/>
                  <a:gd name="T32" fmla="*/ 204 w 208"/>
                  <a:gd name="T33" fmla="*/ 6 h 137"/>
                  <a:gd name="T34" fmla="*/ 208 w 208"/>
                  <a:gd name="T35" fmla="*/ 6 h 137"/>
                  <a:gd name="T36" fmla="*/ 202 w 208"/>
                  <a:gd name="T3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8" h="137">
                    <a:moveTo>
                      <a:pt x="202" y="137"/>
                    </a:moveTo>
                    <a:lnTo>
                      <a:pt x="53" y="133"/>
                    </a:lnTo>
                    <a:lnTo>
                      <a:pt x="51" y="127"/>
                    </a:lnTo>
                    <a:lnTo>
                      <a:pt x="41" y="107"/>
                    </a:lnTo>
                    <a:lnTo>
                      <a:pt x="43" y="99"/>
                    </a:lnTo>
                    <a:lnTo>
                      <a:pt x="51" y="90"/>
                    </a:lnTo>
                    <a:lnTo>
                      <a:pt x="53" y="81"/>
                    </a:lnTo>
                    <a:lnTo>
                      <a:pt x="49" y="71"/>
                    </a:lnTo>
                    <a:lnTo>
                      <a:pt x="38" y="56"/>
                    </a:lnTo>
                    <a:lnTo>
                      <a:pt x="38" y="47"/>
                    </a:lnTo>
                    <a:lnTo>
                      <a:pt x="32" y="36"/>
                    </a:lnTo>
                    <a:lnTo>
                      <a:pt x="8" y="30"/>
                    </a:lnTo>
                    <a:lnTo>
                      <a:pt x="2" y="23"/>
                    </a:lnTo>
                    <a:lnTo>
                      <a:pt x="0" y="15"/>
                    </a:lnTo>
                    <a:lnTo>
                      <a:pt x="2" y="11"/>
                    </a:lnTo>
                    <a:lnTo>
                      <a:pt x="15" y="0"/>
                    </a:lnTo>
                    <a:lnTo>
                      <a:pt x="204" y="6"/>
                    </a:lnTo>
                    <a:lnTo>
                      <a:pt x="208" y="6"/>
                    </a:lnTo>
                    <a:lnTo>
                      <a:pt x="202" y="13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7" name="Freeform 696"/>
              <p:cNvSpPr>
                <a:spLocks/>
              </p:cNvSpPr>
              <p:nvPr/>
            </p:nvSpPr>
            <p:spPr bwMode="auto">
              <a:xfrm>
                <a:off x="22469" y="7054"/>
                <a:ext cx="266" cy="142"/>
              </a:xfrm>
              <a:custGeom>
                <a:avLst/>
                <a:gdLst>
                  <a:gd name="T0" fmla="*/ 262 w 266"/>
                  <a:gd name="T1" fmla="*/ 142 h 142"/>
                  <a:gd name="T2" fmla="*/ 36 w 266"/>
                  <a:gd name="T3" fmla="*/ 133 h 142"/>
                  <a:gd name="T4" fmla="*/ 0 w 266"/>
                  <a:gd name="T5" fmla="*/ 131 h 142"/>
                  <a:gd name="T6" fmla="*/ 6 w 266"/>
                  <a:gd name="T7" fmla="*/ 0 h 142"/>
                  <a:gd name="T8" fmla="*/ 266 w 266"/>
                  <a:gd name="T9" fmla="*/ 11 h 142"/>
                  <a:gd name="T10" fmla="*/ 266 w 266"/>
                  <a:gd name="T11" fmla="*/ 11 h 142"/>
                  <a:gd name="T12" fmla="*/ 262 w 266"/>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266" h="142">
                    <a:moveTo>
                      <a:pt x="262" y="142"/>
                    </a:moveTo>
                    <a:lnTo>
                      <a:pt x="36" y="133"/>
                    </a:lnTo>
                    <a:lnTo>
                      <a:pt x="0" y="131"/>
                    </a:lnTo>
                    <a:lnTo>
                      <a:pt x="6" y="0"/>
                    </a:lnTo>
                    <a:lnTo>
                      <a:pt x="266" y="11"/>
                    </a:lnTo>
                    <a:lnTo>
                      <a:pt x="266" y="11"/>
                    </a:lnTo>
                    <a:lnTo>
                      <a:pt x="262" y="14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8" name="Freeform 697"/>
              <p:cNvSpPr>
                <a:spLocks/>
              </p:cNvSpPr>
              <p:nvPr/>
            </p:nvSpPr>
            <p:spPr bwMode="auto">
              <a:xfrm>
                <a:off x="22928" y="7074"/>
                <a:ext cx="204" cy="165"/>
              </a:xfrm>
              <a:custGeom>
                <a:avLst/>
                <a:gdLst>
                  <a:gd name="T0" fmla="*/ 0 w 204"/>
                  <a:gd name="T1" fmla="*/ 163 h 165"/>
                  <a:gd name="T2" fmla="*/ 2 w 204"/>
                  <a:gd name="T3" fmla="*/ 128 h 165"/>
                  <a:gd name="T4" fmla="*/ 5 w 204"/>
                  <a:gd name="T5" fmla="*/ 0 h 165"/>
                  <a:gd name="T6" fmla="*/ 163 w 204"/>
                  <a:gd name="T7" fmla="*/ 2 h 165"/>
                  <a:gd name="T8" fmla="*/ 166 w 204"/>
                  <a:gd name="T9" fmla="*/ 12 h 165"/>
                  <a:gd name="T10" fmla="*/ 204 w 204"/>
                  <a:gd name="T11" fmla="*/ 15 h 165"/>
                  <a:gd name="T12" fmla="*/ 204 w 204"/>
                  <a:gd name="T13" fmla="*/ 111 h 165"/>
                  <a:gd name="T14" fmla="*/ 202 w 204"/>
                  <a:gd name="T15" fmla="*/ 165 h 165"/>
                  <a:gd name="T16" fmla="*/ 129 w 204"/>
                  <a:gd name="T17" fmla="*/ 165 h 165"/>
                  <a:gd name="T18" fmla="*/ 0 w 204"/>
                  <a:gd name="T19" fmla="*/ 16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65">
                    <a:moveTo>
                      <a:pt x="0" y="163"/>
                    </a:moveTo>
                    <a:lnTo>
                      <a:pt x="2" y="128"/>
                    </a:lnTo>
                    <a:lnTo>
                      <a:pt x="5" y="0"/>
                    </a:lnTo>
                    <a:lnTo>
                      <a:pt x="163" y="2"/>
                    </a:lnTo>
                    <a:lnTo>
                      <a:pt x="166" y="12"/>
                    </a:lnTo>
                    <a:lnTo>
                      <a:pt x="204" y="15"/>
                    </a:lnTo>
                    <a:lnTo>
                      <a:pt x="204" y="111"/>
                    </a:lnTo>
                    <a:lnTo>
                      <a:pt x="202" y="165"/>
                    </a:lnTo>
                    <a:lnTo>
                      <a:pt x="129" y="165"/>
                    </a:lnTo>
                    <a:lnTo>
                      <a:pt x="0" y="16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9" name="Freeform 698"/>
              <p:cNvSpPr>
                <a:spLocks/>
              </p:cNvSpPr>
              <p:nvPr/>
            </p:nvSpPr>
            <p:spPr bwMode="auto">
              <a:xfrm>
                <a:off x="23235" y="7078"/>
                <a:ext cx="196" cy="154"/>
              </a:xfrm>
              <a:custGeom>
                <a:avLst/>
                <a:gdLst>
                  <a:gd name="T0" fmla="*/ 97 w 196"/>
                  <a:gd name="T1" fmla="*/ 99 h 154"/>
                  <a:gd name="T2" fmla="*/ 82 w 196"/>
                  <a:gd name="T3" fmla="*/ 81 h 154"/>
                  <a:gd name="T4" fmla="*/ 63 w 196"/>
                  <a:gd name="T5" fmla="*/ 73 h 154"/>
                  <a:gd name="T6" fmla="*/ 39 w 196"/>
                  <a:gd name="T7" fmla="*/ 66 h 154"/>
                  <a:gd name="T8" fmla="*/ 28 w 196"/>
                  <a:gd name="T9" fmla="*/ 49 h 154"/>
                  <a:gd name="T10" fmla="*/ 20 w 196"/>
                  <a:gd name="T11" fmla="*/ 26 h 154"/>
                  <a:gd name="T12" fmla="*/ 0 w 196"/>
                  <a:gd name="T13" fmla="*/ 2 h 154"/>
                  <a:gd name="T14" fmla="*/ 155 w 196"/>
                  <a:gd name="T15" fmla="*/ 0 h 154"/>
                  <a:gd name="T16" fmla="*/ 159 w 196"/>
                  <a:gd name="T17" fmla="*/ 2 h 154"/>
                  <a:gd name="T18" fmla="*/ 159 w 196"/>
                  <a:gd name="T19" fmla="*/ 66 h 154"/>
                  <a:gd name="T20" fmla="*/ 191 w 196"/>
                  <a:gd name="T21" fmla="*/ 69 h 154"/>
                  <a:gd name="T22" fmla="*/ 189 w 196"/>
                  <a:gd name="T23" fmla="*/ 131 h 154"/>
                  <a:gd name="T24" fmla="*/ 194 w 196"/>
                  <a:gd name="T25" fmla="*/ 131 h 154"/>
                  <a:gd name="T26" fmla="*/ 196 w 196"/>
                  <a:gd name="T27" fmla="*/ 154 h 154"/>
                  <a:gd name="T28" fmla="*/ 174 w 196"/>
                  <a:gd name="T29" fmla="*/ 148 h 154"/>
                  <a:gd name="T30" fmla="*/ 172 w 196"/>
                  <a:gd name="T31" fmla="*/ 148 h 154"/>
                  <a:gd name="T32" fmla="*/ 174 w 196"/>
                  <a:gd name="T33" fmla="*/ 144 h 154"/>
                  <a:gd name="T34" fmla="*/ 168 w 196"/>
                  <a:gd name="T35" fmla="*/ 144 h 154"/>
                  <a:gd name="T36" fmla="*/ 161 w 196"/>
                  <a:gd name="T37" fmla="*/ 139 h 154"/>
                  <a:gd name="T38" fmla="*/ 151 w 196"/>
                  <a:gd name="T39" fmla="*/ 137 h 154"/>
                  <a:gd name="T40" fmla="*/ 144 w 196"/>
                  <a:gd name="T41" fmla="*/ 129 h 154"/>
                  <a:gd name="T42" fmla="*/ 118 w 196"/>
                  <a:gd name="T43" fmla="*/ 124 h 154"/>
                  <a:gd name="T44" fmla="*/ 108 w 196"/>
                  <a:gd name="T45" fmla="*/ 118 h 154"/>
                  <a:gd name="T46" fmla="*/ 103 w 196"/>
                  <a:gd name="T47" fmla="*/ 118 h 154"/>
                  <a:gd name="T48" fmla="*/ 101 w 196"/>
                  <a:gd name="T49" fmla="*/ 109 h 154"/>
                  <a:gd name="T50" fmla="*/ 97 w 196"/>
                  <a:gd name="T51" fmla="*/ 9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6" h="154">
                    <a:moveTo>
                      <a:pt x="97" y="99"/>
                    </a:moveTo>
                    <a:lnTo>
                      <a:pt x="82" y="81"/>
                    </a:lnTo>
                    <a:lnTo>
                      <a:pt x="63" y="73"/>
                    </a:lnTo>
                    <a:lnTo>
                      <a:pt x="39" y="66"/>
                    </a:lnTo>
                    <a:lnTo>
                      <a:pt x="28" y="49"/>
                    </a:lnTo>
                    <a:lnTo>
                      <a:pt x="20" y="26"/>
                    </a:lnTo>
                    <a:lnTo>
                      <a:pt x="0" y="2"/>
                    </a:lnTo>
                    <a:lnTo>
                      <a:pt x="155" y="0"/>
                    </a:lnTo>
                    <a:lnTo>
                      <a:pt x="159" y="2"/>
                    </a:lnTo>
                    <a:lnTo>
                      <a:pt x="159" y="66"/>
                    </a:lnTo>
                    <a:lnTo>
                      <a:pt x="191" y="69"/>
                    </a:lnTo>
                    <a:lnTo>
                      <a:pt x="189" y="131"/>
                    </a:lnTo>
                    <a:lnTo>
                      <a:pt x="194" y="131"/>
                    </a:lnTo>
                    <a:lnTo>
                      <a:pt x="196" y="154"/>
                    </a:lnTo>
                    <a:lnTo>
                      <a:pt x="174" y="148"/>
                    </a:lnTo>
                    <a:lnTo>
                      <a:pt x="172" y="148"/>
                    </a:lnTo>
                    <a:lnTo>
                      <a:pt x="174" y="144"/>
                    </a:lnTo>
                    <a:lnTo>
                      <a:pt x="168" y="144"/>
                    </a:lnTo>
                    <a:lnTo>
                      <a:pt x="161" y="139"/>
                    </a:lnTo>
                    <a:lnTo>
                      <a:pt x="151" y="137"/>
                    </a:lnTo>
                    <a:lnTo>
                      <a:pt x="144" y="129"/>
                    </a:lnTo>
                    <a:lnTo>
                      <a:pt x="118" y="124"/>
                    </a:lnTo>
                    <a:lnTo>
                      <a:pt x="108" y="118"/>
                    </a:lnTo>
                    <a:lnTo>
                      <a:pt x="103" y="118"/>
                    </a:lnTo>
                    <a:lnTo>
                      <a:pt x="101" y="109"/>
                    </a:lnTo>
                    <a:lnTo>
                      <a:pt x="97" y="9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0" name="Freeform 699"/>
              <p:cNvSpPr>
                <a:spLocks/>
              </p:cNvSpPr>
              <p:nvPr/>
            </p:nvSpPr>
            <p:spPr bwMode="auto">
              <a:xfrm>
                <a:off x="23950" y="7080"/>
                <a:ext cx="170" cy="118"/>
              </a:xfrm>
              <a:custGeom>
                <a:avLst/>
                <a:gdLst>
                  <a:gd name="T0" fmla="*/ 170 w 170"/>
                  <a:gd name="T1" fmla="*/ 56 h 118"/>
                  <a:gd name="T2" fmla="*/ 170 w 170"/>
                  <a:gd name="T3" fmla="*/ 118 h 118"/>
                  <a:gd name="T4" fmla="*/ 157 w 170"/>
                  <a:gd name="T5" fmla="*/ 107 h 118"/>
                  <a:gd name="T6" fmla="*/ 155 w 170"/>
                  <a:gd name="T7" fmla="*/ 99 h 118"/>
                  <a:gd name="T8" fmla="*/ 142 w 170"/>
                  <a:gd name="T9" fmla="*/ 101 h 118"/>
                  <a:gd name="T10" fmla="*/ 123 w 170"/>
                  <a:gd name="T11" fmla="*/ 97 h 118"/>
                  <a:gd name="T12" fmla="*/ 104 w 170"/>
                  <a:gd name="T13" fmla="*/ 99 h 118"/>
                  <a:gd name="T14" fmla="*/ 69 w 170"/>
                  <a:gd name="T15" fmla="*/ 79 h 118"/>
                  <a:gd name="T16" fmla="*/ 61 w 170"/>
                  <a:gd name="T17" fmla="*/ 69 h 118"/>
                  <a:gd name="T18" fmla="*/ 50 w 170"/>
                  <a:gd name="T19" fmla="*/ 69 h 118"/>
                  <a:gd name="T20" fmla="*/ 31 w 170"/>
                  <a:gd name="T21" fmla="*/ 58 h 118"/>
                  <a:gd name="T22" fmla="*/ 26 w 170"/>
                  <a:gd name="T23" fmla="*/ 52 h 118"/>
                  <a:gd name="T24" fmla="*/ 5 w 170"/>
                  <a:gd name="T25" fmla="*/ 32 h 118"/>
                  <a:gd name="T26" fmla="*/ 0 w 170"/>
                  <a:gd name="T27" fmla="*/ 19 h 118"/>
                  <a:gd name="T28" fmla="*/ 0 w 170"/>
                  <a:gd name="T29" fmla="*/ 4 h 118"/>
                  <a:gd name="T30" fmla="*/ 104 w 170"/>
                  <a:gd name="T31" fmla="*/ 2 h 118"/>
                  <a:gd name="T32" fmla="*/ 168 w 170"/>
                  <a:gd name="T33" fmla="*/ 0 h 118"/>
                  <a:gd name="T34" fmla="*/ 170 w 170"/>
                  <a:gd name="T35" fmla="*/ 5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0" h="118">
                    <a:moveTo>
                      <a:pt x="170" y="56"/>
                    </a:moveTo>
                    <a:lnTo>
                      <a:pt x="170" y="118"/>
                    </a:lnTo>
                    <a:lnTo>
                      <a:pt x="157" y="107"/>
                    </a:lnTo>
                    <a:lnTo>
                      <a:pt x="155" y="99"/>
                    </a:lnTo>
                    <a:lnTo>
                      <a:pt x="142" y="101"/>
                    </a:lnTo>
                    <a:lnTo>
                      <a:pt x="123" y="97"/>
                    </a:lnTo>
                    <a:lnTo>
                      <a:pt x="104" y="99"/>
                    </a:lnTo>
                    <a:lnTo>
                      <a:pt x="69" y="79"/>
                    </a:lnTo>
                    <a:lnTo>
                      <a:pt x="61" y="69"/>
                    </a:lnTo>
                    <a:lnTo>
                      <a:pt x="50" y="69"/>
                    </a:lnTo>
                    <a:lnTo>
                      <a:pt x="31" y="58"/>
                    </a:lnTo>
                    <a:lnTo>
                      <a:pt x="26" y="52"/>
                    </a:lnTo>
                    <a:lnTo>
                      <a:pt x="5" y="32"/>
                    </a:lnTo>
                    <a:lnTo>
                      <a:pt x="0" y="19"/>
                    </a:lnTo>
                    <a:lnTo>
                      <a:pt x="0" y="4"/>
                    </a:lnTo>
                    <a:lnTo>
                      <a:pt x="104" y="2"/>
                    </a:lnTo>
                    <a:lnTo>
                      <a:pt x="168" y="0"/>
                    </a:lnTo>
                    <a:lnTo>
                      <a:pt x="170" y="5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1" name="Freeform 700"/>
              <p:cNvSpPr>
                <a:spLocks/>
              </p:cNvSpPr>
              <p:nvPr/>
            </p:nvSpPr>
            <p:spPr bwMode="auto">
              <a:xfrm>
                <a:off x="21842" y="7071"/>
                <a:ext cx="242" cy="361"/>
              </a:xfrm>
              <a:custGeom>
                <a:avLst/>
                <a:gdLst>
                  <a:gd name="T0" fmla="*/ 238 w 242"/>
                  <a:gd name="T1" fmla="*/ 288 h 361"/>
                  <a:gd name="T2" fmla="*/ 216 w 242"/>
                  <a:gd name="T3" fmla="*/ 303 h 361"/>
                  <a:gd name="T4" fmla="*/ 184 w 242"/>
                  <a:gd name="T5" fmla="*/ 310 h 361"/>
                  <a:gd name="T6" fmla="*/ 182 w 242"/>
                  <a:gd name="T7" fmla="*/ 305 h 361"/>
                  <a:gd name="T8" fmla="*/ 176 w 242"/>
                  <a:gd name="T9" fmla="*/ 308 h 361"/>
                  <a:gd name="T10" fmla="*/ 173 w 242"/>
                  <a:gd name="T11" fmla="*/ 318 h 361"/>
                  <a:gd name="T12" fmla="*/ 163 w 242"/>
                  <a:gd name="T13" fmla="*/ 318 h 361"/>
                  <a:gd name="T14" fmla="*/ 158 w 242"/>
                  <a:gd name="T15" fmla="*/ 323 h 361"/>
                  <a:gd name="T16" fmla="*/ 152 w 242"/>
                  <a:gd name="T17" fmla="*/ 323 h 361"/>
                  <a:gd name="T18" fmla="*/ 148 w 242"/>
                  <a:gd name="T19" fmla="*/ 335 h 361"/>
                  <a:gd name="T20" fmla="*/ 141 w 242"/>
                  <a:gd name="T21" fmla="*/ 335 h 361"/>
                  <a:gd name="T22" fmla="*/ 137 w 242"/>
                  <a:gd name="T23" fmla="*/ 342 h 361"/>
                  <a:gd name="T24" fmla="*/ 128 w 242"/>
                  <a:gd name="T25" fmla="*/ 346 h 361"/>
                  <a:gd name="T26" fmla="*/ 90 w 242"/>
                  <a:gd name="T27" fmla="*/ 340 h 361"/>
                  <a:gd name="T28" fmla="*/ 85 w 242"/>
                  <a:gd name="T29" fmla="*/ 342 h 361"/>
                  <a:gd name="T30" fmla="*/ 70 w 242"/>
                  <a:gd name="T31" fmla="*/ 344 h 361"/>
                  <a:gd name="T32" fmla="*/ 66 w 242"/>
                  <a:gd name="T33" fmla="*/ 350 h 361"/>
                  <a:gd name="T34" fmla="*/ 58 w 242"/>
                  <a:gd name="T35" fmla="*/ 355 h 361"/>
                  <a:gd name="T36" fmla="*/ 53 w 242"/>
                  <a:gd name="T37" fmla="*/ 355 h 361"/>
                  <a:gd name="T38" fmla="*/ 49 w 242"/>
                  <a:gd name="T39" fmla="*/ 359 h 361"/>
                  <a:gd name="T40" fmla="*/ 47 w 242"/>
                  <a:gd name="T41" fmla="*/ 357 h 361"/>
                  <a:gd name="T42" fmla="*/ 15 w 242"/>
                  <a:gd name="T43" fmla="*/ 355 h 361"/>
                  <a:gd name="T44" fmla="*/ 4 w 242"/>
                  <a:gd name="T45" fmla="*/ 357 h 361"/>
                  <a:gd name="T46" fmla="*/ 0 w 242"/>
                  <a:gd name="T47" fmla="*/ 361 h 361"/>
                  <a:gd name="T48" fmla="*/ 12 w 242"/>
                  <a:gd name="T49" fmla="*/ 161 h 361"/>
                  <a:gd name="T50" fmla="*/ 23 w 242"/>
                  <a:gd name="T51" fmla="*/ 0 h 361"/>
                  <a:gd name="T52" fmla="*/ 163 w 242"/>
                  <a:gd name="T53" fmla="*/ 7 h 361"/>
                  <a:gd name="T54" fmla="*/ 161 w 242"/>
                  <a:gd name="T55" fmla="*/ 41 h 361"/>
                  <a:gd name="T56" fmla="*/ 156 w 242"/>
                  <a:gd name="T57" fmla="*/ 41 h 361"/>
                  <a:gd name="T58" fmla="*/ 150 w 242"/>
                  <a:gd name="T59" fmla="*/ 170 h 361"/>
                  <a:gd name="T60" fmla="*/ 146 w 242"/>
                  <a:gd name="T61" fmla="*/ 170 h 361"/>
                  <a:gd name="T62" fmla="*/ 146 w 242"/>
                  <a:gd name="T63" fmla="*/ 187 h 361"/>
                  <a:gd name="T64" fmla="*/ 242 w 242"/>
                  <a:gd name="T65" fmla="*/ 194 h 361"/>
                  <a:gd name="T66" fmla="*/ 238 w 242"/>
                  <a:gd name="T67" fmla="*/ 28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2" h="361">
                    <a:moveTo>
                      <a:pt x="238" y="288"/>
                    </a:moveTo>
                    <a:lnTo>
                      <a:pt x="216" y="303"/>
                    </a:lnTo>
                    <a:lnTo>
                      <a:pt x="184" y="310"/>
                    </a:lnTo>
                    <a:lnTo>
                      <a:pt x="182" y="305"/>
                    </a:lnTo>
                    <a:lnTo>
                      <a:pt x="176" y="308"/>
                    </a:lnTo>
                    <a:lnTo>
                      <a:pt x="173" y="318"/>
                    </a:lnTo>
                    <a:lnTo>
                      <a:pt x="163" y="318"/>
                    </a:lnTo>
                    <a:lnTo>
                      <a:pt x="158" y="323"/>
                    </a:lnTo>
                    <a:lnTo>
                      <a:pt x="152" y="323"/>
                    </a:lnTo>
                    <a:lnTo>
                      <a:pt x="148" y="335"/>
                    </a:lnTo>
                    <a:lnTo>
                      <a:pt x="141" y="335"/>
                    </a:lnTo>
                    <a:lnTo>
                      <a:pt x="137" y="342"/>
                    </a:lnTo>
                    <a:lnTo>
                      <a:pt x="128" y="346"/>
                    </a:lnTo>
                    <a:lnTo>
                      <a:pt x="90" y="340"/>
                    </a:lnTo>
                    <a:lnTo>
                      <a:pt x="85" y="342"/>
                    </a:lnTo>
                    <a:lnTo>
                      <a:pt x="70" y="344"/>
                    </a:lnTo>
                    <a:lnTo>
                      <a:pt x="66" y="350"/>
                    </a:lnTo>
                    <a:lnTo>
                      <a:pt x="58" y="355"/>
                    </a:lnTo>
                    <a:lnTo>
                      <a:pt x="53" y="355"/>
                    </a:lnTo>
                    <a:lnTo>
                      <a:pt x="49" y="359"/>
                    </a:lnTo>
                    <a:lnTo>
                      <a:pt x="47" y="357"/>
                    </a:lnTo>
                    <a:lnTo>
                      <a:pt x="15" y="355"/>
                    </a:lnTo>
                    <a:lnTo>
                      <a:pt x="4" y="357"/>
                    </a:lnTo>
                    <a:lnTo>
                      <a:pt x="0" y="361"/>
                    </a:lnTo>
                    <a:lnTo>
                      <a:pt x="12" y="161"/>
                    </a:lnTo>
                    <a:lnTo>
                      <a:pt x="23" y="0"/>
                    </a:lnTo>
                    <a:lnTo>
                      <a:pt x="163" y="7"/>
                    </a:lnTo>
                    <a:lnTo>
                      <a:pt x="161" y="41"/>
                    </a:lnTo>
                    <a:lnTo>
                      <a:pt x="156" y="41"/>
                    </a:lnTo>
                    <a:lnTo>
                      <a:pt x="150" y="170"/>
                    </a:lnTo>
                    <a:lnTo>
                      <a:pt x="146" y="170"/>
                    </a:lnTo>
                    <a:lnTo>
                      <a:pt x="146" y="187"/>
                    </a:lnTo>
                    <a:lnTo>
                      <a:pt x="242" y="194"/>
                    </a:lnTo>
                    <a:lnTo>
                      <a:pt x="238" y="288"/>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2" name="Freeform 701"/>
              <p:cNvSpPr>
                <a:spLocks/>
              </p:cNvSpPr>
              <p:nvPr/>
            </p:nvSpPr>
            <p:spPr bwMode="auto">
              <a:xfrm>
                <a:off x="21988" y="7078"/>
                <a:ext cx="332" cy="290"/>
              </a:xfrm>
              <a:custGeom>
                <a:avLst/>
                <a:gdLst>
                  <a:gd name="T0" fmla="*/ 204 w 332"/>
                  <a:gd name="T1" fmla="*/ 277 h 290"/>
                  <a:gd name="T2" fmla="*/ 199 w 332"/>
                  <a:gd name="T3" fmla="*/ 279 h 290"/>
                  <a:gd name="T4" fmla="*/ 197 w 332"/>
                  <a:gd name="T5" fmla="*/ 277 h 290"/>
                  <a:gd name="T6" fmla="*/ 191 w 332"/>
                  <a:gd name="T7" fmla="*/ 281 h 290"/>
                  <a:gd name="T8" fmla="*/ 184 w 332"/>
                  <a:gd name="T9" fmla="*/ 275 h 290"/>
                  <a:gd name="T10" fmla="*/ 178 w 332"/>
                  <a:gd name="T11" fmla="*/ 277 h 290"/>
                  <a:gd name="T12" fmla="*/ 165 w 332"/>
                  <a:gd name="T13" fmla="*/ 273 h 290"/>
                  <a:gd name="T14" fmla="*/ 156 w 332"/>
                  <a:gd name="T15" fmla="*/ 275 h 290"/>
                  <a:gd name="T16" fmla="*/ 150 w 332"/>
                  <a:gd name="T17" fmla="*/ 273 h 290"/>
                  <a:gd name="T18" fmla="*/ 146 w 332"/>
                  <a:gd name="T19" fmla="*/ 277 h 290"/>
                  <a:gd name="T20" fmla="*/ 139 w 332"/>
                  <a:gd name="T21" fmla="*/ 277 h 290"/>
                  <a:gd name="T22" fmla="*/ 135 w 332"/>
                  <a:gd name="T23" fmla="*/ 281 h 290"/>
                  <a:gd name="T24" fmla="*/ 124 w 332"/>
                  <a:gd name="T25" fmla="*/ 290 h 290"/>
                  <a:gd name="T26" fmla="*/ 111 w 332"/>
                  <a:gd name="T27" fmla="*/ 283 h 290"/>
                  <a:gd name="T28" fmla="*/ 92 w 332"/>
                  <a:gd name="T29" fmla="*/ 281 h 290"/>
                  <a:gd name="T30" fmla="*/ 96 w 332"/>
                  <a:gd name="T31" fmla="*/ 187 h 290"/>
                  <a:gd name="T32" fmla="*/ 0 w 332"/>
                  <a:gd name="T33" fmla="*/ 180 h 290"/>
                  <a:gd name="T34" fmla="*/ 0 w 332"/>
                  <a:gd name="T35" fmla="*/ 163 h 290"/>
                  <a:gd name="T36" fmla="*/ 4 w 332"/>
                  <a:gd name="T37" fmla="*/ 163 h 290"/>
                  <a:gd name="T38" fmla="*/ 10 w 332"/>
                  <a:gd name="T39" fmla="*/ 34 h 290"/>
                  <a:gd name="T40" fmla="*/ 15 w 332"/>
                  <a:gd name="T41" fmla="*/ 34 h 290"/>
                  <a:gd name="T42" fmla="*/ 17 w 332"/>
                  <a:gd name="T43" fmla="*/ 0 h 290"/>
                  <a:gd name="T44" fmla="*/ 317 w 332"/>
                  <a:gd name="T45" fmla="*/ 17 h 290"/>
                  <a:gd name="T46" fmla="*/ 317 w 332"/>
                  <a:gd name="T47" fmla="*/ 26 h 290"/>
                  <a:gd name="T48" fmla="*/ 328 w 332"/>
                  <a:gd name="T49" fmla="*/ 41 h 290"/>
                  <a:gd name="T50" fmla="*/ 332 w 332"/>
                  <a:gd name="T51" fmla="*/ 51 h 290"/>
                  <a:gd name="T52" fmla="*/ 330 w 332"/>
                  <a:gd name="T53" fmla="*/ 60 h 290"/>
                  <a:gd name="T54" fmla="*/ 322 w 332"/>
                  <a:gd name="T55" fmla="*/ 69 h 290"/>
                  <a:gd name="T56" fmla="*/ 320 w 332"/>
                  <a:gd name="T57" fmla="*/ 77 h 290"/>
                  <a:gd name="T58" fmla="*/ 330 w 332"/>
                  <a:gd name="T59" fmla="*/ 97 h 290"/>
                  <a:gd name="T60" fmla="*/ 332 w 332"/>
                  <a:gd name="T61" fmla="*/ 103 h 290"/>
                  <a:gd name="T62" fmla="*/ 326 w 332"/>
                  <a:gd name="T63" fmla="*/ 139 h 290"/>
                  <a:gd name="T64" fmla="*/ 317 w 332"/>
                  <a:gd name="T65" fmla="*/ 148 h 290"/>
                  <a:gd name="T66" fmla="*/ 313 w 332"/>
                  <a:gd name="T67" fmla="*/ 157 h 290"/>
                  <a:gd name="T68" fmla="*/ 313 w 332"/>
                  <a:gd name="T69" fmla="*/ 165 h 290"/>
                  <a:gd name="T70" fmla="*/ 320 w 332"/>
                  <a:gd name="T71" fmla="*/ 176 h 290"/>
                  <a:gd name="T72" fmla="*/ 326 w 332"/>
                  <a:gd name="T73" fmla="*/ 182 h 290"/>
                  <a:gd name="T74" fmla="*/ 326 w 332"/>
                  <a:gd name="T75" fmla="*/ 187 h 290"/>
                  <a:gd name="T76" fmla="*/ 320 w 332"/>
                  <a:gd name="T77" fmla="*/ 189 h 290"/>
                  <a:gd name="T78" fmla="*/ 300 w 332"/>
                  <a:gd name="T79" fmla="*/ 185 h 290"/>
                  <a:gd name="T80" fmla="*/ 292 w 332"/>
                  <a:gd name="T81" fmla="*/ 187 h 290"/>
                  <a:gd name="T82" fmla="*/ 287 w 332"/>
                  <a:gd name="T83" fmla="*/ 191 h 290"/>
                  <a:gd name="T84" fmla="*/ 285 w 332"/>
                  <a:gd name="T85" fmla="*/ 215 h 290"/>
                  <a:gd name="T86" fmla="*/ 290 w 332"/>
                  <a:gd name="T87" fmla="*/ 234 h 290"/>
                  <a:gd name="T88" fmla="*/ 292 w 332"/>
                  <a:gd name="T89" fmla="*/ 240 h 290"/>
                  <a:gd name="T90" fmla="*/ 290 w 332"/>
                  <a:gd name="T91" fmla="*/ 249 h 290"/>
                  <a:gd name="T92" fmla="*/ 272 w 332"/>
                  <a:gd name="T93" fmla="*/ 260 h 290"/>
                  <a:gd name="T94" fmla="*/ 251 w 332"/>
                  <a:gd name="T95" fmla="*/ 281 h 290"/>
                  <a:gd name="T96" fmla="*/ 236 w 332"/>
                  <a:gd name="T97" fmla="*/ 281 h 290"/>
                  <a:gd name="T98" fmla="*/ 229 w 332"/>
                  <a:gd name="T99" fmla="*/ 277 h 290"/>
                  <a:gd name="T100" fmla="*/ 219 w 332"/>
                  <a:gd name="T101" fmla="*/ 260 h 290"/>
                  <a:gd name="T102" fmla="*/ 210 w 332"/>
                  <a:gd name="T103" fmla="*/ 255 h 290"/>
                  <a:gd name="T104" fmla="*/ 206 w 332"/>
                  <a:gd name="T105" fmla="*/ 258 h 290"/>
                  <a:gd name="T106" fmla="*/ 201 w 332"/>
                  <a:gd name="T107" fmla="*/ 264 h 290"/>
                  <a:gd name="T108" fmla="*/ 204 w 332"/>
                  <a:gd name="T109" fmla="*/ 277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2" h="290">
                    <a:moveTo>
                      <a:pt x="204" y="277"/>
                    </a:moveTo>
                    <a:lnTo>
                      <a:pt x="199" y="279"/>
                    </a:lnTo>
                    <a:lnTo>
                      <a:pt x="197" y="277"/>
                    </a:lnTo>
                    <a:lnTo>
                      <a:pt x="191" y="281"/>
                    </a:lnTo>
                    <a:lnTo>
                      <a:pt x="184" y="275"/>
                    </a:lnTo>
                    <a:lnTo>
                      <a:pt x="178" y="277"/>
                    </a:lnTo>
                    <a:lnTo>
                      <a:pt x="165" y="273"/>
                    </a:lnTo>
                    <a:lnTo>
                      <a:pt x="156" y="275"/>
                    </a:lnTo>
                    <a:lnTo>
                      <a:pt x="150" y="273"/>
                    </a:lnTo>
                    <a:lnTo>
                      <a:pt x="146" y="277"/>
                    </a:lnTo>
                    <a:lnTo>
                      <a:pt x="139" y="277"/>
                    </a:lnTo>
                    <a:lnTo>
                      <a:pt x="135" y="281"/>
                    </a:lnTo>
                    <a:lnTo>
                      <a:pt x="124" y="290"/>
                    </a:lnTo>
                    <a:lnTo>
                      <a:pt x="111" y="283"/>
                    </a:lnTo>
                    <a:lnTo>
                      <a:pt x="92" y="281"/>
                    </a:lnTo>
                    <a:lnTo>
                      <a:pt x="96" y="187"/>
                    </a:lnTo>
                    <a:lnTo>
                      <a:pt x="0" y="180"/>
                    </a:lnTo>
                    <a:lnTo>
                      <a:pt x="0" y="163"/>
                    </a:lnTo>
                    <a:lnTo>
                      <a:pt x="4" y="163"/>
                    </a:lnTo>
                    <a:lnTo>
                      <a:pt x="10" y="34"/>
                    </a:lnTo>
                    <a:lnTo>
                      <a:pt x="15" y="34"/>
                    </a:lnTo>
                    <a:lnTo>
                      <a:pt x="17" y="0"/>
                    </a:lnTo>
                    <a:lnTo>
                      <a:pt x="317" y="17"/>
                    </a:lnTo>
                    <a:lnTo>
                      <a:pt x="317" y="26"/>
                    </a:lnTo>
                    <a:lnTo>
                      <a:pt x="328" y="41"/>
                    </a:lnTo>
                    <a:lnTo>
                      <a:pt x="332" y="51"/>
                    </a:lnTo>
                    <a:lnTo>
                      <a:pt x="330" y="60"/>
                    </a:lnTo>
                    <a:lnTo>
                      <a:pt x="322" y="69"/>
                    </a:lnTo>
                    <a:lnTo>
                      <a:pt x="320" y="77"/>
                    </a:lnTo>
                    <a:lnTo>
                      <a:pt x="330" y="97"/>
                    </a:lnTo>
                    <a:lnTo>
                      <a:pt x="332" y="103"/>
                    </a:lnTo>
                    <a:lnTo>
                      <a:pt x="326" y="139"/>
                    </a:lnTo>
                    <a:lnTo>
                      <a:pt x="317" y="148"/>
                    </a:lnTo>
                    <a:lnTo>
                      <a:pt x="313" y="157"/>
                    </a:lnTo>
                    <a:lnTo>
                      <a:pt x="313" y="165"/>
                    </a:lnTo>
                    <a:lnTo>
                      <a:pt x="320" y="176"/>
                    </a:lnTo>
                    <a:lnTo>
                      <a:pt x="326" y="182"/>
                    </a:lnTo>
                    <a:lnTo>
                      <a:pt x="326" y="187"/>
                    </a:lnTo>
                    <a:lnTo>
                      <a:pt x="320" y="189"/>
                    </a:lnTo>
                    <a:lnTo>
                      <a:pt x="300" y="185"/>
                    </a:lnTo>
                    <a:lnTo>
                      <a:pt x="292" y="187"/>
                    </a:lnTo>
                    <a:lnTo>
                      <a:pt x="287" y="191"/>
                    </a:lnTo>
                    <a:lnTo>
                      <a:pt x="285" y="215"/>
                    </a:lnTo>
                    <a:lnTo>
                      <a:pt x="290" y="234"/>
                    </a:lnTo>
                    <a:lnTo>
                      <a:pt x="292" y="240"/>
                    </a:lnTo>
                    <a:lnTo>
                      <a:pt x="290" y="249"/>
                    </a:lnTo>
                    <a:lnTo>
                      <a:pt x="272" y="260"/>
                    </a:lnTo>
                    <a:lnTo>
                      <a:pt x="251" y="281"/>
                    </a:lnTo>
                    <a:lnTo>
                      <a:pt x="236" y="281"/>
                    </a:lnTo>
                    <a:lnTo>
                      <a:pt x="229" y="277"/>
                    </a:lnTo>
                    <a:lnTo>
                      <a:pt x="219" y="260"/>
                    </a:lnTo>
                    <a:lnTo>
                      <a:pt x="210" y="255"/>
                    </a:lnTo>
                    <a:lnTo>
                      <a:pt x="206" y="258"/>
                    </a:lnTo>
                    <a:lnTo>
                      <a:pt x="201" y="264"/>
                    </a:lnTo>
                    <a:lnTo>
                      <a:pt x="204" y="27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3" name="Freeform 702"/>
              <p:cNvSpPr>
                <a:spLocks/>
              </p:cNvSpPr>
              <p:nvPr/>
            </p:nvSpPr>
            <p:spPr bwMode="auto">
              <a:xfrm>
                <a:off x="23923" y="7132"/>
                <a:ext cx="197" cy="171"/>
              </a:xfrm>
              <a:custGeom>
                <a:avLst/>
                <a:gdLst>
                  <a:gd name="T0" fmla="*/ 2 w 197"/>
                  <a:gd name="T1" fmla="*/ 171 h 171"/>
                  <a:gd name="T2" fmla="*/ 0 w 197"/>
                  <a:gd name="T3" fmla="*/ 58 h 171"/>
                  <a:gd name="T4" fmla="*/ 2 w 197"/>
                  <a:gd name="T5" fmla="*/ 47 h 171"/>
                  <a:gd name="T6" fmla="*/ 17 w 197"/>
                  <a:gd name="T7" fmla="*/ 43 h 171"/>
                  <a:gd name="T8" fmla="*/ 23 w 197"/>
                  <a:gd name="T9" fmla="*/ 49 h 171"/>
                  <a:gd name="T10" fmla="*/ 36 w 197"/>
                  <a:gd name="T11" fmla="*/ 40 h 171"/>
                  <a:gd name="T12" fmla="*/ 43 w 197"/>
                  <a:gd name="T13" fmla="*/ 32 h 171"/>
                  <a:gd name="T14" fmla="*/ 53 w 197"/>
                  <a:gd name="T15" fmla="*/ 0 h 171"/>
                  <a:gd name="T16" fmla="*/ 58 w 197"/>
                  <a:gd name="T17" fmla="*/ 6 h 171"/>
                  <a:gd name="T18" fmla="*/ 77 w 197"/>
                  <a:gd name="T19" fmla="*/ 17 h 171"/>
                  <a:gd name="T20" fmla="*/ 88 w 197"/>
                  <a:gd name="T21" fmla="*/ 17 h 171"/>
                  <a:gd name="T22" fmla="*/ 96 w 197"/>
                  <a:gd name="T23" fmla="*/ 27 h 171"/>
                  <a:gd name="T24" fmla="*/ 131 w 197"/>
                  <a:gd name="T25" fmla="*/ 47 h 171"/>
                  <a:gd name="T26" fmla="*/ 150 w 197"/>
                  <a:gd name="T27" fmla="*/ 45 h 171"/>
                  <a:gd name="T28" fmla="*/ 169 w 197"/>
                  <a:gd name="T29" fmla="*/ 49 h 171"/>
                  <a:gd name="T30" fmla="*/ 182 w 197"/>
                  <a:gd name="T31" fmla="*/ 47 h 171"/>
                  <a:gd name="T32" fmla="*/ 184 w 197"/>
                  <a:gd name="T33" fmla="*/ 55 h 171"/>
                  <a:gd name="T34" fmla="*/ 197 w 197"/>
                  <a:gd name="T35" fmla="*/ 66 h 171"/>
                  <a:gd name="T36" fmla="*/ 195 w 197"/>
                  <a:gd name="T37" fmla="*/ 70 h 171"/>
                  <a:gd name="T38" fmla="*/ 189 w 197"/>
                  <a:gd name="T39" fmla="*/ 70 h 171"/>
                  <a:gd name="T40" fmla="*/ 174 w 197"/>
                  <a:gd name="T41" fmla="*/ 81 h 171"/>
                  <a:gd name="T42" fmla="*/ 161 w 197"/>
                  <a:gd name="T43" fmla="*/ 83 h 171"/>
                  <a:gd name="T44" fmla="*/ 163 w 197"/>
                  <a:gd name="T45" fmla="*/ 98 h 171"/>
                  <a:gd name="T46" fmla="*/ 154 w 197"/>
                  <a:gd name="T47" fmla="*/ 103 h 171"/>
                  <a:gd name="T48" fmla="*/ 146 w 197"/>
                  <a:gd name="T49" fmla="*/ 113 h 171"/>
                  <a:gd name="T50" fmla="*/ 143 w 197"/>
                  <a:gd name="T51" fmla="*/ 124 h 171"/>
                  <a:gd name="T52" fmla="*/ 133 w 197"/>
                  <a:gd name="T53" fmla="*/ 133 h 171"/>
                  <a:gd name="T54" fmla="*/ 133 w 197"/>
                  <a:gd name="T55" fmla="*/ 169 h 171"/>
                  <a:gd name="T56" fmla="*/ 66 w 197"/>
                  <a:gd name="T57" fmla="*/ 171 h 171"/>
                  <a:gd name="T58" fmla="*/ 2 w 197"/>
                  <a:gd name="T59"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7" h="171">
                    <a:moveTo>
                      <a:pt x="2" y="171"/>
                    </a:moveTo>
                    <a:lnTo>
                      <a:pt x="0" y="58"/>
                    </a:lnTo>
                    <a:lnTo>
                      <a:pt x="2" y="47"/>
                    </a:lnTo>
                    <a:lnTo>
                      <a:pt x="17" y="43"/>
                    </a:lnTo>
                    <a:lnTo>
                      <a:pt x="23" y="49"/>
                    </a:lnTo>
                    <a:lnTo>
                      <a:pt x="36" y="40"/>
                    </a:lnTo>
                    <a:lnTo>
                      <a:pt x="43" y="32"/>
                    </a:lnTo>
                    <a:lnTo>
                      <a:pt x="53" y="0"/>
                    </a:lnTo>
                    <a:lnTo>
                      <a:pt x="58" y="6"/>
                    </a:lnTo>
                    <a:lnTo>
                      <a:pt x="77" y="17"/>
                    </a:lnTo>
                    <a:lnTo>
                      <a:pt x="88" y="17"/>
                    </a:lnTo>
                    <a:lnTo>
                      <a:pt x="96" y="27"/>
                    </a:lnTo>
                    <a:lnTo>
                      <a:pt x="131" y="47"/>
                    </a:lnTo>
                    <a:lnTo>
                      <a:pt x="150" y="45"/>
                    </a:lnTo>
                    <a:lnTo>
                      <a:pt x="169" y="49"/>
                    </a:lnTo>
                    <a:lnTo>
                      <a:pt x="182" y="47"/>
                    </a:lnTo>
                    <a:lnTo>
                      <a:pt x="184" y="55"/>
                    </a:lnTo>
                    <a:lnTo>
                      <a:pt x="197" y="66"/>
                    </a:lnTo>
                    <a:lnTo>
                      <a:pt x="195" y="70"/>
                    </a:lnTo>
                    <a:lnTo>
                      <a:pt x="189" y="70"/>
                    </a:lnTo>
                    <a:lnTo>
                      <a:pt x="174" y="81"/>
                    </a:lnTo>
                    <a:lnTo>
                      <a:pt x="161" y="83"/>
                    </a:lnTo>
                    <a:lnTo>
                      <a:pt x="163" y="98"/>
                    </a:lnTo>
                    <a:lnTo>
                      <a:pt x="154" y="103"/>
                    </a:lnTo>
                    <a:lnTo>
                      <a:pt x="146" y="113"/>
                    </a:lnTo>
                    <a:lnTo>
                      <a:pt x="143" y="124"/>
                    </a:lnTo>
                    <a:lnTo>
                      <a:pt x="133" y="133"/>
                    </a:lnTo>
                    <a:lnTo>
                      <a:pt x="133" y="169"/>
                    </a:lnTo>
                    <a:lnTo>
                      <a:pt x="66" y="171"/>
                    </a:lnTo>
                    <a:lnTo>
                      <a:pt x="2" y="17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4" name="Freeform 703"/>
              <p:cNvSpPr>
                <a:spLocks/>
              </p:cNvSpPr>
              <p:nvPr/>
            </p:nvSpPr>
            <p:spPr bwMode="auto">
              <a:xfrm>
                <a:off x="24120" y="7132"/>
                <a:ext cx="133" cy="143"/>
              </a:xfrm>
              <a:custGeom>
                <a:avLst/>
                <a:gdLst>
                  <a:gd name="T0" fmla="*/ 133 w 133"/>
                  <a:gd name="T1" fmla="*/ 109 h 143"/>
                  <a:gd name="T2" fmla="*/ 80 w 133"/>
                  <a:gd name="T3" fmla="*/ 111 h 143"/>
                  <a:gd name="T4" fmla="*/ 80 w 133"/>
                  <a:gd name="T5" fmla="*/ 143 h 143"/>
                  <a:gd name="T6" fmla="*/ 67 w 133"/>
                  <a:gd name="T7" fmla="*/ 143 h 143"/>
                  <a:gd name="T8" fmla="*/ 67 w 133"/>
                  <a:gd name="T9" fmla="*/ 120 h 143"/>
                  <a:gd name="T10" fmla="*/ 58 w 133"/>
                  <a:gd name="T11" fmla="*/ 105 h 143"/>
                  <a:gd name="T12" fmla="*/ 30 w 133"/>
                  <a:gd name="T13" fmla="*/ 85 h 143"/>
                  <a:gd name="T14" fmla="*/ 24 w 133"/>
                  <a:gd name="T15" fmla="*/ 77 h 143"/>
                  <a:gd name="T16" fmla="*/ 9 w 133"/>
                  <a:gd name="T17" fmla="*/ 73 h 143"/>
                  <a:gd name="T18" fmla="*/ 0 w 133"/>
                  <a:gd name="T19" fmla="*/ 66 h 143"/>
                  <a:gd name="T20" fmla="*/ 0 w 133"/>
                  <a:gd name="T21" fmla="*/ 4 h 143"/>
                  <a:gd name="T22" fmla="*/ 131 w 133"/>
                  <a:gd name="T23" fmla="*/ 0 h 143"/>
                  <a:gd name="T24" fmla="*/ 133 w 133"/>
                  <a:gd name="T25" fmla="*/ 43 h 143"/>
                  <a:gd name="T26" fmla="*/ 133 w 133"/>
                  <a:gd name="T27" fmla="*/ 10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43">
                    <a:moveTo>
                      <a:pt x="133" y="109"/>
                    </a:moveTo>
                    <a:lnTo>
                      <a:pt x="80" y="111"/>
                    </a:lnTo>
                    <a:lnTo>
                      <a:pt x="80" y="143"/>
                    </a:lnTo>
                    <a:lnTo>
                      <a:pt x="67" y="143"/>
                    </a:lnTo>
                    <a:lnTo>
                      <a:pt x="67" y="120"/>
                    </a:lnTo>
                    <a:lnTo>
                      <a:pt x="58" y="105"/>
                    </a:lnTo>
                    <a:lnTo>
                      <a:pt x="30" y="85"/>
                    </a:lnTo>
                    <a:lnTo>
                      <a:pt x="24" y="77"/>
                    </a:lnTo>
                    <a:lnTo>
                      <a:pt x="9" y="73"/>
                    </a:lnTo>
                    <a:lnTo>
                      <a:pt x="0" y="66"/>
                    </a:lnTo>
                    <a:lnTo>
                      <a:pt x="0" y="4"/>
                    </a:lnTo>
                    <a:lnTo>
                      <a:pt x="131" y="0"/>
                    </a:lnTo>
                    <a:lnTo>
                      <a:pt x="133" y="43"/>
                    </a:lnTo>
                    <a:lnTo>
                      <a:pt x="133" y="10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5" name="Freeform 704"/>
              <p:cNvSpPr>
                <a:spLocks/>
              </p:cNvSpPr>
              <p:nvPr/>
            </p:nvSpPr>
            <p:spPr bwMode="auto">
              <a:xfrm>
                <a:off x="23654" y="7142"/>
                <a:ext cx="138" cy="198"/>
              </a:xfrm>
              <a:custGeom>
                <a:avLst/>
                <a:gdLst>
                  <a:gd name="T0" fmla="*/ 133 w 138"/>
                  <a:gd name="T1" fmla="*/ 35 h 198"/>
                  <a:gd name="T2" fmla="*/ 138 w 138"/>
                  <a:gd name="T3" fmla="*/ 198 h 198"/>
                  <a:gd name="T4" fmla="*/ 7 w 138"/>
                  <a:gd name="T5" fmla="*/ 198 h 198"/>
                  <a:gd name="T6" fmla="*/ 7 w 138"/>
                  <a:gd name="T7" fmla="*/ 99 h 198"/>
                  <a:gd name="T8" fmla="*/ 4 w 138"/>
                  <a:gd name="T9" fmla="*/ 69 h 198"/>
                  <a:gd name="T10" fmla="*/ 2 w 138"/>
                  <a:gd name="T11" fmla="*/ 67 h 198"/>
                  <a:gd name="T12" fmla="*/ 0 w 138"/>
                  <a:gd name="T13" fmla="*/ 2 h 198"/>
                  <a:gd name="T14" fmla="*/ 34 w 138"/>
                  <a:gd name="T15" fmla="*/ 2 h 198"/>
                  <a:gd name="T16" fmla="*/ 133 w 138"/>
                  <a:gd name="T17" fmla="*/ 0 h 198"/>
                  <a:gd name="T18" fmla="*/ 133 w 138"/>
                  <a:gd name="T19" fmla="*/ 35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98">
                    <a:moveTo>
                      <a:pt x="133" y="35"/>
                    </a:moveTo>
                    <a:lnTo>
                      <a:pt x="138" y="198"/>
                    </a:lnTo>
                    <a:lnTo>
                      <a:pt x="7" y="198"/>
                    </a:lnTo>
                    <a:lnTo>
                      <a:pt x="7" y="99"/>
                    </a:lnTo>
                    <a:lnTo>
                      <a:pt x="4" y="69"/>
                    </a:lnTo>
                    <a:lnTo>
                      <a:pt x="2" y="67"/>
                    </a:lnTo>
                    <a:lnTo>
                      <a:pt x="0" y="2"/>
                    </a:lnTo>
                    <a:lnTo>
                      <a:pt x="34" y="2"/>
                    </a:lnTo>
                    <a:lnTo>
                      <a:pt x="133" y="0"/>
                    </a:lnTo>
                    <a:lnTo>
                      <a:pt x="133" y="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6" name="Freeform 705"/>
              <p:cNvSpPr>
                <a:spLocks/>
              </p:cNvSpPr>
              <p:nvPr/>
            </p:nvSpPr>
            <p:spPr bwMode="auto">
              <a:xfrm>
                <a:off x="23424" y="7144"/>
                <a:ext cx="237" cy="99"/>
              </a:xfrm>
              <a:custGeom>
                <a:avLst/>
                <a:gdLst>
                  <a:gd name="T0" fmla="*/ 230 w 237"/>
                  <a:gd name="T1" fmla="*/ 0 h 99"/>
                  <a:gd name="T2" fmla="*/ 232 w 237"/>
                  <a:gd name="T3" fmla="*/ 65 h 99"/>
                  <a:gd name="T4" fmla="*/ 234 w 237"/>
                  <a:gd name="T5" fmla="*/ 67 h 99"/>
                  <a:gd name="T6" fmla="*/ 237 w 237"/>
                  <a:gd name="T7" fmla="*/ 97 h 99"/>
                  <a:gd name="T8" fmla="*/ 22 w 237"/>
                  <a:gd name="T9" fmla="*/ 99 h 99"/>
                  <a:gd name="T10" fmla="*/ 7 w 237"/>
                  <a:gd name="T11" fmla="*/ 88 h 99"/>
                  <a:gd name="T12" fmla="*/ 5 w 237"/>
                  <a:gd name="T13" fmla="*/ 65 h 99"/>
                  <a:gd name="T14" fmla="*/ 0 w 237"/>
                  <a:gd name="T15" fmla="*/ 65 h 99"/>
                  <a:gd name="T16" fmla="*/ 2 w 237"/>
                  <a:gd name="T17" fmla="*/ 3 h 99"/>
                  <a:gd name="T18" fmla="*/ 101 w 237"/>
                  <a:gd name="T19" fmla="*/ 0 h 99"/>
                  <a:gd name="T20" fmla="*/ 230 w 237"/>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7" h="99">
                    <a:moveTo>
                      <a:pt x="230" y="0"/>
                    </a:moveTo>
                    <a:lnTo>
                      <a:pt x="232" y="65"/>
                    </a:lnTo>
                    <a:lnTo>
                      <a:pt x="234" y="67"/>
                    </a:lnTo>
                    <a:lnTo>
                      <a:pt x="237" y="97"/>
                    </a:lnTo>
                    <a:lnTo>
                      <a:pt x="22" y="99"/>
                    </a:lnTo>
                    <a:lnTo>
                      <a:pt x="7" y="88"/>
                    </a:lnTo>
                    <a:lnTo>
                      <a:pt x="5" y="65"/>
                    </a:lnTo>
                    <a:lnTo>
                      <a:pt x="0" y="65"/>
                    </a:lnTo>
                    <a:lnTo>
                      <a:pt x="2" y="3"/>
                    </a:lnTo>
                    <a:lnTo>
                      <a:pt x="101" y="0"/>
                    </a:lnTo>
                    <a:lnTo>
                      <a:pt x="230"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7" name="Freeform 706"/>
              <p:cNvSpPr>
                <a:spLocks/>
              </p:cNvSpPr>
              <p:nvPr/>
            </p:nvSpPr>
            <p:spPr bwMode="auto">
              <a:xfrm>
                <a:off x="24810" y="7106"/>
                <a:ext cx="238" cy="146"/>
              </a:xfrm>
              <a:custGeom>
                <a:avLst/>
                <a:gdLst>
                  <a:gd name="T0" fmla="*/ 0 w 238"/>
                  <a:gd name="T1" fmla="*/ 47 h 146"/>
                  <a:gd name="T2" fmla="*/ 0 w 238"/>
                  <a:gd name="T3" fmla="*/ 15 h 146"/>
                  <a:gd name="T4" fmla="*/ 64 w 238"/>
                  <a:gd name="T5" fmla="*/ 11 h 146"/>
                  <a:gd name="T6" fmla="*/ 231 w 238"/>
                  <a:gd name="T7" fmla="*/ 0 h 146"/>
                  <a:gd name="T8" fmla="*/ 238 w 238"/>
                  <a:gd name="T9" fmla="*/ 99 h 146"/>
                  <a:gd name="T10" fmla="*/ 197 w 238"/>
                  <a:gd name="T11" fmla="*/ 101 h 146"/>
                  <a:gd name="T12" fmla="*/ 199 w 238"/>
                  <a:gd name="T13" fmla="*/ 135 h 146"/>
                  <a:gd name="T14" fmla="*/ 169 w 238"/>
                  <a:gd name="T15" fmla="*/ 137 h 146"/>
                  <a:gd name="T16" fmla="*/ 6 w 238"/>
                  <a:gd name="T17" fmla="*/ 146 h 146"/>
                  <a:gd name="T18" fmla="*/ 0 w 238"/>
                  <a:gd name="T19" fmla="*/ 4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8" h="146">
                    <a:moveTo>
                      <a:pt x="0" y="47"/>
                    </a:moveTo>
                    <a:lnTo>
                      <a:pt x="0" y="15"/>
                    </a:lnTo>
                    <a:lnTo>
                      <a:pt x="64" y="11"/>
                    </a:lnTo>
                    <a:lnTo>
                      <a:pt x="231" y="0"/>
                    </a:lnTo>
                    <a:lnTo>
                      <a:pt x="238" y="99"/>
                    </a:lnTo>
                    <a:lnTo>
                      <a:pt x="197" y="101"/>
                    </a:lnTo>
                    <a:lnTo>
                      <a:pt x="199" y="135"/>
                    </a:lnTo>
                    <a:lnTo>
                      <a:pt x="169" y="137"/>
                    </a:lnTo>
                    <a:lnTo>
                      <a:pt x="6" y="146"/>
                    </a:lnTo>
                    <a:lnTo>
                      <a:pt x="0" y="4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8" name="Freeform 707"/>
              <p:cNvSpPr>
                <a:spLocks/>
              </p:cNvSpPr>
              <p:nvPr/>
            </p:nvSpPr>
            <p:spPr bwMode="auto">
              <a:xfrm>
                <a:off x="23130" y="7175"/>
                <a:ext cx="208" cy="137"/>
              </a:xfrm>
              <a:custGeom>
                <a:avLst/>
                <a:gdLst>
                  <a:gd name="T0" fmla="*/ 90 w 208"/>
                  <a:gd name="T1" fmla="*/ 135 h 137"/>
                  <a:gd name="T2" fmla="*/ 92 w 208"/>
                  <a:gd name="T3" fmla="*/ 66 h 137"/>
                  <a:gd name="T4" fmla="*/ 0 w 208"/>
                  <a:gd name="T5" fmla="*/ 64 h 137"/>
                  <a:gd name="T6" fmla="*/ 2 w 208"/>
                  <a:gd name="T7" fmla="*/ 10 h 137"/>
                  <a:gd name="T8" fmla="*/ 58 w 208"/>
                  <a:gd name="T9" fmla="*/ 10 h 137"/>
                  <a:gd name="T10" fmla="*/ 62 w 208"/>
                  <a:gd name="T11" fmla="*/ 0 h 137"/>
                  <a:gd name="T12" fmla="*/ 202 w 208"/>
                  <a:gd name="T13" fmla="*/ 2 h 137"/>
                  <a:gd name="T14" fmla="*/ 206 w 208"/>
                  <a:gd name="T15" fmla="*/ 12 h 137"/>
                  <a:gd name="T16" fmla="*/ 208 w 208"/>
                  <a:gd name="T17" fmla="*/ 21 h 137"/>
                  <a:gd name="T18" fmla="*/ 206 w 208"/>
                  <a:gd name="T19" fmla="*/ 137 h 137"/>
                  <a:gd name="T20" fmla="*/ 90 w 208"/>
                  <a:gd name="T21" fmla="*/ 1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8" h="137">
                    <a:moveTo>
                      <a:pt x="90" y="135"/>
                    </a:moveTo>
                    <a:lnTo>
                      <a:pt x="92" y="66"/>
                    </a:lnTo>
                    <a:lnTo>
                      <a:pt x="0" y="64"/>
                    </a:lnTo>
                    <a:lnTo>
                      <a:pt x="2" y="10"/>
                    </a:lnTo>
                    <a:lnTo>
                      <a:pt x="58" y="10"/>
                    </a:lnTo>
                    <a:lnTo>
                      <a:pt x="62" y="0"/>
                    </a:lnTo>
                    <a:lnTo>
                      <a:pt x="202" y="2"/>
                    </a:lnTo>
                    <a:lnTo>
                      <a:pt x="206" y="12"/>
                    </a:lnTo>
                    <a:lnTo>
                      <a:pt x="208" y="21"/>
                    </a:lnTo>
                    <a:lnTo>
                      <a:pt x="206" y="137"/>
                    </a:lnTo>
                    <a:lnTo>
                      <a:pt x="90" y="135"/>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9" name="Freeform 708"/>
              <p:cNvSpPr>
                <a:spLocks/>
              </p:cNvSpPr>
              <p:nvPr/>
            </p:nvSpPr>
            <p:spPr bwMode="auto">
              <a:xfrm>
                <a:off x="23130" y="7175"/>
                <a:ext cx="208" cy="137"/>
              </a:xfrm>
              <a:custGeom>
                <a:avLst/>
                <a:gdLst>
                  <a:gd name="T0" fmla="*/ 90 w 208"/>
                  <a:gd name="T1" fmla="*/ 135 h 137"/>
                  <a:gd name="T2" fmla="*/ 92 w 208"/>
                  <a:gd name="T3" fmla="*/ 66 h 137"/>
                  <a:gd name="T4" fmla="*/ 0 w 208"/>
                  <a:gd name="T5" fmla="*/ 64 h 137"/>
                  <a:gd name="T6" fmla="*/ 2 w 208"/>
                  <a:gd name="T7" fmla="*/ 10 h 137"/>
                  <a:gd name="T8" fmla="*/ 58 w 208"/>
                  <a:gd name="T9" fmla="*/ 10 h 137"/>
                  <a:gd name="T10" fmla="*/ 62 w 208"/>
                  <a:gd name="T11" fmla="*/ 0 h 137"/>
                  <a:gd name="T12" fmla="*/ 202 w 208"/>
                  <a:gd name="T13" fmla="*/ 2 h 137"/>
                  <a:gd name="T14" fmla="*/ 206 w 208"/>
                  <a:gd name="T15" fmla="*/ 12 h 137"/>
                  <a:gd name="T16" fmla="*/ 208 w 208"/>
                  <a:gd name="T17" fmla="*/ 21 h 137"/>
                  <a:gd name="T18" fmla="*/ 206 w 208"/>
                  <a:gd name="T19" fmla="*/ 137 h 137"/>
                  <a:gd name="T20" fmla="*/ 90 w 208"/>
                  <a:gd name="T21" fmla="*/ 1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8" h="137">
                    <a:moveTo>
                      <a:pt x="90" y="135"/>
                    </a:moveTo>
                    <a:lnTo>
                      <a:pt x="92" y="66"/>
                    </a:lnTo>
                    <a:lnTo>
                      <a:pt x="0" y="64"/>
                    </a:lnTo>
                    <a:lnTo>
                      <a:pt x="2" y="10"/>
                    </a:lnTo>
                    <a:lnTo>
                      <a:pt x="58" y="10"/>
                    </a:lnTo>
                    <a:lnTo>
                      <a:pt x="62" y="0"/>
                    </a:lnTo>
                    <a:lnTo>
                      <a:pt x="202" y="2"/>
                    </a:lnTo>
                    <a:lnTo>
                      <a:pt x="206" y="12"/>
                    </a:lnTo>
                    <a:lnTo>
                      <a:pt x="208" y="21"/>
                    </a:lnTo>
                    <a:lnTo>
                      <a:pt x="206" y="137"/>
                    </a:lnTo>
                    <a:lnTo>
                      <a:pt x="90" y="13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0" name="Freeform 709"/>
              <p:cNvSpPr>
                <a:spLocks/>
              </p:cNvSpPr>
              <p:nvPr/>
            </p:nvSpPr>
            <p:spPr bwMode="auto">
              <a:xfrm>
                <a:off x="23787" y="7172"/>
                <a:ext cx="138" cy="168"/>
              </a:xfrm>
              <a:custGeom>
                <a:avLst/>
                <a:gdLst>
                  <a:gd name="T0" fmla="*/ 5 w 138"/>
                  <a:gd name="T1" fmla="*/ 168 h 168"/>
                  <a:gd name="T2" fmla="*/ 0 w 138"/>
                  <a:gd name="T3" fmla="*/ 5 h 168"/>
                  <a:gd name="T4" fmla="*/ 103 w 138"/>
                  <a:gd name="T5" fmla="*/ 0 h 168"/>
                  <a:gd name="T6" fmla="*/ 105 w 138"/>
                  <a:gd name="T7" fmla="*/ 18 h 168"/>
                  <a:gd name="T8" fmla="*/ 136 w 138"/>
                  <a:gd name="T9" fmla="*/ 18 h 168"/>
                  <a:gd name="T10" fmla="*/ 138 w 138"/>
                  <a:gd name="T11" fmla="*/ 131 h 168"/>
                  <a:gd name="T12" fmla="*/ 73 w 138"/>
                  <a:gd name="T13" fmla="*/ 134 h 168"/>
                  <a:gd name="T14" fmla="*/ 73 w 138"/>
                  <a:gd name="T15" fmla="*/ 166 h 168"/>
                  <a:gd name="T16" fmla="*/ 5 w 138"/>
                  <a:gd name="T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68">
                    <a:moveTo>
                      <a:pt x="5" y="168"/>
                    </a:moveTo>
                    <a:lnTo>
                      <a:pt x="0" y="5"/>
                    </a:lnTo>
                    <a:lnTo>
                      <a:pt x="103" y="0"/>
                    </a:lnTo>
                    <a:lnTo>
                      <a:pt x="105" y="18"/>
                    </a:lnTo>
                    <a:lnTo>
                      <a:pt x="136" y="18"/>
                    </a:lnTo>
                    <a:lnTo>
                      <a:pt x="138" y="131"/>
                    </a:lnTo>
                    <a:lnTo>
                      <a:pt x="73" y="134"/>
                    </a:lnTo>
                    <a:lnTo>
                      <a:pt x="73" y="166"/>
                    </a:lnTo>
                    <a:lnTo>
                      <a:pt x="5" y="16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1" name="Freeform 710"/>
              <p:cNvSpPr>
                <a:spLocks/>
              </p:cNvSpPr>
              <p:nvPr/>
            </p:nvSpPr>
            <p:spPr bwMode="auto">
              <a:xfrm>
                <a:off x="24253" y="7172"/>
                <a:ext cx="75" cy="211"/>
              </a:xfrm>
              <a:custGeom>
                <a:avLst/>
                <a:gdLst>
                  <a:gd name="T0" fmla="*/ 71 w 75"/>
                  <a:gd name="T1" fmla="*/ 35 h 211"/>
                  <a:gd name="T2" fmla="*/ 69 w 75"/>
                  <a:gd name="T3" fmla="*/ 43 h 211"/>
                  <a:gd name="T4" fmla="*/ 73 w 75"/>
                  <a:gd name="T5" fmla="*/ 54 h 211"/>
                  <a:gd name="T6" fmla="*/ 75 w 75"/>
                  <a:gd name="T7" fmla="*/ 71 h 211"/>
                  <a:gd name="T8" fmla="*/ 63 w 75"/>
                  <a:gd name="T9" fmla="*/ 88 h 211"/>
                  <a:gd name="T10" fmla="*/ 71 w 75"/>
                  <a:gd name="T11" fmla="*/ 106 h 211"/>
                  <a:gd name="T12" fmla="*/ 71 w 75"/>
                  <a:gd name="T13" fmla="*/ 114 h 211"/>
                  <a:gd name="T14" fmla="*/ 75 w 75"/>
                  <a:gd name="T15" fmla="*/ 138 h 211"/>
                  <a:gd name="T16" fmla="*/ 75 w 75"/>
                  <a:gd name="T17" fmla="*/ 146 h 211"/>
                  <a:gd name="T18" fmla="*/ 71 w 75"/>
                  <a:gd name="T19" fmla="*/ 153 h 211"/>
                  <a:gd name="T20" fmla="*/ 73 w 75"/>
                  <a:gd name="T21" fmla="*/ 166 h 211"/>
                  <a:gd name="T22" fmla="*/ 73 w 75"/>
                  <a:gd name="T23" fmla="*/ 176 h 211"/>
                  <a:gd name="T24" fmla="*/ 63 w 75"/>
                  <a:gd name="T25" fmla="*/ 211 h 211"/>
                  <a:gd name="T26" fmla="*/ 43 w 75"/>
                  <a:gd name="T27" fmla="*/ 204 h 211"/>
                  <a:gd name="T28" fmla="*/ 33 w 75"/>
                  <a:gd name="T29" fmla="*/ 198 h 211"/>
                  <a:gd name="T30" fmla="*/ 22 w 75"/>
                  <a:gd name="T31" fmla="*/ 202 h 211"/>
                  <a:gd name="T32" fmla="*/ 5 w 75"/>
                  <a:gd name="T33" fmla="*/ 198 h 211"/>
                  <a:gd name="T34" fmla="*/ 7 w 75"/>
                  <a:gd name="T35" fmla="*/ 166 h 211"/>
                  <a:gd name="T36" fmla="*/ 5 w 75"/>
                  <a:gd name="T37" fmla="*/ 157 h 211"/>
                  <a:gd name="T38" fmla="*/ 13 w 75"/>
                  <a:gd name="T39" fmla="*/ 155 h 211"/>
                  <a:gd name="T40" fmla="*/ 11 w 75"/>
                  <a:gd name="T41" fmla="*/ 69 h 211"/>
                  <a:gd name="T42" fmla="*/ 0 w 75"/>
                  <a:gd name="T43" fmla="*/ 69 h 211"/>
                  <a:gd name="T44" fmla="*/ 0 w 75"/>
                  <a:gd name="T45" fmla="*/ 3 h 211"/>
                  <a:gd name="T46" fmla="*/ 71 w 75"/>
                  <a:gd name="T47" fmla="*/ 0 h 211"/>
                  <a:gd name="T48" fmla="*/ 71 w 75"/>
                  <a:gd name="T49" fmla="*/ 3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 h="211">
                    <a:moveTo>
                      <a:pt x="71" y="35"/>
                    </a:moveTo>
                    <a:lnTo>
                      <a:pt x="69" y="43"/>
                    </a:lnTo>
                    <a:lnTo>
                      <a:pt x="73" y="54"/>
                    </a:lnTo>
                    <a:lnTo>
                      <a:pt x="75" y="71"/>
                    </a:lnTo>
                    <a:lnTo>
                      <a:pt x="63" y="88"/>
                    </a:lnTo>
                    <a:lnTo>
                      <a:pt x="71" y="106"/>
                    </a:lnTo>
                    <a:lnTo>
                      <a:pt x="71" y="114"/>
                    </a:lnTo>
                    <a:lnTo>
                      <a:pt x="75" y="138"/>
                    </a:lnTo>
                    <a:lnTo>
                      <a:pt x="75" y="146"/>
                    </a:lnTo>
                    <a:lnTo>
                      <a:pt x="71" y="153"/>
                    </a:lnTo>
                    <a:lnTo>
                      <a:pt x="73" y="166"/>
                    </a:lnTo>
                    <a:lnTo>
                      <a:pt x="73" y="176"/>
                    </a:lnTo>
                    <a:lnTo>
                      <a:pt x="63" y="211"/>
                    </a:lnTo>
                    <a:lnTo>
                      <a:pt x="43" y="204"/>
                    </a:lnTo>
                    <a:lnTo>
                      <a:pt x="33" y="198"/>
                    </a:lnTo>
                    <a:lnTo>
                      <a:pt x="22" y="202"/>
                    </a:lnTo>
                    <a:lnTo>
                      <a:pt x="5" y="198"/>
                    </a:lnTo>
                    <a:lnTo>
                      <a:pt x="7" y="166"/>
                    </a:lnTo>
                    <a:lnTo>
                      <a:pt x="5" y="157"/>
                    </a:lnTo>
                    <a:lnTo>
                      <a:pt x="13" y="155"/>
                    </a:lnTo>
                    <a:lnTo>
                      <a:pt x="11" y="69"/>
                    </a:lnTo>
                    <a:lnTo>
                      <a:pt x="0" y="69"/>
                    </a:lnTo>
                    <a:lnTo>
                      <a:pt x="0" y="3"/>
                    </a:lnTo>
                    <a:lnTo>
                      <a:pt x="71" y="0"/>
                    </a:lnTo>
                    <a:lnTo>
                      <a:pt x="71" y="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2" name="Freeform 711"/>
              <p:cNvSpPr>
                <a:spLocks/>
              </p:cNvSpPr>
              <p:nvPr/>
            </p:nvSpPr>
            <p:spPr bwMode="auto">
              <a:xfrm>
                <a:off x="24614" y="7153"/>
                <a:ext cx="204" cy="176"/>
              </a:xfrm>
              <a:custGeom>
                <a:avLst/>
                <a:gdLst>
                  <a:gd name="T0" fmla="*/ 204 w 204"/>
                  <a:gd name="T1" fmla="*/ 165 h 176"/>
                  <a:gd name="T2" fmla="*/ 11 w 204"/>
                  <a:gd name="T3" fmla="*/ 176 h 176"/>
                  <a:gd name="T4" fmla="*/ 7 w 204"/>
                  <a:gd name="T5" fmla="*/ 75 h 176"/>
                  <a:gd name="T6" fmla="*/ 2 w 204"/>
                  <a:gd name="T7" fmla="*/ 73 h 176"/>
                  <a:gd name="T8" fmla="*/ 0 w 204"/>
                  <a:gd name="T9" fmla="*/ 41 h 176"/>
                  <a:gd name="T10" fmla="*/ 32 w 204"/>
                  <a:gd name="T11" fmla="*/ 41 h 176"/>
                  <a:gd name="T12" fmla="*/ 32 w 204"/>
                  <a:gd name="T13" fmla="*/ 9 h 176"/>
                  <a:gd name="T14" fmla="*/ 196 w 204"/>
                  <a:gd name="T15" fmla="*/ 0 h 176"/>
                  <a:gd name="T16" fmla="*/ 202 w 204"/>
                  <a:gd name="T17" fmla="*/ 99 h 176"/>
                  <a:gd name="T18" fmla="*/ 204 w 204"/>
                  <a:gd name="T19" fmla="*/ 16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4" h="176">
                    <a:moveTo>
                      <a:pt x="204" y="165"/>
                    </a:moveTo>
                    <a:lnTo>
                      <a:pt x="11" y="176"/>
                    </a:lnTo>
                    <a:lnTo>
                      <a:pt x="7" y="75"/>
                    </a:lnTo>
                    <a:lnTo>
                      <a:pt x="2" y="73"/>
                    </a:lnTo>
                    <a:lnTo>
                      <a:pt x="0" y="41"/>
                    </a:lnTo>
                    <a:lnTo>
                      <a:pt x="32" y="41"/>
                    </a:lnTo>
                    <a:lnTo>
                      <a:pt x="32" y="9"/>
                    </a:lnTo>
                    <a:lnTo>
                      <a:pt x="196" y="0"/>
                    </a:lnTo>
                    <a:lnTo>
                      <a:pt x="202" y="99"/>
                    </a:lnTo>
                    <a:lnTo>
                      <a:pt x="204" y="16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3" name="Freeform 712"/>
              <p:cNvSpPr>
                <a:spLocks/>
              </p:cNvSpPr>
              <p:nvPr/>
            </p:nvSpPr>
            <p:spPr bwMode="auto">
              <a:xfrm>
                <a:off x="23336" y="7196"/>
                <a:ext cx="194" cy="180"/>
              </a:xfrm>
              <a:custGeom>
                <a:avLst/>
                <a:gdLst>
                  <a:gd name="T0" fmla="*/ 110 w 194"/>
                  <a:gd name="T1" fmla="*/ 47 h 180"/>
                  <a:gd name="T2" fmla="*/ 114 w 194"/>
                  <a:gd name="T3" fmla="*/ 56 h 180"/>
                  <a:gd name="T4" fmla="*/ 168 w 194"/>
                  <a:gd name="T5" fmla="*/ 107 h 180"/>
                  <a:gd name="T6" fmla="*/ 176 w 194"/>
                  <a:gd name="T7" fmla="*/ 125 h 180"/>
                  <a:gd name="T8" fmla="*/ 194 w 194"/>
                  <a:gd name="T9" fmla="*/ 129 h 180"/>
                  <a:gd name="T10" fmla="*/ 194 w 194"/>
                  <a:gd name="T11" fmla="*/ 146 h 180"/>
                  <a:gd name="T12" fmla="*/ 163 w 194"/>
                  <a:gd name="T13" fmla="*/ 146 h 180"/>
                  <a:gd name="T14" fmla="*/ 163 w 194"/>
                  <a:gd name="T15" fmla="*/ 178 h 180"/>
                  <a:gd name="T16" fmla="*/ 0 w 194"/>
                  <a:gd name="T17" fmla="*/ 180 h 180"/>
                  <a:gd name="T18" fmla="*/ 0 w 194"/>
                  <a:gd name="T19" fmla="*/ 116 h 180"/>
                  <a:gd name="T20" fmla="*/ 2 w 194"/>
                  <a:gd name="T21" fmla="*/ 0 h 180"/>
                  <a:gd name="T22" fmla="*/ 7 w 194"/>
                  <a:gd name="T23" fmla="*/ 0 h 180"/>
                  <a:gd name="T24" fmla="*/ 17 w 194"/>
                  <a:gd name="T25" fmla="*/ 6 h 180"/>
                  <a:gd name="T26" fmla="*/ 43 w 194"/>
                  <a:gd name="T27" fmla="*/ 11 h 180"/>
                  <a:gd name="T28" fmla="*/ 50 w 194"/>
                  <a:gd name="T29" fmla="*/ 19 h 180"/>
                  <a:gd name="T30" fmla="*/ 60 w 194"/>
                  <a:gd name="T31" fmla="*/ 21 h 180"/>
                  <a:gd name="T32" fmla="*/ 67 w 194"/>
                  <a:gd name="T33" fmla="*/ 26 h 180"/>
                  <a:gd name="T34" fmla="*/ 73 w 194"/>
                  <a:gd name="T35" fmla="*/ 26 h 180"/>
                  <a:gd name="T36" fmla="*/ 71 w 194"/>
                  <a:gd name="T37" fmla="*/ 30 h 180"/>
                  <a:gd name="T38" fmla="*/ 73 w 194"/>
                  <a:gd name="T39" fmla="*/ 30 h 180"/>
                  <a:gd name="T40" fmla="*/ 95 w 194"/>
                  <a:gd name="T41" fmla="*/ 36 h 180"/>
                  <a:gd name="T42" fmla="*/ 110 w 194"/>
                  <a:gd name="T43" fmla="*/ 4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180">
                    <a:moveTo>
                      <a:pt x="110" y="47"/>
                    </a:moveTo>
                    <a:lnTo>
                      <a:pt x="114" y="56"/>
                    </a:lnTo>
                    <a:lnTo>
                      <a:pt x="168" y="107"/>
                    </a:lnTo>
                    <a:lnTo>
                      <a:pt x="176" y="125"/>
                    </a:lnTo>
                    <a:lnTo>
                      <a:pt x="194" y="129"/>
                    </a:lnTo>
                    <a:lnTo>
                      <a:pt x="194" y="146"/>
                    </a:lnTo>
                    <a:lnTo>
                      <a:pt x="163" y="146"/>
                    </a:lnTo>
                    <a:lnTo>
                      <a:pt x="163" y="178"/>
                    </a:lnTo>
                    <a:lnTo>
                      <a:pt x="0" y="180"/>
                    </a:lnTo>
                    <a:lnTo>
                      <a:pt x="0" y="116"/>
                    </a:lnTo>
                    <a:lnTo>
                      <a:pt x="2" y="0"/>
                    </a:lnTo>
                    <a:lnTo>
                      <a:pt x="7" y="0"/>
                    </a:lnTo>
                    <a:lnTo>
                      <a:pt x="17" y="6"/>
                    </a:lnTo>
                    <a:lnTo>
                      <a:pt x="43" y="11"/>
                    </a:lnTo>
                    <a:lnTo>
                      <a:pt x="50" y="19"/>
                    </a:lnTo>
                    <a:lnTo>
                      <a:pt x="60" y="21"/>
                    </a:lnTo>
                    <a:lnTo>
                      <a:pt x="67" y="26"/>
                    </a:lnTo>
                    <a:lnTo>
                      <a:pt x="73" y="26"/>
                    </a:lnTo>
                    <a:lnTo>
                      <a:pt x="71" y="30"/>
                    </a:lnTo>
                    <a:lnTo>
                      <a:pt x="73" y="30"/>
                    </a:lnTo>
                    <a:lnTo>
                      <a:pt x="95" y="36"/>
                    </a:lnTo>
                    <a:lnTo>
                      <a:pt x="110" y="4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4" name="Freeform 713"/>
              <p:cNvSpPr>
                <a:spLocks/>
              </p:cNvSpPr>
              <p:nvPr/>
            </p:nvSpPr>
            <p:spPr bwMode="auto">
              <a:xfrm>
                <a:off x="22273" y="7181"/>
                <a:ext cx="232" cy="142"/>
              </a:xfrm>
              <a:custGeom>
                <a:avLst/>
                <a:gdLst>
                  <a:gd name="T0" fmla="*/ 5 w 232"/>
                  <a:gd name="T1" fmla="*/ 131 h 142"/>
                  <a:gd name="T2" fmla="*/ 0 w 232"/>
                  <a:gd name="T3" fmla="*/ 112 h 142"/>
                  <a:gd name="T4" fmla="*/ 2 w 232"/>
                  <a:gd name="T5" fmla="*/ 88 h 142"/>
                  <a:gd name="T6" fmla="*/ 7 w 232"/>
                  <a:gd name="T7" fmla="*/ 84 h 142"/>
                  <a:gd name="T8" fmla="*/ 15 w 232"/>
                  <a:gd name="T9" fmla="*/ 82 h 142"/>
                  <a:gd name="T10" fmla="*/ 35 w 232"/>
                  <a:gd name="T11" fmla="*/ 86 h 142"/>
                  <a:gd name="T12" fmla="*/ 41 w 232"/>
                  <a:gd name="T13" fmla="*/ 84 h 142"/>
                  <a:gd name="T14" fmla="*/ 41 w 232"/>
                  <a:gd name="T15" fmla="*/ 79 h 142"/>
                  <a:gd name="T16" fmla="*/ 35 w 232"/>
                  <a:gd name="T17" fmla="*/ 73 h 142"/>
                  <a:gd name="T18" fmla="*/ 28 w 232"/>
                  <a:gd name="T19" fmla="*/ 62 h 142"/>
                  <a:gd name="T20" fmla="*/ 28 w 232"/>
                  <a:gd name="T21" fmla="*/ 54 h 142"/>
                  <a:gd name="T22" fmla="*/ 32 w 232"/>
                  <a:gd name="T23" fmla="*/ 45 h 142"/>
                  <a:gd name="T24" fmla="*/ 41 w 232"/>
                  <a:gd name="T25" fmla="*/ 36 h 142"/>
                  <a:gd name="T26" fmla="*/ 47 w 232"/>
                  <a:gd name="T27" fmla="*/ 0 h 142"/>
                  <a:gd name="T28" fmla="*/ 196 w 232"/>
                  <a:gd name="T29" fmla="*/ 4 h 142"/>
                  <a:gd name="T30" fmla="*/ 232 w 232"/>
                  <a:gd name="T31" fmla="*/ 6 h 142"/>
                  <a:gd name="T32" fmla="*/ 228 w 232"/>
                  <a:gd name="T33" fmla="*/ 142 h 142"/>
                  <a:gd name="T34" fmla="*/ 200 w 232"/>
                  <a:gd name="T35" fmla="*/ 140 h 142"/>
                  <a:gd name="T36" fmla="*/ 5 w 232"/>
                  <a:gd name="T37" fmla="*/ 13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2" h="142">
                    <a:moveTo>
                      <a:pt x="5" y="131"/>
                    </a:moveTo>
                    <a:lnTo>
                      <a:pt x="0" y="112"/>
                    </a:lnTo>
                    <a:lnTo>
                      <a:pt x="2" y="88"/>
                    </a:lnTo>
                    <a:lnTo>
                      <a:pt x="7" y="84"/>
                    </a:lnTo>
                    <a:lnTo>
                      <a:pt x="15" y="82"/>
                    </a:lnTo>
                    <a:lnTo>
                      <a:pt x="35" y="86"/>
                    </a:lnTo>
                    <a:lnTo>
                      <a:pt x="41" y="84"/>
                    </a:lnTo>
                    <a:lnTo>
                      <a:pt x="41" y="79"/>
                    </a:lnTo>
                    <a:lnTo>
                      <a:pt x="35" y="73"/>
                    </a:lnTo>
                    <a:lnTo>
                      <a:pt x="28" y="62"/>
                    </a:lnTo>
                    <a:lnTo>
                      <a:pt x="28" y="54"/>
                    </a:lnTo>
                    <a:lnTo>
                      <a:pt x="32" y="45"/>
                    </a:lnTo>
                    <a:lnTo>
                      <a:pt x="41" y="36"/>
                    </a:lnTo>
                    <a:lnTo>
                      <a:pt x="47" y="0"/>
                    </a:lnTo>
                    <a:lnTo>
                      <a:pt x="196" y="4"/>
                    </a:lnTo>
                    <a:lnTo>
                      <a:pt x="232" y="6"/>
                    </a:lnTo>
                    <a:lnTo>
                      <a:pt x="228" y="142"/>
                    </a:lnTo>
                    <a:lnTo>
                      <a:pt x="200" y="140"/>
                    </a:lnTo>
                    <a:lnTo>
                      <a:pt x="5"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5" name="Freeform 714"/>
              <p:cNvSpPr>
                <a:spLocks/>
              </p:cNvSpPr>
              <p:nvPr/>
            </p:nvSpPr>
            <p:spPr bwMode="auto">
              <a:xfrm>
                <a:off x="22501" y="7187"/>
                <a:ext cx="230" cy="144"/>
              </a:xfrm>
              <a:custGeom>
                <a:avLst/>
                <a:gdLst>
                  <a:gd name="T0" fmla="*/ 227 w 230"/>
                  <a:gd name="T1" fmla="*/ 144 h 144"/>
                  <a:gd name="T2" fmla="*/ 69 w 230"/>
                  <a:gd name="T3" fmla="*/ 138 h 144"/>
                  <a:gd name="T4" fmla="*/ 0 w 230"/>
                  <a:gd name="T5" fmla="*/ 136 h 144"/>
                  <a:gd name="T6" fmla="*/ 4 w 230"/>
                  <a:gd name="T7" fmla="*/ 0 h 144"/>
                  <a:gd name="T8" fmla="*/ 230 w 230"/>
                  <a:gd name="T9" fmla="*/ 9 h 144"/>
                  <a:gd name="T10" fmla="*/ 227 w 230"/>
                  <a:gd name="T11" fmla="*/ 144 h 144"/>
                </a:gdLst>
                <a:ahLst/>
                <a:cxnLst>
                  <a:cxn ang="0">
                    <a:pos x="T0" y="T1"/>
                  </a:cxn>
                  <a:cxn ang="0">
                    <a:pos x="T2" y="T3"/>
                  </a:cxn>
                  <a:cxn ang="0">
                    <a:pos x="T4" y="T5"/>
                  </a:cxn>
                  <a:cxn ang="0">
                    <a:pos x="T6" y="T7"/>
                  </a:cxn>
                  <a:cxn ang="0">
                    <a:pos x="T8" y="T9"/>
                  </a:cxn>
                  <a:cxn ang="0">
                    <a:pos x="T10" y="T11"/>
                  </a:cxn>
                </a:cxnLst>
                <a:rect l="0" t="0" r="r" b="b"/>
                <a:pathLst>
                  <a:path w="230" h="144">
                    <a:moveTo>
                      <a:pt x="227" y="144"/>
                    </a:moveTo>
                    <a:lnTo>
                      <a:pt x="69" y="138"/>
                    </a:lnTo>
                    <a:lnTo>
                      <a:pt x="0" y="136"/>
                    </a:lnTo>
                    <a:lnTo>
                      <a:pt x="4" y="0"/>
                    </a:lnTo>
                    <a:lnTo>
                      <a:pt x="230" y="9"/>
                    </a:lnTo>
                    <a:lnTo>
                      <a:pt x="227" y="14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6" name="Freeform 715"/>
              <p:cNvSpPr>
                <a:spLocks/>
              </p:cNvSpPr>
              <p:nvPr/>
            </p:nvSpPr>
            <p:spPr bwMode="auto">
              <a:xfrm>
                <a:off x="24056" y="7198"/>
                <a:ext cx="161" cy="172"/>
              </a:xfrm>
              <a:custGeom>
                <a:avLst/>
                <a:gdLst>
                  <a:gd name="T0" fmla="*/ 0 w 161"/>
                  <a:gd name="T1" fmla="*/ 103 h 172"/>
                  <a:gd name="T2" fmla="*/ 0 w 161"/>
                  <a:gd name="T3" fmla="*/ 67 h 172"/>
                  <a:gd name="T4" fmla="*/ 10 w 161"/>
                  <a:gd name="T5" fmla="*/ 58 h 172"/>
                  <a:gd name="T6" fmla="*/ 13 w 161"/>
                  <a:gd name="T7" fmla="*/ 47 h 172"/>
                  <a:gd name="T8" fmla="*/ 21 w 161"/>
                  <a:gd name="T9" fmla="*/ 37 h 172"/>
                  <a:gd name="T10" fmla="*/ 30 w 161"/>
                  <a:gd name="T11" fmla="*/ 32 h 172"/>
                  <a:gd name="T12" fmla="*/ 28 w 161"/>
                  <a:gd name="T13" fmla="*/ 17 h 172"/>
                  <a:gd name="T14" fmla="*/ 41 w 161"/>
                  <a:gd name="T15" fmla="*/ 15 h 172"/>
                  <a:gd name="T16" fmla="*/ 56 w 161"/>
                  <a:gd name="T17" fmla="*/ 4 h 172"/>
                  <a:gd name="T18" fmla="*/ 62 w 161"/>
                  <a:gd name="T19" fmla="*/ 4 h 172"/>
                  <a:gd name="T20" fmla="*/ 64 w 161"/>
                  <a:gd name="T21" fmla="*/ 0 h 172"/>
                  <a:gd name="T22" fmla="*/ 73 w 161"/>
                  <a:gd name="T23" fmla="*/ 7 h 172"/>
                  <a:gd name="T24" fmla="*/ 88 w 161"/>
                  <a:gd name="T25" fmla="*/ 11 h 172"/>
                  <a:gd name="T26" fmla="*/ 94 w 161"/>
                  <a:gd name="T27" fmla="*/ 19 h 172"/>
                  <a:gd name="T28" fmla="*/ 122 w 161"/>
                  <a:gd name="T29" fmla="*/ 39 h 172"/>
                  <a:gd name="T30" fmla="*/ 131 w 161"/>
                  <a:gd name="T31" fmla="*/ 54 h 172"/>
                  <a:gd name="T32" fmla="*/ 131 w 161"/>
                  <a:gd name="T33" fmla="*/ 77 h 172"/>
                  <a:gd name="T34" fmla="*/ 144 w 161"/>
                  <a:gd name="T35" fmla="*/ 77 h 172"/>
                  <a:gd name="T36" fmla="*/ 148 w 161"/>
                  <a:gd name="T37" fmla="*/ 77 h 172"/>
                  <a:gd name="T38" fmla="*/ 152 w 161"/>
                  <a:gd name="T39" fmla="*/ 125 h 172"/>
                  <a:gd name="T40" fmla="*/ 161 w 161"/>
                  <a:gd name="T41" fmla="*/ 131 h 172"/>
                  <a:gd name="T42" fmla="*/ 146 w 161"/>
                  <a:gd name="T43" fmla="*/ 157 h 172"/>
                  <a:gd name="T44" fmla="*/ 120 w 161"/>
                  <a:gd name="T45" fmla="*/ 172 h 172"/>
                  <a:gd name="T46" fmla="*/ 107 w 161"/>
                  <a:gd name="T47" fmla="*/ 172 h 172"/>
                  <a:gd name="T48" fmla="*/ 101 w 161"/>
                  <a:gd name="T49" fmla="*/ 166 h 172"/>
                  <a:gd name="T50" fmla="*/ 92 w 161"/>
                  <a:gd name="T51" fmla="*/ 163 h 172"/>
                  <a:gd name="T52" fmla="*/ 81 w 161"/>
                  <a:gd name="T53" fmla="*/ 166 h 172"/>
                  <a:gd name="T54" fmla="*/ 66 w 161"/>
                  <a:gd name="T55" fmla="*/ 166 h 172"/>
                  <a:gd name="T56" fmla="*/ 66 w 161"/>
                  <a:gd name="T57" fmla="*/ 135 h 172"/>
                  <a:gd name="T58" fmla="*/ 2 w 161"/>
                  <a:gd name="T59" fmla="*/ 135 h 172"/>
                  <a:gd name="T60" fmla="*/ 0 w 161"/>
                  <a:gd name="T61" fmla="*/ 10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1" h="172">
                    <a:moveTo>
                      <a:pt x="0" y="103"/>
                    </a:moveTo>
                    <a:lnTo>
                      <a:pt x="0" y="67"/>
                    </a:lnTo>
                    <a:lnTo>
                      <a:pt x="10" y="58"/>
                    </a:lnTo>
                    <a:lnTo>
                      <a:pt x="13" y="47"/>
                    </a:lnTo>
                    <a:lnTo>
                      <a:pt x="21" y="37"/>
                    </a:lnTo>
                    <a:lnTo>
                      <a:pt x="30" y="32"/>
                    </a:lnTo>
                    <a:lnTo>
                      <a:pt x="28" y="17"/>
                    </a:lnTo>
                    <a:lnTo>
                      <a:pt x="41" y="15"/>
                    </a:lnTo>
                    <a:lnTo>
                      <a:pt x="56" y="4"/>
                    </a:lnTo>
                    <a:lnTo>
                      <a:pt x="62" y="4"/>
                    </a:lnTo>
                    <a:lnTo>
                      <a:pt x="64" y="0"/>
                    </a:lnTo>
                    <a:lnTo>
                      <a:pt x="73" y="7"/>
                    </a:lnTo>
                    <a:lnTo>
                      <a:pt x="88" y="11"/>
                    </a:lnTo>
                    <a:lnTo>
                      <a:pt x="94" y="19"/>
                    </a:lnTo>
                    <a:lnTo>
                      <a:pt x="122" y="39"/>
                    </a:lnTo>
                    <a:lnTo>
                      <a:pt x="131" y="54"/>
                    </a:lnTo>
                    <a:lnTo>
                      <a:pt x="131" y="77"/>
                    </a:lnTo>
                    <a:lnTo>
                      <a:pt x="144" y="77"/>
                    </a:lnTo>
                    <a:lnTo>
                      <a:pt x="148" y="77"/>
                    </a:lnTo>
                    <a:lnTo>
                      <a:pt x="152" y="125"/>
                    </a:lnTo>
                    <a:lnTo>
                      <a:pt x="161" y="131"/>
                    </a:lnTo>
                    <a:lnTo>
                      <a:pt x="146" y="157"/>
                    </a:lnTo>
                    <a:lnTo>
                      <a:pt x="120" y="172"/>
                    </a:lnTo>
                    <a:lnTo>
                      <a:pt x="107" y="172"/>
                    </a:lnTo>
                    <a:lnTo>
                      <a:pt x="101" y="166"/>
                    </a:lnTo>
                    <a:lnTo>
                      <a:pt x="92" y="163"/>
                    </a:lnTo>
                    <a:lnTo>
                      <a:pt x="81" y="166"/>
                    </a:lnTo>
                    <a:lnTo>
                      <a:pt x="66" y="166"/>
                    </a:lnTo>
                    <a:lnTo>
                      <a:pt x="66" y="135"/>
                    </a:lnTo>
                    <a:lnTo>
                      <a:pt x="2" y="135"/>
                    </a:lnTo>
                    <a:lnTo>
                      <a:pt x="0" y="10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7" name="Freeform 716"/>
              <p:cNvSpPr>
                <a:spLocks/>
              </p:cNvSpPr>
              <p:nvPr/>
            </p:nvSpPr>
            <p:spPr bwMode="auto">
              <a:xfrm>
                <a:off x="22728" y="7196"/>
                <a:ext cx="202" cy="238"/>
              </a:xfrm>
              <a:custGeom>
                <a:avLst/>
                <a:gdLst>
                  <a:gd name="T0" fmla="*/ 3 w 202"/>
                  <a:gd name="T1" fmla="*/ 234 h 238"/>
                  <a:gd name="T2" fmla="*/ 7 w 202"/>
                  <a:gd name="T3" fmla="*/ 135 h 238"/>
                  <a:gd name="T4" fmla="*/ 0 w 202"/>
                  <a:gd name="T5" fmla="*/ 135 h 238"/>
                  <a:gd name="T6" fmla="*/ 3 w 202"/>
                  <a:gd name="T7" fmla="*/ 0 h 238"/>
                  <a:gd name="T8" fmla="*/ 202 w 202"/>
                  <a:gd name="T9" fmla="*/ 6 h 238"/>
                  <a:gd name="T10" fmla="*/ 200 w 202"/>
                  <a:gd name="T11" fmla="*/ 41 h 238"/>
                  <a:gd name="T12" fmla="*/ 196 w 202"/>
                  <a:gd name="T13" fmla="*/ 238 h 238"/>
                  <a:gd name="T14" fmla="*/ 3 w 202"/>
                  <a:gd name="T15" fmla="*/ 234 h 2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38">
                    <a:moveTo>
                      <a:pt x="3" y="234"/>
                    </a:moveTo>
                    <a:lnTo>
                      <a:pt x="7" y="135"/>
                    </a:lnTo>
                    <a:lnTo>
                      <a:pt x="0" y="135"/>
                    </a:lnTo>
                    <a:lnTo>
                      <a:pt x="3" y="0"/>
                    </a:lnTo>
                    <a:lnTo>
                      <a:pt x="202" y="6"/>
                    </a:lnTo>
                    <a:lnTo>
                      <a:pt x="200" y="41"/>
                    </a:lnTo>
                    <a:lnTo>
                      <a:pt x="196" y="238"/>
                    </a:lnTo>
                    <a:lnTo>
                      <a:pt x="3" y="23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8" name="Freeform 717"/>
              <p:cNvSpPr>
                <a:spLocks/>
              </p:cNvSpPr>
              <p:nvPr/>
            </p:nvSpPr>
            <p:spPr bwMode="auto">
              <a:xfrm>
                <a:off x="24316" y="7200"/>
                <a:ext cx="178" cy="138"/>
              </a:xfrm>
              <a:custGeom>
                <a:avLst/>
                <a:gdLst>
                  <a:gd name="T0" fmla="*/ 178 w 178"/>
                  <a:gd name="T1" fmla="*/ 133 h 138"/>
                  <a:gd name="T2" fmla="*/ 10 w 178"/>
                  <a:gd name="T3" fmla="*/ 138 h 138"/>
                  <a:gd name="T4" fmla="*/ 8 w 178"/>
                  <a:gd name="T5" fmla="*/ 125 h 138"/>
                  <a:gd name="T6" fmla="*/ 12 w 178"/>
                  <a:gd name="T7" fmla="*/ 118 h 138"/>
                  <a:gd name="T8" fmla="*/ 12 w 178"/>
                  <a:gd name="T9" fmla="*/ 110 h 138"/>
                  <a:gd name="T10" fmla="*/ 8 w 178"/>
                  <a:gd name="T11" fmla="*/ 86 h 138"/>
                  <a:gd name="T12" fmla="*/ 8 w 178"/>
                  <a:gd name="T13" fmla="*/ 78 h 138"/>
                  <a:gd name="T14" fmla="*/ 0 w 178"/>
                  <a:gd name="T15" fmla="*/ 60 h 138"/>
                  <a:gd name="T16" fmla="*/ 12 w 178"/>
                  <a:gd name="T17" fmla="*/ 43 h 138"/>
                  <a:gd name="T18" fmla="*/ 10 w 178"/>
                  <a:gd name="T19" fmla="*/ 26 h 138"/>
                  <a:gd name="T20" fmla="*/ 6 w 178"/>
                  <a:gd name="T21" fmla="*/ 15 h 138"/>
                  <a:gd name="T22" fmla="*/ 8 w 178"/>
                  <a:gd name="T23" fmla="*/ 7 h 138"/>
                  <a:gd name="T24" fmla="*/ 165 w 178"/>
                  <a:gd name="T25" fmla="*/ 0 h 138"/>
                  <a:gd name="T26" fmla="*/ 167 w 178"/>
                  <a:gd name="T27" fmla="*/ 32 h 138"/>
                  <a:gd name="T28" fmla="*/ 174 w 178"/>
                  <a:gd name="T29" fmla="*/ 32 h 138"/>
                  <a:gd name="T30" fmla="*/ 178 w 178"/>
                  <a:gd name="T31"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8" h="138">
                    <a:moveTo>
                      <a:pt x="178" y="133"/>
                    </a:moveTo>
                    <a:lnTo>
                      <a:pt x="10" y="138"/>
                    </a:lnTo>
                    <a:lnTo>
                      <a:pt x="8" y="125"/>
                    </a:lnTo>
                    <a:lnTo>
                      <a:pt x="12" y="118"/>
                    </a:lnTo>
                    <a:lnTo>
                      <a:pt x="12" y="110"/>
                    </a:lnTo>
                    <a:lnTo>
                      <a:pt x="8" y="86"/>
                    </a:lnTo>
                    <a:lnTo>
                      <a:pt x="8" y="78"/>
                    </a:lnTo>
                    <a:lnTo>
                      <a:pt x="0" y="60"/>
                    </a:lnTo>
                    <a:lnTo>
                      <a:pt x="12" y="43"/>
                    </a:lnTo>
                    <a:lnTo>
                      <a:pt x="10" y="26"/>
                    </a:lnTo>
                    <a:lnTo>
                      <a:pt x="6" y="15"/>
                    </a:lnTo>
                    <a:lnTo>
                      <a:pt x="8" y="7"/>
                    </a:lnTo>
                    <a:lnTo>
                      <a:pt x="165" y="0"/>
                    </a:lnTo>
                    <a:lnTo>
                      <a:pt x="167" y="32"/>
                    </a:lnTo>
                    <a:lnTo>
                      <a:pt x="174" y="32"/>
                    </a:lnTo>
                    <a:lnTo>
                      <a:pt x="178" y="133"/>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9" name="Freeform 718"/>
              <p:cNvSpPr>
                <a:spLocks/>
              </p:cNvSpPr>
              <p:nvPr/>
            </p:nvSpPr>
            <p:spPr bwMode="auto">
              <a:xfrm>
                <a:off x="24316" y="7200"/>
                <a:ext cx="178" cy="138"/>
              </a:xfrm>
              <a:custGeom>
                <a:avLst/>
                <a:gdLst>
                  <a:gd name="T0" fmla="*/ 178 w 178"/>
                  <a:gd name="T1" fmla="*/ 133 h 138"/>
                  <a:gd name="T2" fmla="*/ 10 w 178"/>
                  <a:gd name="T3" fmla="*/ 138 h 138"/>
                  <a:gd name="T4" fmla="*/ 8 w 178"/>
                  <a:gd name="T5" fmla="*/ 125 h 138"/>
                  <a:gd name="T6" fmla="*/ 12 w 178"/>
                  <a:gd name="T7" fmla="*/ 118 h 138"/>
                  <a:gd name="T8" fmla="*/ 12 w 178"/>
                  <a:gd name="T9" fmla="*/ 110 h 138"/>
                  <a:gd name="T10" fmla="*/ 8 w 178"/>
                  <a:gd name="T11" fmla="*/ 86 h 138"/>
                  <a:gd name="T12" fmla="*/ 8 w 178"/>
                  <a:gd name="T13" fmla="*/ 78 h 138"/>
                  <a:gd name="T14" fmla="*/ 0 w 178"/>
                  <a:gd name="T15" fmla="*/ 60 h 138"/>
                  <a:gd name="T16" fmla="*/ 12 w 178"/>
                  <a:gd name="T17" fmla="*/ 43 h 138"/>
                  <a:gd name="T18" fmla="*/ 10 w 178"/>
                  <a:gd name="T19" fmla="*/ 26 h 138"/>
                  <a:gd name="T20" fmla="*/ 6 w 178"/>
                  <a:gd name="T21" fmla="*/ 15 h 138"/>
                  <a:gd name="T22" fmla="*/ 8 w 178"/>
                  <a:gd name="T23" fmla="*/ 7 h 138"/>
                  <a:gd name="T24" fmla="*/ 165 w 178"/>
                  <a:gd name="T25" fmla="*/ 0 h 138"/>
                  <a:gd name="T26" fmla="*/ 167 w 178"/>
                  <a:gd name="T27" fmla="*/ 32 h 138"/>
                  <a:gd name="T28" fmla="*/ 174 w 178"/>
                  <a:gd name="T29" fmla="*/ 32 h 138"/>
                  <a:gd name="T30" fmla="*/ 178 w 178"/>
                  <a:gd name="T31" fmla="*/ 133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8" h="138">
                    <a:moveTo>
                      <a:pt x="178" y="133"/>
                    </a:moveTo>
                    <a:lnTo>
                      <a:pt x="10" y="138"/>
                    </a:lnTo>
                    <a:lnTo>
                      <a:pt x="8" y="125"/>
                    </a:lnTo>
                    <a:lnTo>
                      <a:pt x="12" y="118"/>
                    </a:lnTo>
                    <a:lnTo>
                      <a:pt x="12" y="110"/>
                    </a:lnTo>
                    <a:lnTo>
                      <a:pt x="8" y="86"/>
                    </a:lnTo>
                    <a:lnTo>
                      <a:pt x="8" y="78"/>
                    </a:lnTo>
                    <a:lnTo>
                      <a:pt x="0" y="60"/>
                    </a:lnTo>
                    <a:lnTo>
                      <a:pt x="12" y="43"/>
                    </a:lnTo>
                    <a:lnTo>
                      <a:pt x="10" y="26"/>
                    </a:lnTo>
                    <a:lnTo>
                      <a:pt x="6" y="15"/>
                    </a:lnTo>
                    <a:lnTo>
                      <a:pt x="8" y="7"/>
                    </a:lnTo>
                    <a:lnTo>
                      <a:pt x="165" y="0"/>
                    </a:lnTo>
                    <a:lnTo>
                      <a:pt x="167" y="32"/>
                    </a:lnTo>
                    <a:lnTo>
                      <a:pt x="174" y="32"/>
                    </a:lnTo>
                    <a:lnTo>
                      <a:pt x="178" y="13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0" name="Freeform 719"/>
              <p:cNvSpPr>
                <a:spLocks/>
              </p:cNvSpPr>
              <p:nvPr/>
            </p:nvSpPr>
            <p:spPr bwMode="auto">
              <a:xfrm>
                <a:off x="24481" y="7194"/>
                <a:ext cx="146" cy="206"/>
              </a:xfrm>
              <a:custGeom>
                <a:avLst/>
                <a:gdLst>
                  <a:gd name="T0" fmla="*/ 146 w 146"/>
                  <a:gd name="T1" fmla="*/ 202 h 206"/>
                  <a:gd name="T2" fmla="*/ 17 w 146"/>
                  <a:gd name="T3" fmla="*/ 206 h 206"/>
                  <a:gd name="T4" fmla="*/ 13 w 146"/>
                  <a:gd name="T5" fmla="*/ 139 h 206"/>
                  <a:gd name="T6" fmla="*/ 9 w 146"/>
                  <a:gd name="T7" fmla="*/ 38 h 206"/>
                  <a:gd name="T8" fmla="*/ 2 w 146"/>
                  <a:gd name="T9" fmla="*/ 38 h 206"/>
                  <a:gd name="T10" fmla="*/ 0 w 146"/>
                  <a:gd name="T11" fmla="*/ 6 h 206"/>
                  <a:gd name="T12" fmla="*/ 133 w 146"/>
                  <a:gd name="T13" fmla="*/ 0 h 206"/>
                  <a:gd name="T14" fmla="*/ 135 w 146"/>
                  <a:gd name="T15" fmla="*/ 32 h 206"/>
                  <a:gd name="T16" fmla="*/ 140 w 146"/>
                  <a:gd name="T17" fmla="*/ 34 h 206"/>
                  <a:gd name="T18" fmla="*/ 144 w 146"/>
                  <a:gd name="T19" fmla="*/ 135 h 206"/>
                  <a:gd name="T20" fmla="*/ 146 w 146"/>
                  <a:gd name="T21" fmla="*/ 20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206">
                    <a:moveTo>
                      <a:pt x="146" y="202"/>
                    </a:moveTo>
                    <a:lnTo>
                      <a:pt x="17" y="206"/>
                    </a:lnTo>
                    <a:lnTo>
                      <a:pt x="13" y="139"/>
                    </a:lnTo>
                    <a:lnTo>
                      <a:pt x="9" y="38"/>
                    </a:lnTo>
                    <a:lnTo>
                      <a:pt x="2" y="38"/>
                    </a:lnTo>
                    <a:lnTo>
                      <a:pt x="0" y="6"/>
                    </a:lnTo>
                    <a:lnTo>
                      <a:pt x="133" y="0"/>
                    </a:lnTo>
                    <a:lnTo>
                      <a:pt x="135" y="32"/>
                    </a:lnTo>
                    <a:lnTo>
                      <a:pt x="140" y="34"/>
                    </a:lnTo>
                    <a:lnTo>
                      <a:pt x="144" y="135"/>
                    </a:lnTo>
                    <a:lnTo>
                      <a:pt x="146" y="20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1" name="Freeform 720"/>
              <p:cNvSpPr>
                <a:spLocks/>
              </p:cNvSpPr>
              <p:nvPr/>
            </p:nvSpPr>
            <p:spPr bwMode="auto">
              <a:xfrm>
                <a:off x="21271" y="7140"/>
                <a:ext cx="311" cy="252"/>
              </a:xfrm>
              <a:custGeom>
                <a:avLst/>
                <a:gdLst>
                  <a:gd name="T0" fmla="*/ 133 w 311"/>
                  <a:gd name="T1" fmla="*/ 239 h 252"/>
                  <a:gd name="T2" fmla="*/ 62 w 311"/>
                  <a:gd name="T3" fmla="*/ 235 h 252"/>
                  <a:gd name="T4" fmla="*/ 58 w 311"/>
                  <a:gd name="T5" fmla="*/ 239 h 252"/>
                  <a:gd name="T6" fmla="*/ 43 w 311"/>
                  <a:gd name="T7" fmla="*/ 235 h 252"/>
                  <a:gd name="T8" fmla="*/ 34 w 311"/>
                  <a:gd name="T9" fmla="*/ 241 h 252"/>
                  <a:gd name="T10" fmla="*/ 15 w 311"/>
                  <a:gd name="T11" fmla="*/ 243 h 252"/>
                  <a:gd name="T12" fmla="*/ 6 w 311"/>
                  <a:gd name="T13" fmla="*/ 239 h 252"/>
                  <a:gd name="T14" fmla="*/ 0 w 311"/>
                  <a:gd name="T15" fmla="*/ 241 h 252"/>
                  <a:gd name="T16" fmla="*/ 13 w 311"/>
                  <a:gd name="T17" fmla="*/ 82 h 252"/>
                  <a:gd name="T18" fmla="*/ 17 w 311"/>
                  <a:gd name="T19" fmla="*/ 82 h 252"/>
                  <a:gd name="T20" fmla="*/ 23 w 311"/>
                  <a:gd name="T21" fmla="*/ 0 h 252"/>
                  <a:gd name="T22" fmla="*/ 311 w 311"/>
                  <a:gd name="T23" fmla="*/ 24 h 252"/>
                  <a:gd name="T24" fmla="*/ 307 w 311"/>
                  <a:gd name="T25" fmla="*/ 88 h 252"/>
                  <a:gd name="T26" fmla="*/ 292 w 311"/>
                  <a:gd name="T27" fmla="*/ 252 h 252"/>
                  <a:gd name="T28" fmla="*/ 133 w 311"/>
                  <a:gd name="T29" fmla="*/ 239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1" h="252">
                    <a:moveTo>
                      <a:pt x="133" y="239"/>
                    </a:moveTo>
                    <a:lnTo>
                      <a:pt x="62" y="235"/>
                    </a:lnTo>
                    <a:lnTo>
                      <a:pt x="58" y="239"/>
                    </a:lnTo>
                    <a:lnTo>
                      <a:pt x="43" y="235"/>
                    </a:lnTo>
                    <a:lnTo>
                      <a:pt x="34" y="241"/>
                    </a:lnTo>
                    <a:lnTo>
                      <a:pt x="15" y="243"/>
                    </a:lnTo>
                    <a:lnTo>
                      <a:pt x="6" y="239"/>
                    </a:lnTo>
                    <a:lnTo>
                      <a:pt x="0" y="241"/>
                    </a:lnTo>
                    <a:lnTo>
                      <a:pt x="13" y="82"/>
                    </a:lnTo>
                    <a:lnTo>
                      <a:pt x="17" y="82"/>
                    </a:lnTo>
                    <a:lnTo>
                      <a:pt x="23" y="0"/>
                    </a:lnTo>
                    <a:lnTo>
                      <a:pt x="311" y="24"/>
                    </a:lnTo>
                    <a:lnTo>
                      <a:pt x="307" y="88"/>
                    </a:lnTo>
                    <a:lnTo>
                      <a:pt x="292" y="252"/>
                    </a:lnTo>
                    <a:lnTo>
                      <a:pt x="133" y="23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2" name="Freeform 721"/>
              <p:cNvSpPr>
                <a:spLocks/>
              </p:cNvSpPr>
              <p:nvPr/>
            </p:nvSpPr>
            <p:spPr bwMode="auto">
              <a:xfrm>
                <a:off x="22924" y="7237"/>
                <a:ext cx="133" cy="234"/>
              </a:xfrm>
              <a:custGeom>
                <a:avLst/>
                <a:gdLst>
                  <a:gd name="T0" fmla="*/ 34 w 133"/>
                  <a:gd name="T1" fmla="*/ 232 h 234"/>
                  <a:gd name="T2" fmla="*/ 34 w 133"/>
                  <a:gd name="T3" fmla="*/ 200 h 234"/>
                  <a:gd name="T4" fmla="*/ 0 w 133"/>
                  <a:gd name="T5" fmla="*/ 197 h 234"/>
                  <a:gd name="T6" fmla="*/ 4 w 133"/>
                  <a:gd name="T7" fmla="*/ 0 h 234"/>
                  <a:gd name="T8" fmla="*/ 133 w 133"/>
                  <a:gd name="T9" fmla="*/ 2 h 234"/>
                  <a:gd name="T10" fmla="*/ 133 w 133"/>
                  <a:gd name="T11" fmla="*/ 135 h 234"/>
                  <a:gd name="T12" fmla="*/ 129 w 133"/>
                  <a:gd name="T13" fmla="*/ 234 h 234"/>
                  <a:gd name="T14" fmla="*/ 34 w 133"/>
                  <a:gd name="T15" fmla="*/ 232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234">
                    <a:moveTo>
                      <a:pt x="34" y="232"/>
                    </a:moveTo>
                    <a:lnTo>
                      <a:pt x="34" y="200"/>
                    </a:lnTo>
                    <a:lnTo>
                      <a:pt x="0" y="197"/>
                    </a:lnTo>
                    <a:lnTo>
                      <a:pt x="4" y="0"/>
                    </a:lnTo>
                    <a:lnTo>
                      <a:pt x="133" y="2"/>
                    </a:lnTo>
                    <a:lnTo>
                      <a:pt x="133" y="135"/>
                    </a:lnTo>
                    <a:lnTo>
                      <a:pt x="129" y="234"/>
                    </a:lnTo>
                    <a:lnTo>
                      <a:pt x="34" y="23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3" name="Freeform 722"/>
              <p:cNvSpPr>
                <a:spLocks/>
              </p:cNvSpPr>
              <p:nvPr/>
            </p:nvSpPr>
            <p:spPr bwMode="auto">
              <a:xfrm>
                <a:off x="23057" y="7239"/>
                <a:ext cx="165" cy="137"/>
              </a:xfrm>
              <a:custGeom>
                <a:avLst/>
                <a:gdLst>
                  <a:gd name="T0" fmla="*/ 163 w 165"/>
                  <a:gd name="T1" fmla="*/ 71 h 137"/>
                  <a:gd name="T2" fmla="*/ 163 w 165"/>
                  <a:gd name="T3" fmla="*/ 137 h 137"/>
                  <a:gd name="T4" fmla="*/ 0 w 165"/>
                  <a:gd name="T5" fmla="*/ 133 h 137"/>
                  <a:gd name="T6" fmla="*/ 0 w 165"/>
                  <a:gd name="T7" fmla="*/ 0 h 137"/>
                  <a:gd name="T8" fmla="*/ 73 w 165"/>
                  <a:gd name="T9" fmla="*/ 0 h 137"/>
                  <a:gd name="T10" fmla="*/ 165 w 165"/>
                  <a:gd name="T11" fmla="*/ 2 h 137"/>
                  <a:gd name="T12" fmla="*/ 163 w 165"/>
                  <a:gd name="T13" fmla="*/ 71 h 137"/>
                </a:gdLst>
                <a:ahLst/>
                <a:cxnLst>
                  <a:cxn ang="0">
                    <a:pos x="T0" y="T1"/>
                  </a:cxn>
                  <a:cxn ang="0">
                    <a:pos x="T2" y="T3"/>
                  </a:cxn>
                  <a:cxn ang="0">
                    <a:pos x="T4" y="T5"/>
                  </a:cxn>
                  <a:cxn ang="0">
                    <a:pos x="T6" y="T7"/>
                  </a:cxn>
                  <a:cxn ang="0">
                    <a:pos x="T8" y="T9"/>
                  </a:cxn>
                  <a:cxn ang="0">
                    <a:pos x="T10" y="T11"/>
                  </a:cxn>
                  <a:cxn ang="0">
                    <a:pos x="T12" y="T13"/>
                  </a:cxn>
                </a:cxnLst>
                <a:rect l="0" t="0" r="r" b="b"/>
                <a:pathLst>
                  <a:path w="165" h="137">
                    <a:moveTo>
                      <a:pt x="163" y="71"/>
                    </a:moveTo>
                    <a:lnTo>
                      <a:pt x="163" y="137"/>
                    </a:lnTo>
                    <a:lnTo>
                      <a:pt x="0" y="133"/>
                    </a:lnTo>
                    <a:lnTo>
                      <a:pt x="0" y="0"/>
                    </a:lnTo>
                    <a:lnTo>
                      <a:pt x="73" y="0"/>
                    </a:lnTo>
                    <a:lnTo>
                      <a:pt x="165" y="2"/>
                    </a:lnTo>
                    <a:lnTo>
                      <a:pt x="163" y="7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4" name="Freeform 723"/>
              <p:cNvSpPr>
                <a:spLocks/>
              </p:cNvSpPr>
              <p:nvPr/>
            </p:nvSpPr>
            <p:spPr bwMode="auto">
              <a:xfrm>
                <a:off x="23446" y="7241"/>
                <a:ext cx="215" cy="150"/>
              </a:xfrm>
              <a:custGeom>
                <a:avLst/>
                <a:gdLst>
                  <a:gd name="T0" fmla="*/ 150 w 215"/>
                  <a:gd name="T1" fmla="*/ 150 h 150"/>
                  <a:gd name="T2" fmla="*/ 139 w 215"/>
                  <a:gd name="T3" fmla="*/ 144 h 150"/>
                  <a:gd name="T4" fmla="*/ 146 w 215"/>
                  <a:gd name="T5" fmla="*/ 140 h 150"/>
                  <a:gd name="T6" fmla="*/ 142 w 215"/>
                  <a:gd name="T7" fmla="*/ 135 h 150"/>
                  <a:gd name="T8" fmla="*/ 116 w 215"/>
                  <a:gd name="T9" fmla="*/ 114 h 150"/>
                  <a:gd name="T10" fmla="*/ 111 w 215"/>
                  <a:gd name="T11" fmla="*/ 105 h 150"/>
                  <a:gd name="T12" fmla="*/ 101 w 215"/>
                  <a:gd name="T13" fmla="*/ 97 h 150"/>
                  <a:gd name="T14" fmla="*/ 90 w 215"/>
                  <a:gd name="T15" fmla="*/ 95 h 150"/>
                  <a:gd name="T16" fmla="*/ 84 w 215"/>
                  <a:gd name="T17" fmla="*/ 84 h 150"/>
                  <a:gd name="T18" fmla="*/ 66 w 215"/>
                  <a:gd name="T19" fmla="*/ 80 h 150"/>
                  <a:gd name="T20" fmla="*/ 58 w 215"/>
                  <a:gd name="T21" fmla="*/ 62 h 150"/>
                  <a:gd name="T22" fmla="*/ 4 w 215"/>
                  <a:gd name="T23" fmla="*/ 11 h 150"/>
                  <a:gd name="T24" fmla="*/ 0 w 215"/>
                  <a:gd name="T25" fmla="*/ 2 h 150"/>
                  <a:gd name="T26" fmla="*/ 215 w 215"/>
                  <a:gd name="T27" fmla="*/ 0 h 150"/>
                  <a:gd name="T28" fmla="*/ 215 w 215"/>
                  <a:gd name="T29" fmla="*/ 99 h 150"/>
                  <a:gd name="T30" fmla="*/ 150 w 215"/>
                  <a:gd name="T31" fmla="*/ 101 h 150"/>
                  <a:gd name="T32" fmla="*/ 150 w 215"/>
                  <a:gd name="T3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50">
                    <a:moveTo>
                      <a:pt x="150" y="150"/>
                    </a:moveTo>
                    <a:lnTo>
                      <a:pt x="139" y="144"/>
                    </a:lnTo>
                    <a:lnTo>
                      <a:pt x="146" y="140"/>
                    </a:lnTo>
                    <a:lnTo>
                      <a:pt x="142" y="135"/>
                    </a:lnTo>
                    <a:lnTo>
                      <a:pt x="116" y="114"/>
                    </a:lnTo>
                    <a:lnTo>
                      <a:pt x="111" y="105"/>
                    </a:lnTo>
                    <a:lnTo>
                      <a:pt x="101" y="97"/>
                    </a:lnTo>
                    <a:lnTo>
                      <a:pt x="90" y="95"/>
                    </a:lnTo>
                    <a:lnTo>
                      <a:pt x="84" y="84"/>
                    </a:lnTo>
                    <a:lnTo>
                      <a:pt x="66" y="80"/>
                    </a:lnTo>
                    <a:lnTo>
                      <a:pt x="58" y="62"/>
                    </a:lnTo>
                    <a:lnTo>
                      <a:pt x="4" y="11"/>
                    </a:lnTo>
                    <a:lnTo>
                      <a:pt x="0" y="2"/>
                    </a:lnTo>
                    <a:lnTo>
                      <a:pt x="215" y="0"/>
                    </a:lnTo>
                    <a:lnTo>
                      <a:pt x="215" y="99"/>
                    </a:lnTo>
                    <a:lnTo>
                      <a:pt x="150" y="101"/>
                    </a:lnTo>
                    <a:lnTo>
                      <a:pt x="150" y="15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5" name="Freeform 724"/>
              <p:cNvSpPr>
                <a:spLocks/>
              </p:cNvSpPr>
              <p:nvPr/>
            </p:nvSpPr>
            <p:spPr bwMode="auto">
              <a:xfrm>
                <a:off x="24200" y="7241"/>
                <a:ext cx="66" cy="88"/>
              </a:xfrm>
              <a:custGeom>
                <a:avLst/>
                <a:gdLst>
                  <a:gd name="T0" fmla="*/ 58 w 66"/>
                  <a:gd name="T1" fmla="*/ 88 h 88"/>
                  <a:gd name="T2" fmla="*/ 49 w 66"/>
                  <a:gd name="T3" fmla="*/ 77 h 88"/>
                  <a:gd name="T4" fmla="*/ 45 w 66"/>
                  <a:gd name="T5" fmla="*/ 69 h 88"/>
                  <a:gd name="T6" fmla="*/ 43 w 66"/>
                  <a:gd name="T7" fmla="*/ 67 h 88"/>
                  <a:gd name="T8" fmla="*/ 32 w 66"/>
                  <a:gd name="T9" fmla="*/ 73 h 88"/>
                  <a:gd name="T10" fmla="*/ 17 w 66"/>
                  <a:gd name="T11" fmla="*/ 88 h 88"/>
                  <a:gd name="T12" fmla="*/ 8 w 66"/>
                  <a:gd name="T13" fmla="*/ 82 h 88"/>
                  <a:gd name="T14" fmla="*/ 4 w 66"/>
                  <a:gd name="T15" fmla="*/ 34 h 88"/>
                  <a:gd name="T16" fmla="*/ 0 w 66"/>
                  <a:gd name="T17" fmla="*/ 34 h 88"/>
                  <a:gd name="T18" fmla="*/ 0 w 66"/>
                  <a:gd name="T19" fmla="*/ 2 h 88"/>
                  <a:gd name="T20" fmla="*/ 53 w 66"/>
                  <a:gd name="T21" fmla="*/ 0 h 88"/>
                  <a:gd name="T22" fmla="*/ 64 w 66"/>
                  <a:gd name="T23" fmla="*/ 0 h 88"/>
                  <a:gd name="T24" fmla="*/ 66 w 66"/>
                  <a:gd name="T25" fmla="*/ 86 h 88"/>
                  <a:gd name="T26" fmla="*/ 58 w 66"/>
                  <a:gd name="T2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88">
                    <a:moveTo>
                      <a:pt x="58" y="88"/>
                    </a:moveTo>
                    <a:lnTo>
                      <a:pt x="49" y="77"/>
                    </a:lnTo>
                    <a:lnTo>
                      <a:pt x="45" y="69"/>
                    </a:lnTo>
                    <a:lnTo>
                      <a:pt x="43" y="67"/>
                    </a:lnTo>
                    <a:lnTo>
                      <a:pt x="32" y="73"/>
                    </a:lnTo>
                    <a:lnTo>
                      <a:pt x="17" y="88"/>
                    </a:lnTo>
                    <a:lnTo>
                      <a:pt x="8" y="82"/>
                    </a:lnTo>
                    <a:lnTo>
                      <a:pt x="4" y="34"/>
                    </a:lnTo>
                    <a:lnTo>
                      <a:pt x="0" y="34"/>
                    </a:lnTo>
                    <a:lnTo>
                      <a:pt x="0" y="2"/>
                    </a:lnTo>
                    <a:lnTo>
                      <a:pt x="53" y="0"/>
                    </a:lnTo>
                    <a:lnTo>
                      <a:pt x="64" y="0"/>
                    </a:lnTo>
                    <a:lnTo>
                      <a:pt x="66" y="86"/>
                    </a:lnTo>
                    <a:lnTo>
                      <a:pt x="58" y="8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6" name="Freeform 725"/>
              <p:cNvSpPr>
                <a:spLocks/>
              </p:cNvSpPr>
              <p:nvPr/>
            </p:nvSpPr>
            <p:spPr bwMode="auto">
              <a:xfrm>
                <a:off x="21410" y="7217"/>
                <a:ext cx="444" cy="348"/>
              </a:xfrm>
              <a:custGeom>
                <a:avLst/>
                <a:gdLst>
                  <a:gd name="T0" fmla="*/ 432 w 444"/>
                  <a:gd name="T1" fmla="*/ 215 h 348"/>
                  <a:gd name="T2" fmla="*/ 421 w 444"/>
                  <a:gd name="T3" fmla="*/ 217 h 348"/>
                  <a:gd name="T4" fmla="*/ 417 w 444"/>
                  <a:gd name="T5" fmla="*/ 224 h 348"/>
                  <a:gd name="T6" fmla="*/ 410 w 444"/>
                  <a:gd name="T7" fmla="*/ 226 h 348"/>
                  <a:gd name="T8" fmla="*/ 399 w 444"/>
                  <a:gd name="T9" fmla="*/ 243 h 348"/>
                  <a:gd name="T10" fmla="*/ 393 w 444"/>
                  <a:gd name="T11" fmla="*/ 239 h 348"/>
                  <a:gd name="T12" fmla="*/ 389 w 444"/>
                  <a:gd name="T13" fmla="*/ 241 h 348"/>
                  <a:gd name="T14" fmla="*/ 384 w 444"/>
                  <a:gd name="T15" fmla="*/ 245 h 348"/>
                  <a:gd name="T16" fmla="*/ 378 w 444"/>
                  <a:gd name="T17" fmla="*/ 243 h 348"/>
                  <a:gd name="T18" fmla="*/ 371 w 444"/>
                  <a:gd name="T19" fmla="*/ 239 h 348"/>
                  <a:gd name="T20" fmla="*/ 369 w 444"/>
                  <a:gd name="T21" fmla="*/ 235 h 348"/>
                  <a:gd name="T22" fmla="*/ 354 w 444"/>
                  <a:gd name="T23" fmla="*/ 235 h 348"/>
                  <a:gd name="T24" fmla="*/ 348 w 444"/>
                  <a:gd name="T25" fmla="*/ 239 h 348"/>
                  <a:gd name="T26" fmla="*/ 348 w 444"/>
                  <a:gd name="T27" fmla="*/ 260 h 348"/>
                  <a:gd name="T28" fmla="*/ 337 w 444"/>
                  <a:gd name="T29" fmla="*/ 271 h 348"/>
                  <a:gd name="T30" fmla="*/ 326 w 444"/>
                  <a:gd name="T31" fmla="*/ 303 h 348"/>
                  <a:gd name="T32" fmla="*/ 326 w 444"/>
                  <a:gd name="T33" fmla="*/ 316 h 348"/>
                  <a:gd name="T34" fmla="*/ 318 w 444"/>
                  <a:gd name="T35" fmla="*/ 323 h 348"/>
                  <a:gd name="T36" fmla="*/ 316 w 444"/>
                  <a:gd name="T37" fmla="*/ 331 h 348"/>
                  <a:gd name="T38" fmla="*/ 316 w 444"/>
                  <a:gd name="T39" fmla="*/ 333 h 348"/>
                  <a:gd name="T40" fmla="*/ 320 w 444"/>
                  <a:gd name="T41" fmla="*/ 333 h 348"/>
                  <a:gd name="T42" fmla="*/ 316 w 444"/>
                  <a:gd name="T43" fmla="*/ 342 h 348"/>
                  <a:gd name="T44" fmla="*/ 316 w 444"/>
                  <a:gd name="T45" fmla="*/ 348 h 348"/>
                  <a:gd name="T46" fmla="*/ 30 w 444"/>
                  <a:gd name="T47" fmla="*/ 327 h 348"/>
                  <a:gd name="T48" fmla="*/ 34 w 444"/>
                  <a:gd name="T49" fmla="*/ 284 h 348"/>
                  <a:gd name="T50" fmla="*/ 0 w 444"/>
                  <a:gd name="T51" fmla="*/ 280 h 348"/>
                  <a:gd name="T52" fmla="*/ 4 w 444"/>
                  <a:gd name="T53" fmla="*/ 250 h 348"/>
                  <a:gd name="T54" fmla="*/ 6 w 444"/>
                  <a:gd name="T55" fmla="*/ 250 h 348"/>
                  <a:gd name="T56" fmla="*/ 15 w 444"/>
                  <a:gd name="T57" fmla="*/ 151 h 348"/>
                  <a:gd name="T58" fmla="*/ 174 w 444"/>
                  <a:gd name="T59" fmla="*/ 164 h 348"/>
                  <a:gd name="T60" fmla="*/ 189 w 444"/>
                  <a:gd name="T61" fmla="*/ 0 h 348"/>
                  <a:gd name="T62" fmla="*/ 444 w 444"/>
                  <a:gd name="T63" fmla="*/ 15 h 348"/>
                  <a:gd name="T64" fmla="*/ 432 w 444"/>
                  <a:gd name="T65" fmla="*/ 21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 h="348">
                    <a:moveTo>
                      <a:pt x="432" y="215"/>
                    </a:moveTo>
                    <a:lnTo>
                      <a:pt x="421" y="217"/>
                    </a:lnTo>
                    <a:lnTo>
                      <a:pt x="417" y="224"/>
                    </a:lnTo>
                    <a:lnTo>
                      <a:pt x="410" y="226"/>
                    </a:lnTo>
                    <a:lnTo>
                      <a:pt x="399" y="243"/>
                    </a:lnTo>
                    <a:lnTo>
                      <a:pt x="393" y="239"/>
                    </a:lnTo>
                    <a:lnTo>
                      <a:pt x="389" y="241"/>
                    </a:lnTo>
                    <a:lnTo>
                      <a:pt x="384" y="245"/>
                    </a:lnTo>
                    <a:lnTo>
                      <a:pt x="378" y="243"/>
                    </a:lnTo>
                    <a:lnTo>
                      <a:pt x="371" y="239"/>
                    </a:lnTo>
                    <a:lnTo>
                      <a:pt x="369" y="235"/>
                    </a:lnTo>
                    <a:lnTo>
                      <a:pt x="354" y="235"/>
                    </a:lnTo>
                    <a:lnTo>
                      <a:pt x="348" y="239"/>
                    </a:lnTo>
                    <a:lnTo>
                      <a:pt x="348" y="260"/>
                    </a:lnTo>
                    <a:lnTo>
                      <a:pt x="337" y="271"/>
                    </a:lnTo>
                    <a:lnTo>
                      <a:pt x="326" y="303"/>
                    </a:lnTo>
                    <a:lnTo>
                      <a:pt x="326" y="316"/>
                    </a:lnTo>
                    <a:lnTo>
                      <a:pt x="318" y="323"/>
                    </a:lnTo>
                    <a:lnTo>
                      <a:pt x="316" y="331"/>
                    </a:lnTo>
                    <a:lnTo>
                      <a:pt x="316" y="333"/>
                    </a:lnTo>
                    <a:lnTo>
                      <a:pt x="320" y="333"/>
                    </a:lnTo>
                    <a:lnTo>
                      <a:pt x="316" y="342"/>
                    </a:lnTo>
                    <a:lnTo>
                      <a:pt x="316" y="348"/>
                    </a:lnTo>
                    <a:lnTo>
                      <a:pt x="30" y="327"/>
                    </a:lnTo>
                    <a:lnTo>
                      <a:pt x="34" y="284"/>
                    </a:lnTo>
                    <a:lnTo>
                      <a:pt x="0" y="280"/>
                    </a:lnTo>
                    <a:lnTo>
                      <a:pt x="4" y="250"/>
                    </a:lnTo>
                    <a:lnTo>
                      <a:pt x="6" y="250"/>
                    </a:lnTo>
                    <a:lnTo>
                      <a:pt x="15" y="151"/>
                    </a:lnTo>
                    <a:lnTo>
                      <a:pt x="174" y="164"/>
                    </a:lnTo>
                    <a:lnTo>
                      <a:pt x="189" y="0"/>
                    </a:lnTo>
                    <a:lnTo>
                      <a:pt x="444" y="15"/>
                    </a:lnTo>
                    <a:lnTo>
                      <a:pt x="432" y="21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7" name="Freeform 726"/>
              <p:cNvSpPr>
                <a:spLocks/>
              </p:cNvSpPr>
              <p:nvPr/>
            </p:nvSpPr>
            <p:spPr bwMode="auto">
              <a:xfrm>
                <a:off x="24816" y="7243"/>
                <a:ext cx="176" cy="239"/>
              </a:xfrm>
              <a:custGeom>
                <a:avLst/>
                <a:gdLst>
                  <a:gd name="T0" fmla="*/ 172 w 176"/>
                  <a:gd name="T1" fmla="*/ 131 h 239"/>
                  <a:gd name="T2" fmla="*/ 176 w 176"/>
                  <a:gd name="T3" fmla="*/ 230 h 239"/>
                  <a:gd name="T4" fmla="*/ 45 w 176"/>
                  <a:gd name="T5" fmla="*/ 239 h 239"/>
                  <a:gd name="T6" fmla="*/ 43 w 176"/>
                  <a:gd name="T7" fmla="*/ 204 h 239"/>
                  <a:gd name="T8" fmla="*/ 11 w 176"/>
                  <a:gd name="T9" fmla="*/ 206 h 239"/>
                  <a:gd name="T10" fmla="*/ 9 w 176"/>
                  <a:gd name="T11" fmla="*/ 176 h 239"/>
                  <a:gd name="T12" fmla="*/ 2 w 176"/>
                  <a:gd name="T13" fmla="*/ 75 h 239"/>
                  <a:gd name="T14" fmla="*/ 0 w 176"/>
                  <a:gd name="T15" fmla="*/ 9 h 239"/>
                  <a:gd name="T16" fmla="*/ 163 w 176"/>
                  <a:gd name="T17" fmla="*/ 0 h 239"/>
                  <a:gd name="T18" fmla="*/ 172 w 176"/>
                  <a:gd name="T19" fmla="*/ 13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239">
                    <a:moveTo>
                      <a:pt x="172" y="131"/>
                    </a:moveTo>
                    <a:lnTo>
                      <a:pt x="176" y="230"/>
                    </a:lnTo>
                    <a:lnTo>
                      <a:pt x="45" y="239"/>
                    </a:lnTo>
                    <a:lnTo>
                      <a:pt x="43" y="204"/>
                    </a:lnTo>
                    <a:lnTo>
                      <a:pt x="11" y="206"/>
                    </a:lnTo>
                    <a:lnTo>
                      <a:pt x="9" y="176"/>
                    </a:lnTo>
                    <a:lnTo>
                      <a:pt x="2" y="75"/>
                    </a:lnTo>
                    <a:lnTo>
                      <a:pt x="0" y="9"/>
                    </a:lnTo>
                    <a:lnTo>
                      <a:pt x="163" y="0"/>
                    </a:lnTo>
                    <a:lnTo>
                      <a:pt x="172"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8" name="Freeform 727"/>
              <p:cNvSpPr>
                <a:spLocks/>
              </p:cNvSpPr>
              <p:nvPr/>
            </p:nvSpPr>
            <p:spPr bwMode="auto">
              <a:xfrm>
                <a:off x="23860" y="7303"/>
                <a:ext cx="133" cy="134"/>
              </a:xfrm>
              <a:custGeom>
                <a:avLst/>
                <a:gdLst>
                  <a:gd name="T0" fmla="*/ 0 w 133"/>
                  <a:gd name="T1" fmla="*/ 35 h 134"/>
                  <a:gd name="T2" fmla="*/ 0 w 133"/>
                  <a:gd name="T3" fmla="*/ 3 h 134"/>
                  <a:gd name="T4" fmla="*/ 65 w 133"/>
                  <a:gd name="T5" fmla="*/ 0 h 134"/>
                  <a:gd name="T6" fmla="*/ 129 w 133"/>
                  <a:gd name="T7" fmla="*/ 0 h 134"/>
                  <a:gd name="T8" fmla="*/ 133 w 133"/>
                  <a:gd name="T9" fmla="*/ 97 h 134"/>
                  <a:gd name="T10" fmla="*/ 86 w 133"/>
                  <a:gd name="T11" fmla="*/ 99 h 134"/>
                  <a:gd name="T12" fmla="*/ 84 w 133"/>
                  <a:gd name="T13" fmla="*/ 101 h 134"/>
                  <a:gd name="T14" fmla="*/ 78 w 133"/>
                  <a:gd name="T15" fmla="*/ 99 h 134"/>
                  <a:gd name="T16" fmla="*/ 73 w 133"/>
                  <a:gd name="T17" fmla="*/ 101 h 134"/>
                  <a:gd name="T18" fmla="*/ 67 w 133"/>
                  <a:gd name="T19" fmla="*/ 99 h 134"/>
                  <a:gd name="T20" fmla="*/ 69 w 133"/>
                  <a:gd name="T21" fmla="*/ 131 h 134"/>
                  <a:gd name="T22" fmla="*/ 2 w 133"/>
                  <a:gd name="T23" fmla="*/ 134 h 134"/>
                  <a:gd name="T24" fmla="*/ 2 w 133"/>
                  <a:gd name="T25" fmla="*/ 101 h 134"/>
                  <a:gd name="T26" fmla="*/ 2 w 133"/>
                  <a:gd name="T27" fmla="*/ 35 h 134"/>
                  <a:gd name="T28" fmla="*/ 0 w 133"/>
                  <a:gd name="T29" fmla="*/ 3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34">
                    <a:moveTo>
                      <a:pt x="0" y="35"/>
                    </a:moveTo>
                    <a:lnTo>
                      <a:pt x="0" y="3"/>
                    </a:lnTo>
                    <a:lnTo>
                      <a:pt x="65" y="0"/>
                    </a:lnTo>
                    <a:lnTo>
                      <a:pt x="129" y="0"/>
                    </a:lnTo>
                    <a:lnTo>
                      <a:pt x="133" y="97"/>
                    </a:lnTo>
                    <a:lnTo>
                      <a:pt x="86" y="99"/>
                    </a:lnTo>
                    <a:lnTo>
                      <a:pt x="84" y="101"/>
                    </a:lnTo>
                    <a:lnTo>
                      <a:pt x="78" y="99"/>
                    </a:lnTo>
                    <a:lnTo>
                      <a:pt x="73" y="101"/>
                    </a:lnTo>
                    <a:lnTo>
                      <a:pt x="67" y="99"/>
                    </a:lnTo>
                    <a:lnTo>
                      <a:pt x="69" y="131"/>
                    </a:lnTo>
                    <a:lnTo>
                      <a:pt x="2" y="134"/>
                    </a:lnTo>
                    <a:lnTo>
                      <a:pt x="2" y="101"/>
                    </a:lnTo>
                    <a:lnTo>
                      <a:pt x="2" y="35"/>
                    </a:lnTo>
                    <a:lnTo>
                      <a:pt x="0" y="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9" name="Freeform 728"/>
              <p:cNvSpPr>
                <a:spLocks/>
              </p:cNvSpPr>
              <p:nvPr/>
            </p:nvSpPr>
            <p:spPr bwMode="auto">
              <a:xfrm>
                <a:off x="23989" y="7301"/>
                <a:ext cx="133" cy="129"/>
              </a:xfrm>
              <a:custGeom>
                <a:avLst/>
                <a:gdLst>
                  <a:gd name="T0" fmla="*/ 69 w 133"/>
                  <a:gd name="T1" fmla="*/ 129 h 129"/>
                  <a:gd name="T2" fmla="*/ 69 w 133"/>
                  <a:gd name="T3" fmla="*/ 114 h 129"/>
                  <a:gd name="T4" fmla="*/ 37 w 133"/>
                  <a:gd name="T5" fmla="*/ 116 h 129"/>
                  <a:gd name="T6" fmla="*/ 37 w 133"/>
                  <a:gd name="T7" fmla="*/ 99 h 129"/>
                  <a:gd name="T8" fmla="*/ 4 w 133"/>
                  <a:gd name="T9" fmla="*/ 99 h 129"/>
                  <a:gd name="T10" fmla="*/ 0 w 133"/>
                  <a:gd name="T11" fmla="*/ 2 h 129"/>
                  <a:gd name="T12" fmla="*/ 67 w 133"/>
                  <a:gd name="T13" fmla="*/ 0 h 129"/>
                  <a:gd name="T14" fmla="*/ 69 w 133"/>
                  <a:gd name="T15" fmla="*/ 32 h 129"/>
                  <a:gd name="T16" fmla="*/ 133 w 133"/>
                  <a:gd name="T17" fmla="*/ 32 h 129"/>
                  <a:gd name="T18" fmla="*/ 133 w 133"/>
                  <a:gd name="T19" fmla="*/ 63 h 129"/>
                  <a:gd name="T20" fmla="*/ 120 w 133"/>
                  <a:gd name="T21" fmla="*/ 67 h 129"/>
                  <a:gd name="T22" fmla="*/ 110 w 133"/>
                  <a:gd name="T23" fmla="*/ 80 h 129"/>
                  <a:gd name="T24" fmla="*/ 110 w 133"/>
                  <a:gd name="T25" fmla="*/ 84 h 129"/>
                  <a:gd name="T26" fmla="*/ 105 w 133"/>
                  <a:gd name="T27" fmla="*/ 88 h 129"/>
                  <a:gd name="T28" fmla="*/ 105 w 133"/>
                  <a:gd name="T29" fmla="*/ 103 h 129"/>
                  <a:gd name="T30" fmla="*/ 92 w 133"/>
                  <a:gd name="T31" fmla="*/ 108 h 129"/>
                  <a:gd name="T32" fmla="*/ 88 w 133"/>
                  <a:gd name="T33" fmla="*/ 114 h 129"/>
                  <a:gd name="T34" fmla="*/ 69 w 133"/>
                  <a:gd name="T35"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29">
                    <a:moveTo>
                      <a:pt x="69" y="129"/>
                    </a:moveTo>
                    <a:lnTo>
                      <a:pt x="69" y="114"/>
                    </a:lnTo>
                    <a:lnTo>
                      <a:pt x="37" y="116"/>
                    </a:lnTo>
                    <a:lnTo>
                      <a:pt x="37" y="99"/>
                    </a:lnTo>
                    <a:lnTo>
                      <a:pt x="4" y="99"/>
                    </a:lnTo>
                    <a:lnTo>
                      <a:pt x="0" y="2"/>
                    </a:lnTo>
                    <a:lnTo>
                      <a:pt x="67" y="0"/>
                    </a:lnTo>
                    <a:lnTo>
                      <a:pt x="69" y="32"/>
                    </a:lnTo>
                    <a:lnTo>
                      <a:pt x="133" y="32"/>
                    </a:lnTo>
                    <a:lnTo>
                      <a:pt x="133" y="63"/>
                    </a:lnTo>
                    <a:lnTo>
                      <a:pt x="120" y="67"/>
                    </a:lnTo>
                    <a:lnTo>
                      <a:pt x="110" y="80"/>
                    </a:lnTo>
                    <a:lnTo>
                      <a:pt x="110" y="84"/>
                    </a:lnTo>
                    <a:lnTo>
                      <a:pt x="105" y="88"/>
                    </a:lnTo>
                    <a:lnTo>
                      <a:pt x="105" y="103"/>
                    </a:lnTo>
                    <a:lnTo>
                      <a:pt x="92" y="108"/>
                    </a:lnTo>
                    <a:lnTo>
                      <a:pt x="88" y="114"/>
                    </a:lnTo>
                    <a:lnTo>
                      <a:pt x="69" y="12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0" name="Freeform 729"/>
              <p:cNvSpPr>
                <a:spLocks/>
              </p:cNvSpPr>
              <p:nvPr/>
            </p:nvSpPr>
            <p:spPr bwMode="auto">
              <a:xfrm>
                <a:off x="23218" y="7310"/>
                <a:ext cx="118" cy="165"/>
              </a:xfrm>
              <a:custGeom>
                <a:avLst/>
                <a:gdLst>
                  <a:gd name="T0" fmla="*/ 0 w 118"/>
                  <a:gd name="T1" fmla="*/ 163 h 165"/>
                  <a:gd name="T2" fmla="*/ 2 w 118"/>
                  <a:gd name="T3" fmla="*/ 66 h 165"/>
                  <a:gd name="T4" fmla="*/ 2 w 118"/>
                  <a:gd name="T5" fmla="*/ 0 h 165"/>
                  <a:gd name="T6" fmla="*/ 118 w 118"/>
                  <a:gd name="T7" fmla="*/ 2 h 165"/>
                  <a:gd name="T8" fmla="*/ 118 w 118"/>
                  <a:gd name="T9" fmla="*/ 66 h 165"/>
                  <a:gd name="T10" fmla="*/ 118 w 118"/>
                  <a:gd name="T11" fmla="*/ 131 h 165"/>
                  <a:gd name="T12" fmla="*/ 118 w 118"/>
                  <a:gd name="T13" fmla="*/ 165 h 165"/>
                  <a:gd name="T14" fmla="*/ 0 w 118"/>
                  <a:gd name="T15" fmla="*/ 163 h 1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65">
                    <a:moveTo>
                      <a:pt x="0" y="163"/>
                    </a:moveTo>
                    <a:lnTo>
                      <a:pt x="2" y="66"/>
                    </a:lnTo>
                    <a:lnTo>
                      <a:pt x="2" y="0"/>
                    </a:lnTo>
                    <a:lnTo>
                      <a:pt x="118" y="2"/>
                    </a:lnTo>
                    <a:lnTo>
                      <a:pt x="118" y="66"/>
                    </a:lnTo>
                    <a:lnTo>
                      <a:pt x="118" y="131"/>
                    </a:lnTo>
                    <a:lnTo>
                      <a:pt x="118" y="165"/>
                    </a:lnTo>
                    <a:lnTo>
                      <a:pt x="0" y="16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1" name="Freeform 730"/>
              <p:cNvSpPr>
                <a:spLocks/>
              </p:cNvSpPr>
              <p:nvPr/>
            </p:nvSpPr>
            <p:spPr bwMode="auto">
              <a:xfrm>
                <a:off x="24176" y="7308"/>
                <a:ext cx="159" cy="182"/>
              </a:xfrm>
              <a:custGeom>
                <a:avLst/>
                <a:gdLst>
                  <a:gd name="T0" fmla="*/ 0 w 159"/>
                  <a:gd name="T1" fmla="*/ 62 h 182"/>
                  <a:gd name="T2" fmla="*/ 26 w 159"/>
                  <a:gd name="T3" fmla="*/ 47 h 182"/>
                  <a:gd name="T4" fmla="*/ 41 w 159"/>
                  <a:gd name="T5" fmla="*/ 21 h 182"/>
                  <a:gd name="T6" fmla="*/ 56 w 159"/>
                  <a:gd name="T7" fmla="*/ 6 h 182"/>
                  <a:gd name="T8" fmla="*/ 67 w 159"/>
                  <a:gd name="T9" fmla="*/ 0 h 182"/>
                  <a:gd name="T10" fmla="*/ 69 w 159"/>
                  <a:gd name="T11" fmla="*/ 2 h 182"/>
                  <a:gd name="T12" fmla="*/ 73 w 159"/>
                  <a:gd name="T13" fmla="*/ 10 h 182"/>
                  <a:gd name="T14" fmla="*/ 82 w 159"/>
                  <a:gd name="T15" fmla="*/ 21 h 182"/>
                  <a:gd name="T16" fmla="*/ 84 w 159"/>
                  <a:gd name="T17" fmla="*/ 30 h 182"/>
                  <a:gd name="T18" fmla="*/ 82 w 159"/>
                  <a:gd name="T19" fmla="*/ 62 h 182"/>
                  <a:gd name="T20" fmla="*/ 99 w 159"/>
                  <a:gd name="T21" fmla="*/ 66 h 182"/>
                  <a:gd name="T22" fmla="*/ 110 w 159"/>
                  <a:gd name="T23" fmla="*/ 62 h 182"/>
                  <a:gd name="T24" fmla="*/ 120 w 159"/>
                  <a:gd name="T25" fmla="*/ 68 h 182"/>
                  <a:gd name="T26" fmla="*/ 140 w 159"/>
                  <a:gd name="T27" fmla="*/ 75 h 182"/>
                  <a:gd name="T28" fmla="*/ 159 w 159"/>
                  <a:gd name="T29" fmla="*/ 86 h 182"/>
                  <a:gd name="T30" fmla="*/ 159 w 159"/>
                  <a:gd name="T31" fmla="*/ 116 h 182"/>
                  <a:gd name="T32" fmla="*/ 144 w 159"/>
                  <a:gd name="T33" fmla="*/ 118 h 182"/>
                  <a:gd name="T34" fmla="*/ 146 w 159"/>
                  <a:gd name="T35" fmla="*/ 150 h 182"/>
                  <a:gd name="T36" fmla="*/ 112 w 159"/>
                  <a:gd name="T37" fmla="*/ 152 h 182"/>
                  <a:gd name="T38" fmla="*/ 112 w 159"/>
                  <a:gd name="T39" fmla="*/ 161 h 182"/>
                  <a:gd name="T40" fmla="*/ 105 w 159"/>
                  <a:gd name="T41" fmla="*/ 163 h 182"/>
                  <a:gd name="T42" fmla="*/ 94 w 159"/>
                  <a:gd name="T43" fmla="*/ 165 h 182"/>
                  <a:gd name="T44" fmla="*/ 82 w 159"/>
                  <a:gd name="T45" fmla="*/ 163 h 182"/>
                  <a:gd name="T46" fmla="*/ 79 w 159"/>
                  <a:gd name="T47" fmla="*/ 180 h 182"/>
                  <a:gd name="T48" fmla="*/ 15 w 159"/>
                  <a:gd name="T49" fmla="*/ 182 h 182"/>
                  <a:gd name="T50" fmla="*/ 13 w 159"/>
                  <a:gd name="T51" fmla="*/ 154 h 182"/>
                  <a:gd name="T52" fmla="*/ 13 w 159"/>
                  <a:gd name="T53" fmla="*/ 124 h 182"/>
                  <a:gd name="T54" fmla="*/ 4 w 159"/>
                  <a:gd name="T55" fmla="*/ 124 h 182"/>
                  <a:gd name="T56" fmla="*/ 0 w 159"/>
                  <a:gd name="T57" fmla="*/ 6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9" h="182">
                    <a:moveTo>
                      <a:pt x="0" y="62"/>
                    </a:moveTo>
                    <a:lnTo>
                      <a:pt x="26" y="47"/>
                    </a:lnTo>
                    <a:lnTo>
                      <a:pt x="41" y="21"/>
                    </a:lnTo>
                    <a:lnTo>
                      <a:pt x="56" y="6"/>
                    </a:lnTo>
                    <a:lnTo>
                      <a:pt x="67" y="0"/>
                    </a:lnTo>
                    <a:lnTo>
                      <a:pt x="69" y="2"/>
                    </a:lnTo>
                    <a:lnTo>
                      <a:pt x="73" y="10"/>
                    </a:lnTo>
                    <a:lnTo>
                      <a:pt x="82" y="21"/>
                    </a:lnTo>
                    <a:lnTo>
                      <a:pt x="84" y="30"/>
                    </a:lnTo>
                    <a:lnTo>
                      <a:pt x="82" y="62"/>
                    </a:lnTo>
                    <a:lnTo>
                      <a:pt x="99" y="66"/>
                    </a:lnTo>
                    <a:lnTo>
                      <a:pt x="110" y="62"/>
                    </a:lnTo>
                    <a:lnTo>
                      <a:pt x="120" y="68"/>
                    </a:lnTo>
                    <a:lnTo>
                      <a:pt x="140" y="75"/>
                    </a:lnTo>
                    <a:lnTo>
                      <a:pt x="159" y="86"/>
                    </a:lnTo>
                    <a:lnTo>
                      <a:pt x="159" y="116"/>
                    </a:lnTo>
                    <a:lnTo>
                      <a:pt x="144" y="118"/>
                    </a:lnTo>
                    <a:lnTo>
                      <a:pt x="146" y="150"/>
                    </a:lnTo>
                    <a:lnTo>
                      <a:pt x="112" y="152"/>
                    </a:lnTo>
                    <a:lnTo>
                      <a:pt x="112" y="161"/>
                    </a:lnTo>
                    <a:lnTo>
                      <a:pt x="105" y="163"/>
                    </a:lnTo>
                    <a:lnTo>
                      <a:pt x="94" y="165"/>
                    </a:lnTo>
                    <a:lnTo>
                      <a:pt x="82" y="163"/>
                    </a:lnTo>
                    <a:lnTo>
                      <a:pt x="79" y="180"/>
                    </a:lnTo>
                    <a:lnTo>
                      <a:pt x="15" y="182"/>
                    </a:lnTo>
                    <a:lnTo>
                      <a:pt x="13" y="154"/>
                    </a:lnTo>
                    <a:lnTo>
                      <a:pt x="13" y="124"/>
                    </a:lnTo>
                    <a:lnTo>
                      <a:pt x="4" y="124"/>
                    </a:lnTo>
                    <a:lnTo>
                      <a:pt x="0" y="6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2" name="Freeform 731"/>
              <p:cNvSpPr>
                <a:spLocks/>
              </p:cNvSpPr>
              <p:nvPr/>
            </p:nvSpPr>
            <p:spPr bwMode="auto">
              <a:xfrm>
                <a:off x="23336" y="7325"/>
                <a:ext cx="294" cy="148"/>
              </a:xfrm>
              <a:custGeom>
                <a:avLst/>
                <a:gdLst>
                  <a:gd name="T0" fmla="*/ 0 w 294"/>
                  <a:gd name="T1" fmla="*/ 116 h 148"/>
                  <a:gd name="T2" fmla="*/ 0 w 294"/>
                  <a:gd name="T3" fmla="*/ 51 h 148"/>
                  <a:gd name="T4" fmla="*/ 163 w 294"/>
                  <a:gd name="T5" fmla="*/ 49 h 148"/>
                  <a:gd name="T6" fmla="*/ 163 w 294"/>
                  <a:gd name="T7" fmla="*/ 17 h 148"/>
                  <a:gd name="T8" fmla="*/ 194 w 294"/>
                  <a:gd name="T9" fmla="*/ 17 h 148"/>
                  <a:gd name="T10" fmla="*/ 194 w 294"/>
                  <a:gd name="T11" fmla="*/ 0 h 148"/>
                  <a:gd name="T12" fmla="*/ 200 w 294"/>
                  <a:gd name="T13" fmla="*/ 11 h 148"/>
                  <a:gd name="T14" fmla="*/ 211 w 294"/>
                  <a:gd name="T15" fmla="*/ 13 h 148"/>
                  <a:gd name="T16" fmla="*/ 221 w 294"/>
                  <a:gd name="T17" fmla="*/ 21 h 148"/>
                  <a:gd name="T18" fmla="*/ 226 w 294"/>
                  <a:gd name="T19" fmla="*/ 30 h 148"/>
                  <a:gd name="T20" fmla="*/ 252 w 294"/>
                  <a:gd name="T21" fmla="*/ 51 h 148"/>
                  <a:gd name="T22" fmla="*/ 256 w 294"/>
                  <a:gd name="T23" fmla="*/ 56 h 148"/>
                  <a:gd name="T24" fmla="*/ 249 w 294"/>
                  <a:gd name="T25" fmla="*/ 60 h 148"/>
                  <a:gd name="T26" fmla="*/ 260 w 294"/>
                  <a:gd name="T27" fmla="*/ 66 h 148"/>
                  <a:gd name="T28" fmla="*/ 282 w 294"/>
                  <a:gd name="T29" fmla="*/ 77 h 148"/>
                  <a:gd name="T30" fmla="*/ 288 w 294"/>
                  <a:gd name="T31" fmla="*/ 88 h 148"/>
                  <a:gd name="T32" fmla="*/ 294 w 294"/>
                  <a:gd name="T33" fmla="*/ 88 h 148"/>
                  <a:gd name="T34" fmla="*/ 294 w 294"/>
                  <a:gd name="T35" fmla="*/ 148 h 148"/>
                  <a:gd name="T36" fmla="*/ 232 w 294"/>
                  <a:gd name="T37" fmla="*/ 148 h 148"/>
                  <a:gd name="T38" fmla="*/ 230 w 294"/>
                  <a:gd name="T39" fmla="*/ 148 h 148"/>
                  <a:gd name="T40" fmla="*/ 230 w 294"/>
                  <a:gd name="T41" fmla="*/ 116 h 148"/>
                  <a:gd name="T42" fmla="*/ 97 w 294"/>
                  <a:gd name="T43" fmla="*/ 116 h 148"/>
                  <a:gd name="T44" fmla="*/ 0 w 294"/>
                  <a:gd name="T45" fmla="*/ 11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4" h="148">
                    <a:moveTo>
                      <a:pt x="0" y="116"/>
                    </a:moveTo>
                    <a:lnTo>
                      <a:pt x="0" y="51"/>
                    </a:lnTo>
                    <a:lnTo>
                      <a:pt x="163" y="49"/>
                    </a:lnTo>
                    <a:lnTo>
                      <a:pt x="163" y="17"/>
                    </a:lnTo>
                    <a:lnTo>
                      <a:pt x="194" y="17"/>
                    </a:lnTo>
                    <a:lnTo>
                      <a:pt x="194" y="0"/>
                    </a:lnTo>
                    <a:lnTo>
                      <a:pt x="200" y="11"/>
                    </a:lnTo>
                    <a:lnTo>
                      <a:pt x="211" y="13"/>
                    </a:lnTo>
                    <a:lnTo>
                      <a:pt x="221" y="21"/>
                    </a:lnTo>
                    <a:lnTo>
                      <a:pt x="226" y="30"/>
                    </a:lnTo>
                    <a:lnTo>
                      <a:pt x="252" y="51"/>
                    </a:lnTo>
                    <a:lnTo>
                      <a:pt x="256" y="56"/>
                    </a:lnTo>
                    <a:lnTo>
                      <a:pt x="249" y="60"/>
                    </a:lnTo>
                    <a:lnTo>
                      <a:pt x="260" y="66"/>
                    </a:lnTo>
                    <a:lnTo>
                      <a:pt x="282" y="77"/>
                    </a:lnTo>
                    <a:lnTo>
                      <a:pt x="288" y="88"/>
                    </a:lnTo>
                    <a:lnTo>
                      <a:pt x="294" y="88"/>
                    </a:lnTo>
                    <a:lnTo>
                      <a:pt x="294" y="148"/>
                    </a:lnTo>
                    <a:lnTo>
                      <a:pt x="232" y="148"/>
                    </a:lnTo>
                    <a:lnTo>
                      <a:pt x="230" y="148"/>
                    </a:lnTo>
                    <a:lnTo>
                      <a:pt x="230" y="116"/>
                    </a:lnTo>
                    <a:lnTo>
                      <a:pt x="97" y="116"/>
                    </a:lnTo>
                    <a:lnTo>
                      <a:pt x="0" y="11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3" name="Freeform 732"/>
              <p:cNvSpPr>
                <a:spLocks/>
              </p:cNvSpPr>
              <p:nvPr/>
            </p:nvSpPr>
            <p:spPr bwMode="auto">
              <a:xfrm>
                <a:off x="22189" y="7312"/>
                <a:ext cx="284" cy="140"/>
              </a:xfrm>
              <a:custGeom>
                <a:avLst/>
                <a:gdLst>
                  <a:gd name="T0" fmla="*/ 277 w 284"/>
                  <a:gd name="T1" fmla="*/ 140 h 140"/>
                  <a:gd name="T2" fmla="*/ 52 w 284"/>
                  <a:gd name="T3" fmla="*/ 131 h 140"/>
                  <a:gd name="T4" fmla="*/ 50 w 284"/>
                  <a:gd name="T5" fmla="*/ 127 h 140"/>
                  <a:gd name="T6" fmla="*/ 39 w 284"/>
                  <a:gd name="T7" fmla="*/ 125 h 140"/>
                  <a:gd name="T8" fmla="*/ 31 w 284"/>
                  <a:gd name="T9" fmla="*/ 125 h 140"/>
                  <a:gd name="T10" fmla="*/ 22 w 284"/>
                  <a:gd name="T11" fmla="*/ 118 h 140"/>
                  <a:gd name="T12" fmla="*/ 20 w 284"/>
                  <a:gd name="T13" fmla="*/ 101 h 140"/>
                  <a:gd name="T14" fmla="*/ 28 w 284"/>
                  <a:gd name="T15" fmla="*/ 77 h 140"/>
                  <a:gd name="T16" fmla="*/ 26 w 284"/>
                  <a:gd name="T17" fmla="*/ 58 h 140"/>
                  <a:gd name="T18" fmla="*/ 3 w 284"/>
                  <a:gd name="T19" fmla="*/ 43 h 140"/>
                  <a:gd name="T20" fmla="*/ 0 w 284"/>
                  <a:gd name="T21" fmla="*/ 30 h 140"/>
                  <a:gd name="T22" fmla="*/ 5 w 284"/>
                  <a:gd name="T23" fmla="*/ 24 h 140"/>
                  <a:gd name="T24" fmla="*/ 9 w 284"/>
                  <a:gd name="T25" fmla="*/ 21 h 140"/>
                  <a:gd name="T26" fmla="*/ 18 w 284"/>
                  <a:gd name="T27" fmla="*/ 26 h 140"/>
                  <a:gd name="T28" fmla="*/ 28 w 284"/>
                  <a:gd name="T29" fmla="*/ 43 h 140"/>
                  <a:gd name="T30" fmla="*/ 35 w 284"/>
                  <a:gd name="T31" fmla="*/ 47 h 140"/>
                  <a:gd name="T32" fmla="*/ 50 w 284"/>
                  <a:gd name="T33" fmla="*/ 47 h 140"/>
                  <a:gd name="T34" fmla="*/ 71 w 284"/>
                  <a:gd name="T35" fmla="*/ 26 h 140"/>
                  <a:gd name="T36" fmla="*/ 89 w 284"/>
                  <a:gd name="T37" fmla="*/ 15 h 140"/>
                  <a:gd name="T38" fmla="*/ 91 w 284"/>
                  <a:gd name="T39" fmla="*/ 6 h 140"/>
                  <a:gd name="T40" fmla="*/ 89 w 284"/>
                  <a:gd name="T41" fmla="*/ 0 h 140"/>
                  <a:gd name="T42" fmla="*/ 284 w 284"/>
                  <a:gd name="T43" fmla="*/ 9 h 140"/>
                  <a:gd name="T44" fmla="*/ 277 w 284"/>
                  <a:gd name="T4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4" h="140">
                    <a:moveTo>
                      <a:pt x="277" y="140"/>
                    </a:moveTo>
                    <a:lnTo>
                      <a:pt x="52" y="131"/>
                    </a:lnTo>
                    <a:lnTo>
                      <a:pt x="50" y="127"/>
                    </a:lnTo>
                    <a:lnTo>
                      <a:pt x="39" y="125"/>
                    </a:lnTo>
                    <a:lnTo>
                      <a:pt x="31" y="125"/>
                    </a:lnTo>
                    <a:lnTo>
                      <a:pt x="22" y="118"/>
                    </a:lnTo>
                    <a:lnTo>
                      <a:pt x="20" y="101"/>
                    </a:lnTo>
                    <a:lnTo>
                      <a:pt x="28" y="77"/>
                    </a:lnTo>
                    <a:lnTo>
                      <a:pt x="26" y="58"/>
                    </a:lnTo>
                    <a:lnTo>
                      <a:pt x="3" y="43"/>
                    </a:lnTo>
                    <a:lnTo>
                      <a:pt x="0" y="30"/>
                    </a:lnTo>
                    <a:lnTo>
                      <a:pt x="5" y="24"/>
                    </a:lnTo>
                    <a:lnTo>
                      <a:pt x="9" y="21"/>
                    </a:lnTo>
                    <a:lnTo>
                      <a:pt x="18" y="26"/>
                    </a:lnTo>
                    <a:lnTo>
                      <a:pt x="28" y="43"/>
                    </a:lnTo>
                    <a:lnTo>
                      <a:pt x="35" y="47"/>
                    </a:lnTo>
                    <a:lnTo>
                      <a:pt x="50" y="47"/>
                    </a:lnTo>
                    <a:lnTo>
                      <a:pt x="71" y="26"/>
                    </a:lnTo>
                    <a:lnTo>
                      <a:pt x="89" y="15"/>
                    </a:lnTo>
                    <a:lnTo>
                      <a:pt x="91" y="6"/>
                    </a:lnTo>
                    <a:lnTo>
                      <a:pt x="89" y="0"/>
                    </a:lnTo>
                    <a:lnTo>
                      <a:pt x="284" y="9"/>
                    </a:lnTo>
                    <a:lnTo>
                      <a:pt x="277" y="14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4" name="Freeform 733"/>
              <p:cNvSpPr>
                <a:spLocks/>
              </p:cNvSpPr>
              <p:nvPr/>
            </p:nvSpPr>
            <p:spPr bwMode="auto">
              <a:xfrm>
                <a:off x="22466" y="7321"/>
                <a:ext cx="104" cy="268"/>
              </a:xfrm>
              <a:custGeom>
                <a:avLst/>
                <a:gdLst>
                  <a:gd name="T0" fmla="*/ 99 w 104"/>
                  <a:gd name="T1" fmla="*/ 268 h 268"/>
                  <a:gd name="T2" fmla="*/ 24 w 104"/>
                  <a:gd name="T3" fmla="*/ 266 h 268"/>
                  <a:gd name="T4" fmla="*/ 16 w 104"/>
                  <a:gd name="T5" fmla="*/ 259 h 268"/>
                  <a:gd name="T6" fmla="*/ 0 w 104"/>
                  <a:gd name="T7" fmla="*/ 255 h 268"/>
                  <a:gd name="T8" fmla="*/ 5 w 104"/>
                  <a:gd name="T9" fmla="*/ 131 h 268"/>
                  <a:gd name="T10" fmla="*/ 0 w 104"/>
                  <a:gd name="T11" fmla="*/ 131 h 268"/>
                  <a:gd name="T12" fmla="*/ 7 w 104"/>
                  <a:gd name="T13" fmla="*/ 0 h 268"/>
                  <a:gd name="T14" fmla="*/ 35 w 104"/>
                  <a:gd name="T15" fmla="*/ 2 h 268"/>
                  <a:gd name="T16" fmla="*/ 104 w 104"/>
                  <a:gd name="T17" fmla="*/ 4 h 268"/>
                  <a:gd name="T18" fmla="*/ 99 w 104"/>
                  <a:gd name="T19" fmla="*/ 135 h 268"/>
                  <a:gd name="T20" fmla="*/ 104 w 104"/>
                  <a:gd name="T21" fmla="*/ 135 h 268"/>
                  <a:gd name="T22" fmla="*/ 99 w 104"/>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268">
                    <a:moveTo>
                      <a:pt x="99" y="268"/>
                    </a:moveTo>
                    <a:lnTo>
                      <a:pt x="24" y="266"/>
                    </a:lnTo>
                    <a:lnTo>
                      <a:pt x="16" y="259"/>
                    </a:lnTo>
                    <a:lnTo>
                      <a:pt x="0" y="255"/>
                    </a:lnTo>
                    <a:lnTo>
                      <a:pt x="5" y="131"/>
                    </a:lnTo>
                    <a:lnTo>
                      <a:pt x="0" y="131"/>
                    </a:lnTo>
                    <a:lnTo>
                      <a:pt x="7" y="0"/>
                    </a:lnTo>
                    <a:lnTo>
                      <a:pt x="35" y="2"/>
                    </a:lnTo>
                    <a:lnTo>
                      <a:pt x="104" y="4"/>
                    </a:lnTo>
                    <a:lnTo>
                      <a:pt x="99" y="135"/>
                    </a:lnTo>
                    <a:lnTo>
                      <a:pt x="104" y="135"/>
                    </a:lnTo>
                    <a:lnTo>
                      <a:pt x="99" y="26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5" name="Freeform 734"/>
              <p:cNvSpPr>
                <a:spLocks/>
              </p:cNvSpPr>
              <p:nvPr/>
            </p:nvSpPr>
            <p:spPr bwMode="auto">
              <a:xfrm>
                <a:off x="22565" y="7325"/>
                <a:ext cx="170" cy="268"/>
              </a:xfrm>
              <a:custGeom>
                <a:avLst/>
                <a:gdLst>
                  <a:gd name="T0" fmla="*/ 0 w 170"/>
                  <a:gd name="T1" fmla="*/ 264 h 268"/>
                  <a:gd name="T2" fmla="*/ 5 w 170"/>
                  <a:gd name="T3" fmla="*/ 131 h 268"/>
                  <a:gd name="T4" fmla="*/ 0 w 170"/>
                  <a:gd name="T5" fmla="*/ 131 h 268"/>
                  <a:gd name="T6" fmla="*/ 5 w 170"/>
                  <a:gd name="T7" fmla="*/ 0 h 268"/>
                  <a:gd name="T8" fmla="*/ 163 w 170"/>
                  <a:gd name="T9" fmla="*/ 6 h 268"/>
                  <a:gd name="T10" fmla="*/ 170 w 170"/>
                  <a:gd name="T11" fmla="*/ 6 h 268"/>
                  <a:gd name="T12" fmla="*/ 166 w 170"/>
                  <a:gd name="T13" fmla="*/ 105 h 268"/>
                  <a:gd name="T14" fmla="*/ 161 w 170"/>
                  <a:gd name="T15" fmla="*/ 268 h 268"/>
                  <a:gd name="T16" fmla="*/ 101 w 170"/>
                  <a:gd name="T17" fmla="*/ 266 h 268"/>
                  <a:gd name="T18" fmla="*/ 0 w 170"/>
                  <a:gd name="T19" fmla="*/ 26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 h="268">
                    <a:moveTo>
                      <a:pt x="0" y="264"/>
                    </a:moveTo>
                    <a:lnTo>
                      <a:pt x="5" y="131"/>
                    </a:lnTo>
                    <a:lnTo>
                      <a:pt x="0" y="131"/>
                    </a:lnTo>
                    <a:lnTo>
                      <a:pt x="5" y="0"/>
                    </a:lnTo>
                    <a:lnTo>
                      <a:pt x="163" y="6"/>
                    </a:lnTo>
                    <a:lnTo>
                      <a:pt x="170" y="6"/>
                    </a:lnTo>
                    <a:lnTo>
                      <a:pt x="166" y="105"/>
                    </a:lnTo>
                    <a:lnTo>
                      <a:pt x="161" y="268"/>
                    </a:lnTo>
                    <a:lnTo>
                      <a:pt x="101" y="266"/>
                    </a:lnTo>
                    <a:lnTo>
                      <a:pt x="0" y="26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6" name="Freeform 735"/>
              <p:cNvSpPr>
                <a:spLocks/>
              </p:cNvSpPr>
              <p:nvPr/>
            </p:nvSpPr>
            <p:spPr bwMode="auto">
              <a:xfrm>
                <a:off x="23596" y="7338"/>
                <a:ext cx="266" cy="167"/>
              </a:xfrm>
              <a:custGeom>
                <a:avLst/>
                <a:gdLst>
                  <a:gd name="T0" fmla="*/ 266 w 266"/>
                  <a:gd name="T1" fmla="*/ 66 h 167"/>
                  <a:gd name="T2" fmla="*/ 230 w 266"/>
                  <a:gd name="T3" fmla="*/ 66 h 167"/>
                  <a:gd name="T4" fmla="*/ 232 w 266"/>
                  <a:gd name="T5" fmla="*/ 165 h 167"/>
                  <a:gd name="T6" fmla="*/ 189 w 266"/>
                  <a:gd name="T7" fmla="*/ 167 h 167"/>
                  <a:gd name="T8" fmla="*/ 181 w 266"/>
                  <a:gd name="T9" fmla="*/ 157 h 167"/>
                  <a:gd name="T10" fmla="*/ 168 w 266"/>
                  <a:gd name="T11" fmla="*/ 152 h 167"/>
                  <a:gd name="T12" fmla="*/ 163 w 266"/>
                  <a:gd name="T13" fmla="*/ 144 h 167"/>
                  <a:gd name="T14" fmla="*/ 155 w 266"/>
                  <a:gd name="T15" fmla="*/ 141 h 167"/>
                  <a:gd name="T16" fmla="*/ 138 w 266"/>
                  <a:gd name="T17" fmla="*/ 133 h 167"/>
                  <a:gd name="T18" fmla="*/ 129 w 266"/>
                  <a:gd name="T19" fmla="*/ 133 h 167"/>
                  <a:gd name="T20" fmla="*/ 108 w 266"/>
                  <a:gd name="T21" fmla="*/ 122 h 167"/>
                  <a:gd name="T22" fmla="*/ 82 w 266"/>
                  <a:gd name="T23" fmla="*/ 103 h 167"/>
                  <a:gd name="T24" fmla="*/ 67 w 266"/>
                  <a:gd name="T25" fmla="*/ 90 h 167"/>
                  <a:gd name="T26" fmla="*/ 54 w 266"/>
                  <a:gd name="T27" fmla="*/ 90 h 167"/>
                  <a:gd name="T28" fmla="*/ 47 w 266"/>
                  <a:gd name="T29" fmla="*/ 79 h 167"/>
                  <a:gd name="T30" fmla="*/ 34 w 266"/>
                  <a:gd name="T31" fmla="*/ 75 h 167"/>
                  <a:gd name="T32" fmla="*/ 28 w 266"/>
                  <a:gd name="T33" fmla="*/ 75 h 167"/>
                  <a:gd name="T34" fmla="*/ 22 w 266"/>
                  <a:gd name="T35" fmla="*/ 64 h 167"/>
                  <a:gd name="T36" fmla="*/ 0 w 266"/>
                  <a:gd name="T37" fmla="*/ 53 h 167"/>
                  <a:gd name="T38" fmla="*/ 0 w 266"/>
                  <a:gd name="T39" fmla="*/ 4 h 167"/>
                  <a:gd name="T40" fmla="*/ 65 w 266"/>
                  <a:gd name="T41" fmla="*/ 2 h 167"/>
                  <a:gd name="T42" fmla="*/ 196 w 266"/>
                  <a:gd name="T43" fmla="*/ 2 h 167"/>
                  <a:gd name="T44" fmla="*/ 264 w 266"/>
                  <a:gd name="T45" fmla="*/ 0 h 167"/>
                  <a:gd name="T46" fmla="*/ 266 w 266"/>
                  <a:gd name="T47" fmla="*/ 0 h 167"/>
                  <a:gd name="T48" fmla="*/ 266 w 266"/>
                  <a:gd name="T49" fmla="*/ 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6" h="167">
                    <a:moveTo>
                      <a:pt x="266" y="66"/>
                    </a:moveTo>
                    <a:lnTo>
                      <a:pt x="230" y="66"/>
                    </a:lnTo>
                    <a:lnTo>
                      <a:pt x="232" y="165"/>
                    </a:lnTo>
                    <a:lnTo>
                      <a:pt x="189" y="167"/>
                    </a:lnTo>
                    <a:lnTo>
                      <a:pt x="181" y="157"/>
                    </a:lnTo>
                    <a:lnTo>
                      <a:pt x="168" y="152"/>
                    </a:lnTo>
                    <a:lnTo>
                      <a:pt x="163" y="144"/>
                    </a:lnTo>
                    <a:lnTo>
                      <a:pt x="155" y="141"/>
                    </a:lnTo>
                    <a:lnTo>
                      <a:pt x="138" y="133"/>
                    </a:lnTo>
                    <a:lnTo>
                      <a:pt x="129" y="133"/>
                    </a:lnTo>
                    <a:lnTo>
                      <a:pt x="108" y="122"/>
                    </a:lnTo>
                    <a:lnTo>
                      <a:pt x="82" y="103"/>
                    </a:lnTo>
                    <a:lnTo>
                      <a:pt x="67" y="90"/>
                    </a:lnTo>
                    <a:lnTo>
                      <a:pt x="54" y="90"/>
                    </a:lnTo>
                    <a:lnTo>
                      <a:pt x="47" y="79"/>
                    </a:lnTo>
                    <a:lnTo>
                      <a:pt x="34" y="75"/>
                    </a:lnTo>
                    <a:lnTo>
                      <a:pt x="28" y="75"/>
                    </a:lnTo>
                    <a:lnTo>
                      <a:pt x="22" y="64"/>
                    </a:lnTo>
                    <a:lnTo>
                      <a:pt x="0" y="53"/>
                    </a:lnTo>
                    <a:lnTo>
                      <a:pt x="0" y="4"/>
                    </a:lnTo>
                    <a:lnTo>
                      <a:pt x="65" y="2"/>
                    </a:lnTo>
                    <a:lnTo>
                      <a:pt x="196" y="2"/>
                    </a:lnTo>
                    <a:lnTo>
                      <a:pt x="264" y="0"/>
                    </a:lnTo>
                    <a:lnTo>
                      <a:pt x="266" y="0"/>
                    </a:lnTo>
                    <a:lnTo>
                      <a:pt x="266" y="6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7" name="Freeform 736"/>
              <p:cNvSpPr>
                <a:spLocks/>
              </p:cNvSpPr>
              <p:nvPr/>
            </p:nvSpPr>
            <p:spPr bwMode="auto">
              <a:xfrm>
                <a:off x="24316" y="7333"/>
                <a:ext cx="184" cy="123"/>
              </a:xfrm>
              <a:custGeom>
                <a:avLst/>
                <a:gdLst>
                  <a:gd name="T0" fmla="*/ 178 w 184"/>
                  <a:gd name="T1" fmla="*/ 0 h 123"/>
                  <a:gd name="T2" fmla="*/ 182 w 184"/>
                  <a:gd name="T3" fmla="*/ 67 h 123"/>
                  <a:gd name="T4" fmla="*/ 184 w 184"/>
                  <a:gd name="T5" fmla="*/ 121 h 123"/>
                  <a:gd name="T6" fmla="*/ 133 w 184"/>
                  <a:gd name="T7" fmla="*/ 123 h 123"/>
                  <a:gd name="T8" fmla="*/ 128 w 184"/>
                  <a:gd name="T9" fmla="*/ 119 h 123"/>
                  <a:gd name="T10" fmla="*/ 83 w 184"/>
                  <a:gd name="T11" fmla="*/ 112 h 123"/>
                  <a:gd name="T12" fmla="*/ 55 w 184"/>
                  <a:gd name="T13" fmla="*/ 99 h 123"/>
                  <a:gd name="T14" fmla="*/ 49 w 184"/>
                  <a:gd name="T15" fmla="*/ 86 h 123"/>
                  <a:gd name="T16" fmla="*/ 19 w 184"/>
                  <a:gd name="T17" fmla="*/ 61 h 123"/>
                  <a:gd name="T18" fmla="*/ 0 w 184"/>
                  <a:gd name="T19" fmla="*/ 50 h 123"/>
                  <a:gd name="T20" fmla="*/ 10 w 184"/>
                  <a:gd name="T21" fmla="*/ 15 h 123"/>
                  <a:gd name="T22" fmla="*/ 10 w 184"/>
                  <a:gd name="T23" fmla="*/ 5 h 123"/>
                  <a:gd name="T24" fmla="*/ 178 w 184"/>
                  <a:gd name="T25"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23">
                    <a:moveTo>
                      <a:pt x="178" y="0"/>
                    </a:moveTo>
                    <a:lnTo>
                      <a:pt x="182" y="67"/>
                    </a:lnTo>
                    <a:lnTo>
                      <a:pt x="184" y="121"/>
                    </a:lnTo>
                    <a:lnTo>
                      <a:pt x="133" y="123"/>
                    </a:lnTo>
                    <a:lnTo>
                      <a:pt x="128" y="119"/>
                    </a:lnTo>
                    <a:lnTo>
                      <a:pt x="83" y="112"/>
                    </a:lnTo>
                    <a:lnTo>
                      <a:pt x="55" y="99"/>
                    </a:lnTo>
                    <a:lnTo>
                      <a:pt x="49" y="86"/>
                    </a:lnTo>
                    <a:lnTo>
                      <a:pt x="19" y="61"/>
                    </a:lnTo>
                    <a:lnTo>
                      <a:pt x="0" y="50"/>
                    </a:lnTo>
                    <a:lnTo>
                      <a:pt x="10" y="15"/>
                    </a:lnTo>
                    <a:lnTo>
                      <a:pt x="10" y="5"/>
                    </a:lnTo>
                    <a:lnTo>
                      <a:pt x="178"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8" name="Freeform 737"/>
              <p:cNvSpPr>
                <a:spLocks/>
              </p:cNvSpPr>
              <p:nvPr/>
            </p:nvSpPr>
            <p:spPr bwMode="auto">
              <a:xfrm>
                <a:off x="24625" y="7318"/>
                <a:ext cx="200" cy="108"/>
              </a:xfrm>
              <a:custGeom>
                <a:avLst/>
                <a:gdLst>
                  <a:gd name="T0" fmla="*/ 36 w 200"/>
                  <a:gd name="T1" fmla="*/ 108 h 108"/>
                  <a:gd name="T2" fmla="*/ 4 w 200"/>
                  <a:gd name="T3" fmla="*/ 108 h 108"/>
                  <a:gd name="T4" fmla="*/ 2 w 200"/>
                  <a:gd name="T5" fmla="*/ 78 h 108"/>
                  <a:gd name="T6" fmla="*/ 0 w 200"/>
                  <a:gd name="T7" fmla="*/ 11 h 108"/>
                  <a:gd name="T8" fmla="*/ 193 w 200"/>
                  <a:gd name="T9" fmla="*/ 0 h 108"/>
                  <a:gd name="T10" fmla="*/ 200 w 200"/>
                  <a:gd name="T11" fmla="*/ 101 h 108"/>
                  <a:gd name="T12" fmla="*/ 135 w 200"/>
                  <a:gd name="T13" fmla="*/ 103 h 108"/>
                  <a:gd name="T14" fmla="*/ 36 w 200"/>
                  <a:gd name="T15" fmla="*/ 108 h 1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108">
                    <a:moveTo>
                      <a:pt x="36" y="108"/>
                    </a:moveTo>
                    <a:lnTo>
                      <a:pt x="4" y="108"/>
                    </a:lnTo>
                    <a:lnTo>
                      <a:pt x="2" y="78"/>
                    </a:lnTo>
                    <a:lnTo>
                      <a:pt x="0" y="11"/>
                    </a:lnTo>
                    <a:lnTo>
                      <a:pt x="193" y="0"/>
                    </a:lnTo>
                    <a:lnTo>
                      <a:pt x="200" y="101"/>
                    </a:lnTo>
                    <a:lnTo>
                      <a:pt x="135" y="103"/>
                    </a:lnTo>
                    <a:lnTo>
                      <a:pt x="36" y="10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9" name="Freeform 738"/>
              <p:cNvSpPr>
                <a:spLocks/>
              </p:cNvSpPr>
              <p:nvPr/>
            </p:nvSpPr>
            <p:spPr bwMode="auto">
              <a:xfrm>
                <a:off x="24021" y="7361"/>
                <a:ext cx="168" cy="106"/>
              </a:xfrm>
              <a:custGeom>
                <a:avLst/>
                <a:gdLst>
                  <a:gd name="T0" fmla="*/ 0 w 168"/>
                  <a:gd name="T1" fmla="*/ 106 h 106"/>
                  <a:gd name="T2" fmla="*/ 2 w 168"/>
                  <a:gd name="T3" fmla="*/ 86 h 106"/>
                  <a:gd name="T4" fmla="*/ 26 w 168"/>
                  <a:gd name="T5" fmla="*/ 69 h 106"/>
                  <a:gd name="T6" fmla="*/ 37 w 168"/>
                  <a:gd name="T7" fmla="*/ 69 h 106"/>
                  <a:gd name="T8" fmla="*/ 56 w 168"/>
                  <a:gd name="T9" fmla="*/ 54 h 106"/>
                  <a:gd name="T10" fmla="*/ 60 w 168"/>
                  <a:gd name="T11" fmla="*/ 48 h 106"/>
                  <a:gd name="T12" fmla="*/ 73 w 168"/>
                  <a:gd name="T13" fmla="*/ 43 h 106"/>
                  <a:gd name="T14" fmla="*/ 73 w 168"/>
                  <a:gd name="T15" fmla="*/ 28 h 106"/>
                  <a:gd name="T16" fmla="*/ 78 w 168"/>
                  <a:gd name="T17" fmla="*/ 24 h 106"/>
                  <a:gd name="T18" fmla="*/ 78 w 168"/>
                  <a:gd name="T19" fmla="*/ 20 h 106"/>
                  <a:gd name="T20" fmla="*/ 88 w 168"/>
                  <a:gd name="T21" fmla="*/ 7 h 106"/>
                  <a:gd name="T22" fmla="*/ 101 w 168"/>
                  <a:gd name="T23" fmla="*/ 3 h 106"/>
                  <a:gd name="T24" fmla="*/ 116 w 168"/>
                  <a:gd name="T25" fmla="*/ 3 h 106"/>
                  <a:gd name="T26" fmla="*/ 127 w 168"/>
                  <a:gd name="T27" fmla="*/ 0 h 106"/>
                  <a:gd name="T28" fmla="*/ 136 w 168"/>
                  <a:gd name="T29" fmla="*/ 3 h 106"/>
                  <a:gd name="T30" fmla="*/ 142 w 168"/>
                  <a:gd name="T31" fmla="*/ 9 h 106"/>
                  <a:gd name="T32" fmla="*/ 155 w 168"/>
                  <a:gd name="T33" fmla="*/ 9 h 106"/>
                  <a:gd name="T34" fmla="*/ 159 w 168"/>
                  <a:gd name="T35" fmla="*/ 71 h 106"/>
                  <a:gd name="T36" fmla="*/ 168 w 168"/>
                  <a:gd name="T37" fmla="*/ 71 h 106"/>
                  <a:gd name="T38" fmla="*/ 168 w 168"/>
                  <a:gd name="T39" fmla="*/ 101 h 106"/>
                  <a:gd name="T40" fmla="*/ 101 w 168"/>
                  <a:gd name="T41" fmla="*/ 103 h 106"/>
                  <a:gd name="T42" fmla="*/ 0 w 16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8" h="106">
                    <a:moveTo>
                      <a:pt x="0" y="106"/>
                    </a:moveTo>
                    <a:lnTo>
                      <a:pt x="2" y="86"/>
                    </a:lnTo>
                    <a:lnTo>
                      <a:pt x="26" y="69"/>
                    </a:lnTo>
                    <a:lnTo>
                      <a:pt x="37" y="69"/>
                    </a:lnTo>
                    <a:lnTo>
                      <a:pt x="56" y="54"/>
                    </a:lnTo>
                    <a:lnTo>
                      <a:pt x="60" y="48"/>
                    </a:lnTo>
                    <a:lnTo>
                      <a:pt x="73" y="43"/>
                    </a:lnTo>
                    <a:lnTo>
                      <a:pt x="73" y="28"/>
                    </a:lnTo>
                    <a:lnTo>
                      <a:pt x="78" y="24"/>
                    </a:lnTo>
                    <a:lnTo>
                      <a:pt x="78" y="20"/>
                    </a:lnTo>
                    <a:lnTo>
                      <a:pt x="88" y="7"/>
                    </a:lnTo>
                    <a:lnTo>
                      <a:pt x="101" y="3"/>
                    </a:lnTo>
                    <a:lnTo>
                      <a:pt x="116" y="3"/>
                    </a:lnTo>
                    <a:lnTo>
                      <a:pt x="127" y="0"/>
                    </a:lnTo>
                    <a:lnTo>
                      <a:pt x="136" y="3"/>
                    </a:lnTo>
                    <a:lnTo>
                      <a:pt x="142" y="9"/>
                    </a:lnTo>
                    <a:lnTo>
                      <a:pt x="155" y="9"/>
                    </a:lnTo>
                    <a:lnTo>
                      <a:pt x="159" y="71"/>
                    </a:lnTo>
                    <a:lnTo>
                      <a:pt x="168" y="71"/>
                    </a:lnTo>
                    <a:lnTo>
                      <a:pt x="168" y="101"/>
                    </a:lnTo>
                    <a:lnTo>
                      <a:pt x="101" y="103"/>
                    </a:lnTo>
                    <a:lnTo>
                      <a:pt x="0" y="10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0" name="Freeform 739"/>
              <p:cNvSpPr>
                <a:spLocks/>
              </p:cNvSpPr>
              <p:nvPr/>
            </p:nvSpPr>
            <p:spPr bwMode="auto">
              <a:xfrm>
                <a:off x="23053" y="7372"/>
                <a:ext cx="167" cy="101"/>
              </a:xfrm>
              <a:custGeom>
                <a:avLst/>
                <a:gdLst>
                  <a:gd name="T0" fmla="*/ 101 w 167"/>
                  <a:gd name="T1" fmla="*/ 101 h 101"/>
                  <a:gd name="T2" fmla="*/ 0 w 167"/>
                  <a:gd name="T3" fmla="*/ 99 h 101"/>
                  <a:gd name="T4" fmla="*/ 4 w 167"/>
                  <a:gd name="T5" fmla="*/ 0 h 101"/>
                  <a:gd name="T6" fmla="*/ 167 w 167"/>
                  <a:gd name="T7" fmla="*/ 4 h 101"/>
                  <a:gd name="T8" fmla="*/ 165 w 167"/>
                  <a:gd name="T9" fmla="*/ 101 h 101"/>
                  <a:gd name="T10" fmla="*/ 101 w 167"/>
                  <a:gd name="T11" fmla="*/ 101 h 101"/>
                </a:gdLst>
                <a:ahLst/>
                <a:cxnLst>
                  <a:cxn ang="0">
                    <a:pos x="T0" y="T1"/>
                  </a:cxn>
                  <a:cxn ang="0">
                    <a:pos x="T2" y="T3"/>
                  </a:cxn>
                  <a:cxn ang="0">
                    <a:pos x="T4" y="T5"/>
                  </a:cxn>
                  <a:cxn ang="0">
                    <a:pos x="T6" y="T7"/>
                  </a:cxn>
                  <a:cxn ang="0">
                    <a:pos x="T8" y="T9"/>
                  </a:cxn>
                  <a:cxn ang="0">
                    <a:pos x="T10" y="T11"/>
                  </a:cxn>
                </a:cxnLst>
                <a:rect l="0" t="0" r="r" b="b"/>
                <a:pathLst>
                  <a:path w="167" h="101">
                    <a:moveTo>
                      <a:pt x="101" y="101"/>
                    </a:moveTo>
                    <a:lnTo>
                      <a:pt x="0" y="99"/>
                    </a:lnTo>
                    <a:lnTo>
                      <a:pt x="4" y="0"/>
                    </a:lnTo>
                    <a:lnTo>
                      <a:pt x="167" y="4"/>
                    </a:lnTo>
                    <a:lnTo>
                      <a:pt x="165" y="101"/>
                    </a:lnTo>
                    <a:lnTo>
                      <a:pt x="101" y="10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1" name="Freeform 740"/>
              <p:cNvSpPr>
                <a:spLocks/>
              </p:cNvSpPr>
              <p:nvPr/>
            </p:nvSpPr>
            <p:spPr bwMode="auto">
              <a:xfrm>
                <a:off x="22058" y="7351"/>
                <a:ext cx="346" cy="236"/>
              </a:xfrm>
              <a:custGeom>
                <a:avLst/>
                <a:gdLst>
                  <a:gd name="T0" fmla="*/ 35 w 346"/>
                  <a:gd name="T1" fmla="*/ 225 h 236"/>
                  <a:gd name="T2" fmla="*/ 0 w 346"/>
                  <a:gd name="T3" fmla="*/ 223 h 236"/>
                  <a:gd name="T4" fmla="*/ 3 w 346"/>
                  <a:gd name="T5" fmla="*/ 159 h 236"/>
                  <a:gd name="T6" fmla="*/ 7 w 346"/>
                  <a:gd name="T7" fmla="*/ 159 h 236"/>
                  <a:gd name="T8" fmla="*/ 15 w 346"/>
                  <a:gd name="T9" fmla="*/ 30 h 236"/>
                  <a:gd name="T10" fmla="*/ 20 w 346"/>
                  <a:gd name="T11" fmla="*/ 30 h 236"/>
                  <a:gd name="T12" fmla="*/ 22 w 346"/>
                  <a:gd name="T13" fmla="*/ 8 h 236"/>
                  <a:gd name="T14" fmla="*/ 41 w 346"/>
                  <a:gd name="T15" fmla="*/ 10 h 236"/>
                  <a:gd name="T16" fmla="*/ 54 w 346"/>
                  <a:gd name="T17" fmla="*/ 17 h 236"/>
                  <a:gd name="T18" fmla="*/ 65 w 346"/>
                  <a:gd name="T19" fmla="*/ 8 h 236"/>
                  <a:gd name="T20" fmla="*/ 69 w 346"/>
                  <a:gd name="T21" fmla="*/ 4 h 236"/>
                  <a:gd name="T22" fmla="*/ 76 w 346"/>
                  <a:gd name="T23" fmla="*/ 4 h 236"/>
                  <a:gd name="T24" fmla="*/ 80 w 346"/>
                  <a:gd name="T25" fmla="*/ 0 h 236"/>
                  <a:gd name="T26" fmla="*/ 86 w 346"/>
                  <a:gd name="T27" fmla="*/ 2 h 236"/>
                  <a:gd name="T28" fmla="*/ 95 w 346"/>
                  <a:gd name="T29" fmla="*/ 0 h 236"/>
                  <a:gd name="T30" fmla="*/ 108 w 346"/>
                  <a:gd name="T31" fmla="*/ 4 h 236"/>
                  <a:gd name="T32" fmla="*/ 114 w 346"/>
                  <a:gd name="T33" fmla="*/ 2 h 236"/>
                  <a:gd name="T34" fmla="*/ 121 w 346"/>
                  <a:gd name="T35" fmla="*/ 8 h 236"/>
                  <a:gd name="T36" fmla="*/ 127 w 346"/>
                  <a:gd name="T37" fmla="*/ 4 h 236"/>
                  <a:gd name="T38" fmla="*/ 129 w 346"/>
                  <a:gd name="T39" fmla="*/ 6 h 236"/>
                  <a:gd name="T40" fmla="*/ 134 w 346"/>
                  <a:gd name="T41" fmla="*/ 4 h 236"/>
                  <a:gd name="T42" fmla="*/ 157 w 346"/>
                  <a:gd name="T43" fmla="*/ 19 h 236"/>
                  <a:gd name="T44" fmla="*/ 159 w 346"/>
                  <a:gd name="T45" fmla="*/ 38 h 236"/>
                  <a:gd name="T46" fmla="*/ 151 w 346"/>
                  <a:gd name="T47" fmla="*/ 62 h 236"/>
                  <a:gd name="T48" fmla="*/ 153 w 346"/>
                  <a:gd name="T49" fmla="*/ 79 h 236"/>
                  <a:gd name="T50" fmla="*/ 162 w 346"/>
                  <a:gd name="T51" fmla="*/ 86 h 236"/>
                  <a:gd name="T52" fmla="*/ 170 w 346"/>
                  <a:gd name="T53" fmla="*/ 86 h 236"/>
                  <a:gd name="T54" fmla="*/ 181 w 346"/>
                  <a:gd name="T55" fmla="*/ 88 h 236"/>
                  <a:gd name="T56" fmla="*/ 183 w 346"/>
                  <a:gd name="T57" fmla="*/ 92 h 236"/>
                  <a:gd name="T58" fmla="*/ 181 w 346"/>
                  <a:gd name="T59" fmla="*/ 101 h 236"/>
                  <a:gd name="T60" fmla="*/ 166 w 346"/>
                  <a:gd name="T61" fmla="*/ 107 h 236"/>
                  <a:gd name="T62" fmla="*/ 164 w 346"/>
                  <a:gd name="T63" fmla="*/ 111 h 236"/>
                  <a:gd name="T64" fmla="*/ 164 w 346"/>
                  <a:gd name="T65" fmla="*/ 122 h 236"/>
                  <a:gd name="T66" fmla="*/ 172 w 346"/>
                  <a:gd name="T67" fmla="*/ 128 h 236"/>
                  <a:gd name="T68" fmla="*/ 202 w 346"/>
                  <a:gd name="T69" fmla="*/ 124 h 236"/>
                  <a:gd name="T70" fmla="*/ 213 w 346"/>
                  <a:gd name="T71" fmla="*/ 128 h 236"/>
                  <a:gd name="T72" fmla="*/ 217 w 346"/>
                  <a:gd name="T73" fmla="*/ 139 h 236"/>
                  <a:gd name="T74" fmla="*/ 215 w 346"/>
                  <a:gd name="T75" fmla="*/ 150 h 236"/>
                  <a:gd name="T76" fmla="*/ 222 w 346"/>
                  <a:gd name="T77" fmla="*/ 167 h 236"/>
                  <a:gd name="T78" fmla="*/ 254 w 346"/>
                  <a:gd name="T79" fmla="*/ 178 h 236"/>
                  <a:gd name="T80" fmla="*/ 297 w 346"/>
                  <a:gd name="T81" fmla="*/ 186 h 236"/>
                  <a:gd name="T82" fmla="*/ 314 w 346"/>
                  <a:gd name="T83" fmla="*/ 197 h 236"/>
                  <a:gd name="T84" fmla="*/ 327 w 346"/>
                  <a:gd name="T85" fmla="*/ 204 h 236"/>
                  <a:gd name="T86" fmla="*/ 344 w 346"/>
                  <a:gd name="T87" fmla="*/ 206 h 236"/>
                  <a:gd name="T88" fmla="*/ 346 w 346"/>
                  <a:gd name="T89" fmla="*/ 217 h 236"/>
                  <a:gd name="T90" fmla="*/ 338 w 346"/>
                  <a:gd name="T91" fmla="*/ 223 h 236"/>
                  <a:gd name="T92" fmla="*/ 335 w 346"/>
                  <a:gd name="T93" fmla="*/ 229 h 236"/>
                  <a:gd name="T94" fmla="*/ 217 w 346"/>
                  <a:gd name="T95" fmla="*/ 225 h 236"/>
                  <a:gd name="T96" fmla="*/ 217 w 346"/>
                  <a:gd name="T97" fmla="*/ 236 h 236"/>
                  <a:gd name="T98" fmla="*/ 35 w 346"/>
                  <a:gd name="T99" fmla="*/ 225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6" h="236">
                    <a:moveTo>
                      <a:pt x="35" y="225"/>
                    </a:moveTo>
                    <a:lnTo>
                      <a:pt x="0" y="223"/>
                    </a:lnTo>
                    <a:lnTo>
                      <a:pt x="3" y="159"/>
                    </a:lnTo>
                    <a:lnTo>
                      <a:pt x="7" y="159"/>
                    </a:lnTo>
                    <a:lnTo>
                      <a:pt x="15" y="30"/>
                    </a:lnTo>
                    <a:lnTo>
                      <a:pt x="20" y="30"/>
                    </a:lnTo>
                    <a:lnTo>
                      <a:pt x="22" y="8"/>
                    </a:lnTo>
                    <a:lnTo>
                      <a:pt x="41" y="10"/>
                    </a:lnTo>
                    <a:lnTo>
                      <a:pt x="54" y="17"/>
                    </a:lnTo>
                    <a:lnTo>
                      <a:pt x="65" y="8"/>
                    </a:lnTo>
                    <a:lnTo>
                      <a:pt x="69" y="4"/>
                    </a:lnTo>
                    <a:lnTo>
                      <a:pt x="76" y="4"/>
                    </a:lnTo>
                    <a:lnTo>
                      <a:pt x="80" y="0"/>
                    </a:lnTo>
                    <a:lnTo>
                      <a:pt x="86" y="2"/>
                    </a:lnTo>
                    <a:lnTo>
                      <a:pt x="95" y="0"/>
                    </a:lnTo>
                    <a:lnTo>
                      <a:pt x="108" y="4"/>
                    </a:lnTo>
                    <a:lnTo>
                      <a:pt x="114" y="2"/>
                    </a:lnTo>
                    <a:lnTo>
                      <a:pt x="121" y="8"/>
                    </a:lnTo>
                    <a:lnTo>
                      <a:pt x="127" y="4"/>
                    </a:lnTo>
                    <a:lnTo>
                      <a:pt x="129" y="6"/>
                    </a:lnTo>
                    <a:lnTo>
                      <a:pt x="134" y="4"/>
                    </a:lnTo>
                    <a:lnTo>
                      <a:pt x="157" y="19"/>
                    </a:lnTo>
                    <a:lnTo>
                      <a:pt x="159" y="38"/>
                    </a:lnTo>
                    <a:lnTo>
                      <a:pt x="151" y="62"/>
                    </a:lnTo>
                    <a:lnTo>
                      <a:pt x="153" y="79"/>
                    </a:lnTo>
                    <a:lnTo>
                      <a:pt x="162" y="86"/>
                    </a:lnTo>
                    <a:lnTo>
                      <a:pt x="170" y="86"/>
                    </a:lnTo>
                    <a:lnTo>
                      <a:pt x="181" y="88"/>
                    </a:lnTo>
                    <a:lnTo>
                      <a:pt x="183" y="92"/>
                    </a:lnTo>
                    <a:lnTo>
                      <a:pt x="181" y="101"/>
                    </a:lnTo>
                    <a:lnTo>
                      <a:pt x="166" y="107"/>
                    </a:lnTo>
                    <a:lnTo>
                      <a:pt x="164" y="111"/>
                    </a:lnTo>
                    <a:lnTo>
                      <a:pt x="164" y="122"/>
                    </a:lnTo>
                    <a:lnTo>
                      <a:pt x="172" y="128"/>
                    </a:lnTo>
                    <a:lnTo>
                      <a:pt x="202" y="124"/>
                    </a:lnTo>
                    <a:lnTo>
                      <a:pt x="213" y="128"/>
                    </a:lnTo>
                    <a:lnTo>
                      <a:pt x="217" y="139"/>
                    </a:lnTo>
                    <a:lnTo>
                      <a:pt x="215" y="150"/>
                    </a:lnTo>
                    <a:lnTo>
                      <a:pt x="222" y="167"/>
                    </a:lnTo>
                    <a:lnTo>
                      <a:pt x="254" y="178"/>
                    </a:lnTo>
                    <a:lnTo>
                      <a:pt x="297" y="186"/>
                    </a:lnTo>
                    <a:lnTo>
                      <a:pt x="314" y="197"/>
                    </a:lnTo>
                    <a:lnTo>
                      <a:pt x="327" y="204"/>
                    </a:lnTo>
                    <a:lnTo>
                      <a:pt x="344" y="206"/>
                    </a:lnTo>
                    <a:lnTo>
                      <a:pt x="346" y="217"/>
                    </a:lnTo>
                    <a:lnTo>
                      <a:pt x="338" y="223"/>
                    </a:lnTo>
                    <a:lnTo>
                      <a:pt x="335" y="229"/>
                    </a:lnTo>
                    <a:lnTo>
                      <a:pt x="217" y="225"/>
                    </a:lnTo>
                    <a:lnTo>
                      <a:pt x="217" y="236"/>
                    </a:lnTo>
                    <a:lnTo>
                      <a:pt x="35" y="22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2" name="Freeform 741"/>
              <p:cNvSpPr>
                <a:spLocks/>
              </p:cNvSpPr>
              <p:nvPr/>
            </p:nvSpPr>
            <p:spPr bwMode="auto">
              <a:xfrm>
                <a:off x="21827" y="7359"/>
                <a:ext cx="266" cy="286"/>
              </a:xfrm>
              <a:custGeom>
                <a:avLst/>
                <a:gdLst>
                  <a:gd name="T0" fmla="*/ 255 w 266"/>
                  <a:gd name="T1" fmla="*/ 286 h 286"/>
                  <a:gd name="T2" fmla="*/ 0 w 266"/>
                  <a:gd name="T3" fmla="*/ 271 h 286"/>
                  <a:gd name="T4" fmla="*/ 8 w 266"/>
                  <a:gd name="T5" fmla="*/ 133 h 286"/>
                  <a:gd name="T6" fmla="*/ 12 w 266"/>
                  <a:gd name="T7" fmla="*/ 133 h 286"/>
                  <a:gd name="T8" fmla="*/ 15 w 266"/>
                  <a:gd name="T9" fmla="*/ 73 h 286"/>
                  <a:gd name="T10" fmla="*/ 19 w 266"/>
                  <a:gd name="T11" fmla="*/ 69 h 286"/>
                  <a:gd name="T12" fmla="*/ 30 w 266"/>
                  <a:gd name="T13" fmla="*/ 67 h 286"/>
                  <a:gd name="T14" fmla="*/ 62 w 266"/>
                  <a:gd name="T15" fmla="*/ 69 h 286"/>
                  <a:gd name="T16" fmla="*/ 64 w 266"/>
                  <a:gd name="T17" fmla="*/ 71 h 286"/>
                  <a:gd name="T18" fmla="*/ 68 w 266"/>
                  <a:gd name="T19" fmla="*/ 67 h 286"/>
                  <a:gd name="T20" fmla="*/ 73 w 266"/>
                  <a:gd name="T21" fmla="*/ 67 h 286"/>
                  <a:gd name="T22" fmla="*/ 81 w 266"/>
                  <a:gd name="T23" fmla="*/ 62 h 286"/>
                  <a:gd name="T24" fmla="*/ 85 w 266"/>
                  <a:gd name="T25" fmla="*/ 56 h 286"/>
                  <a:gd name="T26" fmla="*/ 100 w 266"/>
                  <a:gd name="T27" fmla="*/ 54 h 286"/>
                  <a:gd name="T28" fmla="*/ 105 w 266"/>
                  <a:gd name="T29" fmla="*/ 52 h 286"/>
                  <a:gd name="T30" fmla="*/ 143 w 266"/>
                  <a:gd name="T31" fmla="*/ 58 h 286"/>
                  <a:gd name="T32" fmla="*/ 152 w 266"/>
                  <a:gd name="T33" fmla="*/ 54 h 286"/>
                  <a:gd name="T34" fmla="*/ 156 w 266"/>
                  <a:gd name="T35" fmla="*/ 47 h 286"/>
                  <a:gd name="T36" fmla="*/ 163 w 266"/>
                  <a:gd name="T37" fmla="*/ 47 h 286"/>
                  <a:gd name="T38" fmla="*/ 167 w 266"/>
                  <a:gd name="T39" fmla="*/ 35 h 286"/>
                  <a:gd name="T40" fmla="*/ 173 w 266"/>
                  <a:gd name="T41" fmla="*/ 35 h 286"/>
                  <a:gd name="T42" fmla="*/ 178 w 266"/>
                  <a:gd name="T43" fmla="*/ 30 h 286"/>
                  <a:gd name="T44" fmla="*/ 188 w 266"/>
                  <a:gd name="T45" fmla="*/ 30 h 286"/>
                  <a:gd name="T46" fmla="*/ 191 w 266"/>
                  <a:gd name="T47" fmla="*/ 20 h 286"/>
                  <a:gd name="T48" fmla="*/ 197 w 266"/>
                  <a:gd name="T49" fmla="*/ 17 h 286"/>
                  <a:gd name="T50" fmla="*/ 199 w 266"/>
                  <a:gd name="T51" fmla="*/ 22 h 286"/>
                  <a:gd name="T52" fmla="*/ 231 w 266"/>
                  <a:gd name="T53" fmla="*/ 15 h 286"/>
                  <a:gd name="T54" fmla="*/ 253 w 266"/>
                  <a:gd name="T55" fmla="*/ 0 h 286"/>
                  <a:gd name="T56" fmla="*/ 251 w 266"/>
                  <a:gd name="T57" fmla="*/ 22 h 286"/>
                  <a:gd name="T58" fmla="*/ 246 w 266"/>
                  <a:gd name="T59" fmla="*/ 22 h 286"/>
                  <a:gd name="T60" fmla="*/ 238 w 266"/>
                  <a:gd name="T61" fmla="*/ 151 h 286"/>
                  <a:gd name="T62" fmla="*/ 234 w 266"/>
                  <a:gd name="T63" fmla="*/ 151 h 286"/>
                  <a:gd name="T64" fmla="*/ 231 w 266"/>
                  <a:gd name="T65" fmla="*/ 215 h 286"/>
                  <a:gd name="T66" fmla="*/ 266 w 266"/>
                  <a:gd name="T67" fmla="*/ 217 h 286"/>
                  <a:gd name="T68" fmla="*/ 262 w 266"/>
                  <a:gd name="T69" fmla="*/ 286 h 286"/>
                  <a:gd name="T70" fmla="*/ 255 w 266"/>
                  <a:gd name="T71"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6" h="286">
                    <a:moveTo>
                      <a:pt x="255" y="286"/>
                    </a:moveTo>
                    <a:lnTo>
                      <a:pt x="0" y="271"/>
                    </a:lnTo>
                    <a:lnTo>
                      <a:pt x="8" y="133"/>
                    </a:lnTo>
                    <a:lnTo>
                      <a:pt x="12" y="133"/>
                    </a:lnTo>
                    <a:lnTo>
                      <a:pt x="15" y="73"/>
                    </a:lnTo>
                    <a:lnTo>
                      <a:pt x="19" y="69"/>
                    </a:lnTo>
                    <a:lnTo>
                      <a:pt x="30" y="67"/>
                    </a:lnTo>
                    <a:lnTo>
                      <a:pt x="62" y="69"/>
                    </a:lnTo>
                    <a:lnTo>
                      <a:pt x="64" y="71"/>
                    </a:lnTo>
                    <a:lnTo>
                      <a:pt x="68" y="67"/>
                    </a:lnTo>
                    <a:lnTo>
                      <a:pt x="73" y="67"/>
                    </a:lnTo>
                    <a:lnTo>
                      <a:pt x="81" y="62"/>
                    </a:lnTo>
                    <a:lnTo>
                      <a:pt x="85" y="56"/>
                    </a:lnTo>
                    <a:lnTo>
                      <a:pt x="100" y="54"/>
                    </a:lnTo>
                    <a:lnTo>
                      <a:pt x="105" y="52"/>
                    </a:lnTo>
                    <a:lnTo>
                      <a:pt x="143" y="58"/>
                    </a:lnTo>
                    <a:lnTo>
                      <a:pt x="152" y="54"/>
                    </a:lnTo>
                    <a:lnTo>
                      <a:pt x="156" y="47"/>
                    </a:lnTo>
                    <a:lnTo>
                      <a:pt x="163" y="47"/>
                    </a:lnTo>
                    <a:lnTo>
                      <a:pt x="167" y="35"/>
                    </a:lnTo>
                    <a:lnTo>
                      <a:pt x="173" y="35"/>
                    </a:lnTo>
                    <a:lnTo>
                      <a:pt x="178" y="30"/>
                    </a:lnTo>
                    <a:lnTo>
                      <a:pt x="188" y="30"/>
                    </a:lnTo>
                    <a:lnTo>
                      <a:pt x="191" y="20"/>
                    </a:lnTo>
                    <a:lnTo>
                      <a:pt x="197" y="17"/>
                    </a:lnTo>
                    <a:lnTo>
                      <a:pt x="199" y="22"/>
                    </a:lnTo>
                    <a:lnTo>
                      <a:pt x="231" y="15"/>
                    </a:lnTo>
                    <a:lnTo>
                      <a:pt x="253" y="0"/>
                    </a:lnTo>
                    <a:lnTo>
                      <a:pt x="251" y="22"/>
                    </a:lnTo>
                    <a:lnTo>
                      <a:pt x="246" y="22"/>
                    </a:lnTo>
                    <a:lnTo>
                      <a:pt x="238" y="151"/>
                    </a:lnTo>
                    <a:lnTo>
                      <a:pt x="234" y="151"/>
                    </a:lnTo>
                    <a:lnTo>
                      <a:pt x="231" y="215"/>
                    </a:lnTo>
                    <a:lnTo>
                      <a:pt x="266" y="217"/>
                    </a:lnTo>
                    <a:lnTo>
                      <a:pt x="262" y="286"/>
                    </a:lnTo>
                    <a:lnTo>
                      <a:pt x="255" y="286"/>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3" name="Freeform 742"/>
              <p:cNvSpPr>
                <a:spLocks/>
              </p:cNvSpPr>
              <p:nvPr/>
            </p:nvSpPr>
            <p:spPr bwMode="auto">
              <a:xfrm>
                <a:off x="23826" y="7400"/>
                <a:ext cx="232" cy="103"/>
              </a:xfrm>
              <a:custGeom>
                <a:avLst/>
                <a:gdLst>
                  <a:gd name="T0" fmla="*/ 191 w 232"/>
                  <a:gd name="T1" fmla="*/ 101 h 103"/>
                  <a:gd name="T2" fmla="*/ 2 w 232"/>
                  <a:gd name="T3" fmla="*/ 103 h 103"/>
                  <a:gd name="T4" fmla="*/ 0 w 232"/>
                  <a:gd name="T5" fmla="*/ 4 h 103"/>
                  <a:gd name="T6" fmla="*/ 36 w 232"/>
                  <a:gd name="T7" fmla="*/ 4 h 103"/>
                  <a:gd name="T8" fmla="*/ 36 w 232"/>
                  <a:gd name="T9" fmla="*/ 37 h 103"/>
                  <a:gd name="T10" fmla="*/ 103 w 232"/>
                  <a:gd name="T11" fmla="*/ 34 h 103"/>
                  <a:gd name="T12" fmla="*/ 101 w 232"/>
                  <a:gd name="T13" fmla="*/ 2 h 103"/>
                  <a:gd name="T14" fmla="*/ 107 w 232"/>
                  <a:gd name="T15" fmla="*/ 4 h 103"/>
                  <a:gd name="T16" fmla="*/ 112 w 232"/>
                  <a:gd name="T17" fmla="*/ 2 h 103"/>
                  <a:gd name="T18" fmla="*/ 118 w 232"/>
                  <a:gd name="T19" fmla="*/ 4 h 103"/>
                  <a:gd name="T20" fmla="*/ 120 w 232"/>
                  <a:gd name="T21" fmla="*/ 2 h 103"/>
                  <a:gd name="T22" fmla="*/ 167 w 232"/>
                  <a:gd name="T23" fmla="*/ 0 h 103"/>
                  <a:gd name="T24" fmla="*/ 200 w 232"/>
                  <a:gd name="T25" fmla="*/ 0 h 103"/>
                  <a:gd name="T26" fmla="*/ 200 w 232"/>
                  <a:gd name="T27" fmla="*/ 17 h 103"/>
                  <a:gd name="T28" fmla="*/ 232 w 232"/>
                  <a:gd name="T29" fmla="*/ 15 h 103"/>
                  <a:gd name="T30" fmla="*/ 232 w 232"/>
                  <a:gd name="T31" fmla="*/ 30 h 103"/>
                  <a:gd name="T32" fmla="*/ 221 w 232"/>
                  <a:gd name="T33" fmla="*/ 30 h 103"/>
                  <a:gd name="T34" fmla="*/ 197 w 232"/>
                  <a:gd name="T35" fmla="*/ 47 h 103"/>
                  <a:gd name="T36" fmla="*/ 195 w 232"/>
                  <a:gd name="T37" fmla="*/ 67 h 103"/>
                  <a:gd name="T38" fmla="*/ 202 w 232"/>
                  <a:gd name="T39" fmla="*/ 75 h 103"/>
                  <a:gd name="T40" fmla="*/ 191 w 232"/>
                  <a:gd name="T41" fmla="*/ 10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2" h="103">
                    <a:moveTo>
                      <a:pt x="191" y="101"/>
                    </a:moveTo>
                    <a:lnTo>
                      <a:pt x="2" y="103"/>
                    </a:lnTo>
                    <a:lnTo>
                      <a:pt x="0" y="4"/>
                    </a:lnTo>
                    <a:lnTo>
                      <a:pt x="36" y="4"/>
                    </a:lnTo>
                    <a:lnTo>
                      <a:pt x="36" y="37"/>
                    </a:lnTo>
                    <a:lnTo>
                      <a:pt x="103" y="34"/>
                    </a:lnTo>
                    <a:lnTo>
                      <a:pt x="101" y="2"/>
                    </a:lnTo>
                    <a:lnTo>
                      <a:pt x="107" y="4"/>
                    </a:lnTo>
                    <a:lnTo>
                      <a:pt x="112" y="2"/>
                    </a:lnTo>
                    <a:lnTo>
                      <a:pt x="118" y="4"/>
                    </a:lnTo>
                    <a:lnTo>
                      <a:pt x="120" y="2"/>
                    </a:lnTo>
                    <a:lnTo>
                      <a:pt x="167" y="0"/>
                    </a:lnTo>
                    <a:lnTo>
                      <a:pt x="200" y="0"/>
                    </a:lnTo>
                    <a:lnTo>
                      <a:pt x="200" y="17"/>
                    </a:lnTo>
                    <a:lnTo>
                      <a:pt x="232" y="15"/>
                    </a:lnTo>
                    <a:lnTo>
                      <a:pt x="232" y="30"/>
                    </a:lnTo>
                    <a:lnTo>
                      <a:pt x="221" y="30"/>
                    </a:lnTo>
                    <a:lnTo>
                      <a:pt x="197" y="47"/>
                    </a:lnTo>
                    <a:lnTo>
                      <a:pt x="195" y="67"/>
                    </a:lnTo>
                    <a:lnTo>
                      <a:pt x="202" y="75"/>
                    </a:lnTo>
                    <a:lnTo>
                      <a:pt x="191" y="10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4" name="Freeform 743"/>
              <p:cNvSpPr>
                <a:spLocks/>
              </p:cNvSpPr>
              <p:nvPr/>
            </p:nvSpPr>
            <p:spPr bwMode="auto">
              <a:xfrm>
                <a:off x="24255" y="7394"/>
                <a:ext cx="215" cy="197"/>
              </a:xfrm>
              <a:custGeom>
                <a:avLst/>
                <a:gdLst>
                  <a:gd name="T0" fmla="*/ 215 w 215"/>
                  <a:gd name="T1" fmla="*/ 92 h 197"/>
                  <a:gd name="T2" fmla="*/ 166 w 215"/>
                  <a:gd name="T3" fmla="*/ 96 h 197"/>
                  <a:gd name="T4" fmla="*/ 166 w 215"/>
                  <a:gd name="T5" fmla="*/ 126 h 197"/>
                  <a:gd name="T6" fmla="*/ 136 w 215"/>
                  <a:gd name="T7" fmla="*/ 128 h 197"/>
                  <a:gd name="T8" fmla="*/ 136 w 215"/>
                  <a:gd name="T9" fmla="*/ 195 h 197"/>
                  <a:gd name="T10" fmla="*/ 101 w 215"/>
                  <a:gd name="T11" fmla="*/ 195 h 197"/>
                  <a:gd name="T12" fmla="*/ 5 w 215"/>
                  <a:gd name="T13" fmla="*/ 197 h 197"/>
                  <a:gd name="T14" fmla="*/ 0 w 215"/>
                  <a:gd name="T15" fmla="*/ 94 h 197"/>
                  <a:gd name="T16" fmla="*/ 3 w 215"/>
                  <a:gd name="T17" fmla="*/ 77 h 197"/>
                  <a:gd name="T18" fmla="*/ 15 w 215"/>
                  <a:gd name="T19" fmla="*/ 79 h 197"/>
                  <a:gd name="T20" fmla="*/ 26 w 215"/>
                  <a:gd name="T21" fmla="*/ 77 h 197"/>
                  <a:gd name="T22" fmla="*/ 33 w 215"/>
                  <a:gd name="T23" fmla="*/ 75 h 197"/>
                  <a:gd name="T24" fmla="*/ 33 w 215"/>
                  <a:gd name="T25" fmla="*/ 66 h 197"/>
                  <a:gd name="T26" fmla="*/ 67 w 215"/>
                  <a:gd name="T27" fmla="*/ 64 h 197"/>
                  <a:gd name="T28" fmla="*/ 65 w 215"/>
                  <a:gd name="T29" fmla="*/ 32 h 197"/>
                  <a:gd name="T30" fmla="*/ 80 w 215"/>
                  <a:gd name="T31" fmla="*/ 30 h 197"/>
                  <a:gd name="T32" fmla="*/ 80 w 215"/>
                  <a:gd name="T33" fmla="*/ 0 h 197"/>
                  <a:gd name="T34" fmla="*/ 110 w 215"/>
                  <a:gd name="T35" fmla="*/ 25 h 197"/>
                  <a:gd name="T36" fmla="*/ 116 w 215"/>
                  <a:gd name="T37" fmla="*/ 38 h 197"/>
                  <a:gd name="T38" fmla="*/ 144 w 215"/>
                  <a:gd name="T39" fmla="*/ 51 h 197"/>
                  <a:gd name="T40" fmla="*/ 189 w 215"/>
                  <a:gd name="T41" fmla="*/ 58 h 197"/>
                  <a:gd name="T42" fmla="*/ 194 w 215"/>
                  <a:gd name="T43" fmla="*/ 62 h 197"/>
                  <a:gd name="T44" fmla="*/ 202 w 215"/>
                  <a:gd name="T45" fmla="*/ 79 h 197"/>
                  <a:gd name="T46" fmla="*/ 215 w 215"/>
                  <a:gd name="T47" fmla="*/ 92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197">
                    <a:moveTo>
                      <a:pt x="215" y="92"/>
                    </a:moveTo>
                    <a:lnTo>
                      <a:pt x="166" y="96"/>
                    </a:lnTo>
                    <a:lnTo>
                      <a:pt x="166" y="126"/>
                    </a:lnTo>
                    <a:lnTo>
                      <a:pt x="136" y="128"/>
                    </a:lnTo>
                    <a:lnTo>
                      <a:pt x="136" y="195"/>
                    </a:lnTo>
                    <a:lnTo>
                      <a:pt x="101" y="195"/>
                    </a:lnTo>
                    <a:lnTo>
                      <a:pt x="5" y="197"/>
                    </a:lnTo>
                    <a:lnTo>
                      <a:pt x="0" y="94"/>
                    </a:lnTo>
                    <a:lnTo>
                      <a:pt x="3" y="77"/>
                    </a:lnTo>
                    <a:lnTo>
                      <a:pt x="15" y="79"/>
                    </a:lnTo>
                    <a:lnTo>
                      <a:pt x="26" y="77"/>
                    </a:lnTo>
                    <a:lnTo>
                      <a:pt x="33" y="75"/>
                    </a:lnTo>
                    <a:lnTo>
                      <a:pt x="33" y="66"/>
                    </a:lnTo>
                    <a:lnTo>
                      <a:pt x="67" y="64"/>
                    </a:lnTo>
                    <a:lnTo>
                      <a:pt x="65" y="32"/>
                    </a:lnTo>
                    <a:lnTo>
                      <a:pt x="80" y="30"/>
                    </a:lnTo>
                    <a:lnTo>
                      <a:pt x="80" y="0"/>
                    </a:lnTo>
                    <a:lnTo>
                      <a:pt x="110" y="25"/>
                    </a:lnTo>
                    <a:lnTo>
                      <a:pt x="116" y="38"/>
                    </a:lnTo>
                    <a:lnTo>
                      <a:pt x="144" y="51"/>
                    </a:lnTo>
                    <a:lnTo>
                      <a:pt x="189" y="58"/>
                    </a:lnTo>
                    <a:lnTo>
                      <a:pt x="194" y="62"/>
                    </a:lnTo>
                    <a:lnTo>
                      <a:pt x="202" y="79"/>
                    </a:lnTo>
                    <a:lnTo>
                      <a:pt x="215" y="9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5" name="Freeform 744"/>
              <p:cNvSpPr>
                <a:spLocks/>
              </p:cNvSpPr>
              <p:nvPr/>
            </p:nvSpPr>
            <p:spPr bwMode="auto">
              <a:xfrm>
                <a:off x="23568" y="7413"/>
                <a:ext cx="196" cy="191"/>
              </a:xfrm>
              <a:custGeom>
                <a:avLst/>
                <a:gdLst>
                  <a:gd name="T0" fmla="*/ 131 w 196"/>
                  <a:gd name="T1" fmla="*/ 191 h 191"/>
                  <a:gd name="T2" fmla="*/ 35 w 196"/>
                  <a:gd name="T3" fmla="*/ 191 h 191"/>
                  <a:gd name="T4" fmla="*/ 0 w 196"/>
                  <a:gd name="T5" fmla="*/ 191 h 191"/>
                  <a:gd name="T6" fmla="*/ 0 w 196"/>
                  <a:gd name="T7" fmla="*/ 60 h 191"/>
                  <a:gd name="T8" fmla="*/ 62 w 196"/>
                  <a:gd name="T9" fmla="*/ 60 h 191"/>
                  <a:gd name="T10" fmla="*/ 62 w 196"/>
                  <a:gd name="T11" fmla="*/ 0 h 191"/>
                  <a:gd name="T12" fmla="*/ 75 w 196"/>
                  <a:gd name="T13" fmla="*/ 4 h 191"/>
                  <a:gd name="T14" fmla="*/ 82 w 196"/>
                  <a:gd name="T15" fmla="*/ 15 h 191"/>
                  <a:gd name="T16" fmla="*/ 95 w 196"/>
                  <a:gd name="T17" fmla="*/ 15 h 191"/>
                  <a:gd name="T18" fmla="*/ 110 w 196"/>
                  <a:gd name="T19" fmla="*/ 28 h 191"/>
                  <a:gd name="T20" fmla="*/ 136 w 196"/>
                  <a:gd name="T21" fmla="*/ 47 h 191"/>
                  <a:gd name="T22" fmla="*/ 157 w 196"/>
                  <a:gd name="T23" fmla="*/ 58 h 191"/>
                  <a:gd name="T24" fmla="*/ 166 w 196"/>
                  <a:gd name="T25" fmla="*/ 58 h 191"/>
                  <a:gd name="T26" fmla="*/ 183 w 196"/>
                  <a:gd name="T27" fmla="*/ 66 h 191"/>
                  <a:gd name="T28" fmla="*/ 191 w 196"/>
                  <a:gd name="T29" fmla="*/ 69 h 191"/>
                  <a:gd name="T30" fmla="*/ 196 w 196"/>
                  <a:gd name="T31" fmla="*/ 77 h 191"/>
                  <a:gd name="T32" fmla="*/ 196 w 196"/>
                  <a:gd name="T33" fmla="*/ 157 h 191"/>
                  <a:gd name="T34" fmla="*/ 131 w 196"/>
                  <a:gd name="T35" fmla="*/ 159 h 191"/>
                  <a:gd name="T36" fmla="*/ 131 w 196"/>
                  <a:gd name="T37"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6" h="191">
                    <a:moveTo>
                      <a:pt x="131" y="191"/>
                    </a:moveTo>
                    <a:lnTo>
                      <a:pt x="35" y="191"/>
                    </a:lnTo>
                    <a:lnTo>
                      <a:pt x="0" y="191"/>
                    </a:lnTo>
                    <a:lnTo>
                      <a:pt x="0" y="60"/>
                    </a:lnTo>
                    <a:lnTo>
                      <a:pt x="62" y="60"/>
                    </a:lnTo>
                    <a:lnTo>
                      <a:pt x="62" y="0"/>
                    </a:lnTo>
                    <a:lnTo>
                      <a:pt x="75" y="4"/>
                    </a:lnTo>
                    <a:lnTo>
                      <a:pt x="82" y="15"/>
                    </a:lnTo>
                    <a:lnTo>
                      <a:pt x="95" y="15"/>
                    </a:lnTo>
                    <a:lnTo>
                      <a:pt x="110" y="28"/>
                    </a:lnTo>
                    <a:lnTo>
                      <a:pt x="136" y="47"/>
                    </a:lnTo>
                    <a:lnTo>
                      <a:pt x="157" y="58"/>
                    </a:lnTo>
                    <a:lnTo>
                      <a:pt x="166" y="58"/>
                    </a:lnTo>
                    <a:lnTo>
                      <a:pt x="183" y="66"/>
                    </a:lnTo>
                    <a:lnTo>
                      <a:pt x="191" y="69"/>
                    </a:lnTo>
                    <a:lnTo>
                      <a:pt x="196" y="77"/>
                    </a:lnTo>
                    <a:lnTo>
                      <a:pt x="196" y="157"/>
                    </a:lnTo>
                    <a:lnTo>
                      <a:pt x="131" y="159"/>
                    </a:lnTo>
                    <a:lnTo>
                      <a:pt x="131" y="19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6" name="Freeform 745"/>
              <p:cNvSpPr>
                <a:spLocks/>
              </p:cNvSpPr>
              <p:nvPr/>
            </p:nvSpPr>
            <p:spPr bwMode="auto">
              <a:xfrm>
                <a:off x="24988" y="7368"/>
                <a:ext cx="167" cy="169"/>
              </a:xfrm>
              <a:custGeom>
                <a:avLst/>
                <a:gdLst>
                  <a:gd name="T0" fmla="*/ 0 w 167"/>
                  <a:gd name="T1" fmla="*/ 6 h 169"/>
                  <a:gd name="T2" fmla="*/ 126 w 167"/>
                  <a:gd name="T3" fmla="*/ 0 h 169"/>
                  <a:gd name="T4" fmla="*/ 131 w 167"/>
                  <a:gd name="T5" fmla="*/ 64 h 169"/>
                  <a:gd name="T6" fmla="*/ 161 w 167"/>
                  <a:gd name="T7" fmla="*/ 64 h 169"/>
                  <a:gd name="T8" fmla="*/ 167 w 167"/>
                  <a:gd name="T9" fmla="*/ 161 h 169"/>
                  <a:gd name="T10" fmla="*/ 124 w 167"/>
                  <a:gd name="T11" fmla="*/ 163 h 169"/>
                  <a:gd name="T12" fmla="*/ 8 w 167"/>
                  <a:gd name="T13" fmla="*/ 169 h 169"/>
                  <a:gd name="T14" fmla="*/ 4 w 167"/>
                  <a:gd name="T15" fmla="*/ 105 h 169"/>
                  <a:gd name="T16" fmla="*/ 0 w 167"/>
                  <a:gd name="T17" fmla="*/ 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169">
                    <a:moveTo>
                      <a:pt x="0" y="6"/>
                    </a:moveTo>
                    <a:lnTo>
                      <a:pt x="126" y="0"/>
                    </a:lnTo>
                    <a:lnTo>
                      <a:pt x="131" y="64"/>
                    </a:lnTo>
                    <a:lnTo>
                      <a:pt x="161" y="64"/>
                    </a:lnTo>
                    <a:lnTo>
                      <a:pt x="167" y="161"/>
                    </a:lnTo>
                    <a:lnTo>
                      <a:pt x="124" y="163"/>
                    </a:lnTo>
                    <a:lnTo>
                      <a:pt x="8" y="169"/>
                    </a:lnTo>
                    <a:lnTo>
                      <a:pt x="4" y="105"/>
                    </a:lnTo>
                    <a:lnTo>
                      <a:pt x="0" y="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7" name="Freeform 746"/>
              <p:cNvSpPr>
                <a:spLocks/>
              </p:cNvSpPr>
              <p:nvPr/>
            </p:nvSpPr>
            <p:spPr bwMode="auto">
              <a:xfrm>
                <a:off x="24449" y="7396"/>
                <a:ext cx="180" cy="105"/>
              </a:xfrm>
              <a:custGeom>
                <a:avLst/>
                <a:gdLst>
                  <a:gd name="T0" fmla="*/ 0 w 180"/>
                  <a:gd name="T1" fmla="*/ 60 h 105"/>
                  <a:gd name="T2" fmla="*/ 51 w 180"/>
                  <a:gd name="T3" fmla="*/ 58 h 105"/>
                  <a:gd name="T4" fmla="*/ 49 w 180"/>
                  <a:gd name="T5" fmla="*/ 4 h 105"/>
                  <a:gd name="T6" fmla="*/ 178 w 180"/>
                  <a:gd name="T7" fmla="*/ 0 h 105"/>
                  <a:gd name="T8" fmla="*/ 180 w 180"/>
                  <a:gd name="T9" fmla="*/ 30 h 105"/>
                  <a:gd name="T10" fmla="*/ 81 w 180"/>
                  <a:gd name="T11" fmla="*/ 34 h 105"/>
                  <a:gd name="T12" fmla="*/ 77 w 180"/>
                  <a:gd name="T13" fmla="*/ 45 h 105"/>
                  <a:gd name="T14" fmla="*/ 75 w 180"/>
                  <a:gd name="T15" fmla="*/ 66 h 105"/>
                  <a:gd name="T16" fmla="*/ 64 w 180"/>
                  <a:gd name="T17" fmla="*/ 105 h 105"/>
                  <a:gd name="T18" fmla="*/ 32 w 180"/>
                  <a:gd name="T19" fmla="*/ 96 h 105"/>
                  <a:gd name="T20" fmla="*/ 21 w 180"/>
                  <a:gd name="T21" fmla="*/ 90 h 105"/>
                  <a:gd name="T22" fmla="*/ 8 w 180"/>
                  <a:gd name="T23" fmla="*/ 77 h 105"/>
                  <a:gd name="T24" fmla="*/ 0 w 180"/>
                  <a:gd name="T25" fmla="*/ 6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05">
                    <a:moveTo>
                      <a:pt x="0" y="60"/>
                    </a:moveTo>
                    <a:lnTo>
                      <a:pt x="51" y="58"/>
                    </a:lnTo>
                    <a:lnTo>
                      <a:pt x="49" y="4"/>
                    </a:lnTo>
                    <a:lnTo>
                      <a:pt x="178" y="0"/>
                    </a:lnTo>
                    <a:lnTo>
                      <a:pt x="180" y="30"/>
                    </a:lnTo>
                    <a:lnTo>
                      <a:pt x="81" y="34"/>
                    </a:lnTo>
                    <a:lnTo>
                      <a:pt x="77" y="45"/>
                    </a:lnTo>
                    <a:lnTo>
                      <a:pt x="75" y="66"/>
                    </a:lnTo>
                    <a:lnTo>
                      <a:pt x="64" y="105"/>
                    </a:lnTo>
                    <a:lnTo>
                      <a:pt x="32" y="96"/>
                    </a:lnTo>
                    <a:lnTo>
                      <a:pt x="21" y="90"/>
                    </a:lnTo>
                    <a:lnTo>
                      <a:pt x="8" y="77"/>
                    </a:lnTo>
                    <a:lnTo>
                      <a:pt x="0" y="6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8" name="Freeform 747"/>
              <p:cNvSpPr>
                <a:spLocks/>
              </p:cNvSpPr>
              <p:nvPr/>
            </p:nvSpPr>
            <p:spPr bwMode="auto">
              <a:xfrm>
                <a:off x="22726" y="7430"/>
                <a:ext cx="232" cy="170"/>
              </a:xfrm>
              <a:custGeom>
                <a:avLst/>
                <a:gdLst>
                  <a:gd name="T0" fmla="*/ 99 w 232"/>
                  <a:gd name="T1" fmla="*/ 165 h 170"/>
                  <a:gd name="T2" fmla="*/ 0 w 232"/>
                  <a:gd name="T3" fmla="*/ 163 h 170"/>
                  <a:gd name="T4" fmla="*/ 5 w 232"/>
                  <a:gd name="T5" fmla="*/ 0 h 170"/>
                  <a:gd name="T6" fmla="*/ 198 w 232"/>
                  <a:gd name="T7" fmla="*/ 4 h 170"/>
                  <a:gd name="T8" fmla="*/ 232 w 232"/>
                  <a:gd name="T9" fmla="*/ 7 h 170"/>
                  <a:gd name="T10" fmla="*/ 232 w 232"/>
                  <a:gd name="T11" fmla="*/ 39 h 170"/>
                  <a:gd name="T12" fmla="*/ 230 w 232"/>
                  <a:gd name="T13" fmla="*/ 170 h 170"/>
                  <a:gd name="T14" fmla="*/ 99 w 232"/>
                  <a:gd name="T15" fmla="*/ 165 h 1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2" h="170">
                    <a:moveTo>
                      <a:pt x="99" y="165"/>
                    </a:moveTo>
                    <a:lnTo>
                      <a:pt x="0" y="163"/>
                    </a:lnTo>
                    <a:lnTo>
                      <a:pt x="5" y="0"/>
                    </a:lnTo>
                    <a:lnTo>
                      <a:pt x="198" y="4"/>
                    </a:lnTo>
                    <a:lnTo>
                      <a:pt x="232" y="7"/>
                    </a:lnTo>
                    <a:lnTo>
                      <a:pt x="232" y="39"/>
                    </a:lnTo>
                    <a:lnTo>
                      <a:pt x="230" y="170"/>
                    </a:lnTo>
                    <a:lnTo>
                      <a:pt x="99" y="16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9" name="Freeform 748"/>
              <p:cNvSpPr>
                <a:spLocks/>
              </p:cNvSpPr>
              <p:nvPr/>
            </p:nvSpPr>
            <p:spPr bwMode="auto">
              <a:xfrm>
                <a:off x="23433" y="7441"/>
                <a:ext cx="135" cy="163"/>
              </a:xfrm>
              <a:custGeom>
                <a:avLst/>
                <a:gdLst>
                  <a:gd name="T0" fmla="*/ 8 w 135"/>
                  <a:gd name="T1" fmla="*/ 163 h 163"/>
                  <a:gd name="T2" fmla="*/ 2 w 135"/>
                  <a:gd name="T3" fmla="*/ 163 h 163"/>
                  <a:gd name="T4" fmla="*/ 4 w 135"/>
                  <a:gd name="T5" fmla="*/ 32 h 163"/>
                  <a:gd name="T6" fmla="*/ 0 w 135"/>
                  <a:gd name="T7" fmla="*/ 32 h 163"/>
                  <a:gd name="T8" fmla="*/ 0 w 135"/>
                  <a:gd name="T9" fmla="*/ 0 h 163"/>
                  <a:gd name="T10" fmla="*/ 133 w 135"/>
                  <a:gd name="T11" fmla="*/ 0 h 163"/>
                  <a:gd name="T12" fmla="*/ 133 w 135"/>
                  <a:gd name="T13" fmla="*/ 32 h 163"/>
                  <a:gd name="T14" fmla="*/ 135 w 135"/>
                  <a:gd name="T15" fmla="*/ 32 h 163"/>
                  <a:gd name="T16" fmla="*/ 135 w 135"/>
                  <a:gd name="T17" fmla="*/ 163 h 163"/>
                  <a:gd name="T18" fmla="*/ 8 w 135"/>
                  <a:gd name="T1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63">
                    <a:moveTo>
                      <a:pt x="8" y="163"/>
                    </a:moveTo>
                    <a:lnTo>
                      <a:pt x="2" y="163"/>
                    </a:lnTo>
                    <a:lnTo>
                      <a:pt x="4" y="32"/>
                    </a:lnTo>
                    <a:lnTo>
                      <a:pt x="0" y="32"/>
                    </a:lnTo>
                    <a:lnTo>
                      <a:pt x="0" y="0"/>
                    </a:lnTo>
                    <a:lnTo>
                      <a:pt x="133" y="0"/>
                    </a:lnTo>
                    <a:lnTo>
                      <a:pt x="133" y="32"/>
                    </a:lnTo>
                    <a:lnTo>
                      <a:pt x="135" y="32"/>
                    </a:lnTo>
                    <a:lnTo>
                      <a:pt x="135" y="163"/>
                    </a:lnTo>
                    <a:lnTo>
                      <a:pt x="8" y="16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0" name="Freeform 749"/>
              <p:cNvSpPr>
                <a:spLocks/>
              </p:cNvSpPr>
              <p:nvPr/>
            </p:nvSpPr>
            <p:spPr bwMode="auto">
              <a:xfrm>
                <a:off x="23334" y="7441"/>
                <a:ext cx="103" cy="163"/>
              </a:xfrm>
              <a:custGeom>
                <a:avLst/>
                <a:gdLst>
                  <a:gd name="T0" fmla="*/ 99 w 103"/>
                  <a:gd name="T1" fmla="*/ 0 h 163"/>
                  <a:gd name="T2" fmla="*/ 99 w 103"/>
                  <a:gd name="T3" fmla="*/ 32 h 163"/>
                  <a:gd name="T4" fmla="*/ 103 w 103"/>
                  <a:gd name="T5" fmla="*/ 32 h 163"/>
                  <a:gd name="T6" fmla="*/ 101 w 103"/>
                  <a:gd name="T7" fmla="*/ 163 h 163"/>
                  <a:gd name="T8" fmla="*/ 0 w 103"/>
                  <a:gd name="T9" fmla="*/ 163 h 163"/>
                  <a:gd name="T10" fmla="*/ 2 w 103"/>
                  <a:gd name="T11" fmla="*/ 34 h 163"/>
                  <a:gd name="T12" fmla="*/ 2 w 103"/>
                  <a:gd name="T13" fmla="*/ 0 h 163"/>
                  <a:gd name="T14" fmla="*/ 99 w 103"/>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63">
                    <a:moveTo>
                      <a:pt x="99" y="0"/>
                    </a:moveTo>
                    <a:lnTo>
                      <a:pt x="99" y="32"/>
                    </a:lnTo>
                    <a:lnTo>
                      <a:pt x="103" y="32"/>
                    </a:lnTo>
                    <a:lnTo>
                      <a:pt x="101" y="163"/>
                    </a:lnTo>
                    <a:lnTo>
                      <a:pt x="0" y="163"/>
                    </a:lnTo>
                    <a:lnTo>
                      <a:pt x="2" y="34"/>
                    </a:lnTo>
                    <a:lnTo>
                      <a:pt x="2" y="0"/>
                    </a:lnTo>
                    <a:lnTo>
                      <a:pt x="99" y="0"/>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566" name="Group 951"/>
            <p:cNvGrpSpPr>
              <a:grpSpLocks/>
            </p:cNvGrpSpPr>
            <p:nvPr/>
          </p:nvGrpSpPr>
          <p:grpSpPr bwMode="auto">
            <a:xfrm>
              <a:off x="21191" y="7364"/>
              <a:ext cx="3977" cy="1423"/>
              <a:chOff x="21191" y="7364"/>
              <a:chExt cx="3977" cy="1423"/>
            </a:xfrm>
          </p:grpSpPr>
          <p:sp>
            <p:nvSpPr>
              <p:cNvPr id="711" name="Freeform 751"/>
              <p:cNvSpPr>
                <a:spLocks/>
              </p:cNvSpPr>
              <p:nvPr/>
            </p:nvSpPr>
            <p:spPr bwMode="auto">
              <a:xfrm>
                <a:off x="23334" y="7441"/>
                <a:ext cx="103" cy="163"/>
              </a:xfrm>
              <a:custGeom>
                <a:avLst/>
                <a:gdLst>
                  <a:gd name="T0" fmla="*/ 99 w 103"/>
                  <a:gd name="T1" fmla="*/ 0 h 163"/>
                  <a:gd name="T2" fmla="*/ 99 w 103"/>
                  <a:gd name="T3" fmla="*/ 32 h 163"/>
                  <a:gd name="T4" fmla="*/ 103 w 103"/>
                  <a:gd name="T5" fmla="*/ 32 h 163"/>
                  <a:gd name="T6" fmla="*/ 101 w 103"/>
                  <a:gd name="T7" fmla="*/ 163 h 163"/>
                  <a:gd name="T8" fmla="*/ 0 w 103"/>
                  <a:gd name="T9" fmla="*/ 163 h 163"/>
                  <a:gd name="T10" fmla="*/ 2 w 103"/>
                  <a:gd name="T11" fmla="*/ 34 h 163"/>
                  <a:gd name="T12" fmla="*/ 2 w 103"/>
                  <a:gd name="T13" fmla="*/ 0 h 163"/>
                  <a:gd name="T14" fmla="*/ 99 w 103"/>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163">
                    <a:moveTo>
                      <a:pt x="99" y="0"/>
                    </a:moveTo>
                    <a:lnTo>
                      <a:pt x="99" y="32"/>
                    </a:lnTo>
                    <a:lnTo>
                      <a:pt x="103" y="32"/>
                    </a:lnTo>
                    <a:lnTo>
                      <a:pt x="101" y="163"/>
                    </a:lnTo>
                    <a:lnTo>
                      <a:pt x="0" y="163"/>
                    </a:lnTo>
                    <a:lnTo>
                      <a:pt x="2" y="34"/>
                    </a:lnTo>
                    <a:lnTo>
                      <a:pt x="2" y="0"/>
                    </a:lnTo>
                    <a:lnTo>
                      <a:pt x="99" y="0"/>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2" name="Freeform 752"/>
              <p:cNvSpPr>
                <a:spLocks/>
              </p:cNvSpPr>
              <p:nvPr/>
            </p:nvSpPr>
            <p:spPr bwMode="auto">
              <a:xfrm>
                <a:off x="21277" y="7364"/>
                <a:ext cx="167" cy="180"/>
              </a:xfrm>
              <a:custGeom>
                <a:avLst/>
                <a:gdLst>
                  <a:gd name="T0" fmla="*/ 163 w 167"/>
                  <a:gd name="T1" fmla="*/ 180 h 180"/>
                  <a:gd name="T2" fmla="*/ 0 w 167"/>
                  <a:gd name="T3" fmla="*/ 167 h 180"/>
                  <a:gd name="T4" fmla="*/ 0 w 167"/>
                  <a:gd name="T5" fmla="*/ 154 h 180"/>
                  <a:gd name="T6" fmla="*/ 15 w 167"/>
                  <a:gd name="T7" fmla="*/ 6 h 180"/>
                  <a:gd name="T8" fmla="*/ 21 w 167"/>
                  <a:gd name="T9" fmla="*/ 4 h 180"/>
                  <a:gd name="T10" fmla="*/ 30 w 167"/>
                  <a:gd name="T11" fmla="*/ 8 h 180"/>
                  <a:gd name="T12" fmla="*/ 49 w 167"/>
                  <a:gd name="T13" fmla="*/ 6 h 180"/>
                  <a:gd name="T14" fmla="*/ 58 w 167"/>
                  <a:gd name="T15" fmla="*/ 0 h 180"/>
                  <a:gd name="T16" fmla="*/ 73 w 167"/>
                  <a:gd name="T17" fmla="*/ 4 h 180"/>
                  <a:gd name="T18" fmla="*/ 77 w 167"/>
                  <a:gd name="T19" fmla="*/ 0 h 180"/>
                  <a:gd name="T20" fmla="*/ 148 w 167"/>
                  <a:gd name="T21" fmla="*/ 4 h 180"/>
                  <a:gd name="T22" fmla="*/ 139 w 167"/>
                  <a:gd name="T23" fmla="*/ 103 h 180"/>
                  <a:gd name="T24" fmla="*/ 137 w 167"/>
                  <a:gd name="T25" fmla="*/ 103 h 180"/>
                  <a:gd name="T26" fmla="*/ 133 w 167"/>
                  <a:gd name="T27" fmla="*/ 133 h 180"/>
                  <a:gd name="T28" fmla="*/ 167 w 167"/>
                  <a:gd name="T29" fmla="*/ 137 h 180"/>
                  <a:gd name="T30" fmla="*/ 163 w 167"/>
                  <a:gd name="T3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80">
                    <a:moveTo>
                      <a:pt x="163" y="180"/>
                    </a:moveTo>
                    <a:lnTo>
                      <a:pt x="0" y="167"/>
                    </a:lnTo>
                    <a:lnTo>
                      <a:pt x="0" y="154"/>
                    </a:lnTo>
                    <a:lnTo>
                      <a:pt x="15" y="6"/>
                    </a:lnTo>
                    <a:lnTo>
                      <a:pt x="21" y="4"/>
                    </a:lnTo>
                    <a:lnTo>
                      <a:pt x="30" y="8"/>
                    </a:lnTo>
                    <a:lnTo>
                      <a:pt x="49" y="6"/>
                    </a:lnTo>
                    <a:lnTo>
                      <a:pt x="58" y="0"/>
                    </a:lnTo>
                    <a:lnTo>
                      <a:pt x="73" y="4"/>
                    </a:lnTo>
                    <a:lnTo>
                      <a:pt x="77" y="0"/>
                    </a:lnTo>
                    <a:lnTo>
                      <a:pt x="148" y="4"/>
                    </a:lnTo>
                    <a:lnTo>
                      <a:pt x="139" y="103"/>
                    </a:lnTo>
                    <a:lnTo>
                      <a:pt x="137" y="103"/>
                    </a:lnTo>
                    <a:lnTo>
                      <a:pt x="133" y="133"/>
                    </a:lnTo>
                    <a:lnTo>
                      <a:pt x="167" y="137"/>
                    </a:lnTo>
                    <a:lnTo>
                      <a:pt x="163" y="18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753"/>
              <p:cNvSpPr>
                <a:spLocks/>
              </p:cNvSpPr>
              <p:nvPr/>
            </p:nvSpPr>
            <p:spPr bwMode="auto">
              <a:xfrm>
                <a:off x="24513" y="7426"/>
                <a:ext cx="155" cy="212"/>
              </a:xfrm>
              <a:custGeom>
                <a:avLst/>
                <a:gdLst>
                  <a:gd name="T0" fmla="*/ 148 w 155"/>
                  <a:gd name="T1" fmla="*/ 0 h 212"/>
                  <a:gd name="T2" fmla="*/ 155 w 155"/>
                  <a:gd name="T3" fmla="*/ 131 h 212"/>
                  <a:gd name="T4" fmla="*/ 133 w 155"/>
                  <a:gd name="T5" fmla="*/ 148 h 212"/>
                  <a:gd name="T6" fmla="*/ 138 w 155"/>
                  <a:gd name="T7" fmla="*/ 152 h 212"/>
                  <a:gd name="T8" fmla="*/ 133 w 155"/>
                  <a:gd name="T9" fmla="*/ 161 h 212"/>
                  <a:gd name="T10" fmla="*/ 146 w 155"/>
                  <a:gd name="T11" fmla="*/ 172 h 212"/>
                  <a:gd name="T12" fmla="*/ 155 w 155"/>
                  <a:gd name="T13" fmla="*/ 189 h 212"/>
                  <a:gd name="T14" fmla="*/ 150 w 155"/>
                  <a:gd name="T15" fmla="*/ 195 h 212"/>
                  <a:gd name="T16" fmla="*/ 148 w 155"/>
                  <a:gd name="T17" fmla="*/ 212 h 212"/>
                  <a:gd name="T18" fmla="*/ 140 w 155"/>
                  <a:gd name="T19" fmla="*/ 210 h 212"/>
                  <a:gd name="T20" fmla="*/ 125 w 155"/>
                  <a:gd name="T21" fmla="*/ 202 h 212"/>
                  <a:gd name="T22" fmla="*/ 97 w 155"/>
                  <a:gd name="T23" fmla="*/ 176 h 212"/>
                  <a:gd name="T24" fmla="*/ 69 w 155"/>
                  <a:gd name="T25" fmla="*/ 157 h 212"/>
                  <a:gd name="T26" fmla="*/ 58 w 155"/>
                  <a:gd name="T27" fmla="*/ 131 h 212"/>
                  <a:gd name="T28" fmla="*/ 47 w 155"/>
                  <a:gd name="T29" fmla="*/ 120 h 212"/>
                  <a:gd name="T30" fmla="*/ 47 w 155"/>
                  <a:gd name="T31" fmla="*/ 109 h 212"/>
                  <a:gd name="T32" fmla="*/ 43 w 155"/>
                  <a:gd name="T33" fmla="*/ 101 h 212"/>
                  <a:gd name="T34" fmla="*/ 32 w 155"/>
                  <a:gd name="T35" fmla="*/ 92 h 212"/>
                  <a:gd name="T36" fmla="*/ 0 w 155"/>
                  <a:gd name="T37" fmla="*/ 75 h 212"/>
                  <a:gd name="T38" fmla="*/ 11 w 155"/>
                  <a:gd name="T39" fmla="*/ 36 h 212"/>
                  <a:gd name="T40" fmla="*/ 13 w 155"/>
                  <a:gd name="T41" fmla="*/ 15 h 212"/>
                  <a:gd name="T42" fmla="*/ 17 w 155"/>
                  <a:gd name="T43" fmla="*/ 4 h 212"/>
                  <a:gd name="T44" fmla="*/ 116 w 155"/>
                  <a:gd name="T45" fmla="*/ 0 h 212"/>
                  <a:gd name="T46" fmla="*/ 148 w 155"/>
                  <a:gd name="T47"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5" h="212">
                    <a:moveTo>
                      <a:pt x="148" y="0"/>
                    </a:moveTo>
                    <a:lnTo>
                      <a:pt x="155" y="131"/>
                    </a:lnTo>
                    <a:lnTo>
                      <a:pt x="133" y="148"/>
                    </a:lnTo>
                    <a:lnTo>
                      <a:pt x="138" y="152"/>
                    </a:lnTo>
                    <a:lnTo>
                      <a:pt x="133" y="161"/>
                    </a:lnTo>
                    <a:lnTo>
                      <a:pt x="146" y="172"/>
                    </a:lnTo>
                    <a:lnTo>
                      <a:pt x="155" y="189"/>
                    </a:lnTo>
                    <a:lnTo>
                      <a:pt x="150" y="195"/>
                    </a:lnTo>
                    <a:lnTo>
                      <a:pt x="148" y="212"/>
                    </a:lnTo>
                    <a:lnTo>
                      <a:pt x="140" y="210"/>
                    </a:lnTo>
                    <a:lnTo>
                      <a:pt x="125" y="202"/>
                    </a:lnTo>
                    <a:lnTo>
                      <a:pt x="97" y="176"/>
                    </a:lnTo>
                    <a:lnTo>
                      <a:pt x="69" y="157"/>
                    </a:lnTo>
                    <a:lnTo>
                      <a:pt x="58" y="131"/>
                    </a:lnTo>
                    <a:lnTo>
                      <a:pt x="47" y="120"/>
                    </a:lnTo>
                    <a:lnTo>
                      <a:pt x="47" y="109"/>
                    </a:lnTo>
                    <a:lnTo>
                      <a:pt x="43" y="101"/>
                    </a:lnTo>
                    <a:lnTo>
                      <a:pt x="32" y="92"/>
                    </a:lnTo>
                    <a:lnTo>
                      <a:pt x="0" y="75"/>
                    </a:lnTo>
                    <a:lnTo>
                      <a:pt x="11" y="36"/>
                    </a:lnTo>
                    <a:lnTo>
                      <a:pt x="13" y="15"/>
                    </a:lnTo>
                    <a:lnTo>
                      <a:pt x="17" y="4"/>
                    </a:lnTo>
                    <a:lnTo>
                      <a:pt x="116" y="0"/>
                    </a:lnTo>
                    <a:lnTo>
                      <a:pt x="148"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754"/>
              <p:cNvSpPr>
                <a:spLocks/>
              </p:cNvSpPr>
              <p:nvPr/>
            </p:nvSpPr>
            <p:spPr bwMode="auto">
              <a:xfrm>
                <a:off x="24646" y="7421"/>
                <a:ext cx="127" cy="235"/>
              </a:xfrm>
              <a:custGeom>
                <a:avLst/>
                <a:gdLst>
                  <a:gd name="T0" fmla="*/ 54 w 127"/>
                  <a:gd name="T1" fmla="*/ 235 h 235"/>
                  <a:gd name="T2" fmla="*/ 26 w 127"/>
                  <a:gd name="T3" fmla="*/ 217 h 235"/>
                  <a:gd name="T4" fmla="*/ 15 w 127"/>
                  <a:gd name="T5" fmla="*/ 217 h 235"/>
                  <a:gd name="T6" fmla="*/ 17 w 127"/>
                  <a:gd name="T7" fmla="*/ 200 h 235"/>
                  <a:gd name="T8" fmla="*/ 22 w 127"/>
                  <a:gd name="T9" fmla="*/ 194 h 235"/>
                  <a:gd name="T10" fmla="*/ 13 w 127"/>
                  <a:gd name="T11" fmla="*/ 177 h 235"/>
                  <a:gd name="T12" fmla="*/ 0 w 127"/>
                  <a:gd name="T13" fmla="*/ 166 h 235"/>
                  <a:gd name="T14" fmla="*/ 5 w 127"/>
                  <a:gd name="T15" fmla="*/ 157 h 235"/>
                  <a:gd name="T16" fmla="*/ 0 w 127"/>
                  <a:gd name="T17" fmla="*/ 153 h 235"/>
                  <a:gd name="T18" fmla="*/ 22 w 127"/>
                  <a:gd name="T19" fmla="*/ 136 h 235"/>
                  <a:gd name="T20" fmla="*/ 15 w 127"/>
                  <a:gd name="T21" fmla="*/ 5 h 235"/>
                  <a:gd name="T22" fmla="*/ 114 w 127"/>
                  <a:gd name="T23" fmla="*/ 0 h 235"/>
                  <a:gd name="T24" fmla="*/ 121 w 127"/>
                  <a:gd name="T25" fmla="*/ 132 h 235"/>
                  <a:gd name="T26" fmla="*/ 125 w 127"/>
                  <a:gd name="T27" fmla="*/ 132 h 235"/>
                  <a:gd name="T28" fmla="*/ 127 w 127"/>
                  <a:gd name="T29" fmla="*/ 196 h 235"/>
                  <a:gd name="T30" fmla="*/ 118 w 127"/>
                  <a:gd name="T31" fmla="*/ 192 h 235"/>
                  <a:gd name="T32" fmla="*/ 108 w 127"/>
                  <a:gd name="T33" fmla="*/ 205 h 235"/>
                  <a:gd name="T34" fmla="*/ 97 w 127"/>
                  <a:gd name="T35" fmla="*/ 200 h 235"/>
                  <a:gd name="T36" fmla="*/ 86 w 127"/>
                  <a:gd name="T37" fmla="*/ 202 h 235"/>
                  <a:gd name="T38" fmla="*/ 78 w 127"/>
                  <a:gd name="T39" fmla="*/ 209 h 235"/>
                  <a:gd name="T40" fmla="*/ 75 w 127"/>
                  <a:gd name="T41" fmla="*/ 215 h 235"/>
                  <a:gd name="T42" fmla="*/ 80 w 127"/>
                  <a:gd name="T43" fmla="*/ 232 h 235"/>
                  <a:gd name="T44" fmla="*/ 54 w 127"/>
                  <a:gd name="T45" fmla="*/ 235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235">
                    <a:moveTo>
                      <a:pt x="54" y="235"/>
                    </a:moveTo>
                    <a:lnTo>
                      <a:pt x="26" y="217"/>
                    </a:lnTo>
                    <a:lnTo>
                      <a:pt x="15" y="217"/>
                    </a:lnTo>
                    <a:lnTo>
                      <a:pt x="17" y="200"/>
                    </a:lnTo>
                    <a:lnTo>
                      <a:pt x="22" y="194"/>
                    </a:lnTo>
                    <a:lnTo>
                      <a:pt x="13" y="177"/>
                    </a:lnTo>
                    <a:lnTo>
                      <a:pt x="0" y="166"/>
                    </a:lnTo>
                    <a:lnTo>
                      <a:pt x="5" y="157"/>
                    </a:lnTo>
                    <a:lnTo>
                      <a:pt x="0" y="153"/>
                    </a:lnTo>
                    <a:lnTo>
                      <a:pt x="22" y="136"/>
                    </a:lnTo>
                    <a:lnTo>
                      <a:pt x="15" y="5"/>
                    </a:lnTo>
                    <a:lnTo>
                      <a:pt x="114" y="0"/>
                    </a:lnTo>
                    <a:lnTo>
                      <a:pt x="121" y="132"/>
                    </a:lnTo>
                    <a:lnTo>
                      <a:pt x="125" y="132"/>
                    </a:lnTo>
                    <a:lnTo>
                      <a:pt x="127" y="196"/>
                    </a:lnTo>
                    <a:lnTo>
                      <a:pt x="118" y="192"/>
                    </a:lnTo>
                    <a:lnTo>
                      <a:pt x="108" y="205"/>
                    </a:lnTo>
                    <a:lnTo>
                      <a:pt x="97" y="200"/>
                    </a:lnTo>
                    <a:lnTo>
                      <a:pt x="86" y="202"/>
                    </a:lnTo>
                    <a:lnTo>
                      <a:pt x="78" y="209"/>
                    </a:lnTo>
                    <a:lnTo>
                      <a:pt x="75" y="215"/>
                    </a:lnTo>
                    <a:lnTo>
                      <a:pt x="80" y="232"/>
                    </a:lnTo>
                    <a:lnTo>
                      <a:pt x="54" y="2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755"/>
              <p:cNvSpPr>
                <a:spLocks/>
              </p:cNvSpPr>
              <p:nvPr/>
            </p:nvSpPr>
            <p:spPr bwMode="auto">
              <a:xfrm>
                <a:off x="24760" y="7419"/>
                <a:ext cx="239" cy="198"/>
              </a:xfrm>
              <a:custGeom>
                <a:avLst/>
                <a:gdLst>
                  <a:gd name="T0" fmla="*/ 13 w 239"/>
                  <a:gd name="T1" fmla="*/ 198 h 198"/>
                  <a:gd name="T2" fmla="*/ 11 w 239"/>
                  <a:gd name="T3" fmla="*/ 134 h 198"/>
                  <a:gd name="T4" fmla="*/ 7 w 239"/>
                  <a:gd name="T5" fmla="*/ 134 h 198"/>
                  <a:gd name="T6" fmla="*/ 0 w 239"/>
                  <a:gd name="T7" fmla="*/ 2 h 198"/>
                  <a:gd name="T8" fmla="*/ 65 w 239"/>
                  <a:gd name="T9" fmla="*/ 0 h 198"/>
                  <a:gd name="T10" fmla="*/ 67 w 239"/>
                  <a:gd name="T11" fmla="*/ 30 h 198"/>
                  <a:gd name="T12" fmla="*/ 99 w 239"/>
                  <a:gd name="T13" fmla="*/ 28 h 198"/>
                  <a:gd name="T14" fmla="*/ 101 w 239"/>
                  <a:gd name="T15" fmla="*/ 63 h 198"/>
                  <a:gd name="T16" fmla="*/ 232 w 239"/>
                  <a:gd name="T17" fmla="*/ 54 h 198"/>
                  <a:gd name="T18" fmla="*/ 236 w 239"/>
                  <a:gd name="T19" fmla="*/ 118 h 198"/>
                  <a:gd name="T20" fmla="*/ 239 w 239"/>
                  <a:gd name="T21" fmla="*/ 153 h 198"/>
                  <a:gd name="T22" fmla="*/ 80 w 239"/>
                  <a:gd name="T23" fmla="*/ 161 h 198"/>
                  <a:gd name="T24" fmla="*/ 69 w 239"/>
                  <a:gd name="T25" fmla="*/ 166 h 198"/>
                  <a:gd name="T26" fmla="*/ 62 w 239"/>
                  <a:gd name="T27" fmla="*/ 174 h 198"/>
                  <a:gd name="T28" fmla="*/ 62 w 239"/>
                  <a:gd name="T29" fmla="*/ 196 h 198"/>
                  <a:gd name="T30" fmla="*/ 13 w 239"/>
                  <a:gd name="T31"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9" h="198">
                    <a:moveTo>
                      <a:pt x="13" y="198"/>
                    </a:moveTo>
                    <a:lnTo>
                      <a:pt x="11" y="134"/>
                    </a:lnTo>
                    <a:lnTo>
                      <a:pt x="7" y="134"/>
                    </a:lnTo>
                    <a:lnTo>
                      <a:pt x="0" y="2"/>
                    </a:lnTo>
                    <a:lnTo>
                      <a:pt x="65" y="0"/>
                    </a:lnTo>
                    <a:lnTo>
                      <a:pt x="67" y="30"/>
                    </a:lnTo>
                    <a:lnTo>
                      <a:pt x="99" y="28"/>
                    </a:lnTo>
                    <a:lnTo>
                      <a:pt x="101" y="63"/>
                    </a:lnTo>
                    <a:lnTo>
                      <a:pt x="232" y="54"/>
                    </a:lnTo>
                    <a:lnTo>
                      <a:pt x="236" y="118"/>
                    </a:lnTo>
                    <a:lnTo>
                      <a:pt x="239" y="153"/>
                    </a:lnTo>
                    <a:lnTo>
                      <a:pt x="80" y="161"/>
                    </a:lnTo>
                    <a:lnTo>
                      <a:pt x="69" y="166"/>
                    </a:lnTo>
                    <a:lnTo>
                      <a:pt x="62" y="174"/>
                    </a:lnTo>
                    <a:lnTo>
                      <a:pt x="62" y="196"/>
                    </a:lnTo>
                    <a:lnTo>
                      <a:pt x="13" y="19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756"/>
              <p:cNvSpPr>
                <a:spLocks/>
              </p:cNvSpPr>
              <p:nvPr/>
            </p:nvSpPr>
            <p:spPr bwMode="auto">
              <a:xfrm>
                <a:off x="22222" y="7443"/>
                <a:ext cx="260" cy="176"/>
              </a:xfrm>
              <a:custGeom>
                <a:avLst/>
                <a:gdLst>
                  <a:gd name="T0" fmla="*/ 171 w 260"/>
                  <a:gd name="T1" fmla="*/ 137 h 176"/>
                  <a:gd name="T2" fmla="*/ 174 w 260"/>
                  <a:gd name="T3" fmla="*/ 131 h 176"/>
                  <a:gd name="T4" fmla="*/ 182 w 260"/>
                  <a:gd name="T5" fmla="*/ 125 h 176"/>
                  <a:gd name="T6" fmla="*/ 180 w 260"/>
                  <a:gd name="T7" fmla="*/ 114 h 176"/>
                  <a:gd name="T8" fmla="*/ 163 w 260"/>
                  <a:gd name="T9" fmla="*/ 112 h 176"/>
                  <a:gd name="T10" fmla="*/ 150 w 260"/>
                  <a:gd name="T11" fmla="*/ 105 h 176"/>
                  <a:gd name="T12" fmla="*/ 133 w 260"/>
                  <a:gd name="T13" fmla="*/ 94 h 176"/>
                  <a:gd name="T14" fmla="*/ 90 w 260"/>
                  <a:gd name="T15" fmla="*/ 86 h 176"/>
                  <a:gd name="T16" fmla="*/ 58 w 260"/>
                  <a:gd name="T17" fmla="*/ 75 h 176"/>
                  <a:gd name="T18" fmla="*/ 51 w 260"/>
                  <a:gd name="T19" fmla="*/ 58 h 176"/>
                  <a:gd name="T20" fmla="*/ 53 w 260"/>
                  <a:gd name="T21" fmla="*/ 47 h 176"/>
                  <a:gd name="T22" fmla="*/ 49 w 260"/>
                  <a:gd name="T23" fmla="*/ 36 h 176"/>
                  <a:gd name="T24" fmla="*/ 38 w 260"/>
                  <a:gd name="T25" fmla="*/ 32 h 176"/>
                  <a:gd name="T26" fmla="*/ 8 w 260"/>
                  <a:gd name="T27" fmla="*/ 36 h 176"/>
                  <a:gd name="T28" fmla="*/ 0 w 260"/>
                  <a:gd name="T29" fmla="*/ 30 h 176"/>
                  <a:gd name="T30" fmla="*/ 0 w 260"/>
                  <a:gd name="T31" fmla="*/ 19 h 176"/>
                  <a:gd name="T32" fmla="*/ 2 w 260"/>
                  <a:gd name="T33" fmla="*/ 15 h 176"/>
                  <a:gd name="T34" fmla="*/ 17 w 260"/>
                  <a:gd name="T35" fmla="*/ 9 h 176"/>
                  <a:gd name="T36" fmla="*/ 19 w 260"/>
                  <a:gd name="T37" fmla="*/ 0 h 176"/>
                  <a:gd name="T38" fmla="*/ 244 w 260"/>
                  <a:gd name="T39" fmla="*/ 9 h 176"/>
                  <a:gd name="T40" fmla="*/ 249 w 260"/>
                  <a:gd name="T41" fmla="*/ 9 h 176"/>
                  <a:gd name="T42" fmla="*/ 244 w 260"/>
                  <a:gd name="T43" fmla="*/ 133 h 176"/>
                  <a:gd name="T44" fmla="*/ 234 w 260"/>
                  <a:gd name="T45" fmla="*/ 135 h 176"/>
                  <a:gd name="T46" fmla="*/ 232 w 260"/>
                  <a:gd name="T47" fmla="*/ 144 h 176"/>
                  <a:gd name="T48" fmla="*/ 236 w 260"/>
                  <a:gd name="T49" fmla="*/ 150 h 176"/>
                  <a:gd name="T50" fmla="*/ 240 w 260"/>
                  <a:gd name="T51" fmla="*/ 155 h 176"/>
                  <a:gd name="T52" fmla="*/ 251 w 260"/>
                  <a:gd name="T53" fmla="*/ 152 h 176"/>
                  <a:gd name="T54" fmla="*/ 260 w 260"/>
                  <a:gd name="T55" fmla="*/ 163 h 176"/>
                  <a:gd name="T56" fmla="*/ 260 w 260"/>
                  <a:gd name="T57" fmla="*/ 172 h 176"/>
                  <a:gd name="T58" fmla="*/ 249 w 260"/>
                  <a:gd name="T59" fmla="*/ 176 h 176"/>
                  <a:gd name="T60" fmla="*/ 210 w 260"/>
                  <a:gd name="T61" fmla="*/ 163 h 176"/>
                  <a:gd name="T62" fmla="*/ 197 w 260"/>
                  <a:gd name="T63" fmla="*/ 167 h 176"/>
                  <a:gd name="T64" fmla="*/ 187 w 260"/>
                  <a:gd name="T65" fmla="*/ 165 h 176"/>
                  <a:gd name="T66" fmla="*/ 174 w 260"/>
                  <a:gd name="T67" fmla="*/ 148 h 176"/>
                  <a:gd name="T68" fmla="*/ 171 w 260"/>
                  <a:gd name="T69" fmla="*/ 13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0" h="176">
                    <a:moveTo>
                      <a:pt x="171" y="137"/>
                    </a:moveTo>
                    <a:lnTo>
                      <a:pt x="174" y="131"/>
                    </a:lnTo>
                    <a:lnTo>
                      <a:pt x="182" y="125"/>
                    </a:lnTo>
                    <a:lnTo>
                      <a:pt x="180" y="114"/>
                    </a:lnTo>
                    <a:lnTo>
                      <a:pt x="163" y="112"/>
                    </a:lnTo>
                    <a:lnTo>
                      <a:pt x="150" y="105"/>
                    </a:lnTo>
                    <a:lnTo>
                      <a:pt x="133" y="94"/>
                    </a:lnTo>
                    <a:lnTo>
                      <a:pt x="90" y="86"/>
                    </a:lnTo>
                    <a:lnTo>
                      <a:pt x="58" y="75"/>
                    </a:lnTo>
                    <a:lnTo>
                      <a:pt x="51" y="58"/>
                    </a:lnTo>
                    <a:lnTo>
                      <a:pt x="53" y="47"/>
                    </a:lnTo>
                    <a:lnTo>
                      <a:pt x="49" y="36"/>
                    </a:lnTo>
                    <a:lnTo>
                      <a:pt x="38" y="32"/>
                    </a:lnTo>
                    <a:lnTo>
                      <a:pt x="8" y="36"/>
                    </a:lnTo>
                    <a:lnTo>
                      <a:pt x="0" y="30"/>
                    </a:lnTo>
                    <a:lnTo>
                      <a:pt x="0" y="19"/>
                    </a:lnTo>
                    <a:lnTo>
                      <a:pt x="2" y="15"/>
                    </a:lnTo>
                    <a:lnTo>
                      <a:pt x="17" y="9"/>
                    </a:lnTo>
                    <a:lnTo>
                      <a:pt x="19" y="0"/>
                    </a:lnTo>
                    <a:lnTo>
                      <a:pt x="244" y="9"/>
                    </a:lnTo>
                    <a:lnTo>
                      <a:pt x="249" y="9"/>
                    </a:lnTo>
                    <a:lnTo>
                      <a:pt x="244" y="133"/>
                    </a:lnTo>
                    <a:lnTo>
                      <a:pt x="234" y="135"/>
                    </a:lnTo>
                    <a:lnTo>
                      <a:pt x="232" y="144"/>
                    </a:lnTo>
                    <a:lnTo>
                      <a:pt x="236" y="150"/>
                    </a:lnTo>
                    <a:lnTo>
                      <a:pt x="240" y="155"/>
                    </a:lnTo>
                    <a:lnTo>
                      <a:pt x="251" y="152"/>
                    </a:lnTo>
                    <a:lnTo>
                      <a:pt x="260" y="163"/>
                    </a:lnTo>
                    <a:lnTo>
                      <a:pt x="260" y="172"/>
                    </a:lnTo>
                    <a:lnTo>
                      <a:pt x="249" y="176"/>
                    </a:lnTo>
                    <a:lnTo>
                      <a:pt x="210" y="163"/>
                    </a:lnTo>
                    <a:lnTo>
                      <a:pt x="197" y="167"/>
                    </a:lnTo>
                    <a:lnTo>
                      <a:pt x="187" y="165"/>
                    </a:lnTo>
                    <a:lnTo>
                      <a:pt x="174" y="148"/>
                    </a:lnTo>
                    <a:lnTo>
                      <a:pt x="171" y="13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757"/>
              <p:cNvSpPr>
                <a:spLocks/>
              </p:cNvSpPr>
              <p:nvPr/>
            </p:nvSpPr>
            <p:spPr bwMode="auto">
              <a:xfrm>
                <a:off x="23993" y="7464"/>
                <a:ext cx="134" cy="131"/>
              </a:xfrm>
              <a:custGeom>
                <a:avLst/>
                <a:gdLst>
                  <a:gd name="T0" fmla="*/ 3 w 134"/>
                  <a:gd name="T1" fmla="*/ 116 h 131"/>
                  <a:gd name="T2" fmla="*/ 0 w 134"/>
                  <a:gd name="T3" fmla="*/ 110 h 131"/>
                  <a:gd name="T4" fmla="*/ 9 w 134"/>
                  <a:gd name="T5" fmla="*/ 97 h 131"/>
                  <a:gd name="T6" fmla="*/ 15 w 134"/>
                  <a:gd name="T7" fmla="*/ 93 h 131"/>
                  <a:gd name="T8" fmla="*/ 22 w 134"/>
                  <a:gd name="T9" fmla="*/ 80 h 131"/>
                  <a:gd name="T10" fmla="*/ 15 w 134"/>
                  <a:gd name="T11" fmla="*/ 63 h 131"/>
                  <a:gd name="T12" fmla="*/ 24 w 134"/>
                  <a:gd name="T13" fmla="*/ 37 h 131"/>
                  <a:gd name="T14" fmla="*/ 35 w 134"/>
                  <a:gd name="T15" fmla="*/ 11 h 131"/>
                  <a:gd name="T16" fmla="*/ 28 w 134"/>
                  <a:gd name="T17" fmla="*/ 3 h 131"/>
                  <a:gd name="T18" fmla="*/ 129 w 134"/>
                  <a:gd name="T19" fmla="*/ 0 h 131"/>
                  <a:gd name="T20" fmla="*/ 134 w 134"/>
                  <a:gd name="T21" fmla="*/ 131 h 131"/>
                  <a:gd name="T22" fmla="*/ 67 w 134"/>
                  <a:gd name="T23" fmla="*/ 131 h 131"/>
                  <a:gd name="T24" fmla="*/ 67 w 134"/>
                  <a:gd name="T25" fmla="*/ 116 h 131"/>
                  <a:gd name="T26" fmla="*/ 3 w 134"/>
                  <a:gd name="T27"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1">
                    <a:moveTo>
                      <a:pt x="3" y="116"/>
                    </a:moveTo>
                    <a:lnTo>
                      <a:pt x="0" y="110"/>
                    </a:lnTo>
                    <a:lnTo>
                      <a:pt x="9" y="97"/>
                    </a:lnTo>
                    <a:lnTo>
                      <a:pt x="15" y="93"/>
                    </a:lnTo>
                    <a:lnTo>
                      <a:pt x="22" y="80"/>
                    </a:lnTo>
                    <a:lnTo>
                      <a:pt x="15" y="63"/>
                    </a:lnTo>
                    <a:lnTo>
                      <a:pt x="24" y="37"/>
                    </a:lnTo>
                    <a:lnTo>
                      <a:pt x="35" y="11"/>
                    </a:lnTo>
                    <a:lnTo>
                      <a:pt x="28" y="3"/>
                    </a:lnTo>
                    <a:lnTo>
                      <a:pt x="129" y="0"/>
                    </a:lnTo>
                    <a:lnTo>
                      <a:pt x="134" y="131"/>
                    </a:lnTo>
                    <a:lnTo>
                      <a:pt x="67" y="131"/>
                    </a:lnTo>
                    <a:lnTo>
                      <a:pt x="67" y="116"/>
                    </a:lnTo>
                    <a:lnTo>
                      <a:pt x="3" y="116"/>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8" name="Freeform 758"/>
              <p:cNvSpPr>
                <a:spLocks/>
              </p:cNvSpPr>
              <p:nvPr/>
            </p:nvSpPr>
            <p:spPr bwMode="auto">
              <a:xfrm>
                <a:off x="23993" y="7464"/>
                <a:ext cx="134" cy="131"/>
              </a:xfrm>
              <a:custGeom>
                <a:avLst/>
                <a:gdLst>
                  <a:gd name="T0" fmla="*/ 3 w 134"/>
                  <a:gd name="T1" fmla="*/ 116 h 131"/>
                  <a:gd name="T2" fmla="*/ 0 w 134"/>
                  <a:gd name="T3" fmla="*/ 110 h 131"/>
                  <a:gd name="T4" fmla="*/ 9 w 134"/>
                  <a:gd name="T5" fmla="*/ 97 h 131"/>
                  <a:gd name="T6" fmla="*/ 15 w 134"/>
                  <a:gd name="T7" fmla="*/ 93 h 131"/>
                  <a:gd name="T8" fmla="*/ 22 w 134"/>
                  <a:gd name="T9" fmla="*/ 80 h 131"/>
                  <a:gd name="T10" fmla="*/ 15 w 134"/>
                  <a:gd name="T11" fmla="*/ 63 h 131"/>
                  <a:gd name="T12" fmla="*/ 24 w 134"/>
                  <a:gd name="T13" fmla="*/ 37 h 131"/>
                  <a:gd name="T14" fmla="*/ 35 w 134"/>
                  <a:gd name="T15" fmla="*/ 11 h 131"/>
                  <a:gd name="T16" fmla="*/ 28 w 134"/>
                  <a:gd name="T17" fmla="*/ 3 h 131"/>
                  <a:gd name="T18" fmla="*/ 129 w 134"/>
                  <a:gd name="T19" fmla="*/ 0 h 131"/>
                  <a:gd name="T20" fmla="*/ 134 w 134"/>
                  <a:gd name="T21" fmla="*/ 131 h 131"/>
                  <a:gd name="T22" fmla="*/ 67 w 134"/>
                  <a:gd name="T23" fmla="*/ 131 h 131"/>
                  <a:gd name="T24" fmla="*/ 67 w 134"/>
                  <a:gd name="T25" fmla="*/ 116 h 131"/>
                  <a:gd name="T26" fmla="*/ 3 w 134"/>
                  <a:gd name="T27" fmla="*/ 11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131">
                    <a:moveTo>
                      <a:pt x="3" y="116"/>
                    </a:moveTo>
                    <a:lnTo>
                      <a:pt x="0" y="110"/>
                    </a:lnTo>
                    <a:lnTo>
                      <a:pt x="9" y="97"/>
                    </a:lnTo>
                    <a:lnTo>
                      <a:pt x="15" y="93"/>
                    </a:lnTo>
                    <a:lnTo>
                      <a:pt x="22" y="80"/>
                    </a:lnTo>
                    <a:lnTo>
                      <a:pt x="15" y="63"/>
                    </a:lnTo>
                    <a:lnTo>
                      <a:pt x="24" y="37"/>
                    </a:lnTo>
                    <a:lnTo>
                      <a:pt x="35" y="11"/>
                    </a:lnTo>
                    <a:lnTo>
                      <a:pt x="28" y="3"/>
                    </a:lnTo>
                    <a:lnTo>
                      <a:pt x="129" y="0"/>
                    </a:lnTo>
                    <a:lnTo>
                      <a:pt x="134" y="131"/>
                    </a:lnTo>
                    <a:lnTo>
                      <a:pt x="67" y="131"/>
                    </a:lnTo>
                    <a:lnTo>
                      <a:pt x="67" y="116"/>
                    </a:lnTo>
                    <a:lnTo>
                      <a:pt x="3" y="116"/>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9" name="Freeform 759"/>
              <p:cNvSpPr>
                <a:spLocks/>
              </p:cNvSpPr>
              <p:nvPr/>
            </p:nvSpPr>
            <p:spPr bwMode="auto">
              <a:xfrm>
                <a:off x="24122" y="7462"/>
                <a:ext cx="138" cy="133"/>
              </a:xfrm>
              <a:custGeom>
                <a:avLst/>
                <a:gdLst>
                  <a:gd name="T0" fmla="*/ 136 w 138"/>
                  <a:gd name="T1" fmla="*/ 131 h 133"/>
                  <a:gd name="T2" fmla="*/ 37 w 138"/>
                  <a:gd name="T3" fmla="*/ 133 h 133"/>
                  <a:gd name="T4" fmla="*/ 5 w 138"/>
                  <a:gd name="T5" fmla="*/ 133 h 133"/>
                  <a:gd name="T6" fmla="*/ 0 w 138"/>
                  <a:gd name="T7" fmla="*/ 2 h 133"/>
                  <a:gd name="T8" fmla="*/ 67 w 138"/>
                  <a:gd name="T9" fmla="*/ 0 h 133"/>
                  <a:gd name="T10" fmla="*/ 69 w 138"/>
                  <a:gd name="T11" fmla="*/ 28 h 133"/>
                  <a:gd name="T12" fmla="*/ 133 w 138"/>
                  <a:gd name="T13" fmla="*/ 26 h 133"/>
                  <a:gd name="T14" fmla="*/ 138 w 138"/>
                  <a:gd name="T15" fmla="*/ 129 h 133"/>
                  <a:gd name="T16" fmla="*/ 136 w 138"/>
                  <a:gd name="T17" fmla="*/ 1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3">
                    <a:moveTo>
                      <a:pt x="136" y="131"/>
                    </a:moveTo>
                    <a:lnTo>
                      <a:pt x="37" y="133"/>
                    </a:lnTo>
                    <a:lnTo>
                      <a:pt x="5" y="133"/>
                    </a:lnTo>
                    <a:lnTo>
                      <a:pt x="0" y="2"/>
                    </a:lnTo>
                    <a:lnTo>
                      <a:pt x="67" y="0"/>
                    </a:lnTo>
                    <a:lnTo>
                      <a:pt x="69" y="28"/>
                    </a:lnTo>
                    <a:lnTo>
                      <a:pt x="133" y="26"/>
                    </a:lnTo>
                    <a:lnTo>
                      <a:pt x="138" y="129"/>
                    </a:lnTo>
                    <a:lnTo>
                      <a:pt x="136"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760"/>
              <p:cNvSpPr>
                <a:spLocks/>
              </p:cNvSpPr>
              <p:nvPr/>
            </p:nvSpPr>
            <p:spPr bwMode="auto">
              <a:xfrm>
                <a:off x="22956" y="7469"/>
                <a:ext cx="198" cy="135"/>
              </a:xfrm>
              <a:custGeom>
                <a:avLst/>
                <a:gdLst>
                  <a:gd name="T0" fmla="*/ 0 w 198"/>
                  <a:gd name="T1" fmla="*/ 131 h 135"/>
                  <a:gd name="T2" fmla="*/ 2 w 198"/>
                  <a:gd name="T3" fmla="*/ 0 h 135"/>
                  <a:gd name="T4" fmla="*/ 97 w 198"/>
                  <a:gd name="T5" fmla="*/ 2 h 135"/>
                  <a:gd name="T6" fmla="*/ 198 w 198"/>
                  <a:gd name="T7" fmla="*/ 4 h 135"/>
                  <a:gd name="T8" fmla="*/ 196 w 198"/>
                  <a:gd name="T9" fmla="*/ 135 h 135"/>
                  <a:gd name="T10" fmla="*/ 131 w 198"/>
                  <a:gd name="T11" fmla="*/ 133 h 135"/>
                  <a:gd name="T12" fmla="*/ 0 w 198"/>
                  <a:gd name="T13" fmla="*/ 131 h 135"/>
                </a:gdLst>
                <a:ahLst/>
                <a:cxnLst>
                  <a:cxn ang="0">
                    <a:pos x="T0" y="T1"/>
                  </a:cxn>
                  <a:cxn ang="0">
                    <a:pos x="T2" y="T3"/>
                  </a:cxn>
                  <a:cxn ang="0">
                    <a:pos x="T4" y="T5"/>
                  </a:cxn>
                  <a:cxn ang="0">
                    <a:pos x="T6" y="T7"/>
                  </a:cxn>
                  <a:cxn ang="0">
                    <a:pos x="T8" y="T9"/>
                  </a:cxn>
                  <a:cxn ang="0">
                    <a:pos x="T10" y="T11"/>
                  </a:cxn>
                  <a:cxn ang="0">
                    <a:pos x="T12" y="T13"/>
                  </a:cxn>
                </a:cxnLst>
                <a:rect l="0" t="0" r="r" b="b"/>
                <a:pathLst>
                  <a:path w="198" h="135">
                    <a:moveTo>
                      <a:pt x="0" y="131"/>
                    </a:moveTo>
                    <a:lnTo>
                      <a:pt x="2" y="0"/>
                    </a:lnTo>
                    <a:lnTo>
                      <a:pt x="97" y="2"/>
                    </a:lnTo>
                    <a:lnTo>
                      <a:pt x="198" y="4"/>
                    </a:lnTo>
                    <a:lnTo>
                      <a:pt x="196" y="135"/>
                    </a:lnTo>
                    <a:lnTo>
                      <a:pt x="131" y="133"/>
                    </a:lnTo>
                    <a:lnTo>
                      <a:pt x="0"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761"/>
              <p:cNvSpPr>
                <a:spLocks/>
              </p:cNvSpPr>
              <p:nvPr/>
            </p:nvSpPr>
            <p:spPr bwMode="auto">
              <a:xfrm>
                <a:off x="23152" y="7473"/>
                <a:ext cx="184" cy="131"/>
              </a:xfrm>
              <a:custGeom>
                <a:avLst/>
                <a:gdLst>
                  <a:gd name="T0" fmla="*/ 182 w 184"/>
                  <a:gd name="T1" fmla="*/ 131 h 131"/>
                  <a:gd name="T2" fmla="*/ 64 w 184"/>
                  <a:gd name="T3" fmla="*/ 131 h 131"/>
                  <a:gd name="T4" fmla="*/ 0 w 184"/>
                  <a:gd name="T5" fmla="*/ 131 h 131"/>
                  <a:gd name="T6" fmla="*/ 2 w 184"/>
                  <a:gd name="T7" fmla="*/ 0 h 131"/>
                  <a:gd name="T8" fmla="*/ 66 w 184"/>
                  <a:gd name="T9" fmla="*/ 0 h 131"/>
                  <a:gd name="T10" fmla="*/ 184 w 184"/>
                  <a:gd name="T11" fmla="*/ 2 h 131"/>
                  <a:gd name="T12" fmla="*/ 182 w 184"/>
                  <a:gd name="T13" fmla="*/ 131 h 131"/>
                </a:gdLst>
                <a:ahLst/>
                <a:cxnLst>
                  <a:cxn ang="0">
                    <a:pos x="T0" y="T1"/>
                  </a:cxn>
                  <a:cxn ang="0">
                    <a:pos x="T2" y="T3"/>
                  </a:cxn>
                  <a:cxn ang="0">
                    <a:pos x="T4" y="T5"/>
                  </a:cxn>
                  <a:cxn ang="0">
                    <a:pos x="T6" y="T7"/>
                  </a:cxn>
                  <a:cxn ang="0">
                    <a:pos x="T8" y="T9"/>
                  </a:cxn>
                  <a:cxn ang="0">
                    <a:pos x="T10" y="T11"/>
                  </a:cxn>
                  <a:cxn ang="0">
                    <a:pos x="T12" y="T13"/>
                  </a:cxn>
                </a:cxnLst>
                <a:rect l="0" t="0" r="r" b="b"/>
                <a:pathLst>
                  <a:path w="184" h="131">
                    <a:moveTo>
                      <a:pt x="182" y="131"/>
                    </a:moveTo>
                    <a:lnTo>
                      <a:pt x="64" y="131"/>
                    </a:lnTo>
                    <a:lnTo>
                      <a:pt x="0" y="131"/>
                    </a:lnTo>
                    <a:lnTo>
                      <a:pt x="2" y="0"/>
                    </a:lnTo>
                    <a:lnTo>
                      <a:pt x="66" y="0"/>
                    </a:lnTo>
                    <a:lnTo>
                      <a:pt x="184" y="2"/>
                    </a:lnTo>
                    <a:lnTo>
                      <a:pt x="182"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762"/>
              <p:cNvSpPr>
                <a:spLocks/>
              </p:cNvSpPr>
              <p:nvPr/>
            </p:nvSpPr>
            <p:spPr bwMode="auto">
              <a:xfrm>
                <a:off x="21268" y="7432"/>
                <a:ext cx="574" cy="312"/>
              </a:xfrm>
              <a:custGeom>
                <a:avLst/>
                <a:gdLst>
                  <a:gd name="T0" fmla="*/ 516 w 574"/>
                  <a:gd name="T1" fmla="*/ 305 h 312"/>
                  <a:gd name="T2" fmla="*/ 507 w 574"/>
                  <a:gd name="T3" fmla="*/ 307 h 312"/>
                  <a:gd name="T4" fmla="*/ 507 w 574"/>
                  <a:gd name="T5" fmla="*/ 312 h 312"/>
                  <a:gd name="T6" fmla="*/ 333 w 574"/>
                  <a:gd name="T7" fmla="*/ 301 h 312"/>
                  <a:gd name="T8" fmla="*/ 337 w 574"/>
                  <a:gd name="T9" fmla="*/ 290 h 312"/>
                  <a:gd name="T10" fmla="*/ 342 w 574"/>
                  <a:gd name="T11" fmla="*/ 286 h 312"/>
                  <a:gd name="T12" fmla="*/ 363 w 574"/>
                  <a:gd name="T13" fmla="*/ 264 h 312"/>
                  <a:gd name="T14" fmla="*/ 370 w 574"/>
                  <a:gd name="T15" fmla="*/ 239 h 312"/>
                  <a:gd name="T16" fmla="*/ 0 w 574"/>
                  <a:gd name="T17" fmla="*/ 211 h 312"/>
                  <a:gd name="T18" fmla="*/ 9 w 574"/>
                  <a:gd name="T19" fmla="*/ 99 h 312"/>
                  <a:gd name="T20" fmla="*/ 172 w 574"/>
                  <a:gd name="T21" fmla="*/ 112 h 312"/>
                  <a:gd name="T22" fmla="*/ 458 w 574"/>
                  <a:gd name="T23" fmla="*/ 133 h 312"/>
                  <a:gd name="T24" fmla="*/ 458 w 574"/>
                  <a:gd name="T25" fmla="*/ 127 h 312"/>
                  <a:gd name="T26" fmla="*/ 462 w 574"/>
                  <a:gd name="T27" fmla="*/ 118 h 312"/>
                  <a:gd name="T28" fmla="*/ 458 w 574"/>
                  <a:gd name="T29" fmla="*/ 118 h 312"/>
                  <a:gd name="T30" fmla="*/ 458 w 574"/>
                  <a:gd name="T31" fmla="*/ 116 h 312"/>
                  <a:gd name="T32" fmla="*/ 460 w 574"/>
                  <a:gd name="T33" fmla="*/ 108 h 312"/>
                  <a:gd name="T34" fmla="*/ 468 w 574"/>
                  <a:gd name="T35" fmla="*/ 101 h 312"/>
                  <a:gd name="T36" fmla="*/ 468 w 574"/>
                  <a:gd name="T37" fmla="*/ 88 h 312"/>
                  <a:gd name="T38" fmla="*/ 479 w 574"/>
                  <a:gd name="T39" fmla="*/ 56 h 312"/>
                  <a:gd name="T40" fmla="*/ 490 w 574"/>
                  <a:gd name="T41" fmla="*/ 45 h 312"/>
                  <a:gd name="T42" fmla="*/ 490 w 574"/>
                  <a:gd name="T43" fmla="*/ 24 h 312"/>
                  <a:gd name="T44" fmla="*/ 496 w 574"/>
                  <a:gd name="T45" fmla="*/ 20 h 312"/>
                  <a:gd name="T46" fmla="*/ 511 w 574"/>
                  <a:gd name="T47" fmla="*/ 20 h 312"/>
                  <a:gd name="T48" fmla="*/ 513 w 574"/>
                  <a:gd name="T49" fmla="*/ 24 h 312"/>
                  <a:gd name="T50" fmla="*/ 520 w 574"/>
                  <a:gd name="T51" fmla="*/ 28 h 312"/>
                  <a:gd name="T52" fmla="*/ 526 w 574"/>
                  <a:gd name="T53" fmla="*/ 30 h 312"/>
                  <a:gd name="T54" fmla="*/ 531 w 574"/>
                  <a:gd name="T55" fmla="*/ 26 h 312"/>
                  <a:gd name="T56" fmla="*/ 535 w 574"/>
                  <a:gd name="T57" fmla="*/ 24 h 312"/>
                  <a:gd name="T58" fmla="*/ 541 w 574"/>
                  <a:gd name="T59" fmla="*/ 28 h 312"/>
                  <a:gd name="T60" fmla="*/ 552 w 574"/>
                  <a:gd name="T61" fmla="*/ 11 h 312"/>
                  <a:gd name="T62" fmla="*/ 559 w 574"/>
                  <a:gd name="T63" fmla="*/ 9 h 312"/>
                  <a:gd name="T64" fmla="*/ 563 w 574"/>
                  <a:gd name="T65" fmla="*/ 2 h 312"/>
                  <a:gd name="T66" fmla="*/ 574 w 574"/>
                  <a:gd name="T67" fmla="*/ 0 h 312"/>
                  <a:gd name="T68" fmla="*/ 571 w 574"/>
                  <a:gd name="T69" fmla="*/ 60 h 312"/>
                  <a:gd name="T70" fmla="*/ 567 w 574"/>
                  <a:gd name="T71" fmla="*/ 60 h 312"/>
                  <a:gd name="T72" fmla="*/ 559 w 574"/>
                  <a:gd name="T73" fmla="*/ 198 h 312"/>
                  <a:gd name="T74" fmla="*/ 556 w 574"/>
                  <a:gd name="T75" fmla="*/ 198 h 312"/>
                  <a:gd name="T76" fmla="*/ 548 w 574"/>
                  <a:gd name="T77" fmla="*/ 303 h 312"/>
                  <a:gd name="T78" fmla="*/ 535 w 574"/>
                  <a:gd name="T79" fmla="*/ 312 h 312"/>
                  <a:gd name="T80" fmla="*/ 526 w 574"/>
                  <a:gd name="T81" fmla="*/ 310 h 312"/>
                  <a:gd name="T82" fmla="*/ 522 w 574"/>
                  <a:gd name="T83" fmla="*/ 312 h 312"/>
                  <a:gd name="T84" fmla="*/ 520 w 574"/>
                  <a:gd name="T85" fmla="*/ 303 h 312"/>
                  <a:gd name="T86" fmla="*/ 516 w 574"/>
                  <a:gd name="T87" fmla="*/ 305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4" h="312">
                    <a:moveTo>
                      <a:pt x="516" y="305"/>
                    </a:moveTo>
                    <a:lnTo>
                      <a:pt x="507" y="307"/>
                    </a:lnTo>
                    <a:lnTo>
                      <a:pt x="507" y="312"/>
                    </a:lnTo>
                    <a:lnTo>
                      <a:pt x="333" y="301"/>
                    </a:lnTo>
                    <a:lnTo>
                      <a:pt x="337" y="290"/>
                    </a:lnTo>
                    <a:lnTo>
                      <a:pt x="342" y="286"/>
                    </a:lnTo>
                    <a:lnTo>
                      <a:pt x="363" y="264"/>
                    </a:lnTo>
                    <a:lnTo>
                      <a:pt x="370" y="239"/>
                    </a:lnTo>
                    <a:lnTo>
                      <a:pt x="0" y="211"/>
                    </a:lnTo>
                    <a:lnTo>
                      <a:pt x="9" y="99"/>
                    </a:lnTo>
                    <a:lnTo>
                      <a:pt x="172" y="112"/>
                    </a:lnTo>
                    <a:lnTo>
                      <a:pt x="458" y="133"/>
                    </a:lnTo>
                    <a:lnTo>
                      <a:pt x="458" y="127"/>
                    </a:lnTo>
                    <a:lnTo>
                      <a:pt x="462" y="118"/>
                    </a:lnTo>
                    <a:lnTo>
                      <a:pt x="458" y="118"/>
                    </a:lnTo>
                    <a:lnTo>
                      <a:pt x="458" y="116"/>
                    </a:lnTo>
                    <a:lnTo>
                      <a:pt x="460" y="108"/>
                    </a:lnTo>
                    <a:lnTo>
                      <a:pt x="468" y="101"/>
                    </a:lnTo>
                    <a:lnTo>
                      <a:pt x="468" y="88"/>
                    </a:lnTo>
                    <a:lnTo>
                      <a:pt x="479" y="56"/>
                    </a:lnTo>
                    <a:lnTo>
                      <a:pt x="490" y="45"/>
                    </a:lnTo>
                    <a:lnTo>
                      <a:pt x="490" y="24"/>
                    </a:lnTo>
                    <a:lnTo>
                      <a:pt x="496" y="20"/>
                    </a:lnTo>
                    <a:lnTo>
                      <a:pt x="511" y="20"/>
                    </a:lnTo>
                    <a:lnTo>
                      <a:pt x="513" y="24"/>
                    </a:lnTo>
                    <a:lnTo>
                      <a:pt x="520" y="28"/>
                    </a:lnTo>
                    <a:lnTo>
                      <a:pt x="526" y="30"/>
                    </a:lnTo>
                    <a:lnTo>
                      <a:pt x="531" y="26"/>
                    </a:lnTo>
                    <a:lnTo>
                      <a:pt x="535" y="24"/>
                    </a:lnTo>
                    <a:lnTo>
                      <a:pt x="541" y="28"/>
                    </a:lnTo>
                    <a:lnTo>
                      <a:pt x="552" y="11"/>
                    </a:lnTo>
                    <a:lnTo>
                      <a:pt x="559" y="9"/>
                    </a:lnTo>
                    <a:lnTo>
                      <a:pt x="563" y="2"/>
                    </a:lnTo>
                    <a:lnTo>
                      <a:pt x="574" y="0"/>
                    </a:lnTo>
                    <a:lnTo>
                      <a:pt x="571" y="60"/>
                    </a:lnTo>
                    <a:lnTo>
                      <a:pt x="567" y="60"/>
                    </a:lnTo>
                    <a:lnTo>
                      <a:pt x="559" y="198"/>
                    </a:lnTo>
                    <a:lnTo>
                      <a:pt x="556" y="198"/>
                    </a:lnTo>
                    <a:lnTo>
                      <a:pt x="548" y="303"/>
                    </a:lnTo>
                    <a:lnTo>
                      <a:pt x="535" y="312"/>
                    </a:lnTo>
                    <a:lnTo>
                      <a:pt x="526" y="310"/>
                    </a:lnTo>
                    <a:lnTo>
                      <a:pt x="522" y="312"/>
                    </a:lnTo>
                    <a:lnTo>
                      <a:pt x="520" y="303"/>
                    </a:lnTo>
                    <a:lnTo>
                      <a:pt x="516" y="30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763"/>
              <p:cNvSpPr>
                <a:spLocks/>
              </p:cNvSpPr>
              <p:nvPr/>
            </p:nvSpPr>
            <p:spPr bwMode="auto">
              <a:xfrm>
                <a:off x="23699" y="7490"/>
                <a:ext cx="202" cy="146"/>
              </a:xfrm>
              <a:custGeom>
                <a:avLst/>
                <a:gdLst>
                  <a:gd name="T0" fmla="*/ 200 w 202"/>
                  <a:gd name="T1" fmla="*/ 86 h 146"/>
                  <a:gd name="T2" fmla="*/ 202 w 202"/>
                  <a:gd name="T3" fmla="*/ 144 h 146"/>
                  <a:gd name="T4" fmla="*/ 69 w 202"/>
                  <a:gd name="T5" fmla="*/ 146 h 146"/>
                  <a:gd name="T6" fmla="*/ 2 w 202"/>
                  <a:gd name="T7" fmla="*/ 146 h 146"/>
                  <a:gd name="T8" fmla="*/ 2 w 202"/>
                  <a:gd name="T9" fmla="*/ 114 h 146"/>
                  <a:gd name="T10" fmla="*/ 0 w 202"/>
                  <a:gd name="T11" fmla="*/ 114 h 146"/>
                  <a:gd name="T12" fmla="*/ 0 w 202"/>
                  <a:gd name="T13" fmla="*/ 82 h 146"/>
                  <a:gd name="T14" fmla="*/ 65 w 202"/>
                  <a:gd name="T15" fmla="*/ 80 h 146"/>
                  <a:gd name="T16" fmla="*/ 65 w 202"/>
                  <a:gd name="T17" fmla="*/ 0 h 146"/>
                  <a:gd name="T18" fmla="*/ 78 w 202"/>
                  <a:gd name="T19" fmla="*/ 5 h 146"/>
                  <a:gd name="T20" fmla="*/ 86 w 202"/>
                  <a:gd name="T21" fmla="*/ 15 h 146"/>
                  <a:gd name="T22" fmla="*/ 108 w 202"/>
                  <a:gd name="T23" fmla="*/ 22 h 146"/>
                  <a:gd name="T24" fmla="*/ 112 w 202"/>
                  <a:gd name="T25" fmla="*/ 35 h 146"/>
                  <a:gd name="T26" fmla="*/ 116 w 202"/>
                  <a:gd name="T27" fmla="*/ 32 h 146"/>
                  <a:gd name="T28" fmla="*/ 118 w 202"/>
                  <a:gd name="T29" fmla="*/ 35 h 146"/>
                  <a:gd name="T30" fmla="*/ 136 w 202"/>
                  <a:gd name="T31" fmla="*/ 39 h 146"/>
                  <a:gd name="T32" fmla="*/ 142 w 202"/>
                  <a:gd name="T33" fmla="*/ 43 h 146"/>
                  <a:gd name="T34" fmla="*/ 155 w 202"/>
                  <a:gd name="T35" fmla="*/ 47 h 146"/>
                  <a:gd name="T36" fmla="*/ 159 w 202"/>
                  <a:gd name="T37" fmla="*/ 45 h 146"/>
                  <a:gd name="T38" fmla="*/ 161 w 202"/>
                  <a:gd name="T39" fmla="*/ 52 h 146"/>
                  <a:gd name="T40" fmla="*/ 166 w 202"/>
                  <a:gd name="T41" fmla="*/ 52 h 146"/>
                  <a:gd name="T42" fmla="*/ 178 w 202"/>
                  <a:gd name="T43" fmla="*/ 63 h 146"/>
                  <a:gd name="T44" fmla="*/ 183 w 202"/>
                  <a:gd name="T45" fmla="*/ 71 h 146"/>
                  <a:gd name="T46" fmla="*/ 189 w 202"/>
                  <a:gd name="T47" fmla="*/ 82 h 146"/>
                  <a:gd name="T48" fmla="*/ 200 w 202"/>
                  <a:gd name="T49" fmla="*/ 8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2" h="146">
                    <a:moveTo>
                      <a:pt x="200" y="86"/>
                    </a:moveTo>
                    <a:lnTo>
                      <a:pt x="202" y="144"/>
                    </a:lnTo>
                    <a:lnTo>
                      <a:pt x="69" y="146"/>
                    </a:lnTo>
                    <a:lnTo>
                      <a:pt x="2" y="146"/>
                    </a:lnTo>
                    <a:lnTo>
                      <a:pt x="2" y="114"/>
                    </a:lnTo>
                    <a:lnTo>
                      <a:pt x="0" y="114"/>
                    </a:lnTo>
                    <a:lnTo>
                      <a:pt x="0" y="82"/>
                    </a:lnTo>
                    <a:lnTo>
                      <a:pt x="65" y="80"/>
                    </a:lnTo>
                    <a:lnTo>
                      <a:pt x="65" y="0"/>
                    </a:lnTo>
                    <a:lnTo>
                      <a:pt x="78" y="5"/>
                    </a:lnTo>
                    <a:lnTo>
                      <a:pt x="86" y="15"/>
                    </a:lnTo>
                    <a:lnTo>
                      <a:pt x="108" y="22"/>
                    </a:lnTo>
                    <a:lnTo>
                      <a:pt x="112" y="35"/>
                    </a:lnTo>
                    <a:lnTo>
                      <a:pt x="116" y="32"/>
                    </a:lnTo>
                    <a:lnTo>
                      <a:pt x="118" y="35"/>
                    </a:lnTo>
                    <a:lnTo>
                      <a:pt x="136" y="39"/>
                    </a:lnTo>
                    <a:lnTo>
                      <a:pt x="142" y="43"/>
                    </a:lnTo>
                    <a:lnTo>
                      <a:pt x="155" y="47"/>
                    </a:lnTo>
                    <a:lnTo>
                      <a:pt x="159" y="45"/>
                    </a:lnTo>
                    <a:lnTo>
                      <a:pt x="161" y="52"/>
                    </a:lnTo>
                    <a:lnTo>
                      <a:pt x="166" y="52"/>
                    </a:lnTo>
                    <a:lnTo>
                      <a:pt x="178" y="63"/>
                    </a:lnTo>
                    <a:lnTo>
                      <a:pt x="183" y="71"/>
                    </a:lnTo>
                    <a:lnTo>
                      <a:pt x="189" y="82"/>
                    </a:lnTo>
                    <a:lnTo>
                      <a:pt x="200" y="8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764"/>
              <p:cNvSpPr>
                <a:spLocks/>
              </p:cNvSpPr>
              <p:nvPr/>
            </p:nvSpPr>
            <p:spPr bwMode="auto">
              <a:xfrm>
                <a:off x="23785" y="7501"/>
                <a:ext cx="232" cy="112"/>
              </a:xfrm>
              <a:custGeom>
                <a:avLst/>
                <a:gdLst>
                  <a:gd name="T0" fmla="*/ 211 w 232"/>
                  <a:gd name="T1" fmla="*/ 79 h 112"/>
                  <a:gd name="T2" fmla="*/ 211 w 232"/>
                  <a:gd name="T3" fmla="*/ 86 h 112"/>
                  <a:gd name="T4" fmla="*/ 208 w 232"/>
                  <a:gd name="T5" fmla="*/ 90 h 112"/>
                  <a:gd name="T6" fmla="*/ 213 w 232"/>
                  <a:gd name="T7" fmla="*/ 101 h 112"/>
                  <a:gd name="T8" fmla="*/ 206 w 232"/>
                  <a:gd name="T9" fmla="*/ 109 h 112"/>
                  <a:gd name="T10" fmla="*/ 196 w 232"/>
                  <a:gd name="T11" fmla="*/ 112 h 112"/>
                  <a:gd name="T12" fmla="*/ 183 w 232"/>
                  <a:gd name="T13" fmla="*/ 103 h 112"/>
                  <a:gd name="T14" fmla="*/ 157 w 232"/>
                  <a:gd name="T15" fmla="*/ 94 h 112"/>
                  <a:gd name="T16" fmla="*/ 133 w 232"/>
                  <a:gd name="T17" fmla="*/ 82 h 112"/>
                  <a:gd name="T18" fmla="*/ 114 w 232"/>
                  <a:gd name="T19" fmla="*/ 75 h 112"/>
                  <a:gd name="T20" fmla="*/ 103 w 232"/>
                  <a:gd name="T21" fmla="*/ 71 h 112"/>
                  <a:gd name="T22" fmla="*/ 97 w 232"/>
                  <a:gd name="T23" fmla="*/ 60 h 112"/>
                  <a:gd name="T24" fmla="*/ 92 w 232"/>
                  <a:gd name="T25" fmla="*/ 52 h 112"/>
                  <a:gd name="T26" fmla="*/ 80 w 232"/>
                  <a:gd name="T27" fmla="*/ 41 h 112"/>
                  <a:gd name="T28" fmla="*/ 75 w 232"/>
                  <a:gd name="T29" fmla="*/ 41 h 112"/>
                  <a:gd name="T30" fmla="*/ 73 w 232"/>
                  <a:gd name="T31" fmla="*/ 34 h 112"/>
                  <a:gd name="T32" fmla="*/ 69 w 232"/>
                  <a:gd name="T33" fmla="*/ 36 h 112"/>
                  <a:gd name="T34" fmla="*/ 56 w 232"/>
                  <a:gd name="T35" fmla="*/ 32 h 112"/>
                  <a:gd name="T36" fmla="*/ 50 w 232"/>
                  <a:gd name="T37" fmla="*/ 28 h 112"/>
                  <a:gd name="T38" fmla="*/ 32 w 232"/>
                  <a:gd name="T39" fmla="*/ 24 h 112"/>
                  <a:gd name="T40" fmla="*/ 30 w 232"/>
                  <a:gd name="T41" fmla="*/ 21 h 112"/>
                  <a:gd name="T42" fmla="*/ 26 w 232"/>
                  <a:gd name="T43" fmla="*/ 24 h 112"/>
                  <a:gd name="T44" fmla="*/ 22 w 232"/>
                  <a:gd name="T45" fmla="*/ 11 h 112"/>
                  <a:gd name="T46" fmla="*/ 0 w 232"/>
                  <a:gd name="T47" fmla="*/ 4 h 112"/>
                  <a:gd name="T48" fmla="*/ 43 w 232"/>
                  <a:gd name="T49" fmla="*/ 2 h 112"/>
                  <a:gd name="T50" fmla="*/ 232 w 232"/>
                  <a:gd name="T51" fmla="*/ 0 h 112"/>
                  <a:gd name="T52" fmla="*/ 223 w 232"/>
                  <a:gd name="T53" fmla="*/ 26 h 112"/>
                  <a:gd name="T54" fmla="*/ 230 w 232"/>
                  <a:gd name="T55" fmla="*/ 43 h 112"/>
                  <a:gd name="T56" fmla="*/ 223 w 232"/>
                  <a:gd name="T57" fmla="*/ 56 h 112"/>
                  <a:gd name="T58" fmla="*/ 217 w 232"/>
                  <a:gd name="T59" fmla="*/ 60 h 112"/>
                  <a:gd name="T60" fmla="*/ 208 w 232"/>
                  <a:gd name="T61" fmla="*/ 73 h 112"/>
                  <a:gd name="T62" fmla="*/ 211 w 232"/>
                  <a:gd name="T63" fmla="*/ 7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2" h="112">
                    <a:moveTo>
                      <a:pt x="211" y="79"/>
                    </a:moveTo>
                    <a:lnTo>
                      <a:pt x="211" y="86"/>
                    </a:lnTo>
                    <a:lnTo>
                      <a:pt x="208" y="90"/>
                    </a:lnTo>
                    <a:lnTo>
                      <a:pt x="213" y="101"/>
                    </a:lnTo>
                    <a:lnTo>
                      <a:pt x="206" y="109"/>
                    </a:lnTo>
                    <a:lnTo>
                      <a:pt x="196" y="112"/>
                    </a:lnTo>
                    <a:lnTo>
                      <a:pt x="183" y="103"/>
                    </a:lnTo>
                    <a:lnTo>
                      <a:pt x="157" y="94"/>
                    </a:lnTo>
                    <a:lnTo>
                      <a:pt x="133" y="82"/>
                    </a:lnTo>
                    <a:lnTo>
                      <a:pt x="114" y="75"/>
                    </a:lnTo>
                    <a:lnTo>
                      <a:pt x="103" y="71"/>
                    </a:lnTo>
                    <a:lnTo>
                      <a:pt x="97" y="60"/>
                    </a:lnTo>
                    <a:lnTo>
                      <a:pt x="92" y="52"/>
                    </a:lnTo>
                    <a:lnTo>
                      <a:pt x="80" y="41"/>
                    </a:lnTo>
                    <a:lnTo>
                      <a:pt x="75" y="41"/>
                    </a:lnTo>
                    <a:lnTo>
                      <a:pt x="73" y="34"/>
                    </a:lnTo>
                    <a:lnTo>
                      <a:pt x="69" y="36"/>
                    </a:lnTo>
                    <a:lnTo>
                      <a:pt x="56" y="32"/>
                    </a:lnTo>
                    <a:lnTo>
                      <a:pt x="50" y="28"/>
                    </a:lnTo>
                    <a:lnTo>
                      <a:pt x="32" y="24"/>
                    </a:lnTo>
                    <a:lnTo>
                      <a:pt x="30" y="21"/>
                    </a:lnTo>
                    <a:lnTo>
                      <a:pt x="26" y="24"/>
                    </a:lnTo>
                    <a:lnTo>
                      <a:pt x="22" y="11"/>
                    </a:lnTo>
                    <a:lnTo>
                      <a:pt x="0" y="4"/>
                    </a:lnTo>
                    <a:lnTo>
                      <a:pt x="43" y="2"/>
                    </a:lnTo>
                    <a:lnTo>
                      <a:pt x="232" y="0"/>
                    </a:lnTo>
                    <a:lnTo>
                      <a:pt x="223" y="26"/>
                    </a:lnTo>
                    <a:lnTo>
                      <a:pt x="230" y="43"/>
                    </a:lnTo>
                    <a:lnTo>
                      <a:pt x="223" y="56"/>
                    </a:lnTo>
                    <a:lnTo>
                      <a:pt x="217" y="60"/>
                    </a:lnTo>
                    <a:lnTo>
                      <a:pt x="208" y="73"/>
                    </a:lnTo>
                    <a:lnTo>
                      <a:pt x="211" y="7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765"/>
              <p:cNvSpPr>
                <a:spLocks/>
              </p:cNvSpPr>
              <p:nvPr/>
            </p:nvSpPr>
            <p:spPr bwMode="auto">
              <a:xfrm>
                <a:off x="24391" y="7486"/>
                <a:ext cx="191" cy="133"/>
              </a:xfrm>
              <a:custGeom>
                <a:avLst/>
                <a:gdLst>
                  <a:gd name="T0" fmla="*/ 191 w 191"/>
                  <a:gd name="T1" fmla="*/ 97 h 133"/>
                  <a:gd name="T2" fmla="*/ 129 w 191"/>
                  <a:gd name="T3" fmla="*/ 99 h 133"/>
                  <a:gd name="T4" fmla="*/ 129 w 191"/>
                  <a:gd name="T5" fmla="*/ 131 h 133"/>
                  <a:gd name="T6" fmla="*/ 64 w 191"/>
                  <a:gd name="T7" fmla="*/ 133 h 133"/>
                  <a:gd name="T8" fmla="*/ 64 w 191"/>
                  <a:gd name="T9" fmla="*/ 101 h 133"/>
                  <a:gd name="T10" fmla="*/ 0 w 191"/>
                  <a:gd name="T11" fmla="*/ 103 h 133"/>
                  <a:gd name="T12" fmla="*/ 0 w 191"/>
                  <a:gd name="T13" fmla="*/ 36 h 133"/>
                  <a:gd name="T14" fmla="*/ 30 w 191"/>
                  <a:gd name="T15" fmla="*/ 34 h 133"/>
                  <a:gd name="T16" fmla="*/ 30 w 191"/>
                  <a:gd name="T17" fmla="*/ 4 h 133"/>
                  <a:gd name="T18" fmla="*/ 79 w 191"/>
                  <a:gd name="T19" fmla="*/ 0 h 133"/>
                  <a:gd name="T20" fmla="*/ 90 w 191"/>
                  <a:gd name="T21" fmla="*/ 6 h 133"/>
                  <a:gd name="T22" fmla="*/ 122 w 191"/>
                  <a:gd name="T23" fmla="*/ 15 h 133"/>
                  <a:gd name="T24" fmla="*/ 154 w 191"/>
                  <a:gd name="T25" fmla="*/ 32 h 133"/>
                  <a:gd name="T26" fmla="*/ 165 w 191"/>
                  <a:gd name="T27" fmla="*/ 41 h 133"/>
                  <a:gd name="T28" fmla="*/ 169 w 191"/>
                  <a:gd name="T29" fmla="*/ 49 h 133"/>
                  <a:gd name="T30" fmla="*/ 169 w 191"/>
                  <a:gd name="T31" fmla="*/ 60 h 133"/>
                  <a:gd name="T32" fmla="*/ 180 w 191"/>
                  <a:gd name="T33" fmla="*/ 71 h 133"/>
                  <a:gd name="T34" fmla="*/ 191 w 191"/>
                  <a:gd name="T35" fmla="*/ 9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133">
                    <a:moveTo>
                      <a:pt x="191" y="97"/>
                    </a:moveTo>
                    <a:lnTo>
                      <a:pt x="129" y="99"/>
                    </a:lnTo>
                    <a:lnTo>
                      <a:pt x="129" y="131"/>
                    </a:lnTo>
                    <a:lnTo>
                      <a:pt x="64" y="133"/>
                    </a:lnTo>
                    <a:lnTo>
                      <a:pt x="64" y="101"/>
                    </a:lnTo>
                    <a:lnTo>
                      <a:pt x="0" y="103"/>
                    </a:lnTo>
                    <a:lnTo>
                      <a:pt x="0" y="36"/>
                    </a:lnTo>
                    <a:lnTo>
                      <a:pt x="30" y="34"/>
                    </a:lnTo>
                    <a:lnTo>
                      <a:pt x="30" y="4"/>
                    </a:lnTo>
                    <a:lnTo>
                      <a:pt x="79" y="0"/>
                    </a:lnTo>
                    <a:lnTo>
                      <a:pt x="90" y="6"/>
                    </a:lnTo>
                    <a:lnTo>
                      <a:pt x="122" y="15"/>
                    </a:lnTo>
                    <a:lnTo>
                      <a:pt x="154" y="32"/>
                    </a:lnTo>
                    <a:lnTo>
                      <a:pt x="165" y="41"/>
                    </a:lnTo>
                    <a:lnTo>
                      <a:pt x="169" y="49"/>
                    </a:lnTo>
                    <a:lnTo>
                      <a:pt x="169" y="60"/>
                    </a:lnTo>
                    <a:lnTo>
                      <a:pt x="180" y="71"/>
                    </a:lnTo>
                    <a:lnTo>
                      <a:pt x="191" y="9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766"/>
              <p:cNvSpPr>
                <a:spLocks/>
              </p:cNvSpPr>
              <p:nvPr/>
            </p:nvSpPr>
            <p:spPr bwMode="auto">
              <a:xfrm>
                <a:off x="23899" y="7576"/>
                <a:ext cx="165" cy="157"/>
              </a:xfrm>
              <a:custGeom>
                <a:avLst/>
                <a:gdLst>
                  <a:gd name="T0" fmla="*/ 2 w 165"/>
                  <a:gd name="T1" fmla="*/ 58 h 157"/>
                  <a:gd name="T2" fmla="*/ 0 w 165"/>
                  <a:gd name="T3" fmla="*/ 0 h 157"/>
                  <a:gd name="T4" fmla="*/ 19 w 165"/>
                  <a:gd name="T5" fmla="*/ 7 h 157"/>
                  <a:gd name="T6" fmla="*/ 43 w 165"/>
                  <a:gd name="T7" fmla="*/ 19 h 157"/>
                  <a:gd name="T8" fmla="*/ 69 w 165"/>
                  <a:gd name="T9" fmla="*/ 28 h 157"/>
                  <a:gd name="T10" fmla="*/ 82 w 165"/>
                  <a:gd name="T11" fmla="*/ 37 h 157"/>
                  <a:gd name="T12" fmla="*/ 92 w 165"/>
                  <a:gd name="T13" fmla="*/ 34 h 157"/>
                  <a:gd name="T14" fmla="*/ 99 w 165"/>
                  <a:gd name="T15" fmla="*/ 26 h 157"/>
                  <a:gd name="T16" fmla="*/ 94 w 165"/>
                  <a:gd name="T17" fmla="*/ 15 h 157"/>
                  <a:gd name="T18" fmla="*/ 97 w 165"/>
                  <a:gd name="T19" fmla="*/ 11 h 157"/>
                  <a:gd name="T20" fmla="*/ 97 w 165"/>
                  <a:gd name="T21" fmla="*/ 4 h 157"/>
                  <a:gd name="T22" fmla="*/ 161 w 165"/>
                  <a:gd name="T23" fmla="*/ 4 h 157"/>
                  <a:gd name="T24" fmla="*/ 161 w 165"/>
                  <a:gd name="T25" fmla="*/ 19 h 157"/>
                  <a:gd name="T26" fmla="*/ 165 w 165"/>
                  <a:gd name="T27" fmla="*/ 153 h 157"/>
                  <a:gd name="T28" fmla="*/ 36 w 165"/>
                  <a:gd name="T29" fmla="*/ 157 h 157"/>
                  <a:gd name="T30" fmla="*/ 2 w 165"/>
                  <a:gd name="T31" fmla="*/ 157 h 157"/>
                  <a:gd name="T32" fmla="*/ 2 w 165"/>
                  <a:gd name="T33" fmla="*/ 5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157">
                    <a:moveTo>
                      <a:pt x="2" y="58"/>
                    </a:moveTo>
                    <a:lnTo>
                      <a:pt x="0" y="0"/>
                    </a:lnTo>
                    <a:lnTo>
                      <a:pt x="19" y="7"/>
                    </a:lnTo>
                    <a:lnTo>
                      <a:pt x="43" y="19"/>
                    </a:lnTo>
                    <a:lnTo>
                      <a:pt x="69" y="28"/>
                    </a:lnTo>
                    <a:lnTo>
                      <a:pt x="82" y="37"/>
                    </a:lnTo>
                    <a:lnTo>
                      <a:pt x="92" y="34"/>
                    </a:lnTo>
                    <a:lnTo>
                      <a:pt x="99" y="26"/>
                    </a:lnTo>
                    <a:lnTo>
                      <a:pt x="94" y="15"/>
                    </a:lnTo>
                    <a:lnTo>
                      <a:pt x="97" y="11"/>
                    </a:lnTo>
                    <a:lnTo>
                      <a:pt x="97" y="4"/>
                    </a:lnTo>
                    <a:lnTo>
                      <a:pt x="161" y="4"/>
                    </a:lnTo>
                    <a:lnTo>
                      <a:pt x="161" y="19"/>
                    </a:lnTo>
                    <a:lnTo>
                      <a:pt x="165" y="153"/>
                    </a:lnTo>
                    <a:lnTo>
                      <a:pt x="36" y="157"/>
                    </a:lnTo>
                    <a:lnTo>
                      <a:pt x="2" y="157"/>
                    </a:lnTo>
                    <a:lnTo>
                      <a:pt x="2" y="5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767"/>
              <p:cNvSpPr>
                <a:spLocks/>
              </p:cNvSpPr>
              <p:nvPr/>
            </p:nvSpPr>
            <p:spPr bwMode="auto">
              <a:xfrm>
                <a:off x="24996" y="7531"/>
                <a:ext cx="159" cy="236"/>
              </a:xfrm>
              <a:custGeom>
                <a:avLst/>
                <a:gdLst>
                  <a:gd name="T0" fmla="*/ 13 w 159"/>
                  <a:gd name="T1" fmla="*/ 236 h 236"/>
                  <a:gd name="T2" fmla="*/ 11 w 159"/>
                  <a:gd name="T3" fmla="*/ 204 h 236"/>
                  <a:gd name="T4" fmla="*/ 3 w 159"/>
                  <a:gd name="T5" fmla="*/ 41 h 236"/>
                  <a:gd name="T6" fmla="*/ 0 w 159"/>
                  <a:gd name="T7" fmla="*/ 6 h 236"/>
                  <a:gd name="T8" fmla="*/ 116 w 159"/>
                  <a:gd name="T9" fmla="*/ 0 h 236"/>
                  <a:gd name="T10" fmla="*/ 114 w 159"/>
                  <a:gd name="T11" fmla="*/ 9 h 236"/>
                  <a:gd name="T12" fmla="*/ 110 w 159"/>
                  <a:gd name="T13" fmla="*/ 13 h 236"/>
                  <a:gd name="T14" fmla="*/ 112 w 159"/>
                  <a:gd name="T15" fmla="*/ 26 h 236"/>
                  <a:gd name="T16" fmla="*/ 108 w 159"/>
                  <a:gd name="T17" fmla="*/ 34 h 236"/>
                  <a:gd name="T18" fmla="*/ 97 w 159"/>
                  <a:gd name="T19" fmla="*/ 34 h 236"/>
                  <a:gd name="T20" fmla="*/ 95 w 159"/>
                  <a:gd name="T21" fmla="*/ 43 h 236"/>
                  <a:gd name="T22" fmla="*/ 84 w 159"/>
                  <a:gd name="T23" fmla="*/ 56 h 236"/>
                  <a:gd name="T24" fmla="*/ 86 w 159"/>
                  <a:gd name="T25" fmla="*/ 75 h 236"/>
                  <a:gd name="T26" fmla="*/ 91 w 159"/>
                  <a:gd name="T27" fmla="*/ 90 h 236"/>
                  <a:gd name="T28" fmla="*/ 101 w 159"/>
                  <a:gd name="T29" fmla="*/ 99 h 236"/>
                  <a:gd name="T30" fmla="*/ 106 w 159"/>
                  <a:gd name="T31" fmla="*/ 122 h 236"/>
                  <a:gd name="T32" fmla="*/ 101 w 159"/>
                  <a:gd name="T33" fmla="*/ 131 h 236"/>
                  <a:gd name="T34" fmla="*/ 108 w 159"/>
                  <a:gd name="T35" fmla="*/ 146 h 236"/>
                  <a:gd name="T36" fmla="*/ 138 w 159"/>
                  <a:gd name="T37" fmla="*/ 183 h 236"/>
                  <a:gd name="T38" fmla="*/ 149 w 159"/>
                  <a:gd name="T39" fmla="*/ 211 h 236"/>
                  <a:gd name="T40" fmla="*/ 157 w 159"/>
                  <a:gd name="T41" fmla="*/ 221 h 236"/>
                  <a:gd name="T42" fmla="*/ 159 w 159"/>
                  <a:gd name="T43" fmla="*/ 228 h 236"/>
                  <a:gd name="T44" fmla="*/ 13 w 159"/>
                  <a:gd name="T45"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9" h="236">
                    <a:moveTo>
                      <a:pt x="13" y="236"/>
                    </a:moveTo>
                    <a:lnTo>
                      <a:pt x="11" y="204"/>
                    </a:lnTo>
                    <a:lnTo>
                      <a:pt x="3" y="41"/>
                    </a:lnTo>
                    <a:lnTo>
                      <a:pt x="0" y="6"/>
                    </a:lnTo>
                    <a:lnTo>
                      <a:pt x="116" y="0"/>
                    </a:lnTo>
                    <a:lnTo>
                      <a:pt x="114" y="9"/>
                    </a:lnTo>
                    <a:lnTo>
                      <a:pt x="110" y="13"/>
                    </a:lnTo>
                    <a:lnTo>
                      <a:pt x="112" y="26"/>
                    </a:lnTo>
                    <a:lnTo>
                      <a:pt x="108" y="34"/>
                    </a:lnTo>
                    <a:lnTo>
                      <a:pt x="97" y="34"/>
                    </a:lnTo>
                    <a:lnTo>
                      <a:pt x="95" y="43"/>
                    </a:lnTo>
                    <a:lnTo>
                      <a:pt x="84" y="56"/>
                    </a:lnTo>
                    <a:lnTo>
                      <a:pt x="86" y="75"/>
                    </a:lnTo>
                    <a:lnTo>
                      <a:pt x="91" y="90"/>
                    </a:lnTo>
                    <a:lnTo>
                      <a:pt x="101" y="99"/>
                    </a:lnTo>
                    <a:lnTo>
                      <a:pt x="106" y="122"/>
                    </a:lnTo>
                    <a:lnTo>
                      <a:pt x="101" y="131"/>
                    </a:lnTo>
                    <a:lnTo>
                      <a:pt x="108" y="146"/>
                    </a:lnTo>
                    <a:lnTo>
                      <a:pt x="138" y="183"/>
                    </a:lnTo>
                    <a:lnTo>
                      <a:pt x="149" y="211"/>
                    </a:lnTo>
                    <a:lnTo>
                      <a:pt x="157" y="221"/>
                    </a:lnTo>
                    <a:lnTo>
                      <a:pt x="159" y="228"/>
                    </a:lnTo>
                    <a:lnTo>
                      <a:pt x="13" y="2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768"/>
              <p:cNvSpPr>
                <a:spLocks/>
              </p:cNvSpPr>
              <p:nvPr/>
            </p:nvSpPr>
            <p:spPr bwMode="auto">
              <a:xfrm>
                <a:off x="22269" y="7576"/>
                <a:ext cx="292" cy="275"/>
              </a:xfrm>
              <a:custGeom>
                <a:avLst/>
                <a:gdLst>
                  <a:gd name="T0" fmla="*/ 200 w 292"/>
                  <a:gd name="T1" fmla="*/ 273 h 275"/>
                  <a:gd name="T2" fmla="*/ 197 w 292"/>
                  <a:gd name="T3" fmla="*/ 183 h 275"/>
                  <a:gd name="T4" fmla="*/ 191 w 292"/>
                  <a:gd name="T5" fmla="*/ 174 h 275"/>
                  <a:gd name="T6" fmla="*/ 185 w 292"/>
                  <a:gd name="T7" fmla="*/ 185 h 275"/>
                  <a:gd name="T8" fmla="*/ 182 w 292"/>
                  <a:gd name="T9" fmla="*/ 174 h 275"/>
                  <a:gd name="T10" fmla="*/ 170 w 292"/>
                  <a:gd name="T11" fmla="*/ 187 h 275"/>
                  <a:gd name="T12" fmla="*/ 167 w 292"/>
                  <a:gd name="T13" fmla="*/ 178 h 275"/>
                  <a:gd name="T14" fmla="*/ 165 w 292"/>
                  <a:gd name="T15" fmla="*/ 191 h 275"/>
                  <a:gd name="T16" fmla="*/ 144 w 292"/>
                  <a:gd name="T17" fmla="*/ 198 h 275"/>
                  <a:gd name="T18" fmla="*/ 135 w 292"/>
                  <a:gd name="T19" fmla="*/ 206 h 275"/>
                  <a:gd name="T20" fmla="*/ 127 w 292"/>
                  <a:gd name="T21" fmla="*/ 196 h 275"/>
                  <a:gd name="T22" fmla="*/ 116 w 292"/>
                  <a:gd name="T23" fmla="*/ 196 h 275"/>
                  <a:gd name="T24" fmla="*/ 94 w 292"/>
                  <a:gd name="T25" fmla="*/ 191 h 275"/>
                  <a:gd name="T26" fmla="*/ 88 w 292"/>
                  <a:gd name="T27" fmla="*/ 191 h 275"/>
                  <a:gd name="T28" fmla="*/ 64 w 292"/>
                  <a:gd name="T29" fmla="*/ 196 h 275"/>
                  <a:gd name="T30" fmla="*/ 47 w 292"/>
                  <a:gd name="T31" fmla="*/ 189 h 275"/>
                  <a:gd name="T32" fmla="*/ 39 w 292"/>
                  <a:gd name="T33" fmla="*/ 185 h 275"/>
                  <a:gd name="T34" fmla="*/ 21 w 292"/>
                  <a:gd name="T35" fmla="*/ 189 h 275"/>
                  <a:gd name="T36" fmla="*/ 6 w 292"/>
                  <a:gd name="T37" fmla="*/ 181 h 275"/>
                  <a:gd name="T38" fmla="*/ 0 w 292"/>
                  <a:gd name="T39" fmla="*/ 133 h 275"/>
                  <a:gd name="T40" fmla="*/ 6 w 292"/>
                  <a:gd name="T41" fmla="*/ 0 h 275"/>
                  <a:gd name="T42" fmla="*/ 127 w 292"/>
                  <a:gd name="T43" fmla="*/ 15 h 275"/>
                  <a:gd name="T44" fmla="*/ 150 w 292"/>
                  <a:gd name="T45" fmla="*/ 34 h 275"/>
                  <a:gd name="T46" fmla="*/ 202 w 292"/>
                  <a:gd name="T47" fmla="*/ 43 h 275"/>
                  <a:gd name="T48" fmla="*/ 213 w 292"/>
                  <a:gd name="T49" fmla="*/ 30 h 275"/>
                  <a:gd name="T50" fmla="*/ 193 w 292"/>
                  <a:gd name="T51" fmla="*/ 22 h 275"/>
                  <a:gd name="T52" fmla="*/ 185 w 292"/>
                  <a:gd name="T53" fmla="*/ 11 h 275"/>
                  <a:gd name="T54" fmla="*/ 197 w 292"/>
                  <a:gd name="T55" fmla="*/ 0 h 275"/>
                  <a:gd name="T56" fmla="*/ 221 w 292"/>
                  <a:gd name="T57" fmla="*/ 11 h 275"/>
                  <a:gd name="T58" fmla="*/ 223 w 292"/>
                  <a:gd name="T59" fmla="*/ 43 h 275"/>
                  <a:gd name="T60" fmla="*/ 236 w 292"/>
                  <a:gd name="T61" fmla="*/ 62 h 275"/>
                  <a:gd name="T62" fmla="*/ 271 w 292"/>
                  <a:gd name="T63" fmla="*/ 80 h 275"/>
                  <a:gd name="T64" fmla="*/ 277 w 292"/>
                  <a:gd name="T65" fmla="*/ 114 h 275"/>
                  <a:gd name="T66" fmla="*/ 288 w 292"/>
                  <a:gd name="T67" fmla="*/ 138 h 275"/>
                  <a:gd name="T68" fmla="*/ 275 w 292"/>
                  <a:gd name="T69" fmla="*/ 166 h 275"/>
                  <a:gd name="T70" fmla="*/ 258 w 292"/>
                  <a:gd name="T71" fmla="*/ 176 h 275"/>
                  <a:gd name="T72" fmla="*/ 247 w 292"/>
                  <a:gd name="T73" fmla="*/ 202 h 275"/>
                  <a:gd name="T74" fmla="*/ 249 w 292"/>
                  <a:gd name="T75" fmla="*/ 215 h 275"/>
                  <a:gd name="T76" fmla="*/ 271 w 292"/>
                  <a:gd name="T77" fmla="*/ 219 h 275"/>
                  <a:gd name="T78" fmla="*/ 277 w 292"/>
                  <a:gd name="T79" fmla="*/ 249 h 275"/>
                  <a:gd name="T80" fmla="*/ 288 w 292"/>
                  <a:gd name="T81"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2" h="275">
                    <a:moveTo>
                      <a:pt x="223" y="273"/>
                    </a:moveTo>
                    <a:lnTo>
                      <a:pt x="200" y="273"/>
                    </a:lnTo>
                    <a:lnTo>
                      <a:pt x="202" y="181"/>
                    </a:lnTo>
                    <a:lnTo>
                      <a:pt x="197" y="183"/>
                    </a:lnTo>
                    <a:lnTo>
                      <a:pt x="195" y="174"/>
                    </a:lnTo>
                    <a:lnTo>
                      <a:pt x="191" y="174"/>
                    </a:lnTo>
                    <a:lnTo>
                      <a:pt x="189" y="187"/>
                    </a:lnTo>
                    <a:lnTo>
                      <a:pt x="185" y="185"/>
                    </a:lnTo>
                    <a:lnTo>
                      <a:pt x="185" y="176"/>
                    </a:lnTo>
                    <a:lnTo>
                      <a:pt x="182" y="174"/>
                    </a:lnTo>
                    <a:lnTo>
                      <a:pt x="174" y="189"/>
                    </a:lnTo>
                    <a:lnTo>
                      <a:pt x="170" y="187"/>
                    </a:lnTo>
                    <a:lnTo>
                      <a:pt x="170" y="178"/>
                    </a:lnTo>
                    <a:lnTo>
                      <a:pt x="167" y="178"/>
                    </a:lnTo>
                    <a:lnTo>
                      <a:pt x="165" y="183"/>
                    </a:lnTo>
                    <a:lnTo>
                      <a:pt x="165" y="191"/>
                    </a:lnTo>
                    <a:lnTo>
                      <a:pt x="155" y="193"/>
                    </a:lnTo>
                    <a:lnTo>
                      <a:pt x="144" y="198"/>
                    </a:lnTo>
                    <a:lnTo>
                      <a:pt x="137" y="196"/>
                    </a:lnTo>
                    <a:lnTo>
                      <a:pt x="135" y="206"/>
                    </a:lnTo>
                    <a:lnTo>
                      <a:pt x="133" y="206"/>
                    </a:lnTo>
                    <a:lnTo>
                      <a:pt x="127" y="196"/>
                    </a:lnTo>
                    <a:lnTo>
                      <a:pt x="116" y="198"/>
                    </a:lnTo>
                    <a:lnTo>
                      <a:pt x="116" y="196"/>
                    </a:lnTo>
                    <a:lnTo>
                      <a:pt x="94" y="196"/>
                    </a:lnTo>
                    <a:lnTo>
                      <a:pt x="94" y="191"/>
                    </a:lnTo>
                    <a:lnTo>
                      <a:pt x="90" y="193"/>
                    </a:lnTo>
                    <a:lnTo>
                      <a:pt x="88" y="191"/>
                    </a:lnTo>
                    <a:lnTo>
                      <a:pt x="73" y="196"/>
                    </a:lnTo>
                    <a:lnTo>
                      <a:pt x="64" y="196"/>
                    </a:lnTo>
                    <a:lnTo>
                      <a:pt x="62" y="191"/>
                    </a:lnTo>
                    <a:lnTo>
                      <a:pt x="47" y="189"/>
                    </a:lnTo>
                    <a:lnTo>
                      <a:pt x="41" y="191"/>
                    </a:lnTo>
                    <a:lnTo>
                      <a:pt x="39" y="185"/>
                    </a:lnTo>
                    <a:lnTo>
                      <a:pt x="36" y="185"/>
                    </a:lnTo>
                    <a:lnTo>
                      <a:pt x="21" y="189"/>
                    </a:lnTo>
                    <a:lnTo>
                      <a:pt x="17" y="183"/>
                    </a:lnTo>
                    <a:lnTo>
                      <a:pt x="6" y="181"/>
                    </a:lnTo>
                    <a:lnTo>
                      <a:pt x="6" y="135"/>
                    </a:lnTo>
                    <a:lnTo>
                      <a:pt x="0" y="133"/>
                    </a:lnTo>
                    <a:lnTo>
                      <a:pt x="6" y="11"/>
                    </a:lnTo>
                    <a:lnTo>
                      <a:pt x="6" y="0"/>
                    </a:lnTo>
                    <a:lnTo>
                      <a:pt x="124" y="4"/>
                    </a:lnTo>
                    <a:lnTo>
                      <a:pt x="127" y="15"/>
                    </a:lnTo>
                    <a:lnTo>
                      <a:pt x="140" y="32"/>
                    </a:lnTo>
                    <a:lnTo>
                      <a:pt x="150" y="34"/>
                    </a:lnTo>
                    <a:lnTo>
                      <a:pt x="163" y="30"/>
                    </a:lnTo>
                    <a:lnTo>
                      <a:pt x="202" y="43"/>
                    </a:lnTo>
                    <a:lnTo>
                      <a:pt x="213" y="39"/>
                    </a:lnTo>
                    <a:lnTo>
                      <a:pt x="213" y="30"/>
                    </a:lnTo>
                    <a:lnTo>
                      <a:pt x="204" y="19"/>
                    </a:lnTo>
                    <a:lnTo>
                      <a:pt x="193" y="22"/>
                    </a:lnTo>
                    <a:lnTo>
                      <a:pt x="189" y="17"/>
                    </a:lnTo>
                    <a:lnTo>
                      <a:pt x="185" y="11"/>
                    </a:lnTo>
                    <a:lnTo>
                      <a:pt x="187" y="2"/>
                    </a:lnTo>
                    <a:lnTo>
                      <a:pt x="197" y="0"/>
                    </a:lnTo>
                    <a:lnTo>
                      <a:pt x="213" y="4"/>
                    </a:lnTo>
                    <a:lnTo>
                      <a:pt x="221" y="11"/>
                    </a:lnTo>
                    <a:lnTo>
                      <a:pt x="230" y="24"/>
                    </a:lnTo>
                    <a:lnTo>
                      <a:pt x="223" y="43"/>
                    </a:lnTo>
                    <a:lnTo>
                      <a:pt x="228" y="54"/>
                    </a:lnTo>
                    <a:lnTo>
                      <a:pt x="236" y="62"/>
                    </a:lnTo>
                    <a:lnTo>
                      <a:pt x="251" y="67"/>
                    </a:lnTo>
                    <a:lnTo>
                      <a:pt x="271" y="80"/>
                    </a:lnTo>
                    <a:lnTo>
                      <a:pt x="279" y="97"/>
                    </a:lnTo>
                    <a:lnTo>
                      <a:pt x="277" y="114"/>
                    </a:lnTo>
                    <a:lnTo>
                      <a:pt x="277" y="123"/>
                    </a:lnTo>
                    <a:lnTo>
                      <a:pt x="288" y="138"/>
                    </a:lnTo>
                    <a:lnTo>
                      <a:pt x="290" y="144"/>
                    </a:lnTo>
                    <a:lnTo>
                      <a:pt x="275" y="166"/>
                    </a:lnTo>
                    <a:lnTo>
                      <a:pt x="258" y="172"/>
                    </a:lnTo>
                    <a:lnTo>
                      <a:pt x="258" y="176"/>
                    </a:lnTo>
                    <a:lnTo>
                      <a:pt x="262" y="193"/>
                    </a:lnTo>
                    <a:lnTo>
                      <a:pt x="247" y="202"/>
                    </a:lnTo>
                    <a:lnTo>
                      <a:pt x="245" y="211"/>
                    </a:lnTo>
                    <a:lnTo>
                      <a:pt x="249" y="215"/>
                    </a:lnTo>
                    <a:lnTo>
                      <a:pt x="264" y="215"/>
                    </a:lnTo>
                    <a:lnTo>
                      <a:pt x="271" y="219"/>
                    </a:lnTo>
                    <a:lnTo>
                      <a:pt x="275" y="228"/>
                    </a:lnTo>
                    <a:lnTo>
                      <a:pt x="277" y="249"/>
                    </a:lnTo>
                    <a:lnTo>
                      <a:pt x="292" y="266"/>
                    </a:lnTo>
                    <a:lnTo>
                      <a:pt x="288" y="275"/>
                    </a:lnTo>
                    <a:lnTo>
                      <a:pt x="223" y="27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769"/>
              <p:cNvSpPr>
                <a:spLocks/>
              </p:cNvSpPr>
              <p:nvPr/>
            </p:nvSpPr>
            <p:spPr bwMode="auto">
              <a:xfrm>
                <a:off x="24060" y="7595"/>
                <a:ext cx="103" cy="134"/>
              </a:xfrm>
              <a:custGeom>
                <a:avLst/>
                <a:gdLst>
                  <a:gd name="T0" fmla="*/ 4 w 103"/>
                  <a:gd name="T1" fmla="*/ 134 h 134"/>
                  <a:gd name="T2" fmla="*/ 0 w 103"/>
                  <a:gd name="T3" fmla="*/ 0 h 134"/>
                  <a:gd name="T4" fmla="*/ 67 w 103"/>
                  <a:gd name="T5" fmla="*/ 0 h 134"/>
                  <a:gd name="T6" fmla="*/ 99 w 103"/>
                  <a:gd name="T7" fmla="*/ 0 h 134"/>
                  <a:gd name="T8" fmla="*/ 103 w 103"/>
                  <a:gd name="T9" fmla="*/ 134 h 134"/>
                  <a:gd name="T10" fmla="*/ 39 w 103"/>
                  <a:gd name="T11" fmla="*/ 134 h 134"/>
                  <a:gd name="T12" fmla="*/ 4 w 103"/>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103" h="134">
                    <a:moveTo>
                      <a:pt x="4" y="134"/>
                    </a:moveTo>
                    <a:lnTo>
                      <a:pt x="0" y="0"/>
                    </a:lnTo>
                    <a:lnTo>
                      <a:pt x="67" y="0"/>
                    </a:lnTo>
                    <a:lnTo>
                      <a:pt x="99" y="0"/>
                    </a:lnTo>
                    <a:lnTo>
                      <a:pt x="103" y="134"/>
                    </a:lnTo>
                    <a:lnTo>
                      <a:pt x="39" y="134"/>
                    </a:lnTo>
                    <a:lnTo>
                      <a:pt x="4" y="13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70"/>
              <p:cNvSpPr>
                <a:spLocks/>
              </p:cNvSpPr>
              <p:nvPr/>
            </p:nvSpPr>
            <p:spPr bwMode="auto">
              <a:xfrm>
                <a:off x="22490" y="7587"/>
                <a:ext cx="176" cy="107"/>
              </a:xfrm>
              <a:custGeom>
                <a:avLst/>
                <a:gdLst>
                  <a:gd name="T0" fmla="*/ 172 w 176"/>
                  <a:gd name="T1" fmla="*/ 107 h 107"/>
                  <a:gd name="T2" fmla="*/ 56 w 176"/>
                  <a:gd name="T3" fmla="*/ 103 h 107"/>
                  <a:gd name="T4" fmla="*/ 58 w 176"/>
                  <a:gd name="T5" fmla="*/ 86 h 107"/>
                  <a:gd name="T6" fmla="*/ 50 w 176"/>
                  <a:gd name="T7" fmla="*/ 69 h 107"/>
                  <a:gd name="T8" fmla="*/ 30 w 176"/>
                  <a:gd name="T9" fmla="*/ 56 h 107"/>
                  <a:gd name="T10" fmla="*/ 15 w 176"/>
                  <a:gd name="T11" fmla="*/ 51 h 107"/>
                  <a:gd name="T12" fmla="*/ 7 w 176"/>
                  <a:gd name="T13" fmla="*/ 43 h 107"/>
                  <a:gd name="T14" fmla="*/ 2 w 176"/>
                  <a:gd name="T15" fmla="*/ 32 h 107"/>
                  <a:gd name="T16" fmla="*/ 9 w 176"/>
                  <a:gd name="T17" fmla="*/ 13 h 107"/>
                  <a:gd name="T18" fmla="*/ 0 w 176"/>
                  <a:gd name="T19" fmla="*/ 0 h 107"/>
                  <a:gd name="T20" fmla="*/ 75 w 176"/>
                  <a:gd name="T21" fmla="*/ 2 h 107"/>
                  <a:gd name="T22" fmla="*/ 176 w 176"/>
                  <a:gd name="T23" fmla="*/ 4 h 107"/>
                  <a:gd name="T24" fmla="*/ 172 w 176"/>
                  <a:gd name="T25"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07">
                    <a:moveTo>
                      <a:pt x="172" y="107"/>
                    </a:moveTo>
                    <a:lnTo>
                      <a:pt x="56" y="103"/>
                    </a:lnTo>
                    <a:lnTo>
                      <a:pt x="58" y="86"/>
                    </a:lnTo>
                    <a:lnTo>
                      <a:pt x="50" y="69"/>
                    </a:lnTo>
                    <a:lnTo>
                      <a:pt x="30" y="56"/>
                    </a:lnTo>
                    <a:lnTo>
                      <a:pt x="15" y="51"/>
                    </a:lnTo>
                    <a:lnTo>
                      <a:pt x="7" y="43"/>
                    </a:lnTo>
                    <a:lnTo>
                      <a:pt x="2" y="32"/>
                    </a:lnTo>
                    <a:lnTo>
                      <a:pt x="9" y="13"/>
                    </a:lnTo>
                    <a:lnTo>
                      <a:pt x="0" y="0"/>
                    </a:lnTo>
                    <a:lnTo>
                      <a:pt x="75" y="2"/>
                    </a:lnTo>
                    <a:lnTo>
                      <a:pt x="176" y="4"/>
                    </a:lnTo>
                    <a:lnTo>
                      <a:pt x="172" y="10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71"/>
              <p:cNvSpPr>
                <a:spLocks/>
              </p:cNvSpPr>
              <p:nvPr/>
            </p:nvSpPr>
            <p:spPr bwMode="auto">
              <a:xfrm>
                <a:off x="22662" y="7591"/>
                <a:ext cx="163" cy="105"/>
              </a:xfrm>
              <a:custGeom>
                <a:avLst/>
                <a:gdLst>
                  <a:gd name="T0" fmla="*/ 161 w 163"/>
                  <a:gd name="T1" fmla="*/ 105 h 105"/>
                  <a:gd name="T2" fmla="*/ 32 w 163"/>
                  <a:gd name="T3" fmla="*/ 103 h 105"/>
                  <a:gd name="T4" fmla="*/ 0 w 163"/>
                  <a:gd name="T5" fmla="*/ 103 h 105"/>
                  <a:gd name="T6" fmla="*/ 4 w 163"/>
                  <a:gd name="T7" fmla="*/ 0 h 105"/>
                  <a:gd name="T8" fmla="*/ 64 w 163"/>
                  <a:gd name="T9" fmla="*/ 2 h 105"/>
                  <a:gd name="T10" fmla="*/ 163 w 163"/>
                  <a:gd name="T11" fmla="*/ 4 h 105"/>
                  <a:gd name="T12" fmla="*/ 161 w 163"/>
                  <a:gd name="T13" fmla="*/ 105 h 105"/>
                </a:gdLst>
                <a:ahLst/>
                <a:cxnLst>
                  <a:cxn ang="0">
                    <a:pos x="T0" y="T1"/>
                  </a:cxn>
                  <a:cxn ang="0">
                    <a:pos x="T2" y="T3"/>
                  </a:cxn>
                  <a:cxn ang="0">
                    <a:pos x="T4" y="T5"/>
                  </a:cxn>
                  <a:cxn ang="0">
                    <a:pos x="T6" y="T7"/>
                  </a:cxn>
                  <a:cxn ang="0">
                    <a:pos x="T8" y="T9"/>
                  </a:cxn>
                  <a:cxn ang="0">
                    <a:pos x="T10" y="T11"/>
                  </a:cxn>
                  <a:cxn ang="0">
                    <a:pos x="T12" y="T13"/>
                  </a:cxn>
                </a:cxnLst>
                <a:rect l="0" t="0" r="r" b="b"/>
                <a:pathLst>
                  <a:path w="163" h="105">
                    <a:moveTo>
                      <a:pt x="161" y="105"/>
                    </a:moveTo>
                    <a:lnTo>
                      <a:pt x="32" y="103"/>
                    </a:lnTo>
                    <a:lnTo>
                      <a:pt x="0" y="103"/>
                    </a:lnTo>
                    <a:lnTo>
                      <a:pt x="4" y="0"/>
                    </a:lnTo>
                    <a:lnTo>
                      <a:pt x="64" y="2"/>
                    </a:lnTo>
                    <a:lnTo>
                      <a:pt x="163" y="4"/>
                    </a:lnTo>
                    <a:lnTo>
                      <a:pt x="161" y="10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Rectangle 772"/>
              <p:cNvSpPr>
                <a:spLocks noChangeArrowheads="1"/>
              </p:cNvSpPr>
              <p:nvPr/>
            </p:nvSpPr>
            <p:spPr bwMode="auto">
              <a:xfrm>
                <a:off x="23216" y="7604"/>
                <a:ext cx="118" cy="133"/>
              </a:xfrm>
              <a:prstGeom prst="rect">
                <a:avLst/>
              </a:prstGeom>
              <a:solidFill>
                <a:srgbClr val="AB3727"/>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73"/>
              <p:cNvSpPr>
                <a:spLocks/>
              </p:cNvSpPr>
              <p:nvPr/>
            </p:nvSpPr>
            <p:spPr bwMode="auto">
              <a:xfrm>
                <a:off x="23334" y="7604"/>
                <a:ext cx="107" cy="133"/>
              </a:xfrm>
              <a:custGeom>
                <a:avLst/>
                <a:gdLst>
                  <a:gd name="T0" fmla="*/ 105 w 107"/>
                  <a:gd name="T1" fmla="*/ 133 h 133"/>
                  <a:gd name="T2" fmla="*/ 0 w 107"/>
                  <a:gd name="T3" fmla="*/ 133 h 133"/>
                  <a:gd name="T4" fmla="*/ 0 w 107"/>
                  <a:gd name="T5" fmla="*/ 0 h 133"/>
                  <a:gd name="T6" fmla="*/ 101 w 107"/>
                  <a:gd name="T7" fmla="*/ 0 h 133"/>
                  <a:gd name="T8" fmla="*/ 107 w 107"/>
                  <a:gd name="T9" fmla="*/ 0 h 133"/>
                  <a:gd name="T10" fmla="*/ 105 w 107"/>
                  <a:gd name="T11" fmla="*/ 133 h 133"/>
                </a:gdLst>
                <a:ahLst/>
                <a:cxnLst>
                  <a:cxn ang="0">
                    <a:pos x="T0" y="T1"/>
                  </a:cxn>
                  <a:cxn ang="0">
                    <a:pos x="T2" y="T3"/>
                  </a:cxn>
                  <a:cxn ang="0">
                    <a:pos x="T4" y="T5"/>
                  </a:cxn>
                  <a:cxn ang="0">
                    <a:pos x="T6" y="T7"/>
                  </a:cxn>
                  <a:cxn ang="0">
                    <a:pos x="T8" y="T9"/>
                  </a:cxn>
                  <a:cxn ang="0">
                    <a:pos x="T10" y="T11"/>
                  </a:cxn>
                </a:cxnLst>
                <a:rect l="0" t="0" r="r" b="b"/>
                <a:pathLst>
                  <a:path w="107" h="133">
                    <a:moveTo>
                      <a:pt x="105" y="133"/>
                    </a:moveTo>
                    <a:lnTo>
                      <a:pt x="0" y="133"/>
                    </a:lnTo>
                    <a:lnTo>
                      <a:pt x="0" y="0"/>
                    </a:lnTo>
                    <a:lnTo>
                      <a:pt x="101" y="0"/>
                    </a:lnTo>
                    <a:lnTo>
                      <a:pt x="107" y="0"/>
                    </a:lnTo>
                    <a:lnTo>
                      <a:pt x="105"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74"/>
              <p:cNvSpPr>
                <a:spLocks/>
              </p:cNvSpPr>
              <p:nvPr/>
            </p:nvSpPr>
            <p:spPr bwMode="auto">
              <a:xfrm>
                <a:off x="24258" y="7589"/>
                <a:ext cx="105" cy="135"/>
              </a:xfrm>
              <a:custGeom>
                <a:avLst/>
                <a:gdLst>
                  <a:gd name="T0" fmla="*/ 2 w 105"/>
                  <a:gd name="T1" fmla="*/ 135 h 135"/>
                  <a:gd name="T2" fmla="*/ 0 w 105"/>
                  <a:gd name="T3" fmla="*/ 4 h 135"/>
                  <a:gd name="T4" fmla="*/ 2 w 105"/>
                  <a:gd name="T5" fmla="*/ 2 h 135"/>
                  <a:gd name="T6" fmla="*/ 98 w 105"/>
                  <a:gd name="T7" fmla="*/ 0 h 135"/>
                  <a:gd name="T8" fmla="*/ 105 w 105"/>
                  <a:gd name="T9" fmla="*/ 131 h 135"/>
                  <a:gd name="T10" fmla="*/ 101 w 105"/>
                  <a:gd name="T11" fmla="*/ 133 h 135"/>
                  <a:gd name="T12" fmla="*/ 2 w 105"/>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05" h="135">
                    <a:moveTo>
                      <a:pt x="2" y="135"/>
                    </a:moveTo>
                    <a:lnTo>
                      <a:pt x="0" y="4"/>
                    </a:lnTo>
                    <a:lnTo>
                      <a:pt x="2" y="2"/>
                    </a:lnTo>
                    <a:lnTo>
                      <a:pt x="98" y="0"/>
                    </a:lnTo>
                    <a:lnTo>
                      <a:pt x="105" y="131"/>
                    </a:lnTo>
                    <a:lnTo>
                      <a:pt x="101" y="133"/>
                    </a:lnTo>
                    <a:lnTo>
                      <a:pt x="2" y="135"/>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5" name="Freeform 775"/>
              <p:cNvSpPr>
                <a:spLocks/>
              </p:cNvSpPr>
              <p:nvPr/>
            </p:nvSpPr>
            <p:spPr bwMode="auto">
              <a:xfrm>
                <a:off x="24258" y="7589"/>
                <a:ext cx="105" cy="135"/>
              </a:xfrm>
              <a:custGeom>
                <a:avLst/>
                <a:gdLst>
                  <a:gd name="T0" fmla="*/ 2 w 105"/>
                  <a:gd name="T1" fmla="*/ 135 h 135"/>
                  <a:gd name="T2" fmla="*/ 0 w 105"/>
                  <a:gd name="T3" fmla="*/ 4 h 135"/>
                  <a:gd name="T4" fmla="*/ 2 w 105"/>
                  <a:gd name="T5" fmla="*/ 2 h 135"/>
                  <a:gd name="T6" fmla="*/ 98 w 105"/>
                  <a:gd name="T7" fmla="*/ 0 h 135"/>
                  <a:gd name="T8" fmla="*/ 105 w 105"/>
                  <a:gd name="T9" fmla="*/ 131 h 135"/>
                  <a:gd name="T10" fmla="*/ 101 w 105"/>
                  <a:gd name="T11" fmla="*/ 133 h 135"/>
                  <a:gd name="T12" fmla="*/ 2 w 105"/>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05" h="135">
                    <a:moveTo>
                      <a:pt x="2" y="135"/>
                    </a:moveTo>
                    <a:lnTo>
                      <a:pt x="0" y="4"/>
                    </a:lnTo>
                    <a:lnTo>
                      <a:pt x="2" y="2"/>
                    </a:lnTo>
                    <a:lnTo>
                      <a:pt x="98" y="0"/>
                    </a:lnTo>
                    <a:lnTo>
                      <a:pt x="105" y="131"/>
                    </a:lnTo>
                    <a:lnTo>
                      <a:pt x="101" y="133"/>
                    </a:lnTo>
                    <a:lnTo>
                      <a:pt x="2" y="13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6" name="Freeform 776"/>
              <p:cNvSpPr>
                <a:spLocks/>
              </p:cNvSpPr>
              <p:nvPr/>
            </p:nvSpPr>
            <p:spPr bwMode="auto">
              <a:xfrm>
                <a:off x="22823" y="7595"/>
                <a:ext cx="133" cy="138"/>
              </a:xfrm>
              <a:custGeom>
                <a:avLst/>
                <a:gdLst>
                  <a:gd name="T0" fmla="*/ 131 w 133"/>
                  <a:gd name="T1" fmla="*/ 138 h 138"/>
                  <a:gd name="T2" fmla="*/ 101 w 133"/>
                  <a:gd name="T3" fmla="*/ 138 h 138"/>
                  <a:gd name="T4" fmla="*/ 0 w 133"/>
                  <a:gd name="T5" fmla="*/ 136 h 138"/>
                  <a:gd name="T6" fmla="*/ 0 w 133"/>
                  <a:gd name="T7" fmla="*/ 101 h 138"/>
                  <a:gd name="T8" fmla="*/ 2 w 133"/>
                  <a:gd name="T9" fmla="*/ 0 h 138"/>
                  <a:gd name="T10" fmla="*/ 133 w 133"/>
                  <a:gd name="T11" fmla="*/ 5 h 138"/>
                  <a:gd name="T12" fmla="*/ 131 w 133"/>
                  <a:gd name="T13" fmla="*/ 138 h 138"/>
                </a:gdLst>
                <a:ahLst/>
                <a:cxnLst>
                  <a:cxn ang="0">
                    <a:pos x="T0" y="T1"/>
                  </a:cxn>
                  <a:cxn ang="0">
                    <a:pos x="T2" y="T3"/>
                  </a:cxn>
                  <a:cxn ang="0">
                    <a:pos x="T4" y="T5"/>
                  </a:cxn>
                  <a:cxn ang="0">
                    <a:pos x="T6" y="T7"/>
                  </a:cxn>
                  <a:cxn ang="0">
                    <a:pos x="T8" y="T9"/>
                  </a:cxn>
                  <a:cxn ang="0">
                    <a:pos x="T10" y="T11"/>
                  </a:cxn>
                  <a:cxn ang="0">
                    <a:pos x="T12" y="T13"/>
                  </a:cxn>
                </a:cxnLst>
                <a:rect l="0" t="0" r="r" b="b"/>
                <a:pathLst>
                  <a:path w="133" h="138">
                    <a:moveTo>
                      <a:pt x="131" y="138"/>
                    </a:moveTo>
                    <a:lnTo>
                      <a:pt x="101" y="138"/>
                    </a:lnTo>
                    <a:lnTo>
                      <a:pt x="0" y="136"/>
                    </a:lnTo>
                    <a:lnTo>
                      <a:pt x="0" y="101"/>
                    </a:lnTo>
                    <a:lnTo>
                      <a:pt x="2" y="0"/>
                    </a:lnTo>
                    <a:lnTo>
                      <a:pt x="133" y="5"/>
                    </a:lnTo>
                    <a:lnTo>
                      <a:pt x="131" y="13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77"/>
              <p:cNvSpPr>
                <a:spLocks/>
              </p:cNvSpPr>
              <p:nvPr/>
            </p:nvSpPr>
            <p:spPr bwMode="auto">
              <a:xfrm>
                <a:off x="23439" y="7604"/>
                <a:ext cx="164" cy="133"/>
              </a:xfrm>
              <a:custGeom>
                <a:avLst/>
                <a:gdLst>
                  <a:gd name="T0" fmla="*/ 164 w 164"/>
                  <a:gd name="T1" fmla="*/ 0 h 133"/>
                  <a:gd name="T2" fmla="*/ 164 w 164"/>
                  <a:gd name="T3" fmla="*/ 133 h 133"/>
                  <a:gd name="T4" fmla="*/ 5 w 164"/>
                  <a:gd name="T5" fmla="*/ 133 h 133"/>
                  <a:gd name="T6" fmla="*/ 0 w 164"/>
                  <a:gd name="T7" fmla="*/ 133 h 133"/>
                  <a:gd name="T8" fmla="*/ 2 w 164"/>
                  <a:gd name="T9" fmla="*/ 0 h 133"/>
                  <a:gd name="T10" fmla="*/ 129 w 164"/>
                  <a:gd name="T11" fmla="*/ 0 h 133"/>
                  <a:gd name="T12" fmla="*/ 164 w 164"/>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64" h="133">
                    <a:moveTo>
                      <a:pt x="164" y="0"/>
                    </a:moveTo>
                    <a:lnTo>
                      <a:pt x="164" y="133"/>
                    </a:lnTo>
                    <a:lnTo>
                      <a:pt x="5" y="133"/>
                    </a:lnTo>
                    <a:lnTo>
                      <a:pt x="0" y="133"/>
                    </a:lnTo>
                    <a:lnTo>
                      <a:pt x="2" y="0"/>
                    </a:lnTo>
                    <a:lnTo>
                      <a:pt x="129" y="0"/>
                    </a:lnTo>
                    <a:lnTo>
                      <a:pt x="164"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78"/>
              <p:cNvSpPr>
                <a:spLocks/>
              </p:cNvSpPr>
              <p:nvPr/>
            </p:nvSpPr>
            <p:spPr bwMode="auto">
              <a:xfrm>
                <a:off x="23603" y="7604"/>
                <a:ext cx="165" cy="133"/>
              </a:xfrm>
              <a:custGeom>
                <a:avLst/>
                <a:gdLst>
                  <a:gd name="T0" fmla="*/ 0 w 165"/>
                  <a:gd name="T1" fmla="*/ 0 h 133"/>
                  <a:gd name="T2" fmla="*/ 96 w 165"/>
                  <a:gd name="T3" fmla="*/ 0 h 133"/>
                  <a:gd name="T4" fmla="*/ 98 w 165"/>
                  <a:gd name="T5" fmla="*/ 0 h 133"/>
                  <a:gd name="T6" fmla="*/ 98 w 165"/>
                  <a:gd name="T7" fmla="*/ 32 h 133"/>
                  <a:gd name="T8" fmla="*/ 165 w 165"/>
                  <a:gd name="T9" fmla="*/ 32 h 133"/>
                  <a:gd name="T10" fmla="*/ 165 w 165"/>
                  <a:gd name="T11" fmla="*/ 131 h 133"/>
                  <a:gd name="T12" fmla="*/ 2 w 165"/>
                  <a:gd name="T13" fmla="*/ 133 h 133"/>
                  <a:gd name="T14" fmla="*/ 0 w 165"/>
                  <a:gd name="T15" fmla="*/ 133 h 133"/>
                  <a:gd name="T16" fmla="*/ 0 w 165"/>
                  <a:gd name="T1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133">
                    <a:moveTo>
                      <a:pt x="0" y="0"/>
                    </a:moveTo>
                    <a:lnTo>
                      <a:pt x="96" y="0"/>
                    </a:lnTo>
                    <a:lnTo>
                      <a:pt x="98" y="0"/>
                    </a:lnTo>
                    <a:lnTo>
                      <a:pt x="98" y="32"/>
                    </a:lnTo>
                    <a:lnTo>
                      <a:pt x="165" y="32"/>
                    </a:lnTo>
                    <a:lnTo>
                      <a:pt x="165" y="131"/>
                    </a:lnTo>
                    <a:lnTo>
                      <a:pt x="2" y="133"/>
                    </a:lnTo>
                    <a:lnTo>
                      <a:pt x="0" y="133"/>
                    </a:lnTo>
                    <a:lnTo>
                      <a:pt x="0"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779"/>
              <p:cNvSpPr>
                <a:spLocks/>
              </p:cNvSpPr>
              <p:nvPr/>
            </p:nvSpPr>
            <p:spPr bwMode="auto">
              <a:xfrm>
                <a:off x="24159" y="7593"/>
                <a:ext cx="101" cy="136"/>
              </a:xfrm>
              <a:custGeom>
                <a:avLst/>
                <a:gdLst>
                  <a:gd name="T0" fmla="*/ 99 w 101"/>
                  <a:gd name="T1" fmla="*/ 0 h 136"/>
                  <a:gd name="T2" fmla="*/ 101 w 101"/>
                  <a:gd name="T3" fmla="*/ 131 h 136"/>
                  <a:gd name="T4" fmla="*/ 4 w 101"/>
                  <a:gd name="T5" fmla="*/ 136 h 136"/>
                  <a:gd name="T6" fmla="*/ 0 w 101"/>
                  <a:gd name="T7" fmla="*/ 2 h 136"/>
                  <a:gd name="T8" fmla="*/ 99 w 101"/>
                  <a:gd name="T9" fmla="*/ 0 h 136"/>
                </a:gdLst>
                <a:ahLst/>
                <a:cxnLst>
                  <a:cxn ang="0">
                    <a:pos x="T0" y="T1"/>
                  </a:cxn>
                  <a:cxn ang="0">
                    <a:pos x="T2" y="T3"/>
                  </a:cxn>
                  <a:cxn ang="0">
                    <a:pos x="T4" y="T5"/>
                  </a:cxn>
                  <a:cxn ang="0">
                    <a:pos x="T6" y="T7"/>
                  </a:cxn>
                  <a:cxn ang="0">
                    <a:pos x="T8" y="T9"/>
                  </a:cxn>
                </a:cxnLst>
                <a:rect l="0" t="0" r="r" b="b"/>
                <a:pathLst>
                  <a:path w="101" h="136">
                    <a:moveTo>
                      <a:pt x="99" y="0"/>
                    </a:moveTo>
                    <a:lnTo>
                      <a:pt x="101" y="131"/>
                    </a:lnTo>
                    <a:lnTo>
                      <a:pt x="4" y="136"/>
                    </a:lnTo>
                    <a:lnTo>
                      <a:pt x="0" y="2"/>
                    </a:lnTo>
                    <a:lnTo>
                      <a:pt x="99"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780"/>
              <p:cNvSpPr>
                <a:spLocks/>
              </p:cNvSpPr>
              <p:nvPr/>
            </p:nvSpPr>
            <p:spPr bwMode="auto">
              <a:xfrm>
                <a:off x="24356" y="7587"/>
                <a:ext cx="168" cy="139"/>
              </a:xfrm>
              <a:custGeom>
                <a:avLst/>
                <a:gdLst>
                  <a:gd name="T0" fmla="*/ 164 w 168"/>
                  <a:gd name="T1" fmla="*/ 30 h 139"/>
                  <a:gd name="T2" fmla="*/ 168 w 168"/>
                  <a:gd name="T3" fmla="*/ 129 h 139"/>
                  <a:gd name="T4" fmla="*/ 67 w 168"/>
                  <a:gd name="T5" fmla="*/ 133 h 139"/>
                  <a:gd name="T6" fmla="*/ 67 w 168"/>
                  <a:gd name="T7" fmla="*/ 137 h 139"/>
                  <a:gd name="T8" fmla="*/ 3 w 168"/>
                  <a:gd name="T9" fmla="*/ 139 h 139"/>
                  <a:gd name="T10" fmla="*/ 3 w 168"/>
                  <a:gd name="T11" fmla="*/ 135 h 139"/>
                  <a:gd name="T12" fmla="*/ 7 w 168"/>
                  <a:gd name="T13" fmla="*/ 133 h 139"/>
                  <a:gd name="T14" fmla="*/ 0 w 168"/>
                  <a:gd name="T15" fmla="*/ 2 h 139"/>
                  <a:gd name="T16" fmla="*/ 35 w 168"/>
                  <a:gd name="T17" fmla="*/ 2 h 139"/>
                  <a:gd name="T18" fmla="*/ 99 w 168"/>
                  <a:gd name="T19" fmla="*/ 0 h 139"/>
                  <a:gd name="T20" fmla="*/ 99 w 168"/>
                  <a:gd name="T21" fmla="*/ 32 h 139"/>
                  <a:gd name="T22" fmla="*/ 164 w 168"/>
                  <a:gd name="T23" fmla="*/ 3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139">
                    <a:moveTo>
                      <a:pt x="164" y="30"/>
                    </a:moveTo>
                    <a:lnTo>
                      <a:pt x="168" y="129"/>
                    </a:lnTo>
                    <a:lnTo>
                      <a:pt x="67" y="133"/>
                    </a:lnTo>
                    <a:lnTo>
                      <a:pt x="67" y="137"/>
                    </a:lnTo>
                    <a:lnTo>
                      <a:pt x="3" y="139"/>
                    </a:lnTo>
                    <a:lnTo>
                      <a:pt x="3" y="135"/>
                    </a:lnTo>
                    <a:lnTo>
                      <a:pt x="7" y="133"/>
                    </a:lnTo>
                    <a:lnTo>
                      <a:pt x="0" y="2"/>
                    </a:lnTo>
                    <a:lnTo>
                      <a:pt x="35" y="2"/>
                    </a:lnTo>
                    <a:lnTo>
                      <a:pt x="99" y="0"/>
                    </a:lnTo>
                    <a:lnTo>
                      <a:pt x="99" y="32"/>
                    </a:lnTo>
                    <a:lnTo>
                      <a:pt x="164" y="3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781"/>
              <p:cNvSpPr>
                <a:spLocks/>
              </p:cNvSpPr>
              <p:nvPr/>
            </p:nvSpPr>
            <p:spPr bwMode="auto">
              <a:xfrm>
                <a:off x="22954" y="7600"/>
                <a:ext cx="133" cy="135"/>
              </a:xfrm>
              <a:custGeom>
                <a:avLst/>
                <a:gdLst>
                  <a:gd name="T0" fmla="*/ 131 w 133"/>
                  <a:gd name="T1" fmla="*/ 135 h 135"/>
                  <a:gd name="T2" fmla="*/ 67 w 133"/>
                  <a:gd name="T3" fmla="*/ 135 h 135"/>
                  <a:gd name="T4" fmla="*/ 0 w 133"/>
                  <a:gd name="T5" fmla="*/ 133 h 135"/>
                  <a:gd name="T6" fmla="*/ 2 w 133"/>
                  <a:gd name="T7" fmla="*/ 0 h 135"/>
                  <a:gd name="T8" fmla="*/ 133 w 133"/>
                  <a:gd name="T9" fmla="*/ 2 h 135"/>
                  <a:gd name="T10" fmla="*/ 131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1" y="135"/>
                    </a:moveTo>
                    <a:lnTo>
                      <a:pt x="67" y="135"/>
                    </a:lnTo>
                    <a:lnTo>
                      <a:pt x="0" y="133"/>
                    </a:lnTo>
                    <a:lnTo>
                      <a:pt x="2" y="0"/>
                    </a:lnTo>
                    <a:lnTo>
                      <a:pt x="133" y="2"/>
                    </a:lnTo>
                    <a:lnTo>
                      <a:pt x="131" y="1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782"/>
              <p:cNvSpPr>
                <a:spLocks/>
              </p:cNvSpPr>
              <p:nvPr/>
            </p:nvSpPr>
            <p:spPr bwMode="auto">
              <a:xfrm>
                <a:off x="23085" y="7602"/>
                <a:ext cx="131" cy="135"/>
              </a:xfrm>
              <a:custGeom>
                <a:avLst/>
                <a:gdLst>
                  <a:gd name="T0" fmla="*/ 0 w 131"/>
                  <a:gd name="T1" fmla="*/ 133 h 135"/>
                  <a:gd name="T2" fmla="*/ 2 w 131"/>
                  <a:gd name="T3" fmla="*/ 0 h 135"/>
                  <a:gd name="T4" fmla="*/ 67 w 131"/>
                  <a:gd name="T5" fmla="*/ 2 h 135"/>
                  <a:gd name="T6" fmla="*/ 131 w 131"/>
                  <a:gd name="T7" fmla="*/ 2 h 135"/>
                  <a:gd name="T8" fmla="*/ 131 w 131"/>
                  <a:gd name="T9" fmla="*/ 135 h 135"/>
                  <a:gd name="T10" fmla="*/ 67 w 131"/>
                  <a:gd name="T11" fmla="*/ 135 h 135"/>
                  <a:gd name="T12" fmla="*/ 0 w 131"/>
                  <a:gd name="T13" fmla="*/ 133 h 135"/>
                </a:gdLst>
                <a:ahLst/>
                <a:cxnLst>
                  <a:cxn ang="0">
                    <a:pos x="T0" y="T1"/>
                  </a:cxn>
                  <a:cxn ang="0">
                    <a:pos x="T2" y="T3"/>
                  </a:cxn>
                  <a:cxn ang="0">
                    <a:pos x="T4" y="T5"/>
                  </a:cxn>
                  <a:cxn ang="0">
                    <a:pos x="T6" y="T7"/>
                  </a:cxn>
                  <a:cxn ang="0">
                    <a:pos x="T8" y="T9"/>
                  </a:cxn>
                  <a:cxn ang="0">
                    <a:pos x="T10" y="T11"/>
                  </a:cxn>
                  <a:cxn ang="0">
                    <a:pos x="T12" y="T13"/>
                  </a:cxn>
                </a:cxnLst>
                <a:rect l="0" t="0" r="r" b="b"/>
                <a:pathLst>
                  <a:path w="131" h="135">
                    <a:moveTo>
                      <a:pt x="0" y="133"/>
                    </a:moveTo>
                    <a:lnTo>
                      <a:pt x="2" y="0"/>
                    </a:lnTo>
                    <a:lnTo>
                      <a:pt x="67" y="2"/>
                    </a:lnTo>
                    <a:lnTo>
                      <a:pt x="131" y="2"/>
                    </a:lnTo>
                    <a:lnTo>
                      <a:pt x="131" y="135"/>
                    </a:lnTo>
                    <a:lnTo>
                      <a:pt x="67" y="135"/>
                    </a:lnTo>
                    <a:lnTo>
                      <a:pt x="0"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783"/>
              <p:cNvSpPr>
                <a:spLocks/>
              </p:cNvSpPr>
              <p:nvPr/>
            </p:nvSpPr>
            <p:spPr bwMode="auto">
              <a:xfrm>
                <a:off x="24520" y="7583"/>
                <a:ext cx="219" cy="133"/>
              </a:xfrm>
              <a:custGeom>
                <a:avLst/>
                <a:gdLst>
                  <a:gd name="T0" fmla="*/ 0 w 219"/>
                  <a:gd name="T1" fmla="*/ 34 h 133"/>
                  <a:gd name="T2" fmla="*/ 0 w 219"/>
                  <a:gd name="T3" fmla="*/ 2 h 133"/>
                  <a:gd name="T4" fmla="*/ 62 w 219"/>
                  <a:gd name="T5" fmla="*/ 0 h 133"/>
                  <a:gd name="T6" fmla="*/ 90 w 219"/>
                  <a:gd name="T7" fmla="*/ 19 h 133"/>
                  <a:gd name="T8" fmla="*/ 118 w 219"/>
                  <a:gd name="T9" fmla="*/ 45 h 133"/>
                  <a:gd name="T10" fmla="*/ 133 w 219"/>
                  <a:gd name="T11" fmla="*/ 53 h 133"/>
                  <a:gd name="T12" fmla="*/ 141 w 219"/>
                  <a:gd name="T13" fmla="*/ 55 h 133"/>
                  <a:gd name="T14" fmla="*/ 152 w 219"/>
                  <a:gd name="T15" fmla="*/ 55 h 133"/>
                  <a:gd name="T16" fmla="*/ 180 w 219"/>
                  <a:gd name="T17" fmla="*/ 73 h 133"/>
                  <a:gd name="T18" fmla="*/ 195 w 219"/>
                  <a:gd name="T19" fmla="*/ 85 h 133"/>
                  <a:gd name="T20" fmla="*/ 219 w 219"/>
                  <a:gd name="T21" fmla="*/ 122 h 133"/>
                  <a:gd name="T22" fmla="*/ 101 w 219"/>
                  <a:gd name="T23" fmla="*/ 128 h 133"/>
                  <a:gd name="T24" fmla="*/ 4 w 219"/>
                  <a:gd name="T25" fmla="*/ 133 h 133"/>
                  <a:gd name="T26" fmla="*/ 0 w 219"/>
                  <a:gd name="T27"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9" h="133">
                    <a:moveTo>
                      <a:pt x="0" y="34"/>
                    </a:moveTo>
                    <a:lnTo>
                      <a:pt x="0" y="2"/>
                    </a:lnTo>
                    <a:lnTo>
                      <a:pt x="62" y="0"/>
                    </a:lnTo>
                    <a:lnTo>
                      <a:pt x="90" y="19"/>
                    </a:lnTo>
                    <a:lnTo>
                      <a:pt x="118" y="45"/>
                    </a:lnTo>
                    <a:lnTo>
                      <a:pt x="133" y="53"/>
                    </a:lnTo>
                    <a:lnTo>
                      <a:pt x="141" y="55"/>
                    </a:lnTo>
                    <a:lnTo>
                      <a:pt x="152" y="55"/>
                    </a:lnTo>
                    <a:lnTo>
                      <a:pt x="180" y="73"/>
                    </a:lnTo>
                    <a:lnTo>
                      <a:pt x="195" y="85"/>
                    </a:lnTo>
                    <a:lnTo>
                      <a:pt x="219" y="122"/>
                    </a:lnTo>
                    <a:lnTo>
                      <a:pt x="101" y="128"/>
                    </a:lnTo>
                    <a:lnTo>
                      <a:pt x="4" y="133"/>
                    </a:lnTo>
                    <a:lnTo>
                      <a:pt x="0" y="34"/>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4" name="Freeform 784"/>
              <p:cNvSpPr>
                <a:spLocks/>
              </p:cNvSpPr>
              <p:nvPr/>
            </p:nvSpPr>
            <p:spPr bwMode="auto">
              <a:xfrm>
                <a:off x="24520" y="7583"/>
                <a:ext cx="219" cy="133"/>
              </a:xfrm>
              <a:custGeom>
                <a:avLst/>
                <a:gdLst>
                  <a:gd name="T0" fmla="*/ 0 w 219"/>
                  <a:gd name="T1" fmla="*/ 34 h 133"/>
                  <a:gd name="T2" fmla="*/ 0 w 219"/>
                  <a:gd name="T3" fmla="*/ 2 h 133"/>
                  <a:gd name="T4" fmla="*/ 62 w 219"/>
                  <a:gd name="T5" fmla="*/ 0 h 133"/>
                  <a:gd name="T6" fmla="*/ 90 w 219"/>
                  <a:gd name="T7" fmla="*/ 19 h 133"/>
                  <a:gd name="T8" fmla="*/ 118 w 219"/>
                  <a:gd name="T9" fmla="*/ 45 h 133"/>
                  <a:gd name="T10" fmla="*/ 133 w 219"/>
                  <a:gd name="T11" fmla="*/ 53 h 133"/>
                  <a:gd name="T12" fmla="*/ 141 w 219"/>
                  <a:gd name="T13" fmla="*/ 55 h 133"/>
                  <a:gd name="T14" fmla="*/ 152 w 219"/>
                  <a:gd name="T15" fmla="*/ 55 h 133"/>
                  <a:gd name="T16" fmla="*/ 180 w 219"/>
                  <a:gd name="T17" fmla="*/ 73 h 133"/>
                  <a:gd name="T18" fmla="*/ 195 w 219"/>
                  <a:gd name="T19" fmla="*/ 85 h 133"/>
                  <a:gd name="T20" fmla="*/ 219 w 219"/>
                  <a:gd name="T21" fmla="*/ 122 h 133"/>
                  <a:gd name="T22" fmla="*/ 101 w 219"/>
                  <a:gd name="T23" fmla="*/ 128 h 133"/>
                  <a:gd name="T24" fmla="*/ 4 w 219"/>
                  <a:gd name="T25" fmla="*/ 133 h 133"/>
                  <a:gd name="T26" fmla="*/ 0 w 219"/>
                  <a:gd name="T27" fmla="*/ 3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9" h="133">
                    <a:moveTo>
                      <a:pt x="0" y="34"/>
                    </a:moveTo>
                    <a:lnTo>
                      <a:pt x="0" y="2"/>
                    </a:lnTo>
                    <a:lnTo>
                      <a:pt x="62" y="0"/>
                    </a:lnTo>
                    <a:lnTo>
                      <a:pt x="90" y="19"/>
                    </a:lnTo>
                    <a:lnTo>
                      <a:pt x="118" y="45"/>
                    </a:lnTo>
                    <a:lnTo>
                      <a:pt x="133" y="53"/>
                    </a:lnTo>
                    <a:lnTo>
                      <a:pt x="141" y="55"/>
                    </a:lnTo>
                    <a:lnTo>
                      <a:pt x="152" y="55"/>
                    </a:lnTo>
                    <a:lnTo>
                      <a:pt x="180" y="73"/>
                    </a:lnTo>
                    <a:lnTo>
                      <a:pt x="195" y="85"/>
                    </a:lnTo>
                    <a:lnTo>
                      <a:pt x="219" y="122"/>
                    </a:lnTo>
                    <a:lnTo>
                      <a:pt x="101" y="128"/>
                    </a:lnTo>
                    <a:lnTo>
                      <a:pt x="4" y="133"/>
                    </a:lnTo>
                    <a:lnTo>
                      <a:pt x="0" y="3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5" name="Freeform 785"/>
              <p:cNvSpPr>
                <a:spLocks/>
              </p:cNvSpPr>
              <p:nvPr/>
            </p:nvSpPr>
            <p:spPr bwMode="auto">
              <a:xfrm>
                <a:off x="22080" y="7576"/>
                <a:ext cx="195" cy="181"/>
              </a:xfrm>
              <a:custGeom>
                <a:avLst/>
                <a:gdLst>
                  <a:gd name="T0" fmla="*/ 195 w 195"/>
                  <a:gd name="T1" fmla="*/ 181 h 181"/>
                  <a:gd name="T2" fmla="*/ 189 w 195"/>
                  <a:gd name="T3" fmla="*/ 176 h 181"/>
                  <a:gd name="T4" fmla="*/ 182 w 195"/>
                  <a:gd name="T5" fmla="*/ 178 h 181"/>
                  <a:gd name="T6" fmla="*/ 178 w 195"/>
                  <a:gd name="T7" fmla="*/ 176 h 181"/>
                  <a:gd name="T8" fmla="*/ 174 w 195"/>
                  <a:gd name="T9" fmla="*/ 181 h 181"/>
                  <a:gd name="T10" fmla="*/ 165 w 195"/>
                  <a:gd name="T11" fmla="*/ 176 h 181"/>
                  <a:gd name="T12" fmla="*/ 159 w 195"/>
                  <a:gd name="T13" fmla="*/ 181 h 181"/>
                  <a:gd name="T14" fmla="*/ 159 w 195"/>
                  <a:gd name="T15" fmla="*/ 174 h 181"/>
                  <a:gd name="T16" fmla="*/ 148 w 195"/>
                  <a:gd name="T17" fmla="*/ 176 h 181"/>
                  <a:gd name="T18" fmla="*/ 144 w 195"/>
                  <a:gd name="T19" fmla="*/ 170 h 181"/>
                  <a:gd name="T20" fmla="*/ 137 w 195"/>
                  <a:gd name="T21" fmla="*/ 172 h 181"/>
                  <a:gd name="T22" fmla="*/ 135 w 195"/>
                  <a:gd name="T23" fmla="*/ 163 h 181"/>
                  <a:gd name="T24" fmla="*/ 131 w 195"/>
                  <a:gd name="T25" fmla="*/ 166 h 181"/>
                  <a:gd name="T26" fmla="*/ 129 w 195"/>
                  <a:gd name="T27" fmla="*/ 161 h 181"/>
                  <a:gd name="T28" fmla="*/ 124 w 195"/>
                  <a:gd name="T29" fmla="*/ 163 h 181"/>
                  <a:gd name="T30" fmla="*/ 118 w 195"/>
                  <a:gd name="T31" fmla="*/ 170 h 181"/>
                  <a:gd name="T32" fmla="*/ 109 w 195"/>
                  <a:gd name="T33" fmla="*/ 170 h 181"/>
                  <a:gd name="T34" fmla="*/ 109 w 195"/>
                  <a:gd name="T35" fmla="*/ 172 h 181"/>
                  <a:gd name="T36" fmla="*/ 103 w 195"/>
                  <a:gd name="T37" fmla="*/ 178 h 181"/>
                  <a:gd name="T38" fmla="*/ 97 w 195"/>
                  <a:gd name="T39" fmla="*/ 176 h 181"/>
                  <a:gd name="T40" fmla="*/ 84 w 195"/>
                  <a:gd name="T41" fmla="*/ 176 h 181"/>
                  <a:gd name="T42" fmla="*/ 84 w 195"/>
                  <a:gd name="T43" fmla="*/ 170 h 181"/>
                  <a:gd name="T44" fmla="*/ 73 w 195"/>
                  <a:gd name="T45" fmla="*/ 174 h 181"/>
                  <a:gd name="T46" fmla="*/ 71 w 195"/>
                  <a:gd name="T47" fmla="*/ 166 h 181"/>
                  <a:gd name="T48" fmla="*/ 73 w 195"/>
                  <a:gd name="T49" fmla="*/ 163 h 181"/>
                  <a:gd name="T50" fmla="*/ 66 w 195"/>
                  <a:gd name="T51" fmla="*/ 157 h 181"/>
                  <a:gd name="T52" fmla="*/ 60 w 195"/>
                  <a:gd name="T53" fmla="*/ 159 h 181"/>
                  <a:gd name="T54" fmla="*/ 54 w 195"/>
                  <a:gd name="T55" fmla="*/ 150 h 181"/>
                  <a:gd name="T56" fmla="*/ 49 w 195"/>
                  <a:gd name="T57" fmla="*/ 150 h 181"/>
                  <a:gd name="T58" fmla="*/ 49 w 195"/>
                  <a:gd name="T59" fmla="*/ 144 h 181"/>
                  <a:gd name="T60" fmla="*/ 45 w 195"/>
                  <a:gd name="T61" fmla="*/ 146 h 181"/>
                  <a:gd name="T62" fmla="*/ 43 w 195"/>
                  <a:gd name="T63" fmla="*/ 140 h 181"/>
                  <a:gd name="T64" fmla="*/ 39 w 195"/>
                  <a:gd name="T65" fmla="*/ 138 h 181"/>
                  <a:gd name="T66" fmla="*/ 34 w 195"/>
                  <a:gd name="T67" fmla="*/ 133 h 181"/>
                  <a:gd name="T68" fmla="*/ 28 w 195"/>
                  <a:gd name="T69" fmla="*/ 138 h 181"/>
                  <a:gd name="T70" fmla="*/ 28 w 195"/>
                  <a:gd name="T71" fmla="*/ 131 h 181"/>
                  <a:gd name="T72" fmla="*/ 19 w 195"/>
                  <a:gd name="T73" fmla="*/ 123 h 181"/>
                  <a:gd name="T74" fmla="*/ 11 w 195"/>
                  <a:gd name="T75" fmla="*/ 125 h 181"/>
                  <a:gd name="T76" fmla="*/ 11 w 195"/>
                  <a:gd name="T77" fmla="*/ 120 h 181"/>
                  <a:gd name="T78" fmla="*/ 4 w 195"/>
                  <a:gd name="T79" fmla="*/ 118 h 181"/>
                  <a:gd name="T80" fmla="*/ 0 w 195"/>
                  <a:gd name="T81" fmla="*/ 125 h 181"/>
                  <a:gd name="T82" fmla="*/ 2 w 195"/>
                  <a:gd name="T83" fmla="*/ 69 h 181"/>
                  <a:gd name="T84" fmla="*/ 9 w 195"/>
                  <a:gd name="T85" fmla="*/ 69 h 181"/>
                  <a:gd name="T86" fmla="*/ 13 w 195"/>
                  <a:gd name="T87" fmla="*/ 0 h 181"/>
                  <a:gd name="T88" fmla="*/ 195 w 195"/>
                  <a:gd name="T89" fmla="*/ 11 h 181"/>
                  <a:gd name="T90" fmla="*/ 189 w 195"/>
                  <a:gd name="T91" fmla="*/ 133 h 181"/>
                  <a:gd name="T92" fmla="*/ 195 w 195"/>
                  <a:gd name="T93" fmla="*/ 135 h 181"/>
                  <a:gd name="T94" fmla="*/ 195 w 195"/>
                  <a:gd name="T95"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5" h="181">
                    <a:moveTo>
                      <a:pt x="195" y="181"/>
                    </a:moveTo>
                    <a:lnTo>
                      <a:pt x="189" y="176"/>
                    </a:lnTo>
                    <a:lnTo>
                      <a:pt x="182" y="178"/>
                    </a:lnTo>
                    <a:lnTo>
                      <a:pt x="178" y="176"/>
                    </a:lnTo>
                    <a:lnTo>
                      <a:pt x="174" y="181"/>
                    </a:lnTo>
                    <a:lnTo>
                      <a:pt x="165" y="176"/>
                    </a:lnTo>
                    <a:lnTo>
                      <a:pt x="159" y="181"/>
                    </a:lnTo>
                    <a:lnTo>
                      <a:pt x="159" y="174"/>
                    </a:lnTo>
                    <a:lnTo>
                      <a:pt x="148" y="176"/>
                    </a:lnTo>
                    <a:lnTo>
                      <a:pt x="144" y="170"/>
                    </a:lnTo>
                    <a:lnTo>
                      <a:pt x="137" y="172"/>
                    </a:lnTo>
                    <a:lnTo>
                      <a:pt x="135" y="163"/>
                    </a:lnTo>
                    <a:lnTo>
                      <a:pt x="131" y="166"/>
                    </a:lnTo>
                    <a:lnTo>
                      <a:pt x="129" y="161"/>
                    </a:lnTo>
                    <a:lnTo>
                      <a:pt x="124" y="163"/>
                    </a:lnTo>
                    <a:lnTo>
                      <a:pt x="118" y="170"/>
                    </a:lnTo>
                    <a:lnTo>
                      <a:pt x="109" y="170"/>
                    </a:lnTo>
                    <a:lnTo>
                      <a:pt x="109" y="172"/>
                    </a:lnTo>
                    <a:lnTo>
                      <a:pt x="103" y="178"/>
                    </a:lnTo>
                    <a:lnTo>
                      <a:pt x="97" y="176"/>
                    </a:lnTo>
                    <a:lnTo>
                      <a:pt x="84" y="176"/>
                    </a:lnTo>
                    <a:lnTo>
                      <a:pt x="84" y="170"/>
                    </a:lnTo>
                    <a:lnTo>
                      <a:pt x="73" y="174"/>
                    </a:lnTo>
                    <a:lnTo>
                      <a:pt x="71" y="166"/>
                    </a:lnTo>
                    <a:lnTo>
                      <a:pt x="73" y="163"/>
                    </a:lnTo>
                    <a:lnTo>
                      <a:pt x="66" y="157"/>
                    </a:lnTo>
                    <a:lnTo>
                      <a:pt x="60" y="159"/>
                    </a:lnTo>
                    <a:lnTo>
                      <a:pt x="54" y="150"/>
                    </a:lnTo>
                    <a:lnTo>
                      <a:pt x="49" y="150"/>
                    </a:lnTo>
                    <a:lnTo>
                      <a:pt x="49" y="144"/>
                    </a:lnTo>
                    <a:lnTo>
                      <a:pt x="45" y="146"/>
                    </a:lnTo>
                    <a:lnTo>
                      <a:pt x="43" y="140"/>
                    </a:lnTo>
                    <a:lnTo>
                      <a:pt x="39" y="138"/>
                    </a:lnTo>
                    <a:lnTo>
                      <a:pt x="34" y="133"/>
                    </a:lnTo>
                    <a:lnTo>
                      <a:pt x="28" y="138"/>
                    </a:lnTo>
                    <a:lnTo>
                      <a:pt x="28" y="131"/>
                    </a:lnTo>
                    <a:lnTo>
                      <a:pt x="19" y="123"/>
                    </a:lnTo>
                    <a:lnTo>
                      <a:pt x="11" y="125"/>
                    </a:lnTo>
                    <a:lnTo>
                      <a:pt x="11" y="120"/>
                    </a:lnTo>
                    <a:lnTo>
                      <a:pt x="4" y="118"/>
                    </a:lnTo>
                    <a:lnTo>
                      <a:pt x="0" y="125"/>
                    </a:lnTo>
                    <a:lnTo>
                      <a:pt x="2" y="69"/>
                    </a:lnTo>
                    <a:lnTo>
                      <a:pt x="9" y="69"/>
                    </a:lnTo>
                    <a:lnTo>
                      <a:pt x="13" y="0"/>
                    </a:lnTo>
                    <a:lnTo>
                      <a:pt x="195" y="11"/>
                    </a:lnTo>
                    <a:lnTo>
                      <a:pt x="189" y="133"/>
                    </a:lnTo>
                    <a:lnTo>
                      <a:pt x="195" y="135"/>
                    </a:lnTo>
                    <a:lnTo>
                      <a:pt x="195" y="18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786"/>
              <p:cNvSpPr>
                <a:spLocks/>
              </p:cNvSpPr>
              <p:nvPr/>
            </p:nvSpPr>
            <p:spPr bwMode="auto">
              <a:xfrm>
                <a:off x="24822" y="7572"/>
                <a:ext cx="185" cy="174"/>
              </a:xfrm>
              <a:custGeom>
                <a:avLst/>
                <a:gdLst>
                  <a:gd name="T0" fmla="*/ 24 w 185"/>
                  <a:gd name="T1" fmla="*/ 174 h 174"/>
                  <a:gd name="T2" fmla="*/ 15 w 185"/>
                  <a:gd name="T3" fmla="*/ 43 h 174"/>
                  <a:gd name="T4" fmla="*/ 0 w 185"/>
                  <a:gd name="T5" fmla="*/ 43 h 174"/>
                  <a:gd name="T6" fmla="*/ 0 w 185"/>
                  <a:gd name="T7" fmla="*/ 21 h 174"/>
                  <a:gd name="T8" fmla="*/ 7 w 185"/>
                  <a:gd name="T9" fmla="*/ 13 h 174"/>
                  <a:gd name="T10" fmla="*/ 18 w 185"/>
                  <a:gd name="T11" fmla="*/ 8 h 174"/>
                  <a:gd name="T12" fmla="*/ 177 w 185"/>
                  <a:gd name="T13" fmla="*/ 0 h 174"/>
                  <a:gd name="T14" fmla="*/ 185 w 185"/>
                  <a:gd name="T15" fmla="*/ 163 h 174"/>
                  <a:gd name="T16" fmla="*/ 153 w 185"/>
                  <a:gd name="T17" fmla="*/ 167 h 174"/>
                  <a:gd name="T18" fmla="*/ 24 w 185"/>
                  <a:gd name="T1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5" h="174">
                    <a:moveTo>
                      <a:pt x="24" y="174"/>
                    </a:moveTo>
                    <a:lnTo>
                      <a:pt x="15" y="43"/>
                    </a:lnTo>
                    <a:lnTo>
                      <a:pt x="0" y="43"/>
                    </a:lnTo>
                    <a:lnTo>
                      <a:pt x="0" y="21"/>
                    </a:lnTo>
                    <a:lnTo>
                      <a:pt x="7" y="13"/>
                    </a:lnTo>
                    <a:lnTo>
                      <a:pt x="18" y="8"/>
                    </a:lnTo>
                    <a:lnTo>
                      <a:pt x="177" y="0"/>
                    </a:lnTo>
                    <a:lnTo>
                      <a:pt x="185" y="163"/>
                    </a:lnTo>
                    <a:lnTo>
                      <a:pt x="153" y="167"/>
                    </a:lnTo>
                    <a:lnTo>
                      <a:pt x="24" y="17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787"/>
              <p:cNvSpPr>
                <a:spLocks/>
              </p:cNvSpPr>
              <p:nvPr/>
            </p:nvSpPr>
            <p:spPr bwMode="auto">
              <a:xfrm>
                <a:off x="23768" y="7634"/>
                <a:ext cx="133" cy="101"/>
              </a:xfrm>
              <a:custGeom>
                <a:avLst/>
                <a:gdLst>
                  <a:gd name="T0" fmla="*/ 2 w 133"/>
                  <a:gd name="T1" fmla="*/ 101 h 101"/>
                  <a:gd name="T2" fmla="*/ 0 w 133"/>
                  <a:gd name="T3" fmla="*/ 101 h 101"/>
                  <a:gd name="T4" fmla="*/ 0 w 133"/>
                  <a:gd name="T5" fmla="*/ 2 h 101"/>
                  <a:gd name="T6" fmla="*/ 133 w 133"/>
                  <a:gd name="T7" fmla="*/ 0 h 101"/>
                  <a:gd name="T8" fmla="*/ 133 w 133"/>
                  <a:gd name="T9" fmla="*/ 99 h 101"/>
                  <a:gd name="T10" fmla="*/ 2 w 133"/>
                  <a:gd name="T11" fmla="*/ 101 h 101"/>
                </a:gdLst>
                <a:ahLst/>
                <a:cxnLst>
                  <a:cxn ang="0">
                    <a:pos x="T0" y="T1"/>
                  </a:cxn>
                  <a:cxn ang="0">
                    <a:pos x="T2" y="T3"/>
                  </a:cxn>
                  <a:cxn ang="0">
                    <a:pos x="T4" y="T5"/>
                  </a:cxn>
                  <a:cxn ang="0">
                    <a:pos x="T6" y="T7"/>
                  </a:cxn>
                  <a:cxn ang="0">
                    <a:pos x="T8" y="T9"/>
                  </a:cxn>
                  <a:cxn ang="0">
                    <a:pos x="T10" y="T11"/>
                  </a:cxn>
                </a:cxnLst>
                <a:rect l="0" t="0" r="r" b="b"/>
                <a:pathLst>
                  <a:path w="133" h="101">
                    <a:moveTo>
                      <a:pt x="2" y="101"/>
                    </a:moveTo>
                    <a:lnTo>
                      <a:pt x="0" y="101"/>
                    </a:lnTo>
                    <a:lnTo>
                      <a:pt x="0" y="2"/>
                    </a:lnTo>
                    <a:lnTo>
                      <a:pt x="133" y="0"/>
                    </a:lnTo>
                    <a:lnTo>
                      <a:pt x="133" y="99"/>
                    </a:lnTo>
                    <a:lnTo>
                      <a:pt x="2" y="10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788"/>
              <p:cNvSpPr>
                <a:spLocks/>
              </p:cNvSpPr>
              <p:nvPr/>
            </p:nvSpPr>
            <p:spPr bwMode="auto">
              <a:xfrm>
                <a:off x="24700" y="7613"/>
                <a:ext cx="146" cy="139"/>
              </a:xfrm>
              <a:custGeom>
                <a:avLst/>
                <a:gdLst>
                  <a:gd name="T0" fmla="*/ 146 w 146"/>
                  <a:gd name="T1" fmla="*/ 133 h 139"/>
                  <a:gd name="T2" fmla="*/ 52 w 146"/>
                  <a:gd name="T3" fmla="*/ 139 h 139"/>
                  <a:gd name="T4" fmla="*/ 52 w 146"/>
                  <a:gd name="T5" fmla="*/ 113 h 139"/>
                  <a:gd name="T6" fmla="*/ 39 w 146"/>
                  <a:gd name="T7" fmla="*/ 92 h 139"/>
                  <a:gd name="T8" fmla="*/ 15 w 146"/>
                  <a:gd name="T9" fmla="*/ 55 h 139"/>
                  <a:gd name="T10" fmla="*/ 0 w 146"/>
                  <a:gd name="T11" fmla="*/ 43 h 139"/>
                  <a:gd name="T12" fmla="*/ 26 w 146"/>
                  <a:gd name="T13" fmla="*/ 40 h 139"/>
                  <a:gd name="T14" fmla="*/ 21 w 146"/>
                  <a:gd name="T15" fmla="*/ 23 h 139"/>
                  <a:gd name="T16" fmla="*/ 24 w 146"/>
                  <a:gd name="T17" fmla="*/ 17 h 139"/>
                  <a:gd name="T18" fmla="*/ 32 w 146"/>
                  <a:gd name="T19" fmla="*/ 10 h 139"/>
                  <a:gd name="T20" fmla="*/ 43 w 146"/>
                  <a:gd name="T21" fmla="*/ 8 h 139"/>
                  <a:gd name="T22" fmla="*/ 54 w 146"/>
                  <a:gd name="T23" fmla="*/ 13 h 139"/>
                  <a:gd name="T24" fmla="*/ 64 w 146"/>
                  <a:gd name="T25" fmla="*/ 0 h 139"/>
                  <a:gd name="T26" fmla="*/ 73 w 146"/>
                  <a:gd name="T27" fmla="*/ 4 h 139"/>
                  <a:gd name="T28" fmla="*/ 122 w 146"/>
                  <a:gd name="T29" fmla="*/ 2 h 139"/>
                  <a:gd name="T30" fmla="*/ 137 w 146"/>
                  <a:gd name="T31" fmla="*/ 2 h 139"/>
                  <a:gd name="T32" fmla="*/ 146 w 146"/>
                  <a:gd name="T33"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39">
                    <a:moveTo>
                      <a:pt x="146" y="133"/>
                    </a:moveTo>
                    <a:lnTo>
                      <a:pt x="52" y="139"/>
                    </a:lnTo>
                    <a:lnTo>
                      <a:pt x="52" y="113"/>
                    </a:lnTo>
                    <a:lnTo>
                      <a:pt x="39" y="92"/>
                    </a:lnTo>
                    <a:lnTo>
                      <a:pt x="15" y="55"/>
                    </a:lnTo>
                    <a:lnTo>
                      <a:pt x="0" y="43"/>
                    </a:lnTo>
                    <a:lnTo>
                      <a:pt x="26" y="40"/>
                    </a:lnTo>
                    <a:lnTo>
                      <a:pt x="21" y="23"/>
                    </a:lnTo>
                    <a:lnTo>
                      <a:pt x="24" y="17"/>
                    </a:lnTo>
                    <a:lnTo>
                      <a:pt x="32" y="10"/>
                    </a:lnTo>
                    <a:lnTo>
                      <a:pt x="43" y="8"/>
                    </a:lnTo>
                    <a:lnTo>
                      <a:pt x="54" y="13"/>
                    </a:lnTo>
                    <a:lnTo>
                      <a:pt x="64" y="0"/>
                    </a:lnTo>
                    <a:lnTo>
                      <a:pt x="73" y="4"/>
                    </a:lnTo>
                    <a:lnTo>
                      <a:pt x="122" y="2"/>
                    </a:lnTo>
                    <a:lnTo>
                      <a:pt x="137" y="2"/>
                    </a:lnTo>
                    <a:lnTo>
                      <a:pt x="146"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789"/>
              <p:cNvSpPr>
                <a:spLocks/>
              </p:cNvSpPr>
              <p:nvPr/>
            </p:nvSpPr>
            <p:spPr bwMode="auto">
              <a:xfrm>
                <a:off x="21777" y="7630"/>
                <a:ext cx="305" cy="240"/>
              </a:xfrm>
              <a:custGeom>
                <a:avLst/>
                <a:gdLst>
                  <a:gd name="T0" fmla="*/ 249 w 305"/>
                  <a:gd name="T1" fmla="*/ 240 h 240"/>
                  <a:gd name="T2" fmla="*/ 7 w 305"/>
                  <a:gd name="T3" fmla="*/ 225 h 240"/>
                  <a:gd name="T4" fmla="*/ 9 w 305"/>
                  <a:gd name="T5" fmla="*/ 193 h 240"/>
                  <a:gd name="T6" fmla="*/ 0 w 305"/>
                  <a:gd name="T7" fmla="*/ 191 h 240"/>
                  <a:gd name="T8" fmla="*/ 7 w 305"/>
                  <a:gd name="T9" fmla="*/ 107 h 240"/>
                  <a:gd name="T10" fmla="*/ 11 w 305"/>
                  <a:gd name="T11" fmla="*/ 105 h 240"/>
                  <a:gd name="T12" fmla="*/ 13 w 305"/>
                  <a:gd name="T13" fmla="*/ 114 h 240"/>
                  <a:gd name="T14" fmla="*/ 17 w 305"/>
                  <a:gd name="T15" fmla="*/ 112 h 240"/>
                  <a:gd name="T16" fmla="*/ 26 w 305"/>
                  <a:gd name="T17" fmla="*/ 114 h 240"/>
                  <a:gd name="T18" fmla="*/ 39 w 305"/>
                  <a:gd name="T19" fmla="*/ 105 h 240"/>
                  <a:gd name="T20" fmla="*/ 47 w 305"/>
                  <a:gd name="T21" fmla="*/ 0 h 240"/>
                  <a:gd name="T22" fmla="*/ 50 w 305"/>
                  <a:gd name="T23" fmla="*/ 0 h 240"/>
                  <a:gd name="T24" fmla="*/ 305 w 305"/>
                  <a:gd name="T25" fmla="*/ 15 h 240"/>
                  <a:gd name="T26" fmla="*/ 303 w 305"/>
                  <a:gd name="T27" fmla="*/ 71 h 240"/>
                  <a:gd name="T28" fmla="*/ 281 w 305"/>
                  <a:gd name="T29" fmla="*/ 73 h 240"/>
                  <a:gd name="T30" fmla="*/ 279 w 305"/>
                  <a:gd name="T31" fmla="*/ 79 h 240"/>
                  <a:gd name="T32" fmla="*/ 275 w 305"/>
                  <a:gd name="T33" fmla="*/ 77 h 240"/>
                  <a:gd name="T34" fmla="*/ 273 w 305"/>
                  <a:gd name="T35" fmla="*/ 84 h 240"/>
                  <a:gd name="T36" fmla="*/ 262 w 305"/>
                  <a:gd name="T37" fmla="*/ 84 h 240"/>
                  <a:gd name="T38" fmla="*/ 258 w 305"/>
                  <a:gd name="T39" fmla="*/ 90 h 240"/>
                  <a:gd name="T40" fmla="*/ 249 w 305"/>
                  <a:gd name="T41"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5" h="240">
                    <a:moveTo>
                      <a:pt x="249" y="240"/>
                    </a:moveTo>
                    <a:lnTo>
                      <a:pt x="7" y="225"/>
                    </a:lnTo>
                    <a:lnTo>
                      <a:pt x="9" y="193"/>
                    </a:lnTo>
                    <a:lnTo>
                      <a:pt x="0" y="191"/>
                    </a:lnTo>
                    <a:lnTo>
                      <a:pt x="7" y="107"/>
                    </a:lnTo>
                    <a:lnTo>
                      <a:pt x="11" y="105"/>
                    </a:lnTo>
                    <a:lnTo>
                      <a:pt x="13" y="114"/>
                    </a:lnTo>
                    <a:lnTo>
                      <a:pt x="17" y="112"/>
                    </a:lnTo>
                    <a:lnTo>
                      <a:pt x="26" y="114"/>
                    </a:lnTo>
                    <a:lnTo>
                      <a:pt x="39" y="105"/>
                    </a:lnTo>
                    <a:lnTo>
                      <a:pt x="47" y="0"/>
                    </a:lnTo>
                    <a:lnTo>
                      <a:pt x="50" y="0"/>
                    </a:lnTo>
                    <a:lnTo>
                      <a:pt x="305" y="15"/>
                    </a:lnTo>
                    <a:lnTo>
                      <a:pt x="303" y="71"/>
                    </a:lnTo>
                    <a:lnTo>
                      <a:pt x="281" y="73"/>
                    </a:lnTo>
                    <a:lnTo>
                      <a:pt x="279" y="79"/>
                    </a:lnTo>
                    <a:lnTo>
                      <a:pt x="275" y="77"/>
                    </a:lnTo>
                    <a:lnTo>
                      <a:pt x="273" y="84"/>
                    </a:lnTo>
                    <a:lnTo>
                      <a:pt x="262" y="84"/>
                    </a:lnTo>
                    <a:lnTo>
                      <a:pt x="258" y="90"/>
                    </a:lnTo>
                    <a:lnTo>
                      <a:pt x="249" y="24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790"/>
              <p:cNvSpPr>
                <a:spLocks/>
              </p:cNvSpPr>
              <p:nvPr/>
            </p:nvSpPr>
            <p:spPr bwMode="auto">
              <a:xfrm>
                <a:off x="22692" y="7694"/>
                <a:ext cx="131" cy="168"/>
              </a:xfrm>
              <a:custGeom>
                <a:avLst/>
                <a:gdLst>
                  <a:gd name="T0" fmla="*/ 24 w 131"/>
                  <a:gd name="T1" fmla="*/ 163 h 168"/>
                  <a:gd name="T2" fmla="*/ 0 w 131"/>
                  <a:gd name="T3" fmla="*/ 163 h 168"/>
                  <a:gd name="T4" fmla="*/ 4 w 131"/>
                  <a:gd name="T5" fmla="*/ 32 h 168"/>
                  <a:gd name="T6" fmla="*/ 2 w 131"/>
                  <a:gd name="T7" fmla="*/ 32 h 168"/>
                  <a:gd name="T8" fmla="*/ 2 w 131"/>
                  <a:gd name="T9" fmla="*/ 0 h 168"/>
                  <a:gd name="T10" fmla="*/ 131 w 131"/>
                  <a:gd name="T11" fmla="*/ 2 h 168"/>
                  <a:gd name="T12" fmla="*/ 131 w 131"/>
                  <a:gd name="T13" fmla="*/ 37 h 168"/>
                  <a:gd name="T14" fmla="*/ 129 w 131"/>
                  <a:gd name="T15" fmla="*/ 168 h 168"/>
                  <a:gd name="T16" fmla="*/ 24 w 131"/>
                  <a:gd name="T17" fmla="*/ 16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68">
                    <a:moveTo>
                      <a:pt x="24" y="163"/>
                    </a:moveTo>
                    <a:lnTo>
                      <a:pt x="0" y="163"/>
                    </a:lnTo>
                    <a:lnTo>
                      <a:pt x="4" y="32"/>
                    </a:lnTo>
                    <a:lnTo>
                      <a:pt x="2" y="32"/>
                    </a:lnTo>
                    <a:lnTo>
                      <a:pt x="2" y="0"/>
                    </a:lnTo>
                    <a:lnTo>
                      <a:pt x="131" y="2"/>
                    </a:lnTo>
                    <a:lnTo>
                      <a:pt x="131" y="37"/>
                    </a:lnTo>
                    <a:lnTo>
                      <a:pt x="129" y="168"/>
                    </a:lnTo>
                    <a:lnTo>
                      <a:pt x="24" y="163"/>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1" name="Freeform 791"/>
              <p:cNvSpPr>
                <a:spLocks/>
              </p:cNvSpPr>
              <p:nvPr/>
            </p:nvSpPr>
            <p:spPr bwMode="auto">
              <a:xfrm>
                <a:off x="22692" y="7694"/>
                <a:ext cx="131" cy="168"/>
              </a:xfrm>
              <a:custGeom>
                <a:avLst/>
                <a:gdLst>
                  <a:gd name="T0" fmla="*/ 24 w 131"/>
                  <a:gd name="T1" fmla="*/ 163 h 168"/>
                  <a:gd name="T2" fmla="*/ 0 w 131"/>
                  <a:gd name="T3" fmla="*/ 163 h 168"/>
                  <a:gd name="T4" fmla="*/ 4 w 131"/>
                  <a:gd name="T5" fmla="*/ 32 h 168"/>
                  <a:gd name="T6" fmla="*/ 2 w 131"/>
                  <a:gd name="T7" fmla="*/ 32 h 168"/>
                  <a:gd name="T8" fmla="*/ 2 w 131"/>
                  <a:gd name="T9" fmla="*/ 0 h 168"/>
                  <a:gd name="T10" fmla="*/ 131 w 131"/>
                  <a:gd name="T11" fmla="*/ 2 h 168"/>
                  <a:gd name="T12" fmla="*/ 131 w 131"/>
                  <a:gd name="T13" fmla="*/ 37 h 168"/>
                  <a:gd name="T14" fmla="*/ 129 w 131"/>
                  <a:gd name="T15" fmla="*/ 168 h 168"/>
                  <a:gd name="T16" fmla="*/ 24 w 131"/>
                  <a:gd name="T17" fmla="*/ 16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68">
                    <a:moveTo>
                      <a:pt x="24" y="163"/>
                    </a:moveTo>
                    <a:lnTo>
                      <a:pt x="0" y="163"/>
                    </a:lnTo>
                    <a:lnTo>
                      <a:pt x="4" y="32"/>
                    </a:lnTo>
                    <a:lnTo>
                      <a:pt x="2" y="32"/>
                    </a:lnTo>
                    <a:lnTo>
                      <a:pt x="2" y="0"/>
                    </a:lnTo>
                    <a:lnTo>
                      <a:pt x="131" y="2"/>
                    </a:lnTo>
                    <a:lnTo>
                      <a:pt x="131" y="37"/>
                    </a:lnTo>
                    <a:lnTo>
                      <a:pt x="129" y="168"/>
                    </a:lnTo>
                    <a:lnTo>
                      <a:pt x="24" y="16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2" name="Freeform 792"/>
              <p:cNvSpPr>
                <a:spLocks/>
              </p:cNvSpPr>
              <p:nvPr/>
            </p:nvSpPr>
            <p:spPr bwMode="auto">
              <a:xfrm>
                <a:off x="22514" y="7690"/>
                <a:ext cx="182" cy="167"/>
              </a:xfrm>
              <a:custGeom>
                <a:avLst/>
                <a:gdLst>
                  <a:gd name="T0" fmla="*/ 178 w 182"/>
                  <a:gd name="T1" fmla="*/ 167 h 167"/>
                  <a:gd name="T2" fmla="*/ 43 w 182"/>
                  <a:gd name="T3" fmla="*/ 161 h 167"/>
                  <a:gd name="T4" fmla="*/ 47 w 182"/>
                  <a:gd name="T5" fmla="*/ 152 h 167"/>
                  <a:gd name="T6" fmla="*/ 32 w 182"/>
                  <a:gd name="T7" fmla="*/ 135 h 167"/>
                  <a:gd name="T8" fmla="*/ 30 w 182"/>
                  <a:gd name="T9" fmla="*/ 114 h 167"/>
                  <a:gd name="T10" fmla="*/ 26 w 182"/>
                  <a:gd name="T11" fmla="*/ 105 h 167"/>
                  <a:gd name="T12" fmla="*/ 19 w 182"/>
                  <a:gd name="T13" fmla="*/ 101 h 167"/>
                  <a:gd name="T14" fmla="*/ 4 w 182"/>
                  <a:gd name="T15" fmla="*/ 101 h 167"/>
                  <a:gd name="T16" fmla="*/ 0 w 182"/>
                  <a:gd name="T17" fmla="*/ 97 h 167"/>
                  <a:gd name="T18" fmla="*/ 2 w 182"/>
                  <a:gd name="T19" fmla="*/ 88 h 167"/>
                  <a:gd name="T20" fmla="*/ 17 w 182"/>
                  <a:gd name="T21" fmla="*/ 79 h 167"/>
                  <a:gd name="T22" fmla="*/ 13 w 182"/>
                  <a:gd name="T23" fmla="*/ 62 h 167"/>
                  <a:gd name="T24" fmla="*/ 13 w 182"/>
                  <a:gd name="T25" fmla="*/ 58 h 167"/>
                  <a:gd name="T26" fmla="*/ 30 w 182"/>
                  <a:gd name="T27" fmla="*/ 52 h 167"/>
                  <a:gd name="T28" fmla="*/ 45 w 182"/>
                  <a:gd name="T29" fmla="*/ 30 h 167"/>
                  <a:gd name="T30" fmla="*/ 43 w 182"/>
                  <a:gd name="T31" fmla="*/ 24 h 167"/>
                  <a:gd name="T32" fmla="*/ 32 w 182"/>
                  <a:gd name="T33" fmla="*/ 9 h 167"/>
                  <a:gd name="T34" fmla="*/ 32 w 182"/>
                  <a:gd name="T35" fmla="*/ 0 h 167"/>
                  <a:gd name="T36" fmla="*/ 148 w 182"/>
                  <a:gd name="T37" fmla="*/ 4 h 167"/>
                  <a:gd name="T38" fmla="*/ 180 w 182"/>
                  <a:gd name="T39" fmla="*/ 4 h 167"/>
                  <a:gd name="T40" fmla="*/ 180 w 182"/>
                  <a:gd name="T41" fmla="*/ 36 h 167"/>
                  <a:gd name="T42" fmla="*/ 182 w 182"/>
                  <a:gd name="T43" fmla="*/ 36 h 167"/>
                  <a:gd name="T44" fmla="*/ 178 w 182"/>
                  <a:gd name="T45"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2" h="167">
                    <a:moveTo>
                      <a:pt x="178" y="167"/>
                    </a:moveTo>
                    <a:lnTo>
                      <a:pt x="43" y="161"/>
                    </a:lnTo>
                    <a:lnTo>
                      <a:pt x="47" y="152"/>
                    </a:lnTo>
                    <a:lnTo>
                      <a:pt x="32" y="135"/>
                    </a:lnTo>
                    <a:lnTo>
                      <a:pt x="30" y="114"/>
                    </a:lnTo>
                    <a:lnTo>
                      <a:pt x="26" y="105"/>
                    </a:lnTo>
                    <a:lnTo>
                      <a:pt x="19" y="101"/>
                    </a:lnTo>
                    <a:lnTo>
                      <a:pt x="4" y="101"/>
                    </a:lnTo>
                    <a:lnTo>
                      <a:pt x="0" y="97"/>
                    </a:lnTo>
                    <a:lnTo>
                      <a:pt x="2" y="88"/>
                    </a:lnTo>
                    <a:lnTo>
                      <a:pt x="17" y="79"/>
                    </a:lnTo>
                    <a:lnTo>
                      <a:pt x="13" y="62"/>
                    </a:lnTo>
                    <a:lnTo>
                      <a:pt x="13" y="58"/>
                    </a:lnTo>
                    <a:lnTo>
                      <a:pt x="30" y="52"/>
                    </a:lnTo>
                    <a:lnTo>
                      <a:pt x="45" y="30"/>
                    </a:lnTo>
                    <a:lnTo>
                      <a:pt x="43" y="24"/>
                    </a:lnTo>
                    <a:lnTo>
                      <a:pt x="32" y="9"/>
                    </a:lnTo>
                    <a:lnTo>
                      <a:pt x="32" y="0"/>
                    </a:lnTo>
                    <a:lnTo>
                      <a:pt x="148" y="4"/>
                    </a:lnTo>
                    <a:lnTo>
                      <a:pt x="180" y="4"/>
                    </a:lnTo>
                    <a:lnTo>
                      <a:pt x="180" y="36"/>
                    </a:lnTo>
                    <a:lnTo>
                      <a:pt x="182" y="36"/>
                    </a:lnTo>
                    <a:lnTo>
                      <a:pt x="178" y="16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793"/>
              <p:cNvSpPr>
                <a:spLocks/>
              </p:cNvSpPr>
              <p:nvPr/>
            </p:nvSpPr>
            <p:spPr bwMode="auto">
              <a:xfrm>
                <a:off x="22026" y="7694"/>
                <a:ext cx="279" cy="189"/>
              </a:xfrm>
              <a:custGeom>
                <a:avLst/>
                <a:gdLst>
                  <a:gd name="T0" fmla="*/ 277 w 279"/>
                  <a:gd name="T1" fmla="*/ 189 h 189"/>
                  <a:gd name="T2" fmla="*/ 0 w 279"/>
                  <a:gd name="T3" fmla="*/ 176 h 189"/>
                  <a:gd name="T4" fmla="*/ 9 w 279"/>
                  <a:gd name="T5" fmla="*/ 26 h 189"/>
                  <a:gd name="T6" fmla="*/ 13 w 279"/>
                  <a:gd name="T7" fmla="*/ 20 h 189"/>
                  <a:gd name="T8" fmla="*/ 24 w 279"/>
                  <a:gd name="T9" fmla="*/ 20 h 189"/>
                  <a:gd name="T10" fmla="*/ 26 w 279"/>
                  <a:gd name="T11" fmla="*/ 13 h 189"/>
                  <a:gd name="T12" fmla="*/ 30 w 279"/>
                  <a:gd name="T13" fmla="*/ 15 h 189"/>
                  <a:gd name="T14" fmla="*/ 32 w 279"/>
                  <a:gd name="T15" fmla="*/ 9 h 189"/>
                  <a:gd name="T16" fmla="*/ 54 w 279"/>
                  <a:gd name="T17" fmla="*/ 7 h 189"/>
                  <a:gd name="T18" fmla="*/ 58 w 279"/>
                  <a:gd name="T19" fmla="*/ 0 h 189"/>
                  <a:gd name="T20" fmla="*/ 65 w 279"/>
                  <a:gd name="T21" fmla="*/ 2 h 189"/>
                  <a:gd name="T22" fmla="*/ 65 w 279"/>
                  <a:gd name="T23" fmla="*/ 7 h 189"/>
                  <a:gd name="T24" fmla="*/ 73 w 279"/>
                  <a:gd name="T25" fmla="*/ 5 h 189"/>
                  <a:gd name="T26" fmla="*/ 82 w 279"/>
                  <a:gd name="T27" fmla="*/ 13 h 189"/>
                  <a:gd name="T28" fmla="*/ 82 w 279"/>
                  <a:gd name="T29" fmla="*/ 20 h 189"/>
                  <a:gd name="T30" fmla="*/ 88 w 279"/>
                  <a:gd name="T31" fmla="*/ 15 h 189"/>
                  <a:gd name="T32" fmla="*/ 93 w 279"/>
                  <a:gd name="T33" fmla="*/ 20 h 189"/>
                  <a:gd name="T34" fmla="*/ 97 w 279"/>
                  <a:gd name="T35" fmla="*/ 22 h 189"/>
                  <a:gd name="T36" fmla="*/ 99 w 279"/>
                  <a:gd name="T37" fmla="*/ 28 h 189"/>
                  <a:gd name="T38" fmla="*/ 103 w 279"/>
                  <a:gd name="T39" fmla="*/ 26 h 189"/>
                  <a:gd name="T40" fmla="*/ 103 w 279"/>
                  <a:gd name="T41" fmla="*/ 32 h 189"/>
                  <a:gd name="T42" fmla="*/ 108 w 279"/>
                  <a:gd name="T43" fmla="*/ 32 h 189"/>
                  <a:gd name="T44" fmla="*/ 114 w 279"/>
                  <a:gd name="T45" fmla="*/ 41 h 189"/>
                  <a:gd name="T46" fmla="*/ 120 w 279"/>
                  <a:gd name="T47" fmla="*/ 39 h 189"/>
                  <a:gd name="T48" fmla="*/ 127 w 279"/>
                  <a:gd name="T49" fmla="*/ 45 h 189"/>
                  <a:gd name="T50" fmla="*/ 125 w 279"/>
                  <a:gd name="T51" fmla="*/ 48 h 189"/>
                  <a:gd name="T52" fmla="*/ 127 w 279"/>
                  <a:gd name="T53" fmla="*/ 56 h 189"/>
                  <a:gd name="T54" fmla="*/ 138 w 279"/>
                  <a:gd name="T55" fmla="*/ 52 h 189"/>
                  <a:gd name="T56" fmla="*/ 138 w 279"/>
                  <a:gd name="T57" fmla="*/ 58 h 189"/>
                  <a:gd name="T58" fmla="*/ 151 w 279"/>
                  <a:gd name="T59" fmla="*/ 58 h 189"/>
                  <a:gd name="T60" fmla="*/ 157 w 279"/>
                  <a:gd name="T61" fmla="*/ 60 h 189"/>
                  <a:gd name="T62" fmla="*/ 163 w 279"/>
                  <a:gd name="T63" fmla="*/ 54 h 189"/>
                  <a:gd name="T64" fmla="*/ 163 w 279"/>
                  <a:gd name="T65" fmla="*/ 52 h 189"/>
                  <a:gd name="T66" fmla="*/ 172 w 279"/>
                  <a:gd name="T67" fmla="*/ 52 h 189"/>
                  <a:gd name="T68" fmla="*/ 178 w 279"/>
                  <a:gd name="T69" fmla="*/ 45 h 189"/>
                  <a:gd name="T70" fmla="*/ 183 w 279"/>
                  <a:gd name="T71" fmla="*/ 43 h 189"/>
                  <a:gd name="T72" fmla="*/ 185 w 279"/>
                  <a:gd name="T73" fmla="*/ 48 h 189"/>
                  <a:gd name="T74" fmla="*/ 189 w 279"/>
                  <a:gd name="T75" fmla="*/ 45 h 189"/>
                  <a:gd name="T76" fmla="*/ 191 w 279"/>
                  <a:gd name="T77" fmla="*/ 54 h 189"/>
                  <a:gd name="T78" fmla="*/ 198 w 279"/>
                  <a:gd name="T79" fmla="*/ 52 h 189"/>
                  <a:gd name="T80" fmla="*/ 202 w 279"/>
                  <a:gd name="T81" fmla="*/ 58 h 189"/>
                  <a:gd name="T82" fmla="*/ 213 w 279"/>
                  <a:gd name="T83" fmla="*/ 56 h 189"/>
                  <a:gd name="T84" fmla="*/ 213 w 279"/>
                  <a:gd name="T85" fmla="*/ 63 h 189"/>
                  <a:gd name="T86" fmla="*/ 219 w 279"/>
                  <a:gd name="T87" fmla="*/ 58 h 189"/>
                  <a:gd name="T88" fmla="*/ 228 w 279"/>
                  <a:gd name="T89" fmla="*/ 63 h 189"/>
                  <a:gd name="T90" fmla="*/ 232 w 279"/>
                  <a:gd name="T91" fmla="*/ 58 h 189"/>
                  <a:gd name="T92" fmla="*/ 236 w 279"/>
                  <a:gd name="T93" fmla="*/ 60 h 189"/>
                  <a:gd name="T94" fmla="*/ 243 w 279"/>
                  <a:gd name="T95" fmla="*/ 58 h 189"/>
                  <a:gd name="T96" fmla="*/ 249 w 279"/>
                  <a:gd name="T97" fmla="*/ 63 h 189"/>
                  <a:gd name="T98" fmla="*/ 260 w 279"/>
                  <a:gd name="T99" fmla="*/ 65 h 189"/>
                  <a:gd name="T100" fmla="*/ 264 w 279"/>
                  <a:gd name="T101" fmla="*/ 71 h 189"/>
                  <a:gd name="T102" fmla="*/ 279 w 279"/>
                  <a:gd name="T103" fmla="*/ 67 h 189"/>
                  <a:gd name="T104" fmla="*/ 275 w 279"/>
                  <a:gd name="T105" fmla="*/ 157 h 189"/>
                  <a:gd name="T106" fmla="*/ 279 w 279"/>
                  <a:gd name="T107" fmla="*/ 157 h 189"/>
                  <a:gd name="T108" fmla="*/ 277 w 279"/>
                  <a:gd name="T109" fmla="*/ 18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89">
                    <a:moveTo>
                      <a:pt x="277" y="189"/>
                    </a:moveTo>
                    <a:lnTo>
                      <a:pt x="0" y="176"/>
                    </a:lnTo>
                    <a:lnTo>
                      <a:pt x="9" y="26"/>
                    </a:lnTo>
                    <a:lnTo>
                      <a:pt x="13" y="20"/>
                    </a:lnTo>
                    <a:lnTo>
                      <a:pt x="24" y="20"/>
                    </a:lnTo>
                    <a:lnTo>
                      <a:pt x="26" y="13"/>
                    </a:lnTo>
                    <a:lnTo>
                      <a:pt x="30" y="15"/>
                    </a:lnTo>
                    <a:lnTo>
                      <a:pt x="32" y="9"/>
                    </a:lnTo>
                    <a:lnTo>
                      <a:pt x="54" y="7"/>
                    </a:lnTo>
                    <a:lnTo>
                      <a:pt x="58" y="0"/>
                    </a:lnTo>
                    <a:lnTo>
                      <a:pt x="65" y="2"/>
                    </a:lnTo>
                    <a:lnTo>
                      <a:pt x="65" y="7"/>
                    </a:lnTo>
                    <a:lnTo>
                      <a:pt x="73" y="5"/>
                    </a:lnTo>
                    <a:lnTo>
                      <a:pt x="82" y="13"/>
                    </a:lnTo>
                    <a:lnTo>
                      <a:pt x="82" y="20"/>
                    </a:lnTo>
                    <a:lnTo>
                      <a:pt x="88" y="15"/>
                    </a:lnTo>
                    <a:lnTo>
                      <a:pt x="93" y="20"/>
                    </a:lnTo>
                    <a:lnTo>
                      <a:pt x="97" y="22"/>
                    </a:lnTo>
                    <a:lnTo>
                      <a:pt x="99" y="28"/>
                    </a:lnTo>
                    <a:lnTo>
                      <a:pt x="103" y="26"/>
                    </a:lnTo>
                    <a:lnTo>
                      <a:pt x="103" y="32"/>
                    </a:lnTo>
                    <a:lnTo>
                      <a:pt x="108" y="32"/>
                    </a:lnTo>
                    <a:lnTo>
                      <a:pt x="114" y="41"/>
                    </a:lnTo>
                    <a:lnTo>
                      <a:pt x="120" y="39"/>
                    </a:lnTo>
                    <a:lnTo>
                      <a:pt x="127" y="45"/>
                    </a:lnTo>
                    <a:lnTo>
                      <a:pt x="125" y="48"/>
                    </a:lnTo>
                    <a:lnTo>
                      <a:pt x="127" y="56"/>
                    </a:lnTo>
                    <a:lnTo>
                      <a:pt x="138" y="52"/>
                    </a:lnTo>
                    <a:lnTo>
                      <a:pt x="138" y="58"/>
                    </a:lnTo>
                    <a:lnTo>
                      <a:pt x="151" y="58"/>
                    </a:lnTo>
                    <a:lnTo>
                      <a:pt x="157" y="60"/>
                    </a:lnTo>
                    <a:lnTo>
                      <a:pt x="163" y="54"/>
                    </a:lnTo>
                    <a:lnTo>
                      <a:pt x="163" y="52"/>
                    </a:lnTo>
                    <a:lnTo>
                      <a:pt x="172" y="52"/>
                    </a:lnTo>
                    <a:lnTo>
                      <a:pt x="178" y="45"/>
                    </a:lnTo>
                    <a:lnTo>
                      <a:pt x="183" y="43"/>
                    </a:lnTo>
                    <a:lnTo>
                      <a:pt x="185" y="48"/>
                    </a:lnTo>
                    <a:lnTo>
                      <a:pt x="189" y="45"/>
                    </a:lnTo>
                    <a:lnTo>
                      <a:pt x="191" y="54"/>
                    </a:lnTo>
                    <a:lnTo>
                      <a:pt x="198" y="52"/>
                    </a:lnTo>
                    <a:lnTo>
                      <a:pt x="202" y="58"/>
                    </a:lnTo>
                    <a:lnTo>
                      <a:pt x="213" y="56"/>
                    </a:lnTo>
                    <a:lnTo>
                      <a:pt x="213" y="63"/>
                    </a:lnTo>
                    <a:lnTo>
                      <a:pt x="219" y="58"/>
                    </a:lnTo>
                    <a:lnTo>
                      <a:pt x="228" y="63"/>
                    </a:lnTo>
                    <a:lnTo>
                      <a:pt x="232" y="58"/>
                    </a:lnTo>
                    <a:lnTo>
                      <a:pt x="236" y="60"/>
                    </a:lnTo>
                    <a:lnTo>
                      <a:pt x="243" y="58"/>
                    </a:lnTo>
                    <a:lnTo>
                      <a:pt x="249" y="63"/>
                    </a:lnTo>
                    <a:lnTo>
                      <a:pt x="260" y="65"/>
                    </a:lnTo>
                    <a:lnTo>
                      <a:pt x="264" y="71"/>
                    </a:lnTo>
                    <a:lnTo>
                      <a:pt x="279" y="67"/>
                    </a:lnTo>
                    <a:lnTo>
                      <a:pt x="275" y="157"/>
                    </a:lnTo>
                    <a:lnTo>
                      <a:pt x="279" y="157"/>
                    </a:lnTo>
                    <a:lnTo>
                      <a:pt x="277" y="18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794"/>
              <p:cNvSpPr>
                <a:spLocks/>
              </p:cNvSpPr>
              <p:nvPr/>
            </p:nvSpPr>
            <p:spPr bwMode="auto">
              <a:xfrm>
                <a:off x="21255" y="7643"/>
                <a:ext cx="383" cy="165"/>
              </a:xfrm>
              <a:custGeom>
                <a:avLst/>
                <a:gdLst>
                  <a:gd name="T0" fmla="*/ 290 w 383"/>
                  <a:gd name="T1" fmla="*/ 165 h 165"/>
                  <a:gd name="T2" fmla="*/ 0 w 383"/>
                  <a:gd name="T3" fmla="*/ 139 h 165"/>
                  <a:gd name="T4" fmla="*/ 2 w 383"/>
                  <a:gd name="T5" fmla="*/ 131 h 165"/>
                  <a:gd name="T6" fmla="*/ 13 w 383"/>
                  <a:gd name="T7" fmla="*/ 0 h 165"/>
                  <a:gd name="T8" fmla="*/ 383 w 383"/>
                  <a:gd name="T9" fmla="*/ 28 h 165"/>
                  <a:gd name="T10" fmla="*/ 376 w 383"/>
                  <a:gd name="T11" fmla="*/ 53 h 165"/>
                  <a:gd name="T12" fmla="*/ 355 w 383"/>
                  <a:gd name="T13" fmla="*/ 75 h 165"/>
                  <a:gd name="T14" fmla="*/ 350 w 383"/>
                  <a:gd name="T15" fmla="*/ 79 h 165"/>
                  <a:gd name="T16" fmla="*/ 346 w 383"/>
                  <a:gd name="T17" fmla="*/ 90 h 165"/>
                  <a:gd name="T18" fmla="*/ 340 w 383"/>
                  <a:gd name="T19" fmla="*/ 96 h 165"/>
                  <a:gd name="T20" fmla="*/ 333 w 383"/>
                  <a:gd name="T21" fmla="*/ 96 h 165"/>
                  <a:gd name="T22" fmla="*/ 329 w 383"/>
                  <a:gd name="T23" fmla="*/ 94 h 165"/>
                  <a:gd name="T24" fmla="*/ 320 w 383"/>
                  <a:gd name="T25" fmla="*/ 92 h 165"/>
                  <a:gd name="T26" fmla="*/ 314 w 383"/>
                  <a:gd name="T27" fmla="*/ 96 h 165"/>
                  <a:gd name="T28" fmla="*/ 307 w 383"/>
                  <a:gd name="T29" fmla="*/ 111 h 165"/>
                  <a:gd name="T30" fmla="*/ 299 w 383"/>
                  <a:gd name="T31" fmla="*/ 111 h 165"/>
                  <a:gd name="T32" fmla="*/ 292 w 383"/>
                  <a:gd name="T33" fmla="*/ 116 h 165"/>
                  <a:gd name="T34" fmla="*/ 290 w 383"/>
                  <a:gd name="T35"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3" h="165">
                    <a:moveTo>
                      <a:pt x="290" y="165"/>
                    </a:moveTo>
                    <a:lnTo>
                      <a:pt x="0" y="139"/>
                    </a:lnTo>
                    <a:lnTo>
                      <a:pt x="2" y="131"/>
                    </a:lnTo>
                    <a:lnTo>
                      <a:pt x="13" y="0"/>
                    </a:lnTo>
                    <a:lnTo>
                      <a:pt x="383" y="28"/>
                    </a:lnTo>
                    <a:lnTo>
                      <a:pt x="376" y="53"/>
                    </a:lnTo>
                    <a:lnTo>
                      <a:pt x="355" y="75"/>
                    </a:lnTo>
                    <a:lnTo>
                      <a:pt x="350" y="79"/>
                    </a:lnTo>
                    <a:lnTo>
                      <a:pt x="346" y="90"/>
                    </a:lnTo>
                    <a:lnTo>
                      <a:pt x="340" y="96"/>
                    </a:lnTo>
                    <a:lnTo>
                      <a:pt x="333" y="96"/>
                    </a:lnTo>
                    <a:lnTo>
                      <a:pt x="329" y="94"/>
                    </a:lnTo>
                    <a:lnTo>
                      <a:pt x="320" y="92"/>
                    </a:lnTo>
                    <a:lnTo>
                      <a:pt x="314" y="96"/>
                    </a:lnTo>
                    <a:lnTo>
                      <a:pt x="307" y="111"/>
                    </a:lnTo>
                    <a:lnTo>
                      <a:pt x="299" y="111"/>
                    </a:lnTo>
                    <a:lnTo>
                      <a:pt x="292" y="116"/>
                    </a:lnTo>
                    <a:lnTo>
                      <a:pt x="290" y="16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795"/>
              <p:cNvSpPr>
                <a:spLocks/>
              </p:cNvSpPr>
              <p:nvPr/>
            </p:nvSpPr>
            <p:spPr bwMode="auto">
              <a:xfrm>
                <a:off x="23935" y="7729"/>
                <a:ext cx="166" cy="135"/>
              </a:xfrm>
              <a:custGeom>
                <a:avLst/>
                <a:gdLst>
                  <a:gd name="T0" fmla="*/ 78 w 166"/>
                  <a:gd name="T1" fmla="*/ 135 h 135"/>
                  <a:gd name="T2" fmla="*/ 3 w 166"/>
                  <a:gd name="T3" fmla="*/ 135 h 135"/>
                  <a:gd name="T4" fmla="*/ 0 w 166"/>
                  <a:gd name="T5" fmla="*/ 4 h 135"/>
                  <a:gd name="T6" fmla="*/ 129 w 166"/>
                  <a:gd name="T7" fmla="*/ 0 h 135"/>
                  <a:gd name="T8" fmla="*/ 164 w 166"/>
                  <a:gd name="T9" fmla="*/ 0 h 135"/>
                  <a:gd name="T10" fmla="*/ 166 w 166"/>
                  <a:gd name="T11" fmla="*/ 131 h 135"/>
                  <a:gd name="T12" fmla="*/ 78 w 166"/>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66" h="135">
                    <a:moveTo>
                      <a:pt x="78" y="135"/>
                    </a:moveTo>
                    <a:lnTo>
                      <a:pt x="3" y="135"/>
                    </a:lnTo>
                    <a:lnTo>
                      <a:pt x="0" y="4"/>
                    </a:lnTo>
                    <a:lnTo>
                      <a:pt x="129" y="0"/>
                    </a:lnTo>
                    <a:lnTo>
                      <a:pt x="164" y="0"/>
                    </a:lnTo>
                    <a:lnTo>
                      <a:pt x="166" y="131"/>
                    </a:lnTo>
                    <a:lnTo>
                      <a:pt x="78"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796"/>
              <p:cNvSpPr>
                <a:spLocks/>
              </p:cNvSpPr>
              <p:nvPr/>
            </p:nvSpPr>
            <p:spPr bwMode="auto">
              <a:xfrm>
                <a:off x="23152" y="7737"/>
                <a:ext cx="182" cy="131"/>
              </a:xfrm>
              <a:custGeom>
                <a:avLst/>
                <a:gdLst>
                  <a:gd name="T0" fmla="*/ 55 w 182"/>
                  <a:gd name="T1" fmla="*/ 129 h 131"/>
                  <a:gd name="T2" fmla="*/ 0 w 182"/>
                  <a:gd name="T3" fmla="*/ 129 h 131"/>
                  <a:gd name="T4" fmla="*/ 0 w 182"/>
                  <a:gd name="T5" fmla="*/ 0 h 131"/>
                  <a:gd name="T6" fmla="*/ 64 w 182"/>
                  <a:gd name="T7" fmla="*/ 0 h 131"/>
                  <a:gd name="T8" fmla="*/ 182 w 182"/>
                  <a:gd name="T9" fmla="*/ 0 h 131"/>
                  <a:gd name="T10" fmla="*/ 180 w 182"/>
                  <a:gd name="T11" fmla="*/ 131 h 131"/>
                  <a:gd name="T12" fmla="*/ 143 w 182"/>
                  <a:gd name="T13" fmla="*/ 131 h 131"/>
                  <a:gd name="T14" fmla="*/ 55 w 182"/>
                  <a:gd name="T15" fmla="*/ 129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131">
                    <a:moveTo>
                      <a:pt x="55" y="129"/>
                    </a:moveTo>
                    <a:lnTo>
                      <a:pt x="0" y="129"/>
                    </a:lnTo>
                    <a:lnTo>
                      <a:pt x="0" y="0"/>
                    </a:lnTo>
                    <a:lnTo>
                      <a:pt x="64" y="0"/>
                    </a:lnTo>
                    <a:lnTo>
                      <a:pt x="182" y="0"/>
                    </a:lnTo>
                    <a:lnTo>
                      <a:pt x="180" y="131"/>
                    </a:lnTo>
                    <a:lnTo>
                      <a:pt x="143" y="131"/>
                    </a:lnTo>
                    <a:lnTo>
                      <a:pt x="55" y="12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797"/>
              <p:cNvSpPr>
                <a:spLocks/>
              </p:cNvSpPr>
              <p:nvPr/>
            </p:nvSpPr>
            <p:spPr bwMode="auto">
              <a:xfrm>
                <a:off x="23332" y="7737"/>
                <a:ext cx="112" cy="133"/>
              </a:xfrm>
              <a:custGeom>
                <a:avLst/>
                <a:gdLst>
                  <a:gd name="T0" fmla="*/ 109 w 112"/>
                  <a:gd name="T1" fmla="*/ 133 h 133"/>
                  <a:gd name="T2" fmla="*/ 0 w 112"/>
                  <a:gd name="T3" fmla="*/ 131 h 133"/>
                  <a:gd name="T4" fmla="*/ 2 w 112"/>
                  <a:gd name="T5" fmla="*/ 0 h 133"/>
                  <a:gd name="T6" fmla="*/ 107 w 112"/>
                  <a:gd name="T7" fmla="*/ 0 h 133"/>
                  <a:gd name="T8" fmla="*/ 112 w 112"/>
                  <a:gd name="T9" fmla="*/ 0 h 133"/>
                  <a:gd name="T10" fmla="*/ 109 w 112"/>
                  <a:gd name="T11" fmla="*/ 133 h 133"/>
                </a:gdLst>
                <a:ahLst/>
                <a:cxnLst>
                  <a:cxn ang="0">
                    <a:pos x="T0" y="T1"/>
                  </a:cxn>
                  <a:cxn ang="0">
                    <a:pos x="T2" y="T3"/>
                  </a:cxn>
                  <a:cxn ang="0">
                    <a:pos x="T4" y="T5"/>
                  </a:cxn>
                  <a:cxn ang="0">
                    <a:pos x="T6" y="T7"/>
                  </a:cxn>
                  <a:cxn ang="0">
                    <a:pos x="T8" y="T9"/>
                  </a:cxn>
                  <a:cxn ang="0">
                    <a:pos x="T10" y="T11"/>
                  </a:cxn>
                </a:cxnLst>
                <a:rect l="0" t="0" r="r" b="b"/>
                <a:pathLst>
                  <a:path w="112" h="133">
                    <a:moveTo>
                      <a:pt x="109" y="133"/>
                    </a:moveTo>
                    <a:lnTo>
                      <a:pt x="0" y="131"/>
                    </a:lnTo>
                    <a:lnTo>
                      <a:pt x="2" y="0"/>
                    </a:lnTo>
                    <a:lnTo>
                      <a:pt x="107" y="0"/>
                    </a:lnTo>
                    <a:lnTo>
                      <a:pt x="112" y="0"/>
                    </a:lnTo>
                    <a:lnTo>
                      <a:pt x="109"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798"/>
              <p:cNvSpPr>
                <a:spLocks/>
              </p:cNvSpPr>
              <p:nvPr/>
            </p:nvSpPr>
            <p:spPr bwMode="auto">
              <a:xfrm>
                <a:off x="24099" y="7724"/>
                <a:ext cx="165" cy="136"/>
              </a:xfrm>
              <a:custGeom>
                <a:avLst/>
                <a:gdLst>
                  <a:gd name="T0" fmla="*/ 0 w 165"/>
                  <a:gd name="T1" fmla="*/ 5 h 136"/>
                  <a:gd name="T2" fmla="*/ 64 w 165"/>
                  <a:gd name="T3" fmla="*/ 5 h 136"/>
                  <a:gd name="T4" fmla="*/ 161 w 165"/>
                  <a:gd name="T5" fmla="*/ 0 h 136"/>
                  <a:gd name="T6" fmla="*/ 165 w 165"/>
                  <a:gd name="T7" fmla="*/ 131 h 136"/>
                  <a:gd name="T8" fmla="*/ 43 w 165"/>
                  <a:gd name="T9" fmla="*/ 136 h 136"/>
                  <a:gd name="T10" fmla="*/ 2 w 165"/>
                  <a:gd name="T11" fmla="*/ 136 h 136"/>
                  <a:gd name="T12" fmla="*/ 0 w 165"/>
                  <a:gd name="T13" fmla="*/ 5 h 136"/>
                </a:gdLst>
                <a:ahLst/>
                <a:cxnLst>
                  <a:cxn ang="0">
                    <a:pos x="T0" y="T1"/>
                  </a:cxn>
                  <a:cxn ang="0">
                    <a:pos x="T2" y="T3"/>
                  </a:cxn>
                  <a:cxn ang="0">
                    <a:pos x="T4" y="T5"/>
                  </a:cxn>
                  <a:cxn ang="0">
                    <a:pos x="T6" y="T7"/>
                  </a:cxn>
                  <a:cxn ang="0">
                    <a:pos x="T8" y="T9"/>
                  </a:cxn>
                  <a:cxn ang="0">
                    <a:pos x="T10" y="T11"/>
                  </a:cxn>
                  <a:cxn ang="0">
                    <a:pos x="T12" y="T13"/>
                  </a:cxn>
                </a:cxnLst>
                <a:rect l="0" t="0" r="r" b="b"/>
                <a:pathLst>
                  <a:path w="165" h="136">
                    <a:moveTo>
                      <a:pt x="0" y="5"/>
                    </a:moveTo>
                    <a:lnTo>
                      <a:pt x="64" y="5"/>
                    </a:lnTo>
                    <a:lnTo>
                      <a:pt x="161" y="0"/>
                    </a:lnTo>
                    <a:lnTo>
                      <a:pt x="165" y="131"/>
                    </a:lnTo>
                    <a:lnTo>
                      <a:pt x="43" y="136"/>
                    </a:lnTo>
                    <a:lnTo>
                      <a:pt x="2" y="136"/>
                    </a:lnTo>
                    <a:lnTo>
                      <a:pt x="0" y="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799"/>
              <p:cNvSpPr>
                <a:spLocks/>
              </p:cNvSpPr>
              <p:nvPr/>
            </p:nvSpPr>
            <p:spPr bwMode="auto">
              <a:xfrm>
                <a:off x="23441" y="7737"/>
                <a:ext cx="164" cy="133"/>
              </a:xfrm>
              <a:custGeom>
                <a:avLst/>
                <a:gdLst>
                  <a:gd name="T0" fmla="*/ 54 w 164"/>
                  <a:gd name="T1" fmla="*/ 131 h 133"/>
                  <a:gd name="T2" fmla="*/ 0 w 164"/>
                  <a:gd name="T3" fmla="*/ 133 h 133"/>
                  <a:gd name="T4" fmla="*/ 3 w 164"/>
                  <a:gd name="T5" fmla="*/ 0 h 133"/>
                  <a:gd name="T6" fmla="*/ 162 w 164"/>
                  <a:gd name="T7" fmla="*/ 0 h 133"/>
                  <a:gd name="T8" fmla="*/ 164 w 164"/>
                  <a:gd name="T9" fmla="*/ 0 h 133"/>
                  <a:gd name="T10" fmla="*/ 164 w 164"/>
                  <a:gd name="T11" fmla="*/ 131 h 133"/>
                  <a:gd name="T12" fmla="*/ 54 w 164"/>
                  <a:gd name="T13" fmla="*/ 131 h 133"/>
                </a:gdLst>
                <a:ahLst/>
                <a:cxnLst>
                  <a:cxn ang="0">
                    <a:pos x="T0" y="T1"/>
                  </a:cxn>
                  <a:cxn ang="0">
                    <a:pos x="T2" y="T3"/>
                  </a:cxn>
                  <a:cxn ang="0">
                    <a:pos x="T4" y="T5"/>
                  </a:cxn>
                  <a:cxn ang="0">
                    <a:pos x="T6" y="T7"/>
                  </a:cxn>
                  <a:cxn ang="0">
                    <a:pos x="T8" y="T9"/>
                  </a:cxn>
                  <a:cxn ang="0">
                    <a:pos x="T10" y="T11"/>
                  </a:cxn>
                  <a:cxn ang="0">
                    <a:pos x="T12" y="T13"/>
                  </a:cxn>
                </a:cxnLst>
                <a:rect l="0" t="0" r="r" b="b"/>
                <a:pathLst>
                  <a:path w="164" h="133">
                    <a:moveTo>
                      <a:pt x="54" y="131"/>
                    </a:moveTo>
                    <a:lnTo>
                      <a:pt x="0" y="133"/>
                    </a:lnTo>
                    <a:lnTo>
                      <a:pt x="3" y="0"/>
                    </a:lnTo>
                    <a:lnTo>
                      <a:pt x="162" y="0"/>
                    </a:lnTo>
                    <a:lnTo>
                      <a:pt x="164" y="0"/>
                    </a:lnTo>
                    <a:lnTo>
                      <a:pt x="164" y="131"/>
                    </a:lnTo>
                    <a:lnTo>
                      <a:pt x="54"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800"/>
              <p:cNvSpPr>
                <a:spLocks/>
              </p:cNvSpPr>
              <p:nvPr/>
            </p:nvSpPr>
            <p:spPr bwMode="auto">
              <a:xfrm>
                <a:off x="23605" y="7735"/>
                <a:ext cx="165" cy="133"/>
              </a:xfrm>
              <a:custGeom>
                <a:avLst/>
                <a:gdLst>
                  <a:gd name="T0" fmla="*/ 0 w 165"/>
                  <a:gd name="T1" fmla="*/ 2 h 133"/>
                  <a:gd name="T2" fmla="*/ 163 w 165"/>
                  <a:gd name="T3" fmla="*/ 0 h 133"/>
                  <a:gd name="T4" fmla="*/ 165 w 165"/>
                  <a:gd name="T5" fmla="*/ 0 h 133"/>
                  <a:gd name="T6" fmla="*/ 165 w 165"/>
                  <a:gd name="T7" fmla="*/ 131 h 133"/>
                  <a:gd name="T8" fmla="*/ 148 w 165"/>
                  <a:gd name="T9" fmla="*/ 133 h 133"/>
                  <a:gd name="T10" fmla="*/ 19 w 165"/>
                  <a:gd name="T11" fmla="*/ 133 h 133"/>
                  <a:gd name="T12" fmla="*/ 0 w 165"/>
                  <a:gd name="T13" fmla="*/ 133 h 133"/>
                  <a:gd name="T14" fmla="*/ 0 w 165"/>
                  <a:gd name="T15" fmla="*/ 2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33">
                    <a:moveTo>
                      <a:pt x="0" y="2"/>
                    </a:moveTo>
                    <a:lnTo>
                      <a:pt x="163" y="0"/>
                    </a:lnTo>
                    <a:lnTo>
                      <a:pt x="165" y="0"/>
                    </a:lnTo>
                    <a:lnTo>
                      <a:pt x="165" y="131"/>
                    </a:lnTo>
                    <a:lnTo>
                      <a:pt x="148" y="133"/>
                    </a:lnTo>
                    <a:lnTo>
                      <a:pt x="19" y="133"/>
                    </a:lnTo>
                    <a:lnTo>
                      <a:pt x="0" y="133"/>
                    </a:lnTo>
                    <a:lnTo>
                      <a:pt x="0" y="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801"/>
              <p:cNvSpPr>
                <a:spLocks/>
              </p:cNvSpPr>
              <p:nvPr/>
            </p:nvSpPr>
            <p:spPr bwMode="auto">
              <a:xfrm>
                <a:off x="23770" y="7733"/>
                <a:ext cx="168" cy="133"/>
              </a:xfrm>
              <a:custGeom>
                <a:avLst/>
                <a:gdLst>
                  <a:gd name="T0" fmla="*/ 165 w 168"/>
                  <a:gd name="T1" fmla="*/ 0 h 133"/>
                  <a:gd name="T2" fmla="*/ 168 w 168"/>
                  <a:gd name="T3" fmla="*/ 131 h 133"/>
                  <a:gd name="T4" fmla="*/ 112 w 168"/>
                  <a:gd name="T5" fmla="*/ 133 h 133"/>
                  <a:gd name="T6" fmla="*/ 0 w 168"/>
                  <a:gd name="T7" fmla="*/ 133 h 133"/>
                  <a:gd name="T8" fmla="*/ 0 w 168"/>
                  <a:gd name="T9" fmla="*/ 2 h 133"/>
                  <a:gd name="T10" fmla="*/ 131 w 168"/>
                  <a:gd name="T11" fmla="*/ 0 h 133"/>
                  <a:gd name="T12" fmla="*/ 165 w 168"/>
                  <a:gd name="T13" fmla="*/ 0 h 133"/>
                </a:gdLst>
                <a:ahLst/>
                <a:cxnLst>
                  <a:cxn ang="0">
                    <a:pos x="T0" y="T1"/>
                  </a:cxn>
                  <a:cxn ang="0">
                    <a:pos x="T2" y="T3"/>
                  </a:cxn>
                  <a:cxn ang="0">
                    <a:pos x="T4" y="T5"/>
                  </a:cxn>
                  <a:cxn ang="0">
                    <a:pos x="T6" y="T7"/>
                  </a:cxn>
                  <a:cxn ang="0">
                    <a:pos x="T8" y="T9"/>
                  </a:cxn>
                  <a:cxn ang="0">
                    <a:pos x="T10" y="T11"/>
                  </a:cxn>
                  <a:cxn ang="0">
                    <a:pos x="T12" y="T13"/>
                  </a:cxn>
                </a:cxnLst>
                <a:rect l="0" t="0" r="r" b="b"/>
                <a:pathLst>
                  <a:path w="168" h="133">
                    <a:moveTo>
                      <a:pt x="165" y="0"/>
                    </a:moveTo>
                    <a:lnTo>
                      <a:pt x="168" y="131"/>
                    </a:lnTo>
                    <a:lnTo>
                      <a:pt x="112" y="133"/>
                    </a:lnTo>
                    <a:lnTo>
                      <a:pt x="0" y="133"/>
                    </a:lnTo>
                    <a:lnTo>
                      <a:pt x="0" y="2"/>
                    </a:lnTo>
                    <a:lnTo>
                      <a:pt x="131" y="0"/>
                    </a:lnTo>
                    <a:lnTo>
                      <a:pt x="165"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802"/>
              <p:cNvSpPr>
                <a:spLocks/>
              </p:cNvSpPr>
              <p:nvPr/>
            </p:nvSpPr>
            <p:spPr bwMode="auto">
              <a:xfrm>
                <a:off x="24621" y="7705"/>
                <a:ext cx="143" cy="137"/>
              </a:xfrm>
              <a:custGeom>
                <a:avLst/>
                <a:gdLst>
                  <a:gd name="T0" fmla="*/ 38 w 143"/>
                  <a:gd name="T1" fmla="*/ 135 h 137"/>
                  <a:gd name="T2" fmla="*/ 6 w 143"/>
                  <a:gd name="T3" fmla="*/ 137 h 137"/>
                  <a:gd name="T4" fmla="*/ 0 w 143"/>
                  <a:gd name="T5" fmla="*/ 6 h 137"/>
                  <a:gd name="T6" fmla="*/ 118 w 143"/>
                  <a:gd name="T7" fmla="*/ 0 h 137"/>
                  <a:gd name="T8" fmla="*/ 131 w 143"/>
                  <a:gd name="T9" fmla="*/ 21 h 137"/>
                  <a:gd name="T10" fmla="*/ 131 w 143"/>
                  <a:gd name="T11" fmla="*/ 47 h 137"/>
                  <a:gd name="T12" fmla="*/ 131 w 143"/>
                  <a:gd name="T13" fmla="*/ 64 h 137"/>
                  <a:gd name="T14" fmla="*/ 139 w 143"/>
                  <a:gd name="T15" fmla="*/ 94 h 137"/>
                  <a:gd name="T16" fmla="*/ 139 w 143"/>
                  <a:gd name="T17" fmla="*/ 114 h 137"/>
                  <a:gd name="T18" fmla="*/ 143 w 143"/>
                  <a:gd name="T19" fmla="*/ 131 h 137"/>
                  <a:gd name="T20" fmla="*/ 38 w 143"/>
                  <a:gd name="T21" fmla="*/ 1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3" h="137">
                    <a:moveTo>
                      <a:pt x="38" y="135"/>
                    </a:moveTo>
                    <a:lnTo>
                      <a:pt x="6" y="137"/>
                    </a:lnTo>
                    <a:lnTo>
                      <a:pt x="0" y="6"/>
                    </a:lnTo>
                    <a:lnTo>
                      <a:pt x="118" y="0"/>
                    </a:lnTo>
                    <a:lnTo>
                      <a:pt x="131" y="21"/>
                    </a:lnTo>
                    <a:lnTo>
                      <a:pt x="131" y="47"/>
                    </a:lnTo>
                    <a:lnTo>
                      <a:pt x="131" y="64"/>
                    </a:lnTo>
                    <a:lnTo>
                      <a:pt x="139" y="94"/>
                    </a:lnTo>
                    <a:lnTo>
                      <a:pt x="139" y="114"/>
                    </a:lnTo>
                    <a:lnTo>
                      <a:pt x="143" y="131"/>
                    </a:lnTo>
                    <a:lnTo>
                      <a:pt x="38"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803"/>
              <p:cNvSpPr>
                <a:spLocks/>
              </p:cNvSpPr>
              <p:nvPr/>
            </p:nvSpPr>
            <p:spPr bwMode="auto">
              <a:xfrm>
                <a:off x="24260" y="7722"/>
                <a:ext cx="169" cy="133"/>
              </a:xfrm>
              <a:custGeom>
                <a:avLst/>
                <a:gdLst>
                  <a:gd name="T0" fmla="*/ 13 w 169"/>
                  <a:gd name="T1" fmla="*/ 133 h 133"/>
                  <a:gd name="T2" fmla="*/ 4 w 169"/>
                  <a:gd name="T3" fmla="*/ 133 h 133"/>
                  <a:gd name="T4" fmla="*/ 0 w 169"/>
                  <a:gd name="T5" fmla="*/ 2 h 133"/>
                  <a:gd name="T6" fmla="*/ 99 w 169"/>
                  <a:gd name="T7" fmla="*/ 0 h 133"/>
                  <a:gd name="T8" fmla="*/ 99 w 169"/>
                  <a:gd name="T9" fmla="*/ 4 h 133"/>
                  <a:gd name="T10" fmla="*/ 163 w 169"/>
                  <a:gd name="T11" fmla="*/ 2 h 133"/>
                  <a:gd name="T12" fmla="*/ 169 w 169"/>
                  <a:gd name="T13" fmla="*/ 129 h 133"/>
                  <a:gd name="T14" fmla="*/ 139 w 169"/>
                  <a:gd name="T15" fmla="*/ 129 h 133"/>
                  <a:gd name="T16" fmla="*/ 13 w 169"/>
                  <a:gd name="T1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33">
                    <a:moveTo>
                      <a:pt x="13" y="133"/>
                    </a:moveTo>
                    <a:lnTo>
                      <a:pt x="4" y="133"/>
                    </a:lnTo>
                    <a:lnTo>
                      <a:pt x="0" y="2"/>
                    </a:lnTo>
                    <a:lnTo>
                      <a:pt x="99" y="0"/>
                    </a:lnTo>
                    <a:lnTo>
                      <a:pt x="99" y="4"/>
                    </a:lnTo>
                    <a:lnTo>
                      <a:pt x="163" y="2"/>
                    </a:lnTo>
                    <a:lnTo>
                      <a:pt x="169" y="129"/>
                    </a:lnTo>
                    <a:lnTo>
                      <a:pt x="139" y="129"/>
                    </a:lnTo>
                    <a:lnTo>
                      <a:pt x="13"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804"/>
              <p:cNvSpPr>
                <a:spLocks/>
              </p:cNvSpPr>
              <p:nvPr/>
            </p:nvSpPr>
            <p:spPr bwMode="auto">
              <a:xfrm>
                <a:off x="24423" y="7711"/>
                <a:ext cx="204" cy="140"/>
              </a:xfrm>
              <a:custGeom>
                <a:avLst/>
                <a:gdLst>
                  <a:gd name="T0" fmla="*/ 0 w 204"/>
                  <a:gd name="T1" fmla="*/ 13 h 140"/>
                  <a:gd name="T2" fmla="*/ 0 w 204"/>
                  <a:gd name="T3" fmla="*/ 9 h 140"/>
                  <a:gd name="T4" fmla="*/ 101 w 204"/>
                  <a:gd name="T5" fmla="*/ 5 h 140"/>
                  <a:gd name="T6" fmla="*/ 198 w 204"/>
                  <a:gd name="T7" fmla="*/ 0 h 140"/>
                  <a:gd name="T8" fmla="*/ 204 w 204"/>
                  <a:gd name="T9" fmla="*/ 131 h 140"/>
                  <a:gd name="T10" fmla="*/ 107 w 204"/>
                  <a:gd name="T11" fmla="*/ 136 h 140"/>
                  <a:gd name="T12" fmla="*/ 6 w 204"/>
                  <a:gd name="T13" fmla="*/ 140 h 140"/>
                  <a:gd name="T14" fmla="*/ 0 w 204"/>
                  <a:gd name="T15" fmla="*/ 13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40">
                    <a:moveTo>
                      <a:pt x="0" y="13"/>
                    </a:moveTo>
                    <a:lnTo>
                      <a:pt x="0" y="9"/>
                    </a:lnTo>
                    <a:lnTo>
                      <a:pt x="101" y="5"/>
                    </a:lnTo>
                    <a:lnTo>
                      <a:pt x="198" y="0"/>
                    </a:lnTo>
                    <a:lnTo>
                      <a:pt x="204" y="131"/>
                    </a:lnTo>
                    <a:lnTo>
                      <a:pt x="107" y="136"/>
                    </a:lnTo>
                    <a:lnTo>
                      <a:pt x="6" y="140"/>
                    </a:lnTo>
                    <a:lnTo>
                      <a:pt x="0" y="1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805"/>
              <p:cNvSpPr>
                <a:spLocks/>
              </p:cNvSpPr>
              <p:nvPr/>
            </p:nvSpPr>
            <p:spPr bwMode="auto">
              <a:xfrm>
                <a:off x="22821" y="7731"/>
                <a:ext cx="103" cy="133"/>
              </a:xfrm>
              <a:custGeom>
                <a:avLst/>
                <a:gdLst>
                  <a:gd name="T0" fmla="*/ 99 w 103"/>
                  <a:gd name="T1" fmla="*/ 133 h 133"/>
                  <a:gd name="T2" fmla="*/ 58 w 103"/>
                  <a:gd name="T3" fmla="*/ 133 h 133"/>
                  <a:gd name="T4" fmla="*/ 0 w 103"/>
                  <a:gd name="T5" fmla="*/ 131 h 133"/>
                  <a:gd name="T6" fmla="*/ 2 w 103"/>
                  <a:gd name="T7" fmla="*/ 0 h 133"/>
                  <a:gd name="T8" fmla="*/ 103 w 103"/>
                  <a:gd name="T9" fmla="*/ 2 h 133"/>
                  <a:gd name="T10" fmla="*/ 99 w 103"/>
                  <a:gd name="T11" fmla="*/ 133 h 133"/>
                </a:gdLst>
                <a:ahLst/>
                <a:cxnLst>
                  <a:cxn ang="0">
                    <a:pos x="T0" y="T1"/>
                  </a:cxn>
                  <a:cxn ang="0">
                    <a:pos x="T2" y="T3"/>
                  </a:cxn>
                  <a:cxn ang="0">
                    <a:pos x="T4" y="T5"/>
                  </a:cxn>
                  <a:cxn ang="0">
                    <a:pos x="T6" y="T7"/>
                  </a:cxn>
                  <a:cxn ang="0">
                    <a:pos x="T8" y="T9"/>
                  </a:cxn>
                  <a:cxn ang="0">
                    <a:pos x="T10" y="T11"/>
                  </a:cxn>
                </a:cxnLst>
                <a:rect l="0" t="0" r="r" b="b"/>
                <a:pathLst>
                  <a:path w="103" h="133">
                    <a:moveTo>
                      <a:pt x="99" y="133"/>
                    </a:moveTo>
                    <a:lnTo>
                      <a:pt x="58" y="133"/>
                    </a:lnTo>
                    <a:lnTo>
                      <a:pt x="0" y="131"/>
                    </a:lnTo>
                    <a:lnTo>
                      <a:pt x="2" y="0"/>
                    </a:lnTo>
                    <a:lnTo>
                      <a:pt x="103" y="2"/>
                    </a:lnTo>
                    <a:lnTo>
                      <a:pt x="99"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806"/>
              <p:cNvSpPr>
                <a:spLocks/>
              </p:cNvSpPr>
              <p:nvPr/>
            </p:nvSpPr>
            <p:spPr bwMode="auto">
              <a:xfrm>
                <a:off x="22920" y="7733"/>
                <a:ext cx="101" cy="133"/>
              </a:xfrm>
              <a:custGeom>
                <a:avLst/>
                <a:gdLst>
                  <a:gd name="T0" fmla="*/ 98 w 101"/>
                  <a:gd name="T1" fmla="*/ 133 h 133"/>
                  <a:gd name="T2" fmla="*/ 0 w 101"/>
                  <a:gd name="T3" fmla="*/ 131 h 133"/>
                  <a:gd name="T4" fmla="*/ 4 w 101"/>
                  <a:gd name="T5" fmla="*/ 0 h 133"/>
                  <a:gd name="T6" fmla="*/ 34 w 101"/>
                  <a:gd name="T7" fmla="*/ 0 h 133"/>
                  <a:gd name="T8" fmla="*/ 101 w 101"/>
                  <a:gd name="T9" fmla="*/ 2 h 133"/>
                  <a:gd name="T10" fmla="*/ 98 w 101"/>
                  <a:gd name="T11" fmla="*/ 133 h 133"/>
                </a:gdLst>
                <a:ahLst/>
                <a:cxnLst>
                  <a:cxn ang="0">
                    <a:pos x="T0" y="T1"/>
                  </a:cxn>
                  <a:cxn ang="0">
                    <a:pos x="T2" y="T3"/>
                  </a:cxn>
                  <a:cxn ang="0">
                    <a:pos x="T4" y="T5"/>
                  </a:cxn>
                  <a:cxn ang="0">
                    <a:pos x="T6" y="T7"/>
                  </a:cxn>
                  <a:cxn ang="0">
                    <a:pos x="T8" y="T9"/>
                  </a:cxn>
                  <a:cxn ang="0">
                    <a:pos x="T10" y="T11"/>
                  </a:cxn>
                </a:cxnLst>
                <a:rect l="0" t="0" r="r" b="b"/>
                <a:pathLst>
                  <a:path w="101" h="133">
                    <a:moveTo>
                      <a:pt x="98" y="133"/>
                    </a:moveTo>
                    <a:lnTo>
                      <a:pt x="0" y="131"/>
                    </a:lnTo>
                    <a:lnTo>
                      <a:pt x="4" y="0"/>
                    </a:lnTo>
                    <a:lnTo>
                      <a:pt x="34" y="0"/>
                    </a:lnTo>
                    <a:lnTo>
                      <a:pt x="101" y="2"/>
                    </a:lnTo>
                    <a:lnTo>
                      <a:pt x="98"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807"/>
              <p:cNvSpPr>
                <a:spLocks/>
              </p:cNvSpPr>
              <p:nvPr/>
            </p:nvSpPr>
            <p:spPr bwMode="auto">
              <a:xfrm>
                <a:off x="23018" y="7735"/>
                <a:ext cx="134" cy="133"/>
              </a:xfrm>
              <a:custGeom>
                <a:avLst/>
                <a:gdLst>
                  <a:gd name="T0" fmla="*/ 56 w 134"/>
                  <a:gd name="T1" fmla="*/ 133 h 133"/>
                  <a:gd name="T2" fmla="*/ 0 w 134"/>
                  <a:gd name="T3" fmla="*/ 131 h 133"/>
                  <a:gd name="T4" fmla="*/ 3 w 134"/>
                  <a:gd name="T5" fmla="*/ 0 h 133"/>
                  <a:gd name="T6" fmla="*/ 67 w 134"/>
                  <a:gd name="T7" fmla="*/ 0 h 133"/>
                  <a:gd name="T8" fmla="*/ 134 w 134"/>
                  <a:gd name="T9" fmla="*/ 2 h 133"/>
                  <a:gd name="T10" fmla="*/ 134 w 134"/>
                  <a:gd name="T11" fmla="*/ 131 h 133"/>
                  <a:gd name="T12" fmla="*/ 56 w 134"/>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34" h="133">
                    <a:moveTo>
                      <a:pt x="56" y="133"/>
                    </a:moveTo>
                    <a:lnTo>
                      <a:pt x="0" y="131"/>
                    </a:lnTo>
                    <a:lnTo>
                      <a:pt x="3" y="0"/>
                    </a:lnTo>
                    <a:lnTo>
                      <a:pt x="67" y="0"/>
                    </a:lnTo>
                    <a:lnTo>
                      <a:pt x="134" y="2"/>
                    </a:lnTo>
                    <a:lnTo>
                      <a:pt x="134" y="131"/>
                    </a:lnTo>
                    <a:lnTo>
                      <a:pt x="56" y="13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808"/>
              <p:cNvSpPr>
                <a:spLocks/>
              </p:cNvSpPr>
              <p:nvPr/>
            </p:nvSpPr>
            <p:spPr bwMode="auto">
              <a:xfrm>
                <a:off x="22299" y="7750"/>
                <a:ext cx="193" cy="294"/>
              </a:xfrm>
              <a:custGeom>
                <a:avLst/>
                <a:gdLst>
                  <a:gd name="T0" fmla="*/ 187 w 193"/>
                  <a:gd name="T1" fmla="*/ 294 h 294"/>
                  <a:gd name="T2" fmla="*/ 2 w 193"/>
                  <a:gd name="T3" fmla="*/ 286 h 294"/>
                  <a:gd name="T4" fmla="*/ 4 w 193"/>
                  <a:gd name="T5" fmla="*/ 232 h 294"/>
                  <a:gd name="T6" fmla="*/ 0 w 193"/>
                  <a:gd name="T7" fmla="*/ 232 h 294"/>
                  <a:gd name="T8" fmla="*/ 4 w 193"/>
                  <a:gd name="T9" fmla="*/ 133 h 294"/>
                  <a:gd name="T10" fmla="*/ 6 w 193"/>
                  <a:gd name="T11" fmla="*/ 101 h 294"/>
                  <a:gd name="T12" fmla="*/ 2 w 193"/>
                  <a:gd name="T13" fmla="*/ 101 h 294"/>
                  <a:gd name="T14" fmla="*/ 6 w 193"/>
                  <a:gd name="T15" fmla="*/ 11 h 294"/>
                  <a:gd name="T16" fmla="*/ 9 w 193"/>
                  <a:gd name="T17" fmla="*/ 11 h 294"/>
                  <a:gd name="T18" fmla="*/ 11 w 193"/>
                  <a:gd name="T19" fmla="*/ 17 h 294"/>
                  <a:gd name="T20" fmla="*/ 17 w 193"/>
                  <a:gd name="T21" fmla="*/ 15 h 294"/>
                  <a:gd name="T22" fmla="*/ 32 w 193"/>
                  <a:gd name="T23" fmla="*/ 17 h 294"/>
                  <a:gd name="T24" fmla="*/ 34 w 193"/>
                  <a:gd name="T25" fmla="*/ 22 h 294"/>
                  <a:gd name="T26" fmla="*/ 43 w 193"/>
                  <a:gd name="T27" fmla="*/ 22 h 294"/>
                  <a:gd name="T28" fmla="*/ 58 w 193"/>
                  <a:gd name="T29" fmla="*/ 17 h 294"/>
                  <a:gd name="T30" fmla="*/ 60 w 193"/>
                  <a:gd name="T31" fmla="*/ 19 h 294"/>
                  <a:gd name="T32" fmla="*/ 64 w 193"/>
                  <a:gd name="T33" fmla="*/ 17 h 294"/>
                  <a:gd name="T34" fmla="*/ 64 w 193"/>
                  <a:gd name="T35" fmla="*/ 22 h 294"/>
                  <a:gd name="T36" fmla="*/ 86 w 193"/>
                  <a:gd name="T37" fmla="*/ 22 h 294"/>
                  <a:gd name="T38" fmla="*/ 86 w 193"/>
                  <a:gd name="T39" fmla="*/ 24 h 294"/>
                  <a:gd name="T40" fmla="*/ 97 w 193"/>
                  <a:gd name="T41" fmla="*/ 22 h 294"/>
                  <a:gd name="T42" fmla="*/ 103 w 193"/>
                  <a:gd name="T43" fmla="*/ 32 h 294"/>
                  <a:gd name="T44" fmla="*/ 105 w 193"/>
                  <a:gd name="T45" fmla="*/ 32 h 294"/>
                  <a:gd name="T46" fmla="*/ 107 w 193"/>
                  <a:gd name="T47" fmla="*/ 22 h 294"/>
                  <a:gd name="T48" fmla="*/ 114 w 193"/>
                  <a:gd name="T49" fmla="*/ 24 h 294"/>
                  <a:gd name="T50" fmla="*/ 125 w 193"/>
                  <a:gd name="T51" fmla="*/ 19 h 294"/>
                  <a:gd name="T52" fmla="*/ 135 w 193"/>
                  <a:gd name="T53" fmla="*/ 17 h 294"/>
                  <a:gd name="T54" fmla="*/ 135 w 193"/>
                  <a:gd name="T55" fmla="*/ 9 h 294"/>
                  <a:gd name="T56" fmla="*/ 137 w 193"/>
                  <a:gd name="T57" fmla="*/ 4 h 294"/>
                  <a:gd name="T58" fmla="*/ 140 w 193"/>
                  <a:gd name="T59" fmla="*/ 4 h 294"/>
                  <a:gd name="T60" fmla="*/ 140 w 193"/>
                  <a:gd name="T61" fmla="*/ 13 h 294"/>
                  <a:gd name="T62" fmla="*/ 144 w 193"/>
                  <a:gd name="T63" fmla="*/ 15 h 294"/>
                  <a:gd name="T64" fmla="*/ 152 w 193"/>
                  <a:gd name="T65" fmla="*/ 0 h 294"/>
                  <a:gd name="T66" fmla="*/ 155 w 193"/>
                  <a:gd name="T67" fmla="*/ 2 h 294"/>
                  <a:gd name="T68" fmla="*/ 155 w 193"/>
                  <a:gd name="T69" fmla="*/ 11 h 294"/>
                  <a:gd name="T70" fmla="*/ 159 w 193"/>
                  <a:gd name="T71" fmla="*/ 13 h 294"/>
                  <a:gd name="T72" fmla="*/ 161 w 193"/>
                  <a:gd name="T73" fmla="*/ 0 h 294"/>
                  <a:gd name="T74" fmla="*/ 165 w 193"/>
                  <a:gd name="T75" fmla="*/ 0 h 294"/>
                  <a:gd name="T76" fmla="*/ 167 w 193"/>
                  <a:gd name="T77" fmla="*/ 9 h 294"/>
                  <a:gd name="T78" fmla="*/ 172 w 193"/>
                  <a:gd name="T79" fmla="*/ 7 h 294"/>
                  <a:gd name="T80" fmla="*/ 170 w 193"/>
                  <a:gd name="T81" fmla="*/ 99 h 294"/>
                  <a:gd name="T82" fmla="*/ 193 w 193"/>
                  <a:gd name="T83" fmla="*/ 99 h 294"/>
                  <a:gd name="T84" fmla="*/ 187 w 193"/>
                  <a:gd name="T85" fmla="*/ 2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3" h="294">
                    <a:moveTo>
                      <a:pt x="187" y="294"/>
                    </a:moveTo>
                    <a:lnTo>
                      <a:pt x="2" y="286"/>
                    </a:lnTo>
                    <a:lnTo>
                      <a:pt x="4" y="232"/>
                    </a:lnTo>
                    <a:lnTo>
                      <a:pt x="0" y="232"/>
                    </a:lnTo>
                    <a:lnTo>
                      <a:pt x="4" y="133"/>
                    </a:lnTo>
                    <a:lnTo>
                      <a:pt x="6" y="101"/>
                    </a:lnTo>
                    <a:lnTo>
                      <a:pt x="2" y="101"/>
                    </a:lnTo>
                    <a:lnTo>
                      <a:pt x="6" y="11"/>
                    </a:lnTo>
                    <a:lnTo>
                      <a:pt x="9" y="11"/>
                    </a:lnTo>
                    <a:lnTo>
                      <a:pt x="11" y="17"/>
                    </a:lnTo>
                    <a:lnTo>
                      <a:pt x="17" y="15"/>
                    </a:lnTo>
                    <a:lnTo>
                      <a:pt x="32" y="17"/>
                    </a:lnTo>
                    <a:lnTo>
                      <a:pt x="34" y="22"/>
                    </a:lnTo>
                    <a:lnTo>
                      <a:pt x="43" y="22"/>
                    </a:lnTo>
                    <a:lnTo>
                      <a:pt x="58" y="17"/>
                    </a:lnTo>
                    <a:lnTo>
                      <a:pt x="60" y="19"/>
                    </a:lnTo>
                    <a:lnTo>
                      <a:pt x="64" y="17"/>
                    </a:lnTo>
                    <a:lnTo>
                      <a:pt x="64" y="22"/>
                    </a:lnTo>
                    <a:lnTo>
                      <a:pt x="86" y="22"/>
                    </a:lnTo>
                    <a:lnTo>
                      <a:pt x="86" y="24"/>
                    </a:lnTo>
                    <a:lnTo>
                      <a:pt x="97" y="22"/>
                    </a:lnTo>
                    <a:lnTo>
                      <a:pt x="103" y="32"/>
                    </a:lnTo>
                    <a:lnTo>
                      <a:pt x="105" y="32"/>
                    </a:lnTo>
                    <a:lnTo>
                      <a:pt x="107" y="22"/>
                    </a:lnTo>
                    <a:lnTo>
                      <a:pt x="114" y="24"/>
                    </a:lnTo>
                    <a:lnTo>
                      <a:pt x="125" y="19"/>
                    </a:lnTo>
                    <a:lnTo>
                      <a:pt x="135" y="17"/>
                    </a:lnTo>
                    <a:lnTo>
                      <a:pt x="135" y="9"/>
                    </a:lnTo>
                    <a:lnTo>
                      <a:pt x="137" y="4"/>
                    </a:lnTo>
                    <a:lnTo>
                      <a:pt x="140" y="4"/>
                    </a:lnTo>
                    <a:lnTo>
                      <a:pt x="140" y="13"/>
                    </a:lnTo>
                    <a:lnTo>
                      <a:pt x="144" y="15"/>
                    </a:lnTo>
                    <a:lnTo>
                      <a:pt x="152" y="0"/>
                    </a:lnTo>
                    <a:lnTo>
                      <a:pt x="155" y="2"/>
                    </a:lnTo>
                    <a:lnTo>
                      <a:pt x="155" y="11"/>
                    </a:lnTo>
                    <a:lnTo>
                      <a:pt x="159" y="13"/>
                    </a:lnTo>
                    <a:lnTo>
                      <a:pt x="161" y="0"/>
                    </a:lnTo>
                    <a:lnTo>
                      <a:pt x="165" y="0"/>
                    </a:lnTo>
                    <a:lnTo>
                      <a:pt x="167" y="9"/>
                    </a:lnTo>
                    <a:lnTo>
                      <a:pt x="172" y="7"/>
                    </a:lnTo>
                    <a:lnTo>
                      <a:pt x="170" y="99"/>
                    </a:lnTo>
                    <a:lnTo>
                      <a:pt x="193" y="99"/>
                    </a:lnTo>
                    <a:lnTo>
                      <a:pt x="187" y="29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809"/>
              <p:cNvSpPr>
                <a:spLocks/>
              </p:cNvSpPr>
              <p:nvPr/>
            </p:nvSpPr>
            <p:spPr bwMode="auto">
              <a:xfrm>
                <a:off x="24752" y="7735"/>
                <a:ext cx="259" cy="129"/>
              </a:xfrm>
              <a:custGeom>
                <a:avLst/>
                <a:gdLst>
                  <a:gd name="T0" fmla="*/ 165 w 259"/>
                  <a:gd name="T1" fmla="*/ 122 h 129"/>
                  <a:gd name="T2" fmla="*/ 17 w 259"/>
                  <a:gd name="T3" fmla="*/ 129 h 129"/>
                  <a:gd name="T4" fmla="*/ 10 w 259"/>
                  <a:gd name="T5" fmla="*/ 114 h 129"/>
                  <a:gd name="T6" fmla="*/ 12 w 259"/>
                  <a:gd name="T7" fmla="*/ 101 h 129"/>
                  <a:gd name="T8" fmla="*/ 8 w 259"/>
                  <a:gd name="T9" fmla="*/ 84 h 129"/>
                  <a:gd name="T10" fmla="*/ 8 w 259"/>
                  <a:gd name="T11" fmla="*/ 64 h 129"/>
                  <a:gd name="T12" fmla="*/ 0 w 259"/>
                  <a:gd name="T13" fmla="*/ 34 h 129"/>
                  <a:gd name="T14" fmla="*/ 0 w 259"/>
                  <a:gd name="T15" fmla="*/ 17 h 129"/>
                  <a:gd name="T16" fmla="*/ 94 w 259"/>
                  <a:gd name="T17" fmla="*/ 11 h 129"/>
                  <a:gd name="T18" fmla="*/ 223 w 259"/>
                  <a:gd name="T19" fmla="*/ 4 h 129"/>
                  <a:gd name="T20" fmla="*/ 255 w 259"/>
                  <a:gd name="T21" fmla="*/ 0 h 129"/>
                  <a:gd name="T22" fmla="*/ 257 w 259"/>
                  <a:gd name="T23" fmla="*/ 32 h 129"/>
                  <a:gd name="T24" fmla="*/ 259 w 259"/>
                  <a:gd name="T25" fmla="*/ 64 h 129"/>
                  <a:gd name="T26" fmla="*/ 163 w 259"/>
                  <a:gd name="T27" fmla="*/ 71 h 129"/>
                  <a:gd name="T28" fmla="*/ 165 w 259"/>
                  <a:gd name="T29" fmla="*/ 1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9" h="129">
                    <a:moveTo>
                      <a:pt x="165" y="122"/>
                    </a:moveTo>
                    <a:lnTo>
                      <a:pt x="17" y="129"/>
                    </a:lnTo>
                    <a:lnTo>
                      <a:pt x="10" y="114"/>
                    </a:lnTo>
                    <a:lnTo>
                      <a:pt x="12" y="101"/>
                    </a:lnTo>
                    <a:lnTo>
                      <a:pt x="8" y="84"/>
                    </a:lnTo>
                    <a:lnTo>
                      <a:pt x="8" y="64"/>
                    </a:lnTo>
                    <a:lnTo>
                      <a:pt x="0" y="34"/>
                    </a:lnTo>
                    <a:lnTo>
                      <a:pt x="0" y="17"/>
                    </a:lnTo>
                    <a:lnTo>
                      <a:pt x="94" y="11"/>
                    </a:lnTo>
                    <a:lnTo>
                      <a:pt x="223" y="4"/>
                    </a:lnTo>
                    <a:lnTo>
                      <a:pt x="255" y="0"/>
                    </a:lnTo>
                    <a:lnTo>
                      <a:pt x="257" y="32"/>
                    </a:lnTo>
                    <a:lnTo>
                      <a:pt x="259" y="64"/>
                    </a:lnTo>
                    <a:lnTo>
                      <a:pt x="163" y="71"/>
                    </a:lnTo>
                    <a:lnTo>
                      <a:pt x="165" y="12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810"/>
              <p:cNvSpPr>
                <a:spLocks/>
              </p:cNvSpPr>
              <p:nvPr/>
            </p:nvSpPr>
            <p:spPr bwMode="auto">
              <a:xfrm>
                <a:off x="21530" y="7733"/>
                <a:ext cx="256" cy="275"/>
              </a:xfrm>
              <a:custGeom>
                <a:avLst/>
                <a:gdLst>
                  <a:gd name="T0" fmla="*/ 60 w 256"/>
                  <a:gd name="T1" fmla="*/ 260 h 275"/>
                  <a:gd name="T2" fmla="*/ 0 w 256"/>
                  <a:gd name="T3" fmla="*/ 255 h 275"/>
                  <a:gd name="T4" fmla="*/ 15 w 256"/>
                  <a:gd name="T5" fmla="*/ 75 h 275"/>
                  <a:gd name="T6" fmla="*/ 17 w 256"/>
                  <a:gd name="T7" fmla="*/ 26 h 275"/>
                  <a:gd name="T8" fmla="*/ 24 w 256"/>
                  <a:gd name="T9" fmla="*/ 21 h 275"/>
                  <a:gd name="T10" fmla="*/ 32 w 256"/>
                  <a:gd name="T11" fmla="*/ 21 h 275"/>
                  <a:gd name="T12" fmla="*/ 39 w 256"/>
                  <a:gd name="T13" fmla="*/ 6 h 275"/>
                  <a:gd name="T14" fmla="*/ 45 w 256"/>
                  <a:gd name="T15" fmla="*/ 2 h 275"/>
                  <a:gd name="T16" fmla="*/ 54 w 256"/>
                  <a:gd name="T17" fmla="*/ 4 h 275"/>
                  <a:gd name="T18" fmla="*/ 58 w 256"/>
                  <a:gd name="T19" fmla="*/ 6 h 275"/>
                  <a:gd name="T20" fmla="*/ 65 w 256"/>
                  <a:gd name="T21" fmla="*/ 6 h 275"/>
                  <a:gd name="T22" fmla="*/ 71 w 256"/>
                  <a:gd name="T23" fmla="*/ 0 h 275"/>
                  <a:gd name="T24" fmla="*/ 245 w 256"/>
                  <a:gd name="T25" fmla="*/ 11 h 275"/>
                  <a:gd name="T26" fmla="*/ 245 w 256"/>
                  <a:gd name="T27" fmla="*/ 6 h 275"/>
                  <a:gd name="T28" fmla="*/ 254 w 256"/>
                  <a:gd name="T29" fmla="*/ 4 h 275"/>
                  <a:gd name="T30" fmla="*/ 247 w 256"/>
                  <a:gd name="T31" fmla="*/ 88 h 275"/>
                  <a:gd name="T32" fmla="*/ 256 w 256"/>
                  <a:gd name="T33" fmla="*/ 90 h 275"/>
                  <a:gd name="T34" fmla="*/ 254 w 256"/>
                  <a:gd name="T35" fmla="*/ 122 h 275"/>
                  <a:gd name="T36" fmla="*/ 247 w 256"/>
                  <a:gd name="T37" fmla="*/ 219 h 275"/>
                  <a:gd name="T38" fmla="*/ 256 w 256"/>
                  <a:gd name="T39" fmla="*/ 219 h 275"/>
                  <a:gd name="T40" fmla="*/ 251 w 256"/>
                  <a:gd name="T41" fmla="*/ 275 h 275"/>
                  <a:gd name="T42" fmla="*/ 60 w 256"/>
                  <a:gd name="T43"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6" h="275">
                    <a:moveTo>
                      <a:pt x="60" y="260"/>
                    </a:moveTo>
                    <a:lnTo>
                      <a:pt x="0" y="255"/>
                    </a:lnTo>
                    <a:lnTo>
                      <a:pt x="15" y="75"/>
                    </a:lnTo>
                    <a:lnTo>
                      <a:pt x="17" y="26"/>
                    </a:lnTo>
                    <a:lnTo>
                      <a:pt x="24" y="21"/>
                    </a:lnTo>
                    <a:lnTo>
                      <a:pt x="32" y="21"/>
                    </a:lnTo>
                    <a:lnTo>
                      <a:pt x="39" y="6"/>
                    </a:lnTo>
                    <a:lnTo>
                      <a:pt x="45" y="2"/>
                    </a:lnTo>
                    <a:lnTo>
                      <a:pt x="54" y="4"/>
                    </a:lnTo>
                    <a:lnTo>
                      <a:pt x="58" y="6"/>
                    </a:lnTo>
                    <a:lnTo>
                      <a:pt x="65" y="6"/>
                    </a:lnTo>
                    <a:lnTo>
                      <a:pt x="71" y="0"/>
                    </a:lnTo>
                    <a:lnTo>
                      <a:pt x="245" y="11"/>
                    </a:lnTo>
                    <a:lnTo>
                      <a:pt x="245" y="6"/>
                    </a:lnTo>
                    <a:lnTo>
                      <a:pt x="254" y="4"/>
                    </a:lnTo>
                    <a:lnTo>
                      <a:pt x="247" y="88"/>
                    </a:lnTo>
                    <a:lnTo>
                      <a:pt x="256" y="90"/>
                    </a:lnTo>
                    <a:lnTo>
                      <a:pt x="254" y="122"/>
                    </a:lnTo>
                    <a:lnTo>
                      <a:pt x="247" y="219"/>
                    </a:lnTo>
                    <a:lnTo>
                      <a:pt x="256" y="219"/>
                    </a:lnTo>
                    <a:lnTo>
                      <a:pt x="251" y="275"/>
                    </a:lnTo>
                    <a:lnTo>
                      <a:pt x="60" y="26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811"/>
              <p:cNvSpPr>
                <a:spLocks/>
              </p:cNvSpPr>
              <p:nvPr/>
            </p:nvSpPr>
            <p:spPr bwMode="auto">
              <a:xfrm>
                <a:off x="24915" y="7799"/>
                <a:ext cx="139" cy="151"/>
              </a:xfrm>
              <a:custGeom>
                <a:avLst/>
                <a:gdLst>
                  <a:gd name="T0" fmla="*/ 73 w 139"/>
                  <a:gd name="T1" fmla="*/ 138 h 151"/>
                  <a:gd name="T2" fmla="*/ 43 w 139"/>
                  <a:gd name="T3" fmla="*/ 138 h 151"/>
                  <a:gd name="T4" fmla="*/ 8 w 139"/>
                  <a:gd name="T5" fmla="*/ 151 h 151"/>
                  <a:gd name="T6" fmla="*/ 2 w 139"/>
                  <a:gd name="T7" fmla="*/ 58 h 151"/>
                  <a:gd name="T8" fmla="*/ 0 w 139"/>
                  <a:gd name="T9" fmla="*/ 7 h 151"/>
                  <a:gd name="T10" fmla="*/ 96 w 139"/>
                  <a:gd name="T11" fmla="*/ 0 h 151"/>
                  <a:gd name="T12" fmla="*/ 129 w 139"/>
                  <a:gd name="T13" fmla="*/ 0 h 151"/>
                  <a:gd name="T14" fmla="*/ 139 w 139"/>
                  <a:gd name="T15" fmla="*/ 147 h 151"/>
                  <a:gd name="T16" fmla="*/ 120 w 139"/>
                  <a:gd name="T17" fmla="*/ 136 h 151"/>
                  <a:gd name="T18" fmla="*/ 111 w 139"/>
                  <a:gd name="T19" fmla="*/ 136 h 151"/>
                  <a:gd name="T20" fmla="*/ 105 w 139"/>
                  <a:gd name="T21" fmla="*/ 134 h 151"/>
                  <a:gd name="T22" fmla="*/ 90 w 139"/>
                  <a:gd name="T23" fmla="*/ 134 h 151"/>
                  <a:gd name="T24" fmla="*/ 73 w 139"/>
                  <a:gd name="T25" fmla="*/ 13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9" h="151">
                    <a:moveTo>
                      <a:pt x="73" y="138"/>
                    </a:moveTo>
                    <a:lnTo>
                      <a:pt x="43" y="138"/>
                    </a:lnTo>
                    <a:lnTo>
                      <a:pt x="8" y="151"/>
                    </a:lnTo>
                    <a:lnTo>
                      <a:pt x="2" y="58"/>
                    </a:lnTo>
                    <a:lnTo>
                      <a:pt x="0" y="7"/>
                    </a:lnTo>
                    <a:lnTo>
                      <a:pt x="96" y="0"/>
                    </a:lnTo>
                    <a:lnTo>
                      <a:pt x="129" y="0"/>
                    </a:lnTo>
                    <a:lnTo>
                      <a:pt x="139" y="147"/>
                    </a:lnTo>
                    <a:lnTo>
                      <a:pt x="120" y="136"/>
                    </a:lnTo>
                    <a:lnTo>
                      <a:pt x="111" y="136"/>
                    </a:lnTo>
                    <a:lnTo>
                      <a:pt x="105" y="134"/>
                    </a:lnTo>
                    <a:lnTo>
                      <a:pt x="90" y="134"/>
                    </a:lnTo>
                    <a:lnTo>
                      <a:pt x="73" y="13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812"/>
              <p:cNvSpPr>
                <a:spLocks/>
              </p:cNvSpPr>
              <p:nvPr/>
            </p:nvSpPr>
            <p:spPr bwMode="auto">
              <a:xfrm>
                <a:off x="22486" y="7849"/>
                <a:ext cx="283" cy="204"/>
              </a:xfrm>
              <a:custGeom>
                <a:avLst/>
                <a:gdLst>
                  <a:gd name="T0" fmla="*/ 283 w 283"/>
                  <a:gd name="T1" fmla="*/ 204 h 204"/>
                  <a:gd name="T2" fmla="*/ 75 w 283"/>
                  <a:gd name="T3" fmla="*/ 197 h 204"/>
                  <a:gd name="T4" fmla="*/ 0 w 283"/>
                  <a:gd name="T5" fmla="*/ 195 h 204"/>
                  <a:gd name="T6" fmla="*/ 6 w 283"/>
                  <a:gd name="T7" fmla="*/ 0 h 204"/>
                  <a:gd name="T8" fmla="*/ 71 w 283"/>
                  <a:gd name="T9" fmla="*/ 2 h 204"/>
                  <a:gd name="T10" fmla="*/ 69 w 283"/>
                  <a:gd name="T11" fmla="*/ 13 h 204"/>
                  <a:gd name="T12" fmla="*/ 77 w 283"/>
                  <a:gd name="T13" fmla="*/ 24 h 204"/>
                  <a:gd name="T14" fmla="*/ 105 w 283"/>
                  <a:gd name="T15" fmla="*/ 30 h 204"/>
                  <a:gd name="T16" fmla="*/ 129 w 283"/>
                  <a:gd name="T17" fmla="*/ 71 h 204"/>
                  <a:gd name="T18" fmla="*/ 148 w 283"/>
                  <a:gd name="T19" fmla="*/ 92 h 204"/>
                  <a:gd name="T20" fmla="*/ 157 w 283"/>
                  <a:gd name="T21" fmla="*/ 99 h 204"/>
                  <a:gd name="T22" fmla="*/ 176 w 283"/>
                  <a:gd name="T23" fmla="*/ 103 h 204"/>
                  <a:gd name="T24" fmla="*/ 180 w 283"/>
                  <a:gd name="T25" fmla="*/ 107 h 204"/>
                  <a:gd name="T26" fmla="*/ 185 w 283"/>
                  <a:gd name="T27" fmla="*/ 133 h 204"/>
                  <a:gd name="T28" fmla="*/ 208 w 283"/>
                  <a:gd name="T29" fmla="*/ 142 h 204"/>
                  <a:gd name="T30" fmla="*/ 225 w 283"/>
                  <a:gd name="T31" fmla="*/ 161 h 204"/>
                  <a:gd name="T32" fmla="*/ 240 w 283"/>
                  <a:gd name="T33" fmla="*/ 170 h 204"/>
                  <a:gd name="T34" fmla="*/ 260 w 283"/>
                  <a:gd name="T35" fmla="*/ 170 h 204"/>
                  <a:gd name="T36" fmla="*/ 264 w 283"/>
                  <a:gd name="T37" fmla="*/ 172 h 204"/>
                  <a:gd name="T38" fmla="*/ 275 w 283"/>
                  <a:gd name="T39" fmla="*/ 182 h 204"/>
                  <a:gd name="T40" fmla="*/ 283 w 283"/>
                  <a:gd name="T41" fmla="*/ 20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3" h="204">
                    <a:moveTo>
                      <a:pt x="283" y="204"/>
                    </a:moveTo>
                    <a:lnTo>
                      <a:pt x="75" y="197"/>
                    </a:lnTo>
                    <a:lnTo>
                      <a:pt x="0" y="195"/>
                    </a:lnTo>
                    <a:lnTo>
                      <a:pt x="6" y="0"/>
                    </a:lnTo>
                    <a:lnTo>
                      <a:pt x="71" y="2"/>
                    </a:lnTo>
                    <a:lnTo>
                      <a:pt x="69" y="13"/>
                    </a:lnTo>
                    <a:lnTo>
                      <a:pt x="77" y="24"/>
                    </a:lnTo>
                    <a:lnTo>
                      <a:pt x="105" y="30"/>
                    </a:lnTo>
                    <a:lnTo>
                      <a:pt x="129" y="71"/>
                    </a:lnTo>
                    <a:lnTo>
                      <a:pt x="148" y="92"/>
                    </a:lnTo>
                    <a:lnTo>
                      <a:pt x="157" y="99"/>
                    </a:lnTo>
                    <a:lnTo>
                      <a:pt x="176" y="103"/>
                    </a:lnTo>
                    <a:lnTo>
                      <a:pt x="180" y="107"/>
                    </a:lnTo>
                    <a:lnTo>
                      <a:pt x="185" y="133"/>
                    </a:lnTo>
                    <a:lnTo>
                      <a:pt x="208" y="142"/>
                    </a:lnTo>
                    <a:lnTo>
                      <a:pt x="225" y="161"/>
                    </a:lnTo>
                    <a:lnTo>
                      <a:pt x="240" y="170"/>
                    </a:lnTo>
                    <a:lnTo>
                      <a:pt x="260" y="170"/>
                    </a:lnTo>
                    <a:lnTo>
                      <a:pt x="264" y="172"/>
                    </a:lnTo>
                    <a:lnTo>
                      <a:pt x="275" y="182"/>
                    </a:lnTo>
                    <a:lnTo>
                      <a:pt x="283" y="20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813"/>
              <p:cNvSpPr>
                <a:spLocks/>
              </p:cNvSpPr>
              <p:nvPr/>
            </p:nvSpPr>
            <p:spPr bwMode="auto">
              <a:xfrm>
                <a:off x="22555" y="7851"/>
                <a:ext cx="332" cy="262"/>
              </a:xfrm>
              <a:custGeom>
                <a:avLst/>
                <a:gdLst>
                  <a:gd name="T0" fmla="*/ 214 w 332"/>
                  <a:gd name="T1" fmla="*/ 202 h 262"/>
                  <a:gd name="T2" fmla="*/ 206 w 332"/>
                  <a:gd name="T3" fmla="*/ 180 h 262"/>
                  <a:gd name="T4" fmla="*/ 195 w 332"/>
                  <a:gd name="T5" fmla="*/ 170 h 262"/>
                  <a:gd name="T6" fmla="*/ 191 w 332"/>
                  <a:gd name="T7" fmla="*/ 168 h 262"/>
                  <a:gd name="T8" fmla="*/ 171 w 332"/>
                  <a:gd name="T9" fmla="*/ 168 h 262"/>
                  <a:gd name="T10" fmla="*/ 156 w 332"/>
                  <a:gd name="T11" fmla="*/ 159 h 262"/>
                  <a:gd name="T12" fmla="*/ 139 w 332"/>
                  <a:gd name="T13" fmla="*/ 140 h 262"/>
                  <a:gd name="T14" fmla="*/ 116 w 332"/>
                  <a:gd name="T15" fmla="*/ 131 h 262"/>
                  <a:gd name="T16" fmla="*/ 111 w 332"/>
                  <a:gd name="T17" fmla="*/ 105 h 262"/>
                  <a:gd name="T18" fmla="*/ 107 w 332"/>
                  <a:gd name="T19" fmla="*/ 101 h 262"/>
                  <a:gd name="T20" fmla="*/ 88 w 332"/>
                  <a:gd name="T21" fmla="*/ 97 h 262"/>
                  <a:gd name="T22" fmla="*/ 79 w 332"/>
                  <a:gd name="T23" fmla="*/ 90 h 262"/>
                  <a:gd name="T24" fmla="*/ 60 w 332"/>
                  <a:gd name="T25" fmla="*/ 69 h 262"/>
                  <a:gd name="T26" fmla="*/ 36 w 332"/>
                  <a:gd name="T27" fmla="*/ 28 h 262"/>
                  <a:gd name="T28" fmla="*/ 8 w 332"/>
                  <a:gd name="T29" fmla="*/ 22 h 262"/>
                  <a:gd name="T30" fmla="*/ 0 w 332"/>
                  <a:gd name="T31" fmla="*/ 11 h 262"/>
                  <a:gd name="T32" fmla="*/ 2 w 332"/>
                  <a:gd name="T33" fmla="*/ 0 h 262"/>
                  <a:gd name="T34" fmla="*/ 137 w 332"/>
                  <a:gd name="T35" fmla="*/ 6 h 262"/>
                  <a:gd name="T36" fmla="*/ 161 w 332"/>
                  <a:gd name="T37" fmla="*/ 6 h 262"/>
                  <a:gd name="T38" fmla="*/ 161 w 332"/>
                  <a:gd name="T39" fmla="*/ 54 h 262"/>
                  <a:gd name="T40" fmla="*/ 167 w 332"/>
                  <a:gd name="T41" fmla="*/ 56 h 262"/>
                  <a:gd name="T42" fmla="*/ 322 w 332"/>
                  <a:gd name="T43" fmla="*/ 127 h 262"/>
                  <a:gd name="T44" fmla="*/ 332 w 332"/>
                  <a:gd name="T45" fmla="*/ 131 h 262"/>
                  <a:gd name="T46" fmla="*/ 330 w 332"/>
                  <a:gd name="T47" fmla="*/ 135 h 262"/>
                  <a:gd name="T48" fmla="*/ 322 w 332"/>
                  <a:gd name="T49" fmla="*/ 153 h 262"/>
                  <a:gd name="T50" fmla="*/ 320 w 332"/>
                  <a:gd name="T51" fmla="*/ 168 h 262"/>
                  <a:gd name="T52" fmla="*/ 322 w 332"/>
                  <a:gd name="T53" fmla="*/ 187 h 262"/>
                  <a:gd name="T54" fmla="*/ 320 w 332"/>
                  <a:gd name="T55" fmla="*/ 198 h 262"/>
                  <a:gd name="T56" fmla="*/ 324 w 332"/>
                  <a:gd name="T57" fmla="*/ 211 h 262"/>
                  <a:gd name="T58" fmla="*/ 320 w 332"/>
                  <a:gd name="T59" fmla="*/ 223 h 262"/>
                  <a:gd name="T60" fmla="*/ 320 w 332"/>
                  <a:gd name="T61" fmla="*/ 232 h 262"/>
                  <a:gd name="T62" fmla="*/ 315 w 332"/>
                  <a:gd name="T63" fmla="*/ 234 h 262"/>
                  <a:gd name="T64" fmla="*/ 317 w 332"/>
                  <a:gd name="T65" fmla="*/ 243 h 262"/>
                  <a:gd name="T66" fmla="*/ 311 w 332"/>
                  <a:gd name="T67" fmla="*/ 253 h 262"/>
                  <a:gd name="T68" fmla="*/ 307 w 332"/>
                  <a:gd name="T69" fmla="*/ 253 h 262"/>
                  <a:gd name="T70" fmla="*/ 304 w 332"/>
                  <a:gd name="T71" fmla="*/ 262 h 262"/>
                  <a:gd name="T72" fmla="*/ 266 w 332"/>
                  <a:gd name="T73" fmla="*/ 245 h 262"/>
                  <a:gd name="T74" fmla="*/ 244 w 332"/>
                  <a:gd name="T75" fmla="*/ 230 h 262"/>
                  <a:gd name="T76" fmla="*/ 225 w 332"/>
                  <a:gd name="T77" fmla="*/ 223 h 262"/>
                  <a:gd name="T78" fmla="*/ 214 w 332"/>
                  <a:gd name="T79" fmla="*/ 202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2" h="262">
                    <a:moveTo>
                      <a:pt x="214" y="202"/>
                    </a:moveTo>
                    <a:lnTo>
                      <a:pt x="206" y="180"/>
                    </a:lnTo>
                    <a:lnTo>
                      <a:pt x="195" y="170"/>
                    </a:lnTo>
                    <a:lnTo>
                      <a:pt x="191" y="168"/>
                    </a:lnTo>
                    <a:lnTo>
                      <a:pt x="171" y="168"/>
                    </a:lnTo>
                    <a:lnTo>
                      <a:pt x="156" y="159"/>
                    </a:lnTo>
                    <a:lnTo>
                      <a:pt x="139" y="140"/>
                    </a:lnTo>
                    <a:lnTo>
                      <a:pt x="116" y="131"/>
                    </a:lnTo>
                    <a:lnTo>
                      <a:pt x="111" y="105"/>
                    </a:lnTo>
                    <a:lnTo>
                      <a:pt x="107" y="101"/>
                    </a:lnTo>
                    <a:lnTo>
                      <a:pt x="88" y="97"/>
                    </a:lnTo>
                    <a:lnTo>
                      <a:pt x="79" y="90"/>
                    </a:lnTo>
                    <a:lnTo>
                      <a:pt x="60" y="69"/>
                    </a:lnTo>
                    <a:lnTo>
                      <a:pt x="36" y="28"/>
                    </a:lnTo>
                    <a:lnTo>
                      <a:pt x="8" y="22"/>
                    </a:lnTo>
                    <a:lnTo>
                      <a:pt x="0" y="11"/>
                    </a:lnTo>
                    <a:lnTo>
                      <a:pt x="2" y="0"/>
                    </a:lnTo>
                    <a:lnTo>
                      <a:pt x="137" y="6"/>
                    </a:lnTo>
                    <a:lnTo>
                      <a:pt x="161" y="6"/>
                    </a:lnTo>
                    <a:lnTo>
                      <a:pt x="161" y="54"/>
                    </a:lnTo>
                    <a:lnTo>
                      <a:pt x="167" y="56"/>
                    </a:lnTo>
                    <a:lnTo>
                      <a:pt x="322" y="127"/>
                    </a:lnTo>
                    <a:lnTo>
                      <a:pt x="332" y="131"/>
                    </a:lnTo>
                    <a:lnTo>
                      <a:pt x="330" y="135"/>
                    </a:lnTo>
                    <a:lnTo>
                      <a:pt x="322" y="153"/>
                    </a:lnTo>
                    <a:lnTo>
                      <a:pt x="320" y="168"/>
                    </a:lnTo>
                    <a:lnTo>
                      <a:pt x="322" y="187"/>
                    </a:lnTo>
                    <a:lnTo>
                      <a:pt x="320" y="198"/>
                    </a:lnTo>
                    <a:lnTo>
                      <a:pt x="324" y="211"/>
                    </a:lnTo>
                    <a:lnTo>
                      <a:pt x="320" y="223"/>
                    </a:lnTo>
                    <a:lnTo>
                      <a:pt x="320" y="232"/>
                    </a:lnTo>
                    <a:lnTo>
                      <a:pt x="315" y="234"/>
                    </a:lnTo>
                    <a:lnTo>
                      <a:pt x="317" y="243"/>
                    </a:lnTo>
                    <a:lnTo>
                      <a:pt x="311" y="253"/>
                    </a:lnTo>
                    <a:lnTo>
                      <a:pt x="307" y="253"/>
                    </a:lnTo>
                    <a:lnTo>
                      <a:pt x="304" y="262"/>
                    </a:lnTo>
                    <a:lnTo>
                      <a:pt x="266" y="245"/>
                    </a:lnTo>
                    <a:lnTo>
                      <a:pt x="244" y="230"/>
                    </a:lnTo>
                    <a:lnTo>
                      <a:pt x="225" y="223"/>
                    </a:lnTo>
                    <a:lnTo>
                      <a:pt x="214" y="20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814"/>
              <p:cNvSpPr>
                <a:spLocks/>
              </p:cNvSpPr>
              <p:nvPr/>
            </p:nvSpPr>
            <p:spPr bwMode="auto">
              <a:xfrm>
                <a:off x="23074" y="7866"/>
                <a:ext cx="133" cy="159"/>
              </a:xfrm>
              <a:custGeom>
                <a:avLst/>
                <a:gdLst>
                  <a:gd name="T0" fmla="*/ 129 w 133"/>
                  <a:gd name="T1" fmla="*/ 159 h 159"/>
                  <a:gd name="T2" fmla="*/ 65 w 133"/>
                  <a:gd name="T3" fmla="*/ 159 h 159"/>
                  <a:gd name="T4" fmla="*/ 65 w 133"/>
                  <a:gd name="T5" fmla="*/ 127 h 159"/>
                  <a:gd name="T6" fmla="*/ 0 w 133"/>
                  <a:gd name="T7" fmla="*/ 125 h 159"/>
                  <a:gd name="T8" fmla="*/ 0 w 133"/>
                  <a:gd name="T9" fmla="*/ 2 h 159"/>
                  <a:gd name="T10" fmla="*/ 78 w 133"/>
                  <a:gd name="T11" fmla="*/ 0 h 159"/>
                  <a:gd name="T12" fmla="*/ 133 w 133"/>
                  <a:gd name="T13" fmla="*/ 0 h 159"/>
                  <a:gd name="T14" fmla="*/ 129 w 133"/>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59">
                    <a:moveTo>
                      <a:pt x="129" y="159"/>
                    </a:moveTo>
                    <a:lnTo>
                      <a:pt x="65" y="159"/>
                    </a:lnTo>
                    <a:lnTo>
                      <a:pt x="65" y="127"/>
                    </a:lnTo>
                    <a:lnTo>
                      <a:pt x="0" y="125"/>
                    </a:lnTo>
                    <a:lnTo>
                      <a:pt x="0" y="2"/>
                    </a:lnTo>
                    <a:lnTo>
                      <a:pt x="78" y="0"/>
                    </a:lnTo>
                    <a:lnTo>
                      <a:pt x="133" y="0"/>
                    </a:lnTo>
                    <a:lnTo>
                      <a:pt x="129" y="15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815"/>
              <p:cNvSpPr>
                <a:spLocks/>
              </p:cNvSpPr>
              <p:nvPr/>
            </p:nvSpPr>
            <p:spPr bwMode="auto">
              <a:xfrm>
                <a:off x="23203" y="7866"/>
                <a:ext cx="131" cy="159"/>
              </a:xfrm>
              <a:custGeom>
                <a:avLst/>
                <a:gdLst>
                  <a:gd name="T0" fmla="*/ 0 w 131"/>
                  <a:gd name="T1" fmla="*/ 159 h 159"/>
                  <a:gd name="T2" fmla="*/ 4 w 131"/>
                  <a:gd name="T3" fmla="*/ 0 h 159"/>
                  <a:gd name="T4" fmla="*/ 92 w 131"/>
                  <a:gd name="T5" fmla="*/ 2 h 159"/>
                  <a:gd name="T6" fmla="*/ 97 w 131"/>
                  <a:gd name="T7" fmla="*/ 9 h 159"/>
                  <a:gd name="T8" fmla="*/ 95 w 131"/>
                  <a:gd name="T9" fmla="*/ 26 h 159"/>
                  <a:gd name="T10" fmla="*/ 103 w 131"/>
                  <a:gd name="T11" fmla="*/ 41 h 159"/>
                  <a:gd name="T12" fmla="*/ 112 w 131"/>
                  <a:gd name="T13" fmla="*/ 47 h 159"/>
                  <a:gd name="T14" fmla="*/ 112 w 131"/>
                  <a:gd name="T15" fmla="*/ 56 h 159"/>
                  <a:gd name="T16" fmla="*/ 107 w 131"/>
                  <a:gd name="T17" fmla="*/ 75 h 159"/>
                  <a:gd name="T18" fmla="*/ 97 w 131"/>
                  <a:gd name="T19" fmla="*/ 82 h 159"/>
                  <a:gd name="T20" fmla="*/ 99 w 131"/>
                  <a:gd name="T21" fmla="*/ 92 h 159"/>
                  <a:gd name="T22" fmla="*/ 101 w 131"/>
                  <a:gd name="T23" fmla="*/ 97 h 159"/>
                  <a:gd name="T24" fmla="*/ 99 w 131"/>
                  <a:gd name="T25" fmla="*/ 101 h 159"/>
                  <a:gd name="T26" fmla="*/ 101 w 131"/>
                  <a:gd name="T27" fmla="*/ 107 h 159"/>
                  <a:gd name="T28" fmla="*/ 123 w 131"/>
                  <a:gd name="T29" fmla="*/ 110 h 159"/>
                  <a:gd name="T30" fmla="*/ 125 w 131"/>
                  <a:gd name="T31" fmla="*/ 114 h 159"/>
                  <a:gd name="T32" fmla="*/ 131 w 131"/>
                  <a:gd name="T33" fmla="*/ 144 h 159"/>
                  <a:gd name="T34" fmla="*/ 129 w 131"/>
                  <a:gd name="T35" fmla="*/ 159 h 159"/>
                  <a:gd name="T36" fmla="*/ 32 w 131"/>
                  <a:gd name="T37" fmla="*/ 159 h 159"/>
                  <a:gd name="T38" fmla="*/ 0 w 131"/>
                  <a:gd name="T3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1" h="159">
                    <a:moveTo>
                      <a:pt x="0" y="159"/>
                    </a:moveTo>
                    <a:lnTo>
                      <a:pt x="4" y="0"/>
                    </a:lnTo>
                    <a:lnTo>
                      <a:pt x="92" y="2"/>
                    </a:lnTo>
                    <a:lnTo>
                      <a:pt x="97" y="9"/>
                    </a:lnTo>
                    <a:lnTo>
                      <a:pt x="95" y="26"/>
                    </a:lnTo>
                    <a:lnTo>
                      <a:pt x="103" y="41"/>
                    </a:lnTo>
                    <a:lnTo>
                      <a:pt x="112" y="47"/>
                    </a:lnTo>
                    <a:lnTo>
                      <a:pt x="112" y="56"/>
                    </a:lnTo>
                    <a:lnTo>
                      <a:pt x="107" y="75"/>
                    </a:lnTo>
                    <a:lnTo>
                      <a:pt x="97" y="82"/>
                    </a:lnTo>
                    <a:lnTo>
                      <a:pt x="99" y="92"/>
                    </a:lnTo>
                    <a:lnTo>
                      <a:pt x="101" y="97"/>
                    </a:lnTo>
                    <a:lnTo>
                      <a:pt x="99" y="101"/>
                    </a:lnTo>
                    <a:lnTo>
                      <a:pt x="101" y="107"/>
                    </a:lnTo>
                    <a:lnTo>
                      <a:pt x="123" y="110"/>
                    </a:lnTo>
                    <a:lnTo>
                      <a:pt x="125" y="114"/>
                    </a:lnTo>
                    <a:lnTo>
                      <a:pt x="131" y="144"/>
                    </a:lnTo>
                    <a:lnTo>
                      <a:pt x="129" y="159"/>
                    </a:lnTo>
                    <a:lnTo>
                      <a:pt x="32" y="159"/>
                    </a:lnTo>
                    <a:lnTo>
                      <a:pt x="0" y="15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6" name="Freeform 816"/>
              <p:cNvSpPr>
                <a:spLocks/>
              </p:cNvSpPr>
              <p:nvPr/>
            </p:nvSpPr>
            <p:spPr bwMode="auto">
              <a:xfrm>
                <a:off x="24142" y="7855"/>
                <a:ext cx="133" cy="99"/>
              </a:xfrm>
              <a:custGeom>
                <a:avLst/>
                <a:gdLst>
                  <a:gd name="T0" fmla="*/ 133 w 133"/>
                  <a:gd name="T1" fmla="*/ 95 h 99"/>
                  <a:gd name="T2" fmla="*/ 2 w 133"/>
                  <a:gd name="T3" fmla="*/ 99 h 99"/>
                  <a:gd name="T4" fmla="*/ 0 w 133"/>
                  <a:gd name="T5" fmla="*/ 5 h 99"/>
                  <a:gd name="T6" fmla="*/ 122 w 133"/>
                  <a:gd name="T7" fmla="*/ 0 h 99"/>
                  <a:gd name="T8" fmla="*/ 131 w 133"/>
                  <a:gd name="T9" fmla="*/ 0 h 99"/>
                  <a:gd name="T10" fmla="*/ 133 w 133"/>
                  <a:gd name="T11" fmla="*/ 95 h 99"/>
                </a:gdLst>
                <a:ahLst/>
                <a:cxnLst>
                  <a:cxn ang="0">
                    <a:pos x="T0" y="T1"/>
                  </a:cxn>
                  <a:cxn ang="0">
                    <a:pos x="T2" y="T3"/>
                  </a:cxn>
                  <a:cxn ang="0">
                    <a:pos x="T4" y="T5"/>
                  </a:cxn>
                  <a:cxn ang="0">
                    <a:pos x="T6" y="T7"/>
                  </a:cxn>
                  <a:cxn ang="0">
                    <a:pos x="T8" y="T9"/>
                  </a:cxn>
                  <a:cxn ang="0">
                    <a:pos x="T10" y="T11"/>
                  </a:cxn>
                </a:cxnLst>
                <a:rect l="0" t="0" r="r" b="b"/>
                <a:pathLst>
                  <a:path w="133" h="99">
                    <a:moveTo>
                      <a:pt x="133" y="95"/>
                    </a:moveTo>
                    <a:lnTo>
                      <a:pt x="2" y="99"/>
                    </a:lnTo>
                    <a:lnTo>
                      <a:pt x="0" y="5"/>
                    </a:lnTo>
                    <a:lnTo>
                      <a:pt x="122" y="0"/>
                    </a:lnTo>
                    <a:lnTo>
                      <a:pt x="131" y="0"/>
                    </a:lnTo>
                    <a:lnTo>
                      <a:pt x="133" y="9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7" name="Freeform 817"/>
              <p:cNvSpPr>
                <a:spLocks/>
              </p:cNvSpPr>
              <p:nvPr/>
            </p:nvSpPr>
            <p:spPr bwMode="auto">
              <a:xfrm>
                <a:off x="24273" y="7851"/>
                <a:ext cx="131" cy="114"/>
              </a:xfrm>
              <a:custGeom>
                <a:avLst/>
                <a:gdLst>
                  <a:gd name="T0" fmla="*/ 131 w 131"/>
                  <a:gd name="T1" fmla="*/ 107 h 114"/>
                  <a:gd name="T2" fmla="*/ 2 w 131"/>
                  <a:gd name="T3" fmla="*/ 114 h 114"/>
                  <a:gd name="T4" fmla="*/ 2 w 131"/>
                  <a:gd name="T5" fmla="*/ 99 h 114"/>
                  <a:gd name="T6" fmla="*/ 0 w 131"/>
                  <a:gd name="T7" fmla="*/ 4 h 114"/>
                  <a:gd name="T8" fmla="*/ 126 w 131"/>
                  <a:gd name="T9" fmla="*/ 0 h 114"/>
                  <a:gd name="T10" fmla="*/ 131 w 131"/>
                  <a:gd name="T11" fmla="*/ 107 h 114"/>
                </a:gdLst>
                <a:ahLst/>
                <a:cxnLst>
                  <a:cxn ang="0">
                    <a:pos x="T0" y="T1"/>
                  </a:cxn>
                  <a:cxn ang="0">
                    <a:pos x="T2" y="T3"/>
                  </a:cxn>
                  <a:cxn ang="0">
                    <a:pos x="T4" y="T5"/>
                  </a:cxn>
                  <a:cxn ang="0">
                    <a:pos x="T6" y="T7"/>
                  </a:cxn>
                  <a:cxn ang="0">
                    <a:pos x="T8" y="T9"/>
                  </a:cxn>
                  <a:cxn ang="0">
                    <a:pos x="T10" y="T11"/>
                  </a:cxn>
                </a:cxnLst>
                <a:rect l="0" t="0" r="r" b="b"/>
                <a:pathLst>
                  <a:path w="131" h="114">
                    <a:moveTo>
                      <a:pt x="131" y="107"/>
                    </a:moveTo>
                    <a:lnTo>
                      <a:pt x="2" y="114"/>
                    </a:lnTo>
                    <a:lnTo>
                      <a:pt x="2" y="99"/>
                    </a:lnTo>
                    <a:lnTo>
                      <a:pt x="0" y="4"/>
                    </a:lnTo>
                    <a:lnTo>
                      <a:pt x="126" y="0"/>
                    </a:lnTo>
                    <a:lnTo>
                      <a:pt x="131" y="10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8" name="Freeform 818"/>
              <p:cNvSpPr>
                <a:spLocks/>
              </p:cNvSpPr>
              <p:nvPr/>
            </p:nvSpPr>
            <p:spPr bwMode="auto">
              <a:xfrm>
                <a:off x="24659" y="7836"/>
                <a:ext cx="153" cy="163"/>
              </a:xfrm>
              <a:custGeom>
                <a:avLst/>
                <a:gdLst>
                  <a:gd name="T0" fmla="*/ 7 w 153"/>
                  <a:gd name="T1" fmla="*/ 163 h 163"/>
                  <a:gd name="T2" fmla="*/ 2 w 153"/>
                  <a:gd name="T3" fmla="*/ 64 h 163"/>
                  <a:gd name="T4" fmla="*/ 0 w 153"/>
                  <a:gd name="T5" fmla="*/ 64 h 163"/>
                  <a:gd name="T6" fmla="*/ 0 w 153"/>
                  <a:gd name="T7" fmla="*/ 4 h 163"/>
                  <a:gd name="T8" fmla="*/ 105 w 153"/>
                  <a:gd name="T9" fmla="*/ 0 h 163"/>
                  <a:gd name="T10" fmla="*/ 103 w 153"/>
                  <a:gd name="T11" fmla="*/ 13 h 163"/>
                  <a:gd name="T12" fmla="*/ 110 w 153"/>
                  <a:gd name="T13" fmla="*/ 28 h 163"/>
                  <a:gd name="T14" fmla="*/ 114 w 153"/>
                  <a:gd name="T15" fmla="*/ 49 h 163"/>
                  <a:gd name="T16" fmla="*/ 120 w 153"/>
                  <a:gd name="T17" fmla="*/ 54 h 163"/>
                  <a:gd name="T18" fmla="*/ 148 w 153"/>
                  <a:gd name="T19" fmla="*/ 69 h 163"/>
                  <a:gd name="T20" fmla="*/ 153 w 153"/>
                  <a:gd name="T21" fmla="*/ 82 h 163"/>
                  <a:gd name="T22" fmla="*/ 153 w 153"/>
                  <a:gd name="T23" fmla="*/ 90 h 163"/>
                  <a:gd name="T24" fmla="*/ 129 w 153"/>
                  <a:gd name="T25" fmla="*/ 133 h 163"/>
                  <a:gd name="T26" fmla="*/ 129 w 153"/>
                  <a:gd name="T27" fmla="*/ 157 h 163"/>
                  <a:gd name="T28" fmla="*/ 7 w 153"/>
                  <a:gd name="T2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3" h="163">
                    <a:moveTo>
                      <a:pt x="7" y="163"/>
                    </a:moveTo>
                    <a:lnTo>
                      <a:pt x="2" y="64"/>
                    </a:lnTo>
                    <a:lnTo>
                      <a:pt x="0" y="64"/>
                    </a:lnTo>
                    <a:lnTo>
                      <a:pt x="0" y="4"/>
                    </a:lnTo>
                    <a:lnTo>
                      <a:pt x="105" y="0"/>
                    </a:lnTo>
                    <a:lnTo>
                      <a:pt x="103" y="13"/>
                    </a:lnTo>
                    <a:lnTo>
                      <a:pt x="110" y="28"/>
                    </a:lnTo>
                    <a:lnTo>
                      <a:pt x="114" y="49"/>
                    </a:lnTo>
                    <a:lnTo>
                      <a:pt x="120" y="54"/>
                    </a:lnTo>
                    <a:lnTo>
                      <a:pt x="148" y="69"/>
                    </a:lnTo>
                    <a:lnTo>
                      <a:pt x="153" y="82"/>
                    </a:lnTo>
                    <a:lnTo>
                      <a:pt x="153" y="90"/>
                    </a:lnTo>
                    <a:lnTo>
                      <a:pt x="129" y="133"/>
                    </a:lnTo>
                    <a:lnTo>
                      <a:pt x="129" y="157"/>
                    </a:lnTo>
                    <a:lnTo>
                      <a:pt x="7" y="16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9" name="Freeform 819"/>
              <p:cNvSpPr>
                <a:spLocks/>
              </p:cNvSpPr>
              <p:nvPr/>
            </p:nvSpPr>
            <p:spPr bwMode="auto">
              <a:xfrm>
                <a:off x="24013" y="7860"/>
                <a:ext cx="131" cy="96"/>
              </a:xfrm>
              <a:custGeom>
                <a:avLst/>
                <a:gdLst>
                  <a:gd name="T0" fmla="*/ 131 w 131"/>
                  <a:gd name="T1" fmla="*/ 94 h 96"/>
                  <a:gd name="T2" fmla="*/ 0 w 131"/>
                  <a:gd name="T3" fmla="*/ 96 h 96"/>
                  <a:gd name="T4" fmla="*/ 0 w 131"/>
                  <a:gd name="T5" fmla="*/ 4 h 96"/>
                  <a:gd name="T6" fmla="*/ 88 w 131"/>
                  <a:gd name="T7" fmla="*/ 0 h 96"/>
                  <a:gd name="T8" fmla="*/ 129 w 131"/>
                  <a:gd name="T9" fmla="*/ 0 h 96"/>
                  <a:gd name="T10" fmla="*/ 131 w 131"/>
                  <a:gd name="T11" fmla="*/ 94 h 96"/>
                </a:gdLst>
                <a:ahLst/>
                <a:cxnLst>
                  <a:cxn ang="0">
                    <a:pos x="T0" y="T1"/>
                  </a:cxn>
                  <a:cxn ang="0">
                    <a:pos x="T2" y="T3"/>
                  </a:cxn>
                  <a:cxn ang="0">
                    <a:pos x="T4" y="T5"/>
                  </a:cxn>
                  <a:cxn ang="0">
                    <a:pos x="T6" y="T7"/>
                  </a:cxn>
                  <a:cxn ang="0">
                    <a:pos x="T8" y="T9"/>
                  </a:cxn>
                  <a:cxn ang="0">
                    <a:pos x="T10" y="T11"/>
                  </a:cxn>
                </a:cxnLst>
                <a:rect l="0" t="0" r="r" b="b"/>
                <a:pathLst>
                  <a:path w="131" h="96">
                    <a:moveTo>
                      <a:pt x="131" y="94"/>
                    </a:moveTo>
                    <a:lnTo>
                      <a:pt x="0" y="96"/>
                    </a:lnTo>
                    <a:lnTo>
                      <a:pt x="0" y="4"/>
                    </a:lnTo>
                    <a:lnTo>
                      <a:pt x="88" y="0"/>
                    </a:lnTo>
                    <a:lnTo>
                      <a:pt x="129" y="0"/>
                    </a:lnTo>
                    <a:lnTo>
                      <a:pt x="131" y="9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0" name="Freeform 820"/>
              <p:cNvSpPr>
                <a:spLocks/>
              </p:cNvSpPr>
              <p:nvPr/>
            </p:nvSpPr>
            <p:spPr bwMode="auto">
              <a:xfrm>
                <a:off x="24530" y="7840"/>
                <a:ext cx="136" cy="164"/>
              </a:xfrm>
              <a:custGeom>
                <a:avLst/>
                <a:gdLst>
                  <a:gd name="T0" fmla="*/ 7 w 136"/>
                  <a:gd name="T1" fmla="*/ 164 h 164"/>
                  <a:gd name="T2" fmla="*/ 5 w 136"/>
                  <a:gd name="T3" fmla="*/ 114 h 164"/>
                  <a:gd name="T4" fmla="*/ 0 w 136"/>
                  <a:gd name="T5" fmla="*/ 7 h 164"/>
                  <a:gd name="T6" fmla="*/ 97 w 136"/>
                  <a:gd name="T7" fmla="*/ 2 h 164"/>
                  <a:gd name="T8" fmla="*/ 129 w 136"/>
                  <a:gd name="T9" fmla="*/ 0 h 164"/>
                  <a:gd name="T10" fmla="*/ 129 w 136"/>
                  <a:gd name="T11" fmla="*/ 60 h 164"/>
                  <a:gd name="T12" fmla="*/ 131 w 136"/>
                  <a:gd name="T13" fmla="*/ 60 h 164"/>
                  <a:gd name="T14" fmla="*/ 136 w 136"/>
                  <a:gd name="T15" fmla="*/ 159 h 164"/>
                  <a:gd name="T16" fmla="*/ 7 w 136"/>
                  <a:gd name="T1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64">
                    <a:moveTo>
                      <a:pt x="7" y="164"/>
                    </a:moveTo>
                    <a:lnTo>
                      <a:pt x="5" y="114"/>
                    </a:lnTo>
                    <a:lnTo>
                      <a:pt x="0" y="7"/>
                    </a:lnTo>
                    <a:lnTo>
                      <a:pt x="97" y="2"/>
                    </a:lnTo>
                    <a:lnTo>
                      <a:pt x="129" y="0"/>
                    </a:lnTo>
                    <a:lnTo>
                      <a:pt x="129" y="60"/>
                    </a:lnTo>
                    <a:lnTo>
                      <a:pt x="131" y="60"/>
                    </a:lnTo>
                    <a:lnTo>
                      <a:pt x="136" y="159"/>
                    </a:lnTo>
                    <a:lnTo>
                      <a:pt x="7" y="16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1" name="Freeform 821"/>
              <p:cNvSpPr>
                <a:spLocks/>
              </p:cNvSpPr>
              <p:nvPr/>
            </p:nvSpPr>
            <p:spPr bwMode="auto">
              <a:xfrm>
                <a:off x="23495" y="7868"/>
                <a:ext cx="129" cy="95"/>
              </a:xfrm>
              <a:custGeom>
                <a:avLst/>
                <a:gdLst>
                  <a:gd name="T0" fmla="*/ 129 w 129"/>
                  <a:gd name="T1" fmla="*/ 95 h 95"/>
                  <a:gd name="T2" fmla="*/ 0 w 129"/>
                  <a:gd name="T3" fmla="*/ 93 h 95"/>
                  <a:gd name="T4" fmla="*/ 0 w 129"/>
                  <a:gd name="T5" fmla="*/ 0 h 95"/>
                  <a:gd name="T6" fmla="*/ 110 w 129"/>
                  <a:gd name="T7" fmla="*/ 0 h 95"/>
                  <a:gd name="T8" fmla="*/ 129 w 129"/>
                  <a:gd name="T9" fmla="*/ 0 h 95"/>
                  <a:gd name="T10" fmla="*/ 129 w 129"/>
                  <a:gd name="T11" fmla="*/ 95 h 95"/>
                </a:gdLst>
                <a:ahLst/>
                <a:cxnLst>
                  <a:cxn ang="0">
                    <a:pos x="T0" y="T1"/>
                  </a:cxn>
                  <a:cxn ang="0">
                    <a:pos x="T2" y="T3"/>
                  </a:cxn>
                  <a:cxn ang="0">
                    <a:pos x="T4" y="T5"/>
                  </a:cxn>
                  <a:cxn ang="0">
                    <a:pos x="T6" y="T7"/>
                  </a:cxn>
                  <a:cxn ang="0">
                    <a:pos x="T8" y="T9"/>
                  </a:cxn>
                  <a:cxn ang="0">
                    <a:pos x="T10" y="T11"/>
                  </a:cxn>
                </a:cxnLst>
                <a:rect l="0" t="0" r="r" b="b"/>
                <a:pathLst>
                  <a:path w="129" h="95">
                    <a:moveTo>
                      <a:pt x="129" y="95"/>
                    </a:moveTo>
                    <a:lnTo>
                      <a:pt x="0" y="93"/>
                    </a:lnTo>
                    <a:lnTo>
                      <a:pt x="0" y="0"/>
                    </a:lnTo>
                    <a:lnTo>
                      <a:pt x="110" y="0"/>
                    </a:lnTo>
                    <a:lnTo>
                      <a:pt x="129" y="0"/>
                    </a:lnTo>
                    <a:lnTo>
                      <a:pt x="129" y="9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2" name="Freeform 822"/>
              <p:cNvSpPr>
                <a:spLocks/>
              </p:cNvSpPr>
              <p:nvPr/>
            </p:nvSpPr>
            <p:spPr bwMode="auto">
              <a:xfrm>
                <a:off x="23624" y="7868"/>
                <a:ext cx="131" cy="95"/>
              </a:xfrm>
              <a:custGeom>
                <a:avLst/>
                <a:gdLst>
                  <a:gd name="T0" fmla="*/ 131 w 131"/>
                  <a:gd name="T1" fmla="*/ 93 h 95"/>
                  <a:gd name="T2" fmla="*/ 0 w 131"/>
                  <a:gd name="T3" fmla="*/ 95 h 95"/>
                  <a:gd name="T4" fmla="*/ 0 w 131"/>
                  <a:gd name="T5" fmla="*/ 0 h 95"/>
                  <a:gd name="T6" fmla="*/ 129 w 131"/>
                  <a:gd name="T7" fmla="*/ 0 h 95"/>
                  <a:gd name="T8" fmla="*/ 131 w 131"/>
                  <a:gd name="T9" fmla="*/ 93 h 95"/>
                </a:gdLst>
                <a:ahLst/>
                <a:cxnLst>
                  <a:cxn ang="0">
                    <a:pos x="T0" y="T1"/>
                  </a:cxn>
                  <a:cxn ang="0">
                    <a:pos x="T2" y="T3"/>
                  </a:cxn>
                  <a:cxn ang="0">
                    <a:pos x="T4" y="T5"/>
                  </a:cxn>
                  <a:cxn ang="0">
                    <a:pos x="T6" y="T7"/>
                  </a:cxn>
                  <a:cxn ang="0">
                    <a:pos x="T8" y="T9"/>
                  </a:cxn>
                </a:cxnLst>
                <a:rect l="0" t="0" r="r" b="b"/>
                <a:pathLst>
                  <a:path w="131" h="95">
                    <a:moveTo>
                      <a:pt x="131" y="93"/>
                    </a:moveTo>
                    <a:lnTo>
                      <a:pt x="0" y="95"/>
                    </a:lnTo>
                    <a:lnTo>
                      <a:pt x="0" y="0"/>
                    </a:lnTo>
                    <a:lnTo>
                      <a:pt x="129" y="0"/>
                    </a:lnTo>
                    <a:lnTo>
                      <a:pt x="131" y="9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3" name="Freeform 823"/>
              <p:cNvSpPr>
                <a:spLocks/>
              </p:cNvSpPr>
              <p:nvPr/>
            </p:nvSpPr>
            <p:spPr bwMode="auto">
              <a:xfrm>
                <a:off x="23882" y="7864"/>
                <a:ext cx="135" cy="223"/>
              </a:xfrm>
              <a:custGeom>
                <a:avLst/>
                <a:gdLst>
                  <a:gd name="T0" fmla="*/ 2 w 135"/>
                  <a:gd name="T1" fmla="*/ 223 h 223"/>
                  <a:gd name="T2" fmla="*/ 0 w 135"/>
                  <a:gd name="T3" fmla="*/ 94 h 223"/>
                  <a:gd name="T4" fmla="*/ 0 w 135"/>
                  <a:gd name="T5" fmla="*/ 2 h 223"/>
                  <a:gd name="T6" fmla="*/ 56 w 135"/>
                  <a:gd name="T7" fmla="*/ 0 h 223"/>
                  <a:gd name="T8" fmla="*/ 131 w 135"/>
                  <a:gd name="T9" fmla="*/ 0 h 223"/>
                  <a:gd name="T10" fmla="*/ 131 w 135"/>
                  <a:gd name="T11" fmla="*/ 92 h 223"/>
                  <a:gd name="T12" fmla="*/ 135 w 135"/>
                  <a:gd name="T13" fmla="*/ 223 h 223"/>
                  <a:gd name="T14" fmla="*/ 2 w 135"/>
                  <a:gd name="T15" fmla="*/ 223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223">
                    <a:moveTo>
                      <a:pt x="2" y="223"/>
                    </a:moveTo>
                    <a:lnTo>
                      <a:pt x="0" y="94"/>
                    </a:lnTo>
                    <a:lnTo>
                      <a:pt x="0" y="2"/>
                    </a:lnTo>
                    <a:lnTo>
                      <a:pt x="56" y="0"/>
                    </a:lnTo>
                    <a:lnTo>
                      <a:pt x="131" y="0"/>
                    </a:lnTo>
                    <a:lnTo>
                      <a:pt x="131" y="92"/>
                    </a:lnTo>
                    <a:lnTo>
                      <a:pt x="135" y="223"/>
                    </a:lnTo>
                    <a:lnTo>
                      <a:pt x="2" y="223"/>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4" name="Freeform 824"/>
              <p:cNvSpPr>
                <a:spLocks/>
              </p:cNvSpPr>
              <p:nvPr/>
            </p:nvSpPr>
            <p:spPr bwMode="auto">
              <a:xfrm>
                <a:off x="24399" y="7847"/>
                <a:ext cx="136" cy="111"/>
              </a:xfrm>
              <a:custGeom>
                <a:avLst/>
                <a:gdLst>
                  <a:gd name="T0" fmla="*/ 136 w 136"/>
                  <a:gd name="T1" fmla="*/ 107 h 111"/>
                  <a:gd name="T2" fmla="*/ 5 w 136"/>
                  <a:gd name="T3" fmla="*/ 111 h 111"/>
                  <a:gd name="T4" fmla="*/ 0 w 136"/>
                  <a:gd name="T5" fmla="*/ 4 h 111"/>
                  <a:gd name="T6" fmla="*/ 30 w 136"/>
                  <a:gd name="T7" fmla="*/ 4 h 111"/>
                  <a:gd name="T8" fmla="*/ 131 w 136"/>
                  <a:gd name="T9" fmla="*/ 0 h 111"/>
                  <a:gd name="T10" fmla="*/ 136 w 136"/>
                  <a:gd name="T11" fmla="*/ 107 h 111"/>
                </a:gdLst>
                <a:ahLst/>
                <a:cxnLst>
                  <a:cxn ang="0">
                    <a:pos x="T0" y="T1"/>
                  </a:cxn>
                  <a:cxn ang="0">
                    <a:pos x="T2" y="T3"/>
                  </a:cxn>
                  <a:cxn ang="0">
                    <a:pos x="T4" y="T5"/>
                  </a:cxn>
                  <a:cxn ang="0">
                    <a:pos x="T6" y="T7"/>
                  </a:cxn>
                  <a:cxn ang="0">
                    <a:pos x="T8" y="T9"/>
                  </a:cxn>
                  <a:cxn ang="0">
                    <a:pos x="T10" y="T11"/>
                  </a:cxn>
                </a:cxnLst>
                <a:rect l="0" t="0" r="r" b="b"/>
                <a:pathLst>
                  <a:path w="136" h="111">
                    <a:moveTo>
                      <a:pt x="136" y="107"/>
                    </a:moveTo>
                    <a:lnTo>
                      <a:pt x="5" y="111"/>
                    </a:lnTo>
                    <a:lnTo>
                      <a:pt x="0" y="4"/>
                    </a:lnTo>
                    <a:lnTo>
                      <a:pt x="30" y="4"/>
                    </a:lnTo>
                    <a:lnTo>
                      <a:pt x="131" y="0"/>
                    </a:lnTo>
                    <a:lnTo>
                      <a:pt x="136" y="10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5" name="Freeform 825"/>
              <p:cNvSpPr>
                <a:spLocks/>
              </p:cNvSpPr>
              <p:nvPr/>
            </p:nvSpPr>
            <p:spPr bwMode="auto">
              <a:xfrm>
                <a:off x="23753" y="7866"/>
                <a:ext cx="129" cy="95"/>
              </a:xfrm>
              <a:custGeom>
                <a:avLst/>
                <a:gdLst>
                  <a:gd name="T0" fmla="*/ 129 w 129"/>
                  <a:gd name="T1" fmla="*/ 92 h 95"/>
                  <a:gd name="T2" fmla="*/ 2 w 129"/>
                  <a:gd name="T3" fmla="*/ 95 h 95"/>
                  <a:gd name="T4" fmla="*/ 0 w 129"/>
                  <a:gd name="T5" fmla="*/ 2 h 95"/>
                  <a:gd name="T6" fmla="*/ 17 w 129"/>
                  <a:gd name="T7" fmla="*/ 0 h 95"/>
                  <a:gd name="T8" fmla="*/ 129 w 129"/>
                  <a:gd name="T9" fmla="*/ 0 h 95"/>
                  <a:gd name="T10" fmla="*/ 129 w 129"/>
                  <a:gd name="T11" fmla="*/ 92 h 95"/>
                </a:gdLst>
                <a:ahLst/>
                <a:cxnLst>
                  <a:cxn ang="0">
                    <a:pos x="T0" y="T1"/>
                  </a:cxn>
                  <a:cxn ang="0">
                    <a:pos x="T2" y="T3"/>
                  </a:cxn>
                  <a:cxn ang="0">
                    <a:pos x="T4" y="T5"/>
                  </a:cxn>
                  <a:cxn ang="0">
                    <a:pos x="T6" y="T7"/>
                  </a:cxn>
                  <a:cxn ang="0">
                    <a:pos x="T8" y="T9"/>
                  </a:cxn>
                  <a:cxn ang="0">
                    <a:pos x="T10" y="T11"/>
                  </a:cxn>
                </a:cxnLst>
                <a:rect l="0" t="0" r="r" b="b"/>
                <a:pathLst>
                  <a:path w="129" h="95">
                    <a:moveTo>
                      <a:pt x="129" y="92"/>
                    </a:moveTo>
                    <a:lnTo>
                      <a:pt x="2" y="95"/>
                    </a:lnTo>
                    <a:lnTo>
                      <a:pt x="0" y="2"/>
                    </a:lnTo>
                    <a:lnTo>
                      <a:pt x="17" y="0"/>
                    </a:lnTo>
                    <a:lnTo>
                      <a:pt x="129" y="0"/>
                    </a:lnTo>
                    <a:lnTo>
                      <a:pt x="129" y="9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6" name="Freeform 826"/>
              <p:cNvSpPr>
                <a:spLocks/>
              </p:cNvSpPr>
              <p:nvPr/>
            </p:nvSpPr>
            <p:spPr bwMode="auto">
              <a:xfrm>
                <a:off x="23295" y="7868"/>
                <a:ext cx="200" cy="93"/>
              </a:xfrm>
              <a:custGeom>
                <a:avLst/>
                <a:gdLst>
                  <a:gd name="T0" fmla="*/ 7 w 200"/>
                  <a:gd name="T1" fmla="*/ 90 h 93"/>
                  <a:gd name="T2" fmla="*/ 5 w 200"/>
                  <a:gd name="T3" fmla="*/ 80 h 93"/>
                  <a:gd name="T4" fmla="*/ 15 w 200"/>
                  <a:gd name="T5" fmla="*/ 73 h 93"/>
                  <a:gd name="T6" fmla="*/ 20 w 200"/>
                  <a:gd name="T7" fmla="*/ 54 h 93"/>
                  <a:gd name="T8" fmla="*/ 20 w 200"/>
                  <a:gd name="T9" fmla="*/ 45 h 93"/>
                  <a:gd name="T10" fmla="*/ 11 w 200"/>
                  <a:gd name="T11" fmla="*/ 39 h 93"/>
                  <a:gd name="T12" fmla="*/ 3 w 200"/>
                  <a:gd name="T13" fmla="*/ 24 h 93"/>
                  <a:gd name="T14" fmla="*/ 5 w 200"/>
                  <a:gd name="T15" fmla="*/ 7 h 93"/>
                  <a:gd name="T16" fmla="*/ 0 w 200"/>
                  <a:gd name="T17" fmla="*/ 0 h 93"/>
                  <a:gd name="T18" fmla="*/ 37 w 200"/>
                  <a:gd name="T19" fmla="*/ 0 h 93"/>
                  <a:gd name="T20" fmla="*/ 146 w 200"/>
                  <a:gd name="T21" fmla="*/ 2 h 93"/>
                  <a:gd name="T22" fmla="*/ 200 w 200"/>
                  <a:gd name="T23" fmla="*/ 0 h 93"/>
                  <a:gd name="T24" fmla="*/ 200 w 200"/>
                  <a:gd name="T25" fmla="*/ 93 h 93"/>
                  <a:gd name="T26" fmla="*/ 7 w 200"/>
                  <a:gd name="T27" fmla="*/ 9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93">
                    <a:moveTo>
                      <a:pt x="7" y="90"/>
                    </a:moveTo>
                    <a:lnTo>
                      <a:pt x="5" y="80"/>
                    </a:lnTo>
                    <a:lnTo>
                      <a:pt x="15" y="73"/>
                    </a:lnTo>
                    <a:lnTo>
                      <a:pt x="20" y="54"/>
                    </a:lnTo>
                    <a:lnTo>
                      <a:pt x="20" y="45"/>
                    </a:lnTo>
                    <a:lnTo>
                      <a:pt x="11" y="39"/>
                    </a:lnTo>
                    <a:lnTo>
                      <a:pt x="3" y="24"/>
                    </a:lnTo>
                    <a:lnTo>
                      <a:pt x="5" y="7"/>
                    </a:lnTo>
                    <a:lnTo>
                      <a:pt x="0" y="0"/>
                    </a:lnTo>
                    <a:lnTo>
                      <a:pt x="37" y="0"/>
                    </a:lnTo>
                    <a:lnTo>
                      <a:pt x="146" y="2"/>
                    </a:lnTo>
                    <a:lnTo>
                      <a:pt x="200" y="0"/>
                    </a:lnTo>
                    <a:lnTo>
                      <a:pt x="200" y="93"/>
                    </a:lnTo>
                    <a:lnTo>
                      <a:pt x="7" y="9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7" name="Freeform 827"/>
              <p:cNvSpPr>
                <a:spLocks/>
              </p:cNvSpPr>
              <p:nvPr/>
            </p:nvSpPr>
            <p:spPr bwMode="auto">
              <a:xfrm>
                <a:off x="22716" y="7857"/>
                <a:ext cx="163" cy="121"/>
              </a:xfrm>
              <a:custGeom>
                <a:avLst/>
                <a:gdLst>
                  <a:gd name="T0" fmla="*/ 161 w 163"/>
                  <a:gd name="T1" fmla="*/ 121 h 121"/>
                  <a:gd name="T2" fmla="*/ 6 w 163"/>
                  <a:gd name="T3" fmla="*/ 50 h 121"/>
                  <a:gd name="T4" fmla="*/ 0 w 163"/>
                  <a:gd name="T5" fmla="*/ 48 h 121"/>
                  <a:gd name="T6" fmla="*/ 0 w 163"/>
                  <a:gd name="T7" fmla="*/ 0 h 121"/>
                  <a:gd name="T8" fmla="*/ 105 w 163"/>
                  <a:gd name="T9" fmla="*/ 5 h 121"/>
                  <a:gd name="T10" fmla="*/ 163 w 163"/>
                  <a:gd name="T11" fmla="*/ 7 h 121"/>
                  <a:gd name="T12" fmla="*/ 161 w 163"/>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63" h="121">
                    <a:moveTo>
                      <a:pt x="161" y="121"/>
                    </a:moveTo>
                    <a:lnTo>
                      <a:pt x="6" y="50"/>
                    </a:lnTo>
                    <a:lnTo>
                      <a:pt x="0" y="48"/>
                    </a:lnTo>
                    <a:lnTo>
                      <a:pt x="0" y="0"/>
                    </a:lnTo>
                    <a:lnTo>
                      <a:pt x="105" y="5"/>
                    </a:lnTo>
                    <a:lnTo>
                      <a:pt x="163" y="7"/>
                    </a:lnTo>
                    <a:lnTo>
                      <a:pt x="161" y="12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8" name="Freeform 828"/>
              <p:cNvSpPr>
                <a:spLocks/>
              </p:cNvSpPr>
              <p:nvPr/>
            </p:nvSpPr>
            <p:spPr bwMode="auto">
              <a:xfrm>
                <a:off x="22716" y="7857"/>
                <a:ext cx="163" cy="121"/>
              </a:xfrm>
              <a:custGeom>
                <a:avLst/>
                <a:gdLst>
                  <a:gd name="T0" fmla="*/ 161 w 163"/>
                  <a:gd name="T1" fmla="*/ 121 h 121"/>
                  <a:gd name="T2" fmla="*/ 6 w 163"/>
                  <a:gd name="T3" fmla="*/ 50 h 121"/>
                  <a:gd name="T4" fmla="*/ 0 w 163"/>
                  <a:gd name="T5" fmla="*/ 48 h 121"/>
                  <a:gd name="T6" fmla="*/ 0 w 163"/>
                  <a:gd name="T7" fmla="*/ 0 h 121"/>
                  <a:gd name="T8" fmla="*/ 105 w 163"/>
                  <a:gd name="T9" fmla="*/ 5 h 121"/>
                  <a:gd name="T10" fmla="*/ 163 w 163"/>
                  <a:gd name="T11" fmla="*/ 7 h 121"/>
                  <a:gd name="T12" fmla="*/ 161 w 163"/>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63" h="121">
                    <a:moveTo>
                      <a:pt x="161" y="121"/>
                    </a:moveTo>
                    <a:lnTo>
                      <a:pt x="6" y="50"/>
                    </a:lnTo>
                    <a:lnTo>
                      <a:pt x="0" y="48"/>
                    </a:lnTo>
                    <a:lnTo>
                      <a:pt x="0" y="0"/>
                    </a:lnTo>
                    <a:lnTo>
                      <a:pt x="105" y="5"/>
                    </a:lnTo>
                    <a:lnTo>
                      <a:pt x="163" y="7"/>
                    </a:lnTo>
                    <a:lnTo>
                      <a:pt x="161" y="12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9" name="Freeform 829"/>
              <p:cNvSpPr>
                <a:spLocks/>
              </p:cNvSpPr>
              <p:nvPr/>
            </p:nvSpPr>
            <p:spPr bwMode="auto">
              <a:xfrm>
                <a:off x="22877" y="7864"/>
                <a:ext cx="197" cy="127"/>
              </a:xfrm>
              <a:custGeom>
                <a:avLst/>
                <a:gdLst>
                  <a:gd name="T0" fmla="*/ 8 w 197"/>
                  <a:gd name="T1" fmla="*/ 122 h 127"/>
                  <a:gd name="T2" fmla="*/ 10 w 197"/>
                  <a:gd name="T3" fmla="*/ 118 h 127"/>
                  <a:gd name="T4" fmla="*/ 0 w 197"/>
                  <a:gd name="T5" fmla="*/ 114 h 127"/>
                  <a:gd name="T6" fmla="*/ 2 w 197"/>
                  <a:gd name="T7" fmla="*/ 0 h 127"/>
                  <a:gd name="T8" fmla="*/ 43 w 197"/>
                  <a:gd name="T9" fmla="*/ 0 h 127"/>
                  <a:gd name="T10" fmla="*/ 141 w 197"/>
                  <a:gd name="T11" fmla="*/ 2 h 127"/>
                  <a:gd name="T12" fmla="*/ 197 w 197"/>
                  <a:gd name="T13" fmla="*/ 4 h 127"/>
                  <a:gd name="T14" fmla="*/ 197 w 197"/>
                  <a:gd name="T15" fmla="*/ 127 h 127"/>
                  <a:gd name="T16" fmla="*/ 131 w 197"/>
                  <a:gd name="T17" fmla="*/ 127 h 127"/>
                  <a:gd name="T18" fmla="*/ 8 w 197"/>
                  <a:gd name="T19" fmla="*/ 12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127">
                    <a:moveTo>
                      <a:pt x="8" y="122"/>
                    </a:moveTo>
                    <a:lnTo>
                      <a:pt x="10" y="118"/>
                    </a:lnTo>
                    <a:lnTo>
                      <a:pt x="0" y="114"/>
                    </a:lnTo>
                    <a:lnTo>
                      <a:pt x="2" y="0"/>
                    </a:lnTo>
                    <a:lnTo>
                      <a:pt x="43" y="0"/>
                    </a:lnTo>
                    <a:lnTo>
                      <a:pt x="141" y="2"/>
                    </a:lnTo>
                    <a:lnTo>
                      <a:pt x="197" y="4"/>
                    </a:lnTo>
                    <a:lnTo>
                      <a:pt x="197" y="127"/>
                    </a:lnTo>
                    <a:lnTo>
                      <a:pt x="131" y="127"/>
                    </a:lnTo>
                    <a:lnTo>
                      <a:pt x="8" y="12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0" name="Freeform 830"/>
              <p:cNvSpPr>
                <a:spLocks/>
              </p:cNvSpPr>
              <p:nvPr/>
            </p:nvSpPr>
            <p:spPr bwMode="auto">
              <a:xfrm>
                <a:off x="21240" y="7782"/>
                <a:ext cx="305" cy="206"/>
              </a:xfrm>
              <a:custGeom>
                <a:avLst/>
                <a:gdLst>
                  <a:gd name="T0" fmla="*/ 290 w 305"/>
                  <a:gd name="T1" fmla="*/ 206 h 206"/>
                  <a:gd name="T2" fmla="*/ 153 w 305"/>
                  <a:gd name="T3" fmla="*/ 196 h 206"/>
                  <a:gd name="T4" fmla="*/ 0 w 305"/>
                  <a:gd name="T5" fmla="*/ 181 h 206"/>
                  <a:gd name="T6" fmla="*/ 15 w 305"/>
                  <a:gd name="T7" fmla="*/ 0 h 206"/>
                  <a:gd name="T8" fmla="*/ 305 w 305"/>
                  <a:gd name="T9" fmla="*/ 26 h 206"/>
                  <a:gd name="T10" fmla="*/ 290 w 305"/>
                  <a:gd name="T11" fmla="*/ 206 h 206"/>
                </a:gdLst>
                <a:ahLst/>
                <a:cxnLst>
                  <a:cxn ang="0">
                    <a:pos x="T0" y="T1"/>
                  </a:cxn>
                  <a:cxn ang="0">
                    <a:pos x="T2" y="T3"/>
                  </a:cxn>
                  <a:cxn ang="0">
                    <a:pos x="T4" y="T5"/>
                  </a:cxn>
                  <a:cxn ang="0">
                    <a:pos x="T6" y="T7"/>
                  </a:cxn>
                  <a:cxn ang="0">
                    <a:pos x="T8" y="T9"/>
                  </a:cxn>
                  <a:cxn ang="0">
                    <a:pos x="T10" y="T11"/>
                  </a:cxn>
                </a:cxnLst>
                <a:rect l="0" t="0" r="r" b="b"/>
                <a:pathLst>
                  <a:path w="305" h="206">
                    <a:moveTo>
                      <a:pt x="290" y="206"/>
                    </a:moveTo>
                    <a:lnTo>
                      <a:pt x="153" y="196"/>
                    </a:lnTo>
                    <a:lnTo>
                      <a:pt x="0" y="181"/>
                    </a:lnTo>
                    <a:lnTo>
                      <a:pt x="15" y="0"/>
                    </a:lnTo>
                    <a:lnTo>
                      <a:pt x="305" y="26"/>
                    </a:lnTo>
                    <a:lnTo>
                      <a:pt x="290" y="206"/>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1" name="Freeform 831"/>
              <p:cNvSpPr>
                <a:spLocks/>
              </p:cNvSpPr>
              <p:nvPr/>
            </p:nvSpPr>
            <p:spPr bwMode="auto">
              <a:xfrm>
                <a:off x="24769" y="7857"/>
                <a:ext cx="154" cy="168"/>
              </a:xfrm>
              <a:custGeom>
                <a:avLst/>
                <a:gdLst>
                  <a:gd name="T0" fmla="*/ 19 w 154"/>
                  <a:gd name="T1" fmla="*/ 136 h 168"/>
                  <a:gd name="T2" fmla="*/ 19 w 154"/>
                  <a:gd name="T3" fmla="*/ 112 h 168"/>
                  <a:gd name="T4" fmla="*/ 43 w 154"/>
                  <a:gd name="T5" fmla="*/ 69 h 168"/>
                  <a:gd name="T6" fmla="*/ 43 w 154"/>
                  <a:gd name="T7" fmla="*/ 61 h 168"/>
                  <a:gd name="T8" fmla="*/ 38 w 154"/>
                  <a:gd name="T9" fmla="*/ 48 h 168"/>
                  <a:gd name="T10" fmla="*/ 10 w 154"/>
                  <a:gd name="T11" fmla="*/ 33 h 168"/>
                  <a:gd name="T12" fmla="*/ 4 w 154"/>
                  <a:gd name="T13" fmla="*/ 28 h 168"/>
                  <a:gd name="T14" fmla="*/ 0 w 154"/>
                  <a:gd name="T15" fmla="*/ 7 h 168"/>
                  <a:gd name="T16" fmla="*/ 148 w 154"/>
                  <a:gd name="T17" fmla="*/ 0 h 168"/>
                  <a:gd name="T18" fmla="*/ 154 w 154"/>
                  <a:gd name="T19" fmla="*/ 93 h 168"/>
                  <a:gd name="T20" fmla="*/ 148 w 154"/>
                  <a:gd name="T21" fmla="*/ 95 h 168"/>
                  <a:gd name="T22" fmla="*/ 144 w 154"/>
                  <a:gd name="T23" fmla="*/ 104 h 168"/>
                  <a:gd name="T24" fmla="*/ 118 w 154"/>
                  <a:gd name="T25" fmla="*/ 125 h 168"/>
                  <a:gd name="T26" fmla="*/ 81 w 154"/>
                  <a:gd name="T27" fmla="*/ 142 h 168"/>
                  <a:gd name="T28" fmla="*/ 53 w 154"/>
                  <a:gd name="T29" fmla="*/ 166 h 168"/>
                  <a:gd name="T30" fmla="*/ 45 w 154"/>
                  <a:gd name="T31" fmla="*/ 168 h 168"/>
                  <a:gd name="T32" fmla="*/ 25 w 154"/>
                  <a:gd name="T33" fmla="*/ 168 h 168"/>
                  <a:gd name="T34" fmla="*/ 21 w 154"/>
                  <a:gd name="T35" fmla="*/ 138 h 168"/>
                  <a:gd name="T36" fmla="*/ 19 w 154"/>
                  <a:gd name="T37" fmla="*/ 13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4" h="168">
                    <a:moveTo>
                      <a:pt x="19" y="136"/>
                    </a:moveTo>
                    <a:lnTo>
                      <a:pt x="19" y="112"/>
                    </a:lnTo>
                    <a:lnTo>
                      <a:pt x="43" y="69"/>
                    </a:lnTo>
                    <a:lnTo>
                      <a:pt x="43" y="61"/>
                    </a:lnTo>
                    <a:lnTo>
                      <a:pt x="38" y="48"/>
                    </a:lnTo>
                    <a:lnTo>
                      <a:pt x="10" y="33"/>
                    </a:lnTo>
                    <a:lnTo>
                      <a:pt x="4" y="28"/>
                    </a:lnTo>
                    <a:lnTo>
                      <a:pt x="0" y="7"/>
                    </a:lnTo>
                    <a:lnTo>
                      <a:pt x="148" y="0"/>
                    </a:lnTo>
                    <a:lnTo>
                      <a:pt x="154" y="93"/>
                    </a:lnTo>
                    <a:lnTo>
                      <a:pt x="148" y="95"/>
                    </a:lnTo>
                    <a:lnTo>
                      <a:pt x="144" y="104"/>
                    </a:lnTo>
                    <a:lnTo>
                      <a:pt x="118" y="125"/>
                    </a:lnTo>
                    <a:lnTo>
                      <a:pt x="81" y="142"/>
                    </a:lnTo>
                    <a:lnTo>
                      <a:pt x="53" y="166"/>
                    </a:lnTo>
                    <a:lnTo>
                      <a:pt x="45" y="168"/>
                    </a:lnTo>
                    <a:lnTo>
                      <a:pt x="25" y="168"/>
                    </a:lnTo>
                    <a:lnTo>
                      <a:pt x="21" y="138"/>
                    </a:lnTo>
                    <a:lnTo>
                      <a:pt x="19"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2" name="Freeform 832"/>
              <p:cNvSpPr>
                <a:spLocks/>
              </p:cNvSpPr>
              <p:nvPr/>
            </p:nvSpPr>
            <p:spPr bwMode="auto">
              <a:xfrm>
                <a:off x="21777" y="7855"/>
                <a:ext cx="249" cy="170"/>
              </a:xfrm>
              <a:custGeom>
                <a:avLst/>
                <a:gdLst>
                  <a:gd name="T0" fmla="*/ 241 w 249"/>
                  <a:gd name="T1" fmla="*/ 170 h 170"/>
                  <a:gd name="T2" fmla="*/ 4 w 249"/>
                  <a:gd name="T3" fmla="*/ 153 h 170"/>
                  <a:gd name="T4" fmla="*/ 9 w 249"/>
                  <a:gd name="T5" fmla="*/ 97 h 170"/>
                  <a:gd name="T6" fmla="*/ 0 w 249"/>
                  <a:gd name="T7" fmla="*/ 97 h 170"/>
                  <a:gd name="T8" fmla="*/ 7 w 249"/>
                  <a:gd name="T9" fmla="*/ 0 h 170"/>
                  <a:gd name="T10" fmla="*/ 249 w 249"/>
                  <a:gd name="T11" fmla="*/ 15 h 170"/>
                  <a:gd name="T12" fmla="*/ 241 w 249"/>
                  <a:gd name="T13" fmla="*/ 170 h 170"/>
                </a:gdLst>
                <a:ahLst/>
                <a:cxnLst>
                  <a:cxn ang="0">
                    <a:pos x="T0" y="T1"/>
                  </a:cxn>
                  <a:cxn ang="0">
                    <a:pos x="T2" y="T3"/>
                  </a:cxn>
                  <a:cxn ang="0">
                    <a:pos x="T4" y="T5"/>
                  </a:cxn>
                  <a:cxn ang="0">
                    <a:pos x="T6" y="T7"/>
                  </a:cxn>
                  <a:cxn ang="0">
                    <a:pos x="T8" y="T9"/>
                  </a:cxn>
                  <a:cxn ang="0">
                    <a:pos x="T10" y="T11"/>
                  </a:cxn>
                  <a:cxn ang="0">
                    <a:pos x="T12" y="T13"/>
                  </a:cxn>
                </a:cxnLst>
                <a:rect l="0" t="0" r="r" b="b"/>
                <a:pathLst>
                  <a:path w="249" h="170">
                    <a:moveTo>
                      <a:pt x="241" y="170"/>
                    </a:moveTo>
                    <a:lnTo>
                      <a:pt x="4" y="153"/>
                    </a:lnTo>
                    <a:lnTo>
                      <a:pt x="9" y="97"/>
                    </a:lnTo>
                    <a:lnTo>
                      <a:pt x="0" y="97"/>
                    </a:lnTo>
                    <a:lnTo>
                      <a:pt x="7" y="0"/>
                    </a:lnTo>
                    <a:lnTo>
                      <a:pt x="249" y="15"/>
                    </a:lnTo>
                    <a:lnTo>
                      <a:pt x="241" y="17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3" name="Freeform 833"/>
              <p:cNvSpPr>
                <a:spLocks/>
              </p:cNvSpPr>
              <p:nvPr/>
            </p:nvSpPr>
            <p:spPr bwMode="auto">
              <a:xfrm>
                <a:off x="22018" y="7870"/>
                <a:ext cx="285" cy="166"/>
              </a:xfrm>
              <a:custGeom>
                <a:avLst/>
                <a:gdLst>
                  <a:gd name="T0" fmla="*/ 283 w 285"/>
                  <a:gd name="T1" fmla="*/ 166 h 166"/>
                  <a:gd name="T2" fmla="*/ 0 w 285"/>
                  <a:gd name="T3" fmla="*/ 155 h 166"/>
                  <a:gd name="T4" fmla="*/ 8 w 285"/>
                  <a:gd name="T5" fmla="*/ 0 h 166"/>
                  <a:gd name="T6" fmla="*/ 285 w 285"/>
                  <a:gd name="T7" fmla="*/ 13 h 166"/>
                  <a:gd name="T8" fmla="*/ 281 w 285"/>
                  <a:gd name="T9" fmla="*/ 112 h 166"/>
                  <a:gd name="T10" fmla="*/ 285 w 285"/>
                  <a:gd name="T11" fmla="*/ 112 h 166"/>
                  <a:gd name="T12" fmla="*/ 283 w 28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285" h="166">
                    <a:moveTo>
                      <a:pt x="283" y="166"/>
                    </a:moveTo>
                    <a:lnTo>
                      <a:pt x="0" y="155"/>
                    </a:lnTo>
                    <a:lnTo>
                      <a:pt x="8" y="0"/>
                    </a:lnTo>
                    <a:lnTo>
                      <a:pt x="285" y="13"/>
                    </a:lnTo>
                    <a:lnTo>
                      <a:pt x="281" y="112"/>
                    </a:lnTo>
                    <a:lnTo>
                      <a:pt x="285" y="112"/>
                    </a:lnTo>
                    <a:lnTo>
                      <a:pt x="283" y="16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4" name="Freeform 834"/>
              <p:cNvSpPr>
                <a:spLocks/>
              </p:cNvSpPr>
              <p:nvPr/>
            </p:nvSpPr>
            <p:spPr bwMode="auto">
              <a:xfrm>
                <a:off x="23302" y="7958"/>
                <a:ext cx="193" cy="134"/>
              </a:xfrm>
              <a:custGeom>
                <a:avLst/>
                <a:gdLst>
                  <a:gd name="T0" fmla="*/ 193 w 193"/>
                  <a:gd name="T1" fmla="*/ 134 h 134"/>
                  <a:gd name="T2" fmla="*/ 6 w 193"/>
                  <a:gd name="T3" fmla="*/ 134 h 134"/>
                  <a:gd name="T4" fmla="*/ 15 w 193"/>
                  <a:gd name="T5" fmla="*/ 119 h 134"/>
                  <a:gd name="T6" fmla="*/ 15 w 193"/>
                  <a:gd name="T7" fmla="*/ 106 h 134"/>
                  <a:gd name="T8" fmla="*/ 19 w 193"/>
                  <a:gd name="T9" fmla="*/ 95 h 134"/>
                  <a:gd name="T10" fmla="*/ 13 w 193"/>
                  <a:gd name="T11" fmla="*/ 80 h 134"/>
                  <a:gd name="T12" fmla="*/ 24 w 193"/>
                  <a:gd name="T13" fmla="*/ 78 h 134"/>
                  <a:gd name="T14" fmla="*/ 30 w 193"/>
                  <a:gd name="T15" fmla="*/ 71 h 134"/>
                  <a:gd name="T16" fmla="*/ 30 w 193"/>
                  <a:gd name="T17" fmla="*/ 67 h 134"/>
                  <a:gd name="T18" fmla="*/ 32 w 193"/>
                  <a:gd name="T19" fmla="*/ 52 h 134"/>
                  <a:gd name="T20" fmla="*/ 26 w 193"/>
                  <a:gd name="T21" fmla="*/ 22 h 134"/>
                  <a:gd name="T22" fmla="*/ 24 w 193"/>
                  <a:gd name="T23" fmla="*/ 18 h 134"/>
                  <a:gd name="T24" fmla="*/ 2 w 193"/>
                  <a:gd name="T25" fmla="*/ 15 h 134"/>
                  <a:gd name="T26" fmla="*/ 0 w 193"/>
                  <a:gd name="T27" fmla="*/ 9 h 134"/>
                  <a:gd name="T28" fmla="*/ 2 w 193"/>
                  <a:gd name="T29" fmla="*/ 5 h 134"/>
                  <a:gd name="T30" fmla="*/ 0 w 193"/>
                  <a:gd name="T31" fmla="*/ 0 h 134"/>
                  <a:gd name="T32" fmla="*/ 193 w 193"/>
                  <a:gd name="T33" fmla="*/ 3 h 134"/>
                  <a:gd name="T34" fmla="*/ 193 w 193"/>
                  <a:gd name="T3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3" h="134">
                    <a:moveTo>
                      <a:pt x="193" y="134"/>
                    </a:moveTo>
                    <a:lnTo>
                      <a:pt x="6" y="134"/>
                    </a:lnTo>
                    <a:lnTo>
                      <a:pt x="15" y="119"/>
                    </a:lnTo>
                    <a:lnTo>
                      <a:pt x="15" y="106"/>
                    </a:lnTo>
                    <a:lnTo>
                      <a:pt x="19" y="95"/>
                    </a:lnTo>
                    <a:lnTo>
                      <a:pt x="13" y="80"/>
                    </a:lnTo>
                    <a:lnTo>
                      <a:pt x="24" y="78"/>
                    </a:lnTo>
                    <a:lnTo>
                      <a:pt x="30" y="71"/>
                    </a:lnTo>
                    <a:lnTo>
                      <a:pt x="30" y="67"/>
                    </a:lnTo>
                    <a:lnTo>
                      <a:pt x="32" y="52"/>
                    </a:lnTo>
                    <a:lnTo>
                      <a:pt x="26" y="22"/>
                    </a:lnTo>
                    <a:lnTo>
                      <a:pt x="24" y="18"/>
                    </a:lnTo>
                    <a:lnTo>
                      <a:pt x="2" y="15"/>
                    </a:lnTo>
                    <a:lnTo>
                      <a:pt x="0" y="9"/>
                    </a:lnTo>
                    <a:lnTo>
                      <a:pt x="2" y="5"/>
                    </a:lnTo>
                    <a:lnTo>
                      <a:pt x="0" y="0"/>
                    </a:lnTo>
                    <a:lnTo>
                      <a:pt x="193" y="3"/>
                    </a:lnTo>
                    <a:lnTo>
                      <a:pt x="193" y="13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5" name="Freeform 835"/>
              <p:cNvSpPr>
                <a:spLocks/>
              </p:cNvSpPr>
              <p:nvPr/>
            </p:nvSpPr>
            <p:spPr bwMode="auto">
              <a:xfrm>
                <a:off x="23495" y="7961"/>
                <a:ext cx="129" cy="131"/>
              </a:xfrm>
              <a:custGeom>
                <a:avLst/>
                <a:gdLst>
                  <a:gd name="T0" fmla="*/ 129 w 129"/>
                  <a:gd name="T1" fmla="*/ 131 h 131"/>
                  <a:gd name="T2" fmla="*/ 0 w 129"/>
                  <a:gd name="T3" fmla="*/ 131 h 131"/>
                  <a:gd name="T4" fmla="*/ 0 w 129"/>
                  <a:gd name="T5" fmla="*/ 0 h 131"/>
                  <a:gd name="T6" fmla="*/ 129 w 129"/>
                  <a:gd name="T7" fmla="*/ 2 h 131"/>
                  <a:gd name="T8" fmla="*/ 129 w 129"/>
                  <a:gd name="T9" fmla="*/ 131 h 131"/>
                </a:gdLst>
                <a:ahLst/>
                <a:cxnLst>
                  <a:cxn ang="0">
                    <a:pos x="T0" y="T1"/>
                  </a:cxn>
                  <a:cxn ang="0">
                    <a:pos x="T2" y="T3"/>
                  </a:cxn>
                  <a:cxn ang="0">
                    <a:pos x="T4" y="T5"/>
                  </a:cxn>
                  <a:cxn ang="0">
                    <a:pos x="T6" y="T7"/>
                  </a:cxn>
                  <a:cxn ang="0">
                    <a:pos x="T8" y="T9"/>
                  </a:cxn>
                </a:cxnLst>
                <a:rect l="0" t="0" r="r" b="b"/>
                <a:pathLst>
                  <a:path w="129" h="131">
                    <a:moveTo>
                      <a:pt x="129" y="131"/>
                    </a:moveTo>
                    <a:lnTo>
                      <a:pt x="0" y="131"/>
                    </a:lnTo>
                    <a:lnTo>
                      <a:pt x="0" y="0"/>
                    </a:lnTo>
                    <a:lnTo>
                      <a:pt x="129" y="2"/>
                    </a:lnTo>
                    <a:lnTo>
                      <a:pt x="129"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6" name="Freeform 836"/>
              <p:cNvSpPr>
                <a:spLocks/>
              </p:cNvSpPr>
              <p:nvPr/>
            </p:nvSpPr>
            <p:spPr bwMode="auto">
              <a:xfrm>
                <a:off x="24144" y="7950"/>
                <a:ext cx="135" cy="133"/>
              </a:xfrm>
              <a:custGeom>
                <a:avLst/>
                <a:gdLst>
                  <a:gd name="T0" fmla="*/ 135 w 135"/>
                  <a:gd name="T1" fmla="*/ 131 h 133"/>
                  <a:gd name="T2" fmla="*/ 4 w 135"/>
                  <a:gd name="T3" fmla="*/ 133 h 133"/>
                  <a:gd name="T4" fmla="*/ 0 w 135"/>
                  <a:gd name="T5" fmla="*/ 4 h 133"/>
                  <a:gd name="T6" fmla="*/ 131 w 135"/>
                  <a:gd name="T7" fmla="*/ 0 h 133"/>
                  <a:gd name="T8" fmla="*/ 131 w 135"/>
                  <a:gd name="T9" fmla="*/ 15 h 133"/>
                  <a:gd name="T10" fmla="*/ 135 w 135"/>
                  <a:gd name="T11" fmla="*/ 131 h 133"/>
                </a:gdLst>
                <a:ahLst/>
                <a:cxnLst>
                  <a:cxn ang="0">
                    <a:pos x="T0" y="T1"/>
                  </a:cxn>
                  <a:cxn ang="0">
                    <a:pos x="T2" y="T3"/>
                  </a:cxn>
                  <a:cxn ang="0">
                    <a:pos x="T4" y="T5"/>
                  </a:cxn>
                  <a:cxn ang="0">
                    <a:pos x="T6" y="T7"/>
                  </a:cxn>
                  <a:cxn ang="0">
                    <a:pos x="T8" y="T9"/>
                  </a:cxn>
                  <a:cxn ang="0">
                    <a:pos x="T10" y="T11"/>
                  </a:cxn>
                </a:cxnLst>
                <a:rect l="0" t="0" r="r" b="b"/>
                <a:pathLst>
                  <a:path w="135" h="133">
                    <a:moveTo>
                      <a:pt x="135" y="131"/>
                    </a:moveTo>
                    <a:lnTo>
                      <a:pt x="4" y="133"/>
                    </a:lnTo>
                    <a:lnTo>
                      <a:pt x="0" y="4"/>
                    </a:lnTo>
                    <a:lnTo>
                      <a:pt x="131" y="0"/>
                    </a:lnTo>
                    <a:lnTo>
                      <a:pt x="131" y="15"/>
                    </a:lnTo>
                    <a:lnTo>
                      <a:pt x="135"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7" name="Freeform 837"/>
              <p:cNvSpPr>
                <a:spLocks/>
              </p:cNvSpPr>
              <p:nvPr/>
            </p:nvSpPr>
            <p:spPr bwMode="auto">
              <a:xfrm>
                <a:off x="23624" y="7961"/>
                <a:ext cx="133" cy="131"/>
              </a:xfrm>
              <a:custGeom>
                <a:avLst/>
                <a:gdLst>
                  <a:gd name="T0" fmla="*/ 133 w 133"/>
                  <a:gd name="T1" fmla="*/ 128 h 131"/>
                  <a:gd name="T2" fmla="*/ 0 w 133"/>
                  <a:gd name="T3" fmla="*/ 131 h 131"/>
                  <a:gd name="T4" fmla="*/ 0 w 133"/>
                  <a:gd name="T5" fmla="*/ 2 h 131"/>
                  <a:gd name="T6" fmla="*/ 131 w 133"/>
                  <a:gd name="T7" fmla="*/ 0 h 131"/>
                  <a:gd name="T8" fmla="*/ 133 w 133"/>
                  <a:gd name="T9" fmla="*/ 128 h 131"/>
                </a:gdLst>
                <a:ahLst/>
                <a:cxnLst>
                  <a:cxn ang="0">
                    <a:pos x="T0" y="T1"/>
                  </a:cxn>
                  <a:cxn ang="0">
                    <a:pos x="T2" y="T3"/>
                  </a:cxn>
                  <a:cxn ang="0">
                    <a:pos x="T4" y="T5"/>
                  </a:cxn>
                  <a:cxn ang="0">
                    <a:pos x="T6" y="T7"/>
                  </a:cxn>
                  <a:cxn ang="0">
                    <a:pos x="T8" y="T9"/>
                  </a:cxn>
                </a:cxnLst>
                <a:rect l="0" t="0" r="r" b="b"/>
                <a:pathLst>
                  <a:path w="133" h="131">
                    <a:moveTo>
                      <a:pt x="133" y="128"/>
                    </a:moveTo>
                    <a:lnTo>
                      <a:pt x="0" y="131"/>
                    </a:lnTo>
                    <a:lnTo>
                      <a:pt x="0" y="2"/>
                    </a:lnTo>
                    <a:lnTo>
                      <a:pt x="131" y="0"/>
                    </a:lnTo>
                    <a:lnTo>
                      <a:pt x="133" y="12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8" name="Freeform 838"/>
              <p:cNvSpPr>
                <a:spLocks/>
              </p:cNvSpPr>
              <p:nvPr/>
            </p:nvSpPr>
            <p:spPr bwMode="auto">
              <a:xfrm>
                <a:off x="24013" y="7954"/>
                <a:ext cx="135" cy="133"/>
              </a:xfrm>
              <a:custGeom>
                <a:avLst/>
                <a:gdLst>
                  <a:gd name="T0" fmla="*/ 4 w 135"/>
                  <a:gd name="T1" fmla="*/ 133 h 133"/>
                  <a:gd name="T2" fmla="*/ 0 w 135"/>
                  <a:gd name="T3" fmla="*/ 2 h 133"/>
                  <a:gd name="T4" fmla="*/ 131 w 135"/>
                  <a:gd name="T5" fmla="*/ 0 h 133"/>
                  <a:gd name="T6" fmla="*/ 135 w 135"/>
                  <a:gd name="T7" fmla="*/ 129 h 133"/>
                  <a:gd name="T8" fmla="*/ 4 w 135"/>
                  <a:gd name="T9" fmla="*/ 133 h 133"/>
                </a:gdLst>
                <a:ahLst/>
                <a:cxnLst>
                  <a:cxn ang="0">
                    <a:pos x="T0" y="T1"/>
                  </a:cxn>
                  <a:cxn ang="0">
                    <a:pos x="T2" y="T3"/>
                  </a:cxn>
                  <a:cxn ang="0">
                    <a:pos x="T4" y="T5"/>
                  </a:cxn>
                  <a:cxn ang="0">
                    <a:pos x="T6" y="T7"/>
                  </a:cxn>
                  <a:cxn ang="0">
                    <a:pos x="T8" y="T9"/>
                  </a:cxn>
                </a:cxnLst>
                <a:rect l="0" t="0" r="r" b="b"/>
                <a:pathLst>
                  <a:path w="135" h="133">
                    <a:moveTo>
                      <a:pt x="4" y="133"/>
                    </a:moveTo>
                    <a:lnTo>
                      <a:pt x="0" y="2"/>
                    </a:lnTo>
                    <a:lnTo>
                      <a:pt x="131" y="0"/>
                    </a:lnTo>
                    <a:lnTo>
                      <a:pt x="135" y="129"/>
                    </a:lnTo>
                    <a:lnTo>
                      <a:pt x="4"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9" name="Freeform 839"/>
              <p:cNvSpPr>
                <a:spLocks/>
              </p:cNvSpPr>
              <p:nvPr/>
            </p:nvSpPr>
            <p:spPr bwMode="auto">
              <a:xfrm>
                <a:off x="23755" y="7958"/>
                <a:ext cx="129" cy="131"/>
              </a:xfrm>
              <a:custGeom>
                <a:avLst/>
                <a:gdLst>
                  <a:gd name="T0" fmla="*/ 129 w 129"/>
                  <a:gd name="T1" fmla="*/ 129 h 131"/>
                  <a:gd name="T2" fmla="*/ 2 w 129"/>
                  <a:gd name="T3" fmla="*/ 131 h 131"/>
                  <a:gd name="T4" fmla="*/ 0 w 129"/>
                  <a:gd name="T5" fmla="*/ 3 h 131"/>
                  <a:gd name="T6" fmla="*/ 127 w 129"/>
                  <a:gd name="T7" fmla="*/ 0 h 131"/>
                  <a:gd name="T8" fmla="*/ 129 w 129"/>
                  <a:gd name="T9" fmla="*/ 129 h 131"/>
                </a:gdLst>
                <a:ahLst/>
                <a:cxnLst>
                  <a:cxn ang="0">
                    <a:pos x="T0" y="T1"/>
                  </a:cxn>
                  <a:cxn ang="0">
                    <a:pos x="T2" y="T3"/>
                  </a:cxn>
                  <a:cxn ang="0">
                    <a:pos x="T4" y="T5"/>
                  </a:cxn>
                  <a:cxn ang="0">
                    <a:pos x="T6" y="T7"/>
                  </a:cxn>
                  <a:cxn ang="0">
                    <a:pos x="T8" y="T9"/>
                  </a:cxn>
                </a:cxnLst>
                <a:rect l="0" t="0" r="r" b="b"/>
                <a:pathLst>
                  <a:path w="129" h="131">
                    <a:moveTo>
                      <a:pt x="129" y="129"/>
                    </a:moveTo>
                    <a:lnTo>
                      <a:pt x="2" y="131"/>
                    </a:lnTo>
                    <a:lnTo>
                      <a:pt x="0" y="3"/>
                    </a:lnTo>
                    <a:lnTo>
                      <a:pt x="127" y="0"/>
                    </a:lnTo>
                    <a:lnTo>
                      <a:pt x="129" y="129"/>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0" name="Freeform 840"/>
              <p:cNvSpPr>
                <a:spLocks/>
              </p:cNvSpPr>
              <p:nvPr/>
            </p:nvSpPr>
            <p:spPr bwMode="auto">
              <a:xfrm>
                <a:off x="23755" y="7958"/>
                <a:ext cx="129" cy="131"/>
              </a:xfrm>
              <a:custGeom>
                <a:avLst/>
                <a:gdLst>
                  <a:gd name="T0" fmla="*/ 129 w 129"/>
                  <a:gd name="T1" fmla="*/ 129 h 131"/>
                  <a:gd name="T2" fmla="*/ 2 w 129"/>
                  <a:gd name="T3" fmla="*/ 131 h 131"/>
                  <a:gd name="T4" fmla="*/ 0 w 129"/>
                  <a:gd name="T5" fmla="*/ 3 h 131"/>
                  <a:gd name="T6" fmla="*/ 127 w 129"/>
                  <a:gd name="T7" fmla="*/ 0 h 131"/>
                  <a:gd name="T8" fmla="*/ 129 w 129"/>
                  <a:gd name="T9" fmla="*/ 129 h 131"/>
                </a:gdLst>
                <a:ahLst/>
                <a:cxnLst>
                  <a:cxn ang="0">
                    <a:pos x="T0" y="T1"/>
                  </a:cxn>
                  <a:cxn ang="0">
                    <a:pos x="T2" y="T3"/>
                  </a:cxn>
                  <a:cxn ang="0">
                    <a:pos x="T4" y="T5"/>
                  </a:cxn>
                  <a:cxn ang="0">
                    <a:pos x="T6" y="T7"/>
                  </a:cxn>
                  <a:cxn ang="0">
                    <a:pos x="T8" y="T9"/>
                  </a:cxn>
                </a:cxnLst>
                <a:rect l="0" t="0" r="r" b="b"/>
                <a:pathLst>
                  <a:path w="129" h="131">
                    <a:moveTo>
                      <a:pt x="129" y="129"/>
                    </a:moveTo>
                    <a:lnTo>
                      <a:pt x="2" y="131"/>
                    </a:lnTo>
                    <a:lnTo>
                      <a:pt x="0" y="3"/>
                    </a:lnTo>
                    <a:lnTo>
                      <a:pt x="127" y="0"/>
                    </a:lnTo>
                    <a:lnTo>
                      <a:pt x="129" y="12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1" name="Freeform 841"/>
              <p:cNvSpPr>
                <a:spLocks/>
              </p:cNvSpPr>
              <p:nvPr/>
            </p:nvSpPr>
            <p:spPr bwMode="auto">
              <a:xfrm>
                <a:off x="24275" y="7958"/>
                <a:ext cx="133" cy="123"/>
              </a:xfrm>
              <a:custGeom>
                <a:avLst/>
                <a:gdLst>
                  <a:gd name="T0" fmla="*/ 4 w 133"/>
                  <a:gd name="T1" fmla="*/ 123 h 123"/>
                  <a:gd name="T2" fmla="*/ 0 w 133"/>
                  <a:gd name="T3" fmla="*/ 7 h 123"/>
                  <a:gd name="T4" fmla="*/ 129 w 133"/>
                  <a:gd name="T5" fmla="*/ 0 h 123"/>
                  <a:gd name="T6" fmla="*/ 133 w 133"/>
                  <a:gd name="T7" fmla="*/ 116 h 123"/>
                  <a:gd name="T8" fmla="*/ 4 w 133"/>
                  <a:gd name="T9" fmla="*/ 123 h 123"/>
                </a:gdLst>
                <a:ahLst/>
                <a:cxnLst>
                  <a:cxn ang="0">
                    <a:pos x="T0" y="T1"/>
                  </a:cxn>
                  <a:cxn ang="0">
                    <a:pos x="T2" y="T3"/>
                  </a:cxn>
                  <a:cxn ang="0">
                    <a:pos x="T4" y="T5"/>
                  </a:cxn>
                  <a:cxn ang="0">
                    <a:pos x="T6" y="T7"/>
                  </a:cxn>
                  <a:cxn ang="0">
                    <a:pos x="T8" y="T9"/>
                  </a:cxn>
                </a:cxnLst>
                <a:rect l="0" t="0" r="r" b="b"/>
                <a:pathLst>
                  <a:path w="133" h="123">
                    <a:moveTo>
                      <a:pt x="4" y="123"/>
                    </a:moveTo>
                    <a:lnTo>
                      <a:pt x="0" y="7"/>
                    </a:lnTo>
                    <a:lnTo>
                      <a:pt x="129" y="0"/>
                    </a:lnTo>
                    <a:lnTo>
                      <a:pt x="133" y="116"/>
                    </a:lnTo>
                    <a:lnTo>
                      <a:pt x="4" y="12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2" name="Freeform 842"/>
              <p:cNvSpPr>
                <a:spLocks/>
              </p:cNvSpPr>
              <p:nvPr/>
            </p:nvSpPr>
            <p:spPr bwMode="auto">
              <a:xfrm>
                <a:off x="24404" y="7954"/>
                <a:ext cx="135" cy="120"/>
              </a:xfrm>
              <a:custGeom>
                <a:avLst/>
                <a:gdLst>
                  <a:gd name="T0" fmla="*/ 4 w 135"/>
                  <a:gd name="T1" fmla="*/ 120 h 120"/>
                  <a:gd name="T2" fmla="*/ 0 w 135"/>
                  <a:gd name="T3" fmla="*/ 4 h 120"/>
                  <a:gd name="T4" fmla="*/ 131 w 135"/>
                  <a:gd name="T5" fmla="*/ 0 h 120"/>
                  <a:gd name="T6" fmla="*/ 133 w 135"/>
                  <a:gd name="T7" fmla="*/ 50 h 120"/>
                  <a:gd name="T8" fmla="*/ 135 w 135"/>
                  <a:gd name="T9" fmla="*/ 114 h 120"/>
                  <a:gd name="T10" fmla="*/ 4 w 135"/>
                  <a:gd name="T11" fmla="*/ 120 h 120"/>
                </a:gdLst>
                <a:ahLst/>
                <a:cxnLst>
                  <a:cxn ang="0">
                    <a:pos x="T0" y="T1"/>
                  </a:cxn>
                  <a:cxn ang="0">
                    <a:pos x="T2" y="T3"/>
                  </a:cxn>
                  <a:cxn ang="0">
                    <a:pos x="T4" y="T5"/>
                  </a:cxn>
                  <a:cxn ang="0">
                    <a:pos x="T6" y="T7"/>
                  </a:cxn>
                  <a:cxn ang="0">
                    <a:pos x="T8" y="T9"/>
                  </a:cxn>
                  <a:cxn ang="0">
                    <a:pos x="T10" y="T11"/>
                  </a:cxn>
                </a:cxnLst>
                <a:rect l="0" t="0" r="r" b="b"/>
                <a:pathLst>
                  <a:path w="135" h="120">
                    <a:moveTo>
                      <a:pt x="4" y="120"/>
                    </a:moveTo>
                    <a:lnTo>
                      <a:pt x="0" y="4"/>
                    </a:lnTo>
                    <a:lnTo>
                      <a:pt x="131" y="0"/>
                    </a:lnTo>
                    <a:lnTo>
                      <a:pt x="133" y="50"/>
                    </a:lnTo>
                    <a:lnTo>
                      <a:pt x="135" y="114"/>
                    </a:lnTo>
                    <a:lnTo>
                      <a:pt x="4" y="12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3" name="Freeform 843"/>
              <p:cNvSpPr>
                <a:spLocks/>
              </p:cNvSpPr>
              <p:nvPr/>
            </p:nvSpPr>
            <p:spPr bwMode="auto">
              <a:xfrm>
                <a:off x="24988" y="7924"/>
                <a:ext cx="172" cy="161"/>
              </a:xfrm>
              <a:custGeom>
                <a:avLst/>
                <a:gdLst>
                  <a:gd name="T0" fmla="*/ 66 w 172"/>
                  <a:gd name="T1" fmla="*/ 22 h 161"/>
                  <a:gd name="T2" fmla="*/ 92 w 172"/>
                  <a:gd name="T3" fmla="*/ 22 h 161"/>
                  <a:gd name="T4" fmla="*/ 103 w 172"/>
                  <a:gd name="T5" fmla="*/ 26 h 161"/>
                  <a:gd name="T6" fmla="*/ 118 w 172"/>
                  <a:gd name="T7" fmla="*/ 9 h 161"/>
                  <a:gd name="T8" fmla="*/ 144 w 172"/>
                  <a:gd name="T9" fmla="*/ 9 h 161"/>
                  <a:gd name="T10" fmla="*/ 163 w 172"/>
                  <a:gd name="T11" fmla="*/ 0 h 161"/>
                  <a:gd name="T12" fmla="*/ 172 w 172"/>
                  <a:gd name="T13" fmla="*/ 133 h 161"/>
                  <a:gd name="T14" fmla="*/ 172 w 172"/>
                  <a:gd name="T15" fmla="*/ 150 h 161"/>
                  <a:gd name="T16" fmla="*/ 11 w 172"/>
                  <a:gd name="T17" fmla="*/ 161 h 161"/>
                  <a:gd name="T18" fmla="*/ 0 w 172"/>
                  <a:gd name="T19" fmla="*/ 13 h 161"/>
                  <a:gd name="T20" fmla="*/ 17 w 172"/>
                  <a:gd name="T21" fmla="*/ 9 h 161"/>
                  <a:gd name="T22" fmla="*/ 32 w 172"/>
                  <a:gd name="T23" fmla="*/ 9 h 161"/>
                  <a:gd name="T24" fmla="*/ 38 w 172"/>
                  <a:gd name="T25" fmla="*/ 11 h 161"/>
                  <a:gd name="T26" fmla="*/ 47 w 172"/>
                  <a:gd name="T27" fmla="*/ 11 h 161"/>
                  <a:gd name="T28" fmla="*/ 66 w 172"/>
                  <a:gd name="T29" fmla="*/ 22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161">
                    <a:moveTo>
                      <a:pt x="66" y="22"/>
                    </a:moveTo>
                    <a:lnTo>
                      <a:pt x="92" y="22"/>
                    </a:lnTo>
                    <a:lnTo>
                      <a:pt x="103" y="26"/>
                    </a:lnTo>
                    <a:lnTo>
                      <a:pt x="118" y="9"/>
                    </a:lnTo>
                    <a:lnTo>
                      <a:pt x="144" y="9"/>
                    </a:lnTo>
                    <a:lnTo>
                      <a:pt x="163" y="0"/>
                    </a:lnTo>
                    <a:lnTo>
                      <a:pt x="172" y="133"/>
                    </a:lnTo>
                    <a:lnTo>
                      <a:pt x="172" y="150"/>
                    </a:lnTo>
                    <a:lnTo>
                      <a:pt x="11" y="161"/>
                    </a:lnTo>
                    <a:lnTo>
                      <a:pt x="0" y="13"/>
                    </a:lnTo>
                    <a:lnTo>
                      <a:pt x="17" y="9"/>
                    </a:lnTo>
                    <a:lnTo>
                      <a:pt x="32" y="9"/>
                    </a:lnTo>
                    <a:lnTo>
                      <a:pt x="38" y="11"/>
                    </a:lnTo>
                    <a:lnTo>
                      <a:pt x="47" y="11"/>
                    </a:lnTo>
                    <a:lnTo>
                      <a:pt x="66" y="22"/>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4" name="Freeform 844"/>
              <p:cNvSpPr>
                <a:spLocks/>
              </p:cNvSpPr>
              <p:nvPr/>
            </p:nvSpPr>
            <p:spPr bwMode="auto">
              <a:xfrm>
                <a:off x="24794" y="7937"/>
                <a:ext cx="213" cy="266"/>
              </a:xfrm>
              <a:custGeom>
                <a:avLst/>
                <a:gdLst>
                  <a:gd name="T0" fmla="*/ 78 w 213"/>
                  <a:gd name="T1" fmla="*/ 206 h 266"/>
                  <a:gd name="T2" fmla="*/ 71 w 213"/>
                  <a:gd name="T3" fmla="*/ 206 h 266"/>
                  <a:gd name="T4" fmla="*/ 48 w 213"/>
                  <a:gd name="T5" fmla="*/ 198 h 266"/>
                  <a:gd name="T6" fmla="*/ 28 w 213"/>
                  <a:gd name="T7" fmla="*/ 183 h 266"/>
                  <a:gd name="T8" fmla="*/ 24 w 213"/>
                  <a:gd name="T9" fmla="*/ 170 h 266"/>
                  <a:gd name="T10" fmla="*/ 18 w 213"/>
                  <a:gd name="T11" fmla="*/ 135 h 266"/>
                  <a:gd name="T12" fmla="*/ 5 w 213"/>
                  <a:gd name="T13" fmla="*/ 116 h 266"/>
                  <a:gd name="T14" fmla="*/ 0 w 213"/>
                  <a:gd name="T15" fmla="*/ 88 h 266"/>
                  <a:gd name="T16" fmla="*/ 20 w 213"/>
                  <a:gd name="T17" fmla="*/ 88 h 266"/>
                  <a:gd name="T18" fmla="*/ 28 w 213"/>
                  <a:gd name="T19" fmla="*/ 86 h 266"/>
                  <a:gd name="T20" fmla="*/ 56 w 213"/>
                  <a:gd name="T21" fmla="*/ 62 h 266"/>
                  <a:gd name="T22" fmla="*/ 93 w 213"/>
                  <a:gd name="T23" fmla="*/ 45 h 266"/>
                  <a:gd name="T24" fmla="*/ 119 w 213"/>
                  <a:gd name="T25" fmla="*/ 24 h 266"/>
                  <a:gd name="T26" fmla="*/ 123 w 213"/>
                  <a:gd name="T27" fmla="*/ 15 h 266"/>
                  <a:gd name="T28" fmla="*/ 129 w 213"/>
                  <a:gd name="T29" fmla="*/ 13 h 266"/>
                  <a:gd name="T30" fmla="*/ 164 w 213"/>
                  <a:gd name="T31" fmla="*/ 0 h 266"/>
                  <a:gd name="T32" fmla="*/ 194 w 213"/>
                  <a:gd name="T33" fmla="*/ 0 h 266"/>
                  <a:gd name="T34" fmla="*/ 205 w 213"/>
                  <a:gd name="T35" fmla="*/ 148 h 266"/>
                  <a:gd name="T36" fmla="*/ 213 w 213"/>
                  <a:gd name="T37" fmla="*/ 262 h 266"/>
                  <a:gd name="T38" fmla="*/ 151 w 213"/>
                  <a:gd name="T39" fmla="*/ 266 h 266"/>
                  <a:gd name="T40" fmla="*/ 155 w 213"/>
                  <a:gd name="T41" fmla="*/ 258 h 266"/>
                  <a:gd name="T42" fmla="*/ 151 w 213"/>
                  <a:gd name="T43" fmla="*/ 249 h 266"/>
                  <a:gd name="T44" fmla="*/ 142 w 213"/>
                  <a:gd name="T45" fmla="*/ 243 h 266"/>
                  <a:gd name="T46" fmla="*/ 134 w 213"/>
                  <a:gd name="T47" fmla="*/ 219 h 266"/>
                  <a:gd name="T48" fmla="*/ 119 w 213"/>
                  <a:gd name="T49" fmla="*/ 213 h 266"/>
                  <a:gd name="T50" fmla="*/ 78 w 213"/>
                  <a:gd name="T51" fmla="*/ 20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266">
                    <a:moveTo>
                      <a:pt x="78" y="206"/>
                    </a:moveTo>
                    <a:lnTo>
                      <a:pt x="71" y="206"/>
                    </a:lnTo>
                    <a:lnTo>
                      <a:pt x="48" y="198"/>
                    </a:lnTo>
                    <a:lnTo>
                      <a:pt x="28" y="183"/>
                    </a:lnTo>
                    <a:lnTo>
                      <a:pt x="24" y="170"/>
                    </a:lnTo>
                    <a:lnTo>
                      <a:pt x="18" y="135"/>
                    </a:lnTo>
                    <a:lnTo>
                      <a:pt x="5" y="116"/>
                    </a:lnTo>
                    <a:lnTo>
                      <a:pt x="0" y="88"/>
                    </a:lnTo>
                    <a:lnTo>
                      <a:pt x="20" y="88"/>
                    </a:lnTo>
                    <a:lnTo>
                      <a:pt x="28" y="86"/>
                    </a:lnTo>
                    <a:lnTo>
                      <a:pt x="56" y="62"/>
                    </a:lnTo>
                    <a:lnTo>
                      <a:pt x="93" y="45"/>
                    </a:lnTo>
                    <a:lnTo>
                      <a:pt x="119" y="24"/>
                    </a:lnTo>
                    <a:lnTo>
                      <a:pt x="123" y="15"/>
                    </a:lnTo>
                    <a:lnTo>
                      <a:pt x="129" y="13"/>
                    </a:lnTo>
                    <a:lnTo>
                      <a:pt x="164" y="0"/>
                    </a:lnTo>
                    <a:lnTo>
                      <a:pt x="194" y="0"/>
                    </a:lnTo>
                    <a:lnTo>
                      <a:pt x="205" y="148"/>
                    </a:lnTo>
                    <a:lnTo>
                      <a:pt x="213" y="262"/>
                    </a:lnTo>
                    <a:lnTo>
                      <a:pt x="151" y="266"/>
                    </a:lnTo>
                    <a:lnTo>
                      <a:pt x="155" y="258"/>
                    </a:lnTo>
                    <a:lnTo>
                      <a:pt x="151" y="249"/>
                    </a:lnTo>
                    <a:lnTo>
                      <a:pt x="142" y="243"/>
                    </a:lnTo>
                    <a:lnTo>
                      <a:pt x="134" y="219"/>
                    </a:lnTo>
                    <a:lnTo>
                      <a:pt x="119" y="213"/>
                    </a:lnTo>
                    <a:lnTo>
                      <a:pt x="78" y="20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5" name="Freeform 845"/>
              <p:cNvSpPr>
                <a:spLocks/>
              </p:cNvSpPr>
              <p:nvPr/>
            </p:nvSpPr>
            <p:spPr bwMode="auto">
              <a:xfrm>
                <a:off x="23008" y="7991"/>
                <a:ext cx="131" cy="141"/>
              </a:xfrm>
              <a:custGeom>
                <a:avLst/>
                <a:gdLst>
                  <a:gd name="T0" fmla="*/ 40 w 131"/>
                  <a:gd name="T1" fmla="*/ 118 h 141"/>
                  <a:gd name="T2" fmla="*/ 34 w 131"/>
                  <a:gd name="T3" fmla="*/ 118 h 141"/>
                  <a:gd name="T4" fmla="*/ 17 w 131"/>
                  <a:gd name="T5" fmla="*/ 122 h 141"/>
                  <a:gd name="T6" fmla="*/ 0 w 131"/>
                  <a:gd name="T7" fmla="*/ 116 h 141"/>
                  <a:gd name="T8" fmla="*/ 0 w 131"/>
                  <a:gd name="T9" fmla="*/ 0 h 141"/>
                  <a:gd name="T10" fmla="*/ 66 w 131"/>
                  <a:gd name="T11" fmla="*/ 0 h 141"/>
                  <a:gd name="T12" fmla="*/ 131 w 131"/>
                  <a:gd name="T13" fmla="*/ 2 h 141"/>
                  <a:gd name="T14" fmla="*/ 131 w 131"/>
                  <a:gd name="T15" fmla="*/ 34 h 141"/>
                  <a:gd name="T16" fmla="*/ 129 w 131"/>
                  <a:gd name="T17" fmla="*/ 141 h 141"/>
                  <a:gd name="T18" fmla="*/ 116 w 131"/>
                  <a:gd name="T19" fmla="*/ 137 h 141"/>
                  <a:gd name="T20" fmla="*/ 111 w 131"/>
                  <a:gd name="T21" fmla="*/ 126 h 141"/>
                  <a:gd name="T22" fmla="*/ 107 w 131"/>
                  <a:gd name="T23" fmla="*/ 122 h 141"/>
                  <a:gd name="T24" fmla="*/ 98 w 131"/>
                  <a:gd name="T25" fmla="*/ 122 h 141"/>
                  <a:gd name="T26" fmla="*/ 88 w 131"/>
                  <a:gd name="T27" fmla="*/ 118 h 141"/>
                  <a:gd name="T28" fmla="*/ 66 w 131"/>
                  <a:gd name="T29" fmla="*/ 116 h 141"/>
                  <a:gd name="T30" fmla="*/ 49 w 131"/>
                  <a:gd name="T31" fmla="*/ 122 h 141"/>
                  <a:gd name="T32" fmla="*/ 40 w 131"/>
                  <a:gd name="T33" fmla="*/ 11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141">
                    <a:moveTo>
                      <a:pt x="40" y="118"/>
                    </a:moveTo>
                    <a:lnTo>
                      <a:pt x="34" y="118"/>
                    </a:lnTo>
                    <a:lnTo>
                      <a:pt x="17" y="122"/>
                    </a:lnTo>
                    <a:lnTo>
                      <a:pt x="0" y="116"/>
                    </a:lnTo>
                    <a:lnTo>
                      <a:pt x="0" y="0"/>
                    </a:lnTo>
                    <a:lnTo>
                      <a:pt x="66" y="0"/>
                    </a:lnTo>
                    <a:lnTo>
                      <a:pt x="131" y="2"/>
                    </a:lnTo>
                    <a:lnTo>
                      <a:pt x="131" y="34"/>
                    </a:lnTo>
                    <a:lnTo>
                      <a:pt x="129" y="141"/>
                    </a:lnTo>
                    <a:lnTo>
                      <a:pt x="116" y="137"/>
                    </a:lnTo>
                    <a:lnTo>
                      <a:pt x="111" y="126"/>
                    </a:lnTo>
                    <a:lnTo>
                      <a:pt x="107" y="122"/>
                    </a:lnTo>
                    <a:lnTo>
                      <a:pt x="98" y="122"/>
                    </a:lnTo>
                    <a:lnTo>
                      <a:pt x="88" y="118"/>
                    </a:lnTo>
                    <a:lnTo>
                      <a:pt x="66" y="116"/>
                    </a:lnTo>
                    <a:lnTo>
                      <a:pt x="49" y="122"/>
                    </a:lnTo>
                    <a:lnTo>
                      <a:pt x="40" y="11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6" name="Freeform 846"/>
              <p:cNvSpPr>
                <a:spLocks/>
              </p:cNvSpPr>
              <p:nvPr/>
            </p:nvSpPr>
            <p:spPr bwMode="auto">
              <a:xfrm>
                <a:off x="22859" y="7986"/>
                <a:ext cx="149" cy="155"/>
              </a:xfrm>
              <a:custGeom>
                <a:avLst/>
                <a:gdLst>
                  <a:gd name="T0" fmla="*/ 0 w 149"/>
                  <a:gd name="T1" fmla="*/ 127 h 155"/>
                  <a:gd name="T2" fmla="*/ 3 w 149"/>
                  <a:gd name="T3" fmla="*/ 118 h 155"/>
                  <a:gd name="T4" fmla="*/ 7 w 149"/>
                  <a:gd name="T5" fmla="*/ 118 h 155"/>
                  <a:gd name="T6" fmla="*/ 13 w 149"/>
                  <a:gd name="T7" fmla="*/ 108 h 155"/>
                  <a:gd name="T8" fmla="*/ 11 w 149"/>
                  <a:gd name="T9" fmla="*/ 99 h 155"/>
                  <a:gd name="T10" fmla="*/ 16 w 149"/>
                  <a:gd name="T11" fmla="*/ 97 h 155"/>
                  <a:gd name="T12" fmla="*/ 16 w 149"/>
                  <a:gd name="T13" fmla="*/ 88 h 155"/>
                  <a:gd name="T14" fmla="*/ 20 w 149"/>
                  <a:gd name="T15" fmla="*/ 76 h 155"/>
                  <a:gd name="T16" fmla="*/ 16 w 149"/>
                  <a:gd name="T17" fmla="*/ 63 h 155"/>
                  <a:gd name="T18" fmla="*/ 18 w 149"/>
                  <a:gd name="T19" fmla="*/ 52 h 155"/>
                  <a:gd name="T20" fmla="*/ 16 w 149"/>
                  <a:gd name="T21" fmla="*/ 33 h 155"/>
                  <a:gd name="T22" fmla="*/ 18 w 149"/>
                  <a:gd name="T23" fmla="*/ 18 h 155"/>
                  <a:gd name="T24" fmla="*/ 26 w 149"/>
                  <a:gd name="T25" fmla="*/ 0 h 155"/>
                  <a:gd name="T26" fmla="*/ 149 w 149"/>
                  <a:gd name="T27" fmla="*/ 5 h 155"/>
                  <a:gd name="T28" fmla="*/ 149 w 149"/>
                  <a:gd name="T29" fmla="*/ 121 h 155"/>
                  <a:gd name="T30" fmla="*/ 134 w 149"/>
                  <a:gd name="T31" fmla="*/ 131 h 155"/>
                  <a:gd name="T32" fmla="*/ 123 w 149"/>
                  <a:gd name="T33" fmla="*/ 123 h 155"/>
                  <a:gd name="T34" fmla="*/ 110 w 149"/>
                  <a:gd name="T35" fmla="*/ 127 h 155"/>
                  <a:gd name="T36" fmla="*/ 104 w 149"/>
                  <a:gd name="T37" fmla="*/ 125 h 155"/>
                  <a:gd name="T38" fmla="*/ 97 w 149"/>
                  <a:gd name="T39" fmla="*/ 118 h 155"/>
                  <a:gd name="T40" fmla="*/ 78 w 149"/>
                  <a:gd name="T41" fmla="*/ 123 h 155"/>
                  <a:gd name="T42" fmla="*/ 78 w 149"/>
                  <a:gd name="T43" fmla="*/ 131 h 155"/>
                  <a:gd name="T44" fmla="*/ 67 w 149"/>
                  <a:gd name="T45" fmla="*/ 146 h 155"/>
                  <a:gd name="T46" fmla="*/ 56 w 149"/>
                  <a:gd name="T47" fmla="*/ 153 h 155"/>
                  <a:gd name="T48" fmla="*/ 48 w 149"/>
                  <a:gd name="T49" fmla="*/ 155 h 155"/>
                  <a:gd name="T50" fmla="*/ 37 w 149"/>
                  <a:gd name="T51" fmla="*/ 155 h 155"/>
                  <a:gd name="T52" fmla="*/ 13 w 149"/>
                  <a:gd name="T53" fmla="*/ 140 h 155"/>
                  <a:gd name="T54" fmla="*/ 13 w 149"/>
                  <a:gd name="T55" fmla="*/ 134 h 155"/>
                  <a:gd name="T56" fmla="*/ 7 w 149"/>
                  <a:gd name="T57" fmla="*/ 129 h 155"/>
                  <a:gd name="T58" fmla="*/ 0 w 149"/>
                  <a:gd name="T59" fmla="*/ 127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9" h="155">
                    <a:moveTo>
                      <a:pt x="0" y="127"/>
                    </a:moveTo>
                    <a:lnTo>
                      <a:pt x="3" y="118"/>
                    </a:lnTo>
                    <a:lnTo>
                      <a:pt x="7" y="118"/>
                    </a:lnTo>
                    <a:lnTo>
                      <a:pt x="13" y="108"/>
                    </a:lnTo>
                    <a:lnTo>
                      <a:pt x="11" y="99"/>
                    </a:lnTo>
                    <a:lnTo>
                      <a:pt x="16" y="97"/>
                    </a:lnTo>
                    <a:lnTo>
                      <a:pt x="16" y="88"/>
                    </a:lnTo>
                    <a:lnTo>
                      <a:pt x="20" y="76"/>
                    </a:lnTo>
                    <a:lnTo>
                      <a:pt x="16" y="63"/>
                    </a:lnTo>
                    <a:lnTo>
                      <a:pt x="18" y="52"/>
                    </a:lnTo>
                    <a:lnTo>
                      <a:pt x="16" y="33"/>
                    </a:lnTo>
                    <a:lnTo>
                      <a:pt x="18" y="18"/>
                    </a:lnTo>
                    <a:lnTo>
                      <a:pt x="26" y="0"/>
                    </a:lnTo>
                    <a:lnTo>
                      <a:pt x="149" y="5"/>
                    </a:lnTo>
                    <a:lnTo>
                      <a:pt x="149" y="121"/>
                    </a:lnTo>
                    <a:lnTo>
                      <a:pt x="134" y="131"/>
                    </a:lnTo>
                    <a:lnTo>
                      <a:pt x="123" y="123"/>
                    </a:lnTo>
                    <a:lnTo>
                      <a:pt x="110" y="127"/>
                    </a:lnTo>
                    <a:lnTo>
                      <a:pt x="104" y="125"/>
                    </a:lnTo>
                    <a:lnTo>
                      <a:pt x="97" y="118"/>
                    </a:lnTo>
                    <a:lnTo>
                      <a:pt x="78" y="123"/>
                    </a:lnTo>
                    <a:lnTo>
                      <a:pt x="78" y="131"/>
                    </a:lnTo>
                    <a:lnTo>
                      <a:pt x="67" y="146"/>
                    </a:lnTo>
                    <a:lnTo>
                      <a:pt x="56" y="153"/>
                    </a:lnTo>
                    <a:lnTo>
                      <a:pt x="48" y="155"/>
                    </a:lnTo>
                    <a:lnTo>
                      <a:pt x="37" y="155"/>
                    </a:lnTo>
                    <a:lnTo>
                      <a:pt x="13" y="140"/>
                    </a:lnTo>
                    <a:lnTo>
                      <a:pt x="13" y="134"/>
                    </a:lnTo>
                    <a:lnTo>
                      <a:pt x="7" y="129"/>
                    </a:lnTo>
                    <a:lnTo>
                      <a:pt x="0" y="12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7" name="Freeform 847"/>
              <p:cNvSpPr>
                <a:spLocks/>
              </p:cNvSpPr>
              <p:nvPr/>
            </p:nvSpPr>
            <p:spPr bwMode="auto">
              <a:xfrm>
                <a:off x="23233" y="8025"/>
                <a:ext cx="103" cy="228"/>
              </a:xfrm>
              <a:custGeom>
                <a:avLst/>
                <a:gdLst>
                  <a:gd name="T0" fmla="*/ 52 w 103"/>
                  <a:gd name="T1" fmla="*/ 215 h 228"/>
                  <a:gd name="T2" fmla="*/ 50 w 103"/>
                  <a:gd name="T3" fmla="*/ 204 h 228"/>
                  <a:gd name="T4" fmla="*/ 28 w 103"/>
                  <a:gd name="T5" fmla="*/ 180 h 228"/>
                  <a:gd name="T6" fmla="*/ 28 w 103"/>
                  <a:gd name="T7" fmla="*/ 176 h 228"/>
                  <a:gd name="T8" fmla="*/ 32 w 103"/>
                  <a:gd name="T9" fmla="*/ 170 h 228"/>
                  <a:gd name="T10" fmla="*/ 32 w 103"/>
                  <a:gd name="T11" fmla="*/ 163 h 228"/>
                  <a:gd name="T12" fmla="*/ 26 w 103"/>
                  <a:gd name="T13" fmla="*/ 159 h 228"/>
                  <a:gd name="T14" fmla="*/ 4 w 103"/>
                  <a:gd name="T15" fmla="*/ 159 h 228"/>
                  <a:gd name="T16" fmla="*/ 0 w 103"/>
                  <a:gd name="T17" fmla="*/ 155 h 228"/>
                  <a:gd name="T18" fmla="*/ 2 w 103"/>
                  <a:gd name="T19" fmla="*/ 146 h 228"/>
                  <a:gd name="T20" fmla="*/ 2 w 103"/>
                  <a:gd name="T21" fmla="*/ 0 h 228"/>
                  <a:gd name="T22" fmla="*/ 99 w 103"/>
                  <a:gd name="T23" fmla="*/ 0 h 228"/>
                  <a:gd name="T24" fmla="*/ 99 w 103"/>
                  <a:gd name="T25" fmla="*/ 4 h 228"/>
                  <a:gd name="T26" fmla="*/ 93 w 103"/>
                  <a:gd name="T27" fmla="*/ 11 h 228"/>
                  <a:gd name="T28" fmla="*/ 82 w 103"/>
                  <a:gd name="T29" fmla="*/ 13 h 228"/>
                  <a:gd name="T30" fmla="*/ 88 w 103"/>
                  <a:gd name="T31" fmla="*/ 28 h 228"/>
                  <a:gd name="T32" fmla="*/ 84 w 103"/>
                  <a:gd name="T33" fmla="*/ 39 h 228"/>
                  <a:gd name="T34" fmla="*/ 84 w 103"/>
                  <a:gd name="T35" fmla="*/ 52 h 228"/>
                  <a:gd name="T36" fmla="*/ 75 w 103"/>
                  <a:gd name="T37" fmla="*/ 67 h 228"/>
                  <a:gd name="T38" fmla="*/ 77 w 103"/>
                  <a:gd name="T39" fmla="*/ 73 h 228"/>
                  <a:gd name="T40" fmla="*/ 71 w 103"/>
                  <a:gd name="T41" fmla="*/ 92 h 228"/>
                  <a:gd name="T42" fmla="*/ 67 w 103"/>
                  <a:gd name="T43" fmla="*/ 97 h 228"/>
                  <a:gd name="T44" fmla="*/ 62 w 103"/>
                  <a:gd name="T45" fmla="*/ 97 h 228"/>
                  <a:gd name="T46" fmla="*/ 60 w 103"/>
                  <a:gd name="T47" fmla="*/ 110 h 228"/>
                  <a:gd name="T48" fmla="*/ 50 w 103"/>
                  <a:gd name="T49" fmla="*/ 118 h 228"/>
                  <a:gd name="T50" fmla="*/ 47 w 103"/>
                  <a:gd name="T51" fmla="*/ 129 h 228"/>
                  <a:gd name="T52" fmla="*/ 52 w 103"/>
                  <a:gd name="T53" fmla="*/ 144 h 228"/>
                  <a:gd name="T54" fmla="*/ 69 w 103"/>
                  <a:gd name="T55" fmla="*/ 159 h 228"/>
                  <a:gd name="T56" fmla="*/ 75 w 103"/>
                  <a:gd name="T57" fmla="*/ 161 h 228"/>
                  <a:gd name="T58" fmla="*/ 84 w 103"/>
                  <a:gd name="T59" fmla="*/ 174 h 228"/>
                  <a:gd name="T60" fmla="*/ 90 w 103"/>
                  <a:gd name="T61" fmla="*/ 193 h 228"/>
                  <a:gd name="T62" fmla="*/ 86 w 103"/>
                  <a:gd name="T63" fmla="*/ 195 h 228"/>
                  <a:gd name="T64" fmla="*/ 90 w 103"/>
                  <a:gd name="T65" fmla="*/ 200 h 228"/>
                  <a:gd name="T66" fmla="*/ 93 w 103"/>
                  <a:gd name="T67" fmla="*/ 217 h 228"/>
                  <a:gd name="T68" fmla="*/ 103 w 103"/>
                  <a:gd name="T69" fmla="*/ 228 h 228"/>
                  <a:gd name="T70" fmla="*/ 88 w 103"/>
                  <a:gd name="T71" fmla="*/ 228 h 228"/>
                  <a:gd name="T72" fmla="*/ 73 w 103"/>
                  <a:gd name="T73" fmla="*/ 215 h 228"/>
                  <a:gd name="T74" fmla="*/ 62 w 103"/>
                  <a:gd name="T75" fmla="*/ 217 h 228"/>
                  <a:gd name="T76" fmla="*/ 58 w 103"/>
                  <a:gd name="T77" fmla="*/ 221 h 228"/>
                  <a:gd name="T78" fmla="*/ 52 w 103"/>
                  <a:gd name="T79" fmla="*/ 2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228">
                    <a:moveTo>
                      <a:pt x="52" y="215"/>
                    </a:moveTo>
                    <a:lnTo>
                      <a:pt x="50" y="204"/>
                    </a:lnTo>
                    <a:lnTo>
                      <a:pt x="28" y="180"/>
                    </a:lnTo>
                    <a:lnTo>
                      <a:pt x="28" y="176"/>
                    </a:lnTo>
                    <a:lnTo>
                      <a:pt x="32" y="170"/>
                    </a:lnTo>
                    <a:lnTo>
                      <a:pt x="32" y="163"/>
                    </a:lnTo>
                    <a:lnTo>
                      <a:pt x="26" y="159"/>
                    </a:lnTo>
                    <a:lnTo>
                      <a:pt x="4" y="159"/>
                    </a:lnTo>
                    <a:lnTo>
                      <a:pt x="0" y="155"/>
                    </a:lnTo>
                    <a:lnTo>
                      <a:pt x="2" y="146"/>
                    </a:lnTo>
                    <a:lnTo>
                      <a:pt x="2" y="0"/>
                    </a:lnTo>
                    <a:lnTo>
                      <a:pt x="99" y="0"/>
                    </a:lnTo>
                    <a:lnTo>
                      <a:pt x="99" y="4"/>
                    </a:lnTo>
                    <a:lnTo>
                      <a:pt x="93" y="11"/>
                    </a:lnTo>
                    <a:lnTo>
                      <a:pt x="82" y="13"/>
                    </a:lnTo>
                    <a:lnTo>
                      <a:pt x="88" y="28"/>
                    </a:lnTo>
                    <a:lnTo>
                      <a:pt x="84" y="39"/>
                    </a:lnTo>
                    <a:lnTo>
                      <a:pt x="84" y="52"/>
                    </a:lnTo>
                    <a:lnTo>
                      <a:pt x="75" y="67"/>
                    </a:lnTo>
                    <a:lnTo>
                      <a:pt x="77" y="73"/>
                    </a:lnTo>
                    <a:lnTo>
                      <a:pt x="71" y="92"/>
                    </a:lnTo>
                    <a:lnTo>
                      <a:pt x="67" y="97"/>
                    </a:lnTo>
                    <a:lnTo>
                      <a:pt x="62" y="97"/>
                    </a:lnTo>
                    <a:lnTo>
                      <a:pt x="60" y="110"/>
                    </a:lnTo>
                    <a:lnTo>
                      <a:pt x="50" y="118"/>
                    </a:lnTo>
                    <a:lnTo>
                      <a:pt x="47" y="129"/>
                    </a:lnTo>
                    <a:lnTo>
                      <a:pt x="52" y="144"/>
                    </a:lnTo>
                    <a:lnTo>
                      <a:pt x="69" y="159"/>
                    </a:lnTo>
                    <a:lnTo>
                      <a:pt x="75" y="161"/>
                    </a:lnTo>
                    <a:lnTo>
                      <a:pt x="84" y="174"/>
                    </a:lnTo>
                    <a:lnTo>
                      <a:pt x="90" y="193"/>
                    </a:lnTo>
                    <a:lnTo>
                      <a:pt x="86" y="195"/>
                    </a:lnTo>
                    <a:lnTo>
                      <a:pt x="90" y="200"/>
                    </a:lnTo>
                    <a:lnTo>
                      <a:pt x="93" y="217"/>
                    </a:lnTo>
                    <a:lnTo>
                      <a:pt x="103" y="228"/>
                    </a:lnTo>
                    <a:lnTo>
                      <a:pt x="88" y="228"/>
                    </a:lnTo>
                    <a:lnTo>
                      <a:pt x="73" y="215"/>
                    </a:lnTo>
                    <a:lnTo>
                      <a:pt x="62" y="217"/>
                    </a:lnTo>
                    <a:lnTo>
                      <a:pt x="58" y="221"/>
                    </a:lnTo>
                    <a:lnTo>
                      <a:pt x="52" y="215"/>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8" name="Freeform 848"/>
              <p:cNvSpPr>
                <a:spLocks/>
              </p:cNvSpPr>
              <p:nvPr/>
            </p:nvSpPr>
            <p:spPr bwMode="auto">
              <a:xfrm>
                <a:off x="23233" y="8025"/>
                <a:ext cx="103" cy="228"/>
              </a:xfrm>
              <a:custGeom>
                <a:avLst/>
                <a:gdLst>
                  <a:gd name="T0" fmla="*/ 52 w 103"/>
                  <a:gd name="T1" fmla="*/ 215 h 228"/>
                  <a:gd name="T2" fmla="*/ 50 w 103"/>
                  <a:gd name="T3" fmla="*/ 204 h 228"/>
                  <a:gd name="T4" fmla="*/ 28 w 103"/>
                  <a:gd name="T5" fmla="*/ 180 h 228"/>
                  <a:gd name="T6" fmla="*/ 28 w 103"/>
                  <a:gd name="T7" fmla="*/ 176 h 228"/>
                  <a:gd name="T8" fmla="*/ 32 w 103"/>
                  <a:gd name="T9" fmla="*/ 170 h 228"/>
                  <a:gd name="T10" fmla="*/ 32 w 103"/>
                  <a:gd name="T11" fmla="*/ 163 h 228"/>
                  <a:gd name="T12" fmla="*/ 26 w 103"/>
                  <a:gd name="T13" fmla="*/ 159 h 228"/>
                  <a:gd name="T14" fmla="*/ 4 w 103"/>
                  <a:gd name="T15" fmla="*/ 159 h 228"/>
                  <a:gd name="T16" fmla="*/ 0 w 103"/>
                  <a:gd name="T17" fmla="*/ 155 h 228"/>
                  <a:gd name="T18" fmla="*/ 2 w 103"/>
                  <a:gd name="T19" fmla="*/ 146 h 228"/>
                  <a:gd name="T20" fmla="*/ 2 w 103"/>
                  <a:gd name="T21" fmla="*/ 0 h 228"/>
                  <a:gd name="T22" fmla="*/ 99 w 103"/>
                  <a:gd name="T23" fmla="*/ 0 h 228"/>
                  <a:gd name="T24" fmla="*/ 99 w 103"/>
                  <a:gd name="T25" fmla="*/ 4 h 228"/>
                  <a:gd name="T26" fmla="*/ 93 w 103"/>
                  <a:gd name="T27" fmla="*/ 11 h 228"/>
                  <a:gd name="T28" fmla="*/ 82 w 103"/>
                  <a:gd name="T29" fmla="*/ 13 h 228"/>
                  <a:gd name="T30" fmla="*/ 88 w 103"/>
                  <a:gd name="T31" fmla="*/ 28 h 228"/>
                  <a:gd name="T32" fmla="*/ 84 w 103"/>
                  <a:gd name="T33" fmla="*/ 39 h 228"/>
                  <a:gd name="T34" fmla="*/ 84 w 103"/>
                  <a:gd name="T35" fmla="*/ 52 h 228"/>
                  <a:gd name="T36" fmla="*/ 75 w 103"/>
                  <a:gd name="T37" fmla="*/ 67 h 228"/>
                  <a:gd name="T38" fmla="*/ 77 w 103"/>
                  <a:gd name="T39" fmla="*/ 73 h 228"/>
                  <a:gd name="T40" fmla="*/ 71 w 103"/>
                  <a:gd name="T41" fmla="*/ 92 h 228"/>
                  <a:gd name="T42" fmla="*/ 67 w 103"/>
                  <a:gd name="T43" fmla="*/ 97 h 228"/>
                  <a:gd name="T44" fmla="*/ 62 w 103"/>
                  <a:gd name="T45" fmla="*/ 97 h 228"/>
                  <a:gd name="T46" fmla="*/ 60 w 103"/>
                  <a:gd name="T47" fmla="*/ 110 h 228"/>
                  <a:gd name="T48" fmla="*/ 50 w 103"/>
                  <a:gd name="T49" fmla="*/ 118 h 228"/>
                  <a:gd name="T50" fmla="*/ 47 w 103"/>
                  <a:gd name="T51" fmla="*/ 129 h 228"/>
                  <a:gd name="T52" fmla="*/ 52 w 103"/>
                  <a:gd name="T53" fmla="*/ 144 h 228"/>
                  <a:gd name="T54" fmla="*/ 69 w 103"/>
                  <a:gd name="T55" fmla="*/ 159 h 228"/>
                  <a:gd name="T56" fmla="*/ 75 w 103"/>
                  <a:gd name="T57" fmla="*/ 161 h 228"/>
                  <a:gd name="T58" fmla="*/ 84 w 103"/>
                  <a:gd name="T59" fmla="*/ 174 h 228"/>
                  <a:gd name="T60" fmla="*/ 90 w 103"/>
                  <a:gd name="T61" fmla="*/ 193 h 228"/>
                  <a:gd name="T62" fmla="*/ 86 w 103"/>
                  <a:gd name="T63" fmla="*/ 195 h 228"/>
                  <a:gd name="T64" fmla="*/ 90 w 103"/>
                  <a:gd name="T65" fmla="*/ 200 h 228"/>
                  <a:gd name="T66" fmla="*/ 93 w 103"/>
                  <a:gd name="T67" fmla="*/ 217 h 228"/>
                  <a:gd name="T68" fmla="*/ 103 w 103"/>
                  <a:gd name="T69" fmla="*/ 228 h 228"/>
                  <a:gd name="T70" fmla="*/ 88 w 103"/>
                  <a:gd name="T71" fmla="*/ 228 h 228"/>
                  <a:gd name="T72" fmla="*/ 73 w 103"/>
                  <a:gd name="T73" fmla="*/ 215 h 228"/>
                  <a:gd name="T74" fmla="*/ 62 w 103"/>
                  <a:gd name="T75" fmla="*/ 217 h 228"/>
                  <a:gd name="T76" fmla="*/ 58 w 103"/>
                  <a:gd name="T77" fmla="*/ 221 h 228"/>
                  <a:gd name="T78" fmla="*/ 52 w 103"/>
                  <a:gd name="T79" fmla="*/ 215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3" h="228">
                    <a:moveTo>
                      <a:pt x="52" y="215"/>
                    </a:moveTo>
                    <a:lnTo>
                      <a:pt x="50" y="204"/>
                    </a:lnTo>
                    <a:lnTo>
                      <a:pt x="28" y="180"/>
                    </a:lnTo>
                    <a:lnTo>
                      <a:pt x="28" y="176"/>
                    </a:lnTo>
                    <a:lnTo>
                      <a:pt x="32" y="170"/>
                    </a:lnTo>
                    <a:lnTo>
                      <a:pt x="32" y="163"/>
                    </a:lnTo>
                    <a:lnTo>
                      <a:pt x="26" y="159"/>
                    </a:lnTo>
                    <a:lnTo>
                      <a:pt x="4" y="159"/>
                    </a:lnTo>
                    <a:lnTo>
                      <a:pt x="0" y="155"/>
                    </a:lnTo>
                    <a:lnTo>
                      <a:pt x="2" y="146"/>
                    </a:lnTo>
                    <a:lnTo>
                      <a:pt x="2" y="0"/>
                    </a:lnTo>
                    <a:lnTo>
                      <a:pt x="99" y="0"/>
                    </a:lnTo>
                    <a:lnTo>
                      <a:pt x="99" y="4"/>
                    </a:lnTo>
                    <a:lnTo>
                      <a:pt x="93" y="11"/>
                    </a:lnTo>
                    <a:lnTo>
                      <a:pt x="82" y="13"/>
                    </a:lnTo>
                    <a:lnTo>
                      <a:pt x="88" y="28"/>
                    </a:lnTo>
                    <a:lnTo>
                      <a:pt x="84" y="39"/>
                    </a:lnTo>
                    <a:lnTo>
                      <a:pt x="84" y="52"/>
                    </a:lnTo>
                    <a:lnTo>
                      <a:pt x="75" y="67"/>
                    </a:lnTo>
                    <a:lnTo>
                      <a:pt x="77" y="73"/>
                    </a:lnTo>
                    <a:lnTo>
                      <a:pt x="71" y="92"/>
                    </a:lnTo>
                    <a:lnTo>
                      <a:pt x="67" y="97"/>
                    </a:lnTo>
                    <a:lnTo>
                      <a:pt x="62" y="97"/>
                    </a:lnTo>
                    <a:lnTo>
                      <a:pt x="60" y="110"/>
                    </a:lnTo>
                    <a:lnTo>
                      <a:pt x="50" y="118"/>
                    </a:lnTo>
                    <a:lnTo>
                      <a:pt x="47" y="129"/>
                    </a:lnTo>
                    <a:lnTo>
                      <a:pt x="52" y="144"/>
                    </a:lnTo>
                    <a:lnTo>
                      <a:pt x="69" y="159"/>
                    </a:lnTo>
                    <a:lnTo>
                      <a:pt x="75" y="161"/>
                    </a:lnTo>
                    <a:lnTo>
                      <a:pt x="84" y="174"/>
                    </a:lnTo>
                    <a:lnTo>
                      <a:pt x="90" y="193"/>
                    </a:lnTo>
                    <a:lnTo>
                      <a:pt x="86" y="195"/>
                    </a:lnTo>
                    <a:lnTo>
                      <a:pt x="90" y="200"/>
                    </a:lnTo>
                    <a:lnTo>
                      <a:pt x="93" y="217"/>
                    </a:lnTo>
                    <a:lnTo>
                      <a:pt x="103" y="228"/>
                    </a:lnTo>
                    <a:lnTo>
                      <a:pt x="88" y="228"/>
                    </a:lnTo>
                    <a:lnTo>
                      <a:pt x="73" y="215"/>
                    </a:lnTo>
                    <a:lnTo>
                      <a:pt x="62" y="217"/>
                    </a:lnTo>
                    <a:lnTo>
                      <a:pt x="58" y="221"/>
                    </a:lnTo>
                    <a:lnTo>
                      <a:pt x="52" y="215"/>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9" name="Freeform 849"/>
              <p:cNvSpPr>
                <a:spLocks/>
              </p:cNvSpPr>
              <p:nvPr/>
            </p:nvSpPr>
            <p:spPr bwMode="auto">
              <a:xfrm>
                <a:off x="23137" y="8025"/>
                <a:ext cx="98" cy="146"/>
              </a:xfrm>
              <a:custGeom>
                <a:avLst/>
                <a:gdLst>
                  <a:gd name="T0" fmla="*/ 40 w 98"/>
                  <a:gd name="T1" fmla="*/ 122 h 146"/>
                  <a:gd name="T2" fmla="*/ 8 w 98"/>
                  <a:gd name="T3" fmla="*/ 118 h 146"/>
                  <a:gd name="T4" fmla="*/ 0 w 98"/>
                  <a:gd name="T5" fmla="*/ 107 h 146"/>
                  <a:gd name="T6" fmla="*/ 2 w 98"/>
                  <a:gd name="T7" fmla="*/ 0 h 146"/>
                  <a:gd name="T8" fmla="*/ 66 w 98"/>
                  <a:gd name="T9" fmla="*/ 0 h 146"/>
                  <a:gd name="T10" fmla="*/ 98 w 98"/>
                  <a:gd name="T11" fmla="*/ 0 h 146"/>
                  <a:gd name="T12" fmla="*/ 98 w 98"/>
                  <a:gd name="T13" fmla="*/ 146 h 146"/>
                  <a:gd name="T14" fmla="*/ 70 w 98"/>
                  <a:gd name="T15" fmla="*/ 135 h 146"/>
                  <a:gd name="T16" fmla="*/ 53 w 98"/>
                  <a:gd name="T17" fmla="*/ 137 h 146"/>
                  <a:gd name="T18" fmla="*/ 51 w 98"/>
                  <a:gd name="T19" fmla="*/ 135 h 146"/>
                  <a:gd name="T20" fmla="*/ 53 w 98"/>
                  <a:gd name="T21" fmla="*/ 127 h 146"/>
                  <a:gd name="T22" fmla="*/ 51 w 98"/>
                  <a:gd name="T23" fmla="*/ 125 h 146"/>
                  <a:gd name="T24" fmla="*/ 40 w 98"/>
                  <a:gd name="T25" fmla="*/ 1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46">
                    <a:moveTo>
                      <a:pt x="40" y="122"/>
                    </a:moveTo>
                    <a:lnTo>
                      <a:pt x="8" y="118"/>
                    </a:lnTo>
                    <a:lnTo>
                      <a:pt x="0" y="107"/>
                    </a:lnTo>
                    <a:lnTo>
                      <a:pt x="2" y="0"/>
                    </a:lnTo>
                    <a:lnTo>
                      <a:pt x="66" y="0"/>
                    </a:lnTo>
                    <a:lnTo>
                      <a:pt x="98" y="0"/>
                    </a:lnTo>
                    <a:lnTo>
                      <a:pt x="98" y="146"/>
                    </a:lnTo>
                    <a:lnTo>
                      <a:pt x="70" y="135"/>
                    </a:lnTo>
                    <a:lnTo>
                      <a:pt x="53" y="137"/>
                    </a:lnTo>
                    <a:lnTo>
                      <a:pt x="51" y="135"/>
                    </a:lnTo>
                    <a:lnTo>
                      <a:pt x="53" y="127"/>
                    </a:lnTo>
                    <a:lnTo>
                      <a:pt x="51" y="125"/>
                    </a:lnTo>
                    <a:lnTo>
                      <a:pt x="40" y="12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0" name="Freeform 850"/>
              <p:cNvSpPr>
                <a:spLocks/>
              </p:cNvSpPr>
              <p:nvPr/>
            </p:nvSpPr>
            <p:spPr bwMode="auto">
              <a:xfrm>
                <a:off x="24537" y="7999"/>
                <a:ext cx="137" cy="174"/>
              </a:xfrm>
              <a:custGeom>
                <a:avLst/>
                <a:gdLst>
                  <a:gd name="T0" fmla="*/ 137 w 137"/>
                  <a:gd name="T1" fmla="*/ 168 h 174"/>
                  <a:gd name="T2" fmla="*/ 4 w 137"/>
                  <a:gd name="T3" fmla="*/ 174 h 174"/>
                  <a:gd name="T4" fmla="*/ 2 w 137"/>
                  <a:gd name="T5" fmla="*/ 69 h 174"/>
                  <a:gd name="T6" fmla="*/ 0 w 137"/>
                  <a:gd name="T7" fmla="*/ 5 h 174"/>
                  <a:gd name="T8" fmla="*/ 129 w 137"/>
                  <a:gd name="T9" fmla="*/ 0 h 174"/>
                  <a:gd name="T10" fmla="*/ 137 w 137"/>
                  <a:gd name="T11" fmla="*/ 168 h 174"/>
                </a:gdLst>
                <a:ahLst/>
                <a:cxnLst>
                  <a:cxn ang="0">
                    <a:pos x="T0" y="T1"/>
                  </a:cxn>
                  <a:cxn ang="0">
                    <a:pos x="T2" y="T3"/>
                  </a:cxn>
                  <a:cxn ang="0">
                    <a:pos x="T4" y="T5"/>
                  </a:cxn>
                  <a:cxn ang="0">
                    <a:pos x="T6" y="T7"/>
                  </a:cxn>
                  <a:cxn ang="0">
                    <a:pos x="T8" y="T9"/>
                  </a:cxn>
                  <a:cxn ang="0">
                    <a:pos x="T10" y="T11"/>
                  </a:cxn>
                </a:cxnLst>
                <a:rect l="0" t="0" r="r" b="b"/>
                <a:pathLst>
                  <a:path w="137" h="174">
                    <a:moveTo>
                      <a:pt x="137" y="168"/>
                    </a:moveTo>
                    <a:lnTo>
                      <a:pt x="4" y="174"/>
                    </a:lnTo>
                    <a:lnTo>
                      <a:pt x="2" y="69"/>
                    </a:lnTo>
                    <a:lnTo>
                      <a:pt x="0" y="5"/>
                    </a:lnTo>
                    <a:lnTo>
                      <a:pt x="129" y="0"/>
                    </a:lnTo>
                    <a:lnTo>
                      <a:pt x="137" y="168"/>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1" name="Freeform 851"/>
              <p:cNvSpPr>
                <a:spLocks/>
              </p:cNvSpPr>
              <p:nvPr/>
            </p:nvSpPr>
            <p:spPr bwMode="auto">
              <a:xfrm>
                <a:off x="24666" y="7993"/>
                <a:ext cx="206" cy="174"/>
              </a:xfrm>
              <a:custGeom>
                <a:avLst/>
                <a:gdLst>
                  <a:gd name="T0" fmla="*/ 139 w 206"/>
                  <a:gd name="T1" fmla="*/ 165 h 174"/>
                  <a:gd name="T2" fmla="*/ 8 w 206"/>
                  <a:gd name="T3" fmla="*/ 174 h 174"/>
                  <a:gd name="T4" fmla="*/ 0 w 206"/>
                  <a:gd name="T5" fmla="*/ 6 h 174"/>
                  <a:gd name="T6" fmla="*/ 122 w 206"/>
                  <a:gd name="T7" fmla="*/ 0 h 174"/>
                  <a:gd name="T8" fmla="*/ 124 w 206"/>
                  <a:gd name="T9" fmla="*/ 2 h 174"/>
                  <a:gd name="T10" fmla="*/ 128 w 206"/>
                  <a:gd name="T11" fmla="*/ 32 h 174"/>
                  <a:gd name="T12" fmla="*/ 133 w 206"/>
                  <a:gd name="T13" fmla="*/ 60 h 174"/>
                  <a:gd name="T14" fmla="*/ 146 w 206"/>
                  <a:gd name="T15" fmla="*/ 79 h 174"/>
                  <a:gd name="T16" fmla="*/ 152 w 206"/>
                  <a:gd name="T17" fmla="*/ 114 h 174"/>
                  <a:gd name="T18" fmla="*/ 156 w 206"/>
                  <a:gd name="T19" fmla="*/ 127 h 174"/>
                  <a:gd name="T20" fmla="*/ 176 w 206"/>
                  <a:gd name="T21" fmla="*/ 142 h 174"/>
                  <a:gd name="T22" fmla="*/ 199 w 206"/>
                  <a:gd name="T23" fmla="*/ 150 h 174"/>
                  <a:gd name="T24" fmla="*/ 206 w 206"/>
                  <a:gd name="T25" fmla="*/ 150 h 174"/>
                  <a:gd name="T26" fmla="*/ 204 w 206"/>
                  <a:gd name="T27" fmla="*/ 161 h 174"/>
                  <a:gd name="T28" fmla="*/ 139 w 206"/>
                  <a:gd name="T29" fmla="*/ 16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6" h="174">
                    <a:moveTo>
                      <a:pt x="139" y="165"/>
                    </a:moveTo>
                    <a:lnTo>
                      <a:pt x="8" y="174"/>
                    </a:lnTo>
                    <a:lnTo>
                      <a:pt x="0" y="6"/>
                    </a:lnTo>
                    <a:lnTo>
                      <a:pt x="122" y="0"/>
                    </a:lnTo>
                    <a:lnTo>
                      <a:pt x="124" y="2"/>
                    </a:lnTo>
                    <a:lnTo>
                      <a:pt x="128" y="32"/>
                    </a:lnTo>
                    <a:lnTo>
                      <a:pt x="133" y="60"/>
                    </a:lnTo>
                    <a:lnTo>
                      <a:pt x="146" y="79"/>
                    </a:lnTo>
                    <a:lnTo>
                      <a:pt x="152" y="114"/>
                    </a:lnTo>
                    <a:lnTo>
                      <a:pt x="156" y="127"/>
                    </a:lnTo>
                    <a:lnTo>
                      <a:pt x="176" y="142"/>
                    </a:lnTo>
                    <a:lnTo>
                      <a:pt x="199" y="150"/>
                    </a:lnTo>
                    <a:lnTo>
                      <a:pt x="206" y="150"/>
                    </a:lnTo>
                    <a:lnTo>
                      <a:pt x="204" y="161"/>
                    </a:lnTo>
                    <a:lnTo>
                      <a:pt x="139" y="16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2" name="Freeform 852"/>
              <p:cNvSpPr>
                <a:spLocks/>
              </p:cNvSpPr>
              <p:nvPr/>
            </p:nvSpPr>
            <p:spPr bwMode="auto">
              <a:xfrm>
                <a:off x="21210" y="7963"/>
                <a:ext cx="183" cy="397"/>
              </a:xfrm>
              <a:custGeom>
                <a:avLst/>
                <a:gdLst>
                  <a:gd name="T0" fmla="*/ 19 w 183"/>
                  <a:gd name="T1" fmla="*/ 148 h 397"/>
                  <a:gd name="T2" fmla="*/ 30 w 183"/>
                  <a:gd name="T3" fmla="*/ 0 h 397"/>
                  <a:gd name="T4" fmla="*/ 183 w 183"/>
                  <a:gd name="T5" fmla="*/ 15 h 397"/>
                  <a:gd name="T6" fmla="*/ 178 w 183"/>
                  <a:gd name="T7" fmla="*/ 96 h 397"/>
                  <a:gd name="T8" fmla="*/ 183 w 183"/>
                  <a:gd name="T9" fmla="*/ 96 h 397"/>
                  <a:gd name="T10" fmla="*/ 174 w 183"/>
                  <a:gd name="T11" fmla="*/ 230 h 397"/>
                  <a:gd name="T12" fmla="*/ 183 w 183"/>
                  <a:gd name="T13" fmla="*/ 232 h 397"/>
                  <a:gd name="T14" fmla="*/ 172 w 183"/>
                  <a:gd name="T15" fmla="*/ 363 h 397"/>
                  <a:gd name="T16" fmla="*/ 183 w 183"/>
                  <a:gd name="T17" fmla="*/ 365 h 397"/>
                  <a:gd name="T18" fmla="*/ 181 w 183"/>
                  <a:gd name="T19" fmla="*/ 397 h 397"/>
                  <a:gd name="T20" fmla="*/ 2 w 183"/>
                  <a:gd name="T21" fmla="*/ 382 h 397"/>
                  <a:gd name="T22" fmla="*/ 0 w 183"/>
                  <a:gd name="T23" fmla="*/ 380 h 397"/>
                  <a:gd name="T24" fmla="*/ 19 w 183"/>
                  <a:gd name="T25" fmla="*/ 148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3" h="397">
                    <a:moveTo>
                      <a:pt x="19" y="148"/>
                    </a:moveTo>
                    <a:lnTo>
                      <a:pt x="30" y="0"/>
                    </a:lnTo>
                    <a:lnTo>
                      <a:pt x="183" y="15"/>
                    </a:lnTo>
                    <a:lnTo>
                      <a:pt x="178" y="96"/>
                    </a:lnTo>
                    <a:lnTo>
                      <a:pt x="183" y="96"/>
                    </a:lnTo>
                    <a:lnTo>
                      <a:pt x="174" y="230"/>
                    </a:lnTo>
                    <a:lnTo>
                      <a:pt x="183" y="232"/>
                    </a:lnTo>
                    <a:lnTo>
                      <a:pt x="172" y="363"/>
                    </a:lnTo>
                    <a:lnTo>
                      <a:pt x="183" y="365"/>
                    </a:lnTo>
                    <a:lnTo>
                      <a:pt x="181" y="397"/>
                    </a:lnTo>
                    <a:lnTo>
                      <a:pt x="2" y="382"/>
                    </a:lnTo>
                    <a:lnTo>
                      <a:pt x="0" y="380"/>
                    </a:lnTo>
                    <a:lnTo>
                      <a:pt x="19" y="148"/>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3" name="Freeform 853"/>
              <p:cNvSpPr>
                <a:spLocks/>
              </p:cNvSpPr>
              <p:nvPr/>
            </p:nvSpPr>
            <p:spPr bwMode="auto">
              <a:xfrm>
                <a:off x="21384" y="7978"/>
                <a:ext cx="206" cy="227"/>
              </a:xfrm>
              <a:custGeom>
                <a:avLst/>
                <a:gdLst>
                  <a:gd name="T0" fmla="*/ 9 w 206"/>
                  <a:gd name="T1" fmla="*/ 217 h 227"/>
                  <a:gd name="T2" fmla="*/ 0 w 206"/>
                  <a:gd name="T3" fmla="*/ 215 h 227"/>
                  <a:gd name="T4" fmla="*/ 9 w 206"/>
                  <a:gd name="T5" fmla="*/ 81 h 227"/>
                  <a:gd name="T6" fmla="*/ 4 w 206"/>
                  <a:gd name="T7" fmla="*/ 81 h 227"/>
                  <a:gd name="T8" fmla="*/ 9 w 206"/>
                  <a:gd name="T9" fmla="*/ 0 h 227"/>
                  <a:gd name="T10" fmla="*/ 146 w 206"/>
                  <a:gd name="T11" fmla="*/ 10 h 227"/>
                  <a:gd name="T12" fmla="*/ 206 w 206"/>
                  <a:gd name="T13" fmla="*/ 15 h 227"/>
                  <a:gd name="T14" fmla="*/ 200 w 206"/>
                  <a:gd name="T15" fmla="*/ 96 h 227"/>
                  <a:gd name="T16" fmla="*/ 204 w 206"/>
                  <a:gd name="T17" fmla="*/ 99 h 227"/>
                  <a:gd name="T18" fmla="*/ 196 w 206"/>
                  <a:gd name="T19" fmla="*/ 227 h 227"/>
                  <a:gd name="T20" fmla="*/ 9 w 206"/>
                  <a:gd name="T21" fmla="*/ 21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227">
                    <a:moveTo>
                      <a:pt x="9" y="217"/>
                    </a:moveTo>
                    <a:lnTo>
                      <a:pt x="0" y="215"/>
                    </a:lnTo>
                    <a:lnTo>
                      <a:pt x="9" y="81"/>
                    </a:lnTo>
                    <a:lnTo>
                      <a:pt x="4" y="81"/>
                    </a:lnTo>
                    <a:lnTo>
                      <a:pt x="9" y="0"/>
                    </a:lnTo>
                    <a:lnTo>
                      <a:pt x="146" y="10"/>
                    </a:lnTo>
                    <a:lnTo>
                      <a:pt x="206" y="15"/>
                    </a:lnTo>
                    <a:lnTo>
                      <a:pt x="200" y="96"/>
                    </a:lnTo>
                    <a:lnTo>
                      <a:pt x="204" y="99"/>
                    </a:lnTo>
                    <a:lnTo>
                      <a:pt x="196" y="227"/>
                    </a:lnTo>
                    <a:lnTo>
                      <a:pt x="9" y="21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4" name="Freeform 854"/>
              <p:cNvSpPr>
                <a:spLocks/>
              </p:cNvSpPr>
              <p:nvPr/>
            </p:nvSpPr>
            <p:spPr bwMode="auto">
              <a:xfrm>
                <a:off x="21577" y="7993"/>
                <a:ext cx="207" cy="391"/>
              </a:xfrm>
              <a:custGeom>
                <a:avLst/>
                <a:gdLst>
                  <a:gd name="T0" fmla="*/ 3 w 207"/>
                  <a:gd name="T1" fmla="*/ 212 h 391"/>
                  <a:gd name="T2" fmla="*/ 11 w 207"/>
                  <a:gd name="T3" fmla="*/ 84 h 391"/>
                  <a:gd name="T4" fmla="*/ 7 w 207"/>
                  <a:gd name="T5" fmla="*/ 81 h 391"/>
                  <a:gd name="T6" fmla="*/ 13 w 207"/>
                  <a:gd name="T7" fmla="*/ 0 h 391"/>
                  <a:gd name="T8" fmla="*/ 204 w 207"/>
                  <a:gd name="T9" fmla="*/ 15 h 391"/>
                  <a:gd name="T10" fmla="*/ 200 w 207"/>
                  <a:gd name="T11" fmla="*/ 96 h 391"/>
                  <a:gd name="T12" fmla="*/ 207 w 207"/>
                  <a:gd name="T13" fmla="*/ 96 h 391"/>
                  <a:gd name="T14" fmla="*/ 198 w 207"/>
                  <a:gd name="T15" fmla="*/ 225 h 391"/>
                  <a:gd name="T16" fmla="*/ 204 w 207"/>
                  <a:gd name="T17" fmla="*/ 227 h 391"/>
                  <a:gd name="T18" fmla="*/ 196 w 207"/>
                  <a:gd name="T19" fmla="*/ 358 h 391"/>
                  <a:gd name="T20" fmla="*/ 204 w 207"/>
                  <a:gd name="T21" fmla="*/ 361 h 391"/>
                  <a:gd name="T22" fmla="*/ 204 w 207"/>
                  <a:gd name="T23" fmla="*/ 391 h 391"/>
                  <a:gd name="T24" fmla="*/ 187 w 207"/>
                  <a:gd name="T25" fmla="*/ 391 h 391"/>
                  <a:gd name="T26" fmla="*/ 18 w 207"/>
                  <a:gd name="T27" fmla="*/ 380 h 391"/>
                  <a:gd name="T28" fmla="*/ 9 w 207"/>
                  <a:gd name="T29" fmla="*/ 380 h 391"/>
                  <a:gd name="T30" fmla="*/ 11 w 207"/>
                  <a:gd name="T31" fmla="*/ 348 h 391"/>
                  <a:gd name="T32" fmla="*/ 0 w 207"/>
                  <a:gd name="T33" fmla="*/ 346 h 391"/>
                  <a:gd name="T34" fmla="*/ 7 w 207"/>
                  <a:gd name="T35" fmla="*/ 212 h 391"/>
                  <a:gd name="T36" fmla="*/ 3 w 207"/>
                  <a:gd name="T37" fmla="*/ 21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7" h="391">
                    <a:moveTo>
                      <a:pt x="3" y="212"/>
                    </a:moveTo>
                    <a:lnTo>
                      <a:pt x="11" y="84"/>
                    </a:lnTo>
                    <a:lnTo>
                      <a:pt x="7" y="81"/>
                    </a:lnTo>
                    <a:lnTo>
                      <a:pt x="13" y="0"/>
                    </a:lnTo>
                    <a:lnTo>
                      <a:pt x="204" y="15"/>
                    </a:lnTo>
                    <a:lnTo>
                      <a:pt x="200" y="96"/>
                    </a:lnTo>
                    <a:lnTo>
                      <a:pt x="207" y="96"/>
                    </a:lnTo>
                    <a:lnTo>
                      <a:pt x="198" y="225"/>
                    </a:lnTo>
                    <a:lnTo>
                      <a:pt x="204" y="227"/>
                    </a:lnTo>
                    <a:lnTo>
                      <a:pt x="196" y="358"/>
                    </a:lnTo>
                    <a:lnTo>
                      <a:pt x="204" y="361"/>
                    </a:lnTo>
                    <a:lnTo>
                      <a:pt x="204" y="391"/>
                    </a:lnTo>
                    <a:lnTo>
                      <a:pt x="187" y="391"/>
                    </a:lnTo>
                    <a:lnTo>
                      <a:pt x="18" y="380"/>
                    </a:lnTo>
                    <a:lnTo>
                      <a:pt x="9" y="380"/>
                    </a:lnTo>
                    <a:lnTo>
                      <a:pt x="11" y="348"/>
                    </a:lnTo>
                    <a:lnTo>
                      <a:pt x="0" y="346"/>
                    </a:lnTo>
                    <a:lnTo>
                      <a:pt x="7" y="212"/>
                    </a:lnTo>
                    <a:lnTo>
                      <a:pt x="3" y="212"/>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5" name="Freeform 855"/>
              <p:cNvSpPr>
                <a:spLocks/>
              </p:cNvSpPr>
              <p:nvPr/>
            </p:nvSpPr>
            <p:spPr bwMode="auto">
              <a:xfrm>
                <a:off x="22299" y="8036"/>
                <a:ext cx="262" cy="111"/>
              </a:xfrm>
              <a:custGeom>
                <a:avLst/>
                <a:gdLst>
                  <a:gd name="T0" fmla="*/ 260 w 262"/>
                  <a:gd name="T1" fmla="*/ 81 h 111"/>
                  <a:gd name="T2" fmla="*/ 247 w 262"/>
                  <a:gd name="T3" fmla="*/ 86 h 111"/>
                  <a:gd name="T4" fmla="*/ 236 w 262"/>
                  <a:gd name="T5" fmla="*/ 92 h 111"/>
                  <a:gd name="T6" fmla="*/ 225 w 262"/>
                  <a:gd name="T7" fmla="*/ 92 h 111"/>
                  <a:gd name="T8" fmla="*/ 213 w 262"/>
                  <a:gd name="T9" fmla="*/ 96 h 111"/>
                  <a:gd name="T10" fmla="*/ 206 w 262"/>
                  <a:gd name="T11" fmla="*/ 101 h 111"/>
                  <a:gd name="T12" fmla="*/ 183 w 262"/>
                  <a:gd name="T13" fmla="*/ 111 h 111"/>
                  <a:gd name="T14" fmla="*/ 157 w 262"/>
                  <a:gd name="T15" fmla="*/ 111 h 111"/>
                  <a:gd name="T16" fmla="*/ 148 w 262"/>
                  <a:gd name="T17" fmla="*/ 105 h 111"/>
                  <a:gd name="T18" fmla="*/ 144 w 262"/>
                  <a:gd name="T19" fmla="*/ 109 h 111"/>
                  <a:gd name="T20" fmla="*/ 129 w 262"/>
                  <a:gd name="T21" fmla="*/ 109 h 111"/>
                  <a:gd name="T22" fmla="*/ 120 w 262"/>
                  <a:gd name="T23" fmla="*/ 105 h 111"/>
                  <a:gd name="T24" fmla="*/ 116 w 262"/>
                  <a:gd name="T25" fmla="*/ 105 h 111"/>
                  <a:gd name="T26" fmla="*/ 101 w 262"/>
                  <a:gd name="T27" fmla="*/ 101 h 111"/>
                  <a:gd name="T28" fmla="*/ 90 w 262"/>
                  <a:gd name="T29" fmla="*/ 92 h 111"/>
                  <a:gd name="T30" fmla="*/ 73 w 262"/>
                  <a:gd name="T31" fmla="*/ 92 h 111"/>
                  <a:gd name="T32" fmla="*/ 47 w 262"/>
                  <a:gd name="T33" fmla="*/ 81 h 111"/>
                  <a:gd name="T34" fmla="*/ 34 w 262"/>
                  <a:gd name="T35" fmla="*/ 81 h 111"/>
                  <a:gd name="T36" fmla="*/ 17 w 262"/>
                  <a:gd name="T37" fmla="*/ 75 h 111"/>
                  <a:gd name="T38" fmla="*/ 13 w 262"/>
                  <a:gd name="T39" fmla="*/ 66 h 111"/>
                  <a:gd name="T40" fmla="*/ 6 w 262"/>
                  <a:gd name="T41" fmla="*/ 66 h 111"/>
                  <a:gd name="T42" fmla="*/ 0 w 262"/>
                  <a:gd name="T43" fmla="*/ 62 h 111"/>
                  <a:gd name="T44" fmla="*/ 2 w 262"/>
                  <a:gd name="T45" fmla="*/ 0 h 111"/>
                  <a:gd name="T46" fmla="*/ 187 w 262"/>
                  <a:gd name="T47" fmla="*/ 8 h 111"/>
                  <a:gd name="T48" fmla="*/ 262 w 262"/>
                  <a:gd name="T49" fmla="*/ 10 h 111"/>
                  <a:gd name="T50" fmla="*/ 260 w 262"/>
                  <a:gd name="T51" fmla="*/ 8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2" h="111">
                    <a:moveTo>
                      <a:pt x="260" y="81"/>
                    </a:moveTo>
                    <a:lnTo>
                      <a:pt x="247" y="86"/>
                    </a:lnTo>
                    <a:lnTo>
                      <a:pt x="236" y="92"/>
                    </a:lnTo>
                    <a:lnTo>
                      <a:pt x="225" y="92"/>
                    </a:lnTo>
                    <a:lnTo>
                      <a:pt x="213" y="96"/>
                    </a:lnTo>
                    <a:lnTo>
                      <a:pt x="206" y="101"/>
                    </a:lnTo>
                    <a:lnTo>
                      <a:pt x="183" y="111"/>
                    </a:lnTo>
                    <a:lnTo>
                      <a:pt x="157" y="111"/>
                    </a:lnTo>
                    <a:lnTo>
                      <a:pt x="148" y="105"/>
                    </a:lnTo>
                    <a:lnTo>
                      <a:pt x="144" y="109"/>
                    </a:lnTo>
                    <a:lnTo>
                      <a:pt x="129" y="109"/>
                    </a:lnTo>
                    <a:lnTo>
                      <a:pt x="120" y="105"/>
                    </a:lnTo>
                    <a:lnTo>
                      <a:pt x="116" y="105"/>
                    </a:lnTo>
                    <a:lnTo>
                      <a:pt x="101" y="101"/>
                    </a:lnTo>
                    <a:lnTo>
                      <a:pt x="90" y="92"/>
                    </a:lnTo>
                    <a:lnTo>
                      <a:pt x="73" y="92"/>
                    </a:lnTo>
                    <a:lnTo>
                      <a:pt x="47" y="81"/>
                    </a:lnTo>
                    <a:lnTo>
                      <a:pt x="34" y="81"/>
                    </a:lnTo>
                    <a:lnTo>
                      <a:pt x="17" y="75"/>
                    </a:lnTo>
                    <a:lnTo>
                      <a:pt x="13" y="66"/>
                    </a:lnTo>
                    <a:lnTo>
                      <a:pt x="6" y="66"/>
                    </a:lnTo>
                    <a:lnTo>
                      <a:pt x="0" y="62"/>
                    </a:lnTo>
                    <a:lnTo>
                      <a:pt x="2" y="0"/>
                    </a:lnTo>
                    <a:lnTo>
                      <a:pt x="187" y="8"/>
                    </a:lnTo>
                    <a:lnTo>
                      <a:pt x="262" y="10"/>
                    </a:lnTo>
                    <a:lnTo>
                      <a:pt x="260" y="8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6" name="Freeform 856"/>
              <p:cNvSpPr>
                <a:spLocks/>
              </p:cNvSpPr>
              <p:nvPr/>
            </p:nvSpPr>
            <p:spPr bwMode="auto">
              <a:xfrm>
                <a:off x="22559" y="8046"/>
                <a:ext cx="262" cy="97"/>
              </a:xfrm>
              <a:custGeom>
                <a:avLst/>
                <a:gdLst>
                  <a:gd name="T0" fmla="*/ 262 w 262"/>
                  <a:gd name="T1" fmla="*/ 97 h 97"/>
                  <a:gd name="T2" fmla="*/ 251 w 262"/>
                  <a:gd name="T3" fmla="*/ 93 h 97"/>
                  <a:gd name="T4" fmla="*/ 219 w 262"/>
                  <a:gd name="T5" fmla="*/ 95 h 97"/>
                  <a:gd name="T6" fmla="*/ 187 w 262"/>
                  <a:gd name="T7" fmla="*/ 89 h 97"/>
                  <a:gd name="T8" fmla="*/ 163 w 262"/>
                  <a:gd name="T9" fmla="*/ 76 h 97"/>
                  <a:gd name="T10" fmla="*/ 154 w 262"/>
                  <a:gd name="T11" fmla="*/ 78 h 97"/>
                  <a:gd name="T12" fmla="*/ 135 w 262"/>
                  <a:gd name="T13" fmla="*/ 67 h 97"/>
                  <a:gd name="T14" fmla="*/ 122 w 262"/>
                  <a:gd name="T15" fmla="*/ 67 h 97"/>
                  <a:gd name="T16" fmla="*/ 116 w 262"/>
                  <a:gd name="T17" fmla="*/ 61 h 97"/>
                  <a:gd name="T18" fmla="*/ 101 w 262"/>
                  <a:gd name="T19" fmla="*/ 61 h 97"/>
                  <a:gd name="T20" fmla="*/ 90 w 262"/>
                  <a:gd name="T21" fmla="*/ 48 h 97"/>
                  <a:gd name="T22" fmla="*/ 75 w 262"/>
                  <a:gd name="T23" fmla="*/ 41 h 97"/>
                  <a:gd name="T24" fmla="*/ 66 w 262"/>
                  <a:gd name="T25" fmla="*/ 43 h 97"/>
                  <a:gd name="T26" fmla="*/ 41 w 262"/>
                  <a:gd name="T27" fmla="*/ 58 h 97"/>
                  <a:gd name="T28" fmla="*/ 23 w 262"/>
                  <a:gd name="T29" fmla="*/ 61 h 97"/>
                  <a:gd name="T30" fmla="*/ 17 w 262"/>
                  <a:gd name="T31" fmla="*/ 67 h 97"/>
                  <a:gd name="T32" fmla="*/ 0 w 262"/>
                  <a:gd name="T33" fmla="*/ 71 h 97"/>
                  <a:gd name="T34" fmla="*/ 2 w 262"/>
                  <a:gd name="T35" fmla="*/ 0 h 97"/>
                  <a:gd name="T36" fmla="*/ 210 w 262"/>
                  <a:gd name="T37" fmla="*/ 7 h 97"/>
                  <a:gd name="T38" fmla="*/ 221 w 262"/>
                  <a:gd name="T39" fmla="*/ 28 h 97"/>
                  <a:gd name="T40" fmla="*/ 240 w 262"/>
                  <a:gd name="T41" fmla="*/ 35 h 97"/>
                  <a:gd name="T42" fmla="*/ 262 w 262"/>
                  <a:gd name="T43" fmla="*/ 50 h 97"/>
                  <a:gd name="T44" fmla="*/ 260 w 262"/>
                  <a:gd name="T45" fmla="*/ 89 h 97"/>
                  <a:gd name="T46" fmla="*/ 262 w 262"/>
                  <a:gd name="T47"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97">
                    <a:moveTo>
                      <a:pt x="262" y="97"/>
                    </a:moveTo>
                    <a:lnTo>
                      <a:pt x="251" y="93"/>
                    </a:lnTo>
                    <a:lnTo>
                      <a:pt x="219" y="95"/>
                    </a:lnTo>
                    <a:lnTo>
                      <a:pt x="187" y="89"/>
                    </a:lnTo>
                    <a:lnTo>
                      <a:pt x="163" y="76"/>
                    </a:lnTo>
                    <a:lnTo>
                      <a:pt x="154" y="78"/>
                    </a:lnTo>
                    <a:lnTo>
                      <a:pt x="135" y="67"/>
                    </a:lnTo>
                    <a:lnTo>
                      <a:pt x="122" y="67"/>
                    </a:lnTo>
                    <a:lnTo>
                      <a:pt x="116" y="61"/>
                    </a:lnTo>
                    <a:lnTo>
                      <a:pt x="101" y="61"/>
                    </a:lnTo>
                    <a:lnTo>
                      <a:pt x="90" y="48"/>
                    </a:lnTo>
                    <a:lnTo>
                      <a:pt x="75" y="41"/>
                    </a:lnTo>
                    <a:lnTo>
                      <a:pt x="66" y="43"/>
                    </a:lnTo>
                    <a:lnTo>
                      <a:pt x="41" y="58"/>
                    </a:lnTo>
                    <a:lnTo>
                      <a:pt x="23" y="61"/>
                    </a:lnTo>
                    <a:lnTo>
                      <a:pt x="17" y="67"/>
                    </a:lnTo>
                    <a:lnTo>
                      <a:pt x="0" y="71"/>
                    </a:lnTo>
                    <a:lnTo>
                      <a:pt x="2" y="0"/>
                    </a:lnTo>
                    <a:lnTo>
                      <a:pt x="210" y="7"/>
                    </a:lnTo>
                    <a:lnTo>
                      <a:pt x="221" y="28"/>
                    </a:lnTo>
                    <a:lnTo>
                      <a:pt x="240" y="35"/>
                    </a:lnTo>
                    <a:lnTo>
                      <a:pt x="262" y="50"/>
                    </a:lnTo>
                    <a:lnTo>
                      <a:pt x="260" y="89"/>
                    </a:lnTo>
                    <a:lnTo>
                      <a:pt x="262" y="9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7" name="Freeform 857"/>
              <p:cNvSpPr>
                <a:spLocks/>
              </p:cNvSpPr>
              <p:nvPr/>
            </p:nvSpPr>
            <p:spPr bwMode="auto">
              <a:xfrm>
                <a:off x="21773" y="8008"/>
                <a:ext cx="530" cy="374"/>
              </a:xfrm>
              <a:custGeom>
                <a:avLst/>
                <a:gdLst>
                  <a:gd name="T0" fmla="*/ 526 w 530"/>
                  <a:gd name="T1" fmla="*/ 90 h 374"/>
                  <a:gd name="T2" fmla="*/ 526 w 530"/>
                  <a:gd name="T3" fmla="*/ 112 h 374"/>
                  <a:gd name="T4" fmla="*/ 530 w 530"/>
                  <a:gd name="T5" fmla="*/ 114 h 374"/>
                  <a:gd name="T6" fmla="*/ 524 w 530"/>
                  <a:gd name="T7" fmla="*/ 240 h 374"/>
                  <a:gd name="T8" fmla="*/ 526 w 530"/>
                  <a:gd name="T9" fmla="*/ 243 h 374"/>
                  <a:gd name="T10" fmla="*/ 524 w 530"/>
                  <a:gd name="T11" fmla="*/ 374 h 374"/>
                  <a:gd name="T12" fmla="*/ 494 w 530"/>
                  <a:gd name="T13" fmla="*/ 374 h 374"/>
                  <a:gd name="T14" fmla="*/ 333 w 530"/>
                  <a:gd name="T15" fmla="*/ 365 h 374"/>
                  <a:gd name="T16" fmla="*/ 172 w 530"/>
                  <a:gd name="T17" fmla="*/ 356 h 374"/>
                  <a:gd name="T18" fmla="*/ 8 w 530"/>
                  <a:gd name="T19" fmla="*/ 346 h 374"/>
                  <a:gd name="T20" fmla="*/ 0 w 530"/>
                  <a:gd name="T21" fmla="*/ 343 h 374"/>
                  <a:gd name="T22" fmla="*/ 8 w 530"/>
                  <a:gd name="T23" fmla="*/ 212 h 374"/>
                  <a:gd name="T24" fmla="*/ 2 w 530"/>
                  <a:gd name="T25" fmla="*/ 210 h 374"/>
                  <a:gd name="T26" fmla="*/ 11 w 530"/>
                  <a:gd name="T27" fmla="*/ 81 h 374"/>
                  <a:gd name="T28" fmla="*/ 4 w 530"/>
                  <a:gd name="T29" fmla="*/ 81 h 374"/>
                  <a:gd name="T30" fmla="*/ 8 w 530"/>
                  <a:gd name="T31" fmla="*/ 0 h 374"/>
                  <a:gd name="T32" fmla="*/ 245 w 530"/>
                  <a:gd name="T33" fmla="*/ 17 h 374"/>
                  <a:gd name="T34" fmla="*/ 528 w 530"/>
                  <a:gd name="T35" fmla="*/ 28 h 374"/>
                  <a:gd name="T36" fmla="*/ 526 w 530"/>
                  <a:gd name="T37" fmla="*/ 9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0" h="374">
                    <a:moveTo>
                      <a:pt x="526" y="90"/>
                    </a:moveTo>
                    <a:lnTo>
                      <a:pt x="526" y="112"/>
                    </a:lnTo>
                    <a:lnTo>
                      <a:pt x="530" y="114"/>
                    </a:lnTo>
                    <a:lnTo>
                      <a:pt x="524" y="240"/>
                    </a:lnTo>
                    <a:lnTo>
                      <a:pt x="526" y="243"/>
                    </a:lnTo>
                    <a:lnTo>
                      <a:pt x="524" y="374"/>
                    </a:lnTo>
                    <a:lnTo>
                      <a:pt x="494" y="374"/>
                    </a:lnTo>
                    <a:lnTo>
                      <a:pt x="333" y="365"/>
                    </a:lnTo>
                    <a:lnTo>
                      <a:pt x="172" y="356"/>
                    </a:lnTo>
                    <a:lnTo>
                      <a:pt x="8" y="346"/>
                    </a:lnTo>
                    <a:lnTo>
                      <a:pt x="0" y="343"/>
                    </a:lnTo>
                    <a:lnTo>
                      <a:pt x="8" y="212"/>
                    </a:lnTo>
                    <a:lnTo>
                      <a:pt x="2" y="210"/>
                    </a:lnTo>
                    <a:lnTo>
                      <a:pt x="11" y="81"/>
                    </a:lnTo>
                    <a:lnTo>
                      <a:pt x="4" y="81"/>
                    </a:lnTo>
                    <a:lnTo>
                      <a:pt x="8" y="0"/>
                    </a:lnTo>
                    <a:lnTo>
                      <a:pt x="245" y="17"/>
                    </a:lnTo>
                    <a:lnTo>
                      <a:pt x="528" y="28"/>
                    </a:lnTo>
                    <a:lnTo>
                      <a:pt x="526" y="9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8" name="Freeform 858"/>
              <p:cNvSpPr>
                <a:spLocks/>
              </p:cNvSpPr>
              <p:nvPr/>
            </p:nvSpPr>
            <p:spPr bwMode="auto">
              <a:xfrm>
                <a:off x="23280" y="8092"/>
                <a:ext cx="215" cy="133"/>
              </a:xfrm>
              <a:custGeom>
                <a:avLst/>
                <a:gdLst>
                  <a:gd name="T0" fmla="*/ 215 w 215"/>
                  <a:gd name="T1" fmla="*/ 133 h 133"/>
                  <a:gd name="T2" fmla="*/ 43 w 215"/>
                  <a:gd name="T3" fmla="*/ 133 h 133"/>
                  <a:gd name="T4" fmla="*/ 39 w 215"/>
                  <a:gd name="T5" fmla="*/ 128 h 133"/>
                  <a:gd name="T6" fmla="*/ 43 w 215"/>
                  <a:gd name="T7" fmla="*/ 126 h 133"/>
                  <a:gd name="T8" fmla="*/ 37 w 215"/>
                  <a:gd name="T9" fmla="*/ 107 h 133"/>
                  <a:gd name="T10" fmla="*/ 28 w 215"/>
                  <a:gd name="T11" fmla="*/ 94 h 133"/>
                  <a:gd name="T12" fmla="*/ 22 w 215"/>
                  <a:gd name="T13" fmla="*/ 92 h 133"/>
                  <a:gd name="T14" fmla="*/ 5 w 215"/>
                  <a:gd name="T15" fmla="*/ 77 h 133"/>
                  <a:gd name="T16" fmla="*/ 0 w 215"/>
                  <a:gd name="T17" fmla="*/ 62 h 133"/>
                  <a:gd name="T18" fmla="*/ 3 w 215"/>
                  <a:gd name="T19" fmla="*/ 51 h 133"/>
                  <a:gd name="T20" fmla="*/ 13 w 215"/>
                  <a:gd name="T21" fmla="*/ 43 h 133"/>
                  <a:gd name="T22" fmla="*/ 15 w 215"/>
                  <a:gd name="T23" fmla="*/ 30 h 133"/>
                  <a:gd name="T24" fmla="*/ 20 w 215"/>
                  <a:gd name="T25" fmla="*/ 30 h 133"/>
                  <a:gd name="T26" fmla="*/ 24 w 215"/>
                  <a:gd name="T27" fmla="*/ 25 h 133"/>
                  <a:gd name="T28" fmla="*/ 30 w 215"/>
                  <a:gd name="T29" fmla="*/ 6 h 133"/>
                  <a:gd name="T30" fmla="*/ 28 w 215"/>
                  <a:gd name="T31" fmla="*/ 0 h 133"/>
                  <a:gd name="T32" fmla="*/ 215 w 215"/>
                  <a:gd name="T33" fmla="*/ 0 h 133"/>
                  <a:gd name="T34" fmla="*/ 215 w 215"/>
                  <a:gd name="T3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33">
                    <a:moveTo>
                      <a:pt x="215" y="133"/>
                    </a:moveTo>
                    <a:lnTo>
                      <a:pt x="43" y="133"/>
                    </a:lnTo>
                    <a:lnTo>
                      <a:pt x="39" y="128"/>
                    </a:lnTo>
                    <a:lnTo>
                      <a:pt x="43" y="126"/>
                    </a:lnTo>
                    <a:lnTo>
                      <a:pt x="37" y="107"/>
                    </a:lnTo>
                    <a:lnTo>
                      <a:pt x="28" y="94"/>
                    </a:lnTo>
                    <a:lnTo>
                      <a:pt x="22" y="92"/>
                    </a:lnTo>
                    <a:lnTo>
                      <a:pt x="5" y="77"/>
                    </a:lnTo>
                    <a:lnTo>
                      <a:pt x="0" y="62"/>
                    </a:lnTo>
                    <a:lnTo>
                      <a:pt x="3" y="51"/>
                    </a:lnTo>
                    <a:lnTo>
                      <a:pt x="13" y="43"/>
                    </a:lnTo>
                    <a:lnTo>
                      <a:pt x="15" y="30"/>
                    </a:lnTo>
                    <a:lnTo>
                      <a:pt x="20" y="30"/>
                    </a:lnTo>
                    <a:lnTo>
                      <a:pt x="24" y="25"/>
                    </a:lnTo>
                    <a:lnTo>
                      <a:pt x="30" y="6"/>
                    </a:lnTo>
                    <a:lnTo>
                      <a:pt x="28" y="0"/>
                    </a:lnTo>
                    <a:lnTo>
                      <a:pt x="215" y="0"/>
                    </a:lnTo>
                    <a:lnTo>
                      <a:pt x="215"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9" name="Freeform 859"/>
              <p:cNvSpPr>
                <a:spLocks/>
              </p:cNvSpPr>
              <p:nvPr/>
            </p:nvSpPr>
            <p:spPr bwMode="auto">
              <a:xfrm>
                <a:off x="23495" y="8092"/>
                <a:ext cx="131" cy="133"/>
              </a:xfrm>
              <a:custGeom>
                <a:avLst/>
                <a:gdLst>
                  <a:gd name="T0" fmla="*/ 131 w 131"/>
                  <a:gd name="T1" fmla="*/ 133 h 133"/>
                  <a:gd name="T2" fmla="*/ 32 w 131"/>
                  <a:gd name="T3" fmla="*/ 133 h 133"/>
                  <a:gd name="T4" fmla="*/ 0 w 131"/>
                  <a:gd name="T5" fmla="*/ 133 h 133"/>
                  <a:gd name="T6" fmla="*/ 0 w 131"/>
                  <a:gd name="T7" fmla="*/ 0 h 133"/>
                  <a:gd name="T8" fmla="*/ 129 w 131"/>
                  <a:gd name="T9" fmla="*/ 0 h 133"/>
                  <a:gd name="T10" fmla="*/ 131 w 131"/>
                  <a:gd name="T11" fmla="*/ 133 h 133"/>
                </a:gdLst>
                <a:ahLst/>
                <a:cxnLst>
                  <a:cxn ang="0">
                    <a:pos x="T0" y="T1"/>
                  </a:cxn>
                  <a:cxn ang="0">
                    <a:pos x="T2" y="T3"/>
                  </a:cxn>
                  <a:cxn ang="0">
                    <a:pos x="T4" y="T5"/>
                  </a:cxn>
                  <a:cxn ang="0">
                    <a:pos x="T6" y="T7"/>
                  </a:cxn>
                  <a:cxn ang="0">
                    <a:pos x="T8" y="T9"/>
                  </a:cxn>
                  <a:cxn ang="0">
                    <a:pos x="T10" y="T11"/>
                  </a:cxn>
                </a:cxnLst>
                <a:rect l="0" t="0" r="r" b="b"/>
                <a:pathLst>
                  <a:path w="131" h="133">
                    <a:moveTo>
                      <a:pt x="131" y="133"/>
                    </a:moveTo>
                    <a:lnTo>
                      <a:pt x="32" y="133"/>
                    </a:lnTo>
                    <a:lnTo>
                      <a:pt x="0" y="133"/>
                    </a:lnTo>
                    <a:lnTo>
                      <a:pt x="0" y="0"/>
                    </a:lnTo>
                    <a:lnTo>
                      <a:pt x="129" y="0"/>
                    </a:lnTo>
                    <a:lnTo>
                      <a:pt x="131"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0" name="Freeform 860"/>
              <p:cNvSpPr>
                <a:spLocks/>
              </p:cNvSpPr>
              <p:nvPr/>
            </p:nvSpPr>
            <p:spPr bwMode="auto">
              <a:xfrm>
                <a:off x="24408" y="8068"/>
                <a:ext cx="133" cy="112"/>
              </a:xfrm>
              <a:custGeom>
                <a:avLst/>
                <a:gdLst>
                  <a:gd name="T0" fmla="*/ 4 w 133"/>
                  <a:gd name="T1" fmla="*/ 112 h 112"/>
                  <a:gd name="T2" fmla="*/ 0 w 133"/>
                  <a:gd name="T3" fmla="*/ 6 h 112"/>
                  <a:gd name="T4" fmla="*/ 131 w 133"/>
                  <a:gd name="T5" fmla="*/ 0 h 112"/>
                  <a:gd name="T6" fmla="*/ 133 w 133"/>
                  <a:gd name="T7" fmla="*/ 105 h 112"/>
                  <a:gd name="T8" fmla="*/ 4 w 133"/>
                  <a:gd name="T9" fmla="*/ 112 h 112"/>
                </a:gdLst>
                <a:ahLst/>
                <a:cxnLst>
                  <a:cxn ang="0">
                    <a:pos x="T0" y="T1"/>
                  </a:cxn>
                  <a:cxn ang="0">
                    <a:pos x="T2" y="T3"/>
                  </a:cxn>
                  <a:cxn ang="0">
                    <a:pos x="T4" y="T5"/>
                  </a:cxn>
                  <a:cxn ang="0">
                    <a:pos x="T6" y="T7"/>
                  </a:cxn>
                  <a:cxn ang="0">
                    <a:pos x="T8" y="T9"/>
                  </a:cxn>
                </a:cxnLst>
                <a:rect l="0" t="0" r="r" b="b"/>
                <a:pathLst>
                  <a:path w="133" h="112">
                    <a:moveTo>
                      <a:pt x="4" y="112"/>
                    </a:moveTo>
                    <a:lnTo>
                      <a:pt x="0" y="6"/>
                    </a:lnTo>
                    <a:lnTo>
                      <a:pt x="131" y="0"/>
                    </a:lnTo>
                    <a:lnTo>
                      <a:pt x="133" y="105"/>
                    </a:lnTo>
                    <a:lnTo>
                      <a:pt x="4" y="11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1" name="Freeform 861"/>
              <p:cNvSpPr>
                <a:spLocks/>
              </p:cNvSpPr>
              <p:nvPr/>
            </p:nvSpPr>
            <p:spPr bwMode="auto">
              <a:xfrm>
                <a:off x="24279" y="8074"/>
                <a:ext cx="133" cy="142"/>
              </a:xfrm>
              <a:custGeom>
                <a:avLst/>
                <a:gdLst>
                  <a:gd name="T0" fmla="*/ 2 w 133"/>
                  <a:gd name="T1" fmla="*/ 142 h 142"/>
                  <a:gd name="T2" fmla="*/ 0 w 133"/>
                  <a:gd name="T3" fmla="*/ 7 h 142"/>
                  <a:gd name="T4" fmla="*/ 129 w 133"/>
                  <a:gd name="T5" fmla="*/ 0 h 142"/>
                  <a:gd name="T6" fmla="*/ 133 w 133"/>
                  <a:gd name="T7" fmla="*/ 106 h 142"/>
                  <a:gd name="T8" fmla="*/ 133 w 133"/>
                  <a:gd name="T9" fmla="*/ 138 h 142"/>
                  <a:gd name="T10" fmla="*/ 2 w 133"/>
                  <a:gd name="T11" fmla="*/ 142 h 142"/>
                </a:gdLst>
                <a:ahLst/>
                <a:cxnLst>
                  <a:cxn ang="0">
                    <a:pos x="T0" y="T1"/>
                  </a:cxn>
                  <a:cxn ang="0">
                    <a:pos x="T2" y="T3"/>
                  </a:cxn>
                  <a:cxn ang="0">
                    <a:pos x="T4" y="T5"/>
                  </a:cxn>
                  <a:cxn ang="0">
                    <a:pos x="T6" y="T7"/>
                  </a:cxn>
                  <a:cxn ang="0">
                    <a:pos x="T8" y="T9"/>
                  </a:cxn>
                  <a:cxn ang="0">
                    <a:pos x="T10" y="T11"/>
                  </a:cxn>
                </a:cxnLst>
                <a:rect l="0" t="0" r="r" b="b"/>
                <a:pathLst>
                  <a:path w="133" h="142">
                    <a:moveTo>
                      <a:pt x="2" y="142"/>
                    </a:moveTo>
                    <a:lnTo>
                      <a:pt x="0" y="7"/>
                    </a:lnTo>
                    <a:lnTo>
                      <a:pt x="129" y="0"/>
                    </a:lnTo>
                    <a:lnTo>
                      <a:pt x="133" y="106"/>
                    </a:lnTo>
                    <a:lnTo>
                      <a:pt x="133" y="138"/>
                    </a:lnTo>
                    <a:lnTo>
                      <a:pt x="2" y="14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2" name="Freeform 862"/>
              <p:cNvSpPr>
                <a:spLocks/>
              </p:cNvSpPr>
              <p:nvPr/>
            </p:nvSpPr>
            <p:spPr bwMode="auto">
              <a:xfrm>
                <a:off x="23624" y="8089"/>
                <a:ext cx="133" cy="136"/>
              </a:xfrm>
              <a:custGeom>
                <a:avLst/>
                <a:gdLst>
                  <a:gd name="T0" fmla="*/ 133 w 133"/>
                  <a:gd name="T1" fmla="*/ 136 h 136"/>
                  <a:gd name="T2" fmla="*/ 2 w 133"/>
                  <a:gd name="T3" fmla="*/ 136 h 136"/>
                  <a:gd name="T4" fmla="*/ 0 w 133"/>
                  <a:gd name="T5" fmla="*/ 3 h 136"/>
                  <a:gd name="T6" fmla="*/ 133 w 133"/>
                  <a:gd name="T7" fmla="*/ 0 h 136"/>
                  <a:gd name="T8" fmla="*/ 133 w 133"/>
                  <a:gd name="T9" fmla="*/ 136 h 136"/>
                </a:gdLst>
                <a:ahLst/>
                <a:cxnLst>
                  <a:cxn ang="0">
                    <a:pos x="T0" y="T1"/>
                  </a:cxn>
                  <a:cxn ang="0">
                    <a:pos x="T2" y="T3"/>
                  </a:cxn>
                  <a:cxn ang="0">
                    <a:pos x="T4" y="T5"/>
                  </a:cxn>
                  <a:cxn ang="0">
                    <a:pos x="T6" y="T7"/>
                  </a:cxn>
                  <a:cxn ang="0">
                    <a:pos x="T8" y="T9"/>
                  </a:cxn>
                </a:cxnLst>
                <a:rect l="0" t="0" r="r" b="b"/>
                <a:pathLst>
                  <a:path w="133" h="136">
                    <a:moveTo>
                      <a:pt x="133" y="136"/>
                    </a:moveTo>
                    <a:lnTo>
                      <a:pt x="2" y="136"/>
                    </a:lnTo>
                    <a:lnTo>
                      <a:pt x="0" y="3"/>
                    </a:lnTo>
                    <a:lnTo>
                      <a:pt x="133" y="0"/>
                    </a:lnTo>
                    <a:lnTo>
                      <a:pt x="133"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3" name="Freeform 863"/>
              <p:cNvSpPr>
                <a:spLocks/>
              </p:cNvSpPr>
              <p:nvPr/>
            </p:nvSpPr>
            <p:spPr bwMode="auto">
              <a:xfrm>
                <a:off x="23757" y="8087"/>
                <a:ext cx="131" cy="138"/>
              </a:xfrm>
              <a:custGeom>
                <a:avLst/>
                <a:gdLst>
                  <a:gd name="T0" fmla="*/ 131 w 131"/>
                  <a:gd name="T1" fmla="*/ 136 h 138"/>
                  <a:gd name="T2" fmla="*/ 0 w 131"/>
                  <a:gd name="T3" fmla="*/ 138 h 138"/>
                  <a:gd name="T4" fmla="*/ 0 w 131"/>
                  <a:gd name="T5" fmla="*/ 2 h 138"/>
                  <a:gd name="T6" fmla="*/ 127 w 131"/>
                  <a:gd name="T7" fmla="*/ 0 h 138"/>
                  <a:gd name="T8" fmla="*/ 129 w 131"/>
                  <a:gd name="T9" fmla="*/ 101 h 138"/>
                  <a:gd name="T10" fmla="*/ 131 w 131"/>
                  <a:gd name="T11" fmla="*/ 136 h 138"/>
                </a:gdLst>
                <a:ahLst/>
                <a:cxnLst>
                  <a:cxn ang="0">
                    <a:pos x="T0" y="T1"/>
                  </a:cxn>
                  <a:cxn ang="0">
                    <a:pos x="T2" y="T3"/>
                  </a:cxn>
                  <a:cxn ang="0">
                    <a:pos x="T4" y="T5"/>
                  </a:cxn>
                  <a:cxn ang="0">
                    <a:pos x="T6" y="T7"/>
                  </a:cxn>
                  <a:cxn ang="0">
                    <a:pos x="T8" y="T9"/>
                  </a:cxn>
                  <a:cxn ang="0">
                    <a:pos x="T10" y="T11"/>
                  </a:cxn>
                </a:cxnLst>
                <a:rect l="0" t="0" r="r" b="b"/>
                <a:pathLst>
                  <a:path w="131" h="138">
                    <a:moveTo>
                      <a:pt x="131" y="136"/>
                    </a:moveTo>
                    <a:lnTo>
                      <a:pt x="0" y="138"/>
                    </a:lnTo>
                    <a:lnTo>
                      <a:pt x="0" y="2"/>
                    </a:lnTo>
                    <a:lnTo>
                      <a:pt x="127" y="0"/>
                    </a:lnTo>
                    <a:lnTo>
                      <a:pt x="129" y="101"/>
                    </a:lnTo>
                    <a:lnTo>
                      <a:pt x="131"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4" name="Freeform 864"/>
              <p:cNvSpPr>
                <a:spLocks/>
              </p:cNvSpPr>
              <p:nvPr/>
            </p:nvSpPr>
            <p:spPr bwMode="auto">
              <a:xfrm>
                <a:off x="23884" y="8087"/>
                <a:ext cx="135" cy="101"/>
              </a:xfrm>
              <a:custGeom>
                <a:avLst/>
                <a:gdLst>
                  <a:gd name="T0" fmla="*/ 135 w 135"/>
                  <a:gd name="T1" fmla="*/ 99 h 101"/>
                  <a:gd name="T2" fmla="*/ 2 w 135"/>
                  <a:gd name="T3" fmla="*/ 101 h 101"/>
                  <a:gd name="T4" fmla="*/ 0 w 135"/>
                  <a:gd name="T5" fmla="*/ 0 h 101"/>
                  <a:gd name="T6" fmla="*/ 133 w 135"/>
                  <a:gd name="T7" fmla="*/ 0 h 101"/>
                  <a:gd name="T8" fmla="*/ 135 w 135"/>
                  <a:gd name="T9" fmla="*/ 99 h 101"/>
                </a:gdLst>
                <a:ahLst/>
                <a:cxnLst>
                  <a:cxn ang="0">
                    <a:pos x="T0" y="T1"/>
                  </a:cxn>
                  <a:cxn ang="0">
                    <a:pos x="T2" y="T3"/>
                  </a:cxn>
                  <a:cxn ang="0">
                    <a:pos x="T4" y="T5"/>
                  </a:cxn>
                  <a:cxn ang="0">
                    <a:pos x="T6" y="T7"/>
                  </a:cxn>
                  <a:cxn ang="0">
                    <a:pos x="T8" y="T9"/>
                  </a:cxn>
                </a:cxnLst>
                <a:rect l="0" t="0" r="r" b="b"/>
                <a:pathLst>
                  <a:path w="135" h="101">
                    <a:moveTo>
                      <a:pt x="135" y="99"/>
                    </a:moveTo>
                    <a:lnTo>
                      <a:pt x="2" y="101"/>
                    </a:lnTo>
                    <a:lnTo>
                      <a:pt x="0" y="0"/>
                    </a:lnTo>
                    <a:lnTo>
                      <a:pt x="133" y="0"/>
                    </a:lnTo>
                    <a:lnTo>
                      <a:pt x="135" y="99"/>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5" name="Freeform 865"/>
              <p:cNvSpPr>
                <a:spLocks/>
              </p:cNvSpPr>
              <p:nvPr/>
            </p:nvSpPr>
            <p:spPr bwMode="auto">
              <a:xfrm>
                <a:off x="23884" y="8087"/>
                <a:ext cx="135" cy="101"/>
              </a:xfrm>
              <a:custGeom>
                <a:avLst/>
                <a:gdLst>
                  <a:gd name="T0" fmla="*/ 135 w 135"/>
                  <a:gd name="T1" fmla="*/ 99 h 101"/>
                  <a:gd name="T2" fmla="*/ 2 w 135"/>
                  <a:gd name="T3" fmla="*/ 101 h 101"/>
                  <a:gd name="T4" fmla="*/ 0 w 135"/>
                  <a:gd name="T5" fmla="*/ 0 h 101"/>
                  <a:gd name="T6" fmla="*/ 133 w 135"/>
                  <a:gd name="T7" fmla="*/ 0 h 101"/>
                  <a:gd name="T8" fmla="*/ 135 w 135"/>
                  <a:gd name="T9" fmla="*/ 99 h 101"/>
                </a:gdLst>
                <a:ahLst/>
                <a:cxnLst>
                  <a:cxn ang="0">
                    <a:pos x="T0" y="T1"/>
                  </a:cxn>
                  <a:cxn ang="0">
                    <a:pos x="T2" y="T3"/>
                  </a:cxn>
                  <a:cxn ang="0">
                    <a:pos x="T4" y="T5"/>
                  </a:cxn>
                  <a:cxn ang="0">
                    <a:pos x="T6" y="T7"/>
                  </a:cxn>
                  <a:cxn ang="0">
                    <a:pos x="T8" y="T9"/>
                  </a:cxn>
                </a:cxnLst>
                <a:rect l="0" t="0" r="r" b="b"/>
                <a:pathLst>
                  <a:path w="135" h="101">
                    <a:moveTo>
                      <a:pt x="135" y="99"/>
                    </a:moveTo>
                    <a:lnTo>
                      <a:pt x="2" y="101"/>
                    </a:lnTo>
                    <a:lnTo>
                      <a:pt x="0" y="0"/>
                    </a:lnTo>
                    <a:lnTo>
                      <a:pt x="133" y="0"/>
                    </a:lnTo>
                    <a:lnTo>
                      <a:pt x="135" y="99"/>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26" name="Freeform 866"/>
              <p:cNvSpPr>
                <a:spLocks/>
              </p:cNvSpPr>
              <p:nvPr/>
            </p:nvSpPr>
            <p:spPr bwMode="auto">
              <a:xfrm>
                <a:off x="24017" y="8083"/>
                <a:ext cx="135" cy="137"/>
              </a:xfrm>
              <a:custGeom>
                <a:avLst/>
                <a:gdLst>
                  <a:gd name="T0" fmla="*/ 135 w 135"/>
                  <a:gd name="T1" fmla="*/ 135 h 137"/>
                  <a:gd name="T2" fmla="*/ 2 w 135"/>
                  <a:gd name="T3" fmla="*/ 137 h 137"/>
                  <a:gd name="T4" fmla="*/ 2 w 135"/>
                  <a:gd name="T5" fmla="*/ 103 h 137"/>
                  <a:gd name="T6" fmla="*/ 0 w 135"/>
                  <a:gd name="T7" fmla="*/ 4 h 137"/>
                  <a:gd name="T8" fmla="*/ 131 w 135"/>
                  <a:gd name="T9" fmla="*/ 0 h 137"/>
                  <a:gd name="T10" fmla="*/ 135 w 135"/>
                  <a:gd name="T11" fmla="*/ 135 h 137"/>
                </a:gdLst>
                <a:ahLst/>
                <a:cxnLst>
                  <a:cxn ang="0">
                    <a:pos x="T0" y="T1"/>
                  </a:cxn>
                  <a:cxn ang="0">
                    <a:pos x="T2" y="T3"/>
                  </a:cxn>
                  <a:cxn ang="0">
                    <a:pos x="T4" y="T5"/>
                  </a:cxn>
                  <a:cxn ang="0">
                    <a:pos x="T6" y="T7"/>
                  </a:cxn>
                  <a:cxn ang="0">
                    <a:pos x="T8" y="T9"/>
                  </a:cxn>
                  <a:cxn ang="0">
                    <a:pos x="T10" y="T11"/>
                  </a:cxn>
                </a:cxnLst>
                <a:rect l="0" t="0" r="r" b="b"/>
                <a:pathLst>
                  <a:path w="135" h="137">
                    <a:moveTo>
                      <a:pt x="135" y="135"/>
                    </a:moveTo>
                    <a:lnTo>
                      <a:pt x="2" y="137"/>
                    </a:lnTo>
                    <a:lnTo>
                      <a:pt x="2" y="103"/>
                    </a:lnTo>
                    <a:lnTo>
                      <a:pt x="0" y="4"/>
                    </a:lnTo>
                    <a:lnTo>
                      <a:pt x="131" y="0"/>
                    </a:lnTo>
                    <a:lnTo>
                      <a:pt x="135"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7" name="Freeform 867"/>
              <p:cNvSpPr>
                <a:spLocks/>
              </p:cNvSpPr>
              <p:nvPr/>
            </p:nvSpPr>
            <p:spPr bwMode="auto">
              <a:xfrm>
                <a:off x="24148" y="8081"/>
                <a:ext cx="133" cy="137"/>
              </a:xfrm>
              <a:custGeom>
                <a:avLst/>
                <a:gdLst>
                  <a:gd name="T0" fmla="*/ 131 w 133"/>
                  <a:gd name="T1" fmla="*/ 0 h 137"/>
                  <a:gd name="T2" fmla="*/ 133 w 133"/>
                  <a:gd name="T3" fmla="*/ 135 h 137"/>
                  <a:gd name="T4" fmla="*/ 4 w 133"/>
                  <a:gd name="T5" fmla="*/ 137 h 137"/>
                  <a:gd name="T6" fmla="*/ 0 w 133"/>
                  <a:gd name="T7" fmla="*/ 2 h 137"/>
                  <a:gd name="T8" fmla="*/ 131 w 133"/>
                  <a:gd name="T9" fmla="*/ 0 h 137"/>
                </a:gdLst>
                <a:ahLst/>
                <a:cxnLst>
                  <a:cxn ang="0">
                    <a:pos x="T0" y="T1"/>
                  </a:cxn>
                  <a:cxn ang="0">
                    <a:pos x="T2" y="T3"/>
                  </a:cxn>
                  <a:cxn ang="0">
                    <a:pos x="T4" y="T5"/>
                  </a:cxn>
                  <a:cxn ang="0">
                    <a:pos x="T6" y="T7"/>
                  </a:cxn>
                  <a:cxn ang="0">
                    <a:pos x="T8" y="T9"/>
                  </a:cxn>
                </a:cxnLst>
                <a:rect l="0" t="0" r="r" b="b"/>
                <a:pathLst>
                  <a:path w="133" h="137">
                    <a:moveTo>
                      <a:pt x="131" y="0"/>
                    </a:moveTo>
                    <a:lnTo>
                      <a:pt x="133" y="135"/>
                    </a:lnTo>
                    <a:lnTo>
                      <a:pt x="4" y="137"/>
                    </a:lnTo>
                    <a:lnTo>
                      <a:pt x="0" y="2"/>
                    </a:lnTo>
                    <a:lnTo>
                      <a:pt x="131"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8" name="Freeform 868"/>
              <p:cNvSpPr>
                <a:spLocks/>
              </p:cNvSpPr>
              <p:nvPr/>
            </p:nvSpPr>
            <p:spPr bwMode="auto">
              <a:xfrm>
                <a:off x="22557" y="8087"/>
                <a:ext cx="264" cy="314"/>
              </a:xfrm>
              <a:custGeom>
                <a:avLst/>
                <a:gdLst>
                  <a:gd name="T0" fmla="*/ 133 w 264"/>
                  <a:gd name="T1" fmla="*/ 310 h 314"/>
                  <a:gd name="T2" fmla="*/ 2 w 264"/>
                  <a:gd name="T3" fmla="*/ 305 h 314"/>
                  <a:gd name="T4" fmla="*/ 0 w 264"/>
                  <a:gd name="T5" fmla="*/ 305 h 314"/>
                  <a:gd name="T6" fmla="*/ 4 w 264"/>
                  <a:gd name="T7" fmla="*/ 174 h 314"/>
                  <a:gd name="T8" fmla="*/ 2 w 264"/>
                  <a:gd name="T9" fmla="*/ 41 h 314"/>
                  <a:gd name="T10" fmla="*/ 2 w 264"/>
                  <a:gd name="T11" fmla="*/ 41 h 314"/>
                  <a:gd name="T12" fmla="*/ 2 w 264"/>
                  <a:gd name="T13" fmla="*/ 30 h 314"/>
                  <a:gd name="T14" fmla="*/ 19 w 264"/>
                  <a:gd name="T15" fmla="*/ 26 h 314"/>
                  <a:gd name="T16" fmla="*/ 25 w 264"/>
                  <a:gd name="T17" fmla="*/ 20 h 314"/>
                  <a:gd name="T18" fmla="*/ 43 w 264"/>
                  <a:gd name="T19" fmla="*/ 17 h 314"/>
                  <a:gd name="T20" fmla="*/ 68 w 264"/>
                  <a:gd name="T21" fmla="*/ 2 h 314"/>
                  <a:gd name="T22" fmla="*/ 77 w 264"/>
                  <a:gd name="T23" fmla="*/ 0 h 314"/>
                  <a:gd name="T24" fmla="*/ 92 w 264"/>
                  <a:gd name="T25" fmla="*/ 7 h 314"/>
                  <a:gd name="T26" fmla="*/ 103 w 264"/>
                  <a:gd name="T27" fmla="*/ 20 h 314"/>
                  <a:gd name="T28" fmla="*/ 118 w 264"/>
                  <a:gd name="T29" fmla="*/ 20 h 314"/>
                  <a:gd name="T30" fmla="*/ 124 w 264"/>
                  <a:gd name="T31" fmla="*/ 26 h 314"/>
                  <a:gd name="T32" fmla="*/ 137 w 264"/>
                  <a:gd name="T33" fmla="*/ 26 h 314"/>
                  <a:gd name="T34" fmla="*/ 156 w 264"/>
                  <a:gd name="T35" fmla="*/ 37 h 314"/>
                  <a:gd name="T36" fmla="*/ 165 w 264"/>
                  <a:gd name="T37" fmla="*/ 35 h 314"/>
                  <a:gd name="T38" fmla="*/ 189 w 264"/>
                  <a:gd name="T39" fmla="*/ 48 h 314"/>
                  <a:gd name="T40" fmla="*/ 221 w 264"/>
                  <a:gd name="T41" fmla="*/ 54 h 314"/>
                  <a:gd name="T42" fmla="*/ 253 w 264"/>
                  <a:gd name="T43" fmla="*/ 52 h 314"/>
                  <a:gd name="T44" fmla="*/ 264 w 264"/>
                  <a:gd name="T45" fmla="*/ 56 h 314"/>
                  <a:gd name="T46" fmla="*/ 264 w 264"/>
                  <a:gd name="T47" fmla="*/ 179 h 314"/>
                  <a:gd name="T48" fmla="*/ 262 w 264"/>
                  <a:gd name="T49" fmla="*/ 314 h 314"/>
                  <a:gd name="T50" fmla="*/ 133 w 264"/>
                  <a:gd name="T51" fmla="*/ 3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4" h="314">
                    <a:moveTo>
                      <a:pt x="133" y="310"/>
                    </a:moveTo>
                    <a:lnTo>
                      <a:pt x="2" y="305"/>
                    </a:lnTo>
                    <a:lnTo>
                      <a:pt x="0" y="305"/>
                    </a:lnTo>
                    <a:lnTo>
                      <a:pt x="4" y="174"/>
                    </a:lnTo>
                    <a:lnTo>
                      <a:pt x="2" y="41"/>
                    </a:lnTo>
                    <a:lnTo>
                      <a:pt x="2" y="41"/>
                    </a:lnTo>
                    <a:lnTo>
                      <a:pt x="2" y="30"/>
                    </a:lnTo>
                    <a:lnTo>
                      <a:pt x="19" y="26"/>
                    </a:lnTo>
                    <a:lnTo>
                      <a:pt x="25" y="20"/>
                    </a:lnTo>
                    <a:lnTo>
                      <a:pt x="43" y="17"/>
                    </a:lnTo>
                    <a:lnTo>
                      <a:pt x="68" y="2"/>
                    </a:lnTo>
                    <a:lnTo>
                      <a:pt x="77" y="0"/>
                    </a:lnTo>
                    <a:lnTo>
                      <a:pt x="92" y="7"/>
                    </a:lnTo>
                    <a:lnTo>
                      <a:pt x="103" y="20"/>
                    </a:lnTo>
                    <a:lnTo>
                      <a:pt x="118" y="20"/>
                    </a:lnTo>
                    <a:lnTo>
                      <a:pt x="124" y="26"/>
                    </a:lnTo>
                    <a:lnTo>
                      <a:pt x="137" y="26"/>
                    </a:lnTo>
                    <a:lnTo>
                      <a:pt x="156" y="37"/>
                    </a:lnTo>
                    <a:lnTo>
                      <a:pt x="165" y="35"/>
                    </a:lnTo>
                    <a:lnTo>
                      <a:pt x="189" y="48"/>
                    </a:lnTo>
                    <a:lnTo>
                      <a:pt x="221" y="54"/>
                    </a:lnTo>
                    <a:lnTo>
                      <a:pt x="253" y="52"/>
                    </a:lnTo>
                    <a:lnTo>
                      <a:pt x="264" y="56"/>
                    </a:lnTo>
                    <a:lnTo>
                      <a:pt x="264" y="179"/>
                    </a:lnTo>
                    <a:lnTo>
                      <a:pt x="262" y="314"/>
                    </a:lnTo>
                    <a:lnTo>
                      <a:pt x="133" y="31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9" name="Freeform 869"/>
              <p:cNvSpPr>
                <a:spLocks/>
              </p:cNvSpPr>
              <p:nvPr/>
            </p:nvSpPr>
            <p:spPr bwMode="auto">
              <a:xfrm>
                <a:off x="22819" y="8096"/>
                <a:ext cx="229" cy="172"/>
              </a:xfrm>
              <a:custGeom>
                <a:avLst/>
                <a:gdLst>
                  <a:gd name="T0" fmla="*/ 131 w 229"/>
                  <a:gd name="T1" fmla="*/ 172 h 172"/>
                  <a:gd name="T2" fmla="*/ 2 w 229"/>
                  <a:gd name="T3" fmla="*/ 170 h 172"/>
                  <a:gd name="T4" fmla="*/ 2 w 229"/>
                  <a:gd name="T5" fmla="*/ 47 h 172"/>
                  <a:gd name="T6" fmla="*/ 0 w 229"/>
                  <a:gd name="T7" fmla="*/ 39 h 172"/>
                  <a:gd name="T8" fmla="*/ 2 w 229"/>
                  <a:gd name="T9" fmla="*/ 0 h 172"/>
                  <a:gd name="T10" fmla="*/ 40 w 229"/>
                  <a:gd name="T11" fmla="*/ 17 h 172"/>
                  <a:gd name="T12" fmla="*/ 47 w 229"/>
                  <a:gd name="T13" fmla="*/ 19 h 172"/>
                  <a:gd name="T14" fmla="*/ 53 w 229"/>
                  <a:gd name="T15" fmla="*/ 24 h 172"/>
                  <a:gd name="T16" fmla="*/ 53 w 229"/>
                  <a:gd name="T17" fmla="*/ 30 h 172"/>
                  <a:gd name="T18" fmla="*/ 77 w 229"/>
                  <a:gd name="T19" fmla="*/ 45 h 172"/>
                  <a:gd name="T20" fmla="*/ 88 w 229"/>
                  <a:gd name="T21" fmla="*/ 45 h 172"/>
                  <a:gd name="T22" fmla="*/ 96 w 229"/>
                  <a:gd name="T23" fmla="*/ 43 h 172"/>
                  <a:gd name="T24" fmla="*/ 107 w 229"/>
                  <a:gd name="T25" fmla="*/ 36 h 172"/>
                  <a:gd name="T26" fmla="*/ 118 w 229"/>
                  <a:gd name="T27" fmla="*/ 21 h 172"/>
                  <a:gd name="T28" fmla="*/ 118 w 229"/>
                  <a:gd name="T29" fmla="*/ 13 h 172"/>
                  <a:gd name="T30" fmla="*/ 137 w 229"/>
                  <a:gd name="T31" fmla="*/ 8 h 172"/>
                  <a:gd name="T32" fmla="*/ 144 w 229"/>
                  <a:gd name="T33" fmla="*/ 15 h 172"/>
                  <a:gd name="T34" fmla="*/ 150 w 229"/>
                  <a:gd name="T35" fmla="*/ 17 h 172"/>
                  <a:gd name="T36" fmla="*/ 163 w 229"/>
                  <a:gd name="T37" fmla="*/ 13 h 172"/>
                  <a:gd name="T38" fmla="*/ 174 w 229"/>
                  <a:gd name="T39" fmla="*/ 21 h 172"/>
                  <a:gd name="T40" fmla="*/ 189 w 229"/>
                  <a:gd name="T41" fmla="*/ 11 h 172"/>
                  <a:gd name="T42" fmla="*/ 206 w 229"/>
                  <a:gd name="T43" fmla="*/ 17 h 172"/>
                  <a:gd name="T44" fmla="*/ 223 w 229"/>
                  <a:gd name="T45" fmla="*/ 13 h 172"/>
                  <a:gd name="T46" fmla="*/ 229 w 229"/>
                  <a:gd name="T47" fmla="*/ 13 h 172"/>
                  <a:gd name="T48" fmla="*/ 227 w 229"/>
                  <a:gd name="T49" fmla="*/ 172 h 172"/>
                  <a:gd name="T50" fmla="*/ 131 w 229"/>
                  <a:gd name="T5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9" h="172">
                    <a:moveTo>
                      <a:pt x="131" y="172"/>
                    </a:moveTo>
                    <a:lnTo>
                      <a:pt x="2" y="170"/>
                    </a:lnTo>
                    <a:lnTo>
                      <a:pt x="2" y="47"/>
                    </a:lnTo>
                    <a:lnTo>
                      <a:pt x="0" y="39"/>
                    </a:lnTo>
                    <a:lnTo>
                      <a:pt x="2" y="0"/>
                    </a:lnTo>
                    <a:lnTo>
                      <a:pt x="40" y="17"/>
                    </a:lnTo>
                    <a:lnTo>
                      <a:pt x="47" y="19"/>
                    </a:lnTo>
                    <a:lnTo>
                      <a:pt x="53" y="24"/>
                    </a:lnTo>
                    <a:lnTo>
                      <a:pt x="53" y="30"/>
                    </a:lnTo>
                    <a:lnTo>
                      <a:pt x="77" y="45"/>
                    </a:lnTo>
                    <a:lnTo>
                      <a:pt x="88" y="45"/>
                    </a:lnTo>
                    <a:lnTo>
                      <a:pt x="96" y="43"/>
                    </a:lnTo>
                    <a:lnTo>
                      <a:pt x="107" y="36"/>
                    </a:lnTo>
                    <a:lnTo>
                      <a:pt x="118" y="21"/>
                    </a:lnTo>
                    <a:lnTo>
                      <a:pt x="118" y="13"/>
                    </a:lnTo>
                    <a:lnTo>
                      <a:pt x="137" y="8"/>
                    </a:lnTo>
                    <a:lnTo>
                      <a:pt x="144" y="15"/>
                    </a:lnTo>
                    <a:lnTo>
                      <a:pt x="150" y="17"/>
                    </a:lnTo>
                    <a:lnTo>
                      <a:pt x="163" y="13"/>
                    </a:lnTo>
                    <a:lnTo>
                      <a:pt x="174" y="21"/>
                    </a:lnTo>
                    <a:lnTo>
                      <a:pt x="189" y="11"/>
                    </a:lnTo>
                    <a:lnTo>
                      <a:pt x="206" y="17"/>
                    </a:lnTo>
                    <a:lnTo>
                      <a:pt x="223" y="13"/>
                    </a:lnTo>
                    <a:lnTo>
                      <a:pt x="229" y="13"/>
                    </a:lnTo>
                    <a:lnTo>
                      <a:pt x="227" y="172"/>
                    </a:lnTo>
                    <a:lnTo>
                      <a:pt x="131" y="17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0" name="Freeform 870"/>
              <p:cNvSpPr>
                <a:spLocks/>
              </p:cNvSpPr>
              <p:nvPr/>
            </p:nvSpPr>
            <p:spPr bwMode="auto">
              <a:xfrm>
                <a:off x="23046" y="8107"/>
                <a:ext cx="131" cy="197"/>
              </a:xfrm>
              <a:custGeom>
                <a:avLst/>
                <a:gdLst>
                  <a:gd name="T0" fmla="*/ 129 w 131"/>
                  <a:gd name="T1" fmla="*/ 197 h 197"/>
                  <a:gd name="T2" fmla="*/ 33 w 131"/>
                  <a:gd name="T3" fmla="*/ 197 h 197"/>
                  <a:gd name="T4" fmla="*/ 33 w 131"/>
                  <a:gd name="T5" fmla="*/ 163 h 197"/>
                  <a:gd name="T6" fmla="*/ 0 w 131"/>
                  <a:gd name="T7" fmla="*/ 161 h 197"/>
                  <a:gd name="T8" fmla="*/ 2 w 131"/>
                  <a:gd name="T9" fmla="*/ 2 h 197"/>
                  <a:gd name="T10" fmla="*/ 11 w 131"/>
                  <a:gd name="T11" fmla="*/ 6 h 197"/>
                  <a:gd name="T12" fmla="*/ 28 w 131"/>
                  <a:gd name="T13" fmla="*/ 0 h 197"/>
                  <a:gd name="T14" fmla="*/ 50 w 131"/>
                  <a:gd name="T15" fmla="*/ 2 h 197"/>
                  <a:gd name="T16" fmla="*/ 60 w 131"/>
                  <a:gd name="T17" fmla="*/ 6 h 197"/>
                  <a:gd name="T18" fmla="*/ 69 w 131"/>
                  <a:gd name="T19" fmla="*/ 6 h 197"/>
                  <a:gd name="T20" fmla="*/ 73 w 131"/>
                  <a:gd name="T21" fmla="*/ 10 h 197"/>
                  <a:gd name="T22" fmla="*/ 78 w 131"/>
                  <a:gd name="T23" fmla="*/ 21 h 197"/>
                  <a:gd name="T24" fmla="*/ 91 w 131"/>
                  <a:gd name="T25" fmla="*/ 25 h 197"/>
                  <a:gd name="T26" fmla="*/ 99 w 131"/>
                  <a:gd name="T27" fmla="*/ 36 h 197"/>
                  <a:gd name="T28" fmla="*/ 131 w 131"/>
                  <a:gd name="T29" fmla="*/ 40 h 197"/>
                  <a:gd name="T30" fmla="*/ 129 w 131"/>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97">
                    <a:moveTo>
                      <a:pt x="129" y="197"/>
                    </a:moveTo>
                    <a:lnTo>
                      <a:pt x="33" y="197"/>
                    </a:lnTo>
                    <a:lnTo>
                      <a:pt x="33" y="163"/>
                    </a:lnTo>
                    <a:lnTo>
                      <a:pt x="0" y="161"/>
                    </a:lnTo>
                    <a:lnTo>
                      <a:pt x="2" y="2"/>
                    </a:lnTo>
                    <a:lnTo>
                      <a:pt x="11" y="6"/>
                    </a:lnTo>
                    <a:lnTo>
                      <a:pt x="28" y="0"/>
                    </a:lnTo>
                    <a:lnTo>
                      <a:pt x="50" y="2"/>
                    </a:lnTo>
                    <a:lnTo>
                      <a:pt x="60" y="6"/>
                    </a:lnTo>
                    <a:lnTo>
                      <a:pt x="69" y="6"/>
                    </a:lnTo>
                    <a:lnTo>
                      <a:pt x="73" y="10"/>
                    </a:lnTo>
                    <a:lnTo>
                      <a:pt x="78" y="21"/>
                    </a:lnTo>
                    <a:lnTo>
                      <a:pt x="91" y="25"/>
                    </a:lnTo>
                    <a:lnTo>
                      <a:pt x="99" y="36"/>
                    </a:lnTo>
                    <a:lnTo>
                      <a:pt x="131" y="40"/>
                    </a:lnTo>
                    <a:lnTo>
                      <a:pt x="129" y="19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1" name="Freeform 871"/>
              <p:cNvSpPr>
                <a:spLocks/>
              </p:cNvSpPr>
              <p:nvPr/>
            </p:nvSpPr>
            <p:spPr bwMode="auto">
              <a:xfrm>
                <a:off x="22297" y="8098"/>
                <a:ext cx="146" cy="290"/>
              </a:xfrm>
              <a:custGeom>
                <a:avLst/>
                <a:gdLst>
                  <a:gd name="T0" fmla="*/ 139 w 146"/>
                  <a:gd name="T1" fmla="*/ 290 h 290"/>
                  <a:gd name="T2" fmla="*/ 133 w 146"/>
                  <a:gd name="T3" fmla="*/ 290 h 290"/>
                  <a:gd name="T4" fmla="*/ 0 w 146"/>
                  <a:gd name="T5" fmla="*/ 284 h 290"/>
                  <a:gd name="T6" fmla="*/ 2 w 146"/>
                  <a:gd name="T7" fmla="*/ 153 h 290"/>
                  <a:gd name="T8" fmla="*/ 0 w 146"/>
                  <a:gd name="T9" fmla="*/ 150 h 290"/>
                  <a:gd name="T10" fmla="*/ 6 w 146"/>
                  <a:gd name="T11" fmla="*/ 24 h 290"/>
                  <a:gd name="T12" fmla="*/ 2 w 146"/>
                  <a:gd name="T13" fmla="*/ 22 h 290"/>
                  <a:gd name="T14" fmla="*/ 2 w 146"/>
                  <a:gd name="T15" fmla="*/ 0 h 290"/>
                  <a:gd name="T16" fmla="*/ 8 w 146"/>
                  <a:gd name="T17" fmla="*/ 4 h 290"/>
                  <a:gd name="T18" fmla="*/ 15 w 146"/>
                  <a:gd name="T19" fmla="*/ 4 h 290"/>
                  <a:gd name="T20" fmla="*/ 19 w 146"/>
                  <a:gd name="T21" fmla="*/ 13 h 290"/>
                  <a:gd name="T22" fmla="*/ 36 w 146"/>
                  <a:gd name="T23" fmla="*/ 19 h 290"/>
                  <a:gd name="T24" fmla="*/ 49 w 146"/>
                  <a:gd name="T25" fmla="*/ 19 h 290"/>
                  <a:gd name="T26" fmla="*/ 75 w 146"/>
                  <a:gd name="T27" fmla="*/ 30 h 290"/>
                  <a:gd name="T28" fmla="*/ 92 w 146"/>
                  <a:gd name="T29" fmla="*/ 30 h 290"/>
                  <a:gd name="T30" fmla="*/ 103 w 146"/>
                  <a:gd name="T31" fmla="*/ 39 h 290"/>
                  <a:gd name="T32" fmla="*/ 118 w 146"/>
                  <a:gd name="T33" fmla="*/ 43 h 290"/>
                  <a:gd name="T34" fmla="*/ 122 w 146"/>
                  <a:gd name="T35" fmla="*/ 43 h 290"/>
                  <a:gd name="T36" fmla="*/ 131 w 146"/>
                  <a:gd name="T37" fmla="*/ 47 h 290"/>
                  <a:gd name="T38" fmla="*/ 146 w 146"/>
                  <a:gd name="T39" fmla="*/ 47 h 290"/>
                  <a:gd name="T40" fmla="*/ 142 w 146"/>
                  <a:gd name="T41" fmla="*/ 159 h 290"/>
                  <a:gd name="T42" fmla="*/ 144 w 146"/>
                  <a:gd name="T43" fmla="*/ 159 h 290"/>
                  <a:gd name="T44" fmla="*/ 139 w 146"/>
                  <a:gd name="T45"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290">
                    <a:moveTo>
                      <a:pt x="139" y="290"/>
                    </a:moveTo>
                    <a:lnTo>
                      <a:pt x="133" y="290"/>
                    </a:lnTo>
                    <a:lnTo>
                      <a:pt x="0" y="284"/>
                    </a:lnTo>
                    <a:lnTo>
                      <a:pt x="2" y="153"/>
                    </a:lnTo>
                    <a:lnTo>
                      <a:pt x="0" y="150"/>
                    </a:lnTo>
                    <a:lnTo>
                      <a:pt x="6" y="24"/>
                    </a:lnTo>
                    <a:lnTo>
                      <a:pt x="2" y="22"/>
                    </a:lnTo>
                    <a:lnTo>
                      <a:pt x="2" y="0"/>
                    </a:lnTo>
                    <a:lnTo>
                      <a:pt x="8" y="4"/>
                    </a:lnTo>
                    <a:lnTo>
                      <a:pt x="15" y="4"/>
                    </a:lnTo>
                    <a:lnTo>
                      <a:pt x="19" y="13"/>
                    </a:lnTo>
                    <a:lnTo>
                      <a:pt x="36" y="19"/>
                    </a:lnTo>
                    <a:lnTo>
                      <a:pt x="49" y="19"/>
                    </a:lnTo>
                    <a:lnTo>
                      <a:pt x="75" y="30"/>
                    </a:lnTo>
                    <a:lnTo>
                      <a:pt x="92" y="30"/>
                    </a:lnTo>
                    <a:lnTo>
                      <a:pt x="103" y="39"/>
                    </a:lnTo>
                    <a:lnTo>
                      <a:pt x="118" y="43"/>
                    </a:lnTo>
                    <a:lnTo>
                      <a:pt x="122" y="43"/>
                    </a:lnTo>
                    <a:lnTo>
                      <a:pt x="131" y="47"/>
                    </a:lnTo>
                    <a:lnTo>
                      <a:pt x="146" y="47"/>
                    </a:lnTo>
                    <a:lnTo>
                      <a:pt x="142" y="159"/>
                    </a:lnTo>
                    <a:lnTo>
                      <a:pt x="144" y="159"/>
                    </a:lnTo>
                    <a:lnTo>
                      <a:pt x="139" y="29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2" name="Freeform 872"/>
              <p:cNvSpPr>
                <a:spLocks/>
              </p:cNvSpPr>
              <p:nvPr/>
            </p:nvSpPr>
            <p:spPr bwMode="auto">
              <a:xfrm>
                <a:off x="24999" y="8074"/>
                <a:ext cx="169" cy="125"/>
              </a:xfrm>
              <a:custGeom>
                <a:avLst/>
                <a:gdLst>
                  <a:gd name="T0" fmla="*/ 169 w 169"/>
                  <a:gd name="T1" fmla="*/ 119 h 125"/>
                  <a:gd name="T2" fmla="*/ 146 w 169"/>
                  <a:gd name="T3" fmla="*/ 119 h 125"/>
                  <a:gd name="T4" fmla="*/ 8 w 169"/>
                  <a:gd name="T5" fmla="*/ 125 h 125"/>
                  <a:gd name="T6" fmla="*/ 0 w 169"/>
                  <a:gd name="T7" fmla="*/ 11 h 125"/>
                  <a:gd name="T8" fmla="*/ 161 w 169"/>
                  <a:gd name="T9" fmla="*/ 0 h 125"/>
                  <a:gd name="T10" fmla="*/ 169 w 169"/>
                  <a:gd name="T11" fmla="*/ 119 h 125"/>
                </a:gdLst>
                <a:ahLst/>
                <a:cxnLst>
                  <a:cxn ang="0">
                    <a:pos x="T0" y="T1"/>
                  </a:cxn>
                  <a:cxn ang="0">
                    <a:pos x="T2" y="T3"/>
                  </a:cxn>
                  <a:cxn ang="0">
                    <a:pos x="T4" y="T5"/>
                  </a:cxn>
                  <a:cxn ang="0">
                    <a:pos x="T6" y="T7"/>
                  </a:cxn>
                  <a:cxn ang="0">
                    <a:pos x="T8" y="T9"/>
                  </a:cxn>
                  <a:cxn ang="0">
                    <a:pos x="T10" y="T11"/>
                  </a:cxn>
                </a:cxnLst>
                <a:rect l="0" t="0" r="r" b="b"/>
                <a:pathLst>
                  <a:path w="169" h="125">
                    <a:moveTo>
                      <a:pt x="169" y="119"/>
                    </a:moveTo>
                    <a:lnTo>
                      <a:pt x="146" y="119"/>
                    </a:lnTo>
                    <a:lnTo>
                      <a:pt x="8" y="125"/>
                    </a:lnTo>
                    <a:lnTo>
                      <a:pt x="0" y="11"/>
                    </a:lnTo>
                    <a:lnTo>
                      <a:pt x="161" y="0"/>
                    </a:lnTo>
                    <a:lnTo>
                      <a:pt x="169" y="11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3" name="Freeform 873"/>
              <p:cNvSpPr>
                <a:spLocks/>
              </p:cNvSpPr>
              <p:nvPr/>
            </p:nvSpPr>
            <p:spPr bwMode="auto">
              <a:xfrm>
                <a:off x="22436" y="8117"/>
                <a:ext cx="125" cy="275"/>
              </a:xfrm>
              <a:custGeom>
                <a:avLst/>
                <a:gdLst>
                  <a:gd name="T0" fmla="*/ 121 w 125"/>
                  <a:gd name="T1" fmla="*/ 275 h 275"/>
                  <a:gd name="T2" fmla="*/ 0 w 125"/>
                  <a:gd name="T3" fmla="*/ 271 h 275"/>
                  <a:gd name="T4" fmla="*/ 5 w 125"/>
                  <a:gd name="T5" fmla="*/ 140 h 275"/>
                  <a:gd name="T6" fmla="*/ 3 w 125"/>
                  <a:gd name="T7" fmla="*/ 140 h 275"/>
                  <a:gd name="T8" fmla="*/ 7 w 125"/>
                  <a:gd name="T9" fmla="*/ 28 h 275"/>
                  <a:gd name="T10" fmla="*/ 11 w 125"/>
                  <a:gd name="T11" fmla="*/ 24 h 275"/>
                  <a:gd name="T12" fmla="*/ 20 w 125"/>
                  <a:gd name="T13" fmla="*/ 30 h 275"/>
                  <a:gd name="T14" fmla="*/ 46 w 125"/>
                  <a:gd name="T15" fmla="*/ 30 h 275"/>
                  <a:gd name="T16" fmla="*/ 69 w 125"/>
                  <a:gd name="T17" fmla="*/ 20 h 275"/>
                  <a:gd name="T18" fmla="*/ 76 w 125"/>
                  <a:gd name="T19" fmla="*/ 15 h 275"/>
                  <a:gd name="T20" fmla="*/ 88 w 125"/>
                  <a:gd name="T21" fmla="*/ 11 h 275"/>
                  <a:gd name="T22" fmla="*/ 99 w 125"/>
                  <a:gd name="T23" fmla="*/ 11 h 275"/>
                  <a:gd name="T24" fmla="*/ 110 w 125"/>
                  <a:gd name="T25" fmla="*/ 5 h 275"/>
                  <a:gd name="T26" fmla="*/ 123 w 125"/>
                  <a:gd name="T27" fmla="*/ 0 h 275"/>
                  <a:gd name="T28" fmla="*/ 123 w 125"/>
                  <a:gd name="T29" fmla="*/ 11 h 275"/>
                  <a:gd name="T30" fmla="*/ 123 w 125"/>
                  <a:gd name="T31" fmla="*/ 11 h 275"/>
                  <a:gd name="T32" fmla="*/ 125 w 125"/>
                  <a:gd name="T33" fmla="*/ 144 h 275"/>
                  <a:gd name="T34" fmla="*/ 121 w 125"/>
                  <a:gd name="T35"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275">
                    <a:moveTo>
                      <a:pt x="121" y="275"/>
                    </a:moveTo>
                    <a:lnTo>
                      <a:pt x="0" y="271"/>
                    </a:lnTo>
                    <a:lnTo>
                      <a:pt x="5" y="140"/>
                    </a:lnTo>
                    <a:lnTo>
                      <a:pt x="3" y="140"/>
                    </a:lnTo>
                    <a:lnTo>
                      <a:pt x="7" y="28"/>
                    </a:lnTo>
                    <a:lnTo>
                      <a:pt x="11" y="24"/>
                    </a:lnTo>
                    <a:lnTo>
                      <a:pt x="20" y="30"/>
                    </a:lnTo>
                    <a:lnTo>
                      <a:pt x="46" y="30"/>
                    </a:lnTo>
                    <a:lnTo>
                      <a:pt x="69" y="20"/>
                    </a:lnTo>
                    <a:lnTo>
                      <a:pt x="76" y="15"/>
                    </a:lnTo>
                    <a:lnTo>
                      <a:pt x="88" y="11"/>
                    </a:lnTo>
                    <a:lnTo>
                      <a:pt x="99" y="11"/>
                    </a:lnTo>
                    <a:lnTo>
                      <a:pt x="110" y="5"/>
                    </a:lnTo>
                    <a:lnTo>
                      <a:pt x="123" y="0"/>
                    </a:lnTo>
                    <a:lnTo>
                      <a:pt x="123" y="11"/>
                    </a:lnTo>
                    <a:lnTo>
                      <a:pt x="123" y="11"/>
                    </a:lnTo>
                    <a:lnTo>
                      <a:pt x="125" y="144"/>
                    </a:lnTo>
                    <a:lnTo>
                      <a:pt x="121" y="27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4" name="Freeform 874"/>
              <p:cNvSpPr>
                <a:spLocks/>
              </p:cNvSpPr>
              <p:nvPr/>
            </p:nvSpPr>
            <p:spPr bwMode="auto">
              <a:xfrm>
                <a:off x="23175" y="8147"/>
                <a:ext cx="110" cy="192"/>
              </a:xfrm>
              <a:custGeom>
                <a:avLst/>
                <a:gdLst>
                  <a:gd name="T0" fmla="*/ 82 w 110"/>
                  <a:gd name="T1" fmla="*/ 185 h 192"/>
                  <a:gd name="T2" fmla="*/ 80 w 110"/>
                  <a:gd name="T3" fmla="*/ 192 h 192"/>
                  <a:gd name="T4" fmla="*/ 54 w 110"/>
                  <a:gd name="T5" fmla="*/ 192 h 192"/>
                  <a:gd name="T6" fmla="*/ 0 w 110"/>
                  <a:gd name="T7" fmla="*/ 189 h 192"/>
                  <a:gd name="T8" fmla="*/ 0 w 110"/>
                  <a:gd name="T9" fmla="*/ 157 h 192"/>
                  <a:gd name="T10" fmla="*/ 2 w 110"/>
                  <a:gd name="T11" fmla="*/ 0 h 192"/>
                  <a:gd name="T12" fmla="*/ 13 w 110"/>
                  <a:gd name="T13" fmla="*/ 3 h 192"/>
                  <a:gd name="T14" fmla="*/ 15 w 110"/>
                  <a:gd name="T15" fmla="*/ 5 h 192"/>
                  <a:gd name="T16" fmla="*/ 13 w 110"/>
                  <a:gd name="T17" fmla="*/ 13 h 192"/>
                  <a:gd name="T18" fmla="*/ 15 w 110"/>
                  <a:gd name="T19" fmla="*/ 15 h 192"/>
                  <a:gd name="T20" fmla="*/ 32 w 110"/>
                  <a:gd name="T21" fmla="*/ 13 h 192"/>
                  <a:gd name="T22" fmla="*/ 60 w 110"/>
                  <a:gd name="T23" fmla="*/ 24 h 192"/>
                  <a:gd name="T24" fmla="*/ 58 w 110"/>
                  <a:gd name="T25" fmla="*/ 33 h 192"/>
                  <a:gd name="T26" fmla="*/ 62 w 110"/>
                  <a:gd name="T27" fmla="*/ 37 h 192"/>
                  <a:gd name="T28" fmla="*/ 84 w 110"/>
                  <a:gd name="T29" fmla="*/ 37 h 192"/>
                  <a:gd name="T30" fmla="*/ 90 w 110"/>
                  <a:gd name="T31" fmla="*/ 41 h 192"/>
                  <a:gd name="T32" fmla="*/ 90 w 110"/>
                  <a:gd name="T33" fmla="*/ 48 h 192"/>
                  <a:gd name="T34" fmla="*/ 86 w 110"/>
                  <a:gd name="T35" fmla="*/ 54 h 192"/>
                  <a:gd name="T36" fmla="*/ 86 w 110"/>
                  <a:gd name="T37" fmla="*/ 58 h 192"/>
                  <a:gd name="T38" fmla="*/ 108 w 110"/>
                  <a:gd name="T39" fmla="*/ 82 h 192"/>
                  <a:gd name="T40" fmla="*/ 110 w 110"/>
                  <a:gd name="T41" fmla="*/ 93 h 192"/>
                  <a:gd name="T42" fmla="*/ 84 w 110"/>
                  <a:gd name="T43" fmla="*/ 93 h 192"/>
                  <a:gd name="T44" fmla="*/ 82 w 110"/>
                  <a:gd name="T45" fmla="*/ 18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92">
                    <a:moveTo>
                      <a:pt x="82" y="185"/>
                    </a:moveTo>
                    <a:lnTo>
                      <a:pt x="80" y="192"/>
                    </a:lnTo>
                    <a:lnTo>
                      <a:pt x="54" y="192"/>
                    </a:lnTo>
                    <a:lnTo>
                      <a:pt x="0" y="189"/>
                    </a:lnTo>
                    <a:lnTo>
                      <a:pt x="0" y="157"/>
                    </a:lnTo>
                    <a:lnTo>
                      <a:pt x="2" y="0"/>
                    </a:lnTo>
                    <a:lnTo>
                      <a:pt x="13" y="3"/>
                    </a:lnTo>
                    <a:lnTo>
                      <a:pt x="15" y="5"/>
                    </a:lnTo>
                    <a:lnTo>
                      <a:pt x="13" y="13"/>
                    </a:lnTo>
                    <a:lnTo>
                      <a:pt x="15" y="15"/>
                    </a:lnTo>
                    <a:lnTo>
                      <a:pt x="32" y="13"/>
                    </a:lnTo>
                    <a:lnTo>
                      <a:pt x="60" y="24"/>
                    </a:lnTo>
                    <a:lnTo>
                      <a:pt x="58" y="33"/>
                    </a:lnTo>
                    <a:lnTo>
                      <a:pt x="62" y="37"/>
                    </a:lnTo>
                    <a:lnTo>
                      <a:pt x="84" y="37"/>
                    </a:lnTo>
                    <a:lnTo>
                      <a:pt x="90" y="41"/>
                    </a:lnTo>
                    <a:lnTo>
                      <a:pt x="90" y="48"/>
                    </a:lnTo>
                    <a:lnTo>
                      <a:pt x="86" y="54"/>
                    </a:lnTo>
                    <a:lnTo>
                      <a:pt x="86" y="58"/>
                    </a:lnTo>
                    <a:lnTo>
                      <a:pt x="108" y="82"/>
                    </a:lnTo>
                    <a:lnTo>
                      <a:pt x="110" y="93"/>
                    </a:lnTo>
                    <a:lnTo>
                      <a:pt x="84" y="93"/>
                    </a:lnTo>
                    <a:lnTo>
                      <a:pt x="82" y="18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5" name="Freeform 875"/>
              <p:cNvSpPr>
                <a:spLocks/>
              </p:cNvSpPr>
              <p:nvPr/>
            </p:nvSpPr>
            <p:spPr bwMode="auto">
              <a:xfrm>
                <a:off x="24805" y="8143"/>
                <a:ext cx="185" cy="148"/>
              </a:xfrm>
              <a:custGeom>
                <a:avLst/>
                <a:gdLst>
                  <a:gd name="T0" fmla="*/ 7 w 185"/>
                  <a:gd name="T1" fmla="*/ 148 h 148"/>
                  <a:gd name="T2" fmla="*/ 0 w 185"/>
                  <a:gd name="T3" fmla="*/ 15 h 148"/>
                  <a:gd name="T4" fmla="*/ 65 w 185"/>
                  <a:gd name="T5" fmla="*/ 11 h 148"/>
                  <a:gd name="T6" fmla="*/ 67 w 185"/>
                  <a:gd name="T7" fmla="*/ 0 h 148"/>
                  <a:gd name="T8" fmla="*/ 108 w 185"/>
                  <a:gd name="T9" fmla="*/ 7 h 148"/>
                  <a:gd name="T10" fmla="*/ 123 w 185"/>
                  <a:gd name="T11" fmla="*/ 13 h 148"/>
                  <a:gd name="T12" fmla="*/ 131 w 185"/>
                  <a:gd name="T13" fmla="*/ 37 h 148"/>
                  <a:gd name="T14" fmla="*/ 140 w 185"/>
                  <a:gd name="T15" fmla="*/ 43 h 148"/>
                  <a:gd name="T16" fmla="*/ 144 w 185"/>
                  <a:gd name="T17" fmla="*/ 52 h 148"/>
                  <a:gd name="T18" fmla="*/ 140 w 185"/>
                  <a:gd name="T19" fmla="*/ 60 h 148"/>
                  <a:gd name="T20" fmla="*/ 138 w 185"/>
                  <a:gd name="T21" fmla="*/ 67 h 148"/>
                  <a:gd name="T22" fmla="*/ 138 w 185"/>
                  <a:gd name="T23" fmla="*/ 73 h 148"/>
                  <a:gd name="T24" fmla="*/ 151 w 185"/>
                  <a:gd name="T25" fmla="*/ 77 h 148"/>
                  <a:gd name="T26" fmla="*/ 163 w 185"/>
                  <a:gd name="T27" fmla="*/ 92 h 148"/>
                  <a:gd name="T28" fmla="*/ 185 w 185"/>
                  <a:gd name="T29" fmla="*/ 103 h 148"/>
                  <a:gd name="T30" fmla="*/ 136 w 185"/>
                  <a:gd name="T31" fmla="*/ 108 h 148"/>
                  <a:gd name="T32" fmla="*/ 138 w 185"/>
                  <a:gd name="T33" fmla="*/ 142 h 148"/>
                  <a:gd name="T34" fmla="*/ 75 w 185"/>
                  <a:gd name="T35" fmla="*/ 144 h 148"/>
                  <a:gd name="T36" fmla="*/ 7 w 185"/>
                  <a:gd name="T3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5" h="148">
                    <a:moveTo>
                      <a:pt x="7" y="148"/>
                    </a:moveTo>
                    <a:lnTo>
                      <a:pt x="0" y="15"/>
                    </a:lnTo>
                    <a:lnTo>
                      <a:pt x="65" y="11"/>
                    </a:lnTo>
                    <a:lnTo>
                      <a:pt x="67" y="0"/>
                    </a:lnTo>
                    <a:lnTo>
                      <a:pt x="108" y="7"/>
                    </a:lnTo>
                    <a:lnTo>
                      <a:pt x="123" y="13"/>
                    </a:lnTo>
                    <a:lnTo>
                      <a:pt x="131" y="37"/>
                    </a:lnTo>
                    <a:lnTo>
                      <a:pt x="140" y="43"/>
                    </a:lnTo>
                    <a:lnTo>
                      <a:pt x="144" y="52"/>
                    </a:lnTo>
                    <a:lnTo>
                      <a:pt x="140" y="60"/>
                    </a:lnTo>
                    <a:lnTo>
                      <a:pt x="138" y="67"/>
                    </a:lnTo>
                    <a:lnTo>
                      <a:pt x="138" y="73"/>
                    </a:lnTo>
                    <a:lnTo>
                      <a:pt x="151" y="77"/>
                    </a:lnTo>
                    <a:lnTo>
                      <a:pt x="163" y="92"/>
                    </a:lnTo>
                    <a:lnTo>
                      <a:pt x="185" y="103"/>
                    </a:lnTo>
                    <a:lnTo>
                      <a:pt x="136" y="108"/>
                    </a:lnTo>
                    <a:lnTo>
                      <a:pt x="138" y="142"/>
                    </a:lnTo>
                    <a:lnTo>
                      <a:pt x="75" y="144"/>
                    </a:lnTo>
                    <a:lnTo>
                      <a:pt x="7" y="14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6" name="Freeform 876"/>
              <p:cNvSpPr>
                <a:spLocks/>
              </p:cNvSpPr>
              <p:nvPr/>
            </p:nvSpPr>
            <p:spPr bwMode="auto">
              <a:xfrm>
                <a:off x="23886" y="8186"/>
                <a:ext cx="146" cy="170"/>
              </a:xfrm>
              <a:custGeom>
                <a:avLst/>
                <a:gdLst>
                  <a:gd name="T0" fmla="*/ 15 w 146"/>
                  <a:gd name="T1" fmla="*/ 170 h 170"/>
                  <a:gd name="T2" fmla="*/ 13 w 146"/>
                  <a:gd name="T3" fmla="*/ 69 h 170"/>
                  <a:gd name="T4" fmla="*/ 2 w 146"/>
                  <a:gd name="T5" fmla="*/ 69 h 170"/>
                  <a:gd name="T6" fmla="*/ 2 w 146"/>
                  <a:gd name="T7" fmla="*/ 37 h 170"/>
                  <a:gd name="T8" fmla="*/ 0 w 146"/>
                  <a:gd name="T9" fmla="*/ 2 h 170"/>
                  <a:gd name="T10" fmla="*/ 133 w 146"/>
                  <a:gd name="T11" fmla="*/ 0 h 170"/>
                  <a:gd name="T12" fmla="*/ 133 w 146"/>
                  <a:gd name="T13" fmla="*/ 34 h 170"/>
                  <a:gd name="T14" fmla="*/ 135 w 146"/>
                  <a:gd name="T15" fmla="*/ 67 h 170"/>
                  <a:gd name="T16" fmla="*/ 146 w 146"/>
                  <a:gd name="T17" fmla="*/ 67 h 170"/>
                  <a:gd name="T18" fmla="*/ 146 w 146"/>
                  <a:gd name="T19" fmla="*/ 168 h 170"/>
                  <a:gd name="T20" fmla="*/ 82 w 146"/>
                  <a:gd name="T21" fmla="*/ 168 h 170"/>
                  <a:gd name="T22" fmla="*/ 15 w 146"/>
                  <a:gd name="T23"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170">
                    <a:moveTo>
                      <a:pt x="15" y="170"/>
                    </a:moveTo>
                    <a:lnTo>
                      <a:pt x="13" y="69"/>
                    </a:lnTo>
                    <a:lnTo>
                      <a:pt x="2" y="69"/>
                    </a:lnTo>
                    <a:lnTo>
                      <a:pt x="2" y="37"/>
                    </a:lnTo>
                    <a:lnTo>
                      <a:pt x="0" y="2"/>
                    </a:lnTo>
                    <a:lnTo>
                      <a:pt x="133" y="0"/>
                    </a:lnTo>
                    <a:lnTo>
                      <a:pt x="133" y="34"/>
                    </a:lnTo>
                    <a:lnTo>
                      <a:pt x="135" y="67"/>
                    </a:lnTo>
                    <a:lnTo>
                      <a:pt x="146" y="67"/>
                    </a:lnTo>
                    <a:lnTo>
                      <a:pt x="146" y="168"/>
                    </a:lnTo>
                    <a:lnTo>
                      <a:pt x="82" y="168"/>
                    </a:lnTo>
                    <a:lnTo>
                      <a:pt x="15" y="17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7" name="Freeform 877"/>
              <p:cNvSpPr>
                <a:spLocks/>
              </p:cNvSpPr>
              <p:nvPr/>
            </p:nvSpPr>
            <p:spPr bwMode="auto">
              <a:xfrm>
                <a:off x="24674" y="8158"/>
                <a:ext cx="138" cy="140"/>
              </a:xfrm>
              <a:custGeom>
                <a:avLst/>
                <a:gdLst>
                  <a:gd name="T0" fmla="*/ 73 w 138"/>
                  <a:gd name="T1" fmla="*/ 138 h 140"/>
                  <a:gd name="T2" fmla="*/ 9 w 138"/>
                  <a:gd name="T3" fmla="*/ 140 h 140"/>
                  <a:gd name="T4" fmla="*/ 7 w 138"/>
                  <a:gd name="T5" fmla="*/ 73 h 140"/>
                  <a:gd name="T6" fmla="*/ 2 w 138"/>
                  <a:gd name="T7" fmla="*/ 73 h 140"/>
                  <a:gd name="T8" fmla="*/ 0 w 138"/>
                  <a:gd name="T9" fmla="*/ 9 h 140"/>
                  <a:gd name="T10" fmla="*/ 131 w 138"/>
                  <a:gd name="T11" fmla="*/ 0 h 140"/>
                  <a:gd name="T12" fmla="*/ 138 w 138"/>
                  <a:gd name="T13" fmla="*/ 133 h 140"/>
                  <a:gd name="T14" fmla="*/ 73 w 138"/>
                  <a:gd name="T15" fmla="*/ 138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40">
                    <a:moveTo>
                      <a:pt x="73" y="138"/>
                    </a:moveTo>
                    <a:lnTo>
                      <a:pt x="9" y="140"/>
                    </a:lnTo>
                    <a:lnTo>
                      <a:pt x="7" y="73"/>
                    </a:lnTo>
                    <a:lnTo>
                      <a:pt x="2" y="73"/>
                    </a:lnTo>
                    <a:lnTo>
                      <a:pt x="0" y="9"/>
                    </a:lnTo>
                    <a:lnTo>
                      <a:pt x="131" y="0"/>
                    </a:lnTo>
                    <a:lnTo>
                      <a:pt x="138" y="133"/>
                    </a:lnTo>
                    <a:lnTo>
                      <a:pt x="73" y="13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8" name="Freeform 878"/>
              <p:cNvSpPr>
                <a:spLocks/>
              </p:cNvSpPr>
              <p:nvPr/>
            </p:nvSpPr>
            <p:spPr bwMode="auto">
              <a:xfrm>
                <a:off x="24541" y="8167"/>
                <a:ext cx="142" cy="137"/>
              </a:xfrm>
              <a:custGeom>
                <a:avLst/>
                <a:gdLst>
                  <a:gd name="T0" fmla="*/ 142 w 142"/>
                  <a:gd name="T1" fmla="*/ 131 h 137"/>
                  <a:gd name="T2" fmla="*/ 75 w 142"/>
                  <a:gd name="T3" fmla="*/ 133 h 137"/>
                  <a:gd name="T4" fmla="*/ 11 w 142"/>
                  <a:gd name="T5" fmla="*/ 137 h 137"/>
                  <a:gd name="T6" fmla="*/ 9 w 142"/>
                  <a:gd name="T7" fmla="*/ 71 h 137"/>
                  <a:gd name="T8" fmla="*/ 4 w 142"/>
                  <a:gd name="T9" fmla="*/ 71 h 137"/>
                  <a:gd name="T10" fmla="*/ 0 w 142"/>
                  <a:gd name="T11" fmla="*/ 6 h 137"/>
                  <a:gd name="T12" fmla="*/ 133 w 142"/>
                  <a:gd name="T13" fmla="*/ 0 h 137"/>
                  <a:gd name="T14" fmla="*/ 135 w 142"/>
                  <a:gd name="T15" fmla="*/ 64 h 137"/>
                  <a:gd name="T16" fmla="*/ 140 w 142"/>
                  <a:gd name="T17" fmla="*/ 64 h 137"/>
                  <a:gd name="T18" fmla="*/ 142 w 142"/>
                  <a:gd name="T19"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37">
                    <a:moveTo>
                      <a:pt x="142" y="131"/>
                    </a:moveTo>
                    <a:lnTo>
                      <a:pt x="75" y="133"/>
                    </a:lnTo>
                    <a:lnTo>
                      <a:pt x="11" y="137"/>
                    </a:lnTo>
                    <a:lnTo>
                      <a:pt x="9" y="71"/>
                    </a:lnTo>
                    <a:lnTo>
                      <a:pt x="4" y="71"/>
                    </a:lnTo>
                    <a:lnTo>
                      <a:pt x="0" y="6"/>
                    </a:lnTo>
                    <a:lnTo>
                      <a:pt x="133" y="0"/>
                    </a:lnTo>
                    <a:lnTo>
                      <a:pt x="135" y="64"/>
                    </a:lnTo>
                    <a:lnTo>
                      <a:pt x="140" y="64"/>
                    </a:lnTo>
                    <a:lnTo>
                      <a:pt x="142"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9" name="Freeform 879"/>
              <p:cNvSpPr>
                <a:spLocks/>
              </p:cNvSpPr>
              <p:nvPr/>
            </p:nvSpPr>
            <p:spPr bwMode="auto">
              <a:xfrm>
                <a:off x="24412" y="8173"/>
                <a:ext cx="140" cy="136"/>
              </a:xfrm>
              <a:custGeom>
                <a:avLst/>
                <a:gdLst>
                  <a:gd name="T0" fmla="*/ 9 w 140"/>
                  <a:gd name="T1" fmla="*/ 136 h 136"/>
                  <a:gd name="T2" fmla="*/ 7 w 140"/>
                  <a:gd name="T3" fmla="*/ 69 h 136"/>
                  <a:gd name="T4" fmla="*/ 2 w 140"/>
                  <a:gd name="T5" fmla="*/ 69 h 136"/>
                  <a:gd name="T6" fmla="*/ 0 w 140"/>
                  <a:gd name="T7" fmla="*/ 39 h 136"/>
                  <a:gd name="T8" fmla="*/ 0 w 140"/>
                  <a:gd name="T9" fmla="*/ 7 h 136"/>
                  <a:gd name="T10" fmla="*/ 129 w 140"/>
                  <a:gd name="T11" fmla="*/ 0 h 136"/>
                  <a:gd name="T12" fmla="*/ 133 w 140"/>
                  <a:gd name="T13" fmla="*/ 65 h 136"/>
                  <a:gd name="T14" fmla="*/ 138 w 140"/>
                  <a:gd name="T15" fmla="*/ 65 h 136"/>
                  <a:gd name="T16" fmla="*/ 140 w 140"/>
                  <a:gd name="T17" fmla="*/ 131 h 136"/>
                  <a:gd name="T18" fmla="*/ 75 w 140"/>
                  <a:gd name="T19" fmla="*/ 133 h 136"/>
                  <a:gd name="T20" fmla="*/ 9 w 140"/>
                  <a:gd name="T2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36">
                    <a:moveTo>
                      <a:pt x="9" y="136"/>
                    </a:moveTo>
                    <a:lnTo>
                      <a:pt x="7" y="69"/>
                    </a:lnTo>
                    <a:lnTo>
                      <a:pt x="2" y="69"/>
                    </a:lnTo>
                    <a:lnTo>
                      <a:pt x="0" y="39"/>
                    </a:lnTo>
                    <a:lnTo>
                      <a:pt x="0" y="7"/>
                    </a:lnTo>
                    <a:lnTo>
                      <a:pt x="129" y="0"/>
                    </a:lnTo>
                    <a:lnTo>
                      <a:pt x="133" y="65"/>
                    </a:lnTo>
                    <a:lnTo>
                      <a:pt x="138" y="65"/>
                    </a:lnTo>
                    <a:lnTo>
                      <a:pt x="140" y="131"/>
                    </a:lnTo>
                    <a:lnTo>
                      <a:pt x="75" y="133"/>
                    </a:lnTo>
                    <a:lnTo>
                      <a:pt x="9"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0" name="Freeform 880"/>
              <p:cNvSpPr>
                <a:spLocks/>
              </p:cNvSpPr>
              <p:nvPr/>
            </p:nvSpPr>
            <p:spPr bwMode="auto">
              <a:xfrm>
                <a:off x="23323" y="8225"/>
                <a:ext cx="226" cy="133"/>
              </a:xfrm>
              <a:custGeom>
                <a:avLst/>
                <a:gdLst>
                  <a:gd name="T0" fmla="*/ 39 w 226"/>
                  <a:gd name="T1" fmla="*/ 107 h 133"/>
                  <a:gd name="T2" fmla="*/ 33 w 226"/>
                  <a:gd name="T3" fmla="*/ 101 h 133"/>
                  <a:gd name="T4" fmla="*/ 26 w 226"/>
                  <a:gd name="T5" fmla="*/ 88 h 133"/>
                  <a:gd name="T6" fmla="*/ 18 w 226"/>
                  <a:gd name="T7" fmla="*/ 81 h 133"/>
                  <a:gd name="T8" fmla="*/ 22 w 226"/>
                  <a:gd name="T9" fmla="*/ 68 h 133"/>
                  <a:gd name="T10" fmla="*/ 20 w 226"/>
                  <a:gd name="T11" fmla="*/ 56 h 133"/>
                  <a:gd name="T12" fmla="*/ 24 w 226"/>
                  <a:gd name="T13" fmla="*/ 45 h 133"/>
                  <a:gd name="T14" fmla="*/ 26 w 226"/>
                  <a:gd name="T15" fmla="*/ 36 h 133"/>
                  <a:gd name="T16" fmla="*/ 13 w 226"/>
                  <a:gd name="T17" fmla="*/ 28 h 133"/>
                  <a:gd name="T18" fmla="*/ 3 w 226"/>
                  <a:gd name="T19" fmla="*/ 17 h 133"/>
                  <a:gd name="T20" fmla="*/ 0 w 226"/>
                  <a:gd name="T21" fmla="*/ 0 h 133"/>
                  <a:gd name="T22" fmla="*/ 172 w 226"/>
                  <a:gd name="T23" fmla="*/ 0 h 133"/>
                  <a:gd name="T24" fmla="*/ 204 w 226"/>
                  <a:gd name="T25" fmla="*/ 0 h 133"/>
                  <a:gd name="T26" fmla="*/ 207 w 226"/>
                  <a:gd name="T27" fmla="*/ 34 h 133"/>
                  <a:gd name="T28" fmla="*/ 224 w 226"/>
                  <a:gd name="T29" fmla="*/ 32 h 133"/>
                  <a:gd name="T30" fmla="*/ 226 w 226"/>
                  <a:gd name="T31" fmla="*/ 133 h 133"/>
                  <a:gd name="T32" fmla="*/ 35 w 226"/>
                  <a:gd name="T33" fmla="*/ 133 h 133"/>
                  <a:gd name="T34" fmla="*/ 41 w 226"/>
                  <a:gd name="T35" fmla="*/ 126 h 133"/>
                  <a:gd name="T36" fmla="*/ 43 w 226"/>
                  <a:gd name="T37" fmla="*/ 114 h 133"/>
                  <a:gd name="T38" fmla="*/ 39 w 226"/>
                  <a:gd name="T39" fmla="*/ 10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6" h="133">
                    <a:moveTo>
                      <a:pt x="39" y="107"/>
                    </a:moveTo>
                    <a:lnTo>
                      <a:pt x="33" y="101"/>
                    </a:lnTo>
                    <a:lnTo>
                      <a:pt x="26" y="88"/>
                    </a:lnTo>
                    <a:lnTo>
                      <a:pt x="18" y="81"/>
                    </a:lnTo>
                    <a:lnTo>
                      <a:pt x="22" y="68"/>
                    </a:lnTo>
                    <a:lnTo>
                      <a:pt x="20" y="56"/>
                    </a:lnTo>
                    <a:lnTo>
                      <a:pt x="24" y="45"/>
                    </a:lnTo>
                    <a:lnTo>
                      <a:pt x="26" y="36"/>
                    </a:lnTo>
                    <a:lnTo>
                      <a:pt x="13" y="28"/>
                    </a:lnTo>
                    <a:lnTo>
                      <a:pt x="3" y="17"/>
                    </a:lnTo>
                    <a:lnTo>
                      <a:pt x="0" y="0"/>
                    </a:lnTo>
                    <a:lnTo>
                      <a:pt x="172" y="0"/>
                    </a:lnTo>
                    <a:lnTo>
                      <a:pt x="204" y="0"/>
                    </a:lnTo>
                    <a:lnTo>
                      <a:pt x="207" y="34"/>
                    </a:lnTo>
                    <a:lnTo>
                      <a:pt x="224" y="32"/>
                    </a:lnTo>
                    <a:lnTo>
                      <a:pt x="226" y="133"/>
                    </a:lnTo>
                    <a:lnTo>
                      <a:pt x="35" y="133"/>
                    </a:lnTo>
                    <a:lnTo>
                      <a:pt x="41" y="126"/>
                    </a:lnTo>
                    <a:lnTo>
                      <a:pt x="43" y="114"/>
                    </a:lnTo>
                    <a:lnTo>
                      <a:pt x="39" y="10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1" name="Freeform 881"/>
              <p:cNvSpPr>
                <a:spLocks/>
              </p:cNvSpPr>
              <p:nvPr/>
            </p:nvSpPr>
            <p:spPr bwMode="auto">
              <a:xfrm>
                <a:off x="23527" y="8225"/>
                <a:ext cx="116" cy="133"/>
              </a:xfrm>
              <a:custGeom>
                <a:avLst/>
                <a:gdLst>
                  <a:gd name="T0" fmla="*/ 116 w 116"/>
                  <a:gd name="T1" fmla="*/ 133 h 133"/>
                  <a:gd name="T2" fmla="*/ 22 w 116"/>
                  <a:gd name="T3" fmla="*/ 133 h 133"/>
                  <a:gd name="T4" fmla="*/ 20 w 116"/>
                  <a:gd name="T5" fmla="*/ 32 h 133"/>
                  <a:gd name="T6" fmla="*/ 3 w 116"/>
                  <a:gd name="T7" fmla="*/ 34 h 133"/>
                  <a:gd name="T8" fmla="*/ 0 w 116"/>
                  <a:gd name="T9" fmla="*/ 0 h 133"/>
                  <a:gd name="T10" fmla="*/ 99 w 116"/>
                  <a:gd name="T11" fmla="*/ 0 h 133"/>
                  <a:gd name="T12" fmla="*/ 99 w 116"/>
                  <a:gd name="T13" fmla="*/ 32 h 133"/>
                  <a:gd name="T14" fmla="*/ 116 w 116"/>
                  <a:gd name="T15" fmla="*/ 32 h 133"/>
                  <a:gd name="T16" fmla="*/ 116 w 116"/>
                  <a:gd name="T1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33">
                    <a:moveTo>
                      <a:pt x="116" y="133"/>
                    </a:moveTo>
                    <a:lnTo>
                      <a:pt x="22" y="133"/>
                    </a:lnTo>
                    <a:lnTo>
                      <a:pt x="20" y="32"/>
                    </a:lnTo>
                    <a:lnTo>
                      <a:pt x="3" y="34"/>
                    </a:lnTo>
                    <a:lnTo>
                      <a:pt x="0" y="0"/>
                    </a:lnTo>
                    <a:lnTo>
                      <a:pt x="99" y="0"/>
                    </a:lnTo>
                    <a:lnTo>
                      <a:pt x="99" y="32"/>
                    </a:lnTo>
                    <a:lnTo>
                      <a:pt x="116" y="32"/>
                    </a:lnTo>
                    <a:lnTo>
                      <a:pt x="116"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2" name="Freeform 882"/>
              <p:cNvSpPr>
                <a:spLocks/>
              </p:cNvSpPr>
              <p:nvPr/>
            </p:nvSpPr>
            <p:spPr bwMode="auto">
              <a:xfrm>
                <a:off x="23626" y="8225"/>
                <a:ext cx="148" cy="133"/>
              </a:xfrm>
              <a:custGeom>
                <a:avLst/>
                <a:gdLst>
                  <a:gd name="T0" fmla="*/ 148 w 148"/>
                  <a:gd name="T1" fmla="*/ 133 h 133"/>
                  <a:gd name="T2" fmla="*/ 84 w 148"/>
                  <a:gd name="T3" fmla="*/ 133 h 133"/>
                  <a:gd name="T4" fmla="*/ 17 w 148"/>
                  <a:gd name="T5" fmla="*/ 133 h 133"/>
                  <a:gd name="T6" fmla="*/ 17 w 148"/>
                  <a:gd name="T7" fmla="*/ 32 h 133"/>
                  <a:gd name="T8" fmla="*/ 0 w 148"/>
                  <a:gd name="T9" fmla="*/ 32 h 133"/>
                  <a:gd name="T10" fmla="*/ 0 w 148"/>
                  <a:gd name="T11" fmla="*/ 0 h 133"/>
                  <a:gd name="T12" fmla="*/ 131 w 148"/>
                  <a:gd name="T13" fmla="*/ 0 h 133"/>
                  <a:gd name="T14" fmla="*/ 133 w 148"/>
                  <a:gd name="T15" fmla="*/ 32 h 133"/>
                  <a:gd name="T16" fmla="*/ 146 w 148"/>
                  <a:gd name="T17" fmla="*/ 32 h 133"/>
                  <a:gd name="T18" fmla="*/ 148 w 148"/>
                  <a:gd name="T1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8" h="133">
                    <a:moveTo>
                      <a:pt x="148" y="133"/>
                    </a:moveTo>
                    <a:lnTo>
                      <a:pt x="84" y="133"/>
                    </a:lnTo>
                    <a:lnTo>
                      <a:pt x="17" y="133"/>
                    </a:lnTo>
                    <a:lnTo>
                      <a:pt x="17" y="32"/>
                    </a:lnTo>
                    <a:lnTo>
                      <a:pt x="0" y="32"/>
                    </a:lnTo>
                    <a:lnTo>
                      <a:pt x="0" y="0"/>
                    </a:lnTo>
                    <a:lnTo>
                      <a:pt x="131" y="0"/>
                    </a:lnTo>
                    <a:lnTo>
                      <a:pt x="133" y="32"/>
                    </a:lnTo>
                    <a:lnTo>
                      <a:pt x="146" y="32"/>
                    </a:lnTo>
                    <a:lnTo>
                      <a:pt x="148"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3" name="Freeform 883"/>
              <p:cNvSpPr>
                <a:spLocks/>
              </p:cNvSpPr>
              <p:nvPr/>
            </p:nvSpPr>
            <p:spPr bwMode="auto">
              <a:xfrm>
                <a:off x="23757" y="8223"/>
                <a:ext cx="144" cy="135"/>
              </a:xfrm>
              <a:custGeom>
                <a:avLst/>
                <a:gdLst>
                  <a:gd name="T0" fmla="*/ 80 w 144"/>
                  <a:gd name="T1" fmla="*/ 135 h 135"/>
                  <a:gd name="T2" fmla="*/ 17 w 144"/>
                  <a:gd name="T3" fmla="*/ 135 h 135"/>
                  <a:gd name="T4" fmla="*/ 15 w 144"/>
                  <a:gd name="T5" fmla="*/ 34 h 135"/>
                  <a:gd name="T6" fmla="*/ 2 w 144"/>
                  <a:gd name="T7" fmla="*/ 34 h 135"/>
                  <a:gd name="T8" fmla="*/ 0 w 144"/>
                  <a:gd name="T9" fmla="*/ 2 h 135"/>
                  <a:gd name="T10" fmla="*/ 131 w 144"/>
                  <a:gd name="T11" fmla="*/ 0 h 135"/>
                  <a:gd name="T12" fmla="*/ 131 w 144"/>
                  <a:gd name="T13" fmla="*/ 32 h 135"/>
                  <a:gd name="T14" fmla="*/ 142 w 144"/>
                  <a:gd name="T15" fmla="*/ 32 h 135"/>
                  <a:gd name="T16" fmla="*/ 144 w 144"/>
                  <a:gd name="T17" fmla="*/ 133 h 135"/>
                  <a:gd name="T18" fmla="*/ 80 w 144"/>
                  <a:gd name="T1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35">
                    <a:moveTo>
                      <a:pt x="80" y="135"/>
                    </a:moveTo>
                    <a:lnTo>
                      <a:pt x="17" y="135"/>
                    </a:lnTo>
                    <a:lnTo>
                      <a:pt x="15" y="34"/>
                    </a:lnTo>
                    <a:lnTo>
                      <a:pt x="2" y="34"/>
                    </a:lnTo>
                    <a:lnTo>
                      <a:pt x="0" y="2"/>
                    </a:lnTo>
                    <a:lnTo>
                      <a:pt x="131" y="0"/>
                    </a:lnTo>
                    <a:lnTo>
                      <a:pt x="131" y="32"/>
                    </a:lnTo>
                    <a:lnTo>
                      <a:pt x="142" y="32"/>
                    </a:lnTo>
                    <a:lnTo>
                      <a:pt x="144" y="133"/>
                    </a:lnTo>
                    <a:lnTo>
                      <a:pt x="80"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4" name="Freeform 884"/>
              <p:cNvSpPr>
                <a:spLocks/>
              </p:cNvSpPr>
              <p:nvPr/>
            </p:nvSpPr>
            <p:spPr bwMode="auto">
              <a:xfrm>
                <a:off x="24019" y="8218"/>
                <a:ext cx="144" cy="136"/>
              </a:xfrm>
              <a:custGeom>
                <a:avLst/>
                <a:gdLst>
                  <a:gd name="T0" fmla="*/ 144 w 144"/>
                  <a:gd name="T1" fmla="*/ 133 h 136"/>
                  <a:gd name="T2" fmla="*/ 80 w 144"/>
                  <a:gd name="T3" fmla="*/ 133 h 136"/>
                  <a:gd name="T4" fmla="*/ 13 w 144"/>
                  <a:gd name="T5" fmla="*/ 136 h 136"/>
                  <a:gd name="T6" fmla="*/ 13 w 144"/>
                  <a:gd name="T7" fmla="*/ 35 h 136"/>
                  <a:gd name="T8" fmla="*/ 2 w 144"/>
                  <a:gd name="T9" fmla="*/ 35 h 136"/>
                  <a:gd name="T10" fmla="*/ 0 w 144"/>
                  <a:gd name="T11" fmla="*/ 2 h 136"/>
                  <a:gd name="T12" fmla="*/ 133 w 144"/>
                  <a:gd name="T13" fmla="*/ 0 h 136"/>
                  <a:gd name="T14" fmla="*/ 133 w 144"/>
                  <a:gd name="T15" fmla="*/ 35 h 136"/>
                  <a:gd name="T16" fmla="*/ 142 w 144"/>
                  <a:gd name="T17" fmla="*/ 35 h 136"/>
                  <a:gd name="T18" fmla="*/ 144 w 144"/>
                  <a:gd name="T19" fmla="*/ 13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36">
                    <a:moveTo>
                      <a:pt x="144" y="133"/>
                    </a:moveTo>
                    <a:lnTo>
                      <a:pt x="80" y="133"/>
                    </a:lnTo>
                    <a:lnTo>
                      <a:pt x="13" y="136"/>
                    </a:lnTo>
                    <a:lnTo>
                      <a:pt x="13" y="35"/>
                    </a:lnTo>
                    <a:lnTo>
                      <a:pt x="2" y="35"/>
                    </a:lnTo>
                    <a:lnTo>
                      <a:pt x="0" y="2"/>
                    </a:lnTo>
                    <a:lnTo>
                      <a:pt x="133" y="0"/>
                    </a:lnTo>
                    <a:lnTo>
                      <a:pt x="133" y="35"/>
                    </a:lnTo>
                    <a:lnTo>
                      <a:pt x="142" y="35"/>
                    </a:lnTo>
                    <a:lnTo>
                      <a:pt x="144"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5" name="Freeform 885"/>
              <p:cNvSpPr>
                <a:spLocks/>
              </p:cNvSpPr>
              <p:nvPr/>
            </p:nvSpPr>
            <p:spPr bwMode="auto">
              <a:xfrm>
                <a:off x="24152" y="8216"/>
                <a:ext cx="140" cy="135"/>
              </a:xfrm>
              <a:custGeom>
                <a:avLst/>
                <a:gdLst>
                  <a:gd name="T0" fmla="*/ 11 w 140"/>
                  <a:gd name="T1" fmla="*/ 135 h 135"/>
                  <a:gd name="T2" fmla="*/ 9 w 140"/>
                  <a:gd name="T3" fmla="*/ 37 h 135"/>
                  <a:gd name="T4" fmla="*/ 0 w 140"/>
                  <a:gd name="T5" fmla="*/ 37 h 135"/>
                  <a:gd name="T6" fmla="*/ 0 w 140"/>
                  <a:gd name="T7" fmla="*/ 2 h 135"/>
                  <a:gd name="T8" fmla="*/ 129 w 140"/>
                  <a:gd name="T9" fmla="*/ 0 h 135"/>
                  <a:gd name="T10" fmla="*/ 131 w 140"/>
                  <a:gd name="T11" fmla="*/ 35 h 135"/>
                  <a:gd name="T12" fmla="*/ 138 w 140"/>
                  <a:gd name="T13" fmla="*/ 35 h 135"/>
                  <a:gd name="T14" fmla="*/ 140 w 140"/>
                  <a:gd name="T15" fmla="*/ 131 h 135"/>
                  <a:gd name="T16" fmla="*/ 76 w 140"/>
                  <a:gd name="T17" fmla="*/ 133 h 135"/>
                  <a:gd name="T18" fmla="*/ 11 w 140"/>
                  <a:gd name="T1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135">
                    <a:moveTo>
                      <a:pt x="11" y="135"/>
                    </a:moveTo>
                    <a:lnTo>
                      <a:pt x="9" y="37"/>
                    </a:lnTo>
                    <a:lnTo>
                      <a:pt x="0" y="37"/>
                    </a:lnTo>
                    <a:lnTo>
                      <a:pt x="0" y="2"/>
                    </a:lnTo>
                    <a:lnTo>
                      <a:pt x="129" y="0"/>
                    </a:lnTo>
                    <a:lnTo>
                      <a:pt x="131" y="35"/>
                    </a:lnTo>
                    <a:lnTo>
                      <a:pt x="138" y="35"/>
                    </a:lnTo>
                    <a:lnTo>
                      <a:pt x="140" y="131"/>
                    </a:lnTo>
                    <a:lnTo>
                      <a:pt x="76" y="133"/>
                    </a:lnTo>
                    <a:lnTo>
                      <a:pt x="11"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6" name="Freeform 886"/>
              <p:cNvSpPr>
                <a:spLocks/>
              </p:cNvSpPr>
              <p:nvPr/>
            </p:nvSpPr>
            <p:spPr bwMode="auto">
              <a:xfrm>
                <a:off x="24281" y="8212"/>
                <a:ext cx="140" cy="135"/>
              </a:xfrm>
              <a:custGeom>
                <a:avLst/>
                <a:gdLst>
                  <a:gd name="T0" fmla="*/ 75 w 140"/>
                  <a:gd name="T1" fmla="*/ 133 h 135"/>
                  <a:gd name="T2" fmla="*/ 11 w 140"/>
                  <a:gd name="T3" fmla="*/ 135 h 135"/>
                  <a:gd name="T4" fmla="*/ 9 w 140"/>
                  <a:gd name="T5" fmla="*/ 39 h 135"/>
                  <a:gd name="T6" fmla="*/ 2 w 140"/>
                  <a:gd name="T7" fmla="*/ 39 h 135"/>
                  <a:gd name="T8" fmla="*/ 0 w 140"/>
                  <a:gd name="T9" fmla="*/ 4 h 135"/>
                  <a:gd name="T10" fmla="*/ 131 w 140"/>
                  <a:gd name="T11" fmla="*/ 0 h 135"/>
                  <a:gd name="T12" fmla="*/ 133 w 140"/>
                  <a:gd name="T13" fmla="*/ 30 h 135"/>
                  <a:gd name="T14" fmla="*/ 138 w 140"/>
                  <a:gd name="T15" fmla="*/ 30 h 135"/>
                  <a:gd name="T16" fmla="*/ 140 w 140"/>
                  <a:gd name="T17" fmla="*/ 97 h 135"/>
                  <a:gd name="T18" fmla="*/ 73 w 140"/>
                  <a:gd name="T19" fmla="*/ 101 h 135"/>
                  <a:gd name="T20" fmla="*/ 75 w 140"/>
                  <a:gd name="T21" fmla="*/ 13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0" h="135">
                    <a:moveTo>
                      <a:pt x="75" y="133"/>
                    </a:moveTo>
                    <a:lnTo>
                      <a:pt x="11" y="135"/>
                    </a:lnTo>
                    <a:lnTo>
                      <a:pt x="9" y="39"/>
                    </a:lnTo>
                    <a:lnTo>
                      <a:pt x="2" y="39"/>
                    </a:lnTo>
                    <a:lnTo>
                      <a:pt x="0" y="4"/>
                    </a:lnTo>
                    <a:lnTo>
                      <a:pt x="131" y="0"/>
                    </a:lnTo>
                    <a:lnTo>
                      <a:pt x="133" y="30"/>
                    </a:lnTo>
                    <a:lnTo>
                      <a:pt x="138" y="30"/>
                    </a:lnTo>
                    <a:lnTo>
                      <a:pt x="140" y="97"/>
                    </a:lnTo>
                    <a:lnTo>
                      <a:pt x="73" y="101"/>
                    </a:lnTo>
                    <a:lnTo>
                      <a:pt x="75"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7" name="Freeform 887"/>
              <p:cNvSpPr>
                <a:spLocks/>
              </p:cNvSpPr>
              <p:nvPr/>
            </p:nvSpPr>
            <p:spPr bwMode="auto">
              <a:xfrm>
                <a:off x="23257" y="8240"/>
                <a:ext cx="105" cy="92"/>
              </a:xfrm>
              <a:custGeom>
                <a:avLst/>
                <a:gdLst>
                  <a:gd name="T0" fmla="*/ 0 w 105"/>
                  <a:gd name="T1" fmla="*/ 92 h 92"/>
                  <a:gd name="T2" fmla="*/ 2 w 105"/>
                  <a:gd name="T3" fmla="*/ 0 h 92"/>
                  <a:gd name="T4" fmla="*/ 28 w 105"/>
                  <a:gd name="T5" fmla="*/ 0 h 92"/>
                  <a:gd name="T6" fmla="*/ 34 w 105"/>
                  <a:gd name="T7" fmla="*/ 6 h 92"/>
                  <a:gd name="T8" fmla="*/ 38 w 105"/>
                  <a:gd name="T9" fmla="*/ 2 h 92"/>
                  <a:gd name="T10" fmla="*/ 49 w 105"/>
                  <a:gd name="T11" fmla="*/ 0 h 92"/>
                  <a:gd name="T12" fmla="*/ 64 w 105"/>
                  <a:gd name="T13" fmla="*/ 13 h 92"/>
                  <a:gd name="T14" fmla="*/ 79 w 105"/>
                  <a:gd name="T15" fmla="*/ 13 h 92"/>
                  <a:gd name="T16" fmla="*/ 92 w 105"/>
                  <a:gd name="T17" fmla="*/ 21 h 92"/>
                  <a:gd name="T18" fmla="*/ 90 w 105"/>
                  <a:gd name="T19" fmla="*/ 30 h 92"/>
                  <a:gd name="T20" fmla="*/ 86 w 105"/>
                  <a:gd name="T21" fmla="*/ 41 h 92"/>
                  <a:gd name="T22" fmla="*/ 88 w 105"/>
                  <a:gd name="T23" fmla="*/ 53 h 92"/>
                  <a:gd name="T24" fmla="*/ 84 w 105"/>
                  <a:gd name="T25" fmla="*/ 66 h 92"/>
                  <a:gd name="T26" fmla="*/ 92 w 105"/>
                  <a:gd name="T27" fmla="*/ 73 h 92"/>
                  <a:gd name="T28" fmla="*/ 99 w 105"/>
                  <a:gd name="T29" fmla="*/ 86 h 92"/>
                  <a:gd name="T30" fmla="*/ 105 w 105"/>
                  <a:gd name="T31" fmla="*/ 92 h 92"/>
                  <a:gd name="T32" fmla="*/ 0 w 105"/>
                  <a:gd name="T3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92">
                    <a:moveTo>
                      <a:pt x="0" y="92"/>
                    </a:moveTo>
                    <a:lnTo>
                      <a:pt x="2" y="0"/>
                    </a:lnTo>
                    <a:lnTo>
                      <a:pt x="28" y="0"/>
                    </a:lnTo>
                    <a:lnTo>
                      <a:pt x="34" y="6"/>
                    </a:lnTo>
                    <a:lnTo>
                      <a:pt x="38" y="2"/>
                    </a:lnTo>
                    <a:lnTo>
                      <a:pt x="49" y="0"/>
                    </a:lnTo>
                    <a:lnTo>
                      <a:pt x="64" y="13"/>
                    </a:lnTo>
                    <a:lnTo>
                      <a:pt x="79" y="13"/>
                    </a:lnTo>
                    <a:lnTo>
                      <a:pt x="92" y="21"/>
                    </a:lnTo>
                    <a:lnTo>
                      <a:pt x="90" y="30"/>
                    </a:lnTo>
                    <a:lnTo>
                      <a:pt x="86" y="41"/>
                    </a:lnTo>
                    <a:lnTo>
                      <a:pt x="88" y="53"/>
                    </a:lnTo>
                    <a:lnTo>
                      <a:pt x="84" y="66"/>
                    </a:lnTo>
                    <a:lnTo>
                      <a:pt x="92" y="73"/>
                    </a:lnTo>
                    <a:lnTo>
                      <a:pt x="99" y="86"/>
                    </a:lnTo>
                    <a:lnTo>
                      <a:pt x="105" y="92"/>
                    </a:lnTo>
                    <a:lnTo>
                      <a:pt x="0" y="92"/>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8" name="Freeform 888"/>
              <p:cNvSpPr>
                <a:spLocks/>
              </p:cNvSpPr>
              <p:nvPr/>
            </p:nvSpPr>
            <p:spPr bwMode="auto">
              <a:xfrm>
                <a:off x="23257" y="8240"/>
                <a:ext cx="105" cy="92"/>
              </a:xfrm>
              <a:custGeom>
                <a:avLst/>
                <a:gdLst>
                  <a:gd name="T0" fmla="*/ 0 w 105"/>
                  <a:gd name="T1" fmla="*/ 92 h 92"/>
                  <a:gd name="T2" fmla="*/ 2 w 105"/>
                  <a:gd name="T3" fmla="*/ 0 h 92"/>
                  <a:gd name="T4" fmla="*/ 28 w 105"/>
                  <a:gd name="T5" fmla="*/ 0 h 92"/>
                  <a:gd name="T6" fmla="*/ 34 w 105"/>
                  <a:gd name="T7" fmla="*/ 6 h 92"/>
                  <a:gd name="T8" fmla="*/ 38 w 105"/>
                  <a:gd name="T9" fmla="*/ 2 h 92"/>
                  <a:gd name="T10" fmla="*/ 49 w 105"/>
                  <a:gd name="T11" fmla="*/ 0 h 92"/>
                  <a:gd name="T12" fmla="*/ 64 w 105"/>
                  <a:gd name="T13" fmla="*/ 13 h 92"/>
                  <a:gd name="T14" fmla="*/ 79 w 105"/>
                  <a:gd name="T15" fmla="*/ 13 h 92"/>
                  <a:gd name="T16" fmla="*/ 92 w 105"/>
                  <a:gd name="T17" fmla="*/ 21 h 92"/>
                  <a:gd name="T18" fmla="*/ 90 w 105"/>
                  <a:gd name="T19" fmla="*/ 30 h 92"/>
                  <a:gd name="T20" fmla="*/ 86 w 105"/>
                  <a:gd name="T21" fmla="*/ 41 h 92"/>
                  <a:gd name="T22" fmla="*/ 88 w 105"/>
                  <a:gd name="T23" fmla="*/ 53 h 92"/>
                  <a:gd name="T24" fmla="*/ 84 w 105"/>
                  <a:gd name="T25" fmla="*/ 66 h 92"/>
                  <a:gd name="T26" fmla="*/ 92 w 105"/>
                  <a:gd name="T27" fmla="*/ 73 h 92"/>
                  <a:gd name="T28" fmla="*/ 99 w 105"/>
                  <a:gd name="T29" fmla="*/ 86 h 92"/>
                  <a:gd name="T30" fmla="*/ 105 w 105"/>
                  <a:gd name="T31" fmla="*/ 92 h 92"/>
                  <a:gd name="T32" fmla="*/ 0 w 105"/>
                  <a:gd name="T3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92">
                    <a:moveTo>
                      <a:pt x="0" y="92"/>
                    </a:moveTo>
                    <a:lnTo>
                      <a:pt x="2" y="0"/>
                    </a:lnTo>
                    <a:lnTo>
                      <a:pt x="28" y="0"/>
                    </a:lnTo>
                    <a:lnTo>
                      <a:pt x="34" y="6"/>
                    </a:lnTo>
                    <a:lnTo>
                      <a:pt x="38" y="2"/>
                    </a:lnTo>
                    <a:lnTo>
                      <a:pt x="49" y="0"/>
                    </a:lnTo>
                    <a:lnTo>
                      <a:pt x="64" y="13"/>
                    </a:lnTo>
                    <a:lnTo>
                      <a:pt x="79" y="13"/>
                    </a:lnTo>
                    <a:lnTo>
                      <a:pt x="92" y="21"/>
                    </a:lnTo>
                    <a:lnTo>
                      <a:pt x="90" y="30"/>
                    </a:lnTo>
                    <a:lnTo>
                      <a:pt x="86" y="41"/>
                    </a:lnTo>
                    <a:lnTo>
                      <a:pt x="88" y="53"/>
                    </a:lnTo>
                    <a:lnTo>
                      <a:pt x="84" y="66"/>
                    </a:lnTo>
                    <a:lnTo>
                      <a:pt x="92" y="73"/>
                    </a:lnTo>
                    <a:lnTo>
                      <a:pt x="99" y="86"/>
                    </a:lnTo>
                    <a:lnTo>
                      <a:pt x="105" y="92"/>
                    </a:lnTo>
                    <a:lnTo>
                      <a:pt x="0" y="92"/>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9" name="Freeform 889"/>
              <p:cNvSpPr>
                <a:spLocks/>
              </p:cNvSpPr>
              <p:nvPr/>
            </p:nvSpPr>
            <p:spPr bwMode="auto">
              <a:xfrm>
                <a:off x="22945" y="8268"/>
                <a:ext cx="134" cy="135"/>
              </a:xfrm>
              <a:custGeom>
                <a:avLst/>
                <a:gdLst>
                  <a:gd name="T0" fmla="*/ 0 w 134"/>
                  <a:gd name="T1" fmla="*/ 133 h 135"/>
                  <a:gd name="T2" fmla="*/ 5 w 134"/>
                  <a:gd name="T3" fmla="*/ 0 h 135"/>
                  <a:gd name="T4" fmla="*/ 101 w 134"/>
                  <a:gd name="T5" fmla="*/ 0 h 135"/>
                  <a:gd name="T6" fmla="*/ 134 w 134"/>
                  <a:gd name="T7" fmla="*/ 2 h 135"/>
                  <a:gd name="T8" fmla="*/ 134 w 134"/>
                  <a:gd name="T9" fmla="*/ 36 h 135"/>
                  <a:gd name="T10" fmla="*/ 131 w 134"/>
                  <a:gd name="T11" fmla="*/ 135 h 135"/>
                  <a:gd name="T12" fmla="*/ 0 w 134"/>
                  <a:gd name="T13" fmla="*/ 133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0" y="133"/>
                    </a:moveTo>
                    <a:lnTo>
                      <a:pt x="5" y="0"/>
                    </a:lnTo>
                    <a:lnTo>
                      <a:pt x="101" y="0"/>
                    </a:lnTo>
                    <a:lnTo>
                      <a:pt x="134" y="2"/>
                    </a:lnTo>
                    <a:lnTo>
                      <a:pt x="134" y="36"/>
                    </a:lnTo>
                    <a:lnTo>
                      <a:pt x="131" y="135"/>
                    </a:lnTo>
                    <a:lnTo>
                      <a:pt x="0" y="133"/>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0" name="Freeform 890"/>
              <p:cNvSpPr>
                <a:spLocks/>
              </p:cNvSpPr>
              <p:nvPr/>
            </p:nvSpPr>
            <p:spPr bwMode="auto">
              <a:xfrm>
                <a:off x="22945" y="8268"/>
                <a:ext cx="134" cy="135"/>
              </a:xfrm>
              <a:custGeom>
                <a:avLst/>
                <a:gdLst>
                  <a:gd name="T0" fmla="*/ 0 w 134"/>
                  <a:gd name="T1" fmla="*/ 133 h 135"/>
                  <a:gd name="T2" fmla="*/ 5 w 134"/>
                  <a:gd name="T3" fmla="*/ 0 h 135"/>
                  <a:gd name="T4" fmla="*/ 101 w 134"/>
                  <a:gd name="T5" fmla="*/ 0 h 135"/>
                  <a:gd name="T6" fmla="*/ 134 w 134"/>
                  <a:gd name="T7" fmla="*/ 2 h 135"/>
                  <a:gd name="T8" fmla="*/ 134 w 134"/>
                  <a:gd name="T9" fmla="*/ 36 h 135"/>
                  <a:gd name="T10" fmla="*/ 131 w 134"/>
                  <a:gd name="T11" fmla="*/ 135 h 135"/>
                  <a:gd name="T12" fmla="*/ 0 w 134"/>
                  <a:gd name="T13" fmla="*/ 133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0" y="133"/>
                    </a:moveTo>
                    <a:lnTo>
                      <a:pt x="5" y="0"/>
                    </a:lnTo>
                    <a:lnTo>
                      <a:pt x="101" y="0"/>
                    </a:lnTo>
                    <a:lnTo>
                      <a:pt x="134" y="2"/>
                    </a:lnTo>
                    <a:lnTo>
                      <a:pt x="134" y="36"/>
                    </a:lnTo>
                    <a:lnTo>
                      <a:pt x="131" y="135"/>
                    </a:lnTo>
                    <a:lnTo>
                      <a:pt x="0" y="13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1" name="Freeform 891"/>
              <p:cNvSpPr>
                <a:spLocks/>
              </p:cNvSpPr>
              <p:nvPr/>
            </p:nvSpPr>
            <p:spPr bwMode="auto">
              <a:xfrm>
                <a:off x="21382" y="8195"/>
                <a:ext cx="206" cy="178"/>
              </a:xfrm>
              <a:custGeom>
                <a:avLst/>
                <a:gdLst>
                  <a:gd name="T0" fmla="*/ 19 w 206"/>
                  <a:gd name="T1" fmla="*/ 167 h 178"/>
                  <a:gd name="T2" fmla="*/ 9 w 206"/>
                  <a:gd name="T3" fmla="*/ 165 h 178"/>
                  <a:gd name="T4" fmla="*/ 11 w 206"/>
                  <a:gd name="T5" fmla="*/ 133 h 178"/>
                  <a:gd name="T6" fmla="*/ 0 w 206"/>
                  <a:gd name="T7" fmla="*/ 131 h 178"/>
                  <a:gd name="T8" fmla="*/ 11 w 206"/>
                  <a:gd name="T9" fmla="*/ 0 h 178"/>
                  <a:gd name="T10" fmla="*/ 198 w 206"/>
                  <a:gd name="T11" fmla="*/ 10 h 178"/>
                  <a:gd name="T12" fmla="*/ 202 w 206"/>
                  <a:gd name="T13" fmla="*/ 10 h 178"/>
                  <a:gd name="T14" fmla="*/ 195 w 206"/>
                  <a:gd name="T15" fmla="*/ 144 h 178"/>
                  <a:gd name="T16" fmla="*/ 206 w 206"/>
                  <a:gd name="T17" fmla="*/ 146 h 178"/>
                  <a:gd name="T18" fmla="*/ 204 w 206"/>
                  <a:gd name="T19" fmla="*/ 178 h 178"/>
                  <a:gd name="T20" fmla="*/ 19 w 206"/>
                  <a:gd name="T21" fmla="*/ 16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178">
                    <a:moveTo>
                      <a:pt x="19" y="167"/>
                    </a:moveTo>
                    <a:lnTo>
                      <a:pt x="9" y="165"/>
                    </a:lnTo>
                    <a:lnTo>
                      <a:pt x="11" y="133"/>
                    </a:lnTo>
                    <a:lnTo>
                      <a:pt x="0" y="131"/>
                    </a:lnTo>
                    <a:lnTo>
                      <a:pt x="11" y="0"/>
                    </a:lnTo>
                    <a:lnTo>
                      <a:pt x="198" y="10"/>
                    </a:lnTo>
                    <a:lnTo>
                      <a:pt x="202" y="10"/>
                    </a:lnTo>
                    <a:lnTo>
                      <a:pt x="195" y="144"/>
                    </a:lnTo>
                    <a:lnTo>
                      <a:pt x="206" y="146"/>
                    </a:lnTo>
                    <a:lnTo>
                      <a:pt x="204" y="178"/>
                    </a:lnTo>
                    <a:lnTo>
                      <a:pt x="19" y="167"/>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2" name="Freeform 892"/>
              <p:cNvSpPr>
                <a:spLocks/>
              </p:cNvSpPr>
              <p:nvPr/>
            </p:nvSpPr>
            <p:spPr bwMode="auto">
              <a:xfrm>
                <a:off x="22817" y="8266"/>
                <a:ext cx="133" cy="199"/>
              </a:xfrm>
              <a:custGeom>
                <a:avLst/>
                <a:gdLst>
                  <a:gd name="T0" fmla="*/ 128 w 133"/>
                  <a:gd name="T1" fmla="*/ 199 h 199"/>
                  <a:gd name="T2" fmla="*/ 0 w 133"/>
                  <a:gd name="T3" fmla="*/ 199 h 199"/>
                  <a:gd name="T4" fmla="*/ 2 w 133"/>
                  <a:gd name="T5" fmla="*/ 135 h 199"/>
                  <a:gd name="T6" fmla="*/ 4 w 133"/>
                  <a:gd name="T7" fmla="*/ 0 h 199"/>
                  <a:gd name="T8" fmla="*/ 133 w 133"/>
                  <a:gd name="T9" fmla="*/ 2 h 199"/>
                  <a:gd name="T10" fmla="*/ 128 w 133"/>
                  <a:gd name="T11" fmla="*/ 135 h 199"/>
                  <a:gd name="T12" fmla="*/ 128 w 133"/>
                  <a:gd name="T13" fmla="*/ 199 h 199"/>
                </a:gdLst>
                <a:ahLst/>
                <a:cxnLst>
                  <a:cxn ang="0">
                    <a:pos x="T0" y="T1"/>
                  </a:cxn>
                  <a:cxn ang="0">
                    <a:pos x="T2" y="T3"/>
                  </a:cxn>
                  <a:cxn ang="0">
                    <a:pos x="T4" y="T5"/>
                  </a:cxn>
                  <a:cxn ang="0">
                    <a:pos x="T6" y="T7"/>
                  </a:cxn>
                  <a:cxn ang="0">
                    <a:pos x="T8" y="T9"/>
                  </a:cxn>
                  <a:cxn ang="0">
                    <a:pos x="T10" y="T11"/>
                  </a:cxn>
                  <a:cxn ang="0">
                    <a:pos x="T12" y="T13"/>
                  </a:cxn>
                </a:cxnLst>
                <a:rect l="0" t="0" r="r" b="b"/>
                <a:pathLst>
                  <a:path w="133" h="199">
                    <a:moveTo>
                      <a:pt x="128" y="199"/>
                    </a:moveTo>
                    <a:lnTo>
                      <a:pt x="0" y="199"/>
                    </a:lnTo>
                    <a:lnTo>
                      <a:pt x="2" y="135"/>
                    </a:lnTo>
                    <a:lnTo>
                      <a:pt x="4" y="0"/>
                    </a:lnTo>
                    <a:lnTo>
                      <a:pt x="133" y="2"/>
                    </a:lnTo>
                    <a:lnTo>
                      <a:pt x="128" y="135"/>
                    </a:lnTo>
                    <a:lnTo>
                      <a:pt x="128" y="19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3" name="Freeform 893"/>
              <p:cNvSpPr>
                <a:spLocks/>
              </p:cNvSpPr>
              <p:nvPr/>
            </p:nvSpPr>
            <p:spPr bwMode="auto">
              <a:xfrm>
                <a:off x="24880" y="8246"/>
                <a:ext cx="213" cy="140"/>
              </a:xfrm>
              <a:custGeom>
                <a:avLst/>
                <a:gdLst>
                  <a:gd name="T0" fmla="*/ 3 w 213"/>
                  <a:gd name="T1" fmla="*/ 140 h 140"/>
                  <a:gd name="T2" fmla="*/ 0 w 213"/>
                  <a:gd name="T3" fmla="*/ 41 h 140"/>
                  <a:gd name="T4" fmla="*/ 63 w 213"/>
                  <a:gd name="T5" fmla="*/ 39 h 140"/>
                  <a:gd name="T6" fmla="*/ 61 w 213"/>
                  <a:gd name="T7" fmla="*/ 5 h 140"/>
                  <a:gd name="T8" fmla="*/ 110 w 213"/>
                  <a:gd name="T9" fmla="*/ 0 h 140"/>
                  <a:gd name="T10" fmla="*/ 123 w 213"/>
                  <a:gd name="T11" fmla="*/ 11 h 140"/>
                  <a:gd name="T12" fmla="*/ 127 w 213"/>
                  <a:gd name="T13" fmla="*/ 17 h 140"/>
                  <a:gd name="T14" fmla="*/ 131 w 213"/>
                  <a:gd name="T15" fmla="*/ 47 h 140"/>
                  <a:gd name="T16" fmla="*/ 136 w 213"/>
                  <a:gd name="T17" fmla="*/ 54 h 140"/>
                  <a:gd name="T18" fmla="*/ 146 w 213"/>
                  <a:gd name="T19" fmla="*/ 67 h 140"/>
                  <a:gd name="T20" fmla="*/ 159 w 213"/>
                  <a:gd name="T21" fmla="*/ 71 h 140"/>
                  <a:gd name="T22" fmla="*/ 187 w 213"/>
                  <a:gd name="T23" fmla="*/ 84 h 140"/>
                  <a:gd name="T24" fmla="*/ 198 w 213"/>
                  <a:gd name="T25" fmla="*/ 97 h 140"/>
                  <a:gd name="T26" fmla="*/ 202 w 213"/>
                  <a:gd name="T27" fmla="*/ 97 h 140"/>
                  <a:gd name="T28" fmla="*/ 207 w 213"/>
                  <a:gd name="T29" fmla="*/ 103 h 140"/>
                  <a:gd name="T30" fmla="*/ 207 w 213"/>
                  <a:gd name="T31" fmla="*/ 118 h 140"/>
                  <a:gd name="T32" fmla="*/ 213 w 213"/>
                  <a:gd name="T33" fmla="*/ 129 h 140"/>
                  <a:gd name="T34" fmla="*/ 3 w 213"/>
                  <a:gd name="T3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140">
                    <a:moveTo>
                      <a:pt x="3" y="140"/>
                    </a:moveTo>
                    <a:lnTo>
                      <a:pt x="0" y="41"/>
                    </a:lnTo>
                    <a:lnTo>
                      <a:pt x="63" y="39"/>
                    </a:lnTo>
                    <a:lnTo>
                      <a:pt x="61" y="5"/>
                    </a:lnTo>
                    <a:lnTo>
                      <a:pt x="110" y="0"/>
                    </a:lnTo>
                    <a:lnTo>
                      <a:pt x="123" y="11"/>
                    </a:lnTo>
                    <a:lnTo>
                      <a:pt x="127" y="17"/>
                    </a:lnTo>
                    <a:lnTo>
                      <a:pt x="131" y="47"/>
                    </a:lnTo>
                    <a:lnTo>
                      <a:pt x="136" y="54"/>
                    </a:lnTo>
                    <a:lnTo>
                      <a:pt x="146" y="67"/>
                    </a:lnTo>
                    <a:lnTo>
                      <a:pt x="159" y="71"/>
                    </a:lnTo>
                    <a:lnTo>
                      <a:pt x="187" y="84"/>
                    </a:lnTo>
                    <a:lnTo>
                      <a:pt x="198" y="97"/>
                    </a:lnTo>
                    <a:lnTo>
                      <a:pt x="202" y="97"/>
                    </a:lnTo>
                    <a:lnTo>
                      <a:pt x="207" y="103"/>
                    </a:lnTo>
                    <a:lnTo>
                      <a:pt x="207" y="118"/>
                    </a:lnTo>
                    <a:lnTo>
                      <a:pt x="213" y="129"/>
                    </a:lnTo>
                    <a:lnTo>
                      <a:pt x="3" y="14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4" name="Freeform 894"/>
              <p:cNvSpPr>
                <a:spLocks/>
              </p:cNvSpPr>
              <p:nvPr/>
            </p:nvSpPr>
            <p:spPr bwMode="auto">
              <a:xfrm>
                <a:off x="23076" y="8304"/>
                <a:ext cx="153" cy="99"/>
              </a:xfrm>
              <a:custGeom>
                <a:avLst/>
                <a:gdLst>
                  <a:gd name="T0" fmla="*/ 153 w 153"/>
                  <a:gd name="T1" fmla="*/ 97 h 99"/>
                  <a:gd name="T2" fmla="*/ 97 w 153"/>
                  <a:gd name="T3" fmla="*/ 99 h 99"/>
                  <a:gd name="T4" fmla="*/ 0 w 153"/>
                  <a:gd name="T5" fmla="*/ 99 h 99"/>
                  <a:gd name="T6" fmla="*/ 3 w 153"/>
                  <a:gd name="T7" fmla="*/ 0 h 99"/>
                  <a:gd name="T8" fmla="*/ 99 w 153"/>
                  <a:gd name="T9" fmla="*/ 0 h 99"/>
                  <a:gd name="T10" fmla="*/ 99 w 153"/>
                  <a:gd name="T11" fmla="*/ 32 h 99"/>
                  <a:gd name="T12" fmla="*/ 153 w 153"/>
                  <a:gd name="T13" fmla="*/ 35 h 99"/>
                  <a:gd name="T14" fmla="*/ 153 w 153"/>
                  <a:gd name="T15" fmla="*/ 97 h 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99">
                    <a:moveTo>
                      <a:pt x="153" y="97"/>
                    </a:moveTo>
                    <a:lnTo>
                      <a:pt x="97" y="99"/>
                    </a:lnTo>
                    <a:lnTo>
                      <a:pt x="0" y="99"/>
                    </a:lnTo>
                    <a:lnTo>
                      <a:pt x="3" y="0"/>
                    </a:lnTo>
                    <a:lnTo>
                      <a:pt x="99" y="0"/>
                    </a:lnTo>
                    <a:lnTo>
                      <a:pt x="99" y="32"/>
                    </a:lnTo>
                    <a:lnTo>
                      <a:pt x="153" y="35"/>
                    </a:lnTo>
                    <a:lnTo>
                      <a:pt x="153" y="9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5" name="Freeform 895"/>
              <p:cNvSpPr>
                <a:spLocks/>
              </p:cNvSpPr>
              <p:nvPr/>
            </p:nvSpPr>
            <p:spPr bwMode="auto">
              <a:xfrm>
                <a:off x="24747" y="8287"/>
                <a:ext cx="138" cy="142"/>
              </a:xfrm>
              <a:custGeom>
                <a:avLst/>
                <a:gdLst>
                  <a:gd name="T0" fmla="*/ 138 w 138"/>
                  <a:gd name="T1" fmla="*/ 133 h 142"/>
                  <a:gd name="T2" fmla="*/ 7 w 138"/>
                  <a:gd name="T3" fmla="*/ 142 h 142"/>
                  <a:gd name="T4" fmla="*/ 0 w 138"/>
                  <a:gd name="T5" fmla="*/ 9 h 142"/>
                  <a:gd name="T6" fmla="*/ 65 w 138"/>
                  <a:gd name="T7" fmla="*/ 4 h 142"/>
                  <a:gd name="T8" fmla="*/ 133 w 138"/>
                  <a:gd name="T9" fmla="*/ 0 h 142"/>
                  <a:gd name="T10" fmla="*/ 136 w 138"/>
                  <a:gd name="T11" fmla="*/ 99 h 142"/>
                  <a:gd name="T12" fmla="*/ 138 w 138"/>
                  <a:gd name="T13" fmla="*/ 133 h 142"/>
                </a:gdLst>
                <a:ahLst/>
                <a:cxnLst>
                  <a:cxn ang="0">
                    <a:pos x="T0" y="T1"/>
                  </a:cxn>
                  <a:cxn ang="0">
                    <a:pos x="T2" y="T3"/>
                  </a:cxn>
                  <a:cxn ang="0">
                    <a:pos x="T4" y="T5"/>
                  </a:cxn>
                  <a:cxn ang="0">
                    <a:pos x="T6" y="T7"/>
                  </a:cxn>
                  <a:cxn ang="0">
                    <a:pos x="T8" y="T9"/>
                  </a:cxn>
                  <a:cxn ang="0">
                    <a:pos x="T10" y="T11"/>
                  </a:cxn>
                  <a:cxn ang="0">
                    <a:pos x="T12" y="T13"/>
                  </a:cxn>
                </a:cxnLst>
                <a:rect l="0" t="0" r="r" b="b"/>
                <a:pathLst>
                  <a:path w="138" h="142">
                    <a:moveTo>
                      <a:pt x="138" y="133"/>
                    </a:moveTo>
                    <a:lnTo>
                      <a:pt x="7" y="142"/>
                    </a:lnTo>
                    <a:lnTo>
                      <a:pt x="0" y="9"/>
                    </a:lnTo>
                    <a:lnTo>
                      <a:pt x="65" y="4"/>
                    </a:lnTo>
                    <a:lnTo>
                      <a:pt x="133" y="0"/>
                    </a:lnTo>
                    <a:lnTo>
                      <a:pt x="136" y="99"/>
                    </a:lnTo>
                    <a:lnTo>
                      <a:pt x="138"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6" name="Freeform 896"/>
              <p:cNvSpPr>
                <a:spLocks/>
              </p:cNvSpPr>
              <p:nvPr/>
            </p:nvSpPr>
            <p:spPr bwMode="auto">
              <a:xfrm>
                <a:off x="24487" y="8300"/>
                <a:ext cx="138" cy="172"/>
              </a:xfrm>
              <a:custGeom>
                <a:avLst/>
                <a:gdLst>
                  <a:gd name="T0" fmla="*/ 138 w 138"/>
                  <a:gd name="T1" fmla="*/ 167 h 172"/>
                  <a:gd name="T2" fmla="*/ 7 w 138"/>
                  <a:gd name="T3" fmla="*/ 172 h 172"/>
                  <a:gd name="T4" fmla="*/ 0 w 138"/>
                  <a:gd name="T5" fmla="*/ 6 h 172"/>
                  <a:gd name="T6" fmla="*/ 65 w 138"/>
                  <a:gd name="T7" fmla="*/ 4 h 172"/>
                  <a:gd name="T8" fmla="*/ 129 w 138"/>
                  <a:gd name="T9" fmla="*/ 0 h 172"/>
                  <a:gd name="T10" fmla="*/ 138 w 138"/>
                  <a:gd name="T11" fmla="*/ 167 h 172"/>
                </a:gdLst>
                <a:ahLst/>
                <a:cxnLst>
                  <a:cxn ang="0">
                    <a:pos x="T0" y="T1"/>
                  </a:cxn>
                  <a:cxn ang="0">
                    <a:pos x="T2" y="T3"/>
                  </a:cxn>
                  <a:cxn ang="0">
                    <a:pos x="T4" y="T5"/>
                  </a:cxn>
                  <a:cxn ang="0">
                    <a:pos x="T6" y="T7"/>
                  </a:cxn>
                  <a:cxn ang="0">
                    <a:pos x="T8" y="T9"/>
                  </a:cxn>
                  <a:cxn ang="0">
                    <a:pos x="T10" y="T11"/>
                  </a:cxn>
                </a:cxnLst>
                <a:rect l="0" t="0" r="r" b="b"/>
                <a:pathLst>
                  <a:path w="138" h="172">
                    <a:moveTo>
                      <a:pt x="138" y="167"/>
                    </a:moveTo>
                    <a:lnTo>
                      <a:pt x="7" y="172"/>
                    </a:lnTo>
                    <a:lnTo>
                      <a:pt x="0" y="6"/>
                    </a:lnTo>
                    <a:lnTo>
                      <a:pt x="65" y="4"/>
                    </a:lnTo>
                    <a:lnTo>
                      <a:pt x="129" y="0"/>
                    </a:lnTo>
                    <a:lnTo>
                      <a:pt x="138" y="16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7" name="Freeform 897"/>
              <p:cNvSpPr>
                <a:spLocks/>
              </p:cNvSpPr>
              <p:nvPr/>
            </p:nvSpPr>
            <p:spPr bwMode="auto">
              <a:xfrm>
                <a:off x="24616" y="8296"/>
                <a:ext cx="140" cy="171"/>
              </a:xfrm>
              <a:custGeom>
                <a:avLst/>
                <a:gdLst>
                  <a:gd name="T0" fmla="*/ 9 w 140"/>
                  <a:gd name="T1" fmla="*/ 171 h 171"/>
                  <a:gd name="T2" fmla="*/ 0 w 140"/>
                  <a:gd name="T3" fmla="*/ 4 h 171"/>
                  <a:gd name="T4" fmla="*/ 67 w 140"/>
                  <a:gd name="T5" fmla="*/ 2 h 171"/>
                  <a:gd name="T6" fmla="*/ 131 w 140"/>
                  <a:gd name="T7" fmla="*/ 0 h 171"/>
                  <a:gd name="T8" fmla="*/ 138 w 140"/>
                  <a:gd name="T9" fmla="*/ 133 h 171"/>
                  <a:gd name="T10" fmla="*/ 140 w 140"/>
                  <a:gd name="T11" fmla="*/ 167 h 171"/>
                  <a:gd name="T12" fmla="*/ 9 w 140"/>
                  <a:gd name="T13" fmla="*/ 171 h 171"/>
                </a:gdLst>
                <a:ahLst/>
                <a:cxnLst>
                  <a:cxn ang="0">
                    <a:pos x="T0" y="T1"/>
                  </a:cxn>
                  <a:cxn ang="0">
                    <a:pos x="T2" y="T3"/>
                  </a:cxn>
                  <a:cxn ang="0">
                    <a:pos x="T4" y="T5"/>
                  </a:cxn>
                  <a:cxn ang="0">
                    <a:pos x="T6" y="T7"/>
                  </a:cxn>
                  <a:cxn ang="0">
                    <a:pos x="T8" y="T9"/>
                  </a:cxn>
                  <a:cxn ang="0">
                    <a:pos x="T10" y="T11"/>
                  </a:cxn>
                  <a:cxn ang="0">
                    <a:pos x="T12" y="T13"/>
                  </a:cxn>
                </a:cxnLst>
                <a:rect l="0" t="0" r="r" b="b"/>
                <a:pathLst>
                  <a:path w="140" h="171">
                    <a:moveTo>
                      <a:pt x="9" y="171"/>
                    </a:moveTo>
                    <a:lnTo>
                      <a:pt x="0" y="4"/>
                    </a:lnTo>
                    <a:lnTo>
                      <a:pt x="67" y="2"/>
                    </a:lnTo>
                    <a:lnTo>
                      <a:pt x="131" y="0"/>
                    </a:lnTo>
                    <a:lnTo>
                      <a:pt x="138" y="133"/>
                    </a:lnTo>
                    <a:lnTo>
                      <a:pt x="140" y="167"/>
                    </a:lnTo>
                    <a:lnTo>
                      <a:pt x="9" y="17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8" name="Freeform 898"/>
              <p:cNvSpPr>
                <a:spLocks/>
              </p:cNvSpPr>
              <p:nvPr/>
            </p:nvSpPr>
            <p:spPr bwMode="auto">
              <a:xfrm>
                <a:off x="24354" y="8306"/>
                <a:ext cx="140" cy="170"/>
              </a:xfrm>
              <a:custGeom>
                <a:avLst/>
                <a:gdLst>
                  <a:gd name="T0" fmla="*/ 140 w 140"/>
                  <a:gd name="T1" fmla="*/ 166 h 170"/>
                  <a:gd name="T2" fmla="*/ 9 w 140"/>
                  <a:gd name="T3" fmla="*/ 170 h 170"/>
                  <a:gd name="T4" fmla="*/ 2 w 140"/>
                  <a:gd name="T5" fmla="*/ 39 h 170"/>
                  <a:gd name="T6" fmla="*/ 0 w 140"/>
                  <a:gd name="T7" fmla="*/ 7 h 170"/>
                  <a:gd name="T8" fmla="*/ 67 w 140"/>
                  <a:gd name="T9" fmla="*/ 3 h 170"/>
                  <a:gd name="T10" fmla="*/ 133 w 140"/>
                  <a:gd name="T11" fmla="*/ 0 h 170"/>
                  <a:gd name="T12" fmla="*/ 140 w 140"/>
                  <a:gd name="T13" fmla="*/ 166 h 170"/>
                </a:gdLst>
                <a:ahLst/>
                <a:cxnLst>
                  <a:cxn ang="0">
                    <a:pos x="T0" y="T1"/>
                  </a:cxn>
                  <a:cxn ang="0">
                    <a:pos x="T2" y="T3"/>
                  </a:cxn>
                  <a:cxn ang="0">
                    <a:pos x="T4" y="T5"/>
                  </a:cxn>
                  <a:cxn ang="0">
                    <a:pos x="T6" y="T7"/>
                  </a:cxn>
                  <a:cxn ang="0">
                    <a:pos x="T8" y="T9"/>
                  </a:cxn>
                  <a:cxn ang="0">
                    <a:pos x="T10" y="T11"/>
                  </a:cxn>
                  <a:cxn ang="0">
                    <a:pos x="T12" y="T13"/>
                  </a:cxn>
                </a:cxnLst>
                <a:rect l="0" t="0" r="r" b="b"/>
                <a:pathLst>
                  <a:path w="140" h="170">
                    <a:moveTo>
                      <a:pt x="140" y="166"/>
                    </a:moveTo>
                    <a:lnTo>
                      <a:pt x="9" y="170"/>
                    </a:lnTo>
                    <a:lnTo>
                      <a:pt x="2" y="39"/>
                    </a:lnTo>
                    <a:lnTo>
                      <a:pt x="0" y="7"/>
                    </a:lnTo>
                    <a:lnTo>
                      <a:pt x="67" y="3"/>
                    </a:lnTo>
                    <a:lnTo>
                      <a:pt x="133" y="0"/>
                    </a:lnTo>
                    <a:lnTo>
                      <a:pt x="140" y="16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9" name="Freeform 899"/>
              <p:cNvSpPr>
                <a:spLocks/>
              </p:cNvSpPr>
              <p:nvPr/>
            </p:nvSpPr>
            <p:spPr bwMode="auto">
              <a:xfrm>
                <a:off x="23229" y="8332"/>
                <a:ext cx="155" cy="99"/>
              </a:xfrm>
              <a:custGeom>
                <a:avLst/>
                <a:gdLst>
                  <a:gd name="T0" fmla="*/ 155 w 155"/>
                  <a:gd name="T1" fmla="*/ 88 h 99"/>
                  <a:gd name="T2" fmla="*/ 146 w 155"/>
                  <a:gd name="T3" fmla="*/ 88 h 99"/>
                  <a:gd name="T4" fmla="*/ 144 w 155"/>
                  <a:gd name="T5" fmla="*/ 97 h 99"/>
                  <a:gd name="T6" fmla="*/ 75 w 155"/>
                  <a:gd name="T7" fmla="*/ 99 h 99"/>
                  <a:gd name="T8" fmla="*/ 75 w 155"/>
                  <a:gd name="T9" fmla="*/ 71 h 99"/>
                  <a:gd name="T10" fmla="*/ 0 w 155"/>
                  <a:gd name="T11" fmla="*/ 69 h 99"/>
                  <a:gd name="T12" fmla="*/ 0 w 155"/>
                  <a:gd name="T13" fmla="*/ 7 h 99"/>
                  <a:gd name="T14" fmla="*/ 26 w 155"/>
                  <a:gd name="T15" fmla="*/ 7 h 99"/>
                  <a:gd name="T16" fmla="*/ 28 w 155"/>
                  <a:gd name="T17" fmla="*/ 0 h 99"/>
                  <a:gd name="T18" fmla="*/ 133 w 155"/>
                  <a:gd name="T19" fmla="*/ 0 h 99"/>
                  <a:gd name="T20" fmla="*/ 137 w 155"/>
                  <a:gd name="T21" fmla="*/ 7 h 99"/>
                  <a:gd name="T22" fmla="*/ 135 w 155"/>
                  <a:gd name="T23" fmla="*/ 19 h 99"/>
                  <a:gd name="T24" fmla="*/ 129 w 155"/>
                  <a:gd name="T25" fmla="*/ 26 h 99"/>
                  <a:gd name="T26" fmla="*/ 131 w 155"/>
                  <a:gd name="T27" fmla="*/ 43 h 99"/>
                  <a:gd name="T28" fmla="*/ 150 w 155"/>
                  <a:gd name="T29" fmla="*/ 60 h 99"/>
                  <a:gd name="T30" fmla="*/ 155 w 155"/>
                  <a:gd name="T31"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 h="99">
                    <a:moveTo>
                      <a:pt x="155" y="88"/>
                    </a:moveTo>
                    <a:lnTo>
                      <a:pt x="146" y="88"/>
                    </a:lnTo>
                    <a:lnTo>
                      <a:pt x="144" y="97"/>
                    </a:lnTo>
                    <a:lnTo>
                      <a:pt x="75" y="99"/>
                    </a:lnTo>
                    <a:lnTo>
                      <a:pt x="75" y="71"/>
                    </a:lnTo>
                    <a:lnTo>
                      <a:pt x="0" y="69"/>
                    </a:lnTo>
                    <a:lnTo>
                      <a:pt x="0" y="7"/>
                    </a:lnTo>
                    <a:lnTo>
                      <a:pt x="26" y="7"/>
                    </a:lnTo>
                    <a:lnTo>
                      <a:pt x="28" y="0"/>
                    </a:lnTo>
                    <a:lnTo>
                      <a:pt x="133" y="0"/>
                    </a:lnTo>
                    <a:lnTo>
                      <a:pt x="137" y="7"/>
                    </a:lnTo>
                    <a:lnTo>
                      <a:pt x="135" y="19"/>
                    </a:lnTo>
                    <a:lnTo>
                      <a:pt x="129" y="26"/>
                    </a:lnTo>
                    <a:lnTo>
                      <a:pt x="131" y="43"/>
                    </a:lnTo>
                    <a:lnTo>
                      <a:pt x="150" y="60"/>
                    </a:lnTo>
                    <a:lnTo>
                      <a:pt x="155" y="8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0" name="Freeform 900"/>
              <p:cNvSpPr>
                <a:spLocks/>
              </p:cNvSpPr>
              <p:nvPr/>
            </p:nvSpPr>
            <p:spPr bwMode="auto">
              <a:xfrm>
                <a:off x="23358" y="8358"/>
                <a:ext cx="191" cy="133"/>
              </a:xfrm>
              <a:custGeom>
                <a:avLst/>
                <a:gdLst>
                  <a:gd name="T0" fmla="*/ 191 w 191"/>
                  <a:gd name="T1" fmla="*/ 133 h 133"/>
                  <a:gd name="T2" fmla="*/ 62 w 191"/>
                  <a:gd name="T3" fmla="*/ 133 h 133"/>
                  <a:gd name="T4" fmla="*/ 56 w 191"/>
                  <a:gd name="T5" fmla="*/ 118 h 133"/>
                  <a:gd name="T6" fmla="*/ 60 w 191"/>
                  <a:gd name="T7" fmla="*/ 109 h 133"/>
                  <a:gd name="T8" fmla="*/ 60 w 191"/>
                  <a:gd name="T9" fmla="*/ 94 h 133"/>
                  <a:gd name="T10" fmla="*/ 49 w 191"/>
                  <a:gd name="T11" fmla="*/ 88 h 133"/>
                  <a:gd name="T12" fmla="*/ 45 w 191"/>
                  <a:gd name="T13" fmla="*/ 82 h 133"/>
                  <a:gd name="T14" fmla="*/ 34 w 191"/>
                  <a:gd name="T15" fmla="*/ 79 h 133"/>
                  <a:gd name="T16" fmla="*/ 34 w 191"/>
                  <a:gd name="T17" fmla="*/ 69 h 133"/>
                  <a:gd name="T18" fmla="*/ 26 w 191"/>
                  <a:gd name="T19" fmla="*/ 62 h 133"/>
                  <a:gd name="T20" fmla="*/ 21 w 191"/>
                  <a:gd name="T21" fmla="*/ 34 h 133"/>
                  <a:gd name="T22" fmla="*/ 2 w 191"/>
                  <a:gd name="T23" fmla="*/ 17 h 133"/>
                  <a:gd name="T24" fmla="*/ 0 w 191"/>
                  <a:gd name="T25" fmla="*/ 0 h 133"/>
                  <a:gd name="T26" fmla="*/ 191 w 191"/>
                  <a:gd name="T27" fmla="*/ 0 h 133"/>
                  <a:gd name="T28" fmla="*/ 191 w 191"/>
                  <a:gd name="T2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133">
                    <a:moveTo>
                      <a:pt x="191" y="133"/>
                    </a:moveTo>
                    <a:lnTo>
                      <a:pt x="62" y="133"/>
                    </a:lnTo>
                    <a:lnTo>
                      <a:pt x="56" y="118"/>
                    </a:lnTo>
                    <a:lnTo>
                      <a:pt x="60" y="109"/>
                    </a:lnTo>
                    <a:lnTo>
                      <a:pt x="60" y="94"/>
                    </a:lnTo>
                    <a:lnTo>
                      <a:pt x="49" y="88"/>
                    </a:lnTo>
                    <a:lnTo>
                      <a:pt x="45" y="82"/>
                    </a:lnTo>
                    <a:lnTo>
                      <a:pt x="34" y="79"/>
                    </a:lnTo>
                    <a:lnTo>
                      <a:pt x="34" y="69"/>
                    </a:lnTo>
                    <a:lnTo>
                      <a:pt x="26" y="62"/>
                    </a:lnTo>
                    <a:lnTo>
                      <a:pt x="21" y="34"/>
                    </a:lnTo>
                    <a:lnTo>
                      <a:pt x="2" y="17"/>
                    </a:lnTo>
                    <a:lnTo>
                      <a:pt x="0" y="0"/>
                    </a:lnTo>
                    <a:lnTo>
                      <a:pt x="191" y="0"/>
                    </a:lnTo>
                    <a:lnTo>
                      <a:pt x="191"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1" name="Freeform 901"/>
              <p:cNvSpPr>
                <a:spLocks/>
              </p:cNvSpPr>
              <p:nvPr/>
            </p:nvSpPr>
            <p:spPr bwMode="auto">
              <a:xfrm>
                <a:off x="23549" y="8358"/>
                <a:ext cx="163" cy="133"/>
              </a:xfrm>
              <a:custGeom>
                <a:avLst/>
                <a:gdLst>
                  <a:gd name="T0" fmla="*/ 0 w 163"/>
                  <a:gd name="T1" fmla="*/ 133 h 133"/>
                  <a:gd name="T2" fmla="*/ 0 w 163"/>
                  <a:gd name="T3" fmla="*/ 0 h 133"/>
                  <a:gd name="T4" fmla="*/ 94 w 163"/>
                  <a:gd name="T5" fmla="*/ 0 h 133"/>
                  <a:gd name="T6" fmla="*/ 161 w 163"/>
                  <a:gd name="T7" fmla="*/ 0 h 133"/>
                  <a:gd name="T8" fmla="*/ 163 w 163"/>
                  <a:gd name="T9" fmla="*/ 133 h 133"/>
                  <a:gd name="T10" fmla="*/ 32 w 163"/>
                  <a:gd name="T11" fmla="*/ 133 h 133"/>
                  <a:gd name="T12" fmla="*/ 0 w 163"/>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63" h="133">
                    <a:moveTo>
                      <a:pt x="0" y="133"/>
                    </a:moveTo>
                    <a:lnTo>
                      <a:pt x="0" y="0"/>
                    </a:lnTo>
                    <a:lnTo>
                      <a:pt x="94" y="0"/>
                    </a:lnTo>
                    <a:lnTo>
                      <a:pt x="161" y="0"/>
                    </a:lnTo>
                    <a:lnTo>
                      <a:pt x="163" y="133"/>
                    </a:lnTo>
                    <a:lnTo>
                      <a:pt x="32" y="133"/>
                    </a:lnTo>
                    <a:lnTo>
                      <a:pt x="0"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2" name="Freeform 902"/>
              <p:cNvSpPr>
                <a:spLocks/>
              </p:cNvSpPr>
              <p:nvPr/>
            </p:nvSpPr>
            <p:spPr bwMode="auto">
              <a:xfrm>
                <a:off x="23710" y="8358"/>
                <a:ext cx="131" cy="133"/>
              </a:xfrm>
              <a:custGeom>
                <a:avLst/>
                <a:gdLst>
                  <a:gd name="T0" fmla="*/ 2 w 131"/>
                  <a:gd name="T1" fmla="*/ 133 h 133"/>
                  <a:gd name="T2" fmla="*/ 0 w 131"/>
                  <a:gd name="T3" fmla="*/ 0 h 133"/>
                  <a:gd name="T4" fmla="*/ 64 w 131"/>
                  <a:gd name="T5" fmla="*/ 0 h 133"/>
                  <a:gd name="T6" fmla="*/ 127 w 131"/>
                  <a:gd name="T7" fmla="*/ 0 h 133"/>
                  <a:gd name="T8" fmla="*/ 131 w 131"/>
                  <a:gd name="T9" fmla="*/ 131 h 133"/>
                  <a:gd name="T10" fmla="*/ 99 w 131"/>
                  <a:gd name="T11" fmla="*/ 131 h 133"/>
                  <a:gd name="T12" fmla="*/ 2 w 131"/>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2" y="133"/>
                    </a:moveTo>
                    <a:lnTo>
                      <a:pt x="0" y="0"/>
                    </a:lnTo>
                    <a:lnTo>
                      <a:pt x="64" y="0"/>
                    </a:lnTo>
                    <a:lnTo>
                      <a:pt x="127" y="0"/>
                    </a:lnTo>
                    <a:lnTo>
                      <a:pt x="131" y="131"/>
                    </a:lnTo>
                    <a:lnTo>
                      <a:pt x="99" y="131"/>
                    </a:lnTo>
                    <a:lnTo>
                      <a:pt x="2"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3" name="Freeform 903"/>
              <p:cNvSpPr>
                <a:spLocks/>
              </p:cNvSpPr>
              <p:nvPr/>
            </p:nvSpPr>
            <p:spPr bwMode="auto">
              <a:xfrm>
                <a:off x="23837" y="8354"/>
                <a:ext cx="135" cy="135"/>
              </a:xfrm>
              <a:custGeom>
                <a:avLst/>
                <a:gdLst>
                  <a:gd name="T0" fmla="*/ 101 w 135"/>
                  <a:gd name="T1" fmla="*/ 135 h 135"/>
                  <a:gd name="T2" fmla="*/ 4 w 135"/>
                  <a:gd name="T3" fmla="*/ 135 h 135"/>
                  <a:gd name="T4" fmla="*/ 0 w 135"/>
                  <a:gd name="T5" fmla="*/ 4 h 135"/>
                  <a:gd name="T6" fmla="*/ 64 w 135"/>
                  <a:gd name="T7" fmla="*/ 2 h 135"/>
                  <a:gd name="T8" fmla="*/ 131 w 135"/>
                  <a:gd name="T9" fmla="*/ 0 h 135"/>
                  <a:gd name="T10" fmla="*/ 135 w 135"/>
                  <a:gd name="T11" fmla="*/ 133 h 135"/>
                  <a:gd name="T12" fmla="*/ 101 w 135"/>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35" h="135">
                    <a:moveTo>
                      <a:pt x="101" y="135"/>
                    </a:moveTo>
                    <a:lnTo>
                      <a:pt x="4" y="135"/>
                    </a:lnTo>
                    <a:lnTo>
                      <a:pt x="0" y="4"/>
                    </a:lnTo>
                    <a:lnTo>
                      <a:pt x="64" y="2"/>
                    </a:lnTo>
                    <a:lnTo>
                      <a:pt x="131" y="0"/>
                    </a:lnTo>
                    <a:lnTo>
                      <a:pt x="135" y="133"/>
                    </a:lnTo>
                    <a:lnTo>
                      <a:pt x="101"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4" name="Freeform 904"/>
              <p:cNvSpPr>
                <a:spLocks/>
              </p:cNvSpPr>
              <p:nvPr/>
            </p:nvSpPr>
            <p:spPr bwMode="auto">
              <a:xfrm>
                <a:off x="23968" y="8351"/>
                <a:ext cx="133" cy="136"/>
              </a:xfrm>
              <a:custGeom>
                <a:avLst/>
                <a:gdLst>
                  <a:gd name="T0" fmla="*/ 133 w 133"/>
                  <a:gd name="T1" fmla="*/ 131 h 136"/>
                  <a:gd name="T2" fmla="*/ 101 w 133"/>
                  <a:gd name="T3" fmla="*/ 134 h 136"/>
                  <a:gd name="T4" fmla="*/ 4 w 133"/>
                  <a:gd name="T5" fmla="*/ 136 h 136"/>
                  <a:gd name="T6" fmla="*/ 0 w 133"/>
                  <a:gd name="T7" fmla="*/ 3 h 136"/>
                  <a:gd name="T8" fmla="*/ 64 w 133"/>
                  <a:gd name="T9" fmla="*/ 3 h 136"/>
                  <a:gd name="T10" fmla="*/ 131 w 133"/>
                  <a:gd name="T11" fmla="*/ 0 h 136"/>
                  <a:gd name="T12" fmla="*/ 133 w 133"/>
                  <a:gd name="T13" fmla="*/ 131 h 136"/>
                </a:gdLst>
                <a:ahLst/>
                <a:cxnLst>
                  <a:cxn ang="0">
                    <a:pos x="T0" y="T1"/>
                  </a:cxn>
                  <a:cxn ang="0">
                    <a:pos x="T2" y="T3"/>
                  </a:cxn>
                  <a:cxn ang="0">
                    <a:pos x="T4" y="T5"/>
                  </a:cxn>
                  <a:cxn ang="0">
                    <a:pos x="T6" y="T7"/>
                  </a:cxn>
                  <a:cxn ang="0">
                    <a:pos x="T8" y="T9"/>
                  </a:cxn>
                  <a:cxn ang="0">
                    <a:pos x="T10" y="T11"/>
                  </a:cxn>
                  <a:cxn ang="0">
                    <a:pos x="T12" y="T13"/>
                  </a:cxn>
                </a:cxnLst>
                <a:rect l="0" t="0" r="r" b="b"/>
                <a:pathLst>
                  <a:path w="133" h="136">
                    <a:moveTo>
                      <a:pt x="133" y="131"/>
                    </a:moveTo>
                    <a:lnTo>
                      <a:pt x="101" y="134"/>
                    </a:lnTo>
                    <a:lnTo>
                      <a:pt x="4" y="136"/>
                    </a:lnTo>
                    <a:lnTo>
                      <a:pt x="0" y="3"/>
                    </a:lnTo>
                    <a:lnTo>
                      <a:pt x="64" y="3"/>
                    </a:lnTo>
                    <a:lnTo>
                      <a:pt x="131" y="0"/>
                    </a:lnTo>
                    <a:lnTo>
                      <a:pt x="133"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5" name="Freeform 905"/>
              <p:cNvSpPr>
                <a:spLocks/>
              </p:cNvSpPr>
              <p:nvPr/>
            </p:nvSpPr>
            <p:spPr bwMode="auto">
              <a:xfrm>
                <a:off x="24228" y="8345"/>
                <a:ext cx="135" cy="133"/>
              </a:xfrm>
              <a:custGeom>
                <a:avLst/>
                <a:gdLst>
                  <a:gd name="T0" fmla="*/ 135 w 135"/>
                  <a:gd name="T1" fmla="*/ 131 h 133"/>
                  <a:gd name="T2" fmla="*/ 6 w 135"/>
                  <a:gd name="T3" fmla="*/ 133 h 133"/>
                  <a:gd name="T4" fmla="*/ 0 w 135"/>
                  <a:gd name="T5" fmla="*/ 4 h 133"/>
                  <a:gd name="T6" fmla="*/ 64 w 135"/>
                  <a:gd name="T7" fmla="*/ 2 h 133"/>
                  <a:gd name="T8" fmla="*/ 128 w 135"/>
                  <a:gd name="T9" fmla="*/ 0 h 133"/>
                  <a:gd name="T10" fmla="*/ 135 w 135"/>
                  <a:gd name="T11" fmla="*/ 131 h 133"/>
                </a:gdLst>
                <a:ahLst/>
                <a:cxnLst>
                  <a:cxn ang="0">
                    <a:pos x="T0" y="T1"/>
                  </a:cxn>
                  <a:cxn ang="0">
                    <a:pos x="T2" y="T3"/>
                  </a:cxn>
                  <a:cxn ang="0">
                    <a:pos x="T4" y="T5"/>
                  </a:cxn>
                  <a:cxn ang="0">
                    <a:pos x="T6" y="T7"/>
                  </a:cxn>
                  <a:cxn ang="0">
                    <a:pos x="T8" y="T9"/>
                  </a:cxn>
                  <a:cxn ang="0">
                    <a:pos x="T10" y="T11"/>
                  </a:cxn>
                </a:cxnLst>
                <a:rect l="0" t="0" r="r" b="b"/>
                <a:pathLst>
                  <a:path w="135" h="133">
                    <a:moveTo>
                      <a:pt x="135" y="131"/>
                    </a:moveTo>
                    <a:lnTo>
                      <a:pt x="6" y="133"/>
                    </a:lnTo>
                    <a:lnTo>
                      <a:pt x="0" y="4"/>
                    </a:lnTo>
                    <a:lnTo>
                      <a:pt x="64" y="2"/>
                    </a:lnTo>
                    <a:lnTo>
                      <a:pt x="128" y="0"/>
                    </a:lnTo>
                    <a:lnTo>
                      <a:pt x="135"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6" name="Freeform 906"/>
              <p:cNvSpPr>
                <a:spLocks/>
              </p:cNvSpPr>
              <p:nvPr/>
            </p:nvSpPr>
            <p:spPr bwMode="auto">
              <a:xfrm>
                <a:off x="24099" y="8349"/>
                <a:ext cx="135" cy="133"/>
              </a:xfrm>
              <a:custGeom>
                <a:avLst/>
                <a:gdLst>
                  <a:gd name="T0" fmla="*/ 103 w 135"/>
                  <a:gd name="T1" fmla="*/ 131 h 133"/>
                  <a:gd name="T2" fmla="*/ 2 w 135"/>
                  <a:gd name="T3" fmla="*/ 133 h 133"/>
                  <a:gd name="T4" fmla="*/ 0 w 135"/>
                  <a:gd name="T5" fmla="*/ 2 h 133"/>
                  <a:gd name="T6" fmla="*/ 64 w 135"/>
                  <a:gd name="T7" fmla="*/ 2 h 133"/>
                  <a:gd name="T8" fmla="*/ 129 w 135"/>
                  <a:gd name="T9" fmla="*/ 0 h 133"/>
                  <a:gd name="T10" fmla="*/ 135 w 135"/>
                  <a:gd name="T11" fmla="*/ 129 h 133"/>
                  <a:gd name="T12" fmla="*/ 103 w 135"/>
                  <a:gd name="T13" fmla="*/ 131 h 133"/>
                </a:gdLst>
                <a:ahLst/>
                <a:cxnLst>
                  <a:cxn ang="0">
                    <a:pos x="T0" y="T1"/>
                  </a:cxn>
                  <a:cxn ang="0">
                    <a:pos x="T2" y="T3"/>
                  </a:cxn>
                  <a:cxn ang="0">
                    <a:pos x="T4" y="T5"/>
                  </a:cxn>
                  <a:cxn ang="0">
                    <a:pos x="T6" y="T7"/>
                  </a:cxn>
                  <a:cxn ang="0">
                    <a:pos x="T8" y="T9"/>
                  </a:cxn>
                  <a:cxn ang="0">
                    <a:pos x="T10" y="T11"/>
                  </a:cxn>
                  <a:cxn ang="0">
                    <a:pos x="T12" y="T13"/>
                  </a:cxn>
                </a:cxnLst>
                <a:rect l="0" t="0" r="r" b="b"/>
                <a:pathLst>
                  <a:path w="135" h="133">
                    <a:moveTo>
                      <a:pt x="103" y="131"/>
                    </a:moveTo>
                    <a:lnTo>
                      <a:pt x="2" y="133"/>
                    </a:lnTo>
                    <a:lnTo>
                      <a:pt x="0" y="2"/>
                    </a:lnTo>
                    <a:lnTo>
                      <a:pt x="64" y="2"/>
                    </a:lnTo>
                    <a:lnTo>
                      <a:pt x="129" y="0"/>
                    </a:lnTo>
                    <a:lnTo>
                      <a:pt x="135" y="129"/>
                    </a:lnTo>
                    <a:lnTo>
                      <a:pt x="103"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7" name="Freeform 907"/>
              <p:cNvSpPr>
                <a:spLocks/>
              </p:cNvSpPr>
              <p:nvPr/>
            </p:nvSpPr>
            <p:spPr bwMode="auto">
              <a:xfrm>
                <a:off x="23173" y="8401"/>
                <a:ext cx="131" cy="135"/>
              </a:xfrm>
              <a:custGeom>
                <a:avLst/>
                <a:gdLst>
                  <a:gd name="T0" fmla="*/ 131 w 131"/>
                  <a:gd name="T1" fmla="*/ 135 h 135"/>
                  <a:gd name="T2" fmla="*/ 32 w 131"/>
                  <a:gd name="T3" fmla="*/ 133 h 135"/>
                  <a:gd name="T4" fmla="*/ 0 w 131"/>
                  <a:gd name="T5" fmla="*/ 133 h 135"/>
                  <a:gd name="T6" fmla="*/ 0 w 131"/>
                  <a:gd name="T7" fmla="*/ 2 h 135"/>
                  <a:gd name="T8" fmla="*/ 56 w 131"/>
                  <a:gd name="T9" fmla="*/ 0 h 135"/>
                  <a:gd name="T10" fmla="*/ 131 w 131"/>
                  <a:gd name="T11" fmla="*/ 2 h 135"/>
                  <a:gd name="T12" fmla="*/ 131 w 131"/>
                  <a:gd name="T13" fmla="*/ 30 h 135"/>
                  <a:gd name="T14" fmla="*/ 131 w 131"/>
                  <a:gd name="T15" fmla="*/ 13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5">
                    <a:moveTo>
                      <a:pt x="131" y="135"/>
                    </a:moveTo>
                    <a:lnTo>
                      <a:pt x="32" y="133"/>
                    </a:lnTo>
                    <a:lnTo>
                      <a:pt x="0" y="133"/>
                    </a:lnTo>
                    <a:lnTo>
                      <a:pt x="0" y="2"/>
                    </a:lnTo>
                    <a:lnTo>
                      <a:pt x="56" y="0"/>
                    </a:lnTo>
                    <a:lnTo>
                      <a:pt x="131" y="2"/>
                    </a:lnTo>
                    <a:lnTo>
                      <a:pt x="131" y="30"/>
                    </a:lnTo>
                    <a:lnTo>
                      <a:pt x="131"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8" name="Freeform 908"/>
              <p:cNvSpPr>
                <a:spLocks/>
              </p:cNvSpPr>
              <p:nvPr/>
            </p:nvSpPr>
            <p:spPr bwMode="auto">
              <a:xfrm>
                <a:off x="23076" y="8403"/>
                <a:ext cx="97" cy="131"/>
              </a:xfrm>
              <a:custGeom>
                <a:avLst/>
                <a:gdLst>
                  <a:gd name="T0" fmla="*/ 33 w 97"/>
                  <a:gd name="T1" fmla="*/ 131 h 131"/>
                  <a:gd name="T2" fmla="*/ 0 w 97"/>
                  <a:gd name="T3" fmla="*/ 131 h 131"/>
                  <a:gd name="T4" fmla="*/ 0 w 97"/>
                  <a:gd name="T5" fmla="*/ 0 h 131"/>
                  <a:gd name="T6" fmla="*/ 97 w 97"/>
                  <a:gd name="T7" fmla="*/ 0 h 131"/>
                  <a:gd name="T8" fmla="*/ 97 w 97"/>
                  <a:gd name="T9" fmla="*/ 131 h 131"/>
                  <a:gd name="T10" fmla="*/ 33 w 97"/>
                  <a:gd name="T11" fmla="*/ 131 h 131"/>
                </a:gdLst>
                <a:ahLst/>
                <a:cxnLst>
                  <a:cxn ang="0">
                    <a:pos x="T0" y="T1"/>
                  </a:cxn>
                  <a:cxn ang="0">
                    <a:pos x="T2" y="T3"/>
                  </a:cxn>
                  <a:cxn ang="0">
                    <a:pos x="T4" y="T5"/>
                  </a:cxn>
                  <a:cxn ang="0">
                    <a:pos x="T6" y="T7"/>
                  </a:cxn>
                  <a:cxn ang="0">
                    <a:pos x="T8" y="T9"/>
                  </a:cxn>
                  <a:cxn ang="0">
                    <a:pos x="T10" y="T11"/>
                  </a:cxn>
                </a:cxnLst>
                <a:rect l="0" t="0" r="r" b="b"/>
                <a:pathLst>
                  <a:path w="97" h="131">
                    <a:moveTo>
                      <a:pt x="33" y="131"/>
                    </a:moveTo>
                    <a:lnTo>
                      <a:pt x="0" y="131"/>
                    </a:lnTo>
                    <a:lnTo>
                      <a:pt x="0" y="0"/>
                    </a:lnTo>
                    <a:lnTo>
                      <a:pt x="97" y="0"/>
                    </a:lnTo>
                    <a:lnTo>
                      <a:pt x="97" y="131"/>
                    </a:lnTo>
                    <a:lnTo>
                      <a:pt x="33"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9" name="Freeform 909"/>
              <p:cNvSpPr>
                <a:spLocks/>
              </p:cNvSpPr>
              <p:nvPr/>
            </p:nvSpPr>
            <p:spPr bwMode="auto">
              <a:xfrm>
                <a:off x="22945" y="8401"/>
                <a:ext cx="131" cy="133"/>
              </a:xfrm>
              <a:custGeom>
                <a:avLst/>
                <a:gdLst>
                  <a:gd name="T0" fmla="*/ 0 w 131"/>
                  <a:gd name="T1" fmla="*/ 133 h 133"/>
                  <a:gd name="T2" fmla="*/ 0 w 131"/>
                  <a:gd name="T3" fmla="*/ 64 h 133"/>
                  <a:gd name="T4" fmla="*/ 0 w 131"/>
                  <a:gd name="T5" fmla="*/ 0 h 133"/>
                  <a:gd name="T6" fmla="*/ 131 w 131"/>
                  <a:gd name="T7" fmla="*/ 2 h 133"/>
                  <a:gd name="T8" fmla="*/ 131 w 131"/>
                  <a:gd name="T9" fmla="*/ 133 h 133"/>
                  <a:gd name="T10" fmla="*/ 0 w 131"/>
                  <a:gd name="T11" fmla="*/ 133 h 133"/>
                </a:gdLst>
                <a:ahLst/>
                <a:cxnLst>
                  <a:cxn ang="0">
                    <a:pos x="T0" y="T1"/>
                  </a:cxn>
                  <a:cxn ang="0">
                    <a:pos x="T2" y="T3"/>
                  </a:cxn>
                  <a:cxn ang="0">
                    <a:pos x="T4" y="T5"/>
                  </a:cxn>
                  <a:cxn ang="0">
                    <a:pos x="T6" y="T7"/>
                  </a:cxn>
                  <a:cxn ang="0">
                    <a:pos x="T8" y="T9"/>
                  </a:cxn>
                  <a:cxn ang="0">
                    <a:pos x="T10" y="T11"/>
                  </a:cxn>
                </a:cxnLst>
                <a:rect l="0" t="0" r="r" b="b"/>
                <a:pathLst>
                  <a:path w="131" h="133">
                    <a:moveTo>
                      <a:pt x="0" y="133"/>
                    </a:moveTo>
                    <a:lnTo>
                      <a:pt x="0" y="64"/>
                    </a:lnTo>
                    <a:lnTo>
                      <a:pt x="0" y="0"/>
                    </a:lnTo>
                    <a:lnTo>
                      <a:pt x="131" y="2"/>
                    </a:lnTo>
                    <a:lnTo>
                      <a:pt x="131" y="133"/>
                    </a:lnTo>
                    <a:lnTo>
                      <a:pt x="0"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0" name="Freeform 910"/>
              <p:cNvSpPr>
                <a:spLocks/>
              </p:cNvSpPr>
              <p:nvPr/>
            </p:nvSpPr>
            <p:spPr bwMode="auto">
              <a:xfrm>
                <a:off x="21758" y="8354"/>
                <a:ext cx="187" cy="141"/>
              </a:xfrm>
              <a:custGeom>
                <a:avLst/>
                <a:gdLst>
                  <a:gd name="T0" fmla="*/ 21 w 187"/>
                  <a:gd name="T1" fmla="*/ 133 h 141"/>
                  <a:gd name="T2" fmla="*/ 0 w 187"/>
                  <a:gd name="T3" fmla="*/ 131 h 141"/>
                  <a:gd name="T4" fmla="*/ 6 w 187"/>
                  <a:gd name="T5" fmla="*/ 30 h 141"/>
                  <a:gd name="T6" fmla="*/ 23 w 187"/>
                  <a:gd name="T7" fmla="*/ 30 h 141"/>
                  <a:gd name="T8" fmla="*/ 23 w 187"/>
                  <a:gd name="T9" fmla="*/ 0 h 141"/>
                  <a:gd name="T10" fmla="*/ 187 w 187"/>
                  <a:gd name="T11" fmla="*/ 10 h 141"/>
                  <a:gd name="T12" fmla="*/ 178 w 187"/>
                  <a:gd name="T13" fmla="*/ 141 h 141"/>
                  <a:gd name="T14" fmla="*/ 21 w 187"/>
                  <a:gd name="T15" fmla="*/ 133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41">
                    <a:moveTo>
                      <a:pt x="21" y="133"/>
                    </a:moveTo>
                    <a:lnTo>
                      <a:pt x="0" y="131"/>
                    </a:lnTo>
                    <a:lnTo>
                      <a:pt x="6" y="30"/>
                    </a:lnTo>
                    <a:lnTo>
                      <a:pt x="23" y="30"/>
                    </a:lnTo>
                    <a:lnTo>
                      <a:pt x="23" y="0"/>
                    </a:lnTo>
                    <a:lnTo>
                      <a:pt x="187" y="10"/>
                    </a:lnTo>
                    <a:lnTo>
                      <a:pt x="178" y="141"/>
                    </a:lnTo>
                    <a:lnTo>
                      <a:pt x="21"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1" name="Freeform 911"/>
              <p:cNvSpPr>
                <a:spLocks/>
              </p:cNvSpPr>
              <p:nvPr/>
            </p:nvSpPr>
            <p:spPr bwMode="auto">
              <a:xfrm>
                <a:off x="22426" y="8388"/>
                <a:ext cx="133" cy="135"/>
              </a:xfrm>
              <a:custGeom>
                <a:avLst/>
                <a:gdLst>
                  <a:gd name="T0" fmla="*/ 0 w 133"/>
                  <a:gd name="T1" fmla="*/ 131 h 135"/>
                  <a:gd name="T2" fmla="*/ 4 w 133"/>
                  <a:gd name="T3" fmla="*/ 0 h 135"/>
                  <a:gd name="T4" fmla="*/ 10 w 133"/>
                  <a:gd name="T5" fmla="*/ 0 h 135"/>
                  <a:gd name="T6" fmla="*/ 131 w 133"/>
                  <a:gd name="T7" fmla="*/ 4 h 135"/>
                  <a:gd name="T8" fmla="*/ 133 w 133"/>
                  <a:gd name="T9" fmla="*/ 4 h 135"/>
                  <a:gd name="T10" fmla="*/ 129 w 133"/>
                  <a:gd name="T11" fmla="*/ 135 h 135"/>
                  <a:gd name="T12" fmla="*/ 0 w 133"/>
                  <a:gd name="T13" fmla="*/ 131 h 135"/>
                </a:gdLst>
                <a:ahLst/>
                <a:cxnLst>
                  <a:cxn ang="0">
                    <a:pos x="T0" y="T1"/>
                  </a:cxn>
                  <a:cxn ang="0">
                    <a:pos x="T2" y="T3"/>
                  </a:cxn>
                  <a:cxn ang="0">
                    <a:pos x="T4" y="T5"/>
                  </a:cxn>
                  <a:cxn ang="0">
                    <a:pos x="T6" y="T7"/>
                  </a:cxn>
                  <a:cxn ang="0">
                    <a:pos x="T8" y="T9"/>
                  </a:cxn>
                  <a:cxn ang="0">
                    <a:pos x="T10" y="T11"/>
                  </a:cxn>
                  <a:cxn ang="0">
                    <a:pos x="T12" y="T13"/>
                  </a:cxn>
                </a:cxnLst>
                <a:rect l="0" t="0" r="r" b="b"/>
                <a:pathLst>
                  <a:path w="133" h="135">
                    <a:moveTo>
                      <a:pt x="0" y="131"/>
                    </a:moveTo>
                    <a:lnTo>
                      <a:pt x="4" y="0"/>
                    </a:lnTo>
                    <a:lnTo>
                      <a:pt x="10" y="0"/>
                    </a:lnTo>
                    <a:lnTo>
                      <a:pt x="131" y="4"/>
                    </a:lnTo>
                    <a:lnTo>
                      <a:pt x="133" y="4"/>
                    </a:lnTo>
                    <a:lnTo>
                      <a:pt x="129" y="135"/>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2" name="Freeform 912"/>
              <p:cNvSpPr>
                <a:spLocks/>
              </p:cNvSpPr>
              <p:nvPr/>
            </p:nvSpPr>
            <p:spPr bwMode="auto">
              <a:xfrm>
                <a:off x="21936" y="8364"/>
                <a:ext cx="170" cy="140"/>
              </a:xfrm>
              <a:custGeom>
                <a:avLst/>
                <a:gdLst>
                  <a:gd name="T0" fmla="*/ 6 w 170"/>
                  <a:gd name="T1" fmla="*/ 131 h 140"/>
                  <a:gd name="T2" fmla="*/ 0 w 170"/>
                  <a:gd name="T3" fmla="*/ 131 h 140"/>
                  <a:gd name="T4" fmla="*/ 9 w 170"/>
                  <a:gd name="T5" fmla="*/ 0 h 140"/>
                  <a:gd name="T6" fmla="*/ 170 w 170"/>
                  <a:gd name="T7" fmla="*/ 9 h 140"/>
                  <a:gd name="T8" fmla="*/ 165 w 170"/>
                  <a:gd name="T9" fmla="*/ 140 h 140"/>
                  <a:gd name="T10" fmla="*/ 6 w 170"/>
                  <a:gd name="T11" fmla="*/ 131 h 140"/>
                </a:gdLst>
                <a:ahLst/>
                <a:cxnLst>
                  <a:cxn ang="0">
                    <a:pos x="T0" y="T1"/>
                  </a:cxn>
                  <a:cxn ang="0">
                    <a:pos x="T2" y="T3"/>
                  </a:cxn>
                  <a:cxn ang="0">
                    <a:pos x="T4" y="T5"/>
                  </a:cxn>
                  <a:cxn ang="0">
                    <a:pos x="T6" y="T7"/>
                  </a:cxn>
                  <a:cxn ang="0">
                    <a:pos x="T8" y="T9"/>
                  </a:cxn>
                  <a:cxn ang="0">
                    <a:pos x="T10" y="T11"/>
                  </a:cxn>
                </a:cxnLst>
                <a:rect l="0" t="0" r="r" b="b"/>
                <a:pathLst>
                  <a:path w="170" h="140">
                    <a:moveTo>
                      <a:pt x="6" y="131"/>
                    </a:moveTo>
                    <a:lnTo>
                      <a:pt x="0" y="131"/>
                    </a:lnTo>
                    <a:lnTo>
                      <a:pt x="9" y="0"/>
                    </a:lnTo>
                    <a:lnTo>
                      <a:pt x="170" y="9"/>
                    </a:lnTo>
                    <a:lnTo>
                      <a:pt x="165" y="140"/>
                    </a:lnTo>
                    <a:lnTo>
                      <a:pt x="6"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3" name="Freeform 913"/>
              <p:cNvSpPr>
                <a:spLocks/>
              </p:cNvSpPr>
              <p:nvPr/>
            </p:nvSpPr>
            <p:spPr bwMode="auto">
              <a:xfrm>
                <a:off x="22555" y="8392"/>
                <a:ext cx="135" cy="136"/>
              </a:xfrm>
              <a:custGeom>
                <a:avLst/>
                <a:gdLst>
                  <a:gd name="T0" fmla="*/ 131 w 135"/>
                  <a:gd name="T1" fmla="*/ 136 h 136"/>
                  <a:gd name="T2" fmla="*/ 4 w 135"/>
                  <a:gd name="T3" fmla="*/ 131 h 136"/>
                  <a:gd name="T4" fmla="*/ 0 w 135"/>
                  <a:gd name="T5" fmla="*/ 131 h 136"/>
                  <a:gd name="T6" fmla="*/ 4 w 135"/>
                  <a:gd name="T7" fmla="*/ 0 h 136"/>
                  <a:gd name="T8" fmla="*/ 135 w 135"/>
                  <a:gd name="T9" fmla="*/ 5 h 136"/>
                  <a:gd name="T10" fmla="*/ 131 w 135"/>
                  <a:gd name="T11" fmla="*/ 136 h 136"/>
                </a:gdLst>
                <a:ahLst/>
                <a:cxnLst>
                  <a:cxn ang="0">
                    <a:pos x="T0" y="T1"/>
                  </a:cxn>
                  <a:cxn ang="0">
                    <a:pos x="T2" y="T3"/>
                  </a:cxn>
                  <a:cxn ang="0">
                    <a:pos x="T4" y="T5"/>
                  </a:cxn>
                  <a:cxn ang="0">
                    <a:pos x="T6" y="T7"/>
                  </a:cxn>
                  <a:cxn ang="0">
                    <a:pos x="T8" y="T9"/>
                  </a:cxn>
                  <a:cxn ang="0">
                    <a:pos x="T10" y="T11"/>
                  </a:cxn>
                </a:cxnLst>
                <a:rect l="0" t="0" r="r" b="b"/>
                <a:pathLst>
                  <a:path w="135" h="136">
                    <a:moveTo>
                      <a:pt x="131" y="136"/>
                    </a:moveTo>
                    <a:lnTo>
                      <a:pt x="4" y="131"/>
                    </a:lnTo>
                    <a:lnTo>
                      <a:pt x="0" y="131"/>
                    </a:lnTo>
                    <a:lnTo>
                      <a:pt x="4" y="0"/>
                    </a:lnTo>
                    <a:lnTo>
                      <a:pt x="135" y="5"/>
                    </a:lnTo>
                    <a:lnTo>
                      <a:pt x="131"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4" name="Freeform 914"/>
              <p:cNvSpPr>
                <a:spLocks/>
              </p:cNvSpPr>
              <p:nvPr/>
            </p:nvSpPr>
            <p:spPr bwMode="auto">
              <a:xfrm>
                <a:off x="22101" y="8373"/>
                <a:ext cx="166" cy="137"/>
              </a:xfrm>
              <a:custGeom>
                <a:avLst/>
                <a:gdLst>
                  <a:gd name="T0" fmla="*/ 37 w 166"/>
                  <a:gd name="T1" fmla="*/ 133 h 137"/>
                  <a:gd name="T2" fmla="*/ 0 w 166"/>
                  <a:gd name="T3" fmla="*/ 131 h 137"/>
                  <a:gd name="T4" fmla="*/ 5 w 166"/>
                  <a:gd name="T5" fmla="*/ 0 h 137"/>
                  <a:gd name="T6" fmla="*/ 166 w 166"/>
                  <a:gd name="T7" fmla="*/ 9 h 137"/>
                  <a:gd name="T8" fmla="*/ 161 w 166"/>
                  <a:gd name="T9" fmla="*/ 137 h 137"/>
                  <a:gd name="T10" fmla="*/ 37 w 166"/>
                  <a:gd name="T11" fmla="*/ 133 h 137"/>
                </a:gdLst>
                <a:ahLst/>
                <a:cxnLst>
                  <a:cxn ang="0">
                    <a:pos x="T0" y="T1"/>
                  </a:cxn>
                  <a:cxn ang="0">
                    <a:pos x="T2" y="T3"/>
                  </a:cxn>
                  <a:cxn ang="0">
                    <a:pos x="T4" y="T5"/>
                  </a:cxn>
                  <a:cxn ang="0">
                    <a:pos x="T6" y="T7"/>
                  </a:cxn>
                  <a:cxn ang="0">
                    <a:pos x="T8" y="T9"/>
                  </a:cxn>
                  <a:cxn ang="0">
                    <a:pos x="T10" y="T11"/>
                  </a:cxn>
                </a:cxnLst>
                <a:rect l="0" t="0" r="r" b="b"/>
                <a:pathLst>
                  <a:path w="166" h="137">
                    <a:moveTo>
                      <a:pt x="37" y="133"/>
                    </a:moveTo>
                    <a:lnTo>
                      <a:pt x="0" y="131"/>
                    </a:lnTo>
                    <a:lnTo>
                      <a:pt x="5" y="0"/>
                    </a:lnTo>
                    <a:lnTo>
                      <a:pt x="166" y="9"/>
                    </a:lnTo>
                    <a:lnTo>
                      <a:pt x="161" y="137"/>
                    </a:lnTo>
                    <a:lnTo>
                      <a:pt x="37" y="133"/>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5" name="Freeform 915"/>
              <p:cNvSpPr>
                <a:spLocks/>
              </p:cNvSpPr>
              <p:nvPr/>
            </p:nvSpPr>
            <p:spPr bwMode="auto">
              <a:xfrm>
                <a:off x="22101" y="8373"/>
                <a:ext cx="166" cy="137"/>
              </a:xfrm>
              <a:custGeom>
                <a:avLst/>
                <a:gdLst>
                  <a:gd name="T0" fmla="*/ 37 w 166"/>
                  <a:gd name="T1" fmla="*/ 133 h 137"/>
                  <a:gd name="T2" fmla="*/ 0 w 166"/>
                  <a:gd name="T3" fmla="*/ 131 h 137"/>
                  <a:gd name="T4" fmla="*/ 5 w 166"/>
                  <a:gd name="T5" fmla="*/ 0 h 137"/>
                  <a:gd name="T6" fmla="*/ 166 w 166"/>
                  <a:gd name="T7" fmla="*/ 9 h 137"/>
                  <a:gd name="T8" fmla="*/ 161 w 166"/>
                  <a:gd name="T9" fmla="*/ 137 h 137"/>
                  <a:gd name="T10" fmla="*/ 37 w 166"/>
                  <a:gd name="T11" fmla="*/ 133 h 137"/>
                </a:gdLst>
                <a:ahLst/>
                <a:cxnLst>
                  <a:cxn ang="0">
                    <a:pos x="T0" y="T1"/>
                  </a:cxn>
                  <a:cxn ang="0">
                    <a:pos x="T2" y="T3"/>
                  </a:cxn>
                  <a:cxn ang="0">
                    <a:pos x="T4" y="T5"/>
                  </a:cxn>
                  <a:cxn ang="0">
                    <a:pos x="T6" y="T7"/>
                  </a:cxn>
                  <a:cxn ang="0">
                    <a:pos x="T8" y="T9"/>
                  </a:cxn>
                  <a:cxn ang="0">
                    <a:pos x="T10" y="T11"/>
                  </a:cxn>
                </a:cxnLst>
                <a:rect l="0" t="0" r="r" b="b"/>
                <a:pathLst>
                  <a:path w="166" h="137">
                    <a:moveTo>
                      <a:pt x="37" y="133"/>
                    </a:moveTo>
                    <a:lnTo>
                      <a:pt x="0" y="131"/>
                    </a:lnTo>
                    <a:lnTo>
                      <a:pt x="5" y="0"/>
                    </a:lnTo>
                    <a:lnTo>
                      <a:pt x="166" y="9"/>
                    </a:lnTo>
                    <a:lnTo>
                      <a:pt x="161" y="137"/>
                    </a:lnTo>
                    <a:lnTo>
                      <a:pt x="37" y="133"/>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6" name="Freeform 916"/>
              <p:cNvSpPr>
                <a:spLocks/>
              </p:cNvSpPr>
              <p:nvPr/>
            </p:nvSpPr>
            <p:spPr bwMode="auto">
              <a:xfrm>
                <a:off x="22686" y="8397"/>
                <a:ext cx="133" cy="133"/>
              </a:xfrm>
              <a:custGeom>
                <a:avLst/>
                <a:gdLst>
                  <a:gd name="T0" fmla="*/ 0 w 133"/>
                  <a:gd name="T1" fmla="*/ 131 h 133"/>
                  <a:gd name="T2" fmla="*/ 4 w 133"/>
                  <a:gd name="T3" fmla="*/ 0 h 133"/>
                  <a:gd name="T4" fmla="*/ 133 w 133"/>
                  <a:gd name="T5" fmla="*/ 4 h 133"/>
                  <a:gd name="T6" fmla="*/ 131 w 133"/>
                  <a:gd name="T7" fmla="*/ 68 h 133"/>
                  <a:gd name="T8" fmla="*/ 131 w 133"/>
                  <a:gd name="T9" fmla="*/ 133 h 133"/>
                  <a:gd name="T10" fmla="*/ 0 w 133"/>
                  <a:gd name="T11" fmla="*/ 131 h 133"/>
                </a:gdLst>
                <a:ahLst/>
                <a:cxnLst>
                  <a:cxn ang="0">
                    <a:pos x="T0" y="T1"/>
                  </a:cxn>
                  <a:cxn ang="0">
                    <a:pos x="T2" y="T3"/>
                  </a:cxn>
                  <a:cxn ang="0">
                    <a:pos x="T4" y="T5"/>
                  </a:cxn>
                  <a:cxn ang="0">
                    <a:pos x="T6" y="T7"/>
                  </a:cxn>
                  <a:cxn ang="0">
                    <a:pos x="T8" y="T9"/>
                  </a:cxn>
                  <a:cxn ang="0">
                    <a:pos x="T10" y="T11"/>
                  </a:cxn>
                </a:cxnLst>
                <a:rect l="0" t="0" r="r" b="b"/>
                <a:pathLst>
                  <a:path w="133" h="133">
                    <a:moveTo>
                      <a:pt x="0" y="131"/>
                    </a:moveTo>
                    <a:lnTo>
                      <a:pt x="4" y="0"/>
                    </a:lnTo>
                    <a:lnTo>
                      <a:pt x="133" y="4"/>
                    </a:lnTo>
                    <a:lnTo>
                      <a:pt x="131" y="68"/>
                    </a:lnTo>
                    <a:lnTo>
                      <a:pt x="131" y="133"/>
                    </a:lnTo>
                    <a:lnTo>
                      <a:pt x="0"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7" name="Freeform 917"/>
              <p:cNvSpPr>
                <a:spLocks/>
              </p:cNvSpPr>
              <p:nvPr/>
            </p:nvSpPr>
            <p:spPr bwMode="auto">
              <a:xfrm>
                <a:off x="22262" y="8382"/>
                <a:ext cx="168" cy="137"/>
              </a:xfrm>
              <a:custGeom>
                <a:avLst/>
                <a:gdLst>
                  <a:gd name="T0" fmla="*/ 0 w 168"/>
                  <a:gd name="T1" fmla="*/ 128 h 137"/>
                  <a:gd name="T2" fmla="*/ 5 w 168"/>
                  <a:gd name="T3" fmla="*/ 0 h 137"/>
                  <a:gd name="T4" fmla="*/ 35 w 168"/>
                  <a:gd name="T5" fmla="*/ 0 h 137"/>
                  <a:gd name="T6" fmla="*/ 168 w 168"/>
                  <a:gd name="T7" fmla="*/ 6 h 137"/>
                  <a:gd name="T8" fmla="*/ 164 w 168"/>
                  <a:gd name="T9" fmla="*/ 137 h 137"/>
                  <a:gd name="T10" fmla="*/ 5 w 168"/>
                  <a:gd name="T11" fmla="*/ 131 h 137"/>
                  <a:gd name="T12" fmla="*/ 0 w 168"/>
                  <a:gd name="T13" fmla="*/ 128 h 137"/>
                </a:gdLst>
                <a:ahLst/>
                <a:cxnLst>
                  <a:cxn ang="0">
                    <a:pos x="T0" y="T1"/>
                  </a:cxn>
                  <a:cxn ang="0">
                    <a:pos x="T2" y="T3"/>
                  </a:cxn>
                  <a:cxn ang="0">
                    <a:pos x="T4" y="T5"/>
                  </a:cxn>
                  <a:cxn ang="0">
                    <a:pos x="T6" y="T7"/>
                  </a:cxn>
                  <a:cxn ang="0">
                    <a:pos x="T8" y="T9"/>
                  </a:cxn>
                  <a:cxn ang="0">
                    <a:pos x="T10" y="T11"/>
                  </a:cxn>
                  <a:cxn ang="0">
                    <a:pos x="T12" y="T13"/>
                  </a:cxn>
                </a:cxnLst>
                <a:rect l="0" t="0" r="r" b="b"/>
                <a:pathLst>
                  <a:path w="168" h="137">
                    <a:moveTo>
                      <a:pt x="0" y="128"/>
                    </a:moveTo>
                    <a:lnTo>
                      <a:pt x="5" y="0"/>
                    </a:lnTo>
                    <a:lnTo>
                      <a:pt x="35" y="0"/>
                    </a:lnTo>
                    <a:lnTo>
                      <a:pt x="168" y="6"/>
                    </a:lnTo>
                    <a:lnTo>
                      <a:pt x="164" y="137"/>
                    </a:lnTo>
                    <a:lnTo>
                      <a:pt x="5" y="131"/>
                    </a:lnTo>
                    <a:lnTo>
                      <a:pt x="0" y="12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8" name="Freeform 918"/>
              <p:cNvSpPr>
                <a:spLocks/>
              </p:cNvSpPr>
              <p:nvPr/>
            </p:nvSpPr>
            <p:spPr bwMode="auto">
              <a:xfrm>
                <a:off x="23304" y="8420"/>
                <a:ext cx="133" cy="138"/>
              </a:xfrm>
              <a:custGeom>
                <a:avLst/>
                <a:gdLst>
                  <a:gd name="T0" fmla="*/ 0 w 133"/>
                  <a:gd name="T1" fmla="*/ 116 h 138"/>
                  <a:gd name="T2" fmla="*/ 0 w 133"/>
                  <a:gd name="T3" fmla="*/ 11 h 138"/>
                  <a:gd name="T4" fmla="*/ 69 w 133"/>
                  <a:gd name="T5" fmla="*/ 9 h 138"/>
                  <a:gd name="T6" fmla="*/ 71 w 133"/>
                  <a:gd name="T7" fmla="*/ 0 h 138"/>
                  <a:gd name="T8" fmla="*/ 80 w 133"/>
                  <a:gd name="T9" fmla="*/ 0 h 138"/>
                  <a:gd name="T10" fmla="*/ 88 w 133"/>
                  <a:gd name="T11" fmla="*/ 7 h 138"/>
                  <a:gd name="T12" fmla="*/ 88 w 133"/>
                  <a:gd name="T13" fmla="*/ 17 h 138"/>
                  <a:gd name="T14" fmla="*/ 99 w 133"/>
                  <a:gd name="T15" fmla="*/ 20 h 138"/>
                  <a:gd name="T16" fmla="*/ 103 w 133"/>
                  <a:gd name="T17" fmla="*/ 26 h 138"/>
                  <a:gd name="T18" fmla="*/ 114 w 133"/>
                  <a:gd name="T19" fmla="*/ 32 h 138"/>
                  <a:gd name="T20" fmla="*/ 114 w 133"/>
                  <a:gd name="T21" fmla="*/ 47 h 138"/>
                  <a:gd name="T22" fmla="*/ 110 w 133"/>
                  <a:gd name="T23" fmla="*/ 56 h 138"/>
                  <a:gd name="T24" fmla="*/ 116 w 133"/>
                  <a:gd name="T25" fmla="*/ 71 h 138"/>
                  <a:gd name="T26" fmla="*/ 133 w 133"/>
                  <a:gd name="T27" fmla="*/ 97 h 138"/>
                  <a:gd name="T28" fmla="*/ 127 w 133"/>
                  <a:gd name="T29" fmla="*/ 112 h 138"/>
                  <a:gd name="T30" fmla="*/ 127 w 133"/>
                  <a:gd name="T31" fmla="*/ 120 h 138"/>
                  <a:gd name="T32" fmla="*/ 131 w 133"/>
                  <a:gd name="T33" fmla="*/ 131 h 138"/>
                  <a:gd name="T34" fmla="*/ 120 w 133"/>
                  <a:gd name="T35" fmla="*/ 135 h 138"/>
                  <a:gd name="T36" fmla="*/ 120 w 133"/>
                  <a:gd name="T37" fmla="*/ 138 h 138"/>
                  <a:gd name="T38" fmla="*/ 32 w 133"/>
                  <a:gd name="T39" fmla="*/ 138 h 138"/>
                  <a:gd name="T40" fmla="*/ 30 w 133"/>
                  <a:gd name="T41" fmla="*/ 116 h 138"/>
                  <a:gd name="T42" fmla="*/ 0 w 133"/>
                  <a:gd name="T43"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38">
                    <a:moveTo>
                      <a:pt x="0" y="116"/>
                    </a:moveTo>
                    <a:lnTo>
                      <a:pt x="0" y="11"/>
                    </a:lnTo>
                    <a:lnTo>
                      <a:pt x="69" y="9"/>
                    </a:lnTo>
                    <a:lnTo>
                      <a:pt x="71" y="0"/>
                    </a:lnTo>
                    <a:lnTo>
                      <a:pt x="80" y="0"/>
                    </a:lnTo>
                    <a:lnTo>
                      <a:pt x="88" y="7"/>
                    </a:lnTo>
                    <a:lnTo>
                      <a:pt x="88" y="17"/>
                    </a:lnTo>
                    <a:lnTo>
                      <a:pt x="99" y="20"/>
                    </a:lnTo>
                    <a:lnTo>
                      <a:pt x="103" y="26"/>
                    </a:lnTo>
                    <a:lnTo>
                      <a:pt x="114" y="32"/>
                    </a:lnTo>
                    <a:lnTo>
                      <a:pt x="114" y="47"/>
                    </a:lnTo>
                    <a:lnTo>
                      <a:pt x="110" y="56"/>
                    </a:lnTo>
                    <a:lnTo>
                      <a:pt x="116" y="71"/>
                    </a:lnTo>
                    <a:lnTo>
                      <a:pt x="133" y="97"/>
                    </a:lnTo>
                    <a:lnTo>
                      <a:pt x="127" y="112"/>
                    </a:lnTo>
                    <a:lnTo>
                      <a:pt x="127" y="120"/>
                    </a:lnTo>
                    <a:lnTo>
                      <a:pt x="131" y="131"/>
                    </a:lnTo>
                    <a:lnTo>
                      <a:pt x="120" y="135"/>
                    </a:lnTo>
                    <a:lnTo>
                      <a:pt x="120" y="138"/>
                    </a:lnTo>
                    <a:lnTo>
                      <a:pt x="32" y="138"/>
                    </a:lnTo>
                    <a:lnTo>
                      <a:pt x="30" y="116"/>
                    </a:lnTo>
                    <a:lnTo>
                      <a:pt x="0" y="11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9" name="Freeform 919"/>
              <p:cNvSpPr>
                <a:spLocks/>
              </p:cNvSpPr>
              <p:nvPr/>
            </p:nvSpPr>
            <p:spPr bwMode="auto">
              <a:xfrm>
                <a:off x="24883" y="8375"/>
                <a:ext cx="212" cy="122"/>
              </a:xfrm>
              <a:custGeom>
                <a:avLst/>
                <a:gdLst>
                  <a:gd name="T0" fmla="*/ 6 w 212"/>
                  <a:gd name="T1" fmla="*/ 114 h 122"/>
                  <a:gd name="T2" fmla="*/ 2 w 212"/>
                  <a:gd name="T3" fmla="*/ 45 h 122"/>
                  <a:gd name="T4" fmla="*/ 0 w 212"/>
                  <a:gd name="T5" fmla="*/ 11 h 122"/>
                  <a:gd name="T6" fmla="*/ 210 w 212"/>
                  <a:gd name="T7" fmla="*/ 0 h 122"/>
                  <a:gd name="T8" fmla="*/ 212 w 212"/>
                  <a:gd name="T9" fmla="*/ 19 h 122"/>
                  <a:gd name="T10" fmla="*/ 210 w 212"/>
                  <a:gd name="T11" fmla="*/ 39 h 122"/>
                  <a:gd name="T12" fmla="*/ 201 w 212"/>
                  <a:gd name="T13" fmla="*/ 88 h 122"/>
                  <a:gd name="T14" fmla="*/ 186 w 212"/>
                  <a:gd name="T15" fmla="*/ 99 h 122"/>
                  <a:gd name="T16" fmla="*/ 171 w 212"/>
                  <a:gd name="T17" fmla="*/ 107 h 122"/>
                  <a:gd name="T18" fmla="*/ 167 w 212"/>
                  <a:gd name="T19" fmla="*/ 122 h 122"/>
                  <a:gd name="T20" fmla="*/ 150 w 212"/>
                  <a:gd name="T21" fmla="*/ 118 h 122"/>
                  <a:gd name="T22" fmla="*/ 141 w 212"/>
                  <a:gd name="T23" fmla="*/ 110 h 122"/>
                  <a:gd name="T24" fmla="*/ 113 w 212"/>
                  <a:gd name="T25" fmla="*/ 105 h 122"/>
                  <a:gd name="T26" fmla="*/ 105 w 212"/>
                  <a:gd name="T27" fmla="*/ 110 h 122"/>
                  <a:gd name="T28" fmla="*/ 73 w 212"/>
                  <a:gd name="T29" fmla="*/ 114 h 122"/>
                  <a:gd name="T30" fmla="*/ 58 w 212"/>
                  <a:gd name="T31" fmla="*/ 122 h 122"/>
                  <a:gd name="T32" fmla="*/ 51 w 212"/>
                  <a:gd name="T33" fmla="*/ 120 h 122"/>
                  <a:gd name="T34" fmla="*/ 40 w 212"/>
                  <a:gd name="T35" fmla="*/ 112 h 122"/>
                  <a:gd name="T36" fmla="*/ 6 w 212"/>
                  <a:gd name="T37" fmla="*/ 11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122">
                    <a:moveTo>
                      <a:pt x="6" y="114"/>
                    </a:moveTo>
                    <a:lnTo>
                      <a:pt x="2" y="45"/>
                    </a:lnTo>
                    <a:lnTo>
                      <a:pt x="0" y="11"/>
                    </a:lnTo>
                    <a:lnTo>
                      <a:pt x="210" y="0"/>
                    </a:lnTo>
                    <a:lnTo>
                      <a:pt x="212" y="19"/>
                    </a:lnTo>
                    <a:lnTo>
                      <a:pt x="210" y="39"/>
                    </a:lnTo>
                    <a:lnTo>
                      <a:pt x="201" y="88"/>
                    </a:lnTo>
                    <a:lnTo>
                      <a:pt x="186" y="99"/>
                    </a:lnTo>
                    <a:lnTo>
                      <a:pt x="171" y="107"/>
                    </a:lnTo>
                    <a:lnTo>
                      <a:pt x="167" y="122"/>
                    </a:lnTo>
                    <a:lnTo>
                      <a:pt x="150" y="118"/>
                    </a:lnTo>
                    <a:lnTo>
                      <a:pt x="141" y="110"/>
                    </a:lnTo>
                    <a:lnTo>
                      <a:pt x="113" y="105"/>
                    </a:lnTo>
                    <a:lnTo>
                      <a:pt x="105" y="110"/>
                    </a:lnTo>
                    <a:lnTo>
                      <a:pt x="73" y="114"/>
                    </a:lnTo>
                    <a:lnTo>
                      <a:pt x="58" y="122"/>
                    </a:lnTo>
                    <a:lnTo>
                      <a:pt x="51" y="120"/>
                    </a:lnTo>
                    <a:lnTo>
                      <a:pt x="40" y="112"/>
                    </a:lnTo>
                    <a:lnTo>
                      <a:pt x="6" y="11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0" name="Freeform 920"/>
              <p:cNvSpPr>
                <a:spLocks/>
              </p:cNvSpPr>
              <p:nvPr/>
            </p:nvSpPr>
            <p:spPr bwMode="auto">
              <a:xfrm>
                <a:off x="21588" y="8373"/>
                <a:ext cx="191" cy="307"/>
              </a:xfrm>
              <a:custGeom>
                <a:avLst/>
                <a:gdLst>
                  <a:gd name="T0" fmla="*/ 161 w 191"/>
                  <a:gd name="T1" fmla="*/ 307 h 307"/>
                  <a:gd name="T2" fmla="*/ 4 w 191"/>
                  <a:gd name="T3" fmla="*/ 298 h 307"/>
                  <a:gd name="T4" fmla="*/ 9 w 191"/>
                  <a:gd name="T5" fmla="*/ 230 h 307"/>
                  <a:gd name="T6" fmla="*/ 2 w 191"/>
                  <a:gd name="T7" fmla="*/ 230 h 307"/>
                  <a:gd name="T8" fmla="*/ 2 w 191"/>
                  <a:gd name="T9" fmla="*/ 215 h 307"/>
                  <a:gd name="T10" fmla="*/ 9 w 191"/>
                  <a:gd name="T11" fmla="*/ 99 h 307"/>
                  <a:gd name="T12" fmla="*/ 4 w 191"/>
                  <a:gd name="T13" fmla="*/ 99 h 307"/>
                  <a:gd name="T14" fmla="*/ 0 w 191"/>
                  <a:gd name="T15" fmla="*/ 73 h 307"/>
                  <a:gd name="T16" fmla="*/ 7 w 191"/>
                  <a:gd name="T17" fmla="*/ 0 h 307"/>
                  <a:gd name="T18" fmla="*/ 176 w 191"/>
                  <a:gd name="T19" fmla="*/ 11 h 307"/>
                  <a:gd name="T20" fmla="*/ 170 w 191"/>
                  <a:gd name="T21" fmla="*/ 112 h 307"/>
                  <a:gd name="T22" fmla="*/ 191 w 191"/>
                  <a:gd name="T23" fmla="*/ 114 h 307"/>
                  <a:gd name="T24" fmla="*/ 185 w 191"/>
                  <a:gd name="T25" fmla="*/ 245 h 307"/>
                  <a:gd name="T26" fmla="*/ 165 w 191"/>
                  <a:gd name="T27" fmla="*/ 245 h 307"/>
                  <a:gd name="T28" fmla="*/ 161 w 191"/>
                  <a:gd name="T29"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1" h="307">
                    <a:moveTo>
                      <a:pt x="161" y="307"/>
                    </a:moveTo>
                    <a:lnTo>
                      <a:pt x="4" y="298"/>
                    </a:lnTo>
                    <a:lnTo>
                      <a:pt x="9" y="230"/>
                    </a:lnTo>
                    <a:lnTo>
                      <a:pt x="2" y="230"/>
                    </a:lnTo>
                    <a:lnTo>
                      <a:pt x="2" y="215"/>
                    </a:lnTo>
                    <a:lnTo>
                      <a:pt x="9" y="99"/>
                    </a:lnTo>
                    <a:lnTo>
                      <a:pt x="4" y="99"/>
                    </a:lnTo>
                    <a:lnTo>
                      <a:pt x="0" y="73"/>
                    </a:lnTo>
                    <a:lnTo>
                      <a:pt x="7" y="0"/>
                    </a:lnTo>
                    <a:lnTo>
                      <a:pt x="176" y="11"/>
                    </a:lnTo>
                    <a:lnTo>
                      <a:pt x="170" y="112"/>
                    </a:lnTo>
                    <a:lnTo>
                      <a:pt x="191" y="114"/>
                    </a:lnTo>
                    <a:lnTo>
                      <a:pt x="185" y="245"/>
                    </a:lnTo>
                    <a:lnTo>
                      <a:pt x="165" y="245"/>
                    </a:lnTo>
                    <a:lnTo>
                      <a:pt x="161" y="30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1" name="Freeform 921"/>
              <p:cNvSpPr>
                <a:spLocks/>
              </p:cNvSpPr>
              <p:nvPr/>
            </p:nvSpPr>
            <p:spPr bwMode="auto">
              <a:xfrm>
                <a:off x="21199" y="8343"/>
                <a:ext cx="202" cy="131"/>
              </a:xfrm>
              <a:custGeom>
                <a:avLst/>
                <a:gdLst>
                  <a:gd name="T0" fmla="*/ 192 w 202"/>
                  <a:gd name="T1" fmla="*/ 131 h 131"/>
                  <a:gd name="T2" fmla="*/ 0 w 202"/>
                  <a:gd name="T3" fmla="*/ 114 h 131"/>
                  <a:gd name="T4" fmla="*/ 11 w 202"/>
                  <a:gd name="T5" fmla="*/ 0 h 131"/>
                  <a:gd name="T6" fmla="*/ 13 w 202"/>
                  <a:gd name="T7" fmla="*/ 2 h 131"/>
                  <a:gd name="T8" fmla="*/ 192 w 202"/>
                  <a:gd name="T9" fmla="*/ 17 h 131"/>
                  <a:gd name="T10" fmla="*/ 202 w 202"/>
                  <a:gd name="T11" fmla="*/ 19 h 131"/>
                  <a:gd name="T12" fmla="*/ 196 w 202"/>
                  <a:gd name="T13" fmla="*/ 112 h 131"/>
                  <a:gd name="T14" fmla="*/ 194 w 202"/>
                  <a:gd name="T15" fmla="*/ 112 h 131"/>
                  <a:gd name="T16" fmla="*/ 192 w 202"/>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131">
                    <a:moveTo>
                      <a:pt x="192" y="131"/>
                    </a:moveTo>
                    <a:lnTo>
                      <a:pt x="0" y="114"/>
                    </a:lnTo>
                    <a:lnTo>
                      <a:pt x="11" y="0"/>
                    </a:lnTo>
                    <a:lnTo>
                      <a:pt x="13" y="2"/>
                    </a:lnTo>
                    <a:lnTo>
                      <a:pt x="192" y="17"/>
                    </a:lnTo>
                    <a:lnTo>
                      <a:pt x="202" y="19"/>
                    </a:lnTo>
                    <a:lnTo>
                      <a:pt x="196" y="112"/>
                    </a:lnTo>
                    <a:lnTo>
                      <a:pt x="194" y="112"/>
                    </a:lnTo>
                    <a:lnTo>
                      <a:pt x="192" y="131"/>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2" name="Freeform 922"/>
              <p:cNvSpPr>
                <a:spLocks/>
              </p:cNvSpPr>
              <p:nvPr/>
            </p:nvSpPr>
            <p:spPr bwMode="auto">
              <a:xfrm>
                <a:off x="21384" y="8362"/>
                <a:ext cx="213" cy="226"/>
              </a:xfrm>
              <a:custGeom>
                <a:avLst/>
                <a:gdLst>
                  <a:gd name="T0" fmla="*/ 211 w 213"/>
                  <a:gd name="T1" fmla="*/ 11 h 226"/>
                  <a:gd name="T2" fmla="*/ 204 w 213"/>
                  <a:gd name="T3" fmla="*/ 84 h 226"/>
                  <a:gd name="T4" fmla="*/ 208 w 213"/>
                  <a:gd name="T5" fmla="*/ 110 h 226"/>
                  <a:gd name="T6" fmla="*/ 213 w 213"/>
                  <a:gd name="T7" fmla="*/ 110 h 226"/>
                  <a:gd name="T8" fmla="*/ 206 w 213"/>
                  <a:gd name="T9" fmla="*/ 226 h 226"/>
                  <a:gd name="T10" fmla="*/ 0 w 213"/>
                  <a:gd name="T11" fmla="*/ 211 h 226"/>
                  <a:gd name="T12" fmla="*/ 7 w 213"/>
                  <a:gd name="T13" fmla="*/ 112 h 226"/>
                  <a:gd name="T14" fmla="*/ 9 w 213"/>
                  <a:gd name="T15" fmla="*/ 93 h 226"/>
                  <a:gd name="T16" fmla="*/ 11 w 213"/>
                  <a:gd name="T17" fmla="*/ 93 h 226"/>
                  <a:gd name="T18" fmla="*/ 17 w 213"/>
                  <a:gd name="T19" fmla="*/ 0 h 226"/>
                  <a:gd name="T20" fmla="*/ 202 w 213"/>
                  <a:gd name="T21" fmla="*/ 11 h 226"/>
                  <a:gd name="T22" fmla="*/ 211 w 213"/>
                  <a:gd name="T23" fmla="*/ 1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3" h="226">
                    <a:moveTo>
                      <a:pt x="211" y="11"/>
                    </a:moveTo>
                    <a:lnTo>
                      <a:pt x="204" y="84"/>
                    </a:lnTo>
                    <a:lnTo>
                      <a:pt x="208" y="110"/>
                    </a:lnTo>
                    <a:lnTo>
                      <a:pt x="213" y="110"/>
                    </a:lnTo>
                    <a:lnTo>
                      <a:pt x="206" y="226"/>
                    </a:lnTo>
                    <a:lnTo>
                      <a:pt x="0" y="211"/>
                    </a:lnTo>
                    <a:lnTo>
                      <a:pt x="7" y="112"/>
                    </a:lnTo>
                    <a:lnTo>
                      <a:pt x="9" y="93"/>
                    </a:lnTo>
                    <a:lnTo>
                      <a:pt x="11" y="93"/>
                    </a:lnTo>
                    <a:lnTo>
                      <a:pt x="17" y="0"/>
                    </a:lnTo>
                    <a:lnTo>
                      <a:pt x="202" y="11"/>
                    </a:lnTo>
                    <a:lnTo>
                      <a:pt x="211" y="11"/>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3" name="Freeform 923"/>
              <p:cNvSpPr>
                <a:spLocks/>
              </p:cNvSpPr>
              <p:nvPr/>
            </p:nvSpPr>
            <p:spPr bwMode="auto">
              <a:xfrm>
                <a:off x="24754" y="8420"/>
                <a:ext cx="137" cy="140"/>
              </a:xfrm>
              <a:custGeom>
                <a:avLst/>
                <a:gdLst>
                  <a:gd name="T0" fmla="*/ 6 w 137"/>
                  <a:gd name="T1" fmla="*/ 140 h 140"/>
                  <a:gd name="T2" fmla="*/ 2 w 137"/>
                  <a:gd name="T3" fmla="*/ 43 h 140"/>
                  <a:gd name="T4" fmla="*/ 0 w 137"/>
                  <a:gd name="T5" fmla="*/ 9 h 140"/>
                  <a:gd name="T6" fmla="*/ 131 w 137"/>
                  <a:gd name="T7" fmla="*/ 0 h 140"/>
                  <a:gd name="T8" fmla="*/ 135 w 137"/>
                  <a:gd name="T9" fmla="*/ 69 h 140"/>
                  <a:gd name="T10" fmla="*/ 137 w 137"/>
                  <a:gd name="T11" fmla="*/ 133 h 140"/>
                  <a:gd name="T12" fmla="*/ 6 w 137"/>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137" h="140">
                    <a:moveTo>
                      <a:pt x="6" y="140"/>
                    </a:moveTo>
                    <a:lnTo>
                      <a:pt x="2" y="43"/>
                    </a:lnTo>
                    <a:lnTo>
                      <a:pt x="0" y="9"/>
                    </a:lnTo>
                    <a:lnTo>
                      <a:pt x="131" y="0"/>
                    </a:lnTo>
                    <a:lnTo>
                      <a:pt x="135" y="69"/>
                    </a:lnTo>
                    <a:lnTo>
                      <a:pt x="137" y="133"/>
                    </a:lnTo>
                    <a:lnTo>
                      <a:pt x="6" y="14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4" name="Freeform 924"/>
              <p:cNvSpPr>
                <a:spLocks/>
              </p:cNvSpPr>
              <p:nvPr/>
            </p:nvSpPr>
            <p:spPr bwMode="auto">
              <a:xfrm>
                <a:off x="22814" y="8465"/>
                <a:ext cx="131" cy="166"/>
              </a:xfrm>
              <a:custGeom>
                <a:avLst/>
                <a:gdLst>
                  <a:gd name="T0" fmla="*/ 131 w 131"/>
                  <a:gd name="T1" fmla="*/ 148 h 166"/>
                  <a:gd name="T2" fmla="*/ 114 w 131"/>
                  <a:gd name="T3" fmla="*/ 151 h 166"/>
                  <a:gd name="T4" fmla="*/ 114 w 131"/>
                  <a:gd name="T5" fmla="*/ 153 h 166"/>
                  <a:gd name="T6" fmla="*/ 73 w 131"/>
                  <a:gd name="T7" fmla="*/ 153 h 166"/>
                  <a:gd name="T8" fmla="*/ 73 w 131"/>
                  <a:gd name="T9" fmla="*/ 159 h 166"/>
                  <a:gd name="T10" fmla="*/ 56 w 131"/>
                  <a:gd name="T11" fmla="*/ 159 h 166"/>
                  <a:gd name="T12" fmla="*/ 56 w 131"/>
                  <a:gd name="T13" fmla="*/ 164 h 166"/>
                  <a:gd name="T14" fmla="*/ 0 w 131"/>
                  <a:gd name="T15" fmla="*/ 166 h 166"/>
                  <a:gd name="T16" fmla="*/ 5 w 131"/>
                  <a:gd name="T17" fmla="*/ 65 h 166"/>
                  <a:gd name="T18" fmla="*/ 3 w 131"/>
                  <a:gd name="T19" fmla="*/ 65 h 166"/>
                  <a:gd name="T20" fmla="*/ 3 w 131"/>
                  <a:gd name="T21" fmla="*/ 0 h 166"/>
                  <a:gd name="T22" fmla="*/ 131 w 131"/>
                  <a:gd name="T23" fmla="*/ 0 h 166"/>
                  <a:gd name="T24" fmla="*/ 131 w 131"/>
                  <a:gd name="T25" fmla="*/ 69 h 166"/>
                  <a:gd name="T26" fmla="*/ 131 w 131"/>
                  <a:gd name="T27"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66">
                    <a:moveTo>
                      <a:pt x="131" y="148"/>
                    </a:moveTo>
                    <a:lnTo>
                      <a:pt x="114" y="151"/>
                    </a:lnTo>
                    <a:lnTo>
                      <a:pt x="114" y="153"/>
                    </a:lnTo>
                    <a:lnTo>
                      <a:pt x="73" y="153"/>
                    </a:lnTo>
                    <a:lnTo>
                      <a:pt x="73" y="159"/>
                    </a:lnTo>
                    <a:lnTo>
                      <a:pt x="56" y="159"/>
                    </a:lnTo>
                    <a:lnTo>
                      <a:pt x="56" y="164"/>
                    </a:lnTo>
                    <a:lnTo>
                      <a:pt x="0" y="166"/>
                    </a:lnTo>
                    <a:lnTo>
                      <a:pt x="5" y="65"/>
                    </a:lnTo>
                    <a:lnTo>
                      <a:pt x="3" y="65"/>
                    </a:lnTo>
                    <a:lnTo>
                      <a:pt x="3" y="0"/>
                    </a:lnTo>
                    <a:lnTo>
                      <a:pt x="131" y="0"/>
                    </a:lnTo>
                    <a:lnTo>
                      <a:pt x="131" y="69"/>
                    </a:lnTo>
                    <a:lnTo>
                      <a:pt x="131" y="148"/>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5" name="Freeform 925"/>
              <p:cNvSpPr>
                <a:spLocks/>
              </p:cNvSpPr>
              <p:nvPr/>
            </p:nvSpPr>
            <p:spPr bwMode="auto">
              <a:xfrm>
                <a:off x="22814" y="8465"/>
                <a:ext cx="131" cy="166"/>
              </a:xfrm>
              <a:custGeom>
                <a:avLst/>
                <a:gdLst>
                  <a:gd name="T0" fmla="*/ 131 w 131"/>
                  <a:gd name="T1" fmla="*/ 148 h 166"/>
                  <a:gd name="T2" fmla="*/ 114 w 131"/>
                  <a:gd name="T3" fmla="*/ 151 h 166"/>
                  <a:gd name="T4" fmla="*/ 114 w 131"/>
                  <a:gd name="T5" fmla="*/ 153 h 166"/>
                  <a:gd name="T6" fmla="*/ 73 w 131"/>
                  <a:gd name="T7" fmla="*/ 153 h 166"/>
                  <a:gd name="T8" fmla="*/ 73 w 131"/>
                  <a:gd name="T9" fmla="*/ 159 h 166"/>
                  <a:gd name="T10" fmla="*/ 56 w 131"/>
                  <a:gd name="T11" fmla="*/ 159 h 166"/>
                  <a:gd name="T12" fmla="*/ 56 w 131"/>
                  <a:gd name="T13" fmla="*/ 164 h 166"/>
                  <a:gd name="T14" fmla="*/ 0 w 131"/>
                  <a:gd name="T15" fmla="*/ 166 h 166"/>
                  <a:gd name="T16" fmla="*/ 5 w 131"/>
                  <a:gd name="T17" fmla="*/ 65 h 166"/>
                  <a:gd name="T18" fmla="*/ 3 w 131"/>
                  <a:gd name="T19" fmla="*/ 65 h 166"/>
                  <a:gd name="T20" fmla="*/ 3 w 131"/>
                  <a:gd name="T21" fmla="*/ 0 h 166"/>
                  <a:gd name="T22" fmla="*/ 131 w 131"/>
                  <a:gd name="T23" fmla="*/ 0 h 166"/>
                  <a:gd name="T24" fmla="*/ 131 w 131"/>
                  <a:gd name="T25" fmla="*/ 69 h 166"/>
                  <a:gd name="T26" fmla="*/ 131 w 131"/>
                  <a:gd name="T27" fmla="*/ 14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66">
                    <a:moveTo>
                      <a:pt x="131" y="148"/>
                    </a:moveTo>
                    <a:lnTo>
                      <a:pt x="114" y="151"/>
                    </a:lnTo>
                    <a:lnTo>
                      <a:pt x="114" y="153"/>
                    </a:lnTo>
                    <a:lnTo>
                      <a:pt x="73" y="153"/>
                    </a:lnTo>
                    <a:lnTo>
                      <a:pt x="73" y="159"/>
                    </a:lnTo>
                    <a:lnTo>
                      <a:pt x="56" y="159"/>
                    </a:lnTo>
                    <a:lnTo>
                      <a:pt x="56" y="164"/>
                    </a:lnTo>
                    <a:lnTo>
                      <a:pt x="0" y="166"/>
                    </a:lnTo>
                    <a:lnTo>
                      <a:pt x="5" y="65"/>
                    </a:lnTo>
                    <a:lnTo>
                      <a:pt x="3" y="65"/>
                    </a:lnTo>
                    <a:lnTo>
                      <a:pt x="3" y="0"/>
                    </a:lnTo>
                    <a:lnTo>
                      <a:pt x="131" y="0"/>
                    </a:lnTo>
                    <a:lnTo>
                      <a:pt x="131" y="69"/>
                    </a:lnTo>
                    <a:lnTo>
                      <a:pt x="131" y="14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6" name="Freeform 926"/>
              <p:cNvSpPr>
                <a:spLocks/>
              </p:cNvSpPr>
              <p:nvPr/>
            </p:nvSpPr>
            <p:spPr bwMode="auto">
              <a:xfrm>
                <a:off x="24202" y="8476"/>
                <a:ext cx="167" cy="137"/>
              </a:xfrm>
              <a:custGeom>
                <a:avLst/>
                <a:gdLst>
                  <a:gd name="T0" fmla="*/ 137 w 167"/>
                  <a:gd name="T1" fmla="*/ 135 h 137"/>
                  <a:gd name="T2" fmla="*/ 8 w 167"/>
                  <a:gd name="T3" fmla="*/ 137 h 137"/>
                  <a:gd name="T4" fmla="*/ 6 w 167"/>
                  <a:gd name="T5" fmla="*/ 103 h 137"/>
                  <a:gd name="T6" fmla="*/ 0 w 167"/>
                  <a:gd name="T7" fmla="*/ 103 h 137"/>
                  <a:gd name="T8" fmla="*/ 0 w 167"/>
                  <a:gd name="T9" fmla="*/ 4 h 137"/>
                  <a:gd name="T10" fmla="*/ 32 w 167"/>
                  <a:gd name="T11" fmla="*/ 2 h 137"/>
                  <a:gd name="T12" fmla="*/ 161 w 167"/>
                  <a:gd name="T13" fmla="*/ 0 h 137"/>
                  <a:gd name="T14" fmla="*/ 163 w 167"/>
                  <a:gd name="T15" fmla="*/ 99 h 137"/>
                  <a:gd name="T16" fmla="*/ 167 w 167"/>
                  <a:gd name="T17" fmla="*/ 99 h 137"/>
                  <a:gd name="T18" fmla="*/ 167 w 167"/>
                  <a:gd name="T19" fmla="*/ 133 h 137"/>
                  <a:gd name="T20" fmla="*/ 137 w 167"/>
                  <a:gd name="T21" fmla="*/ 13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7" h="137">
                    <a:moveTo>
                      <a:pt x="137" y="135"/>
                    </a:moveTo>
                    <a:lnTo>
                      <a:pt x="8" y="137"/>
                    </a:lnTo>
                    <a:lnTo>
                      <a:pt x="6" y="103"/>
                    </a:lnTo>
                    <a:lnTo>
                      <a:pt x="0" y="103"/>
                    </a:lnTo>
                    <a:lnTo>
                      <a:pt x="0" y="4"/>
                    </a:lnTo>
                    <a:lnTo>
                      <a:pt x="32" y="2"/>
                    </a:lnTo>
                    <a:lnTo>
                      <a:pt x="161" y="0"/>
                    </a:lnTo>
                    <a:lnTo>
                      <a:pt x="163" y="99"/>
                    </a:lnTo>
                    <a:lnTo>
                      <a:pt x="167" y="99"/>
                    </a:lnTo>
                    <a:lnTo>
                      <a:pt x="167" y="133"/>
                    </a:lnTo>
                    <a:lnTo>
                      <a:pt x="137" y="13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7" name="Freeform 927"/>
              <p:cNvSpPr>
                <a:spLocks/>
              </p:cNvSpPr>
              <p:nvPr/>
            </p:nvSpPr>
            <p:spPr bwMode="auto">
              <a:xfrm>
                <a:off x="24069" y="8480"/>
                <a:ext cx="141" cy="140"/>
              </a:xfrm>
              <a:custGeom>
                <a:avLst/>
                <a:gdLst>
                  <a:gd name="T0" fmla="*/ 141 w 141"/>
                  <a:gd name="T1" fmla="*/ 133 h 140"/>
                  <a:gd name="T2" fmla="*/ 141 w 141"/>
                  <a:gd name="T3" fmla="*/ 140 h 140"/>
                  <a:gd name="T4" fmla="*/ 118 w 141"/>
                  <a:gd name="T5" fmla="*/ 140 h 140"/>
                  <a:gd name="T6" fmla="*/ 113 w 141"/>
                  <a:gd name="T7" fmla="*/ 136 h 140"/>
                  <a:gd name="T8" fmla="*/ 10 w 141"/>
                  <a:gd name="T9" fmla="*/ 138 h 140"/>
                  <a:gd name="T10" fmla="*/ 8 w 141"/>
                  <a:gd name="T11" fmla="*/ 103 h 140"/>
                  <a:gd name="T12" fmla="*/ 2 w 141"/>
                  <a:gd name="T13" fmla="*/ 103 h 140"/>
                  <a:gd name="T14" fmla="*/ 0 w 141"/>
                  <a:gd name="T15" fmla="*/ 5 h 140"/>
                  <a:gd name="T16" fmla="*/ 32 w 141"/>
                  <a:gd name="T17" fmla="*/ 2 h 140"/>
                  <a:gd name="T18" fmla="*/ 133 w 141"/>
                  <a:gd name="T19" fmla="*/ 0 h 140"/>
                  <a:gd name="T20" fmla="*/ 133 w 141"/>
                  <a:gd name="T21" fmla="*/ 99 h 140"/>
                  <a:gd name="T22" fmla="*/ 139 w 141"/>
                  <a:gd name="T23" fmla="*/ 99 h 140"/>
                  <a:gd name="T24" fmla="*/ 141 w 141"/>
                  <a:gd name="T25" fmla="*/ 13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1" h="140">
                    <a:moveTo>
                      <a:pt x="141" y="133"/>
                    </a:moveTo>
                    <a:lnTo>
                      <a:pt x="141" y="140"/>
                    </a:lnTo>
                    <a:lnTo>
                      <a:pt x="118" y="140"/>
                    </a:lnTo>
                    <a:lnTo>
                      <a:pt x="113" y="136"/>
                    </a:lnTo>
                    <a:lnTo>
                      <a:pt x="10" y="138"/>
                    </a:lnTo>
                    <a:lnTo>
                      <a:pt x="8" y="103"/>
                    </a:lnTo>
                    <a:lnTo>
                      <a:pt x="2" y="103"/>
                    </a:lnTo>
                    <a:lnTo>
                      <a:pt x="0" y="5"/>
                    </a:lnTo>
                    <a:lnTo>
                      <a:pt x="32" y="2"/>
                    </a:lnTo>
                    <a:lnTo>
                      <a:pt x="133" y="0"/>
                    </a:lnTo>
                    <a:lnTo>
                      <a:pt x="133" y="99"/>
                    </a:lnTo>
                    <a:lnTo>
                      <a:pt x="139" y="99"/>
                    </a:lnTo>
                    <a:lnTo>
                      <a:pt x="141"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8" name="Freeform 928"/>
              <p:cNvSpPr>
                <a:spLocks/>
              </p:cNvSpPr>
              <p:nvPr/>
            </p:nvSpPr>
            <p:spPr bwMode="auto">
              <a:xfrm>
                <a:off x="24363" y="8472"/>
                <a:ext cx="137" cy="137"/>
              </a:xfrm>
              <a:custGeom>
                <a:avLst/>
                <a:gdLst>
                  <a:gd name="T0" fmla="*/ 137 w 137"/>
                  <a:gd name="T1" fmla="*/ 133 h 137"/>
                  <a:gd name="T2" fmla="*/ 105 w 137"/>
                  <a:gd name="T3" fmla="*/ 135 h 137"/>
                  <a:gd name="T4" fmla="*/ 6 w 137"/>
                  <a:gd name="T5" fmla="*/ 137 h 137"/>
                  <a:gd name="T6" fmla="*/ 6 w 137"/>
                  <a:gd name="T7" fmla="*/ 103 h 137"/>
                  <a:gd name="T8" fmla="*/ 2 w 137"/>
                  <a:gd name="T9" fmla="*/ 103 h 137"/>
                  <a:gd name="T10" fmla="*/ 0 w 137"/>
                  <a:gd name="T11" fmla="*/ 4 h 137"/>
                  <a:gd name="T12" fmla="*/ 131 w 137"/>
                  <a:gd name="T13" fmla="*/ 0 h 137"/>
                  <a:gd name="T14" fmla="*/ 137 w 137"/>
                  <a:gd name="T15" fmla="*/ 133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7" h="137">
                    <a:moveTo>
                      <a:pt x="137" y="133"/>
                    </a:moveTo>
                    <a:lnTo>
                      <a:pt x="105" y="135"/>
                    </a:lnTo>
                    <a:lnTo>
                      <a:pt x="6" y="137"/>
                    </a:lnTo>
                    <a:lnTo>
                      <a:pt x="6" y="103"/>
                    </a:lnTo>
                    <a:lnTo>
                      <a:pt x="2" y="103"/>
                    </a:lnTo>
                    <a:lnTo>
                      <a:pt x="0" y="4"/>
                    </a:lnTo>
                    <a:lnTo>
                      <a:pt x="131" y="0"/>
                    </a:lnTo>
                    <a:lnTo>
                      <a:pt x="137"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9" name="Freeform 929"/>
              <p:cNvSpPr>
                <a:spLocks/>
              </p:cNvSpPr>
              <p:nvPr/>
            </p:nvSpPr>
            <p:spPr bwMode="auto">
              <a:xfrm>
                <a:off x="23420" y="8491"/>
                <a:ext cx="178" cy="133"/>
              </a:xfrm>
              <a:custGeom>
                <a:avLst/>
                <a:gdLst>
                  <a:gd name="T0" fmla="*/ 39 w 178"/>
                  <a:gd name="T1" fmla="*/ 133 h 133"/>
                  <a:gd name="T2" fmla="*/ 41 w 178"/>
                  <a:gd name="T3" fmla="*/ 127 h 133"/>
                  <a:gd name="T4" fmla="*/ 37 w 178"/>
                  <a:gd name="T5" fmla="*/ 125 h 133"/>
                  <a:gd name="T6" fmla="*/ 24 w 178"/>
                  <a:gd name="T7" fmla="*/ 129 h 133"/>
                  <a:gd name="T8" fmla="*/ 15 w 178"/>
                  <a:gd name="T9" fmla="*/ 122 h 133"/>
                  <a:gd name="T10" fmla="*/ 13 w 178"/>
                  <a:gd name="T11" fmla="*/ 114 h 133"/>
                  <a:gd name="T12" fmla="*/ 15 w 178"/>
                  <a:gd name="T13" fmla="*/ 110 h 133"/>
                  <a:gd name="T14" fmla="*/ 6 w 178"/>
                  <a:gd name="T15" fmla="*/ 101 h 133"/>
                  <a:gd name="T16" fmla="*/ 11 w 178"/>
                  <a:gd name="T17" fmla="*/ 80 h 133"/>
                  <a:gd name="T18" fmla="*/ 4 w 178"/>
                  <a:gd name="T19" fmla="*/ 67 h 133"/>
                  <a:gd name="T20" fmla="*/ 4 w 178"/>
                  <a:gd name="T21" fmla="*/ 64 h 133"/>
                  <a:gd name="T22" fmla="*/ 15 w 178"/>
                  <a:gd name="T23" fmla="*/ 60 h 133"/>
                  <a:gd name="T24" fmla="*/ 11 w 178"/>
                  <a:gd name="T25" fmla="*/ 49 h 133"/>
                  <a:gd name="T26" fmla="*/ 11 w 178"/>
                  <a:gd name="T27" fmla="*/ 41 h 133"/>
                  <a:gd name="T28" fmla="*/ 17 w 178"/>
                  <a:gd name="T29" fmla="*/ 26 h 133"/>
                  <a:gd name="T30" fmla="*/ 0 w 178"/>
                  <a:gd name="T31" fmla="*/ 0 h 133"/>
                  <a:gd name="T32" fmla="*/ 129 w 178"/>
                  <a:gd name="T33" fmla="*/ 0 h 133"/>
                  <a:gd name="T34" fmla="*/ 161 w 178"/>
                  <a:gd name="T35" fmla="*/ 0 h 133"/>
                  <a:gd name="T36" fmla="*/ 161 w 178"/>
                  <a:gd name="T37" fmla="*/ 99 h 133"/>
                  <a:gd name="T38" fmla="*/ 178 w 178"/>
                  <a:gd name="T39" fmla="*/ 99 h 133"/>
                  <a:gd name="T40" fmla="*/ 178 w 178"/>
                  <a:gd name="T41" fmla="*/ 133 h 133"/>
                  <a:gd name="T42" fmla="*/ 39 w 178"/>
                  <a:gd name="T43"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8" h="133">
                    <a:moveTo>
                      <a:pt x="39" y="133"/>
                    </a:moveTo>
                    <a:lnTo>
                      <a:pt x="41" y="127"/>
                    </a:lnTo>
                    <a:lnTo>
                      <a:pt x="37" y="125"/>
                    </a:lnTo>
                    <a:lnTo>
                      <a:pt x="24" y="129"/>
                    </a:lnTo>
                    <a:lnTo>
                      <a:pt x="15" y="122"/>
                    </a:lnTo>
                    <a:lnTo>
                      <a:pt x="13" y="114"/>
                    </a:lnTo>
                    <a:lnTo>
                      <a:pt x="15" y="110"/>
                    </a:lnTo>
                    <a:lnTo>
                      <a:pt x="6" y="101"/>
                    </a:lnTo>
                    <a:lnTo>
                      <a:pt x="11" y="80"/>
                    </a:lnTo>
                    <a:lnTo>
                      <a:pt x="4" y="67"/>
                    </a:lnTo>
                    <a:lnTo>
                      <a:pt x="4" y="64"/>
                    </a:lnTo>
                    <a:lnTo>
                      <a:pt x="15" y="60"/>
                    </a:lnTo>
                    <a:lnTo>
                      <a:pt x="11" y="49"/>
                    </a:lnTo>
                    <a:lnTo>
                      <a:pt x="11" y="41"/>
                    </a:lnTo>
                    <a:lnTo>
                      <a:pt x="17" y="26"/>
                    </a:lnTo>
                    <a:lnTo>
                      <a:pt x="0" y="0"/>
                    </a:lnTo>
                    <a:lnTo>
                      <a:pt x="129" y="0"/>
                    </a:lnTo>
                    <a:lnTo>
                      <a:pt x="161" y="0"/>
                    </a:lnTo>
                    <a:lnTo>
                      <a:pt x="161" y="99"/>
                    </a:lnTo>
                    <a:lnTo>
                      <a:pt x="178" y="99"/>
                    </a:lnTo>
                    <a:lnTo>
                      <a:pt x="178" y="133"/>
                    </a:lnTo>
                    <a:lnTo>
                      <a:pt x="39"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0" name="Freeform 930"/>
              <p:cNvSpPr>
                <a:spLocks/>
              </p:cNvSpPr>
              <p:nvPr/>
            </p:nvSpPr>
            <p:spPr bwMode="auto">
              <a:xfrm>
                <a:off x="23809" y="8489"/>
                <a:ext cx="141" cy="135"/>
              </a:xfrm>
              <a:custGeom>
                <a:avLst/>
                <a:gdLst>
                  <a:gd name="T0" fmla="*/ 141 w 141"/>
                  <a:gd name="T1" fmla="*/ 133 h 135"/>
                  <a:gd name="T2" fmla="*/ 13 w 141"/>
                  <a:gd name="T3" fmla="*/ 135 h 135"/>
                  <a:gd name="T4" fmla="*/ 13 w 141"/>
                  <a:gd name="T5" fmla="*/ 99 h 135"/>
                  <a:gd name="T6" fmla="*/ 0 w 141"/>
                  <a:gd name="T7" fmla="*/ 99 h 135"/>
                  <a:gd name="T8" fmla="*/ 0 w 141"/>
                  <a:gd name="T9" fmla="*/ 0 h 135"/>
                  <a:gd name="T10" fmla="*/ 32 w 141"/>
                  <a:gd name="T11" fmla="*/ 0 h 135"/>
                  <a:gd name="T12" fmla="*/ 129 w 141"/>
                  <a:gd name="T13" fmla="*/ 0 h 135"/>
                  <a:gd name="T14" fmla="*/ 131 w 141"/>
                  <a:gd name="T15" fmla="*/ 97 h 135"/>
                  <a:gd name="T16" fmla="*/ 141 w 141"/>
                  <a:gd name="T17" fmla="*/ 97 h 135"/>
                  <a:gd name="T18" fmla="*/ 141 w 141"/>
                  <a:gd name="T19" fmla="*/ 13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35">
                    <a:moveTo>
                      <a:pt x="141" y="133"/>
                    </a:moveTo>
                    <a:lnTo>
                      <a:pt x="13" y="135"/>
                    </a:lnTo>
                    <a:lnTo>
                      <a:pt x="13" y="99"/>
                    </a:lnTo>
                    <a:lnTo>
                      <a:pt x="0" y="99"/>
                    </a:lnTo>
                    <a:lnTo>
                      <a:pt x="0" y="0"/>
                    </a:lnTo>
                    <a:lnTo>
                      <a:pt x="32" y="0"/>
                    </a:lnTo>
                    <a:lnTo>
                      <a:pt x="129" y="0"/>
                    </a:lnTo>
                    <a:lnTo>
                      <a:pt x="131" y="97"/>
                    </a:lnTo>
                    <a:lnTo>
                      <a:pt x="141" y="97"/>
                    </a:lnTo>
                    <a:lnTo>
                      <a:pt x="141"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1" name="Freeform 931"/>
              <p:cNvSpPr>
                <a:spLocks/>
              </p:cNvSpPr>
              <p:nvPr/>
            </p:nvSpPr>
            <p:spPr bwMode="auto">
              <a:xfrm>
                <a:off x="23581" y="8491"/>
                <a:ext cx="144" cy="133"/>
              </a:xfrm>
              <a:custGeom>
                <a:avLst/>
                <a:gdLst>
                  <a:gd name="T0" fmla="*/ 144 w 144"/>
                  <a:gd name="T1" fmla="*/ 133 h 133"/>
                  <a:gd name="T2" fmla="*/ 114 w 144"/>
                  <a:gd name="T3" fmla="*/ 133 h 133"/>
                  <a:gd name="T4" fmla="*/ 17 w 144"/>
                  <a:gd name="T5" fmla="*/ 133 h 133"/>
                  <a:gd name="T6" fmla="*/ 17 w 144"/>
                  <a:gd name="T7" fmla="*/ 99 h 133"/>
                  <a:gd name="T8" fmla="*/ 0 w 144"/>
                  <a:gd name="T9" fmla="*/ 99 h 133"/>
                  <a:gd name="T10" fmla="*/ 0 w 144"/>
                  <a:gd name="T11" fmla="*/ 0 h 133"/>
                  <a:gd name="T12" fmla="*/ 131 w 144"/>
                  <a:gd name="T13" fmla="*/ 0 h 133"/>
                  <a:gd name="T14" fmla="*/ 129 w 144"/>
                  <a:gd name="T15" fmla="*/ 97 h 133"/>
                  <a:gd name="T16" fmla="*/ 144 w 144"/>
                  <a:gd name="T17" fmla="*/ 97 h 133"/>
                  <a:gd name="T18" fmla="*/ 144 w 144"/>
                  <a:gd name="T1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4" h="133">
                    <a:moveTo>
                      <a:pt x="144" y="133"/>
                    </a:moveTo>
                    <a:lnTo>
                      <a:pt x="114" y="133"/>
                    </a:lnTo>
                    <a:lnTo>
                      <a:pt x="17" y="133"/>
                    </a:lnTo>
                    <a:lnTo>
                      <a:pt x="17" y="99"/>
                    </a:lnTo>
                    <a:lnTo>
                      <a:pt x="0" y="99"/>
                    </a:lnTo>
                    <a:lnTo>
                      <a:pt x="0" y="0"/>
                    </a:lnTo>
                    <a:lnTo>
                      <a:pt x="131" y="0"/>
                    </a:lnTo>
                    <a:lnTo>
                      <a:pt x="129" y="97"/>
                    </a:lnTo>
                    <a:lnTo>
                      <a:pt x="144" y="97"/>
                    </a:lnTo>
                    <a:lnTo>
                      <a:pt x="144"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2" name="Freeform 932"/>
              <p:cNvSpPr>
                <a:spLocks/>
              </p:cNvSpPr>
              <p:nvPr/>
            </p:nvSpPr>
            <p:spPr bwMode="auto">
              <a:xfrm>
                <a:off x="23710" y="8489"/>
                <a:ext cx="112" cy="135"/>
              </a:xfrm>
              <a:custGeom>
                <a:avLst/>
                <a:gdLst>
                  <a:gd name="T0" fmla="*/ 15 w 112"/>
                  <a:gd name="T1" fmla="*/ 135 h 135"/>
                  <a:gd name="T2" fmla="*/ 15 w 112"/>
                  <a:gd name="T3" fmla="*/ 99 h 135"/>
                  <a:gd name="T4" fmla="*/ 0 w 112"/>
                  <a:gd name="T5" fmla="*/ 99 h 135"/>
                  <a:gd name="T6" fmla="*/ 2 w 112"/>
                  <a:gd name="T7" fmla="*/ 2 h 135"/>
                  <a:gd name="T8" fmla="*/ 99 w 112"/>
                  <a:gd name="T9" fmla="*/ 0 h 135"/>
                  <a:gd name="T10" fmla="*/ 99 w 112"/>
                  <a:gd name="T11" fmla="*/ 99 h 135"/>
                  <a:gd name="T12" fmla="*/ 112 w 112"/>
                  <a:gd name="T13" fmla="*/ 99 h 135"/>
                  <a:gd name="T14" fmla="*/ 112 w 112"/>
                  <a:gd name="T15" fmla="*/ 135 h 135"/>
                  <a:gd name="T16" fmla="*/ 15 w 112"/>
                  <a:gd name="T17"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 h="135">
                    <a:moveTo>
                      <a:pt x="15" y="135"/>
                    </a:moveTo>
                    <a:lnTo>
                      <a:pt x="15" y="99"/>
                    </a:lnTo>
                    <a:lnTo>
                      <a:pt x="0" y="99"/>
                    </a:lnTo>
                    <a:lnTo>
                      <a:pt x="2" y="2"/>
                    </a:lnTo>
                    <a:lnTo>
                      <a:pt x="99" y="0"/>
                    </a:lnTo>
                    <a:lnTo>
                      <a:pt x="99" y="99"/>
                    </a:lnTo>
                    <a:lnTo>
                      <a:pt x="112" y="99"/>
                    </a:lnTo>
                    <a:lnTo>
                      <a:pt x="112" y="135"/>
                    </a:lnTo>
                    <a:lnTo>
                      <a:pt x="15"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3" name="Freeform 933"/>
              <p:cNvSpPr>
                <a:spLocks/>
              </p:cNvSpPr>
              <p:nvPr/>
            </p:nvSpPr>
            <p:spPr bwMode="auto">
              <a:xfrm>
                <a:off x="24494" y="8467"/>
                <a:ext cx="139" cy="138"/>
              </a:xfrm>
              <a:custGeom>
                <a:avLst/>
                <a:gdLst>
                  <a:gd name="T0" fmla="*/ 105 w 139"/>
                  <a:gd name="T1" fmla="*/ 134 h 138"/>
                  <a:gd name="T2" fmla="*/ 6 w 139"/>
                  <a:gd name="T3" fmla="*/ 138 h 138"/>
                  <a:gd name="T4" fmla="*/ 0 w 139"/>
                  <a:gd name="T5" fmla="*/ 5 h 138"/>
                  <a:gd name="T6" fmla="*/ 131 w 139"/>
                  <a:gd name="T7" fmla="*/ 0 h 138"/>
                  <a:gd name="T8" fmla="*/ 139 w 139"/>
                  <a:gd name="T9" fmla="*/ 131 h 138"/>
                  <a:gd name="T10" fmla="*/ 105 w 139"/>
                  <a:gd name="T11" fmla="*/ 134 h 138"/>
                </a:gdLst>
                <a:ahLst/>
                <a:cxnLst>
                  <a:cxn ang="0">
                    <a:pos x="T0" y="T1"/>
                  </a:cxn>
                  <a:cxn ang="0">
                    <a:pos x="T2" y="T3"/>
                  </a:cxn>
                  <a:cxn ang="0">
                    <a:pos x="T4" y="T5"/>
                  </a:cxn>
                  <a:cxn ang="0">
                    <a:pos x="T6" y="T7"/>
                  </a:cxn>
                  <a:cxn ang="0">
                    <a:pos x="T8" y="T9"/>
                  </a:cxn>
                  <a:cxn ang="0">
                    <a:pos x="T10" y="T11"/>
                  </a:cxn>
                </a:cxnLst>
                <a:rect l="0" t="0" r="r" b="b"/>
                <a:pathLst>
                  <a:path w="139" h="138">
                    <a:moveTo>
                      <a:pt x="105" y="134"/>
                    </a:moveTo>
                    <a:lnTo>
                      <a:pt x="6" y="138"/>
                    </a:lnTo>
                    <a:lnTo>
                      <a:pt x="0" y="5"/>
                    </a:lnTo>
                    <a:lnTo>
                      <a:pt x="131" y="0"/>
                    </a:lnTo>
                    <a:lnTo>
                      <a:pt x="139" y="131"/>
                    </a:lnTo>
                    <a:lnTo>
                      <a:pt x="105" y="13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4" name="Freeform 934"/>
              <p:cNvSpPr>
                <a:spLocks/>
              </p:cNvSpPr>
              <p:nvPr/>
            </p:nvSpPr>
            <p:spPr bwMode="auto">
              <a:xfrm>
                <a:off x="23938" y="8485"/>
                <a:ext cx="141" cy="137"/>
              </a:xfrm>
              <a:custGeom>
                <a:avLst/>
                <a:gdLst>
                  <a:gd name="T0" fmla="*/ 12 w 141"/>
                  <a:gd name="T1" fmla="*/ 137 h 137"/>
                  <a:gd name="T2" fmla="*/ 12 w 141"/>
                  <a:gd name="T3" fmla="*/ 101 h 137"/>
                  <a:gd name="T4" fmla="*/ 2 w 141"/>
                  <a:gd name="T5" fmla="*/ 101 h 137"/>
                  <a:gd name="T6" fmla="*/ 0 w 141"/>
                  <a:gd name="T7" fmla="*/ 4 h 137"/>
                  <a:gd name="T8" fmla="*/ 34 w 141"/>
                  <a:gd name="T9" fmla="*/ 2 h 137"/>
                  <a:gd name="T10" fmla="*/ 131 w 141"/>
                  <a:gd name="T11" fmla="*/ 0 h 137"/>
                  <a:gd name="T12" fmla="*/ 133 w 141"/>
                  <a:gd name="T13" fmla="*/ 98 h 137"/>
                  <a:gd name="T14" fmla="*/ 139 w 141"/>
                  <a:gd name="T15" fmla="*/ 98 h 137"/>
                  <a:gd name="T16" fmla="*/ 141 w 141"/>
                  <a:gd name="T17" fmla="*/ 133 h 137"/>
                  <a:gd name="T18" fmla="*/ 109 w 141"/>
                  <a:gd name="T19" fmla="*/ 137 h 137"/>
                  <a:gd name="T20" fmla="*/ 12 w 141"/>
                  <a:gd name="T2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1" h="137">
                    <a:moveTo>
                      <a:pt x="12" y="137"/>
                    </a:moveTo>
                    <a:lnTo>
                      <a:pt x="12" y="101"/>
                    </a:lnTo>
                    <a:lnTo>
                      <a:pt x="2" y="101"/>
                    </a:lnTo>
                    <a:lnTo>
                      <a:pt x="0" y="4"/>
                    </a:lnTo>
                    <a:lnTo>
                      <a:pt x="34" y="2"/>
                    </a:lnTo>
                    <a:lnTo>
                      <a:pt x="131" y="0"/>
                    </a:lnTo>
                    <a:lnTo>
                      <a:pt x="133" y="98"/>
                    </a:lnTo>
                    <a:lnTo>
                      <a:pt x="139" y="98"/>
                    </a:lnTo>
                    <a:lnTo>
                      <a:pt x="141" y="133"/>
                    </a:lnTo>
                    <a:lnTo>
                      <a:pt x="109" y="137"/>
                    </a:lnTo>
                    <a:lnTo>
                      <a:pt x="12" y="13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5" name="Freeform 935"/>
              <p:cNvSpPr>
                <a:spLocks/>
              </p:cNvSpPr>
              <p:nvPr/>
            </p:nvSpPr>
            <p:spPr bwMode="auto">
              <a:xfrm>
                <a:off x="24625" y="8463"/>
                <a:ext cx="137" cy="163"/>
              </a:xfrm>
              <a:custGeom>
                <a:avLst/>
                <a:gdLst>
                  <a:gd name="T0" fmla="*/ 137 w 137"/>
                  <a:gd name="T1" fmla="*/ 163 h 163"/>
                  <a:gd name="T2" fmla="*/ 107 w 137"/>
                  <a:gd name="T3" fmla="*/ 163 h 163"/>
                  <a:gd name="T4" fmla="*/ 101 w 137"/>
                  <a:gd name="T5" fmla="*/ 157 h 163"/>
                  <a:gd name="T6" fmla="*/ 101 w 137"/>
                  <a:gd name="T7" fmla="*/ 153 h 163"/>
                  <a:gd name="T8" fmla="*/ 96 w 137"/>
                  <a:gd name="T9" fmla="*/ 148 h 163"/>
                  <a:gd name="T10" fmla="*/ 99 w 137"/>
                  <a:gd name="T11" fmla="*/ 138 h 163"/>
                  <a:gd name="T12" fmla="*/ 94 w 137"/>
                  <a:gd name="T13" fmla="*/ 135 h 163"/>
                  <a:gd name="T14" fmla="*/ 92 w 137"/>
                  <a:gd name="T15" fmla="*/ 131 h 163"/>
                  <a:gd name="T16" fmla="*/ 8 w 137"/>
                  <a:gd name="T17" fmla="*/ 135 h 163"/>
                  <a:gd name="T18" fmla="*/ 0 w 137"/>
                  <a:gd name="T19" fmla="*/ 4 h 163"/>
                  <a:gd name="T20" fmla="*/ 131 w 137"/>
                  <a:gd name="T21" fmla="*/ 0 h 163"/>
                  <a:gd name="T22" fmla="*/ 135 w 137"/>
                  <a:gd name="T23" fmla="*/ 97 h 163"/>
                  <a:gd name="T24" fmla="*/ 137 w 137"/>
                  <a:gd name="T25"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63">
                    <a:moveTo>
                      <a:pt x="137" y="163"/>
                    </a:moveTo>
                    <a:lnTo>
                      <a:pt x="107" y="163"/>
                    </a:lnTo>
                    <a:lnTo>
                      <a:pt x="101" y="157"/>
                    </a:lnTo>
                    <a:lnTo>
                      <a:pt x="101" y="153"/>
                    </a:lnTo>
                    <a:lnTo>
                      <a:pt x="96" y="148"/>
                    </a:lnTo>
                    <a:lnTo>
                      <a:pt x="99" y="138"/>
                    </a:lnTo>
                    <a:lnTo>
                      <a:pt x="94" y="135"/>
                    </a:lnTo>
                    <a:lnTo>
                      <a:pt x="92" y="131"/>
                    </a:lnTo>
                    <a:lnTo>
                      <a:pt x="8" y="135"/>
                    </a:lnTo>
                    <a:lnTo>
                      <a:pt x="0" y="4"/>
                    </a:lnTo>
                    <a:lnTo>
                      <a:pt x="131" y="0"/>
                    </a:lnTo>
                    <a:lnTo>
                      <a:pt x="135" y="97"/>
                    </a:lnTo>
                    <a:lnTo>
                      <a:pt x="137" y="16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6" name="Freeform 936"/>
              <p:cNvSpPr>
                <a:spLocks/>
              </p:cNvSpPr>
              <p:nvPr/>
            </p:nvSpPr>
            <p:spPr bwMode="auto">
              <a:xfrm>
                <a:off x="24889" y="8480"/>
                <a:ext cx="161" cy="127"/>
              </a:xfrm>
              <a:custGeom>
                <a:avLst/>
                <a:gdLst>
                  <a:gd name="T0" fmla="*/ 39 w 161"/>
                  <a:gd name="T1" fmla="*/ 127 h 127"/>
                  <a:gd name="T2" fmla="*/ 36 w 161"/>
                  <a:gd name="T3" fmla="*/ 73 h 127"/>
                  <a:gd name="T4" fmla="*/ 2 w 161"/>
                  <a:gd name="T5" fmla="*/ 73 h 127"/>
                  <a:gd name="T6" fmla="*/ 0 w 161"/>
                  <a:gd name="T7" fmla="*/ 9 h 127"/>
                  <a:gd name="T8" fmla="*/ 34 w 161"/>
                  <a:gd name="T9" fmla="*/ 7 h 127"/>
                  <a:gd name="T10" fmla="*/ 45 w 161"/>
                  <a:gd name="T11" fmla="*/ 15 h 127"/>
                  <a:gd name="T12" fmla="*/ 52 w 161"/>
                  <a:gd name="T13" fmla="*/ 17 h 127"/>
                  <a:gd name="T14" fmla="*/ 67 w 161"/>
                  <a:gd name="T15" fmla="*/ 9 h 127"/>
                  <a:gd name="T16" fmla="*/ 99 w 161"/>
                  <a:gd name="T17" fmla="*/ 5 h 127"/>
                  <a:gd name="T18" fmla="*/ 107 w 161"/>
                  <a:gd name="T19" fmla="*/ 0 h 127"/>
                  <a:gd name="T20" fmla="*/ 135 w 161"/>
                  <a:gd name="T21" fmla="*/ 5 h 127"/>
                  <a:gd name="T22" fmla="*/ 144 w 161"/>
                  <a:gd name="T23" fmla="*/ 13 h 127"/>
                  <a:gd name="T24" fmla="*/ 161 w 161"/>
                  <a:gd name="T25" fmla="*/ 17 h 127"/>
                  <a:gd name="T26" fmla="*/ 159 w 161"/>
                  <a:gd name="T27" fmla="*/ 45 h 127"/>
                  <a:gd name="T28" fmla="*/ 161 w 161"/>
                  <a:gd name="T29" fmla="*/ 63 h 127"/>
                  <a:gd name="T30" fmla="*/ 159 w 161"/>
                  <a:gd name="T31" fmla="*/ 69 h 127"/>
                  <a:gd name="T32" fmla="*/ 137 w 161"/>
                  <a:gd name="T33" fmla="*/ 78 h 127"/>
                  <a:gd name="T34" fmla="*/ 135 w 161"/>
                  <a:gd name="T35" fmla="*/ 86 h 127"/>
                  <a:gd name="T36" fmla="*/ 129 w 161"/>
                  <a:gd name="T37" fmla="*/ 93 h 127"/>
                  <a:gd name="T38" fmla="*/ 105 w 161"/>
                  <a:gd name="T39" fmla="*/ 95 h 127"/>
                  <a:gd name="T40" fmla="*/ 88 w 161"/>
                  <a:gd name="T41" fmla="*/ 101 h 127"/>
                  <a:gd name="T42" fmla="*/ 73 w 161"/>
                  <a:gd name="T43" fmla="*/ 121 h 127"/>
                  <a:gd name="T44" fmla="*/ 60 w 161"/>
                  <a:gd name="T45" fmla="*/ 127 h 127"/>
                  <a:gd name="T46" fmla="*/ 39 w 161"/>
                  <a:gd name="T4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1" h="127">
                    <a:moveTo>
                      <a:pt x="39" y="127"/>
                    </a:moveTo>
                    <a:lnTo>
                      <a:pt x="36" y="73"/>
                    </a:lnTo>
                    <a:lnTo>
                      <a:pt x="2" y="73"/>
                    </a:lnTo>
                    <a:lnTo>
                      <a:pt x="0" y="9"/>
                    </a:lnTo>
                    <a:lnTo>
                      <a:pt x="34" y="7"/>
                    </a:lnTo>
                    <a:lnTo>
                      <a:pt x="45" y="15"/>
                    </a:lnTo>
                    <a:lnTo>
                      <a:pt x="52" y="17"/>
                    </a:lnTo>
                    <a:lnTo>
                      <a:pt x="67" y="9"/>
                    </a:lnTo>
                    <a:lnTo>
                      <a:pt x="99" y="5"/>
                    </a:lnTo>
                    <a:lnTo>
                      <a:pt x="107" y="0"/>
                    </a:lnTo>
                    <a:lnTo>
                      <a:pt x="135" y="5"/>
                    </a:lnTo>
                    <a:lnTo>
                      <a:pt x="144" y="13"/>
                    </a:lnTo>
                    <a:lnTo>
                      <a:pt x="161" y="17"/>
                    </a:lnTo>
                    <a:lnTo>
                      <a:pt x="159" y="45"/>
                    </a:lnTo>
                    <a:lnTo>
                      <a:pt x="161" y="63"/>
                    </a:lnTo>
                    <a:lnTo>
                      <a:pt x="159" y="69"/>
                    </a:lnTo>
                    <a:lnTo>
                      <a:pt x="137" y="78"/>
                    </a:lnTo>
                    <a:lnTo>
                      <a:pt x="135" y="86"/>
                    </a:lnTo>
                    <a:lnTo>
                      <a:pt x="129" y="93"/>
                    </a:lnTo>
                    <a:lnTo>
                      <a:pt x="105" y="95"/>
                    </a:lnTo>
                    <a:lnTo>
                      <a:pt x="88" y="101"/>
                    </a:lnTo>
                    <a:lnTo>
                      <a:pt x="73" y="121"/>
                    </a:lnTo>
                    <a:lnTo>
                      <a:pt x="60" y="127"/>
                    </a:lnTo>
                    <a:lnTo>
                      <a:pt x="39" y="12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7" name="Freeform 937"/>
              <p:cNvSpPr>
                <a:spLocks/>
              </p:cNvSpPr>
              <p:nvPr/>
            </p:nvSpPr>
            <p:spPr bwMode="auto">
              <a:xfrm>
                <a:off x="23106" y="8534"/>
                <a:ext cx="99" cy="140"/>
              </a:xfrm>
              <a:custGeom>
                <a:avLst/>
                <a:gdLst>
                  <a:gd name="T0" fmla="*/ 0 w 99"/>
                  <a:gd name="T1" fmla="*/ 135 h 140"/>
                  <a:gd name="T2" fmla="*/ 3 w 99"/>
                  <a:gd name="T3" fmla="*/ 0 h 140"/>
                  <a:gd name="T4" fmla="*/ 67 w 99"/>
                  <a:gd name="T5" fmla="*/ 0 h 140"/>
                  <a:gd name="T6" fmla="*/ 99 w 99"/>
                  <a:gd name="T7" fmla="*/ 0 h 140"/>
                  <a:gd name="T8" fmla="*/ 97 w 99"/>
                  <a:gd name="T9" fmla="*/ 110 h 140"/>
                  <a:gd name="T10" fmla="*/ 86 w 99"/>
                  <a:gd name="T11" fmla="*/ 112 h 140"/>
                  <a:gd name="T12" fmla="*/ 69 w 99"/>
                  <a:gd name="T13" fmla="*/ 122 h 140"/>
                  <a:gd name="T14" fmla="*/ 56 w 99"/>
                  <a:gd name="T15" fmla="*/ 127 h 140"/>
                  <a:gd name="T16" fmla="*/ 39 w 99"/>
                  <a:gd name="T17" fmla="*/ 135 h 140"/>
                  <a:gd name="T18" fmla="*/ 22 w 99"/>
                  <a:gd name="T19" fmla="*/ 140 h 140"/>
                  <a:gd name="T20" fmla="*/ 0 w 99"/>
                  <a:gd name="T21" fmla="*/ 13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 h="140">
                    <a:moveTo>
                      <a:pt x="0" y="135"/>
                    </a:moveTo>
                    <a:lnTo>
                      <a:pt x="3" y="0"/>
                    </a:lnTo>
                    <a:lnTo>
                      <a:pt x="67" y="0"/>
                    </a:lnTo>
                    <a:lnTo>
                      <a:pt x="99" y="0"/>
                    </a:lnTo>
                    <a:lnTo>
                      <a:pt x="97" y="110"/>
                    </a:lnTo>
                    <a:lnTo>
                      <a:pt x="86" y="112"/>
                    </a:lnTo>
                    <a:lnTo>
                      <a:pt x="69" y="122"/>
                    </a:lnTo>
                    <a:lnTo>
                      <a:pt x="56" y="127"/>
                    </a:lnTo>
                    <a:lnTo>
                      <a:pt x="39" y="135"/>
                    </a:lnTo>
                    <a:lnTo>
                      <a:pt x="22" y="140"/>
                    </a:lnTo>
                    <a:lnTo>
                      <a:pt x="0"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8" name="Freeform 938"/>
              <p:cNvSpPr>
                <a:spLocks/>
              </p:cNvSpPr>
              <p:nvPr/>
            </p:nvSpPr>
            <p:spPr bwMode="auto">
              <a:xfrm>
                <a:off x="23203" y="8534"/>
                <a:ext cx="163" cy="135"/>
              </a:xfrm>
              <a:custGeom>
                <a:avLst/>
                <a:gdLst>
                  <a:gd name="T0" fmla="*/ 163 w 163"/>
                  <a:gd name="T1" fmla="*/ 135 h 135"/>
                  <a:gd name="T2" fmla="*/ 123 w 163"/>
                  <a:gd name="T3" fmla="*/ 135 h 135"/>
                  <a:gd name="T4" fmla="*/ 97 w 163"/>
                  <a:gd name="T5" fmla="*/ 120 h 135"/>
                  <a:gd name="T6" fmla="*/ 90 w 163"/>
                  <a:gd name="T7" fmla="*/ 118 h 135"/>
                  <a:gd name="T8" fmla="*/ 60 w 163"/>
                  <a:gd name="T9" fmla="*/ 118 h 135"/>
                  <a:gd name="T10" fmla="*/ 43 w 163"/>
                  <a:gd name="T11" fmla="*/ 112 h 135"/>
                  <a:gd name="T12" fmla="*/ 0 w 163"/>
                  <a:gd name="T13" fmla="*/ 110 h 135"/>
                  <a:gd name="T14" fmla="*/ 2 w 163"/>
                  <a:gd name="T15" fmla="*/ 0 h 135"/>
                  <a:gd name="T16" fmla="*/ 101 w 163"/>
                  <a:gd name="T17" fmla="*/ 2 h 135"/>
                  <a:gd name="T18" fmla="*/ 131 w 163"/>
                  <a:gd name="T19" fmla="*/ 2 h 135"/>
                  <a:gd name="T20" fmla="*/ 133 w 163"/>
                  <a:gd name="T21" fmla="*/ 24 h 135"/>
                  <a:gd name="T22" fmla="*/ 135 w 163"/>
                  <a:gd name="T23" fmla="*/ 95 h 135"/>
                  <a:gd name="T24" fmla="*/ 135 w 163"/>
                  <a:gd name="T25" fmla="*/ 99 h 135"/>
                  <a:gd name="T26" fmla="*/ 140 w 163"/>
                  <a:gd name="T27" fmla="*/ 99 h 135"/>
                  <a:gd name="T28" fmla="*/ 142 w 163"/>
                  <a:gd name="T29" fmla="*/ 103 h 135"/>
                  <a:gd name="T30" fmla="*/ 146 w 163"/>
                  <a:gd name="T31" fmla="*/ 105 h 135"/>
                  <a:gd name="T32" fmla="*/ 146 w 163"/>
                  <a:gd name="T33" fmla="*/ 112 h 135"/>
                  <a:gd name="T34" fmla="*/ 150 w 163"/>
                  <a:gd name="T35" fmla="*/ 112 h 135"/>
                  <a:gd name="T36" fmla="*/ 153 w 163"/>
                  <a:gd name="T37" fmla="*/ 116 h 135"/>
                  <a:gd name="T38" fmla="*/ 163 w 163"/>
                  <a:gd name="T39" fmla="*/ 116 h 135"/>
                  <a:gd name="T40" fmla="*/ 163 w 163"/>
                  <a:gd name="T4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135">
                    <a:moveTo>
                      <a:pt x="163" y="135"/>
                    </a:moveTo>
                    <a:lnTo>
                      <a:pt x="123" y="135"/>
                    </a:lnTo>
                    <a:lnTo>
                      <a:pt x="97" y="120"/>
                    </a:lnTo>
                    <a:lnTo>
                      <a:pt x="90" y="118"/>
                    </a:lnTo>
                    <a:lnTo>
                      <a:pt x="60" y="118"/>
                    </a:lnTo>
                    <a:lnTo>
                      <a:pt x="43" y="112"/>
                    </a:lnTo>
                    <a:lnTo>
                      <a:pt x="0" y="110"/>
                    </a:lnTo>
                    <a:lnTo>
                      <a:pt x="2" y="0"/>
                    </a:lnTo>
                    <a:lnTo>
                      <a:pt x="101" y="2"/>
                    </a:lnTo>
                    <a:lnTo>
                      <a:pt x="131" y="2"/>
                    </a:lnTo>
                    <a:lnTo>
                      <a:pt x="133" y="24"/>
                    </a:lnTo>
                    <a:lnTo>
                      <a:pt x="135" y="95"/>
                    </a:lnTo>
                    <a:lnTo>
                      <a:pt x="135" y="99"/>
                    </a:lnTo>
                    <a:lnTo>
                      <a:pt x="140" y="99"/>
                    </a:lnTo>
                    <a:lnTo>
                      <a:pt x="142" y="103"/>
                    </a:lnTo>
                    <a:lnTo>
                      <a:pt x="146" y="105"/>
                    </a:lnTo>
                    <a:lnTo>
                      <a:pt x="146" y="112"/>
                    </a:lnTo>
                    <a:lnTo>
                      <a:pt x="150" y="112"/>
                    </a:lnTo>
                    <a:lnTo>
                      <a:pt x="153" y="116"/>
                    </a:lnTo>
                    <a:lnTo>
                      <a:pt x="163" y="116"/>
                    </a:lnTo>
                    <a:lnTo>
                      <a:pt x="163"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9" name="Freeform 939"/>
              <p:cNvSpPr>
                <a:spLocks/>
              </p:cNvSpPr>
              <p:nvPr/>
            </p:nvSpPr>
            <p:spPr bwMode="auto">
              <a:xfrm>
                <a:off x="22945" y="8534"/>
                <a:ext cx="164" cy="157"/>
              </a:xfrm>
              <a:custGeom>
                <a:avLst/>
                <a:gdLst>
                  <a:gd name="T0" fmla="*/ 127 w 164"/>
                  <a:gd name="T1" fmla="*/ 135 h 157"/>
                  <a:gd name="T2" fmla="*/ 127 w 164"/>
                  <a:gd name="T3" fmla="*/ 133 h 157"/>
                  <a:gd name="T4" fmla="*/ 125 w 164"/>
                  <a:gd name="T5" fmla="*/ 131 h 157"/>
                  <a:gd name="T6" fmla="*/ 106 w 164"/>
                  <a:gd name="T7" fmla="*/ 142 h 157"/>
                  <a:gd name="T8" fmla="*/ 95 w 164"/>
                  <a:gd name="T9" fmla="*/ 146 h 157"/>
                  <a:gd name="T10" fmla="*/ 86 w 164"/>
                  <a:gd name="T11" fmla="*/ 146 h 157"/>
                  <a:gd name="T12" fmla="*/ 63 w 164"/>
                  <a:gd name="T13" fmla="*/ 157 h 157"/>
                  <a:gd name="T14" fmla="*/ 63 w 164"/>
                  <a:gd name="T15" fmla="*/ 133 h 157"/>
                  <a:gd name="T16" fmla="*/ 33 w 164"/>
                  <a:gd name="T17" fmla="*/ 131 h 157"/>
                  <a:gd name="T18" fmla="*/ 33 w 164"/>
                  <a:gd name="T19" fmla="*/ 82 h 157"/>
                  <a:gd name="T20" fmla="*/ 0 w 164"/>
                  <a:gd name="T21" fmla="*/ 79 h 157"/>
                  <a:gd name="T22" fmla="*/ 0 w 164"/>
                  <a:gd name="T23" fmla="*/ 0 h 157"/>
                  <a:gd name="T24" fmla="*/ 131 w 164"/>
                  <a:gd name="T25" fmla="*/ 0 h 157"/>
                  <a:gd name="T26" fmla="*/ 164 w 164"/>
                  <a:gd name="T27" fmla="*/ 0 h 157"/>
                  <a:gd name="T28" fmla="*/ 161 w 164"/>
                  <a:gd name="T29" fmla="*/ 135 h 157"/>
                  <a:gd name="T30" fmla="*/ 153 w 164"/>
                  <a:gd name="T31" fmla="*/ 140 h 157"/>
                  <a:gd name="T32" fmla="*/ 142 w 164"/>
                  <a:gd name="T33" fmla="*/ 135 h 157"/>
                  <a:gd name="T34" fmla="*/ 127 w 164"/>
                  <a:gd name="T35" fmla="*/ 13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57">
                    <a:moveTo>
                      <a:pt x="127" y="135"/>
                    </a:moveTo>
                    <a:lnTo>
                      <a:pt x="127" y="133"/>
                    </a:lnTo>
                    <a:lnTo>
                      <a:pt x="125" y="131"/>
                    </a:lnTo>
                    <a:lnTo>
                      <a:pt x="106" y="142"/>
                    </a:lnTo>
                    <a:lnTo>
                      <a:pt x="95" y="146"/>
                    </a:lnTo>
                    <a:lnTo>
                      <a:pt x="86" y="146"/>
                    </a:lnTo>
                    <a:lnTo>
                      <a:pt x="63" y="157"/>
                    </a:lnTo>
                    <a:lnTo>
                      <a:pt x="63" y="133"/>
                    </a:lnTo>
                    <a:lnTo>
                      <a:pt x="33" y="131"/>
                    </a:lnTo>
                    <a:lnTo>
                      <a:pt x="33" y="82"/>
                    </a:lnTo>
                    <a:lnTo>
                      <a:pt x="0" y="79"/>
                    </a:lnTo>
                    <a:lnTo>
                      <a:pt x="0" y="0"/>
                    </a:lnTo>
                    <a:lnTo>
                      <a:pt x="131" y="0"/>
                    </a:lnTo>
                    <a:lnTo>
                      <a:pt x="164" y="0"/>
                    </a:lnTo>
                    <a:lnTo>
                      <a:pt x="161" y="135"/>
                    </a:lnTo>
                    <a:lnTo>
                      <a:pt x="153" y="140"/>
                    </a:lnTo>
                    <a:lnTo>
                      <a:pt x="142" y="135"/>
                    </a:lnTo>
                    <a:lnTo>
                      <a:pt x="127"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0" name="Freeform 940"/>
              <p:cNvSpPr>
                <a:spLocks/>
              </p:cNvSpPr>
              <p:nvPr/>
            </p:nvSpPr>
            <p:spPr bwMode="auto">
              <a:xfrm>
                <a:off x="21773" y="8487"/>
                <a:ext cx="169" cy="139"/>
              </a:xfrm>
              <a:custGeom>
                <a:avLst/>
                <a:gdLst>
                  <a:gd name="T0" fmla="*/ 0 w 169"/>
                  <a:gd name="T1" fmla="*/ 131 h 139"/>
                  <a:gd name="T2" fmla="*/ 6 w 169"/>
                  <a:gd name="T3" fmla="*/ 0 h 139"/>
                  <a:gd name="T4" fmla="*/ 163 w 169"/>
                  <a:gd name="T5" fmla="*/ 8 h 139"/>
                  <a:gd name="T6" fmla="*/ 169 w 169"/>
                  <a:gd name="T7" fmla="*/ 8 h 139"/>
                  <a:gd name="T8" fmla="*/ 163 w 169"/>
                  <a:gd name="T9" fmla="*/ 139 h 139"/>
                  <a:gd name="T10" fmla="*/ 0 w 169"/>
                  <a:gd name="T11" fmla="*/ 131 h 139"/>
                </a:gdLst>
                <a:ahLst/>
                <a:cxnLst>
                  <a:cxn ang="0">
                    <a:pos x="T0" y="T1"/>
                  </a:cxn>
                  <a:cxn ang="0">
                    <a:pos x="T2" y="T3"/>
                  </a:cxn>
                  <a:cxn ang="0">
                    <a:pos x="T4" y="T5"/>
                  </a:cxn>
                  <a:cxn ang="0">
                    <a:pos x="T6" y="T7"/>
                  </a:cxn>
                  <a:cxn ang="0">
                    <a:pos x="T8" y="T9"/>
                  </a:cxn>
                  <a:cxn ang="0">
                    <a:pos x="T10" y="T11"/>
                  </a:cxn>
                </a:cxnLst>
                <a:rect l="0" t="0" r="r" b="b"/>
                <a:pathLst>
                  <a:path w="169" h="139">
                    <a:moveTo>
                      <a:pt x="0" y="131"/>
                    </a:moveTo>
                    <a:lnTo>
                      <a:pt x="6" y="0"/>
                    </a:lnTo>
                    <a:lnTo>
                      <a:pt x="163" y="8"/>
                    </a:lnTo>
                    <a:lnTo>
                      <a:pt x="169" y="8"/>
                    </a:lnTo>
                    <a:lnTo>
                      <a:pt x="163" y="139"/>
                    </a:lnTo>
                    <a:lnTo>
                      <a:pt x="0"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1" name="Freeform 941"/>
              <p:cNvSpPr>
                <a:spLocks/>
              </p:cNvSpPr>
              <p:nvPr/>
            </p:nvSpPr>
            <p:spPr bwMode="auto">
              <a:xfrm>
                <a:off x="22683" y="8528"/>
                <a:ext cx="136" cy="135"/>
              </a:xfrm>
              <a:custGeom>
                <a:avLst/>
                <a:gdLst>
                  <a:gd name="T0" fmla="*/ 0 w 136"/>
                  <a:gd name="T1" fmla="*/ 131 h 135"/>
                  <a:gd name="T2" fmla="*/ 3 w 136"/>
                  <a:gd name="T3" fmla="*/ 0 h 135"/>
                  <a:gd name="T4" fmla="*/ 134 w 136"/>
                  <a:gd name="T5" fmla="*/ 2 h 135"/>
                  <a:gd name="T6" fmla="*/ 136 w 136"/>
                  <a:gd name="T7" fmla="*/ 2 h 135"/>
                  <a:gd name="T8" fmla="*/ 131 w 136"/>
                  <a:gd name="T9" fmla="*/ 103 h 135"/>
                  <a:gd name="T10" fmla="*/ 131 w 136"/>
                  <a:gd name="T11" fmla="*/ 135 h 135"/>
                  <a:gd name="T12" fmla="*/ 3 w 136"/>
                  <a:gd name="T13" fmla="*/ 131 h 135"/>
                  <a:gd name="T14" fmla="*/ 0 w 136"/>
                  <a:gd name="T15" fmla="*/ 131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135">
                    <a:moveTo>
                      <a:pt x="0" y="131"/>
                    </a:moveTo>
                    <a:lnTo>
                      <a:pt x="3" y="0"/>
                    </a:lnTo>
                    <a:lnTo>
                      <a:pt x="134" y="2"/>
                    </a:lnTo>
                    <a:lnTo>
                      <a:pt x="136" y="2"/>
                    </a:lnTo>
                    <a:lnTo>
                      <a:pt x="131" y="103"/>
                    </a:lnTo>
                    <a:lnTo>
                      <a:pt x="131" y="135"/>
                    </a:lnTo>
                    <a:lnTo>
                      <a:pt x="3" y="131"/>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2" name="Freeform 942"/>
              <p:cNvSpPr>
                <a:spLocks/>
              </p:cNvSpPr>
              <p:nvPr/>
            </p:nvSpPr>
            <p:spPr bwMode="auto">
              <a:xfrm>
                <a:off x="21936" y="8495"/>
                <a:ext cx="202" cy="142"/>
              </a:xfrm>
              <a:custGeom>
                <a:avLst/>
                <a:gdLst>
                  <a:gd name="T0" fmla="*/ 0 w 202"/>
                  <a:gd name="T1" fmla="*/ 131 h 142"/>
                  <a:gd name="T2" fmla="*/ 6 w 202"/>
                  <a:gd name="T3" fmla="*/ 0 h 142"/>
                  <a:gd name="T4" fmla="*/ 165 w 202"/>
                  <a:gd name="T5" fmla="*/ 9 h 142"/>
                  <a:gd name="T6" fmla="*/ 202 w 202"/>
                  <a:gd name="T7" fmla="*/ 11 h 142"/>
                  <a:gd name="T8" fmla="*/ 195 w 202"/>
                  <a:gd name="T9" fmla="*/ 142 h 142"/>
                  <a:gd name="T10" fmla="*/ 39 w 202"/>
                  <a:gd name="T11" fmla="*/ 134 h 142"/>
                  <a:gd name="T12" fmla="*/ 0 w 202"/>
                  <a:gd name="T13" fmla="*/ 131 h 142"/>
                </a:gdLst>
                <a:ahLst/>
                <a:cxnLst>
                  <a:cxn ang="0">
                    <a:pos x="T0" y="T1"/>
                  </a:cxn>
                  <a:cxn ang="0">
                    <a:pos x="T2" y="T3"/>
                  </a:cxn>
                  <a:cxn ang="0">
                    <a:pos x="T4" y="T5"/>
                  </a:cxn>
                  <a:cxn ang="0">
                    <a:pos x="T6" y="T7"/>
                  </a:cxn>
                  <a:cxn ang="0">
                    <a:pos x="T8" y="T9"/>
                  </a:cxn>
                  <a:cxn ang="0">
                    <a:pos x="T10" y="T11"/>
                  </a:cxn>
                  <a:cxn ang="0">
                    <a:pos x="T12" y="T13"/>
                  </a:cxn>
                </a:cxnLst>
                <a:rect l="0" t="0" r="r" b="b"/>
                <a:pathLst>
                  <a:path w="202" h="142">
                    <a:moveTo>
                      <a:pt x="0" y="131"/>
                    </a:moveTo>
                    <a:lnTo>
                      <a:pt x="6" y="0"/>
                    </a:lnTo>
                    <a:lnTo>
                      <a:pt x="165" y="9"/>
                    </a:lnTo>
                    <a:lnTo>
                      <a:pt x="202" y="11"/>
                    </a:lnTo>
                    <a:lnTo>
                      <a:pt x="195" y="142"/>
                    </a:lnTo>
                    <a:lnTo>
                      <a:pt x="39" y="134"/>
                    </a:lnTo>
                    <a:lnTo>
                      <a:pt x="0" y="13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3" name="Freeform 943"/>
              <p:cNvSpPr>
                <a:spLocks/>
              </p:cNvSpPr>
              <p:nvPr/>
            </p:nvSpPr>
            <p:spPr bwMode="auto">
              <a:xfrm>
                <a:off x="21936" y="8495"/>
                <a:ext cx="202" cy="142"/>
              </a:xfrm>
              <a:custGeom>
                <a:avLst/>
                <a:gdLst>
                  <a:gd name="T0" fmla="*/ 0 w 202"/>
                  <a:gd name="T1" fmla="*/ 131 h 142"/>
                  <a:gd name="T2" fmla="*/ 6 w 202"/>
                  <a:gd name="T3" fmla="*/ 0 h 142"/>
                  <a:gd name="T4" fmla="*/ 165 w 202"/>
                  <a:gd name="T5" fmla="*/ 9 h 142"/>
                  <a:gd name="T6" fmla="*/ 202 w 202"/>
                  <a:gd name="T7" fmla="*/ 11 h 142"/>
                  <a:gd name="T8" fmla="*/ 195 w 202"/>
                  <a:gd name="T9" fmla="*/ 142 h 142"/>
                  <a:gd name="T10" fmla="*/ 39 w 202"/>
                  <a:gd name="T11" fmla="*/ 134 h 142"/>
                  <a:gd name="T12" fmla="*/ 0 w 202"/>
                  <a:gd name="T13" fmla="*/ 131 h 142"/>
                </a:gdLst>
                <a:ahLst/>
                <a:cxnLst>
                  <a:cxn ang="0">
                    <a:pos x="T0" y="T1"/>
                  </a:cxn>
                  <a:cxn ang="0">
                    <a:pos x="T2" y="T3"/>
                  </a:cxn>
                  <a:cxn ang="0">
                    <a:pos x="T4" y="T5"/>
                  </a:cxn>
                  <a:cxn ang="0">
                    <a:pos x="T6" y="T7"/>
                  </a:cxn>
                  <a:cxn ang="0">
                    <a:pos x="T8" y="T9"/>
                  </a:cxn>
                  <a:cxn ang="0">
                    <a:pos x="T10" y="T11"/>
                  </a:cxn>
                  <a:cxn ang="0">
                    <a:pos x="T12" y="T13"/>
                  </a:cxn>
                </a:cxnLst>
                <a:rect l="0" t="0" r="r" b="b"/>
                <a:pathLst>
                  <a:path w="202" h="142">
                    <a:moveTo>
                      <a:pt x="0" y="131"/>
                    </a:moveTo>
                    <a:lnTo>
                      <a:pt x="6" y="0"/>
                    </a:lnTo>
                    <a:lnTo>
                      <a:pt x="165" y="9"/>
                    </a:lnTo>
                    <a:lnTo>
                      <a:pt x="202" y="11"/>
                    </a:lnTo>
                    <a:lnTo>
                      <a:pt x="195" y="142"/>
                    </a:lnTo>
                    <a:lnTo>
                      <a:pt x="39" y="134"/>
                    </a:lnTo>
                    <a:lnTo>
                      <a:pt x="0" y="13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4" name="Freeform 944"/>
              <p:cNvSpPr>
                <a:spLocks/>
              </p:cNvSpPr>
              <p:nvPr/>
            </p:nvSpPr>
            <p:spPr bwMode="auto">
              <a:xfrm>
                <a:off x="22131" y="8506"/>
                <a:ext cx="136" cy="135"/>
              </a:xfrm>
              <a:custGeom>
                <a:avLst/>
                <a:gdLst>
                  <a:gd name="T0" fmla="*/ 0 w 136"/>
                  <a:gd name="T1" fmla="*/ 131 h 135"/>
                  <a:gd name="T2" fmla="*/ 7 w 136"/>
                  <a:gd name="T3" fmla="*/ 0 h 135"/>
                  <a:gd name="T4" fmla="*/ 131 w 136"/>
                  <a:gd name="T5" fmla="*/ 4 h 135"/>
                  <a:gd name="T6" fmla="*/ 136 w 136"/>
                  <a:gd name="T7" fmla="*/ 7 h 135"/>
                  <a:gd name="T8" fmla="*/ 129 w 136"/>
                  <a:gd name="T9" fmla="*/ 135 h 135"/>
                  <a:gd name="T10" fmla="*/ 0 w 136"/>
                  <a:gd name="T11" fmla="*/ 131 h 135"/>
                </a:gdLst>
                <a:ahLst/>
                <a:cxnLst>
                  <a:cxn ang="0">
                    <a:pos x="T0" y="T1"/>
                  </a:cxn>
                  <a:cxn ang="0">
                    <a:pos x="T2" y="T3"/>
                  </a:cxn>
                  <a:cxn ang="0">
                    <a:pos x="T4" y="T5"/>
                  </a:cxn>
                  <a:cxn ang="0">
                    <a:pos x="T6" y="T7"/>
                  </a:cxn>
                  <a:cxn ang="0">
                    <a:pos x="T8" y="T9"/>
                  </a:cxn>
                  <a:cxn ang="0">
                    <a:pos x="T10" y="T11"/>
                  </a:cxn>
                </a:cxnLst>
                <a:rect l="0" t="0" r="r" b="b"/>
                <a:pathLst>
                  <a:path w="136" h="135">
                    <a:moveTo>
                      <a:pt x="0" y="131"/>
                    </a:moveTo>
                    <a:lnTo>
                      <a:pt x="7" y="0"/>
                    </a:lnTo>
                    <a:lnTo>
                      <a:pt x="131" y="4"/>
                    </a:lnTo>
                    <a:lnTo>
                      <a:pt x="136" y="7"/>
                    </a:lnTo>
                    <a:lnTo>
                      <a:pt x="129" y="135"/>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5" name="Freeform 945"/>
              <p:cNvSpPr>
                <a:spLocks/>
              </p:cNvSpPr>
              <p:nvPr/>
            </p:nvSpPr>
            <p:spPr bwMode="auto">
              <a:xfrm>
                <a:off x="22258" y="8513"/>
                <a:ext cx="301" cy="274"/>
              </a:xfrm>
              <a:custGeom>
                <a:avLst/>
                <a:gdLst>
                  <a:gd name="T0" fmla="*/ 232 w 301"/>
                  <a:gd name="T1" fmla="*/ 272 h 274"/>
                  <a:gd name="T2" fmla="*/ 7 w 301"/>
                  <a:gd name="T3" fmla="*/ 264 h 274"/>
                  <a:gd name="T4" fmla="*/ 0 w 301"/>
                  <a:gd name="T5" fmla="*/ 264 h 274"/>
                  <a:gd name="T6" fmla="*/ 9 w 301"/>
                  <a:gd name="T7" fmla="*/ 131 h 274"/>
                  <a:gd name="T8" fmla="*/ 2 w 301"/>
                  <a:gd name="T9" fmla="*/ 128 h 274"/>
                  <a:gd name="T10" fmla="*/ 9 w 301"/>
                  <a:gd name="T11" fmla="*/ 0 h 274"/>
                  <a:gd name="T12" fmla="*/ 168 w 301"/>
                  <a:gd name="T13" fmla="*/ 6 h 274"/>
                  <a:gd name="T14" fmla="*/ 297 w 301"/>
                  <a:gd name="T15" fmla="*/ 10 h 274"/>
                  <a:gd name="T16" fmla="*/ 301 w 301"/>
                  <a:gd name="T17" fmla="*/ 10 h 274"/>
                  <a:gd name="T18" fmla="*/ 297 w 301"/>
                  <a:gd name="T19" fmla="*/ 141 h 274"/>
                  <a:gd name="T20" fmla="*/ 299 w 301"/>
                  <a:gd name="T21" fmla="*/ 141 h 274"/>
                  <a:gd name="T22" fmla="*/ 294 w 301"/>
                  <a:gd name="T23" fmla="*/ 274 h 274"/>
                  <a:gd name="T24" fmla="*/ 232 w 301"/>
                  <a:gd name="T25"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4">
                    <a:moveTo>
                      <a:pt x="232" y="272"/>
                    </a:moveTo>
                    <a:lnTo>
                      <a:pt x="7" y="264"/>
                    </a:lnTo>
                    <a:lnTo>
                      <a:pt x="0" y="264"/>
                    </a:lnTo>
                    <a:lnTo>
                      <a:pt x="9" y="131"/>
                    </a:lnTo>
                    <a:lnTo>
                      <a:pt x="2" y="128"/>
                    </a:lnTo>
                    <a:lnTo>
                      <a:pt x="9" y="0"/>
                    </a:lnTo>
                    <a:lnTo>
                      <a:pt x="168" y="6"/>
                    </a:lnTo>
                    <a:lnTo>
                      <a:pt x="297" y="10"/>
                    </a:lnTo>
                    <a:lnTo>
                      <a:pt x="301" y="10"/>
                    </a:lnTo>
                    <a:lnTo>
                      <a:pt x="297" y="141"/>
                    </a:lnTo>
                    <a:lnTo>
                      <a:pt x="299" y="141"/>
                    </a:lnTo>
                    <a:lnTo>
                      <a:pt x="294" y="274"/>
                    </a:lnTo>
                    <a:lnTo>
                      <a:pt x="232" y="27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6" name="Freeform 946"/>
              <p:cNvSpPr>
                <a:spLocks/>
              </p:cNvSpPr>
              <p:nvPr/>
            </p:nvSpPr>
            <p:spPr bwMode="auto">
              <a:xfrm>
                <a:off x="22555" y="8523"/>
                <a:ext cx="131" cy="136"/>
              </a:xfrm>
              <a:custGeom>
                <a:avLst/>
                <a:gdLst>
                  <a:gd name="T0" fmla="*/ 2 w 131"/>
                  <a:gd name="T1" fmla="*/ 131 h 136"/>
                  <a:gd name="T2" fmla="*/ 0 w 131"/>
                  <a:gd name="T3" fmla="*/ 131 h 136"/>
                  <a:gd name="T4" fmla="*/ 4 w 131"/>
                  <a:gd name="T5" fmla="*/ 0 h 136"/>
                  <a:gd name="T6" fmla="*/ 131 w 131"/>
                  <a:gd name="T7" fmla="*/ 5 h 136"/>
                  <a:gd name="T8" fmla="*/ 128 w 131"/>
                  <a:gd name="T9" fmla="*/ 136 h 136"/>
                  <a:gd name="T10" fmla="*/ 2 w 131"/>
                  <a:gd name="T11" fmla="*/ 131 h 136"/>
                </a:gdLst>
                <a:ahLst/>
                <a:cxnLst>
                  <a:cxn ang="0">
                    <a:pos x="T0" y="T1"/>
                  </a:cxn>
                  <a:cxn ang="0">
                    <a:pos x="T2" y="T3"/>
                  </a:cxn>
                  <a:cxn ang="0">
                    <a:pos x="T4" y="T5"/>
                  </a:cxn>
                  <a:cxn ang="0">
                    <a:pos x="T6" y="T7"/>
                  </a:cxn>
                  <a:cxn ang="0">
                    <a:pos x="T8" y="T9"/>
                  </a:cxn>
                  <a:cxn ang="0">
                    <a:pos x="T10" y="T11"/>
                  </a:cxn>
                </a:cxnLst>
                <a:rect l="0" t="0" r="r" b="b"/>
                <a:pathLst>
                  <a:path w="131" h="136">
                    <a:moveTo>
                      <a:pt x="2" y="131"/>
                    </a:moveTo>
                    <a:lnTo>
                      <a:pt x="0" y="131"/>
                    </a:lnTo>
                    <a:lnTo>
                      <a:pt x="4" y="0"/>
                    </a:lnTo>
                    <a:lnTo>
                      <a:pt x="131" y="5"/>
                    </a:lnTo>
                    <a:lnTo>
                      <a:pt x="128" y="136"/>
                    </a:lnTo>
                    <a:lnTo>
                      <a:pt x="2"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7" name="Freeform 947"/>
              <p:cNvSpPr>
                <a:spLocks/>
              </p:cNvSpPr>
              <p:nvPr/>
            </p:nvSpPr>
            <p:spPr bwMode="auto">
              <a:xfrm>
                <a:off x="21191" y="8457"/>
                <a:ext cx="200" cy="133"/>
              </a:xfrm>
              <a:custGeom>
                <a:avLst/>
                <a:gdLst>
                  <a:gd name="T0" fmla="*/ 189 w 200"/>
                  <a:gd name="T1" fmla="*/ 133 h 133"/>
                  <a:gd name="T2" fmla="*/ 0 w 200"/>
                  <a:gd name="T3" fmla="*/ 118 h 133"/>
                  <a:gd name="T4" fmla="*/ 4 w 200"/>
                  <a:gd name="T5" fmla="*/ 51 h 133"/>
                  <a:gd name="T6" fmla="*/ 8 w 200"/>
                  <a:gd name="T7" fmla="*/ 0 h 133"/>
                  <a:gd name="T8" fmla="*/ 200 w 200"/>
                  <a:gd name="T9" fmla="*/ 17 h 133"/>
                  <a:gd name="T10" fmla="*/ 193 w 200"/>
                  <a:gd name="T11" fmla="*/ 116 h 133"/>
                  <a:gd name="T12" fmla="*/ 191 w 200"/>
                  <a:gd name="T13" fmla="*/ 133 h 133"/>
                  <a:gd name="T14" fmla="*/ 189 w 200"/>
                  <a:gd name="T15" fmla="*/ 133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0" h="133">
                    <a:moveTo>
                      <a:pt x="189" y="133"/>
                    </a:moveTo>
                    <a:lnTo>
                      <a:pt x="0" y="118"/>
                    </a:lnTo>
                    <a:lnTo>
                      <a:pt x="4" y="51"/>
                    </a:lnTo>
                    <a:lnTo>
                      <a:pt x="8" y="0"/>
                    </a:lnTo>
                    <a:lnTo>
                      <a:pt x="200" y="17"/>
                    </a:lnTo>
                    <a:lnTo>
                      <a:pt x="193" y="116"/>
                    </a:lnTo>
                    <a:lnTo>
                      <a:pt x="191" y="133"/>
                    </a:lnTo>
                    <a:lnTo>
                      <a:pt x="189" y="133"/>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8" name="Freeform 948"/>
              <p:cNvSpPr>
                <a:spLocks/>
              </p:cNvSpPr>
              <p:nvPr/>
            </p:nvSpPr>
            <p:spPr bwMode="auto">
              <a:xfrm>
                <a:off x="23336" y="8558"/>
                <a:ext cx="140" cy="111"/>
              </a:xfrm>
              <a:custGeom>
                <a:avLst/>
                <a:gdLst>
                  <a:gd name="T0" fmla="*/ 140 w 140"/>
                  <a:gd name="T1" fmla="*/ 111 h 111"/>
                  <a:gd name="T2" fmla="*/ 30 w 140"/>
                  <a:gd name="T3" fmla="*/ 111 h 111"/>
                  <a:gd name="T4" fmla="*/ 30 w 140"/>
                  <a:gd name="T5" fmla="*/ 92 h 111"/>
                  <a:gd name="T6" fmla="*/ 20 w 140"/>
                  <a:gd name="T7" fmla="*/ 92 h 111"/>
                  <a:gd name="T8" fmla="*/ 17 w 140"/>
                  <a:gd name="T9" fmla="*/ 88 h 111"/>
                  <a:gd name="T10" fmla="*/ 13 w 140"/>
                  <a:gd name="T11" fmla="*/ 88 h 111"/>
                  <a:gd name="T12" fmla="*/ 13 w 140"/>
                  <a:gd name="T13" fmla="*/ 81 h 111"/>
                  <a:gd name="T14" fmla="*/ 9 w 140"/>
                  <a:gd name="T15" fmla="*/ 79 h 111"/>
                  <a:gd name="T16" fmla="*/ 7 w 140"/>
                  <a:gd name="T17" fmla="*/ 75 h 111"/>
                  <a:gd name="T18" fmla="*/ 2 w 140"/>
                  <a:gd name="T19" fmla="*/ 75 h 111"/>
                  <a:gd name="T20" fmla="*/ 2 w 140"/>
                  <a:gd name="T21" fmla="*/ 71 h 111"/>
                  <a:gd name="T22" fmla="*/ 0 w 140"/>
                  <a:gd name="T23" fmla="*/ 0 h 111"/>
                  <a:gd name="T24" fmla="*/ 88 w 140"/>
                  <a:gd name="T25" fmla="*/ 0 h 111"/>
                  <a:gd name="T26" fmla="*/ 95 w 140"/>
                  <a:gd name="T27" fmla="*/ 13 h 111"/>
                  <a:gd name="T28" fmla="*/ 90 w 140"/>
                  <a:gd name="T29" fmla="*/ 34 h 111"/>
                  <a:gd name="T30" fmla="*/ 99 w 140"/>
                  <a:gd name="T31" fmla="*/ 43 h 111"/>
                  <a:gd name="T32" fmla="*/ 97 w 140"/>
                  <a:gd name="T33" fmla="*/ 47 h 111"/>
                  <a:gd name="T34" fmla="*/ 99 w 140"/>
                  <a:gd name="T35" fmla="*/ 55 h 111"/>
                  <a:gd name="T36" fmla="*/ 108 w 140"/>
                  <a:gd name="T37" fmla="*/ 62 h 111"/>
                  <a:gd name="T38" fmla="*/ 121 w 140"/>
                  <a:gd name="T39" fmla="*/ 58 h 111"/>
                  <a:gd name="T40" fmla="*/ 125 w 140"/>
                  <a:gd name="T41" fmla="*/ 60 h 111"/>
                  <a:gd name="T42" fmla="*/ 123 w 140"/>
                  <a:gd name="T43" fmla="*/ 66 h 111"/>
                  <a:gd name="T44" fmla="*/ 118 w 140"/>
                  <a:gd name="T45" fmla="*/ 73 h 111"/>
                  <a:gd name="T46" fmla="*/ 121 w 140"/>
                  <a:gd name="T47" fmla="*/ 77 h 111"/>
                  <a:gd name="T48" fmla="*/ 136 w 140"/>
                  <a:gd name="T49" fmla="*/ 81 h 111"/>
                  <a:gd name="T50" fmla="*/ 140 w 140"/>
                  <a:gd name="T51" fmla="*/ 86 h 111"/>
                  <a:gd name="T52" fmla="*/ 140 w 140"/>
                  <a:gd name="T5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11">
                    <a:moveTo>
                      <a:pt x="140" y="111"/>
                    </a:moveTo>
                    <a:lnTo>
                      <a:pt x="30" y="111"/>
                    </a:lnTo>
                    <a:lnTo>
                      <a:pt x="30" y="92"/>
                    </a:lnTo>
                    <a:lnTo>
                      <a:pt x="20" y="92"/>
                    </a:lnTo>
                    <a:lnTo>
                      <a:pt x="17" y="88"/>
                    </a:lnTo>
                    <a:lnTo>
                      <a:pt x="13" y="88"/>
                    </a:lnTo>
                    <a:lnTo>
                      <a:pt x="13" y="81"/>
                    </a:lnTo>
                    <a:lnTo>
                      <a:pt x="9" y="79"/>
                    </a:lnTo>
                    <a:lnTo>
                      <a:pt x="7" y="75"/>
                    </a:lnTo>
                    <a:lnTo>
                      <a:pt x="2" y="75"/>
                    </a:lnTo>
                    <a:lnTo>
                      <a:pt x="2" y="71"/>
                    </a:lnTo>
                    <a:lnTo>
                      <a:pt x="0" y="0"/>
                    </a:lnTo>
                    <a:lnTo>
                      <a:pt x="88" y="0"/>
                    </a:lnTo>
                    <a:lnTo>
                      <a:pt x="95" y="13"/>
                    </a:lnTo>
                    <a:lnTo>
                      <a:pt x="90" y="34"/>
                    </a:lnTo>
                    <a:lnTo>
                      <a:pt x="99" y="43"/>
                    </a:lnTo>
                    <a:lnTo>
                      <a:pt x="97" y="47"/>
                    </a:lnTo>
                    <a:lnTo>
                      <a:pt x="99" y="55"/>
                    </a:lnTo>
                    <a:lnTo>
                      <a:pt x="108" y="62"/>
                    </a:lnTo>
                    <a:lnTo>
                      <a:pt x="121" y="58"/>
                    </a:lnTo>
                    <a:lnTo>
                      <a:pt x="125" y="60"/>
                    </a:lnTo>
                    <a:lnTo>
                      <a:pt x="123" y="66"/>
                    </a:lnTo>
                    <a:lnTo>
                      <a:pt x="118" y="73"/>
                    </a:lnTo>
                    <a:lnTo>
                      <a:pt x="121" y="77"/>
                    </a:lnTo>
                    <a:lnTo>
                      <a:pt x="136" y="81"/>
                    </a:lnTo>
                    <a:lnTo>
                      <a:pt x="140" y="86"/>
                    </a:lnTo>
                    <a:lnTo>
                      <a:pt x="140" y="11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9" name="Freeform 949"/>
              <p:cNvSpPr>
                <a:spLocks/>
              </p:cNvSpPr>
              <p:nvPr/>
            </p:nvSpPr>
            <p:spPr bwMode="auto">
              <a:xfrm>
                <a:off x="23336" y="8558"/>
                <a:ext cx="140" cy="111"/>
              </a:xfrm>
              <a:custGeom>
                <a:avLst/>
                <a:gdLst>
                  <a:gd name="T0" fmla="*/ 140 w 140"/>
                  <a:gd name="T1" fmla="*/ 111 h 111"/>
                  <a:gd name="T2" fmla="*/ 30 w 140"/>
                  <a:gd name="T3" fmla="*/ 111 h 111"/>
                  <a:gd name="T4" fmla="*/ 30 w 140"/>
                  <a:gd name="T5" fmla="*/ 92 h 111"/>
                  <a:gd name="T6" fmla="*/ 20 w 140"/>
                  <a:gd name="T7" fmla="*/ 92 h 111"/>
                  <a:gd name="T8" fmla="*/ 17 w 140"/>
                  <a:gd name="T9" fmla="*/ 88 h 111"/>
                  <a:gd name="T10" fmla="*/ 13 w 140"/>
                  <a:gd name="T11" fmla="*/ 88 h 111"/>
                  <a:gd name="T12" fmla="*/ 13 w 140"/>
                  <a:gd name="T13" fmla="*/ 81 h 111"/>
                  <a:gd name="T14" fmla="*/ 9 w 140"/>
                  <a:gd name="T15" fmla="*/ 79 h 111"/>
                  <a:gd name="T16" fmla="*/ 7 w 140"/>
                  <a:gd name="T17" fmla="*/ 75 h 111"/>
                  <a:gd name="T18" fmla="*/ 2 w 140"/>
                  <a:gd name="T19" fmla="*/ 75 h 111"/>
                  <a:gd name="T20" fmla="*/ 2 w 140"/>
                  <a:gd name="T21" fmla="*/ 71 h 111"/>
                  <a:gd name="T22" fmla="*/ 0 w 140"/>
                  <a:gd name="T23" fmla="*/ 0 h 111"/>
                  <a:gd name="T24" fmla="*/ 88 w 140"/>
                  <a:gd name="T25" fmla="*/ 0 h 111"/>
                  <a:gd name="T26" fmla="*/ 95 w 140"/>
                  <a:gd name="T27" fmla="*/ 13 h 111"/>
                  <a:gd name="T28" fmla="*/ 90 w 140"/>
                  <a:gd name="T29" fmla="*/ 34 h 111"/>
                  <a:gd name="T30" fmla="*/ 99 w 140"/>
                  <a:gd name="T31" fmla="*/ 43 h 111"/>
                  <a:gd name="T32" fmla="*/ 97 w 140"/>
                  <a:gd name="T33" fmla="*/ 47 h 111"/>
                  <a:gd name="T34" fmla="*/ 99 w 140"/>
                  <a:gd name="T35" fmla="*/ 55 h 111"/>
                  <a:gd name="T36" fmla="*/ 108 w 140"/>
                  <a:gd name="T37" fmla="*/ 62 h 111"/>
                  <a:gd name="T38" fmla="*/ 121 w 140"/>
                  <a:gd name="T39" fmla="*/ 58 h 111"/>
                  <a:gd name="T40" fmla="*/ 125 w 140"/>
                  <a:gd name="T41" fmla="*/ 60 h 111"/>
                  <a:gd name="T42" fmla="*/ 123 w 140"/>
                  <a:gd name="T43" fmla="*/ 66 h 111"/>
                  <a:gd name="T44" fmla="*/ 118 w 140"/>
                  <a:gd name="T45" fmla="*/ 73 h 111"/>
                  <a:gd name="T46" fmla="*/ 121 w 140"/>
                  <a:gd name="T47" fmla="*/ 77 h 111"/>
                  <a:gd name="T48" fmla="*/ 136 w 140"/>
                  <a:gd name="T49" fmla="*/ 81 h 111"/>
                  <a:gd name="T50" fmla="*/ 140 w 140"/>
                  <a:gd name="T51" fmla="*/ 86 h 111"/>
                  <a:gd name="T52" fmla="*/ 140 w 140"/>
                  <a:gd name="T5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11">
                    <a:moveTo>
                      <a:pt x="140" y="111"/>
                    </a:moveTo>
                    <a:lnTo>
                      <a:pt x="30" y="111"/>
                    </a:lnTo>
                    <a:lnTo>
                      <a:pt x="30" y="92"/>
                    </a:lnTo>
                    <a:lnTo>
                      <a:pt x="20" y="92"/>
                    </a:lnTo>
                    <a:lnTo>
                      <a:pt x="17" y="88"/>
                    </a:lnTo>
                    <a:lnTo>
                      <a:pt x="13" y="88"/>
                    </a:lnTo>
                    <a:lnTo>
                      <a:pt x="13" y="81"/>
                    </a:lnTo>
                    <a:lnTo>
                      <a:pt x="9" y="79"/>
                    </a:lnTo>
                    <a:lnTo>
                      <a:pt x="7" y="75"/>
                    </a:lnTo>
                    <a:lnTo>
                      <a:pt x="2" y="75"/>
                    </a:lnTo>
                    <a:lnTo>
                      <a:pt x="2" y="71"/>
                    </a:lnTo>
                    <a:lnTo>
                      <a:pt x="0" y="0"/>
                    </a:lnTo>
                    <a:lnTo>
                      <a:pt x="88" y="0"/>
                    </a:lnTo>
                    <a:lnTo>
                      <a:pt x="95" y="13"/>
                    </a:lnTo>
                    <a:lnTo>
                      <a:pt x="90" y="34"/>
                    </a:lnTo>
                    <a:lnTo>
                      <a:pt x="99" y="43"/>
                    </a:lnTo>
                    <a:lnTo>
                      <a:pt x="97" y="47"/>
                    </a:lnTo>
                    <a:lnTo>
                      <a:pt x="99" y="55"/>
                    </a:lnTo>
                    <a:lnTo>
                      <a:pt x="108" y="62"/>
                    </a:lnTo>
                    <a:lnTo>
                      <a:pt x="121" y="58"/>
                    </a:lnTo>
                    <a:lnTo>
                      <a:pt x="125" y="60"/>
                    </a:lnTo>
                    <a:lnTo>
                      <a:pt x="123" y="66"/>
                    </a:lnTo>
                    <a:lnTo>
                      <a:pt x="118" y="73"/>
                    </a:lnTo>
                    <a:lnTo>
                      <a:pt x="121" y="77"/>
                    </a:lnTo>
                    <a:lnTo>
                      <a:pt x="136" y="81"/>
                    </a:lnTo>
                    <a:lnTo>
                      <a:pt x="140" y="86"/>
                    </a:lnTo>
                    <a:lnTo>
                      <a:pt x="140" y="11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10" name="Freeform 950"/>
              <p:cNvSpPr>
                <a:spLocks/>
              </p:cNvSpPr>
              <p:nvPr/>
            </p:nvSpPr>
            <p:spPr bwMode="auto">
              <a:xfrm>
                <a:off x="24760" y="8553"/>
                <a:ext cx="168" cy="106"/>
              </a:xfrm>
              <a:custGeom>
                <a:avLst/>
                <a:gdLst>
                  <a:gd name="T0" fmla="*/ 88 w 168"/>
                  <a:gd name="T1" fmla="*/ 103 h 106"/>
                  <a:gd name="T2" fmla="*/ 4 w 168"/>
                  <a:gd name="T3" fmla="*/ 106 h 106"/>
                  <a:gd name="T4" fmla="*/ 2 w 168"/>
                  <a:gd name="T5" fmla="*/ 73 h 106"/>
                  <a:gd name="T6" fmla="*/ 0 w 168"/>
                  <a:gd name="T7" fmla="*/ 7 h 106"/>
                  <a:gd name="T8" fmla="*/ 131 w 168"/>
                  <a:gd name="T9" fmla="*/ 0 h 106"/>
                  <a:gd name="T10" fmla="*/ 165 w 168"/>
                  <a:gd name="T11" fmla="*/ 0 h 106"/>
                  <a:gd name="T12" fmla="*/ 168 w 168"/>
                  <a:gd name="T13" fmla="*/ 54 h 106"/>
                  <a:gd name="T14" fmla="*/ 150 w 168"/>
                  <a:gd name="T15" fmla="*/ 58 h 106"/>
                  <a:gd name="T16" fmla="*/ 120 w 168"/>
                  <a:gd name="T17" fmla="*/ 67 h 106"/>
                  <a:gd name="T18" fmla="*/ 108 w 168"/>
                  <a:gd name="T19" fmla="*/ 65 h 106"/>
                  <a:gd name="T20" fmla="*/ 99 w 168"/>
                  <a:gd name="T21" fmla="*/ 69 h 106"/>
                  <a:gd name="T22" fmla="*/ 92 w 168"/>
                  <a:gd name="T23" fmla="*/ 78 h 106"/>
                  <a:gd name="T24" fmla="*/ 88 w 168"/>
                  <a:gd name="T25" fmla="*/ 10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106">
                    <a:moveTo>
                      <a:pt x="88" y="103"/>
                    </a:moveTo>
                    <a:lnTo>
                      <a:pt x="4" y="106"/>
                    </a:lnTo>
                    <a:lnTo>
                      <a:pt x="2" y="73"/>
                    </a:lnTo>
                    <a:lnTo>
                      <a:pt x="0" y="7"/>
                    </a:lnTo>
                    <a:lnTo>
                      <a:pt x="131" y="0"/>
                    </a:lnTo>
                    <a:lnTo>
                      <a:pt x="165" y="0"/>
                    </a:lnTo>
                    <a:lnTo>
                      <a:pt x="168" y="54"/>
                    </a:lnTo>
                    <a:lnTo>
                      <a:pt x="150" y="58"/>
                    </a:lnTo>
                    <a:lnTo>
                      <a:pt x="120" y="67"/>
                    </a:lnTo>
                    <a:lnTo>
                      <a:pt x="108" y="65"/>
                    </a:lnTo>
                    <a:lnTo>
                      <a:pt x="99" y="69"/>
                    </a:lnTo>
                    <a:lnTo>
                      <a:pt x="92" y="78"/>
                    </a:lnTo>
                    <a:lnTo>
                      <a:pt x="88" y="10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67" name="Freeform 952"/>
            <p:cNvSpPr>
              <a:spLocks/>
            </p:cNvSpPr>
            <p:nvPr/>
          </p:nvSpPr>
          <p:spPr bwMode="auto">
            <a:xfrm>
              <a:off x="22814" y="8613"/>
              <a:ext cx="164" cy="99"/>
            </a:xfrm>
            <a:custGeom>
              <a:avLst/>
              <a:gdLst>
                <a:gd name="T0" fmla="*/ 164 w 164"/>
                <a:gd name="T1" fmla="*/ 52 h 99"/>
                <a:gd name="T2" fmla="*/ 164 w 164"/>
                <a:gd name="T3" fmla="*/ 84 h 99"/>
                <a:gd name="T4" fmla="*/ 108 w 164"/>
                <a:gd name="T5" fmla="*/ 86 h 99"/>
                <a:gd name="T6" fmla="*/ 108 w 164"/>
                <a:gd name="T7" fmla="*/ 91 h 99"/>
                <a:gd name="T8" fmla="*/ 65 w 164"/>
                <a:gd name="T9" fmla="*/ 91 h 99"/>
                <a:gd name="T10" fmla="*/ 65 w 164"/>
                <a:gd name="T11" fmla="*/ 93 h 99"/>
                <a:gd name="T12" fmla="*/ 52 w 164"/>
                <a:gd name="T13" fmla="*/ 93 h 99"/>
                <a:gd name="T14" fmla="*/ 52 w 164"/>
                <a:gd name="T15" fmla="*/ 99 h 99"/>
                <a:gd name="T16" fmla="*/ 3 w 164"/>
                <a:gd name="T17" fmla="*/ 97 h 99"/>
                <a:gd name="T18" fmla="*/ 5 w 164"/>
                <a:gd name="T19" fmla="*/ 50 h 99"/>
                <a:gd name="T20" fmla="*/ 0 w 164"/>
                <a:gd name="T21" fmla="*/ 50 h 99"/>
                <a:gd name="T22" fmla="*/ 0 w 164"/>
                <a:gd name="T23" fmla="*/ 18 h 99"/>
                <a:gd name="T24" fmla="*/ 56 w 164"/>
                <a:gd name="T25" fmla="*/ 16 h 99"/>
                <a:gd name="T26" fmla="*/ 56 w 164"/>
                <a:gd name="T27" fmla="*/ 11 h 99"/>
                <a:gd name="T28" fmla="*/ 73 w 164"/>
                <a:gd name="T29" fmla="*/ 11 h 99"/>
                <a:gd name="T30" fmla="*/ 73 w 164"/>
                <a:gd name="T31" fmla="*/ 5 h 99"/>
                <a:gd name="T32" fmla="*/ 114 w 164"/>
                <a:gd name="T33" fmla="*/ 5 h 99"/>
                <a:gd name="T34" fmla="*/ 114 w 164"/>
                <a:gd name="T35" fmla="*/ 3 h 99"/>
                <a:gd name="T36" fmla="*/ 131 w 164"/>
                <a:gd name="T37" fmla="*/ 0 h 99"/>
                <a:gd name="T38" fmla="*/ 164 w 164"/>
                <a:gd name="T39" fmla="*/ 3 h 99"/>
                <a:gd name="T40" fmla="*/ 164 w 164"/>
                <a:gd name="T41"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4" h="99">
                  <a:moveTo>
                    <a:pt x="164" y="52"/>
                  </a:moveTo>
                  <a:lnTo>
                    <a:pt x="164" y="84"/>
                  </a:lnTo>
                  <a:lnTo>
                    <a:pt x="108" y="86"/>
                  </a:lnTo>
                  <a:lnTo>
                    <a:pt x="108" y="91"/>
                  </a:lnTo>
                  <a:lnTo>
                    <a:pt x="65" y="91"/>
                  </a:lnTo>
                  <a:lnTo>
                    <a:pt x="65" y="93"/>
                  </a:lnTo>
                  <a:lnTo>
                    <a:pt x="52" y="93"/>
                  </a:lnTo>
                  <a:lnTo>
                    <a:pt x="52" y="99"/>
                  </a:lnTo>
                  <a:lnTo>
                    <a:pt x="3" y="97"/>
                  </a:lnTo>
                  <a:lnTo>
                    <a:pt x="5" y="50"/>
                  </a:lnTo>
                  <a:lnTo>
                    <a:pt x="0" y="50"/>
                  </a:lnTo>
                  <a:lnTo>
                    <a:pt x="0" y="18"/>
                  </a:lnTo>
                  <a:lnTo>
                    <a:pt x="56" y="16"/>
                  </a:lnTo>
                  <a:lnTo>
                    <a:pt x="56" y="11"/>
                  </a:lnTo>
                  <a:lnTo>
                    <a:pt x="73" y="11"/>
                  </a:lnTo>
                  <a:lnTo>
                    <a:pt x="73" y="5"/>
                  </a:lnTo>
                  <a:lnTo>
                    <a:pt x="114" y="5"/>
                  </a:lnTo>
                  <a:lnTo>
                    <a:pt x="114" y="3"/>
                  </a:lnTo>
                  <a:lnTo>
                    <a:pt x="131" y="0"/>
                  </a:lnTo>
                  <a:lnTo>
                    <a:pt x="164" y="3"/>
                  </a:lnTo>
                  <a:lnTo>
                    <a:pt x="164" y="5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953"/>
            <p:cNvSpPr>
              <a:spLocks/>
            </p:cNvSpPr>
            <p:nvPr/>
          </p:nvSpPr>
          <p:spPr bwMode="auto">
            <a:xfrm>
              <a:off x="24339" y="8607"/>
              <a:ext cx="133" cy="135"/>
            </a:xfrm>
            <a:custGeom>
              <a:avLst/>
              <a:gdLst>
                <a:gd name="T0" fmla="*/ 69 w 133"/>
                <a:gd name="T1" fmla="*/ 135 h 135"/>
                <a:gd name="T2" fmla="*/ 4 w 133"/>
                <a:gd name="T3" fmla="*/ 135 h 135"/>
                <a:gd name="T4" fmla="*/ 0 w 133"/>
                <a:gd name="T5" fmla="*/ 4 h 135"/>
                <a:gd name="T6" fmla="*/ 30 w 133"/>
                <a:gd name="T7" fmla="*/ 2 h 135"/>
                <a:gd name="T8" fmla="*/ 129 w 133"/>
                <a:gd name="T9" fmla="*/ 0 h 135"/>
                <a:gd name="T10" fmla="*/ 133 w 133"/>
                <a:gd name="T11" fmla="*/ 133 h 135"/>
                <a:gd name="T12" fmla="*/ 69 w 133"/>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33" h="135">
                  <a:moveTo>
                    <a:pt x="69" y="135"/>
                  </a:moveTo>
                  <a:lnTo>
                    <a:pt x="4" y="135"/>
                  </a:lnTo>
                  <a:lnTo>
                    <a:pt x="0" y="4"/>
                  </a:lnTo>
                  <a:lnTo>
                    <a:pt x="30" y="2"/>
                  </a:lnTo>
                  <a:lnTo>
                    <a:pt x="129" y="0"/>
                  </a:lnTo>
                  <a:lnTo>
                    <a:pt x="133" y="133"/>
                  </a:lnTo>
                  <a:lnTo>
                    <a:pt x="69" y="13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954"/>
            <p:cNvSpPr>
              <a:spLocks/>
            </p:cNvSpPr>
            <p:nvPr/>
          </p:nvSpPr>
          <p:spPr bwMode="auto">
            <a:xfrm>
              <a:off x="23454" y="8624"/>
              <a:ext cx="241" cy="133"/>
            </a:xfrm>
            <a:custGeom>
              <a:avLst/>
              <a:gdLst>
                <a:gd name="T0" fmla="*/ 176 w 241"/>
                <a:gd name="T1" fmla="*/ 131 h 133"/>
                <a:gd name="T2" fmla="*/ 39 w 241"/>
                <a:gd name="T3" fmla="*/ 133 h 133"/>
                <a:gd name="T4" fmla="*/ 43 w 241"/>
                <a:gd name="T5" fmla="*/ 131 h 133"/>
                <a:gd name="T6" fmla="*/ 43 w 241"/>
                <a:gd name="T7" fmla="*/ 127 h 133"/>
                <a:gd name="T8" fmla="*/ 28 w 241"/>
                <a:gd name="T9" fmla="*/ 120 h 133"/>
                <a:gd name="T10" fmla="*/ 26 w 241"/>
                <a:gd name="T11" fmla="*/ 116 h 133"/>
                <a:gd name="T12" fmla="*/ 30 w 241"/>
                <a:gd name="T13" fmla="*/ 110 h 133"/>
                <a:gd name="T14" fmla="*/ 24 w 241"/>
                <a:gd name="T15" fmla="*/ 80 h 133"/>
                <a:gd name="T16" fmla="*/ 30 w 241"/>
                <a:gd name="T17" fmla="*/ 78 h 133"/>
                <a:gd name="T18" fmla="*/ 33 w 241"/>
                <a:gd name="T19" fmla="*/ 86 h 133"/>
                <a:gd name="T20" fmla="*/ 35 w 241"/>
                <a:gd name="T21" fmla="*/ 80 h 133"/>
                <a:gd name="T22" fmla="*/ 20 w 241"/>
                <a:gd name="T23" fmla="*/ 65 h 133"/>
                <a:gd name="T24" fmla="*/ 22 w 241"/>
                <a:gd name="T25" fmla="*/ 45 h 133"/>
                <a:gd name="T26" fmla="*/ 22 w 241"/>
                <a:gd name="T27" fmla="*/ 20 h 133"/>
                <a:gd name="T28" fmla="*/ 18 w 241"/>
                <a:gd name="T29" fmla="*/ 15 h 133"/>
                <a:gd name="T30" fmla="*/ 3 w 241"/>
                <a:gd name="T31" fmla="*/ 11 h 133"/>
                <a:gd name="T32" fmla="*/ 0 w 241"/>
                <a:gd name="T33" fmla="*/ 7 h 133"/>
                <a:gd name="T34" fmla="*/ 5 w 241"/>
                <a:gd name="T35" fmla="*/ 0 h 133"/>
                <a:gd name="T36" fmla="*/ 144 w 241"/>
                <a:gd name="T37" fmla="*/ 0 h 133"/>
                <a:gd name="T38" fmla="*/ 241 w 241"/>
                <a:gd name="T39" fmla="*/ 0 h 133"/>
                <a:gd name="T40" fmla="*/ 241 w 241"/>
                <a:gd name="T41" fmla="*/ 133 h 133"/>
                <a:gd name="T42" fmla="*/ 176 w 241"/>
                <a:gd name="T43" fmla="*/ 13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1" h="133">
                  <a:moveTo>
                    <a:pt x="176" y="131"/>
                  </a:moveTo>
                  <a:lnTo>
                    <a:pt x="39" y="133"/>
                  </a:lnTo>
                  <a:lnTo>
                    <a:pt x="43" y="131"/>
                  </a:lnTo>
                  <a:lnTo>
                    <a:pt x="43" y="127"/>
                  </a:lnTo>
                  <a:lnTo>
                    <a:pt x="28" y="120"/>
                  </a:lnTo>
                  <a:lnTo>
                    <a:pt x="26" y="116"/>
                  </a:lnTo>
                  <a:lnTo>
                    <a:pt x="30" y="110"/>
                  </a:lnTo>
                  <a:lnTo>
                    <a:pt x="24" y="80"/>
                  </a:lnTo>
                  <a:lnTo>
                    <a:pt x="30" y="78"/>
                  </a:lnTo>
                  <a:lnTo>
                    <a:pt x="33" y="86"/>
                  </a:lnTo>
                  <a:lnTo>
                    <a:pt x="35" y="80"/>
                  </a:lnTo>
                  <a:lnTo>
                    <a:pt x="20" y="65"/>
                  </a:lnTo>
                  <a:lnTo>
                    <a:pt x="22" y="45"/>
                  </a:lnTo>
                  <a:lnTo>
                    <a:pt x="22" y="20"/>
                  </a:lnTo>
                  <a:lnTo>
                    <a:pt x="18" y="15"/>
                  </a:lnTo>
                  <a:lnTo>
                    <a:pt x="3" y="11"/>
                  </a:lnTo>
                  <a:lnTo>
                    <a:pt x="0" y="7"/>
                  </a:lnTo>
                  <a:lnTo>
                    <a:pt x="5" y="0"/>
                  </a:lnTo>
                  <a:lnTo>
                    <a:pt x="144" y="0"/>
                  </a:lnTo>
                  <a:lnTo>
                    <a:pt x="241" y="0"/>
                  </a:lnTo>
                  <a:lnTo>
                    <a:pt x="241" y="133"/>
                  </a:lnTo>
                  <a:lnTo>
                    <a:pt x="176"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955"/>
            <p:cNvSpPr>
              <a:spLocks/>
            </p:cNvSpPr>
            <p:nvPr/>
          </p:nvSpPr>
          <p:spPr bwMode="auto">
            <a:xfrm>
              <a:off x="24599" y="8594"/>
              <a:ext cx="135" cy="140"/>
            </a:xfrm>
            <a:custGeom>
              <a:avLst/>
              <a:gdLst>
                <a:gd name="T0" fmla="*/ 71 w 135"/>
                <a:gd name="T1" fmla="*/ 135 h 140"/>
                <a:gd name="T2" fmla="*/ 6 w 135"/>
                <a:gd name="T3" fmla="*/ 140 h 140"/>
                <a:gd name="T4" fmla="*/ 0 w 135"/>
                <a:gd name="T5" fmla="*/ 7 h 140"/>
                <a:gd name="T6" fmla="*/ 34 w 135"/>
                <a:gd name="T7" fmla="*/ 4 h 140"/>
                <a:gd name="T8" fmla="*/ 118 w 135"/>
                <a:gd name="T9" fmla="*/ 0 h 140"/>
                <a:gd name="T10" fmla="*/ 120 w 135"/>
                <a:gd name="T11" fmla="*/ 4 h 140"/>
                <a:gd name="T12" fmla="*/ 125 w 135"/>
                <a:gd name="T13" fmla="*/ 7 h 140"/>
                <a:gd name="T14" fmla="*/ 122 w 135"/>
                <a:gd name="T15" fmla="*/ 17 h 140"/>
                <a:gd name="T16" fmla="*/ 127 w 135"/>
                <a:gd name="T17" fmla="*/ 22 h 140"/>
                <a:gd name="T18" fmla="*/ 127 w 135"/>
                <a:gd name="T19" fmla="*/ 26 h 140"/>
                <a:gd name="T20" fmla="*/ 133 w 135"/>
                <a:gd name="T21" fmla="*/ 32 h 140"/>
                <a:gd name="T22" fmla="*/ 135 w 135"/>
                <a:gd name="T23" fmla="*/ 133 h 140"/>
                <a:gd name="T24" fmla="*/ 71 w 135"/>
                <a:gd name="T25" fmla="*/ 13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40">
                  <a:moveTo>
                    <a:pt x="71" y="135"/>
                  </a:moveTo>
                  <a:lnTo>
                    <a:pt x="6" y="140"/>
                  </a:lnTo>
                  <a:lnTo>
                    <a:pt x="0" y="7"/>
                  </a:lnTo>
                  <a:lnTo>
                    <a:pt x="34" y="4"/>
                  </a:lnTo>
                  <a:lnTo>
                    <a:pt x="118" y="0"/>
                  </a:lnTo>
                  <a:lnTo>
                    <a:pt x="120" y="4"/>
                  </a:lnTo>
                  <a:lnTo>
                    <a:pt x="125" y="7"/>
                  </a:lnTo>
                  <a:lnTo>
                    <a:pt x="122" y="17"/>
                  </a:lnTo>
                  <a:lnTo>
                    <a:pt x="127" y="22"/>
                  </a:lnTo>
                  <a:lnTo>
                    <a:pt x="127" y="26"/>
                  </a:lnTo>
                  <a:lnTo>
                    <a:pt x="133" y="32"/>
                  </a:lnTo>
                  <a:lnTo>
                    <a:pt x="135" y="133"/>
                  </a:lnTo>
                  <a:lnTo>
                    <a:pt x="71" y="13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956"/>
            <p:cNvSpPr>
              <a:spLocks/>
            </p:cNvSpPr>
            <p:nvPr/>
          </p:nvSpPr>
          <p:spPr bwMode="auto">
            <a:xfrm>
              <a:off x="24210" y="8611"/>
              <a:ext cx="133" cy="136"/>
            </a:xfrm>
            <a:custGeom>
              <a:avLst/>
              <a:gdLst>
                <a:gd name="T0" fmla="*/ 69 w 133"/>
                <a:gd name="T1" fmla="*/ 133 h 136"/>
                <a:gd name="T2" fmla="*/ 2 w 133"/>
                <a:gd name="T3" fmla="*/ 136 h 136"/>
                <a:gd name="T4" fmla="*/ 0 w 133"/>
                <a:gd name="T5" fmla="*/ 9 h 136"/>
                <a:gd name="T6" fmla="*/ 0 w 133"/>
                <a:gd name="T7" fmla="*/ 2 h 136"/>
                <a:gd name="T8" fmla="*/ 129 w 133"/>
                <a:gd name="T9" fmla="*/ 0 h 136"/>
                <a:gd name="T10" fmla="*/ 133 w 133"/>
                <a:gd name="T11" fmla="*/ 131 h 136"/>
                <a:gd name="T12" fmla="*/ 69 w 133"/>
                <a:gd name="T13" fmla="*/ 133 h 136"/>
              </a:gdLst>
              <a:ahLst/>
              <a:cxnLst>
                <a:cxn ang="0">
                  <a:pos x="T0" y="T1"/>
                </a:cxn>
                <a:cxn ang="0">
                  <a:pos x="T2" y="T3"/>
                </a:cxn>
                <a:cxn ang="0">
                  <a:pos x="T4" y="T5"/>
                </a:cxn>
                <a:cxn ang="0">
                  <a:pos x="T6" y="T7"/>
                </a:cxn>
                <a:cxn ang="0">
                  <a:pos x="T8" y="T9"/>
                </a:cxn>
                <a:cxn ang="0">
                  <a:pos x="T10" y="T11"/>
                </a:cxn>
                <a:cxn ang="0">
                  <a:pos x="T12" y="T13"/>
                </a:cxn>
              </a:cxnLst>
              <a:rect l="0" t="0" r="r" b="b"/>
              <a:pathLst>
                <a:path w="133" h="136">
                  <a:moveTo>
                    <a:pt x="69" y="133"/>
                  </a:moveTo>
                  <a:lnTo>
                    <a:pt x="2" y="136"/>
                  </a:lnTo>
                  <a:lnTo>
                    <a:pt x="0" y="9"/>
                  </a:lnTo>
                  <a:lnTo>
                    <a:pt x="0" y="2"/>
                  </a:lnTo>
                  <a:lnTo>
                    <a:pt x="129" y="0"/>
                  </a:lnTo>
                  <a:lnTo>
                    <a:pt x="133" y="131"/>
                  </a:lnTo>
                  <a:lnTo>
                    <a:pt x="69"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957"/>
            <p:cNvSpPr>
              <a:spLocks/>
            </p:cNvSpPr>
            <p:nvPr/>
          </p:nvSpPr>
          <p:spPr bwMode="auto">
            <a:xfrm>
              <a:off x="23950" y="8618"/>
              <a:ext cx="131" cy="135"/>
            </a:xfrm>
            <a:custGeom>
              <a:avLst/>
              <a:gdLst>
                <a:gd name="T0" fmla="*/ 69 w 131"/>
                <a:gd name="T1" fmla="*/ 133 h 135"/>
                <a:gd name="T2" fmla="*/ 5 w 131"/>
                <a:gd name="T3" fmla="*/ 135 h 135"/>
                <a:gd name="T4" fmla="*/ 0 w 131"/>
                <a:gd name="T5" fmla="*/ 4 h 135"/>
                <a:gd name="T6" fmla="*/ 97 w 131"/>
                <a:gd name="T7" fmla="*/ 4 h 135"/>
                <a:gd name="T8" fmla="*/ 129 w 131"/>
                <a:gd name="T9" fmla="*/ 0 h 135"/>
                <a:gd name="T10" fmla="*/ 131 w 131"/>
                <a:gd name="T11" fmla="*/ 133 h 135"/>
                <a:gd name="T12" fmla="*/ 69 w 131"/>
                <a:gd name="T13" fmla="*/ 133 h 135"/>
              </a:gdLst>
              <a:ahLst/>
              <a:cxnLst>
                <a:cxn ang="0">
                  <a:pos x="T0" y="T1"/>
                </a:cxn>
                <a:cxn ang="0">
                  <a:pos x="T2" y="T3"/>
                </a:cxn>
                <a:cxn ang="0">
                  <a:pos x="T4" y="T5"/>
                </a:cxn>
                <a:cxn ang="0">
                  <a:pos x="T6" y="T7"/>
                </a:cxn>
                <a:cxn ang="0">
                  <a:pos x="T8" y="T9"/>
                </a:cxn>
                <a:cxn ang="0">
                  <a:pos x="T10" y="T11"/>
                </a:cxn>
                <a:cxn ang="0">
                  <a:pos x="T12" y="T13"/>
                </a:cxn>
              </a:cxnLst>
              <a:rect l="0" t="0" r="r" b="b"/>
              <a:pathLst>
                <a:path w="131" h="135">
                  <a:moveTo>
                    <a:pt x="69" y="133"/>
                  </a:moveTo>
                  <a:lnTo>
                    <a:pt x="5" y="135"/>
                  </a:lnTo>
                  <a:lnTo>
                    <a:pt x="0" y="4"/>
                  </a:lnTo>
                  <a:lnTo>
                    <a:pt x="97" y="4"/>
                  </a:lnTo>
                  <a:lnTo>
                    <a:pt x="129" y="0"/>
                  </a:lnTo>
                  <a:lnTo>
                    <a:pt x="131" y="133"/>
                  </a:lnTo>
                  <a:lnTo>
                    <a:pt x="69"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958"/>
            <p:cNvSpPr>
              <a:spLocks/>
            </p:cNvSpPr>
            <p:nvPr/>
          </p:nvSpPr>
          <p:spPr bwMode="auto">
            <a:xfrm>
              <a:off x="24079" y="8616"/>
              <a:ext cx="133" cy="135"/>
            </a:xfrm>
            <a:custGeom>
              <a:avLst/>
              <a:gdLst>
                <a:gd name="T0" fmla="*/ 133 w 133"/>
                <a:gd name="T1" fmla="*/ 131 h 135"/>
                <a:gd name="T2" fmla="*/ 69 w 133"/>
                <a:gd name="T3" fmla="*/ 133 h 135"/>
                <a:gd name="T4" fmla="*/ 2 w 133"/>
                <a:gd name="T5" fmla="*/ 135 h 135"/>
                <a:gd name="T6" fmla="*/ 0 w 133"/>
                <a:gd name="T7" fmla="*/ 2 h 135"/>
                <a:gd name="T8" fmla="*/ 103 w 133"/>
                <a:gd name="T9" fmla="*/ 0 h 135"/>
                <a:gd name="T10" fmla="*/ 108 w 133"/>
                <a:gd name="T11" fmla="*/ 4 h 135"/>
                <a:gd name="T12" fmla="*/ 131 w 133"/>
                <a:gd name="T13" fmla="*/ 4 h 135"/>
                <a:gd name="T14" fmla="*/ 133 w 133"/>
                <a:gd name="T15" fmla="*/ 131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5">
                  <a:moveTo>
                    <a:pt x="133" y="131"/>
                  </a:moveTo>
                  <a:lnTo>
                    <a:pt x="69" y="133"/>
                  </a:lnTo>
                  <a:lnTo>
                    <a:pt x="2" y="135"/>
                  </a:lnTo>
                  <a:lnTo>
                    <a:pt x="0" y="2"/>
                  </a:lnTo>
                  <a:lnTo>
                    <a:pt x="103" y="0"/>
                  </a:lnTo>
                  <a:lnTo>
                    <a:pt x="108" y="4"/>
                  </a:lnTo>
                  <a:lnTo>
                    <a:pt x="131" y="4"/>
                  </a:lnTo>
                  <a:lnTo>
                    <a:pt x="133"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959"/>
            <p:cNvSpPr>
              <a:spLocks/>
            </p:cNvSpPr>
            <p:nvPr/>
          </p:nvSpPr>
          <p:spPr bwMode="auto">
            <a:xfrm>
              <a:off x="24468" y="8601"/>
              <a:ext cx="137" cy="139"/>
            </a:xfrm>
            <a:custGeom>
              <a:avLst/>
              <a:gdLst>
                <a:gd name="T0" fmla="*/ 137 w 137"/>
                <a:gd name="T1" fmla="*/ 133 h 139"/>
                <a:gd name="T2" fmla="*/ 69 w 137"/>
                <a:gd name="T3" fmla="*/ 135 h 139"/>
                <a:gd name="T4" fmla="*/ 4 w 137"/>
                <a:gd name="T5" fmla="*/ 139 h 139"/>
                <a:gd name="T6" fmla="*/ 0 w 137"/>
                <a:gd name="T7" fmla="*/ 6 h 139"/>
                <a:gd name="T8" fmla="*/ 32 w 137"/>
                <a:gd name="T9" fmla="*/ 4 h 139"/>
                <a:gd name="T10" fmla="*/ 131 w 137"/>
                <a:gd name="T11" fmla="*/ 0 h 139"/>
                <a:gd name="T12" fmla="*/ 137 w 137"/>
                <a:gd name="T13" fmla="*/ 133 h 139"/>
              </a:gdLst>
              <a:ahLst/>
              <a:cxnLst>
                <a:cxn ang="0">
                  <a:pos x="T0" y="T1"/>
                </a:cxn>
                <a:cxn ang="0">
                  <a:pos x="T2" y="T3"/>
                </a:cxn>
                <a:cxn ang="0">
                  <a:pos x="T4" y="T5"/>
                </a:cxn>
                <a:cxn ang="0">
                  <a:pos x="T6" y="T7"/>
                </a:cxn>
                <a:cxn ang="0">
                  <a:pos x="T8" y="T9"/>
                </a:cxn>
                <a:cxn ang="0">
                  <a:pos x="T10" y="T11"/>
                </a:cxn>
                <a:cxn ang="0">
                  <a:pos x="T12" y="T13"/>
                </a:cxn>
              </a:cxnLst>
              <a:rect l="0" t="0" r="r" b="b"/>
              <a:pathLst>
                <a:path w="137" h="139">
                  <a:moveTo>
                    <a:pt x="137" y="133"/>
                  </a:moveTo>
                  <a:lnTo>
                    <a:pt x="69" y="135"/>
                  </a:lnTo>
                  <a:lnTo>
                    <a:pt x="4" y="139"/>
                  </a:lnTo>
                  <a:lnTo>
                    <a:pt x="0" y="6"/>
                  </a:lnTo>
                  <a:lnTo>
                    <a:pt x="32" y="4"/>
                  </a:lnTo>
                  <a:lnTo>
                    <a:pt x="131" y="0"/>
                  </a:lnTo>
                  <a:lnTo>
                    <a:pt x="137"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960"/>
            <p:cNvSpPr>
              <a:spLocks/>
            </p:cNvSpPr>
            <p:nvPr/>
          </p:nvSpPr>
          <p:spPr bwMode="auto">
            <a:xfrm>
              <a:off x="23695" y="8624"/>
              <a:ext cx="129" cy="133"/>
            </a:xfrm>
            <a:custGeom>
              <a:avLst/>
              <a:gdLst>
                <a:gd name="T0" fmla="*/ 64 w 129"/>
                <a:gd name="T1" fmla="*/ 131 h 133"/>
                <a:gd name="T2" fmla="*/ 0 w 129"/>
                <a:gd name="T3" fmla="*/ 133 h 133"/>
                <a:gd name="T4" fmla="*/ 0 w 129"/>
                <a:gd name="T5" fmla="*/ 0 h 133"/>
                <a:gd name="T6" fmla="*/ 30 w 129"/>
                <a:gd name="T7" fmla="*/ 0 h 133"/>
                <a:gd name="T8" fmla="*/ 127 w 129"/>
                <a:gd name="T9" fmla="*/ 0 h 133"/>
                <a:gd name="T10" fmla="*/ 129 w 129"/>
                <a:gd name="T11" fmla="*/ 131 h 133"/>
                <a:gd name="T12" fmla="*/ 64 w 129"/>
                <a:gd name="T13" fmla="*/ 131 h 133"/>
              </a:gdLst>
              <a:ahLst/>
              <a:cxnLst>
                <a:cxn ang="0">
                  <a:pos x="T0" y="T1"/>
                </a:cxn>
                <a:cxn ang="0">
                  <a:pos x="T2" y="T3"/>
                </a:cxn>
                <a:cxn ang="0">
                  <a:pos x="T4" y="T5"/>
                </a:cxn>
                <a:cxn ang="0">
                  <a:pos x="T6" y="T7"/>
                </a:cxn>
                <a:cxn ang="0">
                  <a:pos x="T8" y="T9"/>
                </a:cxn>
                <a:cxn ang="0">
                  <a:pos x="T10" y="T11"/>
                </a:cxn>
                <a:cxn ang="0">
                  <a:pos x="T12" y="T13"/>
                </a:cxn>
              </a:cxnLst>
              <a:rect l="0" t="0" r="r" b="b"/>
              <a:pathLst>
                <a:path w="129" h="133">
                  <a:moveTo>
                    <a:pt x="64" y="131"/>
                  </a:moveTo>
                  <a:lnTo>
                    <a:pt x="0" y="133"/>
                  </a:lnTo>
                  <a:lnTo>
                    <a:pt x="0" y="0"/>
                  </a:lnTo>
                  <a:lnTo>
                    <a:pt x="30" y="0"/>
                  </a:lnTo>
                  <a:lnTo>
                    <a:pt x="127" y="0"/>
                  </a:lnTo>
                  <a:lnTo>
                    <a:pt x="129" y="131"/>
                  </a:lnTo>
                  <a:lnTo>
                    <a:pt x="64" y="13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961"/>
            <p:cNvSpPr>
              <a:spLocks/>
            </p:cNvSpPr>
            <p:nvPr/>
          </p:nvSpPr>
          <p:spPr bwMode="auto">
            <a:xfrm>
              <a:off x="23822" y="8622"/>
              <a:ext cx="133" cy="133"/>
            </a:xfrm>
            <a:custGeom>
              <a:avLst/>
              <a:gdLst>
                <a:gd name="T0" fmla="*/ 66 w 133"/>
                <a:gd name="T1" fmla="*/ 133 h 133"/>
                <a:gd name="T2" fmla="*/ 2 w 133"/>
                <a:gd name="T3" fmla="*/ 133 h 133"/>
                <a:gd name="T4" fmla="*/ 0 w 133"/>
                <a:gd name="T5" fmla="*/ 2 h 133"/>
                <a:gd name="T6" fmla="*/ 128 w 133"/>
                <a:gd name="T7" fmla="*/ 0 h 133"/>
                <a:gd name="T8" fmla="*/ 133 w 133"/>
                <a:gd name="T9" fmla="*/ 131 h 133"/>
                <a:gd name="T10" fmla="*/ 66 w 133"/>
                <a:gd name="T11" fmla="*/ 133 h 133"/>
              </a:gdLst>
              <a:ahLst/>
              <a:cxnLst>
                <a:cxn ang="0">
                  <a:pos x="T0" y="T1"/>
                </a:cxn>
                <a:cxn ang="0">
                  <a:pos x="T2" y="T3"/>
                </a:cxn>
                <a:cxn ang="0">
                  <a:pos x="T4" y="T5"/>
                </a:cxn>
                <a:cxn ang="0">
                  <a:pos x="T6" y="T7"/>
                </a:cxn>
                <a:cxn ang="0">
                  <a:pos x="T8" y="T9"/>
                </a:cxn>
                <a:cxn ang="0">
                  <a:pos x="T10" y="T11"/>
                </a:cxn>
              </a:cxnLst>
              <a:rect l="0" t="0" r="r" b="b"/>
              <a:pathLst>
                <a:path w="133" h="133">
                  <a:moveTo>
                    <a:pt x="66" y="133"/>
                  </a:moveTo>
                  <a:lnTo>
                    <a:pt x="2" y="133"/>
                  </a:lnTo>
                  <a:lnTo>
                    <a:pt x="0" y="2"/>
                  </a:lnTo>
                  <a:lnTo>
                    <a:pt x="128" y="0"/>
                  </a:lnTo>
                  <a:lnTo>
                    <a:pt x="133" y="131"/>
                  </a:lnTo>
                  <a:lnTo>
                    <a:pt x="66" y="13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962"/>
            <p:cNvSpPr>
              <a:spLocks/>
            </p:cNvSpPr>
            <p:nvPr/>
          </p:nvSpPr>
          <p:spPr bwMode="auto">
            <a:xfrm>
              <a:off x="23072" y="8644"/>
              <a:ext cx="131" cy="156"/>
            </a:xfrm>
            <a:custGeom>
              <a:avLst/>
              <a:gdLst>
                <a:gd name="T0" fmla="*/ 131 w 131"/>
                <a:gd name="T1" fmla="*/ 156 h 156"/>
                <a:gd name="T2" fmla="*/ 0 w 131"/>
                <a:gd name="T3" fmla="*/ 156 h 156"/>
                <a:gd name="T4" fmla="*/ 0 w 131"/>
                <a:gd name="T5" fmla="*/ 25 h 156"/>
                <a:gd name="T6" fmla="*/ 15 w 131"/>
                <a:gd name="T7" fmla="*/ 25 h 156"/>
                <a:gd name="T8" fmla="*/ 26 w 131"/>
                <a:gd name="T9" fmla="*/ 30 h 156"/>
                <a:gd name="T10" fmla="*/ 34 w 131"/>
                <a:gd name="T11" fmla="*/ 25 h 156"/>
                <a:gd name="T12" fmla="*/ 56 w 131"/>
                <a:gd name="T13" fmla="*/ 30 h 156"/>
                <a:gd name="T14" fmla="*/ 73 w 131"/>
                <a:gd name="T15" fmla="*/ 25 h 156"/>
                <a:gd name="T16" fmla="*/ 90 w 131"/>
                <a:gd name="T17" fmla="*/ 17 h 156"/>
                <a:gd name="T18" fmla="*/ 103 w 131"/>
                <a:gd name="T19" fmla="*/ 12 h 156"/>
                <a:gd name="T20" fmla="*/ 120 w 131"/>
                <a:gd name="T21" fmla="*/ 2 h 156"/>
                <a:gd name="T22" fmla="*/ 131 w 131"/>
                <a:gd name="T23" fmla="*/ 0 h 156"/>
                <a:gd name="T24" fmla="*/ 131 w 131"/>
                <a:gd name="T2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56">
                  <a:moveTo>
                    <a:pt x="131" y="156"/>
                  </a:moveTo>
                  <a:lnTo>
                    <a:pt x="0" y="156"/>
                  </a:lnTo>
                  <a:lnTo>
                    <a:pt x="0" y="25"/>
                  </a:lnTo>
                  <a:lnTo>
                    <a:pt x="15" y="25"/>
                  </a:lnTo>
                  <a:lnTo>
                    <a:pt x="26" y="30"/>
                  </a:lnTo>
                  <a:lnTo>
                    <a:pt x="34" y="25"/>
                  </a:lnTo>
                  <a:lnTo>
                    <a:pt x="56" y="30"/>
                  </a:lnTo>
                  <a:lnTo>
                    <a:pt x="73" y="25"/>
                  </a:lnTo>
                  <a:lnTo>
                    <a:pt x="90" y="17"/>
                  </a:lnTo>
                  <a:lnTo>
                    <a:pt x="103" y="12"/>
                  </a:lnTo>
                  <a:lnTo>
                    <a:pt x="120" y="2"/>
                  </a:lnTo>
                  <a:lnTo>
                    <a:pt x="131" y="0"/>
                  </a:lnTo>
                  <a:lnTo>
                    <a:pt x="131" y="15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963"/>
            <p:cNvSpPr>
              <a:spLocks/>
            </p:cNvSpPr>
            <p:nvPr/>
          </p:nvSpPr>
          <p:spPr bwMode="auto">
            <a:xfrm>
              <a:off x="23203" y="8644"/>
              <a:ext cx="168" cy="169"/>
            </a:xfrm>
            <a:custGeom>
              <a:avLst/>
              <a:gdLst>
                <a:gd name="T0" fmla="*/ 168 w 168"/>
                <a:gd name="T1" fmla="*/ 158 h 169"/>
                <a:gd name="T2" fmla="*/ 157 w 168"/>
                <a:gd name="T3" fmla="*/ 161 h 169"/>
                <a:gd name="T4" fmla="*/ 155 w 168"/>
                <a:gd name="T5" fmla="*/ 167 h 169"/>
                <a:gd name="T6" fmla="*/ 127 w 168"/>
                <a:gd name="T7" fmla="*/ 169 h 169"/>
                <a:gd name="T8" fmla="*/ 125 w 168"/>
                <a:gd name="T9" fmla="*/ 158 h 169"/>
                <a:gd name="T10" fmla="*/ 0 w 168"/>
                <a:gd name="T11" fmla="*/ 156 h 169"/>
                <a:gd name="T12" fmla="*/ 0 w 168"/>
                <a:gd name="T13" fmla="*/ 0 h 169"/>
                <a:gd name="T14" fmla="*/ 43 w 168"/>
                <a:gd name="T15" fmla="*/ 2 h 169"/>
                <a:gd name="T16" fmla="*/ 60 w 168"/>
                <a:gd name="T17" fmla="*/ 8 h 169"/>
                <a:gd name="T18" fmla="*/ 90 w 168"/>
                <a:gd name="T19" fmla="*/ 8 h 169"/>
                <a:gd name="T20" fmla="*/ 97 w 168"/>
                <a:gd name="T21" fmla="*/ 10 h 169"/>
                <a:gd name="T22" fmla="*/ 123 w 168"/>
                <a:gd name="T23" fmla="*/ 25 h 169"/>
                <a:gd name="T24" fmla="*/ 138 w 168"/>
                <a:gd name="T25" fmla="*/ 45 h 169"/>
                <a:gd name="T26" fmla="*/ 144 w 168"/>
                <a:gd name="T27" fmla="*/ 60 h 169"/>
                <a:gd name="T28" fmla="*/ 155 w 168"/>
                <a:gd name="T29" fmla="*/ 70 h 169"/>
                <a:gd name="T30" fmla="*/ 153 w 168"/>
                <a:gd name="T31" fmla="*/ 88 h 169"/>
                <a:gd name="T32" fmla="*/ 163 w 168"/>
                <a:gd name="T33" fmla="*/ 105 h 169"/>
                <a:gd name="T34" fmla="*/ 165 w 168"/>
                <a:gd name="T35" fmla="*/ 124 h 169"/>
                <a:gd name="T36" fmla="*/ 163 w 168"/>
                <a:gd name="T37" fmla="*/ 146 h 169"/>
                <a:gd name="T38" fmla="*/ 168 w 168"/>
                <a:gd name="T39" fmla="*/ 15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8" h="169">
                  <a:moveTo>
                    <a:pt x="168" y="158"/>
                  </a:moveTo>
                  <a:lnTo>
                    <a:pt x="157" y="161"/>
                  </a:lnTo>
                  <a:lnTo>
                    <a:pt x="155" y="167"/>
                  </a:lnTo>
                  <a:lnTo>
                    <a:pt x="127" y="169"/>
                  </a:lnTo>
                  <a:lnTo>
                    <a:pt x="125" y="158"/>
                  </a:lnTo>
                  <a:lnTo>
                    <a:pt x="0" y="156"/>
                  </a:lnTo>
                  <a:lnTo>
                    <a:pt x="0" y="0"/>
                  </a:lnTo>
                  <a:lnTo>
                    <a:pt x="43" y="2"/>
                  </a:lnTo>
                  <a:lnTo>
                    <a:pt x="60" y="8"/>
                  </a:lnTo>
                  <a:lnTo>
                    <a:pt x="90" y="8"/>
                  </a:lnTo>
                  <a:lnTo>
                    <a:pt x="97" y="10"/>
                  </a:lnTo>
                  <a:lnTo>
                    <a:pt x="123" y="25"/>
                  </a:lnTo>
                  <a:lnTo>
                    <a:pt x="138" y="45"/>
                  </a:lnTo>
                  <a:lnTo>
                    <a:pt x="144" y="60"/>
                  </a:lnTo>
                  <a:lnTo>
                    <a:pt x="155" y="70"/>
                  </a:lnTo>
                  <a:lnTo>
                    <a:pt x="153" y="88"/>
                  </a:lnTo>
                  <a:lnTo>
                    <a:pt x="163" y="105"/>
                  </a:lnTo>
                  <a:lnTo>
                    <a:pt x="165" y="124"/>
                  </a:lnTo>
                  <a:lnTo>
                    <a:pt x="163" y="146"/>
                  </a:lnTo>
                  <a:lnTo>
                    <a:pt x="168" y="15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964"/>
            <p:cNvSpPr>
              <a:spLocks/>
            </p:cNvSpPr>
            <p:nvPr/>
          </p:nvSpPr>
          <p:spPr bwMode="auto">
            <a:xfrm>
              <a:off x="21367" y="8573"/>
              <a:ext cx="230" cy="180"/>
            </a:xfrm>
            <a:custGeom>
              <a:avLst/>
              <a:gdLst>
                <a:gd name="T0" fmla="*/ 215 w 230"/>
                <a:gd name="T1" fmla="*/ 180 h 180"/>
                <a:gd name="T2" fmla="*/ 206 w 230"/>
                <a:gd name="T3" fmla="*/ 180 h 180"/>
                <a:gd name="T4" fmla="*/ 0 w 230"/>
                <a:gd name="T5" fmla="*/ 165 h 180"/>
                <a:gd name="T6" fmla="*/ 4 w 230"/>
                <a:gd name="T7" fmla="*/ 150 h 180"/>
                <a:gd name="T8" fmla="*/ 13 w 230"/>
                <a:gd name="T9" fmla="*/ 17 h 180"/>
                <a:gd name="T10" fmla="*/ 15 w 230"/>
                <a:gd name="T11" fmla="*/ 17 h 180"/>
                <a:gd name="T12" fmla="*/ 17 w 230"/>
                <a:gd name="T13" fmla="*/ 0 h 180"/>
                <a:gd name="T14" fmla="*/ 223 w 230"/>
                <a:gd name="T15" fmla="*/ 15 h 180"/>
                <a:gd name="T16" fmla="*/ 223 w 230"/>
                <a:gd name="T17" fmla="*/ 30 h 180"/>
                <a:gd name="T18" fmla="*/ 230 w 230"/>
                <a:gd name="T19" fmla="*/ 30 h 180"/>
                <a:gd name="T20" fmla="*/ 225 w 230"/>
                <a:gd name="T21" fmla="*/ 98 h 180"/>
                <a:gd name="T22" fmla="*/ 219 w 230"/>
                <a:gd name="T23" fmla="*/ 163 h 180"/>
                <a:gd name="T24" fmla="*/ 217 w 230"/>
                <a:gd name="T25" fmla="*/ 163 h 180"/>
                <a:gd name="T26" fmla="*/ 215 w 230"/>
                <a:gd name="T2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0" h="180">
                  <a:moveTo>
                    <a:pt x="215" y="180"/>
                  </a:moveTo>
                  <a:lnTo>
                    <a:pt x="206" y="180"/>
                  </a:lnTo>
                  <a:lnTo>
                    <a:pt x="0" y="165"/>
                  </a:lnTo>
                  <a:lnTo>
                    <a:pt x="4" y="150"/>
                  </a:lnTo>
                  <a:lnTo>
                    <a:pt x="13" y="17"/>
                  </a:lnTo>
                  <a:lnTo>
                    <a:pt x="15" y="17"/>
                  </a:lnTo>
                  <a:lnTo>
                    <a:pt x="17" y="0"/>
                  </a:lnTo>
                  <a:lnTo>
                    <a:pt x="223" y="15"/>
                  </a:lnTo>
                  <a:lnTo>
                    <a:pt x="223" y="30"/>
                  </a:lnTo>
                  <a:lnTo>
                    <a:pt x="230" y="30"/>
                  </a:lnTo>
                  <a:lnTo>
                    <a:pt x="225" y="98"/>
                  </a:lnTo>
                  <a:lnTo>
                    <a:pt x="219" y="163"/>
                  </a:lnTo>
                  <a:lnTo>
                    <a:pt x="217" y="163"/>
                  </a:lnTo>
                  <a:lnTo>
                    <a:pt x="215" y="18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965"/>
            <p:cNvSpPr>
              <a:spLocks/>
            </p:cNvSpPr>
            <p:nvPr/>
          </p:nvSpPr>
          <p:spPr bwMode="auto">
            <a:xfrm>
              <a:off x="24732" y="8626"/>
              <a:ext cx="155" cy="134"/>
            </a:xfrm>
            <a:custGeom>
              <a:avLst/>
              <a:gdLst>
                <a:gd name="T0" fmla="*/ 37 w 155"/>
                <a:gd name="T1" fmla="*/ 134 h 134"/>
                <a:gd name="T2" fmla="*/ 35 w 155"/>
                <a:gd name="T3" fmla="*/ 101 h 134"/>
                <a:gd name="T4" fmla="*/ 2 w 155"/>
                <a:gd name="T5" fmla="*/ 101 h 134"/>
                <a:gd name="T6" fmla="*/ 0 w 155"/>
                <a:gd name="T7" fmla="*/ 0 h 134"/>
                <a:gd name="T8" fmla="*/ 30 w 155"/>
                <a:gd name="T9" fmla="*/ 0 h 134"/>
                <a:gd name="T10" fmla="*/ 32 w 155"/>
                <a:gd name="T11" fmla="*/ 33 h 134"/>
                <a:gd name="T12" fmla="*/ 116 w 155"/>
                <a:gd name="T13" fmla="*/ 30 h 134"/>
                <a:gd name="T14" fmla="*/ 110 w 155"/>
                <a:gd name="T15" fmla="*/ 56 h 134"/>
                <a:gd name="T16" fmla="*/ 110 w 155"/>
                <a:gd name="T17" fmla="*/ 69 h 134"/>
                <a:gd name="T18" fmla="*/ 125 w 155"/>
                <a:gd name="T19" fmla="*/ 91 h 134"/>
                <a:gd name="T20" fmla="*/ 136 w 155"/>
                <a:gd name="T21" fmla="*/ 93 h 134"/>
                <a:gd name="T22" fmla="*/ 144 w 155"/>
                <a:gd name="T23" fmla="*/ 101 h 134"/>
                <a:gd name="T24" fmla="*/ 153 w 155"/>
                <a:gd name="T25" fmla="*/ 116 h 134"/>
                <a:gd name="T26" fmla="*/ 155 w 155"/>
                <a:gd name="T27" fmla="*/ 129 h 134"/>
                <a:gd name="T28" fmla="*/ 37 w 155"/>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34">
                  <a:moveTo>
                    <a:pt x="37" y="134"/>
                  </a:moveTo>
                  <a:lnTo>
                    <a:pt x="35" y="101"/>
                  </a:lnTo>
                  <a:lnTo>
                    <a:pt x="2" y="101"/>
                  </a:lnTo>
                  <a:lnTo>
                    <a:pt x="0" y="0"/>
                  </a:lnTo>
                  <a:lnTo>
                    <a:pt x="30" y="0"/>
                  </a:lnTo>
                  <a:lnTo>
                    <a:pt x="32" y="33"/>
                  </a:lnTo>
                  <a:lnTo>
                    <a:pt x="116" y="30"/>
                  </a:lnTo>
                  <a:lnTo>
                    <a:pt x="110" y="56"/>
                  </a:lnTo>
                  <a:lnTo>
                    <a:pt x="110" y="69"/>
                  </a:lnTo>
                  <a:lnTo>
                    <a:pt x="125" y="91"/>
                  </a:lnTo>
                  <a:lnTo>
                    <a:pt x="136" y="93"/>
                  </a:lnTo>
                  <a:lnTo>
                    <a:pt x="144" y="101"/>
                  </a:lnTo>
                  <a:lnTo>
                    <a:pt x="153" y="116"/>
                  </a:lnTo>
                  <a:lnTo>
                    <a:pt x="155" y="129"/>
                  </a:lnTo>
                  <a:lnTo>
                    <a:pt x="37" y="134"/>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Freeform 966"/>
            <p:cNvSpPr>
              <a:spLocks/>
            </p:cNvSpPr>
            <p:nvPr/>
          </p:nvSpPr>
          <p:spPr bwMode="auto">
            <a:xfrm>
              <a:off x="24732" y="8626"/>
              <a:ext cx="155" cy="134"/>
            </a:xfrm>
            <a:custGeom>
              <a:avLst/>
              <a:gdLst>
                <a:gd name="T0" fmla="*/ 37 w 155"/>
                <a:gd name="T1" fmla="*/ 134 h 134"/>
                <a:gd name="T2" fmla="*/ 35 w 155"/>
                <a:gd name="T3" fmla="*/ 101 h 134"/>
                <a:gd name="T4" fmla="*/ 2 w 155"/>
                <a:gd name="T5" fmla="*/ 101 h 134"/>
                <a:gd name="T6" fmla="*/ 0 w 155"/>
                <a:gd name="T7" fmla="*/ 0 h 134"/>
                <a:gd name="T8" fmla="*/ 30 w 155"/>
                <a:gd name="T9" fmla="*/ 0 h 134"/>
                <a:gd name="T10" fmla="*/ 32 w 155"/>
                <a:gd name="T11" fmla="*/ 33 h 134"/>
                <a:gd name="T12" fmla="*/ 116 w 155"/>
                <a:gd name="T13" fmla="*/ 30 h 134"/>
                <a:gd name="T14" fmla="*/ 110 w 155"/>
                <a:gd name="T15" fmla="*/ 56 h 134"/>
                <a:gd name="T16" fmla="*/ 110 w 155"/>
                <a:gd name="T17" fmla="*/ 69 h 134"/>
                <a:gd name="T18" fmla="*/ 125 w 155"/>
                <a:gd name="T19" fmla="*/ 91 h 134"/>
                <a:gd name="T20" fmla="*/ 136 w 155"/>
                <a:gd name="T21" fmla="*/ 93 h 134"/>
                <a:gd name="T22" fmla="*/ 144 w 155"/>
                <a:gd name="T23" fmla="*/ 101 h 134"/>
                <a:gd name="T24" fmla="*/ 153 w 155"/>
                <a:gd name="T25" fmla="*/ 116 h 134"/>
                <a:gd name="T26" fmla="*/ 155 w 155"/>
                <a:gd name="T27" fmla="*/ 129 h 134"/>
                <a:gd name="T28" fmla="*/ 37 w 155"/>
                <a:gd name="T2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5" h="134">
                  <a:moveTo>
                    <a:pt x="37" y="134"/>
                  </a:moveTo>
                  <a:lnTo>
                    <a:pt x="35" y="101"/>
                  </a:lnTo>
                  <a:lnTo>
                    <a:pt x="2" y="101"/>
                  </a:lnTo>
                  <a:lnTo>
                    <a:pt x="0" y="0"/>
                  </a:lnTo>
                  <a:lnTo>
                    <a:pt x="30" y="0"/>
                  </a:lnTo>
                  <a:lnTo>
                    <a:pt x="32" y="33"/>
                  </a:lnTo>
                  <a:lnTo>
                    <a:pt x="116" y="30"/>
                  </a:lnTo>
                  <a:lnTo>
                    <a:pt x="110" y="56"/>
                  </a:lnTo>
                  <a:lnTo>
                    <a:pt x="110" y="69"/>
                  </a:lnTo>
                  <a:lnTo>
                    <a:pt x="125" y="91"/>
                  </a:lnTo>
                  <a:lnTo>
                    <a:pt x="136" y="93"/>
                  </a:lnTo>
                  <a:lnTo>
                    <a:pt x="144" y="101"/>
                  </a:lnTo>
                  <a:lnTo>
                    <a:pt x="153" y="116"/>
                  </a:lnTo>
                  <a:lnTo>
                    <a:pt x="155" y="129"/>
                  </a:lnTo>
                  <a:lnTo>
                    <a:pt x="37" y="134"/>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2" name="Freeform 967"/>
            <p:cNvSpPr>
              <a:spLocks/>
            </p:cNvSpPr>
            <p:nvPr/>
          </p:nvSpPr>
          <p:spPr bwMode="auto">
            <a:xfrm>
              <a:off x="22941" y="8665"/>
              <a:ext cx="131" cy="135"/>
            </a:xfrm>
            <a:custGeom>
              <a:avLst/>
              <a:gdLst>
                <a:gd name="T0" fmla="*/ 131 w 131"/>
                <a:gd name="T1" fmla="*/ 135 h 135"/>
                <a:gd name="T2" fmla="*/ 2 w 131"/>
                <a:gd name="T3" fmla="*/ 133 h 135"/>
                <a:gd name="T4" fmla="*/ 0 w 131"/>
                <a:gd name="T5" fmla="*/ 88 h 135"/>
                <a:gd name="T6" fmla="*/ 7 w 131"/>
                <a:gd name="T7" fmla="*/ 75 h 135"/>
                <a:gd name="T8" fmla="*/ 17 w 131"/>
                <a:gd name="T9" fmla="*/ 69 h 135"/>
                <a:gd name="T10" fmla="*/ 22 w 131"/>
                <a:gd name="T11" fmla="*/ 58 h 135"/>
                <a:gd name="T12" fmla="*/ 32 w 131"/>
                <a:gd name="T13" fmla="*/ 54 h 135"/>
                <a:gd name="T14" fmla="*/ 45 w 131"/>
                <a:gd name="T15" fmla="*/ 37 h 135"/>
                <a:gd name="T16" fmla="*/ 67 w 131"/>
                <a:gd name="T17" fmla="*/ 26 h 135"/>
                <a:gd name="T18" fmla="*/ 90 w 131"/>
                <a:gd name="T19" fmla="*/ 15 h 135"/>
                <a:gd name="T20" fmla="*/ 99 w 131"/>
                <a:gd name="T21" fmla="*/ 15 h 135"/>
                <a:gd name="T22" fmla="*/ 110 w 131"/>
                <a:gd name="T23" fmla="*/ 11 h 135"/>
                <a:gd name="T24" fmla="*/ 129 w 131"/>
                <a:gd name="T25" fmla="*/ 0 h 135"/>
                <a:gd name="T26" fmla="*/ 131 w 131"/>
                <a:gd name="T27" fmla="*/ 2 h 135"/>
                <a:gd name="T28" fmla="*/ 131 w 131"/>
                <a:gd name="T29" fmla="*/ 4 h 135"/>
                <a:gd name="T30" fmla="*/ 131 w 131"/>
                <a:gd name="T3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1" h="135">
                  <a:moveTo>
                    <a:pt x="131" y="135"/>
                  </a:moveTo>
                  <a:lnTo>
                    <a:pt x="2" y="133"/>
                  </a:lnTo>
                  <a:lnTo>
                    <a:pt x="0" y="88"/>
                  </a:lnTo>
                  <a:lnTo>
                    <a:pt x="7" y="75"/>
                  </a:lnTo>
                  <a:lnTo>
                    <a:pt x="17" y="69"/>
                  </a:lnTo>
                  <a:lnTo>
                    <a:pt x="22" y="58"/>
                  </a:lnTo>
                  <a:lnTo>
                    <a:pt x="32" y="54"/>
                  </a:lnTo>
                  <a:lnTo>
                    <a:pt x="45" y="37"/>
                  </a:lnTo>
                  <a:lnTo>
                    <a:pt x="67" y="26"/>
                  </a:lnTo>
                  <a:lnTo>
                    <a:pt x="90" y="15"/>
                  </a:lnTo>
                  <a:lnTo>
                    <a:pt x="99" y="15"/>
                  </a:lnTo>
                  <a:lnTo>
                    <a:pt x="110" y="11"/>
                  </a:lnTo>
                  <a:lnTo>
                    <a:pt x="129" y="0"/>
                  </a:lnTo>
                  <a:lnTo>
                    <a:pt x="131" y="2"/>
                  </a:lnTo>
                  <a:lnTo>
                    <a:pt x="131" y="4"/>
                  </a:lnTo>
                  <a:lnTo>
                    <a:pt x="131"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968"/>
            <p:cNvSpPr>
              <a:spLocks/>
            </p:cNvSpPr>
            <p:nvPr/>
          </p:nvSpPr>
          <p:spPr bwMode="auto">
            <a:xfrm>
              <a:off x="23326" y="8669"/>
              <a:ext cx="163" cy="80"/>
            </a:xfrm>
            <a:custGeom>
              <a:avLst/>
              <a:gdLst>
                <a:gd name="T0" fmla="*/ 40 w 163"/>
                <a:gd name="T1" fmla="*/ 80 h 80"/>
                <a:gd name="T2" fmla="*/ 30 w 163"/>
                <a:gd name="T3" fmla="*/ 63 h 80"/>
                <a:gd name="T4" fmla="*/ 32 w 163"/>
                <a:gd name="T5" fmla="*/ 45 h 80"/>
                <a:gd name="T6" fmla="*/ 21 w 163"/>
                <a:gd name="T7" fmla="*/ 35 h 80"/>
                <a:gd name="T8" fmla="*/ 15 w 163"/>
                <a:gd name="T9" fmla="*/ 20 h 80"/>
                <a:gd name="T10" fmla="*/ 0 w 163"/>
                <a:gd name="T11" fmla="*/ 0 h 80"/>
                <a:gd name="T12" fmla="*/ 40 w 163"/>
                <a:gd name="T13" fmla="*/ 0 h 80"/>
                <a:gd name="T14" fmla="*/ 150 w 163"/>
                <a:gd name="T15" fmla="*/ 0 h 80"/>
                <a:gd name="T16" fmla="*/ 148 w 163"/>
                <a:gd name="T17" fmla="*/ 20 h 80"/>
                <a:gd name="T18" fmla="*/ 163 w 163"/>
                <a:gd name="T19" fmla="*/ 35 h 80"/>
                <a:gd name="T20" fmla="*/ 161 w 163"/>
                <a:gd name="T21" fmla="*/ 41 h 80"/>
                <a:gd name="T22" fmla="*/ 158 w 163"/>
                <a:gd name="T23" fmla="*/ 33 h 80"/>
                <a:gd name="T24" fmla="*/ 152 w 163"/>
                <a:gd name="T25" fmla="*/ 35 h 80"/>
                <a:gd name="T26" fmla="*/ 158 w 163"/>
                <a:gd name="T27" fmla="*/ 65 h 80"/>
                <a:gd name="T28" fmla="*/ 154 w 163"/>
                <a:gd name="T29" fmla="*/ 71 h 80"/>
                <a:gd name="T30" fmla="*/ 156 w 163"/>
                <a:gd name="T31" fmla="*/ 75 h 80"/>
                <a:gd name="T32" fmla="*/ 40 w 163"/>
                <a:gd name="T3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3" h="80">
                  <a:moveTo>
                    <a:pt x="40" y="80"/>
                  </a:moveTo>
                  <a:lnTo>
                    <a:pt x="30" y="63"/>
                  </a:lnTo>
                  <a:lnTo>
                    <a:pt x="32" y="45"/>
                  </a:lnTo>
                  <a:lnTo>
                    <a:pt x="21" y="35"/>
                  </a:lnTo>
                  <a:lnTo>
                    <a:pt x="15" y="20"/>
                  </a:lnTo>
                  <a:lnTo>
                    <a:pt x="0" y="0"/>
                  </a:lnTo>
                  <a:lnTo>
                    <a:pt x="40" y="0"/>
                  </a:lnTo>
                  <a:lnTo>
                    <a:pt x="150" y="0"/>
                  </a:lnTo>
                  <a:lnTo>
                    <a:pt x="148" y="20"/>
                  </a:lnTo>
                  <a:lnTo>
                    <a:pt x="163" y="35"/>
                  </a:lnTo>
                  <a:lnTo>
                    <a:pt x="161" y="41"/>
                  </a:lnTo>
                  <a:lnTo>
                    <a:pt x="158" y="33"/>
                  </a:lnTo>
                  <a:lnTo>
                    <a:pt x="152" y="35"/>
                  </a:lnTo>
                  <a:lnTo>
                    <a:pt x="158" y="65"/>
                  </a:lnTo>
                  <a:lnTo>
                    <a:pt x="154" y="71"/>
                  </a:lnTo>
                  <a:lnTo>
                    <a:pt x="156" y="75"/>
                  </a:lnTo>
                  <a:lnTo>
                    <a:pt x="40" y="8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969"/>
            <p:cNvSpPr>
              <a:spLocks/>
            </p:cNvSpPr>
            <p:nvPr/>
          </p:nvSpPr>
          <p:spPr bwMode="auto">
            <a:xfrm>
              <a:off x="22552" y="8654"/>
              <a:ext cx="134" cy="138"/>
            </a:xfrm>
            <a:custGeom>
              <a:avLst/>
              <a:gdLst>
                <a:gd name="T0" fmla="*/ 129 w 134"/>
                <a:gd name="T1" fmla="*/ 138 h 138"/>
                <a:gd name="T2" fmla="*/ 0 w 134"/>
                <a:gd name="T3" fmla="*/ 133 h 138"/>
                <a:gd name="T4" fmla="*/ 5 w 134"/>
                <a:gd name="T5" fmla="*/ 0 h 138"/>
                <a:gd name="T6" fmla="*/ 131 w 134"/>
                <a:gd name="T7" fmla="*/ 5 h 138"/>
                <a:gd name="T8" fmla="*/ 134 w 134"/>
                <a:gd name="T9" fmla="*/ 5 h 138"/>
                <a:gd name="T10" fmla="*/ 129 w 134"/>
                <a:gd name="T11" fmla="*/ 138 h 138"/>
              </a:gdLst>
              <a:ahLst/>
              <a:cxnLst>
                <a:cxn ang="0">
                  <a:pos x="T0" y="T1"/>
                </a:cxn>
                <a:cxn ang="0">
                  <a:pos x="T2" y="T3"/>
                </a:cxn>
                <a:cxn ang="0">
                  <a:pos x="T4" y="T5"/>
                </a:cxn>
                <a:cxn ang="0">
                  <a:pos x="T6" y="T7"/>
                </a:cxn>
                <a:cxn ang="0">
                  <a:pos x="T8" y="T9"/>
                </a:cxn>
                <a:cxn ang="0">
                  <a:pos x="T10" y="T11"/>
                </a:cxn>
              </a:cxnLst>
              <a:rect l="0" t="0" r="r" b="b"/>
              <a:pathLst>
                <a:path w="134" h="138">
                  <a:moveTo>
                    <a:pt x="129" y="138"/>
                  </a:moveTo>
                  <a:lnTo>
                    <a:pt x="0" y="133"/>
                  </a:lnTo>
                  <a:lnTo>
                    <a:pt x="5" y="0"/>
                  </a:lnTo>
                  <a:lnTo>
                    <a:pt x="131" y="5"/>
                  </a:lnTo>
                  <a:lnTo>
                    <a:pt x="134" y="5"/>
                  </a:lnTo>
                  <a:lnTo>
                    <a:pt x="129" y="13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970"/>
            <p:cNvSpPr>
              <a:spLocks/>
            </p:cNvSpPr>
            <p:nvPr/>
          </p:nvSpPr>
          <p:spPr bwMode="auto">
            <a:xfrm>
              <a:off x="22681" y="8659"/>
              <a:ext cx="133" cy="137"/>
            </a:xfrm>
            <a:custGeom>
              <a:avLst/>
              <a:gdLst>
                <a:gd name="T0" fmla="*/ 131 w 133"/>
                <a:gd name="T1" fmla="*/ 137 h 137"/>
                <a:gd name="T2" fmla="*/ 7 w 133"/>
                <a:gd name="T3" fmla="*/ 133 h 137"/>
                <a:gd name="T4" fmla="*/ 0 w 133"/>
                <a:gd name="T5" fmla="*/ 133 h 137"/>
                <a:gd name="T6" fmla="*/ 5 w 133"/>
                <a:gd name="T7" fmla="*/ 0 h 137"/>
                <a:gd name="T8" fmla="*/ 133 w 133"/>
                <a:gd name="T9" fmla="*/ 4 h 137"/>
                <a:gd name="T10" fmla="*/ 131 w 133"/>
                <a:gd name="T11" fmla="*/ 137 h 137"/>
              </a:gdLst>
              <a:ahLst/>
              <a:cxnLst>
                <a:cxn ang="0">
                  <a:pos x="T0" y="T1"/>
                </a:cxn>
                <a:cxn ang="0">
                  <a:pos x="T2" y="T3"/>
                </a:cxn>
                <a:cxn ang="0">
                  <a:pos x="T4" y="T5"/>
                </a:cxn>
                <a:cxn ang="0">
                  <a:pos x="T6" y="T7"/>
                </a:cxn>
                <a:cxn ang="0">
                  <a:pos x="T8" y="T9"/>
                </a:cxn>
                <a:cxn ang="0">
                  <a:pos x="T10" y="T11"/>
                </a:cxn>
              </a:cxnLst>
              <a:rect l="0" t="0" r="r" b="b"/>
              <a:pathLst>
                <a:path w="133" h="137">
                  <a:moveTo>
                    <a:pt x="131" y="137"/>
                  </a:moveTo>
                  <a:lnTo>
                    <a:pt x="7" y="133"/>
                  </a:lnTo>
                  <a:lnTo>
                    <a:pt x="0" y="133"/>
                  </a:lnTo>
                  <a:lnTo>
                    <a:pt x="5" y="0"/>
                  </a:lnTo>
                  <a:lnTo>
                    <a:pt x="133" y="4"/>
                  </a:lnTo>
                  <a:lnTo>
                    <a:pt x="131" y="137"/>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Freeform 971"/>
            <p:cNvSpPr>
              <a:spLocks/>
            </p:cNvSpPr>
            <p:nvPr/>
          </p:nvSpPr>
          <p:spPr bwMode="auto">
            <a:xfrm>
              <a:off x="22681" y="8659"/>
              <a:ext cx="133" cy="137"/>
            </a:xfrm>
            <a:custGeom>
              <a:avLst/>
              <a:gdLst>
                <a:gd name="T0" fmla="*/ 131 w 133"/>
                <a:gd name="T1" fmla="*/ 137 h 137"/>
                <a:gd name="T2" fmla="*/ 7 w 133"/>
                <a:gd name="T3" fmla="*/ 133 h 137"/>
                <a:gd name="T4" fmla="*/ 0 w 133"/>
                <a:gd name="T5" fmla="*/ 133 h 137"/>
                <a:gd name="T6" fmla="*/ 5 w 133"/>
                <a:gd name="T7" fmla="*/ 0 h 137"/>
                <a:gd name="T8" fmla="*/ 133 w 133"/>
                <a:gd name="T9" fmla="*/ 4 h 137"/>
                <a:gd name="T10" fmla="*/ 131 w 133"/>
                <a:gd name="T11" fmla="*/ 137 h 137"/>
              </a:gdLst>
              <a:ahLst/>
              <a:cxnLst>
                <a:cxn ang="0">
                  <a:pos x="T0" y="T1"/>
                </a:cxn>
                <a:cxn ang="0">
                  <a:pos x="T2" y="T3"/>
                </a:cxn>
                <a:cxn ang="0">
                  <a:pos x="T4" y="T5"/>
                </a:cxn>
                <a:cxn ang="0">
                  <a:pos x="T6" y="T7"/>
                </a:cxn>
                <a:cxn ang="0">
                  <a:pos x="T8" y="T9"/>
                </a:cxn>
                <a:cxn ang="0">
                  <a:pos x="T10" y="T11"/>
                </a:cxn>
              </a:cxnLst>
              <a:rect l="0" t="0" r="r" b="b"/>
              <a:pathLst>
                <a:path w="133" h="137">
                  <a:moveTo>
                    <a:pt x="131" y="137"/>
                  </a:moveTo>
                  <a:lnTo>
                    <a:pt x="7" y="133"/>
                  </a:lnTo>
                  <a:lnTo>
                    <a:pt x="0" y="133"/>
                  </a:lnTo>
                  <a:lnTo>
                    <a:pt x="5" y="0"/>
                  </a:lnTo>
                  <a:lnTo>
                    <a:pt x="133" y="4"/>
                  </a:lnTo>
                  <a:lnTo>
                    <a:pt x="131" y="13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87" name="Freeform 972"/>
            <p:cNvSpPr>
              <a:spLocks/>
            </p:cNvSpPr>
            <p:nvPr/>
          </p:nvSpPr>
          <p:spPr bwMode="auto">
            <a:xfrm>
              <a:off x="21966" y="8629"/>
              <a:ext cx="301" cy="279"/>
            </a:xfrm>
            <a:custGeom>
              <a:avLst/>
              <a:gdLst>
                <a:gd name="T0" fmla="*/ 0 w 301"/>
                <a:gd name="T1" fmla="*/ 264 h 279"/>
                <a:gd name="T2" fmla="*/ 7 w 301"/>
                <a:gd name="T3" fmla="*/ 148 h 279"/>
                <a:gd name="T4" fmla="*/ 7 w 301"/>
                <a:gd name="T5" fmla="*/ 133 h 279"/>
                <a:gd name="T6" fmla="*/ 2 w 301"/>
                <a:gd name="T7" fmla="*/ 133 h 279"/>
                <a:gd name="T8" fmla="*/ 9 w 301"/>
                <a:gd name="T9" fmla="*/ 0 h 279"/>
                <a:gd name="T10" fmla="*/ 165 w 301"/>
                <a:gd name="T11" fmla="*/ 8 h 279"/>
                <a:gd name="T12" fmla="*/ 294 w 301"/>
                <a:gd name="T13" fmla="*/ 12 h 279"/>
                <a:gd name="T14" fmla="*/ 301 w 301"/>
                <a:gd name="T15" fmla="*/ 15 h 279"/>
                <a:gd name="T16" fmla="*/ 292 w 301"/>
                <a:gd name="T17" fmla="*/ 148 h 279"/>
                <a:gd name="T18" fmla="*/ 299 w 301"/>
                <a:gd name="T19" fmla="*/ 148 h 279"/>
                <a:gd name="T20" fmla="*/ 292 w 301"/>
                <a:gd name="T21" fmla="*/ 279 h 279"/>
                <a:gd name="T22" fmla="*/ 135 w 301"/>
                <a:gd name="T23" fmla="*/ 270 h 279"/>
                <a:gd name="T24" fmla="*/ 0 w 301"/>
                <a:gd name="T25" fmla="*/ 264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279">
                  <a:moveTo>
                    <a:pt x="0" y="264"/>
                  </a:moveTo>
                  <a:lnTo>
                    <a:pt x="7" y="148"/>
                  </a:lnTo>
                  <a:lnTo>
                    <a:pt x="7" y="133"/>
                  </a:lnTo>
                  <a:lnTo>
                    <a:pt x="2" y="133"/>
                  </a:lnTo>
                  <a:lnTo>
                    <a:pt x="9" y="0"/>
                  </a:lnTo>
                  <a:lnTo>
                    <a:pt x="165" y="8"/>
                  </a:lnTo>
                  <a:lnTo>
                    <a:pt x="294" y="12"/>
                  </a:lnTo>
                  <a:lnTo>
                    <a:pt x="301" y="15"/>
                  </a:lnTo>
                  <a:lnTo>
                    <a:pt x="292" y="148"/>
                  </a:lnTo>
                  <a:lnTo>
                    <a:pt x="299" y="148"/>
                  </a:lnTo>
                  <a:lnTo>
                    <a:pt x="292" y="279"/>
                  </a:lnTo>
                  <a:lnTo>
                    <a:pt x="135" y="270"/>
                  </a:lnTo>
                  <a:lnTo>
                    <a:pt x="0" y="26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973"/>
            <p:cNvSpPr>
              <a:spLocks/>
            </p:cNvSpPr>
            <p:nvPr/>
          </p:nvSpPr>
          <p:spPr bwMode="auto">
            <a:xfrm>
              <a:off x="22812" y="8663"/>
              <a:ext cx="196" cy="195"/>
            </a:xfrm>
            <a:custGeom>
              <a:avLst/>
              <a:gdLst>
                <a:gd name="T0" fmla="*/ 0 w 196"/>
                <a:gd name="T1" fmla="*/ 133 h 195"/>
                <a:gd name="T2" fmla="*/ 2 w 196"/>
                <a:gd name="T3" fmla="*/ 0 h 195"/>
                <a:gd name="T4" fmla="*/ 7 w 196"/>
                <a:gd name="T5" fmla="*/ 0 h 195"/>
                <a:gd name="T6" fmla="*/ 5 w 196"/>
                <a:gd name="T7" fmla="*/ 47 h 195"/>
                <a:gd name="T8" fmla="*/ 54 w 196"/>
                <a:gd name="T9" fmla="*/ 49 h 195"/>
                <a:gd name="T10" fmla="*/ 54 w 196"/>
                <a:gd name="T11" fmla="*/ 43 h 195"/>
                <a:gd name="T12" fmla="*/ 67 w 196"/>
                <a:gd name="T13" fmla="*/ 43 h 195"/>
                <a:gd name="T14" fmla="*/ 67 w 196"/>
                <a:gd name="T15" fmla="*/ 41 h 195"/>
                <a:gd name="T16" fmla="*/ 110 w 196"/>
                <a:gd name="T17" fmla="*/ 41 h 195"/>
                <a:gd name="T18" fmla="*/ 110 w 196"/>
                <a:gd name="T19" fmla="*/ 36 h 195"/>
                <a:gd name="T20" fmla="*/ 166 w 196"/>
                <a:gd name="T21" fmla="*/ 34 h 195"/>
                <a:gd name="T22" fmla="*/ 166 w 196"/>
                <a:gd name="T23" fmla="*/ 2 h 195"/>
                <a:gd name="T24" fmla="*/ 196 w 196"/>
                <a:gd name="T25" fmla="*/ 4 h 195"/>
                <a:gd name="T26" fmla="*/ 196 w 196"/>
                <a:gd name="T27" fmla="*/ 28 h 195"/>
                <a:gd name="T28" fmla="*/ 174 w 196"/>
                <a:gd name="T29" fmla="*/ 39 h 195"/>
                <a:gd name="T30" fmla="*/ 161 w 196"/>
                <a:gd name="T31" fmla="*/ 56 h 195"/>
                <a:gd name="T32" fmla="*/ 151 w 196"/>
                <a:gd name="T33" fmla="*/ 60 h 195"/>
                <a:gd name="T34" fmla="*/ 146 w 196"/>
                <a:gd name="T35" fmla="*/ 71 h 195"/>
                <a:gd name="T36" fmla="*/ 136 w 196"/>
                <a:gd name="T37" fmla="*/ 77 h 195"/>
                <a:gd name="T38" fmla="*/ 129 w 196"/>
                <a:gd name="T39" fmla="*/ 90 h 195"/>
                <a:gd name="T40" fmla="*/ 105 w 196"/>
                <a:gd name="T41" fmla="*/ 112 h 195"/>
                <a:gd name="T42" fmla="*/ 90 w 196"/>
                <a:gd name="T43" fmla="*/ 116 h 195"/>
                <a:gd name="T44" fmla="*/ 63 w 196"/>
                <a:gd name="T45" fmla="*/ 135 h 195"/>
                <a:gd name="T46" fmla="*/ 56 w 196"/>
                <a:gd name="T47" fmla="*/ 146 h 195"/>
                <a:gd name="T48" fmla="*/ 37 w 196"/>
                <a:gd name="T49" fmla="*/ 159 h 195"/>
                <a:gd name="T50" fmla="*/ 32 w 196"/>
                <a:gd name="T51" fmla="*/ 165 h 195"/>
                <a:gd name="T52" fmla="*/ 20 w 196"/>
                <a:gd name="T53" fmla="*/ 174 h 195"/>
                <a:gd name="T54" fmla="*/ 11 w 196"/>
                <a:gd name="T55" fmla="*/ 187 h 195"/>
                <a:gd name="T56" fmla="*/ 0 w 196"/>
                <a:gd name="T57" fmla="*/ 195 h 195"/>
                <a:gd name="T58" fmla="*/ 2 w 196"/>
                <a:gd name="T59" fmla="*/ 150 h 195"/>
                <a:gd name="T60" fmla="*/ 0 w 196"/>
                <a:gd name="T61" fmla="*/ 133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195">
                  <a:moveTo>
                    <a:pt x="0" y="133"/>
                  </a:moveTo>
                  <a:lnTo>
                    <a:pt x="2" y="0"/>
                  </a:lnTo>
                  <a:lnTo>
                    <a:pt x="7" y="0"/>
                  </a:lnTo>
                  <a:lnTo>
                    <a:pt x="5" y="47"/>
                  </a:lnTo>
                  <a:lnTo>
                    <a:pt x="54" y="49"/>
                  </a:lnTo>
                  <a:lnTo>
                    <a:pt x="54" y="43"/>
                  </a:lnTo>
                  <a:lnTo>
                    <a:pt x="67" y="43"/>
                  </a:lnTo>
                  <a:lnTo>
                    <a:pt x="67" y="41"/>
                  </a:lnTo>
                  <a:lnTo>
                    <a:pt x="110" y="41"/>
                  </a:lnTo>
                  <a:lnTo>
                    <a:pt x="110" y="36"/>
                  </a:lnTo>
                  <a:lnTo>
                    <a:pt x="166" y="34"/>
                  </a:lnTo>
                  <a:lnTo>
                    <a:pt x="166" y="2"/>
                  </a:lnTo>
                  <a:lnTo>
                    <a:pt x="196" y="4"/>
                  </a:lnTo>
                  <a:lnTo>
                    <a:pt x="196" y="28"/>
                  </a:lnTo>
                  <a:lnTo>
                    <a:pt x="174" y="39"/>
                  </a:lnTo>
                  <a:lnTo>
                    <a:pt x="161" y="56"/>
                  </a:lnTo>
                  <a:lnTo>
                    <a:pt x="151" y="60"/>
                  </a:lnTo>
                  <a:lnTo>
                    <a:pt x="146" y="71"/>
                  </a:lnTo>
                  <a:lnTo>
                    <a:pt x="136" y="77"/>
                  </a:lnTo>
                  <a:lnTo>
                    <a:pt x="129" y="90"/>
                  </a:lnTo>
                  <a:lnTo>
                    <a:pt x="105" y="112"/>
                  </a:lnTo>
                  <a:lnTo>
                    <a:pt x="90" y="116"/>
                  </a:lnTo>
                  <a:lnTo>
                    <a:pt x="63" y="135"/>
                  </a:lnTo>
                  <a:lnTo>
                    <a:pt x="56" y="146"/>
                  </a:lnTo>
                  <a:lnTo>
                    <a:pt x="37" y="159"/>
                  </a:lnTo>
                  <a:lnTo>
                    <a:pt x="32" y="165"/>
                  </a:lnTo>
                  <a:lnTo>
                    <a:pt x="20" y="174"/>
                  </a:lnTo>
                  <a:lnTo>
                    <a:pt x="11" y="187"/>
                  </a:lnTo>
                  <a:lnTo>
                    <a:pt x="0" y="195"/>
                  </a:lnTo>
                  <a:lnTo>
                    <a:pt x="2" y="150"/>
                  </a:lnTo>
                  <a:lnTo>
                    <a:pt x="0"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974"/>
            <p:cNvSpPr>
              <a:spLocks/>
            </p:cNvSpPr>
            <p:nvPr/>
          </p:nvSpPr>
          <p:spPr bwMode="auto">
            <a:xfrm>
              <a:off x="21745" y="8618"/>
              <a:ext cx="230" cy="159"/>
            </a:xfrm>
            <a:custGeom>
              <a:avLst/>
              <a:gdLst>
                <a:gd name="T0" fmla="*/ 230 w 230"/>
                <a:gd name="T1" fmla="*/ 11 h 159"/>
                <a:gd name="T2" fmla="*/ 223 w 230"/>
                <a:gd name="T3" fmla="*/ 144 h 159"/>
                <a:gd name="T4" fmla="*/ 228 w 230"/>
                <a:gd name="T5" fmla="*/ 144 h 159"/>
                <a:gd name="T6" fmla="*/ 228 w 230"/>
                <a:gd name="T7" fmla="*/ 159 h 159"/>
                <a:gd name="T8" fmla="*/ 0 w 230"/>
                <a:gd name="T9" fmla="*/ 148 h 159"/>
                <a:gd name="T10" fmla="*/ 4 w 230"/>
                <a:gd name="T11" fmla="*/ 62 h 159"/>
                <a:gd name="T12" fmla="*/ 8 w 230"/>
                <a:gd name="T13" fmla="*/ 0 h 159"/>
                <a:gd name="T14" fmla="*/ 28 w 230"/>
                <a:gd name="T15" fmla="*/ 0 h 159"/>
                <a:gd name="T16" fmla="*/ 191 w 230"/>
                <a:gd name="T17" fmla="*/ 8 h 159"/>
                <a:gd name="T18" fmla="*/ 230 w 230"/>
                <a:gd name="T19" fmla="*/ 1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159">
                  <a:moveTo>
                    <a:pt x="230" y="11"/>
                  </a:moveTo>
                  <a:lnTo>
                    <a:pt x="223" y="144"/>
                  </a:lnTo>
                  <a:lnTo>
                    <a:pt x="228" y="144"/>
                  </a:lnTo>
                  <a:lnTo>
                    <a:pt x="228" y="159"/>
                  </a:lnTo>
                  <a:lnTo>
                    <a:pt x="0" y="148"/>
                  </a:lnTo>
                  <a:lnTo>
                    <a:pt x="4" y="62"/>
                  </a:lnTo>
                  <a:lnTo>
                    <a:pt x="8" y="0"/>
                  </a:lnTo>
                  <a:lnTo>
                    <a:pt x="28" y="0"/>
                  </a:lnTo>
                  <a:lnTo>
                    <a:pt x="191" y="8"/>
                  </a:lnTo>
                  <a:lnTo>
                    <a:pt x="230" y="1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975"/>
            <p:cNvSpPr>
              <a:spLocks/>
            </p:cNvSpPr>
            <p:nvPr/>
          </p:nvSpPr>
          <p:spPr bwMode="auto">
            <a:xfrm>
              <a:off x="21178" y="8575"/>
              <a:ext cx="202" cy="163"/>
            </a:xfrm>
            <a:custGeom>
              <a:avLst/>
              <a:gdLst>
                <a:gd name="T0" fmla="*/ 135 w 202"/>
                <a:gd name="T1" fmla="*/ 159 h 163"/>
                <a:gd name="T2" fmla="*/ 0 w 202"/>
                <a:gd name="T3" fmla="*/ 146 h 163"/>
                <a:gd name="T4" fmla="*/ 13 w 202"/>
                <a:gd name="T5" fmla="*/ 0 h 163"/>
                <a:gd name="T6" fmla="*/ 202 w 202"/>
                <a:gd name="T7" fmla="*/ 15 h 163"/>
                <a:gd name="T8" fmla="*/ 193 w 202"/>
                <a:gd name="T9" fmla="*/ 148 h 163"/>
                <a:gd name="T10" fmla="*/ 189 w 202"/>
                <a:gd name="T11" fmla="*/ 163 h 163"/>
                <a:gd name="T12" fmla="*/ 135 w 202"/>
                <a:gd name="T13" fmla="*/ 159 h 163"/>
              </a:gdLst>
              <a:ahLst/>
              <a:cxnLst>
                <a:cxn ang="0">
                  <a:pos x="T0" y="T1"/>
                </a:cxn>
                <a:cxn ang="0">
                  <a:pos x="T2" y="T3"/>
                </a:cxn>
                <a:cxn ang="0">
                  <a:pos x="T4" y="T5"/>
                </a:cxn>
                <a:cxn ang="0">
                  <a:pos x="T6" y="T7"/>
                </a:cxn>
                <a:cxn ang="0">
                  <a:pos x="T8" y="T9"/>
                </a:cxn>
                <a:cxn ang="0">
                  <a:pos x="T10" y="T11"/>
                </a:cxn>
                <a:cxn ang="0">
                  <a:pos x="T12" y="T13"/>
                </a:cxn>
              </a:cxnLst>
              <a:rect l="0" t="0" r="r" b="b"/>
              <a:pathLst>
                <a:path w="202" h="163">
                  <a:moveTo>
                    <a:pt x="135" y="159"/>
                  </a:moveTo>
                  <a:lnTo>
                    <a:pt x="0" y="146"/>
                  </a:lnTo>
                  <a:lnTo>
                    <a:pt x="13" y="0"/>
                  </a:lnTo>
                  <a:lnTo>
                    <a:pt x="202" y="15"/>
                  </a:lnTo>
                  <a:lnTo>
                    <a:pt x="193" y="148"/>
                  </a:lnTo>
                  <a:lnTo>
                    <a:pt x="189" y="163"/>
                  </a:lnTo>
                  <a:lnTo>
                    <a:pt x="135" y="15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976"/>
            <p:cNvSpPr>
              <a:spLocks/>
            </p:cNvSpPr>
            <p:nvPr/>
          </p:nvSpPr>
          <p:spPr bwMode="auto">
            <a:xfrm>
              <a:off x="21582" y="8671"/>
              <a:ext cx="167" cy="95"/>
            </a:xfrm>
            <a:custGeom>
              <a:avLst/>
              <a:gdLst>
                <a:gd name="T0" fmla="*/ 167 w 167"/>
                <a:gd name="T1" fmla="*/ 9 h 95"/>
                <a:gd name="T2" fmla="*/ 163 w 167"/>
                <a:gd name="T3" fmla="*/ 95 h 95"/>
                <a:gd name="T4" fmla="*/ 0 w 167"/>
                <a:gd name="T5" fmla="*/ 82 h 95"/>
                <a:gd name="T6" fmla="*/ 2 w 167"/>
                <a:gd name="T7" fmla="*/ 65 h 95"/>
                <a:gd name="T8" fmla="*/ 4 w 167"/>
                <a:gd name="T9" fmla="*/ 65 h 95"/>
                <a:gd name="T10" fmla="*/ 10 w 167"/>
                <a:gd name="T11" fmla="*/ 0 h 95"/>
                <a:gd name="T12" fmla="*/ 167 w 167"/>
                <a:gd name="T13" fmla="*/ 9 h 95"/>
              </a:gdLst>
              <a:ahLst/>
              <a:cxnLst>
                <a:cxn ang="0">
                  <a:pos x="T0" y="T1"/>
                </a:cxn>
                <a:cxn ang="0">
                  <a:pos x="T2" y="T3"/>
                </a:cxn>
                <a:cxn ang="0">
                  <a:pos x="T4" y="T5"/>
                </a:cxn>
                <a:cxn ang="0">
                  <a:pos x="T6" y="T7"/>
                </a:cxn>
                <a:cxn ang="0">
                  <a:pos x="T8" y="T9"/>
                </a:cxn>
                <a:cxn ang="0">
                  <a:pos x="T10" y="T11"/>
                </a:cxn>
                <a:cxn ang="0">
                  <a:pos x="T12" y="T13"/>
                </a:cxn>
              </a:cxnLst>
              <a:rect l="0" t="0" r="r" b="b"/>
              <a:pathLst>
                <a:path w="167" h="95">
                  <a:moveTo>
                    <a:pt x="167" y="9"/>
                  </a:moveTo>
                  <a:lnTo>
                    <a:pt x="163" y="95"/>
                  </a:lnTo>
                  <a:lnTo>
                    <a:pt x="0" y="82"/>
                  </a:lnTo>
                  <a:lnTo>
                    <a:pt x="2" y="65"/>
                  </a:lnTo>
                  <a:lnTo>
                    <a:pt x="4" y="65"/>
                  </a:lnTo>
                  <a:lnTo>
                    <a:pt x="10" y="0"/>
                  </a:lnTo>
                  <a:lnTo>
                    <a:pt x="167" y="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977"/>
            <p:cNvSpPr>
              <a:spLocks/>
            </p:cNvSpPr>
            <p:nvPr/>
          </p:nvSpPr>
          <p:spPr bwMode="auto">
            <a:xfrm>
              <a:off x="23366" y="8744"/>
              <a:ext cx="133" cy="74"/>
            </a:xfrm>
            <a:custGeom>
              <a:avLst/>
              <a:gdLst>
                <a:gd name="T0" fmla="*/ 5 w 133"/>
                <a:gd name="T1" fmla="*/ 58 h 74"/>
                <a:gd name="T2" fmla="*/ 0 w 133"/>
                <a:gd name="T3" fmla="*/ 46 h 74"/>
                <a:gd name="T4" fmla="*/ 2 w 133"/>
                <a:gd name="T5" fmla="*/ 24 h 74"/>
                <a:gd name="T6" fmla="*/ 0 w 133"/>
                <a:gd name="T7" fmla="*/ 5 h 74"/>
                <a:gd name="T8" fmla="*/ 116 w 133"/>
                <a:gd name="T9" fmla="*/ 0 h 74"/>
                <a:gd name="T10" fmla="*/ 131 w 133"/>
                <a:gd name="T11" fmla="*/ 7 h 74"/>
                <a:gd name="T12" fmla="*/ 131 w 133"/>
                <a:gd name="T13" fmla="*/ 11 h 74"/>
                <a:gd name="T14" fmla="*/ 127 w 133"/>
                <a:gd name="T15" fmla="*/ 13 h 74"/>
                <a:gd name="T16" fmla="*/ 133 w 133"/>
                <a:gd name="T17" fmla="*/ 33 h 74"/>
                <a:gd name="T18" fmla="*/ 127 w 133"/>
                <a:gd name="T19" fmla="*/ 50 h 74"/>
                <a:gd name="T20" fmla="*/ 97 w 133"/>
                <a:gd name="T21" fmla="*/ 52 h 74"/>
                <a:gd name="T22" fmla="*/ 84 w 133"/>
                <a:gd name="T23" fmla="*/ 50 h 74"/>
                <a:gd name="T24" fmla="*/ 73 w 133"/>
                <a:gd name="T25" fmla="*/ 50 h 74"/>
                <a:gd name="T26" fmla="*/ 63 w 133"/>
                <a:gd name="T27" fmla="*/ 56 h 74"/>
                <a:gd name="T28" fmla="*/ 43 w 133"/>
                <a:gd name="T29" fmla="*/ 71 h 74"/>
                <a:gd name="T30" fmla="*/ 35 w 133"/>
                <a:gd name="T31" fmla="*/ 74 h 74"/>
                <a:gd name="T32" fmla="*/ 13 w 133"/>
                <a:gd name="T33" fmla="*/ 65 h 74"/>
                <a:gd name="T34" fmla="*/ 5 w 133"/>
                <a:gd name="T35" fmla="*/ 5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74">
                  <a:moveTo>
                    <a:pt x="5" y="58"/>
                  </a:moveTo>
                  <a:lnTo>
                    <a:pt x="0" y="46"/>
                  </a:lnTo>
                  <a:lnTo>
                    <a:pt x="2" y="24"/>
                  </a:lnTo>
                  <a:lnTo>
                    <a:pt x="0" y="5"/>
                  </a:lnTo>
                  <a:lnTo>
                    <a:pt x="116" y="0"/>
                  </a:lnTo>
                  <a:lnTo>
                    <a:pt x="131" y="7"/>
                  </a:lnTo>
                  <a:lnTo>
                    <a:pt x="131" y="11"/>
                  </a:lnTo>
                  <a:lnTo>
                    <a:pt x="127" y="13"/>
                  </a:lnTo>
                  <a:lnTo>
                    <a:pt x="133" y="33"/>
                  </a:lnTo>
                  <a:lnTo>
                    <a:pt x="127" y="50"/>
                  </a:lnTo>
                  <a:lnTo>
                    <a:pt x="97" y="52"/>
                  </a:lnTo>
                  <a:lnTo>
                    <a:pt x="84" y="50"/>
                  </a:lnTo>
                  <a:lnTo>
                    <a:pt x="73" y="50"/>
                  </a:lnTo>
                  <a:lnTo>
                    <a:pt x="63" y="56"/>
                  </a:lnTo>
                  <a:lnTo>
                    <a:pt x="43" y="71"/>
                  </a:lnTo>
                  <a:lnTo>
                    <a:pt x="35" y="74"/>
                  </a:lnTo>
                  <a:lnTo>
                    <a:pt x="13" y="65"/>
                  </a:lnTo>
                  <a:lnTo>
                    <a:pt x="5" y="5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978"/>
            <p:cNvSpPr>
              <a:spLocks/>
            </p:cNvSpPr>
            <p:nvPr/>
          </p:nvSpPr>
          <p:spPr bwMode="auto">
            <a:xfrm>
              <a:off x="23493" y="8755"/>
              <a:ext cx="137" cy="101"/>
            </a:xfrm>
            <a:custGeom>
              <a:avLst/>
              <a:gdLst>
                <a:gd name="T0" fmla="*/ 137 w 137"/>
                <a:gd name="T1" fmla="*/ 99 h 101"/>
                <a:gd name="T2" fmla="*/ 13 w 137"/>
                <a:gd name="T3" fmla="*/ 101 h 101"/>
                <a:gd name="T4" fmla="*/ 11 w 137"/>
                <a:gd name="T5" fmla="*/ 73 h 101"/>
                <a:gd name="T6" fmla="*/ 4 w 137"/>
                <a:gd name="T7" fmla="*/ 63 h 101"/>
                <a:gd name="T8" fmla="*/ 4 w 137"/>
                <a:gd name="T9" fmla="*/ 50 h 101"/>
                <a:gd name="T10" fmla="*/ 0 w 137"/>
                <a:gd name="T11" fmla="*/ 39 h 101"/>
                <a:gd name="T12" fmla="*/ 6 w 137"/>
                <a:gd name="T13" fmla="*/ 22 h 101"/>
                <a:gd name="T14" fmla="*/ 0 w 137"/>
                <a:gd name="T15" fmla="*/ 2 h 101"/>
                <a:gd name="T16" fmla="*/ 137 w 137"/>
                <a:gd name="T17" fmla="*/ 0 h 101"/>
                <a:gd name="T18" fmla="*/ 137 w 137"/>
                <a:gd name="T19" fmla="*/ 9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7" h="101">
                  <a:moveTo>
                    <a:pt x="137" y="99"/>
                  </a:moveTo>
                  <a:lnTo>
                    <a:pt x="13" y="101"/>
                  </a:lnTo>
                  <a:lnTo>
                    <a:pt x="11" y="73"/>
                  </a:lnTo>
                  <a:lnTo>
                    <a:pt x="4" y="63"/>
                  </a:lnTo>
                  <a:lnTo>
                    <a:pt x="4" y="50"/>
                  </a:lnTo>
                  <a:lnTo>
                    <a:pt x="0" y="39"/>
                  </a:lnTo>
                  <a:lnTo>
                    <a:pt x="6" y="22"/>
                  </a:lnTo>
                  <a:lnTo>
                    <a:pt x="0" y="2"/>
                  </a:lnTo>
                  <a:lnTo>
                    <a:pt x="137" y="0"/>
                  </a:lnTo>
                  <a:lnTo>
                    <a:pt x="137" y="9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979"/>
            <p:cNvSpPr>
              <a:spLocks/>
            </p:cNvSpPr>
            <p:nvPr/>
          </p:nvSpPr>
          <p:spPr bwMode="auto">
            <a:xfrm>
              <a:off x="23630" y="8755"/>
              <a:ext cx="131" cy="99"/>
            </a:xfrm>
            <a:custGeom>
              <a:avLst/>
              <a:gdLst>
                <a:gd name="T0" fmla="*/ 131 w 131"/>
                <a:gd name="T1" fmla="*/ 97 h 99"/>
                <a:gd name="T2" fmla="*/ 0 w 131"/>
                <a:gd name="T3" fmla="*/ 99 h 99"/>
                <a:gd name="T4" fmla="*/ 0 w 131"/>
                <a:gd name="T5" fmla="*/ 0 h 99"/>
                <a:gd name="T6" fmla="*/ 65 w 131"/>
                <a:gd name="T7" fmla="*/ 2 h 99"/>
                <a:gd name="T8" fmla="*/ 129 w 131"/>
                <a:gd name="T9" fmla="*/ 0 h 99"/>
                <a:gd name="T10" fmla="*/ 131 w 131"/>
                <a:gd name="T11" fmla="*/ 97 h 99"/>
              </a:gdLst>
              <a:ahLst/>
              <a:cxnLst>
                <a:cxn ang="0">
                  <a:pos x="T0" y="T1"/>
                </a:cxn>
                <a:cxn ang="0">
                  <a:pos x="T2" y="T3"/>
                </a:cxn>
                <a:cxn ang="0">
                  <a:pos x="T4" y="T5"/>
                </a:cxn>
                <a:cxn ang="0">
                  <a:pos x="T6" y="T7"/>
                </a:cxn>
                <a:cxn ang="0">
                  <a:pos x="T8" y="T9"/>
                </a:cxn>
                <a:cxn ang="0">
                  <a:pos x="T10" y="T11"/>
                </a:cxn>
              </a:cxnLst>
              <a:rect l="0" t="0" r="r" b="b"/>
              <a:pathLst>
                <a:path w="131" h="99">
                  <a:moveTo>
                    <a:pt x="131" y="97"/>
                  </a:moveTo>
                  <a:lnTo>
                    <a:pt x="0" y="99"/>
                  </a:lnTo>
                  <a:lnTo>
                    <a:pt x="0" y="0"/>
                  </a:lnTo>
                  <a:lnTo>
                    <a:pt x="65" y="2"/>
                  </a:lnTo>
                  <a:lnTo>
                    <a:pt x="129" y="0"/>
                  </a:lnTo>
                  <a:lnTo>
                    <a:pt x="131" y="9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980"/>
            <p:cNvSpPr>
              <a:spLocks/>
            </p:cNvSpPr>
            <p:nvPr/>
          </p:nvSpPr>
          <p:spPr bwMode="auto">
            <a:xfrm>
              <a:off x="23759" y="8755"/>
              <a:ext cx="131" cy="97"/>
            </a:xfrm>
            <a:custGeom>
              <a:avLst/>
              <a:gdLst>
                <a:gd name="T0" fmla="*/ 129 w 131"/>
                <a:gd name="T1" fmla="*/ 0 h 97"/>
                <a:gd name="T2" fmla="*/ 131 w 131"/>
                <a:gd name="T3" fmla="*/ 97 h 97"/>
                <a:gd name="T4" fmla="*/ 2 w 131"/>
                <a:gd name="T5" fmla="*/ 97 h 97"/>
                <a:gd name="T6" fmla="*/ 0 w 131"/>
                <a:gd name="T7" fmla="*/ 0 h 97"/>
                <a:gd name="T8" fmla="*/ 65 w 131"/>
                <a:gd name="T9" fmla="*/ 0 h 97"/>
                <a:gd name="T10" fmla="*/ 129 w 131"/>
                <a:gd name="T11" fmla="*/ 0 h 97"/>
              </a:gdLst>
              <a:ahLst/>
              <a:cxnLst>
                <a:cxn ang="0">
                  <a:pos x="T0" y="T1"/>
                </a:cxn>
                <a:cxn ang="0">
                  <a:pos x="T2" y="T3"/>
                </a:cxn>
                <a:cxn ang="0">
                  <a:pos x="T4" y="T5"/>
                </a:cxn>
                <a:cxn ang="0">
                  <a:pos x="T6" y="T7"/>
                </a:cxn>
                <a:cxn ang="0">
                  <a:pos x="T8" y="T9"/>
                </a:cxn>
                <a:cxn ang="0">
                  <a:pos x="T10" y="T11"/>
                </a:cxn>
              </a:cxnLst>
              <a:rect l="0" t="0" r="r" b="b"/>
              <a:pathLst>
                <a:path w="131" h="97">
                  <a:moveTo>
                    <a:pt x="129" y="0"/>
                  </a:moveTo>
                  <a:lnTo>
                    <a:pt x="131" y="97"/>
                  </a:lnTo>
                  <a:lnTo>
                    <a:pt x="2" y="97"/>
                  </a:lnTo>
                  <a:lnTo>
                    <a:pt x="0" y="0"/>
                  </a:lnTo>
                  <a:lnTo>
                    <a:pt x="65" y="0"/>
                  </a:lnTo>
                  <a:lnTo>
                    <a:pt x="129"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981"/>
            <p:cNvSpPr>
              <a:spLocks/>
            </p:cNvSpPr>
            <p:nvPr/>
          </p:nvSpPr>
          <p:spPr bwMode="auto">
            <a:xfrm>
              <a:off x="24019" y="8749"/>
              <a:ext cx="131" cy="101"/>
            </a:xfrm>
            <a:custGeom>
              <a:avLst/>
              <a:gdLst>
                <a:gd name="T0" fmla="*/ 129 w 131"/>
                <a:gd name="T1" fmla="*/ 0 h 101"/>
                <a:gd name="T2" fmla="*/ 131 w 131"/>
                <a:gd name="T3" fmla="*/ 99 h 101"/>
                <a:gd name="T4" fmla="*/ 2 w 131"/>
                <a:gd name="T5" fmla="*/ 101 h 101"/>
                <a:gd name="T6" fmla="*/ 0 w 131"/>
                <a:gd name="T7" fmla="*/ 2 h 101"/>
                <a:gd name="T8" fmla="*/ 62 w 131"/>
                <a:gd name="T9" fmla="*/ 2 h 101"/>
                <a:gd name="T10" fmla="*/ 129 w 131"/>
                <a:gd name="T11" fmla="*/ 0 h 101"/>
              </a:gdLst>
              <a:ahLst/>
              <a:cxnLst>
                <a:cxn ang="0">
                  <a:pos x="T0" y="T1"/>
                </a:cxn>
                <a:cxn ang="0">
                  <a:pos x="T2" y="T3"/>
                </a:cxn>
                <a:cxn ang="0">
                  <a:pos x="T4" y="T5"/>
                </a:cxn>
                <a:cxn ang="0">
                  <a:pos x="T6" y="T7"/>
                </a:cxn>
                <a:cxn ang="0">
                  <a:pos x="T8" y="T9"/>
                </a:cxn>
                <a:cxn ang="0">
                  <a:pos x="T10" y="T11"/>
                </a:cxn>
              </a:cxnLst>
              <a:rect l="0" t="0" r="r" b="b"/>
              <a:pathLst>
                <a:path w="131" h="101">
                  <a:moveTo>
                    <a:pt x="129" y="0"/>
                  </a:moveTo>
                  <a:lnTo>
                    <a:pt x="131" y="99"/>
                  </a:lnTo>
                  <a:lnTo>
                    <a:pt x="2" y="101"/>
                  </a:lnTo>
                  <a:lnTo>
                    <a:pt x="0" y="2"/>
                  </a:lnTo>
                  <a:lnTo>
                    <a:pt x="62" y="2"/>
                  </a:lnTo>
                  <a:lnTo>
                    <a:pt x="129" y="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82"/>
            <p:cNvSpPr>
              <a:spLocks/>
            </p:cNvSpPr>
            <p:nvPr/>
          </p:nvSpPr>
          <p:spPr bwMode="auto">
            <a:xfrm>
              <a:off x="24408" y="8736"/>
              <a:ext cx="133" cy="103"/>
            </a:xfrm>
            <a:custGeom>
              <a:avLst/>
              <a:gdLst>
                <a:gd name="T0" fmla="*/ 133 w 133"/>
                <a:gd name="T1" fmla="*/ 99 h 103"/>
                <a:gd name="T2" fmla="*/ 4 w 133"/>
                <a:gd name="T3" fmla="*/ 103 h 103"/>
                <a:gd name="T4" fmla="*/ 0 w 133"/>
                <a:gd name="T5" fmla="*/ 6 h 103"/>
                <a:gd name="T6" fmla="*/ 64 w 133"/>
                <a:gd name="T7" fmla="*/ 4 h 103"/>
                <a:gd name="T8" fmla="*/ 129 w 133"/>
                <a:gd name="T9" fmla="*/ 0 h 103"/>
                <a:gd name="T10" fmla="*/ 133 w 133"/>
                <a:gd name="T11" fmla="*/ 99 h 103"/>
              </a:gdLst>
              <a:ahLst/>
              <a:cxnLst>
                <a:cxn ang="0">
                  <a:pos x="T0" y="T1"/>
                </a:cxn>
                <a:cxn ang="0">
                  <a:pos x="T2" y="T3"/>
                </a:cxn>
                <a:cxn ang="0">
                  <a:pos x="T4" y="T5"/>
                </a:cxn>
                <a:cxn ang="0">
                  <a:pos x="T6" y="T7"/>
                </a:cxn>
                <a:cxn ang="0">
                  <a:pos x="T8" y="T9"/>
                </a:cxn>
                <a:cxn ang="0">
                  <a:pos x="T10" y="T11"/>
                </a:cxn>
              </a:cxnLst>
              <a:rect l="0" t="0" r="r" b="b"/>
              <a:pathLst>
                <a:path w="133" h="103">
                  <a:moveTo>
                    <a:pt x="133" y="99"/>
                  </a:moveTo>
                  <a:lnTo>
                    <a:pt x="4" y="103"/>
                  </a:lnTo>
                  <a:lnTo>
                    <a:pt x="0" y="6"/>
                  </a:lnTo>
                  <a:lnTo>
                    <a:pt x="64" y="4"/>
                  </a:lnTo>
                  <a:lnTo>
                    <a:pt x="129" y="0"/>
                  </a:lnTo>
                  <a:lnTo>
                    <a:pt x="133" y="9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983"/>
            <p:cNvSpPr>
              <a:spLocks/>
            </p:cNvSpPr>
            <p:nvPr/>
          </p:nvSpPr>
          <p:spPr bwMode="auto">
            <a:xfrm>
              <a:off x="24537" y="8729"/>
              <a:ext cx="137" cy="106"/>
            </a:xfrm>
            <a:custGeom>
              <a:avLst/>
              <a:gdLst>
                <a:gd name="T0" fmla="*/ 137 w 137"/>
                <a:gd name="T1" fmla="*/ 101 h 106"/>
                <a:gd name="T2" fmla="*/ 4 w 137"/>
                <a:gd name="T3" fmla="*/ 106 h 106"/>
                <a:gd name="T4" fmla="*/ 0 w 137"/>
                <a:gd name="T5" fmla="*/ 7 h 106"/>
                <a:gd name="T6" fmla="*/ 68 w 137"/>
                <a:gd name="T7" fmla="*/ 5 h 106"/>
                <a:gd name="T8" fmla="*/ 133 w 137"/>
                <a:gd name="T9" fmla="*/ 0 h 106"/>
                <a:gd name="T10" fmla="*/ 137 w 137"/>
                <a:gd name="T11" fmla="*/ 101 h 106"/>
              </a:gdLst>
              <a:ahLst/>
              <a:cxnLst>
                <a:cxn ang="0">
                  <a:pos x="T0" y="T1"/>
                </a:cxn>
                <a:cxn ang="0">
                  <a:pos x="T2" y="T3"/>
                </a:cxn>
                <a:cxn ang="0">
                  <a:pos x="T4" y="T5"/>
                </a:cxn>
                <a:cxn ang="0">
                  <a:pos x="T6" y="T7"/>
                </a:cxn>
                <a:cxn ang="0">
                  <a:pos x="T8" y="T9"/>
                </a:cxn>
                <a:cxn ang="0">
                  <a:pos x="T10" y="T11"/>
                </a:cxn>
              </a:cxnLst>
              <a:rect l="0" t="0" r="r" b="b"/>
              <a:pathLst>
                <a:path w="137" h="106">
                  <a:moveTo>
                    <a:pt x="137" y="101"/>
                  </a:moveTo>
                  <a:lnTo>
                    <a:pt x="4" y="106"/>
                  </a:lnTo>
                  <a:lnTo>
                    <a:pt x="0" y="7"/>
                  </a:lnTo>
                  <a:lnTo>
                    <a:pt x="68" y="5"/>
                  </a:lnTo>
                  <a:lnTo>
                    <a:pt x="133" y="0"/>
                  </a:lnTo>
                  <a:lnTo>
                    <a:pt x="137" y="101"/>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984"/>
            <p:cNvSpPr>
              <a:spLocks/>
            </p:cNvSpPr>
            <p:nvPr/>
          </p:nvSpPr>
          <p:spPr bwMode="auto">
            <a:xfrm>
              <a:off x="23888" y="8751"/>
              <a:ext cx="133" cy="101"/>
            </a:xfrm>
            <a:custGeom>
              <a:avLst/>
              <a:gdLst>
                <a:gd name="T0" fmla="*/ 133 w 133"/>
                <a:gd name="T1" fmla="*/ 99 h 101"/>
                <a:gd name="T2" fmla="*/ 2 w 133"/>
                <a:gd name="T3" fmla="*/ 101 h 101"/>
                <a:gd name="T4" fmla="*/ 0 w 133"/>
                <a:gd name="T5" fmla="*/ 4 h 101"/>
                <a:gd name="T6" fmla="*/ 67 w 133"/>
                <a:gd name="T7" fmla="*/ 2 h 101"/>
                <a:gd name="T8" fmla="*/ 131 w 133"/>
                <a:gd name="T9" fmla="*/ 0 h 101"/>
                <a:gd name="T10" fmla="*/ 133 w 133"/>
                <a:gd name="T11" fmla="*/ 99 h 101"/>
              </a:gdLst>
              <a:ahLst/>
              <a:cxnLst>
                <a:cxn ang="0">
                  <a:pos x="T0" y="T1"/>
                </a:cxn>
                <a:cxn ang="0">
                  <a:pos x="T2" y="T3"/>
                </a:cxn>
                <a:cxn ang="0">
                  <a:pos x="T4" y="T5"/>
                </a:cxn>
                <a:cxn ang="0">
                  <a:pos x="T6" y="T7"/>
                </a:cxn>
                <a:cxn ang="0">
                  <a:pos x="T8" y="T9"/>
                </a:cxn>
                <a:cxn ang="0">
                  <a:pos x="T10" y="T11"/>
                </a:cxn>
              </a:cxnLst>
              <a:rect l="0" t="0" r="r" b="b"/>
              <a:pathLst>
                <a:path w="133" h="101">
                  <a:moveTo>
                    <a:pt x="133" y="99"/>
                  </a:moveTo>
                  <a:lnTo>
                    <a:pt x="2" y="101"/>
                  </a:lnTo>
                  <a:lnTo>
                    <a:pt x="0" y="4"/>
                  </a:lnTo>
                  <a:lnTo>
                    <a:pt x="67" y="2"/>
                  </a:lnTo>
                  <a:lnTo>
                    <a:pt x="131" y="0"/>
                  </a:lnTo>
                  <a:lnTo>
                    <a:pt x="133" y="9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985"/>
            <p:cNvSpPr>
              <a:spLocks/>
            </p:cNvSpPr>
            <p:nvPr/>
          </p:nvSpPr>
          <p:spPr bwMode="auto">
            <a:xfrm>
              <a:off x="24670" y="8727"/>
              <a:ext cx="103" cy="136"/>
            </a:xfrm>
            <a:custGeom>
              <a:avLst/>
              <a:gdLst>
                <a:gd name="T0" fmla="*/ 94 w 103"/>
                <a:gd name="T1" fmla="*/ 131 h 136"/>
                <a:gd name="T2" fmla="*/ 6 w 103"/>
                <a:gd name="T3" fmla="*/ 136 h 136"/>
                <a:gd name="T4" fmla="*/ 4 w 103"/>
                <a:gd name="T5" fmla="*/ 103 h 136"/>
                <a:gd name="T6" fmla="*/ 0 w 103"/>
                <a:gd name="T7" fmla="*/ 2 h 136"/>
                <a:gd name="T8" fmla="*/ 64 w 103"/>
                <a:gd name="T9" fmla="*/ 0 h 136"/>
                <a:gd name="T10" fmla="*/ 97 w 103"/>
                <a:gd name="T11" fmla="*/ 0 h 136"/>
                <a:gd name="T12" fmla="*/ 99 w 103"/>
                <a:gd name="T13" fmla="*/ 33 h 136"/>
                <a:gd name="T14" fmla="*/ 103 w 103"/>
                <a:gd name="T15" fmla="*/ 131 h 136"/>
                <a:gd name="T16" fmla="*/ 94 w 103"/>
                <a:gd name="T17" fmla="*/ 13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 h="136">
                  <a:moveTo>
                    <a:pt x="94" y="131"/>
                  </a:moveTo>
                  <a:lnTo>
                    <a:pt x="6" y="136"/>
                  </a:lnTo>
                  <a:lnTo>
                    <a:pt x="4" y="103"/>
                  </a:lnTo>
                  <a:lnTo>
                    <a:pt x="0" y="2"/>
                  </a:lnTo>
                  <a:lnTo>
                    <a:pt x="64" y="0"/>
                  </a:lnTo>
                  <a:lnTo>
                    <a:pt x="97" y="0"/>
                  </a:lnTo>
                  <a:lnTo>
                    <a:pt x="99" y="33"/>
                  </a:lnTo>
                  <a:lnTo>
                    <a:pt x="103" y="131"/>
                  </a:lnTo>
                  <a:lnTo>
                    <a:pt x="94" y="131"/>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986"/>
            <p:cNvSpPr>
              <a:spLocks/>
            </p:cNvSpPr>
            <p:nvPr/>
          </p:nvSpPr>
          <p:spPr bwMode="auto">
            <a:xfrm>
              <a:off x="22810" y="8753"/>
              <a:ext cx="133" cy="176"/>
            </a:xfrm>
            <a:custGeom>
              <a:avLst/>
              <a:gdLst>
                <a:gd name="T0" fmla="*/ 131 w 133"/>
                <a:gd name="T1" fmla="*/ 176 h 176"/>
                <a:gd name="T2" fmla="*/ 0 w 133"/>
                <a:gd name="T3" fmla="*/ 172 h 176"/>
                <a:gd name="T4" fmla="*/ 2 w 133"/>
                <a:gd name="T5" fmla="*/ 105 h 176"/>
                <a:gd name="T6" fmla="*/ 13 w 133"/>
                <a:gd name="T7" fmla="*/ 97 h 176"/>
                <a:gd name="T8" fmla="*/ 22 w 133"/>
                <a:gd name="T9" fmla="*/ 84 h 176"/>
                <a:gd name="T10" fmla="*/ 34 w 133"/>
                <a:gd name="T11" fmla="*/ 75 h 176"/>
                <a:gd name="T12" fmla="*/ 39 w 133"/>
                <a:gd name="T13" fmla="*/ 69 h 176"/>
                <a:gd name="T14" fmla="*/ 58 w 133"/>
                <a:gd name="T15" fmla="*/ 56 h 176"/>
                <a:gd name="T16" fmla="*/ 65 w 133"/>
                <a:gd name="T17" fmla="*/ 45 h 176"/>
                <a:gd name="T18" fmla="*/ 92 w 133"/>
                <a:gd name="T19" fmla="*/ 26 h 176"/>
                <a:gd name="T20" fmla="*/ 107 w 133"/>
                <a:gd name="T21" fmla="*/ 22 h 176"/>
                <a:gd name="T22" fmla="*/ 131 w 133"/>
                <a:gd name="T23" fmla="*/ 0 h 176"/>
                <a:gd name="T24" fmla="*/ 133 w 133"/>
                <a:gd name="T25" fmla="*/ 45 h 176"/>
                <a:gd name="T26" fmla="*/ 131 w 133"/>
                <a:gd name="T2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76">
                  <a:moveTo>
                    <a:pt x="131" y="176"/>
                  </a:moveTo>
                  <a:lnTo>
                    <a:pt x="0" y="172"/>
                  </a:lnTo>
                  <a:lnTo>
                    <a:pt x="2" y="105"/>
                  </a:lnTo>
                  <a:lnTo>
                    <a:pt x="13" y="97"/>
                  </a:lnTo>
                  <a:lnTo>
                    <a:pt x="22" y="84"/>
                  </a:lnTo>
                  <a:lnTo>
                    <a:pt x="34" y="75"/>
                  </a:lnTo>
                  <a:lnTo>
                    <a:pt x="39" y="69"/>
                  </a:lnTo>
                  <a:lnTo>
                    <a:pt x="58" y="56"/>
                  </a:lnTo>
                  <a:lnTo>
                    <a:pt x="65" y="45"/>
                  </a:lnTo>
                  <a:lnTo>
                    <a:pt x="92" y="26"/>
                  </a:lnTo>
                  <a:lnTo>
                    <a:pt x="107" y="22"/>
                  </a:lnTo>
                  <a:lnTo>
                    <a:pt x="131" y="0"/>
                  </a:lnTo>
                  <a:lnTo>
                    <a:pt x="133" y="45"/>
                  </a:lnTo>
                  <a:lnTo>
                    <a:pt x="131" y="176"/>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Freeform 987"/>
            <p:cNvSpPr>
              <a:spLocks/>
            </p:cNvSpPr>
            <p:nvPr/>
          </p:nvSpPr>
          <p:spPr bwMode="auto">
            <a:xfrm>
              <a:off x="22810" y="8753"/>
              <a:ext cx="133" cy="176"/>
            </a:xfrm>
            <a:custGeom>
              <a:avLst/>
              <a:gdLst>
                <a:gd name="T0" fmla="*/ 131 w 133"/>
                <a:gd name="T1" fmla="*/ 176 h 176"/>
                <a:gd name="T2" fmla="*/ 0 w 133"/>
                <a:gd name="T3" fmla="*/ 172 h 176"/>
                <a:gd name="T4" fmla="*/ 2 w 133"/>
                <a:gd name="T5" fmla="*/ 105 h 176"/>
                <a:gd name="T6" fmla="*/ 13 w 133"/>
                <a:gd name="T7" fmla="*/ 97 h 176"/>
                <a:gd name="T8" fmla="*/ 22 w 133"/>
                <a:gd name="T9" fmla="*/ 84 h 176"/>
                <a:gd name="T10" fmla="*/ 34 w 133"/>
                <a:gd name="T11" fmla="*/ 75 h 176"/>
                <a:gd name="T12" fmla="*/ 39 w 133"/>
                <a:gd name="T13" fmla="*/ 69 h 176"/>
                <a:gd name="T14" fmla="*/ 58 w 133"/>
                <a:gd name="T15" fmla="*/ 56 h 176"/>
                <a:gd name="T16" fmla="*/ 65 w 133"/>
                <a:gd name="T17" fmla="*/ 45 h 176"/>
                <a:gd name="T18" fmla="*/ 92 w 133"/>
                <a:gd name="T19" fmla="*/ 26 h 176"/>
                <a:gd name="T20" fmla="*/ 107 w 133"/>
                <a:gd name="T21" fmla="*/ 22 h 176"/>
                <a:gd name="T22" fmla="*/ 131 w 133"/>
                <a:gd name="T23" fmla="*/ 0 h 176"/>
                <a:gd name="T24" fmla="*/ 133 w 133"/>
                <a:gd name="T25" fmla="*/ 45 h 176"/>
                <a:gd name="T26" fmla="*/ 131 w 133"/>
                <a:gd name="T2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176">
                  <a:moveTo>
                    <a:pt x="131" y="176"/>
                  </a:moveTo>
                  <a:lnTo>
                    <a:pt x="0" y="172"/>
                  </a:lnTo>
                  <a:lnTo>
                    <a:pt x="2" y="105"/>
                  </a:lnTo>
                  <a:lnTo>
                    <a:pt x="13" y="97"/>
                  </a:lnTo>
                  <a:lnTo>
                    <a:pt x="22" y="84"/>
                  </a:lnTo>
                  <a:lnTo>
                    <a:pt x="34" y="75"/>
                  </a:lnTo>
                  <a:lnTo>
                    <a:pt x="39" y="69"/>
                  </a:lnTo>
                  <a:lnTo>
                    <a:pt x="58" y="56"/>
                  </a:lnTo>
                  <a:lnTo>
                    <a:pt x="65" y="45"/>
                  </a:lnTo>
                  <a:lnTo>
                    <a:pt x="92" y="26"/>
                  </a:lnTo>
                  <a:lnTo>
                    <a:pt x="107" y="22"/>
                  </a:lnTo>
                  <a:lnTo>
                    <a:pt x="131" y="0"/>
                  </a:lnTo>
                  <a:lnTo>
                    <a:pt x="133" y="45"/>
                  </a:lnTo>
                  <a:lnTo>
                    <a:pt x="131" y="176"/>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 name="Freeform 988"/>
            <p:cNvSpPr>
              <a:spLocks/>
            </p:cNvSpPr>
            <p:nvPr/>
          </p:nvSpPr>
          <p:spPr bwMode="auto">
            <a:xfrm>
              <a:off x="24148" y="8744"/>
              <a:ext cx="133" cy="104"/>
            </a:xfrm>
            <a:custGeom>
              <a:avLst/>
              <a:gdLst>
                <a:gd name="T0" fmla="*/ 133 w 133"/>
                <a:gd name="T1" fmla="*/ 99 h 104"/>
                <a:gd name="T2" fmla="*/ 2 w 133"/>
                <a:gd name="T3" fmla="*/ 104 h 104"/>
                <a:gd name="T4" fmla="*/ 0 w 133"/>
                <a:gd name="T5" fmla="*/ 5 h 104"/>
                <a:gd name="T6" fmla="*/ 64 w 133"/>
                <a:gd name="T7" fmla="*/ 3 h 104"/>
                <a:gd name="T8" fmla="*/ 131 w 133"/>
                <a:gd name="T9" fmla="*/ 0 h 104"/>
                <a:gd name="T10" fmla="*/ 133 w 133"/>
                <a:gd name="T11" fmla="*/ 99 h 104"/>
              </a:gdLst>
              <a:ahLst/>
              <a:cxnLst>
                <a:cxn ang="0">
                  <a:pos x="T0" y="T1"/>
                </a:cxn>
                <a:cxn ang="0">
                  <a:pos x="T2" y="T3"/>
                </a:cxn>
                <a:cxn ang="0">
                  <a:pos x="T4" y="T5"/>
                </a:cxn>
                <a:cxn ang="0">
                  <a:pos x="T6" y="T7"/>
                </a:cxn>
                <a:cxn ang="0">
                  <a:pos x="T8" y="T9"/>
                </a:cxn>
                <a:cxn ang="0">
                  <a:pos x="T10" y="T11"/>
                </a:cxn>
              </a:cxnLst>
              <a:rect l="0" t="0" r="r" b="b"/>
              <a:pathLst>
                <a:path w="133" h="104">
                  <a:moveTo>
                    <a:pt x="133" y="99"/>
                  </a:moveTo>
                  <a:lnTo>
                    <a:pt x="2" y="104"/>
                  </a:lnTo>
                  <a:lnTo>
                    <a:pt x="0" y="5"/>
                  </a:lnTo>
                  <a:lnTo>
                    <a:pt x="64" y="3"/>
                  </a:lnTo>
                  <a:lnTo>
                    <a:pt x="131" y="0"/>
                  </a:lnTo>
                  <a:lnTo>
                    <a:pt x="133" y="9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989"/>
            <p:cNvSpPr>
              <a:spLocks/>
            </p:cNvSpPr>
            <p:nvPr/>
          </p:nvSpPr>
          <p:spPr bwMode="auto">
            <a:xfrm>
              <a:off x="24279" y="8742"/>
              <a:ext cx="133" cy="101"/>
            </a:xfrm>
            <a:custGeom>
              <a:avLst/>
              <a:gdLst>
                <a:gd name="T0" fmla="*/ 129 w 133"/>
                <a:gd name="T1" fmla="*/ 0 h 101"/>
                <a:gd name="T2" fmla="*/ 133 w 133"/>
                <a:gd name="T3" fmla="*/ 97 h 101"/>
                <a:gd name="T4" fmla="*/ 2 w 133"/>
                <a:gd name="T5" fmla="*/ 101 h 101"/>
                <a:gd name="T6" fmla="*/ 0 w 133"/>
                <a:gd name="T7" fmla="*/ 2 h 101"/>
                <a:gd name="T8" fmla="*/ 64 w 133"/>
                <a:gd name="T9" fmla="*/ 0 h 101"/>
                <a:gd name="T10" fmla="*/ 129 w 133"/>
                <a:gd name="T11" fmla="*/ 0 h 101"/>
              </a:gdLst>
              <a:ahLst/>
              <a:cxnLst>
                <a:cxn ang="0">
                  <a:pos x="T0" y="T1"/>
                </a:cxn>
                <a:cxn ang="0">
                  <a:pos x="T2" y="T3"/>
                </a:cxn>
                <a:cxn ang="0">
                  <a:pos x="T4" y="T5"/>
                </a:cxn>
                <a:cxn ang="0">
                  <a:pos x="T6" y="T7"/>
                </a:cxn>
                <a:cxn ang="0">
                  <a:pos x="T8" y="T9"/>
                </a:cxn>
                <a:cxn ang="0">
                  <a:pos x="T10" y="T11"/>
                </a:cxn>
              </a:cxnLst>
              <a:rect l="0" t="0" r="r" b="b"/>
              <a:pathLst>
                <a:path w="133" h="101">
                  <a:moveTo>
                    <a:pt x="129" y="0"/>
                  </a:moveTo>
                  <a:lnTo>
                    <a:pt x="133" y="97"/>
                  </a:lnTo>
                  <a:lnTo>
                    <a:pt x="2" y="101"/>
                  </a:lnTo>
                  <a:lnTo>
                    <a:pt x="0" y="2"/>
                  </a:lnTo>
                  <a:lnTo>
                    <a:pt x="64" y="0"/>
                  </a:lnTo>
                  <a:lnTo>
                    <a:pt x="129" y="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990"/>
            <p:cNvSpPr>
              <a:spLocks/>
            </p:cNvSpPr>
            <p:nvPr/>
          </p:nvSpPr>
          <p:spPr bwMode="auto">
            <a:xfrm>
              <a:off x="24764" y="8755"/>
              <a:ext cx="123" cy="140"/>
            </a:xfrm>
            <a:custGeom>
              <a:avLst/>
              <a:gdLst>
                <a:gd name="T0" fmla="*/ 84 w 123"/>
                <a:gd name="T1" fmla="*/ 140 h 140"/>
                <a:gd name="T2" fmla="*/ 71 w 123"/>
                <a:gd name="T3" fmla="*/ 136 h 140"/>
                <a:gd name="T4" fmla="*/ 63 w 123"/>
                <a:gd name="T5" fmla="*/ 140 h 140"/>
                <a:gd name="T6" fmla="*/ 46 w 123"/>
                <a:gd name="T7" fmla="*/ 127 h 140"/>
                <a:gd name="T8" fmla="*/ 39 w 123"/>
                <a:gd name="T9" fmla="*/ 125 h 140"/>
                <a:gd name="T10" fmla="*/ 35 w 123"/>
                <a:gd name="T11" fmla="*/ 120 h 140"/>
                <a:gd name="T12" fmla="*/ 15 w 123"/>
                <a:gd name="T13" fmla="*/ 112 h 140"/>
                <a:gd name="T14" fmla="*/ 0 w 123"/>
                <a:gd name="T15" fmla="*/ 103 h 140"/>
                <a:gd name="T16" fmla="*/ 9 w 123"/>
                <a:gd name="T17" fmla="*/ 103 h 140"/>
                <a:gd name="T18" fmla="*/ 5 w 123"/>
                <a:gd name="T19" fmla="*/ 5 h 140"/>
                <a:gd name="T20" fmla="*/ 123 w 123"/>
                <a:gd name="T21" fmla="*/ 0 h 140"/>
                <a:gd name="T22" fmla="*/ 123 w 123"/>
                <a:gd name="T23" fmla="*/ 45 h 140"/>
                <a:gd name="T24" fmla="*/ 119 w 123"/>
                <a:gd name="T25" fmla="*/ 56 h 140"/>
                <a:gd name="T26" fmla="*/ 99 w 123"/>
                <a:gd name="T27" fmla="*/ 73 h 140"/>
                <a:gd name="T28" fmla="*/ 91 w 123"/>
                <a:gd name="T29" fmla="*/ 90 h 140"/>
                <a:gd name="T30" fmla="*/ 91 w 123"/>
                <a:gd name="T31" fmla="*/ 118 h 140"/>
                <a:gd name="T32" fmla="*/ 84 w 123"/>
                <a:gd name="T33"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140">
                  <a:moveTo>
                    <a:pt x="84" y="140"/>
                  </a:moveTo>
                  <a:lnTo>
                    <a:pt x="71" y="136"/>
                  </a:lnTo>
                  <a:lnTo>
                    <a:pt x="63" y="140"/>
                  </a:lnTo>
                  <a:lnTo>
                    <a:pt x="46" y="127"/>
                  </a:lnTo>
                  <a:lnTo>
                    <a:pt x="39" y="125"/>
                  </a:lnTo>
                  <a:lnTo>
                    <a:pt x="35" y="120"/>
                  </a:lnTo>
                  <a:lnTo>
                    <a:pt x="15" y="112"/>
                  </a:lnTo>
                  <a:lnTo>
                    <a:pt x="0" y="103"/>
                  </a:lnTo>
                  <a:lnTo>
                    <a:pt x="9" y="103"/>
                  </a:lnTo>
                  <a:lnTo>
                    <a:pt x="5" y="5"/>
                  </a:lnTo>
                  <a:lnTo>
                    <a:pt x="123" y="0"/>
                  </a:lnTo>
                  <a:lnTo>
                    <a:pt x="123" y="45"/>
                  </a:lnTo>
                  <a:lnTo>
                    <a:pt x="119" y="56"/>
                  </a:lnTo>
                  <a:lnTo>
                    <a:pt x="99" y="73"/>
                  </a:lnTo>
                  <a:lnTo>
                    <a:pt x="91" y="90"/>
                  </a:lnTo>
                  <a:lnTo>
                    <a:pt x="91" y="118"/>
                  </a:lnTo>
                  <a:lnTo>
                    <a:pt x="84" y="140"/>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991"/>
            <p:cNvSpPr>
              <a:spLocks/>
            </p:cNvSpPr>
            <p:nvPr/>
          </p:nvSpPr>
          <p:spPr bwMode="auto">
            <a:xfrm>
              <a:off x="23330" y="8794"/>
              <a:ext cx="176" cy="107"/>
            </a:xfrm>
            <a:custGeom>
              <a:avLst/>
              <a:gdLst>
                <a:gd name="T0" fmla="*/ 172 w 176"/>
                <a:gd name="T1" fmla="*/ 103 h 107"/>
                <a:gd name="T2" fmla="*/ 0 w 176"/>
                <a:gd name="T3" fmla="*/ 107 h 107"/>
                <a:gd name="T4" fmla="*/ 0 w 176"/>
                <a:gd name="T5" fmla="*/ 19 h 107"/>
                <a:gd name="T6" fmla="*/ 28 w 176"/>
                <a:gd name="T7" fmla="*/ 17 h 107"/>
                <a:gd name="T8" fmla="*/ 30 w 176"/>
                <a:gd name="T9" fmla="*/ 11 h 107"/>
                <a:gd name="T10" fmla="*/ 41 w 176"/>
                <a:gd name="T11" fmla="*/ 8 h 107"/>
                <a:gd name="T12" fmla="*/ 49 w 176"/>
                <a:gd name="T13" fmla="*/ 15 h 107"/>
                <a:gd name="T14" fmla="*/ 71 w 176"/>
                <a:gd name="T15" fmla="*/ 24 h 107"/>
                <a:gd name="T16" fmla="*/ 79 w 176"/>
                <a:gd name="T17" fmla="*/ 21 h 107"/>
                <a:gd name="T18" fmla="*/ 99 w 176"/>
                <a:gd name="T19" fmla="*/ 6 h 107"/>
                <a:gd name="T20" fmla="*/ 109 w 176"/>
                <a:gd name="T21" fmla="*/ 0 h 107"/>
                <a:gd name="T22" fmla="*/ 120 w 176"/>
                <a:gd name="T23" fmla="*/ 0 h 107"/>
                <a:gd name="T24" fmla="*/ 133 w 176"/>
                <a:gd name="T25" fmla="*/ 2 h 107"/>
                <a:gd name="T26" fmla="*/ 163 w 176"/>
                <a:gd name="T27" fmla="*/ 0 h 107"/>
                <a:gd name="T28" fmla="*/ 167 w 176"/>
                <a:gd name="T29" fmla="*/ 11 h 107"/>
                <a:gd name="T30" fmla="*/ 167 w 176"/>
                <a:gd name="T31" fmla="*/ 24 h 107"/>
                <a:gd name="T32" fmla="*/ 174 w 176"/>
                <a:gd name="T33" fmla="*/ 34 h 107"/>
                <a:gd name="T34" fmla="*/ 176 w 176"/>
                <a:gd name="T35" fmla="*/ 62 h 107"/>
                <a:gd name="T36" fmla="*/ 176 w 176"/>
                <a:gd name="T37" fmla="*/ 75 h 107"/>
                <a:gd name="T38" fmla="*/ 172 w 176"/>
                <a:gd name="T39" fmla="*/ 84 h 107"/>
                <a:gd name="T40" fmla="*/ 172 w 176"/>
                <a:gd name="T41" fmla="*/ 103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6" h="107">
                  <a:moveTo>
                    <a:pt x="172" y="103"/>
                  </a:moveTo>
                  <a:lnTo>
                    <a:pt x="0" y="107"/>
                  </a:lnTo>
                  <a:lnTo>
                    <a:pt x="0" y="19"/>
                  </a:lnTo>
                  <a:lnTo>
                    <a:pt x="28" y="17"/>
                  </a:lnTo>
                  <a:lnTo>
                    <a:pt x="30" y="11"/>
                  </a:lnTo>
                  <a:lnTo>
                    <a:pt x="41" y="8"/>
                  </a:lnTo>
                  <a:lnTo>
                    <a:pt x="49" y="15"/>
                  </a:lnTo>
                  <a:lnTo>
                    <a:pt x="71" y="24"/>
                  </a:lnTo>
                  <a:lnTo>
                    <a:pt x="79" y="21"/>
                  </a:lnTo>
                  <a:lnTo>
                    <a:pt x="99" y="6"/>
                  </a:lnTo>
                  <a:lnTo>
                    <a:pt x="109" y="0"/>
                  </a:lnTo>
                  <a:lnTo>
                    <a:pt x="120" y="0"/>
                  </a:lnTo>
                  <a:lnTo>
                    <a:pt x="133" y="2"/>
                  </a:lnTo>
                  <a:lnTo>
                    <a:pt x="163" y="0"/>
                  </a:lnTo>
                  <a:lnTo>
                    <a:pt x="167" y="11"/>
                  </a:lnTo>
                  <a:lnTo>
                    <a:pt x="167" y="24"/>
                  </a:lnTo>
                  <a:lnTo>
                    <a:pt x="174" y="34"/>
                  </a:lnTo>
                  <a:lnTo>
                    <a:pt x="176" y="62"/>
                  </a:lnTo>
                  <a:lnTo>
                    <a:pt x="176" y="75"/>
                  </a:lnTo>
                  <a:lnTo>
                    <a:pt x="172" y="84"/>
                  </a:lnTo>
                  <a:lnTo>
                    <a:pt x="172" y="10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992"/>
            <p:cNvSpPr>
              <a:spLocks/>
            </p:cNvSpPr>
            <p:nvPr/>
          </p:nvSpPr>
          <p:spPr bwMode="auto">
            <a:xfrm>
              <a:off x="23070" y="8800"/>
              <a:ext cx="133" cy="131"/>
            </a:xfrm>
            <a:custGeom>
              <a:avLst/>
              <a:gdLst>
                <a:gd name="T0" fmla="*/ 0 w 133"/>
                <a:gd name="T1" fmla="*/ 131 h 131"/>
                <a:gd name="T2" fmla="*/ 2 w 133"/>
                <a:gd name="T3" fmla="*/ 0 h 131"/>
                <a:gd name="T4" fmla="*/ 133 w 133"/>
                <a:gd name="T5" fmla="*/ 0 h 131"/>
                <a:gd name="T6" fmla="*/ 131 w 133"/>
                <a:gd name="T7" fmla="*/ 131 h 131"/>
                <a:gd name="T8" fmla="*/ 0 w 133"/>
                <a:gd name="T9" fmla="*/ 131 h 131"/>
              </a:gdLst>
              <a:ahLst/>
              <a:cxnLst>
                <a:cxn ang="0">
                  <a:pos x="T0" y="T1"/>
                </a:cxn>
                <a:cxn ang="0">
                  <a:pos x="T2" y="T3"/>
                </a:cxn>
                <a:cxn ang="0">
                  <a:pos x="T4" y="T5"/>
                </a:cxn>
                <a:cxn ang="0">
                  <a:pos x="T6" y="T7"/>
                </a:cxn>
                <a:cxn ang="0">
                  <a:pos x="T8" y="T9"/>
                </a:cxn>
              </a:cxnLst>
              <a:rect l="0" t="0" r="r" b="b"/>
              <a:pathLst>
                <a:path w="133" h="131">
                  <a:moveTo>
                    <a:pt x="0" y="131"/>
                  </a:moveTo>
                  <a:lnTo>
                    <a:pt x="2" y="0"/>
                  </a:lnTo>
                  <a:lnTo>
                    <a:pt x="133" y="0"/>
                  </a:lnTo>
                  <a:lnTo>
                    <a:pt x="131" y="131"/>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993"/>
            <p:cNvSpPr>
              <a:spLocks/>
            </p:cNvSpPr>
            <p:nvPr/>
          </p:nvSpPr>
          <p:spPr bwMode="auto">
            <a:xfrm>
              <a:off x="23201" y="8800"/>
              <a:ext cx="129" cy="198"/>
            </a:xfrm>
            <a:custGeom>
              <a:avLst/>
              <a:gdLst>
                <a:gd name="T0" fmla="*/ 127 w 129"/>
                <a:gd name="T1" fmla="*/ 198 h 198"/>
                <a:gd name="T2" fmla="*/ 0 w 129"/>
                <a:gd name="T3" fmla="*/ 198 h 198"/>
                <a:gd name="T4" fmla="*/ 0 w 129"/>
                <a:gd name="T5" fmla="*/ 131 h 198"/>
                <a:gd name="T6" fmla="*/ 2 w 129"/>
                <a:gd name="T7" fmla="*/ 0 h 198"/>
                <a:gd name="T8" fmla="*/ 127 w 129"/>
                <a:gd name="T9" fmla="*/ 2 h 198"/>
                <a:gd name="T10" fmla="*/ 129 w 129"/>
                <a:gd name="T11" fmla="*/ 13 h 198"/>
                <a:gd name="T12" fmla="*/ 129 w 129"/>
                <a:gd name="T13" fmla="*/ 101 h 198"/>
                <a:gd name="T14" fmla="*/ 127 w 129"/>
                <a:gd name="T15" fmla="*/ 198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98">
                  <a:moveTo>
                    <a:pt x="127" y="198"/>
                  </a:moveTo>
                  <a:lnTo>
                    <a:pt x="0" y="198"/>
                  </a:lnTo>
                  <a:lnTo>
                    <a:pt x="0" y="131"/>
                  </a:lnTo>
                  <a:lnTo>
                    <a:pt x="2" y="0"/>
                  </a:lnTo>
                  <a:lnTo>
                    <a:pt x="127" y="2"/>
                  </a:lnTo>
                  <a:lnTo>
                    <a:pt x="129" y="13"/>
                  </a:lnTo>
                  <a:lnTo>
                    <a:pt x="129" y="101"/>
                  </a:lnTo>
                  <a:lnTo>
                    <a:pt x="127" y="19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994"/>
            <p:cNvSpPr>
              <a:spLocks/>
            </p:cNvSpPr>
            <p:nvPr/>
          </p:nvSpPr>
          <p:spPr bwMode="auto">
            <a:xfrm>
              <a:off x="22486" y="8785"/>
              <a:ext cx="202" cy="153"/>
            </a:xfrm>
            <a:custGeom>
              <a:avLst/>
              <a:gdLst>
                <a:gd name="T0" fmla="*/ 2 w 202"/>
                <a:gd name="T1" fmla="*/ 142 h 153"/>
                <a:gd name="T2" fmla="*/ 2 w 202"/>
                <a:gd name="T3" fmla="*/ 133 h 153"/>
                <a:gd name="T4" fmla="*/ 0 w 202"/>
                <a:gd name="T5" fmla="*/ 133 h 153"/>
                <a:gd name="T6" fmla="*/ 4 w 202"/>
                <a:gd name="T7" fmla="*/ 0 h 153"/>
                <a:gd name="T8" fmla="*/ 66 w 202"/>
                <a:gd name="T9" fmla="*/ 2 h 153"/>
                <a:gd name="T10" fmla="*/ 195 w 202"/>
                <a:gd name="T11" fmla="*/ 7 h 153"/>
                <a:gd name="T12" fmla="*/ 202 w 202"/>
                <a:gd name="T13" fmla="*/ 7 h 153"/>
                <a:gd name="T14" fmla="*/ 197 w 202"/>
                <a:gd name="T15" fmla="*/ 138 h 153"/>
                <a:gd name="T16" fmla="*/ 197 w 202"/>
                <a:gd name="T17" fmla="*/ 142 h 153"/>
                <a:gd name="T18" fmla="*/ 148 w 202"/>
                <a:gd name="T19" fmla="*/ 153 h 153"/>
                <a:gd name="T20" fmla="*/ 69 w 202"/>
                <a:gd name="T21" fmla="*/ 151 h 153"/>
                <a:gd name="T22" fmla="*/ 38 w 202"/>
                <a:gd name="T23" fmla="*/ 146 h 153"/>
                <a:gd name="T24" fmla="*/ 28 w 202"/>
                <a:gd name="T25" fmla="*/ 144 h 153"/>
                <a:gd name="T26" fmla="*/ 2 w 202"/>
                <a:gd name="T27" fmla="*/ 14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2" h="153">
                  <a:moveTo>
                    <a:pt x="2" y="142"/>
                  </a:moveTo>
                  <a:lnTo>
                    <a:pt x="2" y="133"/>
                  </a:lnTo>
                  <a:lnTo>
                    <a:pt x="0" y="133"/>
                  </a:lnTo>
                  <a:lnTo>
                    <a:pt x="4" y="0"/>
                  </a:lnTo>
                  <a:lnTo>
                    <a:pt x="66" y="2"/>
                  </a:lnTo>
                  <a:lnTo>
                    <a:pt x="195" y="7"/>
                  </a:lnTo>
                  <a:lnTo>
                    <a:pt x="202" y="7"/>
                  </a:lnTo>
                  <a:lnTo>
                    <a:pt x="197" y="138"/>
                  </a:lnTo>
                  <a:lnTo>
                    <a:pt x="197" y="142"/>
                  </a:lnTo>
                  <a:lnTo>
                    <a:pt x="148" y="153"/>
                  </a:lnTo>
                  <a:lnTo>
                    <a:pt x="69" y="151"/>
                  </a:lnTo>
                  <a:lnTo>
                    <a:pt x="38" y="146"/>
                  </a:lnTo>
                  <a:lnTo>
                    <a:pt x="28" y="144"/>
                  </a:lnTo>
                  <a:lnTo>
                    <a:pt x="2" y="14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995"/>
            <p:cNvSpPr>
              <a:spLocks/>
            </p:cNvSpPr>
            <p:nvPr/>
          </p:nvSpPr>
          <p:spPr bwMode="auto">
            <a:xfrm>
              <a:off x="22258" y="8777"/>
              <a:ext cx="232" cy="150"/>
            </a:xfrm>
            <a:custGeom>
              <a:avLst/>
              <a:gdLst>
                <a:gd name="T0" fmla="*/ 69 w 232"/>
                <a:gd name="T1" fmla="*/ 135 h 150"/>
                <a:gd name="T2" fmla="*/ 0 w 232"/>
                <a:gd name="T3" fmla="*/ 131 h 150"/>
                <a:gd name="T4" fmla="*/ 7 w 232"/>
                <a:gd name="T5" fmla="*/ 0 h 150"/>
                <a:gd name="T6" fmla="*/ 232 w 232"/>
                <a:gd name="T7" fmla="*/ 8 h 150"/>
                <a:gd name="T8" fmla="*/ 228 w 232"/>
                <a:gd name="T9" fmla="*/ 141 h 150"/>
                <a:gd name="T10" fmla="*/ 230 w 232"/>
                <a:gd name="T11" fmla="*/ 141 h 150"/>
                <a:gd name="T12" fmla="*/ 230 w 232"/>
                <a:gd name="T13" fmla="*/ 150 h 150"/>
                <a:gd name="T14" fmla="*/ 163 w 232"/>
                <a:gd name="T15" fmla="*/ 144 h 150"/>
                <a:gd name="T16" fmla="*/ 153 w 232"/>
                <a:gd name="T17" fmla="*/ 137 h 150"/>
                <a:gd name="T18" fmla="*/ 69 w 232"/>
                <a:gd name="T19" fmla="*/ 13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 h="150">
                  <a:moveTo>
                    <a:pt x="69" y="135"/>
                  </a:moveTo>
                  <a:lnTo>
                    <a:pt x="0" y="131"/>
                  </a:lnTo>
                  <a:lnTo>
                    <a:pt x="7" y="0"/>
                  </a:lnTo>
                  <a:lnTo>
                    <a:pt x="232" y="8"/>
                  </a:lnTo>
                  <a:lnTo>
                    <a:pt x="228" y="141"/>
                  </a:lnTo>
                  <a:lnTo>
                    <a:pt x="230" y="141"/>
                  </a:lnTo>
                  <a:lnTo>
                    <a:pt x="230" y="150"/>
                  </a:lnTo>
                  <a:lnTo>
                    <a:pt x="163" y="144"/>
                  </a:lnTo>
                  <a:lnTo>
                    <a:pt x="153" y="137"/>
                  </a:lnTo>
                  <a:lnTo>
                    <a:pt x="69"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996"/>
            <p:cNvSpPr>
              <a:spLocks/>
            </p:cNvSpPr>
            <p:nvPr/>
          </p:nvSpPr>
          <p:spPr bwMode="auto">
            <a:xfrm>
              <a:off x="22941" y="8798"/>
              <a:ext cx="131" cy="133"/>
            </a:xfrm>
            <a:custGeom>
              <a:avLst/>
              <a:gdLst>
                <a:gd name="T0" fmla="*/ 129 w 131"/>
                <a:gd name="T1" fmla="*/ 133 h 133"/>
                <a:gd name="T2" fmla="*/ 0 w 131"/>
                <a:gd name="T3" fmla="*/ 131 h 133"/>
                <a:gd name="T4" fmla="*/ 2 w 131"/>
                <a:gd name="T5" fmla="*/ 0 h 133"/>
                <a:gd name="T6" fmla="*/ 131 w 131"/>
                <a:gd name="T7" fmla="*/ 2 h 133"/>
                <a:gd name="T8" fmla="*/ 129 w 131"/>
                <a:gd name="T9" fmla="*/ 133 h 133"/>
              </a:gdLst>
              <a:ahLst/>
              <a:cxnLst>
                <a:cxn ang="0">
                  <a:pos x="T0" y="T1"/>
                </a:cxn>
                <a:cxn ang="0">
                  <a:pos x="T2" y="T3"/>
                </a:cxn>
                <a:cxn ang="0">
                  <a:pos x="T4" y="T5"/>
                </a:cxn>
                <a:cxn ang="0">
                  <a:pos x="T6" y="T7"/>
                </a:cxn>
                <a:cxn ang="0">
                  <a:pos x="T8" y="T9"/>
                </a:cxn>
              </a:cxnLst>
              <a:rect l="0" t="0" r="r" b="b"/>
              <a:pathLst>
                <a:path w="131" h="133">
                  <a:moveTo>
                    <a:pt x="129" y="133"/>
                  </a:moveTo>
                  <a:lnTo>
                    <a:pt x="0" y="131"/>
                  </a:lnTo>
                  <a:lnTo>
                    <a:pt x="2" y="0"/>
                  </a:lnTo>
                  <a:lnTo>
                    <a:pt x="131" y="2"/>
                  </a:lnTo>
                  <a:lnTo>
                    <a:pt x="129"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997"/>
            <p:cNvSpPr>
              <a:spLocks/>
            </p:cNvSpPr>
            <p:nvPr/>
          </p:nvSpPr>
          <p:spPr bwMode="auto">
            <a:xfrm>
              <a:off x="22683" y="8792"/>
              <a:ext cx="131" cy="133"/>
            </a:xfrm>
            <a:custGeom>
              <a:avLst/>
              <a:gdLst>
                <a:gd name="T0" fmla="*/ 0 w 131"/>
                <a:gd name="T1" fmla="*/ 131 h 133"/>
                <a:gd name="T2" fmla="*/ 5 w 131"/>
                <a:gd name="T3" fmla="*/ 0 h 133"/>
                <a:gd name="T4" fmla="*/ 129 w 131"/>
                <a:gd name="T5" fmla="*/ 4 h 133"/>
                <a:gd name="T6" fmla="*/ 131 w 131"/>
                <a:gd name="T7" fmla="*/ 21 h 133"/>
                <a:gd name="T8" fmla="*/ 129 w 131"/>
                <a:gd name="T9" fmla="*/ 66 h 133"/>
                <a:gd name="T10" fmla="*/ 127 w 131"/>
                <a:gd name="T11" fmla="*/ 133 h 133"/>
                <a:gd name="T12" fmla="*/ 0 w 131"/>
                <a:gd name="T13" fmla="*/ 131 h 133"/>
              </a:gdLst>
              <a:ahLst/>
              <a:cxnLst>
                <a:cxn ang="0">
                  <a:pos x="T0" y="T1"/>
                </a:cxn>
                <a:cxn ang="0">
                  <a:pos x="T2" y="T3"/>
                </a:cxn>
                <a:cxn ang="0">
                  <a:pos x="T4" y="T5"/>
                </a:cxn>
                <a:cxn ang="0">
                  <a:pos x="T6" y="T7"/>
                </a:cxn>
                <a:cxn ang="0">
                  <a:pos x="T8" y="T9"/>
                </a:cxn>
                <a:cxn ang="0">
                  <a:pos x="T10" y="T11"/>
                </a:cxn>
                <a:cxn ang="0">
                  <a:pos x="T12" y="T13"/>
                </a:cxn>
              </a:cxnLst>
              <a:rect l="0" t="0" r="r" b="b"/>
              <a:pathLst>
                <a:path w="131" h="133">
                  <a:moveTo>
                    <a:pt x="0" y="131"/>
                  </a:moveTo>
                  <a:lnTo>
                    <a:pt x="5" y="0"/>
                  </a:lnTo>
                  <a:lnTo>
                    <a:pt x="129" y="4"/>
                  </a:lnTo>
                  <a:lnTo>
                    <a:pt x="131" y="21"/>
                  </a:lnTo>
                  <a:lnTo>
                    <a:pt x="129" y="66"/>
                  </a:lnTo>
                  <a:lnTo>
                    <a:pt x="127" y="133"/>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998"/>
            <p:cNvSpPr>
              <a:spLocks/>
            </p:cNvSpPr>
            <p:nvPr/>
          </p:nvSpPr>
          <p:spPr bwMode="auto">
            <a:xfrm>
              <a:off x="21738" y="8766"/>
              <a:ext cx="235" cy="127"/>
            </a:xfrm>
            <a:custGeom>
              <a:avLst/>
              <a:gdLst>
                <a:gd name="T0" fmla="*/ 200 w 235"/>
                <a:gd name="T1" fmla="*/ 125 h 127"/>
                <a:gd name="T2" fmla="*/ 0 w 235"/>
                <a:gd name="T3" fmla="*/ 114 h 127"/>
                <a:gd name="T4" fmla="*/ 0 w 235"/>
                <a:gd name="T5" fmla="*/ 97 h 127"/>
                <a:gd name="T6" fmla="*/ 7 w 235"/>
                <a:gd name="T7" fmla="*/ 0 h 127"/>
                <a:gd name="T8" fmla="*/ 235 w 235"/>
                <a:gd name="T9" fmla="*/ 11 h 127"/>
                <a:gd name="T10" fmla="*/ 228 w 235"/>
                <a:gd name="T11" fmla="*/ 127 h 127"/>
                <a:gd name="T12" fmla="*/ 200 w 235"/>
                <a:gd name="T13" fmla="*/ 125 h 127"/>
              </a:gdLst>
              <a:ahLst/>
              <a:cxnLst>
                <a:cxn ang="0">
                  <a:pos x="T0" y="T1"/>
                </a:cxn>
                <a:cxn ang="0">
                  <a:pos x="T2" y="T3"/>
                </a:cxn>
                <a:cxn ang="0">
                  <a:pos x="T4" y="T5"/>
                </a:cxn>
                <a:cxn ang="0">
                  <a:pos x="T6" y="T7"/>
                </a:cxn>
                <a:cxn ang="0">
                  <a:pos x="T8" y="T9"/>
                </a:cxn>
                <a:cxn ang="0">
                  <a:pos x="T10" y="T11"/>
                </a:cxn>
                <a:cxn ang="0">
                  <a:pos x="T12" y="T13"/>
                </a:cxn>
              </a:cxnLst>
              <a:rect l="0" t="0" r="r" b="b"/>
              <a:pathLst>
                <a:path w="235" h="127">
                  <a:moveTo>
                    <a:pt x="200" y="125"/>
                  </a:moveTo>
                  <a:lnTo>
                    <a:pt x="0" y="114"/>
                  </a:lnTo>
                  <a:lnTo>
                    <a:pt x="0" y="97"/>
                  </a:lnTo>
                  <a:lnTo>
                    <a:pt x="7" y="0"/>
                  </a:lnTo>
                  <a:lnTo>
                    <a:pt x="235" y="11"/>
                  </a:lnTo>
                  <a:lnTo>
                    <a:pt x="228" y="127"/>
                  </a:lnTo>
                  <a:lnTo>
                    <a:pt x="200" y="12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999"/>
            <p:cNvSpPr>
              <a:spLocks/>
            </p:cNvSpPr>
            <p:nvPr/>
          </p:nvSpPr>
          <p:spPr bwMode="auto">
            <a:xfrm>
              <a:off x="23493" y="8854"/>
              <a:ext cx="142" cy="122"/>
            </a:xfrm>
            <a:custGeom>
              <a:avLst/>
              <a:gdLst>
                <a:gd name="T0" fmla="*/ 137 w 142"/>
                <a:gd name="T1" fmla="*/ 0 h 122"/>
                <a:gd name="T2" fmla="*/ 137 w 142"/>
                <a:gd name="T3" fmla="*/ 67 h 122"/>
                <a:gd name="T4" fmla="*/ 140 w 142"/>
                <a:gd name="T5" fmla="*/ 67 h 122"/>
                <a:gd name="T6" fmla="*/ 142 w 142"/>
                <a:gd name="T7" fmla="*/ 122 h 122"/>
                <a:gd name="T8" fmla="*/ 32 w 142"/>
                <a:gd name="T9" fmla="*/ 120 h 122"/>
                <a:gd name="T10" fmla="*/ 34 w 142"/>
                <a:gd name="T11" fmla="*/ 110 h 122"/>
                <a:gd name="T12" fmla="*/ 32 w 142"/>
                <a:gd name="T13" fmla="*/ 101 h 122"/>
                <a:gd name="T14" fmla="*/ 0 w 142"/>
                <a:gd name="T15" fmla="*/ 67 h 122"/>
                <a:gd name="T16" fmla="*/ 9 w 142"/>
                <a:gd name="T17" fmla="*/ 43 h 122"/>
                <a:gd name="T18" fmla="*/ 9 w 142"/>
                <a:gd name="T19" fmla="*/ 24 h 122"/>
                <a:gd name="T20" fmla="*/ 13 w 142"/>
                <a:gd name="T21" fmla="*/ 15 h 122"/>
                <a:gd name="T22" fmla="*/ 13 w 142"/>
                <a:gd name="T23" fmla="*/ 2 h 122"/>
                <a:gd name="T24" fmla="*/ 137 w 142"/>
                <a:gd name="T2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2" h="122">
                  <a:moveTo>
                    <a:pt x="137" y="0"/>
                  </a:moveTo>
                  <a:lnTo>
                    <a:pt x="137" y="67"/>
                  </a:lnTo>
                  <a:lnTo>
                    <a:pt x="140" y="67"/>
                  </a:lnTo>
                  <a:lnTo>
                    <a:pt x="142" y="122"/>
                  </a:lnTo>
                  <a:lnTo>
                    <a:pt x="32" y="120"/>
                  </a:lnTo>
                  <a:lnTo>
                    <a:pt x="34" y="110"/>
                  </a:lnTo>
                  <a:lnTo>
                    <a:pt x="32" y="101"/>
                  </a:lnTo>
                  <a:lnTo>
                    <a:pt x="0" y="67"/>
                  </a:lnTo>
                  <a:lnTo>
                    <a:pt x="9" y="43"/>
                  </a:lnTo>
                  <a:lnTo>
                    <a:pt x="9" y="24"/>
                  </a:lnTo>
                  <a:lnTo>
                    <a:pt x="13" y="15"/>
                  </a:lnTo>
                  <a:lnTo>
                    <a:pt x="13" y="2"/>
                  </a:lnTo>
                  <a:lnTo>
                    <a:pt x="137" y="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000"/>
            <p:cNvSpPr>
              <a:spLocks/>
            </p:cNvSpPr>
            <p:nvPr/>
          </p:nvSpPr>
          <p:spPr bwMode="auto">
            <a:xfrm>
              <a:off x="23630" y="8852"/>
              <a:ext cx="136" cy="127"/>
            </a:xfrm>
            <a:custGeom>
              <a:avLst/>
              <a:gdLst>
                <a:gd name="T0" fmla="*/ 136 w 136"/>
                <a:gd name="T1" fmla="*/ 127 h 127"/>
                <a:gd name="T2" fmla="*/ 52 w 136"/>
                <a:gd name="T3" fmla="*/ 124 h 127"/>
                <a:gd name="T4" fmla="*/ 5 w 136"/>
                <a:gd name="T5" fmla="*/ 124 h 127"/>
                <a:gd name="T6" fmla="*/ 3 w 136"/>
                <a:gd name="T7" fmla="*/ 69 h 127"/>
                <a:gd name="T8" fmla="*/ 0 w 136"/>
                <a:gd name="T9" fmla="*/ 69 h 127"/>
                <a:gd name="T10" fmla="*/ 0 w 136"/>
                <a:gd name="T11" fmla="*/ 2 h 127"/>
                <a:gd name="T12" fmla="*/ 131 w 136"/>
                <a:gd name="T13" fmla="*/ 0 h 127"/>
                <a:gd name="T14" fmla="*/ 131 w 136"/>
                <a:gd name="T15" fmla="*/ 66 h 127"/>
                <a:gd name="T16" fmla="*/ 136 w 136"/>
                <a:gd name="T17" fmla="*/ 69 h 127"/>
                <a:gd name="T18" fmla="*/ 136 w 136"/>
                <a:gd name="T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6" h="127">
                  <a:moveTo>
                    <a:pt x="136" y="127"/>
                  </a:moveTo>
                  <a:lnTo>
                    <a:pt x="52" y="124"/>
                  </a:lnTo>
                  <a:lnTo>
                    <a:pt x="5" y="124"/>
                  </a:lnTo>
                  <a:lnTo>
                    <a:pt x="3" y="69"/>
                  </a:lnTo>
                  <a:lnTo>
                    <a:pt x="0" y="69"/>
                  </a:lnTo>
                  <a:lnTo>
                    <a:pt x="0" y="2"/>
                  </a:lnTo>
                  <a:lnTo>
                    <a:pt x="131" y="0"/>
                  </a:lnTo>
                  <a:lnTo>
                    <a:pt x="131" y="66"/>
                  </a:lnTo>
                  <a:lnTo>
                    <a:pt x="136" y="69"/>
                  </a:lnTo>
                  <a:lnTo>
                    <a:pt x="136" y="127"/>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001"/>
            <p:cNvSpPr>
              <a:spLocks/>
            </p:cNvSpPr>
            <p:nvPr/>
          </p:nvSpPr>
          <p:spPr bwMode="auto">
            <a:xfrm>
              <a:off x="23761" y="8852"/>
              <a:ext cx="129" cy="127"/>
            </a:xfrm>
            <a:custGeom>
              <a:avLst/>
              <a:gdLst>
                <a:gd name="T0" fmla="*/ 129 w 129"/>
                <a:gd name="T1" fmla="*/ 0 h 127"/>
                <a:gd name="T2" fmla="*/ 129 w 129"/>
                <a:gd name="T3" fmla="*/ 127 h 127"/>
                <a:gd name="T4" fmla="*/ 86 w 129"/>
                <a:gd name="T5" fmla="*/ 127 h 127"/>
                <a:gd name="T6" fmla="*/ 5 w 129"/>
                <a:gd name="T7" fmla="*/ 127 h 127"/>
                <a:gd name="T8" fmla="*/ 5 w 129"/>
                <a:gd name="T9" fmla="*/ 69 h 127"/>
                <a:gd name="T10" fmla="*/ 0 w 129"/>
                <a:gd name="T11" fmla="*/ 66 h 127"/>
                <a:gd name="T12" fmla="*/ 0 w 129"/>
                <a:gd name="T13" fmla="*/ 0 h 127"/>
                <a:gd name="T14" fmla="*/ 129 w 129"/>
                <a:gd name="T15" fmla="*/ 0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27">
                  <a:moveTo>
                    <a:pt x="129" y="0"/>
                  </a:moveTo>
                  <a:lnTo>
                    <a:pt x="129" y="127"/>
                  </a:lnTo>
                  <a:lnTo>
                    <a:pt x="86" y="127"/>
                  </a:lnTo>
                  <a:lnTo>
                    <a:pt x="5" y="127"/>
                  </a:lnTo>
                  <a:lnTo>
                    <a:pt x="5" y="69"/>
                  </a:lnTo>
                  <a:lnTo>
                    <a:pt x="0" y="66"/>
                  </a:lnTo>
                  <a:lnTo>
                    <a:pt x="0" y="0"/>
                  </a:lnTo>
                  <a:lnTo>
                    <a:pt x="129" y="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002"/>
            <p:cNvSpPr>
              <a:spLocks/>
            </p:cNvSpPr>
            <p:nvPr/>
          </p:nvSpPr>
          <p:spPr bwMode="auto">
            <a:xfrm>
              <a:off x="23890" y="8850"/>
              <a:ext cx="133" cy="129"/>
            </a:xfrm>
            <a:custGeom>
              <a:avLst/>
              <a:gdLst>
                <a:gd name="T0" fmla="*/ 71 w 133"/>
                <a:gd name="T1" fmla="*/ 129 h 129"/>
                <a:gd name="T2" fmla="*/ 0 w 133"/>
                <a:gd name="T3" fmla="*/ 129 h 129"/>
                <a:gd name="T4" fmla="*/ 0 w 133"/>
                <a:gd name="T5" fmla="*/ 2 h 129"/>
                <a:gd name="T6" fmla="*/ 131 w 133"/>
                <a:gd name="T7" fmla="*/ 0 h 129"/>
                <a:gd name="T8" fmla="*/ 133 w 133"/>
                <a:gd name="T9" fmla="*/ 124 h 129"/>
                <a:gd name="T10" fmla="*/ 71 w 133"/>
                <a:gd name="T11" fmla="*/ 129 h 129"/>
              </a:gdLst>
              <a:ahLst/>
              <a:cxnLst>
                <a:cxn ang="0">
                  <a:pos x="T0" y="T1"/>
                </a:cxn>
                <a:cxn ang="0">
                  <a:pos x="T2" y="T3"/>
                </a:cxn>
                <a:cxn ang="0">
                  <a:pos x="T4" y="T5"/>
                </a:cxn>
                <a:cxn ang="0">
                  <a:pos x="T6" y="T7"/>
                </a:cxn>
                <a:cxn ang="0">
                  <a:pos x="T8" y="T9"/>
                </a:cxn>
                <a:cxn ang="0">
                  <a:pos x="T10" y="T11"/>
                </a:cxn>
              </a:cxnLst>
              <a:rect l="0" t="0" r="r" b="b"/>
              <a:pathLst>
                <a:path w="133" h="129">
                  <a:moveTo>
                    <a:pt x="71" y="129"/>
                  </a:moveTo>
                  <a:lnTo>
                    <a:pt x="0" y="129"/>
                  </a:lnTo>
                  <a:lnTo>
                    <a:pt x="0" y="2"/>
                  </a:lnTo>
                  <a:lnTo>
                    <a:pt x="131" y="0"/>
                  </a:lnTo>
                  <a:lnTo>
                    <a:pt x="133" y="124"/>
                  </a:lnTo>
                  <a:lnTo>
                    <a:pt x="71" y="12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003"/>
            <p:cNvSpPr>
              <a:spLocks/>
            </p:cNvSpPr>
            <p:nvPr/>
          </p:nvSpPr>
          <p:spPr bwMode="auto">
            <a:xfrm>
              <a:off x="24412" y="8835"/>
              <a:ext cx="131" cy="122"/>
            </a:xfrm>
            <a:custGeom>
              <a:avLst/>
              <a:gdLst>
                <a:gd name="T0" fmla="*/ 2 w 131"/>
                <a:gd name="T1" fmla="*/ 122 h 122"/>
                <a:gd name="T2" fmla="*/ 0 w 131"/>
                <a:gd name="T3" fmla="*/ 4 h 122"/>
                <a:gd name="T4" fmla="*/ 129 w 131"/>
                <a:gd name="T5" fmla="*/ 0 h 122"/>
                <a:gd name="T6" fmla="*/ 131 w 131"/>
                <a:gd name="T7" fmla="*/ 114 h 122"/>
                <a:gd name="T8" fmla="*/ 84 w 131"/>
                <a:gd name="T9" fmla="*/ 116 h 122"/>
                <a:gd name="T10" fmla="*/ 2 w 131"/>
                <a:gd name="T11" fmla="*/ 122 h 122"/>
              </a:gdLst>
              <a:ahLst/>
              <a:cxnLst>
                <a:cxn ang="0">
                  <a:pos x="T0" y="T1"/>
                </a:cxn>
                <a:cxn ang="0">
                  <a:pos x="T2" y="T3"/>
                </a:cxn>
                <a:cxn ang="0">
                  <a:pos x="T4" y="T5"/>
                </a:cxn>
                <a:cxn ang="0">
                  <a:pos x="T6" y="T7"/>
                </a:cxn>
                <a:cxn ang="0">
                  <a:pos x="T8" y="T9"/>
                </a:cxn>
                <a:cxn ang="0">
                  <a:pos x="T10" y="T11"/>
                </a:cxn>
              </a:cxnLst>
              <a:rect l="0" t="0" r="r" b="b"/>
              <a:pathLst>
                <a:path w="131" h="122">
                  <a:moveTo>
                    <a:pt x="2" y="122"/>
                  </a:moveTo>
                  <a:lnTo>
                    <a:pt x="0" y="4"/>
                  </a:lnTo>
                  <a:lnTo>
                    <a:pt x="129" y="0"/>
                  </a:lnTo>
                  <a:lnTo>
                    <a:pt x="131" y="114"/>
                  </a:lnTo>
                  <a:lnTo>
                    <a:pt x="84" y="116"/>
                  </a:lnTo>
                  <a:lnTo>
                    <a:pt x="2" y="122"/>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004"/>
            <p:cNvSpPr>
              <a:spLocks/>
            </p:cNvSpPr>
            <p:nvPr/>
          </p:nvSpPr>
          <p:spPr bwMode="auto">
            <a:xfrm>
              <a:off x="24541" y="8830"/>
              <a:ext cx="138" cy="119"/>
            </a:xfrm>
            <a:custGeom>
              <a:avLst/>
              <a:gdLst>
                <a:gd name="T0" fmla="*/ 2 w 138"/>
                <a:gd name="T1" fmla="*/ 119 h 119"/>
                <a:gd name="T2" fmla="*/ 0 w 138"/>
                <a:gd name="T3" fmla="*/ 5 h 119"/>
                <a:gd name="T4" fmla="*/ 133 w 138"/>
                <a:gd name="T5" fmla="*/ 0 h 119"/>
                <a:gd name="T6" fmla="*/ 135 w 138"/>
                <a:gd name="T7" fmla="*/ 33 h 119"/>
                <a:gd name="T8" fmla="*/ 138 w 138"/>
                <a:gd name="T9" fmla="*/ 116 h 119"/>
                <a:gd name="T10" fmla="*/ 131 w 138"/>
                <a:gd name="T11" fmla="*/ 110 h 119"/>
                <a:gd name="T12" fmla="*/ 73 w 138"/>
                <a:gd name="T13" fmla="*/ 114 h 119"/>
                <a:gd name="T14" fmla="*/ 2 w 138"/>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19">
                  <a:moveTo>
                    <a:pt x="2" y="119"/>
                  </a:moveTo>
                  <a:lnTo>
                    <a:pt x="0" y="5"/>
                  </a:lnTo>
                  <a:lnTo>
                    <a:pt x="133" y="0"/>
                  </a:lnTo>
                  <a:lnTo>
                    <a:pt x="135" y="33"/>
                  </a:lnTo>
                  <a:lnTo>
                    <a:pt x="138" y="116"/>
                  </a:lnTo>
                  <a:lnTo>
                    <a:pt x="131" y="110"/>
                  </a:lnTo>
                  <a:lnTo>
                    <a:pt x="73" y="114"/>
                  </a:lnTo>
                  <a:lnTo>
                    <a:pt x="2" y="119"/>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005"/>
            <p:cNvSpPr>
              <a:spLocks/>
            </p:cNvSpPr>
            <p:nvPr/>
          </p:nvSpPr>
          <p:spPr bwMode="auto">
            <a:xfrm>
              <a:off x="24021" y="8848"/>
              <a:ext cx="133" cy="126"/>
            </a:xfrm>
            <a:custGeom>
              <a:avLst/>
              <a:gdLst>
                <a:gd name="T0" fmla="*/ 2 w 133"/>
                <a:gd name="T1" fmla="*/ 126 h 126"/>
                <a:gd name="T2" fmla="*/ 0 w 133"/>
                <a:gd name="T3" fmla="*/ 2 h 126"/>
                <a:gd name="T4" fmla="*/ 129 w 133"/>
                <a:gd name="T5" fmla="*/ 0 h 126"/>
                <a:gd name="T6" fmla="*/ 133 w 133"/>
                <a:gd name="T7" fmla="*/ 122 h 126"/>
                <a:gd name="T8" fmla="*/ 69 w 133"/>
                <a:gd name="T9" fmla="*/ 124 h 126"/>
                <a:gd name="T10" fmla="*/ 2 w 133"/>
                <a:gd name="T11" fmla="*/ 126 h 126"/>
              </a:gdLst>
              <a:ahLst/>
              <a:cxnLst>
                <a:cxn ang="0">
                  <a:pos x="T0" y="T1"/>
                </a:cxn>
                <a:cxn ang="0">
                  <a:pos x="T2" y="T3"/>
                </a:cxn>
                <a:cxn ang="0">
                  <a:pos x="T4" y="T5"/>
                </a:cxn>
                <a:cxn ang="0">
                  <a:pos x="T6" y="T7"/>
                </a:cxn>
                <a:cxn ang="0">
                  <a:pos x="T8" y="T9"/>
                </a:cxn>
                <a:cxn ang="0">
                  <a:pos x="T10" y="T11"/>
                </a:cxn>
              </a:cxnLst>
              <a:rect l="0" t="0" r="r" b="b"/>
              <a:pathLst>
                <a:path w="133" h="126">
                  <a:moveTo>
                    <a:pt x="2" y="126"/>
                  </a:moveTo>
                  <a:lnTo>
                    <a:pt x="0" y="2"/>
                  </a:lnTo>
                  <a:lnTo>
                    <a:pt x="129" y="0"/>
                  </a:lnTo>
                  <a:lnTo>
                    <a:pt x="133" y="122"/>
                  </a:lnTo>
                  <a:lnTo>
                    <a:pt x="69" y="124"/>
                  </a:lnTo>
                  <a:lnTo>
                    <a:pt x="2" y="126"/>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006"/>
            <p:cNvSpPr>
              <a:spLocks/>
            </p:cNvSpPr>
            <p:nvPr/>
          </p:nvSpPr>
          <p:spPr bwMode="auto">
            <a:xfrm>
              <a:off x="24150" y="8843"/>
              <a:ext cx="136" cy="127"/>
            </a:xfrm>
            <a:custGeom>
              <a:avLst/>
              <a:gdLst>
                <a:gd name="T0" fmla="*/ 58 w 136"/>
                <a:gd name="T1" fmla="*/ 125 h 127"/>
                <a:gd name="T2" fmla="*/ 4 w 136"/>
                <a:gd name="T3" fmla="*/ 127 h 127"/>
                <a:gd name="T4" fmla="*/ 0 w 136"/>
                <a:gd name="T5" fmla="*/ 5 h 127"/>
                <a:gd name="T6" fmla="*/ 131 w 136"/>
                <a:gd name="T7" fmla="*/ 0 h 127"/>
                <a:gd name="T8" fmla="*/ 136 w 136"/>
                <a:gd name="T9" fmla="*/ 121 h 127"/>
                <a:gd name="T10" fmla="*/ 58 w 136"/>
                <a:gd name="T11" fmla="*/ 125 h 127"/>
              </a:gdLst>
              <a:ahLst/>
              <a:cxnLst>
                <a:cxn ang="0">
                  <a:pos x="T0" y="T1"/>
                </a:cxn>
                <a:cxn ang="0">
                  <a:pos x="T2" y="T3"/>
                </a:cxn>
                <a:cxn ang="0">
                  <a:pos x="T4" y="T5"/>
                </a:cxn>
                <a:cxn ang="0">
                  <a:pos x="T6" y="T7"/>
                </a:cxn>
                <a:cxn ang="0">
                  <a:pos x="T8" y="T9"/>
                </a:cxn>
                <a:cxn ang="0">
                  <a:pos x="T10" y="T11"/>
                </a:cxn>
              </a:cxnLst>
              <a:rect l="0" t="0" r="r" b="b"/>
              <a:pathLst>
                <a:path w="136" h="127">
                  <a:moveTo>
                    <a:pt x="58" y="125"/>
                  </a:moveTo>
                  <a:lnTo>
                    <a:pt x="4" y="127"/>
                  </a:lnTo>
                  <a:lnTo>
                    <a:pt x="0" y="5"/>
                  </a:lnTo>
                  <a:lnTo>
                    <a:pt x="131" y="0"/>
                  </a:lnTo>
                  <a:lnTo>
                    <a:pt x="136" y="121"/>
                  </a:lnTo>
                  <a:lnTo>
                    <a:pt x="58" y="125"/>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007"/>
            <p:cNvSpPr>
              <a:spLocks/>
            </p:cNvSpPr>
            <p:nvPr/>
          </p:nvSpPr>
          <p:spPr bwMode="auto">
            <a:xfrm>
              <a:off x="24281" y="8839"/>
              <a:ext cx="133" cy="125"/>
            </a:xfrm>
            <a:custGeom>
              <a:avLst/>
              <a:gdLst>
                <a:gd name="T0" fmla="*/ 5 w 133"/>
                <a:gd name="T1" fmla="*/ 125 h 125"/>
                <a:gd name="T2" fmla="*/ 0 w 133"/>
                <a:gd name="T3" fmla="*/ 4 h 125"/>
                <a:gd name="T4" fmla="*/ 131 w 133"/>
                <a:gd name="T5" fmla="*/ 0 h 125"/>
                <a:gd name="T6" fmla="*/ 133 w 133"/>
                <a:gd name="T7" fmla="*/ 118 h 125"/>
                <a:gd name="T8" fmla="*/ 114 w 133"/>
                <a:gd name="T9" fmla="*/ 120 h 125"/>
                <a:gd name="T10" fmla="*/ 5 w 133"/>
                <a:gd name="T11" fmla="*/ 125 h 125"/>
              </a:gdLst>
              <a:ahLst/>
              <a:cxnLst>
                <a:cxn ang="0">
                  <a:pos x="T0" y="T1"/>
                </a:cxn>
                <a:cxn ang="0">
                  <a:pos x="T2" y="T3"/>
                </a:cxn>
                <a:cxn ang="0">
                  <a:pos x="T4" y="T5"/>
                </a:cxn>
                <a:cxn ang="0">
                  <a:pos x="T6" y="T7"/>
                </a:cxn>
                <a:cxn ang="0">
                  <a:pos x="T8" y="T9"/>
                </a:cxn>
                <a:cxn ang="0">
                  <a:pos x="T10" y="T11"/>
                </a:cxn>
              </a:cxnLst>
              <a:rect l="0" t="0" r="r" b="b"/>
              <a:pathLst>
                <a:path w="133" h="125">
                  <a:moveTo>
                    <a:pt x="5" y="125"/>
                  </a:moveTo>
                  <a:lnTo>
                    <a:pt x="0" y="4"/>
                  </a:lnTo>
                  <a:lnTo>
                    <a:pt x="131" y="0"/>
                  </a:lnTo>
                  <a:lnTo>
                    <a:pt x="133" y="118"/>
                  </a:lnTo>
                  <a:lnTo>
                    <a:pt x="114" y="120"/>
                  </a:lnTo>
                  <a:lnTo>
                    <a:pt x="5" y="12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008"/>
            <p:cNvSpPr>
              <a:spLocks/>
            </p:cNvSpPr>
            <p:nvPr/>
          </p:nvSpPr>
          <p:spPr bwMode="auto">
            <a:xfrm>
              <a:off x="24676" y="8858"/>
              <a:ext cx="172" cy="168"/>
            </a:xfrm>
            <a:custGeom>
              <a:avLst/>
              <a:gdLst>
                <a:gd name="T0" fmla="*/ 3 w 172"/>
                <a:gd name="T1" fmla="*/ 88 h 168"/>
                <a:gd name="T2" fmla="*/ 0 w 172"/>
                <a:gd name="T3" fmla="*/ 5 h 168"/>
                <a:gd name="T4" fmla="*/ 88 w 172"/>
                <a:gd name="T5" fmla="*/ 0 h 168"/>
                <a:gd name="T6" fmla="*/ 103 w 172"/>
                <a:gd name="T7" fmla="*/ 9 h 168"/>
                <a:gd name="T8" fmla="*/ 123 w 172"/>
                <a:gd name="T9" fmla="*/ 17 h 168"/>
                <a:gd name="T10" fmla="*/ 127 w 172"/>
                <a:gd name="T11" fmla="*/ 22 h 168"/>
                <a:gd name="T12" fmla="*/ 134 w 172"/>
                <a:gd name="T13" fmla="*/ 24 h 168"/>
                <a:gd name="T14" fmla="*/ 151 w 172"/>
                <a:gd name="T15" fmla="*/ 37 h 168"/>
                <a:gd name="T16" fmla="*/ 159 w 172"/>
                <a:gd name="T17" fmla="*/ 33 h 168"/>
                <a:gd name="T18" fmla="*/ 172 w 172"/>
                <a:gd name="T19" fmla="*/ 37 h 168"/>
                <a:gd name="T20" fmla="*/ 170 w 172"/>
                <a:gd name="T21" fmla="*/ 45 h 168"/>
                <a:gd name="T22" fmla="*/ 159 w 172"/>
                <a:gd name="T23" fmla="*/ 56 h 168"/>
                <a:gd name="T24" fmla="*/ 146 w 172"/>
                <a:gd name="T25" fmla="*/ 63 h 168"/>
                <a:gd name="T26" fmla="*/ 131 w 172"/>
                <a:gd name="T27" fmla="*/ 65 h 168"/>
                <a:gd name="T28" fmla="*/ 101 w 172"/>
                <a:gd name="T29" fmla="*/ 80 h 168"/>
                <a:gd name="T30" fmla="*/ 91 w 172"/>
                <a:gd name="T31" fmla="*/ 93 h 168"/>
                <a:gd name="T32" fmla="*/ 91 w 172"/>
                <a:gd name="T33" fmla="*/ 101 h 168"/>
                <a:gd name="T34" fmla="*/ 99 w 172"/>
                <a:gd name="T35" fmla="*/ 108 h 168"/>
                <a:gd name="T36" fmla="*/ 103 w 172"/>
                <a:gd name="T37" fmla="*/ 118 h 168"/>
                <a:gd name="T38" fmla="*/ 101 w 172"/>
                <a:gd name="T39" fmla="*/ 140 h 168"/>
                <a:gd name="T40" fmla="*/ 106 w 172"/>
                <a:gd name="T41" fmla="*/ 155 h 168"/>
                <a:gd name="T42" fmla="*/ 101 w 172"/>
                <a:gd name="T43" fmla="*/ 159 h 168"/>
                <a:gd name="T44" fmla="*/ 93 w 172"/>
                <a:gd name="T45" fmla="*/ 164 h 168"/>
                <a:gd name="T46" fmla="*/ 84 w 172"/>
                <a:gd name="T47" fmla="*/ 168 h 168"/>
                <a:gd name="T48" fmla="*/ 76 w 172"/>
                <a:gd name="T49" fmla="*/ 161 h 168"/>
                <a:gd name="T50" fmla="*/ 71 w 172"/>
                <a:gd name="T51" fmla="*/ 161 h 168"/>
                <a:gd name="T52" fmla="*/ 69 w 172"/>
                <a:gd name="T53" fmla="*/ 157 h 168"/>
                <a:gd name="T54" fmla="*/ 60 w 172"/>
                <a:gd name="T55" fmla="*/ 155 h 168"/>
                <a:gd name="T56" fmla="*/ 60 w 172"/>
                <a:gd name="T57" fmla="*/ 146 h 168"/>
                <a:gd name="T58" fmla="*/ 56 w 172"/>
                <a:gd name="T59" fmla="*/ 144 h 168"/>
                <a:gd name="T60" fmla="*/ 58 w 172"/>
                <a:gd name="T61" fmla="*/ 138 h 168"/>
                <a:gd name="T62" fmla="*/ 45 w 172"/>
                <a:gd name="T63" fmla="*/ 136 h 168"/>
                <a:gd name="T64" fmla="*/ 43 w 172"/>
                <a:gd name="T65" fmla="*/ 127 h 168"/>
                <a:gd name="T66" fmla="*/ 35 w 172"/>
                <a:gd name="T67" fmla="*/ 121 h 168"/>
                <a:gd name="T68" fmla="*/ 33 w 172"/>
                <a:gd name="T69" fmla="*/ 110 h 168"/>
                <a:gd name="T70" fmla="*/ 11 w 172"/>
                <a:gd name="T71" fmla="*/ 103 h 168"/>
                <a:gd name="T72" fmla="*/ 11 w 172"/>
                <a:gd name="T73" fmla="*/ 93 h 168"/>
                <a:gd name="T74" fmla="*/ 3 w 172"/>
                <a:gd name="T75" fmla="*/ 8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2" h="168">
                  <a:moveTo>
                    <a:pt x="3" y="88"/>
                  </a:moveTo>
                  <a:lnTo>
                    <a:pt x="0" y="5"/>
                  </a:lnTo>
                  <a:lnTo>
                    <a:pt x="88" y="0"/>
                  </a:lnTo>
                  <a:lnTo>
                    <a:pt x="103" y="9"/>
                  </a:lnTo>
                  <a:lnTo>
                    <a:pt x="123" y="17"/>
                  </a:lnTo>
                  <a:lnTo>
                    <a:pt x="127" y="22"/>
                  </a:lnTo>
                  <a:lnTo>
                    <a:pt x="134" y="24"/>
                  </a:lnTo>
                  <a:lnTo>
                    <a:pt x="151" y="37"/>
                  </a:lnTo>
                  <a:lnTo>
                    <a:pt x="159" y="33"/>
                  </a:lnTo>
                  <a:lnTo>
                    <a:pt x="172" y="37"/>
                  </a:lnTo>
                  <a:lnTo>
                    <a:pt x="170" y="45"/>
                  </a:lnTo>
                  <a:lnTo>
                    <a:pt x="159" y="56"/>
                  </a:lnTo>
                  <a:lnTo>
                    <a:pt x="146" y="63"/>
                  </a:lnTo>
                  <a:lnTo>
                    <a:pt x="131" y="65"/>
                  </a:lnTo>
                  <a:lnTo>
                    <a:pt x="101" y="80"/>
                  </a:lnTo>
                  <a:lnTo>
                    <a:pt x="91" y="93"/>
                  </a:lnTo>
                  <a:lnTo>
                    <a:pt x="91" y="101"/>
                  </a:lnTo>
                  <a:lnTo>
                    <a:pt x="99" y="108"/>
                  </a:lnTo>
                  <a:lnTo>
                    <a:pt x="103" y="118"/>
                  </a:lnTo>
                  <a:lnTo>
                    <a:pt x="101" y="140"/>
                  </a:lnTo>
                  <a:lnTo>
                    <a:pt x="106" y="155"/>
                  </a:lnTo>
                  <a:lnTo>
                    <a:pt x="101" y="159"/>
                  </a:lnTo>
                  <a:lnTo>
                    <a:pt x="93" y="164"/>
                  </a:lnTo>
                  <a:lnTo>
                    <a:pt x="84" y="168"/>
                  </a:lnTo>
                  <a:lnTo>
                    <a:pt x="76" y="161"/>
                  </a:lnTo>
                  <a:lnTo>
                    <a:pt x="71" y="161"/>
                  </a:lnTo>
                  <a:lnTo>
                    <a:pt x="69" y="157"/>
                  </a:lnTo>
                  <a:lnTo>
                    <a:pt x="60" y="155"/>
                  </a:lnTo>
                  <a:lnTo>
                    <a:pt x="60" y="146"/>
                  </a:lnTo>
                  <a:lnTo>
                    <a:pt x="56" y="144"/>
                  </a:lnTo>
                  <a:lnTo>
                    <a:pt x="58" y="138"/>
                  </a:lnTo>
                  <a:lnTo>
                    <a:pt x="45" y="136"/>
                  </a:lnTo>
                  <a:lnTo>
                    <a:pt x="43" y="127"/>
                  </a:lnTo>
                  <a:lnTo>
                    <a:pt x="35" y="121"/>
                  </a:lnTo>
                  <a:lnTo>
                    <a:pt x="33" y="110"/>
                  </a:lnTo>
                  <a:lnTo>
                    <a:pt x="11" y="103"/>
                  </a:lnTo>
                  <a:lnTo>
                    <a:pt x="11" y="93"/>
                  </a:lnTo>
                  <a:lnTo>
                    <a:pt x="3" y="88"/>
                  </a:lnTo>
                  <a:close/>
                </a:path>
              </a:pathLst>
            </a:custGeom>
            <a:solidFill>
              <a:srgbClr val="EDB2A8"/>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009"/>
            <p:cNvSpPr>
              <a:spLocks/>
            </p:cNvSpPr>
            <p:nvPr/>
          </p:nvSpPr>
          <p:spPr bwMode="auto">
            <a:xfrm>
              <a:off x="23328" y="8897"/>
              <a:ext cx="206" cy="101"/>
            </a:xfrm>
            <a:custGeom>
              <a:avLst/>
              <a:gdLst>
                <a:gd name="T0" fmla="*/ 0 w 206"/>
                <a:gd name="T1" fmla="*/ 101 h 101"/>
                <a:gd name="T2" fmla="*/ 2 w 206"/>
                <a:gd name="T3" fmla="*/ 4 h 101"/>
                <a:gd name="T4" fmla="*/ 174 w 206"/>
                <a:gd name="T5" fmla="*/ 0 h 101"/>
                <a:gd name="T6" fmla="*/ 165 w 206"/>
                <a:gd name="T7" fmla="*/ 24 h 101"/>
                <a:gd name="T8" fmla="*/ 197 w 206"/>
                <a:gd name="T9" fmla="*/ 58 h 101"/>
                <a:gd name="T10" fmla="*/ 199 w 206"/>
                <a:gd name="T11" fmla="*/ 67 h 101"/>
                <a:gd name="T12" fmla="*/ 197 w 206"/>
                <a:gd name="T13" fmla="*/ 77 h 101"/>
                <a:gd name="T14" fmla="*/ 197 w 206"/>
                <a:gd name="T15" fmla="*/ 92 h 101"/>
                <a:gd name="T16" fmla="*/ 206 w 206"/>
                <a:gd name="T17" fmla="*/ 99 h 101"/>
                <a:gd name="T18" fmla="*/ 113 w 206"/>
                <a:gd name="T19" fmla="*/ 101 h 101"/>
                <a:gd name="T20" fmla="*/ 0 w 206"/>
                <a:gd name="T21"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101">
                  <a:moveTo>
                    <a:pt x="0" y="101"/>
                  </a:moveTo>
                  <a:lnTo>
                    <a:pt x="2" y="4"/>
                  </a:lnTo>
                  <a:lnTo>
                    <a:pt x="174" y="0"/>
                  </a:lnTo>
                  <a:lnTo>
                    <a:pt x="165" y="24"/>
                  </a:lnTo>
                  <a:lnTo>
                    <a:pt x="197" y="58"/>
                  </a:lnTo>
                  <a:lnTo>
                    <a:pt x="199" y="67"/>
                  </a:lnTo>
                  <a:lnTo>
                    <a:pt x="197" y="77"/>
                  </a:lnTo>
                  <a:lnTo>
                    <a:pt x="197" y="92"/>
                  </a:lnTo>
                  <a:lnTo>
                    <a:pt x="206" y="99"/>
                  </a:lnTo>
                  <a:lnTo>
                    <a:pt x="113" y="101"/>
                  </a:lnTo>
                  <a:lnTo>
                    <a:pt x="0" y="10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010"/>
            <p:cNvSpPr>
              <a:spLocks/>
            </p:cNvSpPr>
            <p:nvPr/>
          </p:nvSpPr>
          <p:spPr bwMode="auto">
            <a:xfrm>
              <a:off x="23068" y="8931"/>
              <a:ext cx="133" cy="136"/>
            </a:xfrm>
            <a:custGeom>
              <a:avLst/>
              <a:gdLst>
                <a:gd name="T0" fmla="*/ 131 w 133"/>
                <a:gd name="T1" fmla="*/ 136 h 136"/>
                <a:gd name="T2" fmla="*/ 0 w 133"/>
                <a:gd name="T3" fmla="*/ 133 h 136"/>
                <a:gd name="T4" fmla="*/ 2 w 133"/>
                <a:gd name="T5" fmla="*/ 0 h 136"/>
                <a:gd name="T6" fmla="*/ 133 w 133"/>
                <a:gd name="T7" fmla="*/ 0 h 136"/>
                <a:gd name="T8" fmla="*/ 133 w 133"/>
                <a:gd name="T9" fmla="*/ 67 h 136"/>
                <a:gd name="T10" fmla="*/ 131 w 133"/>
                <a:gd name="T11" fmla="*/ 136 h 136"/>
              </a:gdLst>
              <a:ahLst/>
              <a:cxnLst>
                <a:cxn ang="0">
                  <a:pos x="T0" y="T1"/>
                </a:cxn>
                <a:cxn ang="0">
                  <a:pos x="T2" y="T3"/>
                </a:cxn>
                <a:cxn ang="0">
                  <a:pos x="T4" y="T5"/>
                </a:cxn>
                <a:cxn ang="0">
                  <a:pos x="T6" y="T7"/>
                </a:cxn>
                <a:cxn ang="0">
                  <a:pos x="T8" y="T9"/>
                </a:cxn>
                <a:cxn ang="0">
                  <a:pos x="T10" y="T11"/>
                </a:cxn>
              </a:cxnLst>
              <a:rect l="0" t="0" r="r" b="b"/>
              <a:pathLst>
                <a:path w="133" h="136">
                  <a:moveTo>
                    <a:pt x="131" y="136"/>
                  </a:moveTo>
                  <a:lnTo>
                    <a:pt x="0" y="133"/>
                  </a:lnTo>
                  <a:lnTo>
                    <a:pt x="2" y="0"/>
                  </a:lnTo>
                  <a:lnTo>
                    <a:pt x="133" y="0"/>
                  </a:lnTo>
                  <a:lnTo>
                    <a:pt x="133" y="67"/>
                  </a:lnTo>
                  <a:lnTo>
                    <a:pt x="131" y="136"/>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011"/>
            <p:cNvSpPr>
              <a:spLocks/>
            </p:cNvSpPr>
            <p:nvPr/>
          </p:nvSpPr>
          <p:spPr bwMode="auto">
            <a:xfrm>
              <a:off x="22679" y="8923"/>
              <a:ext cx="131" cy="139"/>
            </a:xfrm>
            <a:custGeom>
              <a:avLst/>
              <a:gdLst>
                <a:gd name="T0" fmla="*/ 131 w 131"/>
                <a:gd name="T1" fmla="*/ 139 h 139"/>
                <a:gd name="T2" fmla="*/ 0 w 131"/>
                <a:gd name="T3" fmla="*/ 135 h 139"/>
                <a:gd name="T4" fmla="*/ 4 w 131"/>
                <a:gd name="T5" fmla="*/ 4 h 139"/>
                <a:gd name="T6" fmla="*/ 4 w 131"/>
                <a:gd name="T7" fmla="*/ 0 h 139"/>
                <a:gd name="T8" fmla="*/ 131 w 131"/>
                <a:gd name="T9" fmla="*/ 2 h 139"/>
                <a:gd name="T10" fmla="*/ 131 w 131"/>
                <a:gd name="T11" fmla="*/ 139 h 139"/>
              </a:gdLst>
              <a:ahLst/>
              <a:cxnLst>
                <a:cxn ang="0">
                  <a:pos x="T0" y="T1"/>
                </a:cxn>
                <a:cxn ang="0">
                  <a:pos x="T2" y="T3"/>
                </a:cxn>
                <a:cxn ang="0">
                  <a:pos x="T4" y="T5"/>
                </a:cxn>
                <a:cxn ang="0">
                  <a:pos x="T6" y="T7"/>
                </a:cxn>
                <a:cxn ang="0">
                  <a:pos x="T8" y="T9"/>
                </a:cxn>
                <a:cxn ang="0">
                  <a:pos x="T10" y="T11"/>
                </a:cxn>
              </a:cxnLst>
              <a:rect l="0" t="0" r="r" b="b"/>
              <a:pathLst>
                <a:path w="131" h="139">
                  <a:moveTo>
                    <a:pt x="131" y="139"/>
                  </a:moveTo>
                  <a:lnTo>
                    <a:pt x="0" y="135"/>
                  </a:lnTo>
                  <a:lnTo>
                    <a:pt x="4" y="4"/>
                  </a:lnTo>
                  <a:lnTo>
                    <a:pt x="4" y="0"/>
                  </a:lnTo>
                  <a:lnTo>
                    <a:pt x="131" y="2"/>
                  </a:lnTo>
                  <a:lnTo>
                    <a:pt x="131" y="139"/>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012"/>
            <p:cNvSpPr>
              <a:spLocks/>
            </p:cNvSpPr>
            <p:nvPr/>
          </p:nvSpPr>
          <p:spPr bwMode="auto">
            <a:xfrm>
              <a:off x="22810" y="8925"/>
              <a:ext cx="131" cy="139"/>
            </a:xfrm>
            <a:custGeom>
              <a:avLst/>
              <a:gdLst>
                <a:gd name="T0" fmla="*/ 0 w 131"/>
                <a:gd name="T1" fmla="*/ 137 h 139"/>
                <a:gd name="T2" fmla="*/ 0 w 131"/>
                <a:gd name="T3" fmla="*/ 0 h 139"/>
                <a:gd name="T4" fmla="*/ 131 w 131"/>
                <a:gd name="T5" fmla="*/ 4 h 139"/>
                <a:gd name="T6" fmla="*/ 129 w 131"/>
                <a:gd name="T7" fmla="*/ 139 h 139"/>
                <a:gd name="T8" fmla="*/ 0 w 131"/>
                <a:gd name="T9" fmla="*/ 137 h 139"/>
              </a:gdLst>
              <a:ahLst/>
              <a:cxnLst>
                <a:cxn ang="0">
                  <a:pos x="T0" y="T1"/>
                </a:cxn>
                <a:cxn ang="0">
                  <a:pos x="T2" y="T3"/>
                </a:cxn>
                <a:cxn ang="0">
                  <a:pos x="T4" y="T5"/>
                </a:cxn>
                <a:cxn ang="0">
                  <a:pos x="T6" y="T7"/>
                </a:cxn>
                <a:cxn ang="0">
                  <a:pos x="T8" y="T9"/>
                </a:cxn>
              </a:cxnLst>
              <a:rect l="0" t="0" r="r" b="b"/>
              <a:pathLst>
                <a:path w="131" h="139">
                  <a:moveTo>
                    <a:pt x="0" y="137"/>
                  </a:moveTo>
                  <a:lnTo>
                    <a:pt x="0" y="0"/>
                  </a:lnTo>
                  <a:lnTo>
                    <a:pt x="131" y="4"/>
                  </a:lnTo>
                  <a:lnTo>
                    <a:pt x="129" y="139"/>
                  </a:lnTo>
                  <a:lnTo>
                    <a:pt x="0" y="13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013"/>
            <p:cNvSpPr>
              <a:spLocks/>
            </p:cNvSpPr>
            <p:nvPr/>
          </p:nvSpPr>
          <p:spPr bwMode="auto">
            <a:xfrm>
              <a:off x="22939" y="8929"/>
              <a:ext cx="131" cy="135"/>
            </a:xfrm>
            <a:custGeom>
              <a:avLst/>
              <a:gdLst>
                <a:gd name="T0" fmla="*/ 0 w 131"/>
                <a:gd name="T1" fmla="*/ 135 h 135"/>
                <a:gd name="T2" fmla="*/ 2 w 131"/>
                <a:gd name="T3" fmla="*/ 0 h 135"/>
                <a:gd name="T4" fmla="*/ 131 w 131"/>
                <a:gd name="T5" fmla="*/ 2 h 135"/>
                <a:gd name="T6" fmla="*/ 129 w 131"/>
                <a:gd name="T7" fmla="*/ 135 h 135"/>
                <a:gd name="T8" fmla="*/ 0 w 131"/>
                <a:gd name="T9" fmla="*/ 135 h 135"/>
              </a:gdLst>
              <a:ahLst/>
              <a:cxnLst>
                <a:cxn ang="0">
                  <a:pos x="T0" y="T1"/>
                </a:cxn>
                <a:cxn ang="0">
                  <a:pos x="T2" y="T3"/>
                </a:cxn>
                <a:cxn ang="0">
                  <a:pos x="T4" y="T5"/>
                </a:cxn>
                <a:cxn ang="0">
                  <a:pos x="T6" y="T7"/>
                </a:cxn>
                <a:cxn ang="0">
                  <a:pos x="T8" y="T9"/>
                </a:cxn>
              </a:cxnLst>
              <a:rect l="0" t="0" r="r" b="b"/>
              <a:pathLst>
                <a:path w="131" h="135">
                  <a:moveTo>
                    <a:pt x="0" y="135"/>
                  </a:moveTo>
                  <a:lnTo>
                    <a:pt x="2" y="0"/>
                  </a:lnTo>
                  <a:lnTo>
                    <a:pt x="131" y="2"/>
                  </a:lnTo>
                  <a:lnTo>
                    <a:pt x="129" y="135"/>
                  </a:lnTo>
                  <a:lnTo>
                    <a:pt x="0"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014"/>
            <p:cNvSpPr>
              <a:spLocks/>
            </p:cNvSpPr>
            <p:nvPr/>
          </p:nvSpPr>
          <p:spPr bwMode="auto">
            <a:xfrm>
              <a:off x="21930" y="8891"/>
              <a:ext cx="171" cy="146"/>
            </a:xfrm>
            <a:custGeom>
              <a:avLst/>
              <a:gdLst>
                <a:gd name="T0" fmla="*/ 0 w 171"/>
                <a:gd name="T1" fmla="*/ 135 h 146"/>
                <a:gd name="T2" fmla="*/ 8 w 171"/>
                <a:gd name="T3" fmla="*/ 0 h 146"/>
                <a:gd name="T4" fmla="*/ 36 w 171"/>
                <a:gd name="T5" fmla="*/ 2 h 146"/>
                <a:gd name="T6" fmla="*/ 171 w 171"/>
                <a:gd name="T7" fmla="*/ 8 h 146"/>
                <a:gd name="T8" fmla="*/ 163 w 171"/>
                <a:gd name="T9" fmla="*/ 146 h 146"/>
                <a:gd name="T10" fmla="*/ 6 w 171"/>
                <a:gd name="T11" fmla="*/ 135 h 146"/>
                <a:gd name="T12" fmla="*/ 0 w 171"/>
                <a:gd name="T13" fmla="*/ 135 h 146"/>
              </a:gdLst>
              <a:ahLst/>
              <a:cxnLst>
                <a:cxn ang="0">
                  <a:pos x="T0" y="T1"/>
                </a:cxn>
                <a:cxn ang="0">
                  <a:pos x="T2" y="T3"/>
                </a:cxn>
                <a:cxn ang="0">
                  <a:pos x="T4" y="T5"/>
                </a:cxn>
                <a:cxn ang="0">
                  <a:pos x="T6" y="T7"/>
                </a:cxn>
                <a:cxn ang="0">
                  <a:pos x="T8" y="T9"/>
                </a:cxn>
                <a:cxn ang="0">
                  <a:pos x="T10" y="T11"/>
                </a:cxn>
                <a:cxn ang="0">
                  <a:pos x="T12" y="T13"/>
                </a:cxn>
              </a:cxnLst>
              <a:rect l="0" t="0" r="r" b="b"/>
              <a:pathLst>
                <a:path w="171" h="146">
                  <a:moveTo>
                    <a:pt x="0" y="135"/>
                  </a:moveTo>
                  <a:lnTo>
                    <a:pt x="8" y="0"/>
                  </a:lnTo>
                  <a:lnTo>
                    <a:pt x="36" y="2"/>
                  </a:lnTo>
                  <a:lnTo>
                    <a:pt x="171" y="8"/>
                  </a:lnTo>
                  <a:lnTo>
                    <a:pt x="163" y="146"/>
                  </a:lnTo>
                  <a:lnTo>
                    <a:pt x="6" y="135"/>
                  </a:lnTo>
                  <a:lnTo>
                    <a:pt x="0"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015"/>
            <p:cNvSpPr>
              <a:spLocks/>
            </p:cNvSpPr>
            <p:nvPr/>
          </p:nvSpPr>
          <p:spPr bwMode="auto">
            <a:xfrm>
              <a:off x="21730" y="8880"/>
              <a:ext cx="208" cy="146"/>
            </a:xfrm>
            <a:custGeom>
              <a:avLst/>
              <a:gdLst>
                <a:gd name="T0" fmla="*/ 0 w 208"/>
                <a:gd name="T1" fmla="*/ 135 h 146"/>
                <a:gd name="T2" fmla="*/ 2 w 208"/>
                <a:gd name="T3" fmla="*/ 101 h 146"/>
                <a:gd name="T4" fmla="*/ 8 w 208"/>
                <a:gd name="T5" fmla="*/ 0 h 146"/>
                <a:gd name="T6" fmla="*/ 208 w 208"/>
                <a:gd name="T7" fmla="*/ 11 h 146"/>
                <a:gd name="T8" fmla="*/ 200 w 208"/>
                <a:gd name="T9" fmla="*/ 146 h 146"/>
                <a:gd name="T10" fmla="*/ 0 w 208"/>
                <a:gd name="T11" fmla="*/ 135 h 146"/>
              </a:gdLst>
              <a:ahLst/>
              <a:cxnLst>
                <a:cxn ang="0">
                  <a:pos x="T0" y="T1"/>
                </a:cxn>
                <a:cxn ang="0">
                  <a:pos x="T2" y="T3"/>
                </a:cxn>
                <a:cxn ang="0">
                  <a:pos x="T4" y="T5"/>
                </a:cxn>
                <a:cxn ang="0">
                  <a:pos x="T6" y="T7"/>
                </a:cxn>
                <a:cxn ang="0">
                  <a:pos x="T8" y="T9"/>
                </a:cxn>
                <a:cxn ang="0">
                  <a:pos x="T10" y="T11"/>
                </a:cxn>
              </a:cxnLst>
              <a:rect l="0" t="0" r="r" b="b"/>
              <a:pathLst>
                <a:path w="208" h="146">
                  <a:moveTo>
                    <a:pt x="0" y="135"/>
                  </a:moveTo>
                  <a:lnTo>
                    <a:pt x="2" y="101"/>
                  </a:lnTo>
                  <a:lnTo>
                    <a:pt x="8" y="0"/>
                  </a:lnTo>
                  <a:lnTo>
                    <a:pt x="208" y="11"/>
                  </a:lnTo>
                  <a:lnTo>
                    <a:pt x="200" y="146"/>
                  </a:lnTo>
                  <a:lnTo>
                    <a:pt x="0" y="135"/>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016"/>
            <p:cNvSpPr>
              <a:spLocks/>
            </p:cNvSpPr>
            <p:nvPr/>
          </p:nvSpPr>
          <p:spPr bwMode="auto">
            <a:xfrm>
              <a:off x="22093" y="8899"/>
              <a:ext cx="234" cy="146"/>
            </a:xfrm>
            <a:custGeom>
              <a:avLst/>
              <a:gdLst>
                <a:gd name="T0" fmla="*/ 0 w 234"/>
                <a:gd name="T1" fmla="*/ 138 h 146"/>
                <a:gd name="T2" fmla="*/ 8 w 234"/>
                <a:gd name="T3" fmla="*/ 0 h 146"/>
                <a:gd name="T4" fmla="*/ 165 w 234"/>
                <a:gd name="T5" fmla="*/ 9 h 146"/>
                <a:gd name="T6" fmla="*/ 234 w 234"/>
                <a:gd name="T7" fmla="*/ 13 h 146"/>
                <a:gd name="T8" fmla="*/ 227 w 234"/>
                <a:gd name="T9" fmla="*/ 110 h 146"/>
                <a:gd name="T10" fmla="*/ 200 w 234"/>
                <a:gd name="T11" fmla="*/ 108 h 146"/>
                <a:gd name="T12" fmla="*/ 195 w 234"/>
                <a:gd name="T13" fmla="*/ 146 h 146"/>
                <a:gd name="T14" fmla="*/ 167 w 234"/>
                <a:gd name="T15" fmla="*/ 146 h 146"/>
                <a:gd name="T16" fmla="*/ 6 w 234"/>
                <a:gd name="T17" fmla="*/ 138 h 146"/>
                <a:gd name="T18" fmla="*/ 0 w 234"/>
                <a:gd name="T19" fmla="*/ 13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4" h="146">
                  <a:moveTo>
                    <a:pt x="0" y="138"/>
                  </a:moveTo>
                  <a:lnTo>
                    <a:pt x="8" y="0"/>
                  </a:lnTo>
                  <a:lnTo>
                    <a:pt x="165" y="9"/>
                  </a:lnTo>
                  <a:lnTo>
                    <a:pt x="234" y="13"/>
                  </a:lnTo>
                  <a:lnTo>
                    <a:pt x="227" y="110"/>
                  </a:lnTo>
                  <a:lnTo>
                    <a:pt x="200" y="108"/>
                  </a:lnTo>
                  <a:lnTo>
                    <a:pt x="195" y="146"/>
                  </a:lnTo>
                  <a:lnTo>
                    <a:pt x="167" y="146"/>
                  </a:lnTo>
                  <a:lnTo>
                    <a:pt x="6" y="138"/>
                  </a:lnTo>
                  <a:lnTo>
                    <a:pt x="0" y="13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017"/>
            <p:cNvSpPr>
              <a:spLocks/>
            </p:cNvSpPr>
            <p:nvPr/>
          </p:nvSpPr>
          <p:spPr bwMode="auto">
            <a:xfrm>
              <a:off x="22288" y="8912"/>
              <a:ext cx="133" cy="137"/>
            </a:xfrm>
            <a:custGeom>
              <a:avLst/>
              <a:gdLst>
                <a:gd name="T0" fmla="*/ 129 w 133"/>
                <a:gd name="T1" fmla="*/ 137 h 137"/>
                <a:gd name="T2" fmla="*/ 0 w 133"/>
                <a:gd name="T3" fmla="*/ 133 h 137"/>
                <a:gd name="T4" fmla="*/ 5 w 133"/>
                <a:gd name="T5" fmla="*/ 95 h 137"/>
                <a:gd name="T6" fmla="*/ 32 w 133"/>
                <a:gd name="T7" fmla="*/ 97 h 137"/>
                <a:gd name="T8" fmla="*/ 39 w 133"/>
                <a:gd name="T9" fmla="*/ 0 h 137"/>
                <a:gd name="T10" fmla="*/ 123 w 133"/>
                <a:gd name="T11" fmla="*/ 2 h 137"/>
                <a:gd name="T12" fmla="*/ 133 w 133"/>
                <a:gd name="T13" fmla="*/ 9 h 137"/>
                <a:gd name="T14" fmla="*/ 129 w 133"/>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7">
                  <a:moveTo>
                    <a:pt x="129" y="137"/>
                  </a:moveTo>
                  <a:lnTo>
                    <a:pt x="0" y="133"/>
                  </a:lnTo>
                  <a:lnTo>
                    <a:pt x="5" y="95"/>
                  </a:lnTo>
                  <a:lnTo>
                    <a:pt x="32" y="97"/>
                  </a:lnTo>
                  <a:lnTo>
                    <a:pt x="39" y="0"/>
                  </a:lnTo>
                  <a:lnTo>
                    <a:pt x="123" y="2"/>
                  </a:lnTo>
                  <a:lnTo>
                    <a:pt x="133" y="9"/>
                  </a:lnTo>
                  <a:lnTo>
                    <a:pt x="129" y="137"/>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Freeform 1018"/>
            <p:cNvSpPr>
              <a:spLocks/>
            </p:cNvSpPr>
            <p:nvPr/>
          </p:nvSpPr>
          <p:spPr bwMode="auto">
            <a:xfrm>
              <a:off x="22288" y="8912"/>
              <a:ext cx="133" cy="137"/>
            </a:xfrm>
            <a:custGeom>
              <a:avLst/>
              <a:gdLst>
                <a:gd name="T0" fmla="*/ 129 w 133"/>
                <a:gd name="T1" fmla="*/ 137 h 137"/>
                <a:gd name="T2" fmla="*/ 0 w 133"/>
                <a:gd name="T3" fmla="*/ 133 h 137"/>
                <a:gd name="T4" fmla="*/ 5 w 133"/>
                <a:gd name="T5" fmla="*/ 95 h 137"/>
                <a:gd name="T6" fmla="*/ 32 w 133"/>
                <a:gd name="T7" fmla="*/ 97 h 137"/>
                <a:gd name="T8" fmla="*/ 39 w 133"/>
                <a:gd name="T9" fmla="*/ 0 h 137"/>
                <a:gd name="T10" fmla="*/ 123 w 133"/>
                <a:gd name="T11" fmla="*/ 2 h 137"/>
                <a:gd name="T12" fmla="*/ 133 w 133"/>
                <a:gd name="T13" fmla="*/ 9 h 137"/>
                <a:gd name="T14" fmla="*/ 129 w 133"/>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37">
                  <a:moveTo>
                    <a:pt x="129" y="137"/>
                  </a:moveTo>
                  <a:lnTo>
                    <a:pt x="0" y="133"/>
                  </a:lnTo>
                  <a:lnTo>
                    <a:pt x="5" y="95"/>
                  </a:lnTo>
                  <a:lnTo>
                    <a:pt x="32" y="97"/>
                  </a:lnTo>
                  <a:lnTo>
                    <a:pt x="39" y="0"/>
                  </a:lnTo>
                  <a:lnTo>
                    <a:pt x="123" y="2"/>
                  </a:lnTo>
                  <a:lnTo>
                    <a:pt x="133" y="9"/>
                  </a:lnTo>
                  <a:lnTo>
                    <a:pt x="129" y="137"/>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 name="Freeform 1019"/>
            <p:cNvSpPr>
              <a:spLocks/>
            </p:cNvSpPr>
            <p:nvPr/>
          </p:nvSpPr>
          <p:spPr bwMode="auto">
            <a:xfrm>
              <a:off x="22550" y="8927"/>
              <a:ext cx="133" cy="131"/>
            </a:xfrm>
            <a:custGeom>
              <a:avLst/>
              <a:gdLst>
                <a:gd name="T0" fmla="*/ 0 w 133"/>
                <a:gd name="T1" fmla="*/ 127 h 131"/>
                <a:gd name="T2" fmla="*/ 5 w 133"/>
                <a:gd name="T3" fmla="*/ 9 h 131"/>
                <a:gd name="T4" fmla="*/ 84 w 133"/>
                <a:gd name="T5" fmla="*/ 11 h 131"/>
                <a:gd name="T6" fmla="*/ 133 w 133"/>
                <a:gd name="T7" fmla="*/ 0 h 131"/>
                <a:gd name="T8" fmla="*/ 129 w 133"/>
                <a:gd name="T9" fmla="*/ 131 h 131"/>
                <a:gd name="T10" fmla="*/ 0 w 133"/>
                <a:gd name="T11" fmla="*/ 127 h 131"/>
              </a:gdLst>
              <a:ahLst/>
              <a:cxnLst>
                <a:cxn ang="0">
                  <a:pos x="T0" y="T1"/>
                </a:cxn>
                <a:cxn ang="0">
                  <a:pos x="T2" y="T3"/>
                </a:cxn>
                <a:cxn ang="0">
                  <a:pos x="T4" y="T5"/>
                </a:cxn>
                <a:cxn ang="0">
                  <a:pos x="T6" y="T7"/>
                </a:cxn>
                <a:cxn ang="0">
                  <a:pos x="T8" y="T9"/>
                </a:cxn>
                <a:cxn ang="0">
                  <a:pos x="T10" y="T11"/>
                </a:cxn>
              </a:cxnLst>
              <a:rect l="0" t="0" r="r" b="b"/>
              <a:pathLst>
                <a:path w="133" h="131">
                  <a:moveTo>
                    <a:pt x="0" y="127"/>
                  </a:moveTo>
                  <a:lnTo>
                    <a:pt x="5" y="9"/>
                  </a:lnTo>
                  <a:lnTo>
                    <a:pt x="84" y="11"/>
                  </a:lnTo>
                  <a:lnTo>
                    <a:pt x="133" y="0"/>
                  </a:lnTo>
                  <a:lnTo>
                    <a:pt x="129" y="131"/>
                  </a:lnTo>
                  <a:lnTo>
                    <a:pt x="0" y="12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020"/>
            <p:cNvSpPr>
              <a:spLocks/>
            </p:cNvSpPr>
            <p:nvPr/>
          </p:nvSpPr>
          <p:spPr bwMode="auto">
            <a:xfrm>
              <a:off x="22417" y="8921"/>
              <a:ext cx="138" cy="133"/>
            </a:xfrm>
            <a:custGeom>
              <a:avLst/>
              <a:gdLst>
                <a:gd name="T0" fmla="*/ 0 w 138"/>
                <a:gd name="T1" fmla="*/ 128 h 133"/>
                <a:gd name="T2" fmla="*/ 4 w 138"/>
                <a:gd name="T3" fmla="*/ 0 h 133"/>
                <a:gd name="T4" fmla="*/ 71 w 138"/>
                <a:gd name="T5" fmla="*/ 6 h 133"/>
                <a:gd name="T6" fmla="*/ 97 w 138"/>
                <a:gd name="T7" fmla="*/ 8 h 133"/>
                <a:gd name="T8" fmla="*/ 107 w 138"/>
                <a:gd name="T9" fmla="*/ 10 h 133"/>
                <a:gd name="T10" fmla="*/ 138 w 138"/>
                <a:gd name="T11" fmla="*/ 15 h 133"/>
                <a:gd name="T12" fmla="*/ 133 w 138"/>
                <a:gd name="T13" fmla="*/ 133 h 133"/>
                <a:gd name="T14" fmla="*/ 2 w 138"/>
                <a:gd name="T15" fmla="*/ 128 h 133"/>
                <a:gd name="T16" fmla="*/ 0 w 138"/>
                <a:gd name="T17" fmla="*/ 1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33">
                  <a:moveTo>
                    <a:pt x="0" y="128"/>
                  </a:moveTo>
                  <a:lnTo>
                    <a:pt x="4" y="0"/>
                  </a:lnTo>
                  <a:lnTo>
                    <a:pt x="71" y="6"/>
                  </a:lnTo>
                  <a:lnTo>
                    <a:pt x="97" y="8"/>
                  </a:lnTo>
                  <a:lnTo>
                    <a:pt x="107" y="10"/>
                  </a:lnTo>
                  <a:lnTo>
                    <a:pt x="138" y="15"/>
                  </a:lnTo>
                  <a:lnTo>
                    <a:pt x="133" y="133"/>
                  </a:lnTo>
                  <a:lnTo>
                    <a:pt x="2" y="128"/>
                  </a:lnTo>
                  <a:lnTo>
                    <a:pt x="0" y="12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021"/>
            <p:cNvSpPr>
              <a:spLocks/>
            </p:cNvSpPr>
            <p:nvPr/>
          </p:nvSpPr>
          <p:spPr bwMode="auto">
            <a:xfrm>
              <a:off x="23441" y="8985"/>
              <a:ext cx="147" cy="114"/>
            </a:xfrm>
            <a:custGeom>
              <a:avLst/>
              <a:gdLst>
                <a:gd name="T0" fmla="*/ 16 w 147"/>
                <a:gd name="T1" fmla="*/ 114 h 114"/>
                <a:gd name="T2" fmla="*/ 0 w 147"/>
                <a:gd name="T3" fmla="*/ 114 h 114"/>
                <a:gd name="T4" fmla="*/ 0 w 147"/>
                <a:gd name="T5" fmla="*/ 13 h 114"/>
                <a:gd name="T6" fmla="*/ 93 w 147"/>
                <a:gd name="T7" fmla="*/ 11 h 114"/>
                <a:gd name="T8" fmla="*/ 106 w 147"/>
                <a:gd name="T9" fmla="*/ 15 h 114"/>
                <a:gd name="T10" fmla="*/ 106 w 147"/>
                <a:gd name="T11" fmla="*/ 0 h 114"/>
                <a:gd name="T12" fmla="*/ 110 w 147"/>
                <a:gd name="T13" fmla="*/ 0 h 114"/>
                <a:gd name="T14" fmla="*/ 114 w 147"/>
                <a:gd name="T15" fmla="*/ 2 h 114"/>
                <a:gd name="T16" fmla="*/ 114 w 147"/>
                <a:gd name="T17" fmla="*/ 13 h 114"/>
                <a:gd name="T18" fmla="*/ 108 w 147"/>
                <a:gd name="T19" fmla="*/ 19 h 114"/>
                <a:gd name="T20" fmla="*/ 104 w 147"/>
                <a:gd name="T21" fmla="*/ 30 h 114"/>
                <a:gd name="T22" fmla="*/ 121 w 147"/>
                <a:gd name="T23" fmla="*/ 64 h 114"/>
                <a:gd name="T24" fmla="*/ 123 w 147"/>
                <a:gd name="T25" fmla="*/ 77 h 114"/>
                <a:gd name="T26" fmla="*/ 127 w 147"/>
                <a:gd name="T27" fmla="*/ 82 h 114"/>
                <a:gd name="T28" fmla="*/ 127 w 147"/>
                <a:gd name="T29" fmla="*/ 88 h 114"/>
                <a:gd name="T30" fmla="*/ 119 w 147"/>
                <a:gd name="T31" fmla="*/ 92 h 114"/>
                <a:gd name="T32" fmla="*/ 119 w 147"/>
                <a:gd name="T33" fmla="*/ 97 h 114"/>
                <a:gd name="T34" fmla="*/ 134 w 147"/>
                <a:gd name="T35" fmla="*/ 97 h 114"/>
                <a:gd name="T36" fmla="*/ 147 w 147"/>
                <a:gd name="T37" fmla="*/ 114 h 114"/>
                <a:gd name="T38" fmla="*/ 16 w 147"/>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7" h="114">
                  <a:moveTo>
                    <a:pt x="16" y="114"/>
                  </a:moveTo>
                  <a:lnTo>
                    <a:pt x="0" y="114"/>
                  </a:lnTo>
                  <a:lnTo>
                    <a:pt x="0" y="13"/>
                  </a:lnTo>
                  <a:lnTo>
                    <a:pt x="93" y="11"/>
                  </a:lnTo>
                  <a:lnTo>
                    <a:pt x="106" y="15"/>
                  </a:lnTo>
                  <a:lnTo>
                    <a:pt x="106" y="0"/>
                  </a:lnTo>
                  <a:lnTo>
                    <a:pt x="110" y="0"/>
                  </a:lnTo>
                  <a:lnTo>
                    <a:pt x="114" y="2"/>
                  </a:lnTo>
                  <a:lnTo>
                    <a:pt x="114" y="13"/>
                  </a:lnTo>
                  <a:lnTo>
                    <a:pt x="108" y="19"/>
                  </a:lnTo>
                  <a:lnTo>
                    <a:pt x="104" y="30"/>
                  </a:lnTo>
                  <a:lnTo>
                    <a:pt x="121" y="64"/>
                  </a:lnTo>
                  <a:lnTo>
                    <a:pt x="123" y="77"/>
                  </a:lnTo>
                  <a:lnTo>
                    <a:pt x="127" y="82"/>
                  </a:lnTo>
                  <a:lnTo>
                    <a:pt x="127" y="88"/>
                  </a:lnTo>
                  <a:lnTo>
                    <a:pt x="119" y="92"/>
                  </a:lnTo>
                  <a:lnTo>
                    <a:pt x="119" y="97"/>
                  </a:lnTo>
                  <a:lnTo>
                    <a:pt x="134" y="97"/>
                  </a:lnTo>
                  <a:lnTo>
                    <a:pt x="147" y="114"/>
                  </a:lnTo>
                  <a:lnTo>
                    <a:pt x="16" y="11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022"/>
            <p:cNvSpPr>
              <a:spLocks/>
            </p:cNvSpPr>
            <p:nvPr/>
          </p:nvSpPr>
          <p:spPr bwMode="auto">
            <a:xfrm>
              <a:off x="23197" y="8998"/>
              <a:ext cx="131" cy="204"/>
            </a:xfrm>
            <a:custGeom>
              <a:avLst/>
              <a:gdLst>
                <a:gd name="T0" fmla="*/ 0 w 131"/>
                <a:gd name="T1" fmla="*/ 202 h 204"/>
                <a:gd name="T2" fmla="*/ 2 w 131"/>
                <a:gd name="T3" fmla="*/ 69 h 204"/>
                <a:gd name="T4" fmla="*/ 4 w 131"/>
                <a:gd name="T5" fmla="*/ 0 h 204"/>
                <a:gd name="T6" fmla="*/ 131 w 131"/>
                <a:gd name="T7" fmla="*/ 0 h 204"/>
                <a:gd name="T8" fmla="*/ 131 w 131"/>
                <a:gd name="T9" fmla="*/ 103 h 204"/>
                <a:gd name="T10" fmla="*/ 131 w 131"/>
                <a:gd name="T11" fmla="*/ 204 h 204"/>
                <a:gd name="T12" fmla="*/ 32 w 131"/>
                <a:gd name="T13" fmla="*/ 202 h 204"/>
                <a:gd name="T14" fmla="*/ 0 w 131"/>
                <a:gd name="T15" fmla="*/ 202 h 2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204">
                  <a:moveTo>
                    <a:pt x="0" y="202"/>
                  </a:moveTo>
                  <a:lnTo>
                    <a:pt x="2" y="69"/>
                  </a:lnTo>
                  <a:lnTo>
                    <a:pt x="4" y="0"/>
                  </a:lnTo>
                  <a:lnTo>
                    <a:pt x="131" y="0"/>
                  </a:lnTo>
                  <a:lnTo>
                    <a:pt x="131" y="103"/>
                  </a:lnTo>
                  <a:lnTo>
                    <a:pt x="131" y="204"/>
                  </a:lnTo>
                  <a:lnTo>
                    <a:pt x="32" y="202"/>
                  </a:lnTo>
                  <a:lnTo>
                    <a:pt x="0" y="202"/>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023"/>
            <p:cNvSpPr>
              <a:spLocks/>
            </p:cNvSpPr>
            <p:nvPr/>
          </p:nvSpPr>
          <p:spPr bwMode="auto">
            <a:xfrm>
              <a:off x="23328" y="8998"/>
              <a:ext cx="113" cy="103"/>
            </a:xfrm>
            <a:custGeom>
              <a:avLst/>
              <a:gdLst>
                <a:gd name="T0" fmla="*/ 0 w 113"/>
                <a:gd name="T1" fmla="*/ 103 h 103"/>
                <a:gd name="T2" fmla="*/ 0 w 113"/>
                <a:gd name="T3" fmla="*/ 0 h 103"/>
                <a:gd name="T4" fmla="*/ 113 w 113"/>
                <a:gd name="T5" fmla="*/ 0 h 103"/>
                <a:gd name="T6" fmla="*/ 113 w 113"/>
                <a:gd name="T7" fmla="*/ 101 h 103"/>
                <a:gd name="T8" fmla="*/ 0 w 113"/>
                <a:gd name="T9" fmla="*/ 103 h 103"/>
              </a:gdLst>
              <a:ahLst/>
              <a:cxnLst>
                <a:cxn ang="0">
                  <a:pos x="T0" y="T1"/>
                </a:cxn>
                <a:cxn ang="0">
                  <a:pos x="T2" y="T3"/>
                </a:cxn>
                <a:cxn ang="0">
                  <a:pos x="T4" y="T5"/>
                </a:cxn>
                <a:cxn ang="0">
                  <a:pos x="T6" y="T7"/>
                </a:cxn>
                <a:cxn ang="0">
                  <a:pos x="T8" y="T9"/>
                </a:cxn>
              </a:cxnLst>
              <a:rect l="0" t="0" r="r" b="b"/>
              <a:pathLst>
                <a:path w="113" h="103">
                  <a:moveTo>
                    <a:pt x="0" y="103"/>
                  </a:moveTo>
                  <a:lnTo>
                    <a:pt x="0" y="0"/>
                  </a:lnTo>
                  <a:lnTo>
                    <a:pt x="113" y="0"/>
                  </a:lnTo>
                  <a:lnTo>
                    <a:pt x="113" y="101"/>
                  </a:lnTo>
                  <a:lnTo>
                    <a:pt x="0" y="10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024"/>
            <p:cNvSpPr>
              <a:spLocks/>
            </p:cNvSpPr>
            <p:nvPr/>
          </p:nvSpPr>
          <p:spPr bwMode="auto">
            <a:xfrm>
              <a:off x="22937" y="9064"/>
              <a:ext cx="131" cy="134"/>
            </a:xfrm>
            <a:custGeom>
              <a:avLst/>
              <a:gdLst>
                <a:gd name="T0" fmla="*/ 131 w 131"/>
                <a:gd name="T1" fmla="*/ 134 h 134"/>
                <a:gd name="T2" fmla="*/ 0 w 131"/>
                <a:gd name="T3" fmla="*/ 132 h 134"/>
                <a:gd name="T4" fmla="*/ 2 w 131"/>
                <a:gd name="T5" fmla="*/ 0 h 134"/>
                <a:gd name="T6" fmla="*/ 131 w 131"/>
                <a:gd name="T7" fmla="*/ 0 h 134"/>
                <a:gd name="T8" fmla="*/ 131 w 131"/>
                <a:gd name="T9" fmla="*/ 134 h 134"/>
              </a:gdLst>
              <a:ahLst/>
              <a:cxnLst>
                <a:cxn ang="0">
                  <a:pos x="T0" y="T1"/>
                </a:cxn>
                <a:cxn ang="0">
                  <a:pos x="T2" y="T3"/>
                </a:cxn>
                <a:cxn ang="0">
                  <a:pos x="T4" y="T5"/>
                </a:cxn>
                <a:cxn ang="0">
                  <a:pos x="T6" y="T7"/>
                </a:cxn>
                <a:cxn ang="0">
                  <a:pos x="T8" y="T9"/>
                </a:cxn>
              </a:cxnLst>
              <a:rect l="0" t="0" r="r" b="b"/>
              <a:pathLst>
                <a:path w="131" h="134">
                  <a:moveTo>
                    <a:pt x="131" y="134"/>
                  </a:moveTo>
                  <a:lnTo>
                    <a:pt x="0" y="132"/>
                  </a:lnTo>
                  <a:lnTo>
                    <a:pt x="2" y="0"/>
                  </a:lnTo>
                  <a:lnTo>
                    <a:pt x="131" y="0"/>
                  </a:lnTo>
                  <a:lnTo>
                    <a:pt x="131" y="13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025"/>
            <p:cNvSpPr>
              <a:spLocks/>
            </p:cNvSpPr>
            <p:nvPr/>
          </p:nvSpPr>
          <p:spPr bwMode="auto">
            <a:xfrm>
              <a:off x="23068" y="9064"/>
              <a:ext cx="131" cy="136"/>
            </a:xfrm>
            <a:custGeom>
              <a:avLst/>
              <a:gdLst>
                <a:gd name="T0" fmla="*/ 131 w 131"/>
                <a:gd name="T1" fmla="*/ 3 h 136"/>
                <a:gd name="T2" fmla="*/ 129 w 131"/>
                <a:gd name="T3" fmla="*/ 136 h 136"/>
                <a:gd name="T4" fmla="*/ 0 w 131"/>
                <a:gd name="T5" fmla="*/ 134 h 136"/>
                <a:gd name="T6" fmla="*/ 0 w 131"/>
                <a:gd name="T7" fmla="*/ 0 h 136"/>
                <a:gd name="T8" fmla="*/ 131 w 131"/>
                <a:gd name="T9" fmla="*/ 3 h 136"/>
              </a:gdLst>
              <a:ahLst/>
              <a:cxnLst>
                <a:cxn ang="0">
                  <a:pos x="T0" y="T1"/>
                </a:cxn>
                <a:cxn ang="0">
                  <a:pos x="T2" y="T3"/>
                </a:cxn>
                <a:cxn ang="0">
                  <a:pos x="T4" y="T5"/>
                </a:cxn>
                <a:cxn ang="0">
                  <a:pos x="T6" y="T7"/>
                </a:cxn>
                <a:cxn ang="0">
                  <a:pos x="T8" y="T9"/>
                </a:cxn>
              </a:cxnLst>
              <a:rect l="0" t="0" r="r" b="b"/>
              <a:pathLst>
                <a:path w="131" h="136">
                  <a:moveTo>
                    <a:pt x="131" y="3"/>
                  </a:moveTo>
                  <a:lnTo>
                    <a:pt x="129" y="136"/>
                  </a:lnTo>
                  <a:lnTo>
                    <a:pt x="0" y="134"/>
                  </a:lnTo>
                  <a:lnTo>
                    <a:pt x="0" y="0"/>
                  </a:lnTo>
                  <a:lnTo>
                    <a:pt x="131" y="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026"/>
            <p:cNvSpPr>
              <a:spLocks/>
            </p:cNvSpPr>
            <p:nvPr/>
          </p:nvSpPr>
          <p:spPr bwMode="auto">
            <a:xfrm>
              <a:off x="21719" y="9015"/>
              <a:ext cx="217" cy="142"/>
            </a:xfrm>
            <a:custGeom>
              <a:avLst/>
              <a:gdLst>
                <a:gd name="T0" fmla="*/ 185 w 217"/>
                <a:gd name="T1" fmla="*/ 140 h 142"/>
                <a:gd name="T2" fmla="*/ 0 w 217"/>
                <a:gd name="T3" fmla="*/ 129 h 142"/>
                <a:gd name="T4" fmla="*/ 11 w 217"/>
                <a:gd name="T5" fmla="*/ 0 h 142"/>
                <a:gd name="T6" fmla="*/ 211 w 217"/>
                <a:gd name="T7" fmla="*/ 11 h 142"/>
                <a:gd name="T8" fmla="*/ 217 w 217"/>
                <a:gd name="T9" fmla="*/ 11 h 142"/>
                <a:gd name="T10" fmla="*/ 211 w 217"/>
                <a:gd name="T11" fmla="*/ 142 h 142"/>
                <a:gd name="T12" fmla="*/ 185 w 217"/>
                <a:gd name="T13" fmla="*/ 140 h 142"/>
              </a:gdLst>
              <a:ahLst/>
              <a:cxnLst>
                <a:cxn ang="0">
                  <a:pos x="T0" y="T1"/>
                </a:cxn>
                <a:cxn ang="0">
                  <a:pos x="T2" y="T3"/>
                </a:cxn>
                <a:cxn ang="0">
                  <a:pos x="T4" y="T5"/>
                </a:cxn>
                <a:cxn ang="0">
                  <a:pos x="T6" y="T7"/>
                </a:cxn>
                <a:cxn ang="0">
                  <a:pos x="T8" y="T9"/>
                </a:cxn>
                <a:cxn ang="0">
                  <a:pos x="T10" y="T11"/>
                </a:cxn>
                <a:cxn ang="0">
                  <a:pos x="T12" y="T13"/>
                </a:cxn>
              </a:cxnLst>
              <a:rect l="0" t="0" r="r" b="b"/>
              <a:pathLst>
                <a:path w="217" h="142">
                  <a:moveTo>
                    <a:pt x="185" y="140"/>
                  </a:moveTo>
                  <a:lnTo>
                    <a:pt x="0" y="129"/>
                  </a:lnTo>
                  <a:lnTo>
                    <a:pt x="11" y="0"/>
                  </a:lnTo>
                  <a:lnTo>
                    <a:pt x="211" y="11"/>
                  </a:lnTo>
                  <a:lnTo>
                    <a:pt x="217" y="11"/>
                  </a:lnTo>
                  <a:lnTo>
                    <a:pt x="211" y="142"/>
                  </a:lnTo>
                  <a:lnTo>
                    <a:pt x="185" y="140"/>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027"/>
            <p:cNvSpPr>
              <a:spLocks/>
            </p:cNvSpPr>
            <p:nvPr/>
          </p:nvSpPr>
          <p:spPr bwMode="auto">
            <a:xfrm>
              <a:off x="22544" y="9054"/>
              <a:ext cx="135" cy="135"/>
            </a:xfrm>
            <a:custGeom>
              <a:avLst/>
              <a:gdLst>
                <a:gd name="T0" fmla="*/ 34 w 135"/>
                <a:gd name="T1" fmla="*/ 133 h 135"/>
                <a:gd name="T2" fmla="*/ 0 w 135"/>
                <a:gd name="T3" fmla="*/ 131 h 135"/>
                <a:gd name="T4" fmla="*/ 6 w 135"/>
                <a:gd name="T5" fmla="*/ 0 h 135"/>
                <a:gd name="T6" fmla="*/ 135 w 135"/>
                <a:gd name="T7" fmla="*/ 4 h 135"/>
                <a:gd name="T8" fmla="*/ 133 w 135"/>
                <a:gd name="T9" fmla="*/ 135 h 135"/>
                <a:gd name="T10" fmla="*/ 34 w 135"/>
                <a:gd name="T11" fmla="*/ 133 h 135"/>
              </a:gdLst>
              <a:ahLst/>
              <a:cxnLst>
                <a:cxn ang="0">
                  <a:pos x="T0" y="T1"/>
                </a:cxn>
                <a:cxn ang="0">
                  <a:pos x="T2" y="T3"/>
                </a:cxn>
                <a:cxn ang="0">
                  <a:pos x="T4" y="T5"/>
                </a:cxn>
                <a:cxn ang="0">
                  <a:pos x="T6" y="T7"/>
                </a:cxn>
                <a:cxn ang="0">
                  <a:pos x="T8" y="T9"/>
                </a:cxn>
                <a:cxn ang="0">
                  <a:pos x="T10" y="T11"/>
                </a:cxn>
              </a:cxnLst>
              <a:rect l="0" t="0" r="r" b="b"/>
              <a:pathLst>
                <a:path w="135" h="135">
                  <a:moveTo>
                    <a:pt x="34" y="133"/>
                  </a:moveTo>
                  <a:lnTo>
                    <a:pt x="0" y="131"/>
                  </a:lnTo>
                  <a:lnTo>
                    <a:pt x="6" y="0"/>
                  </a:lnTo>
                  <a:lnTo>
                    <a:pt x="135" y="4"/>
                  </a:lnTo>
                  <a:lnTo>
                    <a:pt x="133" y="135"/>
                  </a:lnTo>
                  <a:lnTo>
                    <a:pt x="34"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028"/>
            <p:cNvSpPr>
              <a:spLocks/>
            </p:cNvSpPr>
            <p:nvPr/>
          </p:nvSpPr>
          <p:spPr bwMode="auto">
            <a:xfrm>
              <a:off x="22677" y="9058"/>
              <a:ext cx="133" cy="135"/>
            </a:xfrm>
            <a:custGeom>
              <a:avLst/>
              <a:gdLst>
                <a:gd name="T0" fmla="*/ 62 w 133"/>
                <a:gd name="T1" fmla="*/ 133 h 135"/>
                <a:gd name="T2" fmla="*/ 0 w 133"/>
                <a:gd name="T3" fmla="*/ 131 h 135"/>
                <a:gd name="T4" fmla="*/ 2 w 133"/>
                <a:gd name="T5" fmla="*/ 0 h 135"/>
                <a:gd name="T6" fmla="*/ 133 w 133"/>
                <a:gd name="T7" fmla="*/ 4 h 135"/>
                <a:gd name="T8" fmla="*/ 131 w 133"/>
                <a:gd name="T9" fmla="*/ 135 h 135"/>
                <a:gd name="T10" fmla="*/ 62 w 133"/>
                <a:gd name="T11" fmla="*/ 133 h 135"/>
              </a:gdLst>
              <a:ahLst/>
              <a:cxnLst>
                <a:cxn ang="0">
                  <a:pos x="T0" y="T1"/>
                </a:cxn>
                <a:cxn ang="0">
                  <a:pos x="T2" y="T3"/>
                </a:cxn>
                <a:cxn ang="0">
                  <a:pos x="T4" y="T5"/>
                </a:cxn>
                <a:cxn ang="0">
                  <a:pos x="T6" y="T7"/>
                </a:cxn>
                <a:cxn ang="0">
                  <a:pos x="T8" y="T9"/>
                </a:cxn>
                <a:cxn ang="0">
                  <a:pos x="T10" y="T11"/>
                </a:cxn>
              </a:cxnLst>
              <a:rect l="0" t="0" r="r" b="b"/>
              <a:pathLst>
                <a:path w="133" h="135">
                  <a:moveTo>
                    <a:pt x="62" y="133"/>
                  </a:moveTo>
                  <a:lnTo>
                    <a:pt x="0" y="131"/>
                  </a:lnTo>
                  <a:lnTo>
                    <a:pt x="2" y="0"/>
                  </a:lnTo>
                  <a:lnTo>
                    <a:pt x="133" y="4"/>
                  </a:lnTo>
                  <a:lnTo>
                    <a:pt x="131" y="135"/>
                  </a:lnTo>
                  <a:lnTo>
                    <a:pt x="62"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029"/>
            <p:cNvSpPr>
              <a:spLocks/>
            </p:cNvSpPr>
            <p:nvPr/>
          </p:nvSpPr>
          <p:spPr bwMode="auto">
            <a:xfrm>
              <a:off x="22808" y="9062"/>
              <a:ext cx="131" cy="134"/>
            </a:xfrm>
            <a:custGeom>
              <a:avLst/>
              <a:gdLst>
                <a:gd name="T0" fmla="*/ 0 w 131"/>
                <a:gd name="T1" fmla="*/ 131 h 134"/>
                <a:gd name="T2" fmla="*/ 2 w 131"/>
                <a:gd name="T3" fmla="*/ 0 h 134"/>
                <a:gd name="T4" fmla="*/ 131 w 131"/>
                <a:gd name="T5" fmla="*/ 2 h 134"/>
                <a:gd name="T6" fmla="*/ 129 w 131"/>
                <a:gd name="T7" fmla="*/ 134 h 134"/>
                <a:gd name="T8" fmla="*/ 97 w 131"/>
                <a:gd name="T9" fmla="*/ 134 h 134"/>
                <a:gd name="T10" fmla="*/ 0 w 131"/>
                <a:gd name="T11" fmla="*/ 131 h 134"/>
              </a:gdLst>
              <a:ahLst/>
              <a:cxnLst>
                <a:cxn ang="0">
                  <a:pos x="T0" y="T1"/>
                </a:cxn>
                <a:cxn ang="0">
                  <a:pos x="T2" y="T3"/>
                </a:cxn>
                <a:cxn ang="0">
                  <a:pos x="T4" y="T5"/>
                </a:cxn>
                <a:cxn ang="0">
                  <a:pos x="T6" y="T7"/>
                </a:cxn>
                <a:cxn ang="0">
                  <a:pos x="T8" y="T9"/>
                </a:cxn>
                <a:cxn ang="0">
                  <a:pos x="T10" y="T11"/>
                </a:cxn>
              </a:cxnLst>
              <a:rect l="0" t="0" r="r" b="b"/>
              <a:pathLst>
                <a:path w="131" h="134">
                  <a:moveTo>
                    <a:pt x="0" y="131"/>
                  </a:moveTo>
                  <a:lnTo>
                    <a:pt x="2" y="0"/>
                  </a:lnTo>
                  <a:lnTo>
                    <a:pt x="131" y="2"/>
                  </a:lnTo>
                  <a:lnTo>
                    <a:pt x="129" y="134"/>
                  </a:lnTo>
                  <a:lnTo>
                    <a:pt x="97" y="134"/>
                  </a:lnTo>
                  <a:lnTo>
                    <a:pt x="0"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030"/>
            <p:cNvSpPr>
              <a:spLocks/>
            </p:cNvSpPr>
            <p:nvPr/>
          </p:nvSpPr>
          <p:spPr bwMode="auto">
            <a:xfrm>
              <a:off x="21930" y="9026"/>
              <a:ext cx="169" cy="139"/>
            </a:xfrm>
            <a:custGeom>
              <a:avLst/>
              <a:gdLst>
                <a:gd name="T0" fmla="*/ 161 w 169"/>
                <a:gd name="T1" fmla="*/ 139 h 139"/>
                <a:gd name="T2" fmla="*/ 0 w 169"/>
                <a:gd name="T3" fmla="*/ 131 h 139"/>
                <a:gd name="T4" fmla="*/ 6 w 169"/>
                <a:gd name="T5" fmla="*/ 0 h 139"/>
                <a:gd name="T6" fmla="*/ 163 w 169"/>
                <a:gd name="T7" fmla="*/ 11 h 139"/>
                <a:gd name="T8" fmla="*/ 169 w 169"/>
                <a:gd name="T9" fmla="*/ 11 h 139"/>
                <a:gd name="T10" fmla="*/ 161 w 169"/>
                <a:gd name="T11" fmla="*/ 139 h 139"/>
              </a:gdLst>
              <a:ahLst/>
              <a:cxnLst>
                <a:cxn ang="0">
                  <a:pos x="T0" y="T1"/>
                </a:cxn>
                <a:cxn ang="0">
                  <a:pos x="T2" y="T3"/>
                </a:cxn>
                <a:cxn ang="0">
                  <a:pos x="T4" y="T5"/>
                </a:cxn>
                <a:cxn ang="0">
                  <a:pos x="T6" y="T7"/>
                </a:cxn>
                <a:cxn ang="0">
                  <a:pos x="T8" y="T9"/>
                </a:cxn>
                <a:cxn ang="0">
                  <a:pos x="T10" y="T11"/>
                </a:cxn>
              </a:cxnLst>
              <a:rect l="0" t="0" r="r" b="b"/>
              <a:pathLst>
                <a:path w="169" h="139">
                  <a:moveTo>
                    <a:pt x="161" y="139"/>
                  </a:moveTo>
                  <a:lnTo>
                    <a:pt x="0" y="131"/>
                  </a:lnTo>
                  <a:lnTo>
                    <a:pt x="6" y="0"/>
                  </a:lnTo>
                  <a:lnTo>
                    <a:pt x="163" y="11"/>
                  </a:lnTo>
                  <a:lnTo>
                    <a:pt x="169" y="11"/>
                  </a:lnTo>
                  <a:lnTo>
                    <a:pt x="161" y="139"/>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031"/>
            <p:cNvSpPr>
              <a:spLocks/>
            </p:cNvSpPr>
            <p:nvPr/>
          </p:nvSpPr>
          <p:spPr bwMode="auto">
            <a:xfrm>
              <a:off x="22415" y="9049"/>
              <a:ext cx="135" cy="136"/>
            </a:xfrm>
            <a:custGeom>
              <a:avLst/>
              <a:gdLst>
                <a:gd name="T0" fmla="*/ 135 w 135"/>
                <a:gd name="T1" fmla="*/ 5 h 136"/>
                <a:gd name="T2" fmla="*/ 129 w 135"/>
                <a:gd name="T3" fmla="*/ 136 h 136"/>
                <a:gd name="T4" fmla="*/ 0 w 135"/>
                <a:gd name="T5" fmla="*/ 129 h 136"/>
                <a:gd name="T6" fmla="*/ 4 w 135"/>
                <a:gd name="T7" fmla="*/ 0 h 136"/>
                <a:gd name="T8" fmla="*/ 135 w 135"/>
                <a:gd name="T9" fmla="*/ 5 h 136"/>
              </a:gdLst>
              <a:ahLst/>
              <a:cxnLst>
                <a:cxn ang="0">
                  <a:pos x="T0" y="T1"/>
                </a:cxn>
                <a:cxn ang="0">
                  <a:pos x="T2" y="T3"/>
                </a:cxn>
                <a:cxn ang="0">
                  <a:pos x="T4" y="T5"/>
                </a:cxn>
                <a:cxn ang="0">
                  <a:pos x="T6" y="T7"/>
                </a:cxn>
                <a:cxn ang="0">
                  <a:pos x="T8" y="T9"/>
                </a:cxn>
              </a:cxnLst>
              <a:rect l="0" t="0" r="r" b="b"/>
              <a:pathLst>
                <a:path w="135" h="136">
                  <a:moveTo>
                    <a:pt x="135" y="5"/>
                  </a:moveTo>
                  <a:lnTo>
                    <a:pt x="129" y="136"/>
                  </a:lnTo>
                  <a:lnTo>
                    <a:pt x="0" y="129"/>
                  </a:lnTo>
                  <a:lnTo>
                    <a:pt x="4" y="0"/>
                  </a:lnTo>
                  <a:lnTo>
                    <a:pt x="135" y="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032"/>
            <p:cNvSpPr>
              <a:spLocks/>
            </p:cNvSpPr>
            <p:nvPr/>
          </p:nvSpPr>
          <p:spPr bwMode="auto">
            <a:xfrm>
              <a:off x="22254" y="9045"/>
              <a:ext cx="165" cy="133"/>
            </a:xfrm>
            <a:custGeom>
              <a:avLst/>
              <a:gdLst>
                <a:gd name="T0" fmla="*/ 0 w 165"/>
                <a:gd name="T1" fmla="*/ 127 h 133"/>
                <a:gd name="T2" fmla="*/ 6 w 165"/>
                <a:gd name="T3" fmla="*/ 0 h 133"/>
                <a:gd name="T4" fmla="*/ 34 w 165"/>
                <a:gd name="T5" fmla="*/ 0 h 133"/>
                <a:gd name="T6" fmla="*/ 163 w 165"/>
                <a:gd name="T7" fmla="*/ 4 h 133"/>
                <a:gd name="T8" fmla="*/ 165 w 165"/>
                <a:gd name="T9" fmla="*/ 4 h 133"/>
                <a:gd name="T10" fmla="*/ 161 w 165"/>
                <a:gd name="T11" fmla="*/ 133 h 133"/>
                <a:gd name="T12" fmla="*/ 2 w 165"/>
                <a:gd name="T13" fmla="*/ 129 h 133"/>
                <a:gd name="T14" fmla="*/ 0 w 165"/>
                <a:gd name="T15" fmla="*/ 127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33">
                  <a:moveTo>
                    <a:pt x="0" y="127"/>
                  </a:moveTo>
                  <a:lnTo>
                    <a:pt x="6" y="0"/>
                  </a:lnTo>
                  <a:lnTo>
                    <a:pt x="34" y="0"/>
                  </a:lnTo>
                  <a:lnTo>
                    <a:pt x="163" y="4"/>
                  </a:lnTo>
                  <a:lnTo>
                    <a:pt x="165" y="4"/>
                  </a:lnTo>
                  <a:lnTo>
                    <a:pt x="161" y="133"/>
                  </a:lnTo>
                  <a:lnTo>
                    <a:pt x="2" y="129"/>
                  </a:lnTo>
                  <a:lnTo>
                    <a:pt x="0" y="12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033"/>
            <p:cNvSpPr>
              <a:spLocks/>
            </p:cNvSpPr>
            <p:nvPr/>
          </p:nvSpPr>
          <p:spPr bwMode="auto">
            <a:xfrm>
              <a:off x="22091" y="9037"/>
              <a:ext cx="169" cy="135"/>
            </a:xfrm>
            <a:custGeom>
              <a:avLst/>
              <a:gdLst>
                <a:gd name="T0" fmla="*/ 6 w 169"/>
                <a:gd name="T1" fmla="*/ 128 h 135"/>
                <a:gd name="T2" fmla="*/ 0 w 169"/>
                <a:gd name="T3" fmla="*/ 128 h 135"/>
                <a:gd name="T4" fmla="*/ 8 w 169"/>
                <a:gd name="T5" fmla="*/ 0 h 135"/>
                <a:gd name="T6" fmla="*/ 169 w 169"/>
                <a:gd name="T7" fmla="*/ 8 h 135"/>
                <a:gd name="T8" fmla="*/ 163 w 169"/>
                <a:gd name="T9" fmla="*/ 135 h 135"/>
                <a:gd name="T10" fmla="*/ 6 w 169"/>
                <a:gd name="T11" fmla="*/ 128 h 135"/>
              </a:gdLst>
              <a:ahLst/>
              <a:cxnLst>
                <a:cxn ang="0">
                  <a:pos x="T0" y="T1"/>
                </a:cxn>
                <a:cxn ang="0">
                  <a:pos x="T2" y="T3"/>
                </a:cxn>
                <a:cxn ang="0">
                  <a:pos x="T4" y="T5"/>
                </a:cxn>
                <a:cxn ang="0">
                  <a:pos x="T6" y="T7"/>
                </a:cxn>
                <a:cxn ang="0">
                  <a:pos x="T8" y="T9"/>
                </a:cxn>
                <a:cxn ang="0">
                  <a:pos x="T10" y="T11"/>
                </a:cxn>
              </a:cxnLst>
              <a:rect l="0" t="0" r="r" b="b"/>
              <a:pathLst>
                <a:path w="169" h="135">
                  <a:moveTo>
                    <a:pt x="6" y="128"/>
                  </a:moveTo>
                  <a:lnTo>
                    <a:pt x="0" y="128"/>
                  </a:lnTo>
                  <a:lnTo>
                    <a:pt x="8" y="0"/>
                  </a:lnTo>
                  <a:lnTo>
                    <a:pt x="169" y="8"/>
                  </a:lnTo>
                  <a:lnTo>
                    <a:pt x="163" y="135"/>
                  </a:lnTo>
                  <a:lnTo>
                    <a:pt x="6" y="128"/>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034"/>
            <p:cNvSpPr>
              <a:spLocks/>
            </p:cNvSpPr>
            <p:nvPr/>
          </p:nvSpPr>
          <p:spPr bwMode="auto">
            <a:xfrm>
              <a:off x="23457" y="9099"/>
              <a:ext cx="199" cy="103"/>
            </a:xfrm>
            <a:custGeom>
              <a:avLst/>
              <a:gdLst>
                <a:gd name="T0" fmla="*/ 2 w 199"/>
                <a:gd name="T1" fmla="*/ 103 h 103"/>
                <a:gd name="T2" fmla="*/ 0 w 199"/>
                <a:gd name="T3" fmla="*/ 0 h 103"/>
                <a:gd name="T4" fmla="*/ 131 w 199"/>
                <a:gd name="T5" fmla="*/ 0 h 103"/>
                <a:gd name="T6" fmla="*/ 152 w 199"/>
                <a:gd name="T7" fmla="*/ 15 h 103"/>
                <a:gd name="T8" fmla="*/ 154 w 199"/>
                <a:gd name="T9" fmla="*/ 19 h 103"/>
                <a:gd name="T10" fmla="*/ 156 w 199"/>
                <a:gd name="T11" fmla="*/ 34 h 103"/>
                <a:gd name="T12" fmla="*/ 167 w 199"/>
                <a:gd name="T13" fmla="*/ 49 h 103"/>
                <a:gd name="T14" fmla="*/ 176 w 199"/>
                <a:gd name="T15" fmla="*/ 56 h 103"/>
                <a:gd name="T16" fmla="*/ 178 w 199"/>
                <a:gd name="T17" fmla="*/ 64 h 103"/>
                <a:gd name="T18" fmla="*/ 173 w 199"/>
                <a:gd name="T19" fmla="*/ 69 h 103"/>
                <a:gd name="T20" fmla="*/ 169 w 199"/>
                <a:gd name="T21" fmla="*/ 81 h 103"/>
                <a:gd name="T22" fmla="*/ 176 w 199"/>
                <a:gd name="T23" fmla="*/ 84 h 103"/>
                <a:gd name="T24" fmla="*/ 182 w 199"/>
                <a:gd name="T25" fmla="*/ 90 h 103"/>
                <a:gd name="T26" fmla="*/ 191 w 199"/>
                <a:gd name="T27" fmla="*/ 90 h 103"/>
                <a:gd name="T28" fmla="*/ 199 w 199"/>
                <a:gd name="T29" fmla="*/ 101 h 103"/>
                <a:gd name="T30" fmla="*/ 195 w 199"/>
                <a:gd name="T31" fmla="*/ 103 h 103"/>
                <a:gd name="T32" fmla="*/ 64 w 199"/>
                <a:gd name="T33" fmla="*/ 103 h 103"/>
                <a:gd name="T34" fmla="*/ 2 w 199"/>
                <a:gd name="T35"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9" h="103">
                  <a:moveTo>
                    <a:pt x="2" y="103"/>
                  </a:moveTo>
                  <a:lnTo>
                    <a:pt x="0" y="0"/>
                  </a:lnTo>
                  <a:lnTo>
                    <a:pt x="131" y="0"/>
                  </a:lnTo>
                  <a:lnTo>
                    <a:pt x="152" y="15"/>
                  </a:lnTo>
                  <a:lnTo>
                    <a:pt x="154" y="19"/>
                  </a:lnTo>
                  <a:lnTo>
                    <a:pt x="156" y="34"/>
                  </a:lnTo>
                  <a:lnTo>
                    <a:pt x="167" y="49"/>
                  </a:lnTo>
                  <a:lnTo>
                    <a:pt x="176" y="56"/>
                  </a:lnTo>
                  <a:lnTo>
                    <a:pt x="178" y="64"/>
                  </a:lnTo>
                  <a:lnTo>
                    <a:pt x="173" y="69"/>
                  </a:lnTo>
                  <a:lnTo>
                    <a:pt x="169" y="81"/>
                  </a:lnTo>
                  <a:lnTo>
                    <a:pt x="176" y="84"/>
                  </a:lnTo>
                  <a:lnTo>
                    <a:pt x="182" y="90"/>
                  </a:lnTo>
                  <a:lnTo>
                    <a:pt x="191" y="90"/>
                  </a:lnTo>
                  <a:lnTo>
                    <a:pt x="199" y="101"/>
                  </a:lnTo>
                  <a:lnTo>
                    <a:pt x="195" y="103"/>
                  </a:lnTo>
                  <a:lnTo>
                    <a:pt x="64" y="103"/>
                  </a:lnTo>
                  <a:lnTo>
                    <a:pt x="2" y="103"/>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035"/>
            <p:cNvSpPr>
              <a:spLocks/>
            </p:cNvSpPr>
            <p:nvPr/>
          </p:nvSpPr>
          <p:spPr bwMode="auto">
            <a:xfrm>
              <a:off x="23328" y="9099"/>
              <a:ext cx="131" cy="103"/>
            </a:xfrm>
            <a:custGeom>
              <a:avLst/>
              <a:gdLst>
                <a:gd name="T0" fmla="*/ 62 w 131"/>
                <a:gd name="T1" fmla="*/ 103 h 103"/>
                <a:gd name="T2" fmla="*/ 0 w 131"/>
                <a:gd name="T3" fmla="*/ 103 h 103"/>
                <a:gd name="T4" fmla="*/ 0 w 131"/>
                <a:gd name="T5" fmla="*/ 2 h 103"/>
                <a:gd name="T6" fmla="*/ 113 w 131"/>
                <a:gd name="T7" fmla="*/ 0 h 103"/>
                <a:gd name="T8" fmla="*/ 129 w 131"/>
                <a:gd name="T9" fmla="*/ 0 h 103"/>
                <a:gd name="T10" fmla="*/ 131 w 131"/>
                <a:gd name="T11" fmla="*/ 103 h 103"/>
                <a:gd name="T12" fmla="*/ 62 w 131"/>
                <a:gd name="T13" fmla="*/ 103 h 103"/>
              </a:gdLst>
              <a:ahLst/>
              <a:cxnLst>
                <a:cxn ang="0">
                  <a:pos x="T0" y="T1"/>
                </a:cxn>
                <a:cxn ang="0">
                  <a:pos x="T2" y="T3"/>
                </a:cxn>
                <a:cxn ang="0">
                  <a:pos x="T4" y="T5"/>
                </a:cxn>
                <a:cxn ang="0">
                  <a:pos x="T6" y="T7"/>
                </a:cxn>
                <a:cxn ang="0">
                  <a:pos x="T8" y="T9"/>
                </a:cxn>
                <a:cxn ang="0">
                  <a:pos x="T10" y="T11"/>
                </a:cxn>
                <a:cxn ang="0">
                  <a:pos x="T12" y="T13"/>
                </a:cxn>
              </a:cxnLst>
              <a:rect l="0" t="0" r="r" b="b"/>
              <a:pathLst>
                <a:path w="131" h="103">
                  <a:moveTo>
                    <a:pt x="62" y="103"/>
                  </a:moveTo>
                  <a:lnTo>
                    <a:pt x="0" y="103"/>
                  </a:lnTo>
                  <a:lnTo>
                    <a:pt x="0" y="2"/>
                  </a:lnTo>
                  <a:lnTo>
                    <a:pt x="113" y="0"/>
                  </a:lnTo>
                  <a:lnTo>
                    <a:pt x="129" y="0"/>
                  </a:lnTo>
                  <a:lnTo>
                    <a:pt x="131" y="103"/>
                  </a:lnTo>
                  <a:lnTo>
                    <a:pt x="62" y="10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036"/>
            <p:cNvSpPr>
              <a:spLocks/>
            </p:cNvSpPr>
            <p:nvPr/>
          </p:nvSpPr>
          <p:spPr bwMode="auto">
            <a:xfrm>
              <a:off x="24726" y="6041"/>
              <a:ext cx="386" cy="298"/>
            </a:xfrm>
            <a:custGeom>
              <a:avLst/>
              <a:gdLst>
                <a:gd name="T0" fmla="*/ 0 w 386"/>
                <a:gd name="T1" fmla="*/ 23 h 298"/>
                <a:gd name="T2" fmla="*/ 41 w 386"/>
                <a:gd name="T3" fmla="*/ 0 h 298"/>
                <a:gd name="T4" fmla="*/ 75 w 386"/>
                <a:gd name="T5" fmla="*/ 60 h 298"/>
                <a:gd name="T6" fmla="*/ 118 w 386"/>
                <a:gd name="T7" fmla="*/ 45 h 298"/>
                <a:gd name="T8" fmla="*/ 122 w 386"/>
                <a:gd name="T9" fmla="*/ 55 h 298"/>
                <a:gd name="T10" fmla="*/ 225 w 386"/>
                <a:gd name="T11" fmla="*/ 42 h 298"/>
                <a:gd name="T12" fmla="*/ 257 w 386"/>
                <a:gd name="T13" fmla="*/ 49 h 298"/>
                <a:gd name="T14" fmla="*/ 268 w 386"/>
                <a:gd name="T15" fmla="*/ 73 h 298"/>
                <a:gd name="T16" fmla="*/ 292 w 386"/>
                <a:gd name="T17" fmla="*/ 83 h 298"/>
                <a:gd name="T18" fmla="*/ 328 w 386"/>
                <a:gd name="T19" fmla="*/ 68 h 298"/>
                <a:gd name="T20" fmla="*/ 386 w 386"/>
                <a:gd name="T21" fmla="*/ 73 h 298"/>
                <a:gd name="T22" fmla="*/ 361 w 386"/>
                <a:gd name="T23" fmla="*/ 79 h 298"/>
                <a:gd name="T24" fmla="*/ 361 w 386"/>
                <a:gd name="T25" fmla="*/ 90 h 298"/>
                <a:gd name="T26" fmla="*/ 270 w 386"/>
                <a:gd name="T27" fmla="*/ 148 h 298"/>
                <a:gd name="T28" fmla="*/ 142 w 386"/>
                <a:gd name="T29" fmla="*/ 197 h 298"/>
                <a:gd name="T30" fmla="*/ 15 w 386"/>
                <a:gd name="T31" fmla="*/ 298 h 298"/>
                <a:gd name="T32" fmla="*/ 0 w 386"/>
                <a:gd name="T33" fmla="*/ 23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86" h="298">
                  <a:moveTo>
                    <a:pt x="0" y="23"/>
                  </a:moveTo>
                  <a:lnTo>
                    <a:pt x="41" y="0"/>
                  </a:lnTo>
                  <a:lnTo>
                    <a:pt x="75" y="60"/>
                  </a:lnTo>
                  <a:lnTo>
                    <a:pt x="118" y="45"/>
                  </a:lnTo>
                  <a:lnTo>
                    <a:pt x="122" y="55"/>
                  </a:lnTo>
                  <a:lnTo>
                    <a:pt x="225" y="42"/>
                  </a:lnTo>
                  <a:lnTo>
                    <a:pt x="257" y="49"/>
                  </a:lnTo>
                  <a:lnTo>
                    <a:pt x="268" y="73"/>
                  </a:lnTo>
                  <a:lnTo>
                    <a:pt x="292" y="83"/>
                  </a:lnTo>
                  <a:lnTo>
                    <a:pt x="328" y="68"/>
                  </a:lnTo>
                  <a:lnTo>
                    <a:pt x="386" y="73"/>
                  </a:lnTo>
                  <a:lnTo>
                    <a:pt x="361" y="79"/>
                  </a:lnTo>
                  <a:lnTo>
                    <a:pt x="361" y="90"/>
                  </a:lnTo>
                  <a:lnTo>
                    <a:pt x="270" y="148"/>
                  </a:lnTo>
                  <a:lnTo>
                    <a:pt x="142" y="197"/>
                  </a:lnTo>
                  <a:lnTo>
                    <a:pt x="15" y="298"/>
                  </a:lnTo>
                  <a:lnTo>
                    <a:pt x="0" y="23"/>
                  </a:lnTo>
                  <a:close/>
                </a:path>
              </a:pathLst>
            </a:custGeom>
            <a:solidFill>
              <a:srgbClr val="8F0A0A"/>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037"/>
            <p:cNvSpPr>
              <a:spLocks/>
            </p:cNvSpPr>
            <p:nvPr/>
          </p:nvSpPr>
          <p:spPr bwMode="auto">
            <a:xfrm>
              <a:off x="25029" y="6758"/>
              <a:ext cx="292" cy="154"/>
            </a:xfrm>
            <a:custGeom>
              <a:avLst/>
              <a:gdLst>
                <a:gd name="T0" fmla="*/ 2 w 292"/>
                <a:gd name="T1" fmla="*/ 154 h 154"/>
                <a:gd name="T2" fmla="*/ 0 w 292"/>
                <a:gd name="T3" fmla="*/ 122 h 154"/>
                <a:gd name="T4" fmla="*/ 30 w 292"/>
                <a:gd name="T5" fmla="*/ 120 h 154"/>
                <a:gd name="T6" fmla="*/ 23 w 292"/>
                <a:gd name="T7" fmla="*/ 0 h 154"/>
                <a:gd name="T8" fmla="*/ 242 w 292"/>
                <a:gd name="T9" fmla="*/ 45 h 154"/>
                <a:gd name="T10" fmla="*/ 274 w 292"/>
                <a:gd name="T11" fmla="*/ 60 h 154"/>
                <a:gd name="T12" fmla="*/ 292 w 292"/>
                <a:gd name="T13" fmla="*/ 69 h 154"/>
                <a:gd name="T14" fmla="*/ 292 w 292"/>
                <a:gd name="T15" fmla="*/ 101 h 154"/>
                <a:gd name="T16" fmla="*/ 264 w 292"/>
                <a:gd name="T17" fmla="*/ 105 h 154"/>
                <a:gd name="T18" fmla="*/ 264 w 292"/>
                <a:gd name="T19" fmla="*/ 137 h 154"/>
                <a:gd name="T20" fmla="*/ 232 w 292"/>
                <a:gd name="T21" fmla="*/ 139 h 154"/>
                <a:gd name="T22" fmla="*/ 232 w 292"/>
                <a:gd name="T23" fmla="*/ 152 h 154"/>
                <a:gd name="T24" fmla="*/ 199 w 292"/>
                <a:gd name="T25" fmla="*/ 154 h 154"/>
                <a:gd name="T26" fmla="*/ 199 w 292"/>
                <a:gd name="T27" fmla="*/ 139 h 154"/>
                <a:gd name="T28" fmla="*/ 2 w 292"/>
                <a:gd name="T2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2" h="154">
                  <a:moveTo>
                    <a:pt x="2" y="154"/>
                  </a:moveTo>
                  <a:lnTo>
                    <a:pt x="0" y="122"/>
                  </a:lnTo>
                  <a:lnTo>
                    <a:pt x="30" y="120"/>
                  </a:lnTo>
                  <a:lnTo>
                    <a:pt x="23" y="0"/>
                  </a:lnTo>
                  <a:lnTo>
                    <a:pt x="242" y="45"/>
                  </a:lnTo>
                  <a:lnTo>
                    <a:pt x="274" y="60"/>
                  </a:lnTo>
                  <a:lnTo>
                    <a:pt x="292" y="69"/>
                  </a:lnTo>
                  <a:lnTo>
                    <a:pt x="292" y="101"/>
                  </a:lnTo>
                  <a:lnTo>
                    <a:pt x="264" y="105"/>
                  </a:lnTo>
                  <a:lnTo>
                    <a:pt x="264" y="137"/>
                  </a:lnTo>
                  <a:lnTo>
                    <a:pt x="232" y="139"/>
                  </a:lnTo>
                  <a:lnTo>
                    <a:pt x="232" y="152"/>
                  </a:lnTo>
                  <a:lnTo>
                    <a:pt x="199" y="154"/>
                  </a:lnTo>
                  <a:lnTo>
                    <a:pt x="199" y="139"/>
                  </a:lnTo>
                  <a:lnTo>
                    <a:pt x="2" y="154"/>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038"/>
            <p:cNvSpPr>
              <a:spLocks/>
            </p:cNvSpPr>
            <p:nvPr/>
          </p:nvSpPr>
          <p:spPr bwMode="auto">
            <a:xfrm>
              <a:off x="25293" y="6827"/>
              <a:ext cx="180" cy="259"/>
            </a:xfrm>
            <a:custGeom>
              <a:avLst/>
              <a:gdLst>
                <a:gd name="T0" fmla="*/ 13 w 180"/>
                <a:gd name="T1" fmla="*/ 229 h 259"/>
                <a:gd name="T2" fmla="*/ 0 w 180"/>
                <a:gd name="T3" fmla="*/ 68 h 259"/>
                <a:gd name="T4" fmla="*/ 0 w 180"/>
                <a:gd name="T5" fmla="*/ 36 h 259"/>
                <a:gd name="T6" fmla="*/ 28 w 180"/>
                <a:gd name="T7" fmla="*/ 32 h 259"/>
                <a:gd name="T8" fmla="*/ 28 w 180"/>
                <a:gd name="T9" fmla="*/ 0 h 259"/>
                <a:gd name="T10" fmla="*/ 60 w 180"/>
                <a:gd name="T11" fmla="*/ 15 h 259"/>
                <a:gd name="T12" fmla="*/ 62 w 180"/>
                <a:gd name="T13" fmla="*/ 10 h 259"/>
                <a:gd name="T14" fmla="*/ 66 w 180"/>
                <a:gd name="T15" fmla="*/ 12 h 259"/>
                <a:gd name="T16" fmla="*/ 68 w 180"/>
                <a:gd name="T17" fmla="*/ 15 h 259"/>
                <a:gd name="T18" fmla="*/ 79 w 180"/>
                <a:gd name="T19" fmla="*/ 12 h 259"/>
                <a:gd name="T20" fmla="*/ 86 w 180"/>
                <a:gd name="T21" fmla="*/ 15 h 259"/>
                <a:gd name="T22" fmla="*/ 94 w 180"/>
                <a:gd name="T23" fmla="*/ 15 h 259"/>
                <a:gd name="T24" fmla="*/ 94 w 180"/>
                <a:gd name="T25" fmla="*/ 27 h 259"/>
                <a:gd name="T26" fmla="*/ 96 w 180"/>
                <a:gd name="T27" fmla="*/ 27 h 259"/>
                <a:gd name="T28" fmla="*/ 105 w 180"/>
                <a:gd name="T29" fmla="*/ 124 h 259"/>
                <a:gd name="T30" fmla="*/ 172 w 180"/>
                <a:gd name="T31" fmla="*/ 122 h 259"/>
                <a:gd name="T32" fmla="*/ 180 w 180"/>
                <a:gd name="T33" fmla="*/ 251 h 259"/>
                <a:gd name="T34" fmla="*/ 114 w 180"/>
                <a:gd name="T35" fmla="*/ 255 h 259"/>
                <a:gd name="T36" fmla="*/ 47 w 180"/>
                <a:gd name="T37" fmla="*/ 259 h 259"/>
                <a:gd name="T38" fmla="*/ 45 w 180"/>
                <a:gd name="T39" fmla="*/ 229 h 259"/>
                <a:gd name="T40" fmla="*/ 13 w 180"/>
                <a:gd name="T41" fmla="*/ 22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259">
                  <a:moveTo>
                    <a:pt x="13" y="229"/>
                  </a:moveTo>
                  <a:lnTo>
                    <a:pt x="0" y="68"/>
                  </a:lnTo>
                  <a:lnTo>
                    <a:pt x="0" y="36"/>
                  </a:lnTo>
                  <a:lnTo>
                    <a:pt x="28" y="32"/>
                  </a:lnTo>
                  <a:lnTo>
                    <a:pt x="28" y="0"/>
                  </a:lnTo>
                  <a:lnTo>
                    <a:pt x="60" y="15"/>
                  </a:lnTo>
                  <a:lnTo>
                    <a:pt x="62" y="10"/>
                  </a:lnTo>
                  <a:lnTo>
                    <a:pt x="66" y="12"/>
                  </a:lnTo>
                  <a:lnTo>
                    <a:pt x="68" y="15"/>
                  </a:lnTo>
                  <a:lnTo>
                    <a:pt x="79" y="12"/>
                  </a:lnTo>
                  <a:lnTo>
                    <a:pt x="86" y="15"/>
                  </a:lnTo>
                  <a:lnTo>
                    <a:pt x="94" y="15"/>
                  </a:lnTo>
                  <a:lnTo>
                    <a:pt x="94" y="27"/>
                  </a:lnTo>
                  <a:lnTo>
                    <a:pt x="96" y="27"/>
                  </a:lnTo>
                  <a:lnTo>
                    <a:pt x="105" y="124"/>
                  </a:lnTo>
                  <a:lnTo>
                    <a:pt x="172" y="122"/>
                  </a:lnTo>
                  <a:lnTo>
                    <a:pt x="180" y="251"/>
                  </a:lnTo>
                  <a:lnTo>
                    <a:pt x="114" y="255"/>
                  </a:lnTo>
                  <a:lnTo>
                    <a:pt x="47" y="259"/>
                  </a:lnTo>
                  <a:lnTo>
                    <a:pt x="45" y="229"/>
                  </a:lnTo>
                  <a:lnTo>
                    <a:pt x="13" y="22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039"/>
            <p:cNvSpPr>
              <a:spLocks/>
            </p:cNvSpPr>
            <p:nvPr/>
          </p:nvSpPr>
          <p:spPr bwMode="auto">
            <a:xfrm>
              <a:off x="25387" y="6837"/>
              <a:ext cx="172" cy="114"/>
            </a:xfrm>
            <a:custGeom>
              <a:avLst/>
              <a:gdLst>
                <a:gd name="T0" fmla="*/ 0 w 172"/>
                <a:gd name="T1" fmla="*/ 5 h 114"/>
                <a:gd name="T2" fmla="*/ 9 w 172"/>
                <a:gd name="T3" fmla="*/ 13 h 114"/>
                <a:gd name="T4" fmla="*/ 17 w 172"/>
                <a:gd name="T5" fmla="*/ 13 h 114"/>
                <a:gd name="T6" fmla="*/ 20 w 172"/>
                <a:gd name="T7" fmla="*/ 5 h 114"/>
                <a:gd name="T8" fmla="*/ 26 w 172"/>
                <a:gd name="T9" fmla="*/ 7 h 114"/>
                <a:gd name="T10" fmla="*/ 32 w 172"/>
                <a:gd name="T11" fmla="*/ 2 h 114"/>
                <a:gd name="T12" fmla="*/ 41 w 172"/>
                <a:gd name="T13" fmla="*/ 0 h 114"/>
                <a:gd name="T14" fmla="*/ 47 w 172"/>
                <a:gd name="T15" fmla="*/ 2 h 114"/>
                <a:gd name="T16" fmla="*/ 52 w 172"/>
                <a:gd name="T17" fmla="*/ 9 h 114"/>
                <a:gd name="T18" fmla="*/ 58 w 172"/>
                <a:gd name="T19" fmla="*/ 7 h 114"/>
                <a:gd name="T20" fmla="*/ 73 w 172"/>
                <a:gd name="T21" fmla="*/ 13 h 114"/>
                <a:gd name="T22" fmla="*/ 82 w 172"/>
                <a:gd name="T23" fmla="*/ 7 h 114"/>
                <a:gd name="T24" fmla="*/ 95 w 172"/>
                <a:gd name="T25" fmla="*/ 17 h 114"/>
                <a:gd name="T26" fmla="*/ 101 w 172"/>
                <a:gd name="T27" fmla="*/ 17 h 114"/>
                <a:gd name="T28" fmla="*/ 112 w 172"/>
                <a:gd name="T29" fmla="*/ 15 h 114"/>
                <a:gd name="T30" fmla="*/ 123 w 172"/>
                <a:gd name="T31" fmla="*/ 22 h 114"/>
                <a:gd name="T32" fmla="*/ 131 w 172"/>
                <a:gd name="T33" fmla="*/ 20 h 114"/>
                <a:gd name="T34" fmla="*/ 140 w 172"/>
                <a:gd name="T35" fmla="*/ 24 h 114"/>
                <a:gd name="T36" fmla="*/ 151 w 172"/>
                <a:gd name="T37" fmla="*/ 28 h 114"/>
                <a:gd name="T38" fmla="*/ 155 w 172"/>
                <a:gd name="T39" fmla="*/ 28 h 114"/>
                <a:gd name="T40" fmla="*/ 157 w 172"/>
                <a:gd name="T41" fmla="*/ 41 h 114"/>
                <a:gd name="T42" fmla="*/ 166 w 172"/>
                <a:gd name="T43" fmla="*/ 45 h 114"/>
                <a:gd name="T44" fmla="*/ 151 w 172"/>
                <a:gd name="T45" fmla="*/ 63 h 114"/>
                <a:gd name="T46" fmla="*/ 148 w 172"/>
                <a:gd name="T47" fmla="*/ 69 h 114"/>
                <a:gd name="T48" fmla="*/ 161 w 172"/>
                <a:gd name="T49" fmla="*/ 78 h 114"/>
                <a:gd name="T50" fmla="*/ 172 w 172"/>
                <a:gd name="T51" fmla="*/ 80 h 114"/>
                <a:gd name="T52" fmla="*/ 172 w 172"/>
                <a:gd name="T53" fmla="*/ 106 h 114"/>
                <a:gd name="T54" fmla="*/ 78 w 172"/>
                <a:gd name="T55" fmla="*/ 112 h 114"/>
                <a:gd name="T56" fmla="*/ 11 w 172"/>
                <a:gd name="T57" fmla="*/ 114 h 114"/>
                <a:gd name="T58" fmla="*/ 2 w 172"/>
                <a:gd name="T59" fmla="*/ 17 h 114"/>
                <a:gd name="T60" fmla="*/ 0 w 172"/>
                <a:gd name="T61" fmla="*/ 17 h 114"/>
                <a:gd name="T62" fmla="*/ 0 w 172"/>
                <a:gd name="T63" fmla="*/ 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 h="114">
                  <a:moveTo>
                    <a:pt x="0" y="5"/>
                  </a:moveTo>
                  <a:lnTo>
                    <a:pt x="9" y="13"/>
                  </a:lnTo>
                  <a:lnTo>
                    <a:pt x="17" y="13"/>
                  </a:lnTo>
                  <a:lnTo>
                    <a:pt x="20" y="5"/>
                  </a:lnTo>
                  <a:lnTo>
                    <a:pt x="26" y="7"/>
                  </a:lnTo>
                  <a:lnTo>
                    <a:pt x="32" y="2"/>
                  </a:lnTo>
                  <a:lnTo>
                    <a:pt x="41" y="0"/>
                  </a:lnTo>
                  <a:lnTo>
                    <a:pt x="47" y="2"/>
                  </a:lnTo>
                  <a:lnTo>
                    <a:pt x="52" y="9"/>
                  </a:lnTo>
                  <a:lnTo>
                    <a:pt x="58" y="7"/>
                  </a:lnTo>
                  <a:lnTo>
                    <a:pt x="73" y="13"/>
                  </a:lnTo>
                  <a:lnTo>
                    <a:pt x="82" y="7"/>
                  </a:lnTo>
                  <a:lnTo>
                    <a:pt x="95" y="17"/>
                  </a:lnTo>
                  <a:lnTo>
                    <a:pt x="101" y="17"/>
                  </a:lnTo>
                  <a:lnTo>
                    <a:pt x="112" y="15"/>
                  </a:lnTo>
                  <a:lnTo>
                    <a:pt x="123" y="22"/>
                  </a:lnTo>
                  <a:lnTo>
                    <a:pt x="131" y="20"/>
                  </a:lnTo>
                  <a:lnTo>
                    <a:pt x="140" y="24"/>
                  </a:lnTo>
                  <a:lnTo>
                    <a:pt x="151" y="28"/>
                  </a:lnTo>
                  <a:lnTo>
                    <a:pt x="155" y="28"/>
                  </a:lnTo>
                  <a:lnTo>
                    <a:pt x="157" y="41"/>
                  </a:lnTo>
                  <a:lnTo>
                    <a:pt x="166" y="45"/>
                  </a:lnTo>
                  <a:lnTo>
                    <a:pt x="151" y="63"/>
                  </a:lnTo>
                  <a:lnTo>
                    <a:pt x="148" y="69"/>
                  </a:lnTo>
                  <a:lnTo>
                    <a:pt x="161" y="78"/>
                  </a:lnTo>
                  <a:lnTo>
                    <a:pt x="172" y="80"/>
                  </a:lnTo>
                  <a:lnTo>
                    <a:pt x="172" y="106"/>
                  </a:lnTo>
                  <a:lnTo>
                    <a:pt x="78" y="112"/>
                  </a:lnTo>
                  <a:lnTo>
                    <a:pt x="11" y="114"/>
                  </a:lnTo>
                  <a:lnTo>
                    <a:pt x="2" y="17"/>
                  </a:lnTo>
                  <a:lnTo>
                    <a:pt x="0" y="17"/>
                  </a:lnTo>
                  <a:lnTo>
                    <a:pt x="0" y="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040"/>
            <p:cNvSpPr>
              <a:spLocks/>
            </p:cNvSpPr>
            <p:nvPr/>
          </p:nvSpPr>
          <p:spPr bwMode="auto">
            <a:xfrm>
              <a:off x="25031" y="6895"/>
              <a:ext cx="275" cy="168"/>
            </a:xfrm>
            <a:custGeom>
              <a:avLst/>
              <a:gdLst>
                <a:gd name="T0" fmla="*/ 262 w 275"/>
                <a:gd name="T1" fmla="*/ 0 h 168"/>
                <a:gd name="T2" fmla="*/ 275 w 275"/>
                <a:gd name="T3" fmla="*/ 161 h 168"/>
                <a:gd name="T4" fmla="*/ 174 w 275"/>
                <a:gd name="T5" fmla="*/ 168 h 168"/>
                <a:gd name="T6" fmla="*/ 172 w 275"/>
                <a:gd name="T7" fmla="*/ 136 h 168"/>
                <a:gd name="T8" fmla="*/ 8 w 275"/>
                <a:gd name="T9" fmla="*/ 146 h 168"/>
                <a:gd name="T10" fmla="*/ 0 w 275"/>
                <a:gd name="T11" fmla="*/ 17 h 168"/>
                <a:gd name="T12" fmla="*/ 197 w 275"/>
                <a:gd name="T13" fmla="*/ 2 h 168"/>
                <a:gd name="T14" fmla="*/ 197 w 275"/>
                <a:gd name="T15" fmla="*/ 17 h 168"/>
                <a:gd name="T16" fmla="*/ 230 w 275"/>
                <a:gd name="T17" fmla="*/ 15 h 168"/>
                <a:gd name="T18" fmla="*/ 230 w 275"/>
                <a:gd name="T19" fmla="*/ 2 h 168"/>
                <a:gd name="T20" fmla="*/ 262 w 275"/>
                <a:gd name="T2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5" h="168">
                  <a:moveTo>
                    <a:pt x="262" y="0"/>
                  </a:moveTo>
                  <a:lnTo>
                    <a:pt x="275" y="161"/>
                  </a:lnTo>
                  <a:lnTo>
                    <a:pt x="174" y="168"/>
                  </a:lnTo>
                  <a:lnTo>
                    <a:pt x="172" y="136"/>
                  </a:lnTo>
                  <a:lnTo>
                    <a:pt x="8" y="146"/>
                  </a:lnTo>
                  <a:lnTo>
                    <a:pt x="0" y="17"/>
                  </a:lnTo>
                  <a:lnTo>
                    <a:pt x="197" y="2"/>
                  </a:lnTo>
                  <a:lnTo>
                    <a:pt x="197" y="17"/>
                  </a:lnTo>
                  <a:lnTo>
                    <a:pt x="230" y="15"/>
                  </a:lnTo>
                  <a:lnTo>
                    <a:pt x="230" y="2"/>
                  </a:lnTo>
                  <a:lnTo>
                    <a:pt x="262"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041"/>
            <p:cNvSpPr>
              <a:spLocks/>
            </p:cNvSpPr>
            <p:nvPr/>
          </p:nvSpPr>
          <p:spPr bwMode="auto">
            <a:xfrm>
              <a:off x="25465" y="6910"/>
              <a:ext cx="240" cy="310"/>
            </a:xfrm>
            <a:custGeom>
              <a:avLst/>
              <a:gdLst>
                <a:gd name="T0" fmla="*/ 150 w 240"/>
                <a:gd name="T1" fmla="*/ 26 h 310"/>
                <a:gd name="T2" fmla="*/ 161 w 240"/>
                <a:gd name="T3" fmla="*/ 28 h 310"/>
                <a:gd name="T4" fmla="*/ 163 w 240"/>
                <a:gd name="T5" fmla="*/ 33 h 310"/>
                <a:gd name="T6" fmla="*/ 169 w 240"/>
                <a:gd name="T7" fmla="*/ 39 h 310"/>
                <a:gd name="T8" fmla="*/ 167 w 240"/>
                <a:gd name="T9" fmla="*/ 41 h 310"/>
                <a:gd name="T10" fmla="*/ 158 w 240"/>
                <a:gd name="T11" fmla="*/ 45 h 310"/>
                <a:gd name="T12" fmla="*/ 158 w 240"/>
                <a:gd name="T13" fmla="*/ 50 h 310"/>
                <a:gd name="T14" fmla="*/ 171 w 240"/>
                <a:gd name="T15" fmla="*/ 65 h 310"/>
                <a:gd name="T16" fmla="*/ 171 w 240"/>
                <a:gd name="T17" fmla="*/ 69 h 310"/>
                <a:gd name="T18" fmla="*/ 169 w 240"/>
                <a:gd name="T19" fmla="*/ 82 h 310"/>
                <a:gd name="T20" fmla="*/ 158 w 240"/>
                <a:gd name="T21" fmla="*/ 82 h 310"/>
                <a:gd name="T22" fmla="*/ 165 w 240"/>
                <a:gd name="T23" fmla="*/ 91 h 310"/>
                <a:gd name="T24" fmla="*/ 171 w 240"/>
                <a:gd name="T25" fmla="*/ 108 h 310"/>
                <a:gd name="T26" fmla="*/ 167 w 240"/>
                <a:gd name="T27" fmla="*/ 121 h 310"/>
                <a:gd name="T28" fmla="*/ 154 w 240"/>
                <a:gd name="T29" fmla="*/ 129 h 310"/>
                <a:gd name="T30" fmla="*/ 158 w 240"/>
                <a:gd name="T31" fmla="*/ 144 h 310"/>
                <a:gd name="T32" fmla="*/ 152 w 240"/>
                <a:gd name="T33" fmla="*/ 159 h 310"/>
                <a:gd name="T34" fmla="*/ 154 w 240"/>
                <a:gd name="T35" fmla="*/ 161 h 310"/>
                <a:gd name="T36" fmla="*/ 154 w 240"/>
                <a:gd name="T37" fmla="*/ 157 h 310"/>
                <a:gd name="T38" fmla="*/ 156 w 240"/>
                <a:gd name="T39" fmla="*/ 157 h 310"/>
                <a:gd name="T40" fmla="*/ 163 w 240"/>
                <a:gd name="T41" fmla="*/ 166 h 310"/>
                <a:gd name="T42" fmla="*/ 165 w 240"/>
                <a:gd name="T43" fmla="*/ 161 h 310"/>
                <a:gd name="T44" fmla="*/ 184 w 240"/>
                <a:gd name="T45" fmla="*/ 161 h 310"/>
                <a:gd name="T46" fmla="*/ 201 w 240"/>
                <a:gd name="T47" fmla="*/ 146 h 310"/>
                <a:gd name="T48" fmla="*/ 214 w 240"/>
                <a:gd name="T49" fmla="*/ 157 h 310"/>
                <a:gd name="T50" fmla="*/ 214 w 240"/>
                <a:gd name="T51" fmla="*/ 161 h 310"/>
                <a:gd name="T52" fmla="*/ 201 w 240"/>
                <a:gd name="T53" fmla="*/ 191 h 310"/>
                <a:gd name="T54" fmla="*/ 201 w 240"/>
                <a:gd name="T55" fmla="*/ 200 h 310"/>
                <a:gd name="T56" fmla="*/ 199 w 240"/>
                <a:gd name="T57" fmla="*/ 204 h 310"/>
                <a:gd name="T58" fmla="*/ 199 w 240"/>
                <a:gd name="T59" fmla="*/ 215 h 310"/>
                <a:gd name="T60" fmla="*/ 195 w 240"/>
                <a:gd name="T61" fmla="*/ 219 h 310"/>
                <a:gd name="T62" fmla="*/ 197 w 240"/>
                <a:gd name="T63" fmla="*/ 228 h 310"/>
                <a:gd name="T64" fmla="*/ 214 w 240"/>
                <a:gd name="T65" fmla="*/ 241 h 310"/>
                <a:gd name="T66" fmla="*/ 216 w 240"/>
                <a:gd name="T67" fmla="*/ 252 h 310"/>
                <a:gd name="T68" fmla="*/ 240 w 240"/>
                <a:gd name="T69" fmla="*/ 256 h 310"/>
                <a:gd name="T70" fmla="*/ 231 w 240"/>
                <a:gd name="T71" fmla="*/ 271 h 310"/>
                <a:gd name="T72" fmla="*/ 234 w 240"/>
                <a:gd name="T73" fmla="*/ 295 h 310"/>
                <a:gd name="T74" fmla="*/ 199 w 240"/>
                <a:gd name="T75" fmla="*/ 310 h 310"/>
                <a:gd name="T76" fmla="*/ 197 w 240"/>
                <a:gd name="T77" fmla="*/ 299 h 310"/>
                <a:gd name="T78" fmla="*/ 148 w 240"/>
                <a:gd name="T79" fmla="*/ 301 h 310"/>
                <a:gd name="T80" fmla="*/ 148 w 240"/>
                <a:gd name="T81" fmla="*/ 290 h 310"/>
                <a:gd name="T82" fmla="*/ 100 w 240"/>
                <a:gd name="T83" fmla="*/ 292 h 310"/>
                <a:gd name="T84" fmla="*/ 96 w 240"/>
                <a:gd name="T85" fmla="*/ 260 h 310"/>
                <a:gd name="T86" fmla="*/ 79 w 240"/>
                <a:gd name="T87" fmla="*/ 262 h 310"/>
                <a:gd name="T88" fmla="*/ 77 w 240"/>
                <a:gd name="T89" fmla="*/ 230 h 310"/>
                <a:gd name="T90" fmla="*/ 45 w 240"/>
                <a:gd name="T91" fmla="*/ 230 h 310"/>
                <a:gd name="T92" fmla="*/ 40 w 240"/>
                <a:gd name="T93" fmla="*/ 168 h 310"/>
                <a:gd name="T94" fmla="*/ 8 w 240"/>
                <a:gd name="T95" fmla="*/ 168 h 310"/>
                <a:gd name="T96" fmla="*/ 0 w 240"/>
                <a:gd name="T97" fmla="*/ 39 h 310"/>
                <a:gd name="T98" fmla="*/ 94 w 240"/>
                <a:gd name="T99" fmla="*/ 33 h 310"/>
                <a:gd name="T100" fmla="*/ 94 w 240"/>
                <a:gd name="T101" fmla="*/ 7 h 310"/>
                <a:gd name="T102" fmla="*/ 109 w 240"/>
                <a:gd name="T103" fmla="*/ 0 h 310"/>
                <a:gd name="T104" fmla="*/ 116 w 240"/>
                <a:gd name="T105" fmla="*/ 11 h 310"/>
                <a:gd name="T106" fmla="*/ 141 w 240"/>
                <a:gd name="T107" fmla="*/ 15 h 310"/>
                <a:gd name="T108" fmla="*/ 150 w 240"/>
                <a:gd name="T109" fmla="*/ 2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 h="310">
                  <a:moveTo>
                    <a:pt x="150" y="26"/>
                  </a:moveTo>
                  <a:lnTo>
                    <a:pt x="161" y="28"/>
                  </a:lnTo>
                  <a:lnTo>
                    <a:pt x="163" y="33"/>
                  </a:lnTo>
                  <a:lnTo>
                    <a:pt x="169" y="39"/>
                  </a:lnTo>
                  <a:lnTo>
                    <a:pt x="167" y="41"/>
                  </a:lnTo>
                  <a:lnTo>
                    <a:pt x="158" y="45"/>
                  </a:lnTo>
                  <a:lnTo>
                    <a:pt x="158" y="50"/>
                  </a:lnTo>
                  <a:lnTo>
                    <a:pt x="171" y="65"/>
                  </a:lnTo>
                  <a:lnTo>
                    <a:pt x="171" y="69"/>
                  </a:lnTo>
                  <a:lnTo>
                    <a:pt x="169" y="82"/>
                  </a:lnTo>
                  <a:lnTo>
                    <a:pt x="158" y="82"/>
                  </a:lnTo>
                  <a:lnTo>
                    <a:pt x="165" y="91"/>
                  </a:lnTo>
                  <a:lnTo>
                    <a:pt x="171" y="108"/>
                  </a:lnTo>
                  <a:lnTo>
                    <a:pt x="167" y="121"/>
                  </a:lnTo>
                  <a:lnTo>
                    <a:pt x="154" y="129"/>
                  </a:lnTo>
                  <a:lnTo>
                    <a:pt x="158" y="144"/>
                  </a:lnTo>
                  <a:lnTo>
                    <a:pt x="152" y="159"/>
                  </a:lnTo>
                  <a:lnTo>
                    <a:pt x="154" y="161"/>
                  </a:lnTo>
                  <a:lnTo>
                    <a:pt x="154" y="157"/>
                  </a:lnTo>
                  <a:lnTo>
                    <a:pt x="156" y="157"/>
                  </a:lnTo>
                  <a:lnTo>
                    <a:pt x="163" y="166"/>
                  </a:lnTo>
                  <a:lnTo>
                    <a:pt x="165" y="161"/>
                  </a:lnTo>
                  <a:lnTo>
                    <a:pt x="184" y="161"/>
                  </a:lnTo>
                  <a:lnTo>
                    <a:pt x="201" y="146"/>
                  </a:lnTo>
                  <a:lnTo>
                    <a:pt x="214" y="157"/>
                  </a:lnTo>
                  <a:lnTo>
                    <a:pt x="214" y="161"/>
                  </a:lnTo>
                  <a:lnTo>
                    <a:pt x="201" y="191"/>
                  </a:lnTo>
                  <a:lnTo>
                    <a:pt x="201" y="200"/>
                  </a:lnTo>
                  <a:lnTo>
                    <a:pt x="199" y="204"/>
                  </a:lnTo>
                  <a:lnTo>
                    <a:pt x="199" y="215"/>
                  </a:lnTo>
                  <a:lnTo>
                    <a:pt x="195" y="219"/>
                  </a:lnTo>
                  <a:lnTo>
                    <a:pt x="197" y="228"/>
                  </a:lnTo>
                  <a:lnTo>
                    <a:pt x="214" y="241"/>
                  </a:lnTo>
                  <a:lnTo>
                    <a:pt x="216" y="252"/>
                  </a:lnTo>
                  <a:lnTo>
                    <a:pt x="240" y="256"/>
                  </a:lnTo>
                  <a:lnTo>
                    <a:pt x="231" y="271"/>
                  </a:lnTo>
                  <a:lnTo>
                    <a:pt x="234" y="295"/>
                  </a:lnTo>
                  <a:lnTo>
                    <a:pt x="199" y="310"/>
                  </a:lnTo>
                  <a:lnTo>
                    <a:pt x="197" y="299"/>
                  </a:lnTo>
                  <a:lnTo>
                    <a:pt x="148" y="301"/>
                  </a:lnTo>
                  <a:lnTo>
                    <a:pt x="148" y="290"/>
                  </a:lnTo>
                  <a:lnTo>
                    <a:pt x="100" y="292"/>
                  </a:lnTo>
                  <a:lnTo>
                    <a:pt x="96" y="260"/>
                  </a:lnTo>
                  <a:lnTo>
                    <a:pt x="79" y="262"/>
                  </a:lnTo>
                  <a:lnTo>
                    <a:pt x="77" y="230"/>
                  </a:lnTo>
                  <a:lnTo>
                    <a:pt x="45" y="230"/>
                  </a:lnTo>
                  <a:lnTo>
                    <a:pt x="40" y="168"/>
                  </a:lnTo>
                  <a:lnTo>
                    <a:pt x="8" y="168"/>
                  </a:lnTo>
                  <a:lnTo>
                    <a:pt x="0" y="39"/>
                  </a:lnTo>
                  <a:lnTo>
                    <a:pt x="94" y="33"/>
                  </a:lnTo>
                  <a:lnTo>
                    <a:pt x="94" y="7"/>
                  </a:lnTo>
                  <a:lnTo>
                    <a:pt x="109" y="0"/>
                  </a:lnTo>
                  <a:lnTo>
                    <a:pt x="116" y="11"/>
                  </a:lnTo>
                  <a:lnTo>
                    <a:pt x="141" y="15"/>
                  </a:lnTo>
                  <a:lnTo>
                    <a:pt x="150" y="26"/>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042"/>
            <p:cNvSpPr>
              <a:spLocks/>
            </p:cNvSpPr>
            <p:nvPr/>
          </p:nvSpPr>
          <p:spPr bwMode="auto">
            <a:xfrm>
              <a:off x="25039" y="7031"/>
              <a:ext cx="176" cy="174"/>
            </a:xfrm>
            <a:custGeom>
              <a:avLst/>
              <a:gdLst>
                <a:gd name="T0" fmla="*/ 166 w 176"/>
                <a:gd name="T1" fmla="*/ 32 h 174"/>
                <a:gd name="T2" fmla="*/ 176 w 176"/>
                <a:gd name="T3" fmla="*/ 163 h 174"/>
                <a:gd name="T4" fmla="*/ 9 w 176"/>
                <a:gd name="T5" fmla="*/ 174 h 174"/>
                <a:gd name="T6" fmla="*/ 2 w 176"/>
                <a:gd name="T7" fmla="*/ 75 h 174"/>
                <a:gd name="T8" fmla="*/ 0 w 176"/>
                <a:gd name="T9" fmla="*/ 10 h 174"/>
                <a:gd name="T10" fmla="*/ 164 w 176"/>
                <a:gd name="T11" fmla="*/ 0 h 174"/>
                <a:gd name="T12" fmla="*/ 166 w 176"/>
                <a:gd name="T13" fmla="*/ 32 h 174"/>
              </a:gdLst>
              <a:ahLst/>
              <a:cxnLst>
                <a:cxn ang="0">
                  <a:pos x="T0" y="T1"/>
                </a:cxn>
                <a:cxn ang="0">
                  <a:pos x="T2" y="T3"/>
                </a:cxn>
                <a:cxn ang="0">
                  <a:pos x="T4" y="T5"/>
                </a:cxn>
                <a:cxn ang="0">
                  <a:pos x="T6" y="T7"/>
                </a:cxn>
                <a:cxn ang="0">
                  <a:pos x="T8" y="T9"/>
                </a:cxn>
                <a:cxn ang="0">
                  <a:pos x="T10" y="T11"/>
                </a:cxn>
                <a:cxn ang="0">
                  <a:pos x="T12" y="T13"/>
                </a:cxn>
              </a:cxnLst>
              <a:rect l="0" t="0" r="r" b="b"/>
              <a:pathLst>
                <a:path w="176" h="174">
                  <a:moveTo>
                    <a:pt x="166" y="32"/>
                  </a:moveTo>
                  <a:lnTo>
                    <a:pt x="176" y="163"/>
                  </a:lnTo>
                  <a:lnTo>
                    <a:pt x="9" y="174"/>
                  </a:lnTo>
                  <a:lnTo>
                    <a:pt x="2" y="75"/>
                  </a:lnTo>
                  <a:lnTo>
                    <a:pt x="0" y="10"/>
                  </a:lnTo>
                  <a:lnTo>
                    <a:pt x="164" y="0"/>
                  </a:lnTo>
                  <a:lnTo>
                    <a:pt x="166" y="3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043"/>
            <p:cNvSpPr>
              <a:spLocks/>
            </p:cNvSpPr>
            <p:nvPr/>
          </p:nvSpPr>
          <p:spPr bwMode="auto">
            <a:xfrm>
              <a:off x="25205" y="7056"/>
              <a:ext cx="219" cy="168"/>
            </a:xfrm>
            <a:custGeom>
              <a:avLst/>
              <a:gdLst>
                <a:gd name="T0" fmla="*/ 66 w 219"/>
                <a:gd name="T1" fmla="*/ 168 h 168"/>
                <a:gd name="T2" fmla="*/ 64 w 219"/>
                <a:gd name="T3" fmla="*/ 136 h 168"/>
                <a:gd name="T4" fmla="*/ 10 w 219"/>
                <a:gd name="T5" fmla="*/ 138 h 168"/>
                <a:gd name="T6" fmla="*/ 0 w 219"/>
                <a:gd name="T7" fmla="*/ 7 h 168"/>
                <a:gd name="T8" fmla="*/ 101 w 219"/>
                <a:gd name="T9" fmla="*/ 0 h 168"/>
                <a:gd name="T10" fmla="*/ 133 w 219"/>
                <a:gd name="T11" fmla="*/ 0 h 168"/>
                <a:gd name="T12" fmla="*/ 135 w 219"/>
                <a:gd name="T13" fmla="*/ 30 h 168"/>
                <a:gd name="T14" fmla="*/ 202 w 219"/>
                <a:gd name="T15" fmla="*/ 26 h 168"/>
                <a:gd name="T16" fmla="*/ 206 w 219"/>
                <a:gd name="T17" fmla="*/ 91 h 168"/>
                <a:gd name="T18" fmla="*/ 217 w 219"/>
                <a:gd name="T19" fmla="*/ 91 h 168"/>
                <a:gd name="T20" fmla="*/ 219 w 219"/>
                <a:gd name="T21" fmla="*/ 123 h 168"/>
                <a:gd name="T22" fmla="*/ 126 w 219"/>
                <a:gd name="T23" fmla="*/ 131 h 168"/>
                <a:gd name="T24" fmla="*/ 131 w 219"/>
                <a:gd name="T25" fmla="*/ 164 h 168"/>
                <a:gd name="T26" fmla="*/ 66 w 219"/>
                <a:gd name="T2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9" h="168">
                  <a:moveTo>
                    <a:pt x="66" y="168"/>
                  </a:moveTo>
                  <a:lnTo>
                    <a:pt x="64" y="136"/>
                  </a:lnTo>
                  <a:lnTo>
                    <a:pt x="10" y="138"/>
                  </a:lnTo>
                  <a:lnTo>
                    <a:pt x="0" y="7"/>
                  </a:lnTo>
                  <a:lnTo>
                    <a:pt x="101" y="0"/>
                  </a:lnTo>
                  <a:lnTo>
                    <a:pt x="133" y="0"/>
                  </a:lnTo>
                  <a:lnTo>
                    <a:pt x="135" y="30"/>
                  </a:lnTo>
                  <a:lnTo>
                    <a:pt x="202" y="26"/>
                  </a:lnTo>
                  <a:lnTo>
                    <a:pt x="206" y="91"/>
                  </a:lnTo>
                  <a:lnTo>
                    <a:pt x="217" y="91"/>
                  </a:lnTo>
                  <a:lnTo>
                    <a:pt x="219" y="123"/>
                  </a:lnTo>
                  <a:lnTo>
                    <a:pt x="126" y="131"/>
                  </a:lnTo>
                  <a:lnTo>
                    <a:pt x="131" y="164"/>
                  </a:lnTo>
                  <a:lnTo>
                    <a:pt x="66" y="16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044"/>
            <p:cNvSpPr>
              <a:spLocks/>
            </p:cNvSpPr>
            <p:nvPr/>
          </p:nvSpPr>
          <p:spPr bwMode="auto">
            <a:xfrm>
              <a:off x="25407" y="7078"/>
              <a:ext cx="257" cy="260"/>
            </a:xfrm>
            <a:custGeom>
              <a:avLst/>
              <a:gdLst>
                <a:gd name="T0" fmla="*/ 257 w 257"/>
                <a:gd name="T1" fmla="*/ 142 h 260"/>
                <a:gd name="T2" fmla="*/ 236 w 257"/>
                <a:gd name="T3" fmla="*/ 157 h 260"/>
                <a:gd name="T4" fmla="*/ 238 w 257"/>
                <a:gd name="T5" fmla="*/ 176 h 260"/>
                <a:gd name="T6" fmla="*/ 201 w 257"/>
                <a:gd name="T7" fmla="*/ 238 h 260"/>
                <a:gd name="T8" fmla="*/ 204 w 257"/>
                <a:gd name="T9" fmla="*/ 253 h 260"/>
                <a:gd name="T10" fmla="*/ 137 w 257"/>
                <a:gd name="T11" fmla="*/ 260 h 260"/>
                <a:gd name="T12" fmla="*/ 128 w 257"/>
                <a:gd name="T13" fmla="*/ 193 h 260"/>
                <a:gd name="T14" fmla="*/ 66 w 257"/>
                <a:gd name="T15" fmla="*/ 197 h 260"/>
                <a:gd name="T16" fmla="*/ 58 w 257"/>
                <a:gd name="T17" fmla="*/ 99 h 260"/>
                <a:gd name="T18" fmla="*/ 17 w 257"/>
                <a:gd name="T19" fmla="*/ 101 h 260"/>
                <a:gd name="T20" fmla="*/ 15 w 257"/>
                <a:gd name="T21" fmla="*/ 69 h 260"/>
                <a:gd name="T22" fmla="*/ 4 w 257"/>
                <a:gd name="T23" fmla="*/ 69 h 260"/>
                <a:gd name="T24" fmla="*/ 0 w 257"/>
                <a:gd name="T25" fmla="*/ 4 h 260"/>
                <a:gd name="T26" fmla="*/ 66 w 257"/>
                <a:gd name="T27" fmla="*/ 0 h 260"/>
                <a:gd name="T28" fmla="*/ 98 w 257"/>
                <a:gd name="T29" fmla="*/ 0 h 260"/>
                <a:gd name="T30" fmla="*/ 103 w 257"/>
                <a:gd name="T31" fmla="*/ 62 h 260"/>
                <a:gd name="T32" fmla="*/ 135 w 257"/>
                <a:gd name="T33" fmla="*/ 62 h 260"/>
                <a:gd name="T34" fmla="*/ 137 w 257"/>
                <a:gd name="T35" fmla="*/ 94 h 260"/>
                <a:gd name="T36" fmla="*/ 154 w 257"/>
                <a:gd name="T37" fmla="*/ 92 h 260"/>
                <a:gd name="T38" fmla="*/ 158 w 257"/>
                <a:gd name="T39" fmla="*/ 124 h 260"/>
                <a:gd name="T40" fmla="*/ 206 w 257"/>
                <a:gd name="T41" fmla="*/ 122 h 260"/>
                <a:gd name="T42" fmla="*/ 206 w 257"/>
                <a:gd name="T43" fmla="*/ 133 h 260"/>
                <a:gd name="T44" fmla="*/ 255 w 257"/>
                <a:gd name="T45" fmla="*/ 131 h 260"/>
                <a:gd name="T46" fmla="*/ 257 w 257"/>
                <a:gd name="T47" fmla="*/ 1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7" h="260">
                  <a:moveTo>
                    <a:pt x="257" y="142"/>
                  </a:moveTo>
                  <a:lnTo>
                    <a:pt x="236" y="157"/>
                  </a:lnTo>
                  <a:lnTo>
                    <a:pt x="238" y="176"/>
                  </a:lnTo>
                  <a:lnTo>
                    <a:pt x="201" y="238"/>
                  </a:lnTo>
                  <a:lnTo>
                    <a:pt x="204" y="253"/>
                  </a:lnTo>
                  <a:lnTo>
                    <a:pt x="137" y="260"/>
                  </a:lnTo>
                  <a:lnTo>
                    <a:pt x="128" y="193"/>
                  </a:lnTo>
                  <a:lnTo>
                    <a:pt x="66" y="197"/>
                  </a:lnTo>
                  <a:lnTo>
                    <a:pt x="58" y="99"/>
                  </a:lnTo>
                  <a:lnTo>
                    <a:pt x="17" y="101"/>
                  </a:lnTo>
                  <a:lnTo>
                    <a:pt x="15" y="69"/>
                  </a:lnTo>
                  <a:lnTo>
                    <a:pt x="4" y="69"/>
                  </a:lnTo>
                  <a:lnTo>
                    <a:pt x="0" y="4"/>
                  </a:lnTo>
                  <a:lnTo>
                    <a:pt x="66" y="0"/>
                  </a:lnTo>
                  <a:lnTo>
                    <a:pt x="98" y="0"/>
                  </a:lnTo>
                  <a:lnTo>
                    <a:pt x="103" y="62"/>
                  </a:lnTo>
                  <a:lnTo>
                    <a:pt x="135" y="62"/>
                  </a:lnTo>
                  <a:lnTo>
                    <a:pt x="137" y="94"/>
                  </a:lnTo>
                  <a:lnTo>
                    <a:pt x="154" y="92"/>
                  </a:lnTo>
                  <a:lnTo>
                    <a:pt x="158" y="124"/>
                  </a:lnTo>
                  <a:lnTo>
                    <a:pt x="206" y="122"/>
                  </a:lnTo>
                  <a:lnTo>
                    <a:pt x="206" y="133"/>
                  </a:lnTo>
                  <a:lnTo>
                    <a:pt x="255" y="131"/>
                  </a:lnTo>
                  <a:lnTo>
                    <a:pt x="257" y="14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045"/>
            <p:cNvSpPr>
              <a:spLocks noEditPoints="1"/>
            </p:cNvSpPr>
            <p:nvPr/>
          </p:nvSpPr>
          <p:spPr bwMode="auto">
            <a:xfrm>
              <a:off x="25679" y="7074"/>
              <a:ext cx="185" cy="253"/>
            </a:xfrm>
            <a:custGeom>
              <a:avLst/>
              <a:gdLst>
                <a:gd name="T0" fmla="*/ 166 w 185"/>
                <a:gd name="T1" fmla="*/ 4 h 253"/>
                <a:gd name="T2" fmla="*/ 176 w 185"/>
                <a:gd name="T3" fmla="*/ 0 h 253"/>
                <a:gd name="T4" fmla="*/ 185 w 185"/>
                <a:gd name="T5" fmla="*/ 21 h 253"/>
                <a:gd name="T6" fmla="*/ 179 w 185"/>
                <a:gd name="T7" fmla="*/ 30 h 253"/>
                <a:gd name="T8" fmla="*/ 164 w 185"/>
                <a:gd name="T9" fmla="*/ 21 h 253"/>
                <a:gd name="T10" fmla="*/ 172 w 185"/>
                <a:gd name="T11" fmla="*/ 58 h 253"/>
                <a:gd name="T12" fmla="*/ 157 w 185"/>
                <a:gd name="T13" fmla="*/ 60 h 253"/>
                <a:gd name="T14" fmla="*/ 170 w 185"/>
                <a:gd name="T15" fmla="*/ 77 h 253"/>
                <a:gd name="T16" fmla="*/ 157 w 185"/>
                <a:gd name="T17" fmla="*/ 81 h 253"/>
                <a:gd name="T18" fmla="*/ 159 w 185"/>
                <a:gd name="T19" fmla="*/ 94 h 253"/>
                <a:gd name="T20" fmla="*/ 153 w 185"/>
                <a:gd name="T21" fmla="*/ 92 h 253"/>
                <a:gd name="T22" fmla="*/ 138 w 185"/>
                <a:gd name="T23" fmla="*/ 124 h 253"/>
                <a:gd name="T24" fmla="*/ 142 w 185"/>
                <a:gd name="T25" fmla="*/ 141 h 253"/>
                <a:gd name="T26" fmla="*/ 133 w 185"/>
                <a:gd name="T27" fmla="*/ 165 h 253"/>
                <a:gd name="T28" fmla="*/ 108 w 185"/>
                <a:gd name="T29" fmla="*/ 197 h 253"/>
                <a:gd name="T30" fmla="*/ 88 w 185"/>
                <a:gd name="T31" fmla="*/ 184 h 253"/>
                <a:gd name="T32" fmla="*/ 80 w 185"/>
                <a:gd name="T33" fmla="*/ 156 h 253"/>
                <a:gd name="T34" fmla="*/ 93 w 185"/>
                <a:gd name="T35" fmla="*/ 116 h 253"/>
                <a:gd name="T36" fmla="*/ 108 w 185"/>
                <a:gd name="T37" fmla="*/ 101 h 253"/>
                <a:gd name="T38" fmla="*/ 116 w 185"/>
                <a:gd name="T39" fmla="*/ 53 h 253"/>
                <a:gd name="T40" fmla="*/ 131 w 185"/>
                <a:gd name="T41" fmla="*/ 60 h 253"/>
                <a:gd name="T42" fmla="*/ 157 w 185"/>
                <a:gd name="T43" fmla="*/ 4 h 253"/>
                <a:gd name="T44" fmla="*/ 166 w 185"/>
                <a:gd name="T45" fmla="*/ 4 h 253"/>
                <a:gd name="T46" fmla="*/ 2 w 185"/>
                <a:gd name="T47" fmla="*/ 247 h 253"/>
                <a:gd name="T48" fmla="*/ 26 w 185"/>
                <a:gd name="T49" fmla="*/ 191 h 253"/>
                <a:gd name="T50" fmla="*/ 41 w 185"/>
                <a:gd name="T51" fmla="*/ 182 h 253"/>
                <a:gd name="T52" fmla="*/ 43 w 185"/>
                <a:gd name="T53" fmla="*/ 193 h 253"/>
                <a:gd name="T54" fmla="*/ 73 w 185"/>
                <a:gd name="T55" fmla="*/ 165 h 253"/>
                <a:gd name="T56" fmla="*/ 93 w 185"/>
                <a:gd name="T57" fmla="*/ 193 h 253"/>
                <a:gd name="T58" fmla="*/ 108 w 185"/>
                <a:gd name="T59" fmla="*/ 197 h 253"/>
                <a:gd name="T60" fmla="*/ 97 w 185"/>
                <a:gd name="T61" fmla="*/ 244 h 253"/>
                <a:gd name="T62" fmla="*/ 0 w 185"/>
                <a:gd name="T63" fmla="*/ 253 h 253"/>
                <a:gd name="T64" fmla="*/ 2 w 185"/>
                <a:gd name="T65" fmla="*/ 247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53">
                  <a:moveTo>
                    <a:pt x="166" y="4"/>
                  </a:moveTo>
                  <a:lnTo>
                    <a:pt x="176" y="0"/>
                  </a:lnTo>
                  <a:lnTo>
                    <a:pt x="185" y="21"/>
                  </a:lnTo>
                  <a:lnTo>
                    <a:pt x="179" y="30"/>
                  </a:lnTo>
                  <a:lnTo>
                    <a:pt x="164" y="21"/>
                  </a:lnTo>
                  <a:lnTo>
                    <a:pt x="172" y="58"/>
                  </a:lnTo>
                  <a:lnTo>
                    <a:pt x="157" y="60"/>
                  </a:lnTo>
                  <a:lnTo>
                    <a:pt x="170" y="77"/>
                  </a:lnTo>
                  <a:lnTo>
                    <a:pt x="157" y="81"/>
                  </a:lnTo>
                  <a:lnTo>
                    <a:pt x="159" y="94"/>
                  </a:lnTo>
                  <a:lnTo>
                    <a:pt x="153" y="92"/>
                  </a:lnTo>
                  <a:lnTo>
                    <a:pt x="138" y="124"/>
                  </a:lnTo>
                  <a:lnTo>
                    <a:pt x="142" y="141"/>
                  </a:lnTo>
                  <a:lnTo>
                    <a:pt x="133" y="165"/>
                  </a:lnTo>
                  <a:lnTo>
                    <a:pt x="108" y="197"/>
                  </a:lnTo>
                  <a:lnTo>
                    <a:pt x="88" y="184"/>
                  </a:lnTo>
                  <a:lnTo>
                    <a:pt x="80" y="156"/>
                  </a:lnTo>
                  <a:lnTo>
                    <a:pt x="93" y="116"/>
                  </a:lnTo>
                  <a:lnTo>
                    <a:pt x="108" y="101"/>
                  </a:lnTo>
                  <a:lnTo>
                    <a:pt x="116" y="53"/>
                  </a:lnTo>
                  <a:lnTo>
                    <a:pt x="131" y="60"/>
                  </a:lnTo>
                  <a:lnTo>
                    <a:pt x="157" y="4"/>
                  </a:lnTo>
                  <a:lnTo>
                    <a:pt x="166" y="4"/>
                  </a:lnTo>
                  <a:close/>
                  <a:moveTo>
                    <a:pt x="2" y="247"/>
                  </a:moveTo>
                  <a:lnTo>
                    <a:pt x="26" y="191"/>
                  </a:lnTo>
                  <a:lnTo>
                    <a:pt x="41" y="182"/>
                  </a:lnTo>
                  <a:lnTo>
                    <a:pt x="43" y="193"/>
                  </a:lnTo>
                  <a:lnTo>
                    <a:pt x="73" y="165"/>
                  </a:lnTo>
                  <a:lnTo>
                    <a:pt x="93" y="193"/>
                  </a:lnTo>
                  <a:lnTo>
                    <a:pt x="108" y="197"/>
                  </a:lnTo>
                  <a:lnTo>
                    <a:pt x="97" y="244"/>
                  </a:lnTo>
                  <a:lnTo>
                    <a:pt x="0" y="253"/>
                  </a:lnTo>
                  <a:lnTo>
                    <a:pt x="2" y="24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046"/>
            <p:cNvSpPr>
              <a:spLocks/>
            </p:cNvSpPr>
            <p:nvPr/>
          </p:nvSpPr>
          <p:spPr bwMode="auto">
            <a:xfrm>
              <a:off x="24979" y="7192"/>
              <a:ext cx="301" cy="182"/>
            </a:xfrm>
            <a:custGeom>
              <a:avLst/>
              <a:gdLst>
                <a:gd name="T0" fmla="*/ 9 w 301"/>
                <a:gd name="T1" fmla="*/ 182 h 182"/>
                <a:gd name="T2" fmla="*/ 0 w 301"/>
                <a:gd name="T3" fmla="*/ 51 h 182"/>
                <a:gd name="T4" fmla="*/ 30 w 301"/>
                <a:gd name="T5" fmla="*/ 49 h 182"/>
                <a:gd name="T6" fmla="*/ 28 w 301"/>
                <a:gd name="T7" fmla="*/ 15 h 182"/>
                <a:gd name="T8" fmla="*/ 69 w 301"/>
                <a:gd name="T9" fmla="*/ 13 h 182"/>
                <a:gd name="T10" fmla="*/ 236 w 301"/>
                <a:gd name="T11" fmla="*/ 2 h 182"/>
                <a:gd name="T12" fmla="*/ 290 w 301"/>
                <a:gd name="T13" fmla="*/ 0 h 182"/>
                <a:gd name="T14" fmla="*/ 292 w 301"/>
                <a:gd name="T15" fmla="*/ 32 h 182"/>
                <a:gd name="T16" fmla="*/ 301 w 301"/>
                <a:gd name="T17" fmla="*/ 165 h 182"/>
                <a:gd name="T18" fmla="*/ 135 w 301"/>
                <a:gd name="T19" fmla="*/ 176 h 182"/>
                <a:gd name="T20" fmla="*/ 9 w 301"/>
                <a:gd name="T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82">
                  <a:moveTo>
                    <a:pt x="9" y="182"/>
                  </a:moveTo>
                  <a:lnTo>
                    <a:pt x="0" y="51"/>
                  </a:lnTo>
                  <a:lnTo>
                    <a:pt x="30" y="49"/>
                  </a:lnTo>
                  <a:lnTo>
                    <a:pt x="28" y="15"/>
                  </a:lnTo>
                  <a:lnTo>
                    <a:pt x="69" y="13"/>
                  </a:lnTo>
                  <a:lnTo>
                    <a:pt x="236" y="2"/>
                  </a:lnTo>
                  <a:lnTo>
                    <a:pt x="290" y="0"/>
                  </a:lnTo>
                  <a:lnTo>
                    <a:pt x="292" y="32"/>
                  </a:lnTo>
                  <a:lnTo>
                    <a:pt x="301" y="165"/>
                  </a:lnTo>
                  <a:lnTo>
                    <a:pt x="135" y="176"/>
                  </a:lnTo>
                  <a:lnTo>
                    <a:pt x="9" y="18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047"/>
            <p:cNvSpPr>
              <a:spLocks/>
            </p:cNvSpPr>
            <p:nvPr/>
          </p:nvSpPr>
          <p:spPr bwMode="auto">
            <a:xfrm>
              <a:off x="25331" y="7177"/>
              <a:ext cx="142" cy="103"/>
            </a:xfrm>
            <a:custGeom>
              <a:avLst/>
              <a:gdLst>
                <a:gd name="T0" fmla="*/ 142 w 142"/>
                <a:gd name="T1" fmla="*/ 98 h 103"/>
                <a:gd name="T2" fmla="*/ 76 w 142"/>
                <a:gd name="T3" fmla="*/ 103 h 103"/>
                <a:gd name="T4" fmla="*/ 73 w 142"/>
                <a:gd name="T5" fmla="*/ 71 h 103"/>
                <a:gd name="T6" fmla="*/ 9 w 142"/>
                <a:gd name="T7" fmla="*/ 75 h 103"/>
                <a:gd name="T8" fmla="*/ 5 w 142"/>
                <a:gd name="T9" fmla="*/ 43 h 103"/>
                <a:gd name="T10" fmla="*/ 0 w 142"/>
                <a:gd name="T11" fmla="*/ 10 h 103"/>
                <a:gd name="T12" fmla="*/ 93 w 142"/>
                <a:gd name="T13" fmla="*/ 2 h 103"/>
                <a:gd name="T14" fmla="*/ 134 w 142"/>
                <a:gd name="T15" fmla="*/ 0 h 103"/>
                <a:gd name="T16" fmla="*/ 142 w 142"/>
                <a:gd name="T17"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03">
                  <a:moveTo>
                    <a:pt x="142" y="98"/>
                  </a:moveTo>
                  <a:lnTo>
                    <a:pt x="76" y="103"/>
                  </a:lnTo>
                  <a:lnTo>
                    <a:pt x="73" y="71"/>
                  </a:lnTo>
                  <a:lnTo>
                    <a:pt x="9" y="75"/>
                  </a:lnTo>
                  <a:lnTo>
                    <a:pt x="5" y="43"/>
                  </a:lnTo>
                  <a:lnTo>
                    <a:pt x="0" y="10"/>
                  </a:lnTo>
                  <a:lnTo>
                    <a:pt x="93" y="2"/>
                  </a:lnTo>
                  <a:lnTo>
                    <a:pt x="134" y="0"/>
                  </a:lnTo>
                  <a:lnTo>
                    <a:pt x="142" y="98"/>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Freeform 1048"/>
            <p:cNvSpPr>
              <a:spLocks/>
            </p:cNvSpPr>
            <p:nvPr/>
          </p:nvSpPr>
          <p:spPr bwMode="auto">
            <a:xfrm>
              <a:off x="25331" y="7177"/>
              <a:ext cx="142" cy="103"/>
            </a:xfrm>
            <a:custGeom>
              <a:avLst/>
              <a:gdLst>
                <a:gd name="T0" fmla="*/ 142 w 142"/>
                <a:gd name="T1" fmla="*/ 98 h 103"/>
                <a:gd name="T2" fmla="*/ 76 w 142"/>
                <a:gd name="T3" fmla="*/ 103 h 103"/>
                <a:gd name="T4" fmla="*/ 73 w 142"/>
                <a:gd name="T5" fmla="*/ 71 h 103"/>
                <a:gd name="T6" fmla="*/ 9 w 142"/>
                <a:gd name="T7" fmla="*/ 75 h 103"/>
                <a:gd name="T8" fmla="*/ 5 w 142"/>
                <a:gd name="T9" fmla="*/ 43 h 103"/>
                <a:gd name="T10" fmla="*/ 0 w 142"/>
                <a:gd name="T11" fmla="*/ 10 h 103"/>
                <a:gd name="T12" fmla="*/ 93 w 142"/>
                <a:gd name="T13" fmla="*/ 2 h 103"/>
                <a:gd name="T14" fmla="*/ 134 w 142"/>
                <a:gd name="T15" fmla="*/ 0 h 103"/>
                <a:gd name="T16" fmla="*/ 142 w 142"/>
                <a:gd name="T17"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03">
                  <a:moveTo>
                    <a:pt x="142" y="98"/>
                  </a:moveTo>
                  <a:lnTo>
                    <a:pt x="76" y="103"/>
                  </a:lnTo>
                  <a:lnTo>
                    <a:pt x="73" y="71"/>
                  </a:lnTo>
                  <a:lnTo>
                    <a:pt x="9" y="75"/>
                  </a:lnTo>
                  <a:lnTo>
                    <a:pt x="5" y="43"/>
                  </a:lnTo>
                  <a:lnTo>
                    <a:pt x="0" y="10"/>
                  </a:lnTo>
                  <a:lnTo>
                    <a:pt x="93" y="2"/>
                  </a:lnTo>
                  <a:lnTo>
                    <a:pt x="134" y="0"/>
                  </a:lnTo>
                  <a:lnTo>
                    <a:pt x="142" y="98"/>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4" name="Freeform 1049"/>
            <p:cNvSpPr>
              <a:spLocks/>
            </p:cNvSpPr>
            <p:nvPr/>
          </p:nvSpPr>
          <p:spPr bwMode="auto">
            <a:xfrm>
              <a:off x="25271" y="7220"/>
              <a:ext cx="275" cy="159"/>
            </a:xfrm>
            <a:custGeom>
              <a:avLst/>
              <a:gdLst>
                <a:gd name="T0" fmla="*/ 9 w 275"/>
                <a:gd name="T1" fmla="*/ 137 h 159"/>
                <a:gd name="T2" fmla="*/ 0 w 275"/>
                <a:gd name="T3" fmla="*/ 4 h 159"/>
                <a:gd name="T4" fmla="*/ 65 w 275"/>
                <a:gd name="T5" fmla="*/ 0 h 159"/>
                <a:gd name="T6" fmla="*/ 69 w 275"/>
                <a:gd name="T7" fmla="*/ 32 h 159"/>
                <a:gd name="T8" fmla="*/ 133 w 275"/>
                <a:gd name="T9" fmla="*/ 28 h 159"/>
                <a:gd name="T10" fmla="*/ 136 w 275"/>
                <a:gd name="T11" fmla="*/ 60 h 159"/>
                <a:gd name="T12" fmla="*/ 202 w 275"/>
                <a:gd name="T13" fmla="*/ 55 h 159"/>
                <a:gd name="T14" fmla="*/ 264 w 275"/>
                <a:gd name="T15" fmla="*/ 51 h 159"/>
                <a:gd name="T16" fmla="*/ 273 w 275"/>
                <a:gd name="T17" fmla="*/ 118 h 159"/>
                <a:gd name="T18" fmla="*/ 275 w 275"/>
                <a:gd name="T19" fmla="*/ 150 h 159"/>
                <a:gd name="T20" fmla="*/ 178 w 275"/>
                <a:gd name="T21" fmla="*/ 159 h 159"/>
                <a:gd name="T22" fmla="*/ 176 w 275"/>
                <a:gd name="T23" fmla="*/ 126 h 159"/>
                <a:gd name="T24" fmla="*/ 9 w 275"/>
                <a:gd name="T25" fmla="*/ 13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5" h="159">
                  <a:moveTo>
                    <a:pt x="9" y="137"/>
                  </a:moveTo>
                  <a:lnTo>
                    <a:pt x="0" y="4"/>
                  </a:lnTo>
                  <a:lnTo>
                    <a:pt x="65" y="0"/>
                  </a:lnTo>
                  <a:lnTo>
                    <a:pt x="69" y="32"/>
                  </a:lnTo>
                  <a:lnTo>
                    <a:pt x="133" y="28"/>
                  </a:lnTo>
                  <a:lnTo>
                    <a:pt x="136" y="60"/>
                  </a:lnTo>
                  <a:lnTo>
                    <a:pt x="202" y="55"/>
                  </a:lnTo>
                  <a:lnTo>
                    <a:pt x="264" y="51"/>
                  </a:lnTo>
                  <a:lnTo>
                    <a:pt x="273" y="118"/>
                  </a:lnTo>
                  <a:lnTo>
                    <a:pt x="275" y="150"/>
                  </a:lnTo>
                  <a:lnTo>
                    <a:pt x="178" y="159"/>
                  </a:lnTo>
                  <a:lnTo>
                    <a:pt x="176" y="126"/>
                  </a:lnTo>
                  <a:lnTo>
                    <a:pt x="9" y="137"/>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050"/>
            <p:cNvSpPr>
              <a:spLocks/>
            </p:cNvSpPr>
            <p:nvPr/>
          </p:nvSpPr>
          <p:spPr bwMode="auto">
            <a:xfrm>
              <a:off x="25671" y="7318"/>
              <a:ext cx="105" cy="140"/>
            </a:xfrm>
            <a:custGeom>
              <a:avLst/>
              <a:gdLst>
                <a:gd name="T0" fmla="*/ 10 w 105"/>
                <a:gd name="T1" fmla="*/ 140 h 140"/>
                <a:gd name="T2" fmla="*/ 0 w 105"/>
                <a:gd name="T3" fmla="*/ 22 h 140"/>
                <a:gd name="T4" fmla="*/ 10 w 105"/>
                <a:gd name="T5" fmla="*/ 3 h 140"/>
                <a:gd name="T6" fmla="*/ 8 w 105"/>
                <a:gd name="T7" fmla="*/ 9 h 140"/>
                <a:gd name="T8" fmla="*/ 105 w 105"/>
                <a:gd name="T9" fmla="*/ 0 h 140"/>
                <a:gd name="T10" fmla="*/ 81 w 105"/>
                <a:gd name="T11" fmla="*/ 56 h 140"/>
                <a:gd name="T12" fmla="*/ 71 w 105"/>
                <a:gd name="T13" fmla="*/ 136 h 140"/>
                <a:gd name="T14" fmla="*/ 10 w 105"/>
                <a:gd name="T15" fmla="*/ 14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140">
                  <a:moveTo>
                    <a:pt x="10" y="140"/>
                  </a:moveTo>
                  <a:lnTo>
                    <a:pt x="0" y="22"/>
                  </a:lnTo>
                  <a:lnTo>
                    <a:pt x="10" y="3"/>
                  </a:lnTo>
                  <a:lnTo>
                    <a:pt x="8" y="9"/>
                  </a:lnTo>
                  <a:lnTo>
                    <a:pt x="105" y="0"/>
                  </a:lnTo>
                  <a:lnTo>
                    <a:pt x="81" y="56"/>
                  </a:lnTo>
                  <a:lnTo>
                    <a:pt x="71" y="136"/>
                  </a:lnTo>
                  <a:lnTo>
                    <a:pt x="10" y="14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051"/>
            <p:cNvSpPr>
              <a:spLocks/>
            </p:cNvSpPr>
            <p:nvPr/>
          </p:nvSpPr>
          <p:spPr bwMode="auto">
            <a:xfrm>
              <a:off x="25114" y="7357"/>
              <a:ext cx="179" cy="172"/>
            </a:xfrm>
            <a:custGeom>
              <a:avLst/>
              <a:gdLst>
                <a:gd name="T0" fmla="*/ 76 w 179"/>
                <a:gd name="T1" fmla="*/ 172 h 172"/>
                <a:gd name="T2" fmla="*/ 41 w 179"/>
                <a:gd name="T3" fmla="*/ 172 h 172"/>
                <a:gd name="T4" fmla="*/ 35 w 179"/>
                <a:gd name="T5" fmla="*/ 75 h 172"/>
                <a:gd name="T6" fmla="*/ 5 w 179"/>
                <a:gd name="T7" fmla="*/ 75 h 172"/>
                <a:gd name="T8" fmla="*/ 0 w 179"/>
                <a:gd name="T9" fmla="*/ 11 h 172"/>
                <a:gd name="T10" fmla="*/ 166 w 179"/>
                <a:gd name="T11" fmla="*/ 0 h 172"/>
                <a:gd name="T12" fmla="*/ 179 w 179"/>
                <a:gd name="T13" fmla="*/ 163 h 172"/>
                <a:gd name="T14" fmla="*/ 76 w 179"/>
                <a:gd name="T15" fmla="*/ 172 h 1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9" h="172">
                  <a:moveTo>
                    <a:pt x="76" y="172"/>
                  </a:moveTo>
                  <a:lnTo>
                    <a:pt x="41" y="172"/>
                  </a:lnTo>
                  <a:lnTo>
                    <a:pt x="35" y="75"/>
                  </a:lnTo>
                  <a:lnTo>
                    <a:pt x="5" y="75"/>
                  </a:lnTo>
                  <a:lnTo>
                    <a:pt x="0" y="11"/>
                  </a:lnTo>
                  <a:lnTo>
                    <a:pt x="166" y="0"/>
                  </a:lnTo>
                  <a:lnTo>
                    <a:pt x="179" y="163"/>
                  </a:lnTo>
                  <a:lnTo>
                    <a:pt x="76" y="172"/>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052"/>
            <p:cNvSpPr>
              <a:spLocks/>
            </p:cNvSpPr>
            <p:nvPr/>
          </p:nvSpPr>
          <p:spPr bwMode="auto">
            <a:xfrm>
              <a:off x="25280" y="7346"/>
              <a:ext cx="169" cy="174"/>
            </a:xfrm>
            <a:custGeom>
              <a:avLst/>
              <a:gdLst>
                <a:gd name="T0" fmla="*/ 103 w 169"/>
                <a:gd name="T1" fmla="*/ 168 h 174"/>
                <a:gd name="T2" fmla="*/ 13 w 169"/>
                <a:gd name="T3" fmla="*/ 174 h 174"/>
                <a:gd name="T4" fmla="*/ 0 w 169"/>
                <a:gd name="T5" fmla="*/ 11 h 174"/>
                <a:gd name="T6" fmla="*/ 167 w 169"/>
                <a:gd name="T7" fmla="*/ 0 h 174"/>
                <a:gd name="T8" fmla="*/ 169 w 169"/>
                <a:gd name="T9" fmla="*/ 33 h 174"/>
                <a:gd name="T10" fmla="*/ 135 w 169"/>
                <a:gd name="T11" fmla="*/ 35 h 174"/>
                <a:gd name="T12" fmla="*/ 144 w 169"/>
                <a:gd name="T13" fmla="*/ 166 h 174"/>
                <a:gd name="T14" fmla="*/ 103 w 169"/>
                <a:gd name="T15" fmla="*/ 168 h 1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74">
                  <a:moveTo>
                    <a:pt x="103" y="168"/>
                  </a:moveTo>
                  <a:lnTo>
                    <a:pt x="13" y="174"/>
                  </a:lnTo>
                  <a:lnTo>
                    <a:pt x="0" y="11"/>
                  </a:lnTo>
                  <a:lnTo>
                    <a:pt x="167" y="0"/>
                  </a:lnTo>
                  <a:lnTo>
                    <a:pt x="169" y="33"/>
                  </a:lnTo>
                  <a:lnTo>
                    <a:pt x="135" y="35"/>
                  </a:lnTo>
                  <a:lnTo>
                    <a:pt x="144" y="166"/>
                  </a:lnTo>
                  <a:lnTo>
                    <a:pt x="103" y="168"/>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053"/>
            <p:cNvSpPr>
              <a:spLocks/>
            </p:cNvSpPr>
            <p:nvPr/>
          </p:nvSpPr>
          <p:spPr bwMode="auto">
            <a:xfrm>
              <a:off x="25544" y="7331"/>
              <a:ext cx="137" cy="168"/>
            </a:xfrm>
            <a:custGeom>
              <a:avLst/>
              <a:gdLst>
                <a:gd name="T0" fmla="*/ 2 w 137"/>
                <a:gd name="T1" fmla="*/ 39 h 168"/>
                <a:gd name="T2" fmla="*/ 0 w 137"/>
                <a:gd name="T3" fmla="*/ 7 h 168"/>
                <a:gd name="T4" fmla="*/ 67 w 137"/>
                <a:gd name="T5" fmla="*/ 0 h 168"/>
                <a:gd name="T6" fmla="*/ 60 w 137"/>
                <a:gd name="T7" fmla="*/ 15 h 168"/>
                <a:gd name="T8" fmla="*/ 73 w 137"/>
                <a:gd name="T9" fmla="*/ 33 h 168"/>
                <a:gd name="T10" fmla="*/ 62 w 137"/>
                <a:gd name="T11" fmla="*/ 22 h 168"/>
                <a:gd name="T12" fmla="*/ 56 w 137"/>
                <a:gd name="T13" fmla="*/ 41 h 168"/>
                <a:gd name="T14" fmla="*/ 77 w 137"/>
                <a:gd name="T15" fmla="*/ 54 h 168"/>
                <a:gd name="T16" fmla="*/ 88 w 137"/>
                <a:gd name="T17" fmla="*/ 52 h 168"/>
                <a:gd name="T18" fmla="*/ 101 w 137"/>
                <a:gd name="T19" fmla="*/ 22 h 168"/>
                <a:gd name="T20" fmla="*/ 127 w 137"/>
                <a:gd name="T21" fmla="*/ 9 h 168"/>
                <a:gd name="T22" fmla="*/ 137 w 137"/>
                <a:gd name="T23" fmla="*/ 127 h 168"/>
                <a:gd name="T24" fmla="*/ 107 w 137"/>
                <a:gd name="T25" fmla="*/ 131 h 168"/>
                <a:gd name="T26" fmla="*/ 107 w 137"/>
                <a:gd name="T27" fmla="*/ 164 h 168"/>
                <a:gd name="T28" fmla="*/ 67 w 137"/>
                <a:gd name="T29" fmla="*/ 168 h 168"/>
                <a:gd name="T30" fmla="*/ 26 w 137"/>
                <a:gd name="T31" fmla="*/ 168 h 168"/>
                <a:gd name="T32" fmla="*/ 15 w 137"/>
                <a:gd name="T33" fmla="*/ 41 h 168"/>
                <a:gd name="T34" fmla="*/ 2 w 137"/>
                <a:gd name="T35" fmla="*/ 3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7" h="168">
                  <a:moveTo>
                    <a:pt x="2" y="39"/>
                  </a:moveTo>
                  <a:lnTo>
                    <a:pt x="0" y="7"/>
                  </a:lnTo>
                  <a:lnTo>
                    <a:pt x="67" y="0"/>
                  </a:lnTo>
                  <a:lnTo>
                    <a:pt x="60" y="15"/>
                  </a:lnTo>
                  <a:lnTo>
                    <a:pt x="73" y="33"/>
                  </a:lnTo>
                  <a:lnTo>
                    <a:pt x="62" y="22"/>
                  </a:lnTo>
                  <a:lnTo>
                    <a:pt x="56" y="41"/>
                  </a:lnTo>
                  <a:lnTo>
                    <a:pt x="77" y="54"/>
                  </a:lnTo>
                  <a:lnTo>
                    <a:pt x="88" y="52"/>
                  </a:lnTo>
                  <a:lnTo>
                    <a:pt x="101" y="22"/>
                  </a:lnTo>
                  <a:lnTo>
                    <a:pt x="127" y="9"/>
                  </a:lnTo>
                  <a:lnTo>
                    <a:pt x="137" y="127"/>
                  </a:lnTo>
                  <a:lnTo>
                    <a:pt x="107" y="131"/>
                  </a:lnTo>
                  <a:lnTo>
                    <a:pt x="107" y="164"/>
                  </a:lnTo>
                  <a:lnTo>
                    <a:pt x="67" y="168"/>
                  </a:lnTo>
                  <a:lnTo>
                    <a:pt x="26" y="168"/>
                  </a:lnTo>
                  <a:lnTo>
                    <a:pt x="15" y="41"/>
                  </a:lnTo>
                  <a:lnTo>
                    <a:pt x="2" y="39"/>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054"/>
            <p:cNvSpPr>
              <a:spLocks/>
            </p:cNvSpPr>
            <p:nvPr/>
          </p:nvSpPr>
          <p:spPr bwMode="auto">
            <a:xfrm>
              <a:off x="25415" y="7370"/>
              <a:ext cx="155" cy="142"/>
            </a:xfrm>
            <a:custGeom>
              <a:avLst/>
              <a:gdLst>
                <a:gd name="T0" fmla="*/ 99 w 155"/>
                <a:gd name="T1" fmla="*/ 135 h 142"/>
                <a:gd name="T2" fmla="*/ 9 w 155"/>
                <a:gd name="T3" fmla="*/ 142 h 142"/>
                <a:gd name="T4" fmla="*/ 0 w 155"/>
                <a:gd name="T5" fmla="*/ 11 h 142"/>
                <a:gd name="T6" fmla="*/ 34 w 155"/>
                <a:gd name="T7" fmla="*/ 9 h 142"/>
                <a:gd name="T8" fmla="*/ 131 w 155"/>
                <a:gd name="T9" fmla="*/ 0 h 142"/>
                <a:gd name="T10" fmla="*/ 144 w 155"/>
                <a:gd name="T11" fmla="*/ 2 h 142"/>
                <a:gd name="T12" fmla="*/ 155 w 155"/>
                <a:gd name="T13" fmla="*/ 129 h 142"/>
                <a:gd name="T14" fmla="*/ 99 w 155"/>
                <a:gd name="T15" fmla="*/ 135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42">
                  <a:moveTo>
                    <a:pt x="99" y="135"/>
                  </a:moveTo>
                  <a:lnTo>
                    <a:pt x="9" y="142"/>
                  </a:lnTo>
                  <a:lnTo>
                    <a:pt x="0" y="11"/>
                  </a:lnTo>
                  <a:lnTo>
                    <a:pt x="34" y="9"/>
                  </a:lnTo>
                  <a:lnTo>
                    <a:pt x="131" y="0"/>
                  </a:lnTo>
                  <a:lnTo>
                    <a:pt x="144" y="2"/>
                  </a:lnTo>
                  <a:lnTo>
                    <a:pt x="155" y="129"/>
                  </a:lnTo>
                  <a:lnTo>
                    <a:pt x="99" y="135"/>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055"/>
            <p:cNvSpPr>
              <a:spLocks/>
            </p:cNvSpPr>
            <p:nvPr/>
          </p:nvSpPr>
          <p:spPr bwMode="auto">
            <a:xfrm>
              <a:off x="25611" y="7454"/>
              <a:ext cx="141" cy="174"/>
            </a:xfrm>
            <a:custGeom>
              <a:avLst/>
              <a:gdLst>
                <a:gd name="T0" fmla="*/ 131 w 141"/>
                <a:gd name="T1" fmla="*/ 0 h 174"/>
                <a:gd name="T2" fmla="*/ 141 w 141"/>
                <a:gd name="T3" fmla="*/ 56 h 174"/>
                <a:gd name="T4" fmla="*/ 111 w 141"/>
                <a:gd name="T5" fmla="*/ 88 h 174"/>
                <a:gd name="T6" fmla="*/ 96 w 141"/>
                <a:gd name="T7" fmla="*/ 167 h 174"/>
                <a:gd name="T8" fmla="*/ 10 w 141"/>
                <a:gd name="T9" fmla="*/ 174 h 174"/>
                <a:gd name="T10" fmla="*/ 0 w 141"/>
                <a:gd name="T11" fmla="*/ 45 h 174"/>
                <a:gd name="T12" fmla="*/ 40 w 141"/>
                <a:gd name="T13" fmla="*/ 41 h 174"/>
                <a:gd name="T14" fmla="*/ 40 w 141"/>
                <a:gd name="T15" fmla="*/ 8 h 174"/>
                <a:gd name="T16" fmla="*/ 70 w 141"/>
                <a:gd name="T17" fmla="*/ 4 h 174"/>
                <a:gd name="T18" fmla="*/ 131 w 141"/>
                <a:gd name="T1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74">
                  <a:moveTo>
                    <a:pt x="131" y="0"/>
                  </a:moveTo>
                  <a:lnTo>
                    <a:pt x="141" y="56"/>
                  </a:lnTo>
                  <a:lnTo>
                    <a:pt x="111" y="88"/>
                  </a:lnTo>
                  <a:lnTo>
                    <a:pt x="96" y="167"/>
                  </a:lnTo>
                  <a:lnTo>
                    <a:pt x="10" y="174"/>
                  </a:lnTo>
                  <a:lnTo>
                    <a:pt x="0" y="45"/>
                  </a:lnTo>
                  <a:lnTo>
                    <a:pt x="40" y="41"/>
                  </a:lnTo>
                  <a:lnTo>
                    <a:pt x="40" y="8"/>
                  </a:lnTo>
                  <a:lnTo>
                    <a:pt x="70" y="4"/>
                  </a:lnTo>
                  <a:lnTo>
                    <a:pt x="131"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056"/>
            <p:cNvSpPr>
              <a:spLocks/>
            </p:cNvSpPr>
            <p:nvPr/>
          </p:nvSpPr>
          <p:spPr bwMode="auto">
            <a:xfrm>
              <a:off x="25080" y="7529"/>
              <a:ext cx="125" cy="230"/>
            </a:xfrm>
            <a:custGeom>
              <a:avLst/>
              <a:gdLst>
                <a:gd name="T0" fmla="*/ 125 w 125"/>
                <a:gd name="T1" fmla="*/ 225 h 230"/>
                <a:gd name="T2" fmla="*/ 75 w 125"/>
                <a:gd name="T3" fmla="*/ 230 h 230"/>
                <a:gd name="T4" fmla="*/ 73 w 125"/>
                <a:gd name="T5" fmla="*/ 223 h 230"/>
                <a:gd name="T6" fmla="*/ 65 w 125"/>
                <a:gd name="T7" fmla="*/ 213 h 230"/>
                <a:gd name="T8" fmla="*/ 54 w 125"/>
                <a:gd name="T9" fmla="*/ 185 h 230"/>
                <a:gd name="T10" fmla="*/ 24 w 125"/>
                <a:gd name="T11" fmla="*/ 148 h 230"/>
                <a:gd name="T12" fmla="*/ 17 w 125"/>
                <a:gd name="T13" fmla="*/ 133 h 230"/>
                <a:gd name="T14" fmla="*/ 22 w 125"/>
                <a:gd name="T15" fmla="*/ 124 h 230"/>
                <a:gd name="T16" fmla="*/ 17 w 125"/>
                <a:gd name="T17" fmla="*/ 101 h 230"/>
                <a:gd name="T18" fmla="*/ 7 w 125"/>
                <a:gd name="T19" fmla="*/ 92 h 230"/>
                <a:gd name="T20" fmla="*/ 2 w 125"/>
                <a:gd name="T21" fmla="*/ 77 h 230"/>
                <a:gd name="T22" fmla="*/ 0 w 125"/>
                <a:gd name="T23" fmla="*/ 58 h 230"/>
                <a:gd name="T24" fmla="*/ 11 w 125"/>
                <a:gd name="T25" fmla="*/ 45 h 230"/>
                <a:gd name="T26" fmla="*/ 13 w 125"/>
                <a:gd name="T27" fmla="*/ 36 h 230"/>
                <a:gd name="T28" fmla="*/ 24 w 125"/>
                <a:gd name="T29" fmla="*/ 36 h 230"/>
                <a:gd name="T30" fmla="*/ 28 w 125"/>
                <a:gd name="T31" fmla="*/ 28 h 230"/>
                <a:gd name="T32" fmla="*/ 26 w 125"/>
                <a:gd name="T33" fmla="*/ 15 h 230"/>
                <a:gd name="T34" fmla="*/ 30 w 125"/>
                <a:gd name="T35" fmla="*/ 11 h 230"/>
                <a:gd name="T36" fmla="*/ 32 w 125"/>
                <a:gd name="T37" fmla="*/ 2 h 230"/>
                <a:gd name="T38" fmla="*/ 75 w 125"/>
                <a:gd name="T39" fmla="*/ 0 h 230"/>
                <a:gd name="T40" fmla="*/ 110 w 125"/>
                <a:gd name="T41" fmla="*/ 0 h 230"/>
                <a:gd name="T42" fmla="*/ 118 w 125"/>
                <a:gd name="T43" fmla="*/ 99 h 230"/>
                <a:gd name="T44" fmla="*/ 125 w 125"/>
                <a:gd name="T45" fmla="*/ 22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 h="230">
                  <a:moveTo>
                    <a:pt x="125" y="225"/>
                  </a:moveTo>
                  <a:lnTo>
                    <a:pt x="75" y="230"/>
                  </a:lnTo>
                  <a:lnTo>
                    <a:pt x="73" y="223"/>
                  </a:lnTo>
                  <a:lnTo>
                    <a:pt x="65" y="213"/>
                  </a:lnTo>
                  <a:lnTo>
                    <a:pt x="54" y="185"/>
                  </a:lnTo>
                  <a:lnTo>
                    <a:pt x="24" y="148"/>
                  </a:lnTo>
                  <a:lnTo>
                    <a:pt x="17" y="133"/>
                  </a:lnTo>
                  <a:lnTo>
                    <a:pt x="22" y="124"/>
                  </a:lnTo>
                  <a:lnTo>
                    <a:pt x="17" y="101"/>
                  </a:lnTo>
                  <a:lnTo>
                    <a:pt x="7" y="92"/>
                  </a:lnTo>
                  <a:lnTo>
                    <a:pt x="2" y="77"/>
                  </a:lnTo>
                  <a:lnTo>
                    <a:pt x="0" y="58"/>
                  </a:lnTo>
                  <a:lnTo>
                    <a:pt x="11" y="45"/>
                  </a:lnTo>
                  <a:lnTo>
                    <a:pt x="13" y="36"/>
                  </a:lnTo>
                  <a:lnTo>
                    <a:pt x="24" y="36"/>
                  </a:lnTo>
                  <a:lnTo>
                    <a:pt x="28" y="28"/>
                  </a:lnTo>
                  <a:lnTo>
                    <a:pt x="26" y="15"/>
                  </a:lnTo>
                  <a:lnTo>
                    <a:pt x="30" y="11"/>
                  </a:lnTo>
                  <a:lnTo>
                    <a:pt x="32" y="2"/>
                  </a:lnTo>
                  <a:lnTo>
                    <a:pt x="75" y="0"/>
                  </a:lnTo>
                  <a:lnTo>
                    <a:pt x="110" y="0"/>
                  </a:lnTo>
                  <a:lnTo>
                    <a:pt x="118" y="99"/>
                  </a:lnTo>
                  <a:lnTo>
                    <a:pt x="125" y="22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057"/>
            <p:cNvSpPr>
              <a:spLocks/>
            </p:cNvSpPr>
            <p:nvPr/>
          </p:nvSpPr>
          <p:spPr bwMode="auto">
            <a:xfrm>
              <a:off x="25190" y="7514"/>
              <a:ext cx="199" cy="114"/>
            </a:xfrm>
            <a:custGeom>
              <a:avLst/>
              <a:gdLst>
                <a:gd name="T0" fmla="*/ 124 w 199"/>
                <a:gd name="T1" fmla="*/ 105 h 114"/>
                <a:gd name="T2" fmla="*/ 8 w 199"/>
                <a:gd name="T3" fmla="*/ 114 h 114"/>
                <a:gd name="T4" fmla="*/ 0 w 199"/>
                <a:gd name="T5" fmla="*/ 15 h 114"/>
                <a:gd name="T6" fmla="*/ 103 w 199"/>
                <a:gd name="T7" fmla="*/ 6 h 114"/>
                <a:gd name="T8" fmla="*/ 193 w 199"/>
                <a:gd name="T9" fmla="*/ 0 h 114"/>
                <a:gd name="T10" fmla="*/ 199 w 199"/>
                <a:gd name="T11" fmla="*/ 99 h 114"/>
                <a:gd name="T12" fmla="*/ 124 w 199"/>
                <a:gd name="T13" fmla="*/ 105 h 114"/>
              </a:gdLst>
              <a:ahLst/>
              <a:cxnLst>
                <a:cxn ang="0">
                  <a:pos x="T0" y="T1"/>
                </a:cxn>
                <a:cxn ang="0">
                  <a:pos x="T2" y="T3"/>
                </a:cxn>
                <a:cxn ang="0">
                  <a:pos x="T4" y="T5"/>
                </a:cxn>
                <a:cxn ang="0">
                  <a:pos x="T6" y="T7"/>
                </a:cxn>
                <a:cxn ang="0">
                  <a:pos x="T8" y="T9"/>
                </a:cxn>
                <a:cxn ang="0">
                  <a:pos x="T10" y="T11"/>
                </a:cxn>
                <a:cxn ang="0">
                  <a:pos x="T12" y="T13"/>
                </a:cxn>
              </a:cxnLst>
              <a:rect l="0" t="0" r="r" b="b"/>
              <a:pathLst>
                <a:path w="199" h="114">
                  <a:moveTo>
                    <a:pt x="124" y="105"/>
                  </a:moveTo>
                  <a:lnTo>
                    <a:pt x="8" y="114"/>
                  </a:lnTo>
                  <a:lnTo>
                    <a:pt x="0" y="15"/>
                  </a:lnTo>
                  <a:lnTo>
                    <a:pt x="103" y="6"/>
                  </a:lnTo>
                  <a:lnTo>
                    <a:pt x="193" y="0"/>
                  </a:lnTo>
                  <a:lnTo>
                    <a:pt x="199" y="99"/>
                  </a:lnTo>
                  <a:lnTo>
                    <a:pt x="124" y="10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058"/>
            <p:cNvSpPr>
              <a:spLocks/>
            </p:cNvSpPr>
            <p:nvPr/>
          </p:nvSpPr>
          <p:spPr bwMode="auto">
            <a:xfrm>
              <a:off x="25383" y="7505"/>
              <a:ext cx="140" cy="142"/>
            </a:xfrm>
            <a:custGeom>
              <a:avLst/>
              <a:gdLst>
                <a:gd name="T0" fmla="*/ 137 w 140"/>
                <a:gd name="T1" fmla="*/ 114 h 142"/>
                <a:gd name="T2" fmla="*/ 140 w 140"/>
                <a:gd name="T3" fmla="*/ 129 h 142"/>
                <a:gd name="T4" fmla="*/ 11 w 140"/>
                <a:gd name="T5" fmla="*/ 142 h 142"/>
                <a:gd name="T6" fmla="*/ 6 w 140"/>
                <a:gd name="T7" fmla="*/ 108 h 142"/>
                <a:gd name="T8" fmla="*/ 0 w 140"/>
                <a:gd name="T9" fmla="*/ 9 h 142"/>
                <a:gd name="T10" fmla="*/ 41 w 140"/>
                <a:gd name="T11" fmla="*/ 7 h 142"/>
                <a:gd name="T12" fmla="*/ 131 w 140"/>
                <a:gd name="T13" fmla="*/ 0 h 142"/>
                <a:gd name="T14" fmla="*/ 137 w 140"/>
                <a:gd name="T15" fmla="*/ 114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42">
                  <a:moveTo>
                    <a:pt x="137" y="114"/>
                  </a:moveTo>
                  <a:lnTo>
                    <a:pt x="140" y="129"/>
                  </a:lnTo>
                  <a:lnTo>
                    <a:pt x="11" y="142"/>
                  </a:lnTo>
                  <a:lnTo>
                    <a:pt x="6" y="108"/>
                  </a:lnTo>
                  <a:lnTo>
                    <a:pt x="0" y="9"/>
                  </a:lnTo>
                  <a:lnTo>
                    <a:pt x="41" y="7"/>
                  </a:lnTo>
                  <a:lnTo>
                    <a:pt x="131" y="0"/>
                  </a:lnTo>
                  <a:lnTo>
                    <a:pt x="137" y="11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059"/>
            <p:cNvSpPr>
              <a:spLocks/>
            </p:cNvSpPr>
            <p:nvPr/>
          </p:nvSpPr>
          <p:spPr bwMode="auto">
            <a:xfrm>
              <a:off x="25514" y="7499"/>
              <a:ext cx="107" cy="133"/>
            </a:xfrm>
            <a:custGeom>
              <a:avLst/>
              <a:gdLst>
                <a:gd name="T0" fmla="*/ 97 w 107"/>
                <a:gd name="T1" fmla="*/ 0 h 133"/>
                <a:gd name="T2" fmla="*/ 107 w 107"/>
                <a:gd name="T3" fmla="*/ 129 h 133"/>
                <a:gd name="T4" fmla="*/ 75 w 107"/>
                <a:gd name="T5" fmla="*/ 133 h 133"/>
                <a:gd name="T6" fmla="*/ 73 w 107"/>
                <a:gd name="T7" fmla="*/ 116 h 133"/>
                <a:gd name="T8" fmla="*/ 6 w 107"/>
                <a:gd name="T9" fmla="*/ 120 h 133"/>
                <a:gd name="T10" fmla="*/ 0 w 107"/>
                <a:gd name="T11" fmla="*/ 6 h 133"/>
                <a:gd name="T12" fmla="*/ 56 w 107"/>
                <a:gd name="T13" fmla="*/ 0 h 133"/>
                <a:gd name="T14" fmla="*/ 97 w 107"/>
                <a:gd name="T15" fmla="*/ 0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7" h="133">
                  <a:moveTo>
                    <a:pt x="97" y="0"/>
                  </a:moveTo>
                  <a:lnTo>
                    <a:pt x="107" y="129"/>
                  </a:lnTo>
                  <a:lnTo>
                    <a:pt x="75" y="133"/>
                  </a:lnTo>
                  <a:lnTo>
                    <a:pt x="73" y="116"/>
                  </a:lnTo>
                  <a:lnTo>
                    <a:pt x="6" y="120"/>
                  </a:lnTo>
                  <a:lnTo>
                    <a:pt x="0" y="6"/>
                  </a:lnTo>
                  <a:lnTo>
                    <a:pt x="56" y="0"/>
                  </a:lnTo>
                  <a:lnTo>
                    <a:pt x="97" y="0"/>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060"/>
            <p:cNvSpPr>
              <a:spLocks/>
            </p:cNvSpPr>
            <p:nvPr/>
          </p:nvSpPr>
          <p:spPr bwMode="auto">
            <a:xfrm>
              <a:off x="25198" y="7619"/>
              <a:ext cx="120" cy="135"/>
            </a:xfrm>
            <a:custGeom>
              <a:avLst/>
              <a:gdLst>
                <a:gd name="T0" fmla="*/ 7 w 120"/>
                <a:gd name="T1" fmla="*/ 135 h 135"/>
                <a:gd name="T2" fmla="*/ 0 w 120"/>
                <a:gd name="T3" fmla="*/ 9 h 135"/>
                <a:gd name="T4" fmla="*/ 116 w 120"/>
                <a:gd name="T5" fmla="*/ 0 h 135"/>
                <a:gd name="T6" fmla="*/ 118 w 120"/>
                <a:gd name="T7" fmla="*/ 39 h 135"/>
                <a:gd name="T8" fmla="*/ 112 w 120"/>
                <a:gd name="T9" fmla="*/ 41 h 135"/>
                <a:gd name="T10" fmla="*/ 112 w 120"/>
                <a:gd name="T11" fmla="*/ 62 h 135"/>
                <a:gd name="T12" fmla="*/ 114 w 120"/>
                <a:gd name="T13" fmla="*/ 67 h 135"/>
                <a:gd name="T14" fmla="*/ 120 w 120"/>
                <a:gd name="T15" fmla="*/ 67 h 135"/>
                <a:gd name="T16" fmla="*/ 120 w 120"/>
                <a:gd name="T17" fmla="*/ 82 h 135"/>
                <a:gd name="T18" fmla="*/ 112 w 120"/>
                <a:gd name="T19" fmla="*/ 84 h 135"/>
                <a:gd name="T20" fmla="*/ 103 w 120"/>
                <a:gd name="T21" fmla="*/ 82 h 135"/>
                <a:gd name="T22" fmla="*/ 105 w 120"/>
                <a:gd name="T23" fmla="*/ 129 h 135"/>
                <a:gd name="T24" fmla="*/ 7 w 120"/>
                <a:gd name="T2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135">
                  <a:moveTo>
                    <a:pt x="7" y="135"/>
                  </a:moveTo>
                  <a:lnTo>
                    <a:pt x="0" y="9"/>
                  </a:lnTo>
                  <a:lnTo>
                    <a:pt x="116" y="0"/>
                  </a:lnTo>
                  <a:lnTo>
                    <a:pt x="118" y="39"/>
                  </a:lnTo>
                  <a:lnTo>
                    <a:pt x="112" y="41"/>
                  </a:lnTo>
                  <a:lnTo>
                    <a:pt x="112" y="62"/>
                  </a:lnTo>
                  <a:lnTo>
                    <a:pt x="114" y="67"/>
                  </a:lnTo>
                  <a:lnTo>
                    <a:pt x="120" y="67"/>
                  </a:lnTo>
                  <a:lnTo>
                    <a:pt x="120" y="82"/>
                  </a:lnTo>
                  <a:lnTo>
                    <a:pt x="112" y="84"/>
                  </a:lnTo>
                  <a:lnTo>
                    <a:pt x="103" y="82"/>
                  </a:lnTo>
                  <a:lnTo>
                    <a:pt x="105" y="129"/>
                  </a:lnTo>
                  <a:lnTo>
                    <a:pt x="7" y="13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061"/>
            <p:cNvSpPr>
              <a:spLocks/>
            </p:cNvSpPr>
            <p:nvPr/>
          </p:nvSpPr>
          <p:spPr bwMode="auto">
            <a:xfrm>
              <a:off x="25301" y="7613"/>
              <a:ext cx="99" cy="137"/>
            </a:xfrm>
            <a:custGeom>
              <a:avLst/>
              <a:gdLst>
                <a:gd name="T0" fmla="*/ 99 w 99"/>
                <a:gd name="T1" fmla="*/ 133 h 137"/>
                <a:gd name="T2" fmla="*/ 65 w 99"/>
                <a:gd name="T3" fmla="*/ 135 h 137"/>
                <a:gd name="T4" fmla="*/ 35 w 99"/>
                <a:gd name="T5" fmla="*/ 137 h 137"/>
                <a:gd name="T6" fmla="*/ 33 w 99"/>
                <a:gd name="T7" fmla="*/ 133 h 137"/>
                <a:gd name="T8" fmla="*/ 2 w 99"/>
                <a:gd name="T9" fmla="*/ 135 h 137"/>
                <a:gd name="T10" fmla="*/ 0 w 99"/>
                <a:gd name="T11" fmla="*/ 88 h 137"/>
                <a:gd name="T12" fmla="*/ 9 w 99"/>
                <a:gd name="T13" fmla="*/ 90 h 137"/>
                <a:gd name="T14" fmla="*/ 17 w 99"/>
                <a:gd name="T15" fmla="*/ 88 h 137"/>
                <a:gd name="T16" fmla="*/ 17 w 99"/>
                <a:gd name="T17" fmla="*/ 73 h 137"/>
                <a:gd name="T18" fmla="*/ 11 w 99"/>
                <a:gd name="T19" fmla="*/ 73 h 137"/>
                <a:gd name="T20" fmla="*/ 9 w 99"/>
                <a:gd name="T21" fmla="*/ 68 h 137"/>
                <a:gd name="T22" fmla="*/ 9 w 99"/>
                <a:gd name="T23" fmla="*/ 47 h 137"/>
                <a:gd name="T24" fmla="*/ 15 w 99"/>
                <a:gd name="T25" fmla="*/ 45 h 137"/>
                <a:gd name="T26" fmla="*/ 13 w 99"/>
                <a:gd name="T27" fmla="*/ 6 h 137"/>
                <a:gd name="T28" fmla="*/ 88 w 99"/>
                <a:gd name="T29" fmla="*/ 0 h 137"/>
                <a:gd name="T30" fmla="*/ 93 w 99"/>
                <a:gd name="T31" fmla="*/ 34 h 137"/>
                <a:gd name="T32" fmla="*/ 99 w 99"/>
                <a:gd name="T33" fmla="*/ 1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37">
                  <a:moveTo>
                    <a:pt x="99" y="133"/>
                  </a:moveTo>
                  <a:lnTo>
                    <a:pt x="65" y="135"/>
                  </a:lnTo>
                  <a:lnTo>
                    <a:pt x="35" y="137"/>
                  </a:lnTo>
                  <a:lnTo>
                    <a:pt x="33" y="133"/>
                  </a:lnTo>
                  <a:lnTo>
                    <a:pt x="2" y="135"/>
                  </a:lnTo>
                  <a:lnTo>
                    <a:pt x="0" y="88"/>
                  </a:lnTo>
                  <a:lnTo>
                    <a:pt x="9" y="90"/>
                  </a:lnTo>
                  <a:lnTo>
                    <a:pt x="17" y="88"/>
                  </a:lnTo>
                  <a:lnTo>
                    <a:pt x="17" y="73"/>
                  </a:lnTo>
                  <a:lnTo>
                    <a:pt x="11" y="73"/>
                  </a:lnTo>
                  <a:lnTo>
                    <a:pt x="9" y="68"/>
                  </a:lnTo>
                  <a:lnTo>
                    <a:pt x="9" y="47"/>
                  </a:lnTo>
                  <a:lnTo>
                    <a:pt x="15" y="45"/>
                  </a:lnTo>
                  <a:lnTo>
                    <a:pt x="13" y="6"/>
                  </a:lnTo>
                  <a:lnTo>
                    <a:pt x="88" y="0"/>
                  </a:lnTo>
                  <a:lnTo>
                    <a:pt x="93" y="34"/>
                  </a:lnTo>
                  <a:lnTo>
                    <a:pt x="99"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062"/>
            <p:cNvSpPr>
              <a:spLocks/>
            </p:cNvSpPr>
            <p:nvPr/>
          </p:nvSpPr>
          <p:spPr bwMode="auto">
            <a:xfrm>
              <a:off x="25394" y="7615"/>
              <a:ext cx="208" cy="152"/>
            </a:xfrm>
            <a:custGeom>
              <a:avLst/>
              <a:gdLst>
                <a:gd name="T0" fmla="*/ 6 w 208"/>
                <a:gd name="T1" fmla="*/ 131 h 152"/>
                <a:gd name="T2" fmla="*/ 0 w 208"/>
                <a:gd name="T3" fmla="*/ 32 h 152"/>
                <a:gd name="T4" fmla="*/ 129 w 208"/>
                <a:gd name="T5" fmla="*/ 19 h 152"/>
                <a:gd name="T6" fmla="*/ 126 w 208"/>
                <a:gd name="T7" fmla="*/ 4 h 152"/>
                <a:gd name="T8" fmla="*/ 193 w 208"/>
                <a:gd name="T9" fmla="*/ 0 h 152"/>
                <a:gd name="T10" fmla="*/ 195 w 208"/>
                <a:gd name="T11" fmla="*/ 17 h 152"/>
                <a:gd name="T12" fmla="*/ 208 w 208"/>
                <a:gd name="T13" fmla="*/ 148 h 152"/>
                <a:gd name="T14" fmla="*/ 141 w 208"/>
                <a:gd name="T15" fmla="*/ 152 h 152"/>
                <a:gd name="T16" fmla="*/ 139 w 208"/>
                <a:gd name="T17" fmla="*/ 122 h 152"/>
                <a:gd name="T18" fmla="*/ 6 w 208"/>
                <a:gd name="T19" fmla="*/ 1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8" h="152">
                  <a:moveTo>
                    <a:pt x="6" y="131"/>
                  </a:moveTo>
                  <a:lnTo>
                    <a:pt x="0" y="32"/>
                  </a:lnTo>
                  <a:lnTo>
                    <a:pt x="129" y="19"/>
                  </a:lnTo>
                  <a:lnTo>
                    <a:pt x="126" y="4"/>
                  </a:lnTo>
                  <a:lnTo>
                    <a:pt x="193" y="0"/>
                  </a:lnTo>
                  <a:lnTo>
                    <a:pt x="195" y="17"/>
                  </a:lnTo>
                  <a:lnTo>
                    <a:pt x="208" y="148"/>
                  </a:lnTo>
                  <a:lnTo>
                    <a:pt x="141" y="152"/>
                  </a:lnTo>
                  <a:lnTo>
                    <a:pt x="139" y="122"/>
                  </a:lnTo>
                  <a:lnTo>
                    <a:pt x="6" y="131"/>
                  </a:lnTo>
                  <a:close/>
                </a:path>
              </a:pathLst>
            </a:custGeom>
            <a:solidFill>
              <a:srgbClr val="AB3727"/>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063"/>
            <p:cNvSpPr>
              <a:spLocks/>
            </p:cNvSpPr>
            <p:nvPr/>
          </p:nvSpPr>
          <p:spPr bwMode="auto">
            <a:xfrm>
              <a:off x="25589" y="7621"/>
              <a:ext cx="131" cy="142"/>
            </a:xfrm>
            <a:custGeom>
              <a:avLst/>
              <a:gdLst>
                <a:gd name="T0" fmla="*/ 0 w 131"/>
                <a:gd name="T1" fmla="*/ 11 h 142"/>
                <a:gd name="T2" fmla="*/ 32 w 131"/>
                <a:gd name="T3" fmla="*/ 7 h 142"/>
                <a:gd name="T4" fmla="*/ 118 w 131"/>
                <a:gd name="T5" fmla="*/ 0 h 142"/>
                <a:gd name="T6" fmla="*/ 131 w 131"/>
                <a:gd name="T7" fmla="*/ 84 h 142"/>
                <a:gd name="T8" fmla="*/ 112 w 131"/>
                <a:gd name="T9" fmla="*/ 133 h 142"/>
                <a:gd name="T10" fmla="*/ 45 w 131"/>
                <a:gd name="T11" fmla="*/ 140 h 142"/>
                <a:gd name="T12" fmla="*/ 13 w 131"/>
                <a:gd name="T13" fmla="*/ 142 h 142"/>
                <a:gd name="T14" fmla="*/ 0 w 131"/>
                <a:gd name="T15" fmla="*/ 11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42">
                  <a:moveTo>
                    <a:pt x="0" y="11"/>
                  </a:moveTo>
                  <a:lnTo>
                    <a:pt x="32" y="7"/>
                  </a:lnTo>
                  <a:lnTo>
                    <a:pt x="118" y="0"/>
                  </a:lnTo>
                  <a:lnTo>
                    <a:pt x="131" y="84"/>
                  </a:lnTo>
                  <a:lnTo>
                    <a:pt x="112" y="133"/>
                  </a:lnTo>
                  <a:lnTo>
                    <a:pt x="45" y="140"/>
                  </a:lnTo>
                  <a:lnTo>
                    <a:pt x="13" y="142"/>
                  </a:lnTo>
                  <a:lnTo>
                    <a:pt x="0" y="1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064"/>
            <p:cNvSpPr>
              <a:spLocks/>
            </p:cNvSpPr>
            <p:nvPr/>
          </p:nvSpPr>
          <p:spPr bwMode="auto">
            <a:xfrm>
              <a:off x="25155" y="7746"/>
              <a:ext cx="219" cy="144"/>
            </a:xfrm>
            <a:custGeom>
              <a:avLst/>
              <a:gdLst>
                <a:gd name="T0" fmla="*/ 26 w 219"/>
                <a:gd name="T1" fmla="*/ 144 h 144"/>
                <a:gd name="T2" fmla="*/ 24 w 219"/>
                <a:gd name="T3" fmla="*/ 135 h 144"/>
                <a:gd name="T4" fmla="*/ 30 w 219"/>
                <a:gd name="T5" fmla="*/ 120 h 144"/>
                <a:gd name="T6" fmla="*/ 43 w 219"/>
                <a:gd name="T7" fmla="*/ 118 h 144"/>
                <a:gd name="T8" fmla="*/ 56 w 219"/>
                <a:gd name="T9" fmla="*/ 109 h 144"/>
                <a:gd name="T10" fmla="*/ 52 w 219"/>
                <a:gd name="T11" fmla="*/ 43 h 144"/>
                <a:gd name="T12" fmla="*/ 48 w 219"/>
                <a:gd name="T13" fmla="*/ 38 h 144"/>
                <a:gd name="T14" fmla="*/ 17 w 219"/>
                <a:gd name="T15" fmla="*/ 38 h 144"/>
                <a:gd name="T16" fmla="*/ 15 w 219"/>
                <a:gd name="T17" fmla="*/ 32 h 144"/>
                <a:gd name="T18" fmla="*/ 5 w 219"/>
                <a:gd name="T19" fmla="*/ 26 h 144"/>
                <a:gd name="T20" fmla="*/ 0 w 219"/>
                <a:gd name="T21" fmla="*/ 13 h 144"/>
                <a:gd name="T22" fmla="*/ 50 w 219"/>
                <a:gd name="T23" fmla="*/ 8 h 144"/>
                <a:gd name="T24" fmla="*/ 148 w 219"/>
                <a:gd name="T25" fmla="*/ 2 h 144"/>
                <a:gd name="T26" fmla="*/ 179 w 219"/>
                <a:gd name="T27" fmla="*/ 0 h 144"/>
                <a:gd name="T28" fmla="*/ 181 w 219"/>
                <a:gd name="T29" fmla="*/ 4 h 144"/>
                <a:gd name="T30" fmla="*/ 211 w 219"/>
                <a:gd name="T31" fmla="*/ 2 h 144"/>
                <a:gd name="T32" fmla="*/ 219 w 219"/>
                <a:gd name="T33" fmla="*/ 133 h 144"/>
                <a:gd name="T34" fmla="*/ 123 w 219"/>
                <a:gd name="T35" fmla="*/ 142 h 144"/>
                <a:gd name="T36" fmla="*/ 123 w 219"/>
                <a:gd name="T37" fmla="*/ 135 h 144"/>
                <a:gd name="T38" fmla="*/ 26 w 219"/>
                <a:gd name="T3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144">
                  <a:moveTo>
                    <a:pt x="26" y="144"/>
                  </a:moveTo>
                  <a:lnTo>
                    <a:pt x="24" y="135"/>
                  </a:lnTo>
                  <a:lnTo>
                    <a:pt x="30" y="120"/>
                  </a:lnTo>
                  <a:lnTo>
                    <a:pt x="43" y="118"/>
                  </a:lnTo>
                  <a:lnTo>
                    <a:pt x="56" y="109"/>
                  </a:lnTo>
                  <a:lnTo>
                    <a:pt x="52" y="43"/>
                  </a:lnTo>
                  <a:lnTo>
                    <a:pt x="48" y="38"/>
                  </a:lnTo>
                  <a:lnTo>
                    <a:pt x="17" y="38"/>
                  </a:lnTo>
                  <a:lnTo>
                    <a:pt x="15" y="32"/>
                  </a:lnTo>
                  <a:lnTo>
                    <a:pt x="5" y="26"/>
                  </a:lnTo>
                  <a:lnTo>
                    <a:pt x="0" y="13"/>
                  </a:lnTo>
                  <a:lnTo>
                    <a:pt x="50" y="8"/>
                  </a:lnTo>
                  <a:lnTo>
                    <a:pt x="148" y="2"/>
                  </a:lnTo>
                  <a:lnTo>
                    <a:pt x="179" y="0"/>
                  </a:lnTo>
                  <a:lnTo>
                    <a:pt x="181" y="4"/>
                  </a:lnTo>
                  <a:lnTo>
                    <a:pt x="211" y="2"/>
                  </a:lnTo>
                  <a:lnTo>
                    <a:pt x="219" y="133"/>
                  </a:lnTo>
                  <a:lnTo>
                    <a:pt x="123" y="142"/>
                  </a:lnTo>
                  <a:lnTo>
                    <a:pt x="123" y="135"/>
                  </a:lnTo>
                  <a:lnTo>
                    <a:pt x="26" y="14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065"/>
            <p:cNvSpPr>
              <a:spLocks/>
            </p:cNvSpPr>
            <p:nvPr/>
          </p:nvSpPr>
          <p:spPr bwMode="auto">
            <a:xfrm>
              <a:off x="25009" y="7759"/>
              <a:ext cx="202" cy="191"/>
            </a:xfrm>
            <a:custGeom>
              <a:avLst/>
              <a:gdLst>
                <a:gd name="T0" fmla="*/ 142 w 202"/>
                <a:gd name="T1" fmla="*/ 165 h 191"/>
                <a:gd name="T2" fmla="*/ 123 w 202"/>
                <a:gd name="T3" fmla="*/ 174 h 191"/>
                <a:gd name="T4" fmla="*/ 97 w 202"/>
                <a:gd name="T5" fmla="*/ 174 h 191"/>
                <a:gd name="T6" fmla="*/ 82 w 202"/>
                <a:gd name="T7" fmla="*/ 191 h 191"/>
                <a:gd name="T8" fmla="*/ 71 w 202"/>
                <a:gd name="T9" fmla="*/ 187 h 191"/>
                <a:gd name="T10" fmla="*/ 45 w 202"/>
                <a:gd name="T11" fmla="*/ 187 h 191"/>
                <a:gd name="T12" fmla="*/ 35 w 202"/>
                <a:gd name="T13" fmla="*/ 40 h 191"/>
                <a:gd name="T14" fmla="*/ 2 w 202"/>
                <a:gd name="T15" fmla="*/ 40 h 191"/>
                <a:gd name="T16" fmla="*/ 0 w 202"/>
                <a:gd name="T17" fmla="*/ 8 h 191"/>
                <a:gd name="T18" fmla="*/ 146 w 202"/>
                <a:gd name="T19" fmla="*/ 0 h 191"/>
                <a:gd name="T20" fmla="*/ 151 w 202"/>
                <a:gd name="T21" fmla="*/ 13 h 191"/>
                <a:gd name="T22" fmla="*/ 161 w 202"/>
                <a:gd name="T23" fmla="*/ 19 h 191"/>
                <a:gd name="T24" fmla="*/ 163 w 202"/>
                <a:gd name="T25" fmla="*/ 25 h 191"/>
                <a:gd name="T26" fmla="*/ 194 w 202"/>
                <a:gd name="T27" fmla="*/ 25 h 191"/>
                <a:gd name="T28" fmla="*/ 198 w 202"/>
                <a:gd name="T29" fmla="*/ 30 h 191"/>
                <a:gd name="T30" fmla="*/ 202 w 202"/>
                <a:gd name="T31" fmla="*/ 96 h 191"/>
                <a:gd name="T32" fmla="*/ 189 w 202"/>
                <a:gd name="T33" fmla="*/ 105 h 191"/>
                <a:gd name="T34" fmla="*/ 176 w 202"/>
                <a:gd name="T35" fmla="*/ 107 h 191"/>
                <a:gd name="T36" fmla="*/ 170 w 202"/>
                <a:gd name="T37" fmla="*/ 122 h 191"/>
                <a:gd name="T38" fmla="*/ 172 w 202"/>
                <a:gd name="T39" fmla="*/ 131 h 191"/>
                <a:gd name="T40" fmla="*/ 170 w 202"/>
                <a:gd name="T41" fmla="*/ 144 h 191"/>
                <a:gd name="T42" fmla="*/ 159 w 202"/>
                <a:gd name="T43" fmla="*/ 152 h 191"/>
                <a:gd name="T44" fmla="*/ 148 w 202"/>
                <a:gd name="T45" fmla="*/ 154 h 191"/>
                <a:gd name="T46" fmla="*/ 142 w 202"/>
                <a:gd name="T47" fmla="*/ 16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2" h="191">
                  <a:moveTo>
                    <a:pt x="142" y="165"/>
                  </a:moveTo>
                  <a:lnTo>
                    <a:pt x="123" y="174"/>
                  </a:lnTo>
                  <a:lnTo>
                    <a:pt x="97" y="174"/>
                  </a:lnTo>
                  <a:lnTo>
                    <a:pt x="82" y="191"/>
                  </a:lnTo>
                  <a:lnTo>
                    <a:pt x="71" y="187"/>
                  </a:lnTo>
                  <a:lnTo>
                    <a:pt x="45" y="187"/>
                  </a:lnTo>
                  <a:lnTo>
                    <a:pt x="35" y="40"/>
                  </a:lnTo>
                  <a:lnTo>
                    <a:pt x="2" y="40"/>
                  </a:lnTo>
                  <a:lnTo>
                    <a:pt x="0" y="8"/>
                  </a:lnTo>
                  <a:lnTo>
                    <a:pt x="146" y="0"/>
                  </a:lnTo>
                  <a:lnTo>
                    <a:pt x="151" y="13"/>
                  </a:lnTo>
                  <a:lnTo>
                    <a:pt x="161" y="19"/>
                  </a:lnTo>
                  <a:lnTo>
                    <a:pt x="163" y="25"/>
                  </a:lnTo>
                  <a:lnTo>
                    <a:pt x="194" y="25"/>
                  </a:lnTo>
                  <a:lnTo>
                    <a:pt x="198" y="30"/>
                  </a:lnTo>
                  <a:lnTo>
                    <a:pt x="202" y="96"/>
                  </a:lnTo>
                  <a:lnTo>
                    <a:pt x="189" y="105"/>
                  </a:lnTo>
                  <a:lnTo>
                    <a:pt x="176" y="107"/>
                  </a:lnTo>
                  <a:lnTo>
                    <a:pt x="170" y="122"/>
                  </a:lnTo>
                  <a:lnTo>
                    <a:pt x="172" y="131"/>
                  </a:lnTo>
                  <a:lnTo>
                    <a:pt x="170" y="144"/>
                  </a:lnTo>
                  <a:lnTo>
                    <a:pt x="159" y="152"/>
                  </a:lnTo>
                  <a:lnTo>
                    <a:pt x="148" y="154"/>
                  </a:lnTo>
                  <a:lnTo>
                    <a:pt x="142" y="165"/>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066"/>
            <p:cNvSpPr>
              <a:spLocks/>
            </p:cNvSpPr>
            <p:nvPr/>
          </p:nvSpPr>
          <p:spPr bwMode="auto">
            <a:xfrm>
              <a:off x="25366" y="7737"/>
              <a:ext cx="174" cy="174"/>
            </a:xfrm>
            <a:custGeom>
              <a:avLst/>
              <a:gdLst>
                <a:gd name="T0" fmla="*/ 13 w 174"/>
                <a:gd name="T1" fmla="*/ 174 h 174"/>
                <a:gd name="T2" fmla="*/ 8 w 174"/>
                <a:gd name="T3" fmla="*/ 142 h 174"/>
                <a:gd name="T4" fmla="*/ 0 w 174"/>
                <a:gd name="T5" fmla="*/ 11 h 174"/>
                <a:gd name="T6" fmla="*/ 34 w 174"/>
                <a:gd name="T7" fmla="*/ 9 h 174"/>
                <a:gd name="T8" fmla="*/ 167 w 174"/>
                <a:gd name="T9" fmla="*/ 0 h 174"/>
                <a:gd name="T10" fmla="*/ 169 w 174"/>
                <a:gd name="T11" fmla="*/ 30 h 174"/>
                <a:gd name="T12" fmla="*/ 172 w 174"/>
                <a:gd name="T13" fmla="*/ 97 h 174"/>
                <a:gd name="T14" fmla="*/ 169 w 174"/>
                <a:gd name="T15" fmla="*/ 97 h 174"/>
                <a:gd name="T16" fmla="*/ 174 w 174"/>
                <a:gd name="T17" fmla="*/ 163 h 174"/>
                <a:gd name="T18" fmla="*/ 141 w 174"/>
                <a:gd name="T19" fmla="*/ 166 h 174"/>
                <a:gd name="T20" fmla="*/ 13 w 174"/>
                <a:gd name="T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4" h="174">
                  <a:moveTo>
                    <a:pt x="13" y="174"/>
                  </a:moveTo>
                  <a:lnTo>
                    <a:pt x="8" y="142"/>
                  </a:lnTo>
                  <a:lnTo>
                    <a:pt x="0" y="11"/>
                  </a:lnTo>
                  <a:lnTo>
                    <a:pt x="34" y="9"/>
                  </a:lnTo>
                  <a:lnTo>
                    <a:pt x="167" y="0"/>
                  </a:lnTo>
                  <a:lnTo>
                    <a:pt x="169" y="30"/>
                  </a:lnTo>
                  <a:lnTo>
                    <a:pt x="172" y="97"/>
                  </a:lnTo>
                  <a:lnTo>
                    <a:pt x="169" y="97"/>
                  </a:lnTo>
                  <a:lnTo>
                    <a:pt x="174" y="163"/>
                  </a:lnTo>
                  <a:lnTo>
                    <a:pt x="141" y="166"/>
                  </a:lnTo>
                  <a:lnTo>
                    <a:pt x="13" y="174"/>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067"/>
            <p:cNvSpPr>
              <a:spLocks/>
            </p:cNvSpPr>
            <p:nvPr/>
          </p:nvSpPr>
          <p:spPr bwMode="auto">
            <a:xfrm>
              <a:off x="25535" y="7761"/>
              <a:ext cx="103" cy="139"/>
            </a:xfrm>
            <a:custGeom>
              <a:avLst/>
              <a:gdLst>
                <a:gd name="T0" fmla="*/ 103 w 103"/>
                <a:gd name="T1" fmla="*/ 133 h 139"/>
                <a:gd name="T2" fmla="*/ 5 w 103"/>
                <a:gd name="T3" fmla="*/ 139 h 139"/>
                <a:gd name="T4" fmla="*/ 0 w 103"/>
                <a:gd name="T5" fmla="*/ 73 h 139"/>
                <a:gd name="T6" fmla="*/ 3 w 103"/>
                <a:gd name="T7" fmla="*/ 73 h 139"/>
                <a:gd name="T8" fmla="*/ 0 w 103"/>
                <a:gd name="T9" fmla="*/ 6 h 139"/>
                <a:gd name="T10" fmla="*/ 67 w 103"/>
                <a:gd name="T11" fmla="*/ 2 h 139"/>
                <a:gd name="T12" fmla="*/ 99 w 103"/>
                <a:gd name="T13" fmla="*/ 0 h 139"/>
                <a:gd name="T14" fmla="*/ 103 w 103"/>
                <a:gd name="T15" fmla="*/ 66 h 139"/>
                <a:gd name="T16" fmla="*/ 99 w 103"/>
                <a:gd name="T17" fmla="*/ 66 h 139"/>
                <a:gd name="T18" fmla="*/ 103 w 103"/>
                <a:gd name="T19"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39">
                  <a:moveTo>
                    <a:pt x="103" y="133"/>
                  </a:moveTo>
                  <a:lnTo>
                    <a:pt x="5" y="139"/>
                  </a:lnTo>
                  <a:lnTo>
                    <a:pt x="0" y="73"/>
                  </a:lnTo>
                  <a:lnTo>
                    <a:pt x="3" y="73"/>
                  </a:lnTo>
                  <a:lnTo>
                    <a:pt x="0" y="6"/>
                  </a:lnTo>
                  <a:lnTo>
                    <a:pt x="67" y="2"/>
                  </a:lnTo>
                  <a:lnTo>
                    <a:pt x="99" y="0"/>
                  </a:lnTo>
                  <a:lnTo>
                    <a:pt x="103" y="66"/>
                  </a:lnTo>
                  <a:lnTo>
                    <a:pt x="99" y="66"/>
                  </a:lnTo>
                  <a:lnTo>
                    <a:pt x="103"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068"/>
            <p:cNvSpPr>
              <a:spLocks/>
            </p:cNvSpPr>
            <p:nvPr/>
          </p:nvSpPr>
          <p:spPr bwMode="auto">
            <a:xfrm>
              <a:off x="25634" y="7754"/>
              <a:ext cx="67" cy="140"/>
            </a:xfrm>
            <a:custGeom>
              <a:avLst/>
              <a:gdLst>
                <a:gd name="T0" fmla="*/ 4 w 67"/>
                <a:gd name="T1" fmla="*/ 140 h 140"/>
                <a:gd name="T2" fmla="*/ 0 w 67"/>
                <a:gd name="T3" fmla="*/ 73 h 140"/>
                <a:gd name="T4" fmla="*/ 4 w 67"/>
                <a:gd name="T5" fmla="*/ 73 h 140"/>
                <a:gd name="T6" fmla="*/ 0 w 67"/>
                <a:gd name="T7" fmla="*/ 7 h 140"/>
                <a:gd name="T8" fmla="*/ 67 w 67"/>
                <a:gd name="T9" fmla="*/ 0 h 140"/>
                <a:gd name="T10" fmla="*/ 65 w 67"/>
                <a:gd name="T11" fmla="*/ 35 h 140"/>
                <a:gd name="T12" fmla="*/ 50 w 67"/>
                <a:gd name="T13" fmla="*/ 73 h 140"/>
                <a:gd name="T14" fmla="*/ 50 w 67"/>
                <a:gd name="T15" fmla="*/ 136 h 140"/>
                <a:gd name="T16" fmla="*/ 4 w 67"/>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40">
                  <a:moveTo>
                    <a:pt x="4" y="140"/>
                  </a:moveTo>
                  <a:lnTo>
                    <a:pt x="0" y="73"/>
                  </a:lnTo>
                  <a:lnTo>
                    <a:pt x="4" y="73"/>
                  </a:lnTo>
                  <a:lnTo>
                    <a:pt x="0" y="7"/>
                  </a:lnTo>
                  <a:lnTo>
                    <a:pt x="67" y="0"/>
                  </a:lnTo>
                  <a:lnTo>
                    <a:pt x="65" y="35"/>
                  </a:lnTo>
                  <a:lnTo>
                    <a:pt x="50" y="73"/>
                  </a:lnTo>
                  <a:lnTo>
                    <a:pt x="50" y="136"/>
                  </a:lnTo>
                  <a:lnTo>
                    <a:pt x="4" y="14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069"/>
            <p:cNvSpPr>
              <a:spLocks/>
            </p:cNvSpPr>
            <p:nvPr/>
          </p:nvSpPr>
          <p:spPr bwMode="auto">
            <a:xfrm>
              <a:off x="25151" y="7879"/>
              <a:ext cx="236" cy="178"/>
            </a:xfrm>
            <a:custGeom>
              <a:avLst/>
              <a:gdLst>
                <a:gd name="T0" fmla="*/ 236 w 236"/>
                <a:gd name="T1" fmla="*/ 167 h 178"/>
                <a:gd name="T2" fmla="*/ 140 w 236"/>
                <a:gd name="T3" fmla="*/ 176 h 178"/>
                <a:gd name="T4" fmla="*/ 140 w 236"/>
                <a:gd name="T5" fmla="*/ 172 h 178"/>
                <a:gd name="T6" fmla="*/ 9 w 236"/>
                <a:gd name="T7" fmla="*/ 178 h 178"/>
                <a:gd name="T8" fmla="*/ 0 w 236"/>
                <a:gd name="T9" fmla="*/ 45 h 178"/>
                <a:gd name="T10" fmla="*/ 6 w 236"/>
                <a:gd name="T11" fmla="*/ 34 h 178"/>
                <a:gd name="T12" fmla="*/ 17 w 236"/>
                <a:gd name="T13" fmla="*/ 32 h 178"/>
                <a:gd name="T14" fmla="*/ 28 w 236"/>
                <a:gd name="T15" fmla="*/ 24 h 178"/>
                <a:gd name="T16" fmla="*/ 30 w 236"/>
                <a:gd name="T17" fmla="*/ 11 h 178"/>
                <a:gd name="T18" fmla="*/ 127 w 236"/>
                <a:gd name="T19" fmla="*/ 2 h 178"/>
                <a:gd name="T20" fmla="*/ 127 w 236"/>
                <a:gd name="T21" fmla="*/ 9 h 178"/>
                <a:gd name="T22" fmla="*/ 223 w 236"/>
                <a:gd name="T23" fmla="*/ 0 h 178"/>
                <a:gd name="T24" fmla="*/ 228 w 236"/>
                <a:gd name="T25" fmla="*/ 32 h 178"/>
                <a:gd name="T26" fmla="*/ 236 w 236"/>
                <a:gd name="T27" fmla="*/ 16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6" h="178">
                  <a:moveTo>
                    <a:pt x="236" y="167"/>
                  </a:moveTo>
                  <a:lnTo>
                    <a:pt x="140" y="176"/>
                  </a:lnTo>
                  <a:lnTo>
                    <a:pt x="140" y="172"/>
                  </a:lnTo>
                  <a:lnTo>
                    <a:pt x="9" y="178"/>
                  </a:lnTo>
                  <a:lnTo>
                    <a:pt x="0" y="45"/>
                  </a:lnTo>
                  <a:lnTo>
                    <a:pt x="6" y="34"/>
                  </a:lnTo>
                  <a:lnTo>
                    <a:pt x="17" y="32"/>
                  </a:lnTo>
                  <a:lnTo>
                    <a:pt x="28" y="24"/>
                  </a:lnTo>
                  <a:lnTo>
                    <a:pt x="30" y="11"/>
                  </a:lnTo>
                  <a:lnTo>
                    <a:pt x="127" y="2"/>
                  </a:lnTo>
                  <a:lnTo>
                    <a:pt x="127" y="9"/>
                  </a:lnTo>
                  <a:lnTo>
                    <a:pt x="223" y="0"/>
                  </a:lnTo>
                  <a:lnTo>
                    <a:pt x="228" y="32"/>
                  </a:lnTo>
                  <a:lnTo>
                    <a:pt x="236" y="16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070"/>
            <p:cNvSpPr>
              <a:spLocks/>
            </p:cNvSpPr>
            <p:nvPr/>
          </p:nvSpPr>
          <p:spPr bwMode="auto">
            <a:xfrm>
              <a:off x="25379" y="7903"/>
              <a:ext cx="139" cy="143"/>
            </a:xfrm>
            <a:custGeom>
              <a:avLst/>
              <a:gdLst>
                <a:gd name="T0" fmla="*/ 75 w 139"/>
                <a:gd name="T1" fmla="*/ 141 h 143"/>
                <a:gd name="T2" fmla="*/ 8 w 139"/>
                <a:gd name="T3" fmla="*/ 143 h 143"/>
                <a:gd name="T4" fmla="*/ 0 w 139"/>
                <a:gd name="T5" fmla="*/ 8 h 143"/>
                <a:gd name="T6" fmla="*/ 128 w 139"/>
                <a:gd name="T7" fmla="*/ 0 h 143"/>
                <a:gd name="T8" fmla="*/ 139 w 139"/>
                <a:gd name="T9" fmla="*/ 135 h 143"/>
                <a:gd name="T10" fmla="*/ 75 w 139"/>
                <a:gd name="T11" fmla="*/ 141 h 143"/>
              </a:gdLst>
              <a:ahLst/>
              <a:cxnLst>
                <a:cxn ang="0">
                  <a:pos x="T0" y="T1"/>
                </a:cxn>
                <a:cxn ang="0">
                  <a:pos x="T2" y="T3"/>
                </a:cxn>
                <a:cxn ang="0">
                  <a:pos x="T4" y="T5"/>
                </a:cxn>
                <a:cxn ang="0">
                  <a:pos x="T6" y="T7"/>
                </a:cxn>
                <a:cxn ang="0">
                  <a:pos x="T8" y="T9"/>
                </a:cxn>
                <a:cxn ang="0">
                  <a:pos x="T10" y="T11"/>
                </a:cxn>
              </a:cxnLst>
              <a:rect l="0" t="0" r="r" b="b"/>
              <a:pathLst>
                <a:path w="139" h="143">
                  <a:moveTo>
                    <a:pt x="75" y="141"/>
                  </a:moveTo>
                  <a:lnTo>
                    <a:pt x="8" y="143"/>
                  </a:lnTo>
                  <a:lnTo>
                    <a:pt x="0" y="8"/>
                  </a:lnTo>
                  <a:lnTo>
                    <a:pt x="128" y="0"/>
                  </a:lnTo>
                  <a:lnTo>
                    <a:pt x="139" y="135"/>
                  </a:lnTo>
                  <a:lnTo>
                    <a:pt x="75" y="14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071"/>
            <p:cNvSpPr>
              <a:spLocks/>
            </p:cNvSpPr>
            <p:nvPr/>
          </p:nvSpPr>
          <p:spPr bwMode="auto">
            <a:xfrm>
              <a:off x="25507" y="7894"/>
              <a:ext cx="142" cy="144"/>
            </a:xfrm>
            <a:custGeom>
              <a:avLst/>
              <a:gdLst>
                <a:gd name="T0" fmla="*/ 142 w 142"/>
                <a:gd name="T1" fmla="*/ 133 h 144"/>
                <a:gd name="T2" fmla="*/ 76 w 142"/>
                <a:gd name="T3" fmla="*/ 140 h 144"/>
                <a:gd name="T4" fmla="*/ 11 w 142"/>
                <a:gd name="T5" fmla="*/ 144 h 144"/>
                <a:gd name="T6" fmla="*/ 0 w 142"/>
                <a:gd name="T7" fmla="*/ 9 h 144"/>
                <a:gd name="T8" fmla="*/ 33 w 142"/>
                <a:gd name="T9" fmla="*/ 6 h 144"/>
                <a:gd name="T10" fmla="*/ 131 w 142"/>
                <a:gd name="T11" fmla="*/ 0 h 144"/>
                <a:gd name="T12" fmla="*/ 142 w 142"/>
                <a:gd name="T13" fmla="*/ 133 h 144"/>
              </a:gdLst>
              <a:ahLst/>
              <a:cxnLst>
                <a:cxn ang="0">
                  <a:pos x="T0" y="T1"/>
                </a:cxn>
                <a:cxn ang="0">
                  <a:pos x="T2" y="T3"/>
                </a:cxn>
                <a:cxn ang="0">
                  <a:pos x="T4" y="T5"/>
                </a:cxn>
                <a:cxn ang="0">
                  <a:pos x="T6" y="T7"/>
                </a:cxn>
                <a:cxn ang="0">
                  <a:pos x="T8" y="T9"/>
                </a:cxn>
                <a:cxn ang="0">
                  <a:pos x="T10" y="T11"/>
                </a:cxn>
                <a:cxn ang="0">
                  <a:pos x="T12" y="T13"/>
                </a:cxn>
              </a:cxnLst>
              <a:rect l="0" t="0" r="r" b="b"/>
              <a:pathLst>
                <a:path w="142" h="144">
                  <a:moveTo>
                    <a:pt x="142" y="133"/>
                  </a:moveTo>
                  <a:lnTo>
                    <a:pt x="76" y="140"/>
                  </a:lnTo>
                  <a:lnTo>
                    <a:pt x="11" y="144"/>
                  </a:lnTo>
                  <a:lnTo>
                    <a:pt x="0" y="9"/>
                  </a:lnTo>
                  <a:lnTo>
                    <a:pt x="33" y="6"/>
                  </a:lnTo>
                  <a:lnTo>
                    <a:pt x="131" y="0"/>
                  </a:lnTo>
                  <a:lnTo>
                    <a:pt x="142" y="133"/>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072"/>
            <p:cNvSpPr>
              <a:spLocks/>
            </p:cNvSpPr>
            <p:nvPr/>
          </p:nvSpPr>
          <p:spPr bwMode="auto">
            <a:xfrm>
              <a:off x="25638" y="7890"/>
              <a:ext cx="78" cy="137"/>
            </a:xfrm>
            <a:custGeom>
              <a:avLst/>
              <a:gdLst>
                <a:gd name="T0" fmla="*/ 11 w 78"/>
                <a:gd name="T1" fmla="*/ 137 h 137"/>
                <a:gd name="T2" fmla="*/ 0 w 78"/>
                <a:gd name="T3" fmla="*/ 4 h 137"/>
                <a:gd name="T4" fmla="*/ 46 w 78"/>
                <a:gd name="T5" fmla="*/ 0 h 137"/>
                <a:gd name="T6" fmla="*/ 58 w 78"/>
                <a:gd name="T7" fmla="*/ 45 h 137"/>
                <a:gd name="T8" fmla="*/ 52 w 78"/>
                <a:gd name="T9" fmla="*/ 64 h 137"/>
                <a:gd name="T10" fmla="*/ 69 w 78"/>
                <a:gd name="T11" fmla="*/ 86 h 137"/>
                <a:gd name="T12" fmla="*/ 78 w 78"/>
                <a:gd name="T13" fmla="*/ 131 h 137"/>
                <a:gd name="T14" fmla="*/ 11 w 78"/>
                <a:gd name="T15" fmla="*/ 137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137">
                  <a:moveTo>
                    <a:pt x="11" y="137"/>
                  </a:moveTo>
                  <a:lnTo>
                    <a:pt x="0" y="4"/>
                  </a:lnTo>
                  <a:lnTo>
                    <a:pt x="46" y="0"/>
                  </a:lnTo>
                  <a:lnTo>
                    <a:pt x="58" y="45"/>
                  </a:lnTo>
                  <a:lnTo>
                    <a:pt x="52" y="64"/>
                  </a:lnTo>
                  <a:lnTo>
                    <a:pt x="69" y="86"/>
                  </a:lnTo>
                  <a:lnTo>
                    <a:pt x="78" y="131"/>
                  </a:lnTo>
                  <a:lnTo>
                    <a:pt x="11" y="137"/>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073"/>
            <p:cNvSpPr>
              <a:spLocks/>
            </p:cNvSpPr>
            <p:nvPr/>
          </p:nvSpPr>
          <p:spPr bwMode="auto">
            <a:xfrm>
              <a:off x="25160" y="8051"/>
              <a:ext cx="139" cy="142"/>
            </a:xfrm>
            <a:custGeom>
              <a:avLst/>
              <a:gdLst>
                <a:gd name="T0" fmla="*/ 131 w 139"/>
                <a:gd name="T1" fmla="*/ 4 h 142"/>
                <a:gd name="T2" fmla="*/ 139 w 139"/>
                <a:gd name="T3" fmla="*/ 133 h 142"/>
                <a:gd name="T4" fmla="*/ 128 w 139"/>
                <a:gd name="T5" fmla="*/ 135 h 142"/>
                <a:gd name="T6" fmla="*/ 8 w 139"/>
                <a:gd name="T7" fmla="*/ 142 h 142"/>
                <a:gd name="T8" fmla="*/ 0 w 139"/>
                <a:gd name="T9" fmla="*/ 23 h 142"/>
                <a:gd name="T10" fmla="*/ 0 w 139"/>
                <a:gd name="T11" fmla="*/ 6 h 142"/>
                <a:gd name="T12" fmla="*/ 131 w 139"/>
                <a:gd name="T13" fmla="*/ 0 h 142"/>
                <a:gd name="T14" fmla="*/ 131 w 139"/>
                <a:gd name="T15" fmla="*/ 4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42">
                  <a:moveTo>
                    <a:pt x="131" y="4"/>
                  </a:moveTo>
                  <a:lnTo>
                    <a:pt x="139" y="133"/>
                  </a:lnTo>
                  <a:lnTo>
                    <a:pt x="128" y="135"/>
                  </a:lnTo>
                  <a:lnTo>
                    <a:pt x="8" y="142"/>
                  </a:lnTo>
                  <a:lnTo>
                    <a:pt x="0" y="23"/>
                  </a:lnTo>
                  <a:lnTo>
                    <a:pt x="0" y="6"/>
                  </a:lnTo>
                  <a:lnTo>
                    <a:pt x="131" y="0"/>
                  </a:lnTo>
                  <a:lnTo>
                    <a:pt x="131" y="4"/>
                  </a:lnTo>
                  <a:close/>
                </a:path>
              </a:pathLst>
            </a:custGeom>
            <a:solidFill>
              <a:srgbClr val="DB8676"/>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074"/>
            <p:cNvSpPr>
              <a:spLocks/>
            </p:cNvSpPr>
            <p:nvPr/>
          </p:nvSpPr>
          <p:spPr bwMode="auto">
            <a:xfrm>
              <a:off x="25291" y="8044"/>
              <a:ext cx="174" cy="140"/>
            </a:xfrm>
            <a:custGeom>
              <a:avLst/>
              <a:gdLst>
                <a:gd name="T0" fmla="*/ 174 w 174"/>
                <a:gd name="T1" fmla="*/ 131 h 140"/>
                <a:gd name="T2" fmla="*/ 126 w 174"/>
                <a:gd name="T3" fmla="*/ 136 h 140"/>
                <a:gd name="T4" fmla="*/ 8 w 174"/>
                <a:gd name="T5" fmla="*/ 140 h 140"/>
                <a:gd name="T6" fmla="*/ 0 w 174"/>
                <a:gd name="T7" fmla="*/ 11 h 140"/>
                <a:gd name="T8" fmla="*/ 96 w 174"/>
                <a:gd name="T9" fmla="*/ 2 h 140"/>
                <a:gd name="T10" fmla="*/ 163 w 174"/>
                <a:gd name="T11" fmla="*/ 0 h 140"/>
                <a:gd name="T12" fmla="*/ 174 w 174"/>
                <a:gd name="T13" fmla="*/ 131 h 140"/>
              </a:gdLst>
              <a:ahLst/>
              <a:cxnLst>
                <a:cxn ang="0">
                  <a:pos x="T0" y="T1"/>
                </a:cxn>
                <a:cxn ang="0">
                  <a:pos x="T2" y="T3"/>
                </a:cxn>
                <a:cxn ang="0">
                  <a:pos x="T4" y="T5"/>
                </a:cxn>
                <a:cxn ang="0">
                  <a:pos x="T6" y="T7"/>
                </a:cxn>
                <a:cxn ang="0">
                  <a:pos x="T8" y="T9"/>
                </a:cxn>
                <a:cxn ang="0">
                  <a:pos x="T10" y="T11"/>
                </a:cxn>
                <a:cxn ang="0">
                  <a:pos x="T12" y="T13"/>
                </a:cxn>
              </a:cxnLst>
              <a:rect l="0" t="0" r="r" b="b"/>
              <a:pathLst>
                <a:path w="174" h="140">
                  <a:moveTo>
                    <a:pt x="174" y="131"/>
                  </a:moveTo>
                  <a:lnTo>
                    <a:pt x="126" y="136"/>
                  </a:lnTo>
                  <a:lnTo>
                    <a:pt x="8" y="140"/>
                  </a:lnTo>
                  <a:lnTo>
                    <a:pt x="0" y="11"/>
                  </a:lnTo>
                  <a:lnTo>
                    <a:pt x="96" y="2"/>
                  </a:lnTo>
                  <a:lnTo>
                    <a:pt x="163" y="0"/>
                  </a:lnTo>
                  <a:lnTo>
                    <a:pt x="174" y="13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075"/>
            <p:cNvSpPr>
              <a:spLocks/>
            </p:cNvSpPr>
            <p:nvPr/>
          </p:nvSpPr>
          <p:spPr bwMode="auto">
            <a:xfrm>
              <a:off x="25454" y="8034"/>
              <a:ext cx="139" cy="141"/>
            </a:xfrm>
            <a:custGeom>
              <a:avLst/>
              <a:gdLst>
                <a:gd name="T0" fmla="*/ 11 w 139"/>
                <a:gd name="T1" fmla="*/ 141 h 141"/>
                <a:gd name="T2" fmla="*/ 0 w 139"/>
                <a:gd name="T3" fmla="*/ 10 h 141"/>
                <a:gd name="T4" fmla="*/ 64 w 139"/>
                <a:gd name="T5" fmla="*/ 4 h 141"/>
                <a:gd name="T6" fmla="*/ 129 w 139"/>
                <a:gd name="T7" fmla="*/ 0 h 141"/>
                <a:gd name="T8" fmla="*/ 135 w 139"/>
                <a:gd name="T9" fmla="*/ 88 h 141"/>
                <a:gd name="T10" fmla="*/ 139 w 139"/>
                <a:gd name="T11" fmla="*/ 131 h 141"/>
                <a:gd name="T12" fmla="*/ 28 w 139"/>
                <a:gd name="T13" fmla="*/ 141 h 141"/>
                <a:gd name="T14" fmla="*/ 11 w 139"/>
                <a:gd name="T15" fmla="*/ 141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41">
                  <a:moveTo>
                    <a:pt x="11" y="141"/>
                  </a:moveTo>
                  <a:lnTo>
                    <a:pt x="0" y="10"/>
                  </a:lnTo>
                  <a:lnTo>
                    <a:pt x="64" y="4"/>
                  </a:lnTo>
                  <a:lnTo>
                    <a:pt x="129" y="0"/>
                  </a:lnTo>
                  <a:lnTo>
                    <a:pt x="135" y="88"/>
                  </a:lnTo>
                  <a:lnTo>
                    <a:pt x="139" y="131"/>
                  </a:lnTo>
                  <a:lnTo>
                    <a:pt x="28" y="141"/>
                  </a:lnTo>
                  <a:lnTo>
                    <a:pt x="11" y="141"/>
                  </a:lnTo>
                  <a:close/>
                </a:path>
              </a:pathLst>
            </a:custGeom>
            <a:solidFill>
              <a:srgbClr val="FF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Freeform 1076"/>
            <p:cNvSpPr>
              <a:spLocks/>
            </p:cNvSpPr>
            <p:nvPr/>
          </p:nvSpPr>
          <p:spPr bwMode="auto">
            <a:xfrm>
              <a:off x="25454" y="8034"/>
              <a:ext cx="139" cy="141"/>
            </a:xfrm>
            <a:custGeom>
              <a:avLst/>
              <a:gdLst>
                <a:gd name="T0" fmla="*/ 11 w 139"/>
                <a:gd name="T1" fmla="*/ 141 h 141"/>
                <a:gd name="T2" fmla="*/ 0 w 139"/>
                <a:gd name="T3" fmla="*/ 10 h 141"/>
                <a:gd name="T4" fmla="*/ 64 w 139"/>
                <a:gd name="T5" fmla="*/ 4 h 141"/>
                <a:gd name="T6" fmla="*/ 129 w 139"/>
                <a:gd name="T7" fmla="*/ 0 h 141"/>
                <a:gd name="T8" fmla="*/ 135 w 139"/>
                <a:gd name="T9" fmla="*/ 88 h 141"/>
                <a:gd name="T10" fmla="*/ 139 w 139"/>
                <a:gd name="T11" fmla="*/ 131 h 141"/>
                <a:gd name="T12" fmla="*/ 28 w 139"/>
                <a:gd name="T13" fmla="*/ 141 h 141"/>
                <a:gd name="T14" fmla="*/ 11 w 139"/>
                <a:gd name="T15" fmla="*/ 141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41">
                  <a:moveTo>
                    <a:pt x="11" y="141"/>
                  </a:moveTo>
                  <a:lnTo>
                    <a:pt x="0" y="10"/>
                  </a:lnTo>
                  <a:lnTo>
                    <a:pt x="64" y="4"/>
                  </a:lnTo>
                  <a:lnTo>
                    <a:pt x="129" y="0"/>
                  </a:lnTo>
                  <a:lnTo>
                    <a:pt x="135" y="88"/>
                  </a:lnTo>
                  <a:lnTo>
                    <a:pt x="139" y="131"/>
                  </a:lnTo>
                  <a:lnTo>
                    <a:pt x="28" y="141"/>
                  </a:lnTo>
                  <a:lnTo>
                    <a:pt x="11" y="141"/>
                  </a:lnTo>
                </a:path>
              </a:pathLst>
            </a:custGeom>
            <a:noFill/>
            <a:ln w="14288">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2" name="Freeform 1077"/>
            <p:cNvSpPr>
              <a:spLocks/>
            </p:cNvSpPr>
            <p:nvPr/>
          </p:nvSpPr>
          <p:spPr bwMode="auto">
            <a:xfrm>
              <a:off x="25583" y="8021"/>
              <a:ext cx="152" cy="101"/>
            </a:xfrm>
            <a:custGeom>
              <a:avLst/>
              <a:gdLst>
                <a:gd name="T0" fmla="*/ 6 w 152"/>
                <a:gd name="T1" fmla="*/ 101 h 101"/>
                <a:gd name="T2" fmla="*/ 0 w 152"/>
                <a:gd name="T3" fmla="*/ 13 h 101"/>
                <a:gd name="T4" fmla="*/ 66 w 152"/>
                <a:gd name="T5" fmla="*/ 6 h 101"/>
                <a:gd name="T6" fmla="*/ 133 w 152"/>
                <a:gd name="T7" fmla="*/ 0 h 101"/>
                <a:gd name="T8" fmla="*/ 152 w 152"/>
                <a:gd name="T9" fmla="*/ 23 h 101"/>
                <a:gd name="T10" fmla="*/ 146 w 152"/>
                <a:gd name="T11" fmla="*/ 66 h 101"/>
                <a:gd name="T12" fmla="*/ 38 w 152"/>
                <a:gd name="T13" fmla="*/ 75 h 101"/>
                <a:gd name="T14" fmla="*/ 40 w 152"/>
                <a:gd name="T15" fmla="*/ 96 h 101"/>
                <a:gd name="T16" fmla="*/ 6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6" y="101"/>
                  </a:moveTo>
                  <a:lnTo>
                    <a:pt x="0" y="13"/>
                  </a:lnTo>
                  <a:lnTo>
                    <a:pt x="66" y="6"/>
                  </a:lnTo>
                  <a:lnTo>
                    <a:pt x="133" y="0"/>
                  </a:lnTo>
                  <a:lnTo>
                    <a:pt x="152" y="23"/>
                  </a:lnTo>
                  <a:lnTo>
                    <a:pt x="146" y="66"/>
                  </a:lnTo>
                  <a:lnTo>
                    <a:pt x="38" y="75"/>
                  </a:lnTo>
                  <a:lnTo>
                    <a:pt x="40" y="96"/>
                  </a:lnTo>
                  <a:lnTo>
                    <a:pt x="6" y="101"/>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078"/>
            <p:cNvSpPr>
              <a:spLocks/>
            </p:cNvSpPr>
            <p:nvPr/>
          </p:nvSpPr>
          <p:spPr bwMode="auto">
            <a:xfrm>
              <a:off x="25589" y="8087"/>
              <a:ext cx="144" cy="78"/>
            </a:xfrm>
            <a:custGeom>
              <a:avLst/>
              <a:gdLst>
                <a:gd name="T0" fmla="*/ 140 w 144"/>
                <a:gd name="T1" fmla="*/ 0 h 78"/>
                <a:gd name="T2" fmla="*/ 144 w 144"/>
                <a:gd name="T3" fmla="*/ 67 h 78"/>
                <a:gd name="T4" fmla="*/ 34 w 144"/>
                <a:gd name="T5" fmla="*/ 78 h 78"/>
                <a:gd name="T6" fmla="*/ 4 w 144"/>
                <a:gd name="T7" fmla="*/ 78 h 78"/>
                <a:gd name="T8" fmla="*/ 0 w 144"/>
                <a:gd name="T9" fmla="*/ 35 h 78"/>
                <a:gd name="T10" fmla="*/ 34 w 144"/>
                <a:gd name="T11" fmla="*/ 30 h 78"/>
                <a:gd name="T12" fmla="*/ 32 w 144"/>
                <a:gd name="T13" fmla="*/ 9 h 78"/>
                <a:gd name="T14" fmla="*/ 140 w 144"/>
                <a:gd name="T15" fmla="*/ 0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78">
                  <a:moveTo>
                    <a:pt x="140" y="0"/>
                  </a:moveTo>
                  <a:lnTo>
                    <a:pt x="144" y="67"/>
                  </a:lnTo>
                  <a:lnTo>
                    <a:pt x="34" y="78"/>
                  </a:lnTo>
                  <a:lnTo>
                    <a:pt x="4" y="78"/>
                  </a:lnTo>
                  <a:lnTo>
                    <a:pt x="0" y="35"/>
                  </a:lnTo>
                  <a:lnTo>
                    <a:pt x="34" y="30"/>
                  </a:lnTo>
                  <a:lnTo>
                    <a:pt x="32" y="9"/>
                  </a:lnTo>
                  <a:lnTo>
                    <a:pt x="140" y="0"/>
                  </a:lnTo>
                  <a:close/>
                </a:path>
              </a:pathLst>
            </a:custGeom>
            <a:solidFill>
              <a:srgbClr val="C45D4B"/>
            </a:solidFill>
            <a:ln w="14288">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Rectangle 1079"/>
            <p:cNvSpPr>
              <a:spLocks noChangeArrowheads="1"/>
            </p:cNvSpPr>
            <p:nvPr/>
          </p:nvSpPr>
          <p:spPr bwMode="auto">
            <a:xfrm>
              <a:off x="18758" y="5090"/>
              <a:ext cx="7969" cy="5847"/>
            </a:xfrm>
            <a:prstGeom prst="rect">
              <a:avLst/>
            </a:prstGeom>
            <a:noFill/>
            <a:ln w="1428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5" name="Rectangle 1080"/>
            <p:cNvSpPr>
              <a:spLocks noChangeArrowheads="1"/>
            </p:cNvSpPr>
            <p:nvPr/>
          </p:nvSpPr>
          <p:spPr bwMode="auto">
            <a:xfrm>
              <a:off x="19483" y="6569"/>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696" name="Rectangle 1081"/>
            <p:cNvSpPr>
              <a:spLocks noChangeArrowheads="1"/>
            </p:cNvSpPr>
            <p:nvPr/>
          </p:nvSpPr>
          <p:spPr bwMode="auto">
            <a:xfrm>
              <a:off x="19483" y="6799"/>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697" name="Rectangle 1082"/>
            <p:cNvSpPr>
              <a:spLocks noChangeArrowheads="1"/>
            </p:cNvSpPr>
            <p:nvPr/>
          </p:nvSpPr>
          <p:spPr bwMode="auto">
            <a:xfrm>
              <a:off x="19355" y="6249"/>
              <a:ext cx="1794" cy="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i="0" u="none" strike="noStrike" cap="none" normalizeH="0" baseline="0" dirty="0" smtClean="0">
                  <a:ln>
                    <a:noFill/>
                  </a:ln>
                  <a:solidFill>
                    <a:srgbClr val="000000"/>
                  </a:solidFill>
                  <a:effectLst/>
                  <a:latin typeface="Arial" panose="020B0604020202020204" pitchFamily="34" charset="0"/>
                </a:rPr>
                <a:t>Tons of carbon</a:t>
              </a:r>
              <a:r>
                <a:rPr kumimoji="0" lang="en-US" altLang="en-US" sz="2400" i="0" u="none" strike="noStrike" cap="none" normalizeH="0" dirty="0" smtClean="0">
                  <a:ln>
                    <a:noFill/>
                  </a:ln>
                  <a:solidFill>
                    <a:srgbClr val="000000"/>
                  </a:solidFill>
                  <a:effectLst/>
                  <a:latin typeface="Arial" panose="020B0604020202020204" pitchFamily="34" charset="0"/>
                </a:rPr>
                <a:t> sequestered in soil with treatment</a:t>
              </a:r>
              <a:endParaRPr kumimoji="0" lang="en-US" altLang="en-US" sz="2400" i="0" u="none" strike="noStrike" cap="none" normalizeH="0" baseline="0" dirty="0" smtClean="0">
                <a:ln>
                  <a:noFill/>
                </a:ln>
                <a:solidFill>
                  <a:schemeClr val="tx1"/>
                </a:solidFill>
                <a:effectLst/>
                <a:latin typeface="Arial" panose="020B0604020202020204" pitchFamily="34" charset="0"/>
              </a:endParaRPr>
            </a:p>
          </p:txBody>
        </p:sp>
        <p:sp>
          <p:nvSpPr>
            <p:cNvPr id="698" name="Rectangle 1083"/>
            <p:cNvSpPr>
              <a:spLocks noChangeArrowheads="1"/>
            </p:cNvSpPr>
            <p:nvPr/>
          </p:nvSpPr>
          <p:spPr bwMode="auto">
            <a:xfrm>
              <a:off x="19483" y="7164"/>
              <a:ext cx="269" cy="135"/>
            </a:xfrm>
            <a:prstGeom prst="rect">
              <a:avLst/>
            </a:prstGeom>
            <a:solidFill>
              <a:srgbClr val="FFFF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9" name="Rectangle 1084"/>
            <p:cNvSpPr>
              <a:spLocks noChangeArrowheads="1"/>
            </p:cNvSpPr>
            <p:nvPr/>
          </p:nvSpPr>
          <p:spPr bwMode="auto">
            <a:xfrm>
              <a:off x="19483" y="7164"/>
              <a:ext cx="269" cy="135"/>
            </a:xfrm>
            <a:prstGeom prst="rect">
              <a:avLst/>
            </a:prstGeom>
            <a:noFill/>
            <a:ln w="14288">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0" name="Rectangle 1085"/>
            <p:cNvSpPr>
              <a:spLocks noChangeArrowheads="1"/>
            </p:cNvSpPr>
            <p:nvPr/>
          </p:nvSpPr>
          <p:spPr bwMode="auto">
            <a:xfrm>
              <a:off x="19799" y="7179"/>
              <a:ext cx="474"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smtClean="0">
                  <a:ln>
                    <a:noFill/>
                  </a:ln>
                  <a:solidFill>
                    <a:srgbClr val="000000"/>
                  </a:solidFill>
                  <a:effectLst/>
                  <a:latin typeface="Arial" panose="020B0604020202020204" pitchFamily="34" charset="0"/>
                </a:rPr>
                <a:t>No Data</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701" name="Rectangle 1086"/>
            <p:cNvSpPr>
              <a:spLocks noChangeArrowheads="1"/>
            </p:cNvSpPr>
            <p:nvPr/>
          </p:nvSpPr>
          <p:spPr bwMode="auto">
            <a:xfrm>
              <a:off x="19483" y="7346"/>
              <a:ext cx="269" cy="136"/>
            </a:xfrm>
            <a:prstGeom prst="rect">
              <a:avLst/>
            </a:prstGeom>
            <a:solidFill>
              <a:srgbClr val="EDB2A8"/>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2" name="Rectangle 1087"/>
            <p:cNvSpPr>
              <a:spLocks noChangeArrowheads="1"/>
            </p:cNvSpPr>
            <p:nvPr/>
          </p:nvSpPr>
          <p:spPr bwMode="auto">
            <a:xfrm>
              <a:off x="19799" y="7361"/>
              <a:ext cx="94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smtClean="0">
                  <a:ln>
                    <a:noFill/>
                  </a:ln>
                  <a:solidFill>
                    <a:srgbClr val="000000"/>
                  </a:solidFill>
                  <a:effectLst/>
                  <a:latin typeface="Arial" panose="020B0604020202020204" pitchFamily="34" charset="0"/>
                </a:rPr>
                <a:t>Less than</a:t>
              </a:r>
              <a:r>
                <a:rPr kumimoji="0" lang="en-US" altLang="en-US" sz="1600" b="0" i="0" u="none" strike="noStrike" cap="none" normalizeH="0" dirty="0" smtClean="0">
                  <a:ln>
                    <a:noFill/>
                  </a:ln>
                  <a:solidFill>
                    <a:srgbClr val="000000"/>
                  </a:solidFill>
                  <a:effectLst/>
                  <a:latin typeface="Arial" panose="020B0604020202020204" pitchFamily="34" charset="0"/>
                </a:rPr>
                <a:t> 2 tons</a:t>
              </a:r>
            </a:p>
          </p:txBody>
        </p:sp>
        <p:sp>
          <p:nvSpPr>
            <p:cNvPr id="703" name="Rectangle 1088"/>
            <p:cNvSpPr>
              <a:spLocks noChangeArrowheads="1"/>
            </p:cNvSpPr>
            <p:nvPr/>
          </p:nvSpPr>
          <p:spPr bwMode="auto">
            <a:xfrm>
              <a:off x="19483" y="7529"/>
              <a:ext cx="269" cy="133"/>
            </a:xfrm>
            <a:prstGeom prst="rect">
              <a:avLst/>
            </a:prstGeom>
            <a:solidFill>
              <a:srgbClr val="DB8676"/>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4" name="Rectangle 1089"/>
            <p:cNvSpPr>
              <a:spLocks noChangeArrowheads="1"/>
            </p:cNvSpPr>
            <p:nvPr/>
          </p:nvSpPr>
          <p:spPr bwMode="auto">
            <a:xfrm>
              <a:off x="19799" y="7544"/>
              <a:ext cx="56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smtClean="0">
                  <a:ln>
                    <a:noFill/>
                  </a:ln>
                  <a:solidFill>
                    <a:srgbClr val="000000"/>
                  </a:solidFill>
                  <a:effectLst/>
                  <a:latin typeface="Arial" panose="020B0604020202020204" pitchFamily="34" charset="0"/>
                </a:rPr>
                <a:t>2 –</a:t>
              </a:r>
              <a:r>
                <a:rPr kumimoji="0" lang="en-US" altLang="en-US" sz="1600" b="0" i="0" u="none" strike="noStrike" cap="none" normalizeH="0" dirty="0" smtClean="0">
                  <a:ln>
                    <a:noFill/>
                  </a:ln>
                  <a:solidFill>
                    <a:srgbClr val="000000"/>
                  </a:solidFill>
                  <a:effectLst/>
                  <a:latin typeface="Arial" panose="020B0604020202020204" pitchFamily="34" charset="0"/>
                </a:rPr>
                <a:t> 3 tons</a:t>
              </a:r>
            </a:p>
          </p:txBody>
        </p:sp>
        <p:sp>
          <p:nvSpPr>
            <p:cNvPr id="705" name="Rectangle 1090"/>
            <p:cNvSpPr>
              <a:spLocks noChangeArrowheads="1"/>
            </p:cNvSpPr>
            <p:nvPr/>
          </p:nvSpPr>
          <p:spPr bwMode="auto">
            <a:xfrm>
              <a:off x="19483" y="7711"/>
              <a:ext cx="269" cy="134"/>
            </a:xfrm>
            <a:prstGeom prst="rect">
              <a:avLst/>
            </a:prstGeom>
            <a:solidFill>
              <a:srgbClr val="C45D4B"/>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6" name="Rectangle 1091"/>
            <p:cNvSpPr>
              <a:spLocks noChangeArrowheads="1"/>
            </p:cNvSpPr>
            <p:nvPr/>
          </p:nvSpPr>
          <p:spPr bwMode="auto">
            <a:xfrm>
              <a:off x="19799" y="7727"/>
              <a:ext cx="56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600" dirty="0" smtClean="0">
                  <a:solidFill>
                    <a:srgbClr val="000000"/>
                  </a:solidFill>
                </a:rPr>
                <a:t>3 – 4 tons</a:t>
              </a:r>
            </a:p>
          </p:txBody>
        </p:sp>
        <p:sp>
          <p:nvSpPr>
            <p:cNvPr id="707" name="Rectangle 1092"/>
            <p:cNvSpPr>
              <a:spLocks noChangeArrowheads="1"/>
            </p:cNvSpPr>
            <p:nvPr/>
          </p:nvSpPr>
          <p:spPr bwMode="auto">
            <a:xfrm>
              <a:off x="19483" y="7894"/>
              <a:ext cx="269" cy="133"/>
            </a:xfrm>
            <a:prstGeom prst="rect">
              <a:avLst/>
            </a:prstGeom>
            <a:solidFill>
              <a:srgbClr val="AB3727"/>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08" name="Rectangle 1093"/>
            <p:cNvSpPr>
              <a:spLocks noChangeArrowheads="1"/>
            </p:cNvSpPr>
            <p:nvPr/>
          </p:nvSpPr>
          <p:spPr bwMode="auto">
            <a:xfrm>
              <a:off x="19799" y="7909"/>
              <a:ext cx="568"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smtClean="0">
                  <a:ln>
                    <a:noFill/>
                  </a:ln>
                  <a:solidFill>
                    <a:srgbClr val="000000"/>
                  </a:solidFill>
                  <a:effectLst/>
                  <a:latin typeface="Arial" panose="020B0604020202020204" pitchFamily="34" charset="0"/>
                </a:rPr>
                <a:t>4</a:t>
              </a:r>
              <a:r>
                <a:rPr kumimoji="0" lang="en-US" altLang="en-US" sz="1600" b="0" i="0" u="none" strike="noStrike" cap="none" normalizeH="0" dirty="0" smtClean="0">
                  <a:ln>
                    <a:noFill/>
                  </a:ln>
                  <a:solidFill>
                    <a:srgbClr val="000000"/>
                  </a:solidFill>
                  <a:effectLst/>
                  <a:latin typeface="Arial" panose="020B0604020202020204" pitchFamily="34" charset="0"/>
                </a:rPr>
                <a:t> – 5 tons</a:t>
              </a:r>
              <a:endParaRPr kumimoji="0" lang="en-US" altLang="en-US" sz="1600" b="0" i="0" u="none" strike="noStrike" cap="none" normalizeH="0" baseline="0" dirty="0" smtClean="0">
                <a:ln>
                  <a:noFill/>
                </a:ln>
                <a:solidFill>
                  <a:schemeClr val="tx1"/>
                </a:solidFill>
                <a:effectLst/>
                <a:latin typeface="Arial" panose="020B0604020202020204" pitchFamily="34" charset="0"/>
              </a:endParaRPr>
            </a:p>
          </p:txBody>
        </p:sp>
        <p:sp>
          <p:nvSpPr>
            <p:cNvPr id="709" name="Rectangle 1094"/>
            <p:cNvSpPr>
              <a:spLocks noChangeArrowheads="1"/>
            </p:cNvSpPr>
            <p:nvPr/>
          </p:nvSpPr>
          <p:spPr bwMode="auto">
            <a:xfrm>
              <a:off x="19483" y="8074"/>
              <a:ext cx="269" cy="136"/>
            </a:xfrm>
            <a:prstGeom prst="rect">
              <a:avLst/>
            </a:prstGeom>
            <a:solidFill>
              <a:srgbClr val="8F0A0A"/>
            </a:solidFill>
            <a:ln w="14288">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10" name="Rectangle 1095"/>
            <p:cNvSpPr>
              <a:spLocks noChangeArrowheads="1"/>
            </p:cNvSpPr>
            <p:nvPr/>
          </p:nvSpPr>
          <p:spPr bwMode="auto">
            <a:xfrm>
              <a:off x="19799" y="8092"/>
              <a:ext cx="971"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0" i="0" u="none" strike="noStrike" cap="none" normalizeH="0" baseline="0" dirty="0" smtClean="0">
                  <a:ln>
                    <a:noFill/>
                  </a:ln>
                  <a:solidFill>
                    <a:srgbClr val="000000"/>
                  </a:solidFill>
                  <a:effectLst/>
                  <a:latin typeface="Arial" panose="020B0604020202020204" pitchFamily="34" charset="0"/>
                </a:rPr>
                <a:t>More than 5 tons</a:t>
              </a:r>
              <a:endParaRPr kumimoji="0" lang="en-US" altLang="en-US" sz="1600" b="0" i="0" u="none" strike="noStrike" cap="none" normalizeH="0" baseline="0" dirty="0" smtClean="0">
                <a:ln>
                  <a:noFill/>
                </a:ln>
                <a:solidFill>
                  <a:schemeClr val="tx1"/>
                </a:solidFill>
                <a:effectLst/>
                <a:latin typeface="Arial" panose="020B0604020202020204" pitchFamily="34" charset="0"/>
              </a:endParaRPr>
            </a:p>
          </p:txBody>
        </p:sp>
      </p:grpSp>
      <p:grpSp>
        <p:nvGrpSpPr>
          <p:cNvPr id="1113" name="Group 1098"/>
          <p:cNvGrpSpPr>
            <a:grpSpLocks noChangeAspect="1"/>
          </p:cNvGrpSpPr>
          <p:nvPr/>
        </p:nvGrpSpPr>
        <p:grpSpPr bwMode="auto">
          <a:xfrm>
            <a:off x="609600" y="21488400"/>
            <a:ext cx="10867093" cy="8246516"/>
            <a:chOff x="9924" y="7933"/>
            <a:chExt cx="7004" cy="5315"/>
          </a:xfrm>
        </p:grpSpPr>
        <p:sp>
          <p:nvSpPr>
            <p:cNvPr id="1114" name="AutoShape 1097"/>
            <p:cNvSpPr>
              <a:spLocks noChangeAspect="1" noChangeArrowheads="1" noTextEdit="1"/>
            </p:cNvSpPr>
            <p:nvPr/>
          </p:nvSpPr>
          <p:spPr bwMode="auto">
            <a:xfrm>
              <a:off x="10040" y="7933"/>
              <a:ext cx="6336" cy="4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15" name="Group 1299"/>
            <p:cNvGrpSpPr>
              <a:grpSpLocks/>
            </p:cNvGrpSpPr>
            <p:nvPr/>
          </p:nvGrpSpPr>
          <p:grpSpPr bwMode="auto">
            <a:xfrm>
              <a:off x="9983" y="8253"/>
              <a:ext cx="6289" cy="2928"/>
              <a:chOff x="9983" y="8253"/>
              <a:chExt cx="6289" cy="2928"/>
            </a:xfrm>
          </p:grpSpPr>
          <p:sp>
            <p:nvSpPr>
              <p:cNvPr id="2939" name="Rectangle 1099"/>
              <p:cNvSpPr>
                <a:spLocks noChangeArrowheads="1"/>
              </p:cNvSpPr>
              <p:nvPr/>
            </p:nvSpPr>
            <p:spPr bwMode="auto">
              <a:xfrm>
                <a:off x="10774" y="8253"/>
                <a:ext cx="5498" cy="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smtClean="0">
                    <a:ln>
                      <a:noFill/>
                    </a:ln>
                    <a:solidFill>
                      <a:srgbClr val="000000"/>
                    </a:solidFill>
                    <a:effectLst/>
                  </a:rPr>
                  <a:t>Fig-1: Spatial distribution</a:t>
                </a:r>
                <a:r>
                  <a:rPr lang="en-US" altLang="en-US" sz="2800" dirty="0">
                    <a:solidFill>
                      <a:srgbClr val="000000"/>
                    </a:solidFill>
                  </a:rPr>
                  <a:t> </a:t>
                </a:r>
                <a:r>
                  <a:rPr lang="en-US" altLang="en-US" sz="2800" dirty="0" smtClean="0">
                    <a:solidFill>
                      <a:srgbClr val="000000"/>
                    </a:solidFill>
                  </a:rPr>
                  <a:t>of cropland rental fees, 2012</a:t>
                </a:r>
                <a:endParaRPr kumimoji="0" lang="en-US" altLang="en-US" sz="2800" b="0" i="0" u="none" strike="noStrike" cap="none" normalizeH="0" baseline="0" dirty="0" smtClean="0">
                  <a:ln>
                    <a:noFill/>
                  </a:ln>
                  <a:solidFill>
                    <a:schemeClr val="tx1"/>
                  </a:solidFill>
                  <a:effectLst/>
                </a:endParaRPr>
              </a:p>
            </p:txBody>
          </p:sp>
          <p:sp>
            <p:nvSpPr>
              <p:cNvPr id="2941" name="Freeform 1101"/>
              <p:cNvSpPr>
                <a:spLocks/>
              </p:cNvSpPr>
              <p:nvPr/>
            </p:nvSpPr>
            <p:spPr bwMode="auto">
              <a:xfrm>
                <a:off x="13985" y="9238"/>
                <a:ext cx="215" cy="347"/>
              </a:xfrm>
              <a:custGeom>
                <a:avLst/>
                <a:gdLst>
                  <a:gd name="T0" fmla="*/ 0 w 215"/>
                  <a:gd name="T1" fmla="*/ 286 h 347"/>
                  <a:gd name="T2" fmla="*/ 0 w 215"/>
                  <a:gd name="T3" fmla="*/ 228 h 347"/>
                  <a:gd name="T4" fmla="*/ 57 w 215"/>
                  <a:gd name="T5" fmla="*/ 226 h 347"/>
                  <a:gd name="T6" fmla="*/ 57 w 215"/>
                  <a:gd name="T7" fmla="*/ 159 h 347"/>
                  <a:gd name="T8" fmla="*/ 48 w 215"/>
                  <a:gd name="T9" fmla="*/ 165 h 347"/>
                  <a:gd name="T10" fmla="*/ 28 w 215"/>
                  <a:gd name="T11" fmla="*/ 171 h 347"/>
                  <a:gd name="T12" fmla="*/ 11 w 215"/>
                  <a:gd name="T13" fmla="*/ 163 h 347"/>
                  <a:gd name="T14" fmla="*/ 5 w 215"/>
                  <a:gd name="T15" fmla="*/ 153 h 347"/>
                  <a:gd name="T16" fmla="*/ 7 w 215"/>
                  <a:gd name="T17" fmla="*/ 148 h 347"/>
                  <a:gd name="T18" fmla="*/ 3 w 215"/>
                  <a:gd name="T19" fmla="*/ 142 h 347"/>
                  <a:gd name="T20" fmla="*/ 3 w 215"/>
                  <a:gd name="T21" fmla="*/ 136 h 347"/>
                  <a:gd name="T22" fmla="*/ 5 w 215"/>
                  <a:gd name="T23" fmla="*/ 132 h 347"/>
                  <a:gd name="T24" fmla="*/ 15 w 215"/>
                  <a:gd name="T25" fmla="*/ 128 h 347"/>
                  <a:gd name="T26" fmla="*/ 42 w 215"/>
                  <a:gd name="T27" fmla="*/ 128 h 347"/>
                  <a:gd name="T28" fmla="*/ 42 w 215"/>
                  <a:gd name="T29" fmla="*/ 0 h 347"/>
                  <a:gd name="T30" fmla="*/ 117 w 215"/>
                  <a:gd name="T31" fmla="*/ 13 h 347"/>
                  <a:gd name="T32" fmla="*/ 153 w 215"/>
                  <a:gd name="T33" fmla="*/ 171 h 347"/>
                  <a:gd name="T34" fmla="*/ 151 w 215"/>
                  <a:gd name="T35" fmla="*/ 205 h 347"/>
                  <a:gd name="T36" fmla="*/ 180 w 215"/>
                  <a:gd name="T37" fmla="*/ 226 h 347"/>
                  <a:gd name="T38" fmla="*/ 213 w 215"/>
                  <a:gd name="T39" fmla="*/ 226 h 347"/>
                  <a:gd name="T40" fmla="*/ 215 w 215"/>
                  <a:gd name="T41" fmla="*/ 345 h 347"/>
                  <a:gd name="T42" fmla="*/ 30 w 215"/>
                  <a:gd name="T43" fmla="*/ 347 h 347"/>
                  <a:gd name="T44" fmla="*/ 28 w 215"/>
                  <a:gd name="T45" fmla="*/ 288 h 347"/>
                  <a:gd name="T46" fmla="*/ 0 w 215"/>
                  <a:gd name="T47" fmla="*/ 28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347">
                    <a:moveTo>
                      <a:pt x="0" y="286"/>
                    </a:moveTo>
                    <a:lnTo>
                      <a:pt x="0" y="228"/>
                    </a:lnTo>
                    <a:lnTo>
                      <a:pt x="57" y="226"/>
                    </a:lnTo>
                    <a:lnTo>
                      <a:pt x="57" y="159"/>
                    </a:lnTo>
                    <a:lnTo>
                      <a:pt x="48" y="165"/>
                    </a:lnTo>
                    <a:lnTo>
                      <a:pt x="28" y="171"/>
                    </a:lnTo>
                    <a:lnTo>
                      <a:pt x="11" y="163"/>
                    </a:lnTo>
                    <a:lnTo>
                      <a:pt x="5" y="153"/>
                    </a:lnTo>
                    <a:lnTo>
                      <a:pt x="7" y="148"/>
                    </a:lnTo>
                    <a:lnTo>
                      <a:pt x="3" y="142"/>
                    </a:lnTo>
                    <a:lnTo>
                      <a:pt x="3" y="136"/>
                    </a:lnTo>
                    <a:lnTo>
                      <a:pt x="5" y="132"/>
                    </a:lnTo>
                    <a:lnTo>
                      <a:pt x="15" y="128"/>
                    </a:lnTo>
                    <a:lnTo>
                      <a:pt x="42" y="128"/>
                    </a:lnTo>
                    <a:lnTo>
                      <a:pt x="42" y="0"/>
                    </a:lnTo>
                    <a:lnTo>
                      <a:pt x="117" y="13"/>
                    </a:lnTo>
                    <a:lnTo>
                      <a:pt x="153" y="171"/>
                    </a:lnTo>
                    <a:lnTo>
                      <a:pt x="151" y="205"/>
                    </a:lnTo>
                    <a:lnTo>
                      <a:pt x="180" y="226"/>
                    </a:lnTo>
                    <a:lnTo>
                      <a:pt x="213" y="226"/>
                    </a:lnTo>
                    <a:lnTo>
                      <a:pt x="215" y="345"/>
                    </a:lnTo>
                    <a:lnTo>
                      <a:pt x="30" y="347"/>
                    </a:lnTo>
                    <a:lnTo>
                      <a:pt x="28" y="288"/>
                    </a:lnTo>
                    <a:lnTo>
                      <a:pt x="0" y="2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2" name="Freeform 1102"/>
              <p:cNvSpPr>
                <a:spLocks/>
              </p:cNvSpPr>
              <p:nvPr/>
            </p:nvSpPr>
            <p:spPr bwMode="auto">
              <a:xfrm>
                <a:off x="10037" y="9046"/>
                <a:ext cx="238" cy="303"/>
              </a:xfrm>
              <a:custGeom>
                <a:avLst/>
                <a:gdLst>
                  <a:gd name="T0" fmla="*/ 161 w 238"/>
                  <a:gd name="T1" fmla="*/ 297 h 303"/>
                  <a:gd name="T2" fmla="*/ 104 w 238"/>
                  <a:gd name="T3" fmla="*/ 290 h 303"/>
                  <a:gd name="T4" fmla="*/ 110 w 238"/>
                  <a:gd name="T5" fmla="*/ 247 h 303"/>
                  <a:gd name="T6" fmla="*/ 81 w 238"/>
                  <a:gd name="T7" fmla="*/ 242 h 303"/>
                  <a:gd name="T8" fmla="*/ 83 w 238"/>
                  <a:gd name="T9" fmla="*/ 226 h 303"/>
                  <a:gd name="T10" fmla="*/ 38 w 238"/>
                  <a:gd name="T11" fmla="*/ 219 h 303"/>
                  <a:gd name="T12" fmla="*/ 40 w 238"/>
                  <a:gd name="T13" fmla="*/ 203 h 303"/>
                  <a:gd name="T14" fmla="*/ 40 w 238"/>
                  <a:gd name="T15" fmla="*/ 197 h 303"/>
                  <a:gd name="T16" fmla="*/ 37 w 238"/>
                  <a:gd name="T17" fmla="*/ 199 h 303"/>
                  <a:gd name="T18" fmla="*/ 35 w 238"/>
                  <a:gd name="T19" fmla="*/ 196 h 303"/>
                  <a:gd name="T20" fmla="*/ 27 w 238"/>
                  <a:gd name="T21" fmla="*/ 199 h 303"/>
                  <a:gd name="T22" fmla="*/ 21 w 238"/>
                  <a:gd name="T23" fmla="*/ 199 h 303"/>
                  <a:gd name="T24" fmla="*/ 10 w 238"/>
                  <a:gd name="T25" fmla="*/ 186 h 303"/>
                  <a:gd name="T26" fmla="*/ 2 w 238"/>
                  <a:gd name="T27" fmla="*/ 184 h 303"/>
                  <a:gd name="T28" fmla="*/ 0 w 238"/>
                  <a:gd name="T29" fmla="*/ 182 h 303"/>
                  <a:gd name="T30" fmla="*/ 25 w 238"/>
                  <a:gd name="T31" fmla="*/ 30 h 303"/>
                  <a:gd name="T32" fmla="*/ 21 w 238"/>
                  <a:gd name="T33" fmla="*/ 30 h 303"/>
                  <a:gd name="T34" fmla="*/ 29 w 238"/>
                  <a:gd name="T35" fmla="*/ 0 h 303"/>
                  <a:gd name="T36" fmla="*/ 238 w 238"/>
                  <a:gd name="T37" fmla="*/ 34 h 303"/>
                  <a:gd name="T38" fmla="*/ 194 w 238"/>
                  <a:gd name="T39" fmla="*/ 303 h 303"/>
                  <a:gd name="T40" fmla="*/ 161 w 238"/>
                  <a:gd name="T41" fmla="*/ 29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8" h="303">
                    <a:moveTo>
                      <a:pt x="161" y="297"/>
                    </a:moveTo>
                    <a:lnTo>
                      <a:pt x="104" y="290"/>
                    </a:lnTo>
                    <a:lnTo>
                      <a:pt x="110" y="247"/>
                    </a:lnTo>
                    <a:lnTo>
                      <a:pt x="81" y="242"/>
                    </a:lnTo>
                    <a:lnTo>
                      <a:pt x="83" y="226"/>
                    </a:lnTo>
                    <a:lnTo>
                      <a:pt x="38" y="219"/>
                    </a:lnTo>
                    <a:lnTo>
                      <a:pt x="40" y="203"/>
                    </a:lnTo>
                    <a:lnTo>
                      <a:pt x="40" y="197"/>
                    </a:lnTo>
                    <a:lnTo>
                      <a:pt x="37" y="199"/>
                    </a:lnTo>
                    <a:lnTo>
                      <a:pt x="35" y="196"/>
                    </a:lnTo>
                    <a:lnTo>
                      <a:pt x="27" y="199"/>
                    </a:lnTo>
                    <a:lnTo>
                      <a:pt x="21" y="199"/>
                    </a:lnTo>
                    <a:lnTo>
                      <a:pt x="10" y="186"/>
                    </a:lnTo>
                    <a:lnTo>
                      <a:pt x="2" y="184"/>
                    </a:lnTo>
                    <a:lnTo>
                      <a:pt x="0" y="182"/>
                    </a:lnTo>
                    <a:lnTo>
                      <a:pt x="25" y="30"/>
                    </a:lnTo>
                    <a:lnTo>
                      <a:pt x="21" y="30"/>
                    </a:lnTo>
                    <a:lnTo>
                      <a:pt x="29" y="0"/>
                    </a:lnTo>
                    <a:lnTo>
                      <a:pt x="238" y="34"/>
                    </a:lnTo>
                    <a:lnTo>
                      <a:pt x="194" y="303"/>
                    </a:lnTo>
                    <a:lnTo>
                      <a:pt x="161" y="29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3" name="Freeform 1103"/>
              <p:cNvSpPr>
                <a:spLocks/>
              </p:cNvSpPr>
              <p:nvPr/>
            </p:nvSpPr>
            <p:spPr bwMode="auto">
              <a:xfrm>
                <a:off x="10195" y="9080"/>
                <a:ext cx="203" cy="315"/>
              </a:xfrm>
              <a:custGeom>
                <a:avLst/>
                <a:gdLst>
                  <a:gd name="T0" fmla="*/ 0 w 203"/>
                  <a:gd name="T1" fmla="*/ 294 h 315"/>
                  <a:gd name="T2" fmla="*/ 3 w 203"/>
                  <a:gd name="T3" fmla="*/ 263 h 315"/>
                  <a:gd name="T4" fmla="*/ 36 w 203"/>
                  <a:gd name="T5" fmla="*/ 269 h 315"/>
                  <a:gd name="T6" fmla="*/ 80 w 203"/>
                  <a:gd name="T7" fmla="*/ 0 h 315"/>
                  <a:gd name="T8" fmla="*/ 203 w 203"/>
                  <a:gd name="T9" fmla="*/ 21 h 315"/>
                  <a:gd name="T10" fmla="*/ 159 w 203"/>
                  <a:gd name="T11" fmla="*/ 288 h 315"/>
                  <a:gd name="T12" fmla="*/ 143 w 203"/>
                  <a:gd name="T13" fmla="*/ 286 h 315"/>
                  <a:gd name="T14" fmla="*/ 138 w 203"/>
                  <a:gd name="T15" fmla="*/ 315 h 315"/>
                  <a:gd name="T16" fmla="*/ 0 w 203"/>
                  <a:gd name="T17" fmla="*/ 294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315">
                    <a:moveTo>
                      <a:pt x="0" y="294"/>
                    </a:moveTo>
                    <a:lnTo>
                      <a:pt x="3" y="263"/>
                    </a:lnTo>
                    <a:lnTo>
                      <a:pt x="36" y="269"/>
                    </a:lnTo>
                    <a:lnTo>
                      <a:pt x="80" y="0"/>
                    </a:lnTo>
                    <a:lnTo>
                      <a:pt x="203" y="21"/>
                    </a:lnTo>
                    <a:lnTo>
                      <a:pt x="159" y="288"/>
                    </a:lnTo>
                    <a:lnTo>
                      <a:pt x="143" y="286"/>
                    </a:lnTo>
                    <a:lnTo>
                      <a:pt x="138" y="315"/>
                    </a:lnTo>
                    <a:lnTo>
                      <a:pt x="0" y="2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4" name="Freeform 1104"/>
              <p:cNvSpPr>
                <a:spLocks/>
              </p:cNvSpPr>
              <p:nvPr/>
            </p:nvSpPr>
            <p:spPr bwMode="auto">
              <a:xfrm>
                <a:off x="10354" y="9101"/>
                <a:ext cx="332" cy="340"/>
              </a:xfrm>
              <a:custGeom>
                <a:avLst/>
                <a:gdLst>
                  <a:gd name="T0" fmla="*/ 280 w 332"/>
                  <a:gd name="T1" fmla="*/ 340 h 340"/>
                  <a:gd name="T2" fmla="*/ 238 w 332"/>
                  <a:gd name="T3" fmla="*/ 333 h 340"/>
                  <a:gd name="T4" fmla="*/ 242 w 332"/>
                  <a:gd name="T5" fmla="*/ 304 h 340"/>
                  <a:gd name="T6" fmla="*/ 213 w 332"/>
                  <a:gd name="T7" fmla="*/ 300 h 340"/>
                  <a:gd name="T8" fmla="*/ 219 w 332"/>
                  <a:gd name="T9" fmla="*/ 269 h 340"/>
                  <a:gd name="T10" fmla="*/ 34 w 332"/>
                  <a:gd name="T11" fmla="*/ 244 h 340"/>
                  <a:gd name="T12" fmla="*/ 31 w 332"/>
                  <a:gd name="T13" fmla="*/ 273 h 340"/>
                  <a:gd name="T14" fmla="*/ 0 w 332"/>
                  <a:gd name="T15" fmla="*/ 267 h 340"/>
                  <a:gd name="T16" fmla="*/ 44 w 332"/>
                  <a:gd name="T17" fmla="*/ 0 h 340"/>
                  <a:gd name="T18" fmla="*/ 332 w 332"/>
                  <a:gd name="T19" fmla="*/ 43 h 340"/>
                  <a:gd name="T20" fmla="*/ 330 w 332"/>
                  <a:gd name="T21" fmla="*/ 71 h 340"/>
                  <a:gd name="T22" fmla="*/ 326 w 332"/>
                  <a:gd name="T23" fmla="*/ 71 h 340"/>
                  <a:gd name="T24" fmla="*/ 309 w 332"/>
                  <a:gd name="T25" fmla="*/ 187 h 340"/>
                  <a:gd name="T26" fmla="*/ 313 w 332"/>
                  <a:gd name="T27" fmla="*/ 187 h 340"/>
                  <a:gd name="T28" fmla="*/ 309 w 332"/>
                  <a:gd name="T29" fmla="*/ 208 h 340"/>
                  <a:gd name="T30" fmla="*/ 317 w 332"/>
                  <a:gd name="T31" fmla="*/ 210 h 340"/>
                  <a:gd name="T32" fmla="*/ 313 w 332"/>
                  <a:gd name="T33" fmla="*/ 235 h 340"/>
                  <a:gd name="T34" fmla="*/ 305 w 332"/>
                  <a:gd name="T35" fmla="*/ 233 h 340"/>
                  <a:gd name="T36" fmla="*/ 303 w 332"/>
                  <a:gd name="T37" fmla="*/ 252 h 340"/>
                  <a:gd name="T38" fmla="*/ 297 w 332"/>
                  <a:gd name="T39" fmla="*/ 250 h 340"/>
                  <a:gd name="T40" fmla="*/ 292 w 332"/>
                  <a:gd name="T41" fmla="*/ 286 h 340"/>
                  <a:gd name="T42" fmla="*/ 284 w 332"/>
                  <a:gd name="T43" fmla="*/ 286 h 340"/>
                  <a:gd name="T44" fmla="*/ 280 w 332"/>
                  <a:gd name="T45" fmla="*/ 310 h 340"/>
                  <a:gd name="T46" fmla="*/ 286 w 332"/>
                  <a:gd name="T47" fmla="*/ 311 h 340"/>
                  <a:gd name="T48" fmla="*/ 280 w 332"/>
                  <a:gd name="T49" fmla="*/ 34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2" h="340">
                    <a:moveTo>
                      <a:pt x="280" y="340"/>
                    </a:moveTo>
                    <a:lnTo>
                      <a:pt x="238" y="333"/>
                    </a:lnTo>
                    <a:lnTo>
                      <a:pt x="242" y="304"/>
                    </a:lnTo>
                    <a:lnTo>
                      <a:pt x="213" y="300"/>
                    </a:lnTo>
                    <a:lnTo>
                      <a:pt x="219" y="269"/>
                    </a:lnTo>
                    <a:lnTo>
                      <a:pt x="34" y="244"/>
                    </a:lnTo>
                    <a:lnTo>
                      <a:pt x="31" y="273"/>
                    </a:lnTo>
                    <a:lnTo>
                      <a:pt x="0" y="267"/>
                    </a:lnTo>
                    <a:lnTo>
                      <a:pt x="44" y="0"/>
                    </a:lnTo>
                    <a:lnTo>
                      <a:pt x="332" y="43"/>
                    </a:lnTo>
                    <a:lnTo>
                      <a:pt x="330" y="71"/>
                    </a:lnTo>
                    <a:lnTo>
                      <a:pt x="326" y="71"/>
                    </a:lnTo>
                    <a:lnTo>
                      <a:pt x="309" y="187"/>
                    </a:lnTo>
                    <a:lnTo>
                      <a:pt x="313" y="187"/>
                    </a:lnTo>
                    <a:lnTo>
                      <a:pt x="309" y="208"/>
                    </a:lnTo>
                    <a:lnTo>
                      <a:pt x="317" y="210"/>
                    </a:lnTo>
                    <a:lnTo>
                      <a:pt x="313" y="235"/>
                    </a:lnTo>
                    <a:lnTo>
                      <a:pt x="305" y="233"/>
                    </a:lnTo>
                    <a:lnTo>
                      <a:pt x="303" y="252"/>
                    </a:lnTo>
                    <a:lnTo>
                      <a:pt x="297" y="250"/>
                    </a:lnTo>
                    <a:lnTo>
                      <a:pt x="292" y="286"/>
                    </a:lnTo>
                    <a:lnTo>
                      <a:pt x="284" y="286"/>
                    </a:lnTo>
                    <a:lnTo>
                      <a:pt x="280" y="310"/>
                    </a:lnTo>
                    <a:lnTo>
                      <a:pt x="286" y="311"/>
                    </a:lnTo>
                    <a:lnTo>
                      <a:pt x="280" y="3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5" name="Freeform 1105"/>
              <p:cNvSpPr>
                <a:spLocks/>
              </p:cNvSpPr>
              <p:nvPr/>
            </p:nvSpPr>
            <p:spPr bwMode="auto">
              <a:xfrm>
                <a:off x="11711" y="9267"/>
                <a:ext cx="238" cy="232"/>
              </a:xfrm>
              <a:custGeom>
                <a:avLst/>
                <a:gdLst>
                  <a:gd name="T0" fmla="*/ 223 w 238"/>
                  <a:gd name="T1" fmla="*/ 232 h 232"/>
                  <a:gd name="T2" fmla="*/ 85 w 238"/>
                  <a:gd name="T3" fmla="*/ 218 h 232"/>
                  <a:gd name="T4" fmla="*/ 89 w 238"/>
                  <a:gd name="T5" fmla="*/ 190 h 232"/>
                  <a:gd name="T6" fmla="*/ 60 w 238"/>
                  <a:gd name="T7" fmla="*/ 186 h 232"/>
                  <a:gd name="T8" fmla="*/ 62 w 238"/>
                  <a:gd name="T9" fmla="*/ 157 h 232"/>
                  <a:gd name="T10" fmla="*/ 10 w 238"/>
                  <a:gd name="T11" fmla="*/ 151 h 232"/>
                  <a:gd name="T12" fmla="*/ 14 w 238"/>
                  <a:gd name="T13" fmla="*/ 119 h 232"/>
                  <a:gd name="T14" fmla="*/ 0 w 238"/>
                  <a:gd name="T15" fmla="*/ 117 h 232"/>
                  <a:gd name="T16" fmla="*/ 8 w 238"/>
                  <a:gd name="T17" fmla="*/ 30 h 232"/>
                  <a:gd name="T18" fmla="*/ 4 w 238"/>
                  <a:gd name="T19" fmla="*/ 28 h 232"/>
                  <a:gd name="T20" fmla="*/ 4 w 238"/>
                  <a:gd name="T21" fmla="*/ 0 h 232"/>
                  <a:gd name="T22" fmla="*/ 238 w 238"/>
                  <a:gd name="T23" fmla="*/ 21 h 232"/>
                  <a:gd name="T24" fmla="*/ 229 w 238"/>
                  <a:gd name="T25" fmla="*/ 144 h 232"/>
                  <a:gd name="T26" fmla="*/ 223 w 238"/>
                  <a:gd name="T27"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232">
                    <a:moveTo>
                      <a:pt x="223" y="232"/>
                    </a:moveTo>
                    <a:lnTo>
                      <a:pt x="85" y="218"/>
                    </a:lnTo>
                    <a:lnTo>
                      <a:pt x="89" y="190"/>
                    </a:lnTo>
                    <a:lnTo>
                      <a:pt x="60" y="186"/>
                    </a:lnTo>
                    <a:lnTo>
                      <a:pt x="62" y="157"/>
                    </a:lnTo>
                    <a:lnTo>
                      <a:pt x="10" y="151"/>
                    </a:lnTo>
                    <a:lnTo>
                      <a:pt x="14" y="119"/>
                    </a:lnTo>
                    <a:lnTo>
                      <a:pt x="0" y="117"/>
                    </a:lnTo>
                    <a:lnTo>
                      <a:pt x="8" y="30"/>
                    </a:lnTo>
                    <a:lnTo>
                      <a:pt x="4" y="28"/>
                    </a:lnTo>
                    <a:lnTo>
                      <a:pt x="4" y="0"/>
                    </a:lnTo>
                    <a:lnTo>
                      <a:pt x="238" y="21"/>
                    </a:lnTo>
                    <a:lnTo>
                      <a:pt x="229" y="144"/>
                    </a:lnTo>
                    <a:lnTo>
                      <a:pt x="223" y="2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6" name="Freeform 1106"/>
              <p:cNvSpPr>
                <a:spLocks/>
              </p:cNvSpPr>
              <p:nvPr/>
            </p:nvSpPr>
            <p:spPr bwMode="auto">
              <a:xfrm>
                <a:off x="11940" y="9288"/>
                <a:ext cx="276" cy="147"/>
              </a:xfrm>
              <a:custGeom>
                <a:avLst/>
                <a:gdLst>
                  <a:gd name="T0" fmla="*/ 274 w 276"/>
                  <a:gd name="T1" fmla="*/ 147 h 147"/>
                  <a:gd name="T2" fmla="*/ 0 w 276"/>
                  <a:gd name="T3" fmla="*/ 123 h 147"/>
                  <a:gd name="T4" fmla="*/ 9 w 276"/>
                  <a:gd name="T5" fmla="*/ 0 h 147"/>
                  <a:gd name="T6" fmla="*/ 270 w 276"/>
                  <a:gd name="T7" fmla="*/ 21 h 147"/>
                  <a:gd name="T8" fmla="*/ 263 w 276"/>
                  <a:gd name="T9" fmla="*/ 115 h 147"/>
                  <a:gd name="T10" fmla="*/ 276 w 276"/>
                  <a:gd name="T11" fmla="*/ 115 h 147"/>
                  <a:gd name="T12" fmla="*/ 274 w 276"/>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276" h="147">
                    <a:moveTo>
                      <a:pt x="274" y="147"/>
                    </a:moveTo>
                    <a:lnTo>
                      <a:pt x="0" y="123"/>
                    </a:lnTo>
                    <a:lnTo>
                      <a:pt x="9" y="0"/>
                    </a:lnTo>
                    <a:lnTo>
                      <a:pt x="270" y="21"/>
                    </a:lnTo>
                    <a:lnTo>
                      <a:pt x="263" y="115"/>
                    </a:lnTo>
                    <a:lnTo>
                      <a:pt x="276" y="115"/>
                    </a:lnTo>
                    <a:lnTo>
                      <a:pt x="274"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7" name="Freeform 1107"/>
              <p:cNvSpPr>
                <a:spLocks/>
              </p:cNvSpPr>
              <p:nvPr/>
            </p:nvSpPr>
            <p:spPr bwMode="auto">
              <a:xfrm>
                <a:off x="12203" y="9309"/>
                <a:ext cx="221" cy="167"/>
              </a:xfrm>
              <a:custGeom>
                <a:avLst/>
                <a:gdLst>
                  <a:gd name="T0" fmla="*/ 161 w 221"/>
                  <a:gd name="T1" fmla="*/ 167 h 167"/>
                  <a:gd name="T2" fmla="*/ 9 w 221"/>
                  <a:gd name="T3" fmla="*/ 155 h 167"/>
                  <a:gd name="T4" fmla="*/ 11 w 221"/>
                  <a:gd name="T5" fmla="*/ 126 h 167"/>
                  <a:gd name="T6" fmla="*/ 13 w 221"/>
                  <a:gd name="T7" fmla="*/ 94 h 167"/>
                  <a:gd name="T8" fmla="*/ 0 w 221"/>
                  <a:gd name="T9" fmla="*/ 94 h 167"/>
                  <a:gd name="T10" fmla="*/ 7 w 221"/>
                  <a:gd name="T11" fmla="*/ 0 h 167"/>
                  <a:gd name="T12" fmla="*/ 221 w 221"/>
                  <a:gd name="T13" fmla="*/ 13 h 167"/>
                  <a:gd name="T14" fmla="*/ 217 w 221"/>
                  <a:gd name="T15" fmla="*/ 82 h 167"/>
                  <a:gd name="T16" fmla="*/ 186 w 221"/>
                  <a:gd name="T17" fmla="*/ 80 h 167"/>
                  <a:gd name="T18" fmla="*/ 184 w 221"/>
                  <a:gd name="T19" fmla="*/ 107 h 167"/>
                  <a:gd name="T20" fmla="*/ 165 w 221"/>
                  <a:gd name="T21" fmla="*/ 107 h 167"/>
                  <a:gd name="T22" fmla="*/ 161 w 221"/>
                  <a:gd name="T2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167">
                    <a:moveTo>
                      <a:pt x="161" y="167"/>
                    </a:moveTo>
                    <a:lnTo>
                      <a:pt x="9" y="155"/>
                    </a:lnTo>
                    <a:lnTo>
                      <a:pt x="11" y="126"/>
                    </a:lnTo>
                    <a:lnTo>
                      <a:pt x="13" y="94"/>
                    </a:lnTo>
                    <a:lnTo>
                      <a:pt x="0" y="94"/>
                    </a:lnTo>
                    <a:lnTo>
                      <a:pt x="7" y="0"/>
                    </a:lnTo>
                    <a:lnTo>
                      <a:pt x="221" y="13"/>
                    </a:lnTo>
                    <a:lnTo>
                      <a:pt x="217" y="82"/>
                    </a:lnTo>
                    <a:lnTo>
                      <a:pt x="186" y="80"/>
                    </a:lnTo>
                    <a:lnTo>
                      <a:pt x="184" y="107"/>
                    </a:lnTo>
                    <a:lnTo>
                      <a:pt x="165" y="107"/>
                    </a:lnTo>
                    <a:lnTo>
                      <a:pt x="161"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8" name="Freeform 1108"/>
              <p:cNvSpPr>
                <a:spLocks/>
              </p:cNvSpPr>
              <p:nvPr/>
            </p:nvSpPr>
            <p:spPr bwMode="auto">
              <a:xfrm>
                <a:off x="12420" y="9322"/>
                <a:ext cx="221" cy="202"/>
              </a:xfrm>
              <a:custGeom>
                <a:avLst/>
                <a:gdLst>
                  <a:gd name="T0" fmla="*/ 219 w 221"/>
                  <a:gd name="T1" fmla="*/ 202 h 202"/>
                  <a:gd name="T2" fmla="*/ 34 w 221"/>
                  <a:gd name="T3" fmla="*/ 190 h 202"/>
                  <a:gd name="T4" fmla="*/ 40 w 221"/>
                  <a:gd name="T5" fmla="*/ 100 h 202"/>
                  <a:gd name="T6" fmla="*/ 0 w 221"/>
                  <a:gd name="T7" fmla="*/ 96 h 202"/>
                  <a:gd name="T8" fmla="*/ 0 w 221"/>
                  <a:gd name="T9" fmla="*/ 69 h 202"/>
                  <a:gd name="T10" fmla="*/ 4 w 221"/>
                  <a:gd name="T11" fmla="*/ 0 h 202"/>
                  <a:gd name="T12" fmla="*/ 126 w 221"/>
                  <a:gd name="T13" fmla="*/ 8 h 202"/>
                  <a:gd name="T14" fmla="*/ 121 w 221"/>
                  <a:gd name="T15" fmla="*/ 106 h 202"/>
                  <a:gd name="T16" fmla="*/ 130 w 221"/>
                  <a:gd name="T17" fmla="*/ 106 h 202"/>
                  <a:gd name="T18" fmla="*/ 126 w 221"/>
                  <a:gd name="T19" fmla="*/ 165 h 202"/>
                  <a:gd name="T20" fmla="*/ 221 w 221"/>
                  <a:gd name="T21" fmla="*/ 173 h 202"/>
                  <a:gd name="T22" fmla="*/ 219 w 221"/>
                  <a:gd name="T2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202">
                    <a:moveTo>
                      <a:pt x="219" y="202"/>
                    </a:moveTo>
                    <a:lnTo>
                      <a:pt x="34" y="190"/>
                    </a:lnTo>
                    <a:lnTo>
                      <a:pt x="40" y="100"/>
                    </a:lnTo>
                    <a:lnTo>
                      <a:pt x="0" y="96"/>
                    </a:lnTo>
                    <a:lnTo>
                      <a:pt x="0" y="69"/>
                    </a:lnTo>
                    <a:lnTo>
                      <a:pt x="4" y="0"/>
                    </a:lnTo>
                    <a:lnTo>
                      <a:pt x="126" y="8"/>
                    </a:lnTo>
                    <a:lnTo>
                      <a:pt x="121" y="106"/>
                    </a:lnTo>
                    <a:lnTo>
                      <a:pt x="130" y="106"/>
                    </a:lnTo>
                    <a:lnTo>
                      <a:pt x="126" y="165"/>
                    </a:lnTo>
                    <a:lnTo>
                      <a:pt x="221" y="173"/>
                    </a:lnTo>
                    <a:lnTo>
                      <a:pt x="219" y="2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9" name="Freeform 1109"/>
              <p:cNvSpPr>
                <a:spLocks/>
              </p:cNvSpPr>
              <p:nvPr/>
            </p:nvSpPr>
            <p:spPr bwMode="auto">
              <a:xfrm>
                <a:off x="12541" y="9330"/>
                <a:ext cx="315" cy="175"/>
              </a:xfrm>
              <a:custGeom>
                <a:avLst/>
                <a:gdLst>
                  <a:gd name="T0" fmla="*/ 100 w 315"/>
                  <a:gd name="T1" fmla="*/ 165 h 175"/>
                  <a:gd name="T2" fmla="*/ 5 w 315"/>
                  <a:gd name="T3" fmla="*/ 157 h 175"/>
                  <a:gd name="T4" fmla="*/ 9 w 315"/>
                  <a:gd name="T5" fmla="*/ 98 h 175"/>
                  <a:gd name="T6" fmla="*/ 0 w 315"/>
                  <a:gd name="T7" fmla="*/ 98 h 175"/>
                  <a:gd name="T8" fmla="*/ 5 w 315"/>
                  <a:gd name="T9" fmla="*/ 0 h 175"/>
                  <a:gd name="T10" fmla="*/ 311 w 315"/>
                  <a:gd name="T11" fmla="*/ 15 h 175"/>
                  <a:gd name="T12" fmla="*/ 307 w 315"/>
                  <a:gd name="T13" fmla="*/ 113 h 175"/>
                  <a:gd name="T14" fmla="*/ 315 w 315"/>
                  <a:gd name="T15" fmla="*/ 115 h 175"/>
                  <a:gd name="T16" fmla="*/ 313 w 315"/>
                  <a:gd name="T17" fmla="*/ 175 h 175"/>
                  <a:gd name="T18" fmla="*/ 282 w 315"/>
                  <a:gd name="T19" fmla="*/ 173 h 175"/>
                  <a:gd name="T20" fmla="*/ 251 w 315"/>
                  <a:gd name="T21" fmla="*/ 173 h 175"/>
                  <a:gd name="T22" fmla="*/ 253 w 315"/>
                  <a:gd name="T23" fmla="*/ 140 h 175"/>
                  <a:gd name="T24" fmla="*/ 100 w 315"/>
                  <a:gd name="T25" fmla="*/ 134 h 175"/>
                  <a:gd name="T26" fmla="*/ 100 w 315"/>
                  <a:gd name="T27" fmla="*/ 1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5" h="175">
                    <a:moveTo>
                      <a:pt x="100" y="165"/>
                    </a:moveTo>
                    <a:lnTo>
                      <a:pt x="5" y="157"/>
                    </a:lnTo>
                    <a:lnTo>
                      <a:pt x="9" y="98"/>
                    </a:lnTo>
                    <a:lnTo>
                      <a:pt x="0" y="98"/>
                    </a:lnTo>
                    <a:lnTo>
                      <a:pt x="5" y="0"/>
                    </a:lnTo>
                    <a:lnTo>
                      <a:pt x="311" y="15"/>
                    </a:lnTo>
                    <a:lnTo>
                      <a:pt x="307" y="113"/>
                    </a:lnTo>
                    <a:lnTo>
                      <a:pt x="315" y="115"/>
                    </a:lnTo>
                    <a:lnTo>
                      <a:pt x="313" y="175"/>
                    </a:lnTo>
                    <a:lnTo>
                      <a:pt x="282" y="173"/>
                    </a:lnTo>
                    <a:lnTo>
                      <a:pt x="251" y="173"/>
                    </a:lnTo>
                    <a:lnTo>
                      <a:pt x="253" y="140"/>
                    </a:lnTo>
                    <a:lnTo>
                      <a:pt x="100" y="134"/>
                    </a:lnTo>
                    <a:lnTo>
                      <a:pt x="100"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0" name="Freeform 1110"/>
              <p:cNvSpPr>
                <a:spLocks/>
              </p:cNvSpPr>
              <p:nvPr/>
            </p:nvSpPr>
            <p:spPr bwMode="auto">
              <a:xfrm>
                <a:off x="12848" y="9345"/>
                <a:ext cx="161" cy="165"/>
              </a:xfrm>
              <a:custGeom>
                <a:avLst/>
                <a:gdLst>
                  <a:gd name="T0" fmla="*/ 6 w 161"/>
                  <a:gd name="T1" fmla="*/ 160 h 165"/>
                  <a:gd name="T2" fmla="*/ 8 w 161"/>
                  <a:gd name="T3" fmla="*/ 100 h 165"/>
                  <a:gd name="T4" fmla="*/ 0 w 161"/>
                  <a:gd name="T5" fmla="*/ 98 h 165"/>
                  <a:gd name="T6" fmla="*/ 4 w 161"/>
                  <a:gd name="T7" fmla="*/ 0 h 165"/>
                  <a:gd name="T8" fmla="*/ 157 w 161"/>
                  <a:gd name="T9" fmla="*/ 8 h 165"/>
                  <a:gd name="T10" fmla="*/ 154 w 161"/>
                  <a:gd name="T11" fmla="*/ 104 h 165"/>
                  <a:gd name="T12" fmla="*/ 161 w 161"/>
                  <a:gd name="T13" fmla="*/ 104 h 165"/>
                  <a:gd name="T14" fmla="*/ 159 w 161"/>
                  <a:gd name="T15" fmla="*/ 165 h 165"/>
                  <a:gd name="T16" fmla="*/ 6 w 161"/>
                  <a:gd name="T17" fmla="*/ 1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165">
                    <a:moveTo>
                      <a:pt x="6" y="160"/>
                    </a:moveTo>
                    <a:lnTo>
                      <a:pt x="8" y="100"/>
                    </a:lnTo>
                    <a:lnTo>
                      <a:pt x="0" y="98"/>
                    </a:lnTo>
                    <a:lnTo>
                      <a:pt x="4" y="0"/>
                    </a:lnTo>
                    <a:lnTo>
                      <a:pt x="157" y="8"/>
                    </a:lnTo>
                    <a:lnTo>
                      <a:pt x="154" y="104"/>
                    </a:lnTo>
                    <a:lnTo>
                      <a:pt x="161" y="104"/>
                    </a:lnTo>
                    <a:lnTo>
                      <a:pt x="159" y="165"/>
                    </a:lnTo>
                    <a:lnTo>
                      <a:pt x="6" y="1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1" name="Freeform 1111"/>
              <p:cNvSpPr>
                <a:spLocks/>
              </p:cNvSpPr>
              <p:nvPr/>
            </p:nvSpPr>
            <p:spPr bwMode="auto">
              <a:xfrm>
                <a:off x="13002" y="9353"/>
                <a:ext cx="132" cy="221"/>
              </a:xfrm>
              <a:custGeom>
                <a:avLst/>
                <a:gdLst>
                  <a:gd name="T0" fmla="*/ 3 w 132"/>
                  <a:gd name="T1" fmla="*/ 217 h 221"/>
                  <a:gd name="T2" fmla="*/ 5 w 132"/>
                  <a:gd name="T3" fmla="*/ 157 h 221"/>
                  <a:gd name="T4" fmla="*/ 7 w 132"/>
                  <a:gd name="T5" fmla="*/ 96 h 221"/>
                  <a:gd name="T6" fmla="*/ 0 w 132"/>
                  <a:gd name="T7" fmla="*/ 96 h 221"/>
                  <a:gd name="T8" fmla="*/ 3 w 132"/>
                  <a:gd name="T9" fmla="*/ 0 h 221"/>
                  <a:gd name="T10" fmla="*/ 126 w 132"/>
                  <a:gd name="T11" fmla="*/ 4 h 221"/>
                  <a:gd name="T12" fmla="*/ 124 w 132"/>
                  <a:gd name="T13" fmla="*/ 100 h 221"/>
                  <a:gd name="T14" fmla="*/ 132 w 132"/>
                  <a:gd name="T15" fmla="*/ 102 h 221"/>
                  <a:gd name="T16" fmla="*/ 130 w 132"/>
                  <a:gd name="T17" fmla="*/ 161 h 221"/>
                  <a:gd name="T18" fmla="*/ 128 w 132"/>
                  <a:gd name="T19" fmla="*/ 221 h 221"/>
                  <a:gd name="T20" fmla="*/ 71 w 132"/>
                  <a:gd name="T21" fmla="*/ 219 h 221"/>
                  <a:gd name="T22" fmla="*/ 3 w 132"/>
                  <a:gd name="T23" fmla="*/ 2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21">
                    <a:moveTo>
                      <a:pt x="3" y="217"/>
                    </a:moveTo>
                    <a:lnTo>
                      <a:pt x="5" y="157"/>
                    </a:lnTo>
                    <a:lnTo>
                      <a:pt x="7" y="96"/>
                    </a:lnTo>
                    <a:lnTo>
                      <a:pt x="0" y="96"/>
                    </a:lnTo>
                    <a:lnTo>
                      <a:pt x="3" y="0"/>
                    </a:lnTo>
                    <a:lnTo>
                      <a:pt x="126" y="4"/>
                    </a:lnTo>
                    <a:lnTo>
                      <a:pt x="124" y="100"/>
                    </a:lnTo>
                    <a:lnTo>
                      <a:pt x="132" y="102"/>
                    </a:lnTo>
                    <a:lnTo>
                      <a:pt x="130" y="161"/>
                    </a:lnTo>
                    <a:lnTo>
                      <a:pt x="128" y="221"/>
                    </a:lnTo>
                    <a:lnTo>
                      <a:pt x="71" y="219"/>
                    </a:lnTo>
                    <a:lnTo>
                      <a:pt x="3"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2" name="Freeform 1112"/>
              <p:cNvSpPr>
                <a:spLocks/>
              </p:cNvSpPr>
              <p:nvPr/>
            </p:nvSpPr>
            <p:spPr bwMode="auto">
              <a:xfrm>
                <a:off x="13126" y="9357"/>
                <a:ext cx="252" cy="163"/>
              </a:xfrm>
              <a:custGeom>
                <a:avLst/>
                <a:gdLst>
                  <a:gd name="T0" fmla="*/ 250 w 252"/>
                  <a:gd name="T1" fmla="*/ 163 h 163"/>
                  <a:gd name="T2" fmla="*/ 158 w 252"/>
                  <a:gd name="T3" fmla="*/ 161 h 163"/>
                  <a:gd name="T4" fmla="*/ 6 w 252"/>
                  <a:gd name="T5" fmla="*/ 157 h 163"/>
                  <a:gd name="T6" fmla="*/ 8 w 252"/>
                  <a:gd name="T7" fmla="*/ 98 h 163"/>
                  <a:gd name="T8" fmla="*/ 0 w 252"/>
                  <a:gd name="T9" fmla="*/ 96 h 163"/>
                  <a:gd name="T10" fmla="*/ 2 w 252"/>
                  <a:gd name="T11" fmla="*/ 0 h 163"/>
                  <a:gd name="T12" fmla="*/ 252 w 252"/>
                  <a:gd name="T13" fmla="*/ 6 h 163"/>
                  <a:gd name="T14" fmla="*/ 248 w 252"/>
                  <a:gd name="T15" fmla="*/ 103 h 163"/>
                  <a:gd name="T16" fmla="*/ 252 w 252"/>
                  <a:gd name="T17" fmla="*/ 103 h 163"/>
                  <a:gd name="T18" fmla="*/ 250 w 252"/>
                  <a:gd name="T1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163">
                    <a:moveTo>
                      <a:pt x="250" y="163"/>
                    </a:moveTo>
                    <a:lnTo>
                      <a:pt x="158" y="161"/>
                    </a:lnTo>
                    <a:lnTo>
                      <a:pt x="6" y="157"/>
                    </a:lnTo>
                    <a:lnTo>
                      <a:pt x="8" y="98"/>
                    </a:lnTo>
                    <a:lnTo>
                      <a:pt x="0" y="96"/>
                    </a:lnTo>
                    <a:lnTo>
                      <a:pt x="2" y="0"/>
                    </a:lnTo>
                    <a:lnTo>
                      <a:pt x="252" y="6"/>
                    </a:lnTo>
                    <a:lnTo>
                      <a:pt x="248" y="103"/>
                    </a:lnTo>
                    <a:lnTo>
                      <a:pt x="252" y="103"/>
                    </a:lnTo>
                    <a:lnTo>
                      <a:pt x="250"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3" name="Freeform 1113"/>
              <p:cNvSpPr>
                <a:spLocks/>
              </p:cNvSpPr>
              <p:nvPr/>
            </p:nvSpPr>
            <p:spPr bwMode="auto">
              <a:xfrm>
                <a:off x="13374" y="9363"/>
                <a:ext cx="198" cy="161"/>
              </a:xfrm>
              <a:custGeom>
                <a:avLst/>
                <a:gdLst>
                  <a:gd name="T0" fmla="*/ 182 w 198"/>
                  <a:gd name="T1" fmla="*/ 161 h 161"/>
                  <a:gd name="T2" fmla="*/ 2 w 198"/>
                  <a:gd name="T3" fmla="*/ 157 h 161"/>
                  <a:gd name="T4" fmla="*/ 4 w 198"/>
                  <a:gd name="T5" fmla="*/ 97 h 161"/>
                  <a:gd name="T6" fmla="*/ 0 w 198"/>
                  <a:gd name="T7" fmla="*/ 97 h 161"/>
                  <a:gd name="T8" fmla="*/ 4 w 198"/>
                  <a:gd name="T9" fmla="*/ 0 h 161"/>
                  <a:gd name="T10" fmla="*/ 169 w 198"/>
                  <a:gd name="T11" fmla="*/ 3 h 161"/>
                  <a:gd name="T12" fmla="*/ 171 w 198"/>
                  <a:gd name="T13" fmla="*/ 26 h 161"/>
                  <a:gd name="T14" fmla="*/ 180 w 198"/>
                  <a:gd name="T15" fmla="*/ 48 h 161"/>
                  <a:gd name="T16" fmla="*/ 182 w 198"/>
                  <a:gd name="T17" fmla="*/ 59 h 161"/>
                  <a:gd name="T18" fmla="*/ 179 w 198"/>
                  <a:gd name="T19" fmla="*/ 67 h 161"/>
                  <a:gd name="T20" fmla="*/ 182 w 198"/>
                  <a:gd name="T21" fmla="*/ 69 h 161"/>
                  <a:gd name="T22" fmla="*/ 180 w 198"/>
                  <a:gd name="T23" fmla="*/ 72 h 161"/>
                  <a:gd name="T24" fmla="*/ 186 w 198"/>
                  <a:gd name="T25" fmla="*/ 78 h 161"/>
                  <a:gd name="T26" fmla="*/ 188 w 198"/>
                  <a:gd name="T27" fmla="*/ 86 h 161"/>
                  <a:gd name="T28" fmla="*/ 186 w 198"/>
                  <a:gd name="T29" fmla="*/ 88 h 161"/>
                  <a:gd name="T30" fmla="*/ 190 w 198"/>
                  <a:gd name="T31" fmla="*/ 90 h 161"/>
                  <a:gd name="T32" fmla="*/ 190 w 198"/>
                  <a:gd name="T33" fmla="*/ 97 h 161"/>
                  <a:gd name="T34" fmla="*/ 196 w 198"/>
                  <a:gd name="T35" fmla="*/ 103 h 161"/>
                  <a:gd name="T36" fmla="*/ 194 w 198"/>
                  <a:gd name="T37" fmla="*/ 109 h 161"/>
                  <a:gd name="T38" fmla="*/ 198 w 198"/>
                  <a:gd name="T39" fmla="*/ 117 h 161"/>
                  <a:gd name="T40" fmla="*/ 196 w 198"/>
                  <a:gd name="T41" fmla="*/ 132 h 161"/>
                  <a:gd name="T42" fmla="*/ 192 w 198"/>
                  <a:gd name="T43" fmla="*/ 132 h 161"/>
                  <a:gd name="T44" fmla="*/ 192 w 198"/>
                  <a:gd name="T45" fmla="*/ 134 h 161"/>
                  <a:gd name="T46" fmla="*/ 186 w 198"/>
                  <a:gd name="T47" fmla="*/ 138 h 161"/>
                  <a:gd name="T48" fmla="*/ 188 w 198"/>
                  <a:gd name="T49" fmla="*/ 145 h 161"/>
                  <a:gd name="T50" fmla="*/ 184 w 198"/>
                  <a:gd name="T51" fmla="*/ 147 h 161"/>
                  <a:gd name="T52" fmla="*/ 184 w 198"/>
                  <a:gd name="T53" fmla="*/ 151 h 161"/>
                  <a:gd name="T54" fmla="*/ 180 w 198"/>
                  <a:gd name="T55" fmla="*/ 155 h 161"/>
                  <a:gd name="T56" fmla="*/ 186 w 198"/>
                  <a:gd name="T57" fmla="*/ 159 h 161"/>
                  <a:gd name="T58" fmla="*/ 182 w 198"/>
                  <a:gd name="T5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61">
                    <a:moveTo>
                      <a:pt x="182" y="161"/>
                    </a:moveTo>
                    <a:lnTo>
                      <a:pt x="2" y="157"/>
                    </a:lnTo>
                    <a:lnTo>
                      <a:pt x="4" y="97"/>
                    </a:lnTo>
                    <a:lnTo>
                      <a:pt x="0" y="97"/>
                    </a:lnTo>
                    <a:lnTo>
                      <a:pt x="4" y="0"/>
                    </a:lnTo>
                    <a:lnTo>
                      <a:pt x="169" y="3"/>
                    </a:lnTo>
                    <a:lnTo>
                      <a:pt x="171" y="26"/>
                    </a:lnTo>
                    <a:lnTo>
                      <a:pt x="180" y="48"/>
                    </a:lnTo>
                    <a:lnTo>
                      <a:pt x="182" y="59"/>
                    </a:lnTo>
                    <a:lnTo>
                      <a:pt x="179" y="67"/>
                    </a:lnTo>
                    <a:lnTo>
                      <a:pt x="182" y="69"/>
                    </a:lnTo>
                    <a:lnTo>
                      <a:pt x="180" y="72"/>
                    </a:lnTo>
                    <a:lnTo>
                      <a:pt x="186" y="78"/>
                    </a:lnTo>
                    <a:lnTo>
                      <a:pt x="188" y="86"/>
                    </a:lnTo>
                    <a:lnTo>
                      <a:pt x="186" y="88"/>
                    </a:lnTo>
                    <a:lnTo>
                      <a:pt x="190" y="90"/>
                    </a:lnTo>
                    <a:lnTo>
                      <a:pt x="190" y="97"/>
                    </a:lnTo>
                    <a:lnTo>
                      <a:pt x="196" y="103"/>
                    </a:lnTo>
                    <a:lnTo>
                      <a:pt x="194" y="109"/>
                    </a:lnTo>
                    <a:lnTo>
                      <a:pt x="198" y="117"/>
                    </a:lnTo>
                    <a:lnTo>
                      <a:pt x="196" y="132"/>
                    </a:lnTo>
                    <a:lnTo>
                      <a:pt x="192" y="132"/>
                    </a:lnTo>
                    <a:lnTo>
                      <a:pt x="192" y="134"/>
                    </a:lnTo>
                    <a:lnTo>
                      <a:pt x="186" y="138"/>
                    </a:lnTo>
                    <a:lnTo>
                      <a:pt x="188" y="145"/>
                    </a:lnTo>
                    <a:lnTo>
                      <a:pt x="184" y="147"/>
                    </a:lnTo>
                    <a:lnTo>
                      <a:pt x="184" y="151"/>
                    </a:lnTo>
                    <a:lnTo>
                      <a:pt x="180" y="155"/>
                    </a:lnTo>
                    <a:lnTo>
                      <a:pt x="186" y="159"/>
                    </a:lnTo>
                    <a:lnTo>
                      <a:pt x="182"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4" name="Freeform 1114"/>
              <p:cNvSpPr>
                <a:spLocks/>
              </p:cNvSpPr>
              <p:nvPr/>
            </p:nvSpPr>
            <p:spPr bwMode="auto">
              <a:xfrm>
                <a:off x="13543" y="9366"/>
                <a:ext cx="196" cy="160"/>
              </a:xfrm>
              <a:custGeom>
                <a:avLst/>
                <a:gdLst>
                  <a:gd name="T0" fmla="*/ 13 w 196"/>
                  <a:gd name="T1" fmla="*/ 158 h 160"/>
                  <a:gd name="T2" fmla="*/ 17 w 196"/>
                  <a:gd name="T3" fmla="*/ 156 h 160"/>
                  <a:gd name="T4" fmla="*/ 11 w 196"/>
                  <a:gd name="T5" fmla="*/ 152 h 160"/>
                  <a:gd name="T6" fmla="*/ 15 w 196"/>
                  <a:gd name="T7" fmla="*/ 148 h 160"/>
                  <a:gd name="T8" fmla="*/ 15 w 196"/>
                  <a:gd name="T9" fmla="*/ 144 h 160"/>
                  <a:gd name="T10" fmla="*/ 19 w 196"/>
                  <a:gd name="T11" fmla="*/ 142 h 160"/>
                  <a:gd name="T12" fmla="*/ 17 w 196"/>
                  <a:gd name="T13" fmla="*/ 135 h 160"/>
                  <a:gd name="T14" fmla="*/ 23 w 196"/>
                  <a:gd name="T15" fmla="*/ 131 h 160"/>
                  <a:gd name="T16" fmla="*/ 23 w 196"/>
                  <a:gd name="T17" fmla="*/ 129 h 160"/>
                  <a:gd name="T18" fmla="*/ 27 w 196"/>
                  <a:gd name="T19" fmla="*/ 129 h 160"/>
                  <a:gd name="T20" fmla="*/ 29 w 196"/>
                  <a:gd name="T21" fmla="*/ 114 h 160"/>
                  <a:gd name="T22" fmla="*/ 25 w 196"/>
                  <a:gd name="T23" fmla="*/ 106 h 160"/>
                  <a:gd name="T24" fmla="*/ 27 w 196"/>
                  <a:gd name="T25" fmla="*/ 100 h 160"/>
                  <a:gd name="T26" fmla="*/ 21 w 196"/>
                  <a:gd name="T27" fmla="*/ 94 h 160"/>
                  <a:gd name="T28" fmla="*/ 21 w 196"/>
                  <a:gd name="T29" fmla="*/ 87 h 160"/>
                  <a:gd name="T30" fmla="*/ 17 w 196"/>
                  <a:gd name="T31" fmla="*/ 85 h 160"/>
                  <a:gd name="T32" fmla="*/ 19 w 196"/>
                  <a:gd name="T33" fmla="*/ 83 h 160"/>
                  <a:gd name="T34" fmla="*/ 17 w 196"/>
                  <a:gd name="T35" fmla="*/ 75 h 160"/>
                  <a:gd name="T36" fmla="*/ 11 w 196"/>
                  <a:gd name="T37" fmla="*/ 69 h 160"/>
                  <a:gd name="T38" fmla="*/ 13 w 196"/>
                  <a:gd name="T39" fmla="*/ 66 h 160"/>
                  <a:gd name="T40" fmla="*/ 10 w 196"/>
                  <a:gd name="T41" fmla="*/ 64 h 160"/>
                  <a:gd name="T42" fmla="*/ 13 w 196"/>
                  <a:gd name="T43" fmla="*/ 56 h 160"/>
                  <a:gd name="T44" fmla="*/ 11 w 196"/>
                  <a:gd name="T45" fmla="*/ 45 h 160"/>
                  <a:gd name="T46" fmla="*/ 2 w 196"/>
                  <a:gd name="T47" fmla="*/ 23 h 160"/>
                  <a:gd name="T48" fmla="*/ 0 w 196"/>
                  <a:gd name="T49" fmla="*/ 0 h 160"/>
                  <a:gd name="T50" fmla="*/ 192 w 196"/>
                  <a:gd name="T51" fmla="*/ 2 h 160"/>
                  <a:gd name="T52" fmla="*/ 192 w 196"/>
                  <a:gd name="T53" fmla="*/ 98 h 160"/>
                  <a:gd name="T54" fmla="*/ 196 w 196"/>
                  <a:gd name="T55" fmla="*/ 98 h 160"/>
                  <a:gd name="T56" fmla="*/ 194 w 196"/>
                  <a:gd name="T57" fmla="*/ 158 h 160"/>
                  <a:gd name="T58" fmla="*/ 15 w 196"/>
                  <a:gd name="T59" fmla="*/ 160 h 160"/>
                  <a:gd name="T60" fmla="*/ 13 w 196"/>
                  <a:gd name="T61"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160">
                    <a:moveTo>
                      <a:pt x="13" y="158"/>
                    </a:moveTo>
                    <a:lnTo>
                      <a:pt x="17" y="156"/>
                    </a:lnTo>
                    <a:lnTo>
                      <a:pt x="11" y="152"/>
                    </a:lnTo>
                    <a:lnTo>
                      <a:pt x="15" y="148"/>
                    </a:lnTo>
                    <a:lnTo>
                      <a:pt x="15" y="144"/>
                    </a:lnTo>
                    <a:lnTo>
                      <a:pt x="19" y="142"/>
                    </a:lnTo>
                    <a:lnTo>
                      <a:pt x="17" y="135"/>
                    </a:lnTo>
                    <a:lnTo>
                      <a:pt x="23" y="131"/>
                    </a:lnTo>
                    <a:lnTo>
                      <a:pt x="23" y="129"/>
                    </a:lnTo>
                    <a:lnTo>
                      <a:pt x="27" y="129"/>
                    </a:lnTo>
                    <a:lnTo>
                      <a:pt x="29" y="114"/>
                    </a:lnTo>
                    <a:lnTo>
                      <a:pt x="25" y="106"/>
                    </a:lnTo>
                    <a:lnTo>
                      <a:pt x="27" y="100"/>
                    </a:lnTo>
                    <a:lnTo>
                      <a:pt x="21" y="94"/>
                    </a:lnTo>
                    <a:lnTo>
                      <a:pt x="21" y="87"/>
                    </a:lnTo>
                    <a:lnTo>
                      <a:pt x="17" y="85"/>
                    </a:lnTo>
                    <a:lnTo>
                      <a:pt x="19" y="83"/>
                    </a:lnTo>
                    <a:lnTo>
                      <a:pt x="17" y="75"/>
                    </a:lnTo>
                    <a:lnTo>
                      <a:pt x="11" y="69"/>
                    </a:lnTo>
                    <a:lnTo>
                      <a:pt x="13" y="66"/>
                    </a:lnTo>
                    <a:lnTo>
                      <a:pt x="10" y="64"/>
                    </a:lnTo>
                    <a:lnTo>
                      <a:pt x="13" y="56"/>
                    </a:lnTo>
                    <a:lnTo>
                      <a:pt x="11" y="45"/>
                    </a:lnTo>
                    <a:lnTo>
                      <a:pt x="2" y="23"/>
                    </a:lnTo>
                    <a:lnTo>
                      <a:pt x="0" y="0"/>
                    </a:lnTo>
                    <a:lnTo>
                      <a:pt x="192" y="2"/>
                    </a:lnTo>
                    <a:lnTo>
                      <a:pt x="192" y="98"/>
                    </a:lnTo>
                    <a:lnTo>
                      <a:pt x="196" y="98"/>
                    </a:lnTo>
                    <a:lnTo>
                      <a:pt x="194" y="158"/>
                    </a:lnTo>
                    <a:lnTo>
                      <a:pt x="15" y="160"/>
                    </a:lnTo>
                    <a:lnTo>
                      <a:pt x="13"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5" name="Freeform 1115"/>
              <p:cNvSpPr>
                <a:spLocks/>
              </p:cNvSpPr>
              <p:nvPr/>
            </p:nvSpPr>
            <p:spPr bwMode="auto">
              <a:xfrm>
                <a:off x="13735" y="9366"/>
                <a:ext cx="307" cy="160"/>
              </a:xfrm>
              <a:custGeom>
                <a:avLst/>
                <a:gdLst>
                  <a:gd name="T0" fmla="*/ 2 w 307"/>
                  <a:gd name="T1" fmla="*/ 158 h 160"/>
                  <a:gd name="T2" fmla="*/ 4 w 307"/>
                  <a:gd name="T3" fmla="*/ 98 h 160"/>
                  <a:gd name="T4" fmla="*/ 0 w 307"/>
                  <a:gd name="T5" fmla="*/ 98 h 160"/>
                  <a:gd name="T6" fmla="*/ 0 w 307"/>
                  <a:gd name="T7" fmla="*/ 2 h 160"/>
                  <a:gd name="T8" fmla="*/ 265 w 307"/>
                  <a:gd name="T9" fmla="*/ 0 h 160"/>
                  <a:gd name="T10" fmla="*/ 255 w 307"/>
                  <a:gd name="T11" fmla="*/ 4 h 160"/>
                  <a:gd name="T12" fmla="*/ 253 w 307"/>
                  <a:gd name="T13" fmla="*/ 8 h 160"/>
                  <a:gd name="T14" fmla="*/ 253 w 307"/>
                  <a:gd name="T15" fmla="*/ 14 h 160"/>
                  <a:gd name="T16" fmla="*/ 257 w 307"/>
                  <a:gd name="T17" fmla="*/ 20 h 160"/>
                  <a:gd name="T18" fmla="*/ 255 w 307"/>
                  <a:gd name="T19" fmla="*/ 25 h 160"/>
                  <a:gd name="T20" fmla="*/ 261 w 307"/>
                  <a:gd name="T21" fmla="*/ 35 h 160"/>
                  <a:gd name="T22" fmla="*/ 278 w 307"/>
                  <a:gd name="T23" fmla="*/ 43 h 160"/>
                  <a:gd name="T24" fmla="*/ 298 w 307"/>
                  <a:gd name="T25" fmla="*/ 37 h 160"/>
                  <a:gd name="T26" fmla="*/ 307 w 307"/>
                  <a:gd name="T27" fmla="*/ 31 h 160"/>
                  <a:gd name="T28" fmla="*/ 307 w 307"/>
                  <a:gd name="T29" fmla="*/ 98 h 160"/>
                  <a:gd name="T30" fmla="*/ 250 w 307"/>
                  <a:gd name="T31" fmla="*/ 100 h 160"/>
                  <a:gd name="T32" fmla="*/ 250 w 307"/>
                  <a:gd name="T33" fmla="*/ 158 h 160"/>
                  <a:gd name="T34" fmla="*/ 188 w 307"/>
                  <a:gd name="T35" fmla="*/ 160 h 160"/>
                  <a:gd name="T36" fmla="*/ 2 w 307"/>
                  <a:gd name="T37"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160">
                    <a:moveTo>
                      <a:pt x="2" y="158"/>
                    </a:moveTo>
                    <a:lnTo>
                      <a:pt x="4" y="98"/>
                    </a:lnTo>
                    <a:lnTo>
                      <a:pt x="0" y="98"/>
                    </a:lnTo>
                    <a:lnTo>
                      <a:pt x="0" y="2"/>
                    </a:lnTo>
                    <a:lnTo>
                      <a:pt x="265" y="0"/>
                    </a:lnTo>
                    <a:lnTo>
                      <a:pt x="255" y="4"/>
                    </a:lnTo>
                    <a:lnTo>
                      <a:pt x="253" y="8"/>
                    </a:lnTo>
                    <a:lnTo>
                      <a:pt x="253" y="14"/>
                    </a:lnTo>
                    <a:lnTo>
                      <a:pt x="257" y="20"/>
                    </a:lnTo>
                    <a:lnTo>
                      <a:pt x="255" y="25"/>
                    </a:lnTo>
                    <a:lnTo>
                      <a:pt x="261" y="35"/>
                    </a:lnTo>
                    <a:lnTo>
                      <a:pt x="278" y="43"/>
                    </a:lnTo>
                    <a:lnTo>
                      <a:pt x="298" y="37"/>
                    </a:lnTo>
                    <a:lnTo>
                      <a:pt x="307" y="31"/>
                    </a:lnTo>
                    <a:lnTo>
                      <a:pt x="307" y="98"/>
                    </a:lnTo>
                    <a:lnTo>
                      <a:pt x="250" y="100"/>
                    </a:lnTo>
                    <a:lnTo>
                      <a:pt x="250" y="158"/>
                    </a:lnTo>
                    <a:lnTo>
                      <a:pt x="188" y="160"/>
                    </a:lnTo>
                    <a:lnTo>
                      <a:pt x="2"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6" name="Freeform 1116"/>
              <p:cNvSpPr>
                <a:spLocks/>
              </p:cNvSpPr>
              <p:nvPr/>
            </p:nvSpPr>
            <p:spPr bwMode="auto">
              <a:xfrm>
                <a:off x="10615" y="9144"/>
                <a:ext cx="361" cy="453"/>
              </a:xfrm>
              <a:custGeom>
                <a:avLst/>
                <a:gdLst>
                  <a:gd name="T0" fmla="*/ 0 w 361"/>
                  <a:gd name="T1" fmla="*/ 430 h 453"/>
                  <a:gd name="T2" fmla="*/ 19 w 361"/>
                  <a:gd name="T3" fmla="*/ 297 h 453"/>
                  <a:gd name="T4" fmla="*/ 25 w 361"/>
                  <a:gd name="T5" fmla="*/ 268 h 453"/>
                  <a:gd name="T6" fmla="*/ 19 w 361"/>
                  <a:gd name="T7" fmla="*/ 267 h 453"/>
                  <a:gd name="T8" fmla="*/ 23 w 361"/>
                  <a:gd name="T9" fmla="*/ 243 h 453"/>
                  <a:gd name="T10" fmla="*/ 31 w 361"/>
                  <a:gd name="T11" fmla="*/ 243 h 453"/>
                  <a:gd name="T12" fmla="*/ 36 w 361"/>
                  <a:gd name="T13" fmla="*/ 207 h 453"/>
                  <a:gd name="T14" fmla="*/ 42 w 361"/>
                  <a:gd name="T15" fmla="*/ 209 h 453"/>
                  <a:gd name="T16" fmla="*/ 44 w 361"/>
                  <a:gd name="T17" fmla="*/ 190 h 453"/>
                  <a:gd name="T18" fmla="*/ 52 w 361"/>
                  <a:gd name="T19" fmla="*/ 192 h 453"/>
                  <a:gd name="T20" fmla="*/ 56 w 361"/>
                  <a:gd name="T21" fmla="*/ 167 h 453"/>
                  <a:gd name="T22" fmla="*/ 48 w 361"/>
                  <a:gd name="T23" fmla="*/ 165 h 453"/>
                  <a:gd name="T24" fmla="*/ 52 w 361"/>
                  <a:gd name="T25" fmla="*/ 144 h 453"/>
                  <a:gd name="T26" fmla="*/ 48 w 361"/>
                  <a:gd name="T27" fmla="*/ 144 h 453"/>
                  <a:gd name="T28" fmla="*/ 65 w 361"/>
                  <a:gd name="T29" fmla="*/ 28 h 453"/>
                  <a:gd name="T30" fmla="*/ 69 w 361"/>
                  <a:gd name="T31" fmla="*/ 28 h 453"/>
                  <a:gd name="T32" fmla="*/ 71 w 361"/>
                  <a:gd name="T33" fmla="*/ 0 h 453"/>
                  <a:gd name="T34" fmla="*/ 361 w 361"/>
                  <a:gd name="T35" fmla="*/ 40 h 453"/>
                  <a:gd name="T36" fmla="*/ 357 w 361"/>
                  <a:gd name="T37" fmla="*/ 69 h 453"/>
                  <a:gd name="T38" fmla="*/ 353 w 361"/>
                  <a:gd name="T39" fmla="*/ 69 h 453"/>
                  <a:gd name="T40" fmla="*/ 346 w 361"/>
                  <a:gd name="T41" fmla="*/ 128 h 453"/>
                  <a:gd name="T42" fmla="*/ 332 w 361"/>
                  <a:gd name="T43" fmla="*/ 126 h 453"/>
                  <a:gd name="T44" fmla="*/ 324 w 361"/>
                  <a:gd name="T45" fmla="*/ 182 h 453"/>
                  <a:gd name="T46" fmla="*/ 319 w 361"/>
                  <a:gd name="T47" fmla="*/ 182 h 453"/>
                  <a:gd name="T48" fmla="*/ 313 w 361"/>
                  <a:gd name="T49" fmla="*/ 232 h 453"/>
                  <a:gd name="T50" fmla="*/ 296 w 361"/>
                  <a:gd name="T51" fmla="*/ 226 h 453"/>
                  <a:gd name="T52" fmla="*/ 286 w 361"/>
                  <a:gd name="T53" fmla="*/ 303 h 453"/>
                  <a:gd name="T54" fmla="*/ 280 w 361"/>
                  <a:gd name="T55" fmla="*/ 303 h 453"/>
                  <a:gd name="T56" fmla="*/ 271 w 361"/>
                  <a:gd name="T57" fmla="*/ 384 h 453"/>
                  <a:gd name="T58" fmla="*/ 242 w 361"/>
                  <a:gd name="T59" fmla="*/ 380 h 453"/>
                  <a:gd name="T60" fmla="*/ 234 w 361"/>
                  <a:gd name="T61" fmla="*/ 376 h 453"/>
                  <a:gd name="T62" fmla="*/ 230 w 361"/>
                  <a:gd name="T63" fmla="*/ 380 h 453"/>
                  <a:gd name="T64" fmla="*/ 223 w 361"/>
                  <a:gd name="T65" fmla="*/ 399 h 453"/>
                  <a:gd name="T66" fmla="*/ 213 w 361"/>
                  <a:gd name="T67" fmla="*/ 395 h 453"/>
                  <a:gd name="T68" fmla="*/ 163 w 361"/>
                  <a:gd name="T69" fmla="*/ 387 h 453"/>
                  <a:gd name="T70" fmla="*/ 161 w 361"/>
                  <a:gd name="T71" fmla="*/ 411 h 453"/>
                  <a:gd name="T72" fmla="*/ 157 w 361"/>
                  <a:gd name="T73" fmla="*/ 411 h 453"/>
                  <a:gd name="T74" fmla="*/ 152 w 361"/>
                  <a:gd name="T75" fmla="*/ 453 h 453"/>
                  <a:gd name="T76" fmla="*/ 138 w 361"/>
                  <a:gd name="T77" fmla="*/ 451 h 453"/>
                  <a:gd name="T78" fmla="*/ 140 w 361"/>
                  <a:gd name="T79" fmla="*/ 447 h 453"/>
                  <a:gd name="T80" fmla="*/ 146 w 361"/>
                  <a:gd name="T81" fmla="*/ 443 h 453"/>
                  <a:gd name="T82" fmla="*/ 140 w 361"/>
                  <a:gd name="T83" fmla="*/ 439 h 453"/>
                  <a:gd name="T84" fmla="*/ 144 w 361"/>
                  <a:gd name="T85" fmla="*/ 434 h 453"/>
                  <a:gd name="T86" fmla="*/ 132 w 361"/>
                  <a:gd name="T87" fmla="*/ 426 h 453"/>
                  <a:gd name="T88" fmla="*/ 111 w 361"/>
                  <a:gd name="T89" fmla="*/ 426 h 453"/>
                  <a:gd name="T90" fmla="*/ 94 w 361"/>
                  <a:gd name="T91" fmla="*/ 430 h 453"/>
                  <a:gd name="T92" fmla="*/ 86 w 361"/>
                  <a:gd name="T93" fmla="*/ 426 h 453"/>
                  <a:gd name="T94" fmla="*/ 69 w 361"/>
                  <a:gd name="T95" fmla="*/ 420 h 453"/>
                  <a:gd name="T96" fmla="*/ 63 w 361"/>
                  <a:gd name="T97" fmla="*/ 428 h 453"/>
                  <a:gd name="T98" fmla="*/ 34 w 361"/>
                  <a:gd name="T99" fmla="*/ 434 h 453"/>
                  <a:gd name="T100" fmla="*/ 27 w 361"/>
                  <a:gd name="T101" fmla="*/ 439 h 453"/>
                  <a:gd name="T102" fmla="*/ 13 w 361"/>
                  <a:gd name="T103" fmla="*/ 435 h 453"/>
                  <a:gd name="T104" fmla="*/ 4 w 361"/>
                  <a:gd name="T105" fmla="*/ 430 h 453"/>
                  <a:gd name="T106" fmla="*/ 0 w 361"/>
                  <a:gd name="T107" fmla="*/ 43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61" h="453">
                    <a:moveTo>
                      <a:pt x="0" y="430"/>
                    </a:moveTo>
                    <a:lnTo>
                      <a:pt x="19" y="297"/>
                    </a:lnTo>
                    <a:lnTo>
                      <a:pt x="25" y="268"/>
                    </a:lnTo>
                    <a:lnTo>
                      <a:pt x="19" y="267"/>
                    </a:lnTo>
                    <a:lnTo>
                      <a:pt x="23" y="243"/>
                    </a:lnTo>
                    <a:lnTo>
                      <a:pt x="31" y="243"/>
                    </a:lnTo>
                    <a:lnTo>
                      <a:pt x="36" y="207"/>
                    </a:lnTo>
                    <a:lnTo>
                      <a:pt x="42" y="209"/>
                    </a:lnTo>
                    <a:lnTo>
                      <a:pt x="44" y="190"/>
                    </a:lnTo>
                    <a:lnTo>
                      <a:pt x="52" y="192"/>
                    </a:lnTo>
                    <a:lnTo>
                      <a:pt x="56" y="167"/>
                    </a:lnTo>
                    <a:lnTo>
                      <a:pt x="48" y="165"/>
                    </a:lnTo>
                    <a:lnTo>
                      <a:pt x="52" y="144"/>
                    </a:lnTo>
                    <a:lnTo>
                      <a:pt x="48" y="144"/>
                    </a:lnTo>
                    <a:lnTo>
                      <a:pt x="65" y="28"/>
                    </a:lnTo>
                    <a:lnTo>
                      <a:pt x="69" y="28"/>
                    </a:lnTo>
                    <a:lnTo>
                      <a:pt x="71" y="0"/>
                    </a:lnTo>
                    <a:lnTo>
                      <a:pt x="361" y="40"/>
                    </a:lnTo>
                    <a:lnTo>
                      <a:pt x="357" y="69"/>
                    </a:lnTo>
                    <a:lnTo>
                      <a:pt x="353" y="69"/>
                    </a:lnTo>
                    <a:lnTo>
                      <a:pt x="346" y="128"/>
                    </a:lnTo>
                    <a:lnTo>
                      <a:pt x="332" y="126"/>
                    </a:lnTo>
                    <a:lnTo>
                      <a:pt x="324" y="182"/>
                    </a:lnTo>
                    <a:lnTo>
                      <a:pt x="319" y="182"/>
                    </a:lnTo>
                    <a:lnTo>
                      <a:pt x="313" y="232"/>
                    </a:lnTo>
                    <a:lnTo>
                      <a:pt x="296" y="226"/>
                    </a:lnTo>
                    <a:lnTo>
                      <a:pt x="286" y="303"/>
                    </a:lnTo>
                    <a:lnTo>
                      <a:pt x="280" y="303"/>
                    </a:lnTo>
                    <a:lnTo>
                      <a:pt x="271" y="384"/>
                    </a:lnTo>
                    <a:lnTo>
                      <a:pt x="242" y="380"/>
                    </a:lnTo>
                    <a:lnTo>
                      <a:pt x="234" y="376"/>
                    </a:lnTo>
                    <a:lnTo>
                      <a:pt x="230" y="380"/>
                    </a:lnTo>
                    <a:lnTo>
                      <a:pt x="223" y="399"/>
                    </a:lnTo>
                    <a:lnTo>
                      <a:pt x="213" y="395"/>
                    </a:lnTo>
                    <a:lnTo>
                      <a:pt x="163" y="387"/>
                    </a:lnTo>
                    <a:lnTo>
                      <a:pt x="161" y="411"/>
                    </a:lnTo>
                    <a:lnTo>
                      <a:pt x="157" y="411"/>
                    </a:lnTo>
                    <a:lnTo>
                      <a:pt x="152" y="453"/>
                    </a:lnTo>
                    <a:lnTo>
                      <a:pt x="138" y="451"/>
                    </a:lnTo>
                    <a:lnTo>
                      <a:pt x="140" y="447"/>
                    </a:lnTo>
                    <a:lnTo>
                      <a:pt x="146" y="443"/>
                    </a:lnTo>
                    <a:lnTo>
                      <a:pt x="140" y="439"/>
                    </a:lnTo>
                    <a:lnTo>
                      <a:pt x="144" y="434"/>
                    </a:lnTo>
                    <a:lnTo>
                      <a:pt x="132" y="426"/>
                    </a:lnTo>
                    <a:lnTo>
                      <a:pt x="111" y="426"/>
                    </a:lnTo>
                    <a:lnTo>
                      <a:pt x="94" y="430"/>
                    </a:lnTo>
                    <a:lnTo>
                      <a:pt x="86" y="426"/>
                    </a:lnTo>
                    <a:lnTo>
                      <a:pt x="69" y="420"/>
                    </a:lnTo>
                    <a:lnTo>
                      <a:pt x="63" y="428"/>
                    </a:lnTo>
                    <a:lnTo>
                      <a:pt x="34" y="434"/>
                    </a:lnTo>
                    <a:lnTo>
                      <a:pt x="27" y="439"/>
                    </a:lnTo>
                    <a:lnTo>
                      <a:pt x="13" y="435"/>
                    </a:lnTo>
                    <a:lnTo>
                      <a:pt x="4" y="430"/>
                    </a:lnTo>
                    <a:lnTo>
                      <a:pt x="0" y="4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7" name="Freeform 1117"/>
              <p:cNvSpPr>
                <a:spLocks/>
              </p:cNvSpPr>
              <p:nvPr/>
            </p:nvSpPr>
            <p:spPr bwMode="auto">
              <a:xfrm>
                <a:off x="10767" y="9184"/>
                <a:ext cx="455" cy="541"/>
              </a:xfrm>
              <a:custGeom>
                <a:avLst/>
                <a:gdLst>
                  <a:gd name="T0" fmla="*/ 222 w 455"/>
                  <a:gd name="T1" fmla="*/ 528 h 541"/>
                  <a:gd name="T2" fmla="*/ 215 w 455"/>
                  <a:gd name="T3" fmla="*/ 497 h 541"/>
                  <a:gd name="T4" fmla="*/ 163 w 455"/>
                  <a:gd name="T5" fmla="*/ 490 h 541"/>
                  <a:gd name="T6" fmla="*/ 130 w 455"/>
                  <a:gd name="T7" fmla="*/ 486 h 541"/>
                  <a:gd name="T8" fmla="*/ 111 w 455"/>
                  <a:gd name="T9" fmla="*/ 478 h 541"/>
                  <a:gd name="T10" fmla="*/ 103 w 455"/>
                  <a:gd name="T11" fmla="*/ 474 h 541"/>
                  <a:gd name="T12" fmla="*/ 88 w 455"/>
                  <a:gd name="T13" fmla="*/ 472 h 541"/>
                  <a:gd name="T14" fmla="*/ 74 w 455"/>
                  <a:gd name="T15" fmla="*/ 467 h 541"/>
                  <a:gd name="T16" fmla="*/ 48 w 455"/>
                  <a:gd name="T17" fmla="*/ 459 h 541"/>
                  <a:gd name="T18" fmla="*/ 23 w 455"/>
                  <a:gd name="T19" fmla="*/ 447 h 541"/>
                  <a:gd name="T20" fmla="*/ 15 w 455"/>
                  <a:gd name="T21" fmla="*/ 424 h 541"/>
                  <a:gd name="T22" fmla="*/ 5 w 455"/>
                  <a:gd name="T23" fmla="*/ 371 h 541"/>
                  <a:gd name="T24" fmla="*/ 11 w 455"/>
                  <a:gd name="T25" fmla="*/ 347 h 541"/>
                  <a:gd name="T26" fmla="*/ 71 w 455"/>
                  <a:gd name="T27" fmla="*/ 359 h 541"/>
                  <a:gd name="T28" fmla="*/ 82 w 455"/>
                  <a:gd name="T29" fmla="*/ 336 h 541"/>
                  <a:gd name="T30" fmla="*/ 119 w 455"/>
                  <a:gd name="T31" fmla="*/ 344 h 541"/>
                  <a:gd name="T32" fmla="*/ 134 w 455"/>
                  <a:gd name="T33" fmla="*/ 263 h 541"/>
                  <a:gd name="T34" fmla="*/ 161 w 455"/>
                  <a:gd name="T35" fmla="*/ 192 h 541"/>
                  <a:gd name="T36" fmla="*/ 172 w 455"/>
                  <a:gd name="T37" fmla="*/ 142 h 541"/>
                  <a:gd name="T38" fmla="*/ 194 w 455"/>
                  <a:gd name="T39" fmla="*/ 88 h 541"/>
                  <a:gd name="T40" fmla="*/ 205 w 455"/>
                  <a:gd name="T41" fmla="*/ 29 h 541"/>
                  <a:gd name="T42" fmla="*/ 455 w 455"/>
                  <a:gd name="T43" fmla="*/ 31 h 541"/>
                  <a:gd name="T44" fmla="*/ 447 w 455"/>
                  <a:gd name="T45" fmla="*/ 59 h 541"/>
                  <a:gd name="T46" fmla="*/ 437 w 455"/>
                  <a:gd name="T47" fmla="*/ 175 h 541"/>
                  <a:gd name="T48" fmla="*/ 428 w 455"/>
                  <a:gd name="T49" fmla="*/ 196 h 541"/>
                  <a:gd name="T50" fmla="*/ 416 w 455"/>
                  <a:gd name="T51" fmla="*/ 203 h 541"/>
                  <a:gd name="T52" fmla="*/ 403 w 455"/>
                  <a:gd name="T53" fmla="*/ 234 h 541"/>
                  <a:gd name="T54" fmla="*/ 409 w 455"/>
                  <a:gd name="T55" fmla="*/ 267 h 541"/>
                  <a:gd name="T56" fmla="*/ 380 w 455"/>
                  <a:gd name="T57" fmla="*/ 294 h 541"/>
                  <a:gd name="T58" fmla="*/ 355 w 455"/>
                  <a:gd name="T59" fmla="*/ 413 h 541"/>
                  <a:gd name="T60" fmla="*/ 345 w 455"/>
                  <a:gd name="T61" fmla="*/ 472 h 541"/>
                  <a:gd name="T62" fmla="*/ 338 w 455"/>
                  <a:gd name="T63" fmla="*/ 497 h 541"/>
                  <a:gd name="T64" fmla="*/ 318 w 455"/>
                  <a:gd name="T65" fmla="*/ 486 h 541"/>
                  <a:gd name="T66" fmla="*/ 293 w 455"/>
                  <a:gd name="T67" fmla="*/ 482 h 541"/>
                  <a:gd name="T68" fmla="*/ 270 w 455"/>
                  <a:gd name="T69" fmla="*/ 499 h 541"/>
                  <a:gd name="T70" fmla="*/ 236 w 455"/>
                  <a:gd name="T71" fmla="*/ 518 h 541"/>
                  <a:gd name="T72" fmla="*/ 228 w 455"/>
                  <a:gd name="T73" fmla="*/ 541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5" h="541">
                    <a:moveTo>
                      <a:pt x="220" y="541"/>
                    </a:moveTo>
                    <a:lnTo>
                      <a:pt x="222" y="528"/>
                    </a:lnTo>
                    <a:lnTo>
                      <a:pt x="220" y="507"/>
                    </a:lnTo>
                    <a:lnTo>
                      <a:pt x="215" y="497"/>
                    </a:lnTo>
                    <a:lnTo>
                      <a:pt x="180" y="486"/>
                    </a:lnTo>
                    <a:lnTo>
                      <a:pt x="163" y="490"/>
                    </a:lnTo>
                    <a:lnTo>
                      <a:pt x="142" y="484"/>
                    </a:lnTo>
                    <a:lnTo>
                      <a:pt x="130" y="486"/>
                    </a:lnTo>
                    <a:lnTo>
                      <a:pt x="124" y="490"/>
                    </a:lnTo>
                    <a:lnTo>
                      <a:pt x="111" y="478"/>
                    </a:lnTo>
                    <a:lnTo>
                      <a:pt x="103" y="480"/>
                    </a:lnTo>
                    <a:lnTo>
                      <a:pt x="103" y="474"/>
                    </a:lnTo>
                    <a:lnTo>
                      <a:pt x="101" y="468"/>
                    </a:lnTo>
                    <a:lnTo>
                      <a:pt x="88" y="472"/>
                    </a:lnTo>
                    <a:lnTo>
                      <a:pt x="82" y="465"/>
                    </a:lnTo>
                    <a:lnTo>
                      <a:pt x="74" y="467"/>
                    </a:lnTo>
                    <a:lnTo>
                      <a:pt x="63" y="461"/>
                    </a:lnTo>
                    <a:lnTo>
                      <a:pt x="48" y="459"/>
                    </a:lnTo>
                    <a:lnTo>
                      <a:pt x="36" y="449"/>
                    </a:lnTo>
                    <a:lnTo>
                      <a:pt x="23" y="447"/>
                    </a:lnTo>
                    <a:lnTo>
                      <a:pt x="21" y="436"/>
                    </a:lnTo>
                    <a:lnTo>
                      <a:pt x="15" y="424"/>
                    </a:lnTo>
                    <a:lnTo>
                      <a:pt x="0" y="413"/>
                    </a:lnTo>
                    <a:lnTo>
                      <a:pt x="5" y="371"/>
                    </a:lnTo>
                    <a:lnTo>
                      <a:pt x="9" y="371"/>
                    </a:lnTo>
                    <a:lnTo>
                      <a:pt x="11" y="347"/>
                    </a:lnTo>
                    <a:lnTo>
                      <a:pt x="61" y="355"/>
                    </a:lnTo>
                    <a:lnTo>
                      <a:pt x="71" y="359"/>
                    </a:lnTo>
                    <a:lnTo>
                      <a:pt x="78" y="340"/>
                    </a:lnTo>
                    <a:lnTo>
                      <a:pt x="82" y="336"/>
                    </a:lnTo>
                    <a:lnTo>
                      <a:pt x="90" y="340"/>
                    </a:lnTo>
                    <a:lnTo>
                      <a:pt x="119" y="344"/>
                    </a:lnTo>
                    <a:lnTo>
                      <a:pt x="128" y="263"/>
                    </a:lnTo>
                    <a:lnTo>
                      <a:pt x="134" y="263"/>
                    </a:lnTo>
                    <a:lnTo>
                      <a:pt x="144" y="186"/>
                    </a:lnTo>
                    <a:lnTo>
                      <a:pt x="161" y="192"/>
                    </a:lnTo>
                    <a:lnTo>
                      <a:pt x="167" y="142"/>
                    </a:lnTo>
                    <a:lnTo>
                      <a:pt x="172" y="142"/>
                    </a:lnTo>
                    <a:lnTo>
                      <a:pt x="180" y="86"/>
                    </a:lnTo>
                    <a:lnTo>
                      <a:pt x="194" y="88"/>
                    </a:lnTo>
                    <a:lnTo>
                      <a:pt x="201" y="29"/>
                    </a:lnTo>
                    <a:lnTo>
                      <a:pt x="205" y="29"/>
                    </a:lnTo>
                    <a:lnTo>
                      <a:pt x="209" y="0"/>
                    </a:lnTo>
                    <a:lnTo>
                      <a:pt x="455" y="31"/>
                    </a:lnTo>
                    <a:lnTo>
                      <a:pt x="453" y="59"/>
                    </a:lnTo>
                    <a:lnTo>
                      <a:pt x="447" y="59"/>
                    </a:lnTo>
                    <a:lnTo>
                      <a:pt x="434" y="173"/>
                    </a:lnTo>
                    <a:lnTo>
                      <a:pt x="437" y="175"/>
                    </a:lnTo>
                    <a:lnTo>
                      <a:pt x="434" y="194"/>
                    </a:lnTo>
                    <a:lnTo>
                      <a:pt x="428" y="196"/>
                    </a:lnTo>
                    <a:lnTo>
                      <a:pt x="418" y="192"/>
                    </a:lnTo>
                    <a:lnTo>
                      <a:pt x="416" y="203"/>
                    </a:lnTo>
                    <a:lnTo>
                      <a:pt x="407" y="203"/>
                    </a:lnTo>
                    <a:lnTo>
                      <a:pt x="403" y="234"/>
                    </a:lnTo>
                    <a:lnTo>
                      <a:pt x="412" y="236"/>
                    </a:lnTo>
                    <a:lnTo>
                      <a:pt x="409" y="267"/>
                    </a:lnTo>
                    <a:lnTo>
                      <a:pt x="382" y="265"/>
                    </a:lnTo>
                    <a:lnTo>
                      <a:pt x="380" y="294"/>
                    </a:lnTo>
                    <a:lnTo>
                      <a:pt x="370" y="294"/>
                    </a:lnTo>
                    <a:lnTo>
                      <a:pt x="355" y="413"/>
                    </a:lnTo>
                    <a:lnTo>
                      <a:pt x="353" y="413"/>
                    </a:lnTo>
                    <a:lnTo>
                      <a:pt x="345" y="472"/>
                    </a:lnTo>
                    <a:lnTo>
                      <a:pt x="341" y="490"/>
                    </a:lnTo>
                    <a:lnTo>
                      <a:pt x="338" y="497"/>
                    </a:lnTo>
                    <a:lnTo>
                      <a:pt x="326" y="493"/>
                    </a:lnTo>
                    <a:lnTo>
                      <a:pt x="318" y="486"/>
                    </a:lnTo>
                    <a:lnTo>
                      <a:pt x="303" y="482"/>
                    </a:lnTo>
                    <a:lnTo>
                      <a:pt x="293" y="482"/>
                    </a:lnTo>
                    <a:lnTo>
                      <a:pt x="278" y="488"/>
                    </a:lnTo>
                    <a:lnTo>
                      <a:pt x="270" y="499"/>
                    </a:lnTo>
                    <a:lnTo>
                      <a:pt x="259" y="511"/>
                    </a:lnTo>
                    <a:lnTo>
                      <a:pt x="236" y="518"/>
                    </a:lnTo>
                    <a:lnTo>
                      <a:pt x="232" y="534"/>
                    </a:lnTo>
                    <a:lnTo>
                      <a:pt x="228" y="541"/>
                    </a:lnTo>
                    <a:lnTo>
                      <a:pt x="220" y="5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8" name="Freeform 1118"/>
              <p:cNvSpPr>
                <a:spLocks/>
              </p:cNvSpPr>
              <p:nvPr/>
            </p:nvSpPr>
            <p:spPr bwMode="auto">
              <a:xfrm>
                <a:off x="11112" y="9215"/>
                <a:ext cx="413" cy="462"/>
              </a:xfrm>
              <a:custGeom>
                <a:avLst/>
                <a:gdLst>
                  <a:gd name="T0" fmla="*/ 8 w 413"/>
                  <a:gd name="T1" fmla="*/ 382 h 462"/>
                  <a:gd name="T2" fmla="*/ 25 w 413"/>
                  <a:gd name="T3" fmla="*/ 263 h 462"/>
                  <a:gd name="T4" fmla="*/ 37 w 413"/>
                  <a:gd name="T5" fmla="*/ 234 h 462"/>
                  <a:gd name="T6" fmla="*/ 67 w 413"/>
                  <a:gd name="T7" fmla="*/ 205 h 462"/>
                  <a:gd name="T8" fmla="*/ 62 w 413"/>
                  <a:gd name="T9" fmla="*/ 172 h 462"/>
                  <a:gd name="T10" fmla="*/ 73 w 413"/>
                  <a:gd name="T11" fmla="*/ 161 h 462"/>
                  <a:gd name="T12" fmla="*/ 89 w 413"/>
                  <a:gd name="T13" fmla="*/ 163 h 462"/>
                  <a:gd name="T14" fmla="*/ 89 w 413"/>
                  <a:gd name="T15" fmla="*/ 142 h 462"/>
                  <a:gd name="T16" fmla="*/ 108 w 413"/>
                  <a:gd name="T17" fmla="*/ 28 h 462"/>
                  <a:gd name="T18" fmla="*/ 357 w 413"/>
                  <a:gd name="T19" fmla="*/ 27 h 462"/>
                  <a:gd name="T20" fmla="*/ 346 w 413"/>
                  <a:gd name="T21" fmla="*/ 55 h 462"/>
                  <a:gd name="T22" fmla="*/ 373 w 413"/>
                  <a:gd name="T23" fmla="*/ 88 h 462"/>
                  <a:gd name="T24" fmla="*/ 413 w 413"/>
                  <a:gd name="T25" fmla="*/ 182 h 462"/>
                  <a:gd name="T26" fmla="*/ 394 w 413"/>
                  <a:gd name="T27" fmla="*/ 303 h 462"/>
                  <a:gd name="T28" fmla="*/ 378 w 413"/>
                  <a:gd name="T29" fmla="*/ 374 h 462"/>
                  <a:gd name="T30" fmla="*/ 373 w 413"/>
                  <a:gd name="T31" fmla="*/ 374 h 462"/>
                  <a:gd name="T32" fmla="*/ 357 w 413"/>
                  <a:gd name="T33" fmla="*/ 372 h 462"/>
                  <a:gd name="T34" fmla="*/ 346 w 413"/>
                  <a:gd name="T35" fmla="*/ 374 h 462"/>
                  <a:gd name="T36" fmla="*/ 332 w 413"/>
                  <a:gd name="T37" fmla="*/ 361 h 462"/>
                  <a:gd name="T38" fmla="*/ 329 w 413"/>
                  <a:gd name="T39" fmla="*/ 370 h 462"/>
                  <a:gd name="T40" fmla="*/ 317 w 413"/>
                  <a:gd name="T41" fmla="*/ 368 h 462"/>
                  <a:gd name="T42" fmla="*/ 294 w 413"/>
                  <a:gd name="T43" fmla="*/ 357 h 462"/>
                  <a:gd name="T44" fmla="*/ 265 w 413"/>
                  <a:gd name="T45" fmla="*/ 347 h 462"/>
                  <a:gd name="T46" fmla="*/ 254 w 413"/>
                  <a:gd name="T47" fmla="*/ 347 h 462"/>
                  <a:gd name="T48" fmla="*/ 246 w 413"/>
                  <a:gd name="T49" fmla="*/ 378 h 462"/>
                  <a:gd name="T50" fmla="*/ 242 w 413"/>
                  <a:gd name="T51" fmla="*/ 380 h 462"/>
                  <a:gd name="T52" fmla="*/ 240 w 413"/>
                  <a:gd name="T53" fmla="*/ 370 h 462"/>
                  <a:gd name="T54" fmla="*/ 229 w 413"/>
                  <a:gd name="T55" fmla="*/ 386 h 462"/>
                  <a:gd name="T56" fmla="*/ 223 w 413"/>
                  <a:gd name="T57" fmla="*/ 397 h 462"/>
                  <a:gd name="T58" fmla="*/ 219 w 413"/>
                  <a:gd name="T59" fmla="*/ 411 h 462"/>
                  <a:gd name="T60" fmla="*/ 206 w 413"/>
                  <a:gd name="T61" fmla="*/ 424 h 462"/>
                  <a:gd name="T62" fmla="*/ 196 w 413"/>
                  <a:gd name="T63" fmla="*/ 436 h 462"/>
                  <a:gd name="T64" fmla="*/ 190 w 413"/>
                  <a:gd name="T65" fmla="*/ 428 h 462"/>
                  <a:gd name="T66" fmla="*/ 181 w 413"/>
                  <a:gd name="T67" fmla="*/ 436 h 462"/>
                  <a:gd name="T68" fmla="*/ 163 w 413"/>
                  <a:gd name="T69" fmla="*/ 443 h 462"/>
                  <a:gd name="T70" fmla="*/ 146 w 413"/>
                  <a:gd name="T71" fmla="*/ 441 h 462"/>
                  <a:gd name="T72" fmla="*/ 127 w 413"/>
                  <a:gd name="T73" fmla="*/ 457 h 462"/>
                  <a:gd name="T74" fmla="*/ 98 w 413"/>
                  <a:gd name="T75" fmla="*/ 462 h 462"/>
                  <a:gd name="T76" fmla="*/ 48 w 413"/>
                  <a:gd name="T77" fmla="*/ 459 h 462"/>
                  <a:gd name="T78" fmla="*/ 0 w 413"/>
                  <a:gd name="T79" fmla="*/ 44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3" h="462">
                    <a:moveTo>
                      <a:pt x="0" y="441"/>
                    </a:moveTo>
                    <a:lnTo>
                      <a:pt x="8" y="382"/>
                    </a:lnTo>
                    <a:lnTo>
                      <a:pt x="10" y="382"/>
                    </a:lnTo>
                    <a:lnTo>
                      <a:pt x="25" y="263"/>
                    </a:lnTo>
                    <a:lnTo>
                      <a:pt x="35" y="263"/>
                    </a:lnTo>
                    <a:lnTo>
                      <a:pt x="37" y="234"/>
                    </a:lnTo>
                    <a:lnTo>
                      <a:pt x="64" y="236"/>
                    </a:lnTo>
                    <a:lnTo>
                      <a:pt x="67" y="205"/>
                    </a:lnTo>
                    <a:lnTo>
                      <a:pt x="58" y="203"/>
                    </a:lnTo>
                    <a:lnTo>
                      <a:pt x="62" y="172"/>
                    </a:lnTo>
                    <a:lnTo>
                      <a:pt x="71" y="172"/>
                    </a:lnTo>
                    <a:lnTo>
                      <a:pt x="73" y="161"/>
                    </a:lnTo>
                    <a:lnTo>
                      <a:pt x="83" y="165"/>
                    </a:lnTo>
                    <a:lnTo>
                      <a:pt x="89" y="163"/>
                    </a:lnTo>
                    <a:lnTo>
                      <a:pt x="92" y="144"/>
                    </a:lnTo>
                    <a:lnTo>
                      <a:pt x="89" y="142"/>
                    </a:lnTo>
                    <a:lnTo>
                      <a:pt x="102" y="28"/>
                    </a:lnTo>
                    <a:lnTo>
                      <a:pt x="108" y="28"/>
                    </a:lnTo>
                    <a:lnTo>
                      <a:pt x="110" y="0"/>
                    </a:lnTo>
                    <a:lnTo>
                      <a:pt x="357" y="27"/>
                    </a:lnTo>
                    <a:lnTo>
                      <a:pt x="355" y="57"/>
                    </a:lnTo>
                    <a:lnTo>
                      <a:pt x="346" y="55"/>
                    </a:lnTo>
                    <a:lnTo>
                      <a:pt x="342" y="84"/>
                    </a:lnTo>
                    <a:lnTo>
                      <a:pt x="373" y="88"/>
                    </a:lnTo>
                    <a:lnTo>
                      <a:pt x="365" y="176"/>
                    </a:lnTo>
                    <a:lnTo>
                      <a:pt x="413" y="182"/>
                    </a:lnTo>
                    <a:lnTo>
                      <a:pt x="401" y="305"/>
                    </a:lnTo>
                    <a:lnTo>
                      <a:pt x="394" y="303"/>
                    </a:lnTo>
                    <a:lnTo>
                      <a:pt x="386" y="376"/>
                    </a:lnTo>
                    <a:lnTo>
                      <a:pt x="378" y="374"/>
                    </a:lnTo>
                    <a:lnTo>
                      <a:pt x="375" y="366"/>
                    </a:lnTo>
                    <a:lnTo>
                      <a:pt x="373" y="374"/>
                    </a:lnTo>
                    <a:lnTo>
                      <a:pt x="367" y="376"/>
                    </a:lnTo>
                    <a:lnTo>
                      <a:pt x="357" y="372"/>
                    </a:lnTo>
                    <a:lnTo>
                      <a:pt x="348" y="364"/>
                    </a:lnTo>
                    <a:lnTo>
                      <a:pt x="346" y="374"/>
                    </a:lnTo>
                    <a:lnTo>
                      <a:pt x="342" y="374"/>
                    </a:lnTo>
                    <a:lnTo>
                      <a:pt x="332" y="361"/>
                    </a:lnTo>
                    <a:lnTo>
                      <a:pt x="329" y="364"/>
                    </a:lnTo>
                    <a:lnTo>
                      <a:pt x="329" y="370"/>
                    </a:lnTo>
                    <a:lnTo>
                      <a:pt x="321" y="372"/>
                    </a:lnTo>
                    <a:lnTo>
                      <a:pt x="317" y="368"/>
                    </a:lnTo>
                    <a:lnTo>
                      <a:pt x="319" y="361"/>
                    </a:lnTo>
                    <a:lnTo>
                      <a:pt x="294" y="357"/>
                    </a:lnTo>
                    <a:lnTo>
                      <a:pt x="284" y="351"/>
                    </a:lnTo>
                    <a:lnTo>
                      <a:pt x="265" y="347"/>
                    </a:lnTo>
                    <a:lnTo>
                      <a:pt x="261" y="343"/>
                    </a:lnTo>
                    <a:lnTo>
                      <a:pt x="254" y="347"/>
                    </a:lnTo>
                    <a:lnTo>
                      <a:pt x="248" y="355"/>
                    </a:lnTo>
                    <a:lnTo>
                      <a:pt x="246" y="378"/>
                    </a:lnTo>
                    <a:lnTo>
                      <a:pt x="244" y="380"/>
                    </a:lnTo>
                    <a:lnTo>
                      <a:pt x="242" y="380"/>
                    </a:lnTo>
                    <a:lnTo>
                      <a:pt x="242" y="372"/>
                    </a:lnTo>
                    <a:lnTo>
                      <a:pt x="240" y="370"/>
                    </a:lnTo>
                    <a:lnTo>
                      <a:pt x="227" y="378"/>
                    </a:lnTo>
                    <a:lnTo>
                      <a:pt x="229" y="386"/>
                    </a:lnTo>
                    <a:lnTo>
                      <a:pt x="219" y="391"/>
                    </a:lnTo>
                    <a:lnTo>
                      <a:pt x="223" y="397"/>
                    </a:lnTo>
                    <a:lnTo>
                      <a:pt x="215" y="403"/>
                    </a:lnTo>
                    <a:lnTo>
                      <a:pt x="219" y="411"/>
                    </a:lnTo>
                    <a:lnTo>
                      <a:pt x="208" y="416"/>
                    </a:lnTo>
                    <a:lnTo>
                      <a:pt x="206" y="424"/>
                    </a:lnTo>
                    <a:lnTo>
                      <a:pt x="198" y="426"/>
                    </a:lnTo>
                    <a:lnTo>
                      <a:pt x="196" y="436"/>
                    </a:lnTo>
                    <a:lnTo>
                      <a:pt x="192" y="434"/>
                    </a:lnTo>
                    <a:lnTo>
                      <a:pt x="190" y="428"/>
                    </a:lnTo>
                    <a:lnTo>
                      <a:pt x="186" y="428"/>
                    </a:lnTo>
                    <a:lnTo>
                      <a:pt x="181" y="436"/>
                    </a:lnTo>
                    <a:lnTo>
                      <a:pt x="167" y="434"/>
                    </a:lnTo>
                    <a:lnTo>
                      <a:pt x="163" y="443"/>
                    </a:lnTo>
                    <a:lnTo>
                      <a:pt x="160" y="447"/>
                    </a:lnTo>
                    <a:lnTo>
                      <a:pt x="146" y="441"/>
                    </a:lnTo>
                    <a:lnTo>
                      <a:pt x="131" y="443"/>
                    </a:lnTo>
                    <a:lnTo>
                      <a:pt x="127" y="457"/>
                    </a:lnTo>
                    <a:lnTo>
                      <a:pt x="121" y="462"/>
                    </a:lnTo>
                    <a:lnTo>
                      <a:pt x="98" y="462"/>
                    </a:lnTo>
                    <a:lnTo>
                      <a:pt x="71" y="459"/>
                    </a:lnTo>
                    <a:lnTo>
                      <a:pt x="48" y="459"/>
                    </a:lnTo>
                    <a:lnTo>
                      <a:pt x="6" y="439"/>
                    </a:lnTo>
                    <a:lnTo>
                      <a:pt x="0" y="4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9" name="Freeform 1119"/>
              <p:cNvSpPr>
                <a:spLocks/>
              </p:cNvSpPr>
              <p:nvPr/>
            </p:nvSpPr>
            <p:spPr bwMode="auto">
              <a:xfrm>
                <a:off x="11454" y="9242"/>
                <a:ext cx="271" cy="176"/>
              </a:xfrm>
              <a:custGeom>
                <a:avLst/>
                <a:gdLst>
                  <a:gd name="T0" fmla="*/ 71 w 271"/>
                  <a:gd name="T1" fmla="*/ 155 h 176"/>
                  <a:gd name="T2" fmla="*/ 23 w 271"/>
                  <a:gd name="T3" fmla="*/ 149 h 176"/>
                  <a:gd name="T4" fmla="*/ 31 w 271"/>
                  <a:gd name="T5" fmla="*/ 61 h 176"/>
                  <a:gd name="T6" fmla="*/ 0 w 271"/>
                  <a:gd name="T7" fmla="*/ 57 h 176"/>
                  <a:gd name="T8" fmla="*/ 4 w 271"/>
                  <a:gd name="T9" fmla="*/ 28 h 176"/>
                  <a:gd name="T10" fmla="*/ 13 w 271"/>
                  <a:gd name="T11" fmla="*/ 30 h 176"/>
                  <a:gd name="T12" fmla="*/ 15 w 271"/>
                  <a:gd name="T13" fmla="*/ 0 h 176"/>
                  <a:gd name="T14" fmla="*/ 261 w 271"/>
                  <a:gd name="T15" fmla="*/ 25 h 176"/>
                  <a:gd name="T16" fmla="*/ 261 w 271"/>
                  <a:gd name="T17" fmla="*/ 53 h 176"/>
                  <a:gd name="T18" fmla="*/ 265 w 271"/>
                  <a:gd name="T19" fmla="*/ 55 h 176"/>
                  <a:gd name="T20" fmla="*/ 257 w 271"/>
                  <a:gd name="T21" fmla="*/ 142 h 176"/>
                  <a:gd name="T22" fmla="*/ 271 w 271"/>
                  <a:gd name="T23" fmla="*/ 144 h 176"/>
                  <a:gd name="T24" fmla="*/ 267 w 271"/>
                  <a:gd name="T25" fmla="*/ 176 h 176"/>
                  <a:gd name="T26" fmla="*/ 71 w 271"/>
                  <a:gd name="T27" fmla="*/ 15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1" h="176">
                    <a:moveTo>
                      <a:pt x="71" y="155"/>
                    </a:moveTo>
                    <a:lnTo>
                      <a:pt x="23" y="149"/>
                    </a:lnTo>
                    <a:lnTo>
                      <a:pt x="31" y="61"/>
                    </a:lnTo>
                    <a:lnTo>
                      <a:pt x="0" y="57"/>
                    </a:lnTo>
                    <a:lnTo>
                      <a:pt x="4" y="28"/>
                    </a:lnTo>
                    <a:lnTo>
                      <a:pt x="13" y="30"/>
                    </a:lnTo>
                    <a:lnTo>
                      <a:pt x="15" y="0"/>
                    </a:lnTo>
                    <a:lnTo>
                      <a:pt x="261" y="25"/>
                    </a:lnTo>
                    <a:lnTo>
                      <a:pt x="261" y="53"/>
                    </a:lnTo>
                    <a:lnTo>
                      <a:pt x="265" y="55"/>
                    </a:lnTo>
                    <a:lnTo>
                      <a:pt x="257" y="142"/>
                    </a:lnTo>
                    <a:lnTo>
                      <a:pt x="271" y="144"/>
                    </a:lnTo>
                    <a:lnTo>
                      <a:pt x="267" y="176"/>
                    </a:lnTo>
                    <a:lnTo>
                      <a:pt x="71"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0" name="Freeform 1120"/>
              <p:cNvSpPr>
                <a:spLocks/>
              </p:cNvSpPr>
              <p:nvPr/>
            </p:nvSpPr>
            <p:spPr bwMode="auto">
              <a:xfrm>
                <a:off x="12364" y="9389"/>
                <a:ext cx="290" cy="346"/>
              </a:xfrm>
              <a:custGeom>
                <a:avLst/>
                <a:gdLst>
                  <a:gd name="T0" fmla="*/ 286 w 290"/>
                  <a:gd name="T1" fmla="*/ 346 h 346"/>
                  <a:gd name="T2" fmla="*/ 69 w 290"/>
                  <a:gd name="T3" fmla="*/ 333 h 346"/>
                  <a:gd name="T4" fmla="*/ 73 w 290"/>
                  <a:gd name="T5" fmla="*/ 275 h 346"/>
                  <a:gd name="T6" fmla="*/ 63 w 290"/>
                  <a:gd name="T7" fmla="*/ 273 h 346"/>
                  <a:gd name="T8" fmla="*/ 71 w 290"/>
                  <a:gd name="T9" fmla="*/ 150 h 346"/>
                  <a:gd name="T10" fmla="*/ 58 w 290"/>
                  <a:gd name="T11" fmla="*/ 150 h 346"/>
                  <a:gd name="T12" fmla="*/ 61 w 290"/>
                  <a:gd name="T13" fmla="*/ 91 h 346"/>
                  <a:gd name="T14" fmla="*/ 0 w 290"/>
                  <a:gd name="T15" fmla="*/ 87 h 346"/>
                  <a:gd name="T16" fmla="*/ 4 w 290"/>
                  <a:gd name="T17" fmla="*/ 27 h 346"/>
                  <a:gd name="T18" fmla="*/ 23 w 290"/>
                  <a:gd name="T19" fmla="*/ 27 h 346"/>
                  <a:gd name="T20" fmla="*/ 25 w 290"/>
                  <a:gd name="T21" fmla="*/ 0 h 346"/>
                  <a:gd name="T22" fmla="*/ 56 w 290"/>
                  <a:gd name="T23" fmla="*/ 2 h 346"/>
                  <a:gd name="T24" fmla="*/ 56 w 290"/>
                  <a:gd name="T25" fmla="*/ 29 h 346"/>
                  <a:gd name="T26" fmla="*/ 96 w 290"/>
                  <a:gd name="T27" fmla="*/ 33 h 346"/>
                  <a:gd name="T28" fmla="*/ 90 w 290"/>
                  <a:gd name="T29" fmla="*/ 123 h 346"/>
                  <a:gd name="T30" fmla="*/ 275 w 290"/>
                  <a:gd name="T31" fmla="*/ 135 h 346"/>
                  <a:gd name="T32" fmla="*/ 273 w 290"/>
                  <a:gd name="T33" fmla="*/ 166 h 346"/>
                  <a:gd name="T34" fmla="*/ 282 w 290"/>
                  <a:gd name="T35" fmla="*/ 166 h 346"/>
                  <a:gd name="T36" fmla="*/ 278 w 290"/>
                  <a:gd name="T37" fmla="*/ 286 h 346"/>
                  <a:gd name="T38" fmla="*/ 290 w 290"/>
                  <a:gd name="T39" fmla="*/ 288 h 346"/>
                  <a:gd name="T40" fmla="*/ 286 w 290"/>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0" h="346">
                    <a:moveTo>
                      <a:pt x="286" y="346"/>
                    </a:moveTo>
                    <a:lnTo>
                      <a:pt x="69" y="333"/>
                    </a:lnTo>
                    <a:lnTo>
                      <a:pt x="73" y="275"/>
                    </a:lnTo>
                    <a:lnTo>
                      <a:pt x="63" y="273"/>
                    </a:lnTo>
                    <a:lnTo>
                      <a:pt x="71" y="150"/>
                    </a:lnTo>
                    <a:lnTo>
                      <a:pt x="58" y="150"/>
                    </a:lnTo>
                    <a:lnTo>
                      <a:pt x="61" y="91"/>
                    </a:lnTo>
                    <a:lnTo>
                      <a:pt x="0" y="87"/>
                    </a:lnTo>
                    <a:lnTo>
                      <a:pt x="4" y="27"/>
                    </a:lnTo>
                    <a:lnTo>
                      <a:pt x="23" y="27"/>
                    </a:lnTo>
                    <a:lnTo>
                      <a:pt x="25" y="0"/>
                    </a:lnTo>
                    <a:lnTo>
                      <a:pt x="56" y="2"/>
                    </a:lnTo>
                    <a:lnTo>
                      <a:pt x="56" y="29"/>
                    </a:lnTo>
                    <a:lnTo>
                      <a:pt x="96" y="33"/>
                    </a:lnTo>
                    <a:lnTo>
                      <a:pt x="90" y="123"/>
                    </a:lnTo>
                    <a:lnTo>
                      <a:pt x="275" y="135"/>
                    </a:lnTo>
                    <a:lnTo>
                      <a:pt x="273" y="166"/>
                    </a:lnTo>
                    <a:lnTo>
                      <a:pt x="282" y="166"/>
                    </a:lnTo>
                    <a:lnTo>
                      <a:pt x="278" y="286"/>
                    </a:lnTo>
                    <a:lnTo>
                      <a:pt x="290" y="288"/>
                    </a:lnTo>
                    <a:lnTo>
                      <a:pt x="286" y="3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1" name="Freeform 1121"/>
              <p:cNvSpPr>
                <a:spLocks/>
              </p:cNvSpPr>
              <p:nvPr/>
            </p:nvSpPr>
            <p:spPr bwMode="auto">
              <a:xfrm>
                <a:off x="14198" y="9464"/>
                <a:ext cx="326" cy="300"/>
              </a:xfrm>
              <a:custGeom>
                <a:avLst/>
                <a:gdLst>
                  <a:gd name="T0" fmla="*/ 9 w 326"/>
                  <a:gd name="T1" fmla="*/ 300 h 300"/>
                  <a:gd name="T2" fmla="*/ 2 w 326"/>
                  <a:gd name="T3" fmla="*/ 119 h 300"/>
                  <a:gd name="T4" fmla="*/ 0 w 326"/>
                  <a:gd name="T5" fmla="*/ 0 h 300"/>
                  <a:gd name="T6" fmla="*/ 32 w 326"/>
                  <a:gd name="T7" fmla="*/ 2 h 300"/>
                  <a:gd name="T8" fmla="*/ 48 w 326"/>
                  <a:gd name="T9" fmla="*/ 19 h 300"/>
                  <a:gd name="T10" fmla="*/ 138 w 326"/>
                  <a:gd name="T11" fmla="*/ 27 h 300"/>
                  <a:gd name="T12" fmla="*/ 148 w 326"/>
                  <a:gd name="T13" fmla="*/ 62 h 300"/>
                  <a:gd name="T14" fmla="*/ 155 w 326"/>
                  <a:gd name="T15" fmla="*/ 67 h 300"/>
                  <a:gd name="T16" fmla="*/ 217 w 326"/>
                  <a:gd name="T17" fmla="*/ 58 h 300"/>
                  <a:gd name="T18" fmla="*/ 228 w 326"/>
                  <a:gd name="T19" fmla="*/ 52 h 300"/>
                  <a:gd name="T20" fmla="*/ 230 w 326"/>
                  <a:gd name="T21" fmla="*/ 37 h 300"/>
                  <a:gd name="T22" fmla="*/ 265 w 326"/>
                  <a:gd name="T23" fmla="*/ 19 h 300"/>
                  <a:gd name="T24" fmla="*/ 315 w 326"/>
                  <a:gd name="T25" fmla="*/ 23 h 300"/>
                  <a:gd name="T26" fmla="*/ 320 w 326"/>
                  <a:gd name="T27" fmla="*/ 215 h 300"/>
                  <a:gd name="T28" fmla="*/ 322 w 326"/>
                  <a:gd name="T29" fmla="*/ 215 h 300"/>
                  <a:gd name="T30" fmla="*/ 326 w 326"/>
                  <a:gd name="T31" fmla="*/ 277 h 300"/>
                  <a:gd name="T32" fmla="*/ 161 w 326"/>
                  <a:gd name="T33" fmla="*/ 279 h 300"/>
                  <a:gd name="T34" fmla="*/ 161 w 326"/>
                  <a:gd name="T35" fmla="*/ 296 h 300"/>
                  <a:gd name="T36" fmla="*/ 9 w 326"/>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300">
                    <a:moveTo>
                      <a:pt x="9" y="300"/>
                    </a:moveTo>
                    <a:lnTo>
                      <a:pt x="2" y="119"/>
                    </a:lnTo>
                    <a:lnTo>
                      <a:pt x="0" y="0"/>
                    </a:lnTo>
                    <a:lnTo>
                      <a:pt x="32" y="2"/>
                    </a:lnTo>
                    <a:lnTo>
                      <a:pt x="48" y="19"/>
                    </a:lnTo>
                    <a:lnTo>
                      <a:pt x="138" y="27"/>
                    </a:lnTo>
                    <a:lnTo>
                      <a:pt x="148" y="62"/>
                    </a:lnTo>
                    <a:lnTo>
                      <a:pt x="155" y="67"/>
                    </a:lnTo>
                    <a:lnTo>
                      <a:pt x="217" y="58"/>
                    </a:lnTo>
                    <a:lnTo>
                      <a:pt x="228" y="52"/>
                    </a:lnTo>
                    <a:lnTo>
                      <a:pt x="230" y="37"/>
                    </a:lnTo>
                    <a:lnTo>
                      <a:pt x="265" y="19"/>
                    </a:lnTo>
                    <a:lnTo>
                      <a:pt x="315" y="23"/>
                    </a:lnTo>
                    <a:lnTo>
                      <a:pt x="320" y="215"/>
                    </a:lnTo>
                    <a:lnTo>
                      <a:pt x="322" y="215"/>
                    </a:lnTo>
                    <a:lnTo>
                      <a:pt x="326" y="277"/>
                    </a:lnTo>
                    <a:lnTo>
                      <a:pt x="161" y="279"/>
                    </a:lnTo>
                    <a:lnTo>
                      <a:pt x="161" y="296"/>
                    </a:lnTo>
                    <a:lnTo>
                      <a:pt x="9" y="3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2" name="Freeform 1122"/>
              <p:cNvSpPr>
                <a:spLocks/>
              </p:cNvSpPr>
              <p:nvPr/>
            </p:nvSpPr>
            <p:spPr bwMode="auto">
              <a:xfrm>
                <a:off x="11922" y="9411"/>
                <a:ext cx="300" cy="238"/>
              </a:xfrm>
              <a:custGeom>
                <a:avLst/>
                <a:gdLst>
                  <a:gd name="T0" fmla="*/ 292 w 300"/>
                  <a:gd name="T1" fmla="*/ 201 h 238"/>
                  <a:gd name="T2" fmla="*/ 287 w 300"/>
                  <a:gd name="T3" fmla="*/ 197 h 238"/>
                  <a:gd name="T4" fmla="*/ 273 w 300"/>
                  <a:gd name="T5" fmla="*/ 201 h 238"/>
                  <a:gd name="T6" fmla="*/ 260 w 300"/>
                  <a:gd name="T7" fmla="*/ 195 h 238"/>
                  <a:gd name="T8" fmla="*/ 223 w 300"/>
                  <a:gd name="T9" fmla="*/ 190 h 238"/>
                  <a:gd name="T10" fmla="*/ 200 w 300"/>
                  <a:gd name="T11" fmla="*/ 195 h 238"/>
                  <a:gd name="T12" fmla="*/ 196 w 300"/>
                  <a:gd name="T13" fmla="*/ 201 h 238"/>
                  <a:gd name="T14" fmla="*/ 194 w 300"/>
                  <a:gd name="T15" fmla="*/ 213 h 238"/>
                  <a:gd name="T16" fmla="*/ 191 w 300"/>
                  <a:gd name="T17" fmla="*/ 215 h 238"/>
                  <a:gd name="T18" fmla="*/ 162 w 300"/>
                  <a:gd name="T19" fmla="*/ 222 h 238"/>
                  <a:gd name="T20" fmla="*/ 150 w 300"/>
                  <a:gd name="T21" fmla="*/ 222 h 238"/>
                  <a:gd name="T22" fmla="*/ 131 w 300"/>
                  <a:gd name="T23" fmla="*/ 228 h 238"/>
                  <a:gd name="T24" fmla="*/ 123 w 300"/>
                  <a:gd name="T25" fmla="*/ 218 h 238"/>
                  <a:gd name="T26" fmla="*/ 116 w 300"/>
                  <a:gd name="T27" fmla="*/ 215 h 238"/>
                  <a:gd name="T28" fmla="*/ 118 w 300"/>
                  <a:gd name="T29" fmla="*/ 203 h 238"/>
                  <a:gd name="T30" fmla="*/ 110 w 300"/>
                  <a:gd name="T31" fmla="*/ 190 h 238"/>
                  <a:gd name="T32" fmla="*/ 114 w 300"/>
                  <a:gd name="T33" fmla="*/ 186 h 238"/>
                  <a:gd name="T34" fmla="*/ 110 w 300"/>
                  <a:gd name="T35" fmla="*/ 184 h 238"/>
                  <a:gd name="T36" fmla="*/ 102 w 300"/>
                  <a:gd name="T37" fmla="*/ 190 h 238"/>
                  <a:gd name="T38" fmla="*/ 89 w 300"/>
                  <a:gd name="T39" fmla="*/ 188 h 238"/>
                  <a:gd name="T40" fmla="*/ 79 w 300"/>
                  <a:gd name="T41" fmla="*/ 197 h 238"/>
                  <a:gd name="T42" fmla="*/ 79 w 300"/>
                  <a:gd name="T43" fmla="*/ 205 h 238"/>
                  <a:gd name="T44" fmla="*/ 77 w 300"/>
                  <a:gd name="T45" fmla="*/ 207 h 238"/>
                  <a:gd name="T46" fmla="*/ 70 w 300"/>
                  <a:gd name="T47" fmla="*/ 211 h 238"/>
                  <a:gd name="T48" fmla="*/ 62 w 300"/>
                  <a:gd name="T49" fmla="*/ 209 h 238"/>
                  <a:gd name="T50" fmla="*/ 64 w 300"/>
                  <a:gd name="T51" fmla="*/ 220 h 238"/>
                  <a:gd name="T52" fmla="*/ 58 w 300"/>
                  <a:gd name="T53" fmla="*/ 228 h 238"/>
                  <a:gd name="T54" fmla="*/ 52 w 300"/>
                  <a:gd name="T55" fmla="*/ 232 h 238"/>
                  <a:gd name="T56" fmla="*/ 50 w 300"/>
                  <a:gd name="T57" fmla="*/ 222 h 238"/>
                  <a:gd name="T58" fmla="*/ 47 w 300"/>
                  <a:gd name="T59" fmla="*/ 224 h 238"/>
                  <a:gd name="T60" fmla="*/ 43 w 300"/>
                  <a:gd name="T61" fmla="*/ 232 h 238"/>
                  <a:gd name="T62" fmla="*/ 35 w 300"/>
                  <a:gd name="T63" fmla="*/ 238 h 238"/>
                  <a:gd name="T64" fmla="*/ 29 w 300"/>
                  <a:gd name="T65" fmla="*/ 238 h 238"/>
                  <a:gd name="T66" fmla="*/ 22 w 300"/>
                  <a:gd name="T67" fmla="*/ 230 h 238"/>
                  <a:gd name="T68" fmla="*/ 14 w 300"/>
                  <a:gd name="T69" fmla="*/ 232 h 238"/>
                  <a:gd name="T70" fmla="*/ 8 w 300"/>
                  <a:gd name="T71" fmla="*/ 226 h 238"/>
                  <a:gd name="T72" fmla="*/ 0 w 300"/>
                  <a:gd name="T73" fmla="*/ 222 h 238"/>
                  <a:gd name="T74" fmla="*/ 12 w 300"/>
                  <a:gd name="T75" fmla="*/ 88 h 238"/>
                  <a:gd name="T76" fmla="*/ 18 w 300"/>
                  <a:gd name="T77" fmla="*/ 0 h 238"/>
                  <a:gd name="T78" fmla="*/ 292 w 300"/>
                  <a:gd name="T79" fmla="*/ 24 h 238"/>
                  <a:gd name="T80" fmla="*/ 290 w 300"/>
                  <a:gd name="T81" fmla="*/ 53 h 238"/>
                  <a:gd name="T82" fmla="*/ 287 w 300"/>
                  <a:gd name="T83" fmla="*/ 113 h 238"/>
                  <a:gd name="T84" fmla="*/ 300 w 300"/>
                  <a:gd name="T85" fmla="*/ 115 h 238"/>
                  <a:gd name="T86" fmla="*/ 292 w 300"/>
                  <a:gd name="T87" fmla="*/ 20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0" h="238">
                    <a:moveTo>
                      <a:pt x="292" y="201"/>
                    </a:moveTo>
                    <a:lnTo>
                      <a:pt x="287" y="197"/>
                    </a:lnTo>
                    <a:lnTo>
                      <a:pt x="273" y="201"/>
                    </a:lnTo>
                    <a:lnTo>
                      <a:pt x="260" y="195"/>
                    </a:lnTo>
                    <a:lnTo>
                      <a:pt x="223" y="190"/>
                    </a:lnTo>
                    <a:lnTo>
                      <a:pt x="200" y="195"/>
                    </a:lnTo>
                    <a:lnTo>
                      <a:pt x="196" y="201"/>
                    </a:lnTo>
                    <a:lnTo>
                      <a:pt x="194" y="213"/>
                    </a:lnTo>
                    <a:lnTo>
                      <a:pt x="191" y="215"/>
                    </a:lnTo>
                    <a:lnTo>
                      <a:pt x="162" y="222"/>
                    </a:lnTo>
                    <a:lnTo>
                      <a:pt x="150" y="222"/>
                    </a:lnTo>
                    <a:lnTo>
                      <a:pt x="131" y="228"/>
                    </a:lnTo>
                    <a:lnTo>
                      <a:pt x="123" y="218"/>
                    </a:lnTo>
                    <a:lnTo>
                      <a:pt x="116" y="215"/>
                    </a:lnTo>
                    <a:lnTo>
                      <a:pt x="118" y="203"/>
                    </a:lnTo>
                    <a:lnTo>
                      <a:pt x="110" y="190"/>
                    </a:lnTo>
                    <a:lnTo>
                      <a:pt x="114" y="186"/>
                    </a:lnTo>
                    <a:lnTo>
                      <a:pt x="110" y="184"/>
                    </a:lnTo>
                    <a:lnTo>
                      <a:pt x="102" y="190"/>
                    </a:lnTo>
                    <a:lnTo>
                      <a:pt x="89" y="188"/>
                    </a:lnTo>
                    <a:lnTo>
                      <a:pt x="79" y="197"/>
                    </a:lnTo>
                    <a:lnTo>
                      <a:pt x="79" y="205"/>
                    </a:lnTo>
                    <a:lnTo>
                      <a:pt x="77" y="207"/>
                    </a:lnTo>
                    <a:lnTo>
                      <a:pt x="70" y="211"/>
                    </a:lnTo>
                    <a:lnTo>
                      <a:pt x="62" y="209"/>
                    </a:lnTo>
                    <a:lnTo>
                      <a:pt x="64" y="220"/>
                    </a:lnTo>
                    <a:lnTo>
                      <a:pt x="58" y="228"/>
                    </a:lnTo>
                    <a:lnTo>
                      <a:pt x="52" y="232"/>
                    </a:lnTo>
                    <a:lnTo>
                      <a:pt x="50" y="222"/>
                    </a:lnTo>
                    <a:lnTo>
                      <a:pt x="47" y="224"/>
                    </a:lnTo>
                    <a:lnTo>
                      <a:pt x="43" y="232"/>
                    </a:lnTo>
                    <a:lnTo>
                      <a:pt x="35" y="238"/>
                    </a:lnTo>
                    <a:lnTo>
                      <a:pt x="29" y="238"/>
                    </a:lnTo>
                    <a:lnTo>
                      <a:pt x="22" y="230"/>
                    </a:lnTo>
                    <a:lnTo>
                      <a:pt x="14" y="232"/>
                    </a:lnTo>
                    <a:lnTo>
                      <a:pt x="8" y="226"/>
                    </a:lnTo>
                    <a:lnTo>
                      <a:pt x="0" y="222"/>
                    </a:lnTo>
                    <a:lnTo>
                      <a:pt x="12" y="88"/>
                    </a:lnTo>
                    <a:lnTo>
                      <a:pt x="18" y="0"/>
                    </a:lnTo>
                    <a:lnTo>
                      <a:pt x="292" y="24"/>
                    </a:lnTo>
                    <a:lnTo>
                      <a:pt x="290" y="53"/>
                    </a:lnTo>
                    <a:lnTo>
                      <a:pt x="287" y="113"/>
                    </a:lnTo>
                    <a:lnTo>
                      <a:pt x="300" y="115"/>
                    </a:lnTo>
                    <a:lnTo>
                      <a:pt x="292" y="2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3" name="Freeform 1123"/>
              <p:cNvSpPr>
                <a:spLocks/>
              </p:cNvSpPr>
              <p:nvPr/>
            </p:nvSpPr>
            <p:spPr bwMode="auto">
              <a:xfrm>
                <a:off x="12637" y="9464"/>
                <a:ext cx="196" cy="279"/>
              </a:xfrm>
              <a:custGeom>
                <a:avLst/>
                <a:gdLst>
                  <a:gd name="T0" fmla="*/ 13 w 196"/>
                  <a:gd name="T1" fmla="*/ 271 h 279"/>
                  <a:gd name="T2" fmla="*/ 17 w 196"/>
                  <a:gd name="T3" fmla="*/ 213 h 279"/>
                  <a:gd name="T4" fmla="*/ 5 w 196"/>
                  <a:gd name="T5" fmla="*/ 211 h 279"/>
                  <a:gd name="T6" fmla="*/ 9 w 196"/>
                  <a:gd name="T7" fmla="*/ 91 h 279"/>
                  <a:gd name="T8" fmla="*/ 0 w 196"/>
                  <a:gd name="T9" fmla="*/ 91 h 279"/>
                  <a:gd name="T10" fmla="*/ 2 w 196"/>
                  <a:gd name="T11" fmla="*/ 60 h 279"/>
                  <a:gd name="T12" fmla="*/ 4 w 196"/>
                  <a:gd name="T13" fmla="*/ 31 h 279"/>
                  <a:gd name="T14" fmla="*/ 4 w 196"/>
                  <a:gd name="T15" fmla="*/ 0 h 279"/>
                  <a:gd name="T16" fmla="*/ 157 w 196"/>
                  <a:gd name="T17" fmla="*/ 6 h 279"/>
                  <a:gd name="T18" fmla="*/ 155 w 196"/>
                  <a:gd name="T19" fmla="*/ 39 h 279"/>
                  <a:gd name="T20" fmla="*/ 186 w 196"/>
                  <a:gd name="T21" fmla="*/ 39 h 279"/>
                  <a:gd name="T22" fmla="*/ 182 w 196"/>
                  <a:gd name="T23" fmla="*/ 100 h 279"/>
                  <a:gd name="T24" fmla="*/ 194 w 196"/>
                  <a:gd name="T25" fmla="*/ 100 h 279"/>
                  <a:gd name="T26" fmla="*/ 188 w 196"/>
                  <a:gd name="T27" fmla="*/ 223 h 279"/>
                  <a:gd name="T28" fmla="*/ 196 w 196"/>
                  <a:gd name="T29" fmla="*/ 223 h 279"/>
                  <a:gd name="T30" fmla="*/ 194 w 196"/>
                  <a:gd name="T31" fmla="*/ 279 h 279"/>
                  <a:gd name="T32" fmla="*/ 103 w 196"/>
                  <a:gd name="T33" fmla="*/ 275 h 279"/>
                  <a:gd name="T34" fmla="*/ 13 w 196"/>
                  <a:gd name="T35" fmla="*/ 27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79">
                    <a:moveTo>
                      <a:pt x="13" y="271"/>
                    </a:moveTo>
                    <a:lnTo>
                      <a:pt x="17" y="213"/>
                    </a:lnTo>
                    <a:lnTo>
                      <a:pt x="5" y="211"/>
                    </a:lnTo>
                    <a:lnTo>
                      <a:pt x="9" y="91"/>
                    </a:lnTo>
                    <a:lnTo>
                      <a:pt x="0" y="91"/>
                    </a:lnTo>
                    <a:lnTo>
                      <a:pt x="2" y="60"/>
                    </a:lnTo>
                    <a:lnTo>
                      <a:pt x="4" y="31"/>
                    </a:lnTo>
                    <a:lnTo>
                      <a:pt x="4" y="0"/>
                    </a:lnTo>
                    <a:lnTo>
                      <a:pt x="157" y="6"/>
                    </a:lnTo>
                    <a:lnTo>
                      <a:pt x="155" y="39"/>
                    </a:lnTo>
                    <a:lnTo>
                      <a:pt x="186" y="39"/>
                    </a:lnTo>
                    <a:lnTo>
                      <a:pt x="182" y="100"/>
                    </a:lnTo>
                    <a:lnTo>
                      <a:pt x="194" y="100"/>
                    </a:lnTo>
                    <a:lnTo>
                      <a:pt x="188" y="223"/>
                    </a:lnTo>
                    <a:lnTo>
                      <a:pt x="196" y="223"/>
                    </a:lnTo>
                    <a:lnTo>
                      <a:pt x="194" y="279"/>
                    </a:lnTo>
                    <a:lnTo>
                      <a:pt x="103" y="275"/>
                    </a:lnTo>
                    <a:lnTo>
                      <a:pt x="13" y="2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4" name="Freeform 1124"/>
              <p:cNvSpPr>
                <a:spLocks/>
              </p:cNvSpPr>
              <p:nvPr/>
            </p:nvSpPr>
            <p:spPr bwMode="auto">
              <a:xfrm>
                <a:off x="14513" y="9485"/>
                <a:ext cx="330" cy="676"/>
              </a:xfrm>
              <a:custGeom>
                <a:avLst/>
                <a:gdLst>
                  <a:gd name="T0" fmla="*/ 28 w 330"/>
                  <a:gd name="T1" fmla="*/ 649 h 676"/>
                  <a:gd name="T2" fmla="*/ 25 w 330"/>
                  <a:gd name="T3" fmla="*/ 559 h 676"/>
                  <a:gd name="T4" fmla="*/ 17 w 330"/>
                  <a:gd name="T5" fmla="*/ 315 h 676"/>
                  <a:gd name="T6" fmla="*/ 13 w 330"/>
                  <a:gd name="T7" fmla="*/ 315 h 676"/>
                  <a:gd name="T8" fmla="*/ 11 w 330"/>
                  <a:gd name="T9" fmla="*/ 256 h 676"/>
                  <a:gd name="T10" fmla="*/ 7 w 330"/>
                  <a:gd name="T11" fmla="*/ 194 h 676"/>
                  <a:gd name="T12" fmla="*/ 5 w 330"/>
                  <a:gd name="T13" fmla="*/ 194 h 676"/>
                  <a:gd name="T14" fmla="*/ 0 w 330"/>
                  <a:gd name="T15" fmla="*/ 2 h 676"/>
                  <a:gd name="T16" fmla="*/ 34 w 330"/>
                  <a:gd name="T17" fmla="*/ 0 h 676"/>
                  <a:gd name="T18" fmla="*/ 86 w 330"/>
                  <a:gd name="T19" fmla="*/ 29 h 676"/>
                  <a:gd name="T20" fmla="*/ 107 w 330"/>
                  <a:gd name="T21" fmla="*/ 27 h 676"/>
                  <a:gd name="T22" fmla="*/ 111 w 330"/>
                  <a:gd name="T23" fmla="*/ 41 h 676"/>
                  <a:gd name="T24" fmla="*/ 94 w 330"/>
                  <a:gd name="T25" fmla="*/ 45 h 676"/>
                  <a:gd name="T26" fmla="*/ 94 w 330"/>
                  <a:gd name="T27" fmla="*/ 56 h 676"/>
                  <a:gd name="T28" fmla="*/ 142 w 330"/>
                  <a:gd name="T29" fmla="*/ 62 h 676"/>
                  <a:gd name="T30" fmla="*/ 153 w 330"/>
                  <a:gd name="T31" fmla="*/ 75 h 676"/>
                  <a:gd name="T32" fmla="*/ 149 w 330"/>
                  <a:gd name="T33" fmla="*/ 91 h 676"/>
                  <a:gd name="T34" fmla="*/ 174 w 330"/>
                  <a:gd name="T35" fmla="*/ 137 h 676"/>
                  <a:gd name="T36" fmla="*/ 197 w 330"/>
                  <a:gd name="T37" fmla="*/ 127 h 676"/>
                  <a:gd name="T38" fmla="*/ 192 w 330"/>
                  <a:gd name="T39" fmla="*/ 110 h 676"/>
                  <a:gd name="T40" fmla="*/ 195 w 330"/>
                  <a:gd name="T41" fmla="*/ 91 h 676"/>
                  <a:gd name="T42" fmla="*/ 230 w 330"/>
                  <a:gd name="T43" fmla="*/ 83 h 676"/>
                  <a:gd name="T44" fmla="*/ 253 w 330"/>
                  <a:gd name="T45" fmla="*/ 87 h 676"/>
                  <a:gd name="T46" fmla="*/ 266 w 330"/>
                  <a:gd name="T47" fmla="*/ 123 h 676"/>
                  <a:gd name="T48" fmla="*/ 313 w 330"/>
                  <a:gd name="T49" fmla="*/ 137 h 676"/>
                  <a:gd name="T50" fmla="*/ 314 w 330"/>
                  <a:gd name="T51" fmla="*/ 252 h 676"/>
                  <a:gd name="T52" fmla="*/ 322 w 330"/>
                  <a:gd name="T53" fmla="*/ 359 h 676"/>
                  <a:gd name="T54" fmla="*/ 330 w 330"/>
                  <a:gd name="T55" fmla="*/ 580 h 676"/>
                  <a:gd name="T56" fmla="*/ 263 w 330"/>
                  <a:gd name="T57" fmla="*/ 632 h 676"/>
                  <a:gd name="T58" fmla="*/ 234 w 330"/>
                  <a:gd name="T59" fmla="*/ 676 h 676"/>
                  <a:gd name="T60" fmla="*/ 213 w 330"/>
                  <a:gd name="T61" fmla="*/ 676 h 676"/>
                  <a:gd name="T62" fmla="*/ 211 w 330"/>
                  <a:gd name="T63" fmla="*/ 644 h 676"/>
                  <a:gd name="T64" fmla="*/ 28 w 330"/>
                  <a:gd name="T65" fmla="*/ 64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676">
                    <a:moveTo>
                      <a:pt x="28" y="649"/>
                    </a:moveTo>
                    <a:lnTo>
                      <a:pt x="25" y="559"/>
                    </a:lnTo>
                    <a:lnTo>
                      <a:pt x="17" y="315"/>
                    </a:lnTo>
                    <a:lnTo>
                      <a:pt x="13" y="315"/>
                    </a:lnTo>
                    <a:lnTo>
                      <a:pt x="11" y="256"/>
                    </a:lnTo>
                    <a:lnTo>
                      <a:pt x="7" y="194"/>
                    </a:lnTo>
                    <a:lnTo>
                      <a:pt x="5" y="194"/>
                    </a:lnTo>
                    <a:lnTo>
                      <a:pt x="0" y="2"/>
                    </a:lnTo>
                    <a:lnTo>
                      <a:pt x="34" y="0"/>
                    </a:lnTo>
                    <a:lnTo>
                      <a:pt x="86" y="29"/>
                    </a:lnTo>
                    <a:lnTo>
                      <a:pt x="107" y="27"/>
                    </a:lnTo>
                    <a:lnTo>
                      <a:pt x="111" y="41"/>
                    </a:lnTo>
                    <a:lnTo>
                      <a:pt x="94" y="45"/>
                    </a:lnTo>
                    <a:lnTo>
                      <a:pt x="94" y="56"/>
                    </a:lnTo>
                    <a:lnTo>
                      <a:pt x="142" y="62"/>
                    </a:lnTo>
                    <a:lnTo>
                      <a:pt x="153" y="75"/>
                    </a:lnTo>
                    <a:lnTo>
                      <a:pt x="149" y="91"/>
                    </a:lnTo>
                    <a:lnTo>
                      <a:pt x="174" y="137"/>
                    </a:lnTo>
                    <a:lnTo>
                      <a:pt x="197" y="127"/>
                    </a:lnTo>
                    <a:lnTo>
                      <a:pt x="192" y="110"/>
                    </a:lnTo>
                    <a:lnTo>
                      <a:pt x="195" y="91"/>
                    </a:lnTo>
                    <a:lnTo>
                      <a:pt x="230" y="83"/>
                    </a:lnTo>
                    <a:lnTo>
                      <a:pt x="253" y="87"/>
                    </a:lnTo>
                    <a:lnTo>
                      <a:pt x="266" y="123"/>
                    </a:lnTo>
                    <a:lnTo>
                      <a:pt x="313" y="137"/>
                    </a:lnTo>
                    <a:lnTo>
                      <a:pt x="314" y="252"/>
                    </a:lnTo>
                    <a:lnTo>
                      <a:pt x="322" y="359"/>
                    </a:lnTo>
                    <a:lnTo>
                      <a:pt x="330" y="580"/>
                    </a:lnTo>
                    <a:lnTo>
                      <a:pt x="263" y="632"/>
                    </a:lnTo>
                    <a:lnTo>
                      <a:pt x="234" y="676"/>
                    </a:lnTo>
                    <a:lnTo>
                      <a:pt x="213" y="676"/>
                    </a:lnTo>
                    <a:lnTo>
                      <a:pt x="211" y="644"/>
                    </a:lnTo>
                    <a:lnTo>
                      <a:pt x="28" y="6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5" name="Freeform 1125"/>
              <p:cNvSpPr>
                <a:spLocks/>
              </p:cNvSpPr>
              <p:nvPr/>
            </p:nvSpPr>
            <p:spPr bwMode="auto">
              <a:xfrm>
                <a:off x="11498" y="9397"/>
                <a:ext cx="436" cy="236"/>
              </a:xfrm>
              <a:custGeom>
                <a:avLst/>
                <a:gdLst>
                  <a:gd name="T0" fmla="*/ 8 w 436"/>
                  <a:gd name="T1" fmla="*/ 121 h 236"/>
                  <a:gd name="T2" fmla="*/ 27 w 436"/>
                  <a:gd name="T3" fmla="*/ 0 h 236"/>
                  <a:gd name="T4" fmla="*/ 275 w 436"/>
                  <a:gd name="T5" fmla="*/ 27 h 236"/>
                  <a:gd name="T6" fmla="*/ 302 w 436"/>
                  <a:gd name="T7" fmla="*/ 60 h 236"/>
                  <a:gd name="T8" fmla="*/ 436 w 436"/>
                  <a:gd name="T9" fmla="*/ 102 h 236"/>
                  <a:gd name="T10" fmla="*/ 415 w 436"/>
                  <a:gd name="T11" fmla="*/ 234 h 236"/>
                  <a:gd name="T12" fmla="*/ 409 w 436"/>
                  <a:gd name="T13" fmla="*/ 225 h 236"/>
                  <a:gd name="T14" fmla="*/ 396 w 436"/>
                  <a:gd name="T15" fmla="*/ 221 h 236"/>
                  <a:gd name="T16" fmla="*/ 392 w 436"/>
                  <a:gd name="T17" fmla="*/ 209 h 236"/>
                  <a:gd name="T18" fmla="*/ 384 w 436"/>
                  <a:gd name="T19" fmla="*/ 223 h 236"/>
                  <a:gd name="T20" fmla="*/ 369 w 436"/>
                  <a:gd name="T21" fmla="*/ 213 h 236"/>
                  <a:gd name="T22" fmla="*/ 355 w 436"/>
                  <a:gd name="T23" fmla="*/ 206 h 236"/>
                  <a:gd name="T24" fmla="*/ 332 w 436"/>
                  <a:gd name="T25" fmla="*/ 188 h 236"/>
                  <a:gd name="T26" fmla="*/ 321 w 436"/>
                  <a:gd name="T27" fmla="*/ 188 h 236"/>
                  <a:gd name="T28" fmla="*/ 302 w 436"/>
                  <a:gd name="T29" fmla="*/ 186 h 236"/>
                  <a:gd name="T30" fmla="*/ 292 w 436"/>
                  <a:gd name="T31" fmla="*/ 179 h 236"/>
                  <a:gd name="T32" fmla="*/ 282 w 436"/>
                  <a:gd name="T33" fmla="*/ 188 h 236"/>
                  <a:gd name="T34" fmla="*/ 263 w 436"/>
                  <a:gd name="T35" fmla="*/ 184 h 236"/>
                  <a:gd name="T36" fmla="*/ 240 w 436"/>
                  <a:gd name="T37" fmla="*/ 179 h 236"/>
                  <a:gd name="T38" fmla="*/ 221 w 436"/>
                  <a:gd name="T39" fmla="*/ 175 h 236"/>
                  <a:gd name="T40" fmla="*/ 209 w 436"/>
                  <a:gd name="T41" fmla="*/ 181 h 236"/>
                  <a:gd name="T42" fmla="*/ 206 w 436"/>
                  <a:gd name="T43" fmla="*/ 192 h 236"/>
                  <a:gd name="T44" fmla="*/ 202 w 436"/>
                  <a:gd name="T45" fmla="*/ 186 h 236"/>
                  <a:gd name="T46" fmla="*/ 188 w 436"/>
                  <a:gd name="T47" fmla="*/ 196 h 236"/>
                  <a:gd name="T48" fmla="*/ 177 w 436"/>
                  <a:gd name="T49" fmla="*/ 192 h 236"/>
                  <a:gd name="T50" fmla="*/ 175 w 436"/>
                  <a:gd name="T51" fmla="*/ 186 h 236"/>
                  <a:gd name="T52" fmla="*/ 163 w 436"/>
                  <a:gd name="T53" fmla="*/ 179 h 236"/>
                  <a:gd name="T54" fmla="*/ 158 w 436"/>
                  <a:gd name="T55" fmla="*/ 186 h 236"/>
                  <a:gd name="T56" fmla="*/ 148 w 436"/>
                  <a:gd name="T57" fmla="*/ 186 h 236"/>
                  <a:gd name="T58" fmla="*/ 146 w 436"/>
                  <a:gd name="T59" fmla="*/ 179 h 236"/>
                  <a:gd name="T60" fmla="*/ 121 w 436"/>
                  <a:gd name="T61" fmla="*/ 177 h 236"/>
                  <a:gd name="T62" fmla="*/ 83 w 436"/>
                  <a:gd name="T63" fmla="*/ 173 h 236"/>
                  <a:gd name="T64" fmla="*/ 67 w 436"/>
                  <a:gd name="T65" fmla="*/ 177 h 236"/>
                  <a:gd name="T66" fmla="*/ 48 w 436"/>
                  <a:gd name="T67" fmla="*/ 186 h 236"/>
                  <a:gd name="T68" fmla="*/ 25 w 436"/>
                  <a:gd name="T69" fmla="*/ 190 h 236"/>
                  <a:gd name="T70" fmla="*/ 17 w 436"/>
                  <a:gd name="T71" fmla="*/ 184 h 236"/>
                  <a:gd name="T72" fmla="*/ 6 w 436"/>
                  <a:gd name="T73" fmla="*/ 19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6" h="236">
                    <a:moveTo>
                      <a:pt x="0" y="194"/>
                    </a:moveTo>
                    <a:lnTo>
                      <a:pt x="8" y="121"/>
                    </a:lnTo>
                    <a:lnTo>
                      <a:pt x="15" y="123"/>
                    </a:lnTo>
                    <a:lnTo>
                      <a:pt x="27" y="0"/>
                    </a:lnTo>
                    <a:lnTo>
                      <a:pt x="223" y="21"/>
                    </a:lnTo>
                    <a:lnTo>
                      <a:pt x="275" y="27"/>
                    </a:lnTo>
                    <a:lnTo>
                      <a:pt x="273" y="56"/>
                    </a:lnTo>
                    <a:lnTo>
                      <a:pt x="302" y="60"/>
                    </a:lnTo>
                    <a:lnTo>
                      <a:pt x="298" y="88"/>
                    </a:lnTo>
                    <a:lnTo>
                      <a:pt x="436" y="102"/>
                    </a:lnTo>
                    <a:lnTo>
                      <a:pt x="424" y="236"/>
                    </a:lnTo>
                    <a:lnTo>
                      <a:pt x="415" y="234"/>
                    </a:lnTo>
                    <a:lnTo>
                      <a:pt x="415" y="227"/>
                    </a:lnTo>
                    <a:lnTo>
                      <a:pt x="409" y="225"/>
                    </a:lnTo>
                    <a:lnTo>
                      <a:pt x="407" y="215"/>
                    </a:lnTo>
                    <a:lnTo>
                      <a:pt x="396" y="221"/>
                    </a:lnTo>
                    <a:lnTo>
                      <a:pt x="396" y="209"/>
                    </a:lnTo>
                    <a:lnTo>
                      <a:pt x="392" y="209"/>
                    </a:lnTo>
                    <a:lnTo>
                      <a:pt x="388" y="221"/>
                    </a:lnTo>
                    <a:lnTo>
                      <a:pt x="384" y="223"/>
                    </a:lnTo>
                    <a:lnTo>
                      <a:pt x="376" y="221"/>
                    </a:lnTo>
                    <a:lnTo>
                      <a:pt x="369" y="213"/>
                    </a:lnTo>
                    <a:lnTo>
                      <a:pt x="357" y="215"/>
                    </a:lnTo>
                    <a:lnTo>
                      <a:pt x="355" y="206"/>
                    </a:lnTo>
                    <a:lnTo>
                      <a:pt x="334" y="196"/>
                    </a:lnTo>
                    <a:lnTo>
                      <a:pt x="332" y="188"/>
                    </a:lnTo>
                    <a:lnTo>
                      <a:pt x="327" y="184"/>
                    </a:lnTo>
                    <a:lnTo>
                      <a:pt x="321" y="188"/>
                    </a:lnTo>
                    <a:lnTo>
                      <a:pt x="315" y="186"/>
                    </a:lnTo>
                    <a:lnTo>
                      <a:pt x="302" y="186"/>
                    </a:lnTo>
                    <a:lnTo>
                      <a:pt x="300" y="181"/>
                    </a:lnTo>
                    <a:lnTo>
                      <a:pt x="292" y="179"/>
                    </a:lnTo>
                    <a:lnTo>
                      <a:pt x="290" y="188"/>
                    </a:lnTo>
                    <a:lnTo>
                      <a:pt x="282" y="188"/>
                    </a:lnTo>
                    <a:lnTo>
                      <a:pt x="275" y="182"/>
                    </a:lnTo>
                    <a:lnTo>
                      <a:pt x="263" y="184"/>
                    </a:lnTo>
                    <a:lnTo>
                      <a:pt x="257" y="179"/>
                    </a:lnTo>
                    <a:lnTo>
                      <a:pt x="240" y="179"/>
                    </a:lnTo>
                    <a:lnTo>
                      <a:pt x="231" y="171"/>
                    </a:lnTo>
                    <a:lnTo>
                      <a:pt x="221" y="175"/>
                    </a:lnTo>
                    <a:lnTo>
                      <a:pt x="217" y="182"/>
                    </a:lnTo>
                    <a:lnTo>
                      <a:pt x="209" y="181"/>
                    </a:lnTo>
                    <a:lnTo>
                      <a:pt x="209" y="188"/>
                    </a:lnTo>
                    <a:lnTo>
                      <a:pt x="206" y="192"/>
                    </a:lnTo>
                    <a:lnTo>
                      <a:pt x="202" y="192"/>
                    </a:lnTo>
                    <a:lnTo>
                      <a:pt x="202" y="186"/>
                    </a:lnTo>
                    <a:lnTo>
                      <a:pt x="190" y="196"/>
                    </a:lnTo>
                    <a:lnTo>
                      <a:pt x="188" y="196"/>
                    </a:lnTo>
                    <a:lnTo>
                      <a:pt x="186" y="186"/>
                    </a:lnTo>
                    <a:lnTo>
                      <a:pt x="177" y="192"/>
                    </a:lnTo>
                    <a:lnTo>
                      <a:pt x="173" y="192"/>
                    </a:lnTo>
                    <a:lnTo>
                      <a:pt x="175" y="186"/>
                    </a:lnTo>
                    <a:lnTo>
                      <a:pt x="167" y="186"/>
                    </a:lnTo>
                    <a:lnTo>
                      <a:pt x="163" y="179"/>
                    </a:lnTo>
                    <a:lnTo>
                      <a:pt x="159" y="179"/>
                    </a:lnTo>
                    <a:lnTo>
                      <a:pt x="158" y="186"/>
                    </a:lnTo>
                    <a:lnTo>
                      <a:pt x="154" y="188"/>
                    </a:lnTo>
                    <a:lnTo>
                      <a:pt x="148" y="186"/>
                    </a:lnTo>
                    <a:lnTo>
                      <a:pt x="150" y="182"/>
                    </a:lnTo>
                    <a:lnTo>
                      <a:pt x="146" y="179"/>
                    </a:lnTo>
                    <a:lnTo>
                      <a:pt x="127" y="182"/>
                    </a:lnTo>
                    <a:lnTo>
                      <a:pt x="121" y="177"/>
                    </a:lnTo>
                    <a:lnTo>
                      <a:pt x="98" y="177"/>
                    </a:lnTo>
                    <a:lnTo>
                      <a:pt x="83" y="173"/>
                    </a:lnTo>
                    <a:lnTo>
                      <a:pt x="75" y="181"/>
                    </a:lnTo>
                    <a:lnTo>
                      <a:pt x="67" y="177"/>
                    </a:lnTo>
                    <a:lnTo>
                      <a:pt x="48" y="177"/>
                    </a:lnTo>
                    <a:lnTo>
                      <a:pt x="48" y="186"/>
                    </a:lnTo>
                    <a:lnTo>
                      <a:pt x="39" y="182"/>
                    </a:lnTo>
                    <a:lnTo>
                      <a:pt x="25" y="190"/>
                    </a:lnTo>
                    <a:lnTo>
                      <a:pt x="21" y="190"/>
                    </a:lnTo>
                    <a:lnTo>
                      <a:pt x="17" y="184"/>
                    </a:lnTo>
                    <a:lnTo>
                      <a:pt x="15" y="190"/>
                    </a:lnTo>
                    <a:lnTo>
                      <a:pt x="6" y="190"/>
                    </a:lnTo>
                    <a:lnTo>
                      <a:pt x="0"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6" name="Freeform 1126"/>
              <p:cNvSpPr>
                <a:spLocks/>
              </p:cNvSpPr>
              <p:nvPr/>
            </p:nvSpPr>
            <p:spPr bwMode="auto">
              <a:xfrm>
                <a:off x="12209" y="9464"/>
                <a:ext cx="228" cy="282"/>
              </a:xfrm>
              <a:custGeom>
                <a:avLst/>
                <a:gdLst>
                  <a:gd name="T0" fmla="*/ 42 w 228"/>
                  <a:gd name="T1" fmla="*/ 258 h 282"/>
                  <a:gd name="T2" fmla="*/ 38 w 228"/>
                  <a:gd name="T3" fmla="*/ 246 h 282"/>
                  <a:gd name="T4" fmla="*/ 46 w 228"/>
                  <a:gd name="T5" fmla="*/ 221 h 282"/>
                  <a:gd name="T6" fmla="*/ 61 w 228"/>
                  <a:gd name="T7" fmla="*/ 204 h 282"/>
                  <a:gd name="T8" fmla="*/ 65 w 228"/>
                  <a:gd name="T9" fmla="*/ 196 h 282"/>
                  <a:gd name="T10" fmla="*/ 63 w 228"/>
                  <a:gd name="T11" fmla="*/ 192 h 282"/>
                  <a:gd name="T12" fmla="*/ 57 w 228"/>
                  <a:gd name="T13" fmla="*/ 188 h 282"/>
                  <a:gd name="T14" fmla="*/ 53 w 228"/>
                  <a:gd name="T15" fmla="*/ 181 h 282"/>
                  <a:gd name="T16" fmla="*/ 44 w 228"/>
                  <a:gd name="T17" fmla="*/ 181 h 282"/>
                  <a:gd name="T18" fmla="*/ 42 w 228"/>
                  <a:gd name="T19" fmla="*/ 165 h 282"/>
                  <a:gd name="T20" fmla="*/ 24 w 228"/>
                  <a:gd name="T21" fmla="*/ 160 h 282"/>
                  <a:gd name="T22" fmla="*/ 26 w 228"/>
                  <a:gd name="T23" fmla="*/ 154 h 282"/>
                  <a:gd name="T24" fmla="*/ 23 w 228"/>
                  <a:gd name="T25" fmla="*/ 150 h 282"/>
                  <a:gd name="T26" fmla="*/ 5 w 228"/>
                  <a:gd name="T27" fmla="*/ 148 h 282"/>
                  <a:gd name="T28" fmla="*/ 13 w 228"/>
                  <a:gd name="T29" fmla="*/ 62 h 282"/>
                  <a:gd name="T30" fmla="*/ 0 w 228"/>
                  <a:gd name="T31" fmla="*/ 60 h 282"/>
                  <a:gd name="T32" fmla="*/ 3 w 228"/>
                  <a:gd name="T33" fmla="*/ 0 h 282"/>
                  <a:gd name="T34" fmla="*/ 155 w 228"/>
                  <a:gd name="T35" fmla="*/ 12 h 282"/>
                  <a:gd name="T36" fmla="*/ 216 w 228"/>
                  <a:gd name="T37" fmla="*/ 16 h 282"/>
                  <a:gd name="T38" fmla="*/ 213 w 228"/>
                  <a:gd name="T39" fmla="*/ 75 h 282"/>
                  <a:gd name="T40" fmla="*/ 226 w 228"/>
                  <a:gd name="T41" fmla="*/ 75 h 282"/>
                  <a:gd name="T42" fmla="*/ 218 w 228"/>
                  <a:gd name="T43" fmla="*/ 198 h 282"/>
                  <a:gd name="T44" fmla="*/ 228 w 228"/>
                  <a:gd name="T45" fmla="*/ 200 h 282"/>
                  <a:gd name="T46" fmla="*/ 224 w 228"/>
                  <a:gd name="T47" fmla="*/ 258 h 282"/>
                  <a:gd name="T48" fmla="*/ 103 w 228"/>
                  <a:gd name="T49" fmla="*/ 252 h 282"/>
                  <a:gd name="T50" fmla="*/ 101 w 228"/>
                  <a:gd name="T51" fmla="*/ 281 h 282"/>
                  <a:gd name="T52" fmla="*/ 88 w 228"/>
                  <a:gd name="T53" fmla="*/ 282 h 282"/>
                  <a:gd name="T54" fmla="*/ 82 w 228"/>
                  <a:gd name="T55" fmla="*/ 281 h 282"/>
                  <a:gd name="T56" fmla="*/ 57 w 228"/>
                  <a:gd name="T57" fmla="*/ 269 h 282"/>
                  <a:gd name="T58" fmla="*/ 46 w 228"/>
                  <a:gd name="T59" fmla="*/ 261 h 282"/>
                  <a:gd name="T60" fmla="*/ 42 w 228"/>
                  <a:gd name="T61" fmla="*/ 25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8" h="282">
                    <a:moveTo>
                      <a:pt x="42" y="258"/>
                    </a:moveTo>
                    <a:lnTo>
                      <a:pt x="38" y="246"/>
                    </a:lnTo>
                    <a:lnTo>
                      <a:pt x="46" y="221"/>
                    </a:lnTo>
                    <a:lnTo>
                      <a:pt x="61" y="204"/>
                    </a:lnTo>
                    <a:lnTo>
                      <a:pt x="65" y="196"/>
                    </a:lnTo>
                    <a:lnTo>
                      <a:pt x="63" y="192"/>
                    </a:lnTo>
                    <a:lnTo>
                      <a:pt x="57" y="188"/>
                    </a:lnTo>
                    <a:lnTo>
                      <a:pt x="53" y="181"/>
                    </a:lnTo>
                    <a:lnTo>
                      <a:pt x="44" y="181"/>
                    </a:lnTo>
                    <a:lnTo>
                      <a:pt x="42" y="165"/>
                    </a:lnTo>
                    <a:lnTo>
                      <a:pt x="24" y="160"/>
                    </a:lnTo>
                    <a:lnTo>
                      <a:pt x="26" y="154"/>
                    </a:lnTo>
                    <a:lnTo>
                      <a:pt x="23" y="150"/>
                    </a:lnTo>
                    <a:lnTo>
                      <a:pt x="5" y="148"/>
                    </a:lnTo>
                    <a:lnTo>
                      <a:pt x="13" y="62"/>
                    </a:lnTo>
                    <a:lnTo>
                      <a:pt x="0" y="60"/>
                    </a:lnTo>
                    <a:lnTo>
                      <a:pt x="3" y="0"/>
                    </a:lnTo>
                    <a:lnTo>
                      <a:pt x="155" y="12"/>
                    </a:lnTo>
                    <a:lnTo>
                      <a:pt x="216" y="16"/>
                    </a:lnTo>
                    <a:lnTo>
                      <a:pt x="213" y="75"/>
                    </a:lnTo>
                    <a:lnTo>
                      <a:pt x="226" y="75"/>
                    </a:lnTo>
                    <a:lnTo>
                      <a:pt x="218" y="198"/>
                    </a:lnTo>
                    <a:lnTo>
                      <a:pt x="228" y="200"/>
                    </a:lnTo>
                    <a:lnTo>
                      <a:pt x="224" y="258"/>
                    </a:lnTo>
                    <a:lnTo>
                      <a:pt x="103" y="252"/>
                    </a:lnTo>
                    <a:lnTo>
                      <a:pt x="101" y="281"/>
                    </a:lnTo>
                    <a:lnTo>
                      <a:pt x="88" y="282"/>
                    </a:lnTo>
                    <a:lnTo>
                      <a:pt x="82" y="281"/>
                    </a:lnTo>
                    <a:lnTo>
                      <a:pt x="57" y="269"/>
                    </a:lnTo>
                    <a:lnTo>
                      <a:pt x="46" y="261"/>
                    </a:lnTo>
                    <a:lnTo>
                      <a:pt x="42" y="2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7" name="Freeform 1127"/>
              <p:cNvSpPr>
                <a:spLocks/>
              </p:cNvSpPr>
              <p:nvPr/>
            </p:nvSpPr>
            <p:spPr bwMode="auto">
              <a:xfrm>
                <a:off x="13556" y="9524"/>
                <a:ext cx="371" cy="130"/>
              </a:xfrm>
              <a:custGeom>
                <a:avLst/>
                <a:gdLst>
                  <a:gd name="T0" fmla="*/ 4 w 371"/>
                  <a:gd name="T1" fmla="*/ 128 h 130"/>
                  <a:gd name="T2" fmla="*/ 4 w 371"/>
                  <a:gd name="T3" fmla="*/ 121 h 130"/>
                  <a:gd name="T4" fmla="*/ 6 w 371"/>
                  <a:gd name="T5" fmla="*/ 119 h 130"/>
                  <a:gd name="T6" fmla="*/ 12 w 371"/>
                  <a:gd name="T7" fmla="*/ 117 h 130"/>
                  <a:gd name="T8" fmla="*/ 4 w 371"/>
                  <a:gd name="T9" fmla="*/ 111 h 130"/>
                  <a:gd name="T10" fmla="*/ 12 w 371"/>
                  <a:gd name="T11" fmla="*/ 109 h 130"/>
                  <a:gd name="T12" fmla="*/ 8 w 371"/>
                  <a:gd name="T13" fmla="*/ 107 h 130"/>
                  <a:gd name="T14" fmla="*/ 8 w 371"/>
                  <a:gd name="T15" fmla="*/ 100 h 130"/>
                  <a:gd name="T16" fmla="*/ 6 w 371"/>
                  <a:gd name="T17" fmla="*/ 98 h 130"/>
                  <a:gd name="T18" fmla="*/ 12 w 371"/>
                  <a:gd name="T19" fmla="*/ 92 h 130"/>
                  <a:gd name="T20" fmla="*/ 12 w 371"/>
                  <a:gd name="T21" fmla="*/ 90 h 130"/>
                  <a:gd name="T22" fmla="*/ 6 w 371"/>
                  <a:gd name="T23" fmla="*/ 88 h 130"/>
                  <a:gd name="T24" fmla="*/ 12 w 371"/>
                  <a:gd name="T25" fmla="*/ 86 h 130"/>
                  <a:gd name="T26" fmla="*/ 10 w 371"/>
                  <a:gd name="T27" fmla="*/ 84 h 130"/>
                  <a:gd name="T28" fmla="*/ 6 w 371"/>
                  <a:gd name="T29" fmla="*/ 80 h 130"/>
                  <a:gd name="T30" fmla="*/ 12 w 371"/>
                  <a:gd name="T31" fmla="*/ 79 h 130"/>
                  <a:gd name="T32" fmla="*/ 6 w 371"/>
                  <a:gd name="T33" fmla="*/ 77 h 130"/>
                  <a:gd name="T34" fmla="*/ 8 w 371"/>
                  <a:gd name="T35" fmla="*/ 63 h 130"/>
                  <a:gd name="T36" fmla="*/ 2 w 371"/>
                  <a:gd name="T37" fmla="*/ 63 h 130"/>
                  <a:gd name="T38" fmla="*/ 6 w 371"/>
                  <a:gd name="T39" fmla="*/ 59 h 130"/>
                  <a:gd name="T40" fmla="*/ 6 w 371"/>
                  <a:gd name="T41" fmla="*/ 55 h 130"/>
                  <a:gd name="T42" fmla="*/ 0 w 371"/>
                  <a:gd name="T43" fmla="*/ 54 h 130"/>
                  <a:gd name="T44" fmla="*/ 8 w 371"/>
                  <a:gd name="T45" fmla="*/ 48 h 130"/>
                  <a:gd name="T46" fmla="*/ 2 w 371"/>
                  <a:gd name="T47" fmla="*/ 46 h 130"/>
                  <a:gd name="T48" fmla="*/ 2 w 371"/>
                  <a:gd name="T49" fmla="*/ 44 h 130"/>
                  <a:gd name="T50" fmla="*/ 10 w 371"/>
                  <a:gd name="T51" fmla="*/ 44 h 130"/>
                  <a:gd name="T52" fmla="*/ 10 w 371"/>
                  <a:gd name="T53" fmla="*/ 38 h 130"/>
                  <a:gd name="T54" fmla="*/ 4 w 371"/>
                  <a:gd name="T55" fmla="*/ 36 h 130"/>
                  <a:gd name="T56" fmla="*/ 6 w 371"/>
                  <a:gd name="T57" fmla="*/ 9 h 130"/>
                  <a:gd name="T58" fmla="*/ 4 w 371"/>
                  <a:gd name="T59" fmla="*/ 9 h 130"/>
                  <a:gd name="T60" fmla="*/ 6 w 371"/>
                  <a:gd name="T61" fmla="*/ 4 h 130"/>
                  <a:gd name="T62" fmla="*/ 2 w 371"/>
                  <a:gd name="T63" fmla="*/ 2 h 130"/>
                  <a:gd name="T64" fmla="*/ 181 w 371"/>
                  <a:gd name="T65" fmla="*/ 0 h 130"/>
                  <a:gd name="T66" fmla="*/ 367 w 371"/>
                  <a:gd name="T67" fmla="*/ 2 h 130"/>
                  <a:gd name="T68" fmla="*/ 371 w 371"/>
                  <a:gd name="T69" fmla="*/ 130 h 130"/>
                  <a:gd name="T70" fmla="*/ 154 w 371"/>
                  <a:gd name="T71" fmla="*/ 130 h 130"/>
                  <a:gd name="T72" fmla="*/ 4 w 371"/>
                  <a:gd name="T73"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30">
                    <a:moveTo>
                      <a:pt x="4" y="128"/>
                    </a:moveTo>
                    <a:lnTo>
                      <a:pt x="4" y="121"/>
                    </a:lnTo>
                    <a:lnTo>
                      <a:pt x="6" y="119"/>
                    </a:lnTo>
                    <a:lnTo>
                      <a:pt x="12" y="117"/>
                    </a:lnTo>
                    <a:lnTo>
                      <a:pt x="4" y="111"/>
                    </a:lnTo>
                    <a:lnTo>
                      <a:pt x="12" y="109"/>
                    </a:lnTo>
                    <a:lnTo>
                      <a:pt x="8" y="107"/>
                    </a:lnTo>
                    <a:lnTo>
                      <a:pt x="8" y="100"/>
                    </a:lnTo>
                    <a:lnTo>
                      <a:pt x="6" y="98"/>
                    </a:lnTo>
                    <a:lnTo>
                      <a:pt x="12" y="92"/>
                    </a:lnTo>
                    <a:lnTo>
                      <a:pt x="12" y="90"/>
                    </a:lnTo>
                    <a:lnTo>
                      <a:pt x="6" y="88"/>
                    </a:lnTo>
                    <a:lnTo>
                      <a:pt x="12" y="86"/>
                    </a:lnTo>
                    <a:lnTo>
                      <a:pt x="10" y="84"/>
                    </a:lnTo>
                    <a:lnTo>
                      <a:pt x="6" y="80"/>
                    </a:lnTo>
                    <a:lnTo>
                      <a:pt x="12" y="79"/>
                    </a:lnTo>
                    <a:lnTo>
                      <a:pt x="6" y="77"/>
                    </a:lnTo>
                    <a:lnTo>
                      <a:pt x="8" y="63"/>
                    </a:lnTo>
                    <a:lnTo>
                      <a:pt x="2" y="63"/>
                    </a:lnTo>
                    <a:lnTo>
                      <a:pt x="6" y="59"/>
                    </a:lnTo>
                    <a:lnTo>
                      <a:pt x="6" y="55"/>
                    </a:lnTo>
                    <a:lnTo>
                      <a:pt x="0" y="54"/>
                    </a:lnTo>
                    <a:lnTo>
                      <a:pt x="8" y="48"/>
                    </a:lnTo>
                    <a:lnTo>
                      <a:pt x="2" y="46"/>
                    </a:lnTo>
                    <a:lnTo>
                      <a:pt x="2" y="44"/>
                    </a:lnTo>
                    <a:lnTo>
                      <a:pt x="10" y="44"/>
                    </a:lnTo>
                    <a:lnTo>
                      <a:pt x="10" y="38"/>
                    </a:lnTo>
                    <a:lnTo>
                      <a:pt x="4" y="36"/>
                    </a:lnTo>
                    <a:lnTo>
                      <a:pt x="6" y="9"/>
                    </a:lnTo>
                    <a:lnTo>
                      <a:pt x="4" y="9"/>
                    </a:lnTo>
                    <a:lnTo>
                      <a:pt x="6" y="4"/>
                    </a:lnTo>
                    <a:lnTo>
                      <a:pt x="2" y="2"/>
                    </a:lnTo>
                    <a:lnTo>
                      <a:pt x="181" y="0"/>
                    </a:lnTo>
                    <a:lnTo>
                      <a:pt x="367" y="2"/>
                    </a:lnTo>
                    <a:lnTo>
                      <a:pt x="371" y="130"/>
                    </a:lnTo>
                    <a:lnTo>
                      <a:pt x="154" y="130"/>
                    </a:lnTo>
                    <a:lnTo>
                      <a:pt x="4"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8" name="Freeform 1128"/>
              <p:cNvSpPr>
                <a:spLocks/>
              </p:cNvSpPr>
              <p:nvPr/>
            </p:nvSpPr>
            <p:spPr bwMode="auto">
              <a:xfrm>
                <a:off x="13071" y="9514"/>
                <a:ext cx="217" cy="223"/>
              </a:xfrm>
              <a:custGeom>
                <a:avLst/>
                <a:gdLst>
                  <a:gd name="T0" fmla="*/ 159 w 217"/>
                  <a:gd name="T1" fmla="*/ 223 h 223"/>
                  <a:gd name="T2" fmla="*/ 132 w 217"/>
                  <a:gd name="T3" fmla="*/ 221 h 223"/>
                  <a:gd name="T4" fmla="*/ 132 w 217"/>
                  <a:gd name="T5" fmla="*/ 211 h 223"/>
                  <a:gd name="T6" fmla="*/ 128 w 217"/>
                  <a:gd name="T7" fmla="*/ 206 h 223"/>
                  <a:gd name="T8" fmla="*/ 126 w 217"/>
                  <a:gd name="T9" fmla="*/ 192 h 223"/>
                  <a:gd name="T10" fmla="*/ 124 w 217"/>
                  <a:gd name="T11" fmla="*/ 190 h 223"/>
                  <a:gd name="T12" fmla="*/ 113 w 217"/>
                  <a:gd name="T13" fmla="*/ 192 h 223"/>
                  <a:gd name="T14" fmla="*/ 107 w 217"/>
                  <a:gd name="T15" fmla="*/ 202 h 223"/>
                  <a:gd name="T16" fmla="*/ 99 w 217"/>
                  <a:gd name="T17" fmla="*/ 204 h 223"/>
                  <a:gd name="T18" fmla="*/ 99 w 217"/>
                  <a:gd name="T19" fmla="*/ 200 h 223"/>
                  <a:gd name="T20" fmla="*/ 105 w 217"/>
                  <a:gd name="T21" fmla="*/ 194 h 223"/>
                  <a:gd name="T22" fmla="*/ 103 w 217"/>
                  <a:gd name="T23" fmla="*/ 188 h 223"/>
                  <a:gd name="T24" fmla="*/ 98 w 217"/>
                  <a:gd name="T25" fmla="*/ 192 h 223"/>
                  <a:gd name="T26" fmla="*/ 98 w 217"/>
                  <a:gd name="T27" fmla="*/ 175 h 223"/>
                  <a:gd name="T28" fmla="*/ 92 w 217"/>
                  <a:gd name="T29" fmla="*/ 169 h 223"/>
                  <a:gd name="T30" fmla="*/ 78 w 217"/>
                  <a:gd name="T31" fmla="*/ 177 h 223"/>
                  <a:gd name="T32" fmla="*/ 71 w 217"/>
                  <a:gd name="T33" fmla="*/ 188 h 223"/>
                  <a:gd name="T34" fmla="*/ 69 w 217"/>
                  <a:gd name="T35" fmla="*/ 183 h 223"/>
                  <a:gd name="T36" fmla="*/ 65 w 217"/>
                  <a:gd name="T37" fmla="*/ 188 h 223"/>
                  <a:gd name="T38" fmla="*/ 48 w 217"/>
                  <a:gd name="T39" fmla="*/ 188 h 223"/>
                  <a:gd name="T40" fmla="*/ 50 w 217"/>
                  <a:gd name="T41" fmla="*/ 184 h 223"/>
                  <a:gd name="T42" fmla="*/ 46 w 217"/>
                  <a:gd name="T43" fmla="*/ 181 h 223"/>
                  <a:gd name="T44" fmla="*/ 46 w 217"/>
                  <a:gd name="T45" fmla="*/ 173 h 223"/>
                  <a:gd name="T46" fmla="*/ 38 w 217"/>
                  <a:gd name="T47" fmla="*/ 173 h 223"/>
                  <a:gd name="T48" fmla="*/ 30 w 217"/>
                  <a:gd name="T49" fmla="*/ 181 h 223"/>
                  <a:gd name="T50" fmla="*/ 30 w 217"/>
                  <a:gd name="T51" fmla="*/ 154 h 223"/>
                  <a:gd name="T52" fmla="*/ 21 w 217"/>
                  <a:gd name="T53" fmla="*/ 152 h 223"/>
                  <a:gd name="T54" fmla="*/ 17 w 217"/>
                  <a:gd name="T55" fmla="*/ 140 h 223"/>
                  <a:gd name="T56" fmla="*/ 0 w 217"/>
                  <a:gd name="T57" fmla="*/ 135 h 223"/>
                  <a:gd name="T58" fmla="*/ 2 w 217"/>
                  <a:gd name="T59" fmla="*/ 58 h 223"/>
                  <a:gd name="T60" fmla="*/ 59 w 217"/>
                  <a:gd name="T61" fmla="*/ 60 h 223"/>
                  <a:gd name="T62" fmla="*/ 61 w 217"/>
                  <a:gd name="T63" fmla="*/ 0 h 223"/>
                  <a:gd name="T64" fmla="*/ 213 w 217"/>
                  <a:gd name="T65" fmla="*/ 4 h 223"/>
                  <a:gd name="T66" fmla="*/ 211 w 217"/>
                  <a:gd name="T67" fmla="*/ 65 h 223"/>
                  <a:gd name="T68" fmla="*/ 217 w 217"/>
                  <a:gd name="T69" fmla="*/ 65 h 223"/>
                  <a:gd name="T70" fmla="*/ 217 w 217"/>
                  <a:gd name="T71" fmla="*/ 125 h 223"/>
                  <a:gd name="T72" fmla="*/ 186 w 217"/>
                  <a:gd name="T73" fmla="*/ 125 h 223"/>
                  <a:gd name="T74" fmla="*/ 184 w 217"/>
                  <a:gd name="T75" fmla="*/ 186 h 223"/>
                  <a:gd name="T76" fmla="*/ 159 w 217"/>
                  <a:gd name="T77" fmla="*/ 186 h 223"/>
                  <a:gd name="T78" fmla="*/ 159 w 217"/>
                  <a:gd name="T79"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223">
                    <a:moveTo>
                      <a:pt x="159" y="223"/>
                    </a:moveTo>
                    <a:lnTo>
                      <a:pt x="132" y="221"/>
                    </a:lnTo>
                    <a:lnTo>
                      <a:pt x="132" y="211"/>
                    </a:lnTo>
                    <a:lnTo>
                      <a:pt x="128" y="206"/>
                    </a:lnTo>
                    <a:lnTo>
                      <a:pt x="126" y="192"/>
                    </a:lnTo>
                    <a:lnTo>
                      <a:pt x="124" y="190"/>
                    </a:lnTo>
                    <a:lnTo>
                      <a:pt x="113" y="192"/>
                    </a:lnTo>
                    <a:lnTo>
                      <a:pt x="107" y="202"/>
                    </a:lnTo>
                    <a:lnTo>
                      <a:pt x="99" y="204"/>
                    </a:lnTo>
                    <a:lnTo>
                      <a:pt x="99" y="200"/>
                    </a:lnTo>
                    <a:lnTo>
                      <a:pt x="105" y="194"/>
                    </a:lnTo>
                    <a:lnTo>
                      <a:pt x="103" y="188"/>
                    </a:lnTo>
                    <a:lnTo>
                      <a:pt x="98" y="192"/>
                    </a:lnTo>
                    <a:lnTo>
                      <a:pt x="98" y="175"/>
                    </a:lnTo>
                    <a:lnTo>
                      <a:pt x="92" y="169"/>
                    </a:lnTo>
                    <a:lnTo>
                      <a:pt x="78" y="177"/>
                    </a:lnTo>
                    <a:lnTo>
                      <a:pt x="71" y="188"/>
                    </a:lnTo>
                    <a:lnTo>
                      <a:pt x="69" y="183"/>
                    </a:lnTo>
                    <a:lnTo>
                      <a:pt x="65" y="188"/>
                    </a:lnTo>
                    <a:lnTo>
                      <a:pt x="48" y="188"/>
                    </a:lnTo>
                    <a:lnTo>
                      <a:pt x="50" y="184"/>
                    </a:lnTo>
                    <a:lnTo>
                      <a:pt x="46" y="181"/>
                    </a:lnTo>
                    <a:lnTo>
                      <a:pt x="46" y="173"/>
                    </a:lnTo>
                    <a:lnTo>
                      <a:pt x="38" y="173"/>
                    </a:lnTo>
                    <a:lnTo>
                      <a:pt x="30" y="181"/>
                    </a:lnTo>
                    <a:lnTo>
                      <a:pt x="30" y="154"/>
                    </a:lnTo>
                    <a:lnTo>
                      <a:pt x="21" y="152"/>
                    </a:lnTo>
                    <a:lnTo>
                      <a:pt x="17" y="140"/>
                    </a:lnTo>
                    <a:lnTo>
                      <a:pt x="0" y="135"/>
                    </a:lnTo>
                    <a:lnTo>
                      <a:pt x="2" y="58"/>
                    </a:lnTo>
                    <a:lnTo>
                      <a:pt x="59" y="60"/>
                    </a:lnTo>
                    <a:lnTo>
                      <a:pt x="61" y="0"/>
                    </a:lnTo>
                    <a:lnTo>
                      <a:pt x="213" y="4"/>
                    </a:lnTo>
                    <a:lnTo>
                      <a:pt x="211" y="65"/>
                    </a:lnTo>
                    <a:lnTo>
                      <a:pt x="217" y="65"/>
                    </a:lnTo>
                    <a:lnTo>
                      <a:pt x="217" y="125"/>
                    </a:lnTo>
                    <a:lnTo>
                      <a:pt x="186" y="125"/>
                    </a:lnTo>
                    <a:lnTo>
                      <a:pt x="184" y="186"/>
                    </a:lnTo>
                    <a:lnTo>
                      <a:pt x="159" y="186"/>
                    </a:lnTo>
                    <a:lnTo>
                      <a:pt x="159"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9" name="Freeform 1129"/>
              <p:cNvSpPr>
                <a:spLocks/>
              </p:cNvSpPr>
              <p:nvPr/>
            </p:nvSpPr>
            <p:spPr bwMode="auto">
              <a:xfrm>
                <a:off x="13282" y="9518"/>
                <a:ext cx="286" cy="127"/>
              </a:xfrm>
              <a:custGeom>
                <a:avLst/>
                <a:gdLst>
                  <a:gd name="T0" fmla="*/ 98 w 286"/>
                  <a:gd name="T1" fmla="*/ 125 h 127"/>
                  <a:gd name="T2" fmla="*/ 6 w 286"/>
                  <a:gd name="T3" fmla="*/ 121 h 127"/>
                  <a:gd name="T4" fmla="*/ 6 w 286"/>
                  <a:gd name="T5" fmla="*/ 61 h 127"/>
                  <a:gd name="T6" fmla="*/ 0 w 286"/>
                  <a:gd name="T7" fmla="*/ 61 h 127"/>
                  <a:gd name="T8" fmla="*/ 2 w 286"/>
                  <a:gd name="T9" fmla="*/ 0 h 127"/>
                  <a:gd name="T10" fmla="*/ 94 w 286"/>
                  <a:gd name="T11" fmla="*/ 2 h 127"/>
                  <a:gd name="T12" fmla="*/ 274 w 286"/>
                  <a:gd name="T13" fmla="*/ 6 h 127"/>
                  <a:gd name="T14" fmla="*/ 276 w 286"/>
                  <a:gd name="T15" fmla="*/ 8 h 127"/>
                  <a:gd name="T16" fmla="*/ 280 w 286"/>
                  <a:gd name="T17" fmla="*/ 10 h 127"/>
                  <a:gd name="T18" fmla="*/ 278 w 286"/>
                  <a:gd name="T19" fmla="*/ 15 h 127"/>
                  <a:gd name="T20" fmla="*/ 280 w 286"/>
                  <a:gd name="T21" fmla="*/ 15 h 127"/>
                  <a:gd name="T22" fmla="*/ 278 w 286"/>
                  <a:gd name="T23" fmla="*/ 42 h 127"/>
                  <a:gd name="T24" fmla="*/ 284 w 286"/>
                  <a:gd name="T25" fmla="*/ 44 h 127"/>
                  <a:gd name="T26" fmla="*/ 284 w 286"/>
                  <a:gd name="T27" fmla="*/ 50 h 127"/>
                  <a:gd name="T28" fmla="*/ 276 w 286"/>
                  <a:gd name="T29" fmla="*/ 50 h 127"/>
                  <a:gd name="T30" fmla="*/ 276 w 286"/>
                  <a:gd name="T31" fmla="*/ 52 h 127"/>
                  <a:gd name="T32" fmla="*/ 282 w 286"/>
                  <a:gd name="T33" fmla="*/ 54 h 127"/>
                  <a:gd name="T34" fmla="*/ 274 w 286"/>
                  <a:gd name="T35" fmla="*/ 60 h 127"/>
                  <a:gd name="T36" fmla="*/ 280 w 286"/>
                  <a:gd name="T37" fmla="*/ 61 h 127"/>
                  <a:gd name="T38" fmla="*/ 280 w 286"/>
                  <a:gd name="T39" fmla="*/ 65 h 127"/>
                  <a:gd name="T40" fmla="*/ 276 w 286"/>
                  <a:gd name="T41" fmla="*/ 69 h 127"/>
                  <a:gd name="T42" fmla="*/ 282 w 286"/>
                  <a:gd name="T43" fmla="*/ 69 h 127"/>
                  <a:gd name="T44" fmla="*/ 280 w 286"/>
                  <a:gd name="T45" fmla="*/ 83 h 127"/>
                  <a:gd name="T46" fmla="*/ 286 w 286"/>
                  <a:gd name="T47" fmla="*/ 85 h 127"/>
                  <a:gd name="T48" fmla="*/ 280 w 286"/>
                  <a:gd name="T49" fmla="*/ 86 h 127"/>
                  <a:gd name="T50" fmla="*/ 284 w 286"/>
                  <a:gd name="T51" fmla="*/ 90 h 127"/>
                  <a:gd name="T52" fmla="*/ 286 w 286"/>
                  <a:gd name="T53" fmla="*/ 92 h 127"/>
                  <a:gd name="T54" fmla="*/ 280 w 286"/>
                  <a:gd name="T55" fmla="*/ 94 h 127"/>
                  <a:gd name="T56" fmla="*/ 286 w 286"/>
                  <a:gd name="T57" fmla="*/ 96 h 127"/>
                  <a:gd name="T58" fmla="*/ 286 w 286"/>
                  <a:gd name="T59" fmla="*/ 98 h 127"/>
                  <a:gd name="T60" fmla="*/ 280 w 286"/>
                  <a:gd name="T61" fmla="*/ 104 h 127"/>
                  <a:gd name="T62" fmla="*/ 282 w 286"/>
                  <a:gd name="T63" fmla="*/ 106 h 127"/>
                  <a:gd name="T64" fmla="*/ 282 w 286"/>
                  <a:gd name="T65" fmla="*/ 113 h 127"/>
                  <a:gd name="T66" fmla="*/ 286 w 286"/>
                  <a:gd name="T67" fmla="*/ 115 h 127"/>
                  <a:gd name="T68" fmla="*/ 278 w 286"/>
                  <a:gd name="T69" fmla="*/ 117 h 127"/>
                  <a:gd name="T70" fmla="*/ 286 w 286"/>
                  <a:gd name="T71" fmla="*/ 123 h 127"/>
                  <a:gd name="T72" fmla="*/ 280 w 286"/>
                  <a:gd name="T73" fmla="*/ 125 h 127"/>
                  <a:gd name="T74" fmla="*/ 278 w 286"/>
                  <a:gd name="T75" fmla="*/ 127 h 127"/>
                  <a:gd name="T76" fmla="*/ 98 w 286"/>
                  <a:gd name="T77"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127">
                    <a:moveTo>
                      <a:pt x="98" y="125"/>
                    </a:moveTo>
                    <a:lnTo>
                      <a:pt x="6" y="121"/>
                    </a:lnTo>
                    <a:lnTo>
                      <a:pt x="6" y="61"/>
                    </a:lnTo>
                    <a:lnTo>
                      <a:pt x="0" y="61"/>
                    </a:lnTo>
                    <a:lnTo>
                      <a:pt x="2" y="0"/>
                    </a:lnTo>
                    <a:lnTo>
                      <a:pt x="94" y="2"/>
                    </a:lnTo>
                    <a:lnTo>
                      <a:pt x="274" y="6"/>
                    </a:lnTo>
                    <a:lnTo>
                      <a:pt x="276" y="8"/>
                    </a:lnTo>
                    <a:lnTo>
                      <a:pt x="280" y="10"/>
                    </a:lnTo>
                    <a:lnTo>
                      <a:pt x="278" y="15"/>
                    </a:lnTo>
                    <a:lnTo>
                      <a:pt x="280" y="15"/>
                    </a:lnTo>
                    <a:lnTo>
                      <a:pt x="278" y="42"/>
                    </a:lnTo>
                    <a:lnTo>
                      <a:pt x="284" y="44"/>
                    </a:lnTo>
                    <a:lnTo>
                      <a:pt x="284" y="50"/>
                    </a:lnTo>
                    <a:lnTo>
                      <a:pt x="276" y="50"/>
                    </a:lnTo>
                    <a:lnTo>
                      <a:pt x="276" y="52"/>
                    </a:lnTo>
                    <a:lnTo>
                      <a:pt x="282" y="54"/>
                    </a:lnTo>
                    <a:lnTo>
                      <a:pt x="274" y="60"/>
                    </a:lnTo>
                    <a:lnTo>
                      <a:pt x="280" y="61"/>
                    </a:lnTo>
                    <a:lnTo>
                      <a:pt x="280" y="65"/>
                    </a:lnTo>
                    <a:lnTo>
                      <a:pt x="276" y="69"/>
                    </a:lnTo>
                    <a:lnTo>
                      <a:pt x="282" y="69"/>
                    </a:lnTo>
                    <a:lnTo>
                      <a:pt x="280" y="83"/>
                    </a:lnTo>
                    <a:lnTo>
                      <a:pt x="286" y="85"/>
                    </a:lnTo>
                    <a:lnTo>
                      <a:pt x="280" y="86"/>
                    </a:lnTo>
                    <a:lnTo>
                      <a:pt x="284" y="90"/>
                    </a:lnTo>
                    <a:lnTo>
                      <a:pt x="286" y="92"/>
                    </a:lnTo>
                    <a:lnTo>
                      <a:pt x="280" y="94"/>
                    </a:lnTo>
                    <a:lnTo>
                      <a:pt x="286" y="96"/>
                    </a:lnTo>
                    <a:lnTo>
                      <a:pt x="286" y="98"/>
                    </a:lnTo>
                    <a:lnTo>
                      <a:pt x="280" y="104"/>
                    </a:lnTo>
                    <a:lnTo>
                      <a:pt x="282" y="106"/>
                    </a:lnTo>
                    <a:lnTo>
                      <a:pt x="282" y="113"/>
                    </a:lnTo>
                    <a:lnTo>
                      <a:pt x="286" y="115"/>
                    </a:lnTo>
                    <a:lnTo>
                      <a:pt x="278" y="117"/>
                    </a:lnTo>
                    <a:lnTo>
                      <a:pt x="286" y="123"/>
                    </a:lnTo>
                    <a:lnTo>
                      <a:pt x="280" y="125"/>
                    </a:lnTo>
                    <a:lnTo>
                      <a:pt x="278" y="127"/>
                    </a:lnTo>
                    <a:lnTo>
                      <a:pt x="98"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0" name="Freeform 1130"/>
              <p:cNvSpPr>
                <a:spLocks/>
              </p:cNvSpPr>
              <p:nvPr/>
            </p:nvSpPr>
            <p:spPr bwMode="auto">
              <a:xfrm>
                <a:off x="13923" y="9524"/>
                <a:ext cx="286" cy="393"/>
              </a:xfrm>
              <a:custGeom>
                <a:avLst/>
                <a:gdLst>
                  <a:gd name="T0" fmla="*/ 4 w 286"/>
                  <a:gd name="T1" fmla="*/ 184 h 393"/>
                  <a:gd name="T2" fmla="*/ 4 w 286"/>
                  <a:gd name="T3" fmla="*/ 130 h 393"/>
                  <a:gd name="T4" fmla="*/ 0 w 286"/>
                  <a:gd name="T5" fmla="*/ 2 h 393"/>
                  <a:gd name="T6" fmla="*/ 62 w 286"/>
                  <a:gd name="T7" fmla="*/ 0 h 393"/>
                  <a:gd name="T8" fmla="*/ 90 w 286"/>
                  <a:gd name="T9" fmla="*/ 2 h 393"/>
                  <a:gd name="T10" fmla="*/ 92 w 286"/>
                  <a:gd name="T11" fmla="*/ 61 h 393"/>
                  <a:gd name="T12" fmla="*/ 277 w 286"/>
                  <a:gd name="T13" fmla="*/ 59 h 393"/>
                  <a:gd name="T14" fmla="*/ 284 w 286"/>
                  <a:gd name="T15" fmla="*/ 240 h 393"/>
                  <a:gd name="T16" fmla="*/ 286 w 286"/>
                  <a:gd name="T17" fmla="*/ 384 h 393"/>
                  <a:gd name="T18" fmla="*/ 286 w 286"/>
                  <a:gd name="T19" fmla="*/ 391 h 393"/>
                  <a:gd name="T20" fmla="*/ 227 w 286"/>
                  <a:gd name="T21" fmla="*/ 393 h 393"/>
                  <a:gd name="T22" fmla="*/ 102 w 286"/>
                  <a:gd name="T23" fmla="*/ 393 h 393"/>
                  <a:gd name="T24" fmla="*/ 98 w 286"/>
                  <a:gd name="T25" fmla="*/ 234 h 393"/>
                  <a:gd name="T26" fmla="*/ 83 w 286"/>
                  <a:gd name="T27" fmla="*/ 226 h 393"/>
                  <a:gd name="T28" fmla="*/ 79 w 286"/>
                  <a:gd name="T29" fmla="*/ 222 h 393"/>
                  <a:gd name="T30" fmla="*/ 79 w 286"/>
                  <a:gd name="T31" fmla="*/ 215 h 393"/>
                  <a:gd name="T32" fmla="*/ 83 w 286"/>
                  <a:gd name="T33" fmla="*/ 192 h 393"/>
                  <a:gd name="T34" fmla="*/ 88 w 286"/>
                  <a:gd name="T35" fmla="*/ 182 h 393"/>
                  <a:gd name="T36" fmla="*/ 4 w 286"/>
                  <a:gd name="T37" fmla="*/ 18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6" h="393">
                    <a:moveTo>
                      <a:pt x="4" y="184"/>
                    </a:moveTo>
                    <a:lnTo>
                      <a:pt x="4" y="130"/>
                    </a:lnTo>
                    <a:lnTo>
                      <a:pt x="0" y="2"/>
                    </a:lnTo>
                    <a:lnTo>
                      <a:pt x="62" y="0"/>
                    </a:lnTo>
                    <a:lnTo>
                      <a:pt x="90" y="2"/>
                    </a:lnTo>
                    <a:lnTo>
                      <a:pt x="92" y="61"/>
                    </a:lnTo>
                    <a:lnTo>
                      <a:pt x="277" y="59"/>
                    </a:lnTo>
                    <a:lnTo>
                      <a:pt x="284" y="240"/>
                    </a:lnTo>
                    <a:lnTo>
                      <a:pt x="286" y="384"/>
                    </a:lnTo>
                    <a:lnTo>
                      <a:pt x="286" y="391"/>
                    </a:lnTo>
                    <a:lnTo>
                      <a:pt x="227" y="393"/>
                    </a:lnTo>
                    <a:lnTo>
                      <a:pt x="102" y="393"/>
                    </a:lnTo>
                    <a:lnTo>
                      <a:pt x="98" y="234"/>
                    </a:lnTo>
                    <a:lnTo>
                      <a:pt x="83" y="226"/>
                    </a:lnTo>
                    <a:lnTo>
                      <a:pt x="79" y="222"/>
                    </a:lnTo>
                    <a:lnTo>
                      <a:pt x="79" y="215"/>
                    </a:lnTo>
                    <a:lnTo>
                      <a:pt x="83" y="192"/>
                    </a:lnTo>
                    <a:lnTo>
                      <a:pt x="88" y="182"/>
                    </a:lnTo>
                    <a:lnTo>
                      <a:pt x="4"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1" name="Freeform 1131"/>
              <p:cNvSpPr>
                <a:spLocks/>
              </p:cNvSpPr>
              <p:nvPr/>
            </p:nvSpPr>
            <p:spPr bwMode="auto">
              <a:xfrm>
                <a:off x="12819" y="9503"/>
                <a:ext cx="188" cy="243"/>
              </a:xfrm>
              <a:custGeom>
                <a:avLst/>
                <a:gdLst>
                  <a:gd name="T0" fmla="*/ 12 w 188"/>
                  <a:gd name="T1" fmla="*/ 240 h 243"/>
                  <a:gd name="T2" fmla="*/ 14 w 188"/>
                  <a:gd name="T3" fmla="*/ 184 h 243"/>
                  <a:gd name="T4" fmla="*/ 6 w 188"/>
                  <a:gd name="T5" fmla="*/ 184 h 243"/>
                  <a:gd name="T6" fmla="*/ 12 w 188"/>
                  <a:gd name="T7" fmla="*/ 61 h 243"/>
                  <a:gd name="T8" fmla="*/ 0 w 188"/>
                  <a:gd name="T9" fmla="*/ 61 h 243"/>
                  <a:gd name="T10" fmla="*/ 4 w 188"/>
                  <a:gd name="T11" fmla="*/ 0 h 243"/>
                  <a:gd name="T12" fmla="*/ 35 w 188"/>
                  <a:gd name="T13" fmla="*/ 2 h 243"/>
                  <a:gd name="T14" fmla="*/ 188 w 188"/>
                  <a:gd name="T15" fmla="*/ 7 h 243"/>
                  <a:gd name="T16" fmla="*/ 186 w 188"/>
                  <a:gd name="T17" fmla="*/ 67 h 243"/>
                  <a:gd name="T18" fmla="*/ 104 w 188"/>
                  <a:gd name="T19" fmla="*/ 63 h 243"/>
                  <a:gd name="T20" fmla="*/ 98 w 188"/>
                  <a:gd name="T21" fmla="*/ 186 h 243"/>
                  <a:gd name="T22" fmla="*/ 106 w 188"/>
                  <a:gd name="T23" fmla="*/ 186 h 243"/>
                  <a:gd name="T24" fmla="*/ 104 w 188"/>
                  <a:gd name="T25" fmla="*/ 243 h 243"/>
                  <a:gd name="T26" fmla="*/ 42 w 188"/>
                  <a:gd name="T27" fmla="*/ 242 h 243"/>
                  <a:gd name="T28" fmla="*/ 12 w 188"/>
                  <a:gd name="T29" fmla="*/ 24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43">
                    <a:moveTo>
                      <a:pt x="12" y="240"/>
                    </a:moveTo>
                    <a:lnTo>
                      <a:pt x="14" y="184"/>
                    </a:lnTo>
                    <a:lnTo>
                      <a:pt x="6" y="184"/>
                    </a:lnTo>
                    <a:lnTo>
                      <a:pt x="12" y="61"/>
                    </a:lnTo>
                    <a:lnTo>
                      <a:pt x="0" y="61"/>
                    </a:lnTo>
                    <a:lnTo>
                      <a:pt x="4" y="0"/>
                    </a:lnTo>
                    <a:lnTo>
                      <a:pt x="35" y="2"/>
                    </a:lnTo>
                    <a:lnTo>
                      <a:pt x="188" y="7"/>
                    </a:lnTo>
                    <a:lnTo>
                      <a:pt x="186" y="67"/>
                    </a:lnTo>
                    <a:lnTo>
                      <a:pt x="104" y="63"/>
                    </a:lnTo>
                    <a:lnTo>
                      <a:pt x="98" y="186"/>
                    </a:lnTo>
                    <a:lnTo>
                      <a:pt x="106" y="186"/>
                    </a:lnTo>
                    <a:lnTo>
                      <a:pt x="104" y="243"/>
                    </a:lnTo>
                    <a:lnTo>
                      <a:pt x="42" y="242"/>
                    </a:lnTo>
                    <a:lnTo>
                      <a:pt x="12"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2" name="Freeform 1132"/>
              <p:cNvSpPr>
                <a:spLocks/>
              </p:cNvSpPr>
              <p:nvPr/>
            </p:nvSpPr>
            <p:spPr bwMode="auto">
              <a:xfrm>
                <a:off x="9983" y="9217"/>
                <a:ext cx="215" cy="207"/>
              </a:xfrm>
              <a:custGeom>
                <a:avLst/>
                <a:gdLst>
                  <a:gd name="T0" fmla="*/ 0 w 215"/>
                  <a:gd name="T1" fmla="*/ 0 h 207"/>
                  <a:gd name="T2" fmla="*/ 43 w 215"/>
                  <a:gd name="T3" fmla="*/ 5 h 207"/>
                  <a:gd name="T4" fmla="*/ 54 w 215"/>
                  <a:gd name="T5" fmla="*/ 11 h 207"/>
                  <a:gd name="T6" fmla="*/ 56 w 215"/>
                  <a:gd name="T7" fmla="*/ 13 h 207"/>
                  <a:gd name="T8" fmla="*/ 64 w 215"/>
                  <a:gd name="T9" fmla="*/ 15 h 207"/>
                  <a:gd name="T10" fmla="*/ 75 w 215"/>
                  <a:gd name="T11" fmla="*/ 28 h 207"/>
                  <a:gd name="T12" fmla="*/ 81 w 215"/>
                  <a:gd name="T13" fmla="*/ 28 h 207"/>
                  <a:gd name="T14" fmla="*/ 89 w 215"/>
                  <a:gd name="T15" fmla="*/ 25 h 207"/>
                  <a:gd name="T16" fmla="*/ 91 w 215"/>
                  <a:gd name="T17" fmla="*/ 28 h 207"/>
                  <a:gd name="T18" fmla="*/ 94 w 215"/>
                  <a:gd name="T19" fmla="*/ 26 h 207"/>
                  <a:gd name="T20" fmla="*/ 94 w 215"/>
                  <a:gd name="T21" fmla="*/ 32 h 207"/>
                  <a:gd name="T22" fmla="*/ 92 w 215"/>
                  <a:gd name="T23" fmla="*/ 48 h 207"/>
                  <a:gd name="T24" fmla="*/ 137 w 215"/>
                  <a:gd name="T25" fmla="*/ 55 h 207"/>
                  <a:gd name="T26" fmla="*/ 135 w 215"/>
                  <a:gd name="T27" fmla="*/ 71 h 207"/>
                  <a:gd name="T28" fmla="*/ 164 w 215"/>
                  <a:gd name="T29" fmla="*/ 76 h 207"/>
                  <a:gd name="T30" fmla="*/ 158 w 215"/>
                  <a:gd name="T31" fmla="*/ 119 h 207"/>
                  <a:gd name="T32" fmla="*/ 215 w 215"/>
                  <a:gd name="T33" fmla="*/ 126 h 207"/>
                  <a:gd name="T34" fmla="*/ 212 w 215"/>
                  <a:gd name="T35" fmla="*/ 157 h 207"/>
                  <a:gd name="T36" fmla="*/ 204 w 215"/>
                  <a:gd name="T37" fmla="*/ 207 h 207"/>
                  <a:gd name="T38" fmla="*/ 69 w 215"/>
                  <a:gd name="T39" fmla="*/ 186 h 207"/>
                  <a:gd name="T40" fmla="*/ 73 w 215"/>
                  <a:gd name="T41" fmla="*/ 167 h 207"/>
                  <a:gd name="T42" fmla="*/ 60 w 215"/>
                  <a:gd name="T43" fmla="*/ 163 h 207"/>
                  <a:gd name="T44" fmla="*/ 62 w 215"/>
                  <a:gd name="T45" fmla="*/ 149 h 207"/>
                  <a:gd name="T46" fmla="*/ 33 w 215"/>
                  <a:gd name="T47" fmla="*/ 142 h 207"/>
                  <a:gd name="T48" fmla="*/ 35 w 215"/>
                  <a:gd name="T49" fmla="*/ 128 h 207"/>
                  <a:gd name="T50" fmla="*/ 0 w 215"/>
                  <a:gd name="T51" fmla="*/ 12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5" h="207">
                    <a:moveTo>
                      <a:pt x="0" y="0"/>
                    </a:moveTo>
                    <a:lnTo>
                      <a:pt x="43" y="5"/>
                    </a:lnTo>
                    <a:lnTo>
                      <a:pt x="54" y="11"/>
                    </a:lnTo>
                    <a:lnTo>
                      <a:pt x="56" y="13"/>
                    </a:lnTo>
                    <a:lnTo>
                      <a:pt x="64" y="15"/>
                    </a:lnTo>
                    <a:lnTo>
                      <a:pt x="75" y="28"/>
                    </a:lnTo>
                    <a:lnTo>
                      <a:pt x="81" y="28"/>
                    </a:lnTo>
                    <a:lnTo>
                      <a:pt x="89" y="25"/>
                    </a:lnTo>
                    <a:lnTo>
                      <a:pt x="91" y="28"/>
                    </a:lnTo>
                    <a:lnTo>
                      <a:pt x="94" y="26"/>
                    </a:lnTo>
                    <a:lnTo>
                      <a:pt x="94" y="32"/>
                    </a:lnTo>
                    <a:lnTo>
                      <a:pt x="92" y="48"/>
                    </a:lnTo>
                    <a:lnTo>
                      <a:pt x="137" y="55"/>
                    </a:lnTo>
                    <a:lnTo>
                      <a:pt x="135" y="71"/>
                    </a:lnTo>
                    <a:lnTo>
                      <a:pt x="164" y="76"/>
                    </a:lnTo>
                    <a:lnTo>
                      <a:pt x="158" y="119"/>
                    </a:lnTo>
                    <a:lnTo>
                      <a:pt x="215" y="126"/>
                    </a:lnTo>
                    <a:lnTo>
                      <a:pt x="212" y="157"/>
                    </a:lnTo>
                    <a:lnTo>
                      <a:pt x="204" y="207"/>
                    </a:lnTo>
                    <a:lnTo>
                      <a:pt x="69" y="186"/>
                    </a:lnTo>
                    <a:lnTo>
                      <a:pt x="73" y="167"/>
                    </a:lnTo>
                    <a:lnTo>
                      <a:pt x="60" y="163"/>
                    </a:lnTo>
                    <a:lnTo>
                      <a:pt x="62" y="149"/>
                    </a:lnTo>
                    <a:lnTo>
                      <a:pt x="33" y="142"/>
                    </a:lnTo>
                    <a:lnTo>
                      <a:pt x="35" y="128"/>
                    </a:lnTo>
                    <a:lnTo>
                      <a:pt x="0" y="1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3" name="Freeform 1133"/>
              <p:cNvSpPr>
                <a:spLocks/>
              </p:cNvSpPr>
              <p:nvPr/>
            </p:nvSpPr>
            <p:spPr bwMode="auto">
              <a:xfrm>
                <a:off x="12917" y="9566"/>
                <a:ext cx="313" cy="192"/>
              </a:xfrm>
              <a:custGeom>
                <a:avLst/>
                <a:gdLst>
                  <a:gd name="T0" fmla="*/ 129 w 313"/>
                  <a:gd name="T1" fmla="*/ 186 h 192"/>
                  <a:gd name="T2" fmla="*/ 6 w 313"/>
                  <a:gd name="T3" fmla="*/ 180 h 192"/>
                  <a:gd name="T4" fmla="*/ 8 w 313"/>
                  <a:gd name="T5" fmla="*/ 123 h 192"/>
                  <a:gd name="T6" fmla="*/ 0 w 313"/>
                  <a:gd name="T7" fmla="*/ 123 h 192"/>
                  <a:gd name="T8" fmla="*/ 6 w 313"/>
                  <a:gd name="T9" fmla="*/ 0 h 192"/>
                  <a:gd name="T10" fmla="*/ 88 w 313"/>
                  <a:gd name="T11" fmla="*/ 4 h 192"/>
                  <a:gd name="T12" fmla="*/ 156 w 313"/>
                  <a:gd name="T13" fmla="*/ 6 h 192"/>
                  <a:gd name="T14" fmla="*/ 154 w 313"/>
                  <a:gd name="T15" fmla="*/ 83 h 192"/>
                  <a:gd name="T16" fmla="*/ 171 w 313"/>
                  <a:gd name="T17" fmla="*/ 88 h 192"/>
                  <a:gd name="T18" fmla="*/ 175 w 313"/>
                  <a:gd name="T19" fmla="*/ 100 h 192"/>
                  <a:gd name="T20" fmla="*/ 184 w 313"/>
                  <a:gd name="T21" fmla="*/ 102 h 192"/>
                  <a:gd name="T22" fmla="*/ 184 w 313"/>
                  <a:gd name="T23" fmla="*/ 129 h 192"/>
                  <a:gd name="T24" fmla="*/ 192 w 313"/>
                  <a:gd name="T25" fmla="*/ 121 h 192"/>
                  <a:gd name="T26" fmla="*/ 200 w 313"/>
                  <a:gd name="T27" fmla="*/ 121 h 192"/>
                  <a:gd name="T28" fmla="*/ 200 w 313"/>
                  <a:gd name="T29" fmla="*/ 129 h 192"/>
                  <a:gd name="T30" fmla="*/ 204 w 313"/>
                  <a:gd name="T31" fmla="*/ 132 h 192"/>
                  <a:gd name="T32" fmla="*/ 202 w 313"/>
                  <a:gd name="T33" fmla="*/ 136 h 192"/>
                  <a:gd name="T34" fmla="*/ 219 w 313"/>
                  <a:gd name="T35" fmla="*/ 136 h 192"/>
                  <a:gd name="T36" fmla="*/ 223 w 313"/>
                  <a:gd name="T37" fmla="*/ 131 h 192"/>
                  <a:gd name="T38" fmla="*/ 225 w 313"/>
                  <a:gd name="T39" fmla="*/ 136 h 192"/>
                  <a:gd name="T40" fmla="*/ 232 w 313"/>
                  <a:gd name="T41" fmla="*/ 125 h 192"/>
                  <a:gd name="T42" fmla="*/ 246 w 313"/>
                  <a:gd name="T43" fmla="*/ 117 h 192"/>
                  <a:gd name="T44" fmla="*/ 252 w 313"/>
                  <a:gd name="T45" fmla="*/ 123 h 192"/>
                  <a:gd name="T46" fmla="*/ 252 w 313"/>
                  <a:gd name="T47" fmla="*/ 140 h 192"/>
                  <a:gd name="T48" fmla="*/ 257 w 313"/>
                  <a:gd name="T49" fmla="*/ 136 h 192"/>
                  <a:gd name="T50" fmla="*/ 259 w 313"/>
                  <a:gd name="T51" fmla="*/ 142 h 192"/>
                  <a:gd name="T52" fmla="*/ 253 w 313"/>
                  <a:gd name="T53" fmla="*/ 148 h 192"/>
                  <a:gd name="T54" fmla="*/ 253 w 313"/>
                  <a:gd name="T55" fmla="*/ 152 h 192"/>
                  <a:gd name="T56" fmla="*/ 261 w 313"/>
                  <a:gd name="T57" fmla="*/ 150 h 192"/>
                  <a:gd name="T58" fmla="*/ 267 w 313"/>
                  <a:gd name="T59" fmla="*/ 140 h 192"/>
                  <a:gd name="T60" fmla="*/ 278 w 313"/>
                  <a:gd name="T61" fmla="*/ 138 h 192"/>
                  <a:gd name="T62" fmla="*/ 280 w 313"/>
                  <a:gd name="T63" fmla="*/ 140 h 192"/>
                  <a:gd name="T64" fmla="*/ 282 w 313"/>
                  <a:gd name="T65" fmla="*/ 154 h 192"/>
                  <a:gd name="T66" fmla="*/ 286 w 313"/>
                  <a:gd name="T67" fmla="*/ 159 h 192"/>
                  <a:gd name="T68" fmla="*/ 286 w 313"/>
                  <a:gd name="T69" fmla="*/ 169 h 192"/>
                  <a:gd name="T70" fmla="*/ 313 w 313"/>
                  <a:gd name="T71" fmla="*/ 171 h 192"/>
                  <a:gd name="T72" fmla="*/ 311 w 313"/>
                  <a:gd name="T73" fmla="*/ 192 h 192"/>
                  <a:gd name="T74" fmla="*/ 129 w 313"/>
                  <a:gd name="T75"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3" h="192">
                    <a:moveTo>
                      <a:pt x="129" y="186"/>
                    </a:moveTo>
                    <a:lnTo>
                      <a:pt x="6" y="180"/>
                    </a:lnTo>
                    <a:lnTo>
                      <a:pt x="8" y="123"/>
                    </a:lnTo>
                    <a:lnTo>
                      <a:pt x="0" y="123"/>
                    </a:lnTo>
                    <a:lnTo>
                      <a:pt x="6" y="0"/>
                    </a:lnTo>
                    <a:lnTo>
                      <a:pt x="88" y="4"/>
                    </a:lnTo>
                    <a:lnTo>
                      <a:pt x="156" y="6"/>
                    </a:lnTo>
                    <a:lnTo>
                      <a:pt x="154" y="83"/>
                    </a:lnTo>
                    <a:lnTo>
                      <a:pt x="171" y="88"/>
                    </a:lnTo>
                    <a:lnTo>
                      <a:pt x="175" y="100"/>
                    </a:lnTo>
                    <a:lnTo>
                      <a:pt x="184" y="102"/>
                    </a:lnTo>
                    <a:lnTo>
                      <a:pt x="184" y="129"/>
                    </a:lnTo>
                    <a:lnTo>
                      <a:pt x="192" y="121"/>
                    </a:lnTo>
                    <a:lnTo>
                      <a:pt x="200" y="121"/>
                    </a:lnTo>
                    <a:lnTo>
                      <a:pt x="200" y="129"/>
                    </a:lnTo>
                    <a:lnTo>
                      <a:pt x="204" y="132"/>
                    </a:lnTo>
                    <a:lnTo>
                      <a:pt x="202" y="136"/>
                    </a:lnTo>
                    <a:lnTo>
                      <a:pt x="219" y="136"/>
                    </a:lnTo>
                    <a:lnTo>
                      <a:pt x="223" y="131"/>
                    </a:lnTo>
                    <a:lnTo>
                      <a:pt x="225" y="136"/>
                    </a:lnTo>
                    <a:lnTo>
                      <a:pt x="232" y="125"/>
                    </a:lnTo>
                    <a:lnTo>
                      <a:pt x="246" y="117"/>
                    </a:lnTo>
                    <a:lnTo>
                      <a:pt x="252" y="123"/>
                    </a:lnTo>
                    <a:lnTo>
                      <a:pt x="252" y="140"/>
                    </a:lnTo>
                    <a:lnTo>
                      <a:pt x="257" y="136"/>
                    </a:lnTo>
                    <a:lnTo>
                      <a:pt x="259" y="142"/>
                    </a:lnTo>
                    <a:lnTo>
                      <a:pt x="253" y="148"/>
                    </a:lnTo>
                    <a:lnTo>
                      <a:pt x="253" y="152"/>
                    </a:lnTo>
                    <a:lnTo>
                      <a:pt x="261" y="150"/>
                    </a:lnTo>
                    <a:lnTo>
                      <a:pt x="267" y="140"/>
                    </a:lnTo>
                    <a:lnTo>
                      <a:pt x="278" y="138"/>
                    </a:lnTo>
                    <a:lnTo>
                      <a:pt x="280" y="140"/>
                    </a:lnTo>
                    <a:lnTo>
                      <a:pt x="282" y="154"/>
                    </a:lnTo>
                    <a:lnTo>
                      <a:pt x="286" y="159"/>
                    </a:lnTo>
                    <a:lnTo>
                      <a:pt x="286" y="169"/>
                    </a:lnTo>
                    <a:lnTo>
                      <a:pt x="313" y="171"/>
                    </a:lnTo>
                    <a:lnTo>
                      <a:pt x="311" y="192"/>
                    </a:lnTo>
                    <a:lnTo>
                      <a:pt x="129"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4" name="Freeform 1134"/>
              <p:cNvSpPr>
                <a:spLocks/>
              </p:cNvSpPr>
              <p:nvPr/>
            </p:nvSpPr>
            <p:spPr bwMode="auto">
              <a:xfrm>
                <a:off x="10170" y="9345"/>
                <a:ext cx="464" cy="321"/>
              </a:xfrm>
              <a:custGeom>
                <a:avLst/>
                <a:gdLst>
                  <a:gd name="T0" fmla="*/ 168 w 464"/>
                  <a:gd name="T1" fmla="*/ 302 h 321"/>
                  <a:gd name="T2" fmla="*/ 170 w 464"/>
                  <a:gd name="T3" fmla="*/ 294 h 321"/>
                  <a:gd name="T4" fmla="*/ 142 w 464"/>
                  <a:gd name="T5" fmla="*/ 288 h 321"/>
                  <a:gd name="T6" fmla="*/ 145 w 464"/>
                  <a:gd name="T7" fmla="*/ 261 h 321"/>
                  <a:gd name="T8" fmla="*/ 119 w 464"/>
                  <a:gd name="T9" fmla="*/ 256 h 321"/>
                  <a:gd name="T10" fmla="*/ 119 w 464"/>
                  <a:gd name="T11" fmla="*/ 250 h 321"/>
                  <a:gd name="T12" fmla="*/ 115 w 464"/>
                  <a:gd name="T13" fmla="*/ 250 h 321"/>
                  <a:gd name="T14" fmla="*/ 105 w 464"/>
                  <a:gd name="T15" fmla="*/ 246 h 321"/>
                  <a:gd name="T16" fmla="*/ 99 w 464"/>
                  <a:gd name="T17" fmla="*/ 236 h 321"/>
                  <a:gd name="T18" fmla="*/ 86 w 464"/>
                  <a:gd name="T19" fmla="*/ 233 h 321"/>
                  <a:gd name="T20" fmla="*/ 82 w 464"/>
                  <a:gd name="T21" fmla="*/ 227 h 321"/>
                  <a:gd name="T22" fmla="*/ 82 w 464"/>
                  <a:gd name="T23" fmla="*/ 219 h 321"/>
                  <a:gd name="T24" fmla="*/ 90 w 464"/>
                  <a:gd name="T25" fmla="*/ 206 h 321"/>
                  <a:gd name="T26" fmla="*/ 97 w 464"/>
                  <a:gd name="T27" fmla="*/ 206 h 321"/>
                  <a:gd name="T28" fmla="*/ 101 w 464"/>
                  <a:gd name="T29" fmla="*/ 198 h 321"/>
                  <a:gd name="T30" fmla="*/ 103 w 464"/>
                  <a:gd name="T31" fmla="*/ 192 h 321"/>
                  <a:gd name="T32" fmla="*/ 0 w 464"/>
                  <a:gd name="T33" fmla="*/ 177 h 321"/>
                  <a:gd name="T34" fmla="*/ 17 w 464"/>
                  <a:gd name="T35" fmla="*/ 79 h 321"/>
                  <a:gd name="T36" fmla="*/ 25 w 464"/>
                  <a:gd name="T37" fmla="*/ 29 h 321"/>
                  <a:gd name="T38" fmla="*/ 163 w 464"/>
                  <a:gd name="T39" fmla="*/ 50 h 321"/>
                  <a:gd name="T40" fmla="*/ 168 w 464"/>
                  <a:gd name="T41" fmla="*/ 21 h 321"/>
                  <a:gd name="T42" fmla="*/ 184 w 464"/>
                  <a:gd name="T43" fmla="*/ 23 h 321"/>
                  <a:gd name="T44" fmla="*/ 215 w 464"/>
                  <a:gd name="T45" fmla="*/ 29 h 321"/>
                  <a:gd name="T46" fmla="*/ 218 w 464"/>
                  <a:gd name="T47" fmla="*/ 0 h 321"/>
                  <a:gd name="T48" fmla="*/ 403 w 464"/>
                  <a:gd name="T49" fmla="*/ 25 h 321"/>
                  <a:gd name="T50" fmla="*/ 397 w 464"/>
                  <a:gd name="T51" fmla="*/ 56 h 321"/>
                  <a:gd name="T52" fmla="*/ 426 w 464"/>
                  <a:gd name="T53" fmla="*/ 60 h 321"/>
                  <a:gd name="T54" fmla="*/ 422 w 464"/>
                  <a:gd name="T55" fmla="*/ 89 h 321"/>
                  <a:gd name="T56" fmla="*/ 464 w 464"/>
                  <a:gd name="T57" fmla="*/ 96 h 321"/>
                  <a:gd name="T58" fmla="*/ 445 w 464"/>
                  <a:gd name="T59" fmla="*/ 229 h 321"/>
                  <a:gd name="T60" fmla="*/ 433 w 464"/>
                  <a:gd name="T61" fmla="*/ 225 h 321"/>
                  <a:gd name="T62" fmla="*/ 428 w 464"/>
                  <a:gd name="T63" fmla="*/ 229 h 321"/>
                  <a:gd name="T64" fmla="*/ 422 w 464"/>
                  <a:gd name="T65" fmla="*/ 227 h 321"/>
                  <a:gd name="T66" fmla="*/ 408 w 464"/>
                  <a:gd name="T67" fmla="*/ 229 h 321"/>
                  <a:gd name="T68" fmla="*/ 397 w 464"/>
                  <a:gd name="T69" fmla="*/ 236 h 321"/>
                  <a:gd name="T70" fmla="*/ 372 w 464"/>
                  <a:gd name="T71" fmla="*/ 229 h 321"/>
                  <a:gd name="T72" fmla="*/ 370 w 464"/>
                  <a:gd name="T73" fmla="*/ 258 h 321"/>
                  <a:gd name="T74" fmla="*/ 364 w 464"/>
                  <a:gd name="T75" fmla="*/ 269 h 321"/>
                  <a:gd name="T76" fmla="*/ 364 w 464"/>
                  <a:gd name="T77" fmla="*/ 284 h 321"/>
                  <a:gd name="T78" fmla="*/ 360 w 464"/>
                  <a:gd name="T79" fmla="*/ 286 h 321"/>
                  <a:gd name="T80" fmla="*/ 341 w 464"/>
                  <a:gd name="T81" fmla="*/ 292 h 321"/>
                  <a:gd name="T82" fmla="*/ 337 w 464"/>
                  <a:gd name="T83" fmla="*/ 298 h 321"/>
                  <a:gd name="T84" fmla="*/ 324 w 464"/>
                  <a:gd name="T85" fmla="*/ 304 h 321"/>
                  <a:gd name="T86" fmla="*/ 314 w 464"/>
                  <a:gd name="T87" fmla="*/ 302 h 321"/>
                  <a:gd name="T88" fmla="*/ 297 w 464"/>
                  <a:gd name="T89" fmla="*/ 315 h 321"/>
                  <a:gd name="T90" fmla="*/ 284 w 464"/>
                  <a:gd name="T91" fmla="*/ 321 h 321"/>
                  <a:gd name="T92" fmla="*/ 270 w 464"/>
                  <a:gd name="T93" fmla="*/ 317 h 321"/>
                  <a:gd name="T94" fmla="*/ 168 w 464"/>
                  <a:gd name="T95" fmla="*/ 302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4" h="321">
                    <a:moveTo>
                      <a:pt x="168" y="302"/>
                    </a:moveTo>
                    <a:lnTo>
                      <a:pt x="170" y="294"/>
                    </a:lnTo>
                    <a:lnTo>
                      <a:pt x="142" y="288"/>
                    </a:lnTo>
                    <a:lnTo>
                      <a:pt x="145" y="261"/>
                    </a:lnTo>
                    <a:lnTo>
                      <a:pt x="119" y="256"/>
                    </a:lnTo>
                    <a:lnTo>
                      <a:pt x="119" y="250"/>
                    </a:lnTo>
                    <a:lnTo>
                      <a:pt x="115" y="250"/>
                    </a:lnTo>
                    <a:lnTo>
                      <a:pt x="105" y="246"/>
                    </a:lnTo>
                    <a:lnTo>
                      <a:pt x="99" y="236"/>
                    </a:lnTo>
                    <a:lnTo>
                      <a:pt x="86" y="233"/>
                    </a:lnTo>
                    <a:lnTo>
                      <a:pt x="82" y="227"/>
                    </a:lnTo>
                    <a:lnTo>
                      <a:pt x="82" y="219"/>
                    </a:lnTo>
                    <a:lnTo>
                      <a:pt x="90" y="206"/>
                    </a:lnTo>
                    <a:lnTo>
                      <a:pt x="97" y="206"/>
                    </a:lnTo>
                    <a:lnTo>
                      <a:pt x="101" y="198"/>
                    </a:lnTo>
                    <a:lnTo>
                      <a:pt x="103" y="192"/>
                    </a:lnTo>
                    <a:lnTo>
                      <a:pt x="0" y="177"/>
                    </a:lnTo>
                    <a:lnTo>
                      <a:pt x="17" y="79"/>
                    </a:lnTo>
                    <a:lnTo>
                      <a:pt x="25" y="29"/>
                    </a:lnTo>
                    <a:lnTo>
                      <a:pt x="163" y="50"/>
                    </a:lnTo>
                    <a:lnTo>
                      <a:pt x="168" y="21"/>
                    </a:lnTo>
                    <a:lnTo>
                      <a:pt x="184" y="23"/>
                    </a:lnTo>
                    <a:lnTo>
                      <a:pt x="215" y="29"/>
                    </a:lnTo>
                    <a:lnTo>
                      <a:pt x="218" y="0"/>
                    </a:lnTo>
                    <a:lnTo>
                      <a:pt x="403" y="25"/>
                    </a:lnTo>
                    <a:lnTo>
                      <a:pt x="397" y="56"/>
                    </a:lnTo>
                    <a:lnTo>
                      <a:pt x="426" y="60"/>
                    </a:lnTo>
                    <a:lnTo>
                      <a:pt x="422" y="89"/>
                    </a:lnTo>
                    <a:lnTo>
                      <a:pt x="464" y="96"/>
                    </a:lnTo>
                    <a:lnTo>
                      <a:pt x="445" y="229"/>
                    </a:lnTo>
                    <a:lnTo>
                      <a:pt x="433" y="225"/>
                    </a:lnTo>
                    <a:lnTo>
                      <a:pt x="428" y="229"/>
                    </a:lnTo>
                    <a:lnTo>
                      <a:pt x="422" y="227"/>
                    </a:lnTo>
                    <a:lnTo>
                      <a:pt x="408" y="229"/>
                    </a:lnTo>
                    <a:lnTo>
                      <a:pt x="397" y="236"/>
                    </a:lnTo>
                    <a:lnTo>
                      <a:pt x="372" y="229"/>
                    </a:lnTo>
                    <a:lnTo>
                      <a:pt x="370" y="258"/>
                    </a:lnTo>
                    <a:lnTo>
                      <a:pt x="364" y="269"/>
                    </a:lnTo>
                    <a:lnTo>
                      <a:pt x="364" y="284"/>
                    </a:lnTo>
                    <a:lnTo>
                      <a:pt x="360" y="286"/>
                    </a:lnTo>
                    <a:lnTo>
                      <a:pt x="341" y="292"/>
                    </a:lnTo>
                    <a:lnTo>
                      <a:pt x="337" y="298"/>
                    </a:lnTo>
                    <a:lnTo>
                      <a:pt x="324" y="304"/>
                    </a:lnTo>
                    <a:lnTo>
                      <a:pt x="314" y="302"/>
                    </a:lnTo>
                    <a:lnTo>
                      <a:pt x="297" y="315"/>
                    </a:lnTo>
                    <a:lnTo>
                      <a:pt x="284" y="321"/>
                    </a:lnTo>
                    <a:lnTo>
                      <a:pt x="270" y="317"/>
                    </a:lnTo>
                    <a:lnTo>
                      <a:pt x="168" y="3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5" name="Freeform 1135"/>
              <p:cNvSpPr>
                <a:spLocks/>
              </p:cNvSpPr>
              <p:nvPr/>
            </p:nvSpPr>
            <p:spPr bwMode="auto">
              <a:xfrm>
                <a:off x="14826" y="9616"/>
                <a:ext cx="195" cy="449"/>
              </a:xfrm>
              <a:custGeom>
                <a:avLst/>
                <a:gdLst>
                  <a:gd name="T0" fmla="*/ 180 w 195"/>
                  <a:gd name="T1" fmla="*/ 0 h 449"/>
                  <a:gd name="T2" fmla="*/ 195 w 195"/>
                  <a:gd name="T3" fmla="*/ 255 h 449"/>
                  <a:gd name="T4" fmla="*/ 94 w 195"/>
                  <a:gd name="T5" fmla="*/ 378 h 449"/>
                  <a:gd name="T6" fmla="*/ 17 w 195"/>
                  <a:gd name="T7" fmla="*/ 449 h 449"/>
                  <a:gd name="T8" fmla="*/ 9 w 195"/>
                  <a:gd name="T9" fmla="*/ 228 h 449"/>
                  <a:gd name="T10" fmla="*/ 1 w 195"/>
                  <a:gd name="T11" fmla="*/ 121 h 449"/>
                  <a:gd name="T12" fmla="*/ 0 w 195"/>
                  <a:gd name="T13" fmla="*/ 6 h 449"/>
                  <a:gd name="T14" fmla="*/ 19 w 195"/>
                  <a:gd name="T15" fmla="*/ 8 h 449"/>
                  <a:gd name="T16" fmla="*/ 21 w 195"/>
                  <a:gd name="T17" fmla="*/ 36 h 449"/>
                  <a:gd name="T18" fmla="*/ 53 w 195"/>
                  <a:gd name="T19" fmla="*/ 38 h 449"/>
                  <a:gd name="T20" fmla="*/ 53 w 195"/>
                  <a:gd name="T21" fmla="*/ 59 h 449"/>
                  <a:gd name="T22" fmla="*/ 132 w 195"/>
                  <a:gd name="T23" fmla="*/ 42 h 449"/>
                  <a:gd name="T24" fmla="*/ 180 w 195"/>
                  <a:gd name="T2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449">
                    <a:moveTo>
                      <a:pt x="180" y="0"/>
                    </a:moveTo>
                    <a:lnTo>
                      <a:pt x="195" y="255"/>
                    </a:lnTo>
                    <a:lnTo>
                      <a:pt x="94" y="378"/>
                    </a:lnTo>
                    <a:lnTo>
                      <a:pt x="17" y="449"/>
                    </a:lnTo>
                    <a:lnTo>
                      <a:pt x="9" y="228"/>
                    </a:lnTo>
                    <a:lnTo>
                      <a:pt x="1" y="121"/>
                    </a:lnTo>
                    <a:lnTo>
                      <a:pt x="0" y="6"/>
                    </a:lnTo>
                    <a:lnTo>
                      <a:pt x="19" y="8"/>
                    </a:lnTo>
                    <a:lnTo>
                      <a:pt x="21" y="36"/>
                    </a:lnTo>
                    <a:lnTo>
                      <a:pt x="53" y="38"/>
                    </a:lnTo>
                    <a:lnTo>
                      <a:pt x="53" y="59"/>
                    </a:lnTo>
                    <a:lnTo>
                      <a:pt x="132" y="42"/>
                    </a:lnTo>
                    <a:lnTo>
                      <a:pt x="18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6" name="Freeform 1136"/>
              <p:cNvSpPr>
                <a:spLocks/>
              </p:cNvSpPr>
              <p:nvPr/>
            </p:nvSpPr>
            <p:spPr bwMode="auto">
              <a:xfrm>
                <a:off x="13228" y="9639"/>
                <a:ext cx="156" cy="184"/>
              </a:xfrm>
              <a:custGeom>
                <a:avLst/>
                <a:gdLst>
                  <a:gd name="T0" fmla="*/ 129 w 156"/>
                  <a:gd name="T1" fmla="*/ 184 h 184"/>
                  <a:gd name="T2" fmla="*/ 4 w 156"/>
                  <a:gd name="T3" fmla="*/ 180 h 184"/>
                  <a:gd name="T4" fmla="*/ 0 w 156"/>
                  <a:gd name="T5" fmla="*/ 180 h 184"/>
                  <a:gd name="T6" fmla="*/ 0 w 156"/>
                  <a:gd name="T7" fmla="*/ 119 h 184"/>
                  <a:gd name="T8" fmla="*/ 2 w 156"/>
                  <a:gd name="T9" fmla="*/ 98 h 184"/>
                  <a:gd name="T10" fmla="*/ 2 w 156"/>
                  <a:gd name="T11" fmla="*/ 61 h 184"/>
                  <a:gd name="T12" fmla="*/ 27 w 156"/>
                  <a:gd name="T13" fmla="*/ 61 h 184"/>
                  <a:gd name="T14" fmla="*/ 29 w 156"/>
                  <a:gd name="T15" fmla="*/ 0 h 184"/>
                  <a:gd name="T16" fmla="*/ 60 w 156"/>
                  <a:gd name="T17" fmla="*/ 0 h 184"/>
                  <a:gd name="T18" fmla="*/ 152 w 156"/>
                  <a:gd name="T19" fmla="*/ 4 h 184"/>
                  <a:gd name="T20" fmla="*/ 150 w 156"/>
                  <a:gd name="T21" fmla="*/ 63 h 184"/>
                  <a:gd name="T22" fmla="*/ 156 w 156"/>
                  <a:gd name="T23" fmla="*/ 63 h 184"/>
                  <a:gd name="T24" fmla="*/ 154 w 156"/>
                  <a:gd name="T25" fmla="*/ 184 h 184"/>
                  <a:gd name="T26" fmla="*/ 129 w 156"/>
                  <a:gd name="T2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84">
                    <a:moveTo>
                      <a:pt x="129" y="184"/>
                    </a:moveTo>
                    <a:lnTo>
                      <a:pt x="4" y="180"/>
                    </a:lnTo>
                    <a:lnTo>
                      <a:pt x="0" y="180"/>
                    </a:lnTo>
                    <a:lnTo>
                      <a:pt x="0" y="119"/>
                    </a:lnTo>
                    <a:lnTo>
                      <a:pt x="2" y="98"/>
                    </a:lnTo>
                    <a:lnTo>
                      <a:pt x="2" y="61"/>
                    </a:lnTo>
                    <a:lnTo>
                      <a:pt x="27" y="61"/>
                    </a:lnTo>
                    <a:lnTo>
                      <a:pt x="29" y="0"/>
                    </a:lnTo>
                    <a:lnTo>
                      <a:pt x="60" y="0"/>
                    </a:lnTo>
                    <a:lnTo>
                      <a:pt x="152" y="4"/>
                    </a:lnTo>
                    <a:lnTo>
                      <a:pt x="150" y="63"/>
                    </a:lnTo>
                    <a:lnTo>
                      <a:pt x="156" y="63"/>
                    </a:lnTo>
                    <a:lnTo>
                      <a:pt x="154" y="184"/>
                    </a:lnTo>
                    <a:lnTo>
                      <a:pt x="129"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7" name="Freeform 1137"/>
              <p:cNvSpPr>
                <a:spLocks/>
              </p:cNvSpPr>
              <p:nvPr/>
            </p:nvSpPr>
            <p:spPr bwMode="auto">
              <a:xfrm>
                <a:off x="13378" y="9643"/>
                <a:ext cx="240" cy="184"/>
              </a:xfrm>
              <a:custGeom>
                <a:avLst/>
                <a:gdLst>
                  <a:gd name="T0" fmla="*/ 240 w 240"/>
                  <a:gd name="T1" fmla="*/ 184 h 184"/>
                  <a:gd name="T2" fmla="*/ 100 w 240"/>
                  <a:gd name="T3" fmla="*/ 182 h 184"/>
                  <a:gd name="T4" fmla="*/ 4 w 240"/>
                  <a:gd name="T5" fmla="*/ 180 h 184"/>
                  <a:gd name="T6" fmla="*/ 6 w 240"/>
                  <a:gd name="T7" fmla="*/ 59 h 184"/>
                  <a:gd name="T8" fmla="*/ 0 w 240"/>
                  <a:gd name="T9" fmla="*/ 59 h 184"/>
                  <a:gd name="T10" fmla="*/ 2 w 240"/>
                  <a:gd name="T11" fmla="*/ 0 h 184"/>
                  <a:gd name="T12" fmla="*/ 182 w 240"/>
                  <a:gd name="T13" fmla="*/ 2 h 184"/>
                  <a:gd name="T14" fmla="*/ 182 w 240"/>
                  <a:gd name="T15" fmla="*/ 9 h 184"/>
                  <a:gd name="T16" fmla="*/ 182 w 240"/>
                  <a:gd name="T17" fmla="*/ 11 h 184"/>
                  <a:gd name="T18" fmla="*/ 188 w 240"/>
                  <a:gd name="T19" fmla="*/ 15 h 184"/>
                  <a:gd name="T20" fmla="*/ 182 w 240"/>
                  <a:gd name="T21" fmla="*/ 19 h 184"/>
                  <a:gd name="T22" fmla="*/ 186 w 240"/>
                  <a:gd name="T23" fmla="*/ 21 h 184"/>
                  <a:gd name="T24" fmla="*/ 186 w 240"/>
                  <a:gd name="T25" fmla="*/ 31 h 184"/>
                  <a:gd name="T26" fmla="*/ 192 w 240"/>
                  <a:gd name="T27" fmla="*/ 34 h 184"/>
                  <a:gd name="T28" fmla="*/ 194 w 240"/>
                  <a:gd name="T29" fmla="*/ 46 h 184"/>
                  <a:gd name="T30" fmla="*/ 200 w 240"/>
                  <a:gd name="T31" fmla="*/ 54 h 184"/>
                  <a:gd name="T32" fmla="*/ 203 w 240"/>
                  <a:gd name="T33" fmla="*/ 86 h 184"/>
                  <a:gd name="T34" fmla="*/ 211 w 240"/>
                  <a:gd name="T35" fmla="*/ 100 h 184"/>
                  <a:gd name="T36" fmla="*/ 209 w 240"/>
                  <a:gd name="T37" fmla="*/ 113 h 184"/>
                  <a:gd name="T38" fmla="*/ 215 w 240"/>
                  <a:gd name="T39" fmla="*/ 115 h 184"/>
                  <a:gd name="T40" fmla="*/ 219 w 240"/>
                  <a:gd name="T41" fmla="*/ 130 h 184"/>
                  <a:gd name="T42" fmla="*/ 219 w 240"/>
                  <a:gd name="T43" fmla="*/ 136 h 184"/>
                  <a:gd name="T44" fmla="*/ 224 w 240"/>
                  <a:gd name="T45" fmla="*/ 142 h 184"/>
                  <a:gd name="T46" fmla="*/ 230 w 240"/>
                  <a:gd name="T47" fmla="*/ 153 h 184"/>
                  <a:gd name="T48" fmla="*/ 232 w 240"/>
                  <a:gd name="T49" fmla="*/ 171 h 184"/>
                  <a:gd name="T50" fmla="*/ 240 w 240"/>
                  <a:gd name="T5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0" h="184">
                    <a:moveTo>
                      <a:pt x="240" y="184"/>
                    </a:moveTo>
                    <a:lnTo>
                      <a:pt x="100" y="182"/>
                    </a:lnTo>
                    <a:lnTo>
                      <a:pt x="4" y="180"/>
                    </a:lnTo>
                    <a:lnTo>
                      <a:pt x="6" y="59"/>
                    </a:lnTo>
                    <a:lnTo>
                      <a:pt x="0" y="59"/>
                    </a:lnTo>
                    <a:lnTo>
                      <a:pt x="2" y="0"/>
                    </a:lnTo>
                    <a:lnTo>
                      <a:pt x="182" y="2"/>
                    </a:lnTo>
                    <a:lnTo>
                      <a:pt x="182" y="9"/>
                    </a:lnTo>
                    <a:lnTo>
                      <a:pt x="182" y="11"/>
                    </a:lnTo>
                    <a:lnTo>
                      <a:pt x="188" y="15"/>
                    </a:lnTo>
                    <a:lnTo>
                      <a:pt x="182" y="19"/>
                    </a:lnTo>
                    <a:lnTo>
                      <a:pt x="186" y="21"/>
                    </a:lnTo>
                    <a:lnTo>
                      <a:pt x="186" y="31"/>
                    </a:lnTo>
                    <a:lnTo>
                      <a:pt x="192" y="34"/>
                    </a:lnTo>
                    <a:lnTo>
                      <a:pt x="194" y="46"/>
                    </a:lnTo>
                    <a:lnTo>
                      <a:pt x="200" y="54"/>
                    </a:lnTo>
                    <a:lnTo>
                      <a:pt x="203" y="86"/>
                    </a:lnTo>
                    <a:lnTo>
                      <a:pt x="211" y="100"/>
                    </a:lnTo>
                    <a:lnTo>
                      <a:pt x="209" y="113"/>
                    </a:lnTo>
                    <a:lnTo>
                      <a:pt x="215" y="115"/>
                    </a:lnTo>
                    <a:lnTo>
                      <a:pt x="219" y="130"/>
                    </a:lnTo>
                    <a:lnTo>
                      <a:pt x="219" y="136"/>
                    </a:lnTo>
                    <a:lnTo>
                      <a:pt x="224" y="142"/>
                    </a:lnTo>
                    <a:lnTo>
                      <a:pt x="230" y="153"/>
                    </a:lnTo>
                    <a:lnTo>
                      <a:pt x="232" y="171"/>
                    </a:lnTo>
                    <a:lnTo>
                      <a:pt x="240"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8" name="Freeform 1138"/>
              <p:cNvSpPr>
                <a:spLocks/>
              </p:cNvSpPr>
              <p:nvPr/>
            </p:nvSpPr>
            <p:spPr bwMode="auto">
              <a:xfrm>
                <a:off x="13560" y="9652"/>
                <a:ext cx="377" cy="237"/>
              </a:xfrm>
              <a:custGeom>
                <a:avLst/>
                <a:gdLst>
                  <a:gd name="T0" fmla="*/ 254 w 377"/>
                  <a:gd name="T1" fmla="*/ 237 h 237"/>
                  <a:gd name="T2" fmla="*/ 66 w 377"/>
                  <a:gd name="T3" fmla="*/ 235 h 237"/>
                  <a:gd name="T4" fmla="*/ 64 w 377"/>
                  <a:gd name="T5" fmla="*/ 229 h 237"/>
                  <a:gd name="T6" fmla="*/ 67 w 377"/>
                  <a:gd name="T7" fmla="*/ 221 h 237"/>
                  <a:gd name="T8" fmla="*/ 66 w 377"/>
                  <a:gd name="T9" fmla="*/ 214 h 237"/>
                  <a:gd name="T10" fmla="*/ 67 w 377"/>
                  <a:gd name="T11" fmla="*/ 200 h 237"/>
                  <a:gd name="T12" fmla="*/ 62 w 377"/>
                  <a:gd name="T13" fmla="*/ 196 h 237"/>
                  <a:gd name="T14" fmla="*/ 58 w 377"/>
                  <a:gd name="T15" fmla="*/ 175 h 237"/>
                  <a:gd name="T16" fmla="*/ 50 w 377"/>
                  <a:gd name="T17" fmla="*/ 162 h 237"/>
                  <a:gd name="T18" fmla="*/ 48 w 377"/>
                  <a:gd name="T19" fmla="*/ 144 h 237"/>
                  <a:gd name="T20" fmla="*/ 42 w 377"/>
                  <a:gd name="T21" fmla="*/ 133 h 237"/>
                  <a:gd name="T22" fmla="*/ 37 w 377"/>
                  <a:gd name="T23" fmla="*/ 127 h 237"/>
                  <a:gd name="T24" fmla="*/ 37 w 377"/>
                  <a:gd name="T25" fmla="*/ 121 h 237"/>
                  <a:gd name="T26" fmla="*/ 33 w 377"/>
                  <a:gd name="T27" fmla="*/ 106 h 237"/>
                  <a:gd name="T28" fmla="*/ 27 w 377"/>
                  <a:gd name="T29" fmla="*/ 104 h 237"/>
                  <a:gd name="T30" fmla="*/ 29 w 377"/>
                  <a:gd name="T31" fmla="*/ 91 h 237"/>
                  <a:gd name="T32" fmla="*/ 21 w 377"/>
                  <a:gd name="T33" fmla="*/ 77 h 237"/>
                  <a:gd name="T34" fmla="*/ 18 w 377"/>
                  <a:gd name="T35" fmla="*/ 45 h 237"/>
                  <a:gd name="T36" fmla="*/ 12 w 377"/>
                  <a:gd name="T37" fmla="*/ 37 h 237"/>
                  <a:gd name="T38" fmla="*/ 10 w 377"/>
                  <a:gd name="T39" fmla="*/ 25 h 237"/>
                  <a:gd name="T40" fmla="*/ 4 w 377"/>
                  <a:gd name="T41" fmla="*/ 22 h 237"/>
                  <a:gd name="T42" fmla="*/ 4 w 377"/>
                  <a:gd name="T43" fmla="*/ 12 h 237"/>
                  <a:gd name="T44" fmla="*/ 0 w 377"/>
                  <a:gd name="T45" fmla="*/ 10 h 237"/>
                  <a:gd name="T46" fmla="*/ 6 w 377"/>
                  <a:gd name="T47" fmla="*/ 6 h 237"/>
                  <a:gd name="T48" fmla="*/ 0 w 377"/>
                  <a:gd name="T49" fmla="*/ 2 h 237"/>
                  <a:gd name="T50" fmla="*/ 0 w 377"/>
                  <a:gd name="T51" fmla="*/ 0 h 237"/>
                  <a:gd name="T52" fmla="*/ 150 w 377"/>
                  <a:gd name="T53" fmla="*/ 2 h 237"/>
                  <a:gd name="T54" fmla="*/ 152 w 377"/>
                  <a:gd name="T55" fmla="*/ 56 h 237"/>
                  <a:gd name="T56" fmla="*/ 156 w 377"/>
                  <a:gd name="T57" fmla="*/ 56 h 237"/>
                  <a:gd name="T58" fmla="*/ 156 w 377"/>
                  <a:gd name="T59" fmla="*/ 75 h 237"/>
                  <a:gd name="T60" fmla="*/ 156 w 377"/>
                  <a:gd name="T61" fmla="*/ 116 h 237"/>
                  <a:gd name="T62" fmla="*/ 185 w 377"/>
                  <a:gd name="T63" fmla="*/ 116 h 237"/>
                  <a:gd name="T64" fmla="*/ 186 w 377"/>
                  <a:gd name="T65" fmla="*/ 144 h 237"/>
                  <a:gd name="T66" fmla="*/ 309 w 377"/>
                  <a:gd name="T67" fmla="*/ 144 h 237"/>
                  <a:gd name="T68" fmla="*/ 307 w 377"/>
                  <a:gd name="T69" fmla="*/ 116 h 237"/>
                  <a:gd name="T70" fmla="*/ 338 w 377"/>
                  <a:gd name="T71" fmla="*/ 114 h 237"/>
                  <a:gd name="T72" fmla="*/ 338 w 377"/>
                  <a:gd name="T73" fmla="*/ 85 h 237"/>
                  <a:gd name="T74" fmla="*/ 369 w 377"/>
                  <a:gd name="T75" fmla="*/ 85 h 237"/>
                  <a:gd name="T76" fmla="*/ 371 w 377"/>
                  <a:gd name="T77" fmla="*/ 177 h 237"/>
                  <a:gd name="T78" fmla="*/ 375 w 377"/>
                  <a:gd name="T79" fmla="*/ 177 h 237"/>
                  <a:gd name="T80" fmla="*/ 377 w 377"/>
                  <a:gd name="T81" fmla="*/ 237 h 237"/>
                  <a:gd name="T82" fmla="*/ 254 w 377"/>
                  <a:gd name="T83"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7" h="237">
                    <a:moveTo>
                      <a:pt x="254" y="237"/>
                    </a:moveTo>
                    <a:lnTo>
                      <a:pt x="66" y="235"/>
                    </a:lnTo>
                    <a:lnTo>
                      <a:pt x="64" y="229"/>
                    </a:lnTo>
                    <a:lnTo>
                      <a:pt x="67" y="221"/>
                    </a:lnTo>
                    <a:lnTo>
                      <a:pt x="66" y="214"/>
                    </a:lnTo>
                    <a:lnTo>
                      <a:pt x="67" y="200"/>
                    </a:lnTo>
                    <a:lnTo>
                      <a:pt x="62" y="196"/>
                    </a:lnTo>
                    <a:lnTo>
                      <a:pt x="58" y="175"/>
                    </a:lnTo>
                    <a:lnTo>
                      <a:pt x="50" y="162"/>
                    </a:lnTo>
                    <a:lnTo>
                      <a:pt x="48" y="144"/>
                    </a:lnTo>
                    <a:lnTo>
                      <a:pt x="42" y="133"/>
                    </a:lnTo>
                    <a:lnTo>
                      <a:pt x="37" y="127"/>
                    </a:lnTo>
                    <a:lnTo>
                      <a:pt x="37" y="121"/>
                    </a:lnTo>
                    <a:lnTo>
                      <a:pt x="33" y="106"/>
                    </a:lnTo>
                    <a:lnTo>
                      <a:pt x="27" y="104"/>
                    </a:lnTo>
                    <a:lnTo>
                      <a:pt x="29" y="91"/>
                    </a:lnTo>
                    <a:lnTo>
                      <a:pt x="21" y="77"/>
                    </a:lnTo>
                    <a:lnTo>
                      <a:pt x="18" y="45"/>
                    </a:lnTo>
                    <a:lnTo>
                      <a:pt x="12" y="37"/>
                    </a:lnTo>
                    <a:lnTo>
                      <a:pt x="10" y="25"/>
                    </a:lnTo>
                    <a:lnTo>
                      <a:pt x="4" y="22"/>
                    </a:lnTo>
                    <a:lnTo>
                      <a:pt x="4" y="12"/>
                    </a:lnTo>
                    <a:lnTo>
                      <a:pt x="0" y="10"/>
                    </a:lnTo>
                    <a:lnTo>
                      <a:pt x="6" y="6"/>
                    </a:lnTo>
                    <a:lnTo>
                      <a:pt x="0" y="2"/>
                    </a:lnTo>
                    <a:lnTo>
                      <a:pt x="0" y="0"/>
                    </a:lnTo>
                    <a:lnTo>
                      <a:pt x="150" y="2"/>
                    </a:lnTo>
                    <a:lnTo>
                      <a:pt x="152" y="56"/>
                    </a:lnTo>
                    <a:lnTo>
                      <a:pt x="156" y="56"/>
                    </a:lnTo>
                    <a:lnTo>
                      <a:pt x="156" y="75"/>
                    </a:lnTo>
                    <a:lnTo>
                      <a:pt x="156" y="116"/>
                    </a:lnTo>
                    <a:lnTo>
                      <a:pt x="185" y="116"/>
                    </a:lnTo>
                    <a:lnTo>
                      <a:pt x="186" y="144"/>
                    </a:lnTo>
                    <a:lnTo>
                      <a:pt x="309" y="144"/>
                    </a:lnTo>
                    <a:lnTo>
                      <a:pt x="307" y="116"/>
                    </a:lnTo>
                    <a:lnTo>
                      <a:pt x="338" y="114"/>
                    </a:lnTo>
                    <a:lnTo>
                      <a:pt x="338" y="85"/>
                    </a:lnTo>
                    <a:lnTo>
                      <a:pt x="369" y="85"/>
                    </a:lnTo>
                    <a:lnTo>
                      <a:pt x="371" y="177"/>
                    </a:lnTo>
                    <a:lnTo>
                      <a:pt x="375" y="177"/>
                    </a:lnTo>
                    <a:lnTo>
                      <a:pt x="377" y="237"/>
                    </a:lnTo>
                    <a:lnTo>
                      <a:pt x="254" y="2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9" name="Freeform 1139"/>
              <p:cNvSpPr>
                <a:spLocks/>
              </p:cNvSpPr>
              <p:nvPr/>
            </p:nvSpPr>
            <p:spPr bwMode="auto">
              <a:xfrm>
                <a:off x="13710" y="9654"/>
                <a:ext cx="219" cy="83"/>
              </a:xfrm>
              <a:custGeom>
                <a:avLst/>
                <a:gdLst>
                  <a:gd name="T0" fmla="*/ 6 w 219"/>
                  <a:gd name="T1" fmla="*/ 73 h 83"/>
                  <a:gd name="T2" fmla="*/ 6 w 219"/>
                  <a:gd name="T3" fmla="*/ 54 h 83"/>
                  <a:gd name="T4" fmla="*/ 2 w 219"/>
                  <a:gd name="T5" fmla="*/ 54 h 83"/>
                  <a:gd name="T6" fmla="*/ 0 w 219"/>
                  <a:gd name="T7" fmla="*/ 0 h 83"/>
                  <a:gd name="T8" fmla="*/ 217 w 219"/>
                  <a:gd name="T9" fmla="*/ 0 h 83"/>
                  <a:gd name="T10" fmla="*/ 217 w 219"/>
                  <a:gd name="T11" fmla="*/ 54 h 83"/>
                  <a:gd name="T12" fmla="*/ 219 w 219"/>
                  <a:gd name="T13" fmla="*/ 83 h 83"/>
                  <a:gd name="T14" fmla="*/ 188 w 219"/>
                  <a:gd name="T15" fmla="*/ 83 h 83"/>
                  <a:gd name="T16" fmla="*/ 188 w 219"/>
                  <a:gd name="T17" fmla="*/ 73 h 83"/>
                  <a:gd name="T18" fmla="*/ 6 w 219"/>
                  <a:gd name="T1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83">
                    <a:moveTo>
                      <a:pt x="6" y="73"/>
                    </a:moveTo>
                    <a:lnTo>
                      <a:pt x="6" y="54"/>
                    </a:lnTo>
                    <a:lnTo>
                      <a:pt x="2" y="54"/>
                    </a:lnTo>
                    <a:lnTo>
                      <a:pt x="0" y="0"/>
                    </a:lnTo>
                    <a:lnTo>
                      <a:pt x="217" y="0"/>
                    </a:lnTo>
                    <a:lnTo>
                      <a:pt x="217" y="54"/>
                    </a:lnTo>
                    <a:lnTo>
                      <a:pt x="219" y="83"/>
                    </a:lnTo>
                    <a:lnTo>
                      <a:pt x="188" y="83"/>
                    </a:lnTo>
                    <a:lnTo>
                      <a:pt x="188" y="73"/>
                    </a:lnTo>
                    <a:lnTo>
                      <a:pt x="6" y="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0" name="Freeform 1140"/>
              <p:cNvSpPr>
                <a:spLocks/>
              </p:cNvSpPr>
              <p:nvPr/>
            </p:nvSpPr>
            <p:spPr bwMode="auto">
              <a:xfrm>
                <a:off x="11903" y="9595"/>
                <a:ext cx="371" cy="288"/>
              </a:xfrm>
              <a:custGeom>
                <a:avLst/>
                <a:gdLst>
                  <a:gd name="T0" fmla="*/ 89 w 371"/>
                  <a:gd name="T1" fmla="*/ 278 h 288"/>
                  <a:gd name="T2" fmla="*/ 0 w 371"/>
                  <a:gd name="T3" fmla="*/ 271 h 288"/>
                  <a:gd name="T4" fmla="*/ 2 w 371"/>
                  <a:gd name="T5" fmla="*/ 247 h 288"/>
                  <a:gd name="T6" fmla="*/ 19 w 371"/>
                  <a:gd name="T7" fmla="*/ 38 h 288"/>
                  <a:gd name="T8" fmla="*/ 27 w 371"/>
                  <a:gd name="T9" fmla="*/ 42 h 288"/>
                  <a:gd name="T10" fmla="*/ 33 w 371"/>
                  <a:gd name="T11" fmla="*/ 48 h 288"/>
                  <a:gd name="T12" fmla="*/ 41 w 371"/>
                  <a:gd name="T13" fmla="*/ 46 h 288"/>
                  <a:gd name="T14" fmla="*/ 48 w 371"/>
                  <a:gd name="T15" fmla="*/ 54 h 288"/>
                  <a:gd name="T16" fmla="*/ 54 w 371"/>
                  <a:gd name="T17" fmla="*/ 54 h 288"/>
                  <a:gd name="T18" fmla="*/ 62 w 371"/>
                  <a:gd name="T19" fmla="*/ 48 h 288"/>
                  <a:gd name="T20" fmla="*/ 66 w 371"/>
                  <a:gd name="T21" fmla="*/ 40 h 288"/>
                  <a:gd name="T22" fmla="*/ 69 w 371"/>
                  <a:gd name="T23" fmla="*/ 38 h 288"/>
                  <a:gd name="T24" fmla="*/ 71 w 371"/>
                  <a:gd name="T25" fmla="*/ 48 h 288"/>
                  <a:gd name="T26" fmla="*/ 77 w 371"/>
                  <a:gd name="T27" fmla="*/ 44 h 288"/>
                  <a:gd name="T28" fmla="*/ 83 w 371"/>
                  <a:gd name="T29" fmla="*/ 36 h 288"/>
                  <a:gd name="T30" fmla="*/ 81 w 371"/>
                  <a:gd name="T31" fmla="*/ 25 h 288"/>
                  <a:gd name="T32" fmla="*/ 89 w 371"/>
                  <a:gd name="T33" fmla="*/ 27 h 288"/>
                  <a:gd name="T34" fmla="*/ 96 w 371"/>
                  <a:gd name="T35" fmla="*/ 23 h 288"/>
                  <a:gd name="T36" fmla="*/ 98 w 371"/>
                  <a:gd name="T37" fmla="*/ 21 h 288"/>
                  <a:gd name="T38" fmla="*/ 98 w 371"/>
                  <a:gd name="T39" fmla="*/ 13 h 288"/>
                  <a:gd name="T40" fmla="*/ 108 w 371"/>
                  <a:gd name="T41" fmla="*/ 4 h 288"/>
                  <a:gd name="T42" fmla="*/ 121 w 371"/>
                  <a:gd name="T43" fmla="*/ 6 h 288"/>
                  <a:gd name="T44" fmla="*/ 129 w 371"/>
                  <a:gd name="T45" fmla="*/ 0 h 288"/>
                  <a:gd name="T46" fmla="*/ 133 w 371"/>
                  <a:gd name="T47" fmla="*/ 2 h 288"/>
                  <a:gd name="T48" fmla="*/ 129 w 371"/>
                  <a:gd name="T49" fmla="*/ 6 h 288"/>
                  <a:gd name="T50" fmla="*/ 137 w 371"/>
                  <a:gd name="T51" fmla="*/ 19 h 288"/>
                  <a:gd name="T52" fmla="*/ 135 w 371"/>
                  <a:gd name="T53" fmla="*/ 31 h 288"/>
                  <a:gd name="T54" fmla="*/ 142 w 371"/>
                  <a:gd name="T55" fmla="*/ 34 h 288"/>
                  <a:gd name="T56" fmla="*/ 150 w 371"/>
                  <a:gd name="T57" fmla="*/ 44 h 288"/>
                  <a:gd name="T58" fmla="*/ 169 w 371"/>
                  <a:gd name="T59" fmla="*/ 38 h 288"/>
                  <a:gd name="T60" fmla="*/ 181 w 371"/>
                  <a:gd name="T61" fmla="*/ 38 h 288"/>
                  <a:gd name="T62" fmla="*/ 210 w 371"/>
                  <a:gd name="T63" fmla="*/ 31 h 288"/>
                  <a:gd name="T64" fmla="*/ 213 w 371"/>
                  <a:gd name="T65" fmla="*/ 29 h 288"/>
                  <a:gd name="T66" fmla="*/ 215 w 371"/>
                  <a:gd name="T67" fmla="*/ 17 h 288"/>
                  <a:gd name="T68" fmla="*/ 219 w 371"/>
                  <a:gd name="T69" fmla="*/ 11 h 288"/>
                  <a:gd name="T70" fmla="*/ 242 w 371"/>
                  <a:gd name="T71" fmla="*/ 6 h 288"/>
                  <a:gd name="T72" fmla="*/ 279 w 371"/>
                  <a:gd name="T73" fmla="*/ 11 h 288"/>
                  <a:gd name="T74" fmla="*/ 292 w 371"/>
                  <a:gd name="T75" fmla="*/ 17 h 288"/>
                  <a:gd name="T76" fmla="*/ 306 w 371"/>
                  <a:gd name="T77" fmla="*/ 13 h 288"/>
                  <a:gd name="T78" fmla="*/ 311 w 371"/>
                  <a:gd name="T79" fmla="*/ 17 h 288"/>
                  <a:gd name="T80" fmla="*/ 329 w 371"/>
                  <a:gd name="T81" fmla="*/ 19 h 288"/>
                  <a:gd name="T82" fmla="*/ 332 w 371"/>
                  <a:gd name="T83" fmla="*/ 23 h 288"/>
                  <a:gd name="T84" fmla="*/ 330 w 371"/>
                  <a:gd name="T85" fmla="*/ 29 h 288"/>
                  <a:gd name="T86" fmla="*/ 348 w 371"/>
                  <a:gd name="T87" fmla="*/ 34 h 288"/>
                  <a:gd name="T88" fmla="*/ 350 w 371"/>
                  <a:gd name="T89" fmla="*/ 50 h 288"/>
                  <a:gd name="T90" fmla="*/ 359 w 371"/>
                  <a:gd name="T91" fmla="*/ 50 h 288"/>
                  <a:gd name="T92" fmla="*/ 363 w 371"/>
                  <a:gd name="T93" fmla="*/ 57 h 288"/>
                  <a:gd name="T94" fmla="*/ 369 w 371"/>
                  <a:gd name="T95" fmla="*/ 61 h 288"/>
                  <a:gd name="T96" fmla="*/ 371 w 371"/>
                  <a:gd name="T97" fmla="*/ 65 h 288"/>
                  <a:gd name="T98" fmla="*/ 367 w 371"/>
                  <a:gd name="T99" fmla="*/ 73 h 288"/>
                  <a:gd name="T100" fmla="*/ 352 w 371"/>
                  <a:gd name="T101" fmla="*/ 90 h 288"/>
                  <a:gd name="T102" fmla="*/ 344 w 371"/>
                  <a:gd name="T103" fmla="*/ 115 h 288"/>
                  <a:gd name="T104" fmla="*/ 348 w 371"/>
                  <a:gd name="T105" fmla="*/ 127 h 288"/>
                  <a:gd name="T106" fmla="*/ 344 w 371"/>
                  <a:gd name="T107" fmla="*/ 175 h 288"/>
                  <a:gd name="T108" fmla="*/ 234 w 371"/>
                  <a:gd name="T109" fmla="*/ 169 h 288"/>
                  <a:gd name="T110" fmla="*/ 223 w 371"/>
                  <a:gd name="T111" fmla="*/ 288 h 288"/>
                  <a:gd name="T112" fmla="*/ 89 w 371"/>
                  <a:gd name="T113" fmla="*/ 27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1" h="288">
                    <a:moveTo>
                      <a:pt x="89" y="278"/>
                    </a:moveTo>
                    <a:lnTo>
                      <a:pt x="0" y="271"/>
                    </a:lnTo>
                    <a:lnTo>
                      <a:pt x="2" y="247"/>
                    </a:lnTo>
                    <a:lnTo>
                      <a:pt x="19" y="38"/>
                    </a:lnTo>
                    <a:lnTo>
                      <a:pt x="27" y="42"/>
                    </a:lnTo>
                    <a:lnTo>
                      <a:pt x="33" y="48"/>
                    </a:lnTo>
                    <a:lnTo>
                      <a:pt x="41" y="46"/>
                    </a:lnTo>
                    <a:lnTo>
                      <a:pt x="48" y="54"/>
                    </a:lnTo>
                    <a:lnTo>
                      <a:pt x="54" y="54"/>
                    </a:lnTo>
                    <a:lnTo>
                      <a:pt x="62" y="48"/>
                    </a:lnTo>
                    <a:lnTo>
                      <a:pt x="66" y="40"/>
                    </a:lnTo>
                    <a:lnTo>
                      <a:pt x="69" y="38"/>
                    </a:lnTo>
                    <a:lnTo>
                      <a:pt x="71" y="48"/>
                    </a:lnTo>
                    <a:lnTo>
                      <a:pt x="77" y="44"/>
                    </a:lnTo>
                    <a:lnTo>
                      <a:pt x="83" y="36"/>
                    </a:lnTo>
                    <a:lnTo>
                      <a:pt x="81" y="25"/>
                    </a:lnTo>
                    <a:lnTo>
                      <a:pt x="89" y="27"/>
                    </a:lnTo>
                    <a:lnTo>
                      <a:pt x="96" y="23"/>
                    </a:lnTo>
                    <a:lnTo>
                      <a:pt x="98" y="21"/>
                    </a:lnTo>
                    <a:lnTo>
                      <a:pt x="98" y="13"/>
                    </a:lnTo>
                    <a:lnTo>
                      <a:pt x="108" y="4"/>
                    </a:lnTo>
                    <a:lnTo>
                      <a:pt x="121" y="6"/>
                    </a:lnTo>
                    <a:lnTo>
                      <a:pt x="129" y="0"/>
                    </a:lnTo>
                    <a:lnTo>
                      <a:pt x="133" y="2"/>
                    </a:lnTo>
                    <a:lnTo>
                      <a:pt x="129" y="6"/>
                    </a:lnTo>
                    <a:lnTo>
                      <a:pt x="137" y="19"/>
                    </a:lnTo>
                    <a:lnTo>
                      <a:pt x="135" y="31"/>
                    </a:lnTo>
                    <a:lnTo>
                      <a:pt x="142" y="34"/>
                    </a:lnTo>
                    <a:lnTo>
                      <a:pt x="150" y="44"/>
                    </a:lnTo>
                    <a:lnTo>
                      <a:pt x="169" y="38"/>
                    </a:lnTo>
                    <a:lnTo>
                      <a:pt x="181" y="38"/>
                    </a:lnTo>
                    <a:lnTo>
                      <a:pt x="210" y="31"/>
                    </a:lnTo>
                    <a:lnTo>
                      <a:pt x="213" y="29"/>
                    </a:lnTo>
                    <a:lnTo>
                      <a:pt x="215" y="17"/>
                    </a:lnTo>
                    <a:lnTo>
                      <a:pt x="219" y="11"/>
                    </a:lnTo>
                    <a:lnTo>
                      <a:pt x="242" y="6"/>
                    </a:lnTo>
                    <a:lnTo>
                      <a:pt x="279" y="11"/>
                    </a:lnTo>
                    <a:lnTo>
                      <a:pt x="292" y="17"/>
                    </a:lnTo>
                    <a:lnTo>
                      <a:pt x="306" y="13"/>
                    </a:lnTo>
                    <a:lnTo>
                      <a:pt x="311" y="17"/>
                    </a:lnTo>
                    <a:lnTo>
                      <a:pt x="329" y="19"/>
                    </a:lnTo>
                    <a:lnTo>
                      <a:pt x="332" y="23"/>
                    </a:lnTo>
                    <a:lnTo>
                      <a:pt x="330" y="29"/>
                    </a:lnTo>
                    <a:lnTo>
                      <a:pt x="348" y="34"/>
                    </a:lnTo>
                    <a:lnTo>
                      <a:pt x="350" y="50"/>
                    </a:lnTo>
                    <a:lnTo>
                      <a:pt x="359" y="50"/>
                    </a:lnTo>
                    <a:lnTo>
                      <a:pt x="363" y="57"/>
                    </a:lnTo>
                    <a:lnTo>
                      <a:pt x="369" y="61"/>
                    </a:lnTo>
                    <a:lnTo>
                      <a:pt x="371" y="65"/>
                    </a:lnTo>
                    <a:lnTo>
                      <a:pt x="367" y="73"/>
                    </a:lnTo>
                    <a:lnTo>
                      <a:pt x="352" y="90"/>
                    </a:lnTo>
                    <a:lnTo>
                      <a:pt x="344" y="115"/>
                    </a:lnTo>
                    <a:lnTo>
                      <a:pt x="348" y="127"/>
                    </a:lnTo>
                    <a:lnTo>
                      <a:pt x="344" y="175"/>
                    </a:lnTo>
                    <a:lnTo>
                      <a:pt x="234" y="169"/>
                    </a:lnTo>
                    <a:lnTo>
                      <a:pt x="223" y="288"/>
                    </a:lnTo>
                    <a:lnTo>
                      <a:pt x="89" y="2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1" name="Freeform 1141"/>
              <p:cNvSpPr>
                <a:spLocks/>
              </p:cNvSpPr>
              <p:nvPr/>
            </p:nvSpPr>
            <p:spPr bwMode="auto">
              <a:xfrm>
                <a:off x="11631" y="9568"/>
                <a:ext cx="291" cy="286"/>
              </a:xfrm>
              <a:custGeom>
                <a:avLst/>
                <a:gdLst>
                  <a:gd name="T0" fmla="*/ 182 w 291"/>
                  <a:gd name="T1" fmla="*/ 280 h 286"/>
                  <a:gd name="T2" fmla="*/ 161 w 291"/>
                  <a:gd name="T3" fmla="*/ 278 h 286"/>
                  <a:gd name="T4" fmla="*/ 167 w 291"/>
                  <a:gd name="T5" fmla="*/ 219 h 286"/>
                  <a:gd name="T6" fmla="*/ 147 w 291"/>
                  <a:gd name="T7" fmla="*/ 217 h 286"/>
                  <a:gd name="T8" fmla="*/ 151 w 291"/>
                  <a:gd name="T9" fmla="*/ 188 h 286"/>
                  <a:gd name="T10" fmla="*/ 57 w 291"/>
                  <a:gd name="T11" fmla="*/ 177 h 286"/>
                  <a:gd name="T12" fmla="*/ 61 w 291"/>
                  <a:gd name="T13" fmla="*/ 150 h 286"/>
                  <a:gd name="T14" fmla="*/ 0 w 291"/>
                  <a:gd name="T15" fmla="*/ 142 h 286"/>
                  <a:gd name="T16" fmla="*/ 2 w 291"/>
                  <a:gd name="T17" fmla="*/ 113 h 286"/>
                  <a:gd name="T18" fmla="*/ 5 w 291"/>
                  <a:gd name="T19" fmla="*/ 88 h 286"/>
                  <a:gd name="T20" fmla="*/ 15 w 291"/>
                  <a:gd name="T21" fmla="*/ 88 h 286"/>
                  <a:gd name="T22" fmla="*/ 21 w 291"/>
                  <a:gd name="T23" fmla="*/ 17 h 286"/>
                  <a:gd name="T24" fmla="*/ 25 w 291"/>
                  <a:gd name="T25" fmla="*/ 15 h 286"/>
                  <a:gd name="T26" fmla="*/ 26 w 291"/>
                  <a:gd name="T27" fmla="*/ 8 h 286"/>
                  <a:gd name="T28" fmla="*/ 30 w 291"/>
                  <a:gd name="T29" fmla="*/ 8 h 286"/>
                  <a:gd name="T30" fmla="*/ 34 w 291"/>
                  <a:gd name="T31" fmla="*/ 15 h 286"/>
                  <a:gd name="T32" fmla="*/ 42 w 291"/>
                  <a:gd name="T33" fmla="*/ 15 h 286"/>
                  <a:gd name="T34" fmla="*/ 40 w 291"/>
                  <a:gd name="T35" fmla="*/ 21 h 286"/>
                  <a:gd name="T36" fmla="*/ 44 w 291"/>
                  <a:gd name="T37" fmla="*/ 21 h 286"/>
                  <a:gd name="T38" fmla="*/ 53 w 291"/>
                  <a:gd name="T39" fmla="*/ 15 h 286"/>
                  <a:gd name="T40" fmla="*/ 55 w 291"/>
                  <a:gd name="T41" fmla="*/ 25 h 286"/>
                  <a:gd name="T42" fmla="*/ 57 w 291"/>
                  <a:gd name="T43" fmla="*/ 25 h 286"/>
                  <a:gd name="T44" fmla="*/ 69 w 291"/>
                  <a:gd name="T45" fmla="*/ 15 h 286"/>
                  <a:gd name="T46" fmla="*/ 69 w 291"/>
                  <a:gd name="T47" fmla="*/ 21 h 286"/>
                  <a:gd name="T48" fmla="*/ 73 w 291"/>
                  <a:gd name="T49" fmla="*/ 21 h 286"/>
                  <a:gd name="T50" fmla="*/ 76 w 291"/>
                  <a:gd name="T51" fmla="*/ 17 h 286"/>
                  <a:gd name="T52" fmla="*/ 76 w 291"/>
                  <a:gd name="T53" fmla="*/ 10 h 286"/>
                  <a:gd name="T54" fmla="*/ 84 w 291"/>
                  <a:gd name="T55" fmla="*/ 11 h 286"/>
                  <a:gd name="T56" fmla="*/ 88 w 291"/>
                  <a:gd name="T57" fmla="*/ 4 h 286"/>
                  <a:gd name="T58" fmla="*/ 98 w 291"/>
                  <a:gd name="T59" fmla="*/ 0 h 286"/>
                  <a:gd name="T60" fmla="*/ 107 w 291"/>
                  <a:gd name="T61" fmla="*/ 8 h 286"/>
                  <a:gd name="T62" fmla="*/ 124 w 291"/>
                  <a:gd name="T63" fmla="*/ 8 h 286"/>
                  <a:gd name="T64" fmla="*/ 130 w 291"/>
                  <a:gd name="T65" fmla="*/ 13 h 286"/>
                  <a:gd name="T66" fmla="*/ 142 w 291"/>
                  <a:gd name="T67" fmla="*/ 11 h 286"/>
                  <a:gd name="T68" fmla="*/ 149 w 291"/>
                  <a:gd name="T69" fmla="*/ 17 h 286"/>
                  <a:gd name="T70" fmla="*/ 157 w 291"/>
                  <a:gd name="T71" fmla="*/ 17 h 286"/>
                  <a:gd name="T72" fmla="*/ 159 w 291"/>
                  <a:gd name="T73" fmla="*/ 8 h 286"/>
                  <a:gd name="T74" fmla="*/ 167 w 291"/>
                  <a:gd name="T75" fmla="*/ 10 h 286"/>
                  <a:gd name="T76" fmla="*/ 169 w 291"/>
                  <a:gd name="T77" fmla="*/ 15 h 286"/>
                  <a:gd name="T78" fmla="*/ 182 w 291"/>
                  <a:gd name="T79" fmla="*/ 15 h 286"/>
                  <a:gd name="T80" fmla="*/ 188 w 291"/>
                  <a:gd name="T81" fmla="*/ 17 h 286"/>
                  <a:gd name="T82" fmla="*/ 194 w 291"/>
                  <a:gd name="T83" fmla="*/ 13 h 286"/>
                  <a:gd name="T84" fmla="*/ 199 w 291"/>
                  <a:gd name="T85" fmla="*/ 17 h 286"/>
                  <a:gd name="T86" fmla="*/ 201 w 291"/>
                  <a:gd name="T87" fmla="*/ 25 h 286"/>
                  <a:gd name="T88" fmla="*/ 222 w 291"/>
                  <a:gd name="T89" fmla="*/ 35 h 286"/>
                  <a:gd name="T90" fmla="*/ 224 w 291"/>
                  <a:gd name="T91" fmla="*/ 44 h 286"/>
                  <a:gd name="T92" fmla="*/ 236 w 291"/>
                  <a:gd name="T93" fmla="*/ 42 h 286"/>
                  <a:gd name="T94" fmla="*/ 243 w 291"/>
                  <a:gd name="T95" fmla="*/ 50 h 286"/>
                  <a:gd name="T96" fmla="*/ 251 w 291"/>
                  <a:gd name="T97" fmla="*/ 52 h 286"/>
                  <a:gd name="T98" fmla="*/ 255 w 291"/>
                  <a:gd name="T99" fmla="*/ 50 h 286"/>
                  <a:gd name="T100" fmla="*/ 259 w 291"/>
                  <a:gd name="T101" fmla="*/ 38 h 286"/>
                  <a:gd name="T102" fmla="*/ 263 w 291"/>
                  <a:gd name="T103" fmla="*/ 38 h 286"/>
                  <a:gd name="T104" fmla="*/ 263 w 291"/>
                  <a:gd name="T105" fmla="*/ 50 h 286"/>
                  <a:gd name="T106" fmla="*/ 274 w 291"/>
                  <a:gd name="T107" fmla="*/ 44 h 286"/>
                  <a:gd name="T108" fmla="*/ 276 w 291"/>
                  <a:gd name="T109" fmla="*/ 54 h 286"/>
                  <a:gd name="T110" fmla="*/ 282 w 291"/>
                  <a:gd name="T111" fmla="*/ 56 h 286"/>
                  <a:gd name="T112" fmla="*/ 282 w 291"/>
                  <a:gd name="T113" fmla="*/ 63 h 286"/>
                  <a:gd name="T114" fmla="*/ 291 w 291"/>
                  <a:gd name="T115" fmla="*/ 65 h 286"/>
                  <a:gd name="T116" fmla="*/ 274 w 291"/>
                  <a:gd name="T117" fmla="*/ 274 h 286"/>
                  <a:gd name="T118" fmla="*/ 255 w 291"/>
                  <a:gd name="T119" fmla="*/ 273 h 286"/>
                  <a:gd name="T120" fmla="*/ 253 w 291"/>
                  <a:gd name="T121" fmla="*/ 286 h 286"/>
                  <a:gd name="T122" fmla="*/ 182 w 291"/>
                  <a:gd name="T123" fmla="*/ 28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1" h="286">
                    <a:moveTo>
                      <a:pt x="182" y="280"/>
                    </a:moveTo>
                    <a:lnTo>
                      <a:pt x="161" y="278"/>
                    </a:lnTo>
                    <a:lnTo>
                      <a:pt x="167" y="219"/>
                    </a:lnTo>
                    <a:lnTo>
                      <a:pt x="147" y="217"/>
                    </a:lnTo>
                    <a:lnTo>
                      <a:pt x="151" y="188"/>
                    </a:lnTo>
                    <a:lnTo>
                      <a:pt x="57" y="177"/>
                    </a:lnTo>
                    <a:lnTo>
                      <a:pt x="61" y="150"/>
                    </a:lnTo>
                    <a:lnTo>
                      <a:pt x="0" y="142"/>
                    </a:lnTo>
                    <a:lnTo>
                      <a:pt x="2" y="113"/>
                    </a:lnTo>
                    <a:lnTo>
                      <a:pt x="5" y="88"/>
                    </a:lnTo>
                    <a:lnTo>
                      <a:pt x="15" y="88"/>
                    </a:lnTo>
                    <a:lnTo>
                      <a:pt x="21" y="17"/>
                    </a:lnTo>
                    <a:lnTo>
                      <a:pt x="25" y="15"/>
                    </a:lnTo>
                    <a:lnTo>
                      <a:pt x="26" y="8"/>
                    </a:lnTo>
                    <a:lnTo>
                      <a:pt x="30" y="8"/>
                    </a:lnTo>
                    <a:lnTo>
                      <a:pt x="34" y="15"/>
                    </a:lnTo>
                    <a:lnTo>
                      <a:pt x="42" y="15"/>
                    </a:lnTo>
                    <a:lnTo>
                      <a:pt x="40" y="21"/>
                    </a:lnTo>
                    <a:lnTo>
                      <a:pt x="44" y="21"/>
                    </a:lnTo>
                    <a:lnTo>
                      <a:pt x="53" y="15"/>
                    </a:lnTo>
                    <a:lnTo>
                      <a:pt x="55" y="25"/>
                    </a:lnTo>
                    <a:lnTo>
                      <a:pt x="57" y="25"/>
                    </a:lnTo>
                    <a:lnTo>
                      <a:pt x="69" y="15"/>
                    </a:lnTo>
                    <a:lnTo>
                      <a:pt x="69" y="21"/>
                    </a:lnTo>
                    <a:lnTo>
                      <a:pt x="73" y="21"/>
                    </a:lnTo>
                    <a:lnTo>
                      <a:pt x="76" y="17"/>
                    </a:lnTo>
                    <a:lnTo>
                      <a:pt x="76" y="10"/>
                    </a:lnTo>
                    <a:lnTo>
                      <a:pt x="84" y="11"/>
                    </a:lnTo>
                    <a:lnTo>
                      <a:pt x="88" y="4"/>
                    </a:lnTo>
                    <a:lnTo>
                      <a:pt x="98" y="0"/>
                    </a:lnTo>
                    <a:lnTo>
                      <a:pt x="107" y="8"/>
                    </a:lnTo>
                    <a:lnTo>
                      <a:pt x="124" y="8"/>
                    </a:lnTo>
                    <a:lnTo>
                      <a:pt x="130" y="13"/>
                    </a:lnTo>
                    <a:lnTo>
                      <a:pt x="142" y="11"/>
                    </a:lnTo>
                    <a:lnTo>
                      <a:pt x="149" y="17"/>
                    </a:lnTo>
                    <a:lnTo>
                      <a:pt x="157" y="17"/>
                    </a:lnTo>
                    <a:lnTo>
                      <a:pt x="159" y="8"/>
                    </a:lnTo>
                    <a:lnTo>
                      <a:pt x="167" y="10"/>
                    </a:lnTo>
                    <a:lnTo>
                      <a:pt x="169" y="15"/>
                    </a:lnTo>
                    <a:lnTo>
                      <a:pt x="182" y="15"/>
                    </a:lnTo>
                    <a:lnTo>
                      <a:pt x="188" y="17"/>
                    </a:lnTo>
                    <a:lnTo>
                      <a:pt x="194" y="13"/>
                    </a:lnTo>
                    <a:lnTo>
                      <a:pt x="199" y="17"/>
                    </a:lnTo>
                    <a:lnTo>
                      <a:pt x="201" y="25"/>
                    </a:lnTo>
                    <a:lnTo>
                      <a:pt x="222" y="35"/>
                    </a:lnTo>
                    <a:lnTo>
                      <a:pt x="224" y="44"/>
                    </a:lnTo>
                    <a:lnTo>
                      <a:pt x="236" y="42"/>
                    </a:lnTo>
                    <a:lnTo>
                      <a:pt x="243" y="50"/>
                    </a:lnTo>
                    <a:lnTo>
                      <a:pt x="251" y="52"/>
                    </a:lnTo>
                    <a:lnTo>
                      <a:pt x="255" y="50"/>
                    </a:lnTo>
                    <a:lnTo>
                      <a:pt x="259" y="38"/>
                    </a:lnTo>
                    <a:lnTo>
                      <a:pt x="263" y="38"/>
                    </a:lnTo>
                    <a:lnTo>
                      <a:pt x="263" y="50"/>
                    </a:lnTo>
                    <a:lnTo>
                      <a:pt x="274" y="44"/>
                    </a:lnTo>
                    <a:lnTo>
                      <a:pt x="276" y="54"/>
                    </a:lnTo>
                    <a:lnTo>
                      <a:pt x="282" y="56"/>
                    </a:lnTo>
                    <a:lnTo>
                      <a:pt x="282" y="63"/>
                    </a:lnTo>
                    <a:lnTo>
                      <a:pt x="291" y="65"/>
                    </a:lnTo>
                    <a:lnTo>
                      <a:pt x="274" y="274"/>
                    </a:lnTo>
                    <a:lnTo>
                      <a:pt x="255" y="273"/>
                    </a:lnTo>
                    <a:lnTo>
                      <a:pt x="253" y="286"/>
                    </a:lnTo>
                    <a:lnTo>
                      <a:pt x="182" y="2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2" name="Freeform 1142"/>
              <p:cNvSpPr>
                <a:spLocks noEditPoints="1"/>
              </p:cNvSpPr>
              <p:nvPr/>
            </p:nvSpPr>
            <p:spPr bwMode="auto">
              <a:xfrm>
                <a:off x="9983" y="9339"/>
                <a:ext cx="204" cy="227"/>
              </a:xfrm>
              <a:custGeom>
                <a:avLst/>
                <a:gdLst>
                  <a:gd name="T0" fmla="*/ 29 w 204"/>
                  <a:gd name="T1" fmla="*/ 219 h 227"/>
                  <a:gd name="T2" fmla="*/ 14 w 204"/>
                  <a:gd name="T3" fmla="*/ 221 h 227"/>
                  <a:gd name="T4" fmla="*/ 0 w 204"/>
                  <a:gd name="T5" fmla="*/ 219 h 227"/>
                  <a:gd name="T6" fmla="*/ 0 w 204"/>
                  <a:gd name="T7" fmla="*/ 0 h 227"/>
                  <a:gd name="T8" fmla="*/ 35 w 204"/>
                  <a:gd name="T9" fmla="*/ 6 h 227"/>
                  <a:gd name="T10" fmla="*/ 33 w 204"/>
                  <a:gd name="T11" fmla="*/ 20 h 227"/>
                  <a:gd name="T12" fmla="*/ 62 w 204"/>
                  <a:gd name="T13" fmla="*/ 27 h 227"/>
                  <a:gd name="T14" fmla="*/ 60 w 204"/>
                  <a:gd name="T15" fmla="*/ 41 h 227"/>
                  <a:gd name="T16" fmla="*/ 73 w 204"/>
                  <a:gd name="T17" fmla="*/ 45 h 227"/>
                  <a:gd name="T18" fmla="*/ 69 w 204"/>
                  <a:gd name="T19" fmla="*/ 64 h 227"/>
                  <a:gd name="T20" fmla="*/ 204 w 204"/>
                  <a:gd name="T21" fmla="*/ 85 h 227"/>
                  <a:gd name="T22" fmla="*/ 187 w 204"/>
                  <a:gd name="T23" fmla="*/ 183 h 227"/>
                  <a:gd name="T24" fmla="*/ 127 w 204"/>
                  <a:gd name="T25" fmla="*/ 175 h 227"/>
                  <a:gd name="T26" fmla="*/ 121 w 204"/>
                  <a:gd name="T27" fmla="*/ 202 h 227"/>
                  <a:gd name="T28" fmla="*/ 62 w 204"/>
                  <a:gd name="T29" fmla="*/ 192 h 227"/>
                  <a:gd name="T30" fmla="*/ 58 w 204"/>
                  <a:gd name="T31" fmla="*/ 227 h 227"/>
                  <a:gd name="T32" fmla="*/ 29 w 204"/>
                  <a:gd name="T33" fmla="*/ 21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4" h="227">
                    <a:moveTo>
                      <a:pt x="29" y="219"/>
                    </a:moveTo>
                    <a:lnTo>
                      <a:pt x="14" y="221"/>
                    </a:lnTo>
                    <a:lnTo>
                      <a:pt x="0" y="219"/>
                    </a:lnTo>
                    <a:moveTo>
                      <a:pt x="0" y="0"/>
                    </a:moveTo>
                    <a:lnTo>
                      <a:pt x="35" y="6"/>
                    </a:lnTo>
                    <a:lnTo>
                      <a:pt x="33" y="20"/>
                    </a:lnTo>
                    <a:lnTo>
                      <a:pt x="62" y="27"/>
                    </a:lnTo>
                    <a:lnTo>
                      <a:pt x="60" y="41"/>
                    </a:lnTo>
                    <a:lnTo>
                      <a:pt x="73" y="45"/>
                    </a:lnTo>
                    <a:lnTo>
                      <a:pt x="69" y="64"/>
                    </a:lnTo>
                    <a:lnTo>
                      <a:pt x="204" y="85"/>
                    </a:lnTo>
                    <a:lnTo>
                      <a:pt x="187" y="183"/>
                    </a:lnTo>
                    <a:lnTo>
                      <a:pt x="127" y="175"/>
                    </a:lnTo>
                    <a:lnTo>
                      <a:pt x="121" y="202"/>
                    </a:lnTo>
                    <a:lnTo>
                      <a:pt x="62" y="192"/>
                    </a:lnTo>
                    <a:lnTo>
                      <a:pt x="58" y="227"/>
                    </a:lnTo>
                    <a:lnTo>
                      <a:pt x="29"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3" name="Freeform 1143"/>
              <p:cNvSpPr>
                <a:spLocks/>
              </p:cNvSpPr>
              <p:nvPr/>
            </p:nvSpPr>
            <p:spPr bwMode="auto">
              <a:xfrm>
                <a:off x="11358" y="9558"/>
                <a:ext cx="294" cy="350"/>
              </a:xfrm>
              <a:custGeom>
                <a:avLst/>
                <a:gdLst>
                  <a:gd name="T0" fmla="*/ 215 w 294"/>
                  <a:gd name="T1" fmla="*/ 331 h 350"/>
                  <a:gd name="T2" fmla="*/ 113 w 294"/>
                  <a:gd name="T3" fmla="*/ 317 h 350"/>
                  <a:gd name="T4" fmla="*/ 109 w 294"/>
                  <a:gd name="T5" fmla="*/ 350 h 350"/>
                  <a:gd name="T6" fmla="*/ 79 w 294"/>
                  <a:gd name="T7" fmla="*/ 346 h 350"/>
                  <a:gd name="T8" fmla="*/ 83 w 294"/>
                  <a:gd name="T9" fmla="*/ 317 h 350"/>
                  <a:gd name="T10" fmla="*/ 52 w 294"/>
                  <a:gd name="T11" fmla="*/ 313 h 350"/>
                  <a:gd name="T12" fmla="*/ 31 w 294"/>
                  <a:gd name="T13" fmla="*/ 311 h 350"/>
                  <a:gd name="T14" fmla="*/ 36 w 294"/>
                  <a:gd name="T15" fmla="*/ 250 h 350"/>
                  <a:gd name="T16" fmla="*/ 8 w 294"/>
                  <a:gd name="T17" fmla="*/ 246 h 350"/>
                  <a:gd name="T18" fmla="*/ 13 w 294"/>
                  <a:gd name="T19" fmla="*/ 188 h 350"/>
                  <a:gd name="T20" fmla="*/ 19 w 294"/>
                  <a:gd name="T21" fmla="*/ 188 h 350"/>
                  <a:gd name="T22" fmla="*/ 33 w 294"/>
                  <a:gd name="T23" fmla="*/ 71 h 350"/>
                  <a:gd name="T24" fmla="*/ 11 w 294"/>
                  <a:gd name="T25" fmla="*/ 69 h 350"/>
                  <a:gd name="T26" fmla="*/ 15 w 294"/>
                  <a:gd name="T27" fmla="*/ 37 h 350"/>
                  <a:gd name="T28" fmla="*/ 0 w 294"/>
                  <a:gd name="T29" fmla="*/ 35 h 350"/>
                  <a:gd name="T30" fmla="*/ 2 w 294"/>
                  <a:gd name="T31" fmla="*/ 12 h 350"/>
                  <a:gd name="T32" fmla="*/ 8 w 294"/>
                  <a:gd name="T33" fmla="*/ 4 h 350"/>
                  <a:gd name="T34" fmla="*/ 15 w 294"/>
                  <a:gd name="T35" fmla="*/ 0 h 350"/>
                  <a:gd name="T36" fmla="*/ 19 w 294"/>
                  <a:gd name="T37" fmla="*/ 4 h 350"/>
                  <a:gd name="T38" fmla="*/ 38 w 294"/>
                  <a:gd name="T39" fmla="*/ 8 h 350"/>
                  <a:gd name="T40" fmla="*/ 48 w 294"/>
                  <a:gd name="T41" fmla="*/ 14 h 350"/>
                  <a:gd name="T42" fmla="*/ 73 w 294"/>
                  <a:gd name="T43" fmla="*/ 18 h 350"/>
                  <a:gd name="T44" fmla="*/ 71 w 294"/>
                  <a:gd name="T45" fmla="*/ 25 h 350"/>
                  <a:gd name="T46" fmla="*/ 75 w 294"/>
                  <a:gd name="T47" fmla="*/ 29 h 350"/>
                  <a:gd name="T48" fmla="*/ 83 w 294"/>
                  <a:gd name="T49" fmla="*/ 27 h 350"/>
                  <a:gd name="T50" fmla="*/ 83 w 294"/>
                  <a:gd name="T51" fmla="*/ 21 h 350"/>
                  <a:gd name="T52" fmla="*/ 86 w 294"/>
                  <a:gd name="T53" fmla="*/ 18 h 350"/>
                  <a:gd name="T54" fmla="*/ 96 w 294"/>
                  <a:gd name="T55" fmla="*/ 31 h 350"/>
                  <a:gd name="T56" fmla="*/ 100 w 294"/>
                  <a:gd name="T57" fmla="*/ 31 h 350"/>
                  <a:gd name="T58" fmla="*/ 102 w 294"/>
                  <a:gd name="T59" fmla="*/ 21 h 350"/>
                  <a:gd name="T60" fmla="*/ 111 w 294"/>
                  <a:gd name="T61" fmla="*/ 29 h 350"/>
                  <a:gd name="T62" fmla="*/ 121 w 294"/>
                  <a:gd name="T63" fmla="*/ 33 h 350"/>
                  <a:gd name="T64" fmla="*/ 127 w 294"/>
                  <a:gd name="T65" fmla="*/ 31 h 350"/>
                  <a:gd name="T66" fmla="*/ 129 w 294"/>
                  <a:gd name="T67" fmla="*/ 23 h 350"/>
                  <a:gd name="T68" fmla="*/ 132 w 294"/>
                  <a:gd name="T69" fmla="*/ 31 h 350"/>
                  <a:gd name="T70" fmla="*/ 140 w 294"/>
                  <a:gd name="T71" fmla="*/ 33 h 350"/>
                  <a:gd name="T72" fmla="*/ 146 w 294"/>
                  <a:gd name="T73" fmla="*/ 29 h 350"/>
                  <a:gd name="T74" fmla="*/ 155 w 294"/>
                  <a:gd name="T75" fmla="*/ 29 h 350"/>
                  <a:gd name="T76" fmla="*/ 157 w 294"/>
                  <a:gd name="T77" fmla="*/ 23 h 350"/>
                  <a:gd name="T78" fmla="*/ 161 w 294"/>
                  <a:gd name="T79" fmla="*/ 29 h 350"/>
                  <a:gd name="T80" fmla="*/ 165 w 294"/>
                  <a:gd name="T81" fmla="*/ 29 h 350"/>
                  <a:gd name="T82" fmla="*/ 179 w 294"/>
                  <a:gd name="T83" fmla="*/ 21 h 350"/>
                  <a:gd name="T84" fmla="*/ 188 w 294"/>
                  <a:gd name="T85" fmla="*/ 25 h 350"/>
                  <a:gd name="T86" fmla="*/ 188 w 294"/>
                  <a:gd name="T87" fmla="*/ 16 h 350"/>
                  <a:gd name="T88" fmla="*/ 207 w 294"/>
                  <a:gd name="T89" fmla="*/ 16 h 350"/>
                  <a:gd name="T90" fmla="*/ 215 w 294"/>
                  <a:gd name="T91" fmla="*/ 20 h 350"/>
                  <a:gd name="T92" fmla="*/ 223 w 294"/>
                  <a:gd name="T93" fmla="*/ 12 h 350"/>
                  <a:gd name="T94" fmla="*/ 238 w 294"/>
                  <a:gd name="T95" fmla="*/ 16 h 350"/>
                  <a:gd name="T96" fmla="*/ 261 w 294"/>
                  <a:gd name="T97" fmla="*/ 16 h 350"/>
                  <a:gd name="T98" fmla="*/ 267 w 294"/>
                  <a:gd name="T99" fmla="*/ 21 h 350"/>
                  <a:gd name="T100" fmla="*/ 286 w 294"/>
                  <a:gd name="T101" fmla="*/ 18 h 350"/>
                  <a:gd name="T102" fmla="*/ 290 w 294"/>
                  <a:gd name="T103" fmla="*/ 21 h 350"/>
                  <a:gd name="T104" fmla="*/ 288 w 294"/>
                  <a:gd name="T105" fmla="*/ 25 h 350"/>
                  <a:gd name="T106" fmla="*/ 294 w 294"/>
                  <a:gd name="T107" fmla="*/ 27 h 350"/>
                  <a:gd name="T108" fmla="*/ 288 w 294"/>
                  <a:gd name="T109" fmla="*/ 98 h 350"/>
                  <a:gd name="T110" fmla="*/ 278 w 294"/>
                  <a:gd name="T111" fmla="*/ 98 h 350"/>
                  <a:gd name="T112" fmla="*/ 275 w 294"/>
                  <a:gd name="T113" fmla="*/ 123 h 350"/>
                  <a:gd name="T114" fmla="*/ 246 w 294"/>
                  <a:gd name="T115" fmla="*/ 119 h 350"/>
                  <a:gd name="T116" fmla="*/ 236 w 294"/>
                  <a:gd name="T117" fmla="*/ 212 h 350"/>
                  <a:gd name="T118" fmla="*/ 227 w 294"/>
                  <a:gd name="T119" fmla="*/ 212 h 350"/>
                  <a:gd name="T120" fmla="*/ 215 w 294"/>
                  <a:gd name="T121" fmla="*/ 331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4" h="350">
                    <a:moveTo>
                      <a:pt x="215" y="331"/>
                    </a:moveTo>
                    <a:lnTo>
                      <a:pt x="113" y="317"/>
                    </a:lnTo>
                    <a:lnTo>
                      <a:pt x="109" y="350"/>
                    </a:lnTo>
                    <a:lnTo>
                      <a:pt x="79" y="346"/>
                    </a:lnTo>
                    <a:lnTo>
                      <a:pt x="83" y="317"/>
                    </a:lnTo>
                    <a:lnTo>
                      <a:pt x="52" y="313"/>
                    </a:lnTo>
                    <a:lnTo>
                      <a:pt x="31" y="311"/>
                    </a:lnTo>
                    <a:lnTo>
                      <a:pt x="36" y="250"/>
                    </a:lnTo>
                    <a:lnTo>
                      <a:pt x="8" y="246"/>
                    </a:lnTo>
                    <a:lnTo>
                      <a:pt x="13" y="188"/>
                    </a:lnTo>
                    <a:lnTo>
                      <a:pt x="19" y="188"/>
                    </a:lnTo>
                    <a:lnTo>
                      <a:pt x="33" y="71"/>
                    </a:lnTo>
                    <a:lnTo>
                      <a:pt x="11" y="69"/>
                    </a:lnTo>
                    <a:lnTo>
                      <a:pt x="15" y="37"/>
                    </a:lnTo>
                    <a:lnTo>
                      <a:pt x="0" y="35"/>
                    </a:lnTo>
                    <a:lnTo>
                      <a:pt x="2" y="12"/>
                    </a:lnTo>
                    <a:lnTo>
                      <a:pt x="8" y="4"/>
                    </a:lnTo>
                    <a:lnTo>
                      <a:pt x="15" y="0"/>
                    </a:lnTo>
                    <a:lnTo>
                      <a:pt x="19" y="4"/>
                    </a:lnTo>
                    <a:lnTo>
                      <a:pt x="38" y="8"/>
                    </a:lnTo>
                    <a:lnTo>
                      <a:pt x="48" y="14"/>
                    </a:lnTo>
                    <a:lnTo>
                      <a:pt x="73" y="18"/>
                    </a:lnTo>
                    <a:lnTo>
                      <a:pt x="71" y="25"/>
                    </a:lnTo>
                    <a:lnTo>
                      <a:pt x="75" y="29"/>
                    </a:lnTo>
                    <a:lnTo>
                      <a:pt x="83" y="27"/>
                    </a:lnTo>
                    <a:lnTo>
                      <a:pt x="83" y="21"/>
                    </a:lnTo>
                    <a:lnTo>
                      <a:pt x="86" y="18"/>
                    </a:lnTo>
                    <a:lnTo>
                      <a:pt x="96" y="31"/>
                    </a:lnTo>
                    <a:lnTo>
                      <a:pt x="100" y="31"/>
                    </a:lnTo>
                    <a:lnTo>
                      <a:pt x="102" y="21"/>
                    </a:lnTo>
                    <a:lnTo>
                      <a:pt x="111" y="29"/>
                    </a:lnTo>
                    <a:lnTo>
                      <a:pt x="121" y="33"/>
                    </a:lnTo>
                    <a:lnTo>
                      <a:pt x="127" y="31"/>
                    </a:lnTo>
                    <a:lnTo>
                      <a:pt x="129" y="23"/>
                    </a:lnTo>
                    <a:lnTo>
                      <a:pt x="132" y="31"/>
                    </a:lnTo>
                    <a:lnTo>
                      <a:pt x="140" y="33"/>
                    </a:lnTo>
                    <a:lnTo>
                      <a:pt x="146" y="29"/>
                    </a:lnTo>
                    <a:lnTo>
                      <a:pt x="155" y="29"/>
                    </a:lnTo>
                    <a:lnTo>
                      <a:pt x="157" y="23"/>
                    </a:lnTo>
                    <a:lnTo>
                      <a:pt x="161" y="29"/>
                    </a:lnTo>
                    <a:lnTo>
                      <a:pt x="165" y="29"/>
                    </a:lnTo>
                    <a:lnTo>
                      <a:pt x="179" y="21"/>
                    </a:lnTo>
                    <a:lnTo>
                      <a:pt x="188" y="25"/>
                    </a:lnTo>
                    <a:lnTo>
                      <a:pt x="188" y="16"/>
                    </a:lnTo>
                    <a:lnTo>
                      <a:pt x="207" y="16"/>
                    </a:lnTo>
                    <a:lnTo>
                      <a:pt x="215" y="20"/>
                    </a:lnTo>
                    <a:lnTo>
                      <a:pt x="223" y="12"/>
                    </a:lnTo>
                    <a:lnTo>
                      <a:pt x="238" y="16"/>
                    </a:lnTo>
                    <a:lnTo>
                      <a:pt x="261" y="16"/>
                    </a:lnTo>
                    <a:lnTo>
                      <a:pt x="267" y="21"/>
                    </a:lnTo>
                    <a:lnTo>
                      <a:pt x="286" y="18"/>
                    </a:lnTo>
                    <a:lnTo>
                      <a:pt x="290" y="21"/>
                    </a:lnTo>
                    <a:lnTo>
                      <a:pt x="288" y="25"/>
                    </a:lnTo>
                    <a:lnTo>
                      <a:pt x="294" y="27"/>
                    </a:lnTo>
                    <a:lnTo>
                      <a:pt x="288" y="98"/>
                    </a:lnTo>
                    <a:lnTo>
                      <a:pt x="278" y="98"/>
                    </a:lnTo>
                    <a:lnTo>
                      <a:pt x="275" y="123"/>
                    </a:lnTo>
                    <a:lnTo>
                      <a:pt x="246" y="119"/>
                    </a:lnTo>
                    <a:lnTo>
                      <a:pt x="236" y="212"/>
                    </a:lnTo>
                    <a:lnTo>
                      <a:pt x="227" y="212"/>
                    </a:lnTo>
                    <a:lnTo>
                      <a:pt x="215" y="3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4" name="Freeform 1144"/>
              <p:cNvSpPr>
                <a:spLocks/>
              </p:cNvSpPr>
              <p:nvPr/>
            </p:nvSpPr>
            <p:spPr bwMode="auto">
              <a:xfrm>
                <a:off x="13927" y="9706"/>
                <a:ext cx="102" cy="304"/>
              </a:xfrm>
              <a:custGeom>
                <a:avLst/>
                <a:gdLst>
                  <a:gd name="T0" fmla="*/ 10 w 102"/>
                  <a:gd name="T1" fmla="*/ 183 h 304"/>
                  <a:gd name="T2" fmla="*/ 8 w 102"/>
                  <a:gd name="T3" fmla="*/ 123 h 304"/>
                  <a:gd name="T4" fmla="*/ 4 w 102"/>
                  <a:gd name="T5" fmla="*/ 123 h 304"/>
                  <a:gd name="T6" fmla="*/ 2 w 102"/>
                  <a:gd name="T7" fmla="*/ 31 h 304"/>
                  <a:gd name="T8" fmla="*/ 0 w 102"/>
                  <a:gd name="T9" fmla="*/ 2 h 304"/>
                  <a:gd name="T10" fmla="*/ 84 w 102"/>
                  <a:gd name="T11" fmla="*/ 0 h 304"/>
                  <a:gd name="T12" fmla="*/ 79 w 102"/>
                  <a:gd name="T13" fmla="*/ 10 h 304"/>
                  <a:gd name="T14" fmla="*/ 75 w 102"/>
                  <a:gd name="T15" fmla="*/ 33 h 304"/>
                  <a:gd name="T16" fmla="*/ 75 w 102"/>
                  <a:gd name="T17" fmla="*/ 40 h 304"/>
                  <a:gd name="T18" fmla="*/ 79 w 102"/>
                  <a:gd name="T19" fmla="*/ 44 h 304"/>
                  <a:gd name="T20" fmla="*/ 94 w 102"/>
                  <a:gd name="T21" fmla="*/ 52 h 304"/>
                  <a:gd name="T22" fmla="*/ 98 w 102"/>
                  <a:gd name="T23" fmla="*/ 211 h 304"/>
                  <a:gd name="T24" fmla="*/ 98 w 102"/>
                  <a:gd name="T25" fmla="*/ 242 h 304"/>
                  <a:gd name="T26" fmla="*/ 102 w 102"/>
                  <a:gd name="T27" fmla="*/ 242 h 304"/>
                  <a:gd name="T28" fmla="*/ 102 w 102"/>
                  <a:gd name="T29" fmla="*/ 304 h 304"/>
                  <a:gd name="T30" fmla="*/ 10 w 102"/>
                  <a:gd name="T31" fmla="*/ 304 h 304"/>
                  <a:gd name="T32" fmla="*/ 10 w 102"/>
                  <a:gd name="T33" fmla="*/ 18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304">
                    <a:moveTo>
                      <a:pt x="10" y="183"/>
                    </a:moveTo>
                    <a:lnTo>
                      <a:pt x="8" y="123"/>
                    </a:lnTo>
                    <a:lnTo>
                      <a:pt x="4" y="123"/>
                    </a:lnTo>
                    <a:lnTo>
                      <a:pt x="2" y="31"/>
                    </a:lnTo>
                    <a:lnTo>
                      <a:pt x="0" y="2"/>
                    </a:lnTo>
                    <a:lnTo>
                      <a:pt x="84" y="0"/>
                    </a:lnTo>
                    <a:lnTo>
                      <a:pt x="79" y="10"/>
                    </a:lnTo>
                    <a:lnTo>
                      <a:pt x="75" y="33"/>
                    </a:lnTo>
                    <a:lnTo>
                      <a:pt x="75" y="40"/>
                    </a:lnTo>
                    <a:lnTo>
                      <a:pt x="79" y="44"/>
                    </a:lnTo>
                    <a:lnTo>
                      <a:pt x="94" y="52"/>
                    </a:lnTo>
                    <a:lnTo>
                      <a:pt x="98" y="211"/>
                    </a:lnTo>
                    <a:lnTo>
                      <a:pt x="98" y="242"/>
                    </a:lnTo>
                    <a:lnTo>
                      <a:pt x="102" y="242"/>
                    </a:lnTo>
                    <a:lnTo>
                      <a:pt x="102" y="304"/>
                    </a:lnTo>
                    <a:lnTo>
                      <a:pt x="10" y="304"/>
                    </a:lnTo>
                    <a:lnTo>
                      <a:pt x="1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5" name="Freeform 1145"/>
              <p:cNvSpPr>
                <a:spLocks/>
              </p:cNvSpPr>
              <p:nvPr/>
            </p:nvSpPr>
            <p:spPr bwMode="auto">
              <a:xfrm>
                <a:off x="10955" y="9585"/>
                <a:ext cx="455" cy="401"/>
              </a:xfrm>
              <a:custGeom>
                <a:avLst/>
                <a:gdLst>
                  <a:gd name="T0" fmla="*/ 290 w 455"/>
                  <a:gd name="T1" fmla="*/ 384 h 401"/>
                  <a:gd name="T2" fmla="*/ 111 w 455"/>
                  <a:gd name="T3" fmla="*/ 357 h 401"/>
                  <a:gd name="T4" fmla="*/ 9 w 455"/>
                  <a:gd name="T5" fmla="*/ 352 h 401"/>
                  <a:gd name="T6" fmla="*/ 0 w 455"/>
                  <a:gd name="T7" fmla="*/ 338 h 401"/>
                  <a:gd name="T8" fmla="*/ 9 w 455"/>
                  <a:gd name="T9" fmla="*/ 319 h 401"/>
                  <a:gd name="T10" fmla="*/ 11 w 455"/>
                  <a:gd name="T11" fmla="*/ 307 h 401"/>
                  <a:gd name="T12" fmla="*/ 15 w 455"/>
                  <a:gd name="T13" fmla="*/ 296 h 401"/>
                  <a:gd name="T14" fmla="*/ 13 w 455"/>
                  <a:gd name="T15" fmla="*/ 284 h 401"/>
                  <a:gd name="T16" fmla="*/ 11 w 455"/>
                  <a:gd name="T17" fmla="*/ 271 h 401"/>
                  <a:gd name="T18" fmla="*/ 9 w 455"/>
                  <a:gd name="T19" fmla="*/ 257 h 401"/>
                  <a:gd name="T20" fmla="*/ 7 w 455"/>
                  <a:gd name="T21" fmla="*/ 242 h 401"/>
                  <a:gd name="T22" fmla="*/ 11 w 455"/>
                  <a:gd name="T23" fmla="*/ 231 h 401"/>
                  <a:gd name="T24" fmla="*/ 9 w 455"/>
                  <a:gd name="T25" fmla="*/ 219 h 401"/>
                  <a:gd name="T26" fmla="*/ 9 w 455"/>
                  <a:gd name="T27" fmla="*/ 211 h 401"/>
                  <a:gd name="T28" fmla="*/ 11 w 455"/>
                  <a:gd name="T29" fmla="*/ 200 h 401"/>
                  <a:gd name="T30" fmla="*/ 25 w 455"/>
                  <a:gd name="T31" fmla="*/ 163 h 401"/>
                  <a:gd name="T32" fmla="*/ 40 w 455"/>
                  <a:gd name="T33" fmla="*/ 140 h 401"/>
                  <a:gd name="T34" fmla="*/ 48 w 455"/>
                  <a:gd name="T35" fmla="*/ 117 h 401"/>
                  <a:gd name="T36" fmla="*/ 82 w 455"/>
                  <a:gd name="T37" fmla="*/ 98 h 401"/>
                  <a:gd name="T38" fmla="*/ 105 w 455"/>
                  <a:gd name="T39" fmla="*/ 81 h 401"/>
                  <a:gd name="T40" fmla="*/ 130 w 455"/>
                  <a:gd name="T41" fmla="*/ 85 h 401"/>
                  <a:gd name="T42" fmla="*/ 150 w 455"/>
                  <a:gd name="T43" fmla="*/ 96 h 401"/>
                  <a:gd name="T44" fmla="*/ 157 w 455"/>
                  <a:gd name="T45" fmla="*/ 71 h 401"/>
                  <a:gd name="T46" fmla="*/ 205 w 455"/>
                  <a:gd name="T47" fmla="*/ 89 h 401"/>
                  <a:gd name="T48" fmla="*/ 255 w 455"/>
                  <a:gd name="T49" fmla="*/ 92 h 401"/>
                  <a:gd name="T50" fmla="*/ 284 w 455"/>
                  <a:gd name="T51" fmla="*/ 87 h 401"/>
                  <a:gd name="T52" fmla="*/ 303 w 455"/>
                  <a:gd name="T53" fmla="*/ 71 h 401"/>
                  <a:gd name="T54" fmla="*/ 320 w 455"/>
                  <a:gd name="T55" fmla="*/ 73 h 401"/>
                  <a:gd name="T56" fmla="*/ 338 w 455"/>
                  <a:gd name="T57" fmla="*/ 66 h 401"/>
                  <a:gd name="T58" fmla="*/ 347 w 455"/>
                  <a:gd name="T59" fmla="*/ 58 h 401"/>
                  <a:gd name="T60" fmla="*/ 353 w 455"/>
                  <a:gd name="T61" fmla="*/ 66 h 401"/>
                  <a:gd name="T62" fmla="*/ 363 w 455"/>
                  <a:gd name="T63" fmla="*/ 54 h 401"/>
                  <a:gd name="T64" fmla="*/ 376 w 455"/>
                  <a:gd name="T65" fmla="*/ 41 h 401"/>
                  <a:gd name="T66" fmla="*/ 380 w 455"/>
                  <a:gd name="T67" fmla="*/ 27 h 401"/>
                  <a:gd name="T68" fmla="*/ 386 w 455"/>
                  <a:gd name="T69" fmla="*/ 16 h 401"/>
                  <a:gd name="T70" fmla="*/ 397 w 455"/>
                  <a:gd name="T71" fmla="*/ 0 h 401"/>
                  <a:gd name="T72" fmla="*/ 399 w 455"/>
                  <a:gd name="T73" fmla="*/ 10 h 401"/>
                  <a:gd name="T74" fmla="*/ 403 w 455"/>
                  <a:gd name="T75" fmla="*/ 8 h 401"/>
                  <a:gd name="T76" fmla="*/ 414 w 455"/>
                  <a:gd name="T77" fmla="*/ 42 h 401"/>
                  <a:gd name="T78" fmla="*/ 422 w 455"/>
                  <a:gd name="T79" fmla="*/ 161 h 401"/>
                  <a:gd name="T80" fmla="*/ 411 w 455"/>
                  <a:gd name="T81" fmla="*/ 219 h 401"/>
                  <a:gd name="T82" fmla="*/ 434 w 455"/>
                  <a:gd name="T83" fmla="*/ 284 h 401"/>
                  <a:gd name="T84" fmla="*/ 443 w 455"/>
                  <a:gd name="T85" fmla="*/ 39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5" h="401">
                    <a:moveTo>
                      <a:pt x="441" y="401"/>
                    </a:moveTo>
                    <a:lnTo>
                      <a:pt x="290" y="384"/>
                    </a:lnTo>
                    <a:lnTo>
                      <a:pt x="290" y="380"/>
                    </a:lnTo>
                    <a:lnTo>
                      <a:pt x="111" y="357"/>
                    </a:lnTo>
                    <a:lnTo>
                      <a:pt x="111" y="363"/>
                    </a:lnTo>
                    <a:lnTo>
                      <a:pt x="9" y="352"/>
                    </a:lnTo>
                    <a:lnTo>
                      <a:pt x="6" y="348"/>
                    </a:lnTo>
                    <a:lnTo>
                      <a:pt x="0" y="338"/>
                    </a:lnTo>
                    <a:lnTo>
                      <a:pt x="4" y="325"/>
                    </a:lnTo>
                    <a:lnTo>
                      <a:pt x="9" y="319"/>
                    </a:lnTo>
                    <a:lnTo>
                      <a:pt x="7" y="315"/>
                    </a:lnTo>
                    <a:lnTo>
                      <a:pt x="11" y="307"/>
                    </a:lnTo>
                    <a:lnTo>
                      <a:pt x="13" y="305"/>
                    </a:lnTo>
                    <a:lnTo>
                      <a:pt x="15" y="296"/>
                    </a:lnTo>
                    <a:lnTo>
                      <a:pt x="11" y="290"/>
                    </a:lnTo>
                    <a:lnTo>
                      <a:pt x="13" y="284"/>
                    </a:lnTo>
                    <a:lnTo>
                      <a:pt x="9" y="282"/>
                    </a:lnTo>
                    <a:lnTo>
                      <a:pt x="11" y="271"/>
                    </a:lnTo>
                    <a:lnTo>
                      <a:pt x="9" y="265"/>
                    </a:lnTo>
                    <a:lnTo>
                      <a:pt x="9" y="257"/>
                    </a:lnTo>
                    <a:lnTo>
                      <a:pt x="7" y="254"/>
                    </a:lnTo>
                    <a:lnTo>
                      <a:pt x="7" y="242"/>
                    </a:lnTo>
                    <a:lnTo>
                      <a:pt x="13" y="236"/>
                    </a:lnTo>
                    <a:lnTo>
                      <a:pt x="11" y="231"/>
                    </a:lnTo>
                    <a:lnTo>
                      <a:pt x="13" y="223"/>
                    </a:lnTo>
                    <a:lnTo>
                      <a:pt x="9" y="219"/>
                    </a:lnTo>
                    <a:lnTo>
                      <a:pt x="11" y="215"/>
                    </a:lnTo>
                    <a:lnTo>
                      <a:pt x="9" y="211"/>
                    </a:lnTo>
                    <a:lnTo>
                      <a:pt x="13" y="208"/>
                    </a:lnTo>
                    <a:lnTo>
                      <a:pt x="11" y="200"/>
                    </a:lnTo>
                    <a:lnTo>
                      <a:pt x="13" y="183"/>
                    </a:lnTo>
                    <a:lnTo>
                      <a:pt x="25" y="163"/>
                    </a:lnTo>
                    <a:lnTo>
                      <a:pt x="32" y="140"/>
                    </a:lnTo>
                    <a:lnTo>
                      <a:pt x="40" y="140"/>
                    </a:lnTo>
                    <a:lnTo>
                      <a:pt x="44" y="133"/>
                    </a:lnTo>
                    <a:lnTo>
                      <a:pt x="48" y="117"/>
                    </a:lnTo>
                    <a:lnTo>
                      <a:pt x="71" y="110"/>
                    </a:lnTo>
                    <a:lnTo>
                      <a:pt x="82" y="98"/>
                    </a:lnTo>
                    <a:lnTo>
                      <a:pt x="90" y="87"/>
                    </a:lnTo>
                    <a:lnTo>
                      <a:pt x="105" y="81"/>
                    </a:lnTo>
                    <a:lnTo>
                      <a:pt x="115" y="81"/>
                    </a:lnTo>
                    <a:lnTo>
                      <a:pt x="130" y="85"/>
                    </a:lnTo>
                    <a:lnTo>
                      <a:pt x="138" y="92"/>
                    </a:lnTo>
                    <a:lnTo>
                      <a:pt x="150" y="96"/>
                    </a:lnTo>
                    <a:lnTo>
                      <a:pt x="153" y="89"/>
                    </a:lnTo>
                    <a:lnTo>
                      <a:pt x="157" y="71"/>
                    </a:lnTo>
                    <a:lnTo>
                      <a:pt x="163" y="69"/>
                    </a:lnTo>
                    <a:lnTo>
                      <a:pt x="205" y="89"/>
                    </a:lnTo>
                    <a:lnTo>
                      <a:pt x="228" y="89"/>
                    </a:lnTo>
                    <a:lnTo>
                      <a:pt x="255" y="92"/>
                    </a:lnTo>
                    <a:lnTo>
                      <a:pt x="278" y="92"/>
                    </a:lnTo>
                    <a:lnTo>
                      <a:pt x="284" y="87"/>
                    </a:lnTo>
                    <a:lnTo>
                      <a:pt x="288" y="73"/>
                    </a:lnTo>
                    <a:lnTo>
                      <a:pt x="303" y="71"/>
                    </a:lnTo>
                    <a:lnTo>
                      <a:pt x="317" y="77"/>
                    </a:lnTo>
                    <a:lnTo>
                      <a:pt x="320" y="73"/>
                    </a:lnTo>
                    <a:lnTo>
                      <a:pt x="324" y="64"/>
                    </a:lnTo>
                    <a:lnTo>
                      <a:pt x="338" y="66"/>
                    </a:lnTo>
                    <a:lnTo>
                      <a:pt x="343" y="58"/>
                    </a:lnTo>
                    <a:lnTo>
                      <a:pt x="347" y="58"/>
                    </a:lnTo>
                    <a:lnTo>
                      <a:pt x="349" y="64"/>
                    </a:lnTo>
                    <a:lnTo>
                      <a:pt x="353" y="66"/>
                    </a:lnTo>
                    <a:lnTo>
                      <a:pt x="355" y="56"/>
                    </a:lnTo>
                    <a:lnTo>
                      <a:pt x="363" y="54"/>
                    </a:lnTo>
                    <a:lnTo>
                      <a:pt x="365" y="46"/>
                    </a:lnTo>
                    <a:lnTo>
                      <a:pt x="376" y="41"/>
                    </a:lnTo>
                    <a:lnTo>
                      <a:pt x="372" y="33"/>
                    </a:lnTo>
                    <a:lnTo>
                      <a:pt x="380" y="27"/>
                    </a:lnTo>
                    <a:lnTo>
                      <a:pt x="376" y="21"/>
                    </a:lnTo>
                    <a:lnTo>
                      <a:pt x="386" y="16"/>
                    </a:lnTo>
                    <a:lnTo>
                      <a:pt x="384" y="8"/>
                    </a:lnTo>
                    <a:lnTo>
                      <a:pt x="397" y="0"/>
                    </a:lnTo>
                    <a:lnTo>
                      <a:pt x="399" y="2"/>
                    </a:lnTo>
                    <a:lnTo>
                      <a:pt x="399" y="10"/>
                    </a:lnTo>
                    <a:lnTo>
                      <a:pt x="401" y="10"/>
                    </a:lnTo>
                    <a:lnTo>
                      <a:pt x="403" y="8"/>
                    </a:lnTo>
                    <a:lnTo>
                      <a:pt x="418" y="10"/>
                    </a:lnTo>
                    <a:lnTo>
                      <a:pt x="414" y="42"/>
                    </a:lnTo>
                    <a:lnTo>
                      <a:pt x="436" y="44"/>
                    </a:lnTo>
                    <a:lnTo>
                      <a:pt x="422" y="161"/>
                    </a:lnTo>
                    <a:lnTo>
                      <a:pt x="416" y="161"/>
                    </a:lnTo>
                    <a:lnTo>
                      <a:pt x="411" y="219"/>
                    </a:lnTo>
                    <a:lnTo>
                      <a:pt x="439" y="223"/>
                    </a:lnTo>
                    <a:lnTo>
                      <a:pt x="434" y="284"/>
                    </a:lnTo>
                    <a:lnTo>
                      <a:pt x="455" y="286"/>
                    </a:lnTo>
                    <a:lnTo>
                      <a:pt x="443" y="396"/>
                    </a:lnTo>
                    <a:lnTo>
                      <a:pt x="441" y="4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6" name="Freeform 1146"/>
              <p:cNvSpPr>
                <a:spLocks/>
              </p:cNvSpPr>
              <p:nvPr/>
            </p:nvSpPr>
            <p:spPr bwMode="auto">
              <a:xfrm>
                <a:off x="13716" y="9727"/>
                <a:ext cx="182" cy="69"/>
              </a:xfrm>
              <a:custGeom>
                <a:avLst/>
                <a:gdLst>
                  <a:gd name="T0" fmla="*/ 0 w 182"/>
                  <a:gd name="T1" fmla="*/ 0 h 69"/>
                  <a:gd name="T2" fmla="*/ 182 w 182"/>
                  <a:gd name="T3" fmla="*/ 0 h 69"/>
                  <a:gd name="T4" fmla="*/ 182 w 182"/>
                  <a:gd name="T5" fmla="*/ 10 h 69"/>
                  <a:gd name="T6" fmla="*/ 182 w 182"/>
                  <a:gd name="T7" fmla="*/ 39 h 69"/>
                  <a:gd name="T8" fmla="*/ 151 w 182"/>
                  <a:gd name="T9" fmla="*/ 41 h 69"/>
                  <a:gd name="T10" fmla="*/ 153 w 182"/>
                  <a:gd name="T11" fmla="*/ 69 h 69"/>
                  <a:gd name="T12" fmla="*/ 30 w 182"/>
                  <a:gd name="T13" fmla="*/ 69 h 69"/>
                  <a:gd name="T14" fmla="*/ 29 w 182"/>
                  <a:gd name="T15" fmla="*/ 41 h 69"/>
                  <a:gd name="T16" fmla="*/ 0 w 182"/>
                  <a:gd name="T17" fmla="*/ 41 h 69"/>
                  <a:gd name="T18" fmla="*/ 0 w 18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69">
                    <a:moveTo>
                      <a:pt x="0" y="0"/>
                    </a:moveTo>
                    <a:lnTo>
                      <a:pt x="182" y="0"/>
                    </a:lnTo>
                    <a:lnTo>
                      <a:pt x="182" y="10"/>
                    </a:lnTo>
                    <a:lnTo>
                      <a:pt x="182" y="39"/>
                    </a:lnTo>
                    <a:lnTo>
                      <a:pt x="151" y="41"/>
                    </a:lnTo>
                    <a:lnTo>
                      <a:pt x="153" y="69"/>
                    </a:lnTo>
                    <a:lnTo>
                      <a:pt x="30" y="69"/>
                    </a:lnTo>
                    <a:lnTo>
                      <a:pt x="29" y="41"/>
                    </a:lnTo>
                    <a:lnTo>
                      <a:pt x="0" y="41"/>
                    </a:lnTo>
                    <a:lnTo>
                      <a:pt x="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7" name="Freeform 1147"/>
              <p:cNvSpPr>
                <a:spLocks noEditPoints="1"/>
              </p:cNvSpPr>
              <p:nvPr/>
            </p:nvSpPr>
            <p:spPr bwMode="auto">
              <a:xfrm>
                <a:off x="9983" y="9558"/>
                <a:ext cx="116" cy="344"/>
              </a:xfrm>
              <a:custGeom>
                <a:avLst/>
                <a:gdLst>
                  <a:gd name="T0" fmla="*/ 33 w 116"/>
                  <a:gd name="T1" fmla="*/ 338 h 344"/>
                  <a:gd name="T2" fmla="*/ 0 w 116"/>
                  <a:gd name="T3" fmla="*/ 332 h 344"/>
                  <a:gd name="T4" fmla="*/ 0 w 116"/>
                  <a:gd name="T5" fmla="*/ 0 h 344"/>
                  <a:gd name="T6" fmla="*/ 14 w 116"/>
                  <a:gd name="T7" fmla="*/ 2 h 344"/>
                  <a:gd name="T8" fmla="*/ 29 w 116"/>
                  <a:gd name="T9" fmla="*/ 0 h 344"/>
                  <a:gd name="T10" fmla="*/ 12 w 116"/>
                  <a:gd name="T11" fmla="*/ 112 h 344"/>
                  <a:gd name="T12" fmla="*/ 16 w 116"/>
                  <a:gd name="T13" fmla="*/ 114 h 344"/>
                  <a:gd name="T14" fmla="*/ 18 w 116"/>
                  <a:gd name="T15" fmla="*/ 119 h 344"/>
                  <a:gd name="T16" fmla="*/ 25 w 116"/>
                  <a:gd name="T17" fmla="*/ 119 h 344"/>
                  <a:gd name="T18" fmla="*/ 31 w 116"/>
                  <a:gd name="T19" fmla="*/ 131 h 344"/>
                  <a:gd name="T20" fmla="*/ 29 w 116"/>
                  <a:gd name="T21" fmla="*/ 135 h 344"/>
                  <a:gd name="T22" fmla="*/ 37 w 116"/>
                  <a:gd name="T23" fmla="*/ 140 h 344"/>
                  <a:gd name="T24" fmla="*/ 66 w 116"/>
                  <a:gd name="T25" fmla="*/ 146 h 344"/>
                  <a:gd name="T26" fmla="*/ 54 w 116"/>
                  <a:gd name="T27" fmla="*/ 221 h 344"/>
                  <a:gd name="T28" fmla="*/ 87 w 116"/>
                  <a:gd name="T29" fmla="*/ 225 h 344"/>
                  <a:gd name="T30" fmla="*/ 96 w 116"/>
                  <a:gd name="T31" fmla="*/ 235 h 344"/>
                  <a:gd name="T32" fmla="*/ 87 w 116"/>
                  <a:gd name="T33" fmla="*/ 242 h 344"/>
                  <a:gd name="T34" fmla="*/ 83 w 116"/>
                  <a:gd name="T35" fmla="*/ 250 h 344"/>
                  <a:gd name="T36" fmla="*/ 94 w 116"/>
                  <a:gd name="T37" fmla="*/ 265 h 344"/>
                  <a:gd name="T38" fmla="*/ 108 w 116"/>
                  <a:gd name="T39" fmla="*/ 267 h 344"/>
                  <a:gd name="T40" fmla="*/ 112 w 116"/>
                  <a:gd name="T41" fmla="*/ 263 h 344"/>
                  <a:gd name="T42" fmla="*/ 116 w 116"/>
                  <a:gd name="T43" fmla="*/ 265 h 344"/>
                  <a:gd name="T44" fmla="*/ 116 w 116"/>
                  <a:gd name="T45" fmla="*/ 284 h 344"/>
                  <a:gd name="T46" fmla="*/ 110 w 116"/>
                  <a:gd name="T47" fmla="*/ 284 h 344"/>
                  <a:gd name="T48" fmla="*/ 94 w 116"/>
                  <a:gd name="T49" fmla="*/ 273 h 344"/>
                  <a:gd name="T50" fmla="*/ 91 w 116"/>
                  <a:gd name="T51" fmla="*/ 273 h 344"/>
                  <a:gd name="T52" fmla="*/ 79 w 116"/>
                  <a:gd name="T53" fmla="*/ 286 h 344"/>
                  <a:gd name="T54" fmla="*/ 69 w 116"/>
                  <a:gd name="T55" fmla="*/ 344 h 344"/>
                  <a:gd name="T56" fmla="*/ 33 w 116"/>
                  <a:gd name="T57" fmla="*/ 33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344">
                    <a:moveTo>
                      <a:pt x="33" y="338"/>
                    </a:moveTo>
                    <a:lnTo>
                      <a:pt x="0" y="332"/>
                    </a:lnTo>
                    <a:moveTo>
                      <a:pt x="0" y="0"/>
                    </a:moveTo>
                    <a:lnTo>
                      <a:pt x="14" y="2"/>
                    </a:lnTo>
                    <a:lnTo>
                      <a:pt x="29" y="0"/>
                    </a:lnTo>
                    <a:lnTo>
                      <a:pt x="12" y="112"/>
                    </a:lnTo>
                    <a:lnTo>
                      <a:pt x="16" y="114"/>
                    </a:lnTo>
                    <a:lnTo>
                      <a:pt x="18" y="119"/>
                    </a:lnTo>
                    <a:lnTo>
                      <a:pt x="25" y="119"/>
                    </a:lnTo>
                    <a:lnTo>
                      <a:pt x="31" y="131"/>
                    </a:lnTo>
                    <a:lnTo>
                      <a:pt x="29" y="135"/>
                    </a:lnTo>
                    <a:lnTo>
                      <a:pt x="37" y="140"/>
                    </a:lnTo>
                    <a:lnTo>
                      <a:pt x="66" y="146"/>
                    </a:lnTo>
                    <a:lnTo>
                      <a:pt x="54" y="221"/>
                    </a:lnTo>
                    <a:lnTo>
                      <a:pt x="87" y="225"/>
                    </a:lnTo>
                    <a:lnTo>
                      <a:pt x="96" y="235"/>
                    </a:lnTo>
                    <a:lnTo>
                      <a:pt x="87" y="242"/>
                    </a:lnTo>
                    <a:lnTo>
                      <a:pt x="83" y="250"/>
                    </a:lnTo>
                    <a:lnTo>
                      <a:pt x="94" y="265"/>
                    </a:lnTo>
                    <a:lnTo>
                      <a:pt x="108" y="267"/>
                    </a:lnTo>
                    <a:lnTo>
                      <a:pt x="112" y="263"/>
                    </a:lnTo>
                    <a:lnTo>
                      <a:pt x="116" y="265"/>
                    </a:lnTo>
                    <a:lnTo>
                      <a:pt x="116" y="284"/>
                    </a:lnTo>
                    <a:lnTo>
                      <a:pt x="110" y="284"/>
                    </a:lnTo>
                    <a:lnTo>
                      <a:pt x="94" y="273"/>
                    </a:lnTo>
                    <a:lnTo>
                      <a:pt x="91" y="273"/>
                    </a:lnTo>
                    <a:lnTo>
                      <a:pt x="79" y="286"/>
                    </a:lnTo>
                    <a:lnTo>
                      <a:pt x="69" y="344"/>
                    </a:lnTo>
                    <a:lnTo>
                      <a:pt x="33" y="3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8" name="Freeform 1148"/>
              <p:cNvSpPr>
                <a:spLocks/>
              </p:cNvSpPr>
              <p:nvPr/>
            </p:nvSpPr>
            <p:spPr bwMode="auto">
              <a:xfrm>
                <a:off x="14207" y="9741"/>
                <a:ext cx="331" cy="305"/>
              </a:xfrm>
              <a:custGeom>
                <a:avLst/>
                <a:gdLst>
                  <a:gd name="T0" fmla="*/ 317 w 331"/>
                  <a:gd name="T1" fmla="*/ 0 h 305"/>
                  <a:gd name="T2" fmla="*/ 319 w 331"/>
                  <a:gd name="T3" fmla="*/ 59 h 305"/>
                  <a:gd name="T4" fmla="*/ 323 w 331"/>
                  <a:gd name="T5" fmla="*/ 59 h 305"/>
                  <a:gd name="T6" fmla="*/ 331 w 331"/>
                  <a:gd name="T7" fmla="*/ 303 h 305"/>
                  <a:gd name="T8" fmla="*/ 160 w 331"/>
                  <a:gd name="T9" fmla="*/ 305 h 305"/>
                  <a:gd name="T10" fmla="*/ 158 w 331"/>
                  <a:gd name="T11" fmla="*/ 244 h 305"/>
                  <a:gd name="T12" fmla="*/ 154 w 331"/>
                  <a:gd name="T13" fmla="*/ 240 h 305"/>
                  <a:gd name="T14" fmla="*/ 150 w 331"/>
                  <a:gd name="T15" fmla="*/ 232 h 305"/>
                  <a:gd name="T16" fmla="*/ 154 w 331"/>
                  <a:gd name="T17" fmla="*/ 224 h 305"/>
                  <a:gd name="T18" fmla="*/ 156 w 331"/>
                  <a:gd name="T19" fmla="*/ 211 h 305"/>
                  <a:gd name="T20" fmla="*/ 142 w 331"/>
                  <a:gd name="T21" fmla="*/ 211 h 305"/>
                  <a:gd name="T22" fmla="*/ 133 w 331"/>
                  <a:gd name="T23" fmla="*/ 203 h 305"/>
                  <a:gd name="T24" fmla="*/ 125 w 331"/>
                  <a:gd name="T25" fmla="*/ 215 h 305"/>
                  <a:gd name="T26" fmla="*/ 117 w 331"/>
                  <a:gd name="T27" fmla="*/ 211 h 305"/>
                  <a:gd name="T28" fmla="*/ 112 w 331"/>
                  <a:gd name="T29" fmla="*/ 201 h 305"/>
                  <a:gd name="T30" fmla="*/ 98 w 331"/>
                  <a:gd name="T31" fmla="*/ 196 h 305"/>
                  <a:gd name="T32" fmla="*/ 92 w 331"/>
                  <a:gd name="T33" fmla="*/ 186 h 305"/>
                  <a:gd name="T34" fmla="*/ 92 w 331"/>
                  <a:gd name="T35" fmla="*/ 171 h 305"/>
                  <a:gd name="T36" fmla="*/ 83 w 331"/>
                  <a:gd name="T37" fmla="*/ 153 h 305"/>
                  <a:gd name="T38" fmla="*/ 77 w 331"/>
                  <a:gd name="T39" fmla="*/ 151 h 305"/>
                  <a:gd name="T40" fmla="*/ 69 w 331"/>
                  <a:gd name="T41" fmla="*/ 151 h 305"/>
                  <a:gd name="T42" fmla="*/ 27 w 331"/>
                  <a:gd name="T43" fmla="*/ 173 h 305"/>
                  <a:gd name="T44" fmla="*/ 2 w 331"/>
                  <a:gd name="T45" fmla="*/ 167 h 305"/>
                  <a:gd name="T46" fmla="*/ 0 w 331"/>
                  <a:gd name="T47" fmla="*/ 23 h 305"/>
                  <a:gd name="T48" fmla="*/ 152 w 331"/>
                  <a:gd name="T49" fmla="*/ 19 h 305"/>
                  <a:gd name="T50" fmla="*/ 152 w 331"/>
                  <a:gd name="T51" fmla="*/ 2 h 305"/>
                  <a:gd name="T52" fmla="*/ 317 w 331"/>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1" h="305">
                    <a:moveTo>
                      <a:pt x="317" y="0"/>
                    </a:moveTo>
                    <a:lnTo>
                      <a:pt x="319" y="59"/>
                    </a:lnTo>
                    <a:lnTo>
                      <a:pt x="323" y="59"/>
                    </a:lnTo>
                    <a:lnTo>
                      <a:pt x="331" y="303"/>
                    </a:lnTo>
                    <a:lnTo>
                      <a:pt x="160" y="305"/>
                    </a:lnTo>
                    <a:lnTo>
                      <a:pt x="158" y="244"/>
                    </a:lnTo>
                    <a:lnTo>
                      <a:pt x="154" y="240"/>
                    </a:lnTo>
                    <a:lnTo>
                      <a:pt x="150" y="232"/>
                    </a:lnTo>
                    <a:lnTo>
                      <a:pt x="154" y="224"/>
                    </a:lnTo>
                    <a:lnTo>
                      <a:pt x="156" y="211"/>
                    </a:lnTo>
                    <a:lnTo>
                      <a:pt x="142" y="211"/>
                    </a:lnTo>
                    <a:lnTo>
                      <a:pt x="133" y="203"/>
                    </a:lnTo>
                    <a:lnTo>
                      <a:pt x="125" y="215"/>
                    </a:lnTo>
                    <a:lnTo>
                      <a:pt x="117" y="211"/>
                    </a:lnTo>
                    <a:lnTo>
                      <a:pt x="112" y="201"/>
                    </a:lnTo>
                    <a:lnTo>
                      <a:pt x="98" y="196"/>
                    </a:lnTo>
                    <a:lnTo>
                      <a:pt x="92" y="186"/>
                    </a:lnTo>
                    <a:lnTo>
                      <a:pt x="92" y="171"/>
                    </a:lnTo>
                    <a:lnTo>
                      <a:pt x="83" y="153"/>
                    </a:lnTo>
                    <a:lnTo>
                      <a:pt x="77" y="151"/>
                    </a:lnTo>
                    <a:lnTo>
                      <a:pt x="69" y="151"/>
                    </a:lnTo>
                    <a:lnTo>
                      <a:pt x="27" y="173"/>
                    </a:lnTo>
                    <a:lnTo>
                      <a:pt x="2" y="167"/>
                    </a:lnTo>
                    <a:lnTo>
                      <a:pt x="0" y="23"/>
                    </a:lnTo>
                    <a:lnTo>
                      <a:pt x="152" y="19"/>
                    </a:lnTo>
                    <a:lnTo>
                      <a:pt x="152" y="2"/>
                    </a:lnTo>
                    <a:lnTo>
                      <a:pt x="31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9" name="Freeform 1149"/>
              <p:cNvSpPr>
                <a:spLocks/>
              </p:cNvSpPr>
              <p:nvPr/>
            </p:nvSpPr>
            <p:spPr bwMode="auto">
              <a:xfrm>
                <a:off x="12710" y="9739"/>
                <a:ext cx="159" cy="190"/>
              </a:xfrm>
              <a:custGeom>
                <a:avLst/>
                <a:gdLst>
                  <a:gd name="T0" fmla="*/ 134 w 159"/>
                  <a:gd name="T1" fmla="*/ 188 h 190"/>
                  <a:gd name="T2" fmla="*/ 0 w 159"/>
                  <a:gd name="T3" fmla="*/ 182 h 190"/>
                  <a:gd name="T4" fmla="*/ 5 w 159"/>
                  <a:gd name="T5" fmla="*/ 63 h 190"/>
                  <a:gd name="T6" fmla="*/ 27 w 159"/>
                  <a:gd name="T7" fmla="*/ 65 h 190"/>
                  <a:gd name="T8" fmla="*/ 30 w 159"/>
                  <a:gd name="T9" fmla="*/ 0 h 190"/>
                  <a:gd name="T10" fmla="*/ 121 w 159"/>
                  <a:gd name="T11" fmla="*/ 4 h 190"/>
                  <a:gd name="T12" fmla="*/ 151 w 159"/>
                  <a:gd name="T13" fmla="*/ 6 h 190"/>
                  <a:gd name="T14" fmla="*/ 149 w 159"/>
                  <a:gd name="T15" fmla="*/ 69 h 190"/>
                  <a:gd name="T16" fmla="*/ 159 w 159"/>
                  <a:gd name="T17" fmla="*/ 69 h 190"/>
                  <a:gd name="T18" fmla="*/ 151 w 159"/>
                  <a:gd name="T19" fmla="*/ 190 h 190"/>
                  <a:gd name="T20" fmla="*/ 134 w 159"/>
                  <a:gd name="T21"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90">
                    <a:moveTo>
                      <a:pt x="134" y="188"/>
                    </a:moveTo>
                    <a:lnTo>
                      <a:pt x="0" y="182"/>
                    </a:lnTo>
                    <a:lnTo>
                      <a:pt x="5" y="63"/>
                    </a:lnTo>
                    <a:lnTo>
                      <a:pt x="27" y="65"/>
                    </a:lnTo>
                    <a:lnTo>
                      <a:pt x="30" y="0"/>
                    </a:lnTo>
                    <a:lnTo>
                      <a:pt x="121" y="4"/>
                    </a:lnTo>
                    <a:lnTo>
                      <a:pt x="151" y="6"/>
                    </a:lnTo>
                    <a:lnTo>
                      <a:pt x="149" y="69"/>
                    </a:lnTo>
                    <a:lnTo>
                      <a:pt x="159" y="69"/>
                    </a:lnTo>
                    <a:lnTo>
                      <a:pt x="151" y="190"/>
                    </a:lnTo>
                    <a:lnTo>
                      <a:pt x="134"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0" name="Freeform 1150"/>
              <p:cNvSpPr>
                <a:spLocks/>
              </p:cNvSpPr>
              <p:nvPr/>
            </p:nvSpPr>
            <p:spPr bwMode="auto">
              <a:xfrm>
                <a:off x="12859" y="9745"/>
                <a:ext cx="191" cy="190"/>
              </a:xfrm>
              <a:custGeom>
                <a:avLst/>
                <a:gdLst>
                  <a:gd name="T0" fmla="*/ 135 w 191"/>
                  <a:gd name="T1" fmla="*/ 188 h 190"/>
                  <a:gd name="T2" fmla="*/ 2 w 191"/>
                  <a:gd name="T3" fmla="*/ 184 h 190"/>
                  <a:gd name="T4" fmla="*/ 10 w 191"/>
                  <a:gd name="T5" fmla="*/ 63 h 190"/>
                  <a:gd name="T6" fmla="*/ 0 w 191"/>
                  <a:gd name="T7" fmla="*/ 63 h 190"/>
                  <a:gd name="T8" fmla="*/ 2 w 191"/>
                  <a:gd name="T9" fmla="*/ 0 h 190"/>
                  <a:gd name="T10" fmla="*/ 64 w 191"/>
                  <a:gd name="T11" fmla="*/ 1 h 190"/>
                  <a:gd name="T12" fmla="*/ 187 w 191"/>
                  <a:gd name="T13" fmla="*/ 7 h 190"/>
                  <a:gd name="T14" fmla="*/ 185 w 191"/>
                  <a:gd name="T15" fmla="*/ 69 h 190"/>
                  <a:gd name="T16" fmla="*/ 191 w 191"/>
                  <a:gd name="T17" fmla="*/ 69 h 190"/>
                  <a:gd name="T18" fmla="*/ 191 w 191"/>
                  <a:gd name="T19" fmla="*/ 99 h 190"/>
                  <a:gd name="T20" fmla="*/ 187 w 191"/>
                  <a:gd name="T21" fmla="*/ 190 h 190"/>
                  <a:gd name="T22" fmla="*/ 135 w 191"/>
                  <a:gd name="T23"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90">
                    <a:moveTo>
                      <a:pt x="135" y="188"/>
                    </a:moveTo>
                    <a:lnTo>
                      <a:pt x="2" y="184"/>
                    </a:lnTo>
                    <a:lnTo>
                      <a:pt x="10" y="63"/>
                    </a:lnTo>
                    <a:lnTo>
                      <a:pt x="0" y="63"/>
                    </a:lnTo>
                    <a:lnTo>
                      <a:pt x="2" y="0"/>
                    </a:lnTo>
                    <a:lnTo>
                      <a:pt x="64" y="1"/>
                    </a:lnTo>
                    <a:lnTo>
                      <a:pt x="187" y="7"/>
                    </a:lnTo>
                    <a:lnTo>
                      <a:pt x="185" y="69"/>
                    </a:lnTo>
                    <a:lnTo>
                      <a:pt x="191" y="69"/>
                    </a:lnTo>
                    <a:lnTo>
                      <a:pt x="191" y="99"/>
                    </a:lnTo>
                    <a:lnTo>
                      <a:pt x="187" y="190"/>
                    </a:lnTo>
                    <a:lnTo>
                      <a:pt x="135"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1" name="Freeform 1151"/>
              <p:cNvSpPr>
                <a:spLocks/>
              </p:cNvSpPr>
              <p:nvPr/>
            </p:nvSpPr>
            <p:spPr bwMode="auto">
              <a:xfrm>
                <a:off x="12310" y="9716"/>
                <a:ext cx="430" cy="263"/>
              </a:xfrm>
              <a:custGeom>
                <a:avLst/>
                <a:gdLst>
                  <a:gd name="T0" fmla="*/ 258 w 430"/>
                  <a:gd name="T1" fmla="*/ 219 h 263"/>
                  <a:gd name="T2" fmla="*/ 254 w 430"/>
                  <a:gd name="T3" fmla="*/ 213 h 263"/>
                  <a:gd name="T4" fmla="*/ 238 w 430"/>
                  <a:gd name="T5" fmla="*/ 207 h 263"/>
                  <a:gd name="T6" fmla="*/ 235 w 430"/>
                  <a:gd name="T7" fmla="*/ 198 h 263"/>
                  <a:gd name="T8" fmla="*/ 235 w 430"/>
                  <a:gd name="T9" fmla="*/ 178 h 263"/>
                  <a:gd name="T10" fmla="*/ 227 w 430"/>
                  <a:gd name="T11" fmla="*/ 173 h 263"/>
                  <a:gd name="T12" fmla="*/ 223 w 430"/>
                  <a:gd name="T13" fmla="*/ 151 h 263"/>
                  <a:gd name="T14" fmla="*/ 219 w 430"/>
                  <a:gd name="T15" fmla="*/ 146 h 263"/>
                  <a:gd name="T16" fmla="*/ 225 w 430"/>
                  <a:gd name="T17" fmla="*/ 138 h 263"/>
                  <a:gd name="T18" fmla="*/ 235 w 430"/>
                  <a:gd name="T19" fmla="*/ 128 h 263"/>
                  <a:gd name="T20" fmla="*/ 223 w 430"/>
                  <a:gd name="T21" fmla="*/ 115 h 263"/>
                  <a:gd name="T22" fmla="*/ 213 w 430"/>
                  <a:gd name="T23" fmla="*/ 113 h 263"/>
                  <a:gd name="T24" fmla="*/ 179 w 430"/>
                  <a:gd name="T25" fmla="*/ 123 h 263"/>
                  <a:gd name="T26" fmla="*/ 156 w 430"/>
                  <a:gd name="T27" fmla="*/ 121 h 263"/>
                  <a:gd name="T28" fmla="*/ 131 w 430"/>
                  <a:gd name="T29" fmla="*/ 128 h 263"/>
                  <a:gd name="T30" fmla="*/ 114 w 430"/>
                  <a:gd name="T31" fmla="*/ 126 h 263"/>
                  <a:gd name="T32" fmla="*/ 100 w 430"/>
                  <a:gd name="T33" fmla="*/ 117 h 263"/>
                  <a:gd name="T34" fmla="*/ 83 w 430"/>
                  <a:gd name="T35" fmla="*/ 113 h 263"/>
                  <a:gd name="T36" fmla="*/ 83 w 430"/>
                  <a:gd name="T37" fmla="*/ 105 h 263"/>
                  <a:gd name="T38" fmla="*/ 73 w 430"/>
                  <a:gd name="T39" fmla="*/ 100 h 263"/>
                  <a:gd name="T40" fmla="*/ 54 w 430"/>
                  <a:gd name="T41" fmla="*/ 100 h 263"/>
                  <a:gd name="T42" fmla="*/ 41 w 430"/>
                  <a:gd name="T43" fmla="*/ 96 h 263"/>
                  <a:gd name="T44" fmla="*/ 29 w 430"/>
                  <a:gd name="T45" fmla="*/ 84 h 263"/>
                  <a:gd name="T46" fmla="*/ 27 w 430"/>
                  <a:gd name="T47" fmla="*/ 77 h 263"/>
                  <a:gd name="T48" fmla="*/ 29 w 430"/>
                  <a:gd name="T49" fmla="*/ 48 h 263"/>
                  <a:gd name="T50" fmla="*/ 23 w 430"/>
                  <a:gd name="T51" fmla="*/ 34 h 263"/>
                  <a:gd name="T52" fmla="*/ 29 w 430"/>
                  <a:gd name="T53" fmla="*/ 30 h 263"/>
                  <a:gd name="T54" fmla="*/ 27 w 430"/>
                  <a:gd name="T55" fmla="*/ 23 h 263"/>
                  <a:gd name="T56" fmla="*/ 21 w 430"/>
                  <a:gd name="T57" fmla="*/ 23 h 263"/>
                  <a:gd name="T58" fmla="*/ 14 w 430"/>
                  <a:gd name="T59" fmla="*/ 17 h 263"/>
                  <a:gd name="T60" fmla="*/ 8 w 430"/>
                  <a:gd name="T61" fmla="*/ 19 h 263"/>
                  <a:gd name="T62" fmla="*/ 0 w 430"/>
                  <a:gd name="T63" fmla="*/ 29 h 263"/>
                  <a:gd name="T64" fmla="*/ 2 w 430"/>
                  <a:gd name="T65" fmla="*/ 0 h 263"/>
                  <a:gd name="T66" fmla="*/ 123 w 430"/>
                  <a:gd name="T67" fmla="*/ 6 h 263"/>
                  <a:gd name="T68" fmla="*/ 340 w 430"/>
                  <a:gd name="T69" fmla="*/ 19 h 263"/>
                  <a:gd name="T70" fmla="*/ 430 w 430"/>
                  <a:gd name="T71" fmla="*/ 23 h 263"/>
                  <a:gd name="T72" fmla="*/ 427 w 430"/>
                  <a:gd name="T73" fmla="*/ 88 h 263"/>
                  <a:gd name="T74" fmla="*/ 405 w 430"/>
                  <a:gd name="T75" fmla="*/ 86 h 263"/>
                  <a:gd name="T76" fmla="*/ 400 w 430"/>
                  <a:gd name="T77" fmla="*/ 205 h 263"/>
                  <a:gd name="T78" fmla="*/ 380 w 430"/>
                  <a:gd name="T79" fmla="*/ 205 h 263"/>
                  <a:gd name="T80" fmla="*/ 377 w 430"/>
                  <a:gd name="T81" fmla="*/ 263 h 263"/>
                  <a:gd name="T82" fmla="*/ 331 w 430"/>
                  <a:gd name="T83" fmla="*/ 259 h 263"/>
                  <a:gd name="T84" fmla="*/ 325 w 430"/>
                  <a:gd name="T85" fmla="*/ 253 h 263"/>
                  <a:gd name="T86" fmla="*/ 323 w 430"/>
                  <a:gd name="T87" fmla="*/ 247 h 263"/>
                  <a:gd name="T88" fmla="*/ 325 w 430"/>
                  <a:gd name="T89" fmla="*/ 232 h 263"/>
                  <a:gd name="T90" fmla="*/ 323 w 430"/>
                  <a:gd name="T91" fmla="*/ 224 h 263"/>
                  <a:gd name="T92" fmla="*/ 311 w 430"/>
                  <a:gd name="T93" fmla="*/ 215 h 263"/>
                  <a:gd name="T94" fmla="*/ 288 w 430"/>
                  <a:gd name="T95" fmla="*/ 209 h 263"/>
                  <a:gd name="T96" fmla="*/ 279 w 430"/>
                  <a:gd name="T97" fmla="*/ 213 h 263"/>
                  <a:gd name="T98" fmla="*/ 273 w 430"/>
                  <a:gd name="T99" fmla="*/ 224 h 263"/>
                  <a:gd name="T100" fmla="*/ 258 w 430"/>
                  <a:gd name="T101" fmla="*/ 21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0" h="263">
                    <a:moveTo>
                      <a:pt x="258" y="219"/>
                    </a:moveTo>
                    <a:lnTo>
                      <a:pt x="254" y="213"/>
                    </a:lnTo>
                    <a:lnTo>
                      <a:pt x="238" y="207"/>
                    </a:lnTo>
                    <a:lnTo>
                      <a:pt x="235" y="198"/>
                    </a:lnTo>
                    <a:lnTo>
                      <a:pt x="235" y="178"/>
                    </a:lnTo>
                    <a:lnTo>
                      <a:pt x="227" y="173"/>
                    </a:lnTo>
                    <a:lnTo>
                      <a:pt x="223" y="151"/>
                    </a:lnTo>
                    <a:lnTo>
                      <a:pt x="219" y="146"/>
                    </a:lnTo>
                    <a:lnTo>
                      <a:pt x="225" y="138"/>
                    </a:lnTo>
                    <a:lnTo>
                      <a:pt x="235" y="128"/>
                    </a:lnTo>
                    <a:lnTo>
                      <a:pt x="223" y="115"/>
                    </a:lnTo>
                    <a:lnTo>
                      <a:pt x="213" y="113"/>
                    </a:lnTo>
                    <a:lnTo>
                      <a:pt x="179" y="123"/>
                    </a:lnTo>
                    <a:lnTo>
                      <a:pt x="156" y="121"/>
                    </a:lnTo>
                    <a:lnTo>
                      <a:pt x="131" y="128"/>
                    </a:lnTo>
                    <a:lnTo>
                      <a:pt x="114" y="126"/>
                    </a:lnTo>
                    <a:lnTo>
                      <a:pt x="100" y="117"/>
                    </a:lnTo>
                    <a:lnTo>
                      <a:pt x="83" y="113"/>
                    </a:lnTo>
                    <a:lnTo>
                      <a:pt x="83" y="105"/>
                    </a:lnTo>
                    <a:lnTo>
                      <a:pt x="73" y="100"/>
                    </a:lnTo>
                    <a:lnTo>
                      <a:pt x="54" y="100"/>
                    </a:lnTo>
                    <a:lnTo>
                      <a:pt x="41" y="96"/>
                    </a:lnTo>
                    <a:lnTo>
                      <a:pt x="29" y="84"/>
                    </a:lnTo>
                    <a:lnTo>
                      <a:pt x="27" y="77"/>
                    </a:lnTo>
                    <a:lnTo>
                      <a:pt x="29" y="48"/>
                    </a:lnTo>
                    <a:lnTo>
                      <a:pt x="23" y="34"/>
                    </a:lnTo>
                    <a:lnTo>
                      <a:pt x="29" y="30"/>
                    </a:lnTo>
                    <a:lnTo>
                      <a:pt x="27" y="23"/>
                    </a:lnTo>
                    <a:lnTo>
                      <a:pt x="21" y="23"/>
                    </a:lnTo>
                    <a:lnTo>
                      <a:pt x="14" y="17"/>
                    </a:lnTo>
                    <a:lnTo>
                      <a:pt x="8" y="19"/>
                    </a:lnTo>
                    <a:lnTo>
                      <a:pt x="0" y="29"/>
                    </a:lnTo>
                    <a:lnTo>
                      <a:pt x="2" y="0"/>
                    </a:lnTo>
                    <a:lnTo>
                      <a:pt x="123" y="6"/>
                    </a:lnTo>
                    <a:lnTo>
                      <a:pt x="340" y="19"/>
                    </a:lnTo>
                    <a:lnTo>
                      <a:pt x="430" y="23"/>
                    </a:lnTo>
                    <a:lnTo>
                      <a:pt x="427" y="88"/>
                    </a:lnTo>
                    <a:lnTo>
                      <a:pt x="405" y="86"/>
                    </a:lnTo>
                    <a:lnTo>
                      <a:pt x="400" y="205"/>
                    </a:lnTo>
                    <a:lnTo>
                      <a:pt x="380" y="205"/>
                    </a:lnTo>
                    <a:lnTo>
                      <a:pt x="377" y="263"/>
                    </a:lnTo>
                    <a:lnTo>
                      <a:pt x="331" y="259"/>
                    </a:lnTo>
                    <a:lnTo>
                      <a:pt x="325" y="253"/>
                    </a:lnTo>
                    <a:lnTo>
                      <a:pt x="323" y="247"/>
                    </a:lnTo>
                    <a:lnTo>
                      <a:pt x="325" y="232"/>
                    </a:lnTo>
                    <a:lnTo>
                      <a:pt x="323" y="224"/>
                    </a:lnTo>
                    <a:lnTo>
                      <a:pt x="311" y="215"/>
                    </a:lnTo>
                    <a:lnTo>
                      <a:pt x="288" y="209"/>
                    </a:lnTo>
                    <a:lnTo>
                      <a:pt x="279" y="213"/>
                    </a:lnTo>
                    <a:lnTo>
                      <a:pt x="273" y="224"/>
                    </a:lnTo>
                    <a:lnTo>
                      <a:pt x="258"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2" name="Freeform 1152"/>
              <p:cNvSpPr>
                <a:spLocks/>
              </p:cNvSpPr>
              <p:nvPr/>
            </p:nvSpPr>
            <p:spPr bwMode="auto">
              <a:xfrm>
                <a:off x="13044" y="9752"/>
                <a:ext cx="188" cy="96"/>
              </a:xfrm>
              <a:custGeom>
                <a:avLst/>
                <a:gdLst>
                  <a:gd name="T0" fmla="*/ 6 w 188"/>
                  <a:gd name="T1" fmla="*/ 92 h 96"/>
                  <a:gd name="T2" fmla="*/ 6 w 188"/>
                  <a:gd name="T3" fmla="*/ 62 h 96"/>
                  <a:gd name="T4" fmla="*/ 0 w 188"/>
                  <a:gd name="T5" fmla="*/ 62 h 96"/>
                  <a:gd name="T6" fmla="*/ 2 w 188"/>
                  <a:gd name="T7" fmla="*/ 0 h 96"/>
                  <a:gd name="T8" fmla="*/ 184 w 188"/>
                  <a:gd name="T9" fmla="*/ 6 h 96"/>
                  <a:gd name="T10" fmla="*/ 184 w 188"/>
                  <a:gd name="T11" fmla="*/ 67 h 96"/>
                  <a:gd name="T12" fmla="*/ 188 w 188"/>
                  <a:gd name="T13" fmla="*/ 67 h 96"/>
                  <a:gd name="T14" fmla="*/ 188 w 188"/>
                  <a:gd name="T15" fmla="*/ 96 h 96"/>
                  <a:gd name="T16" fmla="*/ 6 w 188"/>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96">
                    <a:moveTo>
                      <a:pt x="6" y="92"/>
                    </a:moveTo>
                    <a:lnTo>
                      <a:pt x="6" y="62"/>
                    </a:lnTo>
                    <a:lnTo>
                      <a:pt x="0" y="62"/>
                    </a:lnTo>
                    <a:lnTo>
                      <a:pt x="2" y="0"/>
                    </a:lnTo>
                    <a:lnTo>
                      <a:pt x="184" y="6"/>
                    </a:lnTo>
                    <a:lnTo>
                      <a:pt x="184" y="67"/>
                    </a:lnTo>
                    <a:lnTo>
                      <a:pt x="188" y="67"/>
                    </a:lnTo>
                    <a:lnTo>
                      <a:pt x="188" y="96"/>
                    </a:lnTo>
                    <a:lnTo>
                      <a:pt x="6"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3" name="Freeform 1153"/>
              <p:cNvSpPr>
                <a:spLocks/>
              </p:cNvSpPr>
              <p:nvPr/>
            </p:nvSpPr>
            <p:spPr bwMode="auto">
              <a:xfrm>
                <a:off x="12126" y="9722"/>
                <a:ext cx="230" cy="293"/>
              </a:xfrm>
              <a:custGeom>
                <a:avLst/>
                <a:gdLst>
                  <a:gd name="T0" fmla="*/ 221 w 230"/>
                  <a:gd name="T1" fmla="*/ 289 h 293"/>
                  <a:gd name="T2" fmla="*/ 134 w 230"/>
                  <a:gd name="T3" fmla="*/ 284 h 293"/>
                  <a:gd name="T4" fmla="*/ 132 w 230"/>
                  <a:gd name="T5" fmla="*/ 293 h 293"/>
                  <a:gd name="T6" fmla="*/ 10 w 230"/>
                  <a:gd name="T7" fmla="*/ 284 h 293"/>
                  <a:gd name="T8" fmla="*/ 19 w 230"/>
                  <a:gd name="T9" fmla="*/ 165 h 293"/>
                  <a:gd name="T10" fmla="*/ 0 w 230"/>
                  <a:gd name="T11" fmla="*/ 161 h 293"/>
                  <a:gd name="T12" fmla="*/ 11 w 230"/>
                  <a:gd name="T13" fmla="*/ 42 h 293"/>
                  <a:gd name="T14" fmla="*/ 121 w 230"/>
                  <a:gd name="T15" fmla="*/ 48 h 293"/>
                  <a:gd name="T16" fmla="*/ 125 w 230"/>
                  <a:gd name="T17" fmla="*/ 0 h 293"/>
                  <a:gd name="T18" fmla="*/ 129 w 230"/>
                  <a:gd name="T19" fmla="*/ 3 h 293"/>
                  <a:gd name="T20" fmla="*/ 140 w 230"/>
                  <a:gd name="T21" fmla="*/ 11 h 293"/>
                  <a:gd name="T22" fmla="*/ 165 w 230"/>
                  <a:gd name="T23" fmla="*/ 23 h 293"/>
                  <a:gd name="T24" fmla="*/ 171 w 230"/>
                  <a:gd name="T25" fmla="*/ 24 h 293"/>
                  <a:gd name="T26" fmla="*/ 184 w 230"/>
                  <a:gd name="T27" fmla="*/ 23 h 293"/>
                  <a:gd name="T28" fmla="*/ 192 w 230"/>
                  <a:gd name="T29" fmla="*/ 13 h 293"/>
                  <a:gd name="T30" fmla="*/ 198 w 230"/>
                  <a:gd name="T31" fmla="*/ 11 h 293"/>
                  <a:gd name="T32" fmla="*/ 205 w 230"/>
                  <a:gd name="T33" fmla="*/ 17 h 293"/>
                  <a:gd name="T34" fmla="*/ 211 w 230"/>
                  <a:gd name="T35" fmla="*/ 17 h 293"/>
                  <a:gd name="T36" fmla="*/ 213 w 230"/>
                  <a:gd name="T37" fmla="*/ 24 h 293"/>
                  <a:gd name="T38" fmla="*/ 207 w 230"/>
                  <a:gd name="T39" fmla="*/ 28 h 293"/>
                  <a:gd name="T40" fmla="*/ 213 w 230"/>
                  <a:gd name="T41" fmla="*/ 42 h 293"/>
                  <a:gd name="T42" fmla="*/ 211 w 230"/>
                  <a:gd name="T43" fmla="*/ 71 h 293"/>
                  <a:gd name="T44" fmla="*/ 213 w 230"/>
                  <a:gd name="T45" fmla="*/ 78 h 293"/>
                  <a:gd name="T46" fmla="*/ 225 w 230"/>
                  <a:gd name="T47" fmla="*/ 90 h 293"/>
                  <a:gd name="T48" fmla="*/ 217 w 230"/>
                  <a:gd name="T49" fmla="*/ 174 h 293"/>
                  <a:gd name="T50" fmla="*/ 230 w 230"/>
                  <a:gd name="T51" fmla="*/ 176 h 293"/>
                  <a:gd name="T52" fmla="*/ 221 w 230"/>
                  <a:gd name="T53" fmla="*/ 28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0" h="293">
                    <a:moveTo>
                      <a:pt x="221" y="289"/>
                    </a:moveTo>
                    <a:lnTo>
                      <a:pt x="134" y="284"/>
                    </a:lnTo>
                    <a:lnTo>
                      <a:pt x="132" y="293"/>
                    </a:lnTo>
                    <a:lnTo>
                      <a:pt x="10" y="284"/>
                    </a:lnTo>
                    <a:lnTo>
                      <a:pt x="19" y="165"/>
                    </a:lnTo>
                    <a:lnTo>
                      <a:pt x="0" y="161"/>
                    </a:lnTo>
                    <a:lnTo>
                      <a:pt x="11" y="42"/>
                    </a:lnTo>
                    <a:lnTo>
                      <a:pt x="121" y="48"/>
                    </a:lnTo>
                    <a:lnTo>
                      <a:pt x="125" y="0"/>
                    </a:lnTo>
                    <a:lnTo>
                      <a:pt x="129" y="3"/>
                    </a:lnTo>
                    <a:lnTo>
                      <a:pt x="140" y="11"/>
                    </a:lnTo>
                    <a:lnTo>
                      <a:pt x="165" y="23"/>
                    </a:lnTo>
                    <a:lnTo>
                      <a:pt x="171" y="24"/>
                    </a:lnTo>
                    <a:lnTo>
                      <a:pt x="184" y="23"/>
                    </a:lnTo>
                    <a:lnTo>
                      <a:pt x="192" y="13"/>
                    </a:lnTo>
                    <a:lnTo>
                      <a:pt x="198" y="11"/>
                    </a:lnTo>
                    <a:lnTo>
                      <a:pt x="205" y="17"/>
                    </a:lnTo>
                    <a:lnTo>
                      <a:pt x="211" y="17"/>
                    </a:lnTo>
                    <a:lnTo>
                      <a:pt x="213" y="24"/>
                    </a:lnTo>
                    <a:lnTo>
                      <a:pt x="207" y="28"/>
                    </a:lnTo>
                    <a:lnTo>
                      <a:pt x="213" y="42"/>
                    </a:lnTo>
                    <a:lnTo>
                      <a:pt x="211" y="71"/>
                    </a:lnTo>
                    <a:lnTo>
                      <a:pt x="213" y="78"/>
                    </a:lnTo>
                    <a:lnTo>
                      <a:pt x="225" y="90"/>
                    </a:lnTo>
                    <a:lnTo>
                      <a:pt x="217" y="174"/>
                    </a:lnTo>
                    <a:lnTo>
                      <a:pt x="230" y="176"/>
                    </a:lnTo>
                    <a:lnTo>
                      <a:pt x="221" y="2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4" name="Freeform 1154"/>
              <p:cNvSpPr>
                <a:spLocks/>
              </p:cNvSpPr>
              <p:nvPr/>
            </p:nvSpPr>
            <p:spPr bwMode="auto">
              <a:xfrm>
                <a:off x="10438" y="9564"/>
                <a:ext cx="459" cy="382"/>
              </a:xfrm>
              <a:custGeom>
                <a:avLst/>
                <a:gdLst>
                  <a:gd name="T0" fmla="*/ 165 w 459"/>
                  <a:gd name="T1" fmla="*/ 355 h 382"/>
                  <a:gd name="T2" fmla="*/ 73 w 459"/>
                  <a:gd name="T3" fmla="*/ 365 h 382"/>
                  <a:gd name="T4" fmla="*/ 71 w 459"/>
                  <a:gd name="T5" fmla="*/ 334 h 382"/>
                  <a:gd name="T6" fmla="*/ 67 w 459"/>
                  <a:gd name="T7" fmla="*/ 328 h 382"/>
                  <a:gd name="T8" fmla="*/ 62 w 459"/>
                  <a:gd name="T9" fmla="*/ 325 h 382"/>
                  <a:gd name="T10" fmla="*/ 69 w 459"/>
                  <a:gd name="T11" fmla="*/ 315 h 382"/>
                  <a:gd name="T12" fmla="*/ 77 w 459"/>
                  <a:gd name="T13" fmla="*/ 303 h 382"/>
                  <a:gd name="T14" fmla="*/ 85 w 459"/>
                  <a:gd name="T15" fmla="*/ 296 h 382"/>
                  <a:gd name="T16" fmla="*/ 71 w 459"/>
                  <a:gd name="T17" fmla="*/ 190 h 382"/>
                  <a:gd name="T18" fmla="*/ 43 w 459"/>
                  <a:gd name="T19" fmla="*/ 171 h 382"/>
                  <a:gd name="T20" fmla="*/ 16 w 459"/>
                  <a:gd name="T21" fmla="*/ 152 h 382"/>
                  <a:gd name="T22" fmla="*/ 0 w 459"/>
                  <a:gd name="T23" fmla="*/ 117 h 382"/>
                  <a:gd name="T24" fmla="*/ 16 w 459"/>
                  <a:gd name="T25" fmla="*/ 102 h 382"/>
                  <a:gd name="T26" fmla="*/ 46 w 459"/>
                  <a:gd name="T27" fmla="*/ 83 h 382"/>
                  <a:gd name="T28" fmla="*/ 69 w 459"/>
                  <a:gd name="T29" fmla="*/ 79 h 382"/>
                  <a:gd name="T30" fmla="*/ 92 w 459"/>
                  <a:gd name="T31" fmla="*/ 67 h 382"/>
                  <a:gd name="T32" fmla="*/ 96 w 459"/>
                  <a:gd name="T33" fmla="*/ 50 h 382"/>
                  <a:gd name="T34" fmla="*/ 104 w 459"/>
                  <a:gd name="T35" fmla="*/ 10 h 382"/>
                  <a:gd name="T36" fmla="*/ 140 w 459"/>
                  <a:gd name="T37" fmla="*/ 10 h 382"/>
                  <a:gd name="T38" fmla="*/ 160 w 459"/>
                  <a:gd name="T39" fmla="*/ 10 h 382"/>
                  <a:gd name="T40" fmla="*/ 177 w 459"/>
                  <a:gd name="T41" fmla="*/ 10 h 382"/>
                  <a:gd name="T42" fmla="*/ 190 w 459"/>
                  <a:gd name="T43" fmla="*/ 15 h 382"/>
                  <a:gd name="T44" fmla="*/ 211 w 459"/>
                  <a:gd name="T45" fmla="*/ 14 h 382"/>
                  <a:gd name="T46" fmla="*/ 246 w 459"/>
                  <a:gd name="T47" fmla="*/ 0 h 382"/>
                  <a:gd name="T48" fmla="*/ 271 w 459"/>
                  <a:gd name="T49" fmla="*/ 10 h 382"/>
                  <a:gd name="T50" fmla="*/ 309 w 459"/>
                  <a:gd name="T51" fmla="*/ 6 h 382"/>
                  <a:gd name="T52" fmla="*/ 317 w 459"/>
                  <a:gd name="T53" fmla="*/ 19 h 382"/>
                  <a:gd name="T54" fmla="*/ 317 w 459"/>
                  <a:gd name="T55" fmla="*/ 27 h 382"/>
                  <a:gd name="T56" fmla="*/ 329 w 459"/>
                  <a:gd name="T57" fmla="*/ 33 h 382"/>
                  <a:gd name="T58" fmla="*/ 350 w 459"/>
                  <a:gd name="T59" fmla="*/ 56 h 382"/>
                  <a:gd name="T60" fmla="*/ 365 w 459"/>
                  <a:gd name="T61" fmla="*/ 69 h 382"/>
                  <a:gd name="T62" fmla="*/ 392 w 459"/>
                  <a:gd name="T63" fmla="*/ 81 h 382"/>
                  <a:gd name="T64" fmla="*/ 411 w 459"/>
                  <a:gd name="T65" fmla="*/ 85 h 382"/>
                  <a:gd name="T66" fmla="*/ 430 w 459"/>
                  <a:gd name="T67" fmla="*/ 88 h 382"/>
                  <a:gd name="T68" fmla="*/ 432 w 459"/>
                  <a:gd name="T69" fmla="*/ 100 h 382"/>
                  <a:gd name="T70" fmla="*/ 453 w 459"/>
                  <a:gd name="T71" fmla="*/ 110 h 382"/>
                  <a:gd name="T72" fmla="*/ 457 w 459"/>
                  <a:gd name="T73" fmla="*/ 123 h 382"/>
                  <a:gd name="T74" fmla="*/ 446 w 459"/>
                  <a:gd name="T75" fmla="*/ 198 h 382"/>
                  <a:gd name="T76" fmla="*/ 440 w 459"/>
                  <a:gd name="T77" fmla="*/ 202 h 382"/>
                  <a:gd name="T78" fmla="*/ 379 w 459"/>
                  <a:gd name="T79" fmla="*/ 206 h 382"/>
                  <a:gd name="T80" fmla="*/ 344 w 459"/>
                  <a:gd name="T81" fmla="*/ 232 h 382"/>
                  <a:gd name="T82" fmla="*/ 336 w 459"/>
                  <a:gd name="T83" fmla="*/ 259 h 382"/>
                  <a:gd name="T84" fmla="*/ 354 w 459"/>
                  <a:gd name="T85" fmla="*/ 353 h 382"/>
                  <a:gd name="T86" fmla="*/ 346 w 459"/>
                  <a:gd name="T87" fmla="*/ 38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9" h="382">
                    <a:moveTo>
                      <a:pt x="254" y="371"/>
                    </a:moveTo>
                    <a:lnTo>
                      <a:pt x="165" y="355"/>
                    </a:lnTo>
                    <a:lnTo>
                      <a:pt x="162" y="376"/>
                    </a:lnTo>
                    <a:lnTo>
                      <a:pt x="73" y="365"/>
                    </a:lnTo>
                    <a:lnTo>
                      <a:pt x="79" y="334"/>
                    </a:lnTo>
                    <a:lnTo>
                      <a:pt x="71" y="334"/>
                    </a:lnTo>
                    <a:lnTo>
                      <a:pt x="71" y="328"/>
                    </a:lnTo>
                    <a:lnTo>
                      <a:pt x="67" y="328"/>
                    </a:lnTo>
                    <a:lnTo>
                      <a:pt x="67" y="326"/>
                    </a:lnTo>
                    <a:lnTo>
                      <a:pt x="62" y="325"/>
                    </a:lnTo>
                    <a:lnTo>
                      <a:pt x="64" y="315"/>
                    </a:lnTo>
                    <a:lnTo>
                      <a:pt x="69" y="315"/>
                    </a:lnTo>
                    <a:lnTo>
                      <a:pt x="71" y="302"/>
                    </a:lnTo>
                    <a:lnTo>
                      <a:pt x="77" y="303"/>
                    </a:lnTo>
                    <a:lnTo>
                      <a:pt x="79" y="294"/>
                    </a:lnTo>
                    <a:lnTo>
                      <a:pt x="85" y="296"/>
                    </a:lnTo>
                    <a:lnTo>
                      <a:pt x="98" y="194"/>
                    </a:lnTo>
                    <a:lnTo>
                      <a:pt x="71" y="190"/>
                    </a:lnTo>
                    <a:lnTo>
                      <a:pt x="73" y="175"/>
                    </a:lnTo>
                    <a:lnTo>
                      <a:pt x="43" y="171"/>
                    </a:lnTo>
                    <a:lnTo>
                      <a:pt x="44" y="156"/>
                    </a:lnTo>
                    <a:lnTo>
                      <a:pt x="16" y="152"/>
                    </a:lnTo>
                    <a:lnTo>
                      <a:pt x="19" y="121"/>
                    </a:lnTo>
                    <a:lnTo>
                      <a:pt x="0" y="117"/>
                    </a:lnTo>
                    <a:lnTo>
                      <a:pt x="2" y="98"/>
                    </a:lnTo>
                    <a:lnTo>
                      <a:pt x="16" y="102"/>
                    </a:lnTo>
                    <a:lnTo>
                      <a:pt x="29" y="96"/>
                    </a:lnTo>
                    <a:lnTo>
                      <a:pt x="46" y="83"/>
                    </a:lnTo>
                    <a:lnTo>
                      <a:pt x="56" y="85"/>
                    </a:lnTo>
                    <a:lnTo>
                      <a:pt x="69" y="79"/>
                    </a:lnTo>
                    <a:lnTo>
                      <a:pt x="73" y="73"/>
                    </a:lnTo>
                    <a:lnTo>
                      <a:pt x="92" y="67"/>
                    </a:lnTo>
                    <a:lnTo>
                      <a:pt x="96" y="65"/>
                    </a:lnTo>
                    <a:lnTo>
                      <a:pt x="96" y="50"/>
                    </a:lnTo>
                    <a:lnTo>
                      <a:pt x="102" y="39"/>
                    </a:lnTo>
                    <a:lnTo>
                      <a:pt x="104" y="10"/>
                    </a:lnTo>
                    <a:lnTo>
                      <a:pt x="129" y="17"/>
                    </a:lnTo>
                    <a:lnTo>
                      <a:pt x="140" y="10"/>
                    </a:lnTo>
                    <a:lnTo>
                      <a:pt x="154" y="8"/>
                    </a:lnTo>
                    <a:lnTo>
                      <a:pt x="160" y="10"/>
                    </a:lnTo>
                    <a:lnTo>
                      <a:pt x="165" y="6"/>
                    </a:lnTo>
                    <a:lnTo>
                      <a:pt x="177" y="10"/>
                    </a:lnTo>
                    <a:lnTo>
                      <a:pt x="181" y="10"/>
                    </a:lnTo>
                    <a:lnTo>
                      <a:pt x="190" y="15"/>
                    </a:lnTo>
                    <a:lnTo>
                      <a:pt x="204" y="19"/>
                    </a:lnTo>
                    <a:lnTo>
                      <a:pt x="211" y="14"/>
                    </a:lnTo>
                    <a:lnTo>
                      <a:pt x="240" y="8"/>
                    </a:lnTo>
                    <a:lnTo>
                      <a:pt x="246" y="0"/>
                    </a:lnTo>
                    <a:lnTo>
                      <a:pt x="263" y="6"/>
                    </a:lnTo>
                    <a:lnTo>
                      <a:pt x="271" y="10"/>
                    </a:lnTo>
                    <a:lnTo>
                      <a:pt x="288" y="6"/>
                    </a:lnTo>
                    <a:lnTo>
                      <a:pt x="309" y="6"/>
                    </a:lnTo>
                    <a:lnTo>
                      <a:pt x="321" y="14"/>
                    </a:lnTo>
                    <a:lnTo>
                      <a:pt x="317" y="19"/>
                    </a:lnTo>
                    <a:lnTo>
                      <a:pt x="323" y="23"/>
                    </a:lnTo>
                    <a:lnTo>
                      <a:pt x="317" y="27"/>
                    </a:lnTo>
                    <a:lnTo>
                      <a:pt x="315" y="31"/>
                    </a:lnTo>
                    <a:lnTo>
                      <a:pt x="329" y="33"/>
                    </a:lnTo>
                    <a:lnTo>
                      <a:pt x="344" y="44"/>
                    </a:lnTo>
                    <a:lnTo>
                      <a:pt x="350" y="56"/>
                    </a:lnTo>
                    <a:lnTo>
                      <a:pt x="352" y="67"/>
                    </a:lnTo>
                    <a:lnTo>
                      <a:pt x="365" y="69"/>
                    </a:lnTo>
                    <a:lnTo>
                      <a:pt x="377" y="79"/>
                    </a:lnTo>
                    <a:lnTo>
                      <a:pt x="392" y="81"/>
                    </a:lnTo>
                    <a:lnTo>
                      <a:pt x="403" y="87"/>
                    </a:lnTo>
                    <a:lnTo>
                      <a:pt x="411" y="85"/>
                    </a:lnTo>
                    <a:lnTo>
                      <a:pt x="417" y="92"/>
                    </a:lnTo>
                    <a:lnTo>
                      <a:pt x="430" y="88"/>
                    </a:lnTo>
                    <a:lnTo>
                      <a:pt x="432" y="94"/>
                    </a:lnTo>
                    <a:lnTo>
                      <a:pt x="432" y="100"/>
                    </a:lnTo>
                    <a:lnTo>
                      <a:pt x="440" y="98"/>
                    </a:lnTo>
                    <a:lnTo>
                      <a:pt x="453" y="110"/>
                    </a:lnTo>
                    <a:lnTo>
                      <a:pt x="459" y="106"/>
                    </a:lnTo>
                    <a:lnTo>
                      <a:pt x="457" y="123"/>
                    </a:lnTo>
                    <a:lnTo>
                      <a:pt x="455" y="123"/>
                    </a:lnTo>
                    <a:lnTo>
                      <a:pt x="446" y="198"/>
                    </a:lnTo>
                    <a:lnTo>
                      <a:pt x="442" y="198"/>
                    </a:lnTo>
                    <a:lnTo>
                      <a:pt x="440" y="202"/>
                    </a:lnTo>
                    <a:lnTo>
                      <a:pt x="380" y="194"/>
                    </a:lnTo>
                    <a:lnTo>
                      <a:pt x="379" y="206"/>
                    </a:lnTo>
                    <a:lnTo>
                      <a:pt x="348" y="202"/>
                    </a:lnTo>
                    <a:lnTo>
                      <a:pt x="344" y="232"/>
                    </a:lnTo>
                    <a:lnTo>
                      <a:pt x="340" y="232"/>
                    </a:lnTo>
                    <a:lnTo>
                      <a:pt x="336" y="259"/>
                    </a:lnTo>
                    <a:lnTo>
                      <a:pt x="365" y="263"/>
                    </a:lnTo>
                    <a:lnTo>
                      <a:pt x="354" y="353"/>
                    </a:lnTo>
                    <a:lnTo>
                      <a:pt x="350" y="353"/>
                    </a:lnTo>
                    <a:lnTo>
                      <a:pt x="346" y="382"/>
                    </a:lnTo>
                    <a:lnTo>
                      <a:pt x="254" y="3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5" name="Freeform 1155"/>
              <p:cNvSpPr>
                <a:spLocks/>
              </p:cNvSpPr>
              <p:nvPr/>
            </p:nvSpPr>
            <p:spPr bwMode="auto">
              <a:xfrm>
                <a:off x="11573" y="9677"/>
                <a:ext cx="259" cy="346"/>
              </a:xfrm>
              <a:custGeom>
                <a:avLst/>
                <a:gdLst>
                  <a:gd name="T0" fmla="*/ 184 w 259"/>
                  <a:gd name="T1" fmla="*/ 342 h 346"/>
                  <a:gd name="T2" fmla="*/ 79 w 259"/>
                  <a:gd name="T3" fmla="*/ 331 h 346"/>
                  <a:gd name="T4" fmla="*/ 79 w 259"/>
                  <a:gd name="T5" fmla="*/ 321 h 346"/>
                  <a:gd name="T6" fmla="*/ 75 w 259"/>
                  <a:gd name="T7" fmla="*/ 321 h 346"/>
                  <a:gd name="T8" fmla="*/ 75 w 259"/>
                  <a:gd name="T9" fmla="*/ 315 h 346"/>
                  <a:gd name="T10" fmla="*/ 69 w 259"/>
                  <a:gd name="T11" fmla="*/ 315 h 346"/>
                  <a:gd name="T12" fmla="*/ 71 w 259"/>
                  <a:gd name="T13" fmla="*/ 309 h 346"/>
                  <a:gd name="T14" fmla="*/ 40 w 259"/>
                  <a:gd name="T15" fmla="*/ 306 h 346"/>
                  <a:gd name="T16" fmla="*/ 42 w 259"/>
                  <a:gd name="T17" fmla="*/ 286 h 346"/>
                  <a:gd name="T18" fmla="*/ 13 w 259"/>
                  <a:gd name="T19" fmla="*/ 283 h 346"/>
                  <a:gd name="T20" fmla="*/ 19 w 259"/>
                  <a:gd name="T21" fmla="*/ 213 h 346"/>
                  <a:gd name="T22" fmla="*/ 0 w 259"/>
                  <a:gd name="T23" fmla="*/ 212 h 346"/>
                  <a:gd name="T24" fmla="*/ 12 w 259"/>
                  <a:gd name="T25" fmla="*/ 93 h 346"/>
                  <a:gd name="T26" fmla="*/ 21 w 259"/>
                  <a:gd name="T27" fmla="*/ 93 h 346"/>
                  <a:gd name="T28" fmla="*/ 31 w 259"/>
                  <a:gd name="T29" fmla="*/ 0 h 346"/>
                  <a:gd name="T30" fmla="*/ 60 w 259"/>
                  <a:gd name="T31" fmla="*/ 4 h 346"/>
                  <a:gd name="T32" fmla="*/ 58 w 259"/>
                  <a:gd name="T33" fmla="*/ 33 h 346"/>
                  <a:gd name="T34" fmla="*/ 119 w 259"/>
                  <a:gd name="T35" fmla="*/ 41 h 346"/>
                  <a:gd name="T36" fmla="*/ 115 w 259"/>
                  <a:gd name="T37" fmla="*/ 68 h 346"/>
                  <a:gd name="T38" fmla="*/ 209 w 259"/>
                  <a:gd name="T39" fmla="*/ 79 h 346"/>
                  <a:gd name="T40" fmla="*/ 205 w 259"/>
                  <a:gd name="T41" fmla="*/ 108 h 346"/>
                  <a:gd name="T42" fmla="*/ 225 w 259"/>
                  <a:gd name="T43" fmla="*/ 110 h 346"/>
                  <a:gd name="T44" fmla="*/ 219 w 259"/>
                  <a:gd name="T45" fmla="*/ 169 h 346"/>
                  <a:gd name="T46" fmla="*/ 240 w 259"/>
                  <a:gd name="T47" fmla="*/ 171 h 346"/>
                  <a:gd name="T48" fmla="*/ 234 w 259"/>
                  <a:gd name="T49" fmla="*/ 185 h 346"/>
                  <a:gd name="T50" fmla="*/ 250 w 259"/>
                  <a:gd name="T51" fmla="*/ 202 h 346"/>
                  <a:gd name="T52" fmla="*/ 250 w 259"/>
                  <a:gd name="T53" fmla="*/ 210 h 346"/>
                  <a:gd name="T54" fmla="*/ 253 w 259"/>
                  <a:gd name="T55" fmla="*/ 212 h 346"/>
                  <a:gd name="T56" fmla="*/ 255 w 259"/>
                  <a:gd name="T57" fmla="*/ 221 h 346"/>
                  <a:gd name="T58" fmla="*/ 257 w 259"/>
                  <a:gd name="T59" fmla="*/ 223 h 346"/>
                  <a:gd name="T60" fmla="*/ 257 w 259"/>
                  <a:gd name="T61" fmla="*/ 250 h 346"/>
                  <a:gd name="T62" fmla="*/ 259 w 259"/>
                  <a:gd name="T63" fmla="*/ 252 h 346"/>
                  <a:gd name="T64" fmla="*/ 257 w 259"/>
                  <a:gd name="T65" fmla="*/ 285 h 346"/>
                  <a:gd name="T66" fmla="*/ 253 w 259"/>
                  <a:gd name="T67" fmla="*/ 285 h 346"/>
                  <a:gd name="T68" fmla="*/ 252 w 259"/>
                  <a:gd name="T69" fmla="*/ 298 h 346"/>
                  <a:gd name="T70" fmla="*/ 246 w 259"/>
                  <a:gd name="T71" fmla="*/ 304 h 346"/>
                  <a:gd name="T72" fmla="*/ 246 w 259"/>
                  <a:gd name="T73" fmla="*/ 311 h 346"/>
                  <a:gd name="T74" fmla="*/ 240 w 259"/>
                  <a:gd name="T75" fmla="*/ 311 h 346"/>
                  <a:gd name="T76" fmla="*/ 232 w 259"/>
                  <a:gd name="T77" fmla="*/ 327 h 346"/>
                  <a:gd name="T78" fmla="*/ 228 w 259"/>
                  <a:gd name="T79" fmla="*/ 327 h 346"/>
                  <a:gd name="T80" fmla="*/ 228 w 259"/>
                  <a:gd name="T81" fmla="*/ 331 h 346"/>
                  <a:gd name="T82" fmla="*/ 223 w 259"/>
                  <a:gd name="T83" fmla="*/ 331 h 346"/>
                  <a:gd name="T84" fmla="*/ 223 w 259"/>
                  <a:gd name="T85" fmla="*/ 336 h 346"/>
                  <a:gd name="T86" fmla="*/ 217 w 259"/>
                  <a:gd name="T87" fmla="*/ 336 h 346"/>
                  <a:gd name="T88" fmla="*/ 217 w 259"/>
                  <a:gd name="T89" fmla="*/ 338 h 346"/>
                  <a:gd name="T90" fmla="*/ 215 w 259"/>
                  <a:gd name="T91" fmla="*/ 342 h 346"/>
                  <a:gd name="T92" fmla="*/ 209 w 259"/>
                  <a:gd name="T93" fmla="*/ 340 h 346"/>
                  <a:gd name="T94" fmla="*/ 209 w 259"/>
                  <a:gd name="T95" fmla="*/ 346 h 346"/>
                  <a:gd name="T96" fmla="*/ 184 w 259"/>
                  <a:gd name="T97" fmla="*/ 34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346">
                    <a:moveTo>
                      <a:pt x="184" y="342"/>
                    </a:moveTo>
                    <a:lnTo>
                      <a:pt x="79" y="331"/>
                    </a:lnTo>
                    <a:lnTo>
                      <a:pt x="79" y="321"/>
                    </a:lnTo>
                    <a:lnTo>
                      <a:pt x="75" y="321"/>
                    </a:lnTo>
                    <a:lnTo>
                      <a:pt x="75" y="315"/>
                    </a:lnTo>
                    <a:lnTo>
                      <a:pt x="69" y="315"/>
                    </a:lnTo>
                    <a:lnTo>
                      <a:pt x="71" y="309"/>
                    </a:lnTo>
                    <a:lnTo>
                      <a:pt x="40" y="306"/>
                    </a:lnTo>
                    <a:lnTo>
                      <a:pt x="42" y="286"/>
                    </a:lnTo>
                    <a:lnTo>
                      <a:pt x="13" y="283"/>
                    </a:lnTo>
                    <a:lnTo>
                      <a:pt x="19" y="213"/>
                    </a:lnTo>
                    <a:lnTo>
                      <a:pt x="0" y="212"/>
                    </a:lnTo>
                    <a:lnTo>
                      <a:pt x="12" y="93"/>
                    </a:lnTo>
                    <a:lnTo>
                      <a:pt x="21" y="93"/>
                    </a:lnTo>
                    <a:lnTo>
                      <a:pt x="31" y="0"/>
                    </a:lnTo>
                    <a:lnTo>
                      <a:pt x="60" y="4"/>
                    </a:lnTo>
                    <a:lnTo>
                      <a:pt x="58" y="33"/>
                    </a:lnTo>
                    <a:lnTo>
                      <a:pt x="119" y="41"/>
                    </a:lnTo>
                    <a:lnTo>
                      <a:pt x="115" y="68"/>
                    </a:lnTo>
                    <a:lnTo>
                      <a:pt x="209" y="79"/>
                    </a:lnTo>
                    <a:lnTo>
                      <a:pt x="205" y="108"/>
                    </a:lnTo>
                    <a:lnTo>
                      <a:pt x="225" y="110"/>
                    </a:lnTo>
                    <a:lnTo>
                      <a:pt x="219" y="169"/>
                    </a:lnTo>
                    <a:lnTo>
                      <a:pt x="240" y="171"/>
                    </a:lnTo>
                    <a:lnTo>
                      <a:pt x="234" y="185"/>
                    </a:lnTo>
                    <a:lnTo>
                      <a:pt x="250" y="202"/>
                    </a:lnTo>
                    <a:lnTo>
                      <a:pt x="250" y="210"/>
                    </a:lnTo>
                    <a:lnTo>
                      <a:pt x="253" y="212"/>
                    </a:lnTo>
                    <a:lnTo>
                      <a:pt x="255" y="221"/>
                    </a:lnTo>
                    <a:lnTo>
                      <a:pt x="257" y="223"/>
                    </a:lnTo>
                    <a:lnTo>
                      <a:pt x="257" y="250"/>
                    </a:lnTo>
                    <a:lnTo>
                      <a:pt x="259" y="252"/>
                    </a:lnTo>
                    <a:lnTo>
                      <a:pt x="257" y="285"/>
                    </a:lnTo>
                    <a:lnTo>
                      <a:pt x="253" y="285"/>
                    </a:lnTo>
                    <a:lnTo>
                      <a:pt x="252" y="298"/>
                    </a:lnTo>
                    <a:lnTo>
                      <a:pt x="246" y="304"/>
                    </a:lnTo>
                    <a:lnTo>
                      <a:pt x="246" y="311"/>
                    </a:lnTo>
                    <a:lnTo>
                      <a:pt x="240" y="311"/>
                    </a:lnTo>
                    <a:lnTo>
                      <a:pt x="232" y="327"/>
                    </a:lnTo>
                    <a:lnTo>
                      <a:pt x="228" y="327"/>
                    </a:lnTo>
                    <a:lnTo>
                      <a:pt x="228" y="331"/>
                    </a:lnTo>
                    <a:lnTo>
                      <a:pt x="223" y="331"/>
                    </a:lnTo>
                    <a:lnTo>
                      <a:pt x="223" y="336"/>
                    </a:lnTo>
                    <a:lnTo>
                      <a:pt x="217" y="336"/>
                    </a:lnTo>
                    <a:lnTo>
                      <a:pt x="217" y="338"/>
                    </a:lnTo>
                    <a:lnTo>
                      <a:pt x="215" y="342"/>
                    </a:lnTo>
                    <a:lnTo>
                      <a:pt x="209" y="340"/>
                    </a:lnTo>
                    <a:lnTo>
                      <a:pt x="209" y="346"/>
                    </a:lnTo>
                    <a:lnTo>
                      <a:pt x="184" y="3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6" name="Freeform 1156"/>
              <p:cNvSpPr>
                <a:spLocks/>
              </p:cNvSpPr>
              <p:nvPr/>
            </p:nvSpPr>
            <p:spPr bwMode="auto">
              <a:xfrm>
                <a:off x="9995" y="9514"/>
                <a:ext cx="345" cy="340"/>
              </a:xfrm>
              <a:custGeom>
                <a:avLst/>
                <a:gdLst>
                  <a:gd name="T0" fmla="*/ 299 w 345"/>
                  <a:gd name="T1" fmla="*/ 332 h 340"/>
                  <a:gd name="T2" fmla="*/ 288 w 345"/>
                  <a:gd name="T3" fmla="*/ 311 h 340"/>
                  <a:gd name="T4" fmla="*/ 276 w 345"/>
                  <a:gd name="T5" fmla="*/ 305 h 340"/>
                  <a:gd name="T6" fmla="*/ 255 w 345"/>
                  <a:gd name="T7" fmla="*/ 277 h 340"/>
                  <a:gd name="T8" fmla="*/ 232 w 345"/>
                  <a:gd name="T9" fmla="*/ 261 h 340"/>
                  <a:gd name="T10" fmla="*/ 207 w 345"/>
                  <a:gd name="T11" fmla="*/ 229 h 340"/>
                  <a:gd name="T12" fmla="*/ 198 w 345"/>
                  <a:gd name="T13" fmla="*/ 254 h 340"/>
                  <a:gd name="T14" fmla="*/ 169 w 345"/>
                  <a:gd name="T15" fmla="*/ 254 h 340"/>
                  <a:gd name="T16" fmla="*/ 100 w 345"/>
                  <a:gd name="T17" fmla="*/ 273 h 340"/>
                  <a:gd name="T18" fmla="*/ 42 w 345"/>
                  <a:gd name="T19" fmla="*/ 265 h 340"/>
                  <a:gd name="T20" fmla="*/ 25 w 345"/>
                  <a:gd name="T21" fmla="*/ 184 h 340"/>
                  <a:gd name="T22" fmla="*/ 19 w 345"/>
                  <a:gd name="T23" fmla="*/ 175 h 340"/>
                  <a:gd name="T24" fmla="*/ 6 w 345"/>
                  <a:gd name="T25" fmla="*/ 163 h 340"/>
                  <a:gd name="T26" fmla="*/ 0 w 345"/>
                  <a:gd name="T27" fmla="*/ 156 h 340"/>
                  <a:gd name="T28" fmla="*/ 46 w 345"/>
                  <a:gd name="T29" fmla="*/ 52 h 340"/>
                  <a:gd name="T30" fmla="*/ 109 w 345"/>
                  <a:gd name="T31" fmla="*/ 27 h 340"/>
                  <a:gd name="T32" fmla="*/ 175 w 345"/>
                  <a:gd name="T33" fmla="*/ 8 h 340"/>
                  <a:gd name="T34" fmla="*/ 276 w 345"/>
                  <a:gd name="T35" fmla="*/ 29 h 340"/>
                  <a:gd name="T36" fmla="*/ 265 w 345"/>
                  <a:gd name="T37" fmla="*/ 37 h 340"/>
                  <a:gd name="T38" fmla="*/ 257 w 345"/>
                  <a:gd name="T39" fmla="*/ 58 h 340"/>
                  <a:gd name="T40" fmla="*/ 274 w 345"/>
                  <a:gd name="T41" fmla="*/ 67 h 340"/>
                  <a:gd name="T42" fmla="*/ 290 w 345"/>
                  <a:gd name="T43" fmla="*/ 81 h 340"/>
                  <a:gd name="T44" fmla="*/ 294 w 345"/>
                  <a:gd name="T45" fmla="*/ 87 h 340"/>
                  <a:gd name="T46" fmla="*/ 317 w 345"/>
                  <a:gd name="T47" fmla="*/ 119 h 340"/>
                  <a:gd name="T48" fmla="*/ 343 w 345"/>
                  <a:gd name="T49" fmla="*/ 133 h 340"/>
                  <a:gd name="T50" fmla="*/ 311 w 345"/>
                  <a:gd name="T51" fmla="*/ 150 h 340"/>
                  <a:gd name="T52" fmla="*/ 303 w 345"/>
                  <a:gd name="T53" fmla="*/ 167 h 340"/>
                  <a:gd name="T54" fmla="*/ 303 w 345"/>
                  <a:gd name="T55" fmla="*/ 186 h 340"/>
                  <a:gd name="T56" fmla="*/ 305 w 345"/>
                  <a:gd name="T57" fmla="*/ 192 h 340"/>
                  <a:gd name="T58" fmla="*/ 322 w 345"/>
                  <a:gd name="T59" fmla="*/ 246 h 340"/>
                  <a:gd name="T60" fmla="*/ 317 w 345"/>
                  <a:gd name="T61" fmla="*/ 305 h 340"/>
                  <a:gd name="T62" fmla="*/ 309 w 345"/>
                  <a:gd name="T63" fmla="*/ 334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340">
                    <a:moveTo>
                      <a:pt x="307" y="340"/>
                    </a:moveTo>
                    <a:lnTo>
                      <a:pt x="299" y="332"/>
                    </a:lnTo>
                    <a:lnTo>
                      <a:pt x="286" y="327"/>
                    </a:lnTo>
                    <a:lnTo>
                      <a:pt x="288" y="311"/>
                    </a:lnTo>
                    <a:lnTo>
                      <a:pt x="280" y="304"/>
                    </a:lnTo>
                    <a:lnTo>
                      <a:pt x="276" y="305"/>
                    </a:lnTo>
                    <a:lnTo>
                      <a:pt x="267" y="298"/>
                    </a:lnTo>
                    <a:lnTo>
                      <a:pt x="255" y="277"/>
                    </a:lnTo>
                    <a:lnTo>
                      <a:pt x="244" y="265"/>
                    </a:lnTo>
                    <a:lnTo>
                      <a:pt x="232" y="261"/>
                    </a:lnTo>
                    <a:lnTo>
                      <a:pt x="217" y="259"/>
                    </a:lnTo>
                    <a:lnTo>
                      <a:pt x="207" y="229"/>
                    </a:lnTo>
                    <a:lnTo>
                      <a:pt x="201" y="229"/>
                    </a:lnTo>
                    <a:lnTo>
                      <a:pt x="198" y="254"/>
                    </a:lnTo>
                    <a:lnTo>
                      <a:pt x="169" y="250"/>
                    </a:lnTo>
                    <a:lnTo>
                      <a:pt x="169" y="254"/>
                    </a:lnTo>
                    <a:lnTo>
                      <a:pt x="105" y="244"/>
                    </a:lnTo>
                    <a:lnTo>
                      <a:pt x="100" y="273"/>
                    </a:lnTo>
                    <a:lnTo>
                      <a:pt x="75" y="269"/>
                    </a:lnTo>
                    <a:lnTo>
                      <a:pt x="42" y="265"/>
                    </a:lnTo>
                    <a:lnTo>
                      <a:pt x="54" y="190"/>
                    </a:lnTo>
                    <a:lnTo>
                      <a:pt x="25" y="184"/>
                    </a:lnTo>
                    <a:lnTo>
                      <a:pt x="17" y="179"/>
                    </a:lnTo>
                    <a:lnTo>
                      <a:pt x="19" y="175"/>
                    </a:lnTo>
                    <a:lnTo>
                      <a:pt x="13" y="163"/>
                    </a:lnTo>
                    <a:lnTo>
                      <a:pt x="6" y="163"/>
                    </a:lnTo>
                    <a:lnTo>
                      <a:pt x="4" y="158"/>
                    </a:lnTo>
                    <a:lnTo>
                      <a:pt x="0" y="156"/>
                    </a:lnTo>
                    <a:lnTo>
                      <a:pt x="17" y="44"/>
                    </a:lnTo>
                    <a:lnTo>
                      <a:pt x="46" y="52"/>
                    </a:lnTo>
                    <a:lnTo>
                      <a:pt x="50" y="17"/>
                    </a:lnTo>
                    <a:lnTo>
                      <a:pt x="109" y="27"/>
                    </a:lnTo>
                    <a:lnTo>
                      <a:pt x="115" y="0"/>
                    </a:lnTo>
                    <a:lnTo>
                      <a:pt x="175" y="8"/>
                    </a:lnTo>
                    <a:lnTo>
                      <a:pt x="278" y="23"/>
                    </a:lnTo>
                    <a:lnTo>
                      <a:pt x="276" y="29"/>
                    </a:lnTo>
                    <a:lnTo>
                      <a:pt x="272" y="37"/>
                    </a:lnTo>
                    <a:lnTo>
                      <a:pt x="265" y="37"/>
                    </a:lnTo>
                    <a:lnTo>
                      <a:pt x="257" y="50"/>
                    </a:lnTo>
                    <a:lnTo>
                      <a:pt x="257" y="58"/>
                    </a:lnTo>
                    <a:lnTo>
                      <a:pt x="261" y="64"/>
                    </a:lnTo>
                    <a:lnTo>
                      <a:pt x="274" y="67"/>
                    </a:lnTo>
                    <a:lnTo>
                      <a:pt x="280" y="77"/>
                    </a:lnTo>
                    <a:lnTo>
                      <a:pt x="290" y="81"/>
                    </a:lnTo>
                    <a:lnTo>
                      <a:pt x="294" y="81"/>
                    </a:lnTo>
                    <a:lnTo>
                      <a:pt x="294" y="87"/>
                    </a:lnTo>
                    <a:lnTo>
                      <a:pt x="320" y="92"/>
                    </a:lnTo>
                    <a:lnTo>
                      <a:pt x="317" y="119"/>
                    </a:lnTo>
                    <a:lnTo>
                      <a:pt x="345" y="125"/>
                    </a:lnTo>
                    <a:lnTo>
                      <a:pt x="343" y="133"/>
                    </a:lnTo>
                    <a:lnTo>
                      <a:pt x="340" y="154"/>
                    </a:lnTo>
                    <a:lnTo>
                      <a:pt x="311" y="150"/>
                    </a:lnTo>
                    <a:lnTo>
                      <a:pt x="307" y="167"/>
                    </a:lnTo>
                    <a:lnTo>
                      <a:pt x="303" y="167"/>
                    </a:lnTo>
                    <a:lnTo>
                      <a:pt x="299" y="184"/>
                    </a:lnTo>
                    <a:lnTo>
                      <a:pt x="303" y="186"/>
                    </a:lnTo>
                    <a:lnTo>
                      <a:pt x="301" y="192"/>
                    </a:lnTo>
                    <a:lnTo>
                      <a:pt x="305" y="192"/>
                    </a:lnTo>
                    <a:lnTo>
                      <a:pt x="295" y="240"/>
                    </a:lnTo>
                    <a:lnTo>
                      <a:pt x="322" y="246"/>
                    </a:lnTo>
                    <a:lnTo>
                      <a:pt x="315" y="304"/>
                    </a:lnTo>
                    <a:lnTo>
                      <a:pt x="317" y="305"/>
                    </a:lnTo>
                    <a:lnTo>
                      <a:pt x="311" y="334"/>
                    </a:lnTo>
                    <a:lnTo>
                      <a:pt x="309" y="334"/>
                    </a:lnTo>
                    <a:lnTo>
                      <a:pt x="307" y="3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7" name="Freeform 1157"/>
              <p:cNvSpPr>
                <a:spLocks/>
              </p:cNvSpPr>
              <p:nvPr/>
            </p:nvSpPr>
            <p:spPr bwMode="auto">
              <a:xfrm>
                <a:off x="13230" y="9819"/>
                <a:ext cx="129" cy="154"/>
              </a:xfrm>
              <a:custGeom>
                <a:avLst/>
                <a:gdLst>
                  <a:gd name="T0" fmla="*/ 129 w 129"/>
                  <a:gd name="T1" fmla="*/ 154 h 154"/>
                  <a:gd name="T2" fmla="*/ 8 w 129"/>
                  <a:gd name="T3" fmla="*/ 150 h 154"/>
                  <a:gd name="T4" fmla="*/ 8 w 129"/>
                  <a:gd name="T5" fmla="*/ 121 h 154"/>
                  <a:gd name="T6" fmla="*/ 0 w 129"/>
                  <a:gd name="T7" fmla="*/ 121 h 154"/>
                  <a:gd name="T8" fmla="*/ 2 w 129"/>
                  <a:gd name="T9" fmla="*/ 29 h 154"/>
                  <a:gd name="T10" fmla="*/ 2 w 129"/>
                  <a:gd name="T11" fmla="*/ 0 h 154"/>
                  <a:gd name="T12" fmla="*/ 127 w 129"/>
                  <a:gd name="T13" fmla="*/ 4 h 154"/>
                  <a:gd name="T14" fmla="*/ 123 w 129"/>
                  <a:gd name="T15" fmla="*/ 123 h 154"/>
                  <a:gd name="T16" fmla="*/ 129 w 129"/>
                  <a:gd name="T17" fmla="*/ 125 h 154"/>
                  <a:gd name="T18" fmla="*/ 129 w 129"/>
                  <a:gd name="T1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54">
                    <a:moveTo>
                      <a:pt x="129" y="154"/>
                    </a:moveTo>
                    <a:lnTo>
                      <a:pt x="8" y="150"/>
                    </a:lnTo>
                    <a:lnTo>
                      <a:pt x="8" y="121"/>
                    </a:lnTo>
                    <a:lnTo>
                      <a:pt x="0" y="121"/>
                    </a:lnTo>
                    <a:lnTo>
                      <a:pt x="2" y="29"/>
                    </a:lnTo>
                    <a:lnTo>
                      <a:pt x="2" y="0"/>
                    </a:lnTo>
                    <a:lnTo>
                      <a:pt x="127" y="4"/>
                    </a:lnTo>
                    <a:lnTo>
                      <a:pt x="123" y="123"/>
                    </a:lnTo>
                    <a:lnTo>
                      <a:pt x="129" y="125"/>
                    </a:lnTo>
                    <a:lnTo>
                      <a:pt x="129"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8" name="Freeform 1158"/>
              <p:cNvSpPr>
                <a:spLocks/>
              </p:cNvSpPr>
              <p:nvPr/>
            </p:nvSpPr>
            <p:spPr bwMode="auto">
              <a:xfrm>
                <a:off x="13353" y="9823"/>
                <a:ext cx="129" cy="152"/>
              </a:xfrm>
              <a:custGeom>
                <a:avLst/>
                <a:gdLst>
                  <a:gd name="T0" fmla="*/ 6 w 129"/>
                  <a:gd name="T1" fmla="*/ 150 h 152"/>
                  <a:gd name="T2" fmla="*/ 6 w 129"/>
                  <a:gd name="T3" fmla="*/ 121 h 152"/>
                  <a:gd name="T4" fmla="*/ 0 w 129"/>
                  <a:gd name="T5" fmla="*/ 119 h 152"/>
                  <a:gd name="T6" fmla="*/ 4 w 129"/>
                  <a:gd name="T7" fmla="*/ 0 h 152"/>
                  <a:gd name="T8" fmla="*/ 29 w 129"/>
                  <a:gd name="T9" fmla="*/ 0 h 152"/>
                  <a:gd name="T10" fmla="*/ 125 w 129"/>
                  <a:gd name="T11" fmla="*/ 2 h 152"/>
                  <a:gd name="T12" fmla="*/ 123 w 129"/>
                  <a:gd name="T13" fmla="*/ 125 h 152"/>
                  <a:gd name="T14" fmla="*/ 129 w 129"/>
                  <a:gd name="T15" fmla="*/ 125 h 152"/>
                  <a:gd name="T16" fmla="*/ 129 w 129"/>
                  <a:gd name="T17" fmla="*/ 152 h 152"/>
                  <a:gd name="T18" fmla="*/ 65 w 129"/>
                  <a:gd name="T19" fmla="*/ 150 h 152"/>
                  <a:gd name="T20" fmla="*/ 6 w 129"/>
                  <a:gd name="T2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52">
                    <a:moveTo>
                      <a:pt x="6" y="150"/>
                    </a:moveTo>
                    <a:lnTo>
                      <a:pt x="6" y="121"/>
                    </a:lnTo>
                    <a:lnTo>
                      <a:pt x="0" y="119"/>
                    </a:lnTo>
                    <a:lnTo>
                      <a:pt x="4" y="0"/>
                    </a:lnTo>
                    <a:lnTo>
                      <a:pt x="29" y="0"/>
                    </a:lnTo>
                    <a:lnTo>
                      <a:pt x="125" y="2"/>
                    </a:lnTo>
                    <a:lnTo>
                      <a:pt x="123" y="125"/>
                    </a:lnTo>
                    <a:lnTo>
                      <a:pt x="129" y="125"/>
                    </a:lnTo>
                    <a:lnTo>
                      <a:pt x="129" y="152"/>
                    </a:lnTo>
                    <a:lnTo>
                      <a:pt x="65" y="150"/>
                    </a:lnTo>
                    <a:lnTo>
                      <a:pt x="6"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99" name="Freeform 1159"/>
              <p:cNvSpPr>
                <a:spLocks/>
              </p:cNvSpPr>
              <p:nvPr/>
            </p:nvSpPr>
            <p:spPr bwMode="auto">
              <a:xfrm>
                <a:off x="13476" y="9825"/>
                <a:ext cx="153" cy="154"/>
              </a:xfrm>
              <a:custGeom>
                <a:avLst/>
                <a:gdLst>
                  <a:gd name="T0" fmla="*/ 153 w 153"/>
                  <a:gd name="T1" fmla="*/ 154 h 154"/>
                  <a:gd name="T2" fmla="*/ 6 w 153"/>
                  <a:gd name="T3" fmla="*/ 150 h 154"/>
                  <a:gd name="T4" fmla="*/ 6 w 153"/>
                  <a:gd name="T5" fmla="*/ 123 h 154"/>
                  <a:gd name="T6" fmla="*/ 0 w 153"/>
                  <a:gd name="T7" fmla="*/ 123 h 154"/>
                  <a:gd name="T8" fmla="*/ 2 w 153"/>
                  <a:gd name="T9" fmla="*/ 0 h 154"/>
                  <a:gd name="T10" fmla="*/ 142 w 153"/>
                  <a:gd name="T11" fmla="*/ 2 h 154"/>
                  <a:gd name="T12" fmla="*/ 146 w 153"/>
                  <a:gd name="T13" fmla="*/ 23 h 154"/>
                  <a:gd name="T14" fmla="*/ 151 w 153"/>
                  <a:gd name="T15" fmla="*/ 27 h 154"/>
                  <a:gd name="T16" fmla="*/ 150 w 153"/>
                  <a:gd name="T17" fmla="*/ 41 h 154"/>
                  <a:gd name="T18" fmla="*/ 151 w 153"/>
                  <a:gd name="T19" fmla="*/ 48 h 154"/>
                  <a:gd name="T20" fmla="*/ 148 w 153"/>
                  <a:gd name="T21" fmla="*/ 56 h 154"/>
                  <a:gd name="T22" fmla="*/ 150 w 153"/>
                  <a:gd name="T23" fmla="*/ 62 h 154"/>
                  <a:gd name="T24" fmla="*/ 148 w 153"/>
                  <a:gd name="T25" fmla="*/ 77 h 154"/>
                  <a:gd name="T26" fmla="*/ 150 w 153"/>
                  <a:gd name="T27" fmla="*/ 85 h 154"/>
                  <a:gd name="T28" fmla="*/ 146 w 153"/>
                  <a:gd name="T29" fmla="*/ 92 h 154"/>
                  <a:gd name="T30" fmla="*/ 151 w 153"/>
                  <a:gd name="T31" fmla="*/ 94 h 154"/>
                  <a:gd name="T32" fmla="*/ 153 w 153"/>
                  <a:gd name="T33" fmla="*/ 104 h 154"/>
                  <a:gd name="T34" fmla="*/ 150 w 153"/>
                  <a:gd name="T35" fmla="*/ 112 h 154"/>
                  <a:gd name="T36" fmla="*/ 153 w 153"/>
                  <a:gd name="T37" fmla="*/ 117 h 154"/>
                  <a:gd name="T38" fmla="*/ 151 w 153"/>
                  <a:gd name="T39" fmla="*/ 127 h 154"/>
                  <a:gd name="T40" fmla="*/ 153 w 153"/>
                  <a:gd name="T41" fmla="*/ 135 h 154"/>
                  <a:gd name="T42" fmla="*/ 150 w 153"/>
                  <a:gd name="T43" fmla="*/ 148 h 154"/>
                  <a:gd name="T44" fmla="*/ 153 w 153"/>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54">
                    <a:moveTo>
                      <a:pt x="153" y="154"/>
                    </a:moveTo>
                    <a:lnTo>
                      <a:pt x="6" y="150"/>
                    </a:lnTo>
                    <a:lnTo>
                      <a:pt x="6" y="123"/>
                    </a:lnTo>
                    <a:lnTo>
                      <a:pt x="0" y="123"/>
                    </a:lnTo>
                    <a:lnTo>
                      <a:pt x="2" y="0"/>
                    </a:lnTo>
                    <a:lnTo>
                      <a:pt x="142" y="2"/>
                    </a:lnTo>
                    <a:lnTo>
                      <a:pt x="146" y="23"/>
                    </a:lnTo>
                    <a:lnTo>
                      <a:pt x="151" y="27"/>
                    </a:lnTo>
                    <a:lnTo>
                      <a:pt x="150" y="41"/>
                    </a:lnTo>
                    <a:lnTo>
                      <a:pt x="151" y="48"/>
                    </a:lnTo>
                    <a:lnTo>
                      <a:pt x="148" y="56"/>
                    </a:lnTo>
                    <a:lnTo>
                      <a:pt x="150" y="62"/>
                    </a:lnTo>
                    <a:lnTo>
                      <a:pt x="148" y="77"/>
                    </a:lnTo>
                    <a:lnTo>
                      <a:pt x="150" y="85"/>
                    </a:lnTo>
                    <a:lnTo>
                      <a:pt x="146" y="92"/>
                    </a:lnTo>
                    <a:lnTo>
                      <a:pt x="151" y="94"/>
                    </a:lnTo>
                    <a:lnTo>
                      <a:pt x="153" y="104"/>
                    </a:lnTo>
                    <a:lnTo>
                      <a:pt x="150" y="112"/>
                    </a:lnTo>
                    <a:lnTo>
                      <a:pt x="153" y="117"/>
                    </a:lnTo>
                    <a:lnTo>
                      <a:pt x="151" y="127"/>
                    </a:lnTo>
                    <a:lnTo>
                      <a:pt x="153" y="135"/>
                    </a:lnTo>
                    <a:lnTo>
                      <a:pt x="150" y="148"/>
                    </a:lnTo>
                    <a:lnTo>
                      <a:pt x="153"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0" name="Freeform 1160"/>
              <p:cNvSpPr>
                <a:spLocks/>
              </p:cNvSpPr>
              <p:nvPr/>
            </p:nvSpPr>
            <p:spPr bwMode="auto">
              <a:xfrm>
                <a:off x="10774" y="9668"/>
                <a:ext cx="215" cy="303"/>
              </a:xfrm>
              <a:custGeom>
                <a:avLst/>
                <a:gdLst>
                  <a:gd name="T0" fmla="*/ 204 w 215"/>
                  <a:gd name="T1" fmla="*/ 303 h 303"/>
                  <a:gd name="T2" fmla="*/ 10 w 215"/>
                  <a:gd name="T3" fmla="*/ 278 h 303"/>
                  <a:gd name="T4" fmla="*/ 14 w 215"/>
                  <a:gd name="T5" fmla="*/ 249 h 303"/>
                  <a:gd name="T6" fmla="*/ 18 w 215"/>
                  <a:gd name="T7" fmla="*/ 249 h 303"/>
                  <a:gd name="T8" fmla="*/ 29 w 215"/>
                  <a:gd name="T9" fmla="*/ 159 h 303"/>
                  <a:gd name="T10" fmla="*/ 0 w 215"/>
                  <a:gd name="T11" fmla="*/ 155 h 303"/>
                  <a:gd name="T12" fmla="*/ 4 w 215"/>
                  <a:gd name="T13" fmla="*/ 128 h 303"/>
                  <a:gd name="T14" fmla="*/ 8 w 215"/>
                  <a:gd name="T15" fmla="*/ 128 h 303"/>
                  <a:gd name="T16" fmla="*/ 12 w 215"/>
                  <a:gd name="T17" fmla="*/ 98 h 303"/>
                  <a:gd name="T18" fmla="*/ 43 w 215"/>
                  <a:gd name="T19" fmla="*/ 102 h 303"/>
                  <a:gd name="T20" fmla="*/ 44 w 215"/>
                  <a:gd name="T21" fmla="*/ 90 h 303"/>
                  <a:gd name="T22" fmla="*/ 104 w 215"/>
                  <a:gd name="T23" fmla="*/ 98 h 303"/>
                  <a:gd name="T24" fmla="*/ 106 w 215"/>
                  <a:gd name="T25" fmla="*/ 94 h 303"/>
                  <a:gd name="T26" fmla="*/ 110 w 215"/>
                  <a:gd name="T27" fmla="*/ 94 h 303"/>
                  <a:gd name="T28" fmla="*/ 119 w 215"/>
                  <a:gd name="T29" fmla="*/ 19 h 303"/>
                  <a:gd name="T30" fmla="*/ 121 w 215"/>
                  <a:gd name="T31" fmla="*/ 19 h 303"/>
                  <a:gd name="T32" fmla="*/ 123 w 215"/>
                  <a:gd name="T33" fmla="*/ 2 h 303"/>
                  <a:gd name="T34" fmla="*/ 135 w 215"/>
                  <a:gd name="T35" fmla="*/ 0 h 303"/>
                  <a:gd name="T36" fmla="*/ 156 w 215"/>
                  <a:gd name="T37" fmla="*/ 6 h 303"/>
                  <a:gd name="T38" fmla="*/ 173 w 215"/>
                  <a:gd name="T39" fmla="*/ 2 h 303"/>
                  <a:gd name="T40" fmla="*/ 208 w 215"/>
                  <a:gd name="T41" fmla="*/ 13 h 303"/>
                  <a:gd name="T42" fmla="*/ 213 w 215"/>
                  <a:gd name="T43" fmla="*/ 23 h 303"/>
                  <a:gd name="T44" fmla="*/ 215 w 215"/>
                  <a:gd name="T45" fmla="*/ 44 h 303"/>
                  <a:gd name="T46" fmla="*/ 213 w 215"/>
                  <a:gd name="T47" fmla="*/ 57 h 303"/>
                  <a:gd name="T48" fmla="*/ 206 w 215"/>
                  <a:gd name="T49" fmla="*/ 80 h 303"/>
                  <a:gd name="T50" fmla="*/ 194 w 215"/>
                  <a:gd name="T51" fmla="*/ 100 h 303"/>
                  <a:gd name="T52" fmla="*/ 192 w 215"/>
                  <a:gd name="T53" fmla="*/ 117 h 303"/>
                  <a:gd name="T54" fmla="*/ 194 w 215"/>
                  <a:gd name="T55" fmla="*/ 125 h 303"/>
                  <a:gd name="T56" fmla="*/ 190 w 215"/>
                  <a:gd name="T57" fmla="*/ 128 h 303"/>
                  <a:gd name="T58" fmla="*/ 192 w 215"/>
                  <a:gd name="T59" fmla="*/ 132 h 303"/>
                  <a:gd name="T60" fmla="*/ 190 w 215"/>
                  <a:gd name="T61" fmla="*/ 136 h 303"/>
                  <a:gd name="T62" fmla="*/ 194 w 215"/>
                  <a:gd name="T63" fmla="*/ 140 h 303"/>
                  <a:gd name="T64" fmla="*/ 192 w 215"/>
                  <a:gd name="T65" fmla="*/ 148 h 303"/>
                  <a:gd name="T66" fmla="*/ 194 w 215"/>
                  <a:gd name="T67" fmla="*/ 153 h 303"/>
                  <a:gd name="T68" fmla="*/ 188 w 215"/>
                  <a:gd name="T69" fmla="*/ 159 h 303"/>
                  <a:gd name="T70" fmla="*/ 188 w 215"/>
                  <a:gd name="T71" fmla="*/ 171 h 303"/>
                  <a:gd name="T72" fmla="*/ 190 w 215"/>
                  <a:gd name="T73" fmla="*/ 174 h 303"/>
                  <a:gd name="T74" fmla="*/ 190 w 215"/>
                  <a:gd name="T75" fmla="*/ 182 h 303"/>
                  <a:gd name="T76" fmla="*/ 192 w 215"/>
                  <a:gd name="T77" fmla="*/ 188 h 303"/>
                  <a:gd name="T78" fmla="*/ 190 w 215"/>
                  <a:gd name="T79" fmla="*/ 199 h 303"/>
                  <a:gd name="T80" fmla="*/ 194 w 215"/>
                  <a:gd name="T81" fmla="*/ 201 h 303"/>
                  <a:gd name="T82" fmla="*/ 192 w 215"/>
                  <a:gd name="T83" fmla="*/ 207 h 303"/>
                  <a:gd name="T84" fmla="*/ 196 w 215"/>
                  <a:gd name="T85" fmla="*/ 213 h 303"/>
                  <a:gd name="T86" fmla="*/ 194 w 215"/>
                  <a:gd name="T87" fmla="*/ 222 h 303"/>
                  <a:gd name="T88" fmla="*/ 192 w 215"/>
                  <a:gd name="T89" fmla="*/ 224 h 303"/>
                  <a:gd name="T90" fmla="*/ 188 w 215"/>
                  <a:gd name="T91" fmla="*/ 232 h 303"/>
                  <a:gd name="T92" fmla="*/ 190 w 215"/>
                  <a:gd name="T93" fmla="*/ 236 h 303"/>
                  <a:gd name="T94" fmla="*/ 185 w 215"/>
                  <a:gd name="T95" fmla="*/ 242 h 303"/>
                  <a:gd name="T96" fmla="*/ 181 w 215"/>
                  <a:gd name="T97" fmla="*/ 255 h 303"/>
                  <a:gd name="T98" fmla="*/ 187 w 215"/>
                  <a:gd name="T99" fmla="*/ 265 h 303"/>
                  <a:gd name="T100" fmla="*/ 190 w 215"/>
                  <a:gd name="T101" fmla="*/ 269 h 303"/>
                  <a:gd name="T102" fmla="*/ 202 w 215"/>
                  <a:gd name="T103" fmla="*/ 286 h 303"/>
                  <a:gd name="T104" fmla="*/ 200 w 215"/>
                  <a:gd name="T105" fmla="*/ 295 h 303"/>
                  <a:gd name="T106" fmla="*/ 204 w 215"/>
                  <a:gd name="T107"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5" h="303">
                    <a:moveTo>
                      <a:pt x="204" y="303"/>
                    </a:moveTo>
                    <a:lnTo>
                      <a:pt x="10" y="278"/>
                    </a:lnTo>
                    <a:lnTo>
                      <a:pt x="14" y="249"/>
                    </a:lnTo>
                    <a:lnTo>
                      <a:pt x="18" y="249"/>
                    </a:lnTo>
                    <a:lnTo>
                      <a:pt x="29" y="159"/>
                    </a:lnTo>
                    <a:lnTo>
                      <a:pt x="0" y="155"/>
                    </a:lnTo>
                    <a:lnTo>
                      <a:pt x="4" y="128"/>
                    </a:lnTo>
                    <a:lnTo>
                      <a:pt x="8" y="128"/>
                    </a:lnTo>
                    <a:lnTo>
                      <a:pt x="12" y="98"/>
                    </a:lnTo>
                    <a:lnTo>
                      <a:pt x="43" y="102"/>
                    </a:lnTo>
                    <a:lnTo>
                      <a:pt x="44" y="90"/>
                    </a:lnTo>
                    <a:lnTo>
                      <a:pt x="104" y="98"/>
                    </a:lnTo>
                    <a:lnTo>
                      <a:pt x="106" y="94"/>
                    </a:lnTo>
                    <a:lnTo>
                      <a:pt x="110" y="94"/>
                    </a:lnTo>
                    <a:lnTo>
                      <a:pt x="119" y="19"/>
                    </a:lnTo>
                    <a:lnTo>
                      <a:pt x="121" y="19"/>
                    </a:lnTo>
                    <a:lnTo>
                      <a:pt x="123" y="2"/>
                    </a:lnTo>
                    <a:lnTo>
                      <a:pt x="135" y="0"/>
                    </a:lnTo>
                    <a:lnTo>
                      <a:pt x="156" y="6"/>
                    </a:lnTo>
                    <a:lnTo>
                      <a:pt x="173" y="2"/>
                    </a:lnTo>
                    <a:lnTo>
                      <a:pt x="208" y="13"/>
                    </a:lnTo>
                    <a:lnTo>
                      <a:pt x="213" y="23"/>
                    </a:lnTo>
                    <a:lnTo>
                      <a:pt x="215" y="44"/>
                    </a:lnTo>
                    <a:lnTo>
                      <a:pt x="213" y="57"/>
                    </a:lnTo>
                    <a:lnTo>
                      <a:pt x="206" y="80"/>
                    </a:lnTo>
                    <a:lnTo>
                      <a:pt x="194" y="100"/>
                    </a:lnTo>
                    <a:lnTo>
                      <a:pt x="192" y="117"/>
                    </a:lnTo>
                    <a:lnTo>
                      <a:pt x="194" y="125"/>
                    </a:lnTo>
                    <a:lnTo>
                      <a:pt x="190" y="128"/>
                    </a:lnTo>
                    <a:lnTo>
                      <a:pt x="192" y="132"/>
                    </a:lnTo>
                    <a:lnTo>
                      <a:pt x="190" y="136"/>
                    </a:lnTo>
                    <a:lnTo>
                      <a:pt x="194" y="140"/>
                    </a:lnTo>
                    <a:lnTo>
                      <a:pt x="192" y="148"/>
                    </a:lnTo>
                    <a:lnTo>
                      <a:pt x="194" y="153"/>
                    </a:lnTo>
                    <a:lnTo>
                      <a:pt x="188" y="159"/>
                    </a:lnTo>
                    <a:lnTo>
                      <a:pt x="188" y="171"/>
                    </a:lnTo>
                    <a:lnTo>
                      <a:pt x="190" y="174"/>
                    </a:lnTo>
                    <a:lnTo>
                      <a:pt x="190" y="182"/>
                    </a:lnTo>
                    <a:lnTo>
                      <a:pt x="192" y="188"/>
                    </a:lnTo>
                    <a:lnTo>
                      <a:pt x="190" y="199"/>
                    </a:lnTo>
                    <a:lnTo>
                      <a:pt x="194" y="201"/>
                    </a:lnTo>
                    <a:lnTo>
                      <a:pt x="192" y="207"/>
                    </a:lnTo>
                    <a:lnTo>
                      <a:pt x="196" y="213"/>
                    </a:lnTo>
                    <a:lnTo>
                      <a:pt x="194" y="222"/>
                    </a:lnTo>
                    <a:lnTo>
                      <a:pt x="192" y="224"/>
                    </a:lnTo>
                    <a:lnTo>
                      <a:pt x="188" y="232"/>
                    </a:lnTo>
                    <a:lnTo>
                      <a:pt x="190" y="236"/>
                    </a:lnTo>
                    <a:lnTo>
                      <a:pt x="185" y="242"/>
                    </a:lnTo>
                    <a:lnTo>
                      <a:pt x="181" y="255"/>
                    </a:lnTo>
                    <a:lnTo>
                      <a:pt x="187" y="265"/>
                    </a:lnTo>
                    <a:lnTo>
                      <a:pt x="190" y="269"/>
                    </a:lnTo>
                    <a:lnTo>
                      <a:pt x="202" y="286"/>
                    </a:lnTo>
                    <a:lnTo>
                      <a:pt x="200" y="295"/>
                    </a:lnTo>
                    <a:lnTo>
                      <a:pt x="204" y="3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1" name="Freeform 1161"/>
              <p:cNvSpPr>
                <a:spLocks/>
              </p:cNvSpPr>
              <p:nvPr/>
            </p:nvSpPr>
            <p:spPr bwMode="auto">
              <a:xfrm>
                <a:off x="13046" y="9844"/>
                <a:ext cx="186" cy="96"/>
              </a:xfrm>
              <a:custGeom>
                <a:avLst/>
                <a:gdLst>
                  <a:gd name="T0" fmla="*/ 184 w 186"/>
                  <a:gd name="T1" fmla="*/ 96 h 96"/>
                  <a:gd name="T2" fmla="*/ 0 w 186"/>
                  <a:gd name="T3" fmla="*/ 91 h 96"/>
                  <a:gd name="T4" fmla="*/ 4 w 186"/>
                  <a:gd name="T5" fmla="*/ 0 h 96"/>
                  <a:gd name="T6" fmla="*/ 186 w 186"/>
                  <a:gd name="T7" fmla="*/ 4 h 96"/>
                  <a:gd name="T8" fmla="*/ 184 w 186"/>
                  <a:gd name="T9" fmla="*/ 96 h 96"/>
                </a:gdLst>
                <a:ahLst/>
                <a:cxnLst>
                  <a:cxn ang="0">
                    <a:pos x="T0" y="T1"/>
                  </a:cxn>
                  <a:cxn ang="0">
                    <a:pos x="T2" y="T3"/>
                  </a:cxn>
                  <a:cxn ang="0">
                    <a:pos x="T4" y="T5"/>
                  </a:cxn>
                  <a:cxn ang="0">
                    <a:pos x="T6" y="T7"/>
                  </a:cxn>
                  <a:cxn ang="0">
                    <a:pos x="T8" y="T9"/>
                  </a:cxn>
                </a:cxnLst>
                <a:rect l="0" t="0" r="r" b="b"/>
                <a:pathLst>
                  <a:path w="186" h="96">
                    <a:moveTo>
                      <a:pt x="184" y="96"/>
                    </a:moveTo>
                    <a:lnTo>
                      <a:pt x="0" y="91"/>
                    </a:lnTo>
                    <a:lnTo>
                      <a:pt x="4" y="0"/>
                    </a:lnTo>
                    <a:lnTo>
                      <a:pt x="186" y="4"/>
                    </a:lnTo>
                    <a:lnTo>
                      <a:pt x="184"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2" name="Freeform 1162"/>
              <p:cNvSpPr>
                <a:spLocks/>
              </p:cNvSpPr>
              <p:nvPr/>
            </p:nvSpPr>
            <p:spPr bwMode="auto">
              <a:xfrm>
                <a:off x="12343" y="9812"/>
                <a:ext cx="225" cy="215"/>
              </a:xfrm>
              <a:custGeom>
                <a:avLst/>
                <a:gdLst>
                  <a:gd name="T0" fmla="*/ 98 w 225"/>
                  <a:gd name="T1" fmla="*/ 215 h 215"/>
                  <a:gd name="T2" fmla="*/ 17 w 225"/>
                  <a:gd name="T3" fmla="*/ 209 h 215"/>
                  <a:gd name="T4" fmla="*/ 4 w 225"/>
                  <a:gd name="T5" fmla="*/ 209 h 215"/>
                  <a:gd name="T6" fmla="*/ 4 w 225"/>
                  <a:gd name="T7" fmla="*/ 199 h 215"/>
                  <a:gd name="T8" fmla="*/ 13 w 225"/>
                  <a:gd name="T9" fmla="*/ 86 h 215"/>
                  <a:gd name="T10" fmla="*/ 0 w 225"/>
                  <a:gd name="T11" fmla="*/ 84 h 215"/>
                  <a:gd name="T12" fmla="*/ 8 w 225"/>
                  <a:gd name="T13" fmla="*/ 0 h 215"/>
                  <a:gd name="T14" fmla="*/ 21 w 225"/>
                  <a:gd name="T15" fmla="*/ 4 h 215"/>
                  <a:gd name="T16" fmla="*/ 40 w 225"/>
                  <a:gd name="T17" fmla="*/ 4 h 215"/>
                  <a:gd name="T18" fmla="*/ 50 w 225"/>
                  <a:gd name="T19" fmla="*/ 9 h 215"/>
                  <a:gd name="T20" fmla="*/ 50 w 225"/>
                  <a:gd name="T21" fmla="*/ 17 h 215"/>
                  <a:gd name="T22" fmla="*/ 67 w 225"/>
                  <a:gd name="T23" fmla="*/ 21 h 215"/>
                  <a:gd name="T24" fmla="*/ 81 w 225"/>
                  <a:gd name="T25" fmla="*/ 30 h 215"/>
                  <a:gd name="T26" fmla="*/ 98 w 225"/>
                  <a:gd name="T27" fmla="*/ 32 h 215"/>
                  <a:gd name="T28" fmla="*/ 123 w 225"/>
                  <a:gd name="T29" fmla="*/ 25 h 215"/>
                  <a:gd name="T30" fmla="*/ 146 w 225"/>
                  <a:gd name="T31" fmla="*/ 27 h 215"/>
                  <a:gd name="T32" fmla="*/ 180 w 225"/>
                  <a:gd name="T33" fmla="*/ 17 h 215"/>
                  <a:gd name="T34" fmla="*/ 190 w 225"/>
                  <a:gd name="T35" fmla="*/ 19 h 215"/>
                  <a:gd name="T36" fmla="*/ 202 w 225"/>
                  <a:gd name="T37" fmla="*/ 32 h 215"/>
                  <a:gd name="T38" fmla="*/ 192 w 225"/>
                  <a:gd name="T39" fmla="*/ 42 h 215"/>
                  <a:gd name="T40" fmla="*/ 186 w 225"/>
                  <a:gd name="T41" fmla="*/ 50 h 215"/>
                  <a:gd name="T42" fmla="*/ 190 w 225"/>
                  <a:gd name="T43" fmla="*/ 55 h 215"/>
                  <a:gd name="T44" fmla="*/ 194 w 225"/>
                  <a:gd name="T45" fmla="*/ 77 h 215"/>
                  <a:gd name="T46" fmla="*/ 202 w 225"/>
                  <a:gd name="T47" fmla="*/ 82 h 215"/>
                  <a:gd name="T48" fmla="*/ 202 w 225"/>
                  <a:gd name="T49" fmla="*/ 102 h 215"/>
                  <a:gd name="T50" fmla="*/ 205 w 225"/>
                  <a:gd name="T51" fmla="*/ 111 h 215"/>
                  <a:gd name="T52" fmla="*/ 221 w 225"/>
                  <a:gd name="T53" fmla="*/ 117 h 215"/>
                  <a:gd name="T54" fmla="*/ 225 w 225"/>
                  <a:gd name="T55" fmla="*/ 123 h 215"/>
                  <a:gd name="T56" fmla="*/ 225 w 225"/>
                  <a:gd name="T57" fmla="*/ 130 h 215"/>
                  <a:gd name="T58" fmla="*/ 104 w 225"/>
                  <a:gd name="T59" fmla="*/ 125 h 215"/>
                  <a:gd name="T60" fmla="*/ 98 w 225"/>
                  <a:gd name="T61"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5" h="215">
                    <a:moveTo>
                      <a:pt x="98" y="215"/>
                    </a:moveTo>
                    <a:lnTo>
                      <a:pt x="17" y="209"/>
                    </a:lnTo>
                    <a:lnTo>
                      <a:pt x="4" y="209"/>
                    </a:lnTo>
                    <a:lnTo>
                      <a:pt x="4" y="199"/>
                    </a:lnTo>
                    <a:lnTo>
                      <a:pt x="13" y="86"/>
                    </a:lnTo>
                    <a:lnTo>
                      <a:pt x="0" y="84"/>
                    </a:lnTo>
                    <a:lnTo>
                      <a:pt x="8" y="0"/>
                    </a:lnTo>
                    <a:lnTo>
                      <a:pt x="21" y="4"/>
                    </a:lnTo>
                    <a:lnTo>
                      <a:pt x="40" y="4"/>
                    </a:lnTo>
                    <a:lnTo>
                      <a:pt x="50" y="9"/>
                    </a:lnTo>
                    <a:lnTo>
                      <a:pt x="50" y="17"/>
                    </a:lnTo>
                    <a:lnTo>
                      <a:pt x="67" y="21"/>
                    </a:lnTo>
                    <a:lnTo>
                      <a:pt x="81" y="30"/>
                    </a:lnTo>
                    <a:lnTo>
                      <a:pt x="98" y="32"/>
                    </a:lnTo>
                    <a:lnTo>
                      <a:pt x="123" y="25"/>
                    </a:lnTo>
                    <a:lnTo>
                      <a:pt x="146" y="27"/>
                    </a:lnTo>
                    <a:lnTo>
                      <a:pt x="180" y="17"/>
                    </a:lnTo>
                    <a:lnTo>
                      <a:pt x="190" y="19"/>
                    </a:lnTo>
                    <a:lnTo>
                      <a:pt x="202" y="32"/>
                    </a:lnTo>
                    <a:lnTo>
                      <a:pt x="192" y="42"/>
                    </a:lnTo>
                    <a:lnTo>
                      <a:pt x="186" y="50"/>
                    </a:lnTo>
                    <a:lnTo>
                      <a:pt x="190" y="55"/>
                    </a:lnTo>
                    <a:lnTo>
                      <a:pt x="194" y="77"/>
                    </a:lnTo>
                    <a:lnTo>
                      <a:pt x="202" y="82"/>
                    </a:lnTo>
                    <a:lnTo>
                      <a:pt x="202" y="102"/>
                    </a:lnTo>
                    <a:lnTo>
                      <a:pt x="205" y="111"/>
                    </a:lnTo>
                    <a:lnTo>
                      <a:pt x="221" y="117"/>
                    </a:lnTo>
                    <a:lnTo>
                      <a:pt x="225" y="123"/>
                    </a:lnTo>
                    <a:lnTo>
                      <a:pt x="225" y="130"/>
                    </a:lnTo>
                    <a:lnTo>
                      <a:pt x="104" y="125"/>
                    </a:lnTo>
                    <a:lnTo>
                      <a:pt x="98" y="2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3" name="Freeform 1163"/>
              <p:cNvSpPr>
                <a:spLocks/>
              </p:cNvSpPr>
              <p:nvPr/>
            </p:nvSpPr>
            <p:spPr bwMode="auto">
              <a:xfrm>
                <a:off x="13622" y="9887"/>
                <a:ext cx="192" cy="123"/>
              </a:xfrm>
              <a:custGeom>
                <a:avLst/>
                <a:gdLst>
                  <a:gd name="T0" fmla="*/ 161 w 192"/>
                  <a:gd name="T1" fmla="*/ 123 h 123"/>
                  <a:gd name="T2" fmla="*/ 5 w 192"/>
                  <a:gd name="T3" fmla="*/ 123 h 123"/>
                  <a:gd name="T4" fmla="*/ 9 w 192"/>
                  <a:gd name="T5" fmla="*/ 117 h 123"/>
                  <a:gd name="T6" fmla="*/ 7 w 192"/>
                  <a:gd name="T7" fmla="*/ 92 h 123"/>
                  <a:gd name="T8" fmla="*/ 4 w 192"/>
                  <a:gd name="T9" fmla="*/ 86 h 123"/>
                  <a:gd name="T10" fmla="*/ 7 w 192"/>
                  <a:gd name="T11" fmla="*/ 73 h 123"/>
                  <a:gd name="T12" fmla="*/ 5 w 192"/>
                  <a:gd name="T13" fmla="*/ 65 h 123"/>
                  <a:gd name="T14" fmla="*/ 7 w 192"/>
                  <a:gd name="T15" fmla="*/ 55 h 123"/>
                  <a:gd name="T16" fmla="*/ 4 w 192"/>
                  <a:gd name="T17" fmla="*/ 50 h 123"/>
                  <a:gd name="T18" fmla="*/ 7 w 192"/>
                  <a:gd name="T19" fmla="*/ 42 h 123"/>
                  <a:gd name="T20" fmla="*/ 5 w 192"/>
                  <a:gd name="T21" fmla="*/ 32 h 123"/>
                  <a:gd name="T22" fmla="*/ 0 w 192"/>
                  <a:gd name="T23" fmla="*/ 30 h 123"/>
                  <a:gd name="T24" fmla="*/ 4 w 192"/>
                  <a:gd name="T25" fmla="*/ 23 h 123"/>
                  <a:gd name="T26" fmla="*/ 2 w 192"/>
                  <a:gd name="T27" fmla="*/ 15 h 123"/>
                  <a:gd name="T28" fmla="*/ 4 w 192"/>
                  <a:gd name="T29" fmla="*/ 0 h 123"/>
                  <a:gd name="T30" fmla="*/ 192 w 192"/>
                  <a:gd name="T31" fmla="*/ 2 h 123"/>
                  <a:gd name="T32" fmla="*/ 192 w 192"/>
                  <a:gd name="T33" fmla="*/ 123 h 123"/>
                  <a:gd name="T34" fmla="*/ 161 w 192"/>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3">
                    <a:moveTo>
                      <a:pt x="161" y="123"/>
                    </a:moveTo>
                    <a:lnTo>
                      <a:pt x="5" y="123"/>
                    </a:lnTo>
                    <a:lnTo>
                      <a:pt x="9" y="117"/>
                    </a:lnTo>
                    <a:lnTo>
                      <a:pt x="7" y="92"/>
                    </a:lnTo>
                    <a:lnTo>
                      <a:pt x="4" y="86"/>
                    </a:lnTo>
                    <a:lnTo>
                      <a:pt x="7" y="73"/>
                    </a:lnTo>
                    <a:lnTo>
                      <a:pt x="5" y="65"/>
                    </a:lnTo>
                    <a:lnTo>
                      <a:pt x="7" y="55"/>
                    </a:lnTo>
                    <a:lnTo>
                      <a:pt x="4" y="50"/>
                    </a:lnTo>
                    <a:lnTo>
                      <a:pt x="7" y="42"/>
                    </a:lnTo>
                    <a:lnTo>
                      <a:pt x="5" y="32"/>
                    </a:lnTo>
                    <a:lnTo>
                      <a:pt x="0" y="30"/>
                    </a:lnTo>
                    <a:lnTo>
                      <a:pt x="4" y="23"/>
                    </a:lnTo>
                    <a:lnTo>
                      <a:pt x="2" y="15"/>
                    </a:lnTo>
                    <a:lnTo>
                      <a:pt x="4" y="0"/>
                    </a:lnTo>
                    <a:lnTo>
                      <a:pt x="192" y="2"/>
                    </a:lnTo>
                    <a:lnTo>
                      <a:pt x="192" y="123"/>
                    </a:lnTo>
                    <a:lnTo>
                      <a:pt x="16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4" name="Rectangle 1164"/>
              <p:cNvSpPr>
                <a:spLocks noChangeArrowheads="1"/>
              </p:cNvSpPr>
              <p:nvPr/>
            </p:nvSpPr>
            <p:spPr bwMode="auto">
              <a:xfrm>
                <a:off x="13814" y="9889"/>
                <a:ext cx="123" cy="121"/>
              </a:xfrm>
              <a:prstGeom prst="rect">
                <a:avLst/>
              </a:prstGeom>
              <a:noFill/>
              <a:ln w="6350">
                <a:solidFill>
                  <a:srgbClr val="CCCCCC"/>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5" name="Freeform 1165"/>
              <p:cNvSpPr>
                <a:spLocks/>
              </p:cNvSpPr>
              <p:nvPr/>
            </p:nvSpPr>
            <p:spPr bwMode="auto">
              <a:xfrm>
                <a:off x="14123" y="9892"/>
                <a:ext cx="246" cy="419"/>
              </a:xfrm>
              <a:custGeom>
                <a:avLst/>
                <a:gdLst>
                  <a:gd name="T0" fmla="*/ 15 w 246"/>
                  <a:gd name="T1" fmla="*/ 390 h 419"/>
                  <a:gd name="T2" fmla="*/ 13 w 246"/>
                  <a:gd name="T3" fmla="*/ 384 h 419"/>
                  <a:gd name="T4" fmla="*/ 9 w 246"/>
                  <a:gd name="T5" fmla="*/ 384 h 419"/>
                  <a:gd name="T6" fmla="*/ 2 w 246"/>
                  <a:gd name="T7" fmla="*/ 379 h 419"/>
                  <a:gd name="T8" fmla="*/ 2 w 246"/>
                  <a:gd name="T9" fmla="*/ 300 h 419"/>
                  <a:gd name="T10" fmla="*/ 0 w 246"/>
                  <a:gd name="T11" fmla="*/ 300 h 419"/>
                  <a:gd name="T12" fmla="*/ 0 w 246"/>
                  <a:gd name="T13" fmla="*/ 238 h 419"/>
                  <a:gd name="T14" fmla="*/ 31 w 246"/>
                  <a:gd name="T15" fmla="*/ 238 h 419"/>
                  <a:gd name="T16" fmla="*/ 31 w 246"/>
                  <a:gd name="T17" fmla="*/ 177 h 419"/>
                  <a:gd name="T18" fmla="*/ 29 w 246"/>
                  <a:gd name="T19" fmla="*/ 177 h 419"/>
                  <a:gd name="T20" fmla="*/ 29 w 246"/>
                  <a:gd name="T21" fmla="*/ 58 h 419"/>
                  <a:gd name="T22" fmla="*/ 27 w 246"/>
                  <a:gd name="T23" fmla="*/ 56 h 419"/>
                  <a:gd name="T24" fmla="*/ 27 w 246"/>
                  <a:gd name="T25" fmla="*/ 25 h 419"/>
                  <a:gd name="T26" fmla="*/ 86 w 246"/>
                  <a:gd name="T27" fmla="*/ 23 h 419"/>
                  <a:gd name="T28" fmla="*/ 86 w 246"/>
                  <a:gd name="T29" fmla="*/ 16 h 419"/>
                  <a:gd name="T30" fmla="*/ 111 w 246"/>
                  <a:gd name="T31" fmla="*/ 22 h 419"/>
                  <a:gd name="T32" fmla="*/ 153 w 246"/>
                  <a:gd name="T33" fmla="*/ 0 h 419"/>
                  <a:gd name="T34" fmla="*/ 161 w 246"/>
                  <a:gd name="T35" fmla="*/ 0 h 419"/>
                  <a:gd name="T36" fmla="*/ 167 w 246"/>
                  <a:gd name="T37" fmla="*/ 2 h 419"/>
                  <a:gd name="T38" fmla="*/ 176 w 246"/>
                  <a:gd name="T39" fmla="*/ 20 h 419"/>
                  <a:gd name="T40" fmla="*/ 176 w 246"/>
                  <a:gd name="T41" fmla="*/ 35 h 419"/>
                  <a:gd name="T42" fmla="*/ 182 w 246"/>
                  <a:gd name="T43" fmla="*/ 45 h 419"/>
                  <a:gd name="T44" fmla="*/ 196 w 246"/>
                  <a:gd name="T45" fmla="*/ 50 h 419"/>
                  <a:gd name="T46" fmla="*/ 201 w 246"/>
                  <a:gd name="T47" fmla="*/ 60 h 419"/>
                  <a:gd name="T48" fmla="*/ 209 w 246"/>
                  <a:gd name="T49" fmla="*/ 64 h 419"/>
                  <a:gd name="T50" fmla="*/ 217 w 246"/>
                  <a:gd name="T51" fmla="*/ 52 h 419"/>
                  <a:gd name="T52" fmla="*/ 226 w 246"/>
                  <a:gd name="T53" fmla="*/ 60 h 419"/>
                  <a:gd name="T54" fmla="*/ 240 w 246"/>
                  <a:gd name="T55" fmla="*/ 60 h 419"/>
                  <a:gd name="T56" fmla="*/ 238 w 246"/>
                  <a:gd name="T57" fmla="*/ 73 h 419"/>
                  <a:gd name="T58" fmla="*/ 234 w 246"/>
                  <a:gd name="T59" fmla="*/ 81 h 419"/>
                  <a:gd name="T60" fmla="*/ 238 w 246"/>
                  <a:gd name="T61" fmla="*/ 89 h 419"/>
                  <a:gd name="T62" fmla="*/ 242 w 246"/>
                  <a:gd name="T63" fmla="*/ 93 h 419"/>
                  <a:gd name="T64" fmla="*/ 244 w 246"/>
                  <a:gd name="T65" fmla="*/ 154 h 419"/>
                  <a:gd name="T66" fmla="*/ 246 w 246"/>
                  <a:gd name="T67" fmla="*/ 233 h 419"/>
                  <a:gd name="T68" fmla="*/ 107 w 246"/>
                  <a:gd name="T69" fmla="*/ 237 h 419"/>
                  <a:gd name="T70" fmla="*/ 113 w 246"/>
                  <a:gd name="T71" fmla="*/ 409 h 419"/>
                  <a:gd name="T72" fmla="*/ 111 w 246"/>
                  <a:gd name="T73" fmla="*/ 419 h 419"/>
                  <a:gd name="T74" fmla="*/ 109 w 246"/>
                  <a:gd name="T75" fmla="*/ 413 h 419"/>
                  <a:gd name="T76" fmla="*/ 100 w 246"/>
                  <a:gd name="T77" fmla="*/ 413 h 419"/>
                  <a:gd name="T78" fmla="*/ 96 w 246"/>
                  <a:gd name="T79" fmla="*/ 406 h 419"/>
                  <a:gd name="T80" fmla="*/ 90 w 246"/>
                  <a:gd name="T81" fmla="*/ 402 h 419"/>
                  <a:gd name="T82" fmla="*/ 80 w 246"/>
                  <a:gd name="T83" fmla="*/ 404 h 419"/>
                  <a:gd name="T84" fmla="*/ 77 w 246"/>
                  <a:gd name="T85" fmla="*/ 409 h 419"/>
                  <a:gd name="T86" fmla="*/ 63 w 246"/>
                  <a:gd name="T87" fmla="*/ 411 h 419"/>
                  <a:gd name="T88" fmla="*/ 50 w 246"/>
                  <a:gd name="T89" fmla="*/ 404 h 419"/>
                  <a:gd name="T90" fmla="*/ 44 w 246"/>
                  <a:gd name="T91" fmla="*/ 404 h 419"/>
                  <a:gd name="T92" fmla="*/ 40 w 246"/>
                  <a:gd name="T93" fmla="*/ 398 h 419"/>
                  <a:gd name="T94" fmla="*/ 36 w 246"/>
                  <a:gd name="T95" fmla="*/ 396 h 419"/>
                  <a:gd name="T96" fmla="*/ 31 w 246"/>
                  <a:gd name="T97" fmla="*/ 392 h 419"/>
                  <a:gd name="T98" fmla="*/ 27 w 246"/>
                  <a:gd name="T99" fmla="*/ 396 h 419"/>
                  <a:gd name="T100" fmla="*/ 23 w 246"/>
                  <a:gd name="T101" fmla="*/ 396 h 419"/>
                  <a:gd name="T102" fmla="*/ 15 w 246"/>
                  <a:gd name="T103" fmla="*/ 39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419">
                    <a:moveTo>
                      <a:pt x="15" y="390"/>
                    </a:moveTo>
                    <a:lnTo>
                      <a:pt x="13" y="384"/>
                    </a:lnTo>
                    <a:lnTo>
                      <a:pt x="9" y="384"/>
                    </a:lnTo>
                    <a:lnTo>
                      <a:pt x="2" y="379"/>
                    </a:lnTo>
                    <a:lnTo>
                      <a:pt x="2" y="300"/>
                    </a:lnTo>
                    <a:lnTo>
                      <a:pt x="0" y="300"/>
                    </a:lnTo>
                    <a:lnTo>
                      <a:pt x="0" y="238"/>
                    </a:lnTo>
                    <a:lnTo>
                      <a:pt x="31" y="238"/>
                    </a:lnTo>
                    <a:lnTo>
                      <a:pt x="31" y="177"/>
                    </a:lnTo>
                    <a:lnTo>
                      <a:pt x="29" y="177"/>
                    </a:lnTo>
                    <a:lnTo>
                      <a:pt x="29" y="58"/>
                    </a:lnTo>
                    <a:lnTo>
                      <a:pt x="27" y="56"/>
                    </a:lnTo>
                    <a:lnTo>
                      <a:pt x="27" y="25"/>
                    </a:lnTo>
                    <a:lnTo>
                      <a:pt x="86" y="23"/>
                    </a:lnTo>
                    <a:lnTo>
                      <a:pt x="86" y="16"/>
                    </a:lnTo>
                    <a:lnTo>
                      <a:pt x="111" y="22"/>
                    </a:lnTo>
                    <a:lnTo>
                      <a:pt x="153" y="0"/>
                    </a:lnTo>
                    <a:lnTo>
                      <a:pt x="161" y="0"/>
                    </a:lnTo>
                    <a:lnTo>
                      <a:pt x="167" y="2"/>
                    </a:lnTo>
                    <a:lnTo>
                      <a:pt x="176" y="20"/>
                    </a:lnTo>
                    <a:lnTo>
                      <a:pt x="176" y="35"/>
                    </a:lnTo>
                    <a:lnTo>
                      <a:pt x="182" y="45"/>
                    </a:lnTo>
                    <a:lnTo>
                      <a:pt x="196" y="50"/>
                    </a:lnTo>
                    <a:lnTo>
                      <a:pt x="201" y="60"/>
                    </a:lnTo>
                    <a:lnTo>
                      <a:pt x="209" y="64"/>
                    </a:lnTo>
                    <a:lnTo>
                      <a:pt x="217" y="52"/>
                    </a:lnTo>
                    <a:lnTo>
                      <a:pt x="226" y="60"/>
                    </a:lnTo>
                    <a:lnTo>
                      <a:pt x="240" y="60"/>
                    </a:lnTo>
                    <a:lnTo>
                      <a:pt x="238" y="73"/>
                    </a:lnTo>
                    <a:lnTo>
                      <a:pt x="234" y="81"/>
                    </a:lnTo>
                    <a:lnTo>
                      <a:pt x="238" y="89"/>
                    </a:lnTo>
                    <a:lnTo>
                      <a:pt x="242" y="93"/>
                    </a:lnTo>
                    <a:lnTo>
                      <a:pt x="244" y="154"/>
                    </a:lnTo>
                    <a:lnTo>
                      <a:pt x="246" y="233"/>
                    </a:lnTo>
                    <a:lnTo>
                      <a:pt x="107" y="237"/>
                    </a:lnTo>
                    <a:lnTo>
                      <a:pt x="113" y="409"/>
                    </a:lnTo>
                    <a:lnTo>
                      <a:pt x="111" y="419"/>
                    </a:lnTo>
                    <a:lnTo>
                      <a:pt x="109" y="413"/>
                    </a:lnTo>
                    <a:lnTo>
                      <a:pt x="100" y="413"/>
                    </a:lnTo>
                    <a:lnTo>
                      <a:pt x="96" y="406"/>
                    </a:lnTo>
                    <a:lnTo>
                      <a:pt x="90" y="402"/>
                    </a:lnTo>
                    <a:lnTo>
                      <a:pt x="80" y="404"/>
                    </a:lnTo>
                    <a:lnTo>
                      <a:pt x="77" y="409"/>
                    </a:lnTo>
                    <a:lnTo>
                      <a:pt x="63" y="411"/>
                    </a:lnTo>
                    <a:lnTo>
                      <a:pt x="50" y="404"/>
                    </a:lnTo>
                    <a:lnTo>
                      <a:pt x="44" y="404"/>
                    </a:lnTo>
                    <a:lnTo>
                      <a:pt x="40" y="398"/>
                    </a:lnTo>
                    <a:lnTo>
                      <a:pt x="36" y="396"/>
                    </a:lnTo>
                    <a:lnTo>
                      <a:pt x="31" y="392"/>
                    </a:lnTo>
                    <a:lnTo>
                      <a:pt x="27" y="396"/>
                    </a:lnTo>
                    <a:lnTo>
                      <a:pt x="23" y="396"/>
                    </a:lnTo>
                    <a:lnTo>
                      <a:pt x="15" y="3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6" name="Freeform 1166"/>
              <p:cNvSpPr>
                <a:spLocks/>
              </p:cNvSpPr>
              <p:nvPr/>
            </p:nvSpPr>
            <p:spPr bwMode="auto">
              <a:xfrm>
                <a:off x="10290" y="9647"/>
                <a:ext cx="246" cy="282"/>
              </a:xfrm>
              <a:custGeom>
                <a:avLst/>
                <a:gdLst>
                  <a:gd name="T0" fmla="*/ 221 w 246"/>
                  <a:gd name="T1" fmla="*/ 282 h 282"/>
                  <a:gd name="T2" fmla="*/ 208 w 246"/>
                  <a:gd name="T3" fmla="*/ 280 h 282"/>
                  <a:gd name="T4" fmla="*/ 173 w 246"/>
                  <a:gd name="T5" fmla="*/ 255 h 282"/>
                  <a:gd name="T6" fmla="*/ 160 w 246"/>
                  <a:gd name="T7" fmla="*/ 257 h 282"/>
                  <a:gd name="T8" fmla="*/ 152 w 246"/>
                  <a:gd name="T9" fmla="*/ 253 h 282"/>
                  <a:gd name="T10" fmla="*/ 143 w 246"/>
                  <a:gd name="T11" fmla="*/ 251 h 282"/>
                  <a:gd name="T12" fmla="*/ 129 w 246"/>
                  <a:gd name="T13" fmla="*/ 261 h 282"/>
                  <a:gd name="T14" fmla="*/ 118 w 246"/>
                  <a:gd name="T15" fmla="*/ 257 h 282"/>
                  <a:gd name="T16" fmla="*/ 108 w 246"/>
                  <a:gd name="T17" fmla="*/ 261 h 282"/>
                  <a:gd name="T18" fmla="*/ 95 w 246"/>
                  <a:gd name="T19" fmla="*/ 257 h 282"/>
                  <a:gd name="T20" fmla="*/ 87 w 246"/>
                  <a:gd name="T21" fmla="*/ 263 h 282"/>
                  <a:gd name="T22" fmla="*/ 79 w 246"/>
                  <a:gd name="T23" fmla="*/ 267 h 282"/>
                  <a:gd name="T24" fmla="*/ 70 w 246"/>
                  <a:gd name="T25" fmla="*/ 261 h 282"/>
                  <a:gd name="T26" fmla="*/ 54 w 246"/>
                  <a:gd name="T27" fmla="*/ 261 h 282"/>
                  <a:gd name="T28" fmla="*/ 31 w 246"/>
                  <a:gd name="T29" fmla="*/ 240 h 282"/>
                  <a:gd name="T30" fmla="*/ 31 w 246"/>
                  <a:gd name="T31" fmla="*/ 228 h 282"/>
                  <a:gd name="T32" fmla="*/ 27 w 246"/>
                  <a:gd name="T33" fmla="*/ 226 h 282"/>
                  <a:gd name="T34" fmla="*/ 18 w 246"/>
                  <a:gd name="T35" fmla="*/ 224 h 282"/>
                  <a:gd name="T36" fmla="*/ 10 w 246"/>
                  <a:gd name="T37" fmla="*/ 215 h 282"/>
                  <a:gd name="T38" fmla="*/ 12 w 246"/>
                  <a:gd name="T39" fmla="*/ 207 h 282"/>
                  <a:gd name="T40" fmla="*/ 14 w 246"/>
                  <a:gd name="T41" fmla="*/ 201 h 282"/>
                  <a:gd name="T42" fmla="*/ 16 w 246"/>
                  <a:gd name="T43" fmla="*/ 201 h 282"/>
                  <a:gd name="T44" fmla="*/ 22 w 246"/>
                  <a:gd name="T45" fmla="*/ 172 h 282"/>
                  <a:gd name="T46" fmla="*/ 20 w 246"/>
                  <a:gd name="T47" fmla="*/ 171 h 282"/>
                  <a:gd name="T48" fmla="*/ 27 w 246"/>
                  <a:gd name="T49" fmla="*/ 113 h 282"/>
                  <a:gd name="T50" fmla="*/ 0 w 246"/>
                  <a:gd name="T51" fmla="*/ 107 h 282"/>
                  <a:gd name="T52" fmla="*/ 10 w 246"/>
                  <a:gd name="T53" fmla="*/ 59 h 282"/>
                  <a:gd name="T54" fmla="*/ 6 w 246"/>
                  <a:gd name="T55" fmla="*/ 59 h 282"/>
                  <a:gd name="T56" fmla="*/ 8 w 246"/>
                  <a:gd name="T57" fmla="*/ 53 h 282"/>
                  <a:gd name="T58" fmla="*/ 4 w 246"/>
                  <a:gd name="T59" fmla="*/ 51 h 282"/>
                  <a:gd name="T60" fmla="*/ 8 w 246"/>
                  <a:gd name="T61" fmla="*/ 34 h 282"/>
                  <a:gd name="T62" fmla="*/ 12 w 246"/>
                  <a:gd name="T63" fmla="*/ 34 h 282"/>
                  <a:gd name="T64" fmla="*/ 16 w 246"/>
                  <a:gd name="T65" fmla="*/ 17 h 282"/>
                  <a:gd name="T66" fmla="*/ 45 w 246"/>
                  <a:gd name="T67" fmla="*/ 21 h 282"/>
                  <a:gd name="T68" fmla="*/ 48 w 246"/>
                  <a:gd name="T69" fmla="*/ 0 h 282"/>
                  <a:gd name="T70" fmla="*/ 150 w 246"/>
                  <a:gd name="T71" fmla="*/ 15 h 282"/>
                  <a:gd name="T72" fmla="*/ 148 w 246"/>
                  <a:gd name="T73" fmla="*/ 34 h 282"/>
                  <a:gd name="T74" fmla="*/ 167 w 246"/>
                  <a:gd name="T75" fmla="*/ 38 h 282"/>
                  <a:gd name="T76" fmla="*/ 164 w 246"/>
                  <a:gd name="T77" fmla="*/ 69 h 282"/>
                  <a:gd name="T78" fmla="*/ 192 w 246"/>
                  <a:gd name="T79" fmla="*/ 73 h 282"/>
                  <a:gd name="T80" fmla="*/ 191 w 246"/>
                  <a:gd name="T81" fmla="*/ 88 h 282"/>
                  <a:gd name="T82" fmla="*/ 221 w 246"/>
                  <a:gd name="T83" fmla="*/ 92 h 282"/>
                  <a:gd name="T84" fmla="*/ 219 w 246"/>
                  <a:gd name="T85" fmla="*/ 107 h 282"/>
                  <a:gd name="T86" fmla="*/ 246 w 246"/>
                  <a:gd name="T87" fmla="*/ 111 h 282"/>
                  <a:gd name="T88" fmla="*/ 233 w 246"/>
                  <a:gd name="T89" fmla="*/ 213 h 282"/>
                  <a:gd name="T90" fmla="*/ 227 w 246"/>
                  <a:gd name="T91" fmla="*/ 211 h 282"/>
                  <a:gd name="T92" fmla="*/ 225 w 246"/>
                  <a:gd name="T93" fmla="*/ 220 h 282"/>
                  <a:gd name="T94" fmla="*/ 219 w 246"/>
                  <a:gd name="T95" fmla="*/ 219 h 282"/>
                  <a:gd name="T96" fmla="*/ 217 w 246"/>
                  <a:gd name="T97" fmla="*/ 232 h 282"/>
                  <a:gd name="T98" fmla="*/ 212 w 246"/>
                  <a:gd name="T99" fmla="*/ 232 h 282"/>
                  <a:gd name="T100" fmla="*/ 210 w 246"/>
                  <a:gd name="T101" fmla="*/ 242 h 282"/>
                  <a:gd name="T102" fmla="*/ 215 w 246"/>
                  <a:gd name="T103" fmla="*/ 243 h 282"/>
                  <a:gd name="T104" fmla="*/ 215 w 246"/>
                  <a:gd name="T105" fmla="*/ 245 h 282"/>
                  <a:gd name="T106" fmla="*/ 219 w 246"/>
                  <a:gd name="T107" fmla="*/ 245 h 282"/>
                  <a:gd name="T108" fmla="*/ 219 w 246"/>
                  <a:gd name="T109" fmla="*/ 251 h 282"/>
                  <a:gd name="T110" fmla="*/ 227 w 246"/>
                  <a:gd name="T111" fmla="*/ 251 h 282"/>
                  <a:gd name="T112" fmla="*/ 221 w 246"/>
                  <a:gd name="T11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 h="282">
                    <a:moveTo>
                      <a:pt x="221" y="282"/>
                    </a:moveTo>
                    <a:lnTo>
                      <a:pt x="208" y="280"/>
                    </a:lnTo>
                    <a:lnTo>
                      <a:pt x="173" y="255"/>
                    </a:lnTo>
                    <a:lnTo>
                      <a:pt x="160" y="257"/>
                    </a:lnTo>
                    <a:lnTo>
                      <a:pt x="152" y="253"/>
                    </a:lnTo>
                    <a:lnTo>
                      <a:pt x="143" y="251"/>
                    </a:lnTo>
                    <a:lnTo>
                      <a:pt x="129" y="261"/>
                    </a:lnTo>
                    <a:lnTo>
                      <a:pt x="118" y="257"/>
                    </a:lnTo>
                    <a:lnTo>
                      <a:pt x="108" y="261"/>
                    </a:lnTo>
                    <a:lnTo>
                      <a:pt x="95" y="257"/>
                    </a:lnTo>
                    <a:lnTo>
                      <a:pt x="87" y="263"/>
                    </a:lnTo>
                    <a:lnTo>
                      <a:pt x="79" y="267"/>
                    </a:lnTo>
                    <a:lnTo>
                      <a:pt x="70" y="261"/>
                    </a:lnTo>
                    <a:lnTo>
                      <a:pt x="54" y="261"/>
                    </a:lnTo>
                    <a:lnTo>
                      <a:pt x="31" y="240"/>
                    </a:lnTo>
                    <a:lnTo>
                      <a:pt x="31" y="228"/>
                    </a:lnTo>
                    <a:lnTo>
                      <a:pt x="27" y="226"/>
                    </a:lnTo>
                    <a:lnTo>
                      <a:pt x="18" y="224"/>
                    </a:lnTo>
                    <a:lnTo>
                      <a:pt x="10" y="215"/>
                    </a:lnTo>
                    <a:lnTo>
                      <a:pt x="12" y="207"/>
                    </a:lnTo>
                    <a:lnTo>
                      <a:pt x="14" y="201"/>
                    </a:lnTo>
                    <a:lnTo>
                      <a:pt x="16" y="201"/>
                    </a:lnTo>
                    <a:lnTo>
                      <a:pt x="22" y="172"/>
                    </a:lnTo>
                    <a:lnTo>
                      <a:pt x="20" y="171"/>
                    </a:lnTo>
                    <a:lnTo>
                      <a:pt x="27" y="113"/>
                    </a:lnTo>
                    <a:lnTo>
                      <a:pt x="0" y="107"/>
                    </a:lnTo>
                    <a:lnTo>
                      <a:pt x="10" y="59"/>
                    </a:lnTo>
                    <a:lnTo>
                      <a:pt x="6" y="59"/>
                    </a:lnTo>
                    <a:lnTo>
                      <a:pt x="8" y="53"/>
                    </a:lnTo>
                    <a:lnTo>
                      <a:pt x="4" y="51"/>
                    </a:lnTo>
                    <a:lnTo>
                      <a:pt x="8" y="34"/>
                    </a:lnTo>
                    <a:lnTo>
                      <a:pt x="12" y="34"/>
                    </a:lnTo>
                    <a:lnTo>
                      <a:pt x="16" y="17"/>
                    </a:lnTo>
                    <a:lnTo>
                      <a:pt x="45" y="21"/>
                    </a:lnTo>
                    <a:lnTo>
                      <a:pt x="48" y="0"/>
                    </a:lnTo>
                    <a:lnTo>
                      <a:pt x="150" y="15"/>
                    </a:lnTo>
                    <a:lnTo>
                      <a:pt x="148" y="34"/>
                    </a:lnTo>
                    <a:lnTo>
                      <a:pt x="167" y="38"/>
                    </a:lnTo>
                    <a:lnTo>
                      <a:pt x="164" y="69"/>
                    </a:lnTo>
                    <a:lnTo>
                      <a:pt x="192" y="73"/>
                    </a:lnTo>
                    <a:lnTo>
                      <a:pt x="191" y="88"/>
                    </a:lnTo>
                    <a:lnTo>
                      <a:pt x="221" y="92"/>
                    </a:lnTo>
                    <a:lnTo>
                      <a:pt x="219" y="107"/>
                    </a:lnTo>
                    <a:lnTo>
                      <a:pt x="246" y="111"/>
                    </a:lnTo>
                    <a:lnTo>
                      <a:pt x="233" y="213"/>
                    </a:lnTo>
                    <a:lnTo>
                      <a:pt x="227" y="211"/>
                    </a:lnTo>
                    <a:lnTo>
                      <a:pt x="225" y="220"/>
                    </a:lnTo>
                    <a:lnTo>
                      <a:pt x="219" y="219"/>
                    </a:lnTo>
                    <a:lnTo>
                      <a:pt x="217" y="232"/>
                    </a:lnTo>
                    <a:lnTo>
                      <a:pt x="212" y="232"/>
                    </a:lnTo>
                    <a:lnTo>
                      <a:pt x="210" y="242"/>
                    </a:lnTo>
                    <a:lnTo>
                      <a:pt x="215" y="243"/>
                    </a:lnTo>
                    <a:lnTo>
                      <a:pt x="215" y="245"/>
                    </a:lnTo>
                    <a:lnTo>
                      <a:pt x="219" y="245"/>
                    </a:lnTo>
                    <a:lnTo>
                      <a:pt x="219" y="251"/>
                    </a:lnTo>
                    <a:lnTo>
                      <a:pt x="227" y="251"/>
                    </a:lnTo>
                    <a:lnTo>
                      <a:pt x="221" y="2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7" name="Freeform 1167"/>
              <p:cNvSpPr>
                <a:spLocks/>
              </p:cNvSpPr>
              <p:nvPr/>
            </p:nvSpPr>
            <p:spPr bwMode="auto">
              <a:xfrm>
                <a:off x="14025" y="9917"/>
                <a:ext cx="129" cy="213"/>
              </a:xfrm>
              <a:custGeom>
                <a:avLst/>
                <a:gdLst>
                  <a:gd name="T0" fmla="*/ 8 w 129"/>
                  <a:gd name="T1" fmla="*/ 213 h 213"/>
                  <a:gd name="T2" fmla="*/ 4 w 129"/>
                  <a:gd name="T3" fmla="*/ 93 h 213"/>
                  <a:gd name="T4" fmla="*/ 4 w 129"/>
                  <a:gd name="T5" fmla="*/ 31 h 213"/>
                  <a:gd name="T6" fmla="*/ 0 w 129"/>
                  <a:gd name="T7" fmla="*/ 31 h 213"/>
                  <a:gd name="T8" fmla="*/ 0 w 129"/>
                  <a:gd name="T9" fmla="*/ 0 h 213"/>
                  <a:gd name="T10" fmla="*/ 125 w 129"/>
                  <a:gd name="T11" fmla="*/ 0 h 213"/>
                  <a:gd name="T12" fmla="*/ 125 w 129"/>
                  <a:gd name="T13" fmla="*/ 31 h 213"/>
                  <a:gd name="T14" fmla="*/ 127 w 129"/>
                  <a:gd name="T15" fmla="*/ 33 h 213"/>
                  <a:gd name="T16" fmla="*/ 127 w 129"/>
                  <a:gd name="T17" fmla="*/ 152 h 213"/>
                  <a:gd name="T18" fmla="*/ 129 w 129"/>
                  <a:gd name="T19" fmla="*/ 152 h 213"/>
                  <a:gd name="T20" fmla="*/ 129 w 129"/>
                  <a:gd name="T21" fmla="*/ 213 h 213"/>
                  <a:gd name="T22" fmla="*/ 98 w 129"/>
                  <a:gd name="T23" fmla="*/ 213 h 213"/>
                  <a:gd name="T24" fmla="*/ 8 w 129"/>
                  <a:gd name="T2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213">
                    <a:moveTo>
                      <a:pt x="8" y="213"/>
                    </a:moveTo>
                    <a:lnTo>
                      <a:pt x="4" y="93"/>
                    </a:lnTo>
                    <a:lnTo>
                      <a:pt x="4" y="31"/>
                    </a:lnTo>
                    <a:lnTo>
                      <a:pt x="0" y="31"/>
                    </a:lnTo>
                    <a:lnTo>
                      <a:pt x="0" y="0"/>
                    </a:lnTo>
                    <a:lnTo>
                      <a:pt x="125" y="0"/>
                    </a:lnTo>
                    <a:lnTo>
                      <a:pt x="125" y="31"/>
                    </a:lnTo>
                    <a:lnTo>
                      <a:pt x="127" y="33"/>
                    </a:lnTo>
                    <a:lnTo>
                      <a:pt x="127" y="152"/>
                    </a:lnTo>
                    <a:lnTo>
                      <a:pt x="129" y="152"/>
                    </a:lnTo>
                    <a:lnTo>
                      <a:pt x="129" y="213"/>
                    </a:lnTo>
                    <a:lnTo>
                      <a:pt x="98" y="213"/>
                    </a:lnTo>
                    <a:lnTo>
                      <a:pt x="8" y="2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8" name="Freeform 1168"/>
              <p:cNvSpPr>
                <a:spLocks/>
              </p:cNvSpPr>
              <p:nvPr/>
            </p:nvSpPr>
            <p:spPr bwMode="auto">
              <a:xfrm>
                <a:off x="11750" y="9841"/>
                <a:ext cx="155" cy="265"/>
              </a:xfrm>
              <a:custGeom>
                <a:avLst/>
                <a:gdLst>
                  <a:gd name="T0" fmla="*/ 0 w 155"/>
                  <a:gd name="T1" fmla="*/ 236 h 265"/>
                  <a:gd name="T2" fmla="*/ 3 w 155"/>
                  <a:gd name="T3" fmla="*/ 188 h 265"/>
                  <a:gd name="T4" fmla="*/ 5 w 155"/>
                  <a:gd name="T5" fmla="*/ 190 h 265"/>
                  <a:gd name="T6" fmla="*/ 7 w 155"/>
                  <a:gd name="T7" fmla="*/ 178 h 265"/>
                  <a:gd name="T8" fmla="*/ 32 w 155"/>
                  <a:gd name="T9" fmla="*/ 182 h 265"/>
                  <a:gd name="T10" fmla="*/ 32 w 155"/>
                  <a:gd name="T11" fmla="*/ 176 h 265"/>
                  <a:gd name="T12" fmla="*/ 38 w 155"/>
                  <a:gd name="T13" fmla="*/ 178 h 265"/>
                  <a:gd name="T14" fmla="*/ 40 w 155"/>
                  <a:gd name="T15" fmla="*/ 174 h 265"/>
                  <a:gd name="T16" fmla="*/ 40 w 155"/>
                  <a:gd name="T17" fmla="*/ 172 h 265"/>
                  <a:gd name="T18" fmla="*/ 46 w 155"/>
                  <a:gd name="T19" fmla="*/ 172 h 265"/>
                  <a:gd name="T20" fmla="*/ 46 w 155"/>
                  <a:gd name="T21" fmla="*/ 167 h 265"/>
                  <a:gd name="T22" fmla="*/ 51 w 155"/>
                  <a:gd name="T23" fmla="*/ 167 h 265"/>
                  <a:gd name="T24" fmla="*/ 51 w 155"/>
                  <a:gd name="T25" fmla="*/ 163 h 265"/>
                  <a:gd name="T26" fmla="*/ 55 w 155"/>
                  <a:gd name="T27" fmla="*/ 163 h 265"/>
                  <a:gd name="T28" fmla="*/ 63 w 155"/>
                  <a:gd name="T29" fmla="*/ 147 h 265"/>
                  <a:gd name="T30" fmla="*/ 69 w 155"/>
                  <a:gd name="T31" fmla="*/ 147 h 265"/>
                  <a:gd name="T32" fmla="*/ 69 w 155"/>
                  <a:gd name="T33" fmla="*/ 140 h 265"/>
                  <a:gd name="T34" fmla="*/ 75 w 155"/>
                  <a:gd name="T35" fmla="*/ 134 h 265"/>
                  <a:gd name="T36" fmla="*/ 76 w 155"/>
                  <a:gd name="T37" fmla="*/ 121 h 265"/>
                  <a:gd name="T38" fmla="*/ 80 w 155"/>
                  <a:gd name="T39" fmla="*/ 121 h 265"/>
                  <a:gd name="T40" fmla="*/ 82 w 155"/>
                  <a:gd name="T41" fmla="*/ 88 h 265"/>
                  <a:gd name="T42" fmla="*/ 80 w 155"/>
                  <a:gd name="T43" fmla="*/ 86 h 265"/>
                  <a:gd name="T44" fmla="*/ 80 w 155"/>
                  <a:gd name="T45" fmla="*/ 59 h 265"/>
                  <a:gd name="T46" fmla="*/ 78 w 155"/>
                  <a:gd name="T47" fmla="*/ 57 h 265"/>
                  <a:gd name="T48" fmla="*/ 76 w 155"/>
                  <a:gd name="T49" fmla="*/ 48 h 265"/>
                  <a:gd name="T50" fmla="*/ 73 w 155"/>
                  <a:gd name="T51" fmla="*/ 46 h 265"/>
                  <a:gd name="T52" fmla="*/ 73 w 155"/>
                  <a:gd name="T53" fmla="*/ 38 h 265"/>
                  <a:gd name="T54" fmla="*/ 57 w 155"/>
                  <a:gd name="T55" fmla="*/ 21 h 265"/>
                  <a:gd name="T56" fmla="*/ 63 w 155"/>
                  <a:gd name="T57" fmla="*/ 7 h 265"/>
                  <a:gd name="T58" fmla="*/ 134 w 155"/>
                  <a:gd name="T59" fmla="*/ 13 h 265"/>
                  <a:gd name="T60" fmla="*/ 136 w 155"/>
                  <a:gd name="T61" fmla="*/ 0 h 265"/>
                  <a:gd name="T62" fmla="*/ 155 w 155"/>
                  <a:gd name="T63" fmla="*/ 1 h 265"/>
                  <a:gd name="T64" fmla="*/ 153 w 155"/>
                  <a:gd name="T65" fmla="*/ 25 h 265"/>
                  <a:gd name="T66" fmla="*/ 132 w 155"/>
                  <a:gd name="T67" fmla="*/ 265 h 265"/>
                  <a:gd name="T68" fmla="*/ 59 w 155"/>
                  <a:gd name="T69" fmla="*/ 259 h 265"/>
                  <a:gd name="T70" fmla="*/ 59 w 155"/>
                  <a:gd name="T71" fmla="*/ 247 h 265"/>
                  <a:gd name="T72" fmla="*/ 42 w 155"/>
                  <a:gd name="T73" fmla="*/ 245 h 265"/>
                  <a:gd name="T74" fmla="*/ 42 w 155"/>
                  <a:gd name="T75" fmla="*/ 240 h 265"/>
                  <a:gd name="T76" fmla="*/ 0 w 155"/>
                  <a:gd name="T77" fmla="*/ 2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55" h="265">
                    <a:moveTo>
                      <a:pt x="0" y="236"/>
                    </a:moveTo>
                    <a:lnTo>
                      <a:pt x="3" y="188"/>
                    </a:lnTo>
                    <a:lnTo>
                      <a:pt x="5" y="190"/>
                    </a:lnTo>
                    <a:lnTo>
                      <a:pt x="7" y="178"/>
                    </a:lnTo>
                    <a:lnTo>
                      <a:pt x="32" y="182"/>
                    </a:lnTo>
                    <a:lnTo>
                      <a:pt x="32" y="176"/>
                    </a:lnTo>
                    <a:lnTo>
                      <a:pt x="38" y="178"/>
                    </a:lnTo>
                    <a:lnTo>
                      <a:pt x="40" y="174"/>
                    </a:lnTo>
                    <a:lnTo>
                      <a:pt x="40" y="172"/>
                    </a:lnTo>
                    <a:lnTo>
                      <a:pt x="46" y="172"/>
                    </a:lnTo>
                    <a:lnTo>
                      <a:pt x="46" y="167"/>
                    </a:lnTo>
                    <a:lnTo>
                      <a:pt x="51" y="167"/>
                    </a:lnTo>
                    <a:lnTo>
                      <a:pt x="51" y="163"/>
                    </a:lnTo>
                    <a:lnTo>
                      <a:pt x="55" y="163"/>
                    </a:lnTo>
                    <a:lnTo>
                      <a:pt x="63" y="147"/>
                    </a:lnTo>
                    <a:lnTo>
                      <a:pt x="69" y="147"/>
                    </a:lnTo>
                    <a:lnTo>
                      <a:pt x="69" y="140"/>
                    </a:lnTo>
                    <a:lnTo>
                      <a:pt x="75" y="134"/>
                    </a:lnTo>
                    <a:lnTo>
                      <a:pt x="76" y="121"/>
                    </a:lnTo>
                    <a:lnTo>
                      <a:pt x="80" y="121"/>
                    </a:lnTo>
                    <a:lnTo>
                      <a:pt x="82" y="88"/>
                    </a:lnTo>
                    <a:lnTo>
                      <a:pt x="80" y="86"/>
                    </a:lnTo>
                    <a:lnTo>
                      <a:pt x="80" y="59"/>
                    </a:lnTo>
                    <a:lnTo>
                      <a:pt x="78" y="57"/>
                    </a:lnTo>
                    <a:lnTo>
                      <a:pt x="76" y="48"/>
                    </a:lnTo>
                    <a:lnTo>
                      <a:pt x="73" y="46"/>
                    </a:lnTo>
                    <a:lnTo>
                      <a:pt x="73" y="38"/>
                    </a:lnTo>
                    <a:lnTo>
                      <a:pt x="57" y="21"/>
                    </a:lnTo>
                    <a:lnTo>
                      <a:pt x="63" y="7"/>
                    </a:lnTo>
                    <a:lnTo>
                      <a:pt x="134" y="13"/>
                    </a:lnTo>
                    <a:lnTo>
                      <a:pt x="136" y="0"/>
                    </a:lnTo>
                    <a:lnTo>
                      <a:pt x="155" y="1"/>
                    </a:lnTo>
                    <a:lnTo>
                      <a:pt x="153" y="25"/>
                    </a:lnTo>
                    <a:lnTo>
                      <a:pt x="132" y="265"/>
                    </a:lnTo>
                    <a:lnTo>
                      <a:pt x="59" y="259"/>
                    </a:lnTo>
                    <a:lnTo>
                      <a:pt x="59" y="247"/>
                    </a:lnTo>
                    <a:lnTo>
                      <a:pt x="42" y="245"/>
                    </a:lnTo>
                    <a:lnTo>
                      <a:pt x="42" y="240"/>
                    </a:lnTo>
                    <a:lnTo>
                      <a:pt x="0" y="2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9" name="Freeform 1169"/>
              <p:cNvSpPr>
                <a:spLocks/>
              </p:cNvSpPr>
              <p:nvPr/>
            </p:nvSpPr>
            <p:spPr bwMode="auto">
              <a:xfrm>
                <a:off x="11880" y="9866"/>
                <a:ext cx="119" cy="282"/>
              </a:xfrm>
              <a:custGeom>
                <a:avLst/>
                <a:gdLst>
                  <a:gd name="T0" fmla="*/ 0 w 119"/>
                  <a:gd name="T1" fmla="*/ 274 h 282"/>
                  <a:gd name="T2" fmla="*/ 2 w 119"/>
                  <a:gd name="T3" fmla="*/ 240 h 282"/>
                  <a:gd name="T4" fmla="*/ 23 w 119"/>
                  <a:gd name="T5" fmla="*/ 0 h 282"/>
                  <a:gd name="T6" fmla="*/ 112 w 119"/>
                  <a:gd name="T7" fmla="*/ 7 h 282"/>
                  <a:gd name="T8" fmla="*/ 102 w 119"/>
                  <a:gd name="T9" fmla="*/ 128 h 282"/>
                  <a:gd name="T10" fmla="*/ 119 w 119"/>
                  <a:gd name="T11" fmla="*/ 130 h 282"/>
                  <a:gd name="T12" fmla="*/ 110 w 119"/>
                  <a:gd name="T13" fmla="*/ 251 h 282"/>
                  <a:gd name="T14" fmla="*/ 64 w 119"/>
                  <a:gd name="T15" fmla="*/ 249 h 282"/>
                  <a:gd name="T16" fmla="*/ 60 w 119"/>
                  <a:gd name="T17" fmla="*/ 282 h 282"/>
                  <a:gd name="T18" fmla="*/ 0 w 119"/>
                  <a:gd name="T19" fmla="*/ 27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282">
                    <a:moveTo>
                      <a:pt x="0" y="274"/>
                    </a:moveTo>
                    <a:lnTo>
                      <a:pt x="2" y="240"/>
                    </a:lnTo>
                    <a:lnTo>
                      <a:pt x="23" y="0"/>
                    </a:lnTo>
                    <a:lnTo>
                      <a:pt x="112" y="7"/>
                    </a:lnTo>
                    <a:lnTo>
                      <a:pt x="102" y="128"/>
                    </a:lnTo>
                    <a:lnTo>
                      <a:pt x="119" y="130"/>
                    </a:lnTo>
                    <a:lnTo>
                      <a:pt x="110" y="251"/>
                    </a:lnTo>
                    <a:lnTo>
                      <a:pt x="64" y="249"/>
                    </a:lnTo>
                    <a:lnTo>
                      <a:pt x="60" y="282"/>
                    </a:lnTo>
                    <a:lnTo>
                      <a:pt x="0" y="27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0" name="Freeform 1170"/>
              <p:cNvSpPr>
                <a:spLocks/>
              </p:cNvSpPr>
              <p:nvPr/>
            </p:nvSpPr>
            <p:spPr bwMode="auto">
              <a:xfrm>
                <a:off x="11982" y="9873"/>
                <a:ext cx="163" cy="252"/>
              </a:xfrm>
              <a:custGeom>
                <a:avLst/>
                <a:gdLst>
                  <a:gd name="T0" fmla="*/ 8 w 163"/>
                  <a:gd name="T1" fmla="*/ 244 h 252"/>
                  <a:gd name="T2" fmla="*/ 17 w 163"/>
                  <a:gd name="T3" fmla="*/ 123 h 252"/>
                  <a:gd name="T4" fmla="*/ 0 w 163"/>
                  <a:gd name="T5" fmla="*/ 121 h 252"/>
                  <a:gd name="T6" fmla="*/ 10 w 163"/>
                  <a:gd name="T7" fmla="*/ 0 h 252"/>
                  <a:gd name="T8" fmla="*/ 144 w 163"/>
                  <a:gd name="T9" fmla="*/ 10 h 252"/>
                  <a:gd name="T10" fmla="*/ 163 w 163"/>
                  <a:gd name="T11" fmla="*/ 14 h 252"/>
                  <a:gd name="T12" fmla="*/ 154 w 163"/>
                  <a:gd name="T13" fmla="*/ 133 h 252"/>
                  <a:gd name="T14" fmla="*/ 107 w 163"/>
                  <a:gd name="T15" fmla="*/ 129 h 252"/>
                  <a:gd name="T16" fmla="*/ 98 w 163"/>
                  <a:gd name="T17" fmla="*/ 252 h 252"/>
                  <a:gd name="T18" fmla="*/ 8 w 163"/>
                  <a:gd name="T19" fmla="*/ 24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52">
                    <a:moveTo>
                      <a:pt x="8" y="244"/>
                    </a:moveTo>
                    <a:lnTo>
                      <a:pt x="17" y="123"/>
                    </a:lnTo>
                    <a:lnTo>
                      <a:pt x="0" y="121"/>
                    </a:lnTo>
                    <a:lnTo>
                      <a:pt x="10" y="0"/>
                    </a:lnTo>
                    <a:lnTo>
                      <a:pt x="144" y="10"/>
                    </a:lnTo>
                    <a:lnTo>
                      <a:pt x="163" y="14"/>
                    </a:lnTo>
                    <a:lnTo>
                      <a:pt x="154" y="133"/>
                    </a:lnTo>
                    <a:lnTo>
                      <a:pt x="107" y="129"/>
                    </a:lnTo>
                    <a:lnTo>
                      <a:pt x="98" y="252"/>
                    </a:lnTo>
                    <a:lnTo>
                      <a:pt x="8" y="2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1" name="Freeform 1171"/>
              <p:cNvSpPr>
                <a:spLocks/>
              </p:cNvSpPr>
              <p:nvPr/>
            </p:nvSpPr>
            <p:spPr bwMode="auto">
              <a:xfrm>
                <a:off x="12990" y="9933"/>
                <a:ext cx="252" cy="251"/>
              </a:xfrm>
              <a:custGeom>
                <a:avLst/>
                <a:gdLst>
                  <a:gd name="T0" fmla="*/ 104 w 252"/>
                  <a:gd name="T1" fmla="*/ 245 h 251"/>
                  <a:gd name="T2" fmla="*/ 4 w 252"/>
                  <a:gd name="T3" fmla="*/ 242 h 251"/>
                  <a:gd name="T4" fmla="*/ 8 w 252"/>
                  <a:gd name="T5" fmla="*/ 121 h 251"/>
                  <a:gd name="T6" fmla="*/ 0 w 252"/>
                  <a:gd name="T7" fmla="*/ 121 h 251"/>
                  <a:gd name="T8" fmla="*/ 4 w 252"/>
                  <a:gd name="T9" fmla="*/ 0 h 251"/>
                  <a:gd name="T10" fmla="*/ 56 w 252"/>
                  <a:gd name="T11" fmla="*/ 2 h 251"/>
                  <a:gd name="T12" fmla="*/ 240 w 252"/>
                  <a:gd name="T13" fmla="*/ 7 h 251"/>
                  <a:gd name="T14" fmla="*/ 248 w 252"/>
                  <a:gd name="T15" fmla="*/ 7 h 251"/>
                  <a:gd name="T16" fmla="*/ 248 w 252"/>
                  <a:gd name="T17" fmla="*/ 36 h 251"/>
                  <a:gd name="T18" fmla="*/ 246 w 252"/>
                  <a:gd name="T19" fmla="*/ 126 h 251"/>
                  <a:gd name="T20" fmla="*/ 252 w 252"/>
                  <a:gd name="T21" fmla="*/ 128 h 251"/>
                  <a:gd name="T22" fmla="*/ 250 w 252"/>
                  <a:gd name="T23" fmla="*/ 251 h 251"/>
                  <a:gd name="T24" fmla="*/ 104 w 252"/>
                  <a:gd name="T25" fmla="*/ 24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251">
                    <a:moveTo>
                      <a:pt x="104" y="245"/>
                    </a:moveTo>
                    <a:lnTo>
                      <a:pt x="4" y="242"/>
                    </a:lnTo>
                    <a:lnTo>
                      <a:pt x="8" y="121"/>
                    </a:lnTo>
                    <a:lnTo>
                      <a:pt x="0" y="121"/>
                    </a:lnTo>
                    <a:lnTo>
                      <a:pt x="4" y="0"/>
                    </a:lnTo>
                    <a:lnTo>
                      <a:pt x="56" y="2"/>
                    </a:lnTo>
                    <a:lnTo>
                      <a:pt x="240" y="7"/>
                    </a:lnTo>
                    <a:lnTo>
                      <a:pt x="248" y="7"/>
                    </a:lnTo>
                    <a:lnTo>
                      <a:pt x="248" y="36"/>
                    </a:lnTo>
                    <a:lnTo>
                      <a:pt x="246" y="126"/>
                    </a:lnTo>
                    <a:lnTo>
                      <a:pt x="252" y="128"/>
                    </a:lnTo>
                    <a:lnTo>
                      <a:pt x="250" y="251"/>
                    </a:lnTo>
                    <a:lnTo>
                      <a:pt x="104" y="2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2" name="Freeform 1172"/>
              <p:cNvSpPr>
                <a:spLocks/>
              </p:cNvSpPr>
              <p:nvPr/>
            </p:nvSpPr>
            <p:spPr bwMode="auto">
              <a:xfrm>
                <a:off x="12838" y="9927"/>
                <a:ext cx="160" cy="248"/>
              </a:xfrm>
              <a:custGeom>
                <a:avLst/>
                <a:gdLst>
                  <a:gd name="T0" fmla="*/ 2 w 160"/>
                  <a:gd name="T1" fmla="*/ 242 h 248"/>
                  <a:gd name="T2" fmla="*/ 8 w 160"/>
                  <a:gd name="T3" fmla="*/ 119 h 248"/>
                  <a:gd name="T4" fmla="*/ 0 w 160"/>
                  <a:gd name="T5" fmla="*/ 119 h 248"/>
                  <a:gd name="T6" fmla="*/ 6 w 160"/>
                  <a:gd name="T7" fmla="*/ 0 h 248"/>
                  <a:gd name="T8" fmla="*/ 23 w 160"/>
                  <a:gd name="T9" fmla="*/ 2 h 248"/>
                  <a:gd name="T10" fmla="*/ 156 w 160"/>
                  <a:gd name="T11" fmla="*/ 6 h 248"/>
                  <a:gd name="T12" fmla="*/ 152 w 160"/>
                  <a:gd name="T13" fmla="*/ 127 h 248"/>
                  <a:gd name="T14" fmla="*/ 160 w 160"/>
                  <a:gd name="T15" fmla="*/ 127 h 248"/>
                  <a:gd name="T16" fmla="*/ 156 w 160"/>
                  <a:gd name="T17" fmla="*/ 248 h 248"/>
                  <a:gd name="T18" fmla="*/ 44 w 160"/>
                  <a:gd name="T19" fmla="*/ 244 h 248"/>
                  <a:gd name="T20" fmla="*/ 2 w 160"/>
                  <a:gd name="T21"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48">
                    <a:moveTo>
                      <a:pt x="2" y="242"/>
                    </a:moveTo>
                    <a:lnTo>
                      <a:pt x="8" y="119"/>
                    </a:lnTo>
                    <a:lnTo>
                      <a:pt x="0" y="119"/>
                    </a:lnTo>
                    <a:lnTo>
                      <a:pt x="6" y="0"/>
                    </a:lnTo>
                    <a:lnTo>
                      <a:pt x="23" y="2"/>
                    </a:lnTo>
                    <a:lnTo>
                      <a:pt x="156" y="6"/>
                    </a:lnTo>
                    <a:lnTo>
                      <a:pt x="152" y="127"/>
                    </a:lnTo>
                    <a:lnTo>
                      <a:pt x="160" y="127"/>
                    </a:lnTo>
                    <a:lnTo>
                      <a:pt x="156" y="248"/>
                    </a:lnTo>
                    <a:lnTo>
                      <a:pt x="44" y="244"/>
                    </a:lnTo>
                    <a:lnTo>
                      <a:pt x="2" y="2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3" name="Freeform 1173"/>
              <p:cNvSpPr>
                <a:spLocks/>
              </p:cNvSpPr>
              <p:nvPr/>
            </p:nvSpPr>
            <p:spPr bwMode="auto">
              <a:xfrm>
                <a:off x="12641" y="9921"/>
                <a:ext cx="205" cy="248"/>
              </a:xfrm>
              <a:custGeom>
                <a:avLst/>
                <a:gdLst>
                  <a:gd name="T0" fmla="*/ 199 w 205"/>
                  <a:gd name="T1" fmla="*/ 248 h 248"/>
                  <a:gd name="T2" fmla="*/ 63 w 205"/>
                  <a:gd name="T3" fmla="*/ 242 h 248"/>
                  <a:gd name="T4" fmla="*/ 63 w 205"/>
                  <a:gd name="T5" fmla="*/ 233 h 248"/>
                  <a:gd name="T6" fmla="*/ 46 w 205"/>
                  <a:gd name="T7" fmla="*/ 234 h 248"/>
                  <a:gd name="T8" fmla="*/ 40 w 205"/>
                  <a:gd name="T9" fmla="*/ 223 h 248"/>
                  <a:gd name="T10" fmla="*/ 32 w 205"/>
                  <a:gd name="T11" fmla="*/ 223 h 248"/>
                  <a:gd name="T12" fmla="*/ 28 w 205"/>
                  <a:gd name="T13" fmla="*/ 213 h 248"/>
                  <a:gd name="T14" fmla="*/ 32 w 205"/>
                  <a:gd name="T15" fmla="*/ 209 h 248"/>
                  <a:gd name="T16" fmla="*/ 32 w 205"/>
                  <a:gd name="T17" fmla="*/ 206 h 248"/>
                  <a:gd name="T18" fmla="*/ 21 w 205"/>
                  <a:gd name="T19" fmla="*/ 200 h 248"/>
                  <a:gd name="T20" fmla="*/ 25 w 205"/>
                  <a:gd name="T21" fmla="*/ 179 h 248"/>
                  <a:gd name="T22" fmla="*/ 7 w 205"/>
                  <a:gd name="T23" fmla="*/ 146 h 248"/>
                  <a:gd name="T24" fmla="*/ 7 w 205"/>
                  <a:gd name="T25" fmla="*/ 131 h 248"/>
                  <a:gd name="T26" fmla="*/ 1 w 205"/>
                  <a:gd name="T27" fmla="*/ 117 h 248"/>
                  <a:gd name="T28" fmla="*/ 11 w 205"/>
                  <a:gd name="T29" fmla="*/ 108 h 248"/>
                  <a:gd name="T30" fmla="*/ 15 w 205"/>
                  <a:gd name="T31" fmla="*/ 96 h 248"/>
                  <a:gd name="T32" fmla="*/ 5 w 205"/>
                  <a:gd name="T33" fmla="*/ 79 h 248"/>
                  <a:gd name="T34" fmla="*/ 0 w 205"/>
                  <a:gd name="T35" fmla="*/ 54 h 248"/>
                  <a:gd name="T36" fmla="*/ 46 w 205"/>
                  <a:gd name="T37" fmla="*/ 58 h 248"/>
                  <a:gd name="T38" fmla="*/ 49 w 205"/>
                  <a:gd name="T39" fmla="*/ 0 h 248"/>
                  <a:gd name="T40" fmla="*/ 69 w 205"/>
                  <a:gd name="T41" fmla="*/ 0 h 248"/>
                  <a:gd name="T42" fmla="*/ 203 w 205"/>
                  <a:gd name="T43" fmla="*/ 6 h 248"/>
                  <a:gd name="T44" fmla="*/ 197 w 205"/>
                  <a:gd name="T45" fmla="*/ 125 h 248"/>
                  <a:gd name="T46" fmla="*/ 205 w 205"/>
                  <a:gd name="T47" fmla="*/ 125 h 248"/>
                  <a:gd name="T48" fmla="*/ 199 w 205"/>
                  <a:gd name="T4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48">
                    <a:moveTo>
                      <a:pt x="199" y="248"/>
                    </a:moveTo>
                    <a:lnTo>
                      <a:pt x="63" y="242"/>
                    </a:lnTo>
                    <a:lnTo>
                      <a:pt x="63" y="233"/>
                    </a:lnTo>
                    <a:lnTo>
                      <a:pt x="46" y="234"/>
                    </a:lnTo>
                    <a:lnTo>
                      <a:pt x="40" y="223"/>
                    </a:lnTo>
                    <a:lnTo>
                      <a:pt x="32" y="223"/>
                    </a:lnTo>
                    <a:lnTo>
                      <a:pt x="28" y="213"/>
                    </a:lnTo>
                    <a:lnTo>
                      <a:pt x="32" y="209"/>
                    </a:lnTo>
                    <a:lnTo>
                      <a:pt x="32" y="206"/>
                    </a:lnTo>
                    <a:lnTo>
                      <a:pt x="21" y="200"/>
                    </a:lnTo>
                    <a:lnTo>
                      <a:pt x="25" y="179"/>
                    </a:lnTo>
                    <a:lnTo>
                      <a:pt x="7" y="146"/>
                    </a:lnTo>
                    <a:lnTo>
                      <a:pt x="7" y="131"/>
                    </a:lnTo>
                    <a:lnTo>
                      <a:pt x="1" y="117"/>
                    </a:lnTo>
                    <a:lnTo>
                      <a:pt x="11" y="108"/>
                    </a:lnTo>
                    <a:lnTo>
                      <a:pt x="15" y="96"/>
                    </a:lnTo>
                    <a:lnTo>
                      <a:pt x="5" y="79"/>
                    </a:lnTo>
                    <a:lnTo>
                      <a:pt x="0" y="54"/>
                    </a:lnTo>
                    <a:lnTo>
                      <a:pt x="46" y="58"/>
                    </a:lnTo>
                    <a:lnTo>
                      <a:pt x="49" y="0"/>
                    </a:lnTo>
                    <a:lnTo>
                      <a:pt x="69" y="0"/>
                    </a:lnTo>
                    <a:lnTo>
                      <a:pt x="203" y="6"/>
                    </a:lnTo>
                    <a:lnTo>
                      <a:pt x="197" y="125"/>
                    </a:lnTo>
                    <a:lnTo>
                      <a:pt x="205" y="125"/>
                    </a:lnTo>
                    <a:lnTo>
                      <a:pt x="199" y="2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4" name="Freeform 1174"/>
              <p:cNvSpPr>
                <a:spLocks/>
              </p:cNvSpPr>
              <p:nvPr/>
            </p:nvSpPr>
            <p:spPr bwMode="auto">
              <a:xfrm>
                <a:off x="12441" y="9925"/>
                <a:ext cx="215" cy="113"/>
              </a:xfrm>
              <a:custGeom>
                <a:avLst/>
                <a:gdLst>
                  <a:gd name="T0" fmla="*/ 201 w 215"/>
                  <a:gd name="T1" fmla="*/ 113 h 113"/>
                  <a:gd name="T2" fmla="*/ 0 w 215"/>
                  <a:gd name="T3" fmla="*/ 102 h 113"/>
                  <a:gd name="T4" fmla="*/ 6 w 215"/>
                  <a:gd name="T5" fmla="*/ 12 h 113"/>
                  <a:gd name="T6" fmla="*/ 127 w 215"/>
                  <a:gd name="T7" fmla="*/ 17 h 113"/>
                  <a:gd name="T8" fmla="*/ 127 w 215"/>
                  <a:gd name="T9" fmla="*/ 10 h 113"/>
                  <a:gd name="T10" fmla="*/ 142 w 215"/>
                  <a:gd name="T11" fmla="*/ 15 h 113"/>
                  <a:gd name="T12" fmla="*/ 148 w 215"/>
                  <a:gd name="T13" fmla="*/ 4 h 113"/>
                  <a:gd name="T14" fmla="*/ 157 w 215"/>
                  <a:gd name="T15" fmla="*/ 0 h 113"/>
                  <a:gd name="T16" fmla="*/ 180 w 215"/>
                  <a:gd name="T17" fmla="*/ 6 h 113"/>
                  <a:gd name="T18" fmla="*/ 192 w 215"/>
                  <a:gd name="T19" fmla="*/ 15 h 113"/>
                  <a:gd name="T20" fmla="*/ 194 w 215"/>
                  <a:gd name="T21" fmla="*/ 23 h 113"/>
                  <a:gd name="T22" fmla="*/ 192 w 215"/>
                  <a:gd name="T23" fmla="*/ 38 h 113"/>
                  <a:gd name="T24" fmla="*/ 194 w 215"/>
                  <a:gd name="T25" fmla="*/ 44 h 113"/>
                  <a:gd name="T26" fmla="*/ 200 w 215"/>
                  <a:gd name="T27" fmla="*/ 50 h 113"/>
                  <a:gd name="T28" fmla="*/ 205 w 215"/>
                  <a:gd name="T29" fmla="*/ 75 h 113"/>
                  <a:gd name="T30" fmla="*/ 215 w 215"/>
                  <a:gd name="T31" fmla="*/ 92 h 113"/>
                  <a:gd name="T32" fmla="*/ 211 w 215"/>
                  <a:gd name="T33" fmla="*/ 104 h 113"/>
                  <a:gd name="T34" fmla="*/ 201 w 215"/>
                  <a:gd name="T3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13">
                    <a:moveTo>
                      <a:pt x="201" y="113"/>
                    </a:moveTo>
                    <a:lnTo>
                      <a:pt x="0" y="102"/>
                    </a:lnTo>
                    <a:lnTo>
                      <a:pt x="6" y="12"/>
                    </a:lnTo>
                    <a:lnTo>
                      <a:pt x="127" y="17"/>
                    </a:lnTo>
                    <a:lnTo>
                      <a:pt x="127" y="10"/>
                    </a:lnTo>
                    <a:lnTo>
                      <a:pt x="142" y="15"/>
                    </a:lnTo>
                    <a:lnTo>
                      <a:pt x="148" y="4"/>
                    </a:lnTo>
                    <a:lnTo>
                      <a:pt x="157" y="0"/>
                    </a:lnTo>
                    <a:lnTo>
                      <a:pt x="180" y="6"/>
                    </a:lnTo>
                    <a:lnTo>
                      <a:pt x="192" y="15"/>
                    </a:lnTo>
                    <a:lnTo>
                      <a:pt x="194" y="23"/>
                    </a:lnTo>
                    <a:lnTo>
                      <a:pt x="192" y="38"/>
                    </a:lnTo>
                    <a:lnTo>
                      <a:pt x="194" y="44"/>
                    </a:lnTo>
                    <a:lnTo>
                      <a:pt x="200" y="50"/>
                    </a:lnTo>
                    <a:lnTo>
                      <a:pt x="205" y="75"/>
                    </a:lnTo>
                    <a:lnTo>
                      <a:pt x="215" y="92"/>
                    </a:lnTo>
                    <a:lnTo>
                      <a:pt x="211" y="104"/>
                    </a:lnTo>
                    <a:lnTo>
                      <a:pt x="201"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5" name="Freeform 1175"/>
              <p:cNvSpPr>
                <a:spLocks/>
              </p:cNvSpPr>
              <p:nvPr/>
            </p:nvSpPr>
            <p:spPr bwMode="auto">
              <a:xfrm>
                <a:off x="13236" y="9969"/>
                <a:ext cx="188" cy="219"/>
              </a:xfrm>
              <a:custGeom>
                <a:avLst/>
                <a:gdLst>
                  <a:gd name="T0" fmla="*/ 186 w 188"/>
                  <a:gd name="T1" fmla="*/ 219 h 219"/>
                  <a:gd name="T2" fmla="*/ 102 w 188"/>
                  <a:gd name="T3" fmla="*/ 219 h 219"/>
                  <a:gd name="T4" fmla="*/ 4 w 188"/>
                  <a:gd name="T5" fmla="*/ 215 h 219"/>
                  <a:gd name="T6" fmla="*/ 6 w 188"/>
                  <a:gd name="T7" fmla="*/ 92 h 219"/>
                  <a:gd name="T8" fmla="*/ 0 w 188"/>
                  <a:gd name="T9" fmla="*/ 90 h 219"/>
                  <a:gd name="T10" fmla="*/ 2 w 188"/>
                  <a:gd name="T11" fmla="*/ 0 h 219"/>
                  <a:gd name="T12" fmla="*/ 123 w 188"/>
                  <a:gd name="T13" fmla="*/ 4 h 219"/>
                  <a:gd name="T14" fmla="*/ 182 w 188"/>
                  <a:gd name="T15" fmla="*/ 4 h 219"/>
                  <a:gd name="T16" fmla="*/ 180 w 188"/>
                  <a:gd name="T17" fmla="*/ 96 h 219"/>
                  <a:gd name="T18" fmla="*/ 188 w 188"/>
                  <a:gd name="T19" fmla="*/ 96 h 219"/>
                  <a:gd name="T20" fmla="*/ 186 w 188"/>
                  <a:gd name="T2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19">
                    <a:moveTo>
                      <a:pt x="186" y="219"/>
                    </a:moveTo>
                    <a:lnTo>
                      <a:pt x="102" y="219"/>
                    </a:lnTo>
                    <a:lnTo>
                      <a:pt x="4" y="215"/>
                    </a:lnTo>
                    <a:lnTo>
                      <a:pt x="6" y="92"/>
                    </a:lnTo>
                    <a:lnTo>
                      <a:pt x="0" y="90"/>
                    </a:lnTo>
                    <a:lnTo>
                      <a:pt x="2" y="0"/>
                    </a:lnTo>
                    <a:lnTo>
                      <a:pt x="123" y="4"/>
                    </a:lnTo>
                    <a:lnTo>
                      <a:pt x="182" y="4"/>
                    </a:lnTo>
                    <a:lnTo>
                      <a:pt x="180" y="96"/>
                    </a:lnTo>
                    <a:lnTo>
                      <a:pt x="188" y="96"/>
                    </a:lnTo>
                    <a:lnTo>
                      <a:pt x="186"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6" name="Freeform 1176"/>
              <p:cNvSpPr>
                <a:spLocks/>
              </p:cNvSpPr>
              <p:nvPr/>
            </p:nvSpPr>
            <p:spPr bwMode="auto">
              <a:xfrm>
                <a:off x="13416" y="9973"/>
                <a:ext cx="231" cy="219"/>
              </a:xfrm>
              <a:custGeom>
                <a:avLst/>
                <a:gdLst>
                  <a:gd name="T0" fmla="*/ 6 w 231"/>
                  <a:gd name="T1" fmla="*/ 215 h 219"/>
                  <a:gd name="T2" fmla="*/ 8 w 231"/>
                  <a:gd name="T3" fmla="*/ 92 h 219"/>
                  <a:gd name="T4" fmla="*/ 0 w 231"/>
                  <a:gd name="T5" fmla="*/ 92 h 219"/>
                  <a:gd name="T6" fmla="*/ 2 w 231"/>
                  <a:gd name="T7" fmla="*/ 0 h 219"/>
                  <a:gd name="T8" fmla="*/ 66 w 231"/>
                  <a:gd name="T9" fmla="*/ 2 h 219"/>
                  <a:gd name="T10" fmla="*/ 213 w 231"/>
                  <a:gd name="T11" fmla="*/ 6 h 219"/>
                  <a:gd name="T12" fmla="*/ 215 w 231"/>
                  <a:gd name="T13" fmla="*/ 31 h 219"/>
                  <a:gd name="T14" fmla="*/ 211 w 231"/>
                  <a:gd name="T15" fmla="*/ 37 h 219"/>
                  <a:gd name="T16" fmla="*/ 217 w 231"/>
                  <a:gd name="T17" fmla="*/ 58 h 219"/>
                  <a:gd name="T18" fmla="*/ 215 w 231"/>
                  <a:gd name="T19" fmla="*/ 61 h 219"/>
                  <a:gd name="T20" fmla="*/ 215 w 231"/>
                  <a:gd name="T21" fmla="*/ 77 h 219"/>
                  <a:gd name="T22" fmla="*/ 213 w 231"/>
                  <a:gd name="T23" fmla="*/ 86 h 219"/>
                  <a:gd name="T24" fmla="*/ 215 w 231"/>
                  <a:gd name="T25" fmla="*/ 88 h 219"/>
                  <a:gd name="T26" fmla="*/ 217 w 231"/>
                  <a:gd name="T27" fmla="*/ 100 h 219"/>
                  <a:gd name="T28" fmla="*/ 223 w 231"/>
                  <a:gd name="T29" fmla="*/ 100 h 219"/>
                  <a:gd name="T30" fmla="*/ 221 w 231"/>
                  <a:gd name="T31" fmla="*/ 104 h 219"/>
                  <a:gd name="T32" fmla="*/ 223 w 231"/>
                  <a:gd name="T33" fmla="*/ 108 h 219"/>
                  <a:gd name="T34" fmla="*/ 225 w 231"/>
                  <a:gd name="T35" fmla="*/ 113 h 219"/>
                  <a:gd name="T36" fmla="*/ 231 w 231"/>
                  <a:gd name="T37" fmla="*/ 111 h 219"/>
                  <a:gd name="T38" fmla="*/ 231 w 231"/>
                  <a:gd name="T39" fmla="*/ 117 h 219"/>
                  <a:gd name="T40" fmla="*/ 227 w 231"/>
                  <a:gd name="T41" fmla="*/ 136 h 219"/>
                  <a:gd name="T42" fmla="*/ 229 w 231"/>
                  <a:gd name="T43" fmla="*/ 144 h 219"/>
                  <a:gd name="T44" fmla="*/ 221 w 231"/>
                  <a:gd name="T45" fmla="*/ 156 h 219"/>
                  <a:gd name="T46" fmla="*/ 225 w 231"/>
                  <a:gd name="T47" fmla="*/ 173 h 219"/>
                  <a:gd name="T48" fmla="*/ 225 w 231"/>
                  <a:gd name="T49" fmla="*/ 192 h 219"/>
                  <a:gd name="T50" fmla="*/ 221 w 231"/>
                  <a:gd name="T51" fmla="*/ 202 h 219"/>
                  <a:gd name="T52" fmla="*/ 223 w 231"/>
                  <a:gd name="T53" fmla="*/ 219 h 219"/>
                  <a:gd name="T54" fmla="*/ 104 w 231"/>
                  <a:gd name="T55" fmla="*/ 217 h 219"/>
                  <a:gd name="T56" fmla="*/ 6 w 231"/>
                  <a:gd name="T57" fmla="*/ 21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219">
                    <a:moveTo>
                      <a:pt x="6" y="215"/>
                    </a:moveTo>
                    <a:lnTo>
                      <a:pt x="8" y="92"/>
                    </a:lnTo>
                    <a:lnTo>
                      <a:pt x="0" y="92"/>
                    </a:lnTo>
                    <a:lnTo>
                      <a:pt x="2" y="0"/>
                    </a:lnTo>
                    <a:lnTo>
                      <a:pt x="66" y="2"/>
                    </a:lnTo>
                    <a:lnTo>
                      <a:pt x="213" y="6"/>
                    </a:lnTo>
                    <a:lnTo>
                      <a:pt x="215" y="31"/>
                    </a:lnTo>
                    <a:lnTo>
                      <a:pt x="211" y="37"/>
                    </a:lnTo>
                    <a:lnTo>
                      <a:pt x="217" y="58"/>
                    </a:lnTo>
                    <a:lnTo>
                      <a:pt x="215" y="61"/>
                    </a:lnTo>
                    <a:lnTo>
                      <a:pt x="215" y="77"/>
                    </a:lnTo>
                    <a:lnTo>
                      <a:pt x="213" y="86"/>
                    </a:lnTo>
                    <a:lnTo>
                      <a:pt x="215" y="88"/>
                    </a:lnTo>
                    <a:lnTo>
                      <a:pt x="217" y="100"/>
                    </a:lnTo>
                    <a:lnTo>
                      <a:pt x="223" y="100"/>
                    </a:lnTo>
                    <a:lnTo>
                      <a:pt x="221" y="104"/>
                    </a:lnTo>
                    <a:lnTo>
                      <a:pt x="223" y="108"/>
                    </a:lnTo>
                    <a:lnTo>
                      <a:pt x="225" y="113"/>
                    </a:lnTo>
                    <a:lnTo>
                      <a:pt x="231" y="111"/>
                    </a:lnTo>
                    <a:lnTo>
                      <a:pt x="231" y="117"/>
                    </a:lnTo>
                    <a:lnTo>
                      <a:pt x="227" y="136"/>
                    </a:lnTo>
                    <a:lnTo>
                      <a:pt x="229" y="144"/>
                    </a:lnTo>
                    <a:lnTo>
                      <a:pt x="221" y="156"/>
                    </a:lnTo>
                    <a:lnTo>
                      <a:pt x="225" y="173"/>
                    </a:lnTo>
                    <a:lnTo>
                      <a:pt x="225" y="192"/>
                    </a:lnTo>
                    <a:lnTo>
                      <a:pt x="221" y="202"/>
                    </a:lnTo>
                    <a:lnTo>
                      <a:pt x="223" y="219"/>
                    </a:lnTo>
                    <a:lnTo>
                      <a:pt x="104" y="217"/>
                    </a:lnTo>
                    <a:lnTo>
                      <a:pt x="6" y="2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7" name="Freeform 1177"/>
              <p:cNvSpPr>
                <a:spLocks/>
              </p:cNvSpPr>
              <p:nvPr/>
            </p:nvSpPr>
            <p:spPr bwMode="auto">
              <a:xfrm>
                <a:off x="11398" y="9871"/>
                <a:ext cx="359" cy="248"/>
              </a:xfrm>
              <a:custGeom>
                <a:avLst/>
                <a:gdLst>
                  <a:gd name="T0" fmla="*/ 352 w 359"/>
                  <a:gd name="T1" fmla="*/ 206 h 248"/>
                  <a:gd name="T2" fmla="*/ 350 w 359"/>
                  <a:gd name="T3" fmla="*/ 217 h 248"/>
                  <a:gd name="T4" fmla="*/ 319 w 359"/>
                  <a:gd name="T5" fmla="*/ 215 h 248"/>
                  <a:gd name="T6" fmla="*/ 317 w 359"/>
                  <a:gd name="T7" fmla="*/ 229 h 248"/>
                  <a:gd name="T8" fmla="*/ 290 w 359"/>
                  <a:gd name="T9" fmla="*/ 227 h 248"/>
                  <a:gd name="T10" fmla="*/ 288 w 359"/>
                  <a:gd name="T11" fmla="*/ 244 h 248"/>
                  <a:gd name="T12" fmla="*/ 256 w 359"/>
                  <a:gd name="T13" fmla="*/ 240 h 248"/>
                  <a:gd name="T14" fmla="*/ 254 w 359"/>
                  <a:gd name="T15" fmla="*/ 248 h 248"/>
                  <a:gd name="T16" fmla="*/ 192 w 359"/>
                  <a:gd name="T17" fmla="*/ 242 h 248"/>
                  <a:gd name="T18" fmla="*/ 194 w 359"/>
                  <a:gd name="T19" fmla="*/ 235 h 248"/>
                  <a:gd name="T20" fmla="*/ 142 w 359"/>
                  <a:gd name="T21" fmla="*/ 229 h 248"/>
                  <a:gd name="T22" fmla="*/ 144 w 359"/>
                  <a:gd name="T23" fmla="*/ 217 h 248"/>
                  <a:gd name="T24" fmla="*/ 135 w 359"/>
                  <a:gd name="T25" fmla="*/ 215 h 248"/>
                  <a:gd name="T26" fmla="*/ 137 w 359"/>
                  <a:gd name="T27" fmla="*/ 196 h 248"/>
                  <a:gd name="T28" fmla="*/ 115 w 359"/>
                  <a:gd name="T29" fmla="*/ 192 h 248"/>
                  <a:gd name="T30" fmla="*/ 119 w 359"/>
                  <a:gd name="T31" fmla="*/ 163 h 248"/>
                  <a:gd name="T32" fmla="*/ 110 w 359"/>
                  <a:gd name="T33" fmla="*/ 162 h 248"/>
                  <a:gd name="T34" fmla="*/ 112 w 359"/>
                  <a:gd name="T35" fmla="*/ 133 h 248"/>
                  <a:gd name="T36" fmla="*/ 60 w 359"/>
                  <a:gd name="T37" fmla="*/ 127 h 248"/>
                  <a:gd name="T38" fmla="*/ 62 w 359"/>
                  <a:gd name="T39" fmla="*/ 117 h 248"/>
                  <a:gd name="T40" fmla="*/ 0 w 359"/>
                  <a:gd name="T41" fmla="*/ 110 h 248"/>
                  <a:gd name="T42" fmla="*/ 12 w 359"/>
                  <a:gd name="T43" fmla="*/ 0 h 248"/>
                  <a:gd name="T44" fmla="*/ 43 w 359"/>
                  <a:gd name="T45" fmla="*/ 4 h 248"/>
                  <a:gd name="T46" fmla="*/ 39 w 359"/>
                  <a:gd name="T47" fmla="*/ 33 h 248"/>
                  <a:gd name="T48" fmla="*/ 69 w 359"/>
                  <a:gd name="T49" fmla="*/ 37 h 248"/>
                  <a:gd name="T50" fmla="*/ 73 w 359"/>
                  <a:gd name="T51" fmla="*/ 4 h 248"/>
                  <a:gd name="T52" fmla="*/ 175 w 359"/>
                  <a:gd name="T53" fmla="*/ 18 h 248"/>
                  <a:gd name="T54" fmla="*/ 194 w 359"/>
                  <a:gd name="T55" fmla="*/ 19 h 248"/>
                  <a:gd name="T56" fmla="*/ 188 w 359"/>
                  <a:gd name="T57" fmla="*/ 89 h 248"/>
                  <a:gd name="T58" fmla="*/ 217 w 359"/>
                  <a:gd name="T59" fmla="*/ 92 h 248"/>
                  <a:gd name="T60" fmla="*/ 215 w 359"/>
                  <a:gd name="T61" fmla="*/ 112 h 248"/>
                  <a:gd name="T62" fmla="*/ 246 w 359"/>
                  <a:gd name="T63" fmla="*/ 115 h 248"/>
                  <a:gd name="T64" fmla="*/ 244 w 359"/>
                  <a:gd name="T65" fmla="*/ 121 h 248"/>
                  <a:gd name="T66" fmla="*/ 250 w 359"/>
                  <a:gd name="T67" fmla="*/ 121 h 248"/>
                  <a:gd name="T68" fmla="*/ 250 w 359"/>
                  <a:gd name="T69" fmla="*/ 127 h 248"/>
                  <a:gd name="T70" fmla="*/ 254 w 359"/>
                  <a:gd name="T71" fmla="*/ 127 h 248"/>
                  <a:gd name="T72" fmla="*/ 254 w 359"/>
                  <a:gd name="T73" fmla="*/ 137 h 248"/>
                  <a:gd name="T74" fmla="*/ 359 w 359"/>
                  <a:gd name="T75" fmla="*/ 148 h 248"/>
                  <a:gd name="T76" fmla="*/ 357 w 359"/>
                  <a:gd name="T77" fmla="*/ 160 h 248"/>
                  <a:gd name="T78" fmla="*/ 355 w 359"/>
                  <a:gd name="T79" fmla="*/ 158 h 248"/>
                  <a:gd name="T80" fmla="*/ 352 w 359"/>
                  <a:gd name="T81" fmla="*/ 206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9" h="248">
                    <a:moveTo>
                      <a:pt x="352" y="206"/>
                    </a:moveTo>
                    <a:lnTo>
                      <a:pt x="350" y="217"/>
                    </a:lnTo>
                    <a:lnTo>
                      <a:pt x="319" y="215"/>
                    </a:lnTo>
                    <a:lnTo>
                      <a:pt x="317" y="229"/>
                    </a:lnTo>
                    <a:lnTo>
                      <a:pt x="290" y="227"/>
                    </a:lnTo>
                    <a:lnTo>
                      <a:pt x="288" y="244"/>
                    </a:lnTo>
                    <a:lnTo>
                      <a:pt x="256" y="240"/>
                    </a:lnTo>
                    <a:lnTo>
                      <a:pt x="254" y="248"/>
                    </a:lnTo>
                    <a:lnTo>
                      <a:pt x="192" y="242"/>
                    </a:lnTo>
                    <a:lnTo>
                      <a:pt x="194" y="235"/>
                    </a:lnTo>
                    <a:lnTo>
                      <a:pt x="142" y="229"/>
                    </a:lnTo>
                    <a:lnTo>
                      <a:pt x="144" y="217"/>
                    </a:lnTo>
                    <a:lnTo>
                      <a:pt x="135" y="215"/>
                    </a:lnTo>
                    <a:lnTo>
                      <a:pt x="137" y="196"/>
                    </a:lnTo>
                    <a:lnTo>
                      <a:pt x="115" y="192"/>
                    </a:lnTo>
                    <a:lnTo>
                      <a:pt x="119" y="163"/>
                    </a:lnTo>
                    <a:lnTo>
                      <a:pt x="110" y="162"/>
                    </a:lnTo>
                    <a:lnTo>
                      <a:pt x="112" y="133"/>
                    </a:lnTo>
                    <a:lnTo>
                      <a:pt x="60" y="127"/>
                    </a:lnTo>
                    <a:lnTo>
                      <a:pt x="62" y="117"/>
                    </a:lnTo>
                    <a:lnTo>
                      <a:pt x="0" y="110"/>
                    </a:lnTo>
                    <a:lnTo>
                      <a:pt x="12" y="0"/>
                    </a:lnTo>
                    <a:lnTo>
                      <a:pt x="43" y="4"/>
                    </a:lnTo>
                    <a:lnTo>
                      <a:pt x="39" y="33"/>
                    </a:lnTo>
                    <a:lnTo>
                      <a:pt x="69" y="37"/>
                    </a:lnTo>
                    <a:lnTo>
                      <a:pt x="73" y="4"/>
                    </a:lnTo>
                    <a:lnTo>
                      <a:pt x="175" y="18"/>
                    </a:lnTo>
                    <a:lnTo>
                      <a:pt x="194" y="19"/>
                    </a:lnTo>
                    <a:lnTo>
                      <a:pt x="188" y="89"/>
                    </a:lnTo>
                    <a:lnTo>
                      <a:pt x="217" y="92"/>
                    </a:lnTo>
                    <a:lnTo>
                      <a:pt x="215" y="112"/>
                    </a:lnTo>
                    <a:lnTo>
                      <a:pt x="246" y="115"/>
                    </a:lnTo>
                    <a:lnTo>
                      <a:pt x="244" y="121"/>
                    </a:lnTo>
                    <a:lnTo>
                      <a:pt x="250" y="121"/>
                    </a:lnTo>
                    <a:lnTo>
                      <a:pt x="250" y="127"/>
                    </a:lnTo>
                    <a:lnTo>
                      <a:pt x="254" y="127"/>
                    </a:lnTo>
                    <a:lnTo>
                      <a:pt x="254" y="137"/>
                    </a:lnTo>
                    <a:lnTo>
                      <a:pt x="359" y="148"/>
                    </a:lnTo>
                    <a:lnTo>
                      <a:pt x="357" y="160"/>
                    </a:lnTo>
                    <a:lnTo>
                      <a:pt x="355" y="158"/>
                    </a:lnTo>
                    <a:lnTo>
                      <a:pt x="352" y="2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8" name="Freeform 1178"/>
              <p:cNvSpPr>
                <a:spLocks/>
              </p:cNvSpPr>
              <p:nvPr/>
            </p:nvSpPr>
            <p:spPr bwMode="auto">
              <a:xfrm>
                <a:off x="13783" y="10010"/>
                <a:ext cx="250" cy="153"/>
              </a:xfrm>
              <a:custGeom>
                <a:avLst/>
                <a:gdLst>
                  <a:gd name="T0" fmla="*/ 250 w 250"/>
                  <a:gd name="T1" fmla="*/ 151 h 153"/>
                  <a:gd name="T2" fmla="*/ 4 w 250"/>
                  <a:gd name="T3" fmla="*/ 153 h 153"/>
                  <a:gd name="T4" fmla="*/ 6 w 250"/>
                  <a:gd name="T5" fmla="*/ 61 h 153"/>
                  <a:gd name="T6" fmla="*/ 0 w 250"/>
                  <a:gd name="T7" fmla="*/ 61 h 153"/>
                  <a:gd name="T8" fmla="*/ 0 w 250"/>
                  <a:gd name="T9" fmla="*/ 0 h 153"/>
                  <a:gd name="T10" fmla="*/ 31 w 250"/>
                  <a:gd name="T11" fmla="*/ 0 h 153"/>
                  <a:gd name="T12" fmla="*/ 154 w 250"/>
                  <a:gd name="T13" fmla="*/ 0 h 153"/>
                  <a:gd name="T14" fmla="*/ 246 w 250"/>
                  <a:gd name="T15" fmla="*/ 0 h 153"/>
                  <a:gd name="T16" fmla="*/ 250 w 250"/>
                  <a:gd name="T17" fmla="*/ 120 h 153"/>
                  <a:gd name="T18" fmla="*/ 250 w 250"/>
                  <a:gd name="T1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53">
                    <a:moveTo>
                      <a:pt x="250" y="151"/>
                    </a:moveTo>
                    <a:lnTo>
                      <a:pt x="4" y="153"/>
                    </a:lnTo>
                    <a:lnTo>
                      <a:pt x="6" y="61"/>
                    </a:lnTo>
                    <a:lnTo>
                      <a:pt x="0" y="61"/>
                    </a:lnTo>
                    <a:lnTo>
                      <a:pt x="0" y="0"/>
                    </a:lnTo>
                    <a:lnTo>
                      <a:pt x="31" y="0"/>
                    </a:lnTo>
                    <a:lnTo>
                      <a:pt x="154" y="0"/>
                    </a:lnTo>
                    <a:lnTo>
                      <a:pt x="246" y="0"/>
                    </a:lnTo>
                    <a:lnTo>
                      <a:pt x="250" y="120"/>
                    </a:lnTo>
                    <a:lnTo>
                      <a:pt x="250"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9" name="Freeform 1179"/>
              <p:cNvSpPr>
                <a:spLocks/>
              </p:cNvSpPr>
              <p:nvPr/>
            </p:nvSpPr>
            <p:spPr bwMode="auto">
              <a:xfrm>
                <a:off x="13627" y="10010"/>
                <a:ext cx="162" cy="184"/>
              </a:xfrm>
              <a:custGeom>
                <a:avLst/>
                <a:gdLst>
                  <a:gd name="T0" fmla="*/ 135 w 162"/>
                  <a:gd name="T1" fmla="*/ 182 h 184"/>
                  <a:gd name="T2" fmla="*/ 14 w 162"/>
                  <a:gd name="T3" fmla="*/ 184 h 184"/>
                  <a:gd name="T4" fmla="*/ 12 w 162"/>
                  <a:gd name="T5" fmla="*/ 182 h 184"/>
                  <a:gd name="T6" fmla="*/ 10 w 162"/>
                  <a:gd name="T7" fmla="*/ 165 h 184"/>
                  <a:gd name="T8" fmla="*/ 14 w 162"/>
                  <a:gd name="T9" fmla="*/ 155 h 184"/>
                  <a:gd name="T10" fmla="*/ 14 w 162"/>
                  <a:gd name="T11" fmla="*/ 136 h 184"/>
                  <a:gd name="T12" fmla="*/ 10 w 162"/>
                  <a:gd name="T13" fmla="*/ 119 h 184"/>
                  <a:gd name="T14" fmla="*/ 18 w 162"/>
                  <a:gd name="T15" fmla="*/ 107 h 184"/>
                  <a:gd name="T16" fmla="*/ 16 w 162"/>
                  <a:gd name="T17" fmla="*/ 99 h 184"/>
                  <a:gd name="T18" fmla="*/ 20 w 162"/>
                  <a:gd name="T19" fmla="*/ 80 h 184"/>
                  <a:gd name="T20" fmla="*/ 20 w 162"/>
                  <a:gd name="T21" fmla="*/ 74 h 184"/>
                  <a:gd name="T22" fmla="*/ 14 w 162"/>
                  <a:gd name="T23" fmla="*/ 76 h 184"/>
                  <a:gd name="T24" fmla="*/ 12 w 162"/>
                  <a:gd name="T25" fmla="*/ 71 h 184"/>
                  <a:gd name="T26" fmla="*/ 10 w 162"/>
                  <a:gd name="T27" fmla="*/ 67 h 184"/>
                  <a:gd name="T28" fmla="*/ 12 w 162"/>
                  <a:gd name="T29" fmla="*/ 63 h 184"/>
                  <a:gd name="T30" fmla="*/ 6 w 162"/>
                  <a:gd name="T31" fmla="*/ 63 h 184"/>
                  <a:gd name="T32" fmla="*/ 4 w 162"/>
                  <a:gd name="T33" fmla="*/ 51 h 184"/>
                  <a:gd name="T34" fmla="*/ 2 w 162"/>
                  <a:gd name="T35" fmla="*/ 49 h 184"/>
                  <a:gd name="T36" fmla="*/ 4 w 162"/>
                  <a:gd name="T37" fmla="*/ 40 h 184"/>
                  <a:gd name="T38" fmla="*/ 4 w 162"/>
                  <a:gd name="T39" fmla="*/ 24 h 184"/>
                  <a:gd name="T40" fmla="*/ 6 w 162"/>
                  <a:gd name="T41" fmla="*/ 21 h 184"/>
                  <a:gd name="T42" fmla="*/ 0 w 162"/>
                  <a:gd name="T43" fmla="*/ 0 h 184"/>
                  <a:gd name="T44" fmla="*/ 156 w 162"/>
                  <a:gd name="T45" fmla="*/ 0 h 184"/>
                  <a:gd name="T46" fmla="*/ 156 w 162"/>
                  <a:gd name="T47" fmla="*/ 61 h 184"/>
                  <a:gd name="T48" fmla="*/ 162 w 162"/>
                  <a:gd name="T49" fmla="*/ 61 h 184"/>
                  <a:gd name="T50" fmla="*/ 160 w 162"/>
                  <a:gd name="T51" fmla="*/ 153 h 184"/>
                  <a:gd name="T52" fmla="*/ 160 w 162"/>
                  <a:gd name="T53" fmla="*/ 182 h 184"/>
                  <a:gd name="T54" fmla="*/ 135 w 162"/>
                  <a:gd name="T5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2" h="184">
                    <a:moveTo>
                      <a:pt x="135" y="182"/>
                    </a:moveTo>
                    <a:lnTo>
                      <a:pt x="14" y="184"/>
                    </a:lnTo>
                    <a:lnTo>
                      <a:pt x="12" y="182"/>
                    </a:lnTo>
                    <a:lnTo>
                      <a:pt x="10" y="165"/>
                    </a:lnTo>
                    <a:lnTo>
                      <a:pt x="14" y="155"/>
                    </a:lnTo>
                    <a:lnTo>
                      <a:pt x="14" y="136"/>
                    </a:lnTo>
                    <a:lnTo>
                      <a:pt x="10" y="119"/>
                    </a:lnTo>
                    <a:lnTo>
                      <a:pt x="18" y="107"/>
                    </a:lnTo>
                    <a:lnTo>
                      <a:pt x="16" y="99"/>
                    </a:lnTo>
                    <a:lnTo>
                      <a:pt x="20" y="80"/>
                    </a:lnTo>
                    <a:lnTo>
                      <a:pt x="20" y="74"/>
                    </a:lnTo>
                    <a:lnTo>
                      <a:pt x="14" y="76"/>
                    </a:lnTo>
                    <a:lnTo>
                      <a:pt x="12" y="71"/>
                    </a:lnTo>
                    <a:lnTo>
                      <a:pt x="10" y="67"/>
                    </a:lnTo>
                    <a:lnTo>
                      <a:pt x="12" y="63"/>
                    </a:lnTo>
                    <a:lnTo>
                      <a:pt x="6" y="63"/>
                    </a:lnTo>
                    <a:lnTo>
                      <a:pt x="4" y="51"/>
                    </a:lnTo>
                    <a:lnTo>
                      <a:pt x="2" y="49"/>
                    </a:lnTo>
                    <a:lnTo>
                      <a:pt x="4" y="40"/>
                    </a:lnTo>
                    <a:lnTo>
                      <a:pt x="4" y="24"/>
                    </a:lnTo>
                    <a:lnTo>
                      <a:pt x="6" y="21"/>
                    </a:lnTo>
                    <a:lnTo>
                      <a:pt x="0" y="0"/>
                    </a:lnTo>
                    <a:lnTo>
                      <a:pt x="156" y="0"/>
                    </a:lnTo>
                    <a:lnTo>
                      <a:pt x="156" y="61"/>
                    </a:lnTo>
                    <a:lnTo>
                      <a:pt x="162" y="61"/>
                    </a:lnTo>
                    <a:lnTo>
                      <a:pt x="160" y="153"/>
                    </a:lnTo>
                    <a:lnTo>
                      <a:pt x="160" y="182"/>
                    </a:lnTo>
                    <a:lnTo>
                      <a:pt x="135"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0" name="Freeform 1180"/>
              <p:cNvSpPr>
                <a:spLocks/>
              </p:cNvSpPr>
              <p:nvPr/>
            </p:nvSpPr>
            <p:spPr bwMode="auto">
              <a:xfrm>
                <a:off x="10066" y="9743"/>
                <a:ext cx="319" cy="345"/>
              </a:xfrm>
              <a:custGeom>
                <a:avLst/>
                <a:gdLst>
                  <a:gd name="T0" fmla="*/ 107 w 319"/>
                  <a:gd name="T1" fmla="*/ 303 h 345"/>
                  <a:gd name="T2" fmla="*/ 104 w 319"/>
                  <a:gd name="T3" fmla="*/ 293 h 345"/>
                  <a:gd name="T4" fmla="*/ 94 w 319"/>
                  <a:gd name="T5" fmla="*/ 280 h 345"/>
                  <a:gd name="T6" fmla="*/ 113 w 319"/>
                  <a:gd name="T7" fmla="*/ 253 h 345"/>
                  <a:gd name="T8" fmla="*/ 119 w 319"/>
                  <a:gd name="T9" fmla="*/ 240 h 345"/>
                  <a:gd name="T10" fmla="*/ 111 w 319"/>
                  <a:gd name="T11" fmla="*/ 228 h 345"/>
                  <a:gd name="T12" fmla="*/ 92 w 319"/>
                  <a:gd name="T13" fmla="*/ 219 h 345"/>
                  <a:gd name="T14" fmla="*/ 79 w 319"/>
                  <a:gd name="T15" fmla="*/ 226 h 345"/>
                  <a:gd name="T16" fmla="*/ 75 w 319"/>
                  <a:gd name="T17" fmla="*/ 199 h 345"/>
                  <a:gd name="T18" fmla="*/ 69 w 319"/>
                  <a:gd name="T19" fmla="*/ 190 h 345"/>
                  <a:gd name="T20" fmla="*/ 56 w 319"/>
                  <a:gd name="T21" fmla="*/ 180 h 345"/>
                  <a:gd name="T22" fmla="*/ 59 w 319"/>
                  <a:gd name="T23" fmla="*/ 167 h 345"/>
                  <a:gd name="T24" fmla="*/ 44 w 319"/>
                  <a:gd name="T25" fmla="*/ 144 h 345"/>
                  <a:gd name="T26" fmla="*/ 40 w 319"/>
                  <a:gd name="T27" fmla="*/ 128 h 345"/>
                  <a:gd name="T28" fmla="*/ 36 w 319"/>
                  <a:gd name="T29" fmla="*/ 121 h 345"/>
                  <a:gd name="T30" fmla="*/ 42 w 319"/>
                  <a:gd name="T31" fmla="*/ 107 h 345"/>
                  <a:gd name="T32" fmla="*/ 33 w 319"/>
                  <a:gd name="T33" fmla="*/ 80 h 345"/>
                  <a:gd name="T34" fmla="*/ 25 w 319"/>
                  <a:gd name="T35" fmla="*/ 82 h 345"/>
                  <a:gd name="T36" fmla="*/ 0 w 319"/>
                  <a:gd name="T37" fmla="*/ 65 h 345"/>
                  <a:gd name="T38" fmla="*/ 13 w 319"/>
                  <a:gd name="T39" fmla="*/ 50 h 345"/>
                  <a:gd name="T40" fmla="*/ 29 w 319"/>
                  <a:gd name="T41" fmla="*/ 44 h 345"/>
                  <a:gd name="T42" fmla="*/ 98 w 319"/>
                  <a:gd name="T43" fmla="*/ 25 h 345"/>
                  <a:gd name="T44" fmla="*/ 127 w 319"/>
                  <a:gd name="T45" fmla="*/ 25 h 345"/>
                  <a:gd name="T46" fmla="*/ 136 w 319"/>
                  <a:gd name="T47" fmla="*/ 0 h 345"/>
                  <a:gd name="T48" fmla="*/ 161 w 319"/>
                  <a:gd name="T49" fmla="*/ 32 h 345"/>
                  <a:gd name="T50" fmla="*/ 184 w 319"/>
                  <a:gd name="T51" fmla="*/ 48 h 345"/>
                  <a:gd name="T52" fmla="*/ 205 w 319"/>
                  <a:gd name="T53" fmla="*/ 76 h 345"/>
                  <a:gd name="T54" fmla="*/ 217 w 319"/>
                  <a:gd name="T55" fmla="*/ 82 h 345"/>
                  <a:gd name="T56" fmla="*/ 228 w 319"/>
                  <a:gd name="T57" fmla="*/ 103 h 345"/>
                  <a:gd name="T58" fmla="*/ 234 w 319"/>
                  <a:gd name="T59" fmla="*/ 119 h 345"/>
                  <a:gd name="T60" fmla="*/ 251 w 319"/>
                  <a:gd name="T61" fmla="*/ 130 h 345"/>
                  <a:gd name="T62" fmla="*/ 255 w 319"/>
                  <a:gd name="T63" fmla="*/ 144 h 345"/>
                  <a:gd name="T64" fmla="*/ 294 w 319"/>
                  <a:gd name="T65" fmla="*/ 165 h 345"/>
                  <a:gd name="T66" fmla="*/ 311 w 319"/>
                  <a:gd name="T67" fmla="*/ 167 h 345"/>
                  <a:gd name="T68" fmla="*/ 292 w 319"/>
                  <a:gd name="T69" fmla="*/ 332 h 345"/>
                  <a:gd name="T70" fmla="*/ 255 w 319"/>
                  <a:gd name="T71" fmla="*/ 341 h 345"/>
                  <a:gd name="T72" fmla="*/ 171 w 319"/>
                  <a:gd name="T73" fmla="*/ 32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9" h="345">
                    <a:moveTo>
                      <a:pt x="105" y="313"/>
                    </a:moveTo>
                    <a:lnTo>
                      <a:pt x="107" y="303"/>
                    </a:lnTo>
                    <a:lnTo>
                      <a:pt x="104" y="299"/>
                    </a:lnTo>
                    <a:lnTo>
                      <a:pt x="104" y="293"/>
                    </a:lnTo>
                    <a:lnTo>
                      <a:pt x="100" y="291"/>
                    </a:lnTo>
                    <a:lnTo>
                      <a:pt x="94" y="280"/>
                    </a:lnTo>
                    <a:lnTo>
                      <a:pt x="100" y="263"/>
                    </a:lnTo>
                    <a:lnTo>
                      <a:pt x="113" y="253"/>
                    </a:lnTo>
                    <a:lnTo>
                      <a:pt x="115" y="245"/>
                    </a:lnTo>
                    <a:lnTo>
                      <a:pt x="119" y="240"/>
                    </a:lnTo>
                    <a:lnTo>
                      <a:pt x="111" y="234"/>
                    </a:lnTo>
                    <a:lnTo>
                      <a:pt x="111" y="228"/>
                    </a:lnTo>
                    <a:lnTo>
                      <a:pt x="104" y="220"/>
                    </a:lnTo>
                    <a:lnTo>
                      <a:pt x="92" y="219"/>
                    </a:lnTo>
                    <a:lnTo>
                      <a:pt x="86" y="224"/>
                    </a:lnTo>
                    <a:lnTo>
                      <a:pt x="79" y="226"/>
                    </a:lnTo>
                    <a:lnTo>
                      <a:pt x="73" y="220"/>
                    </a:lnTo>
                    <a:lnTo>
                      <a:pt x="75" y="199"/>
                    </a:lnTo>
                    <a:lnTo>
                      <a:pt x="71" y="195"/>
                    </a:lnTo>
                    <a:lnTo>
                      <a:pt x="69" y="190"/>
                    </a:lnTo>
                    <a:lnTo>
                      <a:pt x="57" y="184"/>
                    </a:lnTo>
                    <a:lnTo>
                      <a:pt x="56" y="180"/>
                    </a:lnTo>
                    <a:lnTo>
                      <a:pt x="63" y="172"/>
                    </a:lnTo>
                    <a:lnTo>
                      <a:pt x="59" y="167"/>
                    </a:lnTo>
                    <a:lnTo>
                      <a:pt x="63" y="149"/>
                    </a:lnTo>
                    <a:lnTo>
                      <a:pt x="44" y="144"/>
                    </a:lnTo>
                    <a:lnTo>
                      <a:pt x="46" y="134"/>
                    </a:lnTo>
                    <a:lnTo>
                      <a:pt x="40" y="128"/>
                    </a:lnTo>
                    <a:lnTo>
                      <a:pt x="40" y="124"/>
                    </a:lnTo>
                    <a:lnTo>
                      <a:pt x="36" y="121"/>
                    </a:lnTo>
                    <a:lnTo>
                      <a:pt x="42" y="111"/>
                    </a:lnTo>
                    <a:lnTo>
                      <a:pt x="42" y="107"/>
                    </a:lnTo>
                    <a:lnTo>
                      <a:pt x="33" y="99"/>
                    </a:lnTo>
                    <a:lnTo>
                      <a:pt x="33" y="80"/>
                    </a:lnTo>
                    <a:lnTo>
                      <a:pt x="29" y="78"/>
                    </a:lnTo>
                    <a:lnTo>
                      <a:pt x="25" y="82"/>
                    </a:lnTo>
                    <a:lnTo>
                      <a:pt x="11" y="80"/>
                    </a:lnTo>
                    <a:lnTo>
                      <a:pt x="0" y="65"/>
                    </a:lnTo>
                    <a:lnTo>
                      <a:pt x="4" y="57"/>
                    </a:lnTo>
                    <a:lnTo>
                      <a:pt x="13" y="50"/>
                    </a:lnTo>
                    <a:lnTo>
                      <a:pt x="4" y="40"/>
                    </a:lnTo>
                    <a:lnTo>
                      <a:pt x="29" y="44"/>
                    </a:lnTo>
                    <a:lnTo>
                      <a:pt x="34" y="15"/>
                    </a:lnTo>
                    <a:lnTo>
                      <a:pt x="98" y="25"/>
                    </a:lnTo>
                    <a:lnTo>
                      <a:pt x="98" y="21"/>
                    </a:lnTo>
                    <a:lnTo>
                      <a:pt x="127" y="25"/>
                    </a:lnTo>
                    <a:lnTo>
                      <a:pt x="130" y="0"/>
                    </a:lnTo>
                    <a:lnTo>
                      <a:pt x="136" y="0"/>
                    </a:lnTo>
                    <a:lnTo>
                      <a:pt x="146" y="30"/>
                    </a:lnTo>
                    <a:lnTo>
                      <a:pt x="161" y="32"/>
                    </a:lnTo>
                    <a:lnTo>
                      <a:pt x="173" y="36"/>
                    </a:lnTo>
                    <a:lnTo>
                      <a:pt x="184" y="48"/>
                    </a:lnTo>
                    <a:lnTo>
                      <a:pt x="196" y="69"/>
                    </a:lnTo>
                    <a:lnTo>
                      <a:pt x="205" y="76"/>
                    </a:lnTo>
                    <a:lnTo>
                      <a:pt x="209" y="75"/>
                    </a:lnTo>
                    <a:lnTo>
                      <a:pt x="217" y="82"/>
                    </a:lnTo>
                    <a:lnTo>
                      <a:pt x="215" y="98"/>
                    </a:lnTo>
                    <a:lnTo>
                      <a:pt x="228" y="103"/>
                    </a:lnTo>
                    <a:lnTo>
                      <a:pt x="236" y="111"/>
                    </a:lnTo>
                    <a:lnTo>
                      <a:pt x="234" y="119"/>
                    </a:lnTo>
                    <a:lnTo>
                      <a:pt x="242" y="128"/>
                    </a:lnTo>
                    <a:lnTo>
                      <a:pt x="251" y="130"/>
                    </a:lnTo>
                    <a:lnTo>
                      <a:pt x="255" y="132"/>
                    </a:lnTo>
                    <a:lnTo>
                      <a:pt x="255" y="144"/>
                    </a:lnTo>
                    <a:lnTo>
                      <a:pt x="278" y="165"/>
                    </a:lnTo>
                    <a:lnTo>
                      <a:pt x="294" y="165"/>
                    </a:lnTo>
                    <a:lnTo>
                      <a:pt x="303" y="171"/>
                    </a:lnTo>
                    <a:lnTo>
                      <a:pt x="311" y="167"/>
                    </a:lnTo>
                    <a:lnTo>
                      <a:pt x="319" y="161"/>
                    </a:lnTo>
                    <a:lnTo>
                      <a:pt x="292" y="332"/>
                    </a:lnTo>
                    <a:lnTo>
                      <a:pt x="288" y="345"/>
                    </a:lnTo>
                    <a:lnTo>
                      <a:pt x="255" y="341"/>
                    </a:lnTo>
                    <a:lnTo>
                      <a:pt x="255" y="338"/>
                    </a:lnTo>
                    <a:lnTo>
                      <a:pt x="171" y="324"/>
                    </a:lnTo>
                    <a:lnTo>
                      <a:pt x="105" y="3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1" name="Freeform 1181"/>
              <p:cNvSpPr>
                <a:spLocks/>
              </p:cNvSpPr>
              <p:nvPr/>
            </p:nvSpPr>
            <p:spPr bwMode="auto">
              <a:xfrm>
                <a:off x="14361" y="10044"/>
                <a:ext cx="188" cy="307"/>
              </a:xfrm>
              <a:custGeom>
                <a:avLst/>
                <a:gdLst>
                  <a:gd name="T0" fmla="*/ 188 w 188"/>
                  <a:gd name="T1" fmla="*/ 302 h 307"/>
                  <a:gd name="T2" fmla="*/ 96 w 188"/>
                  <a:gd name="T3" fmla="*/ 307 h 307"/>
                  <a:gd name="T4" fmla="*/ 94 w 188"/>
                  <a:gd name="T5" fmla="*/ 277 h 307"/>
                  <a:gd name="T6" fmla="*/ 4 w 188"/>
                  <a:gd name="T7" fmla="*/ 278 h 307"/>
                  <a:gd name="T8" fmla="*/ 0 w 188"/>
                  <a:gd name="T9" fmla="*/ 159 h 307"/>
                  <a:gd name="T10" fmla="*/ 9 w 188"/>
                  <a:gd name="T11" fmla="*/ 156 h 307"/>
                  <a:gd name="T12" fmla="*/ 8 w 188"/>
                  <a:gd name="T13" fmla="*/ 81 h 307"/>
                  <a:gd name="T14" fmla="*/ 6 w 188"/>
                  <a:gd name="T15" fmla="*/ 2 h 307"/>
                  <a:gd name="T16" fmla="*/ 177 w 188"/>
                  <a:gd name="T17" fmla="*/ 0 h 307"/>
                  <a:gd name="T18" fmla="*/ 180 w 188"/>
                  <a:gd name="T19" fmla="*/ 90 h 307"/>
                  <a:gd name="T20" fmla="*/ 186 w 188"/>
                  <a:gd name="T21" fmla="*/ 211 h 307"/>
                  <a:gd name="T22" fmla="*/ 188 w 188"/>
                  <a:gd name="T23" fmla="*/ 3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307">
                    <a:moveTo>
                      <a:pt x="188" y="302"/>
                    </a:moveTo>
                    <a:lnTo>
                      <a:pt x="96" y="307"/>
                    </a:lnTo>
                    <a:lnTo>
                      <a:pt x="94" y="277"/>
                    </a:lnTo>
                    <a:lnTo>
                      <a:pt x="4" y="278"/>
                    </a:lnTo>
                    <a:lnTo>
                      <a:pt x="0" y="159"/>
                    </a:lnTo>
                    <a:lnTo>
                      <a:pt x="9" y="156"/>
                    </a:lnTo>
                    <a:lnTo>
                      <a:pt x="8" y="81"/>
                    </a:lnTo>
                    <a:lnTo>
                      <a:pt x="6" y="2"/>
                    </a:lnTo>
                    <a:lnTo>
                      <a:pt x="177" y="0"/>
                    </a:lnTo>
                    <a:lnTo>
                      <a:pt x="180" y="90"/>
                    </a:lnTo>
                    <a:lnTo>
                      <a:pt x="186" y="211"/>
                    </a:lnTo>
                    <a:lnTo>
                      <a:pt x="188" y="3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2" name="Freeform 1182"/>
              <p:cNvSpPr>
                <a:spLocks/>
              </p:cNvSpPr>
              <p:nvPr/>
            </p:nvSpPr>
            <p:spPr bwMode="auto">
              <a:xfrm>
                <a:off x="12080" y="10002"/>
                <a:ext cx="280" cy="142"/>
              </a:xfrm>
              <a:custGeom>
                <a:avLst/>
                <a:gdLst>
                  <a:gd name="T0" fmla="*/ 273 w 280"/>
                  <a:gd name="T1" fmla="*/ 142 h 142"/>
                  <a:gd name="T2" fmla="*/ 73 w 280"/>
                  <a:gd name="T3" fmla="*/ 128 h 142"/>
                  <a:gd name="T4" fmla="*/ 0 w 280"/>
                  <a:gd name="T5" fmla="*/ 123 h 142"/>
                  <a:gd name="T6" fmla="*/ 9 w 280"/>
                  <a:gd name="T7" fmla="*/ 0 h 142"/>
                  <a:gd name="T8" fmla="*/ 56 w 280"/>
                  <a:gd name="T9" fmla="*/ 4 h 142"/>
                  <a:gd name="T10" fmla="*/ 178 w 280"/>
                  <a:gd name="T11" fmla="*/ 13 h 142"/>
                  <a:gd name="T12" fmla="*/ 180 w 280"/>
                  <a:gd name="T13" fmla="*/ 4 h 142"/>
                  <a:gd name="T14" fmla="*/ 267 w 280"/>
                  <a:gd name="T15" fmla="*/ 9 h 142"/>
                  <a:gd name="T16" fmla="*/ 267 w 280"/>
                  <a:gd name="T17" fmla="*/ 19 h 142"/>
                  <a:gd name="T18" fmla="*/ 280 w 280"/>
                  <a:gd name="T19" fmla="*/ 19 h 142"/>
                  <a:gd name="T20" fmla="*/ 274 w 280"/>
                  <a:gd name="T21" fmla="*/ 111 h 142"/>
                  <a:gd name="T22" fmla="*/ 273 w 280"/>
                  <a:gd name="T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 h="142">
                    <a:moveTo>
                      <a:pt x="273" y="142"/>
                    </a:moveTo>
                    <a:lnTo>
                      <a:pt x="73" y="128"/>
                    </a:lnTo>
                    <a:lnTo>
                      <a:pt x="0" y="123"/>
                    </a:lnTo>
                    <a:lnTo>
                      <a:pt x="9" y="0"/>
                    </a:lnTo>
                    <a:lnTo>
                      <a:pt x="56" y="4"/>
                    </a:lnTo>
                    <a:lnTo>
                      <a:pt x="178" y="13"/>
                    </a:lnTo>
                    <a:lnTo>
                      <a:pt x="180" y="4"/>
                    </a:lnTo>
                    <a:lnTo>
                      <a:pt x="267" y="9"/>
                    </a:lnTo>
                    <a:lnTo>
                      <a:pt x="267" y="19"/>
                    </a:lnTo>
                    <a:lnTo>
                      <a:pt x="280" y="19"/>
                    </a:lnTo>
                    <a:lnTo>
                      <a:pt x="274" y="111"/>
                    </a:lnTo>
                    <a:lnTo>
                      <a:pt x="273"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3" name="Freeform 1183"/>
              <p:cNvSpPr>
                <a:spLocks/>
              </p:cNvSpPr>
              <p:nvPr/>
            </p:nvSpPr>
            <p:spPr bwMode="auto">
              <a:xfrm>
                <a:off x="12354" y="10021"/>
                <a:ext cx="369" cy="261"/>
              </a:xfrm>
              <a:custGeom>
                <a:avLst/>
                <a:gdLst>
                  <a:gd name="T0" fmla="*/ 360 w 369"/>
                  <a:gd name="T1" fmla="*/ 213 h 261"/>
                  <a:gd name="T2" fmla="*/ 354 w 369"/>
                  <a:gd name="T3" fmla="*/ 215 h 261"/>
                  <a:gd name="T4" fmla="*/ 348 w 369"/>
                  <a:gd name="T5" fmla="*/ 219 h 261"/>
                  <a:gd name="T6" fmla="*/ 338 w 369"/>
                  <a:gd name="T7" fmla="*/ 219 h 261"/>
                  <a:gd name="T8" fmla="*/ 327 w 369"/>
                  <a:gd name="T9" fmla="*/ 229 h 261"/>
                  <a:gd name="T10" fmla="*/ 323 w 369"/>
                  <a:gd name="T11" fmla="*/ 221 h 261"/>
                  <a:gd name="T12" fmla="*/ 304 w 369"/>
                  <a:gd name="T13" fmla="*/ 225 h 261"/>
                  <a:gd name="T14" fmla="*/ 296 w 369"/>
                  <a:gd name="T15" fmla="*/ 223 h 261"/>
                  <a:gd name="T16" fmla="*/ 294 w 369"/>
                  <a:gd name="T17" fmla="*/ 219 h 261"/>
                  <a:gd name="T18" fmla="*/ 285 w 369"/>
                  <a:gd name="T19" fmla="*/ 219 h 261"/>
                  <a:gd name="T20" fmla="*/ 277 w 369"/>
                  <a:gd name="T21" fmla="*/ 227 h 261"/>
                  <a:gd name="T22" fmla="*/ 273 w 369"/>
                  <a:gd name="T23" fmla="*/ 236 h 261"/>
                  <a:gd name="T24" fmla="*/ 265 w 369"/>
                  <a:gd name="T25" fmla="*/ 246 h 261"/>
                  <a:gd name="T26" fmla="*/ 256 w 369"/>
                  <a:gd name="T27" fmla="*/ 248 h 261"/>
                  <a:gd name="T28" fmla="*/ 258 w 369"/>
                  <a:gd name="T29" fmla="*/ 253 h 261"/>
                  <a:gd name="T30" fmla="*/ 252 w 369"/>
                  <a:gd name="T31" fmla="*/ 259 h 261"/>
                  <a:gd name="T32" fmla="*/ 246 w 369"/>
                  <a:gd name="T33" fmla="*/ 261 h 261"/>
                  <a:gd name="T34" fmla="*/ 248 w 369"/>
                  <a:gd name="T35" fmla="*/ 230 h 261"/>
                  <a:gd name="T36" fmla="*/ 187 w 369"/>
                  <a:gd name="T37" fmla="*/ 225 h 261"/>
                  <a:gd name="T38" fmla="*/ 191 w 369"/>
                  <a:gd name="T39" fmla="*/ 136 h 261"/>
                  <a:gd name="T40" fmla="*/ 91 w 369"/>
                  <a:gd name="T41" fmla="*/ 129 h 261"/>
                  <a:gd name="T42" fmla="*/ 93 w 369"/>
                  <a:gd name="T43" fmla="*/ 100 h 261"/>
                  <a:gd name="T44" fmla="*/ 0 w 369"/>
                  <a:gd name="T45" fmla="*/ 92 h 261"/>
                  <a:gd name="T46" fmla="*/ 6 w 369"/>
                  <a:gd name="T47" fmla="*/ 0 h 261"/>
                  <a:gd name="T48" fmla="*/ 87 w 369"/>
                  <a:gd name="T49" fmla="*/ 6 h 261"/>
                  <a:gd name="T50" fmla="*/ 288 w 369"/>
                  <a:gd name="T51" fmla="*/ 17 h 261"/>
                  <a:gd name="T52" fmla="*/ 294 w 369"/>
                  <a:gd name="T53" fmla="*/ 31 h 261"/>
                  <a:gd name="T54" fmla="*/ 294 w 369"/>
                  <a:gd name="T55" fmla="*/ 46 h 261"/>
                  <a:gd name="T56" fmla="*/ 312 w 369"/>
                  <a:gd name="T57" fmla="*/ 79 h 261"/>
                  <a:gd name="T58" fmla="*/ 308 w 369"/>
                  <a:gd name="T59" fmla="*/ 100 h 261"/>
                  <a:gd name="T60" fmla="*/ 319 w 369"/>
                  <a:gd name="T61" fmla="*/ 106 h 261"/>
                  <a:gd name="T62" fmla="*/ 319 w 369"/>
                  <a:gd name="T63" fmla="*/ 109 h 261"/>
                  <a:gd name="T64" fmla="*/ 315 w 369"/>
                  <a:gd name="T65" fmla="*/ 113 h 261"/>
                  <a:gd name="T66" fmla="*/ 319 w 369"/>
                  <a:gd name="T67" fmla="*/ 123 h 261"/>
                  <a:gd name="T68" fmla="*/ 327 w 369"/>
                  <a:gd name="T69" fmla="*/ 123 h 261"/>
                  <a:gd name="T70" fmla="*/ 333 w 369"/>
                  <a:gd name="T71" fmla="*/ 134 h 261"/>
                  <a:gd name="T72" fmla="*/ 350 w 369"/>
                  <a:gd name="T73" fmla="*/ 133 h 261"/>
                  <a:gd name="T74" fmla="*/ 350 w 369"/>
                  <a:gd name="T75" fmla="*/ 142 h 261"/>
                  <a:gd name="T76" fmla="*/ 356 w 369"/>
                  <a:gd name="T77" fmla="*/ 152 h 261"/>
                  <a:gd name="T78" fmla="*/ 367 w 369"/>
                  <a:gd name="T79" fmla="*/ 156 h 261"/>
                  <a:gd name="T80" fmla="*/ 369 w 369"/>
                  <a:gd name="T81" fmla="*/ 161 h 261"/>
                  <a:gd name="T82" fmla="*/ 365 w 369"/>
                  <a:gd name="T83" fmla="*/ 167 h 261"/>
                  <a:gd name="T84" fmla="*/ 369 w 369"/>
                  <a:gd name="T85" fmla="*/ 181 h 261"/>
                  <a:gd name="T86" fmla="*/ 360 w 369"/>
                  <a:gd name="T87" fmla="*/ 200 h 261"/>
                  <a:gd name="T88" fmla="*/ 360 w 369"/>
                  <a:gd name="T89" fmla="*/ 21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9" h="261">
                    <a:moveTo>
                      <a:pt x="360" y="213"/>
                    </a:moveTo>
                    <a:lnTo>
                      <a:pt x="354" y="215"/>
                    </a:lnTo>
                    <a:lnTo>
                      <a:pt x="348" y="219"/>
                    </a:lnTo>
                    <a:lnTo>
                      <a:pt x="338" y="219"/>
                    </a:lnTo>
                    <a:lnTo>
                      <a:pt x="327" y="229"/>
                    </a:lnTo>
                    <a:lnTo>
                      <a:pt x="323" y="221"/>
                    </a:lnTo>
                    <a:lnTo>
                      <a:pt x="304" y="225"/>
                    </a:lnTo>
                    <a:lnTo>
                      <a:pt x="296" y="223"/>
                    </a:lnTo>
                    <a:lnTo>
                      <a:pt x="294" y="219"/>
                    </a:lnTo>
                    <a:lnTo>
                      <a:pt x="285" y="219"/>
                    </a:lnTo>
                    <a:lnTo>
                      <a:pt x="277" y="227"/>
                    </a:lnTo>
                    <a:lnTo>
                      <a:pt x="273" y="236"/>
                    </a:lnTo>
                    <a:lnTo>
                      <a:pt x="265" y="246"/>
                    </a:lnTo>
                    <a:lnTo>
                      <a:pt x="256" y="248"/>
                    </a:lnTo>
                    <a:lnTo>
                      <a:pt x="258" y="253"/>
                    </a:lnTo>
                    <a:lnTo>
                      <a:pt x="252" y="259"/>
                    </a:lnTo>
                    <a:lnTo>
                      <a:pt x="246" y="261"/>
                    </a:lnTo>
                    <a:lnTo>
                      <a:pt x="248" y="230"/>
                    </a:lnTo>
                    <a:lnTo>
                      <a:pt x="187" y="225"/>
                    </a:lnTo>
                    <a:lnTo>
                      <a:pt x="191" y="136"/>
                    </a:lnTo>
                    <a:lnTo>
                      <a:pt x="91" y="129"/>
                    </a:lnTo>
                    <a:lnTo>
                      <a:pt x="93" y="100"/>
                    </a:lnTo>
                    <a:lnTo>
                      <a:pt x="0" y="92"/>
                    </a:lnTo>
                    <a:lnTo>
                      <a:pt x="6" y="0"/>
                    </a:lnTo>
                    <a:lnTo>
                      <a:pt x="87" y="6"/>
                    </a:lnTo>
                    <a:lnTo>
                      <a:pt x="288" y="17"/>
                    </a:lnTo>
                    <a:lnTo>
                      <a:pt x="294" y="31"/>
                    </a:lnTo>
                    <a:lnTo>
                      <a:pt x="294" y="46"/>
                    </a:lnTo>
                    <a:lnTo>
                      <a:pt x="312" y="79"/>
                    </a:lnTo>
                    <a:lnTo>
                      <a:pt x="308" y="100"/>
                    </a:lnTo>
                    <a:lnTo>
                      <a:pt x="319" y="106"/>
                    </a:lnTo>
                    <a:lnTo>
                      <a:pt x="319" y="109"/>
                    </a:lnTo>
                    <a:lnTo>
                      <a:pt x="315" y="113"/>
                    </a:lnTo>
                    <a:lnTo>
                      <a:pt x="319" y="123"/>
                    </a:lnTo>
                    <a:lnTo>
                      <a:pt x="327" y="123"/>
                    </a:lnTo>
                    <a:lnTo>
                      <a:pt x="333" y="134"/>
                    </a:lnTo>
                    <a:lnTo>
                      <a:pt x="350" y="133"/>
                    </a:lnTo>
                    <a:lnTo>
                      <a:pt x="350" y="142"/>
                    </a:lnTo>
                    <a:lnTo>
                      <a:pt x="356" y="152"/>
                    </a:lnTo>
                    <a:lnTo>
                      <a:pt x="367" y="156"/>
                    </a:lnTo>
                    <a:lnTo>
                      <a:pt x="369" y="161"/>
                    </a:lnTo>
                    <a:lnTo>
                      <a:pt x="365" y="167"/>
                    </a:lnTo>
                    <a:lnTo>
                      <a:pt x="369" y="181"/>
                    </a:lnTo>
                    <a:lnTo>
                      <a:pt x="360" y="200"/>
                    </a:lnTo>
                    <a:lnTo>
                      <a:pt x="360" y="2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4" name="Freeform 1184"/>
              <p:cNvSpPr>
                <a:spLocks/>
              </p:cNvSpPr>
              <p:nvPr/>
            </p:nvSpPr>
            <p:spPr bwMode="auto">
              <a:xfrm>
                <a:off x="14904" y="10046"/>
                <a:ext cx="186" cy="286"/>
              </a:xfrm>
              <a:custGeom>
                <a:avLst/>
                <a:gdLst>
                  <a:gd name="T0" fmla="*/ 10 w 186"/>
                  <a:gd name="T1" fmla="*/ 286 h 286"/>
                  <a:gd name="T2" fmla="*/ 0 w 186"/>
                  <a:gd name="T3" fmla="*/ 77 h 286"/>
                  <a:gd name="T4" fmla="*/ 163 w 186"/>
                  <a:gd name="T5" fmla="*/ 0 h 286"/>
                  <a:gd name="T6" fmla="*/ 186 w 186"/>
                  <a:gd name="T7" fmla="*/ 10 h 286"/>
                  <a:gd name="T8" fmla="*/ 186 w 186"/>
                  <a:gd name="T9" fmla="*/ 23 h 286"/>
                  <a:gd name="T10" fmla="*/ 156 w 186"/>
                  <a:gd name="T11" fmla="*/ 129 h 286"/>
                  <a:gd name="T12" fmla="*/ 160 w 186"/>
                  <a:gd name="T13" fmla="*/ 236 h 286"/>
                  <a:gd name="T14" fmla="*/ 163 w 186"/>
                  <a:gd name="T15" fmla="*/ 278 h 286"/>
                  <a:gd name="T16" fmla="*/ 10 w 186"/>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286">
                    <a:moveTo>
                      <a:pt x="10" y="286"/>
                    </a:moveTo>
                    <a:lnTo>
                      <a:pt x="0" y="77"/>
                    </a:lnTo>
                    <a:lnTo>
                      <a:pt x="163" y="0"/>
                    </a:lnTo>
                    <a:lnTo>
                      <a:pt x="186" y="10"/>
                    </a:lnTo>
                    <a:lnTo>
                      <a:pt x="186" y="23"/>
                    </a:lnTo>
                    <a:lnTo>
                      <a:pt x="156" y="129"/>
                    </a:lnTo>
                    <a:lnTo>
                      <a:pt x="160" y="236"/>
                    </a:lnTo>
                    <a:lnTo>
                      <a:pt x="163" y="278"/>
                    </a:lnTo>
                    <a:lnTo>
                      <a:pt x="10" y="2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5" name="Freeform 1185"/>
              <p:cNvSpPr>
                <a:spLocks/>
              </p:cNvSpPr>
              <p:nvPr/>
            </p:nvSpPr>
            <p:spPr bwMode="auto">
              <a:xfrm>
                <a:off x="11333" y="9981"/>
                <a:ext cx="382" cy="403"/>
              </a:xfrm>
              <a:custGeom>
                <a:avLst/>
                <a:gdLst>
                  <a:gd name="T0" fmla="*/ 0 w 382"/>
                  <a:gd name="T1" fmla="*/ 370 h 403"/>
                  <a:gd name="T2" fmla="*/ 12 w 382"/>
                  <a:gd name="T3" fmla="*/ 251 h 403"/>
                  <a:gd name="T4" fmla="*/ 21 w 382"/>
                  <a:gd name="T5" fmla="*/ 253 h 403"/>
                  <a:gd name="T6" fmla="*/ 35 w 382"/>
                  <a:gd name="T7" fmla="*/ 132 h 403"/>
                  <a:gd name="T8" fmla="*/ 42 w 382"/>
                  <a:gd name="T9" fmla="*/ 132 h 403"/>
                  <a:gd name="T10" fmla="*/ 56 w 382"/>
                  <a:gd name="T11" fmla="*/ 9 h 403"/>
                  <a:gd name="T12" fmla="*/ 63 w 382"/>
                  <a:gd name="T13" fmla="*/ 11 h 403"/>
                  <a:gd name="T14" fmla="*/ 63 w 382"/>
                  <a:gd name="T15" fmla="*/ 5 h 403"/>
                  <a:gd name="T16" fmla="*/ 65 w 382"/>
                  <a:gd name="T17" fmla="*/ 0 h 403"/>
                  <a:gd name="T18" fmla="*/ 127 w 382"/>
                  <a:gd name="T19" fmla="*/ 7 h 403"/>
                  <a:gd name="T20" fmla="*/ 125 w 382"/>
                  <a:gd name="T21" fmla="*/ 17 h 403"/>
                  <a:gd name="T22" fmla="*/ 177 w 382"/>
                  <a:gd name="T23" fmla="*/ 23 h 403"/>
                  <a:gd name="T24" fmla="*/ 175 w 382"/>
                  <a:gd name="T25" fmla="*/ 52 h 403"/>
                  <a:gd name="T26" fmla="*/ 184 w 382"/>
                  <a:gd name="T27" fmla="*/ 53 h 403"/>
                  <a:gd name="T28" fmla="*/ 180 w 382"/>
                  <a:gd name="T29" fmla="*/ 82 h 403"/>
                  <a:gd name="T30" fmla="*/ 202 w 382"/>
                  <a:gd name="T31" fmla="*/ 86 h 403"/>
                  <a:gd name="T32" fmla="*/ 200 w 382"/>
                  <a:gd name="T33" fmla="*/ 105 h 403"/>
                  <a:gd name="T34" fmla="*/ 209 w 382"/>
                  <a:gd name="T35" fmla="*/ 107 h 403"/>
                  <a:gd name="T36" fmla="*/ 207 w 382"/>
                  <a:gd name="T37" fmla="*/ 119 h 403"/>
                  <a:gd name="T38" fmla="*/ 259 w 382"/>
                  <a:gd name="T39" fmla="*/ 125 h 403"/>
                  <a:gd name="T40" fmla="*/ 257 w 382"/>
                  <a:gd name="T41" fmla="*/ 132 h 403"/>
                  <a:gd name="T42" fmla="*/ 319 w 382"/>
                  <a:gd name="T43" fmla="*/ 138 h 403"/>
                  <a:gd name="T44" fmla="*/ 321 w 382"/>
                  <a:gd name="T45" fmla="*/ 130 h 403"/>
                  <a:gd name="T46" fmla="*/ 353 w 382"/>
                  <a:gd name="T47" fmla="*/ 134 h 403"/>
                  <a:gd name="T48" fmla="*/ 355 w 382"/>
                  <a:gd name="T49" fmla="*/ 117 h 403"/>
                  <a:gd name="T50" fmla="*/ 382 w 382"/>
                  <a:gd name="T51" fmla="*/ 119 h 403"/>
                  <a:gd name="T52" fmla="*/ 378 w 382"/>
                  <a:gd name="T53" fmla="*/ 165 h 403"/>
                  <a:gd name="T54" fmla="*/ 336 w 382"/>
                  <a:gd name="T55" fmla="*/ 161 h 403"/>
                  <a:gd name="T56" fmla="*/ 330 w 382"/>
                  <a:gd name="T57" fmla="*/ 221 h 403"/>
                  <a:gd name="T58" fmla="*/ 338 w 382"/>
                  <a:gd name="T59" fmla="*/ 222 h 403"/>
                  <a:gd name="T60" fmla="*/ 330 w 382"/>
                  <a:gd name="T61" fmla="*/ 282 h 403"/>
                  <a:gd name="T62" fmla="*/ 317 w 382"/>
                  <a:gd name="T63" fmla="*/ 280 h 403"/>
                  <a:gd name="T64" fmla="*/ 305 w 382"/>
                  <a:gd name="T65" fmla="*/ 403 h 403"/>
                  <a:gd name="T66" fmla="*/ 292 w 382"/>
                  <a:gd name="T67" fmla="*/ 401 h 403"/>
                  <a:gd name="T68" fmla="*/ 0 w 382"/>
                  <a:gd name="T69" fmla="*/ 37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82" h="403">
                    <a:moveTo>
                      <a:pt x="0" y="370"/>
                    </a:moveTo>
                    <a:lnTo>
                      <a:pt x="12" y="251"/>
                    </a:lnTo>
                    <a:lnTo>
                      <a:pt x="21" y="253"/>
                    </a:lnTo>
                    <a:lnTo>
                      <a:pt x="35" y="132"/>
                    </a:lnTo>
                    <a:lnTo>
                      <a:pt x="42" y="132"/>
                    </a:lnTo>
                    <a:lnTo>
                      <a:pt x="56" y="9"/>
                    </a:lnTo>
                    <a:lnTo>
                      <a:pt x="63" y="11"/>
                    </a:lnTo>
                    <a:lnTo>
                      <a:pt x="63" y="5"/>
                    </a:lnTo>
                    <a:lnTo>
                      <a:pt x="65" y="0"/>
                    </a:lnTo>
                    <a:lnTo>
                      <a:pt x="127" y="7"/>
                    </a:lnTo>
                    <a:lnTo>
                      <a:pt x="125" y="17"/>
                    </a:lnTo>
                    <a:lnTo>
                      <a:pt x="177" y="23"/>
                    </a:lnTo>
                    <a:lnTo>
                      <a:pt x="175" y="52"/>
                    </a:lnTo>
                    <a:lnTo>
                      <a:pt x="184" y="53"/>
                    </a:lnTo>
                    <a:lnTo>
                      <a:pt x="180" y="82"/>
                    </a:lnTo>
                    <a:lnTo>
                      <a:pt x="202" y="86"/>
                    </a:lnTo>
                    <a:lnTo>
                      <a:pt x="200" y="105"/>
                    </a:lnTo>
                    <a:lnTo>
                      <a:pt x="209" y="107"/>
                    </a:lnTo>
                    <a:lnTo>
                      <a:pt x="207" y="119"/>
                    </a:lnTo>
                    <a:lnTo>
                      <a:pt x="259" y="125"/>
                    </a:lnTo>
                    <a:lnTo>
                      <a:pt x="257" y="132"/>
                    </a:lnTo>
                    <a:lnTo>
                      <a:pt x="319" y="138"/>
                    </a:lnTo>
                    <a:lnTo>
                      <a:pt x="321" y="130"/>
                    </a:lnTo>
                    <a:lnTo>
                      <a:pt x="353" y="134"/>
                    </a:lnTo>
                    <a:lnTo>
                      <a:pt x="355" y="117"/>
                    </a:lnTo>
                    <a:lnTo>
                      <a:pt x="382" y="119"/>
                    </a:lnTo>
                    <a:lnTo>
                      <a:pt x="378" y="165"/>
                    </a:lnTo>
                    <a:lnTo>
                      <a:pt x="336" y="161"/>
                    </a:lnTo>
                    <a:lnTo>
                      <a:pt x="330" y="221"/>
                    </a:lnTo>
                    <a:lnTo>
                      <a:pt x="338" y="222"/>
                    </a:lnTo>
                    <a:lnTo>
                      <a:pt x="330" y="282"/>
                    </a:lnTo>
                    <a:lnTo>
                      <a:pt x="317" y="280"/>
                    </a:lnTo>
                    <a:lnTo>
                      <a:pt x="305" y="403"/>
                    </a:lnTo>
                    <a:lnTo>
                      <a:pt x="292" y="401"/>
                    </a:lnTo>
                    <a:lnTo>
                      <a:pt x="0" y="37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6" name="Freeform 1186"/>
              <p:cNvSpPr>
                <a:spLocks/>
              </p:cNvSpPr>
              <p:nvPr/>
            </p:nvSpPr>
            <p:spPr bwMode="auto">
              <a:xfrm>
                <a:off x="10964" y="9937"/>
                <a:ext cx="432" cy="625"/>
              </a:xfrm>
              <a:custGeom>
                <a:avLst/>
                <a:gdLst>
                  <a:gd name="T0" fmla="*/ 369 w 432"/>
                  <a:gd name="T1" fmla="*/ 414 h 625"/>
                  <a:gd name="T2" fmla="*/ 357 w 432"/>
                  <a:gd name="T3" fmla="*/ 412 h 625"/>
                  <a:gd name="T4" fmla="*/ 342 w 432"/>
                  <a:gd name="T5" fmla="*/ 566 h 625"/>
                  <a:gd name="T6" fmla="*/ 331 w 432"/>
                  <a:gd name="T7" fmla="*/ 564 h 625"/>
                  <a:gd name="T8" fmla="*/ 325 w 432"/>
                  <a:gd name="T9" fmla="*/ 625 h 625"/>
                  <a:gd name="T10" fmla="*/ 206 w 432"/>
                  <a:gd name="T11" fmla="*/ 612 h 625"/>
                  <a:gd name="T12" fmla="*/ 212 w 432"/>
                  <a:gd name="T13" fmla="*/ 552 h 625"/>
                  <a:gd name="T14" fmla="*/ 223 w 432"/>
                  <a:gd name="T15" fmla="*/ 554 h 625"/>
                  <a:gd name="T16" fmla="*/ 235 w 432"/>
                  <a:gd name="T17" fmla="*/ 439 h 625"/>
                  <a:gd name="T18" fmla="*/ 189 w 432"/>
                  <a:gd name="T19" fmla="*/ 432 h 625"/>
                  <a:gd name="T20" fmla="*/ 192 w 432"/>
                  <a:gd name="T21" fmla="*/ 395 h 625"/>
                  <a:gd name="T22" fmla="*/ 200 w 432"/>
                  <a:gd name="T23" fmla="*/ 397 h 625"/>
                  <a:gd name="T24" fmla="*/ 202 w 432"/>
                  <a:gd name="T25" fmla="*/ 382 h 625"/>
                  <a:gd name="T26" fmla="*/ 189 w 432"/>
                  <a:gd name="T27" fmla="*/ 380 h 625"/>
                  <a:gd name="T28" fmla="*/ 190 w 432"/>
                  <a:gd name="T29" fmla="*/ 366 h 625"/>
                  <a:gd name="T30" fmla="*/ 202 w 432"/>
                  <a:gd name="T31" fmla="*/ 276 h 625"/>
                  <a:gd name="T32" fmla="*/ 185 w 432"/>
                  <a:gd name="T33" fmla="*/ 274 h 625"/>
                  <a:gd name="T34" fmla="*/ 192 w 432"/>
                  <a:gd name="T35" fmla="*/ 213 h 625"/>
                  <a:gd name="T36" fmla="*/ 189 w 432"/>
                  <a:gd name="T37" fmla="*/ 211 h 625"/>
                  <a:gd name="T38" fmla="*/ 190 w 432"/>
                  <a:gd name="T39" fmla="*/ 182 h 625"/>
                  <a:gd name="T40" fmla="*/ 160 w 432"/>
                  <a:gd name="T41" fmla="*/ 178 h 625"/>
                  <a:gd name="T42" fmla="*/ 164 w 432"/>
                  <a:gd name="T43" fmla="*/ 153 h 625"/>
                  <a:gd name="T44" fmla="*/ 158 w 432"/>
                  <a:gd name="T45" fmla="*/ 153 h 625"/>
                  <a:gd name="T46" fmla="*/ 158 w 432"/>
                  <a:gd name="T47" fmla="*/ 147 h 625"/>
                  <a:gd name="T48" fmla="*/ 23 w 432"/>
                  <a:gd name="T49" fmla="*/ 130 h 625"/>
                  <a:gd name="T50" fmla="*/ 20 w 432"/>
                  <a:gd name="T51" fmla="*/ 130 h 625"/>
                  <a:gd name="T52" fmla="*/ 20 w 432"/>
                  <a:gd name="T53" fmla="*/ 126 h 625"/>
                  <a:gd name="T54" fmla="*/ 14 w 432"/>
                  <a:gd name="T55" fmla="*/ 124 h 625"/>
                  <a:gd name="T56" fmla="*/ 8 w 432"/>
                  <a:gd name="T57" fmla="*/ 124 h 625"/>
                  <a:gd name="T58" fmla="*/ 14 w 432"/>
                  <a:gd name="T59" fmla="*/ 90 h 625"/>
                  <a:gd name="T60" fmla="*/ 4 w 432"/>
                  <a:gd name="T61" fmla="*/ 88 h 625"/>
                  <a:gd name="T62" fmla="*/ 12 w 432"/>
                  <a:gd name="T63" fmla="*/ 78 h 625"/>
                  <a:gd name="T64" fmla="*/ 10 w 432"/>
                  <a:gd name="T65" fmla="*/ 74 h 625"/>
                  <a:gd name="T66" fmla="*/ 16 w 432"/>
                  <a:gd name="T67" fmla="*/ 67 h 625"/>
                  <a:gd name="T68" fmla="*/ 16 w 432"/>
                  <a:gd name="T69" fmla="*/ 59 h 625"/>
                  <a:gd name="T70" fmla="*/ 12 w 432"/>
                  <a:gd name="T71" fmla="*/ 48 h 625"/>
                  <a:gd name="T72" fmla="*/ 16 w 432"/>
                  <a:gd name="T73" fmla="*/ 42 h 625"/>
                  <a:gd name="T74" fmla="*/ 14 w 432"/>
                  <a:gd name="T75" fmla="*/ 34 h 625"/>
                  <a:gd name="T76" fmla="*/ 10 w 432"/>
                  <a:gd name="T77" fmla="*/ 26 h 625"/>
                  <a:gd name="T78" fmla="*/ 12 w 432"/>
                  <a:gd name="T79" fmla="*/ 17 h 625"/>
                  <a:gd name="T80" fmla="*/ 0 w 432"/>
                  <a:gd name="T81" fmla="*/ 0 h 625"/>
                  <a:gd name="T82" fmla="*/ 102 w 432"/>
                  <a:gd name="T83" fmla="*/ 11 h 625"/>
                  <a:gd name="T84" fmla="*/ 102 w 432"/>
                  <a:gd name="T85" fmla="*/ 5 h 625"/>
                  <a:gd name="T86" fmla="*/ 281 w 432"/>
                  <a:gd name="T87" fmla="*/ 28 h 625"/>
                  <a:gd name="T88" fmla="*/ 281 w 432"/>
                  <a:gd name="T89" fmla="*/ 32 h 625"/>
                  <a:gd name="T90" fmla="*/ 432 w 432"/>
                  <a:gd name="T91" fmla="*/ 49 h 625"/>
                  <a:gd name="T92" fmla="*/ 432 w 432"/>
                  <a:gd name="T93" fmla="*/ 55 h 625"/>
                  <a:gd name="T94" fmla="*/ 425 w 432"/>
                  <a:gd name="T95" fmla="*/ 53 h 625"/>
                  <a:gd name="T96" fmla="*/ 411 w 432"/>
                  <a:gd name="T97" fmla="*/ 176 h 625"/>
                  <a:gd name="T98" fmla="*/ 404 w 432"/>
                  <a:gd name="T99" fmla="*/ 176 h 625"/>
                  <a:gd name="T100" fmla="*/ 390 w 432"/>
                  <a:gd name="T101" fmla="*/ 297 h 625"/>
                  <a:gd name="T102" fmla="*/ 381 w 432"/>
                  <a:gd name="T103" fmla="*/ 295 h 625"/>
                  <a:gd name="T104" fmla="*/ 369 w 432"/>
                  <a:gd name="T105" fmla="*/ 414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2" h="625">
                    <a:moveTo>
                      <a:pt x="369" y="414"/>
                    </a:moveTo>
                    <a:lnTo>
                      <a:pt x="357" y="412"/>
                    </a:lnTo>
                    <a:lnTo>
                      <a:pt x="342" y="566"/>
                    </a:lnTo>
                    <a:lnTo>
                      <a:pt x="331" y="564"/>
                    </a:lnTo>
                    <a:lnTo>
                      <a:pt x="325" y="625"/>
                    </a:lnTo>
                    <a:lnTo>
                      <a:pt x="206" y="612"/>
                    </a:lnTo>
                    <a:lnTo>
                      <a:pt x="212" y="552"/>
                    </a:lnTo>
                    <a:lnTo>
                      <a:pt x="223" y="554"/>
                    </a:lnTo>
                    <a:lnTo>
                      <a:pt x="235" y="439"/>
                    </a:lnTo>
                    <a:lnTo>
                      <a:pt x="189" y="432"/>
                    </a:lnTo>
                    <a:lnTo>
                      <a:pt x="192" y="395"/>
                    </a:lnTo>
                    <a:lnTo>
                      <a:pt x="200" y="397"/>
                    </a:lnTo>
                    <a:lnTo>
                      <a:pt x="202" y="382"/>
                    </a:lnTo>
                    <a:lnTo>
                      <a:pt x="189" y="380"/>
                    </a:lnTo>
                    <a:lnTo>
                      <a:pt x="190" y="366"/>
                    </a:lnTo>
                    <a:lnTo>
                      <a:pt x="202" y="276"/>
                    </a:lnTo>
                    <a:lnTo>
                      <a:pt x="185" y="274"/>
                    </a:lnTo>
                    <a:lnTo>
                      <a:pt x="192" y="213"/>
                    </a:lnTo>
                    <a:lnTo>
                      <a:pt x="189" y="211"/>
                    </a:lnTo>
                    <a:lnTo>
                      <a:pt x="190" y="182"/>
                    </a:lnTo>
                    <a:lnTo>
                      <a:pt x="160" y="178"/>
                    </a:lnTo>
                    <a:lnTo>
                      <a:pt x="164" y="153"/>
                    </a:lnTo>
                    <a:lnTo>
                      <a:pt x="158" y="153"/>
                    </a:lnTo>
                    <a:lnTo>
                      <a:pt x="158" y="147"/>
                    </a:lnTo>
                    <a:lnTo>
                      <a:pt x="23" y="130"/>
                    </a:lnTo>
                    <a:lnTo>
                      <a:pt x="20" y="130"/>
                    </a:lnTo>
                    <a:lnTo>
                      <a:pt x="20" y="126"/>
                    </a:lnTo>
                    <a:lnTo>
                      <a:pt x="14" y="124"/>
                    </a:lnTo>
                    <a:lnTo>
                      <a:pt x="8" y="124"/>
                    </a:lnTo>
                    <a:lnTo>
                      <a:pt x="14" y="90"/>
                    </a:lnTo>
                    <a:lnTo>
                      <a:pt x="4" y="88"/>
                    </a:lnTo>
                    <a:lnTo>
                      <a:pt x="12" y="78"/>
                    </a:lnTo>
                    <a:lnTo>
                      <a:pt x="10" y="74"/>
                    </a:lnTo>
                    <a:lnTo>
                      <a:pt x="16" y="67"/>
                    </a:lnTo>
                    <a:lnTo>
                      <a:pt x="16" y="59"/>
                    </a:lnTo>
                    <a:lnTo>
                      <a:pt x="12" y="48"/>
                    </a:lnTo>
                    <a:lnTo>
                      <a:pt x="16" y="42"/>
                    </a:lnTo>
                    <a:lnTo>
                      <a:pt x="14" y="34"/>
                    </a:lnTo>
                    <a:lnTo>
                      <a:pt x="10" y="26"/>
                    </a:lnTo>
                    <a:lnTo>
                      <a:pt x="12" y="17"/>
                    </a:lnTo>
                    <a:lnTo>
                      <a:pt x="0" y="0"/>
                    </a:lnTo>
                    <a:lnTo>
                      <a:pt x="102" y="11"/>
                    </a:lnTo>
                    <a:lnTo>
                      <a:pt x="102" y="5"/>
                    </a:lnTo>
                    <a:lnTo>
                      <a:pt x="281" y="28"/>
                    </a:lnTo>
                    <a:lnTo>
                      <a:pt x="281" y="32"/>
                    </a:lnTo>
                    <a:lnTo>
                      <a:pt x="432" y="49"/>
                    </a:lnTo>
                    <a:lnTo>
                      <a:pt x="432" y="55"/>
                    </a:lnTo>
                    <a:lnTo>
                      <a:pt x="425" y="53"/>
                    </a:lnTo>
                    <a:lnTo>
                      <a:pt x="411" y="176"/>
                    </a:lnTo>
                    <a:lnTo>
                      <a:pt x="404" y="176"/>
                    </a:lnTo>
                    <a:lnTo>
                      <a:pt x="390" y="297"/>
                    </a:lnTo>
                    <a:lnTo>
                      <a:pt x="381" y="295"/>
                    </a:lnTo>
                    <a:lnTo>
                      <a:pt x="369" y="4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7" name="Freeform 1187"/>
              <p:cNvSpPr>
                <a:spLocks/>
              </p:cNvSpPr>
              <p:nvPr/>
            </p:nvSpPr>
            <p:spPr bwMode="auto">
              <a:xfrm>
                <a:off x="14033" y="10130"/>
                <a:ext cx="105" cy="152"/>
              </a:xfrm>
              <a:custGeom>
                <a:avLst/>
                <a:gdLst>
                  <a:gd name="T0" fmla="*/ 1 w 105"/>
                  <a:gd name="T1" fmla="*/ 152 h 152"/>
                  <a:gd name="T2" fmla="*/ 0 w 105"/>
                  <a:gd name="T3" fmla="*/ 31 h 152"/>
                  <a:gd name="T4" fmla="*/ 0 w 105"/>
                  <a:gd name="T5" fmla="*/ 0 h 152"/>
                  <a:gd name="T6" fmla="*/ 90 w 105"/>
                  <a:gd name="T7" fmla="*/ 0 h 152"/>
                  <a:gd name="T8" fmla="*/ 90 w 105"/>
                  <a:gd name="T9" fmla="*/ 62 h 152"/>
                  <a:gd name="T10" fmla="*/ 92 w 105"/>
                  <a:gd name="T11" fmla="*/ 62 h 152"/>
                  <a:gd name="T12" fmla="*/ 92 w 105"/>
                  <a:gd name="T13" fmla="*/ 141 h 152"/>
                  <a:gd name="T14" fmla="*/ 99 w 105"/>
                  <a:gd name="T15" fmla="*/ 146 h 152"/>
                  <a:gd name="T16" fmla="*/ 103 w 105"/>
                  <a:gd name="T17" fmla="*/ 146 h 152"/>
                  <a:gd name="T18" fmla="*/ 105 w 105"/>
                  <a:gd name="T19" fmla="*/ 152 h 152"/>
                  <a:gd name="T20" fmla="*/ 1 w 105"/>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52">
                    <a:moveTo>
                      <a:pt x="1" y="152"/>
                    </a:moveTo>
                    <a:lnTo>
                      <a:pt x="0" y="31"/>
                    </a:lnTo>
                    <a:lnTo>
                      <a:pt x="0" y="0"/>
                    </a:lnTo>
                    <a:lnTo>
                      <a:pt x="90" y="0"/>
                    </a:lnTo>
                    <a:lnTo>
                      <a:pt x="90" y="62"/>
                    </a:lnTo>
                    <a:lnTo>
                      <a:pt x="92" y="62"/>
                    </a:lnTo>
                    <a:lnTo>
                      <a:pt x="92" y="141"/>
                    </a:lnTo>
                    <a:lnTo>
                      <a:pt x="99" y="146"/>
                    </a:lnTo>
                    <a:lnTo>
                      <a:pt x="103" y="146"/>
                    </a:lnTo>
                    <a:lnTo>
                      <a:pt x="105" y="152"/>
                    </a:lnTo>
                    <a:lnTo>
                      <a:pt x="1"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8" name="Freeform 1188"/>
              <p:cNvSpPr>
                <a:spLocks/>
              </p:cNvSpPr>
              <p:nvPr/>
            </p:nvSpPr>
            <p:spPr bwMode="auto">
              <a:xfrm>
                <a:off x="14221" y="10125"/>
                <a:ext cx="149" cy="228"/>
              </a:xfrm>
              <a:custGeom>
                <a:avLst/>
                <a:gdLst>
                  <a:gd name="T0" fmla="*/ 144 w 149"/>
                  <a:gd name="T1" fmla="*/ 228 h 228"/>
                  <a:gd name="T2" fmla="*/ 5 w 149"/>
                  <a:gd name="T3" fmla="*/ 228 h 228"/>
                  <a:gd name="T4" fmla="*/ 5 w 149"/>
                  <a:gd name="T5" fmla="*/ 221 h 228"/>
                  <a:gd name="T6" fmla="*/ 0 w 149"/>
                  <a:gd name="T7" fmla="*/ 205 h 228"/>
                  <a:gd name="T8" fmla="*/ 13 w 149"/>
                  <a:gd name="T9" fmla="*/ 186 h 228"/>
                  <a:gd name="T10" fmla="*/ 15 w 149"/>
                  <a:gd name="T11" fmla="*/ 176 h 228"/>
                  <a:gd name="T12" fmla="*/ 9 w 149"/>
                  <a:gd name="T13" fmla="*/ 4 h 228"/>
                  <a:gd name="T14" fmla="*/ 148 w 149"/>
                  <a:gd name="T15" fmla="*/ 0 h 228"/>
                  <a:gd name="T16" fmla="*/ 149 w 149"/>
                  <a:gd name="T17" fmla="*/ 75 h 228"/>
                  <a:gd name="T18" fmla="*/ 140 w 149"/>
                  <a:gd name="T19" fmla="*/ 78 h 228"/>
                  <a:gd name="T20" fmla="*/ 144 w 149"/>
                  <a:gd name="T21" fmla="*/ 197 h 228"/>
                  <a:gd name="T22" fmla="*/ 144 w 149"/>
                  <a:gd name="T2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228">
                    <a:moveTo>
                      <a:pt x="144" y="228"/>
                    </a:moveTo>
                    <a:lnTo>
                      <a:pt x="5" y="228"/>
                    </a:lnTo>
                    <a:lnTo>
                      <a:pt x="5" y="221"/>
                    </a:lnTo>
                    <a:lnTo>
                      <a:pt x="0" y="205"/>
                    </a:lnTo>
                    <a:lnTo>
                      <a:pt x="13" y="186"/>
                    </a:lnTo>
                    <a:lnTo>
                      <a:pt x="15" y="176"/>
                    </a:lnTo>
                    <a:lnTo>
                      <a:pt x="9" y="4"/>
                    </a:lnTo>
                    <a:lnTo>
                      <a:pt x="148" y="0"/>
                    </a:lnTo>
                    <a:lnTo>
                      <a:pt x="149" y="75"/>
                    </a:lnTo>
                    <a:lnTo>
                      <a:pt x="140" y="78"/>
                    </a:lnTo>
                    <a:lnTo>
                      <a:pt x="144" y="197"/>
                    </a:lnTo>
                    <a:lnTo>
                      <a:pt x="144" y="2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9" name="Freeform 1189"/>
              <p:cNvSpPr>
                <a:spLocks/>
              </p:cNvSpPr>
              <p:nvPr/>
            </p:nvSpPr>
            <p:spPr bwMode="auto">
              <a:xfrm>
                <a:off x="9989" y="9831"/>
                <a:ext cx="196" cy="321"/>
              </a:xfrm>
              <a:custGeom>
                <a:avLst/>
                <a:gdLst>
                  <a:gd name="T0" fmla="*/ 19 w 196"/>
                  <a:gd name="T1" fmla="*/ 321 h 321"/>
                  <a:gd name="T2" fmla="*/ 31 w 196"/>
                  <a:gd name="T3" fmla="*/ 250 h 321"/>
                  <a:gd name="T4" fmla="*/ 0 w 196"/>
                  <a:gd name="T5" fmla="*/ 244 h 321"/>
                  <a:gd name="T6" fmla="*/ 27 w 196"/>
                  <a:gd name="T7" fmla="*/ 65 h 321"/>
                  <a:gd name="T8" fmla="*/ 63 w 196"/>
                  <a:gd name="T9" fmla="*/ 71 h 321"/>
                  <a:gd name="T10" fmla="*/ 73 w 196"/>
                  <a:gd name="T11" fmla="*/ 13 h 321"/>
                  <a:gd name="T12" fmla="*/ 85 w 196"/>
                  <a:gd name="T13" fmla="*/ 0 h 321"/>
                  <a:gd name="T14" fmla="*/ 88 w 196"/>
                  <a:gd name="T15" fmla="*/ 0 h 321"/>
                  <a:gd name="T16" fmla="*/ 104 w 196"/>
                  <a:gd name="T17" fmla="*/ 11 h 321"/>
                  <a:gd name="T18" fmla="*/ 110 w 196"/>
                  <a:gd name="T19" fmla="*/ 11 h 321"/>
                  <a:gd name="T20" fmla="*/ 119 w 196"/>
                  <a:gd name="T21" fmla="*/ 19 h 321"/>
                  <a:gd name="T22" fmla="*/ 119 w 196"/>
                  <a:gd name="T23" fmla="*/ 23 h 321"/>
                  <a:gd name="T24" fmla="*/ 113 w 196"/>
                  <a:gd name="T25" fmla="*/ 33 h 321"/>
                  <a:gd name="T26" fmla="*/ 117 w 196"/>
                  <a:gd name="T27" fmla="*/ 36 h 321"/>
                  <a:gd name="T28" fmla="*/ 117 w 196"/>
                  <a:gd name="T29" fmla="*/ 40 h 321"/>
                  <a:gd name="T30" fmla="*/ 123 w 196"/>
                  <a:gd name="T31" fmla="*/ 46 h 321"/>
                  <a:gd name="T32" fmla="*/ 121 w 196"/>
                  <a:gd name="T33" fmla="*/ 56 h 321"/>
                  <a:gd name="T34" fmla="*/ 140 w 196"/>
                  <a:gd name="T35" fmla="*/ 61 h 321"/>
                  <a:gd name="T36" fmla="*/ 136 w 196"/>
                  <a:gd name="T37" fmla="*/ 79 h 321"/>
                  <a:gd name="T38" fmla="*/ 140 w 196"/>
                  <a:gd name="T39" fmla="*/ 84 h 321"/>
                  <a:gd name="T40" fmla="*/ 133 w 196"/>
                  <a:gd name="T41" fmla="*/ 92 h 321"/>
                  <a:gd name="T42" fmla="*/ 134 w 196"/>
                  <a:gd name="T43" fmla="*/ 96 h 321"/>
                  <a:gd name="T44" fmla="*/ 146 w 196"/>
                  <a:gd name="T45" fmla="*/ 102 h 321"/>
                  <a:gd name="T46" fmla="*/ 148 w 196"/>
                  <a:gd name="T47" fmla="*/ 107 h 321"/>
                  <a:gd name="T48" fmla="*/ 152 w 196"/>
                  <a:gd name="T49" fmla="*/ 111 h 321"/>
                  <a:gd name="T50" fmla="*/ 150 w 196"/>
                  <a:gd name="T51" fmla="*/ 132 h 321"/>
                  <a:gd name="T52" fmla="*/ 156 w 196"/>
                  <a:gd name="T53" fmla="*/ 138 h 321"/>
                  <a:gd name="T54" fmla="*/ 163 w 196"/>
                  <a:gd name="T55" fmla="*/ 136 h 321"/>
                  <a:gd name="T56" fmla="*/ 169 w 196"/>
                  <a:gd name="T57" fmla="*/ 131 h 321"/>
                  <a:gd name="T58" fmla="*/ 181 w 196"/>
                  <a:gd name="T59" fmla="*/ 132 h 321"/>
                  <a:gd name="T60" fmla="*/ 188 w 196"/>
                  <a:gd name="T61" fmla="*/ 140 h 321"/>
                  <a:gd name="T62" fmla="*/ 188 w 196"/>
                  <a:gd name="T63" fmla="*/ 146 h 321"/>
                  <a:gd name="T64" fmla="*/ 196 w 196"/>
                  <a:gd name="T65" fmla="*/ 152 h 321"/>
                  <a:gd name="T66" fmla="*/ 192 w 196"/>
                  <a:gd name="T67" fmla="*/ 157 h 321"/>
                  <a:gd name="T68" fmla="*/ 190 w 196"/>
                  <a:gd name="T69" fmla="*/ 165 h 321"/>
                  <a:gd name="T70" fmla="*/ 177 w 196"/>
                  <a:gd name="T71" fmla="*/ 175 h 321"/>
                  <a:gd name="T72" fmla="*/ 171 w 196"/>
                  <a:gd name="T73" fmla="*/ 192 h 321"/>
                  <a:gd name="T74" fmla="*/ 177 w 196"/>
                  <a:gd name="T75" fmla="*/ 203 h 321"/>
                  <a:gd name="T76" fmla="*/ 181 w 196"/>
                  <a:gd name="T77" fmla="*/ 205 h 321"/>
                  <a:gd name="T78" fmla="*/ 181 w 196"/>
                  <a:gd name="T79" fmla="*/ 211 h 321"/>
                  <a:gd name="T80" fmla="*/ 184 w 196"/>
                  <a:gd name="T81" fmla="*/ 215 h 321"/>
                  <a:gd name="T82" fmla="*/ 182 w 196"/>
                  <a:gd name="T83" fmla="*/ 225 h 321"/>
                  <a:gd name="T84" fmla="*/ 113 w 196"/>
                  <a:gd name="T85" fmla="*/ 217 h 321"/>
                  <a:gd name="T86" fmla="*/ 110 w 196"/>
                  <a:gd name="T87" fmla="*/ 238 h 321"/>
                  <a:gd name="T88" fmla="*/ 98 w 196"/>
                  <a:gd name="T89" fmla="*/ 244 h 321"/>
                  <a:gd name="T90" fmla="*/ 92 w 196"/>
                  <a:gd name="T91" fmla="*/ 250 h 321"/>
                  <a:gd name="T92" fmla="*/ 85 w 196"/>
                  <a:gd name="T93" fmla="*/ 276 h 321"/>
                  <a:gd name="T94" fmla="*/ 73 w 196"/>
                  <a:gd name="T95" fmla="*/ 278 h 321"/>
                  <a:gd name="T96" fmla="*/ 73 w 196"/>
                  <a:gd name="T97" fmla="*/ 286 h 321"/>
                  <a:gd name="T98" fmla="*/ 62 w 196"/>
                  <a:gd name="T99" fmla="*/ 299 h 321"/>
                  <a:gd name="T100" fmla="*/ 56 w 196"/>
                  <a:gd name="T101" fmla="*/ 298 h 321"/>
                  <a:gd name="T102" fmla="*/ 50 w 196"/>
                  <a:gd name="T103" fmla="*/ 299 h 321"/>
                  <a:gd name="T104" fmla="*/ 44 w 196"/>
                  <a:gd name="T105" fmla="*/ 305 h 321"/>
                  <a:gd name="T106" fmla="*/ 35 w 196"/>
                  <a:gd name="T107" fmla="*/ 311 h 321"/>
                  <a:gd name="T108" fmla="*/ 29 w 196"/>
                  <a:gd name="T109" fmla="*/ 319 h 321"/>
                  <a:gd name="T110" fmla="*/ 19 w 196"/>
                  <a:gd name="T111" fmla="*/ 321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6" h="321">
                    <a:moveTo>
                      <a:pt x="19" y="321"/>
                    </a:moveTo>
                    <a:lnTo>
                      <a:pt x="31" y="250"/>
                    </a:lnTo>
                    <a:lnTo>
                      <a:pt x="0" y="244"/>
                    </a:lnTo>
                    <a:lnTo>
                      <a:pt x="27" y="65"/>
                    </a:lnTo>
                    <a:lnTo>
                      <a:pt x="63" y="71"/>
                    </a:lnTo>
                    <a:lnTo>
                      <a:pt x="73" y="13"/>
                    </a:lnTo>
                    <a:lnTo>
                      <a:pt x="85" y="0"/>
                    </a:lnTo>
                    <a:lnTo>
                      <a:pt x="88" y="0"/>
                    </a:lnTo>
                    <a:lnTo>
                      <a:pt x="104" y="11"/>
                    </a:lnTo>
                    <a:lnTo>
                      <a:pt x="110" y="11"/>
                    </a:lnTo>
                    <a:lnTo>
                      <a:pt x="119" y="19"/>
                    </a:lnTo>
                    <a:lnTo>
                      <a:pt x="119" y="23"/>
                    </a:lnTo>
                    <a:lnTo>
                      <a:pt x="113" y="33"/>
                    </a:lnTo>
                    <a:lnTo>
                      <a:pt x="117" y="36"/>
                    </a:lnTo>
                    <a:lnTo>
                      <a:pt x="117" y="40"/>
                    </a:lnTo>
                    <a:lnTo>
                      <a:pt x="123" y="46"/>
                    </a:lnTo>
                    <a:lnTo>
                      <a:pt x="121" y="56"/>
                    </a:lnTo>
                    <a:lnTo>
                      <a:pt x="140" y="61"/>
                    </a:lnTo>
                    <a:lnTo>
                      <a:pt x="136" y="79"/>
                    </a:lnTo>
                    <a:lnTo>
                      <a:pt x="140" y="84"/>
                    </a:lnTo>
                    <a:lnTo>
                      <a:pt x="133" y="92"/>
                    </a:lnTo>
                    <a:lnTo>
                      <a:pt x="134" y="96"/>
                    </a:lnTo>
                    <a:lnTo>
                      <a:pt x="146" y="102"/>
                    </a:lnTo>
                    <a:lnTo>
                      <a:pt x="148" y="107"/>
                    </a:lnTo>
                    <a:lnTo>
                      <a:pt x="152" y="111"/>
                    </a:lnTo>
                    <a:lnTo>
                      <a:pt x="150" y="132"/>
                    </a:lnTo>
                    <a:lnTo>
                      <a:pt x="156" y="138"/>
                    </a:lnTo>
                    <a:lnTo>
                      <a:pt x="163" y="136"/>
                    </a:lnTo>
                    <a:lnTo>
                      <a:pt x="169" y="131"/>
                    </a:lnTo>
                    <a:lnTo>
                      <a:pt x="181" y="132"/>
                    </a:lnTo>
                    <a:lnTo>
                      <a:pt x="188" y="140"/>
                    </a:lnTo>
                    <a:lnTo>
                      <a:pt x="188" y="146"/>
                    </a:lnTo>
                    <a:lnTo>
                      <a:pt x="196" y="152"/>
                    </a:lnTo>
                    <a:lnTo>
                      <a:pt x="192" y="157"/>
                    </a:lnTo>
                    <a:lnTo>
                      <a:pt x="190" y="165"/>
                    </a:lnTo>
                    <a:lnTo>
                      <a:pt x="177" y="175"/>
                    </a:lnTo>
                    <a:lnTo>
                      <a:pt x="171" y="192"/>
                    </a:lnTo>
                    <a:lnTo>
                      <a:pt x="177" y="203"/>
                    </a:lnTo>
                    <a:lnTo>
                      <a:pt x="181" y="205"/>
                    </a:lnTo>
                    <a:lnTo>
                      <a:pt x="181" y="211"/>
                    </a:lnTo>
                    <a:lnTo>
                      <a:pt x="184" y="215"/>
                    </a:lnTo>
                    <a:lnTo>
                      <a:pt x="182" y="225"/>
                    </a:lnTo>
                    <a:lnTo>
                      <a:pt x="113" y="217"/>
                    </a:lnTo>
                    <a:lnTo>
                      <a:pt x="110" y="238"/>
                    </a:lnTo>
                    <a:lnTo>
                      <a:pt x="98" y="244"/>
                    </a:lnTo>
                    <a:lnTo>
                      <a:pt x="92" y="250"/>
                    </a:lnTo>
                    <a:lnTo>
                      <a:pt x="85" y="276"/>
                    </a:lnTo>
                    <a:lnTo>
                      <a:pt x="73" y="278"/>
                    </a:lnTo>
                    <a:lnTo>
                      <a:pt x="73" y="286"/>
                    </a:lnTo>
                    <a:lnTo>
                      <a:pt x="62" y="299"/>
                    </a:lnTo>
                    <a:lnTo>
                      <a:pt x="56" y="298"/>
                    </a:lnTo>
                    <a:lnTo>
                      <a:pt x="50" y="299"/>
                    </a:lnTo>
                    <a:lnTo>
                      <a:pt x="44" y="305"/>
                    </a:lnTo>
                    <a:lnTo>
                      <a:pt x="35" y="311"/>
                    </a:lnTo>
                    <a:lnTo>
                      <a:pt x="29" y="319"/>
                    </a:lnTo>
                    <a:lnTo>
                      <a:pt x="19" y="3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0" name="Freeform 1190"/>
              <p:cNvSpPr>
                <a:spLocks/>
              </p:cNvSpPr>
              <p:nvPr/>
            </p:nvSpPr>
            <p:spPr bwMode="auto">
              <a:xfrm>
                <a:off x="14541" y="10129"/>
                <a:ext cx="190" cy="126"/>
              </a:xfrm>
              <a:custGeom>
                <a:avLst/>
                <a:gdLst>
                  <a:gd name="T0" fmla="*/ 6 w 190"/>
                  <a:gd name="T1" fmla="*/ 126 h 126"/>
                  <a:gd name="T2" fmla="*/ 0 w 190"/>
                  <a:gd name="T3" fmla="*/ 5 h 126"/>
                  <a:gd name="T4" fmla="*/ 183 w 190"/>
                  <a:gd name="T5" fmla="*/ 0 h 126"/>
                  <a:gd name="T6" fmla="*/ 185 w 190"/>
                  <a:gd name="T7" fmla="*/ 32 h 126"/>
                  <a:gd name="T8" fmla="*/ 189 w 190"/>
                  <a:gd name="T9" fmla="*/ 36 h 126"/>
                  <a:gd name="T10" fmla="*/ 190 w 190"/>
                  <a:gd name="T11" fmla="*/ 121 h 126"/>
                  <a:gd name="T12" fmla="*/ 6 w 190"/>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190" h="126">
                    <a:moveTo>
                      <a:pt x="6" y="126"/>
                    </a:moveTo>
                    <a:lnTo>
                      <a:pt x="0" y="5"/>
                    </a:lnTo>
                    <a:lnTo>
                      <a:pt x="183" y="0"/>
                    </a:lnTo>
                    <a:lnTo>
                      <a:pt x="185" y="32"/>
                    </a:lnTo>
                    <a:lnTo>
                      <a:pt x="189" y="36"/>
                    </a:lnTo>
                    <a:lnTo>
                      <a:pt x="190" y="121"/>
                    </a:lnTo>
                    <a:lnTo>
                      <a:pt x="6"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1" name="Freeform 1191"/>
              <p:cNvSpPr>
                <a:spLocks/>
              </p:cNvSpPr>
              <p:nvPr/>
            </p:nvSpPr>
            <p:spPr bwMode="auto">
              <a:xfrm>
                <a:off x="10507" y="9919"/>
                <a:ext cx="219" cy="248"/>
              </a:xfrm>
              <a:custGeom>
                <a:avLst/>
                <a:gdLst>
                  <a:gd name="T0" fmla="*/ 177 w 219"/>
                  <a:gd name="T1" fmla="*/ 233 h 248"/>
                  <a:gd name="T2" fmla="*/ 56 w 219"/>
                  <a:gd name="T3" fmla="*/ 215 h 248"/>
                  <a:gd name="T4" fmla="*/ 52 w 219"/>
                  <a:gd name="T5" fmla="*/ 248 h 248"/>
                  <a:gd name="T6" fmla="*/ 8 w 219"/>
                  <a:gd name="T7" fmla="*/ 240 h 248"/>
                  <a:gd name="T8" fmla="*/ 12 w 219"/>
                  <a:gd name="T9" fmla="*/ 210 h 248"/>
                  <a:gd name="T10" fmla="*/ 0 w 219"/>
                  <a:gd name="T11" fmla="*/ 208 h 248"/>
                  <a:gd name="T12" fmla="*/ 4 w 219"/>
                  <a:gd name="T13" fmla="*/ 179 h 248"/>
                  <a:gd name="T14" fmla="*/ 66 w 219"/>
                  <a:gd name="T15" fmla="*/ 187 h 248"/>
                  <a:gd name="T16" fmla="*/ 77 w 219"/>
                  <a:gd name="T17" fmla="*/ 91 h 248"/>
                  <a:gd name="T18" fmla="*/ 83 w 219"/>
                  <a:gd name="T19" fmla="*/ 89 h 248"/>
                  <a:gd name="T20" fmla="*/ 93 w 219"/>
                  <a:gd name="T21" fmla="*/ 21 h 248"/>
                  <a:gd name="T22" fmla="*/ 96 w 219"/>
                  <a:gd name="T23" fmla="*/ 0 h 248"/>
                  <a:gd name="T24" fmla="*/ 185 w 219"/>
                  <a:gd name="T25" fmla="*/ 16 h 248"/>
                  <a:gd name="T26" fmla="*/ 179 w 219"/>
                  <a:gd name="T27" fmla="*/ 60 h 248"/>
                  <a:gd name="T28" fmla="*/ 183 w 219"/>
                  <a:gd name="T29" fmla="*/ 62 h 248"/>
                  <a:gd name="T30" fmla="*/ 181 w 219"/>
                  <a:gd name="T31" fmla="*/ 77 h 248"/>
                  <a:gd name="T32" fmla="*/ 202 w 219"/>
                  <a:gd name="T33" fmla="*/ 81 h 248"/>
                  <a:gd name="T34" fmla="*/ 198 w 219"/>
                  <a:gd name="T35" fmla="*/ 110 h 248"/>
                  <a:gd name="T36" fmla="*/ 204 w 219"/>
                  <a:gd name="T37" fmla="*/ 112 h 248"/>
                  <a:gd name="T38" fmla="*/ 202 w 219"/>
                  <a:gd name="T39" fmla="*/ 123 h 248"/>
                  <a:gd name="T40" fmla="*/ 210 w 219"/>
                  <a:gd name="T41" fmla="*/ 125 h 248"/>
                  <a:gd name="T42" fmla="*/ 204 w 219"/>
                  <a:gd name="T43" fmla="*/ 154 h 248"/>
                  <a:gd name="T44" fmla="*/ 208 w 219"/>
                  <a:gd name="T45" fmla="*/ 156 h 248"/>
                  <a:gd name="T46" fmla="*/ 208 w 219"/>
                  <a:gd name="T47" fmla="*/ 169 h 248"/>
                  <a:gd name="T48" fmla="*/ 212 w 219"/>
                  <a:gd name="T49" fmla="*/ 169 h 248"/>
                  <a:gd name="T50" fmla="*/ 212 w 219"/>
                  <a:gd name="T51" fmla="*/ 175 h 248"/>
                  <a:gd name="T52" fmla="*/ 215 w 219"/>
                  <a:gd name="T53" fmla="*/ 177 h 248"/>
                  <a:gd name="T54" fmla="*/ 214 w 219"/>
                  <a:gd name="T55" fmla="*/ 187 h 248"/>
                  <a:gd name="T56" fmla="*/ 219 w 219"/>
                  <a:gd name="T57" fmla="*/ 187 h 248"/>
                  <a:gd name="T58" fmla="*/ 212 w 219"/>
                  <a:gd name="T59" fmla="*/ 236 h 248"/>
                  <a:gd name="T60" fmla="*/ 177 w 219"/>
                  <a:gd name="T61" fmla="*/ 23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248">
                    <a:moveTo>
                      <a:pt x="177" y="233"/>
                    </a:moveTo>
                    <a:lnTo>
                      <a:pt x="56" y="215"/>
                    </a:lnTo>
                    <a:lnTo>
                      <a:pt x="52" y="248"/>
                    </a:lnTo>
                    <a:lnTo>
                      <a:pt x="8" y="240"/>
                    </a:lnTo>
                    <a:lnTo>
                      <a:pt x="12" y="210"/>
                    </a:lnTo>
                    <a:lnTo>
                      <a:pt x="0" y="208"/>
                    </a:lnTo>
                    <a:lnTo>
                      <a:pt x="4" y="179"/>
                    </a:lnTo>
                    <a:lnTo>
                      <a:pt x="66" y="187"/>
                    </a:lnTo>
                    <a:lnTo>
                      <a:pt x="77" y="91"/>
                    </a:lnTo>
                    <a:lnTo>
                      <a:pt x="83" y="89"/>
                    </a:lnTo>
                    <a:lnTo>
                      <a:pt x="93" y="21"/>
                    </a:lnTo>
                    <a:lnTo>
                      <a:pt x="96" y="0"/>
                    </a:lnTo>
                    <a:lnTo>
                      <a:pt x="185" y="16"/>
                    </a:lnTo>
                    <a:lnTo>
                      <a:pt x="179" y="60"/>
                    </a:lnTo>
                    <a:lnTo>
                      <a:pt x="183" y="62"/>
                    </a:lnTo>
                    <a:lnTo>
                      <a:pt x="181" y="77"/>
                    </a:lnTo>
                    <a:lnTo>
                      <a:pt x="202" y="81"/>
                    </a:lnTo>
                    <a:lnTo>
                      <a:pt x="198" y="110"/>
                    </a:lnTo>
                    <a:lnTo>
                      <a:pt x="204" y="112"/>
                    </a:lnTo>
                    <a:lnTo>
                      <a:pt x="202" y="123"/>
                    </a:lnTo>
                    <a:lnTo>
                      <a:pt x="210" y="125"/>
                    </a:lnTo>
                    <a:lnTo>
                      <a:pt x="204" y="154"/>
                    </a:lnTo>
                    <a:lnTo>
                      <a:pt x="208" y="156"/>
                    </a:lnTo>
                    <a:lnTo>
                      <a:pt x="208" y="169"/>
                    </a:lnTo>
                    <a:lnTo>
                      <a:pt x="212" y="169"/>
                    </a:lnTo>
                    <a:lnTo>
                      <a:pt x="212" y="175"/>
                    </a:lnTo>
                    <a:lnTo>
                      <a:pt x="215" y="177"/>
                    </a:lnTo>
                    <a:lnTo>
                      <a:pt x="214" y="187"/>
                    </a:lnTo>
                    <a:lnTo>
                      <a:pt x="219" y="187"/>
                    </a:lnTo>
                    <a:lnTo>
                      <a:pt x="212" y="236"/>
                    </a:lnTo>
                    <a:lnTo>
                      <a:pt x="177" y="2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2" name="Freeform 1192"/>
              <p:cNvSpPr>
                <a:spLocks/>
              </p:cNvSpPr>
              <p:nvPr/>
            </p:nvSpPr>
            <p:spPr bwMode="auto">
              <a:xfrm>
                <a:off x="14730" y="10123"/>
                <a:ext cx="184" cy="217"/>
              </a:xfrm>
              <a:custGeom>
                <a:avLst/>
                <a:gdLst>
                  <a:gd name="T0" fmla="*/ 5 w 184"/>
                  <a:gd name="T1" fmla="*/ 217 h 217"/>
                  <a:gd name="T2" fmla="*/ 1 w 184"/>
                  <a:gd name="T3" fmla="*/ 127 h 217"/>
                  <a:gd name="T4" fmla="*/ 0 w 184"/>
                  <a:gd name="T5" fmla="*/ 42 h 217"/>
                  <a:gd name="T6" fmla="*/ 19 w 184"/>
                  <a:gd name="T7" fmla="*/ 46 h 217"/>
                  <a:gd name="T8" fmla="*/ 44 w 184"/>
                  <a:gd name="T9" fmla="*/ 11 h 217"/>
                  <a:gd name="T10" fmla="*/ 67 w 184"/>
                  <a:gd name="T11" fmla="*/ 31 h 217"/>
                  <a:gd name="T12" fmla="*/ 88 w 184"/>
                  <a:gd name="T13" fmla="*/ 31 h 217"/>
                  <a:gd name="T14" fmla="*/ 174 w 184"/>
                  <a:gd name="T15" fmla="*/ 0 h 217"/>
                  <a:gd name="T16" fmla="*/ 184 w 184"/>
                  <a:gd name="T17" fmla="*/ 209 h 217"/>
                  <a:gd name="T18" fmla="*/ 65 w 184"/>
                  <a:gd name="T19" fmla="*/ 215 h 217"/>
                  <a:gd name="T20" fmla="*/ 5 w 184"/>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17">
                    <a:moveTo>
                      <a:pt x="5" y="217"/>
                    </a:moveTo>
                    <a:lnTo>
                      <a:pt x="1" y="127"/>
                    </a:lnTo>
                    <a:lnTo>
                      <a:pt x="0" y="42"/>
                    </a:lnTo>
                    <a:lnTo>
                      <a:pt x="19" y="46"/>
                    </a:lnTo>
                    <a:lnTo>
                      <a:pt x="44" y="11"/>
                    </a:lnTo>
                    <a:lnTo>
                      <a:pt x="67" y="31"/>
                    </a:lnTo>
                    <a:lnTo>
                      <a:pt x="88" y="31"/>
                    </a:lnTo>
                    <a:lnTo>
                      <a:pt x="174" y="0"/>
                    </a:lnTo>
                    <a:lnTo>
                      <a:pt x="184" y="209"/>
                    </a:lnTo>
                    <a:lnTo>
                      <a:pt x="65" y="215"/>
                    </a:lnTo>
                    <a:lnTo>
                      <a:pt x="5"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3" name="Freeform 1193"/>
              <p:cNvSpPr>
                <a:spLocks/>
              </p:cNvSpPr>
              <p:nvPr/>
            </p:nvSpPr>
            <p:spPr bwMode="auto">
              <a:xfrm>
                <a:off x="10686" y="9935"/>
                <a:ext cx="294" cy="234"/>
              </a:xfrm>
              <a:custGeom>
                <a:avLst/>
                <a:gdLst>
                  <a:gd name="T0" fmla="*/ 33 w 294"/>
                  <a:gd name="T1" fmla="*/ 220 h 234"/>
                  <a:gd name="T2" fmla="*/ 40 w 294"/>
                  <a:gd name="T3" fmla="*/ 171 h 234"/>
                  <a:gd name="T4" fmla="*/ 35 w 294"/>
                  <a:gd name="T5" fmla="*/ 171 h 234"/>
                  <a:gd name="T6" fmla="*/ 36 w 294"/>
                  <a:gd name="T7" fmla="*/ 161 h 234"/>
                  <a:gd name="T8" fmla="*/ 33 w 294"/>
                  <a:gd name="T9" fmla="*/ 159 h 234"/>
                  <a:gd name="T10" fmla="*/ 33 w 294"/>
                  <a:gd name="T11" fmla="*/ 153 h 234"/>
                  <a:gd name="T12" fmla="*/ 29 w 294"/>
                  <a:gd name="T13" fmla="*/ 153 h 234"/>
                  <a:gd name="T14" fmla="*/ 29 w 294"/>
                  <a:gd name="T15" fmla="*/ 140 h 234"/>
                  <a:gd name="T16" fmla="*/ 25 w 294"/>
                  <a:gd name="T17" fmla="*/ 138 h 234"/>
                  <a:gd name="T18" fmla="*/ 31 w 294"/>
                  <a:gd name="T19" fmla="*/ 109 h 234"/>
                  <a:gd name="T20" fmla="*/ 23 w 294"/>
                  <a:gd name="T21" fmla="*/ 107 h 234"/>
                  <a:gd name="T22" fmla="*/ 25 w 294"/>
                  <a:gd name="T23" fmla="*/ 96 h 234"/>
                  <a:gd name="T24" fmla="*/ 19 w 294"/>
                  <a:gd name="T25" fmla="*/ 94 h 234"/>
                  <a:gd name="T26" fmla="*/ 23 w 294"/>
                  <a:gd name="T27" fmla="*/ 65 h 234"/>
                  <a:gd name="T28" fmla="*/ 2 w 294"/>
                  <a:gd name="T29" fmla="*/ 61 h 234"/>
                  <a:gd name="T30" fmla="*/ 4 w 294"/>
                  <a:gd name="T31" fmla="*/ 46 h 234"/>
                  <a:gd name="T32" fmla="*/ 0 w 294"/>
                  <a:gd name="T33" fmla="*/ 44 h 234"/>
                  <a:gd name="T34" fmla="*/ 6 w 294"/>
                  <a:gd name="T35" fmla="*/ 0 h 234"/>
                  <a:gd name="T36" fmla="*/ 98 w 294"/>
                  <a:gd name="T37" fmla="*/ 11 h 234"/>
                  <a:gd name="T38" fmla="*/ 292 w 294"/>
                  <a:gd name="T39" fmla="*/ 36 h 234"/>
                  <a:gd name="T40" fmla="*/ 294 w 294"/>
                  <a:gd name="T41" fmla="*/ 44 h 234"/>
                  <a:gd name="T42" fmla="*/ 290 w 294"/>
                  <a:gd name="T43" fmla="*/ 50 h 234"/>
                  <a:gd name="T44" fmla="*/ 294 w 294"/>
                  <a:gd name="T45" fmla="*/ 61 h 234"/>
                  <a:gd name="T46" fmla="*/ 294 w 294"/>
                  <a:gd name="T47" fmla="*/ 69 h 234"/>
                  <a:gd name="T48" fmla="*/ 288 w 294"/>
                  <a:gd name="T49" fmla="*/ 76 h 234"/>
                  <a:gd name="T50" fmla="*/ 290 w 294"/>
                  <a:gd name="T51" fmla="*/ 80 h 234"/>
                  <a:gd name="T52" fmla="*/ 282 w 294"/>
                  <a:gd name="T53" fmla="*/ 90 h 234"/>
                  <a:gd name="T54" fmla="*/ 292 w 294"/>
                  <a:gd name="T55" fmla="*/ 92 h 234"/>
                  <a:gd name="T56" fmla="*/ 286 w 294"/>
                  <a:gd name="T57" fmla="*/ 126 h 234"/>
                  <a:gd name="T58" fmla="*/ 292 w 294"/>
                  <a:gd name="T59" fmla="*/ 126 h 234"/>
                  <a:gd name="T60" fmla="*/ 286 w 294"/>
                  <a:gd name="T61" fmla="*/ 163 h 234"/>
                  <a:gd name="T62" fmla="*/ 251 w 294"/>
                  <a:gd name="T63" fmla="*/ 157 h 234"/>
                  <a:gd name="T64" fmla="*/ 250 w 294"/>
                  <a:gd name="T65" fmla="*/ 163 h 234"/>
                  <a:gd name="T66" fmla="*/ 246 w 294"/>
                  <a:gd name="T67" fmla="*/ 163 h 234"/>
                  <a:gd name="T68" fmla="*/ 246 w 294"/>
                  <a:gd name="T69" fmla="*/ 167 h 234"/>
                  <a:gd name="T70" fmla="*/ 240 w 294"/>
                  <a:gd name="T71" fmla="*/ 167 h 234"/>
                  <a:gd name="T72" fmla="*/ 240 w 294"/>
                  <a:gd name="T73" fmla="*/ 172 h 234"/>
                  <a:gd name="T74" fmla="*/ 232 w 294"/>
                  <a:gd name="T75" fmla="*/ 172 h 234"/>
                  <a:gd name="T76" fmla="*/ 232 w 294"/>
                  <a:gd name="T77" fmla="*/ 176 h 234"/>
                  <a:gd name="T78" fmla="*/ 228 w 294"/>
                  <a:gd name="T79" fmla="*/ 176 h 234"/>
                  <a:gd name="T80" fmla="*/ 227 w 294"/>
                  <a:gd name="T81" fmla="*/ 184 h 234"/>
                  <a:gd name="T82" fmla="*/ 223 w 294"/>
                  <a:gd name="T83" fmla="*/ 184 h 234"/>
                  <a:gd name="T84" fmla="*/ 221 w 294"/>
                  <a:gd name="T85" fmla="*/ 199 h 234"/>
                  <a:gd name="T86" fmla="*/ 150 w 294"/>
                  <a:gd name="T87" fmla="*/ 192 h 234"/>
                  <a:gd name="T88" fmla="*/ 150 w 294"/>
                  <a:gd name="T89" fmla="*/ 195 h 234"/>
                  <a:gd name="T90" fmla="*/ 138 w 294"/>
                  <a:gd name="T91" fmla="*/ 194 h 234"/>
                  <a:gd name="T92" fmla="*/ 138 w 294"/>
                  <a:gd name="T93" fmla="*/ 199 h 234"/>
                  <a:gd name="T94" fmla="*/ 129 w 294"/>
                  <a:gd name="T95" fmla="*/ 197 h 234"/>
                  <a:gd name="T96" fmla="*/ 125 w 294"/>
                  <a:gd name="T97" fmla="*/ 234 h 234"/>
                  <a:gd name="T98" fmla="*/ 33 w 294"/>
                  <a:gd name="T99" fmla="*/ 2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4" h="234">
                    <a:moveTo>
                      <a:pt x="33" y="220"/>
                    </a:moveTo>
                    <a:lnTo>
                      <a:pt x="40" y="171"/>
                    </a:lnTo>
                    <a:lnTo>
                      <a:pt x="35" y="171"/>
                    </a:lnTo>
                    <a:lnTo>
                      <a:pt x="36" y="161"/>
                    </a:lnTo>
                    <a:lnTo>
                      <a:pt x="33" y="159"/>
                    </a:lnTo>
                    <a:lnTo>
                      <a:pt x="33" y="153"/>
                    </a:lnTo>
                    <a:lnTo>
                      <a:pt x="29" y="153"/>
                    </a:lnTo>
                    <a:lnTo>
                      <a:pt x="29" y="140"/>
                    </a:lnTo>
                    <a:lnTo>
                      <a:pt x="25" y="138"/>
                    </a:lnTo>
                    <a:lnTo>
                      <a:pt x="31" y="109"/>
                    </a:lnTo>
                    <a:lnTo>
                      <a:pt x="23" y="107"/>
                    </a:lnTo>
                    <a:lnTo>
                      <a:pt x="25" y="96"/>
                    </a:lnTo>
                    <a:lnTo>
                      <a:pt x="19" y="94"/>
                    </a:lnTo>
                    <a:lnTo>
                      <a:pt x="23" y="65"/>
                    </a:lnTo>
                    <a:lnTo>
                      <a:pt x="2" y="61"/>
                    </a:lnTo>
                    <a:lnTo>
                      <a:pt x="4" y="46"/>
                    </a:lnTo>
                    <a:lnTo>
                      <a:pt x="0" y="44"/>
                    </a:lnTo>
                    <a:lnTo>
                      <a:pt x="6" y="0"/>
                    </a:lnTo>
                    <a:lnTo>
                      <a:pt x="98" y="11"/>
                    </a:lnTo>
                    <a:lnTo>
                      <a:pt x="292" y="36"/>
                    </a:lnTo>
                    <a:lnTo>
                      <a:pt x="294" y="44"/>
                    </a:lnTo>
                    <a:lnTo>
                      <a:pt x="290" y="50"/>
                    </a:lnTo>
                    <a:lnTo>
                      <a:pt x="294" y="61"/>
                    </a:lnTo>
                    <a:lnTo>
                      <a:pt x="294" y="69"/>
                    </a:lnTo>
                    <a:lnTo>
                      <a:pt x="288" y="76"/>
                    </a:lnTo>
                    <a:lnTo>
                      <a:pt x="290" y="80"/>
                    </a:lnTo>
                    <a:lnTo>
                      <a:pt x="282" y="90"/>
                    </a:lnTo>
                    <a:lnTo>
                      <a:pt x="292" y="92"/>
                    </a:lnTo>
                    <a:lnTo>
                      <a:pt x="286" y="126"/>
                    </a:lnTo>
                    <a:lnTo>
                      <a:pt x="292" y="126"/>
                    </a:lnTo>
                    <a:lnTo>
                      <a:pt x="286" y="163"/>
                    </a:lnTo>
                    <a:lnTo>
                      <a:pt x="251" y="157"/>
                    </a:lnTo>
                    <a:lnTo>
                      <a:pt x="250" y="163"/>
                    </a:lnTo>
                    <a:lnTo>
                      <a:pt x="246" y="163"/>
                    </a:lnTo>
                    <a:lnTo>
                      <a:pt x="246" y="167"/>
                    </a:lnTo>
                    <a:lnTo>
                      <a:pt x="240" y="167"/>
                    </a:lnTo>
                    <a:lnTo>
                      <a:pt x="240" y="172"/>
                    </a:lnTo>
                    <a:lnTo>
                      <a:pt x="232" y="172"/>
                    </a:lnTo>
                    <a:lnTo>
                      <a:pt x="232" y="176"/>
                    </a:lnTo>
                    <a:lnTo>
                      <a:pt x="228" y="176"/>
                    </a:lnTo>
                    <a:lnTo>
                      <a:pt x="227" y="184"/>
                    </a:lnTo>
                    <a:lnTo>
                      <a:pt x="223" y="184"/>
                    </a:lnTo>
                    <a:lnTo>
                      <a:pt x="221" y="199"/>
                    </a:lnTo>
                    <a:lnTo>
                      <a:pt x="150" y="192"/>
                    </a:lnTo>
                    <a:lnTo>
                      <a:pt x="150" y="195"/>
                    </a:lnTo>
                    <a:lnTo>
                      <a:pt x="138" y="194"/>
                    </a:lnTo>
                    <a:lnTo>
                      <a:pt x="138" y="199"/>
                    </a:lnTo>
                    <a:lnTo>
                      <a:pt x="129" y="197"/>
                    </a:lnTo>
                    <a:lnTo>
                      <a:pt x="125" y="234"/>
                    </a:lnTo>
                    <a:lnTo>
                      <a:pt x="33" y="2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4" name="Freeform 1194"/>
              <p:cNvSpPr>
                <a:spLocks/>
              </p:cNvSpPr>
              <p:nvPr/>
            </p:nvSpPr>
            <p:spPr bwMode="auto">
              <a:xfrm>
                <a:off x="10358" y="9898"/>
                <a:ext cx="242" cy="208"/>
              </a:xfrm>
              <a:custGeom>
                <a:avLst/>
                <a:gdLst>
                  <a:gd name="T0" fmla="*/ 0 w 242"/>
                  <a:gd name="T1" fmla="*/ 177 h 208"/>
                  <a:gd name="T2" fmla="*/ 27 w 242"/>
                  <a:gd name="T3" fmla="*/ 6 h 208"/>
                  <a:gd name="T4" fmla="*/ 40 w 242"/>
                  <a:gd name="T5" fmla="*/ 10 h 208"/>
                  <a:gd name="T6" fmla="*/ 50 w 242"/>
                  <a:gd name="T7" fmla="*/ 6 h 208"/>
                  <a:gd name="T8" fmla="*/ 61 w 242"/>
                  <a:gd name="T9" fmla="*/ 10 h 208"/>
                  <a:gd name="T10" fmla="*/ 75 w 242"/>
                  <a:gd name="T11" fmla="*/ 0 h 208"/>
                  <a:gd name="T12" fmla="*/ 84 w 242"/>
                  <a:gd name="T13" fmla="*/ 2 h 208"/>
                  <a:gd name="T14" fmla="*/ 92 w 242"/>
                  <a:gd name="T15" fmla="*/ 6 h 208"/>
                  <a:gd name="T16" fmla="*/ 105 w 242"/>
                  <a:gd name="T17" fmla="*/ 4 h 208"/>
                  <a:gd name="T18" fmla="*/ 140 w 242"/>
                  <a:gd name="T19" fmla="*/ 29 h 208"/>
                  <a:gd name="T20" fmla="*/ 153 w 242"/>
                  <a:gd name="T21" fmla="*/ 31 h 208"/>
                  <a:gd name="T22" fmla="*/ 242 w 242"/>
                  <a:gd name="T23" fmla="*/ 42 h 208"/>
                  <a:gd name="T24" fmla="*/ 232 w 242"/>
                  <a:gd name="T25" fmla="*/ 110 h 208"/>
                  <a:gd name="T26" fmla="*/ 226 w 242"/>
                  <a:gd name="T27" fmla="*/ 112 h 208"/>
                  <a:gd name="T28" fmla="*/ 215 w 242"/>
                  <a:gd name="T29" fmla="*/ 208 h 208"/>
                  <a:gd name="T30" fmla="*/ 153 w 242"/>
                  <a:gd name="T31" fmla="*/ 200 h 208"/>
                  <a:gd name="T32" fmla="*/ 0 w 242"/>
                  <a:gd name="T33" fmla="*/ 177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208">
                    <a:moveTo>
                      <a:pt x="0" y="177"/>
                    </a:moveTo>
                    <a:lnTo>
                      <a:pt x="27" y="6"/>
                    </a:lnTo>
                    <a:lnTo>
                      <a:pt x="40" y="10"/>
                    </a:lnTo>
                    <a:lnTo>
                      <a:pt x="50" y="6"/>
                    </a:lnTo>
                    <a:lnTo>
                      <a:pt x="61" y="10"/>
                    </a:lnTo>
                    <a:lnTo>
                      <a:pt x="75" y="0"/>
                    </a:lnTo>
                    <a:lnTo>
                      <a:pt x="84" y="2"/>
                    </a:lnTo>
                    <a:lnTo>
                      <a:pt x="92" y="6"/>
                    </a:lnTo>
                    <a:lnTo>
                      <a:pt x="105" y="4"/>
                    </a:lnTo>
                    <a:lnTo>
                      <a:pt x="140" y="29"/>
                    </a:lnTo>
                    <a:lnTo>
                      <a:pt x="153" y="31"/>
                    </a:lnTo>
                    <a:lnTo>
                      <a:pt x="242" y="42"/>
                    </a:lnTo>
                    <a:lnTo>
                      <a:pt x="232" y="110"/>
                    </a:lnTo>
                    <a:lnTo>
                      <a:pt x="226" y="112"/>
                    </a:lnTo>
                    <a:lnTo>
                      <a:pt x="215" y="208"/>
                    </a:lnTo>
                    <a:lnTo>
                      <a:pt x="153" y="200"/>
                    </a:lnTo>
                    <a:lnTo>
                      <a:pt x="0" y="1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5" name="Freeform 1195"/>
              <p:cNvSpPr>
                <a:spLocks/>
              </p:cNvSpPr>
              <p:nvPr/>
            </p:nvSpPr>
            <p:spPr bwMode="auto">
              <a:xfrm>
                <a:off x="12353" y="10113"/>
                <a:ext cx="249" cy="256"/>
              </a:xfrm>
              <a:custGeom>
                <a:avLst/>
                <a:gdLst>
                  <a:gd name="T0" fmla="*/ 11 w 249"/>
                  <a:gd name="T1" fmla="*/ 234 h 256"/>
                  <a:gd name="T2" fmla="*/ 15 w 249"/>
                  <a:gd name="T3" fmla="*/ 181 h 256"/>
                  <a:gd name="T4" fmla="*/ 15 w 249"/>
                  <a:gd name="T5" fmla="*/ 154 h 256"/>
                  <a:gd name="T6" fmla="*/ 3 w 249"/>
                  <a:gd name="T7" fmla="*/ 154 h 256"/>
                  <a:gd name="T8" fmla="*/ 11 w 249"/>
                  <a:gd name="T9" fmla="*/ 33 h 256"/>
                  <a:gd name="T10" fmla="*/ 0 w 249"/>
                  <a:gd name="T11" fmla="*/ 31 h 256"/>
                  <a:gd name="T12" fmla="*/ 1 w 249"/>
                  <a:gd name="T13" fmla="*/ 0 h 256"/>
                  <a:gd name="T14" fmla="*/ 94 w 249"/>
                  <a:gd name="T15" fmla="*/ 8 h 256"/>
                  <a:gd name="T16" fmla="*/ 92 w 249"/>
                  <a:gd name="T17" fmla="*/ 37 h 256"/>
                  <a:gd name="T18" fmla="*/ 192 w 249"/>
                  <a:gd name="T19" fmla="*/ 44 h 256"/>
                  <a:gd name="T20" fmla="*/ 188 w 249"/>
                  <a:gd name="T21" fmla="*/ 133 h 256"/>
                  <a:gd name="T22" fmla="*/ 249 w 249"/>
                  <a:gd name="T23" fmla="*/ 138 h 256"/>
                  <a:gd name="T24" fmla="*/ 247 w 249"/>
                  <a:gd name="T25" fmla="*/ 169 h 256"/>
                  <a:gd name="T26" fmla="*/ 236 w 249"/>
                  <a:gd name="T27" fmla="*/ 173 h 256"/>
                  <a:gd name="T28" fmla="*/ 230 w 249"/>
                  <a:gd name="T29" fmla="*/ 179 h 256"/>
                  <a:gd name="T30" fmla="*/ 230 w 249"/>
                  <a:gd name="T31" fmla="*/ 188 h 256"/>
                  <a:gd name="T32" fmla="*/ 211 w 249"/>
                  <a:gd name="T33" fmla="*/ 198 h 256"/>
                  <a:gd name="T34" fmla="*/ 209 w 249"/>
                  <a:gd name="T35" fmla="*/ 213 h 256"/>
                  <a:gd name="T36" fmla="*/ 203 w 249"/>
                  <a:gd name="T37" fmla="*/ 211 h 256"/>
                  <a:gd name="T38" fmla="*/ 201 w 249"/>
                  <a:gd name="T39" fmla="*/ 215 h 256"/>
                  <a:gd name="T40" fmla="*/ 184 w 249"/>
                  <a:gd name="T41" fmla="*/ 217 h 256"/>
                  <a:gd name="T42" fmla="*/ 182 w 249"/>
                  <a:gd name="T43" fmla="*/ 225 h 256"/>
                  <a:gd name="T44" fmla="*/ 172 w 249"/>
                  <a:gd name="T45" fmla="*/ 234 h 256"/>
                  <a:gd name="T46" fmla="*/ 157 w 249"/>
                  <a:gd name="T47" fmla="*/ 236 h 256"/>
                  <a:gd name="T48" fmla="*/ 153 w 249"/>
                  <a:gd name="T49" fmla="*/ 240 h 256"/>
                  <a:gd name="T50" fmla="*/ 147 w 249"/>
                  <a:gd name="T51" fmla="*/ 242 h 256"/>
                  <a:gd name="T52" fmla="*/ 138 w 249"/>
                  <a:gd name="T53" fmla="*/ 242 h 256"/>
                  <a:gd name="T54" fmla="*/ 134 w 249"/>
                  <a:gd name="T55" fmla="*/ 244 h 256"/>
                  <a:gd name="T56" fmla="*/ 132 w 249"/>
                  <a:gd name="T57" fmla="*/ 252 h 256"/>
                  <a:gd name="T58" fmla="*/ 122 w 249"/>
                  <a:gd name="T59" fmla="*/ 250 h 256"/>
                  <a:gd name="T60" fmla="*/ 124 w 249"/>
                  <a:gd name="T61" fmla="*/ 254 h 256"/>
                  <a:gd name="T62" fmla="*/ 119 w 249"/>
                  <a:gd name="T63" fmla="*/ 256 h 256"/>
                  <a:gd name="T64" fmla="*/ 113 w 249"/>
                  <a:gd name="T65" fmla="*/ 250 h 256"/>
                  <a:gd name="T66" fmla="*/ 107 w 249"/>
                  <a:gd name="T67" fmla="*/ 254 h 256"/>
                  <a:gd name="T68" fmla="*/ 101 w 249"/>
                  <a:gd name="T69" fmla="*/ 246 h 256"/>
                  <a:gd name="T70" fmla="*/ 94 w 249"/>
                  <a:gd name="T71" fmla="*/ 252 h 256"/>
                  <a:gd name="T72" fmla="*/ 88 w 249"/>
                  <a:gd name="T73" fmla="*/ 254 h 256"/>
                  <a:gd name="T74" fmla="*/ 74 w 249"/>
                  <a:gd name="T75" fmla="*/ 244 h 256"/>
                  <a:gd name="T76" fmla="*/ 71 w 249"/>
                  <a:gd name="T77" fmla="*/ 246 h 256"/>
                  <a:gd name="T78" fmla="*/ 69 w 249"/>
                  <a:gd name="T79" fmla="*/ 242 h 256"/>
                  <a:gd name="T80" fmla="*/ 59 w 249"/>
                  <a:gd name="T81" fmla="*/ 242 h 256"/>
                  <a:gd name="T82" fmla="*/ 57 w 249"/>
                  <a:gd name="T83" fmla="*/ 246 h 256"/>
                  <a:gd name="T84" fmla="*/ 49 w 249"/>
                  <a:gd name="T85" fmla="*/ 244 h 256"/>
                  <a:gd name="T86" fmla="*/ 46 w 249"/>
                  <a:gd name="T87" fmla="*/ 231 h 256"/>
                  <a:gd name="T88" fmla="*/ 38 w 249"/>
                  <a:gd name="T89" fmla="*/ 231 h 256"/>
                  <a:gd name="T90" fmla="*/ 36 w 249"/>
                  <a:gd name="T91" fmla="*/ 234 h 256"/>
                  <a:gd name="T92" fmla="*/ 24 w 249"/>
                  <a:gd name="T93" fmla="*/ 231 h 256"/>
                  <a:gd name="T94" fmla="*/ 19 w 249"/>
                  <a:gd name="T95" fmla="*/ 234 h 256"/>
                  <a:gd name="T96" fmla="*/ 11 w 249"/>
                  <a:gd name="T9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256">
                    <a:moveTo>
                      <a:pt x="11" y="234"/>
                    </a:moveTo>
                    <a:lnTo>
                      <a:pt x="15" y="181"/>
                    </a:lnTo>
                    <a:lnTo>
                      <a:pt x="15" y="154"/>
                    </a:lnTo>
                    <a:lnTo>
                      <a:pt x="3" y="154"/>
                    </a:lnTo>
                    <a:lnTo>
                      <a:pt x="11" y="33"/>
                    </a:lnTo>
                    <a:lnTo>
                      <a:pt x="0" y="31"/>
                    </a:lnTo>
                    <a:lnTo>
                      <a:pt x="1" y="0"/>
                    </a:lnTo>
                    <a:lnTo>
                      <a:pt x="94" y="8"/>
                    </a:lnTo>
                    <a:lnTo>
                      <a:pt x="92" y="37"/>
                    </a:lnTo>
                    <a:lnTo>
                      <a:pt x="192" y="44"/>
                    </a:lnTo>
                    <a:lnTo>
                      <a:pt x="188" y="133"/>
                    </a:lnTo>
                    <a:lnTo>
                      <a:pt x="249" y="138"/>
                    </a:lnTo>
                    <a:lnTo>
                      <a:pt x="247" y="169"/>
                    </a:lnTo>
                    <a:lnTo>
                      <a:pt x="236" y="173"/>
                    </a:lnTo>
                    <a:lnTo>
                      <a:pt x="230" y="179"/>
                    </a:lnTo>
                    <a:lnTo>
                      <a:pt x="230" y="188"/>
                    </a:lnTo>
                    <a:lnTo>
                      <a:pt x="211" y="198"/>
                    </a:lnTo>
                    <a:lnTo>
                      <a:pt x="209" y="213"/>
                    </a:lnTo>
                    <a:lnTo>
                      <a:pt x="203" y="211"/>
                    </a:lnTo>
                    <a:lnTo>
                      <a:pt x="201" y="215"/>
                    </a:lnTo>
                    <a:lnTo>
                      <a:pt x="184" y="217"/>
                    </a:lnTo>
                    <a:lnTo>
                      <a:pt x="182" y="225"/>
                    </a:lnTo>
                    <a:lnTo>
                      <a:pt x="172" y="234"/>
                    </a:lnTo>
                    <a:lnTo>
                      <a:pt x="157" y="236"/>
                    </a:lnTo>
                    <a:lnTo>
                      <a:pt x="153" y="240"/>
                    </a:lnTo>
                    <a:lnTo>
                      <a:pt x="147" y="242"/>
                    </a:lnTo>
                    <a:lnTo>
                      <a:pt x="138" y="242"/>
                    </a:lnTo>
                    <a:lnTo>
                      <a:pt x="134" y="244"/>
                    </a:lnTo>
                    <a:lnTo>
                      <a:pt x="132" y="252"/>
                    </a:lnTo>
                    <a:lnTo>
                      <a:pt x="122" y="250"/>
                    </a:lnTo>
                    <a:lnTo>
                      <a:pt x="124" y="254"/>
                    </a:lnTo>
                    <a:lnTo>
                      <a:pt x="119" y="256"/>
                    </a:lnTo>
                    <a:lnTo>
                      <a:pt x="113" y="250"/>
                    </a:lnTo>
                    <a:lnTo>
                      <a:pt x="107" y="254"/>
                    </a:lnTo>
                    <a:lnTo>
                      <a:pt x="101" y="246"/>
                    </a:lnTo>
                    <a:lnTo>
                      <a:pt x="94" y="252"/>
                    </a:lnTo>
                    <a:lnTo>
                      <a:pt x="88" y="254"/>
                    </a:lnTo>
                    <a:lnTo>
                      <a:pt x="74" y="244"/>
                    </a:lnTo>
                    <a:lnTo>
                      <a:pt x="71" y="246"/>
                    </a:lnTo>
                    <a:lnTo>
                      <a:pt x="69" y="242"/>
                    </a:lnTo>
                    <a:lnTo>
                      <a:pt x="59" y="242"/>
                    </a:lnTo>
                    <a:lnTo>
                      <a:pt x="57" y="246"/>
                    </a:lnTo>
                    <a:lnTo>
                      <a:pt x="49" y="244"/>
                    </a:lnTo>
                    <a:lnTo>
                      <a:pt x="46" y="231"/>
                    </a:lnTo>
                    <a:lnTo>
                      <a:pt x="38" y="231"/>
                    </a:lnTo>
                    <a:lnTo>
                      <a:pt x="36" y="234"/>
                    </a:lnTo>
                    <a:lnTo>
                      <a:pt x="24" y="231"/>
                    </a:lnTo>
                    <a:lnTo>
                      <a:pt x="19" y="234"/>
                    </a:lnTo>
                    <a:lnTo>
                      <a:pt x="11" y="2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6" name="Freeform 1196"/>
              <p:cNvSpPr>
                <a:spLocks/>
              </p:cNvSpPr>
              <p:nvPr/>
            </p:nvSpPr>
            <p:spPr bwMode="auto">
              <a:xfrm>
                <a:off x="13762" y="10161"/>
                <a:ext cx="276" cy="215"/>
              </a:xfrm>
              <a:custGeom>
                <a:avLst/>
                <a:gdLst>
                  <a:gd name="T0" fmla="*/ 0 w 276"/>
                  <a:gd name="T1" fmla="*/ 31 h 215"/>
                  <a:gd name="T2" fmla="*/ 25 w 276"/>
                  <a:gd name="T3" fmla="*/ 31 h 215"/>
                  <a:gd name="T4" fmla="*/ 25 w 276"/>
                  <a:gd name="T5" fmla="*/ 2 h 215"/>
                  <a:gd name="T6" fmla="*/ 271 w 276"/>
                  <a:gd name="T7" fmla="*/ 0 h 215"/>
                  <a:gd name="T8" fmla="*/ 272 w 276"/>
                  <a:gd name="T9" fmla="*/ 121 h 215"/>
                  <a:gd name="T10" fmla="*/ 276 w 276"/>
                  <a:gd name="T11" fmla="*/ 213 h 215"/>
                  <a:gd name="T12" fmla="*/ 127 w 276"/>
                  <a:gd name="T13" fmla="*/ 213 h 215"/>
                  <a:gd name="T14" fmla="*/ 4 w 276"/>
                  <a:gd name="T15" fmla="*/ 215 h 215"/>
                  <a:gd name="T16" fmla="*/ 4 w 276"/>
                  <a:gd name="T17" fmla="*/ 154 h 215"/>
                  <a:gd name="T18" fmla="*/ 0 w 276"/>
                  <a:gd name="T19" fmla="*/ 152 h 215"/>
                  <a:gd name="T20" fmla="*/ 0 w 276"/>
                  <a:gd name="T21" fmla="*/ 3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215">
                    <a:moveTo>
                      <a:pt x="0" y="31"/>
                    </a:moveTo>
                    <a:lnTo>
                      <a:pt x="25" y="31"/>
                    </a:lnTo>
                    <a:lnTo>
                      <a:pt x="25" y="2"/>
                    </a:lnTo>
                    <a:lnTo>
                      <a:pt x="271" y="0"/>
                    </a:lnTo>
                    <a:lnTo>
                      <a:pt x="272" y="121"/>
                    </a:lnTo>
                    <a:lnTo>
                      <a:pt x="276" y="213"/>
                    </a:lnTo>
                    <a:lnTo>
                      <a:pt x="127" y="213"/>
                    </a:lnTo>
                    <a:lnTo>
                      <a:pt x="4" y="215"/>
                    </a:lnTo>
                    <a:lnTo>
                      <a:pt x="4" y="154"/>
                    </a:lnTo>
                    <a:lnTo>
                      <a:pt x="0" y="152"/>
                    </a:lnTo>
                    <a:lnTo>
                      <a:pt x="0" y="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7" name="Freeform 1197"/>
              <p:cNvSpPr>
                <a:spLocks/>
              </p:cNvSpPr>
              <p:nvPr/>
            </p:nvSpPr>
            <p:spPr bwMode="auto">
              <a:xfrm>
                <a:off x="11663" y="10077"/>
                <a:ext cx="219" cy="293"/>
              </a:xfrm>
              <a:custGeom>
                <a:avLst/>
                <a:gdLst>
                  <a:gd name="T0" fmla="*/ 198 w 219"/>
                  <a:gd name="T1" fmla="*/ 272 h 293"/>
                  <a:gd name="T2" fmla="*/ 196 w 219"/>
                  <a:gd name="T3" fmla="*/ 293 h 293"/>
                  <a:gd name="T4" fmla="*/ 175 w 219"/>
                  <a:gd name="T5" fmla="*/ 292 h 293"/>
                  <a:gd name="T6" fmla="*/ 177 w 219"/>
                  <a:gd name="T7" fmla="*/ 261 h 293"/>
                  <a:gd name="T8" fmla="*/ 115 w 219"/>
                  <a:gd name="T9" fmla="*/ 255 h 293"/>
                  <a:gd name="T10" fmla="*/ 117 w 219"/>
                  <a:gd name="T11" fmla="*/ 226 h 293"/>
                  <a:gd name="T12" fmla="*/ 85 w 219"/>
                  <a:gd name="T13" fmla="*/ 224 h 293"/>
                  <a:gd name="T14" fmla="*/ 87 w 219"/>
                  <a:gd name="T15" fmla="*/ 196 h 293"/>
                  <a:gd name="T16" fmla="*/ 0 w 219"/>
                  <a:gd name="T17" fmla="*/ 186 h 293"/>
                  <a:gd name="T18" fmla="*/ 8 w 219"/>
                  <a:gd name="T19" fmla="*/ 126 h 293"/>
                  <a:gd name="T20" fmla="*/ 0 w 219"/>
                  <a:gd name="T21" fmla="*/ 125 h 293"/>
                  <a:gd name="T22" fmla="*/ 6 w 219"/>
                  <a:gd name="T23" fmla="*/ 65 h 293"/>
                  <a:gd name="T24" fmla="*/ 48 w 219"/>
                  <a:gd name="T25" fmla="*/ 69 h 293"/>
                  <a:gd name="T26" fmla="*/ 52 w 219"/>
                  <a:gd name="T27" fmla="*/ 23 h 293"/>
                  <a:gd name="T28" fmla="*/ 54 w 219"/>
                  <a:gd name="T29" fmla="*/ 9 h 293"/>
                  <a:gd name="T30" fmla="*/ 85 w 219"/>
                  <a:gd name="T31" fmla="*/ 11 h 293"/>
                  <a:gd name="T32" fmla="*/ 87 w 219"/>
                  <a:gd name="T33" fmla="*/ 0 h 293"/>
                  <a:gd name="T34" fmla="*/ 129 w 219"/>
                  <a:gd name="T35" fmla="*/ 4 h 293"/>
                  <a:gd name="T36" fmla="*/ 129 w 219"/>
                  <a:gd name="T37" fmla="*/ 9 h 293"/>
                  <a:gd name="T38" fmla="*/ 146 w 219"/>
                  <a:gd name="T39" fmla="*/ 11 h 293"/>
                  <a:gd name="T40" fmla="*/ 146 w 219"/>
                  <a:gd name="T41" fmla="*/ 23 h 293"/>
                  <a:gd name="T42" fmla="*/ 219 w 219"/>
                  <a:gd name="T43" fmla="*/ 29 h 293"/>
                  <a:gd name="T44" fmla="*/ 217 w 219"/>
                  <a:gd name="T45" fmla="*/ 63 h 293"/>
                  <a:gd name="T46" fmla="*/ 210 w 219"/>
                  <a:gd name="T47" fmla="*/ 153 h 293"/>
                  <a:gd name="T48" fmla="*/ 198 w 219"/>
                  <a:gd name="T49" fmla="*/ 27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19" h="293">
                    <a:moveTo>
                      <a:pt x="198" y="272"/>
                    </a:moveTo>
                    <a:lnTo>
                      <a:pt x="196" y="293"/>
                    </a:lnTo>
                    <a:lnTo>
                      <a:pt x="175" y="292"/>
                    </a:lnTo>
                    <a:lnTo>
                      <a:pt x="177" y="261"/>
                    </a:lnTo>
                    <a:lnTo>
                      <a:pt x="115" y="255"/>
                    </a:lnTo>
                    <a:lnTo>
                      <a:pt x="117" y="226"/>
                    </a:lnTo>
                    <a:lnTo>
                      <a:pt x="85" y="224"/>
                    </a:lnTo>
                    <a:lnTo>
                      <a:pt x="87" y="196"/>
                    </a:lnTo>
                    <a:lnTo>
                      <a:pt x="0" y="186"/>
                    </a:lnTo>
                    <a:lnTo>
                      <a:pt x="8" y="126"/>
                    </a:lnTo>
                    <a:lnTo>
                      <a:pt x="0" y="125"/>
                    </a:lnTo>
                    <a:lnTo>
                      <a:pt x="6" y="65"/>
                    </a:lnTo>
                    <a:lnTo>
                      <a:pt x="48" y="69"/>
                    </a:lnTo>
                    <a:lnTo>
                      <a:pt x="52" y="23"/>
                    </a:lnTo>
                    <a:lnTo>
                      <a:pt x="54" y="9"/>
                    </a:lnTo>
                    <a:lnTo>
                      <a:pt x="85" y="11"/>
                    </a:lnTo>
                    <a:lnTo>
                      <a:pt x="87" y="0"/>
                    </a:lnTo>
                    <a:lnTo>
                      <a:pt x="129" y="4"/>
                    </a:lnTo>
                    <a:lnTo>
                      <a:pt x="129" y="9"/>
                    </a:lnTo>
                    <a:lnTo>
                      <a:pt x="146" y="11"/>
                    </a:lnTo>
                    <a:lnTo>
                      <a:pt x="146" y="23"/>
                    </a:lnTo>
                    <a:lnTo>
                      <a:pt x="219" y="29"/>
                    </a:lnTo>
                    <a:lnTo>
                      <a:pt x="217" y="63"/>
                    </a:lnTo>
                    <a:lnTo>
                      <a:pt x="210" y="153"/>
                    </a:lnTo>
                    <a:lnTo>
                      <a:pt x="198" y="2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8" name="Freeform 1198"/>
              <p:cNvSpPr>
                <a:spLocks/>
              </p:cNvSpPr>
              <p:nvPr/>
            </p:nvSpPr>
            <p:spPr bwMode="auto">
              <a:xfrm>
                <a:off x="15060" y="10152"/>
                <a:ext cx="163" cy="234"/>
              </a:xfrm>
              <a:custGeom>
                <a:avLst/>
                <a:gdLst>
                  <a:gd name="T0" fmla="*/ 7 w 163"/>
                  <a:gd name="T1" fmla="*/ 172 h 234"/>
                  <a:gd name="T2" fmla="*/ 4 w 163"/>
                  <a:gd name="T3" fmla="*/ 130 h 234"/>
                  <a:gd name="T4" fmla="*/ 0 w 163"/>
                  <a:gd name="T5" fmla="*/ 23 h 234"/>
                  <a:gd name="T6" fmla="*/ 46 w 163"/>
                  <a:gd name="T7" fmla="*/ 0 h 234"/>
                  <a:gd name="T8" fmla="*/ 94 w 163"/>
                  <a:gd name="T9" fmla="*/ 17 h 234"/>
                  <a:gd name="T10" fmla="*/ 100 w 163"/>
                  <a:gd name="T11" fmla="*/ 136 h 234"/>
                  <a:gd name="T12" fmla="*/ 128 w 163"/>
                  <a:gd name="T13" fmla="*/ 136 h 234"/>
                  <a:gd name="T14" fmla="*/ 130 w 163"/>
                  <a:gd name="T15" fmla="*/ 165 h 234"/>
                  <a:gd name="T16" fmla="*/ 159 w 163"/>
                  <a:gd name="T17" fmla="*/ 165 h 234"/>
                  <a:gd name="T18" fmla="*/ 163 w 163"/>
                  <a:gd name="T19" fmla="*/ 224 h 234"/>
                  <a:gd name="T20" fmla="*/ 73 w 163"/>
                  <a:gd name="T21" fmla="*/ 232 h 234"/>
                  <a:gd name="T22" fmla="*/ 11 w 163"/>
                  <a:gd name="T23" fmla="*/ 234 h 234"/>
                  <a:gd name="T24" fmla="*/ 7 w 163"/>
                  <a:gd name="T25" fmla="*/ 17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234">
                    <a:moveTo>
                      <a:pt x="7" y="172"/>
                    </a:moveTo>
                    <a:lnTo>
                      <a:pt x="4" y="130"/>
                    </a:lnTo>
                    <a:lnTo>
                      <a:pt x="0" y="23"/>
                    </a:lnTo>
                    <a:lnTo>
                      <a:pt x="46" y="0"/>
                    </a:lnTo>
                    <a:lnTo>
                      <a:pt x="94" y="17"/>
                    </a:lnTo>
                    <a:lnTo>
                      <a:pt x="100" y="136"/>
                    </a:lnTo>
                    <a:lnTo>
                      <a:pt x="128" y="136"/>
                    </a:lnTo>
                    <a:lnTo>
                      <a:pt x="130" y="165"/>
                    </a:lnTo>
                    <a:lnTo>
                      <a:pt x="159" y="165"/>
                    </a:lnTo>
                    <a:lnTo>
                      <a:pt x="163" y="224"/>
                    </a:lnTo>
                    <a:lnTo>
                      <a:pt x="73" y="232"/>
                    </a:lnTo>
                    <a:lnTo>
                      <a:pt x="11" y="234"/>
                    </a:lnTo>
                    <a:lnTo>
                      <a:pt x="7" y="1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39" name="Freeform 1199"/>
              <p:cNvSpPr>
                <a:spLocks/>
              </p:cNvSpPr>
              <p:nvPr/>
            </p:nvSpPr>
            <p:spPr bwMode="auto">
              <a:xfrm>
                <a:off x="12875" y="10171"/>
                <a:ext cx="219" cy="130"/>
              </a:xfrm>
              <a:custGeom>
                <a:avLst/>
                <a:gdLst>
                  <a:gd name="T0" fmla="*/ 213 w 219"/>
                  <a:gd name="T1" fmla="*/ 130 h 130"/>
                  <a:gd name="T2" fmla="*/ 11 w 219"/>
                  <a:gd name="T3" fmla="*/ 123 h 130"/>
                  <a:gd name="T4" fmla="*/ 0 w 219"/>
                  <a:gd name="T5" fmla="*/ 123 h 130"/>
                  <a:gd name="T6" fmla="*/ 7 w 219"/>
                  <a:gd name="T7" fmla="*/ 0 h 130"/>
                  <a:gd name="T8" fmla="*/ 119 w 219"/>
                  <a:gd name="T9" fmla="*/ 4 h 130"/>
                  <a:gd name="T10" fmla="*/ 219 w 219"/>
                  <a:gd name="T11" fmla="*/ 7 h 130"/>
                  <a:gd name="T12" fmla="*/ 213 w 21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3" y="130"/>
                    </a:moveTo>
                    <a:lnTo>
                      <a:pt x="11" y="123"/>
                    </a:lnTo>
                    <a:lnTo>
                      <a:pt x="0" y="123"/>
                    </a:lnTo>
                    <a:lnTo>
                      <a:pt x="7" y="0"/>
                    </a:lnTo>
                    <a:lnTo>
                      <a:pt x="119" y="4"/>
                    </a:lnTo>
                    <a:lnTo>
                      <a:pt x="219" y="7"/>
                    </a:lnTo>
                    <a:lnTo>
                      <a:pt x="213"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0" name="Freeform 1200"/>
              <p:cNvSpPr>
                <a:spLocks/>
              </p:cNvSpPr>
              <p:nvPr/>
            </p:nvSpPr>
            <p:spPr bwMode="auto">
              <a:xfrm>
                <a:off x="12700" y="10163"/>
                <a:ext cx="186" cy="250"/>
              </a:xfrm>
              <a:custGeom>
                <a:avLst/>
                <a:gdLst>
                  <a:gd name="T0" fmla="*/ 181 w 186"/>
                  <a:gd name="T1" fmla="*/ 250 h 250"/>
                  <a:gd name="T2" fmla="*/ 25 w 186"/>
                  <a:gd name="T3" fmla="*/ 244 h 250"/>
                  <a:gd name="T4" fmla="*/ 25 w 186"/>
                  <a:gd name="T5" fmla="*/ 238 h 250"/>
                  <a:gd name="T6" fmla="*/ 21 w 186"/>
                  <a:gd name="T7" fmla="*/ 227 h 250"/>
                  <a:gd name="T8" fmla="*/ 10 w 186"/>
                  <a:gd name="T9" fmla="*/ 213 h 250"/>
                  <a:gd name="T10" fmla="*/ 6 w 186"/>
                  <a:gd name="T11" fmla="*/ 204 h 250"/>
                  <a:gd name="T12" fmla="*/ 0 w 186"/>
                  <a:gd name="T13" fmla="*/ 181 h 250"/>
                  <a:gd name="T14" fmla="*/ 4 w 186"/>
                  <a:gd name="T15" fmla="*/ 161 h 250"/>
                  <a:gd name="T16" fmla="*/ 19 w 186"/>
                  <a:gd name="T17" fmla="*/ 138 h 250"/>
                  <a:gd name="T18" fmla="*/ 14 w 186"/>
                  <a:gd name="T19" fmla="*/ 125 h 250"/>
                  <a:gd name="T20" fmla="*/ 23 w 186"/>
                  <a:gd name="T21" fmla="*/ 108 h 250"/>
                  <a:gd name="T22" fmla="*/ 23 w 186"/>
                  <a:gd name="T23" fmla="*/ 96 h 250"/>
                  <a:gd name="T24" fmla="*/ 14 w 186"/>
                  <a:gd name="T25" fmla="*/ 71 h 250"/>
                  <a:gd name="T26" fmla="*/ 14 w 186"/>
                  <a:gd name="T27" fmla="*/ 58 h 250"/>
                  <a:gd name="T28" fmla="*/ 23 w 186"/>
                  <a:gd name="T29" fmla="*/ 39 h 250"/>
                  <a:gd name="T30" fmla="*/ 19 w 186"/>
                  <a:gd name="T31" fmla="*/ 25 h 250"/>
                  <a:gd name="T32" fmla="*/ 23 w 186"/>
                  <a:gd name="T33" fmla="*/ 19 h 250"/>
                  <a:gd name="T34" fmla="*/ 21 w 186"/>
                  <a:gd name="T35" fmla="*/ 14 h 250"/>
                  <a:gd name="T36" fmla="*/ 10 w 186"/>
                  <a:gd name="T37" fmla="*/ 10 h 250"/>
                  <a:gd name="T38" fmla="*/ 4 w 186"/>
                  <a:gd name="T39" fmla="*/ 0 h 250"/>
                  <a:gd name="T40" fmla="*/ 140 w 186"/>
                  <a:gd name="T41" fmla="*/ 6 h 250"/>
                  <a:gd name="T42" fmla="*/ 182 w 186"/>
                  <a:gd name="T43" fmla="*/ 8 h 250"/>
                  <a:gd name="T44" fmla="*/ 175 w 186"/>
                  <a:gd name="T45" fmla="*/ 131 h 250"/>
                  <a:gd name="T46" fmla="*/ 186 w 186"/>
                  <a:gd name="T47" fmla="*/ 131 h 250"/>
                  <a:gd name="T48" fmla="*/ 181 w 186"/>
                  <a:gd name="T4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250">
                    <a:moveTo>
                      <a:pt x="181" y="250"/>
                    </a:moveTo>
                    <a:lnTo>
                      <a:pt x="25" y="244"/>
                    </a:lnTo>
                    <a:lnTo>
                      <a:pt x="25" y="238"/>
                    </a:lnTo>
                    <a:lnTo>
                      <a:pt x="21" y="227"/>
                    </a:lnTo>
                    <a:lnTo>
                      <a:pt x="10" y="213"/>
                    </a:lnTo>
                    <a:lnTo>
                      <a:pt x="6" y="204"/>
                    </a:lnTo>
                    <a:lnTo>
                      <a:pt x="0" y="181"/>
                    </a:lnTo>
                    <a:lnTo>
                      <a:pt x="4" y="161"/>
                    </a:lnTo>
                    <a:lnTo>
                      <a:pt x="19" y="138"/>
                    </a:lnTo>
                    <a:lnTo>
                      <a:pt x="14" y="125"/>
                    </a:lnTo>
                    <a:lnTo>
                      <a:pt x="23" y="108"/>
                    </a:lnTo>
                    <a:lnTo>
                      <a:pt x="23" y="96"/>
                    </a:lnTo>
                    <a:lnTo>
                      <a:pt x="14" y="71"/>
                    </a:lnTo>
                    <a:lnTo>
                      <a:pt x="14" y="58"/>
                    </a:lnTo>
                    <a:lnTo>
                      <a:pt x="23" y="39"/>
                    </a:lnTo>
                    <a:lnTo>
                      <a:pt x="19" y="25"/>
                    </a:lnTo>
                    <a:lnTo>
                      <a:pt x="23" y="19"/>
                    </a:lnTo>
                    <a:lnTo>
                      <a:pt x="21" y="14"/>
                    </a:lnTo>
                    <a:lnTo>
                      <a:pt x="10" y="10"/>
                    </a:lnTo>
                    <a:lnTo>
                      <a:pt x="4" y="0"/>
                    </a:lnTo>
                    <a:lnTo>
                      <a:pt x="140" y="6"/>
                    </a:lnTo>
                    <a:lnTo>
                      <a:pt x="182" y="8"/>
                    </a:lnTo>
                    <a:lnTo>
                      <a:pt x="175" y="131"/>
                    </a:lnTo>
                    <a:lnTo>
                      <a:pt x="186" y="131"/>
                    </a:lnTo>
                    <a:lnTo>
                      <a:pt x="181" y="2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1" name="Freeform 1201"/>
              <p:cNvSpPr>
                <a:spLocks/>
              </p:cNvSpPr>
              <p:nvPr/>
            </p:nvSpPr>
            <p:spPr bwMode="auto">
              <a:xfrm>
                <a:off x="13088" y="10178"/>
                <a:ext cx="250" cy="131"/>
              </a:xfrm>
              <a:custGeom>
                <a:avLst/>
                <a:gdLst>
                  <a:gd name="T0" fmla="*/ 10 w 250"/>
                  <a:gd name="T1" fmla="*/ 123 h 131"/>
                  <a:gd name="T2" fmla="*/ 0 w 250"/>
                  <a:gd name="T3" fmla="*/ 123 h 131"/>
                  <a:gd name="T4" fmla="*/ 6 w 250"/>
                  <a:gd name="T5" fmla="*/ 0 h 131"/>
                  <a:gd name="T6" fmla="*/ 152 w 250"/>
                  <a:gd name="T7" fmla="*/ 6 h 131"/>
                  <a:gd name="T8" fmla="*/ 250 w 250"/>
                  <a:gd name="T9" fmla="*/ 10 h 131"/>
                  <a:gd name="T10" fmla="*/ 244 w 250"/>
                  <a:gd name="T11" fmla="*/ 131 h 131"/>
                  <a:gd name="T12" fmla="*/ 10 w 250"/>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50" h="131">
                    <a:moveTo>
                      <a:pt x="10" y="123"/>
                    </a:moveTo>
                    <a:lnTo>
                      <a:pt x="0" y="123"/>
                    </a:lnTo>
                    <a:lnTo>
                      <a:pt x="6" y="0"/>
                    </a:lnTo>
                    <a:lnTo>
                      <a:pt x="152" y="6"/>
                    </a:lnTo>
                    <a:lnTo>
                      <a:pt x="250" y="10"/>
                    </a:lnTo>
                    <a:lnTo>
                      <a:pt x="244" y="131"/>
                    </a:lnTo>
                    <a:lnTo>
                      <a:pt x="1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2" name="Freeform 1202"/>
              <p:cNvSpPr>
                <a:spLocks/>
              </p:cNvSpPr>
              <p:nvPr/>
            </p:nvSpPr>
            <p:spPr bwMode="auto">
              <a:xfrm>
                <a:off x="11873" y="10115"/>
                <a:ext cx="280" cy="138"/>
              </a:xfrm>
              <a:custGeom>
                <a:avLst/>
                <a:gdLst>
                  <a:gd name="T0" fmla="*/ 272 w 280"/>
                  <a:gd name="T1" fmla="*/ 138 h 138"/>
                  <a:gd name="T2" fmla="*/ 255 w 280"/>
                  <a:gd name="T3" fmla="*/ 138 h 138"/>
                  <a:gd name="T4" fmla="*/ 0 w 280"/>
                  <a:gd name="T5" fmla="*/ 115 h 138"/>
                  <a:gd name="T6" fmla="*/ 7 w 280"/>
                  <a:gd name="T7" fmla="*/ 25 h 138"/>
                  <a:gd name="T8" fmla="*/ 67 w 280"/>
                  <a:gd name="T9" fmla="*/ 33 h 138"/>
                  <a:gd name="T10" fmla="*/ 71 w 280"/>
                  <a:gd name="T11" fmla="*/ 0 h 138"/>
                  <a:gd name="T12" fmla="*/ 117 w 280"/>
                  <a:gd name="T13" fmla="*/ 2 h 138"/>
                  <a:gd name="T14" fmla="*/ 207 w 280"/>
                  <a:gd name="T15" fmla="*/ 10 h 138"/>
                  <a:gd name="T16" fmla="*/ 280 w 280"/>
                  <a:gd name="T17" fmla="*/ 15 h 138"/>
                  <a:gd name="T18" fmla="*/ 272 w 280"/>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138">
                    <a:moveTo>
                      <a:pt x="272" y="138"/>
                    </a:moveTo>
                    <a:lnTo>
                      <a:pt x="255" y="138"/>
                    </a:lnTo>
                    <a:lnTo>
                      <a:pt x="0" y="115"/>
                    </a:lnTo>
                    <a:lnTo>
                      <a:pt x="7" y="25"/>
                    </a:lnTo>
                    <a:lnTo>
                      <a:pt x="67" y="33"/>
                    </a:lnTo>
                    <a:lnTo>
                      <a:pt x="71" y="0"/>
                    </a:lnTo>
                    <a:lnTo>
                      <a:pt x="117" y="2"/>
                    </a:lnTo>
                    <a:lnTo>
                      <a:pt x="207" y="10"/>
                    </a:lnTo>
                    <a:lnTo>
                      <a:pt x="280" y="15"/>
                    </a:lnTo>
                    <a:lnTo>
                      <a:pt x="272"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3" name="Freeform 1203"/>
              <p:cNvSpPr>
                <a:spLocks/>
              </p:cNvSpPr>
              <p:nvPr/>
            </p:nvSpPr>
            <p:spPr bwMode="auto">
              <a:xfrm>
                <a:off x="12145" y="10130"/>
                <a:ext cx="223" cy="164"/>
              </a:xfrm>
              <a:custGeom>
                <a:avLst/>
                <a:gdLst>
                  <a:gd name="T0" fmla="*/ 223 w 223"/>
                  <a:gd name="T1" fmla="*/ 164 h 164"/>
                  <a:gd name="T2" fmla="*/ 102 w 223"/>
                  <a:gd name="T3" fmla="*/ 156 h 164"/>
                  <a:gd name="T4" fmla="*/ 104 w 223"/>
                  <a:gd name="T5" fmla="*/ 131 h 164"/>
                  <a:gd name="T6" fmla="*/ 0 w 223"/>
                  <a:gd name="T7" fmla="*/ 123 h 164"/>
                  <a:gd name="T8" fmla="*/ 8 w 223"/>
                  <a:gd name="T9" fmla="*/ 0 h 164"/>
                  <a:gd name="T10" fmla="*/ 208 w 223"/>
                  <a:gd name="T11" fmla="*/ 14 h 164"/>
                  <a:gd name="T12" fmla="*/ 219 w 223"/>
                  <a:gd name="T13" fmla="*/ 16 h 164"/>
                  <a:gd name="T14" fmla="*/ 211 w 223"/>
                  <a:gd name="T15" fmla="*/ 137 h 164"/>
                  <a:gd name="T16" fmla="*/ 223 w 223"/>
                  <a:gd name="T17" fmla="*/ 137 h 164"/>
                  <a:gd name="T18" fmla="*/ 223 w 223"/>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64">
                    <a:moveTo>
                      <a:pt x="223" y="164"/>
                    </a:moveTo>
                    <a:lnTo>
                      <a:pt x="102" y="156"/>
                    </a:lnTo>
                    <a:lnTo>
                      <a:pt x="104" y="131"/>
                    </a:lnTo>
                    <a:lnTo>
                      <a:pt x="0" y="123"/>
                    </a:lnTo>
                    <a:lnTo>
                      <a:pt x="8" y="0"/>
                    </a:lnTo>
                    <a:lnTo>
                      <a:pt x="208" y="14"/>
                    </a:lnTo>
                    <a:lnTo>
                      <a:pt x="219" y="16"/>
                    </a:lnTo>
                    <a:lnTo>
                      <a:pt x="211" y="137"/>
                    </a:lnTo>
                    <a:lnTo>
                      <a:pt x="223" y="137"/>
                    </a:lnTo>
                    <a:lnTo>
                      <a:pt x="223" y="16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4" name="Freeform 1204"/>
              <p:cNvSpPr>
                <a:spLocks/>
              </p:cNvSpPr>
              <p:nvPr/>
            </p:nvSpPr>
            <p:spPr bwMode="auto">
              <a:xfrm>
                <a:off x="13332" y="10188"/>
                <a:ext cx="188" cy="123"/>
              </a:xfrm>
              <a:custGeom>
                <a:avLst/>
                <a:gdLst>
                  <a:gd name="T0" fmla="*/ 186 w 188"/>
                  <a:gd name="T1" fmla="*/ 123 h 123"/>
                  <a:gd name="T2" fmla="*/ 9 w 188"/>
                  <a:gd name="T3" fmla="*/ 121 h 123"/>
                  <a:gd name="T4" fmla="*/ 0 w 188"/>
                  <a:gd name="T5" fmla="*/ 121 h 123"/>
                  <a:gd name="T6" fmla="*/ 6 w 188"/>
                  <a:gd name="T7" fmla="*/ 0 h 123"/>
                  <a:gd name="T8" fmla="*/ 90 w 188"/>
                  <a:gd name="T9" fmla="*/ 0 h 123"/>
                  <a:gd name="T10" fmla="*/ 188 w 188"/>
                  <a:gd name="T11" fmla="*/ 2 h 123"/>
                  <a:gd name="T12" fmla="*/ 186 w 188"/>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88" h="123">
                    <a:moveTo>
                      <a:pt x="186" y="123"/>
                    </a:moveTo>
                    <a:lnTo>
                      <a:pt x="9" y="121"/>
                    </a:lnTo>
                    <a:lnTo>
                      <a:pt x="0" y="121"/>
                    </a:lnTo>
                    <a:lnTo>
                      <a:pt x="6" y="0"/>
                    </a:lnTo>
                    <a:lnTo>
                      <a:pt x="90" y="0"/>
                    </a:lnTo>
                    <a:lnTo>
                      <a:pt x="188" y="2"/>
                    </a:lnTo>
                    <a:lnTo>
                      <a:pt x="18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5" name="Freeform 1205"/>
              <p:cNvSpPr>
                <a:spLocks/>
              </p:cNvSpPr>
              <p:nvPr/>
            </p:nvSpPr>
            <p:spPr bwMode="auto">
              <a:xfrm>
                <a:off x="13518" y="10190"/>
                <a:ext cx="177" cy="246"/>
              </a:xfrm>
              <a:custGeom>
                <a:avLst/>
                <a:gdLst>
                  <a:gd name="T0" fmla="*/ 10 w 177"/>
                  <a:gd name="T1" fmla="*/ 242 h 246"/>
                  <a:gd name="T2" fmla="*/ 10 w 177"/>
                  <a:gd name="T3" fmla="*/ 221 h 246"/>
                  <a:gd name="T4" fmla="*/ 4 w 177"/>
                  <a:gd name="T5" fmla="*/ 219 h 246"/>
                  <a:gd name="T6" fmla="*/ 6 w 177"/>
                  <a:gd name="T7" fmla="*/ 123 h 246"/>
                  <a:gd name="T8" fmla="*/ 0 w 177"/>
                  <a:gd name="T9" fmla="*/ 121 h 246"/>
                  <a:gd name="T10" fmla="*/ 2 w 177"/>
                  <a:gd name="T11" fmla="*/ 0 h 246"/>
                  <a:gd name="T12" fmla="*/ 121 w 177"/>
                  <a:gd name="T13" fmla="*/ 2 h 246"/>
                  <a:gd name="T14" fmla="*/ 123 w 177"/>
                  <a:gd name="T15" fmla="*/ 4 h 246"/>
                  <a:gd name="T16" fmla="*/ 125 w 177"/>
                  <a:gd name="T17" fmla="*/ 12 h 246"/>
                  <a:gd name="T18" fmla="*/ 131 w 177"/>
                  <a:gd name="T19" fmla="*/ 15 h 246"/>
                  <a:gd name="T20" fmla="*/ 132 w 177"/>
                  <a:gd name="T21" fmla="*/ 50 h 246"/>
                  <a:gd name="T22" fmla="*/ 138 w 177"/>
                  <a:gd name="T23" fmla="*/ 58 h 246"/>
                  <a:gd name="T24" fmla="*/ 140 w 177"/>
                  <a:gd name="T25" fmla="*/ 73 h 246"/>
                  <a:gd name="T26" fmla="*/ 144 w 177"/>
                  <a:gd name="T27" fmla="*/ 77 h 246"/>
                  <a:gd name="T28" fmla="*/ 154 w 177"/>
                  <a:gd name="T29" fmla="*/ 96 h 246"/>
                  <a:gd name="T30" fmla="*/ 163 w 177"/>
                  <a:gd name="T31" fmla="*/ 100 h 246"/>
                  <a:gd name="T32" fmla="*/ 165 w 177"/>
                  <a:gd name="T33" fmla="*/ 104 h 246"/>
                  <a:gd name="T34" fmla="*/ 167 w 177"/>
                  <a:gd name="T35" fmla="*/ 138 h 246"/>
                  <a:gd name="T36" fmla="*/ 169 w 177"/>
                  <a:gd name="T37" fmla="*/ 146 h 246"/>
                  <a:gd name="T38" fmla="*/ 169 w 177"/>
                  <a:gd name="T39" fmla="*/ 156 h 246"/>
                  <a:gd name="T40" fmla="*/ 173 w 177"/>
                  <a:gd name="T41" fmla="*/ 159 h 246"/>
                  <a:gd name="T42" fmla="*/ 177 w 177"/>
                  <a:gd name="T43" fmla="*/ 188 h 246"/>
                  <a:gd name="T44" fmla="*/ 171 w 177"/>
                  <a:gd name="T45" fmla="*/ 215 h 246"/>
                  <a:gd name="T46" fmla="*/ 175 w 177"/>
                  <a:gd name="T47" fmla="*/ 240 h 246"/>
                  <a:gd name="T48" fmla="*/ 173 w 177"/>
                  <a:gd name="T49" fmla="*/ 246 h 246"/>
                  <a:gd name="T50" fmla="*/ 10 w 177"/>
                  <a:gd name="T51" fmla="*/ 24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7" h="246">
                    <a:moveTo>
                      <a:pt x="10" y="242"/>
                    </a:moveTo>
                    <a:lnTo>
                      <a:pt x="10" y="221"/>
                    </a:lnTo>
                    <a:lnTo>
                      <a:pt x="4" y="219"/>
                    </a:lnTo>
                    <a:lnTo>
                      <a:pt x="6" y="123"/>
                    </a:lnTo>
                    <a:lnTo>
                      <a:pt x="0" y="121"/>
                    </a:lnTo>
                    <a:lnTo>
                      <a:pt x="2" y="0"/>
                    </a:lnTo>
                    <a:lnTo>
                      <a:pt x="121" y="2"/>
                    </a:lnTo>
                    <a:lnTo>
                      <a:pt x="123" y="4"/>
                    </a:lnTo>
                    <a:lnTo>
                      <a:pt x="125" y="12"/>
                    </a:lnTo>
                    <a:lnTo>
                      <a:pt x="131" y="15"/>
                    </a:lnTo>
                    <a:lnTo>
                      <a:pt x="132" y="50"/>
                    </a:lnTo>
                    <a:lnTo>
                      <a:pt x="138" y="58"/>
                    </a:lnTo>
                    <a:lnTo>
                      <a:pt x="140" y="73"/>
                    </a:lnTo>
                    <a:lnTo>
                      <a:pt x="144" y="77"/>
                    </a:lnTo>
                    <a:lnTo>
                      <a:pt x="154" y="96"/>
                    </a:lnTo>
                    <a:lnTo>
                      <a:pt x="163" y="100"/>
                    </a:lnTo>
                    <a:lnTo>
                      <a:pt x="165" y="104"/>
                    </a:lnTo>
                    <a:lnTo>
                      <a:pt x="167" y="138"/>
                    </a:lnTo>
                    <a:lnTo>
                      <a:pt x="169" y="146"/>
                    </a:lnTo>
                    <a:lnTo>
                      <a:pt x="169" y="156"/>
                    </a:lnTo>
                    <a:lnTo>
                      <a:pt x="173" y="159"/>
                    </a:lnTo>
                    <a:lnTo>
                      <a:pt x="177" y="188"/>
                    </a:lnTo>
                    <a:lnTo>
                      <a:pt x="171" y="215"/>
                    </a:lnTo>
                    <a:lnTo>
                      <a:pt x="175" y="240"/>
                    </a:lnTo>
                    <a:lnTo>
                      <a:pt x="173" y="246"/>
                    </a:lnTo>
                    <a:lnTo>
                      <a:pt x="10" y="2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6" name="Freeform 1206"/>
              <p:cNvSpPr>
                <a:spLocks/>
              </p:cNvSpPr>
              <p:nvPr/>
            </p:nvSpPr>
            <p:spPr bwMode="auto">
              <a:xfrm>
                <a:off x="13641" y="10192"/>
                <a:ext cx="125" cy="213"/>
              </a:xfrm>
              <a:custGeom>
                <a:avLst/>
                <a:gdLst>
                  <a:gd name="T0" fmla="*/ 48 w 125"/>
                  <a:gd name="T1" fmla="*/ 213 h 213"/>
                  <a:gd name="T2" fmla="*/ 54 w 125"/>
                  <a:gd name="T3" fmla="*/ 186 h 213"/>
                  <a:gd name="T4" fmla="*/ 50 w 125"/>
                  <a:gd name="T5" fmla="*/ 157 h 213"/>
                  <a:gd name="T6" fmla="*/ 46 w 125"/>
                  <a:gd name="T7" fmla="*/ 154 h 213"/>
                  <a:gd name="T8" fmla="*/ 46 w 125"/>
                  <a:gd name="T9" fmla="*/ 144 h 213"/>
                  <a:gd name="T10" fmla="*/ 44 w 125"/>
                  <a:gd name="T11" fmla="*/ 136 h 213"/>
                  <a:gd name="T12" fmla="*/ 42 w 125"/>
                  <a:gd name="T13" fmla="*/ 102 h 213"/>
                  <a:gd name="T14" fmla="*/ 40 w 125"/>
                  <a:gd name="T15" fmla="*/ 98 h 213"/>
                  <a:gd name="T16" fmla="*/ 31 w 125"/>
                  <a:gd name="T17" fmla="*/ 94 h 213"/>
                  <a:gd name="T18" fmla="*/ 21 w 125"/>
                  <a:gd name="T19" fmla="*/ 75 h 213"/>
                  <a:gd name="T20" fmla="*/ 17 w 125"/>
                  <a:gd name="T21" fmla="*/ 71 h 213"/>
                  <a:gd name="T22" fmla="*/ 15 w 125"/>
                  <a:gd name="T23" fmla="*/ 56 h 213"/>
                  <a:gd name="T24" fmla="*/ 9 w 125"/>
                  <a:gd name="T25" fmla="*/ 48 h 213"/>
                  <a:gd name="T26" fmla="*/ 8 w 125"/>
                  <a:gd name="T27" fmla="*/ 13 h 213"/>
                  <a:gd name="T28" fmla="*/ 2 w 125"/>
                  <a:gd name="T29" fmla="*/ 10 h 213"/>
                  <a:gd name="T30" fmla="*/ 0 w 125"/>
                  <a:gd name="T31" fmla="*/ 2 h 213"/>
                  <a:gd name="T32" fmla="*/ 121 w 125"/>
                  <a:gd name="T33" fmla="*/ 0 h 213"/>
                  <a:gd name="T34" fmla="*/ 121 w 125"/>
                  <a:gd name="T35" fmla="*/ 121 h 213"/>
                  <a:gd name="T36" fmla="*/ 125 w 125"/>
                  <a:gd name="T37" fmla="*/ 123 h 213"/>
                  <a:gd name="T38" fmla="*/ 125 w 125"/>
                  <a:gd name="T39" fmla="*/ 184 h 213"/>
                  <a:gd name="T40" fmla="*/ 123 w 125"/>
                  <a:gd name="T41" fmla="*/ 213 h 213"/>
                  <a:gd name="T42" fmla="*/ 48 w 125"/>
                  <a:gd name="T43"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213">
                    <a:moveTo>
                      <a:pt x="48" y="213"/>
                    </a:moveTo>
                    <a:lnTo>
                      <a:pt x="54" y="186"/>
                    </a:lnTo>
                    <a:lnTo>
                      <a:pt x="50" y="157"/>
                    </a:lnTo>
                    <a:lnTo>
                      <a:pt x="46" y="154"/>
                    </a:lnTo>
                    <a:lnTo>
                      <a:pt x="46" y="144"/>
                    </a:lnTo>
                    <a:lnTo>
                      <a:pt x="44" y="136"/>
                    </a:lnTo>
                    <a:lnTo>
                      <a:pt x="42" y="102"/>
                    </a:lnTo>
                    <a:lnTo>
                      <a:pt x="40" y="98"/>
                    </a:lnTo>
                    <a:lnTo>
                      <a:pt x="31" y="94"/>
                    </a:lnTo>
                    <a:lnTo>
                      <a:pt x="21" y="75"/>
                    </a:lnTo>
                    <a:lnTo>
                      <a:pt x="17" y="71"/>
                    </a:lnTo>
                    <a:lnTo>
                      <a:pt x="15" y="56"/>
                    </a:lnTo>
                    <a:lnTo>
                      <a:pt x="9" y="48"/>
                    </a:lnTo>
                    <a:lnTo>
                      <a:pt x="8" y="13"/>
                    </a:lnTo>
                    <a:lnTo>
                      <a:pt x="2" y="10"/>
                    </a:lnTo>
                    <a:lnTo>
                      <a:pt x="0" y="2"/>
                    </a:lnTo>
                    <a:lnTo>
                      <a:pt x="121" y="0"/>
                    </a:lnTo>
                    <a:lnTo>
                      <a:pt x="121" y="121"/>
                    </a:lnTo>
                    <a:lnTo>
                      <a:pt x="125" y="123"/>
                    </a:lnTo>
                    <a:lnTo>
                      <a:pt x="125" y="184"/>
                    </a:lnTo>
                    <a:lnTo>
                      <a:pt x="123" y="213"/>
                    </a:lnTo>
                    <a:lnTo>
                      <a:pt x="48" y="2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7" name="Freeform 1207"/>
              <p:cNvSpPr>
                <a:spLocks/>
              </p:cNvSpPr>
              <p:nvPr/>
            </p:nvSpPr>
            <p:spPr bwMode="auto">
              <a:xfrm>
                <a:off x="15154" y="10169"/>
                <a:ext cx="161" cy="207"/>
              </a:xfrm>
              <a:custGeom>
                <a:avLst/>
                <a:gdLst>
                  <a:gd name="T0" fmla="*/ 31 w 161"/>
                  <a:gd name="T1" fmla="*/ 6 h 207"/>
                  <a:gd name="T2" fmla="*/ 38 w 161"/>
                  <a:gd name="T3" fmla="*/ 15 h 207"/>
                  <a:gd name="T4" fmla="*/ 56 w 161"/>
                  <a:gd name="T5" fmla="*/ 9 h 207"/>
                  <a:gd name="T6" fmla="*/ 57 w 161"/>
                  <a:gd name="T7" fmla="*/ 11 h 207"/>
                  <a:gd name="T8" fmla="*/ 59 w 161"/>
                  <a:gd name="T9" fmla="*/ 19 h 207"/>
                  <a:gd name="T10" fmla="*/ 65 w 161"/>
                  <a:gd name="T11" fmla="*/ 19 h 207"/>
                  <a:gd name="T12" fmla="*/ 69 w 161"/>
                  <a:gd name="T13" fmla="*/ 23 h 207"/>
                  <a:gd name="T14" fmla="*/ 80 w 161"/>
                  <a:gd name="T15" fmla="*/ 23 h 207"/>
                  <a:gd name="T16" fmla="*/ 94 w 161"/>
                  <a:gd name="T17" fmla="*/ 46 h 207"/>
                  <a:gd name="T18" fmla="*/ 100 w 161"/>
                  <a:gd name="T19" fmla="*/ 61 h 207"/>
                  <a:gd name="T20" fmla="*/ 107 w 161"/>
                  <a:gd name="T21" fmla="*/ 71 h 207"/>
                  <a:gd name="T22" fmla="*/ 107 w 161"/>
                  <a:gd name="T23" fmla="*/ 81 h 207"/>
                  <a:gd name="T24" fmla="*/ 153 w 161"/>
                  <a:gd name="T25" fmla="*/ 90 h 207"/>
                  <a:gd name="T26" fmla="*/ 161 w 161"/>
                  <a:gd name="T27" fmla="*/ 201 h 207"/>
                  <a:gd name="T28" fmla="*/ 134 w 161"/>
                  <a:gd name="T29" fmla="*/ 203 h 207"/>
                  <a:gd name="T30" fmla="*/ 69 w 161"/>
                  <a:gd name="T31" fmla="*/ 207 h 207"/>
                  <a:gd name="T32" fmla="*/ 65 w 161"/>
                  <a:gd name="T33" fmla="*/ 148 h 207"/>
                  <a:gd name="T34" fmla="*/ 36 w 161"/>
                  <a:gd name="T35" fmla="*/ 148 h 207"/>
                  <a:gd name="T36" fmla="*/ 34 w 161"/>
                  <a:gd name="T37" fmla="*/ 119 h 207"/>
                  <a:gd name="T38" fmla="*/ 6 w 161"/>
                  <a:gd name="T39" fmla="*/ 119 h 207"/>
                  <a:gd name="T40" fmla="*/ 0 w 161"/>
                  <a:gd name="T41" fmla="*/ 0 h 207"/>
                  <a:gd name="T42" fmla="*/ 31 w 161"/>
                  <a:gd name="T4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207">
                    <a:moveTo>
                      <a:pt x="31" y="6"/>
                    </a:moveTo>
                    <a:lnTo>
                      <a:pt x="38" y="15"/>
                    </a:lnTo>
                    <a:lnTo>
                      <a:pt x="56" y="9"/>
                    </a:lnTo>
                    <a:lnTo>
                      <a:pt x="57" y="11"/>
                    </a:lnTo>
                    <a:lnTo>
                      <a:pt x="59" y="19"/>
                    </a:lnTo>
                    <a:lnTo>
                      <a:pt x="65" y="19"/>
                    </a:lnTo>
                    <a:lnTo>
                      <a:pt x="69" y="23"/>
                    </a:lnTo>
                    <a:lnTo>
                      <a:pt x="80" y="23"/>
                    </a:lnTo>
                    <a:lnTo>
                      <a:pt x="94" y="46"/>
                    </a:lnTo>
                    <a:lnTo>
                      <a:pt x="100" y="61"/>
                    </a:lnTo>
                    <a:lnTo>
                      <a:pt x="107" y="71"/>
                    </a:lnTo>
                    <a:lnTo>
                      <a:pt x="107" y="81"/>
                    </a:lnTo>
                    <a:lnTo>
                      <a:pt x="153" y="90"/>
                    </a:lnTo>
                    <a:lnTo>
                      <a:pt x="161" y="201"/>
                    </a:lnTo>
                    <a:lnTo>
                      <a:pt x="134" y="203"/>
                    </a:lnTo>
                    <a:lnTo>
                      <a:pt x="69" y="207"/>
                    </a:lnTo>
                    <a:lnTo>
                      <a:pt x="65" y="148"/>
                    </a:lnTo>
                    <a:lnTo>
                      <a:pt x="36" y="148"/>
                    </a:lnTo>
                    <a:lnTo>
                      <a:pt x="34" y="119"/>
                    </a:lnTo>
                    <a:lnTo>
                      <a:pt x="6" y="119"/>
                    </a:lnTo>
                    <a:lnTo>
                      <a:pt x="0" y="0"/>
                    </a:lnTo>
                    <a:lnTo>
                      <a:pt x="31"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8" name="Freeform 1208"/>
              <p:cNvSpPr>
                <a:spLocks/>
              </p:cNvSpPr>
              <p:nvPr/>
            </p:nvSpPr>
            <p:spPr bwMode="auto">
              <a:xfrm>
                <a:off x="9983" y="9890"/>
                <a:ext cx="37" cy="275"/>
              </a:xfrm>
              <a:custGeom>
                <a:avLst/>
                <a:gdLst>
                  <a:gd name="T0" fmla="*/ 0 w 37"/>
                  <a:gd name="T1" fmla="*/ 0 h 275"/>
                  <a:gd name="T2" fmla="*/ 33 w 37"/>
                  <a:gd name="T3" fmla="*/ 6 h 275"/>
                  <a:gd name="T4" fmla="*/ 6 w 37"/>
                  <a:gd name="T5" fmla="*/ 185 h 275"/>
                  <a:gd name="T6" fmla="*/ 37 w 37"/>
                  <a:gd name="T7" fmla="*/ 191 h 275"/>
                  <a:gd name="T8" fmla="*/ 25 w 37"/>
                  <a:gd name="T9" fmla="*/ 262 h 275"/>
                  <a:gd name="T10" fmla="*/ 12 w 37"/>
                  <a:gd name="T11" fmla="*/ 275 h 275"/>
                  <a:gd name="T12" fmla="*/ 4 w 37"/>
                  <a:gd name="T13" fmla="*/ 275 h 275"/>
                  <a:gd name="T14" fmla="*/ 0 w 37"/>
                  <a:gd name="T15" fmla="*/ 273 h 2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75">
                    <a:moveTo>
                      <a:pt x="0" y="0"/>
                    </a:moveTo>
                    <a:lnTo>
                      <a:pt x="33" y="6"/>
                    </a:lnTo>
                    <a:lnTo>
                      <a:pt x="6" y="185"/>
                    </a:lnTo>
                    <a:lnTo>
                      <a:pt x="37" y="191"/>
                    </a:lnTo>
                    <a:lnTo>
                      <a:pt x="25" y="262"/>
                    </a:lnTo>
                    <a:lnTo>
                      <a:pt x="12" y="275"/>
                    </a:lnTo>
                    <a:lnTo>
                      <a:pt x="4" y="275"/>
                    </a:lnTo>
                    <a:lnTo>
                      <a:pt x="0" y="2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49" name="Freeform 1209"/>
              <p:cNvSpPr>
                <a:spLocks/>
              </p:cNvSpPr>
              <p:nvPr/>
            </p:nvSpPr>
            <p:spPr bwMode="auto">
              <a:xfrm>
                <a:off x="10669" y="10061"/>
                <a:ext cx="370" cy="344"/>
              </a:xfrm>
              <a:custGeom>
                <a:avLst/>
                <a:gdLst>
                  <a:gd name="T0" fmla="*/ 11 w 370"/>
                  <a:gd name="T1" fmla="*/ 265 h 344"/>
                  <a:gd name="T2" fmla="*/ 7 w 370"/>
                  <a:gd name="T3" fmla="*/ 260 h 344"/>
                  <a:gd name="T4" fmla="*/ 5 w 370"/>
                  <a:gd name="T5" fmla="*/ 252 h 344"/>
                  <a:gd name="T6" fmla="*/ 2 w 370"/>
                  <a:gd name="T7" fmla="*/ 246 h 344"/>
                  <a:gd name="T8" fmla="*/ 13 w 370"/>
                  <a:gd name="T9" fmla="*/ 150 h 344"/>
                  <a:gd name="T10" fmla="*/ 15 w 370"/>
                  <a:gd name="T11" fmla="*/ 91 h 344"/>
                  <a:gd name="T12" fmla="*/ 142 w 370"/>
                  <a:gd name="T13" fmla="*/ 108 h 344"/>
                  <a:gd name="T14" fmla="*/ 155 w 370"/>
                  <a:gd name="T15" fmla="*/ 73 h 344"/>
                  <a:gd name="T16" fmla="*/ 167 w 370"/>
                  <a:gd name="T17" fmla="*/ 69 h 344"/>
                  <a:gd name="T18" fmla="*/ 238 w 370"/>
                  <a:gd name="T19" fmla="*/ 73 h 344"/>
                  <a:gd name="T20" fmla="*/ 244 w 370"/>
                  <a:gd name="T21" fmla="*/ 58 h 344"/>
                  <a:gd name="T22" fmla="*/ 249 w 370"/>
                  <a:gd name="T23" fmla="*/ 50 h 344"/>
                  <a:gd name="T24" fmla="*/ 257 w 370"/>
                  <a:gd name="T25" fmla="*/ 46 h 344"/>
                  <a:gd name="T26" fmla="*/ 263 w 370"/>
                  <a:gd name="T27" fmla="*/ 41 h 344"/>
                  <a:gd name="T28" fmla="*/ 267 w 370"/>
                  <a:gd name="T29" fmla="*/ 37 h 344"/>
                  <a:gd name="T30" fmla="*/ 303 w 370"/>
                  <a:gd name="T31" fmla="*/ 37 h 344"/>
                  <a:gd name="T32" fmla="*/ 315 w 370"/>
                  <a:gd name="T33" fmla="*/ 2 h 344"/>
                  <a:gd name="T34" fmla="*/ 318 w 370"/>
                  <a:gd name="T35" fmla="*/ 6 h 344"/>
                  <a:gd name="T36" fmla="*/ 320 w 370"/>
                  <a:gd name="T37" fmla="*/ 14 h 344"/>
                  <a:gd name="T38" fmla="*/ 326 w 370"/>
                  <a:gd name="T39" fmla="*/ 23 h 344"/>
                  <a:gd name="T40" fmla="*/ 330 w 370"/>
                  <a:gd name="T41" fmla="*/ 35 h 344"/>
                  <a:gd name="T42" fmla="*/ 334 w 370"/>
                  <a:gd name="T43" fmla="*/ 41 h 344"/>
                  <a:gd name="T44" fmla="*/ 338 w 370"/>
                  <a:gd name="T45" fmla="*/ 50 h 344"/>
                  <a:gd name="T46" fmla="*/ 341 w 370"/>
                  <a:gd name="T47" fmla="*/ 58 h 344"/>
                  <a:gd name="T48" fmla="*/ 347 w 370"/>
                  <a:gd name="T49" fmla="*/ 73 h 344"/>
                  <a:gd name="T50" fmla="*/ 351 w 370"/>
                  <a:gd name="T51" fmla="*/ 77 h 344"/>
                  <a:gd name="T52" fmla="*/ 353 w 370"/>
                  <a:gd name="T53" fmla="*/ 89 h 344"/>
                  <a:gd name="T54" fmla="*/ 357 w 370"/>
                  <a:gd name="T55" fmla="*/ 94 h 344"/>
                  <a:gd name="T56" fmla="*/ 361 w 370"/>
                  <a:gd name="T57" fmla="*/ 106 h 344"/>
                  <a:gd name="T58" fmla="*/ 364 w 370"/>
                  <a:gd name="T59" fmla="*/ 114 h 344"/>
                  <a:gd name="T60" fmla="*/ 370 w 370"/>
                  <a:gd name="T61" fmla="*/ 119 h 344"/>
                  <a:gd name="T62" fmla="*/ 368 w 370"/>
                  <a:gd name="T63" fmla="*/ 135 h 344"/>
                  <a:gd name="T64" fmla="*/ 363 w 370"/>
                  <a:gd name="T65" fmla="*/ 146 h 344"/>
                  <a:gd name="T66" fmla="*/ 353 w 370"/>
                  <a:gd name="T67" fmla="*/ 167 h 344"/>
                  <a:gd name="T68" fmla="*/ 311 w 370"/>
                  <a:gd name="T69" fmla="*/ 183 h 344"/>
                  <a:gd name="T70" fmla="*/ 280 w 370"/>
                  <a:gd name="T71" fmla="*/ 189 h 344"/>
                  <a:gd name="T72" fmla="*/ 268 w 370"/>
                  <a:gd name="T73" fmla="*/ 196 h 344"/>
                  <a:gd name="T74" fmla="*/ 257 w 370"/>
                  <a:gd name="T75" fmla="*/ 206 h 344"/>
                  <a:gd name="T76" fmla="*/ 211 w 370"/>
                  <a:gd name="T77" fmla="*/ 242 h 344"/>
                  <a:gd name="T78" fmla="*/ 194 w 370"/>
                  <a:gd name="T79" fmla="*/ 331 h 344"/>
                  <a:gd name="T80" fmla="*/ 165 w 370"/>
                  <a:gd name="T81" fmla="*/ 338 h 344"/>
                  <a:gd name="T82" fmla="*/ 134 w 370"/>
                  <a:gd name="T83" fmla="*/ 344 h 344"/>
                  <a:gd name="T84" fmla="*/ 40 w 370"/>
                  <a:gd name="T85" fmla="*/ 329 h 344"/>
                  <a:gd name="T86" fmla="*/ 27 w 370"/>
                  <a:gd name="T87" fmla="*/ 308 h 344"/>
                  <a:gd name="T88" fmla="*/ 17 w 370"/>
                  <a:gd name="T89" fmla="*/ 298 h 344"/>
                  <a:gd name="T90" fmla="*/ 9 w 370"/>
                  <a:gd name="T91" fmla="*/ 271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0" h="344">
                    <a:moveTo>
                      <a:pt x="9" y="271"/>
                    </a:moveTo>
                    <a:lnTo>
                      <a:pt x="11" y="265"/>
                    </a:lnTo>
                    <a:lnTo>
                      <a:pt x="7" y="263"/>
                    </a:lnTo>
                    <a:lnTo>
                      <a:pt x="7" y="260"/>
                    </a:lnTo>
                    <a:lnTo>
                      <a:pt x="5" y="258"/>
                    </a:lnTo>
                    <a:lnTo>
                      <a:pt x="5" y="252"/>
                    </a:lnTo>
                    <a:lnTo>
                      <a:pt x="2" y="252"/>
                    </a:lnTo>
                    <a:lnTo>
                      <a:pt x="2" y="246"/>
                    </a:lnTo>
                    <a:lnTo>
                      <a:pt x="0" y="246"/>
                    </a:lnTo>
                    <a:lnTo>
                      <a:pt x="13" y="150"/>
                    </a:lnTo>
                    <a:lnTo>
                      <a:pt x="7" y="150"/>
                    </a:lnTo>
                    <a:lnTo>
                      <a:pt x="15" y="91"/>
                    </a:lnTo>
                    <a:lnTo>
                      <a:pt x="50" y="94"/>
                    </a:lnTo>
                    <a:lnTo>
                      <a:pt x="142" y="108"/>
                    </a:lnTo>
                    <a:lnTo>
                      <a:pt x="146" y="71"/>
                    </a:lnTo>
                    <a:lnTo>
                      <a:pt x="155" y="73"/>
                    </a:lnTo>
                    <a:lnTo>
                      <a:pt x="155" y="68"/>
                    </a:lnTo>
                    <a:lnTo>
                      <a:pt x="167" y="69"/>
                    </a:lnTo>
                    <a:lnTo>
                      <a:pt x="167" y="66"/>
                    </a:lnTo>
                    <a:lnTo>
                      <a:pt x="238" y="73"/>
                    </a:lnTo>
                    <a:lnTo>
                      <a:pt x="240" y="58"/>
                    </a:lnTo>
                    <a:lnTo>
                      <a:pt x="244" y="58"/>
                    </a:lnTo>
                    <a:lnTo>
                      <a:pt x="245" y="50"/>
                    </a:lnTo>
                    <a:lnTo>
                      <a:pt x="249" y="50"/>
                    </a:lnTo>
                    <a:lnTo>
                      <a:pt x="249" y="46"/>
                    </a:lnTo>
                    <a:lnTo>
                      <a:pt x="257" y="46"/>
                    </a:lnTo>
                    <a:lnTo>
                      <a:pt x="257" y="41"/>
                    </a:lnTo>
                    <a:lnTo>
                      <a:pt x="263" y="41"/>
                    </a:lnTo>
                    <a:lnTo>
                      <a:pt x="263" y="37"/>
                    </a:lnTo>
                    <a:lnTo>
                      <a:pt x="267" y="37"/>
                    </a:lnTo>
                    <a:lnTo>
                      <a:pt x="268" y="31"/>
                    </a:lnTo>
                    <a:lnTo>
                      <a:pt x="303" y="37"/>
                    </a:lnTo>
                    <a:lnTo>
                      <a:pt x="309" y="0"/>
                    </a:lnTo>
                    <a:lnTo>
                      <a:pt x="315" y="2"/>
                    </a:lnTo>
                    <a:lnTo>
                      <a:pt x="315" y="6"/>
                    </a:lnTo>
                    <a:lnTo>
                      <a:pt x="318" y="6"/>
                    </a:lnTo>
                    <a:lnTo>
                      <a:pt x="316" y="12"/>
                    </a:lnTo>
                    <a:lnTo>
                      <a:pt x="320" y="14"/>
                    </a:lnTo>
                    <a:lnTo>
                      <a:pt x="320" y="23"/>
                    </a:lnTo>
                    <a:lnTo>
                      <a:pt x="326" y="23"/>
                    </a:lnTo>
                    <a:lnTo>
                      <a:pt x="324" y="33"/>
                    </a:lnTo>
                    <a:lnTo>
                      <a:pt x="330" y="35"/>
                    </a:lnTo>
                    <a:lnTo>
                      <a:pt x="330" y="41"/>
                    </a:lnTo>
                    <a:lnTo>
                      <a:pt x="334" y="41"/>
                    </a:lnTo>
                    <a:lnTo>
                      <a:pt x="332" y="48"/>
                    </a:lnTo>
                    <a:lnTo>
                      <a:pt x="338" y="50"/>
                    </a:lnTo>
                    <a:lnTo>
                      <a:pt x="336" y="56"/>
                    </a:lnTo>
                    <a:lnTo>
                      <a:pt x="341" y="58"/>
                    </a:lnTo>
                    <a:lnTo>
                      <a:pt x="340" y="71"/>
                    </a:lnTo>
                    <a:lnTo>
                      <a:pt x="347" y="73"/>
                    </a:lnTo>
                    <a:lnTo>
                      <a:pt x="347" y="77"/>
                    </a:lnTo>
                    <a:lnTo>
                      <a:pt x="351" y="77"/>
                    </a:lnTo>
                    <a:lnTo>
                      <a:pt x="349" y="87"/>
                    </a:lnTo>
                    <a:lnTo>
                      <a:pt x="353" y="89"/>
                    </a:lnTo>
                    <a:lnTo>
                      <a:pt x="353" y="93"/>
                    </a:lnTo>
                    <a:lnTo>
                      <a:pt x="357" y="94"/>
                    </a:lnTo>
                    <a:lnTo>
                      <a:pt x="357" y="104"/>
                    </a:lnTo>
                    <a:lnTo>
                      <a:pt x="361" y="106"/>
                    </a:lnTo>
                    <a:lnTo>
                      <a:pt x="361" y="114"/>
                    </a:lnTo>
                    <a:lnTo>
                      <a:pt x="364" y="114"/>
                    </a:lnTo>
                    <a:lnTo>
                      <a:pt x="364" y="119"/>
                    </a:lnTo>
                    <a:lnTo>
                      <a:pt x="370" y="119"/>
                    </a:lnTo>
                    <a:lnTo>
                      <a:pt x="366" y="127"/>
                    </a:lnTo>
                    <a:lnTo>
                      <a:pt x="368" y="135"/>
                    </a:lnTo>
                    <a:lnTo>
                      <a:pt x="363" y="137"/>
                    </a:lnTo>
                    <a:lnTo>
                      <a:pt x="363" y="146"/>
                    </a:lnTo>
                    <a:lnTo>
                      <a:pt x="355" y="158"/>
                    </a:lnTo>
                    <a:lnTo>
                      <a:pt x="353" y="167"/>
                    </a:lnTo>
                    <a:lnTo>
                      <a:pt x="313" y="162"/>
                    </a:lnTo>
                    <a:lnTo>
                      <a:pt x="311" y="183"/>
                    </a:lnTo>
                    <a:lnTo>
                      <a:pt x="282" y="179"/>
                    </a:lnTo>
                    <a:lnTo>
                      <a:pt x="280" y="189"/>
                    </a:lnTo>
                    <a:lnTo>
                      <a:pt x="270" y="189"/>
                    </a:lnTo>
                    <a:lnTo>
                      <a:pt x="268" y="196"/>
                    </a:lnTo>
                    <a:lnTo>
                      <a:pt x="259" y="196"/>
                    </a:lnTo>
                    <a:lnTo>
                      <a:pt x="257" y="206"/>
                    </a:lnTo>
                    <a:lnTo>
                      <a:pt x="217" y="202"/>
                    </a:lnTo>
                    <a:lnTo>
                      <a:pt x="211" y="242"/>
                    </a:lnTo>
                    <a:lnTo>
                      <a:pt x="205" y="242"/>
                    </a:lnTo>
                    <a:lnTo>
                      <a:pt x="194" y="331"/>
                    </a:lnTo>
                    <a:lnTo>
                      <a:pt x="167" y="327"/>
                    </a:lnTo>
                    <a:lnTo>
                      <a:pt x="165" y="338"/>
                    </a:lnTo>
                    <a:lnTo>
                      <a:pt x="134" y="334"/>
                    </a:lnTo>
                    <a:lnTo>
                      <a:pt x="134" y="344"/>
                    </a:lnTo>
                    <a:lnTo>
                      <a:pt x="52" y="331"/>
                    </a:lnTo>
                    <a:lnTo>
                      <a:pt x="40" y="329"/>
                    </a:lnTo>
                    <a:lnTo>
                      <a:pt x="42" y="309"/>
                    </a:lnTo>
                    <a:lnTo>
                      <a:pt x="27" y="308"/>
                    </a:lnTo>
                    <a:lnTo>
                      <a:pt x="28" y="298"/>
                    </a:lnTo>
                    <a:lnTo>
                      <a:pt x="17" y="298"/>
                    </a:lnTo>
                    <a:lnTo>
                      <a:pt x="25" y="269"/>
                    </a:lnTo>
                    <a:lnTo>
                      <a:pt x="9" y="2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0" name="Freeform 1210"/>
              <p:cNvSpPr>
                <a:spLocks/>
              </p:cNvSpPr>
              <p:nvPr/>
            </p:nvSpPr>
            <p:spPr bwMode="auto">
              <a:xfrm>
                <a:off x="10985" y="10067"/>
                <a:ext cx="181" cy="236"/>
              </a:xfrm>
              <a:custGeom>
                <a:avLst/>
                <a:gdLst>
                  <a:gd name="T0" fmla="*/ 37 w 181"/>
                  <a:gd name="T1" fmla="*/ 161 h 236"/>
                  <a:gd name="T2" fmla="*/ 39 w 181"/>
                  <a:gd name="T3" fmla="*/ 152 h 236"/>
                  <a:gd name="T4" fmla="*/ 47 w 181"/>
                  <a:gd name="T5" fmla="*/ 140 h 236"/>
                  <a:gd name="T6" fmla="*/ 47 w 181"/>
                  <a:gd name="T7" fmla="*/ 131 h 236"/>
                  <a:gd name="T8" fmla="*/ 52 w 181"/>
                  <a:gd name="T9" fmla="*/ 129 h 236"/>
                  <a:gd name="T10" fmla="*/ 50 w 181"/>
                  <a:gd name="T11" fmla="*/ 121 h 236"/>
                  <a:gd name="T12" fmla="*/ 54 w 181"/>
                  <a:gd name="T13" fmla="*/ 113 h 236"/>
                  <a:gd name="T14" fmla="*/ 48 w 181"/>
                  <a:gd name="T15" fmla="*/ 113 h 236"/>
                  <a:gd name="T16" fmla="*/ 48 w 181"/>
                  <a:gd name="T17" fmla="*/ 108 h 236"/>
                  <a:gd name="T18" fmla="*/ 45 w 181"/>
                  <a:gd name="T19" fmla="*/ 108 h 236"/>
                  <a:gd name="T20" fmla="*/ 45 w 181"/>
                  <a:gd name="T21" fmla="*/ 100 h 236"/>
                  <a:gd name="T22" fmla="*/ 41 w 181"/>
                  <a:gd name="T23" fmla="*/ 98 h 236"/>
                  <a:gd name="T24" fmla="*/ 41 w 181"/>
                  <a:gd name="T25" fmla="*/ 88 h 236"/>
                  <a:gd name="T26" fmla="*/ 37 w 181"/>
                  <a:gd name="T27" fmla="*/ 87 h 236"/>
                  <a:gd name="T28" fmla="*/ 37 w 181"/>
                  <a:gd name="T29" fmla="*/ 83 h 236"/>
                  <a:gd name="T30" fmla="*/ 33 w 181"/>
                  <a:gd name="T31" fmla="*/ 81 h 236"/>
                  <a:gd name="T32" fmla="*/ 35 w 181"/>
                  <a:gd name="T33" fmla="*/ 71 h 236"/>
                  <a:gd name="T34" fmla="*/ 31 w 181"/>
                  <a:gd name="T35" fmla="*/ 71 h 236"/>
                  <a:gd name="T36" fmla="*/ 31 w 181"/>
                  <a:gd name="T37" fmla="*/ 67 h 236"/>
                  <a:gd name="T38" fmla="*/ 24 w 181"/>
                  <a:gd name="T39" fmla="*/ 65 h 236"/>
                  <a:gd name="T40" fmla="*/ 25 w 181"/>
                  <a:gd name="T41" fmla="*/ 52 h 236"/>
                  <a:gd name="T42" fmla="*/ 20 w 181"/>
                  <a:gd name="T43" fmla="*/ 50 h 236"/>
                  <a:gd name="T44" fmla="*/ 22 w 181"/>
                  <a:gd name="T45" fmla="*/ 44 h 236"/>
                  <a:gd name="T46" fmla="*/ 16 w 181"/>
                  <a:gd name="T47" fmla="*/ 42 h 236"/>
                  <a:gd name="T48" fmla="*/ 18 w 181"/>
                  <a:gd name="T49" fmla="*/ 35 h 236"/>
                  <a:gd name="T50" fmla="*/ 14 w 181"/>
                  <a:gd name="T51" fmla="*/ 35 h 236"/>
                  <a:gd name="T52" fmla="*/ 14 w 181"/>
                  <a:gd name="T53" fmla="*/ 29 h 236"/>
                  <a:gd name="T54" fmla="*/ 8 w 181"/>
                  <a:gd name="T55" fmla="*/ 27 h 236"/>
                  <a:gd name="T56" fmla="*/ 10 w 181"/>
                  <a:gd name="T57" fmla="*/ 17 h 236"/>
                  <a:gd name="T58" fmla="*/ 4 w 181"/>
                  <a:gd name="T59" fmla="*/ 17 h 236"/>
                  <a:gd name="T60" fmla="*/ 4 w 181"/>
                  <a:gd name="T61" fmla="*/ 8 h 236"/>
                  <a:gd name="T62" fmla="*/ 0 w 181"/>
                  <a:gd name="T63" fmla="*/ 6 h 236"/>
                  <a:gd name="T64" fmla="*/ 2 w 181"/>
                  <a:gd name="T65" fmla="*/ 0 h 236"/>
                  <a:gd name="T66" fmla="*/ 137 w 181"/>
                  <a:gd name="T67" fmla="*/ 17 h 236"/>
                  <a:gd name="T68" fmla="*/ 137 w 181"/>
                  <a:gd name="T69" fmla="*/ 23 h 236"/>
                  <a:gd name="T70" fmla="*/ 143 w 181"/>
                  <a:gd name="T71" fmla="*/ 23 h 236"/>
                  <a:gd name="T72" fmla="*/ 139 w 181"/>
                  <a:gd name="T73" fmla="*/ 48 h 236"/>
                  <a:gd name="T74" fmla="*/ 169 w 181"/>
                  <a:gd name="T75" fmla="*/ 52 h 236"/>
                  <a:gd name="T76" fmla="*/ 168 w 181"/>
                  <a:gd name="T77" fmla="*/ 81 h 236"/>
                  <a:gd name="T78" fmla="*/ 171 w 181"/>
                  <a:gd name="T79" fmla="*/ 83 h 236"/>
                  <a:gd name="T80" fmla="*/ 164 w 181"/>
                  <a:gd name="T81" fmla="*/ 144 h 236"/>
                  <a:gd name="T82" fmla="*/ 181 w 181"/>
                  <a:gd name="T83" fmla="*/ 146 h 236"/>
                  <a:gd name="T84" fmla="*/ 169 w 181"/>
                  <a:gd name="T85" fmla="*/ 236 h 236"/>
                  <a:gd name="T86" fmla="*/ 141 w 181"/>
                  <a:gd name="T87" fmla="*/ 231 h 236"/>
                  <a:gd name="T88" fmla="*/ 143 w 181"/>
                  <a:gd name="T89" fmla="*/ 217 h 236"/>
                  <a:gd name="T90" fmla="*/ 114 w 181"/>
                  <a:gd name="T91" fmla="*/ 213 h 236"/>
                  <a:gd name="T92" fmla="*/ 116 w 181"/>
                  <a:gd name="T93" fmla="*/ 200 h 236"/>
                  <a:gd name="T94" fmla="*/ 56 w 181"/>
                  <a:gd name="T95" fmla="*/ 192 h 236"/>
                  <a:gd name="T96" fmla="*/ 60 w 181"/>
                  <a:gd name="T97" fmla="*/ 163 h 236"/>
                  <a:gd name="T98" fmla="*/ 37 w 181"/>
                  <a:gd name="T99" fmla="*/ 161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 h="236">
                    <a:moveTo>
                      <a:pt x="37" y="161"/>
                    </a:moveTo>
                    <a:lnTo>
                      <a:pt x="39" y="152"/>
                    </a:lnTo>
                    <a:lnTo>
                      <a:pt x="47" y="140"/>
                    </a:lnTo>
                    <a:lnTo>
                      <a:pt x="47" y="131"/>
                    </a:lnTo>
                    <a:lnTo>
                      <a:pt x="52" y="129"/>
                    </a:lnTo>
                    <a:lnTo>
                      <a:pt x="50" y="121"/>
                    </a:lnTo>
                    <a:lnTo>
                      <a:pt x="54" y="113"/>
                    </a:lnTo>
                    <a:lnTo>
                      <a:pt x="48" y="113"/>
                    </a:lnTo>
                    <a:lnTo>
                      <a:pt x="48" y="108"/>
                    </a:lnTo>
                    <a:lnTo>
                      <a:pt x="45" y="108"/>
                    </a:lnTo>
                    <a:lnTo>
                      <a:pt x="45" y="100"/>
                    </a:lnTo>
                    <a:lnTo>
                      <a:pt x="41" y="98"/>
                    </a:lnTo>
                    <a:lnTo>
                      <a:pt x="41" y="88"/>
                    </a:lnTo>
                    <a:lnTo>
                      <a:pt x="37" y="87"/>
                    </a:lnTo>
                    <a:lnTo>
                      <a:pt x="37" y="83"/>
                    </a:lnTo>
                    <a:lnTo>
                      <a:pt x="33" y="81"/>
                    </a:lnTo>
                    <a:lnTo>
                      <a:pt x="35" y="71"/>
                    </a:lnTo>
                    <a:lnTo>
                      <a:pt x="31" y="71"/>
                    </a:lnTo>
                    <a:lnTo>
                      <a:pt x="31" y="67"/>
                    </a:lnTo>
                    <a:lnTo>
                      <a:pt x="24" y="65"/>
                    </a:lnTo>
                    <a:lnTo>
                      <a:pt x="25" y="52"/>
                    </a:lnTo>
                    <a:lnTo>
                      <a:pt x="20" y="50"/>
                    </a:lnTo>
                    <a:lnTo>
                      <a:pt x="22" y="44"/>
                    </a:lnTo>
                    <a:lnTo>
                      <a:pt x="16" y="42"/>
                    </a:lnTo>
                    <a:lnTo>
                      <a:pt x="18" y="35"/>
                    </a:lnTo>
                    <a:lnTo>
                      <a:pt x="14" y="35"/>
                    </a:lnTo>
                    <a:lnTo>
                      <a:pt x="14" y="29"/>
                    </a:lnTo>
                    <a:lnTo>
                      <a:pt x="8" y="27"/>
                    </a:lnTo>
                    <a:lnTo>
                      <a:pt x="10" y="17"/>
                    </a:lnTo>
                    <a:lnTo>
                      <a:pt x="4" y="17"/>
                    </a:lnTo>
                    <a:lnTo>
                      <a:pt x="4" y="8"/>
                    </a:lnTo>
                    <a:lnTo>
                      <a:pt x="0" y="6"/>
                    </a:lnTo>
                    <a:lnTo>
                      <a:pt x="2" y="0"/>
                    </a:lnTo>
                    <a:lnTo>
                      <a:pt x="137" y="17"/>
                    </a:lnTo>
                    <a:lnTo>
                      <a:pt x="137" y="23"/>
                    </a:lnTo>
                    <a:lnTo>
                      <a:pt x="143" y="23"/>
                    </a:lnTo>
                    <a:lnTo>
                      <a:pt x="139" y="48"/>
                    </a:lnTo>
                    <a:lnTo>
                      <a:pt x="169" y="52"/>
                    </a:lnTo>
                    <a:lnTo>
                      <a:pt x="168" y="81"/>
                    </a:lnTo>
                    <a:lnTo>
                      <a:pt x="171" y="83"/>
                    </a:lnTo>
                    <a:lnTo>
                      <a:pt x="164" y="144"/>
                    </a:lnTo>
                    <a:lnTo>
                      <a:pt x="181" y="146"/>
                    </a:lnTo>
                    <a:lnTo>
                      <a:pt x="169" y="236"/>
                    </a:lnTo>
                    <a:lnTo>
                      <a:pt x="141" y="231"/>
                    </a:lnTo>
                    <a:lnTo>
                      <a:pt x="143" y="217"/>
                    </a:lnTo>
                    <a:lnTo>
                      <a:pt x="114" y="213"/>
                    </a:lnTo>
                    <a:lnTo>
                      <a:pt x="116" y="200"/>
                    </a:lnTo>
                    <a:lnTo>
                      <a:pt x="56" y="192"/>
                    </a:lnTo>
                    <a:lnTo>
                      <a:pt x="60" y="163"/>
                    </a:lnTo>
                    <a:lnTo>
                      <a:pt x="37"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1" name="Freeform 1211"/>
              <p:cNvSpPr>
                <a:spLocks/>
              </p:cNvSpPr>
              <p:nvPr/>
            </p:nvSpPr>
            <p:spPr bwMode="auto">
              <a:xfrm>
                <a:off x="12362" y="10234"/>
                <a:ext cx="363" cy="173"/>
              </a:xfrm>
              <a:custGeom>
                <a:avLst/>
                <a:gdLst>
                  <a:gd name="T0" fmla="*/ 0 w 363"/>
                  <a:gd name="T1" fmla="*/ 152 h 173"/>
                  <a:gd name="T2" fmla="*/ 10 w 363"/>
                  <a:gd name="T3" fmla="*/ 113 h 173"/>
                  <a:gd name="T4" fmla="*/ 27 w 363"/>
                  <a:gd name="T5" fmla="*/ 113 h 173"/>
                  <a:gd name="T6" fmla="*/ 37 w 363"/>
                  <a:gd name="T7" fmla="*/ 110 h 173"/>
                  <a:gd name="T8" fmla="*/ 48 w 363"/>
                  <a:gd name="T9" fmla="*/ 125 h 173"/>
                  <a:gd name="T10" fmla="*/ 60 w 363"/>
                  <a:gd name="T11" fmla="*/ 121 h 173"/>
                  <a:gd name="T12" fmla="*/ 65 w 363"/>
                  <a:gd name="T13" fmla="*/ 123 h 173"/>
                  <a:gd name="T14" fmla="*/ 85 w 363"/>
                  <a:gd name="T15" fmla="*/ 131 h 173"/>
                  <a:gd name="T16" fmla="*/ 98 w 363"/>
                  <a:gd name="T17" fmla="*/ 133 h 173"/>
                  <a:gd name="T18" fmla="*/ 110 w 363"/>
                  <a:gd name="T19" fmla="*/ 135 h 173"/>
                  <a:gd name="T20" fmla="*/ 113 w 363"/>
                  <a:gd name="T21" fmla="*/ 129 h 173"/>
                  <a:gd name="T22" fmla="*/ 125 w 363"/>
                  <a:gd name="T23" fmla="*/ 123 h 173"/>
                  <a:gd name="T24" fmla="*/ 138 w 363"/>
                  <a:gd name="T25" fmla="*/ 121 h 173"/>
                  <a:gd name="T26" fmla="*/ 148 w 363"/>
                  <a:gd name="T27" fmla="*/ 115 h 173"/>
                  <a:gd name="T28" fmla="*/ 173 w 363"/>
                  <a:gd name="T29" fmla="*/ 104 h 173"/>
                  <a:gd name="T30" fmla="*/ 192 w 363"/>
                  <a:gd name="T31" fmla="*/ 94 h 173"/>
                  <a:gd name="T32" fmla="*/ 200 w 363"/>
                  <a:gd name="T33" fmla="*/ 92 h 173"/>
                  <a:gd name="T34" fmla="*/ 221 w 363"/>
                  <a:gd name="T35" fmla="*/ 67 h 173"/>
                  <a:gd name="T36" fmla="*/ 227 w 363"/>
                  <a:gd name="T37" fmla="*/ 52 h 173"/>
                  <a:gd name="T38" fmla="*/ 244 w 363"/>
                  <a:gd name="T39" fmla="*/ 46 h 173"/>
                  <a:gd name="T40" fmla="*/ 248 w 363"/>
                  <a:gd name="T41" fmla="*/ 35 h 173"/>
                  <a:gd name="T42" fmla="*/ 265 w 363"/>
                  <a:gd name="T43" fmla="*/ 23 h 173"/>
                  <a:gd name="T44" fmla="*/ 277 w 363"/>
                  <a:gd name="T45" fmla="*/ 6 h 173"/>
                  <a:gd name="T46" fmla="*/ 288 w 363"/>
                  <a:gd name="T47" fmla="*/ 10 h 173"/>
                  <a:gd name="T48" fmla="*/ 315 w 363"/>
                  <a:gd name="T49" fmla="*/ 8 h 173"/>
                  <a:gd name="T50" fmla="*/ 330 w 363"/>
                  <a:gd name="T51" fmla="*/ 6 h 173"/>
                  <a:gd name="T52" fmla="*/ 346 w 363"/>
                  <a:gd name="T53" fmla="*/ 2 h 173"/>
                  <a:gd name="T54" fmla="*/ 361 w 363"/>
                  <a:gd name="T55" fmla="*/ 25 h 173"/>
                  <a:gd name="T56" fmla="*/ 352 w 363"/>
                  <a:gd name="T57" fmla="*/ 54 h 173"/>
                  <a:gd name="T58" fmla="*/ 342 w 363"/>
                  <a:gd name="T59" fmla="*/ 90 h 173"/>
                  <a:gd name="T60" fmla="*/ 344 w 363"/>
                  <a:gd name="T61" fmla="*/ 133 h 173"/>
                  <a:gd name="T62" fmla="*/ 359 w 363"/>
                  <a:gd name="T63" fmla="*/ 156 h 173"/>
                  <a:gd name="T64" fmla="*/ 363 w 363"/>
                  <a:gd name="T6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73">
                    <a:moveTo>
                      <a:pt x="363" y="173"/>
                    </a:moveTo>
                    <a:lnTo>
                      <a:pt x="0" y="152"/>
                    </a:lnTo>
                    <a:lnTo>
                      <a:pt x="2" y="113"/>
                    </a:lnTo>
                    <a:lnTo>
                      <a:pt x="10" y="113"/>
                    </a:lnTo>
                    <a:lnTo>
                      <a:pt x="15" y="110"/>
                    </a:lnTo>
                    <a:lnTo>
                      <a:pt x="27" y="113"/>
                    </a:lnTo>
                    <a:lnTo>
                      <a:pt x="29" y="110"/>
                    </a:lnTo>
                    <a:lnTo>
                      <a:pt x="37" y="110"/>
                    </a:lnTo>
                    <a:lnTo>
                      <a:pt x="40" y="123"/>
                    </a:lnTo>
                    <a:lnTo>
                      <a:pt x="48" y="125"/>
                    </a:lnTo>
                    <a:lnTo>
                      <a:pt x="50" y="121"/>
                    </a:lnTo>
                    <a:lnTo>
                      <a:pt x="60" y="121"/>
                    </a:lnTo>
                    <a:lnTo>
                      <a:pt x="62" y="125"/>
                    </a:lnTo>
                    <a:lnTo>
                      <a:pt x="65" y="123"/>
                    </a:lnTo>
                    <a:lnTo>
                      <a:pt x="79" y="133"/>
                    </a:lnTo>
                    <a:lnTo>
                      <a:pt x="85" y="131"/>
                    </a:lnTo>
                    <a:lnTo>
                      <a:pt x="92" y="125"/>
                    </a:lnTo>
                    <a:lnTo>
                      <a:pt x="98" y="133"/>
                    </a:lnTo>
                    <a:lnTo>
                      <a:pt x="104" y="129"/>
                    </a:lnTo>
                    <a:lnTo>
                      <a:pt x="110" y="135"/>
                    </a:lnTo>
                    <a:lnTo>
                      <a:pt x="115" y="133"/>
                    </a:lnTo>
                    <a:lnTo>
                      <a:pt x="113" y="129"/>
                    </a:lnTo>
                    <a:lnTo>
                      <a:pt x="123" y="131"/>
                    </a:lnTo>
                    <a:lnTo>
                      <a:pt x="125" y="123"/>
                    </a:lnTo>
                    <a:lnTo>
                      <a:pt x="129" y="121"/>
                    </a:lnTo>
                    <a:lnTo>
                      <a:pt x="138" y="121"/>
                    </a:lnTo>
                    <a:lnTo>
                      <a:pt x="144" y="119"/>
                    </a:lnTo>
                    <a:lnTo>
                      <a:pt x="148" y="115"/>
                    </a:lnTo>
                    <a:lnTo>
                      <a:pt x="163" y="113"/>
                    </a:lnTo>
                    <a:lnTo>
                      <a:pt x="173" y="104"/>
                    </a:lnTo>
                    <a:lnTo>
                      <a:pt x="175" y="96"/>
                    </a:lnTo>
                    <a:lnTo>
                      <a:pt x="192" y="94"/>
                    </a:lnTo>
                    <a:lnTo>
                      <a:pt x="194" y="90"/>
                    </a:lnTo>
                    <a:lnTo>
                      <a:pt x="200" y="92"/>
                    </a:lnTo>
                    <a:lnTo>
                      <a:pt x="202" y="77"/>
                    </a:lnTo>
                    <a:lnTo>
                      <a:pt x="221" y="67"/>
                    </a:lnTo>
                    <a:lnTo>
                      <a:pt x="221" y="58"/>
                    </a:lnTo>
                    <a:lnTo>
                      <a:pt x="227" y="52"/>
                    </a:lnTo>
                    <a:lnTo>
                      <a:pt x="238" y="48"/>
                    </a:lnTo>
                    <a:lnTo>
                      <a:pt x="244" y="46"/>
                    </a:lnTo>
                    <a:lnTo>
                      <a:pt x="250" y="40"/>
                    </a:lnTo>
                    <a:lnTo>
                      <a:pt x="248" y="35"/>
                    </a:lnTo>
                    <a:lnTo>
                      <a:pt x="257" y="33"/>
                    </a:lnTo>
                    <a:lnTo>
                      <a:pt x="265" y="23"/>
                    </a:lnTo>
                    <a:lnTo>
                      <a:pt x="269" y="14"/>
                    </a:lnTo>
                    <a:lnTo>
                      <a:pt x="277" y="6"/>
                    </a:lnTo>
                    <a:lnTo>
                      <a:pt x="286" y="6"/>
                    </a:lnTo>
                    <a:lnTo>
                      <a:pt x="288" y="10"/>
                    </a:lnTo>
                    <a:lnTo>
                      <a:pt x="296" y="12"/>
                    </a:lnTo>
                    <a:lnTo>
                      <a:pt x="315" y="8"/>
                    </a:lnTo>
                    <a:lnTo>
                      <a:pt x="319" y="16"/>
                    </a:lnTo>
                    <a:lnTo>
                      <a:pt x="330" y="6"/>
                    </a:lnTo>
                    <a:lnTo>
                      <a:pt x="340" y="6"/>
                    </a:lnTo>
                    <a:lnTo>
                      <a:pt x="346" y="2"/>
                    </a:lnTo>
                    <a:lnTo>
                      <a:pt x="352" y="0"/>
                    </a:lnTo>
                    <a:lnTo>
                      <a:pt x="361" y="25"/>
                    </a:lnTo>
                    <a:lnTo>
                      <a:pt x="361" y="37"/>
                    </a:lnTo>
                    <a:lnTo>
                      <a:pt x="352" y="54"/>
                    </a:lnTo>
                    <a:lnTo>
                      <a:pt x="357" y="67"/>
                    </a:lnTo>
                    <a:lnTo>
                      <a:pt x="342" y="90"/>
                    </a:lnTo>
                    <a:lnTo>
                      <a:pt x="338" y="110"/>
                    </a:lnTo>
                    <a:lnTo>
                      <a:pt x="344" y="133"/>
                    </a:lnTo>
                    <a:lnTo>
                      <a:pt x="348" y="142"/>
                    </a:lnTo>
                    <a:lnTo>
                      <a:pt x="359" y="156"/>
                    </a:lnTo>
                    <a:lnTo>
                      <a:pt x="363" y="167"/>
                    </a:lnTo>
                    <a:lnTo>
                      <a:pt x="363" y="1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2" name="Freeform 1212"/>
              <p:cNvSpPr>
                <a:spLocks/>
              </p:cNvSpPr>
              <p:nvPr/>
            </p:nvSpPr>
            <p:spPr bwMode="auto">
              <a:xfrm>
                <a:off x="14532" y="10250"/>
                <a:ext cx="205" cy="245"/>
              </a:xfrm>
              <a:custGeom>
                <a:avLst/>
                <a:gdLst>
                  <a:gd name="T0" fmla="*/ 2 w 205"/>
                  <a:gd name="T1" fmla="*/ 245 h 245"/>
                  <a:gd name="T2" fmla="*/ 0 w 205"/>
                  <a:gd name="T3" fmla="*/ 159 h 245"/>
                  <a:gd name="T4" fmla="*/ 19 w 205"/>
                  <a:gd name="T5" fmla="*/ 157 h 245"/>
                  <a:gd name="T6" fmla="*/ 17 w 205"/>
                  <a:gd name="T7" fmla="*/ 96 h 245"/>
                  <a:gd name="T8" fmla="*/ 15 w 205"/>
                  <a:gd name="T9" fmla="*/ 5 h 245"/>
                  <a:gd name="T10" fmla="*/ 199 w 205"/>
                  <a:gd name="T11" fmla="*/ 0 h 245"/>
                  <a:gd name="T12" fmla="*/ 203 w 205"/>
                  <a:gd name="T13" fmla="*/ 90 h 245"/>
                  <a:gd name="T14" fmla="*/ 205 w 205"/>
                  <a:gd name="T15" fmla="*/ 119 h 245"/>
                  <a:gd name="T16" fmla="*/ 196 w 205"/>
                  <a:gd name="T17" fmla="*/ 124 h 245"/>
                  <a:gd name="T18" fmla="*/ 192 w 205"/>
                  <a:gd name="T19" fmla="*/ 138 h 245"/>
                  <a:gd name="T20" fmla="*/ 186 w 205"/>
                  <a:gd name="T21" fmla="*/ 140 h 245"/>
                  <a:gd name="T22" fmla="*/ 173 w 205"/>
                  <a:gd name="T23" fmla="*/ 138 h 245"/>
                  <a:gd name="T24" fmla="*/ 163 w 205"/>
                  <a:gd name="T25" fmla="*/ 153 h 245"/>
                  <a:gd name="T26" fmla="*/ 148 w 205"/>
                  <a:gd name="T27" fmla="*/ 153 h 245"/>
                  <a:gd name="T28" fmla="*/ 142 w 205"/>
                  <a:gd name="T29" fmla="*/ 165 h 245"/>
                  <a:gd name="T30" fmla="*/ 115 w 205"/>
                  <a:gd name="T31" fmla="*/ 178 h 245"/>
                  <a:gd name="T32" fmla="*/ 105 w 205"/>
                  <a:gd name="T33" fmla="*/ 186 h 245"/>
                  <a:gd name="T34" fmla="*/ 100 w 205"/>
                  <a:gd name="T35" fmla="*/ 203 h 245"/>
                  <a:gd name="T36" fmla="*/ 96 w 205"/>
                  <a:gd name="T37" fmla="*/ 205 h 245"/>
                  <a:gd name="T38" fmla="*/ 88 w 205"/>
                  <a:gd name="T39" fmla="*/ 232 h 245"/>
                  <a:gd name="T40" fmla="*/ 75 w 205"/>
                  <a:gd name="T41" fmla="*/ 243 h 245"/>
                  <a:gd name="T42" fmla="*/ 2 w 205"/>
                  <a:gd name="T4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245">
                    <a:moveTo>
                      <a:pt x="2" y="245"/>
                    </a:moveTo>
                    <a:lnTo>
                      <a:pt x="0" y="159"/>
                    </a:lnTo>
                    <a:lnTo>
                      <a:pt x="19" y="157"/>
                    </a:lnTo>
                    <a:lnTo>
                      <a:pt x="17" y="96"/>
                    </a:lnTo>
                    <a:lnTo>
                      <a:pt x="15" y="5"/>
                    </a:lnTo>
                    <a:lnTo>
                      <a:pt x="199" y="0"/>
                    </a:lnTo>
                    <a:lnTo>
                      <a:pt x="203" y="90"/>
                    </a:lnTo>
                    <a:lnTo>
                      <a:pt x="205" y="119"/>
                    </a:lnTo>
                    <a:lnTo>
                      <a:pt x="196" y="124"/>
                    </a:lnTo>
                    <a:lnTo>
                      <a:pt x="192" y="138"/>
                    </a:lnTo>
                    <a:lnTo>
                      <a:pt x="186" y="140"/>
                    </a:lnTo>
                    <a:lnTo>
                      <a:pt x="173" y="138"/>
                    </a:lnTo>
                    <a:lnTo>
                      <a:pt x="163" y="153"/>
                    </a:lnTo>
                    <a:lnTo>
                      <a:pt x="148" y="153"/>
                    </a:lnTo>
                    <a:lnTo>
                      <a:pt x="142" y="165"/>
                    </a:lnTo>
                    <a:lnTo>
                      <a:pt x="115" y="178"/>
                    </a:lnTo>
                    <a:lnTo>
                      <a:pt x="105" y="186"/>
                    </a:lnTo>
                    <a:lnTo>
                      <a:pt x="100" y="203"/>
                    </a:lnTo>
                    <a:lnTo>
                      <a:pt x="96" y="205"/>
                    </a:lnTo>
                    <a:lnTo>
                      <a:pt x="88" y="232"/>
                    </a:lnTo>
                    <a:lnTo>
                      <a:pt x="75" y="243"/>
                    </a:lnTo>
                    <a:lnTo>
                      <a:pt x="2" y="2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3" name="Freeform 1213"/>
              <p:cNvSpPr>
                <a:spLocks/>
              </p:cNvSpPr>
              <p:nvPr/>
            </p:nvSpPr>
            <p:spPr bwMode="auto">
              <a:xfrm>
                <a:off x="14034" y="10282"/>
                <a:ext cx="129" cy="209"/>
              </a:xfrm>
              <a:custGeom>
                <a:avLst/>
                <a:gdLst>
                  <a:gd name="T0" fmla="*/ 125 w 129"/>
                  <a:gd name="T1" fmla="*/ 6 h 209"/>
                  <a:gd name="T2" fmla="*/ 129 w 129"/>
                  <a:gd name="T3" fmla="*/ 207 h 209"/>
                  <a:gd name="T4" fmla="*/ 8 w 129"/>
                  <a:gd name="T5" fmla="*/ 209 h 209"/>
                  <a:gd name="T6" fmla="*/ 6 w 129"/>
                  <a:gd name="T7" fmla="*/ 154 h 209"/>
                  <a:gd name="T8" fmla="*/ 4 w 129"/>
                  <a:gd name="T9" fmla="*/ 154 h 209"/>
                  <a:gd name="T10" fmla="*/ 4 w 129"/>
                  <a:gd name="T11" fmla="*/ 92 h 209"/>
                  <a:gd name="T12" fmla="*/ 0 w 129"/>
                  <a:gd name="T13" fmla="*/ 0 h 209"/>
                  <a:gd name="T14" fmla="*/ 104 w 129"/>
                  <a:gd name="T15" fmla="*/ 0 h 209"/>
                  <a:gd name="T16" fmla="*/ 112 w 129"/>
                  <a:gd name="T17" fmla="*/ 6 h 209"/>
                  <a:gd name="T18" fmla="*/ 116 w 129"/>
                  <a:gd name="T19" fmla="*/ 6 h 209"/>
                  <a:gd name="T20" fmla="*/ 120 w 129"/>
                  <a:gd name="T21" fmla="*/ 2 h 209"/>
                  <a:gd name="T22" fmla="*/ 125 w 129"/>
                  <a:gd name="T23" fmla="*/ 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09">
                    <a:moveTo>
                      <a:pt x="125" y="6"/>
                    </a:moveTo>
                    <a:lnTo>
                      <a:pt x="129" y="207"/>
                    </a:lnTo>
                    <a:lnTo>
                      <a:pt x="8" y="209"/>
                    </a:lnTo>
                    <a:lnTo>
                      <a:pt x="6" y="154"/>
                    </a:lnTo>
                    <a:lnTo>
                      <a:pt x="4" y="154"/>
                    </a:lnTo>
                    <a:lnTo>
                      <a:pt x="4" y="92"/>
                    </a:lnTo>
                    <a:lnTo>
                      <a:pt x="0" y="0"/>
                    </a:lnTo>
                    <a:lnTo>
                      <a:pt x="104" y="0"/>
                    </a:lnTo>
                    <a:lnTo>
                      <a:pt x="112" y="6"/>
                    </a:lnTo>
                    <a:lnTo>
                      <a:pt x="116" y="6"/>
                    </a:lnTo>
                    <a:lnTo>
                      <a:pt x="120" y="2"/>
                    </a:lnTo>
                    <a:lnTo>
                      <a:pt x="125"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4" name="Freeform 1214"/>
              <p:cNvSpPr>
                <a:spLocks/>
              </p:cNvSpPr>
              <p:nvPr/>
            </p:nvSpPr>
            <p:spPr bwMode="auto">
              <a:xfrm>
                <a:off x="14159" y="10288"/>
                <a:ext cx="219" cy="201"/>
              </a:xfrm>
              <a:custGeom>
                <a:avLst/>
                <a:gdLst>
                  <a:gd name="T0" fmla="*/ 92 w 219"/>
                  <a:gd name="T1" fmla="*/ 198 h 201"/>
                  <a:gd name="T2" fmla="*/ 4 w 219"/>
                  <a:gd name="T3" fmla="*/ 201 h 201"/>
                  <a:gd name="T4" fmla="*/ 0 w 219"/>
                  <a:gd name="T5" fmla="*/ 0 h 201"/>
                  <a:gd name="T6" fmla="*/ 4 w 219"/>
                  <a:gd name="T7" fmla="*/ 2 h 201"/>
                  <a:gd name="T8" fmla="*/ 8 w 219"/>
                  <a:gd name="T9" fmla="*/ 8 h 201"/>
                  <a:gd name="T10" fmla="*/ 14 w 219"/>
                  <a:gd name="T11" fmla="*/ 8 h 201"/>
                  <a:gd name="T12" fmla="*/ 27 w 219"/>
                  <a:gd name="T13" fmla="*/ 15 h 201"/>
                  <a:gd name="T14" fmla="*/ 41 w 219"/>
                  <a:gd name="T15" fmla="*/ 13 h 201"/>
                  <a:gd name="T16" fmla="*/ 44 w 219"/>
                  <a:gd name="T17" fmla="*/ 8 h 201"/>
                  <a:gd name="T18" fmla="*/ 54 w 219"/>
                  <a:gd name="T19" fmla="*/ 6 h 201"/>
                  <a:gd name="T20" fmla="*/ 60 w 219"/>
                  <a:gd name="T21" fmla="*/ 10 h 201"/>
                  <a:gd name="T22" fmla="*/ 64 w 219"/>
                  <a:gd name="T23" fmla="*/ 17 h 201"/>
                  <a:gd name="T24" fmla="*/ 73 w 219"/>
                  <a:gd name="T25" fmla="*/ 17 h 201"/>
                  <a:gd name="T26" fmla="*/ 75 w 219"/>
                  <a:gd name="T27" fmla="*/ 23 h 201"/>
                  <a:gd name="T28" fmla="*/ 62 w 219"/>
                  <a:gd name="T29" fmla="*/ 42 h 201"/>
                  <a:gd name="T30" fmla="*/ 67 w 219"/>
                  <a:gd name="T31" fmla="*/ 58 h 201"/>
                  <a:gd name="T32" fmla="*/ 67 w 219"/>
                  <a:gd name="T33" fmla="*/ 65 h 201"/>
                  <a:gd name="T34" fmla="*/ 206 w 219"/>
                  <a:gd name="T35" fmla="*/ 65 h 201"/>
                  <a:gd name="T36" fmla="*/ 208 w 219"/>
                  <a:gd name="T37" fmla="*/ 125 h 201"/>
                  <a:gd name="T38" fmla="*/ 219 w 219"/>
                  <a:gd name="T39" fmla="*/ 125 h 201"/>
                  <a:gd name="T40" fmla="*/ 219 w 219"/>
                  <a:gd name="T41" fmla="*/ 182 h 201"/>
                  <a:gd name="T42" fmla="*/ 75 w 219"/>
                  <a:gd name="T43" fmla="*/ 184 h 201"/>
                  <a:gd name="T44" fmla="*/ 79 w 219"/>
                  <a:gd name="T45" fmla="*/ 190 h 201"/>
                  <a:gd name="T46" fmla="*/ 92 w 219"/>
                  <a:gd name="T47"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9" h="201">
                    <a:moveTo>
                      <a:pt x="92" y="198"/>
                    </a:moveTo>
                    <a:lnTo>
                      <a:pt x="4" y="201"/>
                    </a:lnTo>
                    <a:lnTo>
                      <a:pt x="0" y="0"/>
                    </a:lnTo>
                    <a:lnTo>
                      <a:pt x="4" y="2"/>
                    </a:lnTo>
                    <a:lnTo>
                      <a:pt x="8" y="8"/>
                    </a:lnTo>
                    <a:lnTo>
                      <a:pt x="14" y="8"/>
                    </a:lnTo>
                    <a:lnTo>
                      <a:pt x="27" y="15"/>
                    </a:lnTo>
                    <a:lnTo>
                      <a:pt x="41" y="13"/>
                    </a:lnTo>
                    <a:lnTo>
                      <a:pt x="44" y="8"/>
                    </a:lnTo>
                    <a:lnTo>
                      <a:pt x="54" y="6"/>
                    </a:lnTo>
                    <a:lnTo>
                      <a:pt x="60" y="10"/>
                    </a:lnTo>
                    <a:lnTo>
                      <a:pt x="64" y="17"/>
                    </a:lnTo>
                    <a:lnTo>
                      <a:pt x="73" y="17"/>
                    </a:lnTo>
                    <a:lnTo>
                      <a:pt x="75" y="23"/>
                    </a:lnTo>
                    <a:lnTo>
                      <a:pt x="62" y="42"/>
                    </a:lnTo>
                    <a:lnTo>
                      <a:pt x="67" y="58"/>
                    </a:lnTo>
                    <a:lnTo>
                      <a:pt x="67" y="65"/>
                    </a:lnTo>
                    <a:lnTo>
                      <a:pt x="206" y="65"/>
                    </a:lnTo>
                    <a:lnTo>
                      <a:pt x="208" y="125"/>
                    </a:lnTo>
                    <a:lnTo>
                      <a:pt x="219" y="125"/>
                    </a:lnTo>
                    <a:lnTo>
                      <a:pt x="219" y="182"/>
                    </a:lnTo>
                    <a:lnTo>
                      <a:pt x="75" y="184"/>
                    </a:lnTo>
                    <a:lnTo>
                      <a:pt x="79" y="190"/>
                    </a:lnTo>
                    <a:lnTo>
                      <a:pt x="92" y="1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5" name="Freeform 1215"/>
              <p:cNvSpPr>
                <a:spLocks/>
              </p:cNvSpPr>
              <p:nvPr/>
            </p:nvSpPr>
            <p:spPr bwMode="auto">
              <a:xfrm>
                <a:off x="12881" y="10294"/>
                <a:ext cx="217" cy="128"/>
              </a:xfrm>
              <a:custGeom>
                <a:avLst/>
                <a:gdLst>
                  <a:gd name="T0" fmla="*/ 0 w 217"/>
                  <a:gd name="T1" fmla="*/ 119 h 128"/>
                  <a:gd name="T2" fmla="*/ 5 w 217"/>
                  <a:gd name="T3" fmla="*/ 0 h 128"/>
                  <a:gd name="T4" fmla="*/ 207 w 217"/>
                  <a:gd name="T5" fmla="*/ 7 h 128"/>
                  <a:gd name="T6" fmla="*/ 217 w 217"/>
                  <a:gd name="T7" fmla="*/ 7 h 128"/>
                  <a:gd name="T8" fmla="*/ 213 w 217"/>
                  <a:gd name="T9" fmla="*/ 128 h 128"/>
                  <a:gd name="T10" fmla="*/ 40 w 217"/>
                  <a:gd name="T11" fmla="*/ 121 h 128"/>
                  <a:gd name="T12" fmla="*/ 0 w 217"/>
                  <a:gd name="T13" fmla="*/ 119 h 128"/>
                </a:gdLst>
                <a:ahLst/>
                <a:cxnLst>
                  <a:cxn ang="0">
                    <a:pos x="T0" y="T1"/>
                  </a:cxn>
                  <a:cxn ang="0">
                    <a:pos x="T2" y="T3"/>
                  </a:cxn>
                  <a:cxn ang="0">
                    <a:pos x="T4" y="T5"/>
                  </a:cxn>
                  <a:cxn ang="0">
                    <a:pos x="T6" y="T7"/>
                  </a:cxn>
                  <a:cxn ang="0">
                    <a:pos x="T8" y="T9"/>
                  </a:cxn>
                  <a:cxn ang="0">
                    <a:pos x="T10" y="T11"/>
                  </a:cxn>
                  <a:cxn ang="0">
                    <a:pos x="T12" y="T13"/>
                  </a:cxn>
                </a:cxnLst>
                <a:rect l="0" t="0" r="r" b="b"/>
                <a:pathLst>
                  <a:path w="217" h="128">
                    <a:moveTo>
                      <a:pt x="0" y="119"/>
                    </a:moveTo>
                    <a:lnTo>
                      <a:pt x="5" y="0"/>
                    </a:lnTo>
                    <a:lnTo>
                      <a:pt x="207" y="7"/>
                    </a:lnTo>
                    <a:lnTo>
                      <a:pt x="217" y="7"/>
                    </a:lnTo>
                    <a:lnTo>
                      <a:pt x="213" y="128"/>
                    </a:lnTo>
                    <a:lnTo>
                      <a:pt x="40" y="121"/>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6" name="Freeform 1216"/>
              <p:cNvSpPr>
                <a:spLocks/>
              </p:cNvSpPr>
              <p:nvPr/>
            </p:nvSpPr>
            <p:spPr bwMode="auto">
              <a:xfrm>
                <a:off x="13094" y="10301"/>
                <a:ext cx="247" cy="131"/>
              </a:xfrm>
              <a:custGeom>
                <a:avLst/>
                <a:gdLst>
                  <a:gd name="T0" fmla="*/ 67 w 247"/>
                  <a:gd name="T1" fmla="*/ 123 h 131"/>
                  <a:gd name="T2" fmla="*/ 0 w 247"/>
                  <a:gd name="T3" fmla="*/ 121 h 131"/>
                  <a:gd name="T4" fmla="*/ 4 w 247"/>
                  <a:gd name="T5" fmla="*/ 0 h 131"/>
                  <a:gd name="T6" fmla="*/ 238 w 247"/>
                  <a:gd name="T7" fmla="*/ 8 h 131"/>
                  <a:gd name="T8" fmla="*/ 247 w 247"/>
                  <a:gd name="T9" fmla="*/ 8 h 131"/>
                  <a:gd name="T10" fmla="*/ 244 w 247"/>
                  <a:gd name="T11" fmla="*/ 131 h 131"/>
                  <a:gd name="T12" fmla="*/ 67 w 247"/>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47" h="131">
                    <a:moveTo>
                      <a:pt x="67" y="123"/>
                    </a:moveTo>
                    <a:lnTo>
                      <a:pt x="0" y="121"/>
                    </a:lnTo>
                    <a:lnTo>
                      <a:pt x="4" y="0"/>
                    </a:lnTo>
                    <a:lnTo>
                      <a:pt x="238" y="8"/>
                    </a:lnTo>
                    <a:lnTo>
                      <a:pt x="247" y="8"/>
                    </a:lnTo>
                    <a:lnTo>
                      <a:pt x="244" y="131"/>
                    </a:lnTo>
                    <a:lnTo>
                      <a:pt x="67"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7" name="Freeform 1217"/>
              <p:cNvSpPr>
                <a:spLocks/>
              </p:cNvSpPr>
              <p:nvPr/>
            </p:nvSpPr>
            <p:spPr bwMode="auto">
              <a:xfrm>
                <a:off x="13338" y="10309"/>
                <a:ext cx="190" cy="123"/>
              </a:xfrm>
              <a:custGeom>
                <a:avLst/>
                <a:gdLst>
                  <a:gd name="T0" fmla="*/ 7 w 190"/>
                  <a:gd name="T1" fmla="*/ 123 h 123"/>
                  <a:gd name="T2" fmla="*/ 0 w 190"/>
                  <a:gd name="T3" fmla="*/ 123 h 123"/>
                  <a:gd name="T4" fmla="*/ 3 w 190"/>
                  <a:gd name="T5" fmla="*/ 0 h 123"/>
                  <a:gd name="T6" fmla="*/ 180 w 190"/>
                  <a:gd name="T7" fmla="*/ 2 h 123"/>
                  <a:gd name="T8" fmla="*/ 186 w 190"/>
                  <a:gd name="T9" fmla="*/ 4 h 123"/>
                  <a:gd name="T10" fmla="*/ 184 w 190"/>
                  <a:gd name="T11" fmla="*/ 100 h 123"/>
                  <a:gd name="T12" fmla="*/ 190 w 190"/>
                  <a:gd name="T13" fmla="*/ 102 h 123"/>
                  <a:gd name="T14" fmla="*/ 190 w 190"/>
                  <a:gd name="T15" fmla="*/ 123 h 123"/>
                  <a:gd name="T16" fmla="*/ 7 w 190"/>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23">
                    <a:moveTo>
                      <a:pt x="7" y="123"/>
                    </a:moveTo>
                    <a:lnTo>
                      <a:pt x="0" y="123"/>
                    </a:lnTo>
                    <a:lnTo>
                      <a:pt x="3" y="0"/>
                    </a:lnTo>
                    <a:lnTo>
                      <a:pt x="180" y="2"/>
                    </a:lnTo>
                    <a:lnTo>
                      <a:pt x="186" y="4"/>
                    </a:lnTo>
                    <a:lnTo>
                      <a:pt x="184" y="100"/>
                    </a:lnTo>
                    <a:lnTo>
                      <a:pt x="190" y="102"/>
                    </a:lnTo>
                    <a:lnTo>
                      <a:pt x="190" y="123"/>
                    </a:lnTo>
                    <a:lnTo>
                      <a:pt x="7"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8" name="Freeform 1218"/>
              <p:cNvSpPr>
                <a:spLocks/>
              </p:cNvSpPr>
              <p:nvPr/>
            </p:nvSpPr>
            <p:spPr bwMode="auto">
              <a:xfrm>
                <a:off x="11861" y="10230"/>
                <a:ext cx="267" cy="140"/>
              </a:xfrm>
              <a:custGeom>
                <a:avLst/>
                <a:gdLst>
                  <a:gd name="T0" fmla="*/ 257 w 267"/>
                  <a:gd name="T1" fmla="*/ 140 h 140"/>
                  <a:gd name="T2" fmla="*/ 0 w 267"/>
                  <a:gd name="T3" fmla="*/ 119 h 140"/>
                  <a:gd name="T4" fmla="*/ 12 w 267"/>
                  <a:gd name="T5" fmla="*/ 0 h 140"/>
                  <a:gd name="T6" fmla="*/ 267 w 267"/>
                  <a:gd name="T7" fmla="*/ 23 h 140"/>
                  <a:gd name="T8" fmla="*/ 257 w 267"/>
                  <a:gd name="T9" fmla="*/ 140 h 140"/>
                </a:gdLst>
                <a:ahLst/>
                <a:cxnLst>
                  <a:cxn ang="0">
                    <a:pos x="T0" y="T1"/>
                  </a:cxn>
                  <a:cxn ang="0">
                    <a:pos x="T2" y="T3"/>
                  </a:cxn>
                  <a:cxn ang="0">
                    <a:pos x="T4" y="T5"/>
                  </a:cxn>
                  <a:cxn ang="0">
                    <a:pos x="T6" y="T7"/>
                  </a:cxn>
                  <a:cxn ang="0">
                    <a:pos x="T8" y="T9"/>
                  </a:cxn>
                </a:cxnLst>
                <a:rect l="0" t="0" r="r" b="b"/>
                <a:pathLst>
                  <a:path w="267" h="140">
                    <a:moveTo>
                      <a:pt x="257" y="140"/>
                    </a:moveTo>
                    <a:lnTo>
                      <a:pt x="0" y="119"/>
                    </a:lnTo>
                    <a:lnTo>
                      <a:pt x="12" y="0"/>
                    </a:lnTo>
                    <a:lnTo>
                      <a:pt x="267" y="23"/>
                    </a:lnTo>
                    <a:lnTo>
                      <a:pt x="257" y="1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59" name="Freeform 1219"/>
              <p:cNvSpPr>
                <a:spLocks/>
              </p:cNvSpPr>
              <p:nvPr/>
            </p:nvSpPr>
            <p:spPr bwMode="auto">
              <a:xfrm>
                <a:off x="12118" y="10253"/>
                <a:ext cx="250" cy="133"/>
              </a:xfrm>
              <a:custGeom>
                <a:avLst/>
                <a:gdLst>
                  <a:gd name="T0" fmla="*/ 14 w 250"/>
                  <a:gd name="T1" fmla="*/ 117 h 133"/>
                  <a:gd name="T2" fmla="*/ 0 w 250"/>
                  <a:gd name="T3" fmla="*/ 117 h 133"/>
                  <a:gd name="T4" fmla="*/ 10 w 250"/>
                  <a:gd name="T5" fmla="*/ 0 h 133"/>
                  <a:gd name="T6" fmla="*/ 27 w 250"/>
                  <a:gd name="T7" fmla="*/ 0 h 133"/>
                  <a:gd name="T8" fmla="*/ 131 w 250"/>
                  <a:gd name="T9" fmla="*/ 8 h 133"/>
                  <a:gd name="T10" fmla="*/ 129 w 250"/>
                  <a:gd name="T11" fmla="*/ 33 h 133"/>
                  <a:gd name="T12" fmla="*/ 250 w 250"/>
                  <a:gd name="T13" fmla="*/ 41 h 133"/>
                  <a:gd name="T14" fmla="*/ 246 w 250"/>
                  <a:gd name="T15" fmla="*/ 94 h 133"/>
                  <a:gd name="T16" fmla="*/ 244 w 250"/>
                  <a:gd name="T17" fmla="*/ 133 h 133"/>
                  <a:gd name="T18" fmla="*/ 14 w 250"/>
                  <a:gd name="T19" fmla="*/ 11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33">
                    <a:moveTo>
                      <a:pt x="14" y="117"/>
                    </a:moveTo>
                    <a:lnTo>
                      <a:pt x="0" y="117"/>
                    </a:lnTo>
                    <a:lnTo>
                      <a:pt x="10" y="0"/>
                    </a:lnTo>
                    <a:lnTo>
                      <a:pt x="27" y="0"/>
                    </a:lnTo>
                    <a:lnTo>
                      <a:pt x="131" y="8"/>
                    </a:lnTo>
                    <a:lnTo>
                      <a:pt x="129" y="33"/>
                    </a:lnTo>
                    <a:lnTo>
                      <a:pt x="250" y="41"/>
                    </a:lnTo>
                    <a:lnTo>
                      <a:pt x="246" y="94"/>
                    </a:lnTo>
                    <a:lnTo>
                      <a:pt x="244" y="133"/>
                    </a:lnTo>
                    <a:lnTo>
                      <a:pt x="14"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0" name="Freeform 1220"/>
              <p:cNvSpPr>
                <a:spLocks/>
              </p:cNvSpPr>
              <p:nvPr/>
            </p:nvSpPr>
            <p:spPr bwMode="auto">
              <a:xfrm>
                <a:off x="14365" y="10321"/>
                <a:ext cx="92" cy="238"/>
              </a:xfrm>
              <a:custGeom>
                <a:avLst/>
                <a:gdLst>
                  <a:gd name="T0" fmla="*/ 17 w 92"/>
                  <a:gd name="T1" fmla="*/ 238 h 238"/>
                  <a:gd name="T2" fmla="*/ 13 w 92"/>
                  <a:gd name="T3" fmla="*/ 149 h 238"/>
                  <a:gd name="T4" fmla="*/ 13 w 92"/>
                  <a:gd name="T5" fmla="*/ 92 h 238"/>
                  <a:gd name="T6" fmla="*/ 2 w 92"/>
                  <a:gd name="T7" fmla="*/ 92 h 238"/>
                  <a:gd name="T8" fmla="*/ 0 w 92"/>
                  <a:gd name="T9" fmla="*/ 32 h 238"/>
                  <a:gd name="T10" fmla="*/ 0 w 92"/>
                  <a:gd name="T11" fmla="*/ 1 h 238"/>
                  <a:gd name="T12" fmla="*/ 90 w 92"/>
                  <a:gd name="T13" fmla="*/ 0 h 238"/>
                  <a:gd name="T14" fmla="*/ 92 w 92"/>
                  <a:gd name="T15" fmla="*/ 30 h 238"/>
                  <a:gd name="T16" fmla="*/ 92 w 92"/>
                  <a:gd name="T17" fmla="*/ 90 h 238"/>
                  <a:gd name="T18" fmla="*/ 73 w 92"/>
                  <a:gd name="T19" fmla="*/ 92 h 238"/>
                  <a:gd name="T20" fmla="*/ 75 w 92"/>
                  <a:gd name="T21" fmla="*/ 176 h 238"/>
                  <a:gd name="T22" fmla="*/ 77 w 92"/>
                  <a:gd name="T23" fmla="*/ 238 h 238"/>
                  <a:gd name="T24" fmla="*/ 17 w 9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38">
                    <a:moveTo>
                      <a:pt x="17" y="238"/>
                    </a:moveTo>
                    <a:lnTo>
                      <a:pt x="13" y="149"/>
                    </a:lnTo>
                    <a:lnTo>
                      <a:pt x="13" y="92"/>
                    </a:lnTo>
                    <a:lnTo>
                      <a:pt x="2" y="92"/>
                    </a:lnTo>
                    <a:lnTo>
                      <a:pt x="0" y="32"/>
                    </a:lnTo>
                    <a:lnTo>
                      <a:pt x="0" y="1"/>
                    </a:lnTo>
                    <a:lnTo>
                      <a:pt x="90" y="0"/>
                    </a:lnTo>
                    <a:lnTo>
                      <a:pt x="92" y="30"/>
                    </a:lnTo>
                    <a:lnTo>
                      <a:pt x="92" y="90"/>
                    </a:lnTo>
                    <a:lnTo>
                      <a:pt x="73" y="92"/>
                    </a:lnTo>
                    <a:lnTo>
                      <a:pt x="75" y="176"/>
                    </a:lnTo>
                    <a:lnTo>
                      <a:pt x="77" y="238"/>
                    </a:lnTo>
                    <a:lnTo>
                      <a:pt x="17" y="2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1" name="Freeform 1221"/>
              <p:cNvSpPr>
                <a:spLocks/>
              </p:cNvSpPr>
              <p:nvPr/>
            </p:nvSpPr>
            <p:spPr bwMode="auto">
              <a:xfrm>
                <a:off x="10321" y="10075"/>
                <a:ext cx="238" cy="370"/>
              </a:xfrm>
              <a:custGeom>
                <a:avLst/>
                <a:gdLst>
                  <a:gd name="T0" fmla="*/ 40 w 238"/>
                  <a:gd name="T1" fmla="*/ 370 h 370"/>
                  <a:gd name="T2" fmla="*/ 0 w 238"/>
                  <a:gd name="T3" fmla="*/ 366 h 370"/>
                  <a:gd name="T4" fmla="*/ 8 w 238"/>
                  <a:gd name="T5" fmla="*/ 303 h 370"/>
                  <a:gd name="T6" fmla="*/ 12 w 238"/>
                  <a:gd name="T7" fmla="*/ 303 h 370"/>
                  <a:gd name="T8" fmla="*/ 33 w 238"/>
                  <a:gd name="T9" fmla="*/ 151 h 370"/>
                  <a:gd name="T10" fmla="*/ 12 w 238"/>
                  <a:gd name="T11" fmla="*/ 150 h 370"/>
                  <a:gd name="T12" fmla="*/ 33 w 238"/>
                  <a:gd name="T13" fmla="*/ 13 h 370"/>
                  <a:gd name="T14" fmla="*/ 37 w 238"/>
                  <a:gd name="T15" fmla="*/ 0 h 370"/>
                  <a:gd name="T16" fmla="*/ 190 w 238"/>
                  <a:gd name="T17" fmla="*/ 23 h 370"/>
                  <a:gd name="T18" fmla="*/ 186 w 238"/>
                  <a:gd name="T19" fmla="*/ 52 h 370"/>
                  <a:gd name="T20" fmla="*/ 198 w 238"/>
                  <a:gd name="T21" fmla="*/ 54 h 370"/>
                  <a:gd name="T22" fmla="*/ 194 w 238"/>
                  <a:gd name="T23" fmla="*/ 84 h 370"/>
                  <a:gd name="T24" fmla="*/ 238 w 238"/>
                  <a:gd name="T25" fmla="*/ 92 h 370"/>
                  <a:gd name="T26" fmla="*/ 234 w 238"/>
                  <a:gd name="T27" fmla="*/ 119 h 370"/>
                  <a:gd name="T28" fmla="*/ 213 w 238"/>
                  <a:gd name="T29" fmla="*/ 117 h 370"/>
                  <a:gd name="T30" fmla="*/ 209 w 238"/>
                  <a:gd name="T31" fmla="*/ 148 h 370"/>
                  <a:gd name="T32" fmla="*/ 198 w 238"/>
                  <a:gd name="T33" fmla="*/ 146 h 370"/>
                  <a:gd name="T34" fmla="*/ 194 w 238"/>
                  <a:gd name="T35" fmla="*/ 176 h 370"/>
                  <a:gd name="T36" fmla="*/ 190 w 238"/>
                  <a:gd name="T37" fmla="*/ 176 h 370"/>
                  <a:gd name="T38" fmla="*/ 183 w 238"/>
                  <a:gd name="T39" fmla="*/ 236 h 370"/>
                  <a:gd name="T40" fmla="*/ 154 w 238"/>
                  <a:gd name="T41" fmla="*/ 232 h 370"/>
                  <a:gd name="T42" fmla="*/ 152 w 238"/>
                  <a:gd name="T43" fmla="*/ 246 h 370"/>
                  <a:gd name="T44" fmla="*/ 123 w 238"/>
                  <a:gd name="T45" fmla="*/ 242 h 370"/>
                  <a:gd name="T46" fmla="*/ 119 w 238"/>
                  <a:gd name="T47" fmla="*/ 257 h 370"/>
                  <a:gd name="T48" fmla="*/ 88 w 238"/>
                  <a:gd name="T49" fmla="*/ 253 h 370"/>
                  <a:gd name="T50" fmla="*/ 79 w 238"/>
                  <a:gd name="T51" fmla="*/ 315 h 370"/>
                  <a:gd name="T52" fmla="*/ 48 w 238"/>
                  <a:gd name="T53" fmla="*/ 309 h 370"/>
                  <a:gd name="T54" fmla="*/ 40 w 238"/>
                  <a:gd name="T55"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8" h="370">
                    <a:moveTo>
                      <a:pt x="40" y="370"/>
                    </a:moveTo>
                    <a:lnTo>
                      <a:pt x="0" y="366"/>
                    </a:lnTo>
                    <a:lnTo>
                      <a:pt x="8" y="303"/>
                    </a:lnTo>
                    <a:lnTo>
                      <a:pt x="12" y="303"/>
                    </a:lnTo>
                    <a:lnTo>
                      <a:pt x="33" y="151"/>
                    </a:lnTo>
                    <a:lnTo>
                      <a:pt x="12" y="150"/>
                    </a:lnTo>
                    <a:lnTo>
                      <a:pt x="33" y="13"/>
                    </a:lnTo>
                    <a:lnTo>
                      <a:pt x="37" y="0"/>
                    </a:lnTo>
                    <a:lnTo>
                      <a:pt x="190" y="23"/>
                    </a:lnTo>
                    <a:lnTo>
                      <a:pt x="186" y="52"/>
                    </a:lnTo>
                    <a:lnTo>
                      <a:pt x="198" y="54"/>
                    </a:lnTo>
                    <a:lnTo>
                      <a:pt x="194" y="84"/>
                    </a:lnTo>
                    <a:lnTo>
                      <a:pt x="238" y="92"/>
                    </a:lnTo>
                    <a:lnTo>
                      <a:pt x="234" y="119"/>
                    </a:lnTo>
                    <a:lnTo>
                      <a:pt x="213" y="117"/>
                    </a:lnTo>
                    <a:lnTo>
                      <a:pt x="209" y="148"/>
                    </a:lnTo>
                    <a:lnTo>
                      <a:pt x="198" y="146"/>
                    </a:lnTo>
                    <a:lnTo>
                      <a:pt x="194" y="176"/>
                    </a:lnTo>
                    <a:lnTo>
                      <a:pt x="190" y="176"/>
                    </a:lnTo>
                    <a:lnTo>
                      <a:pt x="183" y="236"/>
                    </a:lnTo>
                    <a:lnTo>
                      <a:pt x="154" y="232"/>
                    </a:lnTo>
                    <a:lnTo>
                      <a:pt x="152" y="246"/>
                    </a:lnTo>
                    <a:lnTo>
                      <a:pt x="123" y="242"/>
                    </a:lnTo>
                    <a:lnTo>
                      <a:pt x="119" y="257"/>
                    </a:lnTo>
                    <a:lnTo>
                      <a:pt x="88" y="253"/>
                    </a:lnTo>
                    <a:lnTo>
                      <a:pt x="79" y="315"/>
                    </a:lnTo>
                    <a:lnTo>
                      <a:pt x="48" y="309"/>
                    </a:lnTo>
                    <a:lnTo>
                      <a:pt x="40" y="37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2" name="Freeform 1222"/>
              <p:cNvSpPr>
                <a:spLocks noEditPoints="1"/>
              </p:cNvSpPr>
              <p:nvPr/>
            </p:nvSpPr>
            <p:spPr bwMode="auto">
              <a:xfrm>
                <a:off x="9983" y="10048"/>
                <a:ext cx="254" cy="603"/>
              </a:xfrm>
              <a:custGeom>
                <a:avLst/>
                <a:gdLst>
                  <a:gd name="T0" fmla="*/ 68 w 254"/>
                  <a:gd name="T1" fmla="*/ 286 h 603"/>
                  <a:gd name="T2" fmla="*/ 89 w 254"/>
                  <a:gd name="T3" fmla="*/ 188 h 603"/>
                  <a:gd name="T4" fmla="*/ 44 w 254"/>
                  <a:gd name="T5" fmla="*/ 175 h 603"/>
                  <a:gd name="T6" fmla="*/ 41 w 254"/>
                  <a:gd name="T7" fmla="*/ 171 h 603"/>
                  <a:gd name="T8" fmla="*/ 37 w 254"/>
                  <a:gd name="T9" fmla="*/ 163 h 603"/>
                  <a:gd name="T10" fmla="*/ 31 w 254"/>
                  <a:gd name="T11" fmla="*/ 157 h 603"/>
                  <a:gd name="T12" fmla="*/ 27 w 254"/>
                  <a:gd name="T13" fmla="*/ 152 h 603"/>
                  <a:gd name="T14" fmla="*/ 23 w 254"/>
                  <a:gd name="T15" fmla="*/ 146 h 603"/>
                  <a:gd name="T16" fmla="*/ 20 w 254"/>
                  <a:gd name="T17" fmla="*/ 140 h 603"/>
                  <a:gd name="T18" fmla="*/ 6 w 254"/>
                  <a:gd name="T19" fmla="*/ 127 h 603"/>
                  <a:gd name="T20" fmla="*/ 0 w 254"/>
                  <a:gd name="T21" fmla="*/ 115 h 603"/>
                  <a:gd name="T22" fmla="*/ 12 w 254"/>
                  <a:gd name="T23" fmla="*/ 117 h 603"/>
                  <a:gd name="T24" fmla="*/ 35 w 254"/>
                  <a:gd name="T25" fmla="*/ 102 h 603"/>
                  <a:gd name="T26" fmla="*/ 50 w 254"/>
                  <a:gd name="T27" fmla="*/ 88 h 603"/>
                  <a:gd name="T28" fmla="*/ 62 w 254"/>
                  <a:gd name="T29" fmla="*/ 81 h 603"/>
                  <a:gd name="T30" fmla="*/ 79 w 254"/>
                  <a:gd name="T31" fmla="*/ 69 h 603"/>
                  <a:gd name="T32" fmla="*/ 91 w 254"/>
                  <a:gd name="T33" fmla="*/ 59 h 603"/>
                  <a:gd name="T34" fmla="*/ 104 w 254"/>
                  <a:gd name="T35" fmla="*/ 27 h 603"/>
                  <a:gd name="T36" fmla="*/ 119 w 254"/>
                  <a:gd name="T37" fmla="*/ 0 h 603"/>
                  <a:gd name="T38" fmla="*/ 254 w 254"/>
                  <a:gd name="T39" fmla="*/ 19 h 603"/>
                  <a:gd name="T40" fmla="*/ 250 w 254"/>
                  <a:gd name="T41" fmla="*/ 38 h 603"/>
                  <a:gd name="T42" fmla="*/ 227 w 254"/>
                  <a:gd name="T43" fmla="*/ 159 h 603"/>
                  <a:gd name="T44" fmla="*/ 204 w 254"/>
                  <a:gd name="T45" fmla="*/ 225 h 603"/>
                  <a:gd name="T46" fmla="*/ 187 w 254"/>
                  <a:gd name="T47" fmla="*/ 246 h 603"/>
                  <a:gd name="T48" fmla="*/ 148 w 254"/>
                  <a:gd name="T49" fmla="*/ 299 h 603"/>
                  <a:gd name="T50" fmla="*/ 135 w 254"/>
                  <a:gd name="T51" fmla="*/ 359 h 603"/>
                  <a:gd name="T52" fmla="*/ 106 w 254"/>
                  <a:gd name="T53" fmla="*/ 536 h 603"/>
                  <a:gd name="T54" fmla="*/ 87 w 254"/>
                  <a:gd name="T55" fmla="*/ 595 h 603"/>
                  <a:gd name="T56" fmla="*/ 79 w 254"/>
                  <a:gd name="T57" fmla="*/ 580 h 603"/>
                  <a:gd name="T58" fmla="*/ 69 w 254"/>
                  <a:gd name="T59" fmla="*/ 566 h 603"/>
                  <a:gd name="T60" fmla="*/ 58 w 254"/>
                  <a:gd name="T61" fmla="*/ 551 h 603"/>
                  <a:gd name="T62" fmla="*/ 62 w 254"/>
                  <a:gd name="T63" fmla="*/ 541 h 603"/>
                  <a:gd name="T64" fmla="*/ 54 w 254"/>
                  <a:gd name="T65" fmla="*/ 524 h 603"/>
                  <a:gd name="T66" fmla="*/ 44 w 254"/>
                  <a:gd name="T67" fmla="*/ 511 h 603"/>
                  <a:gd name="T68" fmla="*/ 37 w 254"/>
                  <a:gd name="T69" fmla="*/ 503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4" h="603">
                    <a:moveTo>
                      <a:pt x="33" y="495"/>
                    </a:moveTo>
                    <a:lnTo>
                      <a:pt x="68" y="286"/>
                    </a:lnTo>
                    <a:lnTo>
                      <a:pt x="71" y="286"/>
                    </a:lnTo>
                    <a:lnTo>
                      <a:pt x="89" y="188"/>
                    </a:lnTo>
                    <a:lnTo>
                      <a:pt x="44" y="180"/>
                    </a:lnTo>
                    <a:lnTo>
                      <a:pt x="44" y="175"/>
                    </a:lnTo>
                    <a:lnTo>
                      <a:pt x="39" y="175"/>
                    </a:lnTo>
                    <a:lnTo>
                      <a:pt x="41" y="171"/>
                    </a:lnTo>
                    <a:lnTo>
                      <a:pt x="35" y="169"/>
                    </a:lnTo>
                    <a:lnTo>
                      <a:pt x="37" y="163"/>
                    </a:lnTo>
                    <a:lnTo>
                      <a:pt x="31" y="163"/>
                    </a:lnTo>
                    <a:lnTo>
                      <a:pt x="31" y="157"/>
                    </a:lnTo>
                    <a:lnTo>
                      <a:pt x="27" y="155"/>
                    </a:lnTo>
                    <a:lnTo>
                      <a:pt x="27" y="152"/>
                    </a:lnTo>
                    <a:lnTo>
                      <a:pt x="21" y="152"/>
                    </a:lnTo>
                    <a:lnTo>
                      <a:pt x="23" y="146"/>
                    </a:lnTo>
                    <a:lnTo>
                      <a:pt x="20" y="146"/>
                    </a:lnTo>
                    <a:lnTo>
                      <a:pt x="20" y="140"/>
                    </a:lnTo>
                    <a:lnTo>
                      <a:pt x="6" y="138"/>
                    </a:lnTo>
                    <a:lnTo>
                      <a:pt x="6" y="127"/>
                    </a:lnTo>
                    <a:lnTo>
                      <a:pt x="0" y="125"/>
                    </a:lnTo>
                    <a:moveTo>
                      <a:pt x="0" y="115"/>
                    </a:moveTo>
                    <a:lnTo>
                      <a:pt x="4" y="117"/>
                    </a:lnTo>
                    <a:lnTo>
                      <a:pt x="12" y="117"/>
                    </a:lnTo>
                    <a:lnTo>
                      <a:pt x="25" y="104"/>
                    </a:lnTo>
                    <a:lnTo>
                      <a:pt x="35" y="102"/>
                    </a:lnTo>
                    <a:lnTo>
                      <a:pt x="41" y="94"/>
                    </a:lnTo>
                    <a:lnTo>
                      <a:pt x="50" y="88"/>
                    </a:lnTo>
                    <a:lnTo>
                      <a:pt x="56" y="82"/>
                    </a:lnTo>
                    <a:lnTo>
                      <a:pt x="62" y="81"/>
                    </a:lnTo>
                    <a:lnTo>
                      <a:pt x="68" y="82"/>
                    </a:lnTo>
                    <a:lnTo>
                      <a:pt x="79" y="69"/>
                    </a:lnTo>
                    <a:lnTo>
                      <a:pt x="79" y="61"/>
                    </a:lnTo>
                    <a:lnTo>
                      <a:pt x="91" y="59"/>
                    </a:lnTo>
                    <a:lnTo>
                      <a:pt x="98" y="33"/>
                    </a:lnTo>
                    <a:lnTo>
                      <a:pt x="104" y="27"/>
                    </a:lnTo>
                    <a:lnTo>
                      <a:pt x="116" y="21"/>
                    </a:lnTo>
                    <a:lnTo>
                      <a:pt x="119" y="0"/>
                    </a:lnTo>
                    <a:lnTo>
                      <a:pt x="188" y="8"/>
                    </a:lnTo>
                    <a:lnTo>
                      <a:pt x="254" y="19"/>
                    </a:lnTo>
                    <a:lnTo>
                      <a:pt x="250" y="38"/>
                    </a:lnTo>
                    <a:lnTo>
                      <a:pt x="250" y="38"/>
                    </a:lnTo>
                    <a:lnTo>
                      <a:pt x="231" y="159"/>
                    </a:lnTo>
                    <a:lnTo>
                      <a:pt x="227" y="159"/>
                    </a:lnTo>
                    <a:lnTo>
                      <a:pt x="217" y="226"/>
                    </a:lnTo>
                    <a:lnTo>
                      <a:pt x="204" y="225"/>
                    </a:lnTo>
                    <a:lnTo>
                      <a:pt x="202" y="248"/>
                    </a:lnTo>
                    <a:lnTo>
                      <a:pt x="187" y="246"/>
                    </a:lnTo>
                    <a:lnTo>
                      <a:pt x="177" y="305"/>
                    </a:lnTo>
                    <a:lnTo>
                      <a:pt x="148" y="299"/>
                    </a:lnTo>
                    <a:lnTo>
                      <a:pt x="139" y="359"/>
                    </a:lnTo>
                    <a:lnTo>
                      <a:pt x="135" y="359"/>
                    </a:lnTo>
                    <a:lnTo>
                      <a:pt x="125" y="420"/>
                    </a:lnTo>
                    <a:lnTo>
                      <a:pt x="106" y="536"/>
                    </a:lnTo>
                    <a:lnTo>
                      <a:pt x="96" y="603"/>
                    </a:lnTo>
                    <a:lnTo>
                      <a:pt x="87" y="595"/>
                    </a:lnTo>
                    <a:lnTo>
                      <a:pt x="79" y="589"/>
                    </a:lnTo>
                    <a:lnTo>
                      <a:pt x="79" y="580"/>
                    </a:lnTo>
                    <a:lnTo>
                      <a:pt x="71" y="572"/>
                    </a:lnTo>
                    <a:lnTo>
                      <a:pt x="69" y="566"/>
                    </a:lnTo>
                    <a:lnTo>
                      <a:pt x="60" y="561"/>
                    </a:lnTo>
                    <a:lnTo>
                      <a:pt x="58" y="551"/>
                    </a:lnTo>
                    <a:lnTo>
                      <a:pt x="62" y="545"/>
                    </a:lnTo>
                    <a:lnTo>
                      <a:pt x="62" y="541"/>
                    </a:lnTo>
                    <a:lnTo>
                      <a:pt x="52" y="536"/>
                    </a:lnTo>
                    <a:lnTo>
                      <a:pt x="54" y="524"/>
                    </a:lnTo>
                    <a:lnTo>
                      <a:pt x="48" y="520"/>
                    </a:lnTo>
                    <a:lnTo>
                      <a:pt x="44" y="511"/>
                    </a:lnTo>
                    <a:lnTo>
                      <a:pt x="44" y="503"/>
                    </a:lnTo>
                    <a:lnTo>
                      <a:pt x="37" y="503"/>
                    </a:lnTo>
                    <a:lnTo>
                      <a:pt x="33" y="49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3" name="Freeform 1223"/>
              <p:cNvSpPr>
                <a:spLocks/>
              </p:cNvSpPr>
              <p:nvPr/>
            </p:nvSpPr>
            <p:spPr bwMode="auto">
              <a:xfrm>
                <a:off x="10108" y="10067"/>
                <a:ext cx="317" cy="447"/>
              </a:xfrm>
              <a:custGeom>
                <a:avLst/>
                <a:gdLst>
                  <a:gd name="T0" fmla="*/ 0 w 317"/>
                  <a:gd name="T1" fmla="*/ 401 h 447"/>
                  <a:gd name="T2" fmla="*/ 10 w 317"/>
                  <a:gd name="T3" fmla="*/ 340 h 447"/>
                  <a:gd name="T4" fmla="*/ 14 w 317"/>
                  <a:gd name="T5" fmla="*/ 340 h 447"/>
                  <a:gd name="T6" fmla="*/ 23 w 317"/>
                  <a:gd name="T7" fmla="*/ 280 h 447"/>
                  <a:gd name="T8" fmla="*/ 52 w 317"/>
                  <a:gd name="T9" fmla="*/ 286 h 447"/>
                  <a:gd name="T10" fmla="*/ 62 w 317"/>
                  <a:gd name="T11" fmla="*/ 227 h 447"/>
                  <a:gd name="T12" fmla="*/ 77 w 317"/>
                  <a:gd name="T13" fmla="*/ 229 h 447"/>
                  <a:gd name="T14" fmla="*/ 79 w 317"/>
                  <a:gd name="T15" fmla="*/ 206 h 447"/>
                  <a:gd name="T16" fmla="*/ 92 w 317"/>
                  <a:gd name="T17" fmla="*/ 207 h 447"/>
                  <a:gd name="T18" fmla="*/ 102 w 317"/>
                  <a:gd name="T19" fmla="*/ 140 h 447"/>
                  <a:gd name="T20" fmla="*/ 106 w 317"/>
                  <a:gd name="T21" fmla="*/ 140 h 447"/>
                  <a:gd name="T22" fmla="*/ 125 w 317"/>
                  <a:gd name="T23" fmla="*/ 19 h 447"/>
                  <a:gd name="T24" fmla="*/ 125 w 317"/>
                  <a:gd name="T25" fmla="*/ 19 h 447"/>
                  <a:gd name="T26" fmla="*/ 129 w 317"/>
                  <a:gd name="T27" fmla="*/ 0 h 447"/>
                  <a:gd name="T28" fmla="*/ 213 w 317"/>
                  <a:gd name="T29" fmla="*/ 14 h 447"/>
                  <a:gd name="T30" fmla="*/ 213 w 317"/>
                  <a:gd name="T31" fmla="*/ 17 h 447"/>
                  <a:gd name="T32" fmla="*/ 246 w 317"/>
                  <a:gd name="T33" fmla="*/ 21 h 447"/>
                  <a:gd name="T34" fmla="*/ 225 w 317"/>
                  <a:gd name="T35" fmla="*/ 158 h 447"/>
                  <a:gd name="T36" fmla="*/ 246 w 317"/>
                  <a:gd name="T37" fmla="*/ 159 h 447"/>
                  <a:gd name="T38" fmla="*/ 225 w 317"/>
                  <a:gd name="T39" fmla="*/ 311 h 447"/>
                  <a:gd name="T40" fmla="*/ 221 w 317"/>
                  <a:gd name="T41" fmla="*/ 311 h 447"/>
                  <a:gd name="T42" fmla="*/ 213 w 317"/>
                  <a:gd name="T43" fmla="*/ 374 h 447"/>
                  <a:gd name="T44" fmla="*/ 253 w 317"/>
                  <a:gd name="T45" fmla="*/ 378 h 447"/>
                  <a:gd name="T46" fmla="*/ 317 w 317"/>
                  <a:gd name="T47" fmla="*/ 388 h 447"/>
                  <a:gd name="T48" fmla="*/ 307 w 317"/>
                  <a:gd name="T49" fmla="*/ 447 h 447"/>
                  <a:gd name="T50" fmla="*/ 259 w 317"/>
                  <a:gd name="T51" fmla="*/ 440 h 447"/>
                  <a:gd name="T52" fmla="*/ 161 w 317"/>
                  <a:gd name="T53" fmla="*/ 426 h 447"/>
                  <a:gd name="T54" fmla="*/ 152 w 317"/>
                  <a:gd name="T55" fmla="*/ 426 h 447"/>
                  <a:gd name="T56" fmla="*/ 0 w 317"/>
                  <a:gd name="T57" fmla="*/ 401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7" h="447">
                    <a:moveTo>
                      <a:pt x="0" y="401"/>
                    </a:moveTo>
                    <a:lnTo>
                      <a:pt x="10" y="340"/>
                    </a:lnTo>
                    <a:lnTo>
                      <a:pt x="14" y="340"/>
                    </a:lnTo>
                    <a:lnTo>
                      <a:pt x="23" y="280"/>
                    </a:lnTo>
                    <a:lnTo>
                      <a:pt x="52" y="286"/>
                    </a:lnTo>
                    <a:lnTo>
                      <a:pt x="62" y="227"/>
                    </a:lnTo>
                    <a:lnTo>
                      <a:pt x="77" y="229"/>
                    </a:lnTo>
                    <a:lnTo>
                      <a:pt x="79" y="206"/>
                    </a:lnTo>
                    <a:lnTo>
                      <a:pt x="92" y="207"/>
                    </a:lnTo>
                    <a:lnTo>
                      <a:pt x="102" y="140"/>
                    </a:lnTo>
                    <a:lnTo>
                      <a:pt x="106" y="140"/>
                    </a:lnTo>
                    <a:lnTo>
                      <a:pt x="125" y="19"/>
                    </a:lnTo>
                    <a:lnTo>
                      <a:pt x="125" y="19"/>
                    </a:lnTo>
                    <a:lnTo>
                      <a:pt x="129" y="0"/>
                    </a:lnTo>
                    <a:lnTo>
                      <a:pt x="213" y="14"/>
                    </a:lnTo>
                    <a:lnTo>
                      <a:pt x="213" y="17"/>
                    </a:lnTo>
                    <a:lnTo>
                      <a:pt x="246" y="21"/>
                    </a:lnTo>
                    <a:lnTo>
                      <a:pt x="225" y="158"/>
                    </a:lnTo>
                    <a:lnTo>
                      <a:pt x="246" y="159"/>
                    </a:lnTo>
                    <a:lnTo>
                      <a:pt x="225" y="311"/>
                    </a:lnTo>
                    <a:lnTo>
                      <a:pt x="221" y="311"/>
                    </a:lnTo>
                    <a:lnTo>
                      <a:pt x="213" y="374"/>
                    </a:lnTo>
                    <a:lnTo>
                      <a:pt x="253" y="378"/>
                    </a:lnTo>
                    <a:lnTo>
                      <a:pt x="317" y="388"/>
                    </a:lnTo>
                    <a:lnTo>
                      <a:pt x="307" y="447"/>
                    </a:lnTo>
                    <a:lnTo>
                      <a:pt x="259" y="440"/>
                    </a:lnTo>
                    <a:lnTo>
                      <a:pt x="161" y="426"/>
                    </a:lnTo>
                    <a:lnTo>
                      <a:pt x="152" y="426"/>
                    </a:lnTo>
                    <a:lnTo>
                      <a:pt x="0" y="4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4" name="Freeform 1224"/>
              <p:cNvSpPr>
                <a:spLocks/>
              </p:cNvSpPr>
              <p:nvPr/>
            </p:nvSpPr>
            <p:spPr bwMode="auto">
              <a:xfrm>
                <a:off x="14795" y="10332"/>
                <a:ext cx="130" cy="186"/>
              </a:xfrm>
              <a:custGeom>
                <a:avLst/>
                <a:gdLst>
                  <a:gd name="T0" fmla="*/ 9 w 130"/>
                  <a:gd name="T1" fmla="*/ 186 h 186"/>
                  <a:gd name="T2" fmla="*/ 6 w 130"/>
                  <a:gd name="T3" fmla="*/ 67 h 186"/>
                  <a:gd name="T4" fmla="*/ 2 w 130"/>
                  <a:gd name="T5" fmla="*/ 67 h 186"/>
                  <a:gd name="T6" fmla="*/ 0 w 130"/>
                  <a:gd name="T7" fmla="*/ 6 h 186"/>
                  <a:gd name="T8" fmla="*/ 119 w 130"/>
                  <a:gd name="T9" fmla="*/ 0 h 186"/>
                  <a:gd name="T10" fmla="*/ 123 w 130"/>
                  <a:gd name="T11" fmla="*/ 58 h 186"/>
                  <a:gd name="T12" fmla="*/ 125 w 130"/>
                  <a:gd name="T13" fmla="*/ 58 h 186"/>
                  <a:gd name="T14" fmla="*/ 130 w 130"/>
                  <a:gd name="T15" fmla="*/ 181 h 186"/>
                  <a:gd name="T16" fmla="*/ 9 w 130"/>
                  <a:gd name="T1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86">
                    <a:moveTo>
                      <a:pt x="9" y="186"/>
                    </a:moveTo>
                    <a:lnTo>
                      <a:pt x="6" y="67"/>
                    </a:lnTo>
                    <a:lnTo>
                      <a:pt x="2" y="67"/>
                    </a:lnTo>
                    <a:lnTo>
                      <a:pt x="0" y="6"/>
                    </a:lnTo>
                    <a:lnTo>
                      <a:pt x="119" y="0"/>
                    </a:lnTo>
                    <a:lnTo>
                      <a:pt x="123" y="58"/>
                    </a:lnTo>
                    <a:lnTo>
                      <a:pt x="125" y="58"/>
                    </a:lnTo>
                    <a:lnTo>
                      <a:pt x="130" y="181"/>
                    </a:lnTo>
                    <a:lnTo>
                      <a:pt x="9"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5" name="Freeform 1225"/>
              <p:cNvSpPr>
                <a:spLocks/>
              </p:cNvSpPr>
              <p:nvPr/>
            </p:nvSpPr>
            <p:spPr bwMode="auto">
              <a:xfrm>
                <a:off x="14914" y="10324"/>
                <a:ext cx="224" cy="189"/>
              </a:xfrm>
              <a:custGeom>
                <a:avLst/>
                <a:gdLst>
                  <a:gd name="T0" fmla="*/ 219 w 224"/>
                  <a:gd name="T1" fmla="*/ 60 h 189"/>
                  <a:gd name="T2" fmla="*/ 224 w 224"/>
                  <a:gd name="T3" fmla="*/ 179 h 189"/>
                  <a:gd name="T4" fmla="*/ 11 w 224"/>
                  <a:gd name="T5" fmla="*/ 189 h 189"/>
                  <a:gd name="T6" fmla="*/ 6 w 224"/>
                  <a:gd name="T7" fmla="*/ 66 h 189"/>
                  <a:gd name="T8" fmla="*/ 4 w 224"/>
                  <a:gd name="T9" fmla="*/ 66 h 189"/>
                  <a:gd name="T10" fmla="*/ 0 w 224"/>
                  <a:gd name="T11" fmla="*/ 8 h 189"/>
                  <a:gd name="T12" fmla="*/ 153 w 224"/>
                  <a:gd name="T13" fmla="*/ 0 h 189"/>
                  <a:gd name="T14" fmla="*/ 157 w 224"/>
                  <a:gd name="T15" fmla="*/ 62 h 189"/>
                  <a:gd name="T16" fmla="*/ 219 w 224"/>
                  <a:gd name="T17"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89">
                    <a:moveTo>
                      <a:pt x="219" y="60"/>
                    </a:moveTo>
                    <a:lnTo>
                      <a:pt x="224" y="179"/>
                    </a:lnTo>
                    <a:lnTo>
                      <a:pt x="11" y="189"/>
                    </a:lnTo>
                    <a:lnTo>
                      <a:pt x="6" y="66"/>
                    </a:lnTo>
                    <a:lnTo>
                      <a:pt x="4" y="66"/>
                    </a:lnTo>
                    <a:lnTo>
                      <a:pt x="0" y="8"/>
                    </a:lnTo>
                    <a:lnTo>
                      <a:pt x="153" y="0"/>
                    </a:lnTo>
                    <a:lnTo>
                      <a:pt x="157" y="62"/>
                    </a:lnTo>
                    <a:lnTo>
                      <a:pt x="219" y="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6" name="Freeform 1226"/>
              <p:cNvSpPr>
                <a:spLocks/>
              </p:cNvSpPr>
              <p:nvPr/>
            </p:nvSpPr>
            <p:spPr bwMode="auto">
              <a:xfrm>
                <a:off x="14595" y="10338"/>
                <a:ext cx="209" cy="186"/>
              </a:xfrm>
              <a:custGeom>
                <a:avLst/>
                <a:gdLst>
                  <a:gd name="T0" fmla="*/ 209 w 209"/>
                  <a:gd name="T1" fmla="*/ 180 h 186"/>
                  <a:gd name="T2" fmla="*/ 181 w 209"/>
                  <a:gd name="T3" fmla="*/ 182 h 186"/>
                  <a:gd name="T4" fmla="*/ 179 w 209"/>
                  <a:gd name="T5" fmla="*/ 151 h 186"/>
                  <a:gd name="T6" fmla="*/ 87 w 209"/>
                  <a:gd name="T7" fmla="*/ 153 h 186"/>
                  <a:gd name="T8" fmla="*/ 87 w 209"/>
                  <a:gd name="T9" fmla="*/ 184 h 186"/>
                  <a:gd name="T10" fmla="*/ 0 w 209"/>
                  <a:gd name="T11" fmla="*/ 186 h 186"/>
                  <a:gd name="T12" fmla="*/ 6 w 209"/>
                  <a:gd name="T13" fmla="*/ 163 h 186"/>
                  <a:gd name="T14" fmla="*/ 12 w 209"/>
                  <a:gd name="T15" fmla="*/ 155 h 186"/>
                  <a:gd name="T16" fmla="*/ 25 w 209"/>
                  <a:gd name="T17" fmla="*/ 144 h 186"/>
                  <a:gd name="T18" fmla="*/ 33 w 209"/>
                  <a:gd name="T19" fmla="*/ 117 h 186"/>
                  <a:gd name="T20" fmla="*/ 37 w 209"/>
                  <a:gd name="T21" fmla="*/ 115 h 186"/>
                  <a:gd name="T22" fmla="*/ 42 w 209"/>
                  <a:gd name="T23" fmla="*/ 98 h 186"/>
                  <a:gd name="T24" fmla="*/ 52 w 209"/>
                  <a:gd name="T25" fmla="*/ 90 h 186"/>
                  <a:gd name="T26" fmla="*/ 79 w 209"/>
                  <a:gd name="T27" fmla="*/ 77 h 186"/>
                  <a:gd name="T28" fmla="*/ 85 w 209"/>
                  <a:gd name="T29" fmla="*/ 65 h 186"/>
                  <a:gd name="T30" fmla="*/ 100 w 209"/>
                  <a:gd name="T31" fmla="*/ 65 h 186"/>
                  <a:gd name="T32" fmla="*/ 110 w 209"/>
                  <a:gd name="T33" fmla="*/ 50 h 186"/>
                  <a:gd name="T34" fmla="*/ 123 w 209"/>
                  <a:gd name="T35" fmla="*/ 52 h 186"/>
                  <a:gd name="T36" fmla="*/ 129 w 209"/>
                  <a:gd name="T37" fmla="*/ 50 h 186"/>
                  <a:gd name="T38" fmla="*/ 133 w 209"/>
                  <a:gd name="T39" fmla="*/ 36 h 186"/>
                  <a:gd name="T40" fmla="*/ 142 w 209"/>
                  <a:gd name="T41" fmla="*/ 31 h 186"/>
                  <a:gd name="T42" fmla="*/ 140 w 209"/>
                  <a:gd name="T43" fmla="*/ 2 h 186"/>
                  <a:gd name="T44" fmla="*/ 200 w 209"/>
                  <a:gd name="T45" fmla="*/ 0 h 186"/>
                  <a:gd name="T46" fmla="*/ 202 w 209"/>
                  <a:gd name="T47" fmla="*/ 61 h 186"/>
                  <a:gd name="T48" fmla="*/ 206 w 209"/>
                  <a:gd name="T49" fmla="*/ 61 h 186"/>
                  <a:gd name="T50" fmla="*/ 209 w 209"/>
                  <a:gd name="T51"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9" h="186">
                    <a:moveTo>
                      <a:pt x="209" y="180"/>
                    </a:moveTo>
                    <a:lnTo>
                      <a:pt x="181" y="182"/>
                    </a:lnTo>
                    <a:lnTo>
                      <a:pt x="179" y="151"/>
                    </a:lnTo>
                    <a:lnTo>
                      <a:pt x="87" y="153"/>
                    </a:lnTo>
                    <a:lnTo>
                      <a:pt x="87" y="184"/>
                    </a:lnTo>
                    <a:lnTo>
                      <a:pt x="0" y="186"/>
                    </a:lnTo>
                    <a:lnTo>
                      <a:pt x="6" y="163"/>
                    </a:lnTo>
                    <a:lnTo>
                      <a:pt x="12" y="155"/>
                    </a:lnTo>
                    <a:lnTo>
                      <a:pt x="25" y="144"/>
                    </a:lnTo>
                    <a:lnTo>
                      <a:pt x="33" y="117"/>
                    </a:lnTo>
                    <a:lnTo>
                      <a:pt x="37" y="115"/>
                    </a:lnTo>
                    <a:lnTo>
                      <a:pt x="42" y="98"/>
                    </a:lnTo>
                    <a:lnTo>
                      <a:pt x="52" y="90"/>
                    </a:lnTo>
                    <a:lnTo>
                      <a:pt x="79" y="77"/>
                    </a:lnTo>
                    <a:lnTo>
                      <a:pt x="85" y="65"/>
                    </a:lnTo>
                    <a:lnTo>
                      <a:pt x="100" y="65"/>
                    </a:lnTo>
                    <a:lnTo>
                      <a:pt x="110" y="50"/>
                    </a:lnTo>
                    <a:lnTo>
                      <a:pt x="123" y="52"/>
                    </a:lnTo>
                    <a:lnTo>
                      <a:pt x="129" y="50"/>
                    </a:lnTo>
                    <a:lnTo>
                      <a:pt x="133" y="36"/>
                    </a:lnTo>
                    <a:lnTo>
                      <a:pt x="142" y="31"/>
                    </a:lnTo>
                    <a:lnTo>
                      <a:pt x="140" y="2"/>
                    </a:lnTo>
                    <a:lnTo>
                      <a:pt x="200" y="0"/>
                    </a:lnTo>
                    <a:lnTo>
                      <a:pt x="202" y="61"/>
                    </a:lnTo>
                    <a:lnTo>
                      <a:pt x="206" y="61"/>
                    </a:lnTo>
                    <a:lnTo>
                      <a:pt x="209" y="1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7" name="Freeform 1227"/>
              <p:cNvSpPr>
                <a:spLocks/>
              </p:cNvSpPr>
              <p:nvPr/>
            </p:nvSpPr>
            <p:spPr bwMode="auto">
              <a:xfrm>
                <a:off x="14438" y="10346"/>
                <a:ext cx="113" cy="151"/>
              </a:xfrm>
              <a:custGeom>
                <a:avLst/>
                <a:gdLst>
                  <a:gd name="T0" fmla="*/ 96 w 113"/>
                  <a:gd name="T1" fmla="*/ 149 h 151"/>
                  <a:gd name="T2" fmla="*/ 2 w 113"/>
                  <a:gd name="T3" fmla="*/ 151 h 151"/>
                  <a:gd name="T4" fmla="*/ 0 w 113"/>
                  <a:gd name="T5" fmla="*/ 67 h 151"/>
                  <a:gd name="T6" fmla="*/ 19 w 113"/>
                  <a:gd name="T7" fmla="*/ 65 h 151"/>
                  <a:gd name="T8" fmla="*/ 19 w 113"/>
                  <a:gd name="T9" fmla="*/ 5 h 151"/>
                  <a:gd name="T10" fmla="*/ 111 w 113"/>
                  <a:gd name="T11" fmla="*/ 0 h 151"/>
                  <a:gd name="T12" fmla="*/ 113 w 113"/>
                  <a:gd name="T13" fmla="*/ 61 h 151"/>
                  <a:gd name="T14" fmla="*/ 94 w 113"/>
                  <a:gd name="T15" fmla="*/ 63 h 151"/>
                  <a:gd name="T16" fmla="*/ 96 w 113"/>
                  <a:gd name="T1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51">
                    <a:moveTo>
                      <a:pt x="96" y="149"/>
                    </a:moveTo>
                    <a:lnTo>
                      <a:pt x="2" y="151"/>
                    </a:lnTo>
                    <a:lnTo>
                      <a:pt x="0" y="67"/>
                    </a:lnTo>
                    <a:lnTo>
                      <a:pt x="19" y="65"/>
                    </a:lnTo>
                    <a:lnTo>
                      <a:pt x="19" y="5"/>
                    </a:lnTo>
                    <a:lnTo>
                      <a:pt x="111" y="0"/>
                    </a:lnTo>
                    <a:lnTo>
                      <a:pt x="113" y="61"/>
                    </a:lnTo>
                    <a:lnTo>
                      <a:pt x="94" y="63"/>
                    </a:lnTo>
                    <a:lnTo>
                      <a:pt x="96"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8" name="Freeform 1228"/>
              <p:cNvSpPr>
                <a:spLocks/>
              </p:cNvSpPr>
              <p:nvPr/>
            </p:nvSpPr>
            <p:spPr bwMode="auto">
              <a:xfrm>
                <a:off x="11588" y="10261"/>
                <a:ext cx="271" cy="419"/>
              </a:xfrm>
              <a:custGeom>
                <a:avLst/>
                <a:gdLst>
                  <a:gd name="T0" fmla="*/ 37 w 271"/>
                  <a:gd name="T1" fmla="*/ 121 h 419"/>
                  <a:gd name="T2" fmla="*/ 50 w 271"/>
                  <a:gd name="T3" fmla="*/ 123 h 419"/>
                  <a:gd name="T4" fmla="*/ 62 w 271"/>
                  <a:gd name="T5" fmla="*/ 0 h 419"/>
                  <a:gd name="T6" fmla="*/ 75 w 271"/>
                  <a:gd name="T7" fmla="*/ 2 h 419"/>
                  <a:gd name="T8" fmla="*/ 162 w 271"/>
                  <a:gd name="T9" fmla="*/ 12 h 419"/>
                  <a:gd name="T10" fmla="*/ 160 w 271"/>
                  <a:gd name="T11" fmla="*/ 40 h 419"/>
                  <a:gd name="T12" fmla="*/ 192 w 271"/>
                  <a:gd name="T13" fmla="*/ 42 h 419"/>
                  <a:gd name="T14" fmla="*/ 190 w 271"/>
                  <a:gd name="T15" fmla="*/ 71 h 419"/>
                  <a:gd name="T16" fmla="*/ 252 w 271"/>
                  <a:gd name="T17" fmla="*/ 77 h 419"/>
                  <a:gd name="T18" fmla="*/ 250 w 271"/>
                  <a:gd name="T19" fmla="*/ 108 h 419"/>
                  <a:gd name="T20" fmla="*/ 271 w 271"/>
                  <a:gd name="T21" fmla="*/ 109 h 419"/>
                  <a:gd name="T22" fmla="*/ 254 w 271"/>
                  <a:gd name="T23" fmla="*/ 344 h 419"/>
                  <a:gd name="T24" fmla="*/ 248 w 271"/>
                  <a:gd name="T25" fmla="*/ 419 h 419"/>
                  <a:gd name="T26" fmla="*/ 242 w 271"/>
                  <a:gd name="T27" fmla="*/ 419 h 419"/>
                  <a:gd name="T28" fmla="*/ 0 w 271"/>
                  <a:gd name="T29" fmla="*/ 396 h 419"/>
                  <a:gd name="T30" fmla="*/ 14 w 271"/>
                  <a:gd name="T31" fmla="*/ 273 h 419"/>
                  <a:gd name="T32" fmla="*/ 23 w 271"/>
                  <a:gd name="T33" fmla="*/ 275 h 419"/>
                  <a:gd name="T34" fmla="*/ 27 w 271"/>
                  <a:gd name="T35" fmla="*/ 242 h 419"/>
                  <a:gd name="T36" fmla="*/ 29 w 271"/>
                  <a:gd name="T37" fmla="*/ 242 h 419"/>
                  <a:gd name="T38" fmla="*/ 41 w 271"/>
                  <a:gd name="T39" fmla="*/ 144 h 419"/>
                  <a:gd name="T40" fmla="*/ 35 w 271"/>
                  <a:gd name="T41" fmla="*/ 144 h 419"/>
                  <a:gd name="T42" fmla="*/ 37 w 271"/>
                  <a:gd name="T43" fmla="*/ 121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1" h="419">
                    <a:moveTo>
                      <a:pt x="37" y="121"/>
                    </a:moveTo>
                    <a:lnTo>
                      <a:pt x="50" y="123"/>
                    </a:lnTo>
                    <a:lnTo>
                      <a:pt x="62" y="0"/>
                    </a:lnTo>
                    <a:lnTo>
                      <a:pt x="75" y="2"/>
                    </a:lnTo>
                    <a:lnTo>
                      <a:pt x="162" y="12"/>
                    </a:lnTo>
                    <a:lnTo>
                      <a:pt x="160" y="40"/>
                    </a:lnTo>
                    <a:lnTo>
                      <a:pt x="192" y="42"/>
                    </a:lnTo>
                    <a:lnTo>
                      <a:pt x="190" y="71"/>
                    </a:lnTo>
                    <a:lnTo>
                      <a:pt x="252" y="77"/>
                    </a:lnTo>
                    <a:lnTo>
                      <a:pt x="250" y="108"/>
                    </a:lnTo>
                    <a:lnTo>
                      <a:pt x="271" y="109"/>
                    </a:lnTo>
                    <a:lnTo>
                      <a:pt x="254" y="344"/>
                    </a:lnTo>
                    <a:lnTo>
                      <a:pt x="248" y="419"/>
                    </a:lnTo>
                    <a:lnTo>
                      <a:pt x="242" y="419"/>
                    </a:lnTo>
                    <a:lnTo>
                      <a:pt x="0" y="396"/>
                    </a:lnTo>
                    <a:lnTo>
                      <a:pt x="14" y="273"/>
                    </a:lnTo>
                    <a:lnTo>
                      <a:pt x="23" y="275"/>
                    </a:lnTo>
                    <a:lnTo>
                      <a:pt x="27" y="242"/>
                    </a:lnTo>
                    <a:lnTo>
                      <a:pt x="29" y="242"/>
                    </a:lnTo>
                    <a:lnTo>
                      <a:pt x="41" y="144"/>
                    </a:lnTo>
                    <a:lnTo>
                      <a:pt x="35" y="144"/>
                    </a:lnTo>
                    <a:lnTo>
                      <a:pt x="37"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69" name="Freeform 1229"/>
              <p:cNvSpPr>
                <a:spLocks/>
              </p:cNvSpPr>
              <p:nvPr/>
            </p:nvSpPr>
            <p:spPr bwMode="auto">
              <a:xfrm>
                <a:off x="10361" y="10134"/>
                <a:ext cx="323" cy="325"/>
              </a:xfrm>
              <a:custGeom>
                <a:avLst/>
                <a:gdLst>
                  <a:gd name="T0" fmla="*/ 64 w 323"/>
                  <a:gd name="T1" fmla="*/ 321 h 325"/>
                  <a:gd name="T2" fmla="*/ 0 w 323"/>
                  <a:gd name="T3" fmla="*/ 311 h 325"/>
                  <a:gd name="T4" fmla="*/ 8 w 323"/>
                  <a:gd name="T5" fmla="*/ 250 h 325"/>
                  <a:gd name="T6" fmla="*/ 39 w 323"/>
                  <a:gd name="T7" fmla="*/ 256 h 325"/>
                  <a:gd name="T8" fmla="*/ 48 w 323"/>
                  <a:gd name="T9" fmla="*/ 194 h 325"/>
                  <a:gd name="T10" fmla="*/ 79 w 323"/>
                  <a:gd name="T11" fmla="*/ 198 h 325"/>
                  <a:gd name="T12" fmla="*/ 83 w 323"/>
                  <a:gd name="T13" fmla="*/ 183 h 325"/>
                  <a:gd name="T14" fmla="*/ 112 w 323"/>
                  <a:gd name="T15" fmla="*/ 187 h 325"/>
                  <a:gd name="T16" fmla="*/ 114 w 323"/>
                  <a:gd name="T17" fmla="*/ 173 h 325"/>
                  <a:gd name="T18" fmla="*/ 143 w 323"/>
                  <a:gd name="T19" fmla="*/ 177 h 325"/>
                  <a:gd name="T20" fmla="*/ 150 w 323"/>
                  <a:gd name="T21" fmla="*/ 117 h 325"/>
                  <a:gd name="T22" fmla="*/ 154 w 323"/>
                  <a:gd name="T23" fmla="*/ 117 h 325"/>
                  <a:gd name="T24" fmla="*/ 158 w 323"/>
                  <a:gd name="T25" fmla="*/ 87 h 325"/>
                  <a:gd name="T26" fmla="*/ 169 w 323"/>
                  <a:gd name="T27" fmla="*/ 89 h 325"/>
                  <a:gd name="T28" fmla="*/ 173 w 323"/>
                  <a:gd name="T29" fmla="*/ 58 h 325"/>
                  <a:gd name="T30" fmla="*/ 194 w 323"/>
                  <a:gd name="T31" fmla="*/ 60 h 325"/>
                  <a:gd name="T32" fmla="*/ 198 w 323"/>
                  <a:gd name="T33" fmla="*/ 33 h 325"/>
                  <a:gd name="T34" fmla="*/ 202 w 323"/>
                  <a:gd name="T35" fmla="*/ 0 h 325"/>
                  <a:gd name="T36" fmla="*/ 323 w 323"/>
                  <a:gd name="T37" fmla="*/ 18 h 325"/>
                  <a:gd name="T38" fmla="*/ 315 w 323"/>
                  <a:gd name="T39" fmla="*/ 77 h 325"/>
                  <a:gd name="T40" fmla="*/ 321 w 323"/>
                  <a:gd name="T41" fmla="*/ 77 h 325"/>
                  <a:gd name="T42" fmla="*/ 308 w 323"/>
                  <a:gd name="T43" fmla="*/ 173 h 325"/>
                  <a:gd name="T44" fmla="*/ 310 w 323"/>
                  <a:gd name="T45" fmla="*/ 173 h 325"/>
                  <a:gd name="T46" fmla="*/ 310 w 323"/>
                  <a:gd name="T47" fmla="*/ 179 h 325"/>
                  <a:gd name="T48" fmla="*/ 313 w 323"/>
                  <a:gd name="T49" fmla="*/ 179 h 325"/>
                  <a:gd name="T50" fmla="*/ 313 w 323"/>
                  <a:gd name="T51" fmla="*/ 185 h 325"/>
                  <a:gd name="T52" fmla="*/ 315 w 323"/>
                  <a:gd name="T53" fmla="*/ 187 h 325"/>
                  <a:gd name="T54" fmla="*/ 315 w 323"/>
                  <a:gd name="T55" fmla="*/ 190 h 325"/>
                  <a:gd name="T56" fmla="*/ 319 w 323"/>
                  <a:gd name="T57" fmla="*/ 192 h 325"/>
                  <a:gd name="T58" fmla="*/ 317 w 323"/>
                  <a:gd name="T59" fmla="*/ 198 h 325"/>
                  <a:gd name="T60" fmla="*/ 310 w 323"/>
                  <a:gd name="T61" fmla="*/ 202 h 325"/>
                  <a:gd name="T62" fmla="*/ 288 w 323"/>
                  <a:gd name="T63" fmla="*/ 198 h 325"/>
                  <a:gd name="T64" fmla="*/ 264 w 323"/>
                  <a:gd name="T65" fmla="*/ 204 h 325"/>
                  <a:gd name="T66" fmla="*/ 246 w 323"/>
                  <a:gd name="T67" fmla="*/ 202 h 325"/>
                  <a:gd name="T68" fmla="*/ 242 w 323"/>
                  <a:gd name="T69" fmla="*/ 223 h 325"/>
                  <a:gd name="T70" fmla="*/ 229 w 323"/>
                  <a:gd name="T71" fmla="*/ 223 h 325"/>
                  <a:gd name="T72" fmla="*/ 225 w 323"/>
                  <a:gd name="T73" fmla="*/ 242 h 325"/>
                  <a:gd name="T74" fmla="*/ 185 w 323"/>
                  <a:gd name="T75" fmla="*/ 236 h 325"/>
                  <a:gd name="T76" fmla="*/ 185 w 323"/>
                  <a:gd name="T77" fmla="*/ 242 h 325"/>
                  <a:gd name="T78" fmla="*/ 169 w 323"/>
                  <a:gd name="T79" fmla="*/ 240 h 325"/>
                  <a:gd name="T80" fmla="*/ 168 w 323"/>
                  <a:gd name="T81" fmla="*/ 244 h 325"/>
                  <a:gd name="T82" fmla="*/ 164 w 323"/>
                  <a:gd name="T83" fmla="*/ 244 h 325"/>
                  <a:gd name="T84" fmla="*/ 162 w 323"/>
                  <a:gd name="T85" fmla="*/ 248 h 325"/>
                  <a:gd name="T86" fmla="*/ 152 w 323"/>
                  <a:gd name="T87" fmla="*/ 248 h 325"/>
                  <a:gd name="T88" fmla="*/ 152 w 323"/>
                  <a:gd name="T89" fmla="*/ 252 h 325"/>
                  <a:gd name="T90" fmla="*/ 146 w 323"/>
                  <a:gd name="T91" fmla="*/ 252 h 325"/>
                  <a:gd name="T92" fmla="*/ 146 w 323"/>
                  <a:gd name="T93" fmla="*/ 256 h 325"/>
                  <a:gd name="T94" fmla="*/ 141 w 323"/>
                  <a:gd name="T95" fmla="*/ 256 h 325"/>
                  <a:gd name="T96" fmla="*/ 139 w 323"/>
                  <a:gd name="T97" fmla="*/ 259 h 325"/>
                  <a:gd name="T98" fmla="*/ 135 w 323"/>
                  <a:gd name="T99" fmla="*/ 259 h 325"/>
                  <a:gd name="T100" fmla="*/ 127 w 323"/>
                  <a:gd name="T101" fmla="*/ 275 h 325"/>
                  <a:gd name="T102" fmla="*/ 123 w 323"/>
                  <a:gd name="T103" fmla="*/ 275 h 325"/>
                  <a:gd name="T104" fmla="*/ 121 w 323"/>
                  <a:gd name="T105" fmla="*/ 284 h 325"/>
                  <a:gd name="T106" fmla="*/ 116 w 323"/>
                  <a:gd name="T107" fmla="*/ 283 h 325"/>
                  <a:gd name="T108" fmla="*/ 114 w 323"/>
                  <a:gd name="T109" fmla="*/ 298 h 325"/>
                  <a:gd name="T110" fmla="*/ 96 w 323"/>
                  <a:gd name="T111" fmla="*/ 296 h 325"/>
                  <a:gd name="T112" fmla="*/ 91 w 323"/>
                  <a:gd name="T113" fmla="*/ 325 h 325"/>
                  <a:gd name="T114" fmla="*/ 64 w 323"/>
                  <a:gd name="T115" fmla="*/ 321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3" h="325">
                    <a:moveTo>
                      <a:pt x="64" y="321"/>
                    </a:moveTo>
                    <a:lnTo>
                      <a:pt x="0" y="311"/>
                    </a:lnTo>
                    <a:lnTo>
                      <a:pt x="8" y="250"/>
                    </a:lnTo>
                    <a:lnTo>
                      <a:pt x="39" y="256"/>
                    </a:lnTo>
                    <a:lnTo>
                      <a:pt x="48" y="194"/>
                    </a:lnTo>
                    <a:lnTo>
                      <a:pt x="79" y="198"/>
                    </a:lnTo>
                    <a:lnTo>
                      <a:pt x="83" y="183"/>
                    </a:lnTo>
                    <a:lnTo>
                      <a:pt x="112" y="187"/>
                    </a:lnTo>
                    <a:lnTo>
                      <a:pt x="114" y="173"/>
                    </a:lnTo>
                    <a:lnTo>
                      <a:pt x="143" y="177"/>
                    </a:lnTo>
                    <a:lnTo>
                      <a:pt x="150" y="117"/>
                    </a:lnTo>
                    <a:lnTo>
                      <a:pt x="154" y="117"/>
                    </a:lnTo>
                    <a:lnTo>
                      <a:pt x="158" y="87"/>
                    </a:lnTo>
                    <a:lnTo>
                      <a:pt x="169" y="89"/>
                    </a:lnTo>
                    <a:lnTo>
                      <a:pt x="173" y="58"/>
                    </a:lnTo>
                    <a:lnTo>
                      <a:pt x="194" y="60"/>
                    </a:lnTo>
                    <a:lnTo>
                      <a:pt x="198" y="33"/>
                    </a:lnTo>
                    <a:lnTo>
                      <a:pt x="202" y="0"/>
                    </a:lnTo>
                    <a:lnTo>
                      <a:pt x="323" y="18"/>
                    </a:lnTo>
                    <a:lnTo>
                      <a:pt x="315" y="77"/>
                    </a:lnTo>
                    <a:lnTo>
                      <a:pt x="321" y="77"/>
                    </a:lnTo>
                    <a:lnTo>
                      <a:pt x="308" y="173"/>
                    </a:lnTo>
                    <a:lnTo>
                      <a:pt x="310" y="173"/>
                    </a:lnTo>
                    <a:lnTo>
                      <a:pt x="310" y="179"/>
                    </a:lnTo>
                    <a:lnTo>
                      <a:pt x="313" y="179"/>
                    </a:lnTo>
                    <a:lnTo>
                      <a:pt x="313" y="185"/>
                    </a:lnTo>
                    <a:lnTo>
                      <a:pt x="315" y="187"/>
                    </a:lnTo>
                    <a:lnTo>
                      <a:pt x="315" y="190"/>
                    </a:lnTo>
                    <a:lnTo>
                      <a:pt x="319" y="192"/>
                    </a:lnTo>
                    <a:lnTo>
                      <a:pt x="317" y="198"/>
                    </a:lnTo>
                    <a:lnTo>
                      <a:pt x="310" y="202"/>
                    </a:lnTo>
                    <a:lnTo>
                      <a:pt x="288" y="198"/>
                    </a:lnTo>
                    <a:lnTo>
                      <a:pt x="264" y="204"/>
                    </a:lnTo>
                    <a:lnTo>
                      <a:pt x="246" y="202"/>
                    </a:lnTo>
                    <a:lnTo>
                      <a:pt x="242" y="223"/>
                    </a:lnTo>
                    <a:lnTo>
                      <a:pt x="229" y="223"/>
                    </a:lnTo>
                    <a:lnTo>
                      <a:pt x="225" y="242"/>
                    </a:lnTo>
                    <a:lnTo>
                      <a:pt x="185" y="236"/>
                    </a:lnTo>
                    <a:lnTo>
                      <a:pt x="185" y="242"/>
                    </a:lnTo>
                    <a:lnTo>
                      <a:pt x="169" y="240"/>
                    </a:lnTo>
                    <a:lnTo>
                      <a:pt x="168" y="244"/>
                    </a:lnTo>
                    <a:lnTo>
                      <a:pt x="164" y="244"/>
                    </a:lnTo>
                    <a:lnTo>
                      <a:pt x="162" y="248"/>
                    </a:lnTo>
                    <a:lnTo>
                      <a:pt x="152" y="248"/>
                    </a:lnTo>
                    <a:lnTo>
                      <a:pt x="152" y="252"/>
                    </a:lnTo>
                    <a:lnTo>
                      <a:pt x="146" y="252"/>
                    </a:lnTo>
                    <a:lnTo>
                      <a:pt x="146" y="256"/>
                    </a:lnTo>
                    <a:lnTo>
                      <a:pt x="141" y="256"/>
                    </a:lnTo>
                    <a:lnTo>
                      <a:pt x="139" y="259"/>
                    </a:lnTo>
                    <a:lnTo>
                      <a:pt x="135" y="259"/>
                    </a:lnTo>
                    <a:lnTo>
                      <a:pt x="127" y="275"/>
                    </a:lnTo>
                    <a:lnTo>
                      <a:pt x="123" y="275"/>
                    </a:lnTo>
                    <a:lnTo>
                      <a:pt x="121" y="284"/>
                    </a:lnTo>
                    <a:lnTo>
                      <a:pt x="116" y="283"/>
                    </a:lnTo>
                    <a:lnTo>
                      <a:pt x="114" y="298"/>
                    </a:lnTo>
                    <a:lnTo>
                      <a:pt x="96" y="296"/>
                    </a:lnTo>
                    <a:lnTo>
                      <a:pt x="91" y="325"/>
                    </a:lnTo>
                    <a:lnTo>
                      <a:pt x="64" y="3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0" name="Freeform 1230"/>
              <p:cNvSpPr>
                <a:spLocks/>
              </p:cNvSpPr>
              <p:nvPr/>
            </p:nvSpPr>
            <p:spPr bwMode="auto">
              <a:xfrm>
                <a:off x="13764" y="10374"/>
                <a:ext cx="126" cy="123"/>
              </a:xfrm>
              <a:custGeom>
                <a:avLst/>
                <a:gdLst>
                  <a:gd name="T0" fmla="*/ 4 w 126"/>
                  <a:gd name="T1" fmla="*/ 123 h 123"/>
                  <a:gd name="T2" fmla="*/ 4 w 126"/>
                  <a:gd name="T3" fmla="*/ 62 h 123"/>
                  <a:gd name="T4" fmla="*/ 2 w 126"/>
                  <a:gd name="T5" fmla="*/ 62 h 123"/>
                  <a:gd name="T6" fmla="*/ 0 w 126"/>
                  <a:gd name="T7" fmla="*/ 31 h 123"/>
                  <a:gd name="T8" fmla="*/ 2 w 126"/>
                  <a:gd name="T9" fmla="*/ 2 h 123"/>
                  <a:gd name="T10" fmla="*/ 125 w 126"/>
                  <a:gd name="T11" fmla="*/ 0 h 123"/>
                  <a:gd name="T12" fmla="*/ 123 w 126"/>
                  <a:gd name="T13" fmla="*/ 62 h 123"/>
                  <a:gd name="T14" fmla="*/ 125 w 126"/>
                  <a:gd name="T15" fmla="*/ 62 h 123"/>
                  <a:gd name="T16" fmla="*/ 126 w 126"/>
                  <a:gd name="T17" fmla="*/ 123 h 123"/>
                  <a:gd name="T18" fmla="*/ 4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4" y="123"/>
                    </a:moveTo>
                    <a:lnTo>
                      <a:pt x="4" y="62"/>
                    </a:lnTo>
                    <a:lnTo>
                      <a:pt x="2" y="62"/>
                    </a:lnTo>
                    <a:lnTo>
                      <a:pt x="0" y="31"/>
                    </a:lnTo>
                    <a:lnTo>
                      <a:pt x="2" y="2"/>
                    </a:lnTo>
                    <a:lnTo>
                      <a:pt x="125" y="0"/>
                    </a:lnTo>
                    <a:lnTo>
                      <a:pt x="123" y="62"/>
                    </a:lnTo>
                    <a:lnTo>
                      <a:pt x="125" y="62"/>
                    </a:lnTo>
                    <a:lnTo>
                      <a:pt x="126" y="123"/>
                    </a:lnTo>
                    <a:lnTo>
                      <a:pt x="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1" name="Freeform 1231"/>
              <p:cNvSpPr>
                <a:spLocks/>
              </p:cNvSpPr>
              <p:nvPr/>
            </p:nvSpPr>
            <p:spPr bwMode="auto">
              <a:xfrm>
                <a:off x="13887" y="10374"/>
                <a:ext cx="155" cy="123"/>
              </a:xfrm>
              <a:custGeom>
                <a:avLst/>
                <a:gdLst>
                  <a:gd name="T0" fmla="*/ 3 w 155"/>
                  <a:gd name="T1" fmla="*/ 123 h 123"/>
                  <a:gd name="T2" fmla="*/ 2 w 155"/>
                  <a:gd name="T3" fmla="*/ 62 h 123"/>
                  <a:gd name="T4" fmla="*/ 0 w 155"/>
                  <a:gd name="T5" fmla="*/ 62 h 123"/>
                  <a:gd name="T6" fmla="*/ 2 w 155"/>
                  <a:gd name="T7" fmla="*/ 0 h 123"/>
                  <a:gd name="T8" fmla="*/ 151 w 155"/>
                  <a:gd name="T9" fmla="*/ 0 h 123"/>
                  <a:gd name="T10" fmla="*/ 151 w 155"/>
                  <a:gd name="T11" fmla="*/ 62 h 123"/>
                  <a:gd name="T12" fmla="*/ 153 w 155"/>
                  <a:gd name="T13" fmla="*/ 62 h 123"/>
                  <a:gd name="T14" fmla="*/ 155 w 155"/>
                  <a:gd name="T15" fmla="*/ 117 h 123"/>
                  <a:gd name="T16" fmla="*/ 155 w 155"/>
                  <a:gd name="T17" fmla="*/ 121 h 123"/>
                  <a:gd name="T18" fmla="*/ 3 w 155"/>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23">
                    <a:moveTo>
                      <a:pt x="3" y="123"/>
                    </a:moveTo>
                    <a:lnTo>
                      <a:pt x="2" y="62"/>
                    </a:lnTo>
                    <a:lnTo>
                      <a:pt x="0" y="62"/>
                    </a:lnTo>
                    <a:lnTo>
                      <a:pt x="2" y="0"/>
                    </a:lnTo>
                    <a:lnTo>
                      <a:pt x="151" y="0"/>
                    </a:lnTo>
                    <a:lnTo>
                      <a:pt x="151" y="62"/>
                    </a:lnTo>
                    <a:lnTo>
                      <a:pt x="153" y="62"/>
                    </a:lnTo>
                    <a:lnTo>
                      <a:pt x="155" y="117"/>
                    </a:lnTo>
                    <a:lnTo>
                      <a:pt x="155" y="121"/>
                    </a:lnTo>
                    <a:lnTo>
                      <a:pt x="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2" name="Freeform 1232"/>
              <p:cNvSpPr>
                <a:spLocks/>
              </p:cNvSpPr>
              <p:nvPr/>
            </p:nvSpPr>
            <p:spPr bwMode="auto">
              <a:xfrm>
                <a:off x="10696" y="10223"/>
                <a:ext cx="599" cy="405"/>
              </a:xfrm>
              <a:custGeom>
                <a:avLst/>
                <a:gdLst>
                  <a:gd name="T0" fmla="*/ 188 w 599"/>
                  <a:gd name="T1" fmla="*/ 355 h 405"/>
                  <a:gd name="T2" fmla="*/ 97 w 599"/>
                  <a:gd name="T3" fmla="*/ 343 h 405"/>
                  <a:gd name="T4" fmla="*/ 105 w 599"/>
                  <a:gd name="T5" fmla="*/ 330 h 405"/>
                  <a:gd name="T6" fmla="*/ 109 w 599"/>
                  <a:gd name="T7" fmla="*/ 328 h 405"/>
                  <a:gd name="T8" fmla="*/ 109 w 599"/>
                  <a:gd name="T9" fmla="*/ 318 h 405"/>
                  <a:gd name="T10" fmla="*/ 117 w 599"/>
                  <a:gd name="T11" fmla="*/ 311 h 405"/>
                  <a:gd name="T12" fmla="*/ 121 w 599"/>
                  <a:gd name="T13" fmla="*/ 311 h 405"/>
                  <a:gd name="T14" fmla="*/ 122 w 599"/>
                  <a:gd name="T15" fmla="*/ 303 h 405"/>
                  <a:gd name="T16" fmla="*/ 128 w 599"/>
                  <a:gd name="T17" fmla="*/ 299 h 405"/>
                  <a:gd name="T18" fmla="*/ 128 w 599"/>
                  <a:gd name="T19" fmla="*/ 293 h 405"/>
                  <a:gd name="T20" fmla="*/ 138 w 599"/>
                  <a:gd name="T21" fmla="*/ 282 h 405"/>
                  <a:gd name="T22" fmla="*/ 142 w 599"/>
                  <a:gd name="T23" fmla="*/ 274 h 405"/>
                  <a:gd name="T24" fmla="*/ 0 w 599"/>
                  <a:gd name="T25" fmla="*/ 253 h 405"/>
                  <a:gd name="T26" fmla="*/ 3 w 599"/>
                  <a:gd name="T27" fmla="*/ 215 h 405"/>
                  <a:gd name="T28" fmla="*/ 13 w 599"/>
                  <a:gd name="T29" fmla="*/ 182 h 405"/>
                  <a:gd name="T30" fmla="*/ 25 w 599"/>
                  <a:gd name="T31" fmla="*/ 169 h 405"/>
                  <a:gd name="T32" fmla="*/ 107 w 599"/>
                  <a:gd name="T33" fmla="*/ 182 h 405"/>
                  <a:gd name="T34" fmla="*/ 107 w 599"/>
                  <a:gd name="T35" fmla="*/ 172 h 405"/>
                  <a:gd name="T36" fmla="*/ 138 w 599"/>
                  <a:gd name="T37" fmla="*/ 176 h 405"/>
                  <a:gd name="T38" fmla="*/ 140 w 599"/>
                  <a:gd name="T39" fmla="*/ 165 h 405"/>
                  <a:gd name="T40" fmla="*/ 167 w 599"/>
                  <a:gd name="T41" fmla="*/ 169 h 405"/>
                  <a:gd name="T42" fmla="*/ 178 w 599"/>
                  <a:gd name="T43" fmla="*/ 80 h 405"/>
                  <a:gd name="T44" fmla="*/ 184 w 599"/>
                  <a:gd name="T45" fmla="*/ 80 h 405"/>
                  <a:gd name="T46" fmla="*/ 190 w 599"/>
                  <a:gd name="T47" fmla="*/ 40 h 405"/>
                  <a:gd name="T48" fmla="*/ 230 w 599"/>
                  <a:gd name="T49" fmla="*/ 44 h 405"/>
                  <a:gd name="T50" fmla="*/ 232 w 599"/>
                  <a:gd name="T51" fmla="*/ 34 h 405"/>
                  <a:gd name="T52" fmla="*/ 241 w 599"/>
                  <a:gd name="T53" fmla="*/ 34 h 405"/>
                  <a:gd name="T54" fmla="*/ 243 w 599"/>
                  <a:gd name="T55" fmla="*/ 27 h 405"/>
                  <a:gd name="T56" fmla="*/ 253 w 599"/>
                  <a:gd name="T57" fmla="*/ 27 h 405"/>
                  <a:gd name="T58" fmla="*/ 255 w 599"/>
                  <a:gd name="T59" fmla="*/ 17 h 405"/>
                  <a:gd name="T60" fmla="*/ 284 w 599"/>
                  <a:gd name="T61" fmla="*/ 21 h 405"/>
                  <a:gd name="T62" fmla="*/ 286 w 599"/>
                  <a:gd name="T63" fmla="*/ 0 h 405"/>
                  <a:gd name="T64" fmla="*/ 326 w 599"/>
                  <a:gd name="T65" fmla="*/ 5 h 405"/>
                  <a:gd name="T66" fmla="*/ 349 w 599"/>
                  <a:gd name="T67" fmla="*/ 7 h 405"/>
                  <a:gd name="T68" fmla="*/ 345 w 599"/>
                  <a:gd name="T69" fmla="*/ 36 h 405"/>
                  <a:gd name="T70" fmla="*/ 405 w 599"/>
                  <a:gd name="T71" fmla="*/ 44 h 405"/>
                  <a:gd name="T72" fmla="*/ 403 w 599"/>
                  <a:gd name="T73" fmla="*/ 57 h 405"/>
                  <a:gd name="T74" fmla="*/ 432 w 599"/>
                  <a:gd name="T75" fmla="*/ 61 h 405"/>
                  <a:gd name="T76" fmla="*/ 430 w 599"/>
                  <a:gd name="T77" fmla="*/ 75 h 405"/>
                  <a:gd name="T78" fmla="*/ 458 w 599"/>
                  <a:gd name="T79" fmla="*/ 80 h 405"/>
                  <a:gd name="T80" fmla="*/ 457 w 599"/>
                  <a:gd name="T81" fmla="*/ 94 h 405"/>
                  <a:gd name="T82" fmla="*/ 470 w 599"/>
                  <a:gd name="T83" fmla="*/ 96 h 405"/>
                  <a:gd name="T84" fmla="*/ 468 w 599"/>
                  <a:gd name="T85" fmla="*/ 111 h 405"/>
                  <a:gd name="T86" fmla="*/ 460 w 599"/>
                  <a:gd name="T87" fmla="*/ 109 h 405"/>
                  <a:gd name="T88" fmla="*/ 457 w 599"/>
                  <a:gd name="T89" fmla="*/ 146 h 405"/>
                  <a:gd name="T90" fmla="*/ 503 w 599"/>
                  <a:gd name="T91" fmla="*/ 153 h 405"/>
                  <a:gd name="T92" fmla="*/ 491 w 599"/>
                  <a:gd name="T93" fmla="*/ 268 h 405"/>
                  <a:gd name="T94" fmla="*/ 480 w 599"/>
                  <a:gd name="T95" fmla="*/ 266 h 405"/>
                  <a:gd name="T96" fmla="*/ 474 w 599"/>
                  <a:gd name="T97" fmla="*/ 326 h 405"/>
                  <a:gd name="T98" fmla="*/ 593 w 599"/>
                  <a:gd name="T99" fmla="*/ 339 h 405"/>
                  <a:gd name="T100" fmla="*/ 599 w 599"/>
                  <a:gd name="T101" fmla="*/ 339 h 405"/>
                  <a:gd name="T102" fmla="*/ 591 w 599"/>
                  <a:gd name="T103" fmla="*/ 405 h 405"/>
                  <a:gd name="T104" fmla="*/ 188 w 599"/>
                  <a:gd name="T105" fmla="*/ 355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9" h="405">
                    <a:moveTo>
                      <a:pt x="188" y="355"/>
                    </a:moveTo>
                    <a:lnTo>
                      <a:pt x="97" y="343"/>
                    </a:lnTo>
                    <a:lnTo>
                      <a:pt x="105" y="330"/>
                    </a:lnTo>
                    <a:lnTo>
                      <a:pt x="109" y="328"/>
                    </a:lnTo>
                    <a:lnTo>
                      <a:pt x="109" y="318"/>
                    </a:lnTo>
                    <a:lnTo>
                      <a:pt x="117" y="311"/>
                    </a:lnTo>
                    <a:lnTo>
                      <a:pt x="121" y="311"/>
                    </a:lnTo>
                    <a:lnTo>
                      <a:pt x="122" y="303"/>
                    </a:lnTo>
                    <a:lnTo>
                      <a:pt x="128" y="299"/>
                    </a:lnTo>
                    <a:lnTo>
                      <a:pt x="128" y="293"/>
                    </a:lnTo>
                    <a:lnTo>
                      <a:pt x="138" y="282"/>
                    </a:lnTo>
                    <a:lnTo>
                      <a:pt x="142" y="274"/>
                    </a:lnTo>
                    <a:lnTo>
                      <a:pt x="0" y="253"/>
                    </a:lnTo>
                    <a:lnTo>
                      <a:pt x="3" y="215"/>
                    </a:lnTo>
                    <a:lnTo>
                      <a:pt x="13" y="182"/>
                    </a:lnTo>
                    <a:lnTo>
                      <a:pt x="25" y="169"/>
                    </a:lnTo>
                    <a:lnTo>
                      <a:pt x="107" y="182"/>
                    </a:lnTo>
                    <a:lnTo>
                      <a:pt x="107" y="172"/>
                    </a:lnTo>
                    <a:lnTo>
                      <a:pt x="138" y="176"/>
                    </a:lnTo>
                    <a:lnTo>
                      <a:pt x="140" y="165"/>
                    </a:lnTo>
                    <a:lnTo>
                      <a:pt x="167" y="169"/>
                    </a:lnTo>
                    <a:lnTo>
                      <a:pt x="178" y="80"/>
                    </a:lnTo>
                    <a:lnTo>
                      <a:pt x="184" y="80"/>
                    </a:lnTo>
                    <a:lnTo>
                      <a:pt x="190" y="40"/>
                    </a:lnTo>
                    <a:lnTo>
                      <a:pt x="230" y="44"/>
                    </a:lnTo>
                    <a:lnTo>
                      <a:pt x="232" y="34"/>
                    </a:lnTo>
                    <a:lnTo>
                      <a:pt x="241" y="34"/>
                    </a:lnTo>
                    <a:lnTo>
                      <a:pt x="243" y="27"/>
                    </a:lnTo>
                    <a:lnTo>
                      <a:pt x="253" y="27"/>
                    </a:lnTo>
                    <a:lnTo>
                      <a:pt x="255" y="17"/>
                    </a:lnTo>
                    <a:lnTo>
                      <a:pt x="284" y="21"/>
                    </a:lnTo>
                    <a:lnTo>
                      <a:pt x="286" y="0"/>
                    </a:lnTo>
                    <a:lnTo>
                      <a:pt x="326" y="5"/>
                    </a:lnTo>
                    <a:lnTo>
                      <a:pt x="349" y="7"/>
                    </a:lnTo>
                    <a:lnTo>
                      <a:pt x="345" y="36"/>
                    </a:lnTo>
                    <a:lnTo>
                      <a:pt x="405" y="44"/>
                    </a:lnTo>
                    <a:lnTo>
                      <a:pt x="403" y="57"/>
                    </a:lnTo>
                    <a:lnTo>
                      <a:pt x="432" y="61"/>
                    </a:lnTo>
                    <a:lnTo>
                      <a:pt x="430" y="75"/>
                    </a:lnTo>
                    <a:lnTo>
                      <a:pt x="458" y="80"/>
                    </a:lnTo>
                    <a:lnTo>
                      <a:pt x="457" y="94"/>
                    </a:lnTo>
                    <a:lnTo>
                      <a:pt x="470" y="96"/>
                    </a:lnTo>
                    <a:lnTo>
                      <a:pt x="468" y="111"/>
                    </a:lnTo>
                    <a:lnTo>
                      <a:pt x="460" y="109"/>
                    </a:lnTo>
                    <a:lnTo>
                      <a:pt x="457" y="146"/>
                    </a:lnTo>
                    <a:lnTo>
                      <a:pt x="503" y="153"/>
                    </a:lnTo>
                    <a:lnTo>
                      <a:pt x="491" y="268"/>
                    </a:lnTo>
                    <a:lnTo>
                      <a:pt x="480" y="266"/>
                    </a:lnTo>
                    <a:lnTo>
                      <a:pt x="474" y="326"/>
                    </a:lnTo>
                    <a:lnTo>
                      <a:pt x="593" y="339"/>
                    </a:lnTo>
                    <a:lnTo>
                      <a:pt x="599" y="339"/>
                    </a:lnTo>
                    <a:lnTo>
                      <a:pt x="591" y="405"/>
                    </a:lnTo>
                    <a:lnTo>
                      <a:pt x="188" y="3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3" name="Freeform 1233"/>
              <p:cNvSpPr>
                <a:spLocks/>
              </p:cNvSpPr>
              <p:nvPr/>
            </p:nvSpPr>
            <p:spPr bwMode="auto">
              <a:xfrm>
                <a:off x="13620" y="10405"/>
                <a:ext cx="148" cy="152"/>
              </a:xfrm>
              <a:custGeom>
                <a:avLst/>
                <a:gdLst>
                  <a:gd name="T0" fmla="*/ 148 w 148"/>
                  <a:gd name="T1" fmla="*/ 92 h 152"/>
                  <a:gd name="T2" fmla="*/ 148 w 148"/>
                  <a:gd name="T3" fmla="*/ 152 h 152"/>
                  <a:gd name="T4" fmla="*/ 2 w 148"/>
                  <a:gd name="T5" fmla="*/ 152 h 152"/>
                  <a:gd name="T6" fmla="*/ 0 w 148"/>
                  <a:gd name="T7" fmla="*/ 144 h 152"/>
                  <a:gd name="T8" fmla="*/ 6 w 148"/>
                  <a:gd name="T9" fmla="*/ 129 h 152"/>
                  <a:gd name="T10" fmla="*/ 48 w 148"/>
                  <a:gd name="T11" fmla="*/ 98 h 152"/>
                  <a:gd name="T12" fmla="*/ 61 w 148"/>
                  <a:gd name="T13" fmla="*/ 75 h 152"/>
                  <a:gd name="T14" fmla="*/ 65 w 148"/>
                  <a:gd name="T15" fmla="*/ 71 h 152"/>
                  <a:gd name="T16" fmla="*/ 71 w 148"/>
                  <a:gd name="T17" fmla="*/ 31 h 152"/>
                  <a:gd name="T18" fmla="*/ 73 w 148"/>
                  <a:gd name="T19" fmla="*/ 25 h 152"/>
                  <a:gd name="T20" fmla="*/ 69 w 148"/>
                  <a:gd name="T21" fmla="*/ 0 h 152"/>
                  <a:gd name="T22" fmla="*/ 144 w 148"/>
                  <a:gd name="T23" fmla="*/ 0 h 152"/>
                  <a:gd name="T24" fmla="*/ 146 w 148"/>
                  <a:gd name="T25" fmla="*/ 31 h 152"/>
                  <a:gd name="T26" fmla="*/ 148 w 148"/>
                  <a:gd name="T27" fmla="*/ 31 h 152"/>
                  <a:gd name="T28" fmla="*/ 148 w 148"/>
                  <a:gd name="T29"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52">
                    <a:moveTo>
                      <a:pt x="148" y="92"/>
                    </a:moveTo>
                    <a:lnTo>
                      <a:pt x="148" y="152"/>
                    </a:lnTo>
                    <a:lnTo>
                      <a:pt x="2" y="152"/>
                    </a:lnTo>
                    <a:lnTo>
                      <a:pt x="0" y="144"/>
                    </a:lnTo>
                    <a:lnTo>
                      <a:pt x="6" y="129"/>
                    </a:lnTo>
                    <a:lnTo>
                      <a:pt x="48" y="98"/>
                    </a:lnTo>
                    <a:lnTo>
                      <a:pt x="61" y="75"/>
                    </a:lnTo>
                    <a:lnTo>
                      <a:pt x="65" y="71"/>
                    </a:lnTo>
                    <a:lnTo>
                      <a:pt x="71" y="31"/>
                    </a:lnTo>
                    <a:lnTo>
                      <a:pt x="73" y="25"/>
                    </a:lnTo>
                    <a:lnTo>
                      <a:pt x="69" y="0"/>
                    </a:lnTo>
                    <a:lnTo>
                      <a:pt x="144" y="0"/>
                    </a:lnTo>
                    <a:lnTo>
                      <a:pt x="146" y="31"/>
                    </a:lnTo>
                    <a:lnTo>
                      <a:pt x="148" y="31"/>
                    </a:lnTo>
                    <a:lnTo>
                      <a:pt x="148"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4" name="Freeform 1234"/>
              <p:cNvSpPr>
                <a:spLocks/>
              </p:cNvSpPr>
              <p:nvPr/>
            </p:nvSpPr>
            <p:spPr bwMode="auto">
              <a:xfrm>
                <a:off x="15133" y="10372"/>
                <a:ext cx="167" cy="221"/>
              </a:xfrm>
              <a:custGeom>
                <a:avLst/>
                <a:gdLst>
                  <a:gd name="T0" fmla="*/ 157 w 167"/>
                  <a:gd name="T1" fmla="*/ 31 h 221"/>
                  <a:gd name="T2" fmla="*/ 163 w 167"/>
                  <a:gd name="T3" fmla="*/ 150 h 221"/>
                  <a:gd name="T4" fmla="*/ 167 w 167"/>
                  <a:gd name="T5" fmla="*/ 210 h 221"/>
                  <a:gd name="T6" fmla="*/ 11 w 167"/>
                  <a:gd name="T7" fmla="*/ 221 h 221"/>
                  <a:gd name="T8" fmla="*/ 5 w 167"/>
                  <a:gd name="T9" fmla="*/ 131 h 221"/>
                  <a:gd name="T10" fmla="*/ 0 w 167"/>
                  <a:gd name="T11" fmla="*/ 12 h 221"/>
                  <a:gd name="T12" fmla="*/ 90 w 167"/>
                  <a:gd name="T13" fmla="*/ 4 h 221"/>
                  <a:gd name="T14" fmla="*/ 155 w 167"/>
                  <a:gd name="T15" fmla="*/ 0 h 221"/>
                  <a:gd name="T16" fmla="*/ 157 w 167"/>
                  <a:gd name="T17" fmla="*/ 3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1">
                    <a:moveTo>
                      <a:pt x="157" y="31"/>
                    </a:moveTo>
                    <a:lnTo>
                      <a:pt x="163" y="150"/>
                    </a:lnTo>
                    <a:lnTo>
                      <a:pt x="167" y="210"/>
                    </a:lnTo>
                    <a:lnTo>
                      <a:pt x="11" y="221"/>
                    </a:lnTo>
                    <a:lnTo>
                      <a:pt x="5" y="131"/>
                    </a:lnTo>
                    <a:lnTo>
                      <a:pt x="0" y="12"/>
                    </a:lnTo>
                    <a:lnTo>
                      <a:pt x="90" y="4"/>
                    </a:lnTo>
                    <a:lnTo>
                      <a:pt x="155" y="0"/>
                    </a:lnTo>
                    <a:lnTo>
                      <a:pt x="157" y="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5" name="Freeform 1235"/>
              <p:cNvSpPr>
                <a:spLocks/>
              </p:cNvSpPr>
              <p:nvPr/>
            </p:nvSpPr>
            <p:spPr bwMode="auto">
              <a:xfrm>
                <a:off x="12725" y="10407"/>
                <a:ext cx="196" cy="129"/>
              </a:xfrm>
              <a:custGeom>
                <a:avLst/>
                <a:gdLst>
                  <a:gd name="T0" fmla="*/ 13 w 196"/>
                  <a:gd name="T1" fmla="*/ 121 h 129"/>
                  <a:gd name="T2" fmla="*/ 17 w 196"/>
                  <a:gd name="T3" fmla="*/ 102 h 129"/>
                  <a:gd name="T4" fmla="*/ 35 w 196"/>
                  <a:gd name="T5" fmla="*/ 100 h 129"/>
                  <a:gd name="T6" fmla="*/ 40 w 196"/>
                  <a:gd name="T7" fmla="*/ 98 h 129"/>
                  <a:gd name="T8" fmla="*/ 46 w 196"/>
                  <a:gd name="T9" fmla="*/ 94 h 129"/>
                  <a:gd name="T10" fmla="*/ 48 w 196"/>
                  <a:gd name="T11" fmla="*/ 84 h 129"/>
                  <a:gd name="T12" fmla="*/ 48 w 196"/>
                  <a:gd name="T13" fmla="*/ 79 h 129"/>
                  <a:gd name="T14" fmla="*/ 33 w 196"/>
                  <a:gd name="T15" fmla="*/ 54 h 129"/>
                  <a:gd name="T16" fmla="*/ 29 w 196"/>
                  <a:gd name="T17" fmla="*/ 38 h 129"/>
                  <a:gd name="T18" fmla="*/ 33 w 196"/>
                  <a:gd name="T19" fmla="*/ 31 h 129"/>
                  <a:gd name="T20" fmla="*/ 33 w 196"/>
                  <a:gd name="T21" fmla="*/ 27 h 129"/>
                  <a:gd name="T22" fmla="*/ 21 w 196"/>
                  <a:gd name="T23" fmla="*/ 23 h 129"/>
                  <a:gd name="T24" fmla="*/ 21 w 196"/>
                  <a:gd name="T25" fmla="*/ 13 h 129"/>
                  <a:gd name="T26" fmla="*/ 17 w 196"/>
                  <a:gd name="T27" fmla="*/ 11 h 129"/>
                  <a:gd name="T28" fmla="*/ 12 w 196"/>
                  <a:gd name="T29" fmla="*/ 13 h 129"/>
                  <a:gd name="T30" fmla="*/ 0 w 196"/>
                  <a:gd name="T31" fmla="*/ 4 h 129"/>
                  <a:gd name="T32" fmla="*/ 0 w 196"/>
                  <a:gd name="T33" fmla="*/ 0 h 129"/>
                  <a:gd name="T34" fmla="*/ 156 w 196"/>
                  <a:gd name="T35" fmla="*/ 6 h 129"/>
                  <a:gd name="T36" fmla="*/ 196 w 196"/>
                  <a:gd name="T37" fmla="*/ 8 h 129"/>
                  <a:gd name="T38" fmla="*/ 188 w 196"/>
                  <a:gd name="T39" fmla="*/ 129 h 129"/>
                  <a:gd name="T40" fmla="*/ 13 w 196"/>
                  <a:gd name="T41"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129">
                    <a:moveTo>
                      <a:pt x="13" y="121"/>
                    </a:moveTo>
                    <a:lnTo>
                      <a:pt x="17" y="102"/>
                    </a:lnTo>
                    <a:lnTo>
                      <a:pt x="35" y="100"/>
                    </a:lnTo>
                    <a:lnTo>
                      <a:pt x="40" y="98"/>
                    </a:lnTo>
                    <a:lnTo>
                      <a:pt x="46" y="94"/>
                    </a:lnTo>
                    <a:lnTo>
                      <a:pt x="48" y="84"/>
                    </a:lnTo>
                    <a:lnTo>
                      <a:pt x="48" y="79"/>
                    </a:lnTo>
                    <a:lnTo>
                      <a:pt x="33" y="54"/>
                    </a:lnTo>
                    <a:lnTo>
                      <a:pt x="29" y="38"/>
                    </a:lnTo>
                    <a:lnTo>
                      <a:pt x="33" y="31"/>
                    </a:lnTo>
                    <a:lnTo>
                      <a:pt x="33" y="27"/>
                    </a:lnTo>
                    <a:lnTo>
                      <a:pt x="21" y="23"/>
                    </a:lnTo>
                    <a:lnTo>
                      <a:pt x="21" y="13"/>
                    </a:lnTo>
                    <a:lnTo>
                      <a:pt x="17" y="11"/>
                    </a:lnTo>
                    <a:lnTo>
                      <a:pt x="12" y="13"/>
                    </a:lnTo>
                    <a:lnTo>
                      <a:pt x="0" y="4"/>
                    </a:lnTo>
                    <a:lnTo>
                      <a:pt x="0" y="0"/>
                    </a:lnTo>
                    <a:lnTo>
                      <a:pt x="156" y="6"/>
                    </a:lnTo>
                    <a:lnTo>
                      <a:pt x="196" y="8"/>
                    </a:lnTo>
                    <a:lnTo>
                      <a:pt x="188" y="129"/>
                    </a:lnTo>
                    <a:lnTo>
                      <a:pt x="13"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6" name="Freeform 1236"/>
              <p:cNvSpPr>
                <a:spLocks/>
              </p:cNvSpPr>
              <p:nvPr/>
            </p:nvSpPr>
            <p:spPr bwMode="auto">
              <a:xfrm>
                <a:off x="11842" y="10349"/>
                <a:ext cx="290" cy="277"/>
              </a:xfrm>
              <a:custGeom>
                <a:avLst/>
                <a:gdLst>
                  <a:gd name="T0" fmla="*/ 0 w 290"/>
                  <a:gd name="T1" fmla="*/ 256 h 277"/>
                  <a:gd name="T2" fmla="*/ 17 w 290"/>
                  <a:gd name="T3" fmla="*/ 21 h 277"/>
                  <a:gd name="T4" fmla="*/ 19 w 290"/>
                  <a:gd name="T5" fmla="*/ 0 h 277"/>
                  <a:gd name="T6" fmla="*/ 276 w 290"/>
                  <a:gd name="T7" fmla="*/ 21 h 277"/>
                  <a:gd name="T8" fmla="*/ 290 w 290"/>
                  <a:gd name="T9" fmla="*/ 21 h 277"/>
                  <a:gd name="T10" fmla="*/ 267 w 290"/>
                  <a:gd name="T11" fmla="*/ 277 h 277"/>
                  <a:gd name="T12" fmla="*/ 0 w 290"/>
                  <a:gd name="T13" fmla="*/ 256 h 277"/>
                </a:gdLst>
                <a:ahLst/>
                <a:cxnLst>
                  <a:cxn ang="0">
                    <a:pos x="T0" y="T1"/>
                  </a:cxn>
                  <a:cxn ang="0">
                    <a:pos x="T2" y="T3"/>
                  </a:cxn>
                  <a:cxn ang="0">
                    <a:pos x="T4" y="T5"/>
                  </a:cxn>
                  <a:cxn ang="0">
                    <a:pos x="T6" y="T7"/>
                  </a:cxn>
                  <a:cxn ang="0">
                    <a:pos x="T8" y="T9"/>
                  </a:cxn>
                  <a:cxn ang="0">
                    <a:pos x="T10" y="T11"/>
                  </a:cxn>
                  <a:cxn ang="0">
                    <a:pos x="T12" y="T13"/>
                  </a:cxn>
                </a:cxnLst>
                <a:rect l="0" t="0" r="r" b="b"/>
                <a:pathLst>
                  <a:path w="290" h="277">
                    <a:moveTo>
                      <a:pt x="0" y="256"/>
                    </a:moveTo>
                    <a:lnTo>
                      <a:pt x="17" y="21"/>
                    </a:lnTo>
                    <a:lnTo>
                      <a:pt x="19" y="0"/>
                    </a:lnTo>
                    <a:lnTo>
                      <a:pt x="276" y="21"/>
                    </a:lnTo>
                    <a:lnTo>
                      <a:pt x="290" y="21"/>
                    </a:lnTo>
                    <a:lnTo>
                      <a:pt x="267" y="277"/>
                    </a:lnTo>
                    <a:lnTo>
                      <a:pt x="0" y="2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7" name="Freeform 1237"/>
              <p:cNvSpPr>
                <a:spLocks/>
              </p:cNvSpPr>
              <p:nvPr/>
            </p:nvSpPr>
            <p:spPr bwMode="auto">
              <a:xfrm>
                <a:off x="12913" y="10415"/>
                <a:ext cx="248" cy="130"/>
              </a:xfrm>
              <a:custGeom>
                <a:avLst/>
                <a:gdLst>
                  <a:gd name="T0" fmla="*/ 0 w 248"/>
                  <a:gd name="T1" fmla="*/ 121 h 130"/>
                  <a:gd name="T2" fmla="*/ 8 w 248"/>
                  <a:gd name="T3" fmla="*/ 0 h 130"/>
                  <a:gd name="T4" fmla="*/ 181 w 248"/>
                  <a:gd name="T5" fmla="*/ 7 h 130"/>
                  <a:gd name="T6" fmla="*/ 248 w 248"/>
                  <a:gd name="T7" fmla="*/ 9 h 130"/>
                  <a:gd name="T8" fmla="*/ 244 w 248"/>
                  <a:gd name="T9" fmla="*/ 130 h 130"/>
                  <a:gd name="T10" fmla="*/ 4 w 248"/>
                  <a:gd name="T11" fmla="*/ 121 h 130"/>
                  <a:gd name="T12" fmla="*/ 0 w 248"/>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0" y="121"/>
                    </a:moveTo>
                    <a:lnTo>
                      <a:pt x="8" y="0"/>
                    </a:lnTo>
                    <a:lnTo>
                      <a:pt x="181" y="7"/>
                    </a:lnTo>
                    <a:lnTo>
                      <a:pt x="248" y="9"/>
                    </a:lnTo>
                    <a:lnTo>
                      <a:pt x="244" y="130"/>
                    </a:lnTo>
                    <a:lnTo>
                      <a:pt x="4" y="121"/>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8" name="Freeform 1238"/>
              <p:cNvSpPr>
                <a:spLocks/>
              </p:cNvSpPr>
              <p:nvPr/>
            </p:nvSpPr>
            <p:spPr bwMode="auto">
              <a:xfrm>
                <a:off x="12105" y="10370"/>
                <a:ext cx="257" cy="331"/>
              </a:xfrm>
              <a:custGeom>
                <a:avLst/>
                <a:gdLst>
                  <a:gd name="T0" fmla="*/ 236 w 257"/>
                  <a:gd name="T1" fmla="*/ 331 h 331"/>
                  <a:gd name="T2" fmla="*/ 0 w 257"/>
                  <a:gd name="T3" fmla="*/ 315 h 331"/>
                  <a:gd name="T4" fmla="*/ 4 w 257"/>
                  <a:gd name="T5" fmla="*/ 256 h 331"/>
                  <a:gd name="T6" fmla="*/ 27 w 257"/>
                  <a:gd name="T7" fmla="*/ 0 h 331"/>
                  <a:gd name="T8" fmla="*/ 257 w 257"/>
                  <a:gd name="T9" fmla="*/ 16 h 331"/>
                  <a:gd name="T10" fmla="*/ 246 w 257"/>
                  <a:gd name="T11" fmla="*/ 179 h 331"/>
                  <a:gd name="T12" fmla="*/ 236 w 257"/>
                  <a:gd name="T13" fmla="*/ 331 h 331"/>
                </a:gdLst>
                <a:ahLst/>
                <a:cxnLst>
                  <a:cxn ang="0">
                    <a:pos x="T0" y="T1"/>
                  </a:cxn>
                  <a:cxn ang="0">
                    <a:pos x="T2" y="T3"/>
                  </a:cxn>
                  <a:cxn ang="0">
                    <a:pos x="T4" y="T5"/>
                  </a:cxn>
                  <a:cxn ang="0">
                    <a:pos x="T6" y="T7"/>
                  </a:cxn>
                  <a:cxn ang="0">
                    <a:pos x="T8" y="T9"/>
                  </a:cxn>
                  <a:cxn ang="0">
                    <a:pos x="T10" y="T11"/>
                  </a:cxn>
                  <a:cxn ang="0">
                    <a:pos x="T12" y="T13"/>
                  </a:cxn>
                </a:cxnLst>
                <a:rect l="0" t="0" r="r" b="b"/>
                <a:pathLst>
                  <a:path w="257" h="331">
                    <a:moveTo>
                      <a:pt x="236" y="331"/>
                    </a:moveTo>
                    <a:lnTo>
                      <a:pt x="0" y="315"/>
                    </a:lnTo>
                    <a:lnTo>
                      <a:pt x="4" y="256"/>
                    </a:lnTo>
                    <a:lnTo>
                      <a:pt x="27" y="0"/>
                    </a:lnTo>
                    <a:lnTo>
                      <a:pt x="257" y="16"/>
                    </a:lnTo>
                    <a:lnTo>
                      <a:pt x="246" y="179"/>
                    </a:lnTo>
                    <a:lnTo>
                      <a:pt x="236" y="3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79" name="Freeform 1239"/>
              <p:cNvSpPr>
                <a:spLocks/>
              </p:cNvSpPr>
              <p:nvPr/>
            </p:nvSpPr>
            <p:spPr bwMode="auto">
              <a:xfrm>
                <a:off x="12351" y="10386"/>
                <a:ext cx="422" cy="186"/>
              </a:xfrm>
              <a:custGeom>
                <a:avLst/>
                <a:gdLst>
                  <a:gd name="T0" fmla="*/ 409 w 422"/>
                  <a:gd name="T1" fmla="*/ 186 h 186"/>
                  <a:gd name="T2" fmla="*/ 130 w 422"/>
                  <a:gd name="T3" fmla="*/ 171 h 186"/>
                  <a:gd name="T4" fmla="*/ 0 w 422"/>
                  <a:gd name="T5" fmla="*/ 163 h 186"/>
                  <a:gd name="T6" fmla="*/ 11 w 422"/>
                  <a:gd name="T7" fmla="*/ 0 h 186"/>
                  <a:gd name="T8" fmla="*/ 374 w 422"/>
                  <a:gd name="T9" fmla="*/ 21 h 186"/>
                  <a:gd name="T10" fmla="*/ 374 w 422"/>
                  <a:gd name="T11" fmla="*/ 25 h 186"/>
                  <a:gd name="T12" fmla="*/ 386 w 422"/>
                  <a:gd name="T13" fmla="*/ 34 h 186"/>
                  <a:gd name="T14" fmla="*/ 391 w 422"/>
                  <a:gd name="T15" fmla="*/ 32 h 186"/>
                  <a:gd name="T16" fmla="*/ 395 w 422"/>
                  <a:gd name="T17" fmla="*/ 34 h 186"/>
                  <a:gd name="T18" fmla="*/ 395 w 422"/>
                  <a:gd name="T19" fmla="*/ 44 h 186"/>
                  <a:gd name="T20" fmla="*/ 407 w 422"/>
                  <a:gd name="T21" fmla="*/ 48 h 186"/>
                  <a:gd name="T22" fmla="*/ 407 w 422"/>
                  <a:gd name="T23" fmla="*/ 52 h 186"/>
                  <a:gd name="T24" fmla="*/ 403 w 422"/>
                  <a:gd name="T25" fmla="*/ 59 h 186"/>
                  <a:gd name="T26" fmla="*/ 407 w 422"/>
                  <a:gd name="T27" fmla="*/ 75 h 186"/>
                  <a:gd name="T28" fmla="*/ 422 w 422"/>
                  <a:gd name="T29" fmla="*/ 100 h 186"/>
                  <a:gd name="T30" fmla="*/ 422 w 422"/>
                  <a:gd name="T31" fmla="*/ 105 h 186"/>
                  <a:gd name="T32" fmla="*/ 420 w 422"/>
                  <a:gd name="T33" fmla="*/ 115 h 186"/>
                  <a:gd name="T34" fmla="*/ 414 w 422"/>
                  <a:gd name="T35" fmla="*/ 119 h 186"/>
                  <a:gd name="T36" fmla="*/ 409 w 422"/>
                  <a:gd name="T37" fmla="*/ 121 h 186"/>
                  <a:gd name="T38" fmla="*/ 391 w 422"/>
                  <a:gd name="T39" fmla="*/ 123 h 186"/>
                  <a:gd name="T40" fmla="*/ 387 w 422"/>
                  <a:gd name="T41" fmla="*/ 142 h 186"/>
                  <a:gd name="T42" fmla="*/ 374 w 422"/>
                  <a:gd name="T43" fmla="*/ 153 h 186"/>
                  <a:gd name="T44" fmla="*/ 374 w 422"/>
                  <a:gd name="T45" fmla="*/ 155 h 186"/>
                  <a:gd name="T46" fmla="*/ 376 w 422"/>
                  <a:gd name="T47" fmla="*/ 165 h 186"/>
                  <a:gd name="T48" fmla="*/ 382 w 422"/>
                  <a:gd name="T49" fmla="*/ 171 h 186"/>
                  <a:gd name="T50" fmla="*/ 403 w 422"/>
                  <a:gd name="T51" fmla="*/ 176 h 186"/>
                  <a:gd name="T52" fmla="*/ 409 w 422"/>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2" h="186">
                    <a:moveTo>
                      <a:pt x="409" y="186"/>
                    </a:moveTo>
                    <a:lnTo>
                      <a:pt x="130" y="171"/>
                    </a:lnTo>
                    <a:lnTo>
                      <a:pt x="0" y="163"/>
                    </a:lnTo>
                    <a:lnTo>
                      <a:pt x="11" y="0"/>
                    </a:lnTo>
                    <a:lnTo>
                      <a:pt x="374" y="21"/>
                    </a:lnTo>
                    <a:lnTo>
                      <a:pt x="374" y="25"/>
                    </a:lnTo>
                    <a:lnTo>
                      <a:pt x="386" y="34"/>
                    </a:lnTo>
                    <a:lnTo>
                      <a:pt x="391" y="32"/>
                    </a:lnTo>
                    <a:lnTo>
                      <a:pt x="395" y="34"/>
                    </a:lnTo>
                    <a:lnTo>
                      <a:pt x="395" y="44"/>
                    </a:lnTo>
                    <a:lnTo>
                      <a:pt x="407" y="48"/>
                    </a:lnTo>
                    <a:lnTo>
                      <a:pt x="407" y="52"/>
                    </a:lnTo>
                    <a:lnTo>
                      <a:pt x="403" y="59"/>
                    </a:lnTo>
                    <a:lnTo>
                      <a:pt x="407" y="75"/>
                    </a:lnTo>
                    <a:lnTo>
                      <a:pt x="422" y="100"/>
                    </a:lnTo>
                    <a:lnTo>
                      <a:pt x="422" y="105"/>
                    </a:lnTo>
                    <a:lnTo>
                      <a:pt x="420" y="115"/>
                    </a:lnTo>
                    <a:lnTo>
                      <a:pt x="414" y="119"/>
                    </a:lnTo>
                    <a:lnTo>
                      <a:pt x="409" y="121"/>
                    </a:lnTo>
                    <a:lnTo>
                      <a:pt x="391" y="123"/>
                    </a:lnTo>
                    <a:lnTo>
                      <a:pt x="387" y="142"/>
                    </a:lnTo>
                    <a:lnTo>
                      <a:pt x="374" y="153"/>
                    </a:lnTo>
                    <a:lnTo>
                      <a:pt x="374" y="155"/>
                    </a:lnTo>
                    <a:lnTo>
                      <a:pt x="376" y="165"/>
                    </a:lnTo>
                    <a:lnTo>
                      <a:pt x="382" y="171"/>
                    </a:lnTo>
                    <a:lnTo>
                      <a:pt x="403" y="176"/>
                    </a:lnTo>
                    <a:lnTo>
                      <a:pt x="409"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0" name="Freeform 1240"/>
              <p:cNvSpPr>
                <a:spLocks/>
              </p:cNvSpPr>
              <p:nvPr/>
            </p:nvSpPr>
            <p:spPr bwMode="auto">
              <a:xfrm>
                <a:off x="13155" y="10424"/>
                <a:ext cx="190" cy="248"/>
              </a:xfrm>
              <a:custGeom>
                <a:avLst/>
                <a:gdLst>
                  <a:gd name="T0" fmla="*/ 0 w 190"/>
                  <a:gd name="T1" fmla="*/ 242 h 248"/>
                  <a:gd name="T2" fmla="*/ 4 w 190"/>
                  <a:gd name="T3" fmla="*/ 119 h 248"/>
                  <a:gd name="T4" fmla="*/ 2 w 190"/>
                  <a:gd name="T5" fmla="*/ 121 h 248"/>
                  <a:gd name="T6" fmla="*/ 6 w 190"/>
                  <a:gd name="T7" fmla="*/ 0 h 248"/>
                  <a:gd name="T8" fmla="*/ 183 w 190"/>
                  <a:gd name="T9" fmla="*/ 8 h 248"/>
                  <a:gd name="T10" fmla="*/ 190 w 190"/>
                  <a:gd name="T11" fmla="*/ 8 h 248"/>
                  <a:gd name="T12" fmla="*/ 188 w 190"/>
                  <a:gd name="T13" fmla="*/ 127 h 248"/>
                  <a:gd name="T14" fmla="*/ 184 w 190"/>
                  <a:gd name="T15" fmla="*/ 248 h 248"/>
                  <a:gd name="T16" fmla="*/ 0 w 190"/>
                  <a:gd name="T17"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8">
                    <a:moveTo>
                      <a:pt x="0" y="242"/>
                    </a:moveTo>
                    <a:lnTo>
                      <a:pt x="4" y="119"/>
                    </a:lnTo>
                    <a:lnTo>
                      <a:pt x="2" y="121"/>
                    </a:lnTo>
                    <a:lnTo>
                      <a:pt x="6" y="0"/>
                    </a:lnTo>
                    <a:lnTo>
                      <a:pt x="183" y="8"/>
                    </a:lnTo>
                    <a:lnTo>
                      <a:pt x="190" y="8"/>
                    </a:lnTo>
                    <a:lnTo>
                      <a:pt x="188" y="127"/>
                    </a:lnTo>
                    <a:lnTo>
                      <a:pt x="184" y="248"/>
                    </a:lnTo>
                    <a:lnTo>
                      <a:pt x="0" y="2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1" name="Freeform 1241"/>
              <p:cNvSpPr>
                <a:spLocks noEditPoints="1"/>
              </p:cNvSpPr>
              <p:nvPr/>
            </p:nvSpPr>
            <p:spPr bwMode="auto">
              <a:xfrm>
                <a:off x="9983" y="10553"/>
                <a:ext cx="6" cy="23"/>
              </a:xfrm>
              <a:custGeom>
                <a:avLst/>
                <a:gdLst>
                  <a:gd name="T0" fmla="*/ 4 w 6"/>
                  <a:gd name="T1" fmla="*/ 2 h 23"/>
                  <a:gd name="T2" fmla="*/ 2 w 6"/>
                  <a:gd name="T3" fmla="*/ 4 h 23"/>
                  <a:gd name="T4" fmla="*/ 6 w 6"/>
                  <a:gd name="T5" fmla="*/ 13 h 23"/>
                  <a:gd name="T6" fmla="*/ 6 w 6"/>
                  <a:gd name="T7" fmla="*/ 19 h 23"/>
                  <a:gd name="T8" fmla="*/ 2 w 6"/>
                  <a:gd name="T9" fmla="*/ 23 h 23"/>
                  <a:gd name="T10" fmla="*/ 0 w 6"/>
                  <a:gd name="T11" fmla="*/ 23 h 23"/>
                  <a:gd name="T12" fmla="*/ 0 w 6"/>
                  <a:gd name="T13" fmla="*/ 0 h 23"/>
                  <a:gd name="T14" fmla="*/ 4 w 6"/>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3">
                    <a:moveTo>
                      <a:pt x="4" y="2"/>
                    </a:moveTo>
                    <a:lnTo>
                      <a:pt x="2" y="4"/>
                    </a:lnTo>
                    <a:lnTo>
                      <a:pt x="6" y="13"/>
                    </a:lnTo>
                    <a:lnTo>
                      <a:pt x="6" y="19"/>
                    </a:lnTo>
                    <a:lnTo>
                      <a:pt x="2" y="23"/>
                    </a:lnTo>
                    <a:lnTo>
                      <a:pt x="0" y="23"/>
                    </a:lnTo>
                    <a:moveTo>
                      <a:pt x="0" y="0"/>
                    </a:moveTo>
                    <a:lnTo>
                      <a:pt x="4"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2" name="Freeform 1242"/>
              <p:cNvSpPr>
                <a:spLocks/>
              </p:cNvSpPr>
              <p:nvPr/>
            </p:nvSpPr>
            <p:spPr bwMode="auto">
              <a:xfrm>
                <a:off x="13343" y="10432"/>
                <a:ext cx="185" cy="132"/>
              </a:xfrm>
              <a:custGeom>
                <a:avLst/>
                <a:gdLst>
                  <a:gd name="T0" fmla="*/ 185 w 185"/>
                  <a:gd name="T1" fmla="*/ 0 h 132"/>
                  <a:gd name="T2" fmla="*/ 185 w 185"/>
                  <a:gd name="T3" fmla="*/ 132 h 132"/>
                  <a:gd name="T4" fmla="*/ 148 w 185"/>
                  <a:gd name="T5" fmla="*/ 132 h 132"/>
                  <a:gd name="T6" fmla="*/ 146 w 185"/>
                  <a:gd name="T7" fmla="*/ 123 h 132"/>
                  <a:gd name="T8" fmla="*/ 0 w 185"/>
                  <a:gd name="T9" fmla="*/ 119 h 132"/>
                  <a:gd name="T10" fmla="*/ 2 w 185"/>
                  <a:gd name="T11" fmla="*/ 0 h 132"/>
                  <a:gd name="T12" fmla="*/ 185 w 185"/>
                  <a:gd name="T13" fmla="*/ 0 h 132"/>
                </a:gdLst>
                <a:ahLst/>
                <a:cxnLst>
                  <a:cxn ang="0">
                    <a:pos x="T0" y="T1"/>
                  </a:cxn>
                  <a:cxn ang="0">
                    <a:pos x="T2" y="T3"/>
                  </a:cxn>
                  <a:cxn ang="0">
                    <a:pos x="T4" y="T5"/>
                  </a:cxn>
                  <a:cxn ang="0">
                    <a:pos x="T6" y="T7"/>
                  </a:cxn>
                  <a:cxn ang="0">
                    <a:pos x="T8" y="T9"/>
                  </a:cxn>
                  <a:cxn ang="0">
                    <a:pos x="T10" y="T11"/>
                  </a:cxn>
                  <a:cxn ang="0">
                    <a:pos x="T12" y="T13"/>
                  </a:cxn>
                </a:cxnLst>
                <a:rect l="0" t="0" r="r" b="b"/>
                <a:pathLst>
                  <a:path w="185" h="132">
                    <a:moveTo>
                      <a:pt x="185" y="0"/>
                    </a:moveTo>
                    <a:lnTo>
                      <a:pt x="185" y="132"/>
                    </a:lnTo>
                    <a:lnTo>
                      <a:pt x="148" y="132"/>
                    </a:lnTo>
                    <a:lnTo>
                      <a:pt x="146" y="123"/>
                    </a:lnTo>
                    <a:lnTo>
                      <a:pt x="0" y="119"/>
                    </a:lnTo>
                    <a:lnTo>
                      <a:pt x="2" y="0"/>
                    </a:lnTo>
                    <a:lnTo>
                      <a:pt x="18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3" name="Freeform 1243"/>
              <p:cNvSpPr>
                <a:spLocks/>
              </p:cNvSpPr>
              <p:nvPr/>
            </p:nvSpPr>
            <p:spPr bwMode="auto">
              <a:xfrm>
                <a:off x="13526" y="10432"/>
                <a:ext cx="186" cy="223"/>
              </a:xfrm>
              <a:custGeom>
                <a:avLst/>
                <a:gdLst>
                  <a:gd name="T0" fmla="*/ 96 w 186"/>
                  <a:gd name="T1" fmla="*/ 125 h 223"/>
                  <a:gd name="T2" fmla="*/ 115 w 186"/>
                  <a:gd name="T3" fmla="*/ 150 h 223"/>
                  <a:gd name="T4" fmla="*/ 123 w 186"/>
                  <a:gd name="T5" fmla="*/ 169 h 223"/>
                  <a:gd name="T6" fmla="*/ 132 w 186"/>
                  <a:gd name="T7" fmla="*/ 186 h 223"/>
                  <a:gd name="T8" fmla="*/ 155 w 186"/>
                  <a:gd name="T9" fmla="*/ 192 h 223"/>
                  <a:gd name="T10" fmla="*/ 172 w 186"/>
                  <a:gd name="T11" fmla="*/ 200 h 223"/>
                  <a:gd name="T12" fmla="*/ 186 w 186"/>
                  <a:gd name="T13" fmla="*/ 215 h 223"/>
                  <a:gd name="T14" fmla="*/ 57 w 186"/>
                  <a:gd name="T15" fmla="*/ 213 h 223"/>
                  <a:gd name="T16" fmla="*/ 53 w 186"/>
                  <a:gd name="T17" fmla="*/ 223 h 223"/>
                  <a:gd name="T18" fmla="*/ 0 w 186"/>
                  <a:gd name="T19" fmla="*/ 223 h 223"/>
                  <a:gd name="T20" fmla="*/ 2 w 186"/>
                  <a:gd name="T21" fmla="*/ 132 h 223"/>
                  <a:gd name="T22" fmla="*/ 2 w 186"/>
                  <a:gd name="T23" fmla="*/ 0 h 223"/>
                  <a:gd name="T24" fmla="*/ 165 w 186"/>
                  <a:gd name="T25" fmla="*/ 4 h 223"/>
                  <a:gd name="T26" fmla="*/ 159 w 186"/>
                  <a:gd name="T27" fmla="*/ 44 h 223"/>
                  <a:gd name="T28" fmla="*/ 155 w 186"/>
                  <a:gd name="T29" fmla="*/ 48 h 223"/>
                  <a:gd name="T30" fmla="*/ 142 w 186"/>
                  <a:gd name="T31" fmla="*/ 71 h 223"/>
                  <a:gd name="T32" fmla="*/ 100 w 186"/>
                  <a:gd name="T33" fmla="*/ 102 h 223"/>
                  <a:gd name="T34" fmla="*/ 94 w 186"/>
                  <a:gd name="T35" fmla="*/ 117 h 223"/>
                  <a:gd name="T36" fmla="*/ 96 w 186"/>
                  <a:gd name="T37" fmla="*/ 12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223">
                    <a:moveTo>
                      <a:pt x="96" y="125"/>
                    </a:moveTo>
                    <a:lnTo>
                      <a:pt x="115" y="150"/>
                    </a:lnTo>
                    <a:lnTo>
                      <a:pt x="123" y="169"/>
                    </a:lnTo>
                    <a:lnTo>
                      <a:pt x="132" y="186"/>
                    </a:lnTo>
                    <a:lnTo>
                      <a:pt x="155" y="192"/>
                    </a:lnTo>
                    <a:lnTo>
                      <a:pt x="172" y="200"/>
                    </a:lnTo>
                    <a:lnTo>
                      <a:pt x="186" y="215"/>
                    </a:lnTo>
                    <a:lnTo>
                      <a:pt x="57" y="213"/>
                    </a:lnTo>
                    <a:lnTo>
                      <a:pt x="53" y="223"/>
                    </a:lnTo>
                    <a:lnTo>
                      <a:pt x="0" y="223"/>
                    </a:lnTo>
                    <a:lnTo>
                      <a:pt x="2" y="132"/>
                    </a:lnTo>
                    <a:lnTo>
                      <a:pt x="2" y="0"/>
                    </a:lnTo>
                    <a:lnTo>
                      <a:pt x="165" y="4"/>
                    </a:lnTo>
                    <a:lnTo>
                      <a:pt x="159" y="44"/>
                    </a:lnTo>
                    <a:lnTo>
                      <a:pt x="155" y="48"/>
                    </a:lnTo>
                    <a:lnTo>
                      <a:pt x="142" y="71"/>
                    </a:lnTo>
                    <a:lnTo>
                      <a:pt x="100" y="102"/>
                    </a:lnTo>
                    <a:lnTo>
                      <a:pt x="94" y="117"/>
                    </a:lnTo>
                    <a:lnTo>
                      <a:pt x="96"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4" name="Freeform 1244"/>
              <p:cNvSpPr>
                <a:spLocks noEditPoints="1"/>
              </p:cNvSpPr>
              <p:nvPr/>
            </p:nvSpPr>
            <p:spPr bwMode="auto">
              <a:xfrm>
                <a:off x="9983" y="10173"/>
                <a:ext cx="89" cy="382"/>
              </a:xfrm>
              <a:custGeom>
                <a:avLst/>
                <a:gdLst>
                  <a:gd name="T0" fmla="*/ 33 w 89"/>
                  <a:gd name="T1" fmla="*/ 370 h 382"/>
                  <a:gd name="T2" fmla="*/ 29 w 89"/>
                  <a:gd name="T3" fmla="*/ 372 h 382"/>
                  <a:gd name="T4" fmla="*/ 25 w 89"/>
                  <a:gd name="T5" fmla="*/ 382 h 382"/>
                  <a:gd name="T6" fmla="*/ 14 w 89"/>
                  <a:gd name="T7" fmla="*/ 378 h 382"/>
                  <a:gd name="T8" fmla="*/ 4 w 89"/>
                  <a:gd name="T9" fmla="*/ 382 h 382"/>
                  <a:gd name="T10" fmla="*/ 0 w 89"/>
                  <a:gd name="T11" fmla="*/ 380 h 382"/>
                  <a:gd name="T12" fmla="*/ 0 w 89"/>
                  <a:gd name="T13" fmla="*/ 0 h 382"/>
                  <a:gd name="T14" fmla="*/ 6 w 89"/>
                  <a:gd name="T15" fmla="*/ 2 h 382"/>
                  <a:gd name="T16" fmla="*/ 6 w 89"/>
                  <a:gd name="T17" fmla="*/ 13 h 382"/>
                  <a:gd name="T18" fmla="*/ 20 w 89"/>
                  <a:gd name="T19" fmla="*/ 15 h 382"/>
                  <a:gd name="T20" fmla="*/ 20 w 89"/>
                  <a:gd name="T21" fmla="*/ 21 h 382"/>
                  <a:gd name="T22" fmla="*/ 23 w 89"/>
                  <a:gd name="T23" fmla="*/ 21 h 382"/>
                  <a:gd name="T24" fmla="*/ 21 w 89"/>
                  <a:gd name="T25" fmla="*/ 27 h 382"/>
                  <a:gd name="T26" fmla="*/ 27 w 89"/>
                  <a:gd name="T27" fmla="*/ 27 h 382"/>
                  <a:gd name="T28" fmla="*/ 27 w 89"/>
                  <a:gd name="T29" fmla="*/ 30 h 382"/>
                  <a:gd name="T30" fmla="*/ 31 w 89"/>
                  <a:gd name="T31" fmla="*/ 32 h 382"/>
                  <a:gd name="T32" fmla="*/ 31 w 89"/>
                  <a:gd name="T33" fmla="*/ 38 h 382"/>
                  <a:gd name="T34" fmla="*/ 37 w 89"/>
                  <a:gd name="T35" fmla="*/ 38 h 382"/>
                  <a:gd name="T36" fmla="*/ 35 w 89"/>
                  <a:gd name="T37" fmla="*/ 44 h 382"/>
                  <a:gd name="T38" fmla="*/ 41 w 89"/>
                  <a:gd name="T39" fmla="*/ 46 h 382"/>
                  <a:gd name="T40" fmla="*/ 39 w 89"/>
                  <a:gd name="T41" fmla="*/ 50 h 382"/>
                  <a:gd name="T42" fmla="*/ 44 w 89"/>
                  <a:gd name="T43" fmla="*/ 50 h 382"/>
                  <a:gd name="T44" fmla="*/ 44 w 89"/>
                  <a:gd name="T45" fmla="*/ 55 h 382"/>
                  <a:gd name="T46" fmla="*/ 89 w 89"/>
                  <a:gd name="T47" fmla="*/ 63 h 382"/>
                  <a:gd name="T48" fmla="*/ 71 w 89"/>
                  <a:gd name="T49" fmla="*/ 161 h 382"/>
                  <a:gd name="T50" fmla="*/ 68 w 89"/>
                  <a:gd name="T51" fmla="*/ 161 h 382"/>
                  <a:gd name="T52" fmla="*/ 33 w 89"/>
                  <a:gd name="T53" fmla="*/ 37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9" h="382">
                    <a:moveTo>
                      <a:pt x="33" y="370"/>
                    </a:moveTo>
                    <a:lnTo>
                      <a:pt x="29" y="372"/>
                    </a:lnTo>
                    <a:lnTo>
                      <a:pt x="25" y="382"/>
                    </a:lnTo>
                    <a:lnTo>
                      <a:pt x="14" y="378"/>
                    </a:lnTo>
                    <a:lnTo>
                      <a:pt x="4" y="382"/>
                    </a:lnTo>
                    <a:lnTo>
                      <a:pt x="0" y="380"/>
                    </a:lnTo>
                    <a:moveTo>
                      <a:pt x="0" y="0"/>
                    </a:moveTo>
                    <a:lnTo>
                      <a:pt x="6" y="2"/>
                    </a:lnTo>
                    <a:lnTo>
                      <a:pt x="6" y="13"/>
                    </a:lnTo>
                    <a:lnTo>
                      <a:pt x="20" y="15"/>
                    </a:lnTo>
                    <a:lnTo>
                      <a:pt x="20" y="21"/>
                    </a:lnTo>
                    <a:lnTo>
                      <a:pt x="23" y="21"/>
                    </a:lnTo>
                    <a:lnTo>
                      <a:pt x="21" y="27"/>
                    </a:lnTo>
                    <a:lnTo>
                      <a:pt x="27" y="27"/>
                    </a:lnTo>
                    <a:lnTo>
                      <a:pt x="27" y="30"/>
                    </a:lnTo>
                    <a:lnTo>
                      <a:pt x="31" y="32"/>
                    </a:lnTo>
                    <a:lnTo>
                      <a:pt x="31" y="38"/>
                    </a:lnTo>
                    <a:lnTo>
                      <a:pt x="37" y="38"/>
                    </a:lnTo>
                    <a:lnTo>
                      <a:pt x="35" y="44"/>
                    </a:lnTo>
                    <a:lnTo>
                      <a:pt x="41" y="46"/>
                    </a:lnTo>
                    <a:lnTo>
                      <a:pt x="39" y="50"/>
                    </a:lnTo>
                    <a:lnTo>
                      <a:pt x="44" y="50"/>
                    </a:lnTo>
                    <a:lnTo>
                      <a:pt x="44" y="55"/>
                    </a:lnTo>
                    <a:lnTo>
                      <a:pt x="89" y="63"/>
                    </a:lnTo>
                    <a:lnTo>
                      <a:pt x="71" y="161"/>
                    </a:lnTo>
                    <a:lnTo>
                      <a:pt x="68" y="161"/>
                    </a:lnTo>
                    <a:lnTo>
                      <a:pt x="33" y="37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5" name="Freeform 1245"/>
              <p:cNvSpPr>
                <a:spLocks/>
              </p:cNvSpPr>
              <p:nvPr/>
            </p:nvSpPr>
            <p:spPr bwMode="auto">
              <a:xfrm>
                <a:off x="14234" y="10470"/>
                <a:ext cx="148" cy="92"/>
              </a:xfrm>
              <a:custGeom>
                <a:avLst/>
                <a:gdLst>
                  <a:gd name="T0" fmla="*/ 148 w 148"/>
                  <a:gd name="T1" fmla="*/ 89 h 92"/>
                  <a:gd name="T2" fmla="*/ 52 w 148"/>
                  <a:gd name="T3" fmla="*/ 92 h 92"/>
                  <a:gd name="T4" fmla="*/ 37 w 148"/>
                  <a:gd name="T5" fmla="*/ 67 h 92"/>
                  <a:gd name="T6" fmla="*/ 40 w 148"/>
                  <a:gd name="T7" fmla="*/ 50 h 92"/>
                  <a:gd name="T8" fmla="*/ 33 w 148"/>
                  <a:gd name="T9" fmla="*/ 39 h 92"/>
                  <a:gd name="T10" fmla="*/ 35 w 148"/>
                  <a:gd name="T11" fmla="*/ 35 h 92"/>
                  <a:gd name="T12" fmla="*/ 25 w 148"/>
                  <a:gd name="T13" fmla="*/ 29 h 92"/>
                  <a:gd name="T14" fmla="*/ 17 w 148"/>
                  <a:gd name="T15" fmla="*/ 16 h 92"/>
                  <a:gd name="T16" fmla="*/ 4 w 148"/>
                  <a:gd name="T17" fmla="*/ 8 h 92"/>
                  <a:gd name="T18" fmla="*/ 0 w 148"/>
                  <a:gd name="T19" fmla="*/ 2 h 92"/>
                  <a:gd name="T20" fmla="*/ 144 w 148"/>
                  <a:gd name="T21" fmla="*/ 0 h 92"/>
                  <a:gd name="T22" fmla="*/ 148 w 148"/>
                  <a:gd name="T23"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92">
                    <a:moveTo>
                      <a:pt x="148" y="89"/>
                    </a:moveTo>
                    <a:lnTo>
                      <a:pt x="52" y="92"/>
                    </a:lnTo>
                    <a:lnTo>
                      <a:pt x="37" y="67"/>
                    </a:lnTo>
                    <a:lnTo>
                      <a:pt x="40" y="50"/>
                    </a:lnTo>
                    <a:lnTo>
                      <a:pt x="33" y="39"/>
                    </a:lnTo>
                    <a:lnTo>
                      <a:pt x="35" y="35"/>
                    </a:lnTo>
                    <a:lnTo>
                      <a:pt x="25" y="29"/>
                    </a:lnTo>
                    <a:lnTo>
                      <a:pt x="17" y="16"/>
                    </a:lnTo>
                    <a:lnTo>
                      <a:pt x="4" y="8"/>
                    </a:lnTo>
                    <a:lnTo>
                      <a:pt x="0" y="2"/>
                    </a:lnTo>
                    <a:lnTo>
                      <a:pt x="144" y="0"/>
                    </a:lnTo>
                    <a:lnTo>
                      <a:pt x="148" y="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6" name="Freeform 1246"/>
              <p:cNvSpPr>
                <a:spLocks/>
              </p:cNvSpPr>
              <p:nvPr/>
            </p:nvSpPr>
            <p:spPr bwMode="auto">
              <a:xfrm>
                <a:off x="11287" y="10349"/>
                <a:ext cx="342" cy="308"/>
              </a:xfrm>
              <a:custGeom>
                <a:avLst/>
                <a:gdLst>
                  <a:gd name="T0" fmla="*/ 290 w 342"/>
                  <a:gd name="T1" fmla="*/ 306 h 308"/>
                  <a:gd name="T2" fmla="*/ 59 w 342"/>
                  <a:gd name="T3" fmla="*/ 284 h 308"/>
                  <a:gd name="T4" fmla="*/ 0 w 342"/>
                  <a:gd name="T5" fmla="*/ 279 h 308"/>
                  <a:gd name="T6" fmla="*/ 8 w 342"/>
                  <a:gd name="T7" fmla="*/ 213 h 308"/>
                  <a:gd name="T8" fmla="*/ 2 w 342"/>
                  <a:gd name="T9" fmla="*/ 213 h 308"/>
                  <a:gd name="T10" fmla="*/ 8 w 342"/>
                  <a:gd name="T11" fmla="*/ 152 h 308"/>
                  <a:gd name="T12" fmla="*/ 19 w 342"/>
                  <a:gd name="T13" fmla="*/ 154 h 308"/>
                  <a:gd name="T14" fmla="*/ 34 w 342"/>
                  <a:gd name="T15" fmla="*/ 0 h 308"/>
                  <a:gd name="T16" fmla="*/ 46 w 342"/>
                  <a:gd name="T17" fmla="*/ 2 h 308"/>
                  <a:gd name="T18" fmla="*/ 338 w 342"/>
                  <a:gd name="T19" fmla="*/ 33 h 308"/>
                  <a:gd name="T20" fmla="*/ 336 w 342"/>
                  <a:gd name="T21" fmla="*/ 56 h 308"/>
                  <a:gd name="T22" fmla="*/ 342 w 342"/>
                  <a:gd name="T23" fmla="*/ 56 h 308"/>
                  <a:gd name="T24" fmla="*/ 330 w 342"/>
                  <a:gd name="T25" fmla="*/ 154 h 308"/>
                  <a:gd name="T26" fmla="*/ 328 w 342"/>
                  <a:gd name="T27" fmla="*/ 154 h 308"/>
                  <a:gd name="T28" fmla="*/ 324 w 342"/>
                  <a:gd name="T29" fmla="*/ 187 h 308"/>
                  <a:gd name="T30" fmla="*/ 315 w 342"/>
                  <a:gd name="T31" fmla="*/ 185 h 308"/>
                  <a:gd name="T32" fmla="*/ 301 w 342"/>
                  <a:gd name="T33" fmla="*/ 308 h 308"/>
                  <a:gd name="T34" fmla="*/ 290 w 342"/>
                  <a:gd name="T35" fmla="*/ 306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2" h="308">
                    <a:moveTo>
                      <a:pt x="290" y="306"/>
                    </a:moveTo>
                    <a:lnTo>
                      <a:pt x="59" y="284"/>
                    </a:lnTo>
                    <a:lnTo>
                      <a:pt x="0" y="279"/>
                    </a:lnTo>
                    <a:lnTo>
                      <a:pt x="8" y="213"/>
                    </a:lnTo>
                    <a:lnTo>
                      <a:pt x="2" y="213"/>
                    </a:lnTo>
                    <a:lnTo>
                      <a:pt x="8" y="152"/>
                    </a:lnTo>
                    <a:lnTo>
                      <a:pt x="19" y="154"/>
                    </a:lnTo>
                    <a:lnTo>
                      <a:pt x="34" y="0"/>
                    </a:lnTo>
                    <a:lnTo>
                      <a:pt x="46" y="2"/>
                    </a:lnTo>
                    <a:lnTo>
                      <a:pt x="338" y="33"/>
                    </a:lnTo>
                    <a:lnTo>
                      <a:pt x="336" y="56"/>
                    </a:lnTo>
                    <a:lnTo>
                      <a:pt x="342" y="56"/>
                    </a:lnTo>
                    <a:lnTo>
                      <a:pt x="330" y="154"/>
                    </a:lnTo>
                    <a:lnTo>
                      <a:pt x="328" y="154"/>
                    </a:lnTo>
                    <a:lnTo>
                      <a:pt x="324" y="187"/>
                    </a:lnTo>
                    <a:lnTo>
                      <a:pt x="315" y="185"/>
                    </a:lnTo>
                    <a:lnTo>
                      <a:pt x="301" y="308"/>
                    </a:lnTo>
                    <a:lnTo>
                      <a:pt x="290" y="3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7" name="Freeform 1247"/>
              <p:cNvSpPr>
                <a:spLocks/>
              </p:cNvSpPr>
              <p:nvPr/>
            </p:nvSpPr>
            <p:spPr bwMode="auto">
              <a:xfrm>
                <a:off x="14042" y="10486"/>
                <a:ext cx="269" cy="174"/>
              </a:xfrm>
              <a:custGeom>
                <a:avLst/>
                <a:gdLst>
                  <a:gd name="T0" fmla="*/ 2 w 269"/>
                  <a:gd name="T1" fmla="*/ 132 h 174"/>
                  <a:gd name="T2" fmla="*/ 0 w 269"/>
                  <a:gd name="T3" fmla="*/ 9 h 174"/>
                  <a:gd name="T4" fmla="*/ 0 w 269"/>
                  <a:gd name="T5" fmla="*/ 5 h 174"/>
                  <a:gd name="T6" fmla="*/ 121 w 269"/>
                  <a:gd name="T7" fmla="*/ 3 h 174"/>
                  <a:gd name="T8" fmla="*/ 209 w 269"/>
                  <a:gd name="T9" fmla="*/ 0 h 174"/>
                  <a:gd name="T10" fmla="*/ 217 w 269"/>
                  <a:gd name="T11" fmla="*/ 13 h 174"/>
                  <a:gd name="T12" fmla="*/ 227 w 269"/>
                  <a:gd name="T13" fmla="*/ 19 h 174"/>
                  <a:gd name="T14" fmla="*/ 225 w 269"/>
                  <a:gd name="T15" fmla="*/ 23 h 174"/>
                  <a:gd name="T16" fmla="*/ 232 w 269"/>
                  <a:gd name="T17" fmla="*/ 34 h 174"/>
                  <a:gd name="T18" fmla="*/ 229 w 269"/>
                  <a:gd name="T19" fmla="*/ 51 h 174"/>
                  <a:gd name="T20" fmla="*/ 244 w 269"/>
                  <a:gd name="T21" fmla="*/ 76 h 174"/>
                  <a:gd name="T22" fmla="*/ 244 w 269"/>
                  <a:gd name="T23" fmla="*/ 90 h 174"/>
                  <a:gd name="T24" fmla="*/ 248 w 269"/>
                  <a:gd name="T25" fmla="*/ 101 h 174"/>
                  <a:gd name="T26" fmla="*/ 269 w 269"/>
                  <a:gd name="T27" fmla="*/ 121 h 174"/>
                  <a:gd name="T28" fmla="*/ 259 w 269"/>
                  <a:gd name="T29" fmla="*/ 149 h 174"/>
                  <a:gd name="T30" fmla="*/ 252 w 269"/>
                  <a:gd name="T31" fmla="*/ 157 h 174"/>
                  <a:gd name="T32" fmla="*/ 242 w 269"/>
                  <a:gd name="T33" fmla="*/ 167 h 174"/>
                  <a:gd name="T34" fmla="*/ 234 w 269"/>
                  <a:gd name="T35" fmla="*/ 159 h 174"/>
                  <a:gd name="T36" fmla="*/ 219 w 269"/>
                  <a:gd name="T37" fmla="*/ 165 h 174"/>
                  <a:gd name="T38" fmla="*/ 217 w 269"/>
                  <a:gd name="T39" fmla="*/ 172 h 174"/>
                  <a:gd name="T40" fmla="*/ 190 w 269"/>
                  <a:gd name="T41" fmla="*/ 174 h 174"/>
                  <a:gd name="T42" fmla="*/ 188 w 269"/>
                  <a:gd name="T43" fmla="*/ 159 h 174"/>
                  <a:gd name="T44" fmla="*/ 92 w 269"/>
                  <a:gd name="T45" fmla="*/ 161 h 174"/>
                  <a:gd name="T46" fmla="*/ 92 w 269"/>
                  <a:gd name="T47" fmla="*/ 130 h 174"/>
                  <a:gd name="T48" fmla="*/ 2 w 269"/>
                  <a:gd name="T49" fmla="*/ 1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174">
                    <a:moveTo>
                      <a:pt x="2" y="132"/>
                    </a:moveTo>
                    <a:lnTo>
                      <a:pt x="0" y="9"/>
                    </a:lnTo>
                    <a:lnTo>
                      <a:pt x="0" y="5"/>
                    </a:lnTo>
                    <a:lnTo>
                      <a:pt x="121" y="3"/>
                    </a:lnTo>
                    <a:lnTo>
                      <a:pt x="209" y="0"/>
                    </a:lnTo>
                    <a:lnTo>
                      <a:pt x="217" y="13"/>
                    </a:lnTo>
                    <a:lnTo>
                      <a:pt x="227" y="19"/>
                    </a:lnTo>
                    <a:lnTo>
                      <a:pt x="225" y="23"/>
                    </a:lnTo>
                    <a:lnTo>
                      <a:pt x="232" y="34"/>
                    </a:lnTo>
                    <a:lnTo>
                      <a:pt x="229" y="51"/>
                    </a:lnTo>
                    <a:lnTo>
                      <a:pt x="244" y="76"/>
                    </a:lnTo>
                    <a:lnTo>
                      <a:pt x="244" y="90"/>
                    </a:lnTo>
                    <a:lnTo>
                      <a:pt x="248" y="101"/>
                    </a:lnTo>
                    <a:lnTo>
                      <a:pt x="269" y="121"/>
                    </a:lnTo>
                    <a:lnTo>
                      <a:pt x="259" y="149"/>
                    </a:lnTo>
                    <a:lnTo>
                      <a:pt x="252" y="157"/>
                    </a:lnTo>
                    <a:lnTo>
                      <a:pt x="242" y="167"/>
                    </a:lnTo>
                    <a:lnTo>
                      <a:pt x="234" y="159"/>
                    </a:lnTo>
                    <a:lnTo>
                      <a:pt x="219" y="165"/>
                    </a:lnTo>
                    <a:lnTo>
                      <a:pt x="217" y="172"/>
                    </a:lnTo>
                    <a:lnTo>
                      <a:pt x="190" y="174"/>
                    </a:lnTo>
                    <a:lnTo>
                      <a:pt x="188" y="159"/>
                    </a:lnTo>
                    <a:lnTo>
                      <a:pt x="92" y="161"/>
                    </a:lnTo>
                    <a:lnTo>
                      <a:pt x="92" y="130"/>
                    </a:lnTo>
                    <a:lnTo>
                      <a:pt x="2"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8" name="Freeform 1248"/>
              <p:cNvSpPr>
                <a:spLocks/>
              </p:cNvSpPr>
              <p:nvPr/>
            </p:nvSpPr>
            <p:spPr bwMode="auto">
              <a:xfrm>
                <a:off x="13890" y="10495"/>
                <a:ext cx="154" cy="123"/>
              </a:xfrm>
              <a:custGeom>
                <a:avLst/>
                <a:gdLst>
                  <a:gd name="T0" fmla="*/ 123 w 154"/>
                  <a:gd name="T1" fmla="*/ 123 h 123"/>
                  <a:gd name="T2" fmla="*/ 2 w 154"/>
                  <a:gd name="T3" fmla="*/ 123 h 123"/>
                  <a:gd name="T4" fmla="*/ 4 w 154"/>
                  <a:gd name="T5" fmla="*/ 62 h 123"/>
                  <a:gd name="T6" fmla="*/ 0 w 154"/>
                  <a:gd name="T7" fmla="*/ 62 h 123"/>
                  <a:gd name="T8" fmla="*/ 0 w 154"/>
                  <a:gd name="T9" fmla="*/ 2 h 123"/>
                  <a:gd name="T10" fmla="*/ 152 w 154"/>
                  <a:gd name="T11" fmla="*/ 0 h 123"/>
                  <a:gd name="T12" fmla="*/ 154 w 154"/>
                  <a:gd name="T13" fmla="*/ 123 h 123"/>
                  <a:gd name="T14" fmla="*/ 123 w 154"/>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123" y="123"/>
                    </a:moveTo>
                    <a:lnTo>
                      <a:pt x="2" y="123"/>
                    </a:lnTo>
                    <a:lnTo>
                      <a:pt x="4" y="62"/>
                    </a:lnTo>
                    <a:lnTo>
                      <a:pt x="0" y="62"/>
                    </a:lnTo>
                    <a:lnTo>
                      <a:pt x="0" y="2"/>
                    </a:lnTo>
                    <a:lnTo>
                      <a:pt x="152" y="0"/>
                    </a:lnTo>
                    <a:lnTo>
                      <a:pt x="154" y="123"/>
                    </a:lnTo>
                    <a:lnTo>
                      <a:pt x="12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89" name="Freeform 1249"/>
              <p:cNvSpPr>
                <a:spLocks/>
              </p:cNvSpPr>
              <p:nvPr/>
            </p:nvSpPr>
            <p:spPr bwMode="auto">
              <a:xfrm>
                <a:off x="13768" y="10497"/>
                <a:ext cx="126" cy="123"/>
              </a:xfrm>
              <a:custGeom>
                <a:avLst/>
                <a:gdLst>
                  <a:gd name="T0" fmla="*/ 32 w 126"/>
                  <a:gd name="T1" fmla="*/ 123 h 123"/>
                  <a:gd name="T2" fmla="*/ 2 w 126"/>
                  <a:gd name="T3" fmla="*/ 121 h 123"/>
                  <a:gd name="T4" fmla="*/ 2 w 126"/>
                  <a:gd name="T5" fmla="*/ 60 h 123"/>
                  <a:gd name="T6" fmla="*/ 0 w 126"/>
                  <a:gd name="T7" fmla="*/ 60 h 123"/>
                  <a:gd name="T8" fmla="*/ 0 w 126"/>
                  <a:gd name="T9" fmla="*/ 0 h 123"/>
                  <a:gd name="T10" fmla="*/ 122 w 126"/>
                  <a:gd name="T11" fmla="*/ 0 h 123"/>
                  <a:gd name="T12" fmla="*/ 122 w 126"/>
                  <a:gd name="T13" fmla="*/ 60 h 123"/>
                  <a:gd name="T14" fmla="*/ 126 w 126"/>
                  <a:gd name="T15" fmla="*/ 60 h 123"/>
                  <a:gd name="T16" fmla="*/ 124 w 126"/>
                  <a:gd name="T17" fmla="*/ 121 h 123"/>
                  <a:gd name="T18" fmla="*/ 32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32" y="123"/>
                    </a:moveTo>
                    <a:lnTo>
                      <a:pt x="2" y="121"/>
                    </a:lnTo>
                    <a:lnTo>
                      <a:pt x="2" y="60"/>
                    </a:lnTo>
                    <a:lnTo>
                      <a:pt x="0" y="60"/>
                    </a:lnTo>
                    <a:lnTo>
                      <a:pt x="0" y="0"/>
                    </a:lnTo>
                    <a:lnTo>
                      <a:pt x="122" y="0"/>
                    </a:lnTo>
                    <a:lnTo>
                      <a:pt x="122" y="60"/>
                    </a:lnTo>
                    <a:lnTo>
                      <a:pt x="126" y="60"/>
                    </a:lnTo>
                    <a:lnTo>
                      <a:pt x="124" y="121"/>
                    </a:lnTo>
                    <a:lnTo>
                      <a:pt x="3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0" name="Freeform 1250"/>
              <p:cNvSpPr>
                <a:spLocks/>
              </p:cNvSpPr>
              <p:nvPr/>
            </p:nvSpPr>
            <p:spPr bwMode="auto">
              <a:xfrm>
                <a:off x="14440" y="10495"/>
                <a:ext cx="124" cy="115"/>
              </a:xfrm>
              <a:custGeom>
                <a:avLst/>
                <a:gdLst>
                  <a:gd name="T0" fmla="*/ 124 w 124"/>
                  <a:gd name="T1" fmla="*/ 112 h 115"/>
                  <a:gd name="T2" fmla="*/ 3 w 124"/>
                  <a:gd name="T3" fmla="*/ 115 h 115"/>
                  <a:gd name="T4" fmla="*/ 2 w 124"/>
                  <a:gd name="T5" fmla="*/ 64 h 115"/>
                  <a:gd name="T6" fmla="*/ 0 w 124"/>
                  <a:gd name="T7" fmla="*/ 2 h 115"/>
                  <a:gd name="T8" fmla="*/ 94 w 124"/>
                  <a:gd name="T9" fmla="*/ 0 h 115"/>
                  <a:gd name="T10" fmla="*/ 96 w 124"/>
                  <a:gd name="T11" fmla="*/ 60 h 115"/>
                  <a:gd name="T12" fmla="*/ 122 w 124"/>
                  <a:gd name="T13" fmla="*/ 60 h 115"/>
                  <a:gd name="T14" fmla="*/ 124 w 124"/>
                  <a:gd name="T15" fmla="*/ 112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5">
                    <a:moveTo>
                      <a:pt x="124" y="112"/>
                    </a:moveTo>
                    <a:lnTo>
                      <a:pt x="3" y="115"/>
                    </a:lnTo>
                    <a:lnTo>
                      <a:pt x="2" y="64"/>
                    </a:lnTo>
                    <a:lnTo>
                      <a:pt x="0" y="2"/>
                    </a:lnTo>
                    <a:lnTo>
                      <a:pt x="94" y="0"/>
                    </a:lnTo>
                    <a:lnTo>
                      <a:pt x="96" y="60"/>
                    </a:lnTo>
                    <a:lnTo>
                      <a:pt x="122" y="60"/>
                    </a:lnTo>
                    <a:lnTo>
                      <a:pt x="124"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1" name="Freeform 1251"/>
              <p:cNvSpPr>
                <a:spLocks/>
              </p:cNvSpPr>
              <p:nvPr/>
            </p:nvSpPr>
            <p:spPr bwMode="auto">
              <a:xfrm>
                <a:off x="14534" y="10493"/>
                <a:ext cx="123" cy="154"/>
              </a:xfrm>
              <a:custGeom>
                <a:avLst/>
                <a:gdLst>
                  <a:gd name="T0" fmla="*/ 32 w 123"/>
                  <a:gd name="T1" fmla="*/ 154 h 154"/>
                  <a:gd name="T2" fmla="*/ 30 w 123"/>
                  <a:gd name="T3" fmla="*/ 114 h 154"/>
                  <a:gd name="T4" fmla="*/ 28 w 123"/>
                  <a:gd name="T5" fmla="*/ 62 h 154"/>
                  <a:gd name="T6" fmla="*/ 2 w 123"/>
                  <a:gd name="T7" fmla="*/ 62 h 154"/>
                  <a:gd name="T8" fmla="*/ 0 w 123"/>
                  <a:gd name="T9" fmla="*/ 2 h 154"/>
                  <a:gd name="T10" fmla="*/ 73 w 123"/>
                  <a:gd name="T11" fmla="*/ 0 h 154"/>
                  <a:gd name="T12" fmla="*/ 67 w 123"/>
                  <a:gd name="T13" fmla="*/ 8 h 154"/>
                  <a:gd name="T14" fmla="*/ 61 w 123"/>
                  <a:gd name="T15" fmla="*/ 31 h 154"/>
                  <a:gd name="T16" fmla="*/ 65 w 123"/>
                  <a:gd name="T17" fmla="*/ 54 h 154"/>
                  <a:gd name="T18" fmla="*/ 75 w 123"/>
                  <a:gd name="T19" fmla="*/ 60 h 154"/>
                  <a:gd name="T20" fmla="*/ 94 w 123"/>
                  <a:gd name="T21" fmla="*/ 58 h 154"/>
                  <a:gd name="T22" fmla="*/ 101 w 123"/>
                  <a:gd name="T23" fmla="*/ 64 h 154"/>
                  <a:gd name="T24" fmla="*/ 113 w 123"/>
                  <a:gd name="T25" fmla="*/ 91 h 154"/>
                  <a:gd name="T26" fmla="*/ 121 w 123"/>
                  <a:gd name="T27" fmla="*/ 96 h 154"/>
                  <a:gd name="T28" fmla="*/ 123 w 123"/>
                  <a:gd name="T29" fmla="*/ 102 h 154"/>
                  <a:gd name="T30" fmla="*/ 123 w 123"/>
                  <a:gd name="T31" fmla="*/ 117 h 154"/>
                  <a:gd name="T32" fmla="*/ 115 w 123"/>
                  <a:gd name="T33" fmla="*/ 129 h 154"/>
                  <a:gd name="T34" fmla="*/ 109 w 123"/>
                  <a:gd name="T35" fmla="*/ 144 h 154"/>
                  <a:gd name="T36" fmla="*/ 100 w 123"/>
                  <a:gd name="T37" fmla="*/ 152 h 154"/>
                  <a:gd name="T38" fmla="*/ 32 w 123"/>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154">
                    <a:moveTo>
                      <a:pt x="32" y="154"/>
                    </a:moveTo>
                    <a:lnTo>
                      <a:pt x="30" y="114"/>
                    </a:lnTo>
                    <a:lnTo>
                      <a:pt x="28" y="62"/>
                    </a:lnTo>
                    <a:lnTo>
                      <a:pt x="2" y="62"/>
                    </a:lnTo>
                    <a:lnTo>
                      <a:pt x="0" y="2"/>
                    </a:lnTo>
                    <a:lnTo>
                      <a:pt x="73" y="0"/>
                    </a:lnTo>
                    <a:lnTo>
                      <a:pt x="67" y="8"/>
                    </a:lnTo>
                    <a:lnTo>
                      <a:pt x="61" y="31"/>
                    </a:lnTo>
                    <a:lnTo>
                      <a:pt x="65" y="54"/>
                    </a:lnTo>
                    <a:lnTo>
                      <a:pt x="75" y="60"/>
                    </a:lnTo>
                    <a:lnTo>
                      <a:pt x="94" y="58"/>
                    </a:lnTo>
                    <a:lnTo>
                      <a:pt x="101" y="64"/>
                    </a:lnTo>
                    <a:lnTo>
                      <a:pt x="113" y="91"/>
                    </a:lnTo>
                    <a:lnTo>
                      <a:pt x="121" y="96"/>
                    </a:lnTo>
                    <a:lnTo>
                      <a:pt x="123" y="102"/>
                    </a:lnTo>
                    <a:lnTo>
                      <a:pt x="123" y="117"/>
                    </a:lnTo>
                    <a:lnTo>
                      <a:pt x="115" y="129"/>
                    </a:lnTo>
                    <a:lnTo>
                      <a:pt x="109" y="144"/>
                    </a:lnTo>
                    <a:lnTo>
                      <a:pt x="100" y="152"/>
                    </a:lnTo>
                    <a:lnTo>
                      <a:pt x="32"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2" name="Freeform 1252"/>
              <p:cNvSpPr>
                <a:spLocks/>
              </p:cNvSpPr>
              <p:nvPr/>
            </p:nvSpPr>
            <p:spPr bwMode="auto">
              <a:xfrm>
                <a:off x="14595" y="10489"/>
                <a:ext cx="184" cy="185"/>
              </a:xfrm>
              <a:custGeom>
                <a:avLst/>
                <a:gdLst>
                  <a:gd name="T0" fmla="*/ 39 w 184"/>
                  <a:gd name="T1" fmla="*/ 185 h 185"/>
                  <a:gd name="T2" fmla="*/ 39 w 184"/>
                  <a:gd name="T3" fmla="*/ 156 h 185"/>
                  <a:gd name="T4" fmla="*/ 48 w 184"/>
                  <a:gd name="T5" fmla="*/ 148 h 185"/>
                  <a:gd name="T6" fmla="*/ 54 w 184"/>
                  <a:gd name="T7" fmla="*/ 133 h 185"/>
                  <a:gd name="T8" fmla="*/ 62 w 184"/>
                  <a:gd name="T9" fmla="*/ 121 h 185"/>
                  <a:gd name="T10" fmla="*/ 62 w 184"/>
                  <a:gd name="T11" fmla="*/ 106 h 185"/>
                  <a:gd name="T12" fmla="*/ 60 w 184"/>
                  <a:gd name="T13" fmla="*/ 100 h 185"/>
                  <a:gd name="T14" fmla="*/ 52 w 184"/>
                  <a:gd name="T15" fmla="*/ 95 h 185"/>
                  <a:gd name="T16" fmla="*/ 40 w 184"/>
                  <a:gd name="T17" fmla="*/ 68 h 185"/>
                  <a:gd name="T18" fmla="*/ 33 w 184"/>
                  <a:gd name="T19" fmla="*/ 62 h 185"/>
                  <a:gd name="T20" fmla="*/ 14 w 184"/>
                  <a:gd name="T21" fmla="*/ 64 h 185"/>
                  <a:gd name="T22" fmla="*/ 4 w 184"/>
                  <a:gd name="T23" fmla="*/ 58 h 185"/>
                  <a:gd name="T24" fmla="*/ 0 w 184"/>
                  <a:gd name="T25" fmla="*/ 35 h 185"/>
                  <a:gd name="T26" fmla="*/ 87 w 184"/>
                  <a:gd name="T27" fmla="*/ 33 h 185"/>
                  <a:gd name="T28" fmla="*/ 87 w 184"/>
                  <a:gd name="T29" fmla="*/ 2 h 185"/>
                  <a:gd name="T30" fmla="*/ 179 w 184"/>
                  <a:gd name="T31" fmla="*/ 0 h 185"/>
                  <a:gd name="T32" fmla="*/ 181 w 184"/>
                  <a:gd name="T33" fmla="*/ 31 h 185"/>
                  <a:gd name="T34" fmla="*/ 184 w 184"/>
                  <a:gd name="T35" fmla="*/ 181 h 185"/>
                  <a:gd name="T36" fmla="*/ 39 w 184"/>
                  <a:gd name="T3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185">
                    <a:moveTo>
                      <a:pt x="39" y="185"/>
                    </a:moveTo>
                    <a:lnTo>
                      <a:pt x="39" y="156"/>
                    </a:lnTo>
                    <a:lnTo>
                      <a:pt x="48" y="148"/>
                    </a:lnTo>
                    <a:lnTo>
                      <a:pt x="54" y="133"/>
                    </a:lnTo>
                    <a:lnTo>
                      <a:pt x="62" y="121"/>
                    </a:lnTo>
                    <a:lnTo>
                      <a:pt x="62" y="106"/>
                    </a:lnTo>
                    <a:lnTo>
                      <a:pt x="60" y="100"/>
                    </a:lnTo>
                    <a:lnTo>
                      <a:pt x="52" y="95"/>
                    </a:lnTo>
                    <a:lnTo>
                      <a:pt x="40" y="68"/>
                    </a:lnTo>
                    <a:lnTo>
                      <a:pt x="33" y="62"/>
                    </a:lnTo>
                    <a:lnTo>
                      <a:pt x="14" y="64"/>
                    </a:lnTo>
                    <a:lnTo>
                      <a:pt x="4" y="58"/>
                    </a:lnTo>
                    <a:lnTo>
                      <a:pt x="0" y="35"/>
                    </a:lnTo>
                    <a:lnTo>
                      <a:pt x="87" y="33"/>
                    </a:lnTo>
                    <a:lnTo>
                      <a:pt x="87" y="2"/>
                    </a:lnTo>
                    <a:lnTo>
                      <a:pt x="179" y="0"/>
                    </a:lnTo>
                    <a:lnTo>
                      <a:pt x="181" y="31"/>
                    </a:lnTo>
                    <a:lnTo>
                      <a:pt x="184" y="181"/>
                    </a:lnTo>
                    <a:lnTo>
                      <a:pt x="39" y="1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3" name="Freeform 1253"/>
              <p:cNvSpPr>
                <a:spLocks/>
              </p:cNvSpPr>
              <p:nvPr/>
            </p:nvSpPr>
            <p:spPr bwMode="auto">
              <a:xfrm>
                <a:off x="14776" y="10513"/>
                <a:ext cx="157" cy="157"/>
              </a:xfrm>
              <a:custGeom>
                <a:avLst/>
                <a:gdLst>
                  <a:gd name="T0" fmla="*/ 0 w 157"/>
                  <a:gd name="T1" fmla="*/ 7 h 157"/>
                  <a:gd name="T2" fmla="*/ 28 w 157"/>
                  <a:gd name="T3" fmla="*/ 5 h 157"/>
                  <a:gd name="T4" fmla="*/ 149 w 157"/>
                  <a:gd name="T5" fmla="*/ 0 h 157"/>
                  <a:gd name="T6" fmla="*/ 155 w 157"/>
                  <a:gd name="T7" fmla="*/ 120 h 157"/>
                  <a:gd name="T8" fmla="*/ 157 w 157"/>
                  <a:gd name="T9" fmla="*/ 149 h 157"/>
                  <a:gd name="T10" fmla="*/ 126 w 157"/>
                  <a:gd name="T11" fmla="*/ 151 h 157"/>
                  <a:gd name="T12" fmla="*/ 3 w 157"/>
                  <a:gd name="T13" fmla="*/ 157 h 157"/>
                  <a:gd name="T14" fmla="*/ 0 w 157"/>
                  <a:gd name="T15" fmla="*/ 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0" y="7"/>
                    </a:moveTo>
                    <a:lnTo>
                      <a:pt x="28" y="5"/>
                    </a:lnTo>
                    <a:lnTo>
                      <a:pt x="149" y="0"/>
                    </a:lnTo>
                    <a:lnTo>
                      <a:pt x="155" y="120"/>
                    </a:lnTo>
                    <a:lnTo>
                      <a:pt x="157" y="149"/>
                    </a:lnTo>
                    <a:lnTo>
                      <a:pt x="126" y="151"/>
                    </a:lnTo>
                    <a:lnTo>
                      <a:pt x="3" y="157"/>
                    </a:lnTo>
                    <a:lnTo>
                      <a:pt x="0" y="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4" name="Freeform 1254"/>
              <p:cNvSpPr>
                <a:spLocks/>
              </p:cNvSpPr>
              <p:nvPr/>
            </p:nvSpPr>
            <p:spPr bwMode="auto">
              <a:xfrm>
                <a:off x="14925" y="10503"/>
                <a:ext cx="219" cy="130"/>
              </a:xfrm>
              <a:custGeom>
                <a:avLst/>
                <a:gdLst>
                  <a:gd name="T0" fmla="*/ 219 w 219"/>
                  <a:gd name="T1" fmla="*/ 90 h 130"/>
                  <a:gd name="T2" fmla="*/ 158 w 219"/>
                  <a:gd name="T3" fmla="*/ 94 h 130"/>
                  <a:gd name="T4" fmla="*/ 160 w 219"/>
                  <a:gd name="T5" fmla="*/ 123 h 130"/>
                  <a:gd name="T6" fmla="*/ 6 w 219"/>
                  <a:gd name="T7" fmla="*/ 130 h 130"/>
                  <a:gd name="T8" fmla="*/ 0 w 219"/>
                  <a:gd name="T9" fmla="*/ 10 h 130"/>
                  <a:gd name="T10" fmla="*/ 213 w 219"/>
                  <a:gd name="T11" fmla="*/ 0 h 130"/>
                  <a:gd name="T12" fmla="*/ 219 w 219"/>
                  <a:gd name="T13" fmla="*/ 9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9" y="90"/>
                    </a:moveTo>
                    <a:lnTo>
                      <a:pt x="158" y="94"/>
                    </a:lnTo>
                    <a:lnTo>
                      <a:pt x="160" y="123"/>
                    </a:lnTo>
                    <a:lnTo>
                      <a:pt x="6" y="130"/>
                    </a:lnTo>
                    <a:lnTo>
                      <a:pt x="0" y="10"/>
                    </a:lnTo>
                    <a:lnTo>
                      <a:pt x="213" y="0"/>
                    </a:lnTo>
                    <a:lnTo>
                      <a:pt x="219"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5" name="Freeform 1255"/>
              <p:cNvSpPr>
                <a:spLocks/>
              </p:cNvSpPr>
              <p:nvPr/>
            </p:nvSpPr>
            <p:spPr bwMode="auto">
              <a:xfrm>
                <a:off x="10415" y="10330"/>
                <a:ext cx="423" cy="236"/>
              </a:xfrm>
              <a:custGeom>
                <a:avLst/>
                <a:gdLst>
                  <a:gd name="T0" fmla="*/ 0 w 423"/>
                  <a:gd name="T1" fmla="*/ 184 h 236"/>
                  <a:gd name="T2" fmla="*/ 10 w 423"/>
                  <a:gd name="T3" fmla="*/ 125 h 236"/>
                  <a:gd name="T4" fmla="*/ 37 w 423"/>
                  <a:gd name="T5" fmla="*/ 129 h 236"/>
                  <a:gd name="T6" fmla="*/ 42 w 423"/>
                  <a:gd name="T7" fmla="*/ 100 h 236"/>
                  <a:gd name="T8" fmla="*/ 60 w 423"/>
                  <a:gd name="T9" fmla="*/ 102 h 236"/>
                  <a:gd name="T10" fmla="*/ 62 w 423"/>
                  <a:gd name="T11" fmla="*/ 87 h 236"/>
                  <a:gd name="T12" fmla="*/ 67 w 423"/>
                  <a:gd name="T13" fmla="*/ 88 h 236"/>
                  <a:gd name="T14" fmla="*/ 69 w 423"/>
                  <a:gd name="T15" fmla="*/ 79 h 236"/>
                  <a:gd name="T16" fmla="*/ 73 w 423"/>
                  <a:gd name="T17" fmla="*/ 79 h 236"/>
                  <a:gd name="T18" fmla="*/ 81 w 423"/>
                  <a:gd name="T19" fmla="*/ 63 h 236"/>
                  <a:gd name="T20" fmla="*/ 85 w 423"/>
                  <a:gd name="T21" fmla="*/ 63 h 236"/>
                  <a:gd name="T22" fmla="*/ 87 w 423"/>
                  <a:gd name="T23" fmla="*/ 60 h 236"/>
                  <a:gd name="T24" fmla="*/ 92 w 423"/>
                  <a:gd name="T25" fmla="*/ 60 h 236"/>
                  <a:gd name="T26" fmla="*/ 92 w 423"/>
                  <a:gd name="T27" fmla="*/ 56 h 236"/>
                  <a:gd name="T28" fmla="*/ 98 w 423"/>
                  <a:gd name="T29" fmla="*/ 56 h 236"/>
                  <a:gd name="T30" fmla="*/ 98 w 423"/>
                  <a:gd name="T31" fmla="*/ 52 h 236"/>
                  <a:gd name="T32" fmla="*/ 108 w 423"/>
                  <a:gd name="T33" fmla="*/ 52 h 236"/>
                  <a:gd name="T34" fmla="*/ 110 w 423"/>
                  <a:gd name="T35" fmla="*/ 48 h 236"/>
                  <a:gd name="T36" fmla="*/ 114 w 423"/>
                  <a:gd name="T37" fmla="*/ 48 h 236"/>
                  <a:gd name="T38" fmla="*/ 115 w 423"/>
                  <a:gd name="T39" fmla="*/ 44 h 236"/>
                  <a:gd name="T40" fmla="*/ 131 w 423"/>
                  <a:gd name="T41" fmla="*/ 46 h 236"/>
                  <a:gd name="T42" fmla="*/ 131 w 423"/>
                  <a:gd name="T43" fmla="*/ 40 h 236"/>
                  <a:gd name="T44" fmla="*/ 171 w 423"/>
                  <a:gd name="T45" fmla="*/ 46 h 236"/>
                  <a:gd name="T46" fmla="*/ 175 w 423"/>
                  <a:gd name="T47" fmla="*/ 27 h 236"/>
                  <a:gd name="T48" fmla="*/ 188 w 423"/>
                  <a:gd name="T49" fmla="*/ 27 h 236"/>
                  <a:gd name="T50" fmla="*/ 192 w 423"/>
                  <a:gd name="T51" fmla="*/ 6 h 236"/>
                  <a:gd name="T52" fmla="*/ 210 w 423"/>
                  <a:gd name="T53" fmla="*/ 8 h 236"/>
                  <a:gd name="T54" fmla="*/ 234 w 423"/>
                  <a:gd name="T55" fmla="*/ 2 h 236"/>
                  <a:gd name="T56" fmla="*/ 256 w 423"/>
                  <a:gd name="T57" fmla="*/ 6 h 236"/>
                  <a:gd name="T58" fmla="*/ 263 w 423"/>
                  <a:gd name="T59" fmla="*/ 2 h 236"/>
                  <a:gd name="T60" fmla="*/ 279 w 423"/>
                  <a:gd name="T61" fmla="*/ 0 h 236"/>
                  <a:gd name="T62" fmla="*/ 271 w 423"/>
                  <a:gd name="T63" fmla="*/ 29 h 236"/>
                  <a:gd name="T64" fmla="*/ 282 w 423"/>
                  <a:gd name="T65" fmla="*/ 29 h 236"/>
                  <a:gd name="T66" fmla="*/ 281 w 423"/>
                  <a:gd name="T67" fmla="*/ 39 h 236"/>
                  <a:gd name="T68" fmla="*/ 296 w 423"/>
                  <a:gd name="T69" fmla="*/ 40 h 236"/>
                  <a:gd name="T70" fmla="*/ 294 w 423"/>
                  <a:gd name="T71" fmla="*/ 60 h 236"/>
                  <a:gd name="T72" fmla="*/ 306 w 423"/>
                  <a:gd name="T73" fmla="*/ 62 h 236"/>
                  <a:gd name="T74" fmla="*/ 294 w 423"/>
                  <a:gd name="T75" fmla="*/ 75 h 236"/>
                  <a:gd name="T76" fmla="*/ 284 w 423"/>
                  <a:gd name="T77" fmla="*/ 108 h 236"/>
                  <a:gd name="T78" fmla="*/ 281 w 423"/>
                  <a:gd name="T79" fmla="*/ 146 h 236"/>
                  <a:gd name="T80" fmla="*/ 423 w 423"/>
                  <a:gd name="T81" fmla="*/ 167 h 236"/>
                  <a:gd name="T82" fmla="*/ 419 w 423"/>
                  <a:gd name="T83" fmla="*/ 175 h 236"/>
                  <a:gd name="T84" fmla="*/ 409 w 423"/>
                  <a:gd name="T85" fmla="*/ 186 h 236"/>
                  <a:gd name="T86" fmla="*/ 409 w 423"/>
                  <a:gd name="T87" fmla="*/ 192 h 236"/>
                  <a:gd name="T88" fmla="*/ 403 w 423"/>
                  <a:gd name="T89" fmla="*/ 196 h 236"/>
                  <a:gd name="T90" fmla="*/ 402 w 423"/>
                  <a:gd name="T91" fmla="*/ 204 h 236"/>
                  <a:gd name="T92" fmla="*/ 398 w 423"/>
                  <a:gd name="T93" fmla="*/ 204 h 236"/>
                  <a:gd name="T94" fmla="*/ 390 w 423"/>
                  <a:gd name="T95" fmla="*/ 211 h 236"/>
                  <a:gd name="T96" fmla="*/ 390 w 423"/>
                  <a:gd name="T97" fmla="*/ 221 h 236"/>
                  <a:gd name="T98" fmla="*/ 386 w 423"/>
                  <a:gd name="T99" fmla="*/ 223 h 236"/>
                  <a:gd name="T100" fmla="*/ 378 w 423"/>
                  <a:gd name="T101" fmla="*/ 236 h 236"/>
                  <a:gd name="T102" fmla="*/ 288 w 423"/>
                  <a:gd name="T103" fmla="*/ 227 h 236"/>
                  <a:gd name="T104" fmla="*/ 0 w 423"/>
                  <a:gd name="T105" fmla="*/ 18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3" h="236">
                    <a:moveTo>
                      <a:pt x="0" y="184"/>
                    </a:moveTo>
                    <a:lnTo>
                      <a:pt x="10" y="125"/>
                    </a:lnTo>
                    <a:lnTo>
                      <a:pt x="37" y="129"/>
                    </a:lnTo>
                    <a:lnTo>
                      <a:pt x="42" y="100"/>
                    </a:lnTo>
                    <a:lnTo>
                      <a:pt x="60" y="102"/>
                    </a:lnTo>
                    <a:lnTo>
                      <a:pt x="62" y="87"/>
                    </a:lnTo>
                    <a:lnTo>
                      <a:pt x="67" y="88"/>
                    </a:lnTo>
                    <a:lnTo>
                      <a:pt x="69" y="79"/>
                    </a:lnTo>
                    <a:lnTo>
                      <a:pt x="73" y="79"/>
                    </a:lnTo>
                    <a:lnTo>
                      <a:pt x="81" y="63"/>
                    </a:lnTo>
                    <a:lnTo>
                      <a:pt x="85" y="63"/>
                    </a:lnTo>
                    <a:lnTo>
                      <a:pt x="87" y="60"/>
                    </a:lnTo>
                    <a:lnTo>
                      <a:pt x="92" y="60"/>
                    </a:lnTo>
                    <a:lnTo>
                      <a:pt x="92" y="56"/>
                    </a:lnTo>
                    <a:lnTo>
                      <a:pt x="98" y="56"/>
                    </a:lnTo>
                    <a:lnTo>
                      <a:pt x="98" y="52"/>
                    </a:lnTo>
                    <a:lnTo>
                      <a:pt x="108" y="52"/>
                    </a:lnTo>
                    <a:lnTo>
                      <a:pt x="110" y="48"/>
                    </a:lnTo>
                    <a:lnTo>
                      <a:pt x="114" y="48"/>
                    </a:lnTo>
                    <a:lnTo>
                      <a:pt x="115" y="44"/>
                    </a:lnTo>
                    <a:lnTo>
                      <a:pt x="131" y="46"/>
                    </a:lnTo>
                    <a:lnTo>
                      <a:pt x="131" y="40"/>
                    </a:lnTo>
                    <a:lnTo>
                      <a:pt x="171" y="46"/>
                    </a:lnTo>
                    <a:lnTo>
                      <a:pt x="175" y="27"/>
                    </a:lnTo>
                    <a:lnTo>
                      <a:pt x="188" y="27"/>
                    </a:lnTo>
                    <a:lnTo>
                      <a:pt x="192" y="6"/>
                    </a:lnTo>
                    <a:lnTo>
                      <a:pt x="210" y="8"/>
                    </a:lnTo>
                    <a:lnTo>
                      <a:pt x="234" y="2"/>
                    </a:lnTo>
                    <a:lnTo>
                      <a:pt x="256" y="6"/>
                    </a:lnTo>
                    <a:lnTo>
                      <a:pt x="263" y="2"/>
                    </a:lnTo>
                    <a:lnTo>
                      <a:pt x="279" y="0"/>
                    </a:lnTo>
                    <a:lnTo>
                      <a:pt x="271" y="29"/>
                    </a:lnTo>
                    <a:lnTo>
                      <a:pt x="282" y="29"/>
                    </a:lnTo>
                    <a:lnTo>
                      <a:pt x="281" y="39"/>
                    </a:lnTo>
                    <a:lnTo>
                      <a:pt x="296" y="40"/>
                    </a:lnTo>
                    <a:lnTo>
                      <a:pt x="294" y="60"/>
                    </a:lnTo>
                    <a:lnTo>
                      <a:pt x="306" y="62"/>
                    </a:lnTo>
                    <a:lnTo>
                      <a:pt x="294" y="75"/>
                    </a:lnTo>
                    <a:lnTo>
                      <a:pt x="284" y="108"/>
                    </a:lnTo>
                    <a:lnTo>
                      <a:pt x="281" y="146"/>
                    </a:lnTo>
                    <a:lnTo>
                      <a:pt x="423" y="167"/>
                    </a:lnTo>
                    <a:lnTo>
                      <a:pt x="419" y="175"/>
                    </a:lnTo>
                    <a:lnTo>
                      <a:pt x="409" y="186"/>
                    </a:lnTo>
                    <a:lnTo>
                      <a:pt x="409" y="192"/>
                    </a:lnTo>
                    <a:lnTo>
                      <a:pt x="403" y="196"/>
                    </a:lnTo>
                    <a:lnTo>
                      <a:pt x="402" y="204"/>
                    </a:lnTo>
                    <a:lnTo>
                      <a:pt x="398" y="204"/>
                    </a:lnTo>
                    <a:lnTo>
                      <a:pt x="390" y="211"/>
                    </a:lnTo>
                    <a:lnTo>
                      <a:pt x="390" y="221"/>
                    </a:lnTo>
                    <a:lnTo>
                      <a:pt x="386" y="223"/>
                    </a:lnTo>
                    <a:lnTo>
                      <a:pt x="378" y="236"/>
                    </a:lnTo>
                    <a:lnTo>
                      <a:pt x="288" y="227"/>
                    </a:lnTo>
                    <a:lnTo>
                      <a:pt x="0"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6" name="Freeform 1256"/>
              <p:cNvSpPr>
                <a:spLocks/>
              </p:cNvSpPr>
              <p:nvPr/>
            </p:nvSpPr>
            <p:spPr bwMode="auto">
              <a:xfrm>
                <a:off x="12725" y="10528"/>
                <a:ext cx="192" cy="129"/>
              </a:xfrm>
              <a:custGeom>
                <a:avLst/>
                <a:gdLst>
                  <a:gd name="T0" fmla="*/ 186 w 192"/>
                  <a:gd name="T1" fmla="*/ 129 h 129"/>
                  <a:gd name="T2" fmla="*/ 48 w 192"/>
                  <a:gd name="T3" fmla="*/ 123 h 129"/>
                  <a:gd name="T4" fmla="*/ 48 w 192"/>
                  <a:gd name="T5" fmla="*/ 117 h 129"/>
                  <a:gd name="T6" fmla="*/ 37 w 192"/>
                  <a:gd name="T7" fmla="*/ 100 h 129"/>
                  <a:gd name="T8" fmla="*/ 40 w 192"/>
                  <a:gd name="T9" fmla="*/ 92 h 129"/>
                  <a:gd name="T10" fmla="*/ 48 w 192"/>
                  <a:gd name="T11" fmla="*/ 84 h 129"/>
                  <a:gd name="T12" fmla="*/ 48 w 192"/>
                  <a:gd name="T13" fmla="*/ 77 h 129"/>
                  <a:gd name="T14" fmla="*/ 46 w 192"/>
                  <a:gd name="T15" fmla="*/ 67 h 129"/>
                  <a:gd name="T16" fmla="*/ 37 w 192"/>
                  <a:gd name="T17" fmla="*/ 52 h 129"/>
                  <a:gd name="T18" fmla="*/ 35 w 192"/>
                  <a:gd name="T19" fmla="*/ 44 h 129"/>
                  <a:gd name="T20" fmla="*/ 29 w 192"/>
                  <a:gd name="T21" fmla="*/ 34 h 129"/>
                  <a:gd name="T22" fmla="*/ 8 w 192"/>
                  <a:gd name="T23" fmla="*/ 29 h 129"/>
                  <a:gd name="T24" fmla="*/ 2 w 192"/>
                  <a:gd name="T25" fmla="*/ 23 h 129"/>
                  <a:gd name="T26" fmla="*/ 0 w 192"/>
                  <a:gd name="T27" fmla="*/ 13 h 129"/>
                  <a:gd name="T28" fmla="*/ 0 w 192"/>
                  <a:gd name="T29" fmla="*/ 11 h 129"/>
                  <a:gd name="T30" fmla="*/ 13 w 192"/>
                  <a:gd name="T31" fmla="*/ 0 h 129"/>
                  <a:gd name="T32" fmla="*/ 188 w 192"/>
                  <a:gd name="T33" fmla="*/ 8 h 129"/>
                  <a:gd name="T34" fmla="*/ 192 w 192"/>
                  <a:gd name="T35" fmla="*/ 8 h 129"/>
                  <a:gd name="T36" fmla="*/ 186 w 192"/>
                  <a:gd name="T3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9">
                    <a:moveTo>
                      <a:pt x="186" y="129"/>
                    </a:moveTo>
                    <a:lnTo>
                      <a:pt x="48" y="123"/>
                    </a:lnTo>
                    <a:lnTo>
                      <a:pt x="48" y="117"/>
                    </a:lnTo>
                    <a:lnTo>
                      <a:pt x="37" y="100"/>
                    </a:lnTo>
                    <a:lnTo>
                      <a:pt x="40" y="92"/>
                    </a:lnTo>
                    <a:lnTo>
                      <a:pt x="48" y="84"/>
                    </a:lnTo>
                    <a:lnTo>
                      <a:pt x="48" y="77"/>
                    </a:lnTo>
                    <a:lnTo>
                      <a:pt x="46" y="67"/>
                    </a:lnTo>
                    <a:lnTo>
                      <a:pt x="37" y="52"/>
                    </a:lnTo>
                    <a:lnTo>
                      <a:pt x="35" y="44"/>
                    </a:lnTo>
                    <a:lnTo>
                      <a:pt x="29" y="34"/>
                    </a:lnTo>
                    <a:lnTo>
                      <a:pt x="8" y="29"/>
                    </a:lnTo>
                    <a:lnTo>
                      <a:pt x="2" y="23"/>
                    </a:lnTo>
                    <a:lnTo>
                      <a:pt x="0" y="13"/>
                    </a:lnTo>
                    <a:lnTo>
                      <a:pt x="0" y="11"/>
                    </a:lnTo>
                    <a:lnTo>
                      <a:pt x="13" y="0"/>
                    </a:lnTo>
                    <a:lnTo>
                      <a:pt x="188" y="8"/>
                    </a:lnTo>
                    <a:lnTo>
                      <a:pt x="192" y="8"/>
                    </a:lnTo>
                    <a:lnTo>
                      <a:pt x="186"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7" name="Freeform 1257"/>
              <p:cNvSpPr>
                <a:spLocks/>
              </p:cNvSpPr>
              <p:nvPr/>
            </p:nvSpPr>
            <p:spPr bwMode="auto">
              <a:xfrm>
                <a:off x="12911" y="10536"/>
                <a:ext cx="248" cy="130"/>
              </a:xfrm>
              <a:custGeom>
                <a:avLst/>
                <a:gdLst>
                  <a:gd name="T0" fmla="*/ 244 w 248"/>
                  <a:gd name="T1" fmla="*/ 130 h 130"/>
                  <a:gd name="T2" fmla="*/ 35 w 248"/>
                  <a:gd name="T3" fmla="*/ 122 h 130"/>
                  <a:gd name="T4" fmla="*/ 0 w 248"/>
                  <a:gd name="T5" fmla="*/ 121 h 130"/>
                  <a:gd name="T6" fmla="*/ 6 w 248"/>
                  <a:gd name="T7" fmla="*/ 0 h 130"/>
                  <a:gd name="T8" fmla="*/ 246 w 248"/>
                  <a:gd name="T9" fmla="*/ 9 h 130"/>
                  <a:gd name="T10" fmla="*/ 248 w 248"/>
                  <a:gd name="T11" fmla="*/ 7 h 130"/>
                  <a:gd name="T12" fmla="*/ 244 w 248"/>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244" y="130"/>
                    </a:moveTo>
                    <a:lnTo>
                      <a:pt x="35" y="122"/>
                    </a:lnTo>
                    <a:lnTo>
                      <a:pt x="0" y="121"/>
                    </a:lnTo>
                    <a:lnTo>
                      <a:pt x="6" y="0"/>
                    </a:lnTo>
                    <a:lnTo>
                      <a:pt x="246" y="9"/>
                    </a:lnTo>
                    <a:lnTo>
                      <a:pt x="248" y="7"/>
                    </a:lnTo>
                    <a:lnTo>
                      <a:pt x="244"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8" name="Freeform 1258"/>
              <p:cNvSpPr>
                <a:spLocks/>
              </p:cNvSpPr>
              <p:nvPr/>
            </p:nvSpPr>
            <p:spPr bwMode="auto">
              <a:xfrm>
                <a:off x="13338" y="10551"/>
                <a:ext cx="190" cy="155"/>
              </a:xfrm>
              <a:custGeom>
                <a:avLst/>
                <a:gdLst>
                  <a:gd name="T0" fmla="*/ 0 w 190"/>
                  <a:gd name="T1" fmla="*/ 152 h 155"/>
                  <a:gd name="T2" fmla="*/ 1 w 190"/>
                  <a:gd name="T3" fmla="*/ 121 h 155"/>
                  <a:gd name="T4" fmla="*/ 5 w 190"/>
                  <a:gd name="T5" fmla="*/ 0 h 155"/>
                  <a:gd name="T6" fmla="*/ 151 w 190"/>
                  <a:gd name="T7" fmla="*/ 4 h 155"/>
                  <a:gd name="T8" fmla="*/ 153 w 190"/>
                  <a:gd name="T9" fmla="*/ 13 h 155"/>
                  <a:gd name="T10" fmla="*/ 190 w 190"/>
                  <a:gd name="T11" fmla="*/ 13 h 155"/>
                  <a:gd name="T12" fmla="*/ 188 w 190"/>
                  <a:gd name="T13" fmla="*/ 104 h 155"/>
                  <a:gd name="T14" fmla="*/ 188 w 190"/>
                  <a:gd name="T15" fmla="*/ 155 h 155"/>
                  <a:gd name="T16" fmla="*/ 120 w 190"/>
                  <a:gd name="T17" fmla="*/ 154 h 155"/>
                  <a:gd name="T18" fmla="*/ 0 w 190"/>
                  <a:gd name="T19"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55">
                    <a:moveTo>
                      <a:pt x="0" y="152"/>
                    </a:moveTo>
                    <a:lnTo>
                      <a:pt x="1" y="121"/>
                    </a:lnTo>
                    <a:lnTo>
                      <a:pt x="5" y="0"/>
                    </a:lnTo>
                    <a:lnTo>
                      <a:pt x="151" y="4"/>
                    </a:lnTo>
                    <a:lnTo>
                      <a:pt x="153" y="13"/>
                    </a:lnTo>
                    <a:lnTo>
                      <a:pt x="190" y="13"/>
                    </a:lnTo>
                    <a:lnTo>
                      <a:pt x="188" y="104"/>
                    </a:lnTo>
                    <a:lnTo>
                      <a:pt x="188" y="155"/>
                    </a:lnTo>
                    <a:lnTo>
                      <a:pt x="120" y="154"/>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99" name="Freeform 1259"/>
              <p:cNvSpPr>
                <a:spLocks/>
              </p:cNvSpPr>
              <p:nvPr/>
            </p:nvSpPr>
            <p:spPr bwMode="auto">
              <a:xfrm>
                <a:off x="13622" y="10557"/>
                <a:ext cx="182" cy="142"/>
              </a:xfrm>
              <a:custGeom>
                <a:avLst/>
                <a:gdLst>
                  <a:gd name="T0" fmla="*/ 90 w 182"/>
                  <a:gd name="T1" fmla="*/ 90 h 142"/>
                  <a:gd name="T2" fmla="*/ 76 w 182"/>
                  <a:gd name="T3" fmla="*/ 75 h 142"/>
                  <a:gd name="T4" fmla="*/ 59 w 182"/>
                  <a:gd name="T5" fmla="*/ 67 h 142"/>
                  <a:gd name="T6" fmla="*/ 36 w 182"/>
                  <a:gd name="T7" fmla="*/ 61 h 142"/>
                  <a:gd name="T8" fmla="*/ 27 w 182"/>
                  <a:gd name="T9" fmla="*/ 44 h 142"/>
                  <a:gd name="T10" fmla="*/ 19 w 182"/>
                  <a:gd name="T11" fmla="*/ 25 h 142"/>
                  <a:gd name="T12" fmla="*/ 0 w 182"/>
                  <a:gd name="T13" fmla="*/ 0 h 142"/>
                  <a:gd name="T14" fmla="*/ 146 w 182"/>
                  <a:gd name="T15" fmla="*/ 0 h 142"/>
                  <a:gd name="T16" fmla="*/ 148 w 182"/>
                  <a:gd name="T17" fmla="*/ 0 h 142"/>
                  <a:gd name="T18" fmla="*/ 148 w 182"/>
                  <a:gd name="T19" fmla="*/ 61 h 142"/>
                  <a:gd name="T20" fmla="*/ 178 w 182"/>
                  <a:gd name="T21" fmla="*/ 63 h 142"/>
                  <a:gd name="T22" fmla="*/ 176 w 182"/>
                  <a:gd name="T23" fmla="*/ 121 h 142"/>
                  <a:gd name="T24" fmla="*/ 180 w 182"/>
                  <a:gd name="T25" fmla="*/ 121 h 142"/>
                  <a:gd name="T26" fmla="*/ 182 w 182"/>
                  <a:gd name="T27" fmla="*/ 142 h 142"/>
                  <a:gd name="T28" fmla="*/ 163 w 182"/>
                  <a:gd name="T29" fmla="*/ 138 h 142"/>
                  <a:gd name="T30" fmla="*/ 161 w 182"/>
                  <a:gd name="T31" fmla="*/ 136 h 142"/>
                  <a:gd name="T32" fmla="*/ 163 w 182"/>
                  <a:gd name="T33" fmla="*/ 132 h 142"/>
                  <a:gd name="T34" fmla="*/ 155 w 182"/>
                  <a:gd name="T35" fmla="*/ 132 h 142"/>
                  <a:gd name="T36" fmla="*/ 149 w 182"/>
                  <a:gd name="T37" fmla="*/ 128 h 142"/>
                  <a:gd name="T38" fmla="*/ 142 w 182"/>
                  <a:gd name="T39" fmla="*/ 126 h 142"/>
                  <a:gd name="T40" fmla="*/ 134 w 182"/>
                  <a:gd name="T41" fmla="*/ 119 h 142"/>
                  <a:gd name="T42" fmla="*/ 111 w 182"/>
                  <a:gd name="T43" fmla="*/ 115 h 142"/>
                  <a:gd name="T44" fmla="*/ 101 w 182"/>
                  <a:gd name="T45" fmla="*/ 109 h 142"/>
                  <a:gd name="T46" fmla="*/ 96 w 182"/>
                  <a:gd name="T47" fmla="*/ 109 h 142"/>
                  <a:gd name="T48" fmla="*/ 96 w 182"/>
                  <a:gd name="T49" fmla="*/ 101 h 142"/>
                  <a:gd name="T50" fmla="*/ 90 w 182"/>
                  <a:gd name="T51" fmla="*/ 9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42">
                    <a:moveTo>
                      <a:pt x="90" y="90"/>
                    </a:moveTo>
                    <a:lnTo>
                      <a:pt x="76" y="75"/>
                    </a:lnTo>
                    <a:lnTo>
                      <a:pt x="59" y="67"/>
                    </a:lnTo>
                    <a:lnTo>
                      <a:pt x="36" y="61"/>
                    </a:lnTo>
                    <a:lnTo>
                      <a:pt x="27" y="44"/>
                    </a:lnTo>
                    <a:lnTo>
                      <a:pt x="19" y="25"/>
                    </a:lnTo>
                    <a:lnTo>
                      <a:pt x="0" y="0"/>
                    </a:lnTo>
                    <a:lnTo>
                      <a:pt x="146" y="0"/>
                    </a:lnTo>
                    <a:lnTo>
                      <a:pt x="148" y="0"/>
                    </a:lnTo>
                    <a:lnTo>
                      <a:pt x="148" y="61"/>
                    </a:lnTo>
                    <a:lnTo>
                      <a:pt x="178" y="63"/>
                    </a:lnTo>
                    <a:lnTo>
                      <a:pt x="176" y="121"/>
                    </a:lnTo>
                    <a:lnTo>
                      <a:pt x="180" y="121"/>
                    </a:lnTo>
                    <a:lnTo>
                      <a:pt x="182" y="142"/>
                    </a:lnTo>
                    <a:lnTo>
                      <a:pt x="163" y="138"/>
                    </a:lnTo>
                    <a:lnTo>
                      <a:pt x="161" y="136"/>
                    </a:lnTo>
                    <a:lnTo>
                      <a:pt x="163" y="132"/>
                    </a:lnTo>
                    <a:lnTo>
                      <a:pt x="155" y="132"/>
                    </a:lnTo>
                    <a:lnTo>
                      <a:pt x="149" y="128"/>
                    </a:lnTo>
                    <a:lnTo>
                      <a:pt x="142" y="126"/>
                    </a:lnTo>
                    <a:lnTo>
                      <a:pt x="134" y="119"/>
                    </a:lnTo>
                    <a:lnTo>
                      <a:pt x="111" y="115"/>
                    </a:lnTo>
                    <a:lnTo>
                      <a:pt x="101" y="109"/>
                    </a:lnTo>
                    <a:lnTo>
                      <a:pt x="96" y="109"/>
                    </a:lnTo>
                    <a:lnTo>
                      <a:pt x="96" y="101"/>
                    </a:lnTo>
                    <a:lnTo>
                      <a:pt x="90"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0" name="Freeform 1260"/>
              <p:cNvSpPr>
                <a:spLocks/>
              </p:cNvSpPr>
              <p:nvPr/>
            </p:nvSpPr>
            <p:spPr bwMode="auto">
              <a:xfrm>
                <a:off x="14286" y="10559"/>
                <a:ext cx="157" cy="109"/>
              </a:xfrm>
              <a:custGeom>
                <a:avLst/>
                <a:gdLst>
                  <a:gd name="T0" fmla="*/ 157 w 157"/>
                  <a:gd name="T1" fmla="*/ 51 h 109"/>
                  <a:gd name="T2" fmla="*/ 157 w 157"/>
                  <a:gd name="T3" fmla="*/ 109 h 109"/>
                  <a:gd name="T4" fmla="*/ 146 w 157"/>
                  <a:gd name="T5" fmla="*/ 98 h 109"/>
                  <a:gd name="T6" fmla="*/ 144 w 157"/>
                  <a:gd name="T7" fmla="*/ 92 h 109"/>
                  <a:gd name="T8" fmla="*/ 132 w 157"/>
                  <a:gd name="T9" fmla="*/ 94 h 109"/>
                  <a:gd name="T10" fmla="*/ 113 w 157"/>
                  <a:gd name="T11" fmla="*/ 90 h 109"/>
                  <a:gd name="T12" fmla="*/ 96 w 157"/>
                  <a:gd name="T13" fmla="*/ 92 h 109"/>
                  <a:gd name="T14" fmla="*/ 63 w 157"/>
                  <a:gd name="T15" fmla="*/ 73 h 109"/>
                  <a:gd name="T16" fmla="*/ 58 w 157"/>
                  <a:gd name="T17" fmla="*/ 63 h 109"/>
                  <a:gd name="T18" fmla="*/ 46 w 157"/>
                  <a:gd name="T19" fmla="*/ 63 h 109"/>
                  <a:gd name="T20" fmla="*/ 29 w 157"/>
                  <a:gd name="T21" fmla="*/ 53 h 109"/>
                  <a:gd name="T22" fmla="*/ 25 w 157"/>
                  <a:gd name="T23" fmla="*/ 48 h 109"/>
                  <a:gd name="T24" fmla="*/ 4 w 157"/>
                  <a:gd name="T25" fmla="*/ 28 h 109"/>
                  <a:gd name="T26" fmla="*/ 0 w 157"/>
                  <a:gd name="T27" fmla="*/ 17 h 109"/>
                  <a:gd name="T28" fmla="*/ 0 w 157"/>
                  <a:gd name="T29" fmla="*/ 3 h 109"/>
                  <a:gd name="T30" fmla="*/ 96 w 157"/>
                  <a:gd name="T31" fmla="*/ 0 h 109"/>
                  <a:gd name="T32" fmla="*/ 156 w 157"/>
                  <a:gd name="T33" fmla="*/ 0 h 109"/>
                  <a:gd name="T34" fmla="*/ 157 w 157"/>
                  <a:gd name="T35" fmla="*/ 5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09">
                    <a:moveTo>
                      <a:pt x="157" y="51"/>
                    </a:moveTo>
                    <a:lnTo>
                      <a:pt x="157" y="109"/>
                    </a:lnTo>
                    <a:lnTo>
                      <a:pt x="146" y="98"/>
                    </a:lnTo>
                    <a:lnTo>
                      <a:pt x="144" y="92"/>
                    </a:lnTo>
                    <a:lnTo>
                      <a:pt x="132" y="94"/>
                    </a:lnTo>
                    <a:lnTo>
                      <a:pt x="113" y="90"/>
                    </a:lnTo>
                    <a:lnTo>
                      <a:pt x="96" y="92"/>
                    </a:lnTo>
                    <a:lnTo>
                      <a:pt x="63" y="73"/>
                    </a:lnTo>
                    <a:lnTo>
                      <a:pt x="58" y="63"/>
                    </a:lnTo>
                    <a:lnTo>
                      <a:pt x="46" y="63"/>
                    </a:lnTo>
                    <a:lnTo>
                      <a:pt x="29" y="53"/>
                    </a:lnTo>
                    <a:lnTo>
                      <a:pt x="25" y="48"/>
                    </a:lnTo>
                    <a:lnTo>
                      <a:pt x="4" y="28"/>
                    </a:lnTo>
                    <a:lnTo>
                      <a:pt x="0" y="17"/>
                    </a:lnTo>
                    <a:lnTo>
                      <a:pt x="0" y="3"/>
                    </a:lnTo>
                    <a:lnTo>
                      <a:pt x="96" y="0"/>
                    </a:lnTo>
                    <a:lnTo>
                      <a:pt x="156" y="0"/>
                    </a:lnTo>
                    <a:lnTo>
                      <a:pt x="157" y="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1" name="Freeform 1261"/>
              <p:cNvSpPr>
                <a:spLocks/>
              </p:cNvSpPr>
              <p:nvPr/>
            </p:nvSpPr>
            <p:spPr bwMode="auto">
              <a:xfrm>
                <a:off x="12329" y="10549"/>
                <a:ext cx="227" cy="336"/>
              </a:xfrm>
              <a:custGeom>
                <a:avLst/>
                <a:gdLst>
                  <a:gd name="T0" fmla="*/ 221 w 227"/>
                  <a:gd name="T1" fmla="*/ 267 h 336"/>
                  <a:gd name="T2" fmla="*/ 202 w 227"/>
                  <a:gd name="T3" fmla="*/ 282 h 336"/>
                  <a:gd name="T4" fmla="*/ 173 w 227"/>
                  <a:gd name="T5" fmla="*/ 288 h 336"/>
                  <a:gd name="T6" fmla="*/ 169 w 227"/>
                  <a:gd name="T7" fmla="*/ 284 h 336"/>
                  <a:gd name="T8" fmla="*/ 164 w 227"/>
                  <a:gd name="T9" fmla="*/ 286 h 336"/>
                  <a:gd name="T10" fmla="*/ 162 w 227"/>
                  <a:gd name="T11" fmla="*/ 296 h 336"/>
                  <a:gd name="T12" fmla="*/ 152 w 227"/>
                  <a:gd name="T13" fmla="*/ 296 h 336"/>
                  <a:gd name="T14" fmla="*/ 148 w 227"/>
                  <a:gd name="T15" fmla="*/ 300 h 336"/>
                  <a:gd name="T16" fmla="*/ 143 w 227"/>
                  <a:gd name="T17" fmla="*/ 300 h 336"/>
                  <a:gd name="T18" fmla="*/ 137 w 227"/>
                  <a:gd name="T19" fmla="*/ 311 h 336"/>
                  <a:gd name="T20" fmla="*/ 131 w 227"/>
                  <a:gd name="T21" fmla="*/ 311 h 336"/>
                  <a:gd name="T22" fmla="*/ 127 w 227"/>
                  <a:gd name="T23" fmla="*/ 319 h 336"/>
                  <a:gd name="T24" fmla="*/ 120 w 227"/>
                  <a:gd name="T25" fmla="*/ 323 h 336"/>
                  <a:gd name="T26" fmla="*/ 85 w 227"/>
                  <a:gd name="T27" fmla="*/ 315 h 336"/>
                  <a:gd name="T28" fmla="*/ 81 w 227"/>
                  <a:gd name="T29" fmla="*/ 319 h 336"/>
                  <a:gd name="T30" fmla="*/ 68 w 227"/>
                  <a:gd name="T31" fmla="*/ 321 h 336"/>
                  <a:gd name="T32" fmla="*/ 64 w 227"/>
                  <a:gd name="T33" fmla="*/ 324 h 336"/>
                  <a:gd name="T34" fmla="*/ 56 w 227"/>
                  <a:gd name="T35" fmla="*/ 330 h 336"/>
                  <a:gd name="T36" fmla="*/ 50 w 227"/>
                  <a:gd name="T37" fmla="*/ 330 h 336"/>
                  <a:gd name="T38" fmla="*/ 47 w 227"/>
                  <a:gd name="T39" fmla="*/ 334 h 336"/>
                  <a:gd name="T40" fmla="*/ 45 w 227"/>
                  <a:gd name="T41" fmla="*/ 332 h 336"/>
                  <a:gd name="T42" fmla="*/ 16 w 227"/>
                  <a:gd name="T43" fmla="*/ 328 h 336"/>
                  <a:gd name="T44" fmla="*/ 4 w 227"/>
                  <a:gd name="T45" fmla="*/ 332 h 336"/>
                  <a:gd name="T46" fmla="*/ 0 w 227"/>
                  <a:gd name="T47" fmla="*/ 336 h 336"/>
                  <a:gd name="T48" fmla="*/ 12 w 227"/>
                  <a:gd name="T49" fmla="*/ 152 h 336"/>
                  <a:gd name="T50" fmla="*/ 22 w 227"/>
                  <a:gd name="T51" fmla="*/ 0 h 336"/>
                  <a:gd name="T52" fmla="*/ 152 w 227"/>
                  <a:gd name="T53" fmla="*/ 8 h 336"/>
                  <a:gd name="T54" fmla="*/ 150 w 227"/>
                  <a:gd name="T55" fmla="*/ 38 h 336"/>
                  <a:gd name="T56" fmla="*/ 146 w 227"/>
                  <a:gd name="T57" fmla="*/ 38 h 336"/>
                  <a:gd name="T58" fmla="*/ 139 w 227"/>
                  <a:gd name="T59" fmla="*/ 159 h 336"/>
                  <a:gd name="T60" fmla="*/ 137 w 227"/>
                  <a:gd name="T61" fmla="*/ 159 h 336"/>
                  <a:gd name="T62" fmla="*/ 135 w 227"/>
                  <a:gd name="T63" fmla="*/ 175 h 336"/>
                  <a:gd name="T64" fmla="*/ 227 w 227"/>
                  <a:gd name="T65" fmla="*/ 180 h 336"/>
                  <a:gd name="T66" fmla="*/ 221 w 227"/>
                  <a:gd name="T67" fmla="*/ 2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336">
                    <a:moveTo>
                      <a:pt x="221" y="267"/>
                    </a:moveTo>
                    <a:lnTo>
                      <a:pt x="202" y="282"/>
                    </a:lnTo>
                    <a:lnTo>
                      <a:pt x="173" y="288"/>
                    </a:lnTo>
                    <a:lnTo>
                      <a:pt x="169" y="284"/>
                    </a:lnTo>
                    <a:lnTo>
                      <a:pt x="164" y="286"/>
                    </a:lnTo>
                    <a:lnTo>
                      <a:pt x="162" y="296"/>
                    </a:lnTo>
                    <a:lnTo>
                      <a:pt x="152" y="296"/>
                    </a:lnTo>
                    <a:lnTo>
                      <a:pt x="148" y="300"/>
                    </a:lnTo>
                    <a:lnTo>
                      <a:pt x="143" y="300"/>
                    </a:lnTo>
                    <a:lnTo>
                      <a:pt x="137" y="311"/>
                    </a:lnTo>
                    <a:lnTo>
                      <a:pt x="131" y="311"/>
                    </a:lnTo>
                    <a:lnTo>
                      <a:pt x="127" y="319"/>
                    </a:lnTo>
                    <a:lnTo>
                      <a:pt x="120" y="323"/>
                    </a:lnTo>
                    <a:lnTo>
                      <a:pt x="85" y="315"/>
                    </a:lnTo>
                    <a:lnTo>
                      <a:pt x="81" y="319"/>
                    </a:lnTo>
                    <a:lnTo>
                      <a:pt x="68" y="321"/>
                    </a:lnTo>
                    <a:lnTo>
                      <a:pt x="64" y="324"/>
                    </a:lnTo>
                    <a:lnTo>
                      <a:pt x="56" y="330"/>
                    </a:lnTo>
                    <a:lnTo>
                      <a:pt x="50" y="330"/>
                    </a:lnTo>
                    <a:lnTo>
                      <a:pt x="47" y="334"/>
                    </a:lnTo>
                    <a:lnTo>
                      <a:pt x="45" y="332"/>
                    </a:lnTo>
                    <a:lnTo>
                      <a:pt x="16" y="328"/>
                    </a:lnTo>
                    <a:lnTo>
                      <a:pt x="4" y="332"/>
                    </a:lnTo>
                    <a:lnTo>
                      <a:pt x="0" y="336"/>
                    </a:lnTo>
                    <a:lnTo>
                      <a:pt x="12" y="152"/>
                    </a:lnTo>
                    <a:lnTo>
                      <a:pt x="22" y="0"/>
                    </a:lnTo>
                    <a:lnTo>
                      <a:pt x="152" y="8"/>
                    </a:lnTo>
                    <a:lnTo>
                      <a:pt x="150" y="38"/>
                    </a:lnTo>
                    <a:lnTo>
                      <a:pt x="146" y="38"/>
                    </a:lnTo>
                    <a:lnTo>
                      <a:pt x="139" y="159"/>
                    </a:lnTo>
                    <a:lnTo>
                      <a:pt x="137" y="159"/>
                    </a:lnTo>
                    <a:lnTo>
                      <a:pt x="135" y="175"/>
                    </a:lnTo>
                    <a:lnTo>
                      <a:pt x="227" y="180"/>
                    </a:lnTo>
                    <a:lnTo>
                      <a:pt x="221" y="2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2" name="Freeform 1262"/>
              <p:cNvSpPr>
                <a:spLocks/>
              </p:cNvSpPr>
              <p:nvPr/>
            </p:nvSpPr>
            <p:spPr bwMode="auto">
              <a:xfrm>
                <a:off x="12464" y="10557"/>
                <a:ext cx="309" cy="268"/>
              </a:xfrm>
              <a:custGeom>
                <a:avLst/>
                <a:gdLst>
                  <a:gd name="T0" fmla="*/ 190 w 309"/>
                  <a:gd name="T1" fmla="*/ 257 h 268"/>
                  <a:gd name="T2" fmla="*/ 186 w 309"/>
                  <a:gd name="T3" fmla="*/ 259 h 268"/>
                  <a:gd name="T4" fmla="*/ 184 w 309"/>
                  <a:gd name="T5" fmla="*/ 255 h 268"/>
                  <a:gd name="T6" fmla="*/ 178 w 309"/>
                  <a:gd name="T7" fmla="*/ 259 h 268"/>
                  <a:gd name="T8" fmla="*/ 173 w 309"/>
                  <a:gd name="T9" fmla="*/ 255 h 268"/>
                  <a:gd name="T10" fmla="*/ 167 w 309"/>
                  <a:gd name="T11" fmla="*/ 257 h 268"/>
                  <a:gd name="T12" fmla="*/ 155 w 309"/>
                  <a:gd name="T13" fmla="*/ 251 h 268"/>
                  <a:gd name="T14" fmla="*/ 148 w 309"/>
                  <a:gd name="T15" fmla="*/ 255 h 268"/>
                  <a:gd name="T16" fmla="*/ 142 w 309"/>
                  <a:gd name="T17" fmla="*/ 251 h 268"/>
                  <a:gd name="T18" fmla="*/ 136 w 309"/>
                  <a:gd name="T19" fmla="*/ 255 h 268"/>
                  <a:gd name="T20" fmla="*/ 130 w 309"/>
                  <a:gd name="T21" fmla="*/ 255 h 268"/>
                  <a:gd name="T22" fmla="*/ 127 w 309"/>
                  <a:gd name="T23" fmla="*/ 261 h 268"/>
                  <a:gd name="T24" fmla="*/ 117 w 309"/>
                  <a:gd name="T25" fmla="*/ 268 h 268"/>
                  <a:gd name="T26" fmla="*/ 104 w 309"/>
                  <a:gd name="T27" fmla="*/ 261 h 268"/>
                  <a:gd name="T28" fmla="*/ 86 w 309"/>
                  <a:gd name="T29" fmla="*/ 259 h 268"/>
                  <a:gd name="T30" fmla="*/ 92 w 309"/>
                  <a:gd name="T31" fmla="*/ 172 h 268"/>
                  <a:gd name="T32" fmla="*/ 0 w 309"/>
                  <a:gd name="T33" fmla="*/ 167 h 268"/>
                  <a:gd name="T34" fmla="*/ 2 w 309"/>
                  <a:gd name="T35" fmla="*/ 151 h 268"/>
                  <a:gd name="T36" fmla="*/ 4 w 309"/>
                  <a:gd name="T37" fmla="*/ 151 h 268"/>
                  <a:gd name="T38" fmla="*/ 11 w 309"/>
                  <a:gd name="T39" fmla="*/ 30 h 268"/>
                  <a:gd name="T40" fmla="*/ 15 w 309"/>
                  <a:gd name="T41" fmla="*/ 30 h 268"/>
                  <a:gd name="T42" fmla="*/ 17 w 309"/>
                  <a:gd name="T43" fmla="*/ 0 h 268"/>
                  <a:gd name="T44" fmla="*/ 296 w 309"/>
                  <a:gd name="T45" fmla="*/ 15 h 268"/>
                  <a:gd name="T46" fmla="*/ 298 w 309"/>
                  <a:gd name="T47" fmla="*/ 23 h 268"/>
                  <a:gd name="T48" fmla="*/ 307 w 309"/>
                  <a:gd name="T49" fmla="*/ 38 h 268"/>
                  <a:gd name="T50" fmla="*/ 309 w 309"/>
                  <a:gd name="T51" fmla="*/ 48 h 268"/>
                  <a:gd name="T52" fmla="*/ 309 w 309"/>
                  <a:gd name="T53" fmla="*/ 55 h 268"/>
                  <a:gd name="T54" fmla="*/ 301 w 309"/>
                  <a:gd name="T55" fmla="*/ 63 h 268"/>
                  <a:gd name="T56" fmla="*/ 298 w 309"/>
                  <a:gd name="T57" fmla="*/ 71 h 268"/>
                  <a:gd name="T58" fmla="*/ 309 w 309"/>
                  <a:gd name="T59" fmla="*/ 88 h 268"/>
                  <a:gd name="T60" fmla="*/ 309 w 309"/>
                  <a:gd name="T61" fmla="*/ 94 h 268"/>
                  <a:gd name="T62" fmla="*/ 303 w 309"/>
                  <a:gd name="T63" fmla="*/ 128 h 268"/>
                  <a:gd name="T64" fmla="*/ 296 w 309"/>
                  <a:gd name="T65" fmla="*/ 136 h 268"/>
                  <a:gd name="T66" fmla="*/ 292 w 309"/>
                  <a:gd name="T67" fmla="*/ 146 h 268"/>
                  <a:gd name="T68" fmla="*/ 292 w 309"/>
                  <a:gd name="T69" fmla="*/ 153 h 268"/>
                  <a:gd name="T70" fmla="*/ 298 w 309"/>
                  <a:gd name="T71" fmla="*/ 163 h 268"/>
                  <a:gd name="T72" fmla="*/ 303 w 309"/>
                  <a:gd name="T73" fmla="*/ 169 h 268"/>
                  <a:gd name="T74" fmla="*/ 303 w 309"/>
                  <a:gd name="T75" fmla="*/ 172 h 268"/>
                  <a:gd name="T76" fmla="*/ 298 w 309"/>
                  <a:gd name="T77" fmla="*/ 174 h 268"/>
                  <a:gd name="T78" fmla="*/ 280 w 309"/>
                  <a:gd name="T79" fmla="*/ 171 h 268"/>
                  <a:gd name="T80" fmla="*/ 271 w 309"/>
                  <a:gd name="T81" fmla="*/ 172 h 268"/>
                  <a:gd name="T82" fmla="*/ 269 w 309"/>
                  <a:gd name="T83" fmla="*/ 176 h 268"/>
                  <a:gd name="T84" fmla="*/ 267 w 309"/>
                  <a:gd name="T85" fmla="*/ 197 h 268"/>
                  <a:gd name="T86" fmla="*/ 271 w 309"/>
                  <a:gd name="T87" fmla="*/ 217 h 268"/>
                  <a:gd name="T88" fmla="*/ 273 w 309"/>
                  <a:gd name="T89" fmla="*/ 222 h 268"/>
                  <a:gd name="T90" fmla="*/ 269 w 309"/>
                  <a:gd name="T91" fmla="*/ 232 h 268"/>
                  <a:gd name="T92" fmla="*/ 253 w 309"/>
                  <a:gd name="T93" fmla="*/ 242 h 268"/>
                  <a:gd name="T94" fmla="*/ 234 w 309"/>
                  <a:gd name="T95" fmla="*/ 261 h 268"/>
                  <a:gd name="T96" fmla="*/ 221 w 309"/>
                  <a:gd name="T97" fmla="*/ 261 h 268"/>
                  <a:gd name="T98" fmla="*/ 215 w 309"/>
                  <a:gd name="T99" fmla="*/ 257 h 268"/>
                  <a:gd name="T100" fmla="*/ 205 w 309"/>
                  <a:gd name="T101" fmla="*/ 240 h 268"/>
                  <a:gd name="T102" fmla="*/ 196 w 309"/>
                  <a:gd name="T103" fmla="*/ 236 h 268"/>
                  <a:gd name="T104" fmla="*/ 192 w 309"/>
                  <a:gd name="T105" fmla="*/ 238 h 268"/>
                  <a:gd name="T106" fmla="*/ 188 w 309"/>
                  <a:gd name="T107" fmla="*/ 245 h 268"/>
                  <a:gd name="T108" fmla="*/ 190 w 309"/>
                  <a:gd name="T109" fmla="*/ 25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268">
                    <a:moveTo>
                      <a:pt x="190" y="257"/>
                    </a:moveTo>
                    <a:lnTo>
                      <a:pt x="186" y="259"/>
                    </a:lnTo>
                    <a:lnTo>
                      <a:pt x="184" y="255"/>
                    </a:lnTo>
                    <a:lnTo>
                      <a:pt x="178" y="259"/>
                    </a:lnTo>
                    <a:lnTo>
                      <a:pt x="173" y="255"/>
                    </a:lnTo>
                    <a:lnTo>
                      <a:pt x="167" y="257"/>
                    </a:lnTo>
                    <a:lnTo>
                      <a:pt x="155" y="251"/>
                    </a:lnTo>
                    <a:lnTo>
                      <a:pt x="148" y="255"/>
                    </a:lnTo>
                    <a:lnTo>
                      <a:pt x="142" y="251"/>
                    </a:lnTo>
                    <a:lnTo>
                      <a:pt x="136" y="255"/>
                    </a:lnTo>
                    <a:lnTo>
                      <a:pt x="130" y="255"/>
                    </a:lnTo>
                    <a:lnTo>
                      <a:pt x="127" y="261"/>
                    </a:lnTo>
                    <a:lnTo>
                      <a:pt x="117" y="268"/>
                    </a:lnTo>
                    <a:lnTo>
                      <a:pt x="104" y="261"/>
                    </a:lnTo>
                    <a:lnTo>
                      <a:pt x="86" y="259"/>
                    </a:lnTo>
                    <a:lnTo>
                      <a:pt x="92" y="172"/>
                    </a:lnTo>
                    <a:lnTo>
                      <a:pt x="0" y="167"/>
                    </a:lnTo>
                    <a:lnTo>
                      <a:pt x="2" y="151"/>
                    </a:lnTo>
                    <a:lnTo>
                      <a:pt x="4" y="151"/>
                    </a:lnTo>
                    <a:lnTo>
                      <a:pt x="11" y="30"/>
                    </a:lnTo>
                    <a:lnTo>
                      <a:pt x="15" y="30"/>
                    </a:lnTo>
                    <a:lnTo>
                      <a:pt x="17" y="0"/>
                    </a:lnTo>
                    <a:lnTo>
                      <a:pt x="296" y="15"/>
                    </a:lnTo>
                    <a:lnTo>
                      <a:pt x="298" y="23"/>
                    </a:lnTo>
                    <a:lnTo>
                      <a:pt x="307" y="38"/>
                    </a:lnTo>
                    <a:lnTo>
                      <a:pt x="309" y="48"/>
                    </a:lnTo>
                    <a:lnTo>
                      <a:pt x="309" y="55"/>
                    </a:lnTo>
                    <a:lnTo>
                      <a:pt x="301" y="63"/>
                    </a:lnTo>
                    <a:lnTo>
                      <a:pt x="298" y="71"/>
                    </a:lnTo>
                    <a:lnTo>
                      <a:pt x="309" y="88"/>
                    </a:lnTo>
                    <a:lnTo>
                      <a:pt x="309" y="94"/>
                    </a:lnTo>
                    <a:lnTo>
                      <a:pt x="303" y="128"/>
                    </a:lnTo>
                    <a:lnTo>
                      <a:pt x="296" y="136"/>
                    </a:lnTo>
                    <a:lnTo>
                      <a:pt x="292" y="146"/>
                    </a:lnTo>
                    <a:lnTo>
                      <a:pt x="292" y="153"/>
                    </a:lnTo>
                    <a:lnTo>
                      <a:pt x="298" y="163"/>
                    </a:lnTo>
                    <a:lnTo>
                      <a:pt x="303" y="169"/>
                    </a:lnTo>
                    <a:lnTo>
                      <a:pt x="303" y="172"/>
                    </a:lnTo>
                    <a:lnTo>
                      <a:pt x="298" y="174"/>
                    </a:lnTo>
                    <a:lnTo>
                      <a:pt x="280" y="171"/>
                    </a:lnTo>
                    <a:lnTo>
                      <a:pt x="271" y="172"/>
                    </a:lnTo>
                    <a:lnTo>
                      <a:pt x="269" y="176"/>
                    </a:lnTo>
                    <a:lnTo>
                      <a:pt x="267" y="197"/>
                    </a:lnTo>
                    <a:lnTo>
                      <a:pt x="271" y="217"/>
                    </a:lnTo>
                    <a:lnTo>
                      <a:pt x="273" y="222"/>
                    </a:lnTo>
                    <a:lnTo>
                      <a:pt x="269" y="232"/>
                    </a:lnTo>
                    <a:lnTo>
                      <a:pt x="253" y="242"/>
                    </a:lnTo>
                    <a:lnTo>
                      <a:pt x="234" y="261"/>
                    </a:lnTo>
                    <a:lnTo>
                      <a:pt x="221" y="261"/>
                    </a:lnTo>
                    <a:lnTo>
                      <a:pt x="215" y="257"/>
                    </a:lnTo>
                    <a:lnTo>
                      <a:pt x="205" y="240"/>
                    </a:lnTo>
                    <a:lnTo>
                      <a:pt x="196" y="236"/>
                    </a:lnTo>
                    <a:lnTo>
                      <a:pt x="192" y="238"/>
                    </a:lnTo>
                    <a:lnTo>
                      <a:pt x="188" y="245"/>
                    </a:lnTo>
                    <a:lnTo>
                      <a:pt x="190" y="2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3" name="Freeform 1263"/>
              <p:cNvSpPr>
                <a:spLocks/>
              </p:cNvSpPr>
              <p:nvPr/>
            </p:nvSpPr>
            <p:spPr bwMode="auto">
              <a:xfrm>
                <a:off x="14259" y="10607"/>
                <a:ext cx="184" cy="159"/>
              </a:xfrm>
              <a:custGeom>
                <a:avLst/>
                <a:gdLst>
                  <a:gd name="T0" fmla="*/ 4 w 184"/>
                  <a:gd name="T1" fmla="*/ 159 h 159"/>
                  <a:gd name="T2" fmla="*/ 0 w 184"/>
                  <a:gd name="T3" fmla="*/ 51 h 159"/>
                  <a:gd name="T4" fmla="*/ 2 w 184"/>
                  <a:gd name="T5" fmla="*/ 44 h 159"/>
                  <a:gd name="T6" fmla="*/ 17 w 184"/>
                  <a:gd name="T7" fmla="*/ 38 h 159"/>
                  <a:gd name="T8" fmla="*/ 25 w 184"/>
                  <a:gd name="T9" fmla="*/ 46 h 159"/>
                  <a:gd name="T10" fmla="*/ 35 w 184"/>
                  <a:gd name="T11" fmla="*/ 36 h 159"/>
                  <a:gd name="T12" fmla="*/ 42 w 184"/>
                  <a:gd name="T13" fmla="*/ 28 h 159"/>
                  <a:gd name="T14" fmla="*/ 52 w 184"/>
                  <a:gd name="T15" fmla="*/ 0 h 159"/>
                  <a:gd name="T16" fmla="*/ 56 w 184"/>
                  <a:gd name="T17" fmla="*/ 5 h 159"/>
                  <a:gd name="T18" fmla="*/ 73 w 184"/>
                  <a:gd name="T19" fmla="*/ 15 h 159"/>
                  <a:gd name="T20" fmla="*/ 85 w 184"/>
                  <a:gd name="T21" fmla="*/ 15 h 159"/>
                  <a:gd name="T22" fmla="*/ 90 w 184"/>
                  <a:gd name="T23" fmla="*/ 25 h 159"/>
                  <a:gd name="T24" fmla="*/ 123 w 184"/>
                  <a:gd name="T25" fmla="*/ 44 h 159"/>
                  <a:gd name="T26" fmla="*/ 140 w 184"/>
                  <a:gd name="T27" fmla="*/ 42 h 159"/>
                  <a:gd name="T28" fmla="*/ 159 w 184"/>
                  <a:gd name="T29" fmla="*/ 46 h 159"/>
                  <a:gd name="T30" fmla="*/ 171 w 184"/>
                  <a:gd name="T31" fmla="*/ 44 h 159"/>
                  <a:gd name="T32" fmla="*/ 173 w 184"/>
                  <a:gd name="T33" fmla="*/ 50 h 159"/>
                  <a:gd name="T34" fmla="*/ 184 w 184"/>
                  <a:gd name="T35" fmla="*/ 61 h 159"/>
                  <a:gd name="T36" fmla="*/ 183 w 184"/>
                  <a:gd name="T37" fmla="*/ 65 h 159"/>
                  <a:gd name="T38" fmla="*/ 177 w 184"/>
                  <a:gd name="T39" fmla="*/ 65 h 159"/>
                  <a:gd name="T40" fmla="*/ 163 w 184"/>
                  <a:gd name="T41" fmla="*/ 74 h 159"/>
                  <a:gd name="T42" fmla="*/ 152 w 184"/>
                  <a:gd name="T43" fmla="*/ 76 h 159"/>
                  <a:gd name="T44" fmla="*/ 154 w 184"/>
                  <a:gd name="T45" fmla="*/ 90 h 159"/>
                  <a:gd name="T46" fmla="*/ 146 w 184"/>
                  <a:gd name="T47" fmla="*/ 96 h 159"/>
                  <a:gd name="T48" fmla="*/ 138 w 184"/>
                  <a:gd name="T49" fmla="*/ 103 h 159"/>
                  <a:gd name="T50" fmla="*/ 135 w 184"/>
                  <a:gd name="T51" fmla="*/ 115 h 159"/>
                  <a:gd name="T52" fmla="*/ 125 w 184"/>
                  <a:gd name="T53" fmla="*/ 122 h 159"/>
                  <a:gd name="T54" fmla="*/ 125 w 184"/>
                  <a:gd name="T55" fmla="*/ 157 h 159"/>
                  <a:gd name="T56" fmla="*/ 63 w 184"/>
                  <a:gd name="T57" fmla="*/ 159 h 159"/>
                  <a:gd name="T58" fmla="*/ 4 w 184"/>
                  <a:gd name="T5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59">
                    <a:moveTo>
                      <a:pt x="4" y="159"/>
                    </a:moveTo>
                    <a:lnTo>
                      <a:pt x="0" y="51"/>
                    </a:lnTo>
                    <a:lnTo>
                      <a:pt x="2" y="44"/>
                    </a:lnTo>
                    <a:lnTo>
                      <a:pt x="17" y="38"/>
                    </a:lnTo>
                    <a:lnTo>
                      <a:pt x="25" y="46"/>
                    </a:lnTo>
                    <a:lnTo>
                      <a:pt x="35" y="36"/>
                    </a:lnTo>
                    <a:lnTo>
                      <a:pt x="42" y="28"/>
                    </a:lnTo>
                    <a:lnTo>
                      <a:pt x="52" y="0"/>
                    </a:lnTo>
                    <a:lnTo>
                      <a:pt x="56" y="5"/>
                    </a:lnTo>
                    <a:lnTo>
                      <a:pt x="73" y="15"/>
                    </a:lnTo>
                    <a:lnTo>
                      <a:pt x="85" y="15"/>
                    </a:lnTo>
                    <a:lnTo>
                      <a:pt x="90" y="25"/>
                    </a:lnTo>
                    <a:lnTo>
                      <a:pt x="123" y="44"/>
                    </a:lnTo>
                    <a:lnTo>
                      <a:pt x="140" y="42"/>
                    </a:lnTo>
                    <a:lnTo>
                      <a:pt x="159" y="46"/>
                    </a:lnTo>
                    <a:lnTo>
                      <a:pt x="171" y="44"/>
                    </a:lnTo>
                    <a:lnTo>
                      <a:pt x="173" y="50"/>
                    </a:lnTo>
                    <a:lnTo>
                      <a:pt x="184" y="61"/>
                    </a:lnTo>
                    <a:lnTo>
                      <a:pt x="183" y="65"/>
                    </a:lnTo>
                    <a:lnTo>
                      <a:pt x="177" y="65"/>
                    </a:lnTo>
                    <a:lnTo>
                      <a:pt x="163" y="74"/>
                    </a:lnTo>
                    <a:lnTo>
                      <a:pt x="152" y="76"/>
                    </a:lnTo>
                    <a:lnTo>
                      <a:pt x="154" y="90"/>
                    </a:lnTo>
                    <a:lnTo>
                      <a:pt x="146" y="96"/>
                    </a:lnTo>
                    <a:lnTo>
                      <a:pt x="138" y="103"/>
                    </a:lnTo>
                    <a:lnTo>
                      <a:pt x="135" y="115"/>
                    </a:lnTo>
                    <a:lnTo>
                      <a:pt x="125" y="122"/>
                    </a:lnTo>
                    <a:lnTo>
                      <a:pt x="125" y="157"/>
                    </a:lnTo>
                    <a:lnTo>
                      <a:pt x="63" y="159"/>
                    </a:lnTo>
                    <a:lnTo>
                      <a:pt x="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4" name="Freeform 1264"/>
              <p:cNvSpPr>
                <a:spLocks/>
              </p:cNvSpPr>
              <p:nvPr/>
            </p:nvSpPr>
            <p:spPr bwMode="auto">
              <a:xfrm>
                <a:off x="14443" y="10607"/>
                <a:ext cx="125" cy="134"/>
              </a:xfrm>
              <a:custGeom>
                <a:avLst/>
                <a:gdLst>
                  <a:gd name="T0" fmla="*/ 125 w 125"/>
                  <a:gd name="T1" fmla="*/ 99 h 134"/>
                  <a:gd name="T2" fmla="*/ 73 w 125"/>
                  <a:gd name="T3" fmla="*/ 101 h 134"/>
                  <a:gd name="T4" fmla="*/ 75 w 125"/>
                  <a:gd name="T5" fmla="*/ 132 h 134"/>
                  <a:gd name="T6" fmla="*/ 62 w 125"/>
                  <a:gd name="T7" fmla="*/ 134 h 134"/>
                  <a:gd name="T8" fmla="*/ 62 w 125"/>
                  <a:gd name="T9" fmla="*/ 111 h 134"/>
                  <a:gd name="T10" fmla="*/ 56 w 125"/>
                  <a:gd name="T11" fmla="*/ 96 h 134"/>
                  <a:gd name="T12" fmla="*/ 29 w 125"/>
                  <a:gd name="T13" fmla="*/ 78 h 134"/>
                  <a:gd name="T14" fmla="*/ 23 w 125"/>
                  <a:gd name="T15" fmla="*/ 71 h 134"/>
                  <a:gd name="T16" fmla="*/ 8 w 125"/>
                  <a:gd name="T17" fmla="*/ 67 h 134"/>
                  <a:gd name="T18" fmla="*/ 0 w 125"/>
                  <a:gd name="T19" fmla="*/ 61 h 134"/>
                  <a:gd name="T20" fmla="*/ 0 w 125"/>
                  <a:gd name="T21" fmla="*/ 3 h 134"/>
                  <a:gd name="T22" fmla="*/ 121 w 125"/>
                  <a:gd name="T23" fmla="*/ 0 h 134"/>
                  <a:gd name="T24" fmla="*/ 123 w 125"/>
                  <a:gd name="T25" fmla="*/ 40 h 134"/>
                  <a:gd name="T26" fmla="*/ 125 w 125"/>
                  <a:gd name="T27"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34">
                    <a:moveTo>
                      <a:pt x="125" y="99"/>
                    </a:moveTo>
                    <a:lnTo>
                      <a:pt x="73" y="101"/>
                    </a:lnTo>
                    <a:lnTo>
                      <a:pt x="75" y="132"/>
                    </a:lnTo>
                    <a:lnTo>
                      <a:pt x="62" y="134"/>
                    </a:lnTo>
                    <a:lnTo>
                      <a:pt x="62" y="111"/>
                    </a:lnTo>
                    <a:lnTo>
                      <a:pt x="56" y="96"/>
                    </a:lnTo>
                    <a:lnTo>
                      <a:pt x="29" y="78"/>
                    </a:lnTo>
                    <a:lnTo>
                      <a:pt x="23" y="71"/>
                    </a:lnTo>
                    <a:lnTo>
                      <a:pt x="8" y="67"/>
                    </a:lnTo>
                    <a:lnTo>
                      <a:pt x="0" y="61"/>
                    </a:lnTo>
                    <a:lnTo>
                      <a:pt x="0" y="3"/>
                    </a:lnTo>
                    <a:lnTo>
                      <a:pt x="121" y="0"/>
                    </a:lnTo>
                    <a:lnTo>
                      <a:pt x="123" y="40"/>
                    </a:lnTo>
                    <a:lnTo>
                      <a:pt x="125" y="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5" name="Freeform 1265"/>
              <p:cNvSpPr>
                <a:spLocks/>
              </p:cNvSpPr>
              <p:nvPr/>
            </p:nvSpPr>
            <p:spPr bwMode="auto">
              <a:xfrm>
                <a:off x="14013" y="10616"/>
                <a:ext cx="125" cy="185"/>
              </a:xfrm>
              <a:custGeom>
                <a:avLst/>
                <a:gdLst>
                  <a:gd name="T0" fmla="*/ 121 w 125"/>
                  <a:gd name="T1" fmla="*/ 31 h 185"/>
                  <a:gd name="T2" fmla="*/ 125 w 125"/>
                  <a:gd name="T3" fmla="*/ 183 h 185"/>
                  <a:gd name="T4" fmla="*/ 4 w 125"/>
                  <a:gd name="T5" fmla="*/ 185 h 185"/>
                  <a:gd name="T6" fmla="*/ 4 w 125"/>
                  <a:gd name="T7" fmla="*/ 92 h 185"/>
                  <a:gd name="T8" fmla="*/ 4 w 125"/>
                  <a:gd name="T9" fmla="*/ 64 h 185"/>
                  <a:gd name="T10" fmla="*/ 0 w 125"/>
                  <a:gd name="T11" fmla="*/ 64 h 185"/>
                  <a:gd name="T12" fmla="*/ 0 w 125"/>
                  <a:gd name="T13" fmla="*/ 2 h 185"/>
                  <a:gd name="T14" fmla="*/ 31 w 125"/>
                  <a:gd name="T15" fmla="*/ 2 h 185"/>
                  <a:gd name="T16" fmla="*/ 121 w 125"/>
                  <a:gd name="T17" fmla="*/ 0 h 185"/>
                  <a:gd name="T18" fmla="*/ 121 w 125"/>
                  <a:gd name="T19"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85">
                    <a:moveTo>
                      <a:pt x="121" y="31"/>
                    </a:moveTo>
                    <a:lnTo>
                      <a:pt x="125" y="183"/>
                    </a:lnTo>
                    <a:lnTo>
                      <a:pt x="4" y="185"/>
                    </a:lnTo>
                    <a:lnTo>
                      <a:pt x="4" y="92"/>
                    </a:lnTo>
                    <a:lnTo>
                      <a:pt x="4" y="64"/>
                    </a:lnTo>
                    <a:lnTo>
                      <a:pt x="0" y="64"/>
                    </a:lnTo>
                    <a:lnTo>
                      <a:pt x="0" y="2"/>
                    </a:lnTo>
                    <a:lnTo>
                      <a:pt x="31" y="2"/>
                    </a:lnTo>
                    <a:lnTo>
                      <a:pt x="121" y="0"/>
                    </a:lnTo>
                    <a:lnTo>
                      <a:pt x="121" y="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6" name="Freeform 1266"/>
              <p:cNvSpPr>
                <a:spLocks/>
              </p:cNvSpPr>
              <p:nvPr/>
            </p:nvSpPr>
            <p:spPr bwMode="auto">
              <a:xfrm>
                <a:off x="13798" y="10618"/>
                <a:ext cx="219" cy="90"/>
              </a:xfrm>
              <a:custGeom>
                <a:avLst/>
                <a:gdLst>
                  <a:gd name="T0" fmla="*/ 215 w 219"/>
                  <a:gd name="T1" fmla="*/ 0 h 90"/>
                  <a:gd name="T2" fmla="*/ 215 w 219"/>
                  <a:gd name="T3" fmla="*/ 62 h 90"/>
                  <a:gd name="T4" fmla="*/ 219 w 219"/>
                  <a:gd name="T5" fmla="*/ 62 h 90"/>
                  <a:gd name="T6" fmla="*/ 219 w 219"/>
                  <a:gd name="T7" fmla="*/ 90 h 90"/>
                  <a:gd name="T8" fmla="*/ 20 w 219"/>
                  <a:gd name="T9" fmla="*/ 90 h 90"/>
                  <a:gd name="T10" fmla="*/ 6 w 219"/>
                  <a:gd name="T11" fmla="*/ 81 h 90"/>
                  <a:gd name="T12" fmla="*/ 4 w 219"/>
                  <a:gd name="T13" fmla="*/ 60 h 90"/>
                  <a:gd name="T14" fmla="*/ 0 w 219"/>
                  <a:gd name="T15" fmla="*/ 60 h 90"/>
                  <a:gd name="T16" fmla="*/ 2 w 219"/>
                  <a:gd name="T17" fmla="*/ 2 h 90"/>
                  <a:gd name="T18" fmla="*/ 94 w 219"/>
                  <a:gd name="T19" fmla="*/ 0 h 90"/>
                  <a:gd name="T20" fmla="*/ 215 w 219"/>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90">
                    <a:moveTo>
                      <a:pt x="215" y="0"/>
                    </a:moveTo>
                    <a:lnTo>
                      <a:pt x="215" y="62"/>
                    </a:lnTo>
                    <a:lnTo>
                      <a:pt x="219" y="62"/>
                    </a:lnTo>
                    <a:lnTo>
                      <a:pt x="219" y="90"/>
                    </a:lnTo>
                    <a:lnTo>
                      <a:pt x="20" y="90"/>
                    </a:lnTo>
                    <a:lnTo>
                      <a:pt x="6" y="81"/>
                    </a:lnTo>
                    <a:lnTo>
                      <a:pt x="4" y="60"/>
                    </a:lnTo>
                    <a:lnTo>
                      <a:pt x="0" y="60"/>
                    </a:lnTo>
                    <a:lnTo>
                      <a:pt x="2" y="2"/>
                    </a:lnTo>
                    <a:lnTo>
                      <a:pt x="94" y="0"/>
                    </a:lnTo>
                    <a:lnTo>
                      <a:pt x="21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7" name="Freeform 1267"/>
              <p:cNvSpPr>
                <a:spLocks/>
              </p:cNvSpPr>
              <p:nvPr/>
            </p:nvSpPr>
            <p:spPr bwMode="auto">
              <a:xfrm>
                <a:off x="15083" y="10582"/>
                <a:ext cx="223" cy="136"/>
              </a:xfrm>
              <a:custGeom>
                <a:avLst/>
                <a:gdLst>
                  <a:gd name="T0" fmla="*/ 2 w 223"/>
                  <a:gd name="T1" fmla="*/ 44 h 136"/>
                  <a:gd name="T2" fmla="*/ 0 w 223"/>
                  <a:gd name="T3" fmla="*/ 15 h 136"/>
                  <a:gd name="T4" fmla="*/ 61 w 223"/>
                  <a:gd name="T5" fmla="*/ 11 h 136"/>
                  <a:gd name="T6" fmla="*/ 217 w 223"/>
                  <a:gd name="T7" fmla="*/ 0 h 136"/>
                  <a:gd name="T8" fmla="*/ 223 w 223"/>
                  <a:gd name="T9" fmla="*/ 92 h 136"/>
                  <a:gd name="T10" fmla="*/ 184 w 223"/>
                  <a:gd name="T11" fmla="*/ 94 h 136"/>
                  <a:gd name="T12" fmla="*/ 186 w 223"/>
                  <a:gd name="T13" fmla="*/ 124 h 136"/>
                  <a:gd name="T14" fmla="*/ 159 w 223"/>
                  <a:gd name="T15" fmla="*/ 128 h 136"/>
                  <a:gd name="T16" fmla="*/ 7 w 223"/>
                  <a:gd name="T17" fmla="*/ 136 h 136"/>
                  <a:gd name="T18" fmla="*/ 2 w 223"/>
                  <a:gd name="T19" fmla="*/ 4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36">
                    <a:moveTo>
                      <a:pt x="2" y="44"/>
                    </a:moveTo>
                    <a:lnTo>
                      <a:pt x="0" y="15"/>
                    </a:lnTo>
                    <a:lnTo>
                      <a:pt x="61" y="11"/>
                    </a:lnTo>
                    <a:lnTo>
                      <a:pt x="217" y="0"/>
                    </a:lnTo>
                    <a:lnTo>
                      <a:pt x="223" y="92"/>
                    </a:lnTo>
                    <a:lnTo>
                      <a:pt x="184" y="94"/>
                    </a:lnTo>
                    <a:lnTo>
                      <a:pt x="186" y="124"/>
                    </a:lnTo>
                    <a:lnTo>
                      <a:pt x="159" y="128"/>
                    </a:lnTo>
                    <a:lnTo>
                      <a:pt x="7" y="136"/>
                    </a:lnTo>
                    <a:lnTo>
                      <a:pt x="2" y="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8" name="Freeform 1268"/>
              <p:cNvSpPr>
                <a:spLocks/>
              </p:cNvSpPr>
              <p:nvPr/>
            </p:nvSpPr>
            <p:spPr bwMode="auto">
              <a:xfrm>
                <a:off x="13526" y="10645"/>
                <a:ext cx="192" cy="127"/>
              </a:xfrm>
              <a:custGeom>
                <a:avLst/>
                <a:gdLst>
                  <a:gd name="T0" fmla="*/ 84 w 192"/>
                  <a:gd name="T1" fmla="*/ 127 h 127"/>
                  <a:gd name="T2" fmla="*/ 84 w 192"/>
                  <a:gd name="T3" fmla="*/ 63 h 127"/>
                  <a:gd name="T4" fmla="*/ 0 w 192"/>
                  <a:gd name="T5" fmla="*/ 61 h 127"/>
                  <a:gd name="T6" fmla="*/ 0 w 192"/>
                  <a:gd name="T7" fmla="*/ 10 h 127"/>
                  <a:gd name="T8" fmla="*/ 53 w 192"/>
                  <a:gd name="T9" fmla="*/ 10 h 127"/>
                  <a:gd name="T10" fmla="*/ 57 w 192"/>
                  <a:gd name="T11" fmla="*/ 0 h 127"/>
                  <a:gd name="T12" fmla="*/ 186 w 192"/>
                  <a:gd name="T13" fmla="*/ 2 h 127"/>
                  <a:gd name="T14" fmla="*/ 192 w 192"/>
                  <a:gd name="T15" fmla="*/ 13 h 127"/>
                  <a:gd name="T16" fmla="*/ 192 w 192"/>
                  <a:gd name="T17" fmla="*/ 21 h 127"/>
                  <a:gd name="T18" fmla="*/ 192 w 192"/>
                  <a:gd name="T19" fmla="*/ 127 h 127"/>
                  <a:gd name="T20" fmla="*/ 84 w 192"/>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27">
                    <a:moveTo>
                      <a:pt x="84" y="127"/>
                    </a:moveTo>
                    <a:lnTo>
                      <a:pt x="84" y="63"/>
                    </a:lnTo>
                    <a:lnTo>
                      <a:pt x="0" y="61"/>
                    </a:lnTo>
                    <a:lnTo>
                      <a:pt x="0" y="10"/>
                    </a:lnTo>
                    <a:lnTo>
                      <a:pt x="53" y="10"/>
                    </a:lnTo>
                    <a:lnTo>
                      <a:pt x="57" y="0"/>
                    </a:lnTo>
                    <a:lnTo>
                      <a:pt x="186" y="2"/>
                    </a:lnTo>
                    <a:lnTo>
                      <a:pt x="192" y="13"/>
                    </a:lnTo>
                    <a:lnTo>
                      <a:pt x="192" y="21"/>
                    </a:lnTo>
                    <a:lnTo>
                      <a:pt x="192" y="127"/>
                    </a:lnTo>
                    <a:lnTo>
                      <a:pt x="84"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09" name="Freeform 1269"/>
              <p:cNvSpPr>
                <a:spLocks/>
              </p:cNvSpPr>
              <p:nvPr/>
            </p:nvSpPr>
            <p:spPr bwMode="auto">
              <a:xfrm>
                <a:off x="14134" y="10645"/>
                <a:ext cx="129" cy="154"/>
              </a:xfrm>
              <a:custGeom>
                <a:avLst/>
                <a:gdLst>
                  <a:gd name="T0" fmla="*/ 4 w 129"/>
                  <a:gd name="T1" fmla="*/ 154 h 154"/>
                  <a:gd name="T2" fmla="*/ 0 w 129"/>
                  <a:gd name="T3" fmla="*/ 2 h 154"/>
                  <a:gd name="T4" fmla="*/ 96 w 129"/>
                  <a:gd name="T5" fmla="*/ 0 h 154"/>
                  <a:gd name="T6" fmla="*/ 98 w 129"/>
                  <a:gd name="T7" fmla="*/ 15 h 154"/>
                  <a:gd name="T8" fmla="*/ 125 w 129"/>
                  <a:gd name="T9" fmla="*/ 13 h 154"/>
                  <a:gd name="T10" fmla="*/ 129 w 129"/>
                  <a:gd name="T11" fmla="*/ 121 h 154"/>
                  <a:gd name="T12" fmla="*/ 68 w 129"/>
                  <a:gd name="T13" fmla="*/ 123 h 154"/>
                  <a:gd name="T14" fmla="*/ 68 w 129"/>
                  <a:gd name="T15" fmla="*/ 152 h 154"/>
                  <a:gd name="T16" fmla="*/ 4 w 129"/>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54">
                    <a:moveTo>
                      <a:pt x="4" y="154"/>
                    </a:moveTo>
                    <a:lnTo>
                      <a:pt x="0" y="2"/>
                    </a:lnTo>
                    <a:lnTo>
                      <a:pt x="96" y="0"/>
                    </a:lnTo>
                    <a:lnTo>
                      <a:pt x="98" y="15"/>
                    </a:lnTo>
                    <a:lnTo>
                      <a:pt x="125" y="13"/>
                    </a:lnTo>
                    <a:lnTo>
                      <a:pt x="129" y="121"/>
                    </a:lnTo>
                    <a:lnTo>
                      <a:pt x="68" y="123"/>
                    </a:lnTo>
                    <a:lnTo>
                      <a:pt x="68" y="152"/>
                    </a:lnTo>
                    <a:lnTo>
                      <a:pt x="4"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0" name="Freeform 1270"/>
              <p:cNvSpPr>
                <a:spLocks/>
              </p:cNvSpPr>
              <p:nvPr/>
            </p:nvSpPr>
            <p:spPr bwMode="auto">
              <a:xfrm>
                <a:off x="14566" y="10645"/>
                <a:ext cx="71" cy="194"/>
              </a:xfrm>
              <a:custGeom>
                <a:avLst/>
                <a:gdLst>
                  <a:gd name="T0" fmla="*/ 68 w 71"/>
                  <a:gd name="T1" fmla="*/ 29 h 194"/>
                  <a:gd name="T2" fmla="*/ 66 w 71"/>
                  <a:gd name="T3" fmla="*/ 38 h 194"/>
                  <a:gd name="T4" fmla="*/ 69 w 71"/>
                  <a:gd name="T5" fmla="*/ 50 h 194"/>
                  <a:gd name="T6" fmla="*/ 71 w 71"/>
                  <a:gd name="T7" fmla="*/ 65 h 194"/>
                  <a:gd name="T8" fmla="*/ 58 w 71"/>
                  <a:gd name="T9" fmla="*/ 81 h 194"/>
                  <a:gd name="T10" fmla="*/ 68 w 71"/>
                  <a:gd name="T11" fmla="*/ 96 h 194"/>
                  <a:gd name="T12" fmla="*/ 68 w 71"/>
                  <a:gd name="T13" fmla="*/ 104 h 194"/>
                  <a:gd name="T14" fmla="*/ 71 w 71"/>
                  <a:gd name="T15" fmla="*/ 127 h 194"/>
                  <a:gd name="T16" fmla="*/ 71 w 71"/>
                  <a:gd name="T17" fmla="*/ 134 h 194"/>
                  <a:gd name="T18" fmla="*/ 68 w 71"/>
                  <a:gd name="T19" fmla="*/ 140 h 194"/>
                  <a:gd name="T20" fmla="*/ 69 w 71"/>
                  <a:gd name="T21" fmla="*/ 152 h 194"/>
                  <a:gd name="T22" fmla="*/ 69 w 71"/>
                  <a:gd name="T23" fmla="*/ 161 h 194"/>
                  <a:gd name="T24" fmla="*/ 60 w 71"/>
                  <a:gd name="T25" fmla="*/ 194 h 194"/>
                  <a:gd name="T26" fmla="*/ 41 w 71"/>
                  <a:gd name="T27" fmla="*/ 188 h 194"/>
                  <a:gd name="T28" fmla="*/ 33 w 71"/>
                  <a:gd name="T29" fmla="*/ 182 h 194"/>
                  <a:gd name="T30" fmla="*/ 21 w 71"/>
                  <a:gd name="T31" fmla="*/ 186 h 194"/>
                  <a:gd name="T32" fmla="*/ 6 w 71"/>
                  <a:gd name="T33" fmla="*/ 182 h 194"/>
                  <a:gd name="T34" fmla="*/ 8 w 71"/>
                  <a:gd name="T35" fmla="*/ 152 h 194"/>
                  <a:gd name="T36" fmla="*/ 6 w 71"/>
                  <a:gd name="T37" fmla="*/ 144 h 194"/>
                  <a:gd name="T38" fmla="*/ 14 w 71"/>
                  <a:gd name="T39" fmla="*/ 142 h 194"/>
                  <a:gd name="T40" fmla="*/ 12 w 71"/>
                  <a:gd name="T41" fmla="*/ 61 h 194"/>
                  <a:gd name="T42" fmla="*/ 2 w 71"/>
                  <a:gd name="T43" fmla="*/ 61 h 194"/>
                  <a:gd name="T44" fmla="*/ 0 w 71"/>
                  <a:gd name="T45" fmla="*/ 2 h 194"/>
                  <a:gd name="T46" fmla="*/ 68 w 71"/>
                  <a:gd name="T47" fmla="*/ 0 h 194"/>
                  <a:gd name="T48" fmla="*/ 68 w 71"/>
                  <a:gd name="T49" fmla="*/ 2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194">
                    <a:moveTo>
                      <a:pt x="68" y="29"/>
                    </a:moveTo>
                    <a:lnTo>
                      <a:pt x="66" y="38"/>
                    </a:lnTo>
                    <a:lnTo>
                      <a:pt x="69" y="50"/>
                    </a:lnTo>
                    <a:lnTo>
                      <a:pt x="71" y="65"/>
                    </a:lnTo>
                    <a:lnTo>
                      <a:pt x="58" y="81"/>
                    </a:lnTo>
                    <a:lnTo>
                      <a:pt x="68" y="96"/>
                    </a:lnTo>
                    <a:lnTo>
                      <a:pt x="68" y="104"/>
                    </a:lnTo>
                    <a:lnTo>
                      <a:pt x="71" y="127"/>
                    </a:lnTo>
                    <a:lnTo>
                      <a:pt x="71" y="134"/>
                    </a:lnTo>
                    <a:lnTo>
                      <a:pt x="68" y="140"/>
                    </a:lnTo>
                    <a:lnTo>
                      <a:pt x="69" y="152"/>
                    </a:lnTo>
                    <a:lnTo>
                      <a:pt x="69" y="161"/>
                    </a:lnTo>
                    <a:lnTo>
                      <a:pt x="60" y="194"/>
                    </a:lnTo>
                    <a:lnTo>
                      <a:pt x="41" y="188"/>
                    </a:lnTo>
                    <a:lnTo>
                      <a:pt x="33" y="182"/>
                    </a:lnTo>
                    <a:lnTo>
                      <a:pt x="21" y="186"/>
                    </a:lnTo>
                    <a:lnTo>
                      <a:pt x="6" y="182"/>
                    </a:lnTo>
                    <a:lnTo>
                      <a:pt x="8" y="152"/>
                    </a:lnTo>
                    <a:lnTo>
                      <a:pt x="6" y="144"/>
                    </a:lnTo>
                    <a:lnTo>
                      <a:pt x="14" y="142"/>
                    </a:lnTo>
                    <a:lnTo>
                      <a:pt x="12" y="61"/>
                    </a:lnTo>
                    <a:lnTo>
                      <a:pt x="2" y="61"/>
                    </a:lnTo>
                    <a:lnTo>
                      <a:pt x="0" y="2"/>
                    </a:lnTo>
                    <a:lnTo>
                      <a:pt x="68" y="0"/>
                    </a:lnTo>
                    <a:lnTo>
                      <a:pt x="68" y="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1" name="Freeform 1271"/>
              <p:cNvSpPr>
                <a:spLocks/>
              </p:cNvSpPr>
              <p:nvPr/>
            </p:nvSpPr>
            <p:spPr bwMode="auto">
              <a:xfrm>
                <a:off x="14902" y="10626"/>
                <a:ext cx="190" cy="163"/>
              </a:xfrm>
              <a:custGeom>
                <a:avLst/>
                <a:gdLst>
                  <a:gd name="T0" fmla="*/ 190 w 190"/>
                  <a:gd name="T1" fmla="*/ 153 h 163"/>
                  <a:gd name="T2" fmla="*/ 10 w 190"/>
                  <a:gd name="T3" fmla="*/ 163 h 163"/>
                  <a:gd name="T4" fmla="*/ 6 w 190"/>
                  <a:gd name="T5" fmla="*/ 69 h 163"/>
                  <a:gd name="T6" fmla="*/ 2 w 190"/>
                  <a:gd name="T7" fmla="*/ 69 h 163"/>
                  <a:gd name="T8" fmla="*/ 0 w 190"/>
                  <a:gd name="T9" fmla="*/ 38 h 163"/>
                  <a:gd name="T10" fmla="*/ 31 w 190"/>
                  <a:gd name="T11" fmla="*/ 36 h 163"/>
                  <a:gd name="T12" fmla="*/ 29 w 190"/>
                  <a:gd name="T13" fmla="*/ 7 h 163"/>
                  <a:gd name="T14" fmla="*/ 183 w 190"/>
                  <a:gd name="T15" fmla="*/ 0 h 163"/>
                  <a:gd name="T16" fmla="*/ 188 w 190"/>
                  <a:gd name="T17" fmla="*/ 92 h 163"/>
                  <a:gd name="T18" fmla="*/ 190 w 190"/>
                  <a:gd name="T19"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63">
                    <a:moveTo>
                      <a:pt x="190" y="153"/>
                    </a:moveTo>
                    <a:lnTo>
                      <a:pt x="10" y="163"/>
                    </a:lnTo>
                    <a:lnTo>
                      <a:pt x="6" y="69"/>
                    </a:lnTo>
                    <a:lnTo>
                      <a:pt x="2" y="69"/>
                    </a:lnTo>
                    <a:lnTo>
                      <a:pt x="0" y="38"/>
                    </a:lnTo>
                    <a:lnTo>
                      <a:pt x="31" y="36"/>
                    </a:lnTo>
                    <a:lnTo>
                      <a:pt x="29" y="7"/>
                    </a:lnTo>
                    <a:lnTo>
                      <a:pt x="183" y="0"/>
                    </a:lnTo>
                    <a:lnTo>
                      <a:pt x="188" y="92"/>
                    </a:lnTo>
                    <a:lnTo>
                      <a:pt x="190"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2" name="Freeform 1272"/>
              <p:cNvSpPr>
                <a:spLocks/>
              </p:cNvSpPr>
              <p:nvPr/>
            </p:nvSpPr>
            <p:spPr bwMode="auto">
              <a:xfrm>
                <a:off x="13716" y="10666"/>
                <a:ext cx="180" cy="167"/>
              </a:xfrm>
              <a:custGeom>
                <a:avLst/>
                <a:gdLst>
                  <a:gd name="T0" fmla="*/ 102 w 180"/>
                  <a:gd name="T1" fmla="*/ 42 h 167"/>
                  <a:gd name="T2" fmla="*/ 107 w 180"/>
                  <a:gd name="T3" fmla="*/ 52 h 167"/>
                  <a:gd name="T4" fmla="*/ 155 w 180"/>
                  <a:gd name="T5" fmla="*/ 100 h 167"/>
                  <a:gd name="T6" fmla="*/ 163 w 180"/>
                  <a:gd name="T7" fmla="*/ 115 h 167"/>
                  <a:gd name="T8" fmla="*/ 180 w 180"/>
                  <a:gd name="T9" fmla="*/ 119 h 167"/>
                  <a:gd name="T10" fmla="*/ 180 w 180"/>
                  <a:gd name="T11" fmla="*/ 135 h 167"/>
                  <a:gd name="T12" fmla="*/ 151 w 180"/>
                  <a:gd name="T13" fmla="*/ 136 h 167"/>
                  <a:gd name="T14" fmla="*/ 151 w 180"/>
                  <a:gd name="T15" fmla="*/ 165 h 167"/>
                  <a:gd name="T16" fmla="*/ 0 w 180"/>
                  <a:gd name="T17" fmla="*/ 167 h 167"/>
                  <a:gd name="T18" fmla="*/ 2 w 180"/>
                  <a:gd name="T19" fmla="*/ 106 h 167"/>
                  <a:gd name="T20" fmla="*/ 2 w 180"/>
                  <a:gd name="T21" fmla="*/ 0 h 167"/>
                  <a:gd name="T22" fmla="*/ 7 w 180"/>
                  <a:gd name="T23" fmla="*/ 0 h 167"/>
                  <a:gd name="T24" fmla="*/ 17 w 180"/>
                  <a:gd name="T25" fmla="*/ 6 h 167"/>
                  <a:gd name="T26" fmla="*/ 40 w 180"/>
                  <a:gd name="T27" fmla="*/ 10 h 167"/>
                  <a:gd name="T28" fmla="*/ 48 w 180"/>
                  <a:gd name="T29" fmla="*/ 17 h 167"/>
                  <a:gd name="T30" fmla="*/ 55 w 180"/>
                  <a:gd name="T31" fmla="*/ 19 h 167"/>
                  <a:gd name="T32" fmla="*/ 61 w 180"/>
                  <a:gd name="T33" fmla="*/ 23 h 167"/>
                  <a:gd name="T34" fmla="*/ 69 w 180"/>
                  <a:gd name="T35" fmla="*/ 23 h 167"/>
                  <a:gd name="T36" fmla="*/ 67 w 180"/>
                  <a:gd name="T37" fmla="*/ 27 h 167"/>
                  <a:gd name="T38" fmla="*/ 69 w 180"/>
                  <a:gd name="T39" fmla="*/ 29 h 167"/>
                  <a:gd name="T40" fmla="*/ 88 w 180"/>
                  <a:gd name="T41" fmla="*/ 33 h 167"/>
                  <a:gd name="T42" fmla="*/ 102 w 180"/>
                  <a:gd name="T43" fmla="*/ 4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0" h="167">
                    <a:moveTo>
                      <a:pt x="102" y="42"/>
                    </a:moveTo>
                    <a:lnTo>
                      <a:pt x="107" y="52"/>
                    </a:lnTo>
                    <a:lnTo>
                      <a:pt x="155" y="100"/>
                    </a:lnTo>
                    <a:lnTo>
                      <a:pt x="163" y="115"/>
                    </a:lnTo>
                    <a:lnTo>
                      <a:pt x="180" y="119"/>
                    </a:lnTo>
                    <a:lnTo>
                      <a:pt x="180" y="135"/>
                    </a:lnTo>
                    <a:lnTo>
                      <a:pt x="151" y="136"/>
                    </a:lnTo>
                    <a:lnTo>
                      <a:pt x="151" y="165"/>
                    </a:lnTo>
                    <a:lnTo>
                      <a:pt x="0" y="167"/>
                    </a:lnTo>
                    <a:lnTo>
                      <a:pt x="2" y="106"/>
                    </a:lnTo>
                    <a:lnTo>
                      <a:pt x="2" y="0"/>
                    </a:lnTo>
                    <a:lnTo>
                      <a:pt x="7" y="0"/>
                    </a:lnTo>
                    <a:lnTo>
                      <a:pt x="17" y="6"/>
                    </a:lnTo>
                    <a:lnTo>
                      <a:pt x="40" y="10"/>
                    </a:lnTo>
                    <a:lnTo>
                      <a:pt x="48" y="17"/>
                    </a:lnTo>
                    <a:lnTo>
                      <a:pt x="55" y="19"/>
                    </a:lnTo>
                    <a:lnTo>
                      <a:pt x="61" y="23"/>
                    </a:lnTo>
                    <a:lnTo>
                      <a:pt x="69" y="23"/>
                    </a:lnTo>
                    <a:lnTo>
                      <a:pt x="67" y="27"/>
                    </a:lnTo>
                    <a:lnTo>
                      <a:pt x="69" y="29"/>
                    </a:lnTo>
                    <a:lnTo>
                      <a:pt x="88" y="33"/>
                    </a:lnTo>
                    <a:lnTo>
                      <a:pt x="102" y="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3" name="Freeform 1273"/>
              <p:cNvSpPr>
                <a:spLocks/>
              </p:cNvSpPr>
              <p:nvPr/>
            </p:nvSpPr>
            <p:spPr bwMode="auto">
              <a:xfrm>
                <a:off x="12731" y="10651"/>
                <a:ext cx="215" cy="132"/>
              </a:xfrm>
              <a:custGeom>
                <a:avLst/>
                <a:gdLst>
                  <a:gd name="T0" fmla="*/ 4 w 215"/>
                  <a:gd name="T1" fmla="*/ 123 h 132"/>
                  <a:gd name="T2" fmla="*/ 0 w 215"/>
                  <a:gd name="T3" fmla="*/ 103 h 132"/>
                  <a:gd name="T4" fmla="*/ 2 w 215"/>
                  <a:gd name="T5" fmla="*/ 82 h 132"/>
                  <a:gd name="T6" fmla="*/ 4 w 215"/>
                  <a:gd name="T7" fmla="*/ 78 h 132"/>
                  <a:gd name="T8" fmla="*/ 13 w 215"/>
                  <a:gd name="T9" fmla="*/ 77 h 132"/>
                  <a:gd name="T10" fmla="*/ 31 w 215"/>
                  <a:gd name="T11" fmla="*/ 80 h 132"/>
                  <a:gd name="T12" fmla="*/ 36 w 215"/>
                  <a:gd name="T13" fmla="*/ 78 h 132"/>
                  <a:gd name="T14" fmla="*/ 36 w 215"/>
                  <a:gd name="T15" fmla="*/ 75 h 132"/>
                  <a:gd name="T16" fmla="*/ 31 w 215"/>
                  <a:gd name="T17" fmla="*/ 69 h 132"/>
                  <a:gd name="T18" fmla="*/ 25 w 215"/>
                  <a:gd name="T19" fmla="*/ 59 h 132"/>
                  <a:gd name="T20" fmla="*/ 25 w 215"/>
                  <a:gd name="T21" fmla="*/ 52 h 132"/>
                  <a:gd name="T22" fmla="*/ 29 w 215"/>
                  <a:gd name="T23" fmla="*/ 42 h 132"/>
                  <a:gd name="T24" fmla="*/ 36 w 215"/>
                  <a:gd name="T25" fmla="*/ 34 h 132"/>
                  <a:gd name="T26" fmla="*/ 42 w 215"/>
                  <a:gd name="T27" fmla="*/ 0 h 132"/>
                  <a:gd name="T28" fmla="*/ 180 w 215"/>
                  <a:gd name="T29" fmla="*/ 6 h 132"/>
                  <a:gd name="T30" fmla="*/ 215 w 215"/>
                  <a:gd name="T31" fmla="*/ 7 h 132"/>
                  <a:gd name="T32" fmla="*/ 211 w 215"/>
                  <a:gd name="T33" fmla="*/ 132 h 132"/>
                  <a:gd name="T34" fmla="*/ 186 w 215"/>
                  <a:gd name="T35" fmla="*/ 130 h 132"/>
                  <a:gd name="T36" fmla="*/ 4 w 215"/>
                  <a:gd name="T37"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132">
                    <a:moveTo>
                      <a:pt x="4" y="123"/>
                    </a:moveTo>
                    <a:lnTo>
                      <a:pt x="0" y="103"/>
                    </a:lnTo>
                    <a:lnTo>
                      <a:pt x="2" y="82"/>
                    </a:lnTo>
                    <a:lnTo>
                      <a:pt x="4" y="78"/>
                    </a:lnTo>
                    <a:lnTo>
                      <a:pt x="13" y="77"/>
                    </a:lnTo>
                    <a:lnTo>
                      <a:pt x="31" y="80"/>
                    </a:lnTo>
                    <a:lnTo>
                      <a:pt x="36" y="78"/>
                    </a:lnTo>
                    <a:lnTo>
                      <a:pt x="36" y="75"/>
                    </a:lnTo>
                    <a:lnTo>
                      <a:pt x="31" y="69"/>
                    </a:lnTo>
                    <a:lnTo>
                      <a:pt x="25" y="59"/>
                    </a:lnTo>
                    <a:lnTo>
                      <a:pt x="25" y="52"/>
                    </a:lnTo>
                    <a:lnTo>
                      <a:pt x="29" y="42"/>
                    </a:lnTo>
                    <a:lnTo>
                      <a:pt x="36" y="34"/>
                    </a:lnTo>
                    <a:lnTo>
                      <a:pt x="42" y="0"/>
                    </a:lnTo>
                    <a:lnTo>
                      <a:pt x="180" y="6"/>
                    </a:lnTo>
                    <a:lnTo>
                      <a:pt x="215" y="7"/>
                    </a:lnTo>
                    <a:lnTo>
                      <a:pt x="211" y="132"/>
                    </a:lnTo>
                    <a:lnTo>
                      <a:pt x="186" y="130"/>
                    </a:lnTo>
                    <a:lnTo>
                      <a:pt x="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4" name="Freeform 1274"/>
              <p:cNvSpPr>
                <a:spLocks/>
              </p:cNvSpPr>
              <p:nvPr/>
            </p:nvSpPr>
            <p:spPr bwMode="auto">
              <a:xfrm>
                <a:off x="12942" y="10658"/>
                <a:ext cx="213" cy="133"/>
              </a:xfrm>
              <a:custGeom>
                <a:avLst/>
                <a:gdLst>
                  <a:gd name="T0" fmla="*/ 211 w 213"/>
                  <a:gd name="T1" fmla="*/ 133 h 133"/>
                  <a:gd name="T2" fmla="*/ 63 w 213"/>
                  <a:gd name="T3" fmla="*/ 127 h 133"/>
                  <a:gd name="T4" fmla="*/ 0 w 213"/>
                  <a:gd name="T5" fmla="*/ 125 h 133"/>
                  <a:gd name="T6" fmla="*/ 4 w 213"/>
                  <a:gd name="T7" fmla="*/ 0 h 133"/>
                  <a:gd name="T8" fmla="*/ 213 w 213"/>
                  <a:gd name="T9" fmla="*/ 8 h 133"/>
                  <a:gd name="T10" fmla="*/ 211 w 213"/>
                  <a:gd name="T11" fmla="*/ 133 h 133"/>
                </a:gdLst>
                <a:ahLst/>
                <a:cxnLst>
                  <a:cxn ang="0">
                    <a:pos x="T0" y="T1"/>
                  </a:cxn>
                  <a:cxn ang="0">
                    <a:pos x="T2" y="T3"/>
                  </a:cxn>
                  <a:cxn ang="0">
                    <a:pos x="T4" y="T5"/>
                  </a:cxn>
                  <a:cxn ang="0">
                    <a:pos x="T6" y="T7"/>
                  </a:cxn>
                  <a:cxn ang="0">
                    <a:pos x="T8" y="T9"/>
                  </a:cxn>
                  <a:cxn ang="0">
                    <a:pos x="T10" y="T11"/>
                  </a:cxn>
                </a:cxnLst>
                <a:rect l="0" t="0" r="r" b="b"/>
                <a:pathLst>
                  <a:path w="213" h="133">
                    <a:moveTo>
                      <a:pt x="211" y="133"/>
                    </a:moveTo>
                    <a:lnTo>
                      <a:pt x="63" y="127"/>
                    </a:lnTo>
                    <a:lnTo>
                      <a:pt x="0" y="125"/>
                    </a:lnTo>
                    <a:lnTo>
                      <a:pt x="4" y="0"/>
                    </a:lnTo>
                    <a:lnTo>
                      <a:pt x="213" y="8"/>
                    </a:lnTo>
                    <a:lnTo>
                      <a:pt x="211"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5" name="Freeform 1275"/>
              <p:cNvSpPr>
                <a:spLocks/>
              </p:cNvSpPr>
              <p:nvPr/>
            </p:nvSpPr>
            <p:spPr bwMode="auto">
              <a:xfrm>
                <a:off x="14384" y="10668"/>
                <a:ext cx="150" cy="159"/>
              </a:xfrm>
              <a:custGeom>
                <a:avLst/>
                <a:gdLst>
                  <a:gd name="T0" fmla="*/ 0 w 150"/>
                  <a:gd name="T1" fmla="*/ 96 h 159"/>
                  <a:gd name="T2" fmla="*/ 0 w 150"/>
                  <a:gd name="T3" fmla="*/ 61 h 159"/>
                  <a:gd name="T4" fmla="*/ 10 w 150"/>
                  <a:gd name="T5" fmla="*/ 54 h 159"/>
                  <a:gd name="T6" fmla="*/ 13 w 150"/>
                  <a:gd name="T7" fmla="*/ 42 h 159"/>
                  <a:gd name="T8" fmla="*/ 21 w 150"/>
                  <a:gd name="T9" fmla="*/ 35 h 159"/>
                  <a:gd name="T10" fmla="*/ 29 w 150"/>
                  <a:gd name="T11" fmla="*/ 29 h 159"/>
                  <a:gd name="T12" fmla="*/ 27 w 150"/>
                  <a:gd name="T13" fmla="*/ 15 h 159"/>
                  <a:gd name="T14" fmla="*/ 38 w 150"/>
                  <a:gd name="T15" fmla="*/ 13 h 159"/>
                  <a:gd name="T16" fmla="*/ 52 w 150"/>
                  <a:gd name="T17" fmla="*/ 4 h 159"/>
                  <a:gd name="T18" fmla="*/ 58 w 150"/>
                  <a:gd name="T19" fmla="*/ 4 h 159"/>
                  <a:gd name="T20" fmla="*/ 59 w 150"/>
                  <a:gd name="T21" fmla="*/ 0 h 159"/>
                  <a:gd name="T22" fmla="*/ 67 w 150"/>
                  <a:gd name="T23" fmla="*/ 6 h 159"/>
                  <a:gd name="T24" fmla="*/ 82 w 150"/>
                  <a:gd name="T25" fmla="*/ 10 h 159"/>
                  <a:gd name="T26" fmla="*/ 88 w 150"/>
                  <a:gd name="T27" fmla="*/ 17 h 159"/>
                  <a:gd name="T28" fmla="*/ 115 w 150"/>
                  <a:gd name="T29" fmla="*/ 35 h 159"/>
                  <a:gd name="T30" fmla="*/ 121 w 150"/>
                  <a:gd name="T31" fmla="*/ 50 h 159"/>
                  <a:gd name="T32" fmla="*/ 121 w 150"/>
                  <a:gd name="T33" fmla="*/ 73 h 159"/>
                  <a:gd name="T34" fmla="*/ 134 w 150"/>
                  <a:gd name="T35" fmla="*/ 71 h 159"/>
                  <a:gd name="T36" fmla="*/ 138 w 150"/>
                  <a:gd name="T37" fmla="*/ 71 h 159"/>
                  <a:gd name="T38" fmla="*/ 142 w 150"/>
                  <a:gd name="T39" fmla="*/ 115 h 159"/>
                  <a:gd name="T40" fmla="*/ 150 w 150"/>
                  <a:gd name="T41" fmla="*/ 121 h 159"/>
                  <a:gd name="T42" fmla="*/ 134 w 150"/>
                  <a:gd name="T43" fmla="*/ 146 h 159"/>
                  <a:gd name="T44" fmla="*/ 111 w 150"/>
                  <a:gd name="T45" fmla="*/ 159 h 159"/>
                  <a:gd name="T46" fmla="*/ 100 w 150"/>
                  <a:gd name="T47" fmla="*/ 159 h 159"/>
                  <a:gd name="T48" fmla="*/ 94 w 150"/>
                  <a:gd name="T49" fmla="*/ 154 h 159"/>
                  <a:gd name="T50" fmla="*/ 86 w 150"/>
                  <a:gd name="T51" fmla="*/ 150 h 159"/>
                  <a:gd name="T52" fmla="*/ 77 w 150"/>
                  <a:gd name="T53" fmla="*/ 154 h 159"/>
                  <a:gd name="T54" fmla="*/ 63 w 150"/>
                  <a:gd name="T55" fmla="*/ 154 h 159"/>
                  <a:gd name="T56" fmla="*/ 61 w 150"/>
                  <a:gd name="T57" fmla="*/ 125 h 159"/>
                  <a:gd name="T58" fmla="*/ 2 w 150"/>
                  <a:gd name="T59" fmla="*/ 127 h 159"/>
                  <a:gd name="T60" fmla="*/ 0 w 150"/>
                  <a:gd name="T61" fmla="*/ 9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0" h="159">
                    <a:moveTo>
                      <a:pt x="0" y="96"/>
                    </a:moveTo>
                    <a:lnTo>
                      <a:pt x="0" y="61"/>
                    </a:lnTo>
                    <a:lnTo>
                      <a:pt x="10" y="54"/>
                    </a:lnTo>
                    <a:lnTo>
                      <a:pt x="13" y="42"/>
                    </a:lnTo>
                    <a:lnTo>
                      <a:pt x="21" y="35"/>
                    </a:lnTo>
                    <a:lnTo>
                      <a:pt x="29" y="29"/>
                    </a:lnTo>
                    <a:lnTo>
                      <a:pt x="27" y="15"/>
                    </a:lnTo>
                    <a:lnTo>
                      <a:pt x="38" y="13"/>
                    </a:lnTo>
                    <a:lnTo>
                      <a:pt x="52" y="4"/>
                    </a:lnTo>
                    <a:lnTo>
                      <a:pt x="58" y="4"/>
                    </a:lnTo>
                    <a:lnTo>
                      <a:pt x="59" y="0"/>
                    </a:lnTo>
                    <a:lnTo>
                      <a:pt x="67" y="6"/>
                    </a:lnTo>
                    <a:lnTo>
                      <a:pt x="82" y="10"/>
                    </a:lnTo>
                    <a:lnTo>
                      <a:pt x="88" y="17"/>
                    </a:lnTo>
                    <a:lnTo>
                      <a:pt x="115" y="35"/>
                    </a:lnTo>
                    <a:lnTo>
                      <a:pt x="121" y="50"/>
                    </a:lnTo>
                    <a:lnTo>
                      <a:pt x="121" y="73"/>
                    </a:lnTo>
                    <a:lnTo>
                      <a:pt x="134" y="71"/>
                    </a:lnTo>
                    <a:lnTo>
                      <a:pt x="138" y="71"/>
                    </a:lnTo>
                    <a:lnTo>
                      <a:pt x="142" y="115"/>
                    </a:lnTo>
                    <a:lnTo>
                      <a:pt x="150" y="121"/>
                    </a:lnTo>
                    <a:lnTo>
                      <a:pt x="134" y="146"/>
                    </a:lnTo>
                    <a:lnTo>
                      <a:pt x="111" y="159"/>
                    </a:lnTo>
                    <a:lnTo>
                      <a:pt x="100" y="159"/>
                    </a:lnTo>
                    <a:lnTo>
                      <a:pt x="94" y="154"/>
                    </a:lnTo>
                    <a:lnTo>
                      <a:pt x="86" y="150"/>
                    </a:lnTo>
                    <a:lnTo>
                      <a:pt x="77" y="154"/>
                    </a:lnTo>
                    <a:lnTo>
                      <a:pt x="63" y="154"/>
                    </a:lnTo>
                    <a:lnTo>
                      <a:pt x="61" y="125"/>
                    </a:lnTo>
                    <a:lnTo>
                      <a:pt x="2" y="127"/>
                    </a:lnTo>
                    <a:lnTo>
                      <a:pt x="0"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6" name="Freeform 1276"/>
              <p:cNvSpPr>
                <a:spLocks/>
              </p:cNvSpPr>
              <p:nvPr/>
            </p:nvSpPr>
            <p:spPr bwMode="auto">
              <a:xfrm>
                <a:off x="13153" y="10666"/>
                <a:ext cx="186" cy="223"/>
              </a:xfrm>
              <a:custGeom>
                <a:avLst/>
                <a:gdLst>
                  <a:gd name="T0" fmla="*/ 2 w 186"/>
                  <a:gd name="T1" fmla="*/ 215 h 223"/>
                  <a:gd name="T2" fmla="*/ 4 w 186"/>
                  <a:gd name="T3" fmla="*/ 125 h 223"/>
                  <a:gd name="T4" fmla="*/ 0 w 186"/>
                  <a:gd name="T5" fmla="*/ 125 h 223"/>
                  <a:gd name="T6" fmla="*/ 2 w 186"/>
                  <a:gd name="T7" fmla="*/ 0 h 223"/>
                  <a:gd name="T8" fmla="*/ 186 w 186"/>
                  <a:gd name="T9" fmla="*/ 6 h 223"/>
                  <a:gd name="T10" fmla="*/ 185 w 186"/>
                  <a:gd name="T11" fmla="*/ 37 h 223"/>
                  <a:gd name="T12" fmla="*/ 181 w 186"/>
                  <a:gd name="T13" fmla="*/ 223 h 223"/>
                  <a:gd name="T14" fmla="*/ 2 w 186"/>
                  <a:gd name="T15" fmla="*/ 215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3">
                    <a:moveTo>
                      <a:pt x="2" y="215"/>
                    </a:moveTo>
                    <a:lnTo>
                      <a:pt x="4" y="125"/>
                    </a:lnTo>
                    <a:lnTo>
                      <a:pt x="0" y="125"/>
                    </a:lnTo>
                    <a:lnTo>
                      <a:pt x="2" y="0"/>
                    </a:lnTo>
                    <a:lnTo>
                      <a:pt x="186" y="6"/>
                    </a:lnTo>
                    <a:lnTo>
                      <a:pt x="185" y="37"/>
                    </a:lnTo>
                    <a:lnTo>
                      <a:pt x="181" y="223"/>
                    </a:lnTo>
                    <a:lnTo>
                      <a:pt x="2" y="2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7" name="Freeform 1277"/>
              <p:cNvSpPr>
                <a:spLocks/>
              </p:cNvSpPr>
              <p:nvPr/>
            </p:nvSpPr>
            <p:spPr bwMode="auto">
              <a:xfrm>
                <a:off x="14624" y="10670"/>
                <a:ext cx="167" cy="127"/>
              </a:xfrm>
              <a:custGeom>
                <a:avLst/>
                <a:gdLst>
                  <a:gd name="T0" fmla="*/ 167 w 167"/>
                  <a:gd name="T1" fmla="*/ 125 h 127"/>
                  <a:gd name="T2" fmla="*/ 11 w 167"/>
                  <a:gd name="T3" fmla="*/ 127 h 127"/>
                  <a:gd name="T4" fmla="*/ 10 w 167"/>
                  <a:gd name="T5" fmla="*/ 115 h 127"/>
                  <a:gd name="T6" fmla="*/ 13 w 167"/>
                  <a:gd name="T7" fmla="*/ 109 h 127"/>
                  <a:gd name="T8" fmla="*/ 13 w 167"/>
                  <a:gd name="T9" fmla="*/ 102 h 127"/>
                  <a:gd name="T10" fmla="*/ 10 w 167"/>
                  <a:gd name="T11" fmla="*/ 79 h 127"/>
                  <a:gd name="T12" fmla="*/ 10 w 167"/>
                  <a:gd name="T13" fmla="*/ 71 h 127"/>
                  <a:gd name="T14" fmla="*/ 0 w 167"/>
                  <a:gd name="T15" fmla="*/ 56 h 127"/>
                  <a:gd name="T16" fmla="*/ 13 w 167"/>
                  <a:gd name="T17" fmla="*/ 40 h 127"/>
                  <a:gd name="T18" fmla="*/ 11 w 167"/>
                  <a:gd name="T19" fmla="*/ 25 h 127"/>
                  <a:gd name="T20" fmla="*/ 8 w 167"/>
                  <a:gd name="T21" fmla="*/ 13 h 127"/>
                  <a:gd name="T22" fmla="*/ 10 w 167"/>
                  <a:gd name="T23" fmla="*/ 4 h 127"/>
                  <a:gd name="T24" fmla="*/ 155 w 167"/>
                  <a:gd name="T25" fmla="*/ 0 h 127"/>
                  <a:gd name="T26" fmla="*/ 157 w 167"/>
                  <a:gd name="T27" fmla="*/ 31 h 127"/>
                  <a:gd name="T28" fmla="*/ 161 w 167"/>
                  <a:gd name="T29" fmla="*/ 31 h 127"/>
                  <a:gd name="T30" fmla="*/ 167 w 167"/>
                  <a:gd name="T3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27">
                    <a:moveTo>
                      <a:pt x="167" y="125"/>
                    </a:moveTo>
                    <a:lnTo>
                      <a:pt x="11" y="127"/>
                    </a:lnTo>
                    <a:lnTo>
                      <a:pt x="10" y="115"/>
                    </a:lnTo>
                    <a:lnTo>
                      <a:pt x="13" y="109"/>
                    </a:lnTo>
                    <a:lnTo>
                      <a:pt x="13" y="102"/>
                    </a:lnTo>
                    <a:lnTo>
                      <a:pt x="10" y="79"/>
                    </a:lnTo>
                    <a:lnTo>
                      <a:pt x="10" y="71"/>
                    </a:lnTo>
                    <a:lnTo>
                      <a:pt x="0" y="56"/>
                    </a:lnTo>
                    <a:lnTo>
                      <a:pt x="13" y="40"/>
                    </a:lnTo>
                    <a:lnTo>
                      <a:pt x="11" y="25"/>
                    </a:lnTo>
                    <a:lnTo>
                      <a:pt x="8" y="13"/>
                    </a:lnTo>
                    <a:lnTo>
                      <a:pt x="10" y="4"/>
                    </a:lnTo>
                    <a:lnTo>
                      <a:pt x="155" y="0"/>
                    </a:lnTo>
                    <a:lnTo>
                      <a:pt x="157" y="31"/>
                    </a:lnTo>
                    <a:lnTo>
                      <a:pt x="161" y="31"/>
                    </a:lnTo>
                    <a:lnTo>
                      <a:pt x="167"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8" name="Freeform 1278"/>
              <p:cNvSpPr>
                <a:spLocks/>
              </p:cNvSpPr>
              <p:nvPr/>
            </p:nvSpPr>
            <p:spPr bwMode="auto">
              <a:xfrm>
                <a:off x="14779" y="10664"/>
                <a:ext cx="135" cy="192"/>
              </a:xfrm>
              <a:custGeom>
                <a:avLst/>
                <a:gdLst>
                  <a:gd name="T0" fmla="*/ 135 w 135"/>
                  <a:gd name="T1" fmla="*/ 186 h 192"/>
                  <a:gd name="T2" fmla="*/ 16 w 135"/>
                  <a:gd name="T3" fmla="*/ 192 h 192"/>
                  <a:gd name="T4" fmla="*/ 12 w 135"/>
                  <a:gd name="T5" fmla="*/ 131 h 192"/>
                  <a:gd name="T6" fmla="*/ 6 w 135"/>
                  <a:gd name="T7" fmla="*/ 37 h 192"/>
                  <a:gd name="T8" fmla="*/ 2 w 135"/>
                  <a:gd name="T9" fmla="*/ 37 h 192"/>
                  <a:gd name="T10" fmla="*/ 0 w 135"/>
                  <a:gd name="T11" fmla="*/ 6 h 192"/>
                  <a:gd name="T12" fmla="*/ 123 w 135"/>
                  <a:gd name="T13" fmla="*/ 0 h 192"/>
                  <a:gd name="T14" fmla="*/ 125 w 135"/>
                  <a:gd name="T15" fmla="*/ 31 h 192"/>
                  <a:gd name="T16" fmla="*/ 129 w 135"/>
                  <a:gd name="T17" fmla="*/ 31 h 192"/>
                  <a:gd name="T18" fmla="*/ 133 w 135"/>
                  <a:gd name="T19" fmla="*/ 125 h 192"/>
                  <a:gd name="T20" fmla="*/ 135 w 135"/>
                  <a:gd name="T21"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92">
                    <a:moveTo>
                      <a:pt x="135" y="186"/>
                    </a:moveTo>
                    <a:lnTo>
                      <a:pt x="16" y="192"/>
                    </a:lnTo>
                    <a:lnTo>
                      <a:pt x="12" y="131"/>
                    </a:lnTo>
                    <a:lnTo>
                      <a:pt x="6" y="37"/>
                    </a:lnTo>
                    <a:lnTo>
                      <a:pt x="2" y="37"/>
                    </a:lnTo>
                    <a:lnTo>
                      <a:pt x="0" y="6"/>
                    </a:lnTo>
                    <a:lnTo>
                      <a:pt x="123" y="0"/>
                    </a:lnTo>
                    <a:lnTo>
                      <a:pt x="125" y="31"/>
                    </a:lnTo>
                    <a:lnTo>
                      <a:pt x="129" y="31"/>
                    </a:lnTo>
                    <a:lnTo>
                      <a:pt x="133" y="125"/>
                    </a:lnTo>
                    <a:lnTo>
                      <a:pt x="135"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19" name="Freeform 1279"/>
              <p:cNvSpPr>
                <a:spLocks/>
              </p:cNvSpPr>
              <p:nvPr/>
            </p:nvSpPr>
            <p:spPr bwMode="auto">
              <a:xfrm>
                <a:off x="11819" y="10605"/>
                <a:ext cx="290" cy="232"/>
              </a:xfrm>
              <a:custGeom>
                <a:avLst/>
                <a:gdLst>
                  <a:gd name="T0" fmla="*/ 125 w 290"/>
                  <a:gd name="T1" fmla="*/ 220 h 232"/>
                  <a:gd name="T2" fmla="*/ 57 w 290"/>
                  <a:gd name="T3" fmla="*/ 217 h 232"/>
                  <a:gd name="T4" fmla="*/ 54 w 290"/>
                  <a:gd name="T5" fmla="*/ 219 h 232"/>
                  <a:gd name="T6" fmla="*/ 40 w 290"/>
                  <a:gd name="T7" fmla="*/ 217 h 232"/>
                  <a:gd name="T8" fmla="*/ 32 w 290"/>
                  <a:gd name="T9" fmla="*/ 222 h 232"/>
                  <a:gd name="T10" fmla="*/ 13 w 290"/>
                  <a:gd name="T11" fmla="*/ 222 h 232"/>
                  <a:gd name="T12" fmla="*/ 7 w 290"/>
                  <a:gd name="T13" fmla="*/ 220 h 232"/>
                  <a:gd name="T14" fmla="*/ 0 w 290"/>
                  <a:gd name="T15" fmla="*/ 222 h 232"/>
                  <a:gd name="T16" fmla="*/ 11 w 290"/>
                  <a:gd name="T17" fmla="*/ 75 h 232"/>
                  <a:gd name="T18" fmla="*/ 17 w 290"/>
                  <a:gd name="T19" fmla="*/ 75 h 232"/>
                  <a:gd name="T20" fmla="*/ 23 w 290"/>
                  <a:gd name="T21" fmla="*/ 0 h 232"/>
                  <a:gd name="T22" fmla="*/ 290 w 290"/>
                  <a:gd name="T23" fmla="*/ 21 h 232"/>
                  <a:gd name="T24" fmla="*/ 286 w 290"/>
                  <a:gd name="T25" fmla="*/ 80 h 232"/>
                  <a:gd name="T26" fmla="*/ 272 w 290"/>
                  <a:gd name="T27" fmla="*/ 232 h 232"/>
                  <a:gd name="T28" fmla="*/ 125 w 290"/>
                  <a:gd name="T29" fmla="*/ 2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232">
                    <a:moveTo>
                      <a:pt x="125" y="220"/>
                    </a:moveTo>
                    <a:lnTo>
                      <a:pt x="57" y="217"/>
                    </a:lnTo>
                    <a:lnTo>
                      <a:pt x="54" y="219"/>
                    </a:lnTo>
                    <a:lnTo>
                      <a:pt x="40" y="217"/>
                    </a:lnTo>
                    <a:lnTo>
                      <a:pt x="32" y="222"/>
                    </a:lnTo>
                    <a:lnTo>
                      <a:pt x="13" y="222"/>
                    </a:lnTo>
                    <a:lnTo>
                      <a:pt x="7" y="220"/>
                    </a:lnTo>
                    <a:lnTo>
                      <a:pt x="0" y="222"/>
                    </a:lnTo>
                    <a:lnTo>
                      <a:pt x="11" y="75"/>
                    </a:lnTo>
                    <a:lnTo>
                      <a:pt x="17" y="75"/>
                    </a:lnTo>
                    <a:lnTo>
                      <a:pt x="23" y="0"/>
                    </a:lnTo>
                    <a:lnTo>
                      <a:pt x="290" y="21"/>
                    </a:lnTo>
                    <a:lnTo>
                      <a:pt x="286" y="80"/>
                    </a:lnTo>
                    <a:lnTo>
                      <a:pt x="272" y="232"/>
                    </a:lnTo>
                    <a:lnTo>
                      <a:pt x="125" y="2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0" name="Freeform 1280"/>
              <p:cNvSpPr>
                <a:spLocks/>
              </p:cNvSpPr>
              <p:nvPr/>
            </p:nvSpPr>
            <p:spPr bwMode="auto">
              <a:xfrm>
                <a:off x="13334" y="10703"/>
                <a:ext cx="124" cy="218"/>
              </a:xfrm>
              <a:custGeom>
                <a:avLst/>
                <a:gdLst>
                  <a:gd name="T0" fmla="*/ 32 w 124"/>
                  <a:gd name="T1" fmla="*/ 217 h 218"/>
                  <a:gd name="T2" fmla="*/ 32 w 124"/>
                  <a:gd name="T3" fmla="*/ 186 h 218"/>
                  <a:gd name="T4" fmla="*/ 0 w 124"/>
                  <a:gd name="T5" fmla="*/ 186 h 218"/>
                  <a:gd name="T6" fmla="*/ 4 w 124"/>
                  <a:gd name="T7" fmla="*/ 0 h 218"/>
                  <a:gd name="T8" fmla="*/ 124 w 124"/>
                  <a:gd name="T9" fmla="*/ 2 h 218"/>
                  <a:gd name="T10" fmla="*/ 124 w 124"/>
                  <a:gd name="T11" fmla="*/ 126 h 218"/>
                  <a:gd name="T12" fmla="*/ 121 w 124"/>
                  <a:gd name="T13" fmla="*/ 218 h 218"/>
                  <a:gd name="T14" fmla="*/ 32 w 124"/>
                  <a:gd name="T15" fmla="*/ 217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8">
                    <a:moveTo>
                      <a:pt x="32" y="217"/>
                    </a:moveTo>
                    <a:lnTo>
                      <a:pt x="32" y="186"/>
                    </a:lnTo>
                    <a:lnTo>
                      <a:pt x="0" y="186"/>
                    </a:lnTo>
                    <a:lnTo>
                      <a:pt x="4" y="0"/>
                    </a:lnTo>
                    <a:lnTo>
                      <a:pt x="124" y="2"/>
                    </a:lnTo>
                    <a:lnTo>
                      <a:pt x="124" y="126"/>
                    </a:lnTo>
                    <a:lnTo>
                      <a:pt x="121" y="218"/>
                    </a:lnTo>
                    <a:lnTo>
                      <a:pt x="32"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1" name="Freeform 1281"/>
              <p:cNvSpPr>
                <a:spLocks/>
              </p:cNvSpPr>
              <p:nvPr/>
            </p:nvSpPr>
            <p:spPr bwMode="auto">
              <a:xfrm>
                <a:off x="13458" y="10705"/>
                <a:ext cx="152" cy="128"/>
              </a:xfrm>
              <a:custGeom>
                <a:avLst/>
                <a:gdLst>
                  <a:gd name="T0" fmla="*/ 152 w 152"/>
                  <a:gd name="T1" fmla="*/ 67 h 128"/>
                  <a:gd name="T2" fmla="*/ 152 w 152"/>
                  <a:gd name="T3" fmla="*/ 128 h 128"/>
                  <a:gd name="T4" fmla="*/ 0 w 152"/>
                  <a:gd name="T5" fmla="*/ 124 h 128"/>
                  <a:gd name="T6" fmla="*/ 0 w 152"/>
                  <a:gd name="T7" fmla="*/ 0 h 128"/>
                  <a:gd name="T8" fmla="*/ 68 w 152"/>
                  <a:gd name="T9" fmla="*/ 1 h 128"/>
                  <a:gd name="T10" fmla="*/ 152 w 152"/>
                  <a:gd name="T11" fmla="*/ 3 h 128"/>
                  <a:gd name="T12" fmla="*/ 152 w 152"/>
                  <a:gd name="T13" fmla="*/ 67 h 128"/>
                </a:gdLst>
                <a:ahLst/>
                <a:cxnLst>
                  <a:cxn ang="0">
                    <a:pos x="T0" y="T1"/>
                  </a:cxn>
                  <a:cxn ang="0">
                    <a:pos x="T2" y="T3"/>
                  </a:cxn>
                  <a:cxn ang="0">
                    <a:pos x="T4" y="T5"/>
                  </a:cxn>
                  <a:cxn ang="0">
                    <a:pos x="T6" y="T7"/>
                  </a:cxn>
                  <a:cxn ang="0">
                    <a:pos x="T8" y="T9"/>
                  </a:cxn>
                  <a:cxn ang="0">
                    <a:pos x="T10" y="T11"/>
                  </a:cxn>
                  <a:cxn ang="0">
                    <a:pos x="T12" y="T13"/>
                  </a:cxn>
                </a:cxnLst>
                <a:rect l="0" t="0" r="r" b="b"/>
                <a:pathLst>
                  <a:path w="152" h="128">
                    <a:moveTo>
                      <a:pt x="152" y="67"/>
                    </a:moveTo>
                    <a:lnTo>
                      <a:pt x="152" y="128"/>
                    </a:lnTo>
                    <a:lnTo>
                      <a:pt x="0" y="124"/>
                    </a:lnTo>
                    <a:lnTo>
                      <a:pt x="0" y="0"/>
                    </a:lnTo>
                    <a:lnTo>
                      <a:pt x="68" y="1"/>
                    </a:lnTo>
                    <a:lnTo>
                      <a:pt x="152" y="3"/>
                    </a:lnTo>
                    <a:lnTo>
                      <a:pt x="152" y="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2" name="Freeform 1282"/>
              <p:cNvSpPr>
                <a:spLocks/>
              </p:cNvSpPr>
              <p:nvPr/>
            </p:nvSpPr>
            <p:spPr bwMode="auto">
              <a:xfrm>
                <a:off x="13818" y="10708"/>
                <a:ext cx="199" cy="139"/>
              </a:xfrm>
              <a:custGeom>
                <a:avLst/>
                <a:gdLst>
                  <a:gd name="T0" fmla="*/ 140 w 199"/>
                  <a:gd name="T1" fmla="*/ 139 h 139"/>
                  <a:gd name="T2" fmla="*/ 130 w 199"/>
                  <a:gd name="T3" fmla="*/ 133 h 139"/>
                  <a:gd name="T4" fmla="*/ 136 w 199"/>
                  <a:gd name="T5" fmla="*/ 129 h 139"/>
                  <a:gd name="T6" fmla="*/ 132 w 199"/>
                  <a:gd name="T7" fmla="*/ 123 h 139"/>
                  <a:gd name="T8" fmla="*/ 109 w 199"/>
                  <a:gd name="T9" fmla="*/ 106 h 139"/>
                  <a:gd name="T10" fmla="*/ 103 w 199"/>
                  <a:gd name="T11" fmla="*/ 96 h 139"/>
                  <a:gd name="T12" fmla="*/ 94 w 199"/>
                  <a:gd name="T13" fmla="*/ 89 h 139"/>
                  <a:gd name="T14" fmla="*/ 84 w 199"/>
                  <a:gd name="T15" fmla="*/ 87 h 139"/>
                  <a:gd name="T16" fmla="*/ 78 w 199"/>
                  <a:gd name="T17" fmla="*/ 77 h 139"/>
                  <a:gd name="T18" fmla="*/ 61 w 199"/>
                  <a:gd name="T19" fmla="*/ 73 h 139"/>
                  <a:gd name="T20" fmla="*/ 53 w 199"/>
                  <a:gd name="T21" fmla="*/ 58 h 139"/>
                  <a:gd name="T22" fmla="*/ 5 w 199"/>
                  <a:gd name="T23" fmla="*/ 10 h 139"/>
                  <a:gd name="T24" fmla="*/ 0 w 199"/>
                  <a:gd name="T25" fmla="*/ 0 h 139"/>
                  <a:gd name="T26" fmla="*/ 199 w 199"/>
                  <a:gd name="T27" fmla="*/ 0 h 139"/>
                  <a:gd name="T28" fmla="*/ 199 w 199"/>
                  <a:gd name="T29" fmla="*/ 93 h 139"/>
                  <a:gd name="T30" fmla="*/ 140 w 199"/>
                  <a:gd name="T31" fmla="*/ 93 h 139"/>
                  <a:gd name="T32" fmla="*/ 140 w 199"/>
                  <a:gd name="T33"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39">
                    <a:moveTo>
                      <a:pt x="140" y="139"/>
                    </a:moveTo>
                    <a:lnTo>
                      <a:pt x="130" y="133"/>
                    </a:lnTo>
                    <a:lnTo>
                      <a:pt x="136" y="129"/>
                    </a:lnTo>
                    <a:lnTo>
                      <a:pt x="132" y="123"/>
                    </a:lnTo>
                    <a:lnTo>
                      <a:pt x="109" y="106"/>
                    </a:lnTo>
                    <a:lnTo>
                      <a:pt x="103" y="96"/>
                    </a:lnTo>
                    <a:lnTo>
                      <a:pt x="94" y="89"/>
                    </a:lnTo>
                    <a:lnTo>
                      <a:pt x="84" y="87"/>
                    </a:lnTo>
                    <a:lnTo>
                      <a:pt x="78" y="77"/>
                    </a:lnTo>
                    <a:lnTo>
                      <a:pt x="61" y="73"/>
                    </a:lnTo>
                    <a:lnTo>
                      <a:pt x="53" y="58"/>
                    </a:lnTo>
                    <a:lnTo>
                      <a:pt x="5" y="10"/>
                    </a:lnTo>
                    <a:lnTo>
                      <a:pt x="0" y="0"/>
                    </a:lnTo>
                    <a:lnTo>
                      <a:pt x="199" y="0"/>
                    </a:lnTo>
                    <a:lnTo>
                      <a:pt x="199" y="93"/>
                    </a:lnTo>
                    <a:lnTo>
                      <a:pt x="140" y="93"/>
                    </a:lnTo>
                    <a:lnTo>
                      <a:pt x="140" y="1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3" name="Freeform 1283"/>
              <p:cNvSpPr>
                <a:spLocks/>
              </p:cNvSpPr>
              <p:nvPr/>
            </p:nvSpPr>
            <p:spPr bwMode="auto">
              <a:xfrm>
                <a:off x="14516" y="10706"/>
                <a:ext cx="64" cy="83"/>
              </a:xfrm>
              <a:custGeom>
                <a:avLst/>
                <a:gdLst>
                  <a:gd name="T0" fmla="*/ 56 w 64"/>
                  <a:gd name="T1" fmla="*/ 83 h 83"/>
                  <a:gd name="T2" fmla="*/ 46 w 64"/>
                  <a:gd name="T3" fmla="*/ 73 h 83"/>
                  <a:gd name="T4" fmla="*/ 43 w 64"/>
                  <a:gd name="T5" fmla="*/ 64 h 83"/>
                  <a:gd name="T6" fmla="*/ 41 w 64"/>
                  <a:gd name="T7" fmla="*/ 64 h 83"/>
                  <a:gd name="T8" fmla="*/ 31 w 64"/>
                  <a:gd name="T9" fmla="*/ 70 h 83"/>
                  <a:gd name="T10" fmla="*/ 18 w 64"/>
                  <a:gd name="T11" fmla="*/ 83 h 83"/>
                  <a:gd name="T12" fmla="*/ 10 w 64"/>
                  <a:gd name="T13" fmla="*/ 77 h 83"/>
                  <a:gd name="T14" fmla="*/ 6 w 64"/>
                  <a:gd name="T15" fmla="*/ 33 h 83"/>
                  <a:gd name="T16" fmla="*/ 2 w 64"/>
                  <a:gd name="T17" fmla="*/ 33 h 83"/>
                  <a:gd name="T18" fmla="*/ 0 w 64"/>
                  <a:gd name="T19" fmla="*/ 2 h 83"/>
                  <a:gd name="T20" fmla="*/ 52 w 64"/>
                  <a:gd name="T21" fmla="*/ 0 h 83"/>
                  <a:gd name="T22" fmla="*/ 62 w 64"/>
                  <a:gd name="T23" fmla="*/ 0 h 83"/>
                  <a:gd name="T24" fmla="*/ 64 w 64"/>
                  <a:gd name="T25" fmla="*/ 81 h 83"/>
                  <a:gd name="T26" fmla="*/ 56 w 64"/>
                  <a:gd name="T2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3">
                    <a:moveTo>
                      <a:pt x="56" y="83"/>
                    </a:moveTo>
                    <a:lnTo>
                      <a:pt x="46" y="73"/>
                    </a:lnTo>
                    <a:lnTo>
                      <a:pt x="43" y="64"/>
                    </a:lnTo>
                    <a:lnTo>
                      <a:pt x="41" y="64"/>
                    </a:lnTo>
                    <a:lnTo>
                      <a:pt x="31" y="70"/>
                    </a:lnTo>
                    <a:lnTo>
                      <a:pt x="18" y="83"/>
                    </a:lnTo>
                    <a:lnTo>
                      <a:pt x="10" y="77"/>
                    </a:lnTo>
                    <a:lnTo>
                      <a:pt x="6" y="33"/>
                    </a:lnTo>
                    <a:lnTo>
                      <a:pt x="2" y="33"/>
                    </a:lnTo>
                    <a:lnTo>
                      <a:pt x="0" y="2"/>
                    </a:lnTo>
                    <a:lnTo>
                      <a:pt x="52" y="0"/>
                    </a:lnTo>
                    <a:lnTo>
                      <a:pt x="62" y="0"/>
                    </a:lnTo>
                    <a:lnTo>
                      <a:pt x="64" y="81"/>
                    </a:lnTo>
                    <a:lnTo>
                      <a:pt x="56"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4" name="Freeform 1284"/>
              <p:cNvSpPr>
                <a:spLocks/>
              </p:cNvSpPr>
              <p:nvPr/>
            </p:nvSpPr>
            <p:spPr bwMode="auto">
              <a:xfrm>
                <a:off x="11930" y="10685"/>
                <a:ext cx="411" cy="323"/>
              </a:xfrm>
              <a:custGeom>
                <a:avLst/>
                <a:gdLst>
                  <a:gd name="T0" fmla="*/ 399 w 411"/>
                  <a:gd name="T1" fmla="*/ 200 h 323"/>
                  <a:gd name="T2" fmla="*/ 390 w 411"/>
                  <a:gd name="T3" fmla="*/ 202 h 323"/>
                  <a:gd name="T4" fmla="*/ 386 w 411"/>
                  <a:gd name="T5" fmla="*/ 208 h 323"/>
                  <a:gd name="T6" fmla="*/ 380 w 411"/>
                  <a:gd name="T7" fmla="*/ 210 h 323"/>
                  <a:gd name="T8" fmla="*/ 369 w 411"/>
                  <a:gd name="T9" fmla="*/ 225 h 323"/>
                  <a:gd name="T10" fmla="*/ 363 w 411"/>
                  <a:gd name="T11" fmla="*/ 223 h 323"/>
                  <a:gd name="T12" fmla="*/ 359 w 411"/>
                  <a:gd name="T13" fmla="*/ 223 h 323"/>
                  <a:gd name="T14" fmla="*/ 357 w 411"/>
                  <a:gd name="T15" fmla="*/ 227 h 323"/>
                  <a:gd name="T16" fmla="*/ 350 w 411"/>
                  <a:gd name="T17" fmla="*/ 227 h 323"/>
                  <a:gd name="T18" fmla="*/ 344 w 411"/>
                  <a:gd name="T19" fmla="*/ 221 h 323"/>
                  <a:gd name="T20" fmla="*/ 342 w 411"/>
                  <a:gd name="T21" fmla="*/ 217 h 323"/>
                  <a:gd name="T22" fmla="*/ 328 w 411"/>
                  <a:gd name="T23" fmla="*/ 217 h 323"/>
                  <a:gd name="T24" fmla="*/ 323 w 411"/>
                  <a:gd name="T25" fmla="*/ 221 h 323"/>
                  <a:gd name="T26" fmla="*/ 321 w 411"/>
                  <a:gd name="T27" fmla="*/ 242 h 323"/>
                  <a:gd name="T28" fmla="*/ 311 w 411"/>
                  <a:gd name="T29" fmla="*/ 252 h 323"/>
                  <a:gd name="T30" fmla="*/ 302 w 411"/>
                  <a:gd name="T31" fmla="*/ 283 h 323"/>
                  <a:gd name="T32" fmla="*/ 302 w 411"/>
                  <a:gd name="T33" fmla="*/ 292 h 323"/>
                  <a:gd name="T34" fmla="*/ 294 w 411"/>
                  <a:gd name="T35" fmla="*/ 300 h 323"/>
                  <a:gd name="T36" fmla="*/ 292 w 411"/>
                  <a:gd name="T37" fmla="*/ 308 h 323"/>
                  <a:gd name="T38" fmla="*/ 292 w 411"/>
                  <a:gd name="T39" fmla="*/ 309 h 323"/>
                  <a:gd name="T40" fmla="*/ 296 w 411"/>
                  <a:gd name="T41" fmla="*/ 311 h 323"/>
                  <a:gd name="T42" fmla="*/ 292 w 411"/>
                  <a:gd name="T43" fmla="*/ 319 h 323"/>
                  <a:gd name="T44" fmla="*/ 294 w 411"/>
                  <a:gd name="T45" fmla="*/ 323 h 323"/>
                  <a:gd name="T46" fmla="*/ 27 w 411"/>
                  <a:gd name="T47" fmla="*/ 304 h 323"/>
                  <a:gd name="T48" fmla="*/ 31 w 411"/>
                  <a:gd name="T49" fmla="*/ 263 h 323"/>
                  <a:gd name="T50" fmla="*/ 0 w 411"/>
                  <a:gd name="T51" fmla="*/ 260 h 323"/>
                  <a:gd name="T52" fmla="*/ 2 w 411"/>
                  <a:gd name="T53" fmla="*/ 231 h 323"/>
                  <a:gd name="T54" fmla="*/ 4 w 411"/>
                  <a:gd name="T55" fmla="*/ 231 h 323"/>
                  <a:gd name="T56" fmla="*/ 14 w 411"/>
                  <a:gd name="T57" fmla="*/ 140 h 323"/>
                  <a:gd name="T58" fmla="*/ 161 w 411"/>
                  <a:gd name="T59" fmla="*/ 152 h 323"/>
                  <a:gd name="T60" fmla="*/ 175 w 411"/>
                  <a:gd name="T61" fmla="*/ 0 h 323"/>
                  <a:gd name="T62" fmla="*/ 411 w 411"/>
                  <a:gd name="T63" fmla="*/ 16 h 323"/>
                  <a:gd name="T64" fmla="*/ 399 w 411"/>
                  <a:gd name="T65" fmla="*/ 20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1" h="323">
                    <a:moveTo>
                      <a:pt x="399" y="200"/>
                    </a:moveTo>
                    <a:lnTo>
                      <a:pt x="390" y="202"/>
                    </a:lnTo>
                    <a:lnTo>
                      <a:pt x="386" y="208"/>
                    </a:lnTo>
                    <a:lnTo>
                      <a:pt x="380" y="210"/>
                    </a:lnTo>
                    <a:lnTo>
                      <a:pt x="369" y="225"/>
                    </a:lnTo>
                    <a:lnTo>
                      <a:pt x="363" y="223"/>
                    </a:lnTo>
                    <a:lnTo>
                      <a:pt x="359" y="223"/>
                    </a:lnTo>
                    <a:lnTo>
                      <a:pt x="357" y="227"/>
                    </a:lnTo>
                    <a:lnTo>
                      <a:pt x="350" y="227"/>
                    </a:lnTo>
                    <a:lnTo>
                      <a:pt x="344" y="221"/>
                    </a:lnTo>
                    <a:lnTo>
                      <a:pt x="342" y="217"/>
                    </a:lnTo>
                    <a:lnTo>
                      <a:pt x="328" y="217"/>
                    </a:lnTo>
                    <a:lnTo>
                      <a:pt x="323" y="221"/>
                    </a:lnTo>
                    <a:lnTo>
                      <a:pt x="321" y="242"/>
                    </a:lnTo>
                    <a:lnTo>
                      <a:pt x="311" y="252"/>
                    </a:lnTo>
                    <a:lnTo>
                      <a:pt x="302" y="283"/>
                    </a:lnTo>
                    <a:lnTo>
                      <a:pt x="302" y="292"/>
                    </a:lnTo>
                    <a:lnTo>
                      <a:pt x="294" y="300"/>
                    </a:lnTo>
                    <a:lnTo>
                      <a:pt x="292" y="308"/>
                    </a:lnTo>
                    <a:lnTo>
                      <a:pt x="292" y="309"/>
                    </a:lnTo>
                    <a:lnTo>
                      <a:pt x="296" y="311"/>
                    </a:lnTo>
                    <a:lnTo>
                      <a:pt x="292" y="319"/>
                    </a:lnTo>
                    <a:lnTo>
                      <a:pt x="294" y="323"/>
                    </a:lnTo>
                    <a:lnTo>
                      <a:pt x="27" y="304"/>
                    </a:lnTo>
                    <a:lnTo>
                      <a:pt x="31" y="263"/>
                    </a:lnTo>
                    <a:lnTo>
                      <a:pt x="0" y="260"/>
                    </a:lnTo>
                    <a:lnTo>
                      <a:pt x="2" y="231"/>
                    </a:lnTo>
                    <a:lnTo>
                      <a:pt x="4" y="231"/>
                    </a:lnTo>
                    <a:lnTo>
                      <a:pt x="14" y="140"/>
                    </a:lnTo>
                    <a:lnTo>
                      <a:pt x="161" y="152"/>
                    </a:lnTo>
                    <a:lnTo>
                      <a:pt x="175" y="0"/>
                    </a:lnTo>
                    <a:lnTo>
                      <a:pt x="411" y="16"/>
                    </a:lnTo>
                    <a:lnTo>
                      <a:pt x="399" y="2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5" name="Freeform 1285"/>
              <p:cNvSpPr>
                <a:spLocks/>
              </p:cNvSpPr>
              <p:nvPr/>
            </p:nvSpPr>
            <p:spPr bwMode="auto">
              <a:xfrm>
                <a:off x="15090" y="10710"/>
                <a:ext cx="164" cy="219"/>
              </a:xfrm>
              <a:custGeom>
                <a:avLst/>
                <a:gdLst>
                  <a:gd name="T0" fmla="*/ 158 w 164"/>
                  <a:gd name="T1" fmla="*/ 121 h 219"/>
                  <a:gd name="T2" fmla="*/ 164 w 164"/>
                  <a:gd name="T3" fmla="*/ 213 h 219"/>
                  <a:gd name="T4" fmla="*/ 43 w 164"/>
                  <a:gd name="T5" fmla="*/ 219 h 219"/>
                  <a:gd name="T6" fmla="*/ 41 w 164"/>
                  <a:gd name="T7" fmla="*/ 190 h 219"/>
                  <a:gd name="T8" fmla="*/ 10 w 164"/>
                  <a:gd name="T9" fmla="*/ 190 h 219"/>
                  <a:gd name="T10" fmla="*/ 8 w 164"/>
                  <a:gd name="T11" fmla="*/ 162 h 219"/>
                  <a:gd name="T12" fmla="*/ 2 w 164"/>
                  <a:gd name="T13" fmla="*/ 69 h 219"/>
                  <a:gd name="T14" fmla="*/ 0 w 164"/>
                  <a:gd name="T15" fmla="*/ 8 h 219"/>
                  <a:gd name="T16" fmla="*/ 152 w 164"/>
                  <a:gd name="T17" fmla="*/ 0 h 219"/>
                  <a:gd name="T18" fmla="*/ 158 w 164"/>
                  <a:gd name="T19" fmla="*/ 12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219">
                    <a:moveTo>
                      <a:pt x="158" y="121"/>
                    </a:moveTo>
                    <a:lnTo>
                      <a:pt x="164" y="213"/>
                    </a:lnTo>
                    <a:lnTo>
                      <a:pt x="43" y="219"/>
                    </a:lnTo>
                    <a:lnTo>
                      <a:pt x="41" y="190"/>
                    </a:lnTo>
                    <a:lnTo>
                      <a:pt x="10" y="190"/>
                    </a:lnTo>
                    <a:lnTo>
                      <a:pt x="8" y="162"/>
                    </a:lnTo>
                    <a:lnTo>
                      <a:pt x="2" y="69"/>
                    </a:lnTo>
                    <a:lnTo>
                      <a:pt x="0" y="8"/>
                    </a:lnTo>
                    <a:lnTo>
                      <a:pt x="152" y="0"/>
                    </a:lnTo>
                    <a:lnTo>
                      <a:pt x="158"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6" name="Freeform 1286"/>
              <p:cNvSpPr>
                <a:spLocks/>
              </p:cNvSpPr>
              <p:nvPr/>
            </p:nvSpPr>
            <p:spPr bwMode="auto">
              <a:xfrm>
                <a:off x="10089" y="10468"/>
                <a:ext cx="616" cy="480"/>
              </a:xfrm>
              <a:custGeom>
                <a:avLst/>
                <a:gdLst>
                  <a:gd name="T0" fmla="*/ 19 w 616"/>
                  <a:gd name="T1" fmla="*/ 0 h 480"/>
                  <a:gd name="T2" fmla="*/ 180 w 616"/>
                  <a:gd name="T3" fmla="*/ 25 h 480"/>
                  <a:gd name="T4" fmla="*/ 326 w 616"/>
                  <a:gd name="T5" fmla="*/ 46 h 480"/>
                  <a:gd name="T6" fmla="*/ 610 w 616"/>
                  <a:gd name="T7" fmla="*/ 135 h 480"/>
                  <a:gd name="T8" fmla="*/ 601 w 616"/>
                  <a:gd name="T9" fmla="*/ 252 h 480"/>
                  <a:gd name="T10" fmla="*/ 587 w 616"/>
                  <a:gd name="T11" fmla="*/ 379 h 480"/>
                  <a:gd name="T12" fmla="*/ 589 w 616"/>
                  <a:gd name="T13" fmla="*/ 409 h 480"/>
                  <a:gd name="T14" fmla="*/ 526 w 616"/>
                  <a:gd name="T15" fmla="*/ 430 h 480"/>
                  <a:gd name="T16" fmla="*/ 489 w 616"/>
                  <a:gd name="T17" fmla="*/ 453 h 480"/>
                  <a:gd name="T18" fmla="*/ 445 w 616"/>
                  <a:gd name="T19" fmla="*/ 480 h 480"/>
                  <a:gd name="T20" fmla="*/ 384 w 616"/>
                  <a:gd name="T21" fmla="*/ 469 h 480"/>
                  <a:gd name="T22" fmla="*/ 374 w 616"/>
                  <a:gd name="T23" fmla="*/ 452 h 480"/>
                  <a:gd name="T24" fmla="*/ 367 w 616"/>
                  <a:gd name="T25" fmla="*/ 438 h 480"/>
                  <a:gd name="T26" fmla="*/ 353 w 616"/>
                  <a:gd name="T27" fmla="*/ 423 h 480"/>
                  <a:gd name="T28" fmla="*/ 334 w 616"/>
                  <a:gd name="T29" fmla="*/ 417 h 480"/>
                  <a:gd name="T30" fmla="*/ 326 w 616"/>
                  <a:gd name="T31" fmla="*/ 423 h 480"/>
                  <a:gd name="T32" fmla="*/ 319 w 616"/>
                  <a:gd name="T33" fmla="*/ 425 h 480"/>
                  <a:gd name="T34" fmla="*/ 299 w 616"/>
                  <a:gd name="T35" fmla="*/ 453 h 480"/>
                  <a:gd name="T36" fmla="*/ 265 w 616"/>
                  <a:gd name="T37" fmla="*/ 461 h 480"/>
                  <a:gd name="T38" fmla="*/ 255 w 616"/>
                  <a:gd name="T39" fmla="*/ 444 h 480"/>
                  <a:gd name="T40" fmla="*/ 263 w 616"/>
                  <a:gd name="T41" fmla="*/ 434 h 480"/>
                  <a:gd name="T42" fmla="*/ 259 w 616"/>
                  <a:gd name="T43" fmla="*/ 419 h 480"/>
                  <a:gd name="T44" fmla="*/ 257 w 616"/>
                  <a:gd name="T45" fmla="*/ 409 h 480"/>
                  <a:gd name="T46" fmla="*/ 234 w 616"/>
                  <a:gd name="T47" fmla="*/ 402 h 480"/>
                  <a:gd name="T48" fmla="*/ 217 w 616"/>
                  <a:gd name="T49" fmla="*/ 384 h 480"/>
                  <a:gd name="T50" fmla="*/ 219 w 616"/>
                  <a:gd name="T51" fmla="*/ 338 h 480"/>
                  <a:gd name="T52" fmla="*/ 207 w 616"/>
                  <a:gd name="T53" fmla="*/ 331 h 480"/>
                  <a:gd name="T54" fmla="*/ 207 w 616"/>
                  <a:gd name="T55" fmla="*/ 319 h 480"/>
                  <a:gd name="T56" fmla="*/ 209 w 616"/>
                  <a:gd name="T57" fmla="*/ 313 h 480"/>
                  <a:gd name="T58" fmla="*/ 203 w 616"/>
                  <a:gd name="T59" fmla="*/ 300 h 480"/>
                  <a:gd name="T60" fmla="*/ 196 w 616"/>
                  <a:gd name="T61" fmla="*/ 273 h 480"/>
                  <a:gd name="T62" fmla="*/ 192 w 616"/>
                  <a:gd name="T63" fmla="*/ 265 h 480"/>
                  <a:gd name="T64" fmla="*/ 186 w 616"/>
                  <a:gd name="T65" fmla="*/ 246 h 480"/>
                  <a:gd name="T66" fmla="*/ 180 w 616"/>
                  <a:gd name="T67" fmla="*/ 202 h 480"/>
                  <a:gd name="T68" fmla="*/ 169 w 616"/>
                  <a:gd name="T69" fmla="*/ 185 h 480"/>
                  <a:gd name="T70" fmla="*/ 163 w 616"/>
                  <a:gd name="T71" fmla="*/ 171 h 480"/>
                  <a:gd name="T72" fmla="*/ 96 w 616"/>
                  <a:gd name="T73" fmla="*/ 131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6" h="480">
                    <a:moveTo>
                      <a:pt x="0" y="116"/>
                    </a:moveTo>
                    <a:lnTo>
                      <a:pt x="19" y="0"/>
                    </a:lnTo>
                    <a:lnTo>
                      <a:pt x="171" y="25"/>
                    </a:lnTo>
                    <a:lnTo>
                      <a:pt x="180" y="25"/>
                    </a:lnTo>
                    <a:lnTo>
                      <a:pt x="278" y="39"/>
                    </a:lnTo>
                    <a:lnTo>
                      <a:pt x="326" y="46"/>
                    </a:lnTo>
                    <a:lnTo>
                      <a:pt x="614" y="89"/>
                    </a:lnTo>
                    <a:lnTo>
                      <a:pt x="610" y="135"/>
                    </a:lnTo>
                    <a:lnTo>
                      <a:pt x="616" y="135"/>
                    </a:lnTo>
                    <a:lnTo>
                      <a:pt x="601" y="252"/>
                    </a:lnTo>
                    <a:lnTo>
                      <a:pt x="605" y="254"/>
                    </a:lnTo>
                    <a:lnTo>
                      <a:pt x="587" y="379"/>
                    </a:lnTo>
                    <a:lnTo>
                      <a:pt x="593" y="379"/>
                    </a:lnTo>
                    <a:lnTo>
                      <a:pt x="589" y="409"/>
                    </a:lnTo>
                    <a:lnTo>
                      <a:pt x="530" y="402"/>
                    </a:lnTo>
                    <a:lnTo>
                      <a:pt x="526" y="430"/>
                    </a:lnTo>
                    <a:lnTo>
                      <a:pt x="493" y="429"/>
                    </a:lnTo>
                    <a:lnTo>
                      <a:pt x="489" y="453"/>
                    </a:lnTo>
                    <a:lnTo>
                      <a:pt x="449" y="450"/>
                    </a:lnTo>
                    <a:lnTo>
                      <a:pt x="445" y="480"/>
                    </a:lnTo>
                    <a:lnTo>
                      <a:pt x="388" y="475"/>
                    </a:lnTo>
                    <a:lnTo>
                      <a:pt x="384" y="469"/>
                    </a:lnTo>
                    <a:lnTo>
                      <a:pt x="376" y="463"/>
                    </a:lnTo>
                    <a:lnTo>
                      <a:pt x="374" y="452"/>
                    </a:lnTo>
                    <a:lnTo>
                      <a:pt x="368" y="446"/>
                    </a:lnTo>
                    <a:lnTo>
                      <a:pt x="367" y="438"/>
                    </a:lnTo>
                    <a:lnTo>
                      <a:pt x="355" y="429"/>
                    </a:lnTo>
                    <a:lnTo>
                      <a:pt x="353" y="423"/>
                    </a:lnTo>
                    <a:lnTo>
                      <a:pt x="344" y="425"/>
                    </a:lnTo>
                    <a:lnTo>
                      <a:pt x="334" y="417"/>
                    </a:lnTo>
                    <a:lnTo>
                      <a:pt x="332" y="417"/>
                    </a:lnTo>
                    <a:lnTo>
                      <a:pt x="326" y="423"/>
                    </a:lnTo>
                    <a:lnTo>
                      <a:pt x="320" y="419"/>
                    </a:lnTo>
                    <a:lnTo>
                      <a:pt x="319" y="425"/>
                    </a:lnTo>
                    <a:lnTo>
                      <a:pt x="309" y="429"/>
                    </a:lnTo>
                    <a:lnTo>
                      <a:pt x="299" y="453"/>
                    </a:lnTo>
                    <a:lnTo>
                      <a:pt x="282" y="455"/>
                    </a:lnTo>
                    <a:lnTo>
                      <a:pt x="265" y="461"/>
                    </a:lnTo>
                    <a:lnTo>
                      <a:pt x="251" y="452"/>
                    </a:lnTo>
                    <a:lnTo>
                      <a:pt x="255" y="444"/>
                    </a:lnTo>
                    <a:lnTo>
                      <a:pt x="263" y="442"/>
                    </a:lnTo>
                    <a:lnTo>
                      <a:pt x="263" y="434"/>
                    </a:lnTo>
                    <a:lnTo>
                      <a:pt x="257" y="425"/>
                    </a:lnTo>
                    <a:lnTo>
                      <a:pt x="259" y="419"/>
                    </a:lnTo>
                    <a:lnTo>
                      <a:pt x="253" y="415"/>
                    </a:lnTo>
                    <a:lnTo>
                      <a:pt x="257" y="409"/>
                    </a:lnTo>
                    <a:lnTo>
                      <a:pt x="244" y="407"/>
                    </a:lnTo>
                    <a:lnTo>
                      <a:pt x="234" y="402"/>
                    </a:lnTo>
                    <a:lnTo>
                      <a:pt x="223" y="404"/>
                    </a:lnTo>
                    <a:lnTo>
                      <a:pt x="217" y="384"/>
                    </a:lnTo>
                    <a:lnTo>
                      <a:pt x="211" y="382"/>
                    </a:lnTo>
                    <a:lnTo>
                      <a:pt x="219" y="338"/>
                    </a:lnTo>
                    <a:lnTo>
                      <a:pt x="209" y="334"/>
                    </a:lnTo>
                    <a:lnTo>
                      <a:pt x="207" y="331"/>
                    </a:lnTo>
                    <a:lnTo>
                      <a:pt x="205" y="325"/>
                    </a:lnTo>
                    <a:lnTo>
                      <a:pt x="207" y="319"/>
                    </a:lnTo>
                    <a:lnTo>
                      <a:pt x="207" y="315"/>
                    </a:lnTo>
                    <a:lnTo>
                      <a:pt x="209" y="313"/>
                    </a:lnTo>
                    <a:lnTo>
                      <a:pt x="209" y="309"/>
                    </a:lnTo>
                    <a:lnTo>
                      <a:pt x="203" y="300"/>
                    </a:lnTo>
                    <a:lnTo>
                      <a:pt x="203" y="279"/>
                    </a:lnTo>
                    <a:lnTo>
                      <a:pt x="196" y="273"/>
                    </a:lnTo>
                    <a:lnTo>
                      <a:pt x="194" y="275"/>
                    </a:lnTo>
                    <a:lnTo>
                      <a:pt x="192" y="265"/>
                    </a:lnTo>
                    <a:lnTo>
                      <a:pt x="188" y="265"/>
                    </a:lnTo>
                    <a:lnTo>
                      <a:pt x="186" y="246"/>
                    </a:lnTo>
                    <a:lnTo>
                      <a:pt x="175" y="227"/>
                    </a:lnTo>
                    <a:lnTo>
                      <a:pt x="180" y="202"/>
                    </a:lnTo>
                    <a:lnTo>
                      <a:pt x="176" y="187"/>
                    </a:lnTo>
                    <a:lnTo>
                      <a:pt x="169" y="185"/>
                    </a:lnTo>
                    <a:lnTo>
                      <a:pt x="163" y="181"/>
                    </a:lnTo>
                    <a:lnTo>
                      <a:pt x="163" y="171"/>
                    </a:lnTo>
                    <a:lnTo>
                      <a:pt x="90" y="160"/>
                    </a:lnTo>
                    <a:lnTo>
                      <a:pt x="96" y="131"/>
                    </a:lnTo>
                    <a:lnTo>
                      <a:pt x="0"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7" name="Freeform 1287"/>
              <p:cNvSpPr>
                <a:spLocks/>
              </p:cNvSpPr>
              <p:nvPr/>
            </p:nvSpPr>
            <p:spPr bwMode="auto">
              <a:xfrm>
                <a:off x="11552" y="10655"/>
                <a:ext cx="278" cy="309"/>
              </a:xfrm>
              <a:custGeom>
                <a:avLst/>
                <a:gdLst>
                  <a:gd name="T0" fmla="*/ 0 w 278"/>
                  <a:gd name="T1" fmla="*/ 286 h 309"/>
                  <a:gd name="T2" fmla="*/ 17 w 278"/>
                  <a:gd name="T3" fmla="*/ 74 h 309"/>
                  <a:gd name="T4" fmla="*/ 21 w 278"/>
                  <a:gd name="T5" fmla="*/ 74 h 309"/>
                  <a:gd name="T6" fmla="*/ 25 w 278"/>
                  <a:gd name="T7" fmla="*/ 42 h 309"/>
                  <a:gd name="T8" fmla="*/ 21 w 278"/>
                  <a:gd name="T9" fmla="*/ 42 h 309"/>
                  <a:gd name="T10" fmla="*/ 25 w 278"/>
                  <a:gd name="T11" fmla="*/ 0 h 309"/>
                  <a:gd name="T12" fmla="*/ 36 w 278"/>
                  <a:gd name="T13" fmla="*/ 2 h 309"/>
                  <a:gd name="T14" fmla="*/ 278 w 278"/>
                  <a:gd name="T15" fmla="*/ 25 h 309"/>
                  <a:gd name="T16" fmla="*/ 267 w 278"/>
                  <a:gd name="T17" fmla="*/ 172 h 309"/>
                  <a:gd name="T18" fmla="*/ 255 w 278"/>
                  <a:gd name="T19" fmla="*/ 309 h 309"/>
                  <a:gd name="T20" fmla="*/ 0 w 278"/>
                  <a:gd name="T21" fmla="*/ 28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8" h="309">
                    <a:moveTo>
                      <a:pt x="0" y="286"/>
                    </a:moveTo>
                    <a:lnTo>
                      <a:pt x="17" y="74"/>
                    </a:lnTo>
                    <a:lnTo>
                      <a:pt x="21" y="74"/>
                    </a:lnTo>
                    <a:lnTo>
                      <a:pt x="25" y="42"/>
                    </a:lnTo>
                    <a:lnTo>
                      <a:pt x="21" y="42"/>
                    </a:lnTo>
                    <a:lnTo>
                      <a:pt x="25" y="0"/>
                    </a:lnTo>
                    <a:lnTo>
                      <a:pt x="36" y="2"/>
                    </a:lnTo>
                    <a:lnTo>
                      <a:pt x="278" y="25"/>
                    </a:lnTo>
                    <a:lnTo>
                      <a:pt x="267" y="172"/>
                    </a:lnTo>
                    <a:lnTo>
                      <a:pt x="255" y="309"/>
                    </a:lnTo>
                    <a:lnTo>
                      <a:pt x="0" y="2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8" name="Freeform 1288"/>
              <p:cNvSpPr>
                <a:spLocks/>
              </p:cNvSpPr>
              <p:nvPr/>
            </p:nvSpPr>
            <p:spPr bwMode="auto">
              <a:xfrm>
                <a:off x="10676" y="10557"/>
                <a:ext cx="365" cy="338"/>
              </a:xfrm>
              <a:custGeom>
                <a:avLst/>
                <a:gdLst>
                  <a:gd name="T0" fmla="*/ 6 w 365"/>
                  <a:gd name="T1" fmla="*/ 290 h 338"/>
                  <a:gd name="T2" fmla="*/ 0 w 365"/>
                  <a:gd name="T3" fmla="*/ 290 h 338"/>
                  <a:gd name="T4" fmla="*/ 18 w 365"/>
                  <a:gd name="T5" fmla="*/ 165 h 338"/>
                  <a:gd name="T6" fmla="*/ 14 w 365"/>
                  <a:gd name="T7" fmla="*/ 163 h 338"/>
                  <a:gd name="T8" fmla="*/ 29 w 365"/>
                  <a:gd name="T9" fmla="*/ 46 h 338"/>
                  <a:gd name="T10" fmla="*/ 23 w 365"/>
                  <a:gd name="T11" fmla="*/ 46 h 338"/>
                  <a:gd name="T12" fmla="*/ 27 w 365"/>
                  <a:gd name="T13" fmla="*/ 0 h 338"/>
                  <a:gd name="T14" fmla="*/ 117 w 365"/>
                  <a:gd name="T15" fmla="*/ 9 h 338"/>
                  <a:gd name="T16" fmla="*/ 208 w 365"/>
                  <a:gd name="T17" fmla="*/ 21 h 338"/>
                  <a:gd name="T18" fmla="*/ 212 w 365"/>
                  <a:gd name="T19" fmla="*/ 28 h 338"/>
                  <a:gd name="T20" fmla="*/ 210 w 365"/>
                  <a:gd name="T21" fmla="*/ 42 h 338"/>
                  <a:gd name="T22" fmla="*/ 213 w 365"/>
                  <a:gd name="T23" fmla="*/ 50 h 338"/>
                  <a:gd name="T24" fmla="*/ 212 w 365"/>
                  <a:gd name="T25" fmla="*/ 63 h 338"/>
                  <a:gd name="T26" fmla="*/ 215 w 365"/>
                  <a:gd name="T27" fmla="*/ 73 h 338"/>
                  <a:gd name="T28" fmla="*/ 217 w 365"/>
                  <a:gd name="T29" fmla="*/ 86 h 338"/>
                  <a:gd name="T30" fmla="*/ 213 w 365"/>
                  <a:gd name="T31" fmla="*/ 96 h 338"/>
                  <a:gd name="T32" fmla="*/ 233 w 365"/>
                  <a:gd name="T33" fmla="*/ 105 h 338"/>
                  <a:gd name="T34" fmla="*/ 229 w 365"/>
                  <a:gd name="T35" fmla="*/ 119 h 338"/>
                  <a:gd name="T36" fmla="*/ 235 w 365"/>
                  <a:gd name="T37" fmla="*/ 124 h 338"/>
                  <a:gd name="T38" fmla="*/ 248 w 365"/>
                  <a:gd name="T39" fmla="*/ 128 h 338"/>
                  <a:gd name="T40" fmla="*/ 248 w 365"/>
                  <a:gd name="T41" fmla="*/ 138 h 338"/>
                  <a:gd name="T42" fmla="*/ 250 w 365"/>
                  <a:gd name="T43" fmla="*/ 140 h 338"/>
                  <a:gd name="T44" fmla="*/ 263 w 365"/>
                  <a:gd name="T45" fmla="*/ 136 h 338"/>
                  <a:gd name="T46" fmla="*/ 277 w 365"/>
                  <a:gd name="T47" fmla="*/ 144 h 338"/>
                  <a:gd name="T48" fmla="*/ 277 w 365"/>
                  <a:gd name="T49" fmla="*/ 148 h 338"/>
                  <a:gd name="T50" fmla="*/ 283 w 365"/>
                  <a:gd name="T51" fmla="*/ 151 h 338"/>
                  <a:gd name="T52" fmla="*/ 281 w 365"/>
                  <a:gd name="T53" fmla="*/ 159 h 338"/>
                  <a:gd name="T54" fmla="*/ 290 w 365"/>
                  <a:gd name="T55" fmla="*/ 159 h 338"/>
                  <a:gd name="T56" fmla="*/ 290 w 365"/>
                  <a:gd name="T57" fmla="*/ 169 h 338"/>
                  <a:gd name="T58" fmla="*/ 292 w 365"/>
                  <a:gd name="T59" fmla="*/ 171 h 338"/>
                  <a:gd name="T60" fmla="*/ 306 w 365"/>
                  <a:gd name="T61" fmla="*/ 172 h 338"/>
                  <a:gd name="T62" fmla="*/ 306 w 365"/>
                  <a:gd name="T63" fmla="*/ 176 h 338"/>
                  <a:gd name="T64" fmla="*/ 315 w 365"/>
                  <a:gd name="T65" fmla="*/ 180 h 338"/>
                  <a:gd name="T66" fmla="*/ 317 w 365"/>
                  <a:gd name="T67" fmla="*/ 192 h 338"/>
                  <a:gd name="T68" fmla="*/ 323 w 365"/>
                  <a:gd name="T69" fmla="*/ 197 h 338"/>
                  <a:gd name="T70" fmla="*/ 325 w 365"/>
                  <a:gd name="T71" fmla="*/ 205 h 338"/>
                  <a:gd name="T72" fmla="*/ 331 w 365"/>
                  <a:gd name="T73" fmla="*/ 213 h 338"/>
                  <a:gd name="T74" fmla="*/ 329 w 365"/>
                  <a:gd name="T75" fmla="*/ 224 h 338"/>
                  <a:gd name="T76" fmla="*/ 331 w 365"/>
                  <a:gd name="T77" fmla="*/ 228 h 338"/>
                  <a:gd name="T78" fmla="*/ 338 w 365"/>
                  <a:gd name="T79" fmla="*/ 232 h 338"/>
                  <a:gd name="T80" fmla="*/ 350 w 365"/>
                  <a:gd name="T81" fmla="*/ 230 h 338"/>
                  <a:gd name="T82" fmla="*/ 354 w 365"/>
                  <a:gd name="T83" fmla="*/ 234 h 338"/>
                  <a:gd name="T84" fmla="*/ 356 w 365"/>
                  <a:gd name="T85" fmla="*/ 251 h 338"/>
                  <a:gd name="T86" fmla="*/ 361 w 365"/>
                  <a:gd name="T87" fmla="*/ 253 h 338"/>
                  <a:gd name="T88" fmla="*/ 359 w 365"/>
                  <a:gd name="T89" fmla="*/ 259 h 338"/>
                  <a:gd name="T90" fmla="*/ 363 w 365"/>
                  <a:gd name="T91" fmla="*/ 265 h 338"/>
                  <a:gd name="T92" fmla="*/ 357 w 365"/>
                  <a:gd name="T93" fmla="*/ 276 h 338"/>
                  <a:gd name="T94" fmla="*/ 365 w 365"/>
                  <a:gd name="T95" fmla="*/ 282 h 338"/>
                  <a:gd name="T96" fmla="*/ 359 w 365"/>
                  <a:gd name="T97" fmla="*/ 338 h 338"/>
                  <a:gd name="T98" fmla="*/ 6 w 365"/>
                  <a:gd name="T99" fmla="*/ 29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5" h="338">
                    <a:moveTo>
                      <a:pt x="6" y="290"/>
                    </a:moveTo>
                    <a:lnTo>
                      <a:pt x="0" y="290"/>
                    </a:lnTo>
                    <a:lnTo>
                      <a:pt x="18" y="165"/>
                    </a:lnTo>
                    <a:lnTo>
                      <a:pt x="14" y="163"/>
                    </a:lnTo>
                    <a:lnTo>
                      <a:pt x="29" y="46"/>
                    </a:lnTo>
                    <a:lnTo>
                      <a:pt x="23" y="46"/>
                    </a:lnTo>
                    <a:lnTo>
                      <a:pt x="27" y="0"/>
                    </a:lnTo>
                    <a:lnTo>
                      <a:pt x="117" y="9"/>
                    </a:lnTo>
                    <a:lnTo>
                      <a:pt x="208" y="21"/>
                    </a:lnTo>
                    <a:lnTo>
                      <a:pt x="212" y="28"/>
                    </a:lnTo>
                    <a:lnTo>
                      <a:pt x="210" y="42"/>
                    </a:lnTo>
                    <a:lnTo>
                      <a:pt x="213" y="50"/>
                    </a:lnTo>
                    <a:lnTo>
                      <a:pt x="212" y="63"/>
                    </a:lnTo>
                    <a:lnTo>
                      <a:pt x="215" y="73"/>
                    </a:lnTo>
                    <a:lnTo>
                      <a:pt x="217" y="86"/>
                    </a:lnTo>
                    <a:lnTo>
                      <a:pt x="213" y="96"/>
                    </a:lnTo>
                    <a:lnTo>
                      <a:pt x="233" y="105"/>
                    </a:lnTo>
                    <a:lnTo>
                      <a:pt x="229" y="119"/>
                    </a:lnTo>
                    <a:lnTo>
                      <a:pt x="235" y="124"/>
                    </a:lnTo>
                    <a:lnTo>
                      <a:pt x="248" y="128"/>
                    </a:lnTo>
                    <a:lnTo>
                      <a:pt x="248" y="138"/>
                    </a:lnTo>
                    <a:lnTo>
                      <a:pt x="250" y="140"/>
                    </a:lnTo>
                    <a:lnTo>
                      <a:pt x="263" y="136"/>
                    </a:lnTo>
                    <a:lnTo>
                      <a:pt x="277" y="144"/>
                    </a:lnTo>
                    <a:lnTo>
                      <a:pt x="277" y="148"/>
                    </a:lnTo>
                    <a:lnTo>
                      <a:pt x="283" y="151"/>
                    </a:lnTo>
                    <a:lnTo>
                      <a:pt x="281" y="159"/>
                    </a:lnTo>
                    <a:lnTo>
                      <a:pt x="290" y="159"/>
                    </a:lnTo>
                    <a:lnTo>
                      <a:pt x="290" y="169"/>
                    </a:lnTo>
                    <a:lnTo>
                      <a:pt x="292" y="171"/>
                    </a:lnTo>
                    <a:lnTo>
                      <a:pt x="306" y="172"/>
                    </a:lnTo>
                    <a:lnTo>
                      <a:pt x="306" y="176"/>
                    </a:lnTo>
                    <a:lnTo>
                      <a:pt x="315" y="180"/>
                    </a:lnTo>
                    <a:lnTo>
                      <a:pt x="317" y="192"/>
                    </a:lnTo>
                    <a:lnTo>
                      <a:pt x="323" y="197"/>
                    </a:lnTo>
                    <a:lnTo>
                      <a:pt x="325" y="205"/>
                    </a:lnTo>
                    <a:lnTo>
                      <a:pt x="331" y="213"/>
                    </a:lnTo>
                    <a:lnTo>
                      <a:pt x="329" y="224"/>
                    </a:lnTo>
                    <a:lnTo>
                      <a:pt x="331" y="228"/>
                    </a:lnTo>
                    <a:lnTo>
                      <a:pt x="338" y="232"/>
                    </a:lnTo>
                    <a:lnTo>
                      <a:pt x="350" y="230"/>
                    </a:lnTo>
                    <a:lnTo>
                      <a:pt x="354" y="234"/>
                    </a:lnTo>
                    <a:lnTo>
                      <a:pt x="356" y="251"/>
                    </a:lnTo>
                    <a:lnTo>
                      <a:pt x="361" y="253"/>
                    </a:lnTo>
                    <a:lnTo>
                      <a:pt x="359" y="259"/>
                    </a:lnTo>
                    <a:lnTo>
                      <a:pt x="363" y="265"/>
                    </a:lnTo>
                    <a:lnTo>
                      <a:pt x="357" y="276"/>
                    </a:lnTo>
                    <a:lnTo>
                      <a:pt x="365" y="282"/>
                    </a:lnTo>
                    <a:lnTo>
                      <a:pt x="359" y="338"/>
                    </a:lnTo>
                    <a:lnTo>
                      <a:pt x="6" y="2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29" name="Freeform 1289"/>
              <p:cNvSpPr>
                <a:spLocks/>
              </p:cNvSpPr>
              <p:nvPr/>
            </p:nvSpPr>
            <p:spPr bwMode="auto">
              <a:xfrm>
                <a:off x="11289" y="10633"/>
                <a:ext cx="288" cy="548"/>
              </a:xfrm>
              <a:custGeom>
                <a:avLst/>
                <a:gdLst>
                  <a:gd name="T0" fmla="*/ 238 w 288"/>
                  <a:gd name="T1" fmla="*/ 548 h 548"/>
                  <a:gd name="T2" fmla="*/ 0 w 288"/>
                  <a:gd name="T3" fmla="*/ 525 h 548"/>
                  <a:gd name="T4" fmla="*/ 13 w 288"/>
                  <a:gd name="T5" fmla="*/ 411 h 548"/>
                  <a:gd name="T6" fmla="*/ 17 w 288"/>
                  <a:gd name="T7" fmla="*/ 411 h 548"/>
                  <a:gd name="T8" fmla="*/ 31 w 288"/>
                  <a:gd name="T9" fmla="*/ 288 h 548"/>
                  <a:gd name="T10" fmla="*/ 27 w 288"/>
                  <a:gd name="T11" fmla="*/ 288 h 548"/>
                  <a:gd name="T12" fmla="*/ 38 w 288"/>
                  <a:gd name="T13" fmla="*/ 164 h 548"/>
                  <a:gd name="T14" fmla="*/ 40 w 288"/>
                  <a:gd name="T15" fmla="*/ 164 h 548"/>
                  <a:gd name="T16" fmla="*/ 42 w 288"/>
                  <a:gd name="T17" fmla="*/ 154 h 548"/>
                  <a:gd name="T18" fmla="*/ 56 w 288"/>
                  <a:gd name="T19" fmla="*/ 43 h 548"/>
                  <a:gd name="T20" fmla="*/ 52 w 288"/>
                  <a:gd name="T21" fmla="*/ 43 h 548"/>
                  <a:gd name="T22" fmla="*/ 57 w 288"/>
                  <a:gd name="T23" fmla="*/ 0 h 548"/>
                  <a:gd name="T24" fmla="*/ 288 w 288"/>
                  <a:gd name="T25" fmla="*/ 22 h 548"/>
                  <a:gd name="T26" fmla="*/ 284 w 288"/>
                  <a:gd name="T27" fmla="*/ 64 h 548"/>
                  <a:gd name="T28" fmla="*/ 288 w 288"/>
                  <a:gd name="T29" fmla="*/ 64 h 548"/>
                  <a:gd name="T30" fmla="*/ 284 w 288"/>
                  <a:gd name="T31" fmla="*/ 96 h 548"/>
                  <a:gd name="T32" fmla="*/ 280 w 288"/>
                  <a:gd name="T33" fmla="*/ 96 h 548"/>
                  <a:gd name="T34" fmla="*/ 263 w 288"/>
                  <a:gd name="T35" fmla="*/ 308 h 548"/>
                  <a:gd name="T36" fmla="*/ 238 w 288"/>
                  <a:gd name="T37" fmla="*/ 548 h 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8" h="548">
                    <a:moveTo>
                      <a:pt x="238" y="548"/>
                    </a:moveTo>
                    <a:lnTo>
                      <a:pt x="0" y="525"/>
                    </a:lnTo>
                    <a:lnTo>
                      <a:pt x="13" y="411"/>
                    </a:lnTo>
                    <a:lnTo>
                      <a:pt x="17" y="411"/>
                    </a:lnTo>
                    <a:lnTo>
                      <a:pt x="31" y="288"/>
                    </a:lnTo>
                    <a:lnTo>
                      <a:pt x="27" y="288"/>
                    </a:lnTo>
                    <a:lnTo>
                      <a:pt x="38" y="164"/>
                    </a:lnTo>
                    <a:lnTo>
                      <a:pt x="40" y="164"/>
                    </a:lnTo>
                    <a:lnTo>
                      <a:pt x="42" y="154"/>
                    </a:lnTo>
                    <a:lnTo>
                      <a:pt x="56" y="43"/>
                    </a:lnTo>
                    <a:lnTo>
                      <a:pt x="52" y="43"/>
                    </a:lnTo>
                    <a:lnTo>
                      <a:pt x="57" y="0"/>
                    </a:lnTo>
                    <a:lnTo>
                      <a:pt x="288" y="22"/>
                    </a:lnTo>
                    <a:lnTo>
                      <a:pt x="284" y="64"/>
                    </a:lnTo>
                    <a:lnTo>
                      <a:pt x="288" y="64"/>
                    </a:lnTo>
                    <a:lnTo>
                      <a:pt x="284" y="96"/>
                    </a:lnTo>
                    <a:lnTo>
                      <a:pt x="280" y="96"/>
                    </a:lnTo>
                    <a:lnTo>
                      <a:pt x="263" y="308"/>
                    </a:lnTo>
                    <a:lnTo>
                      <a:pt x="238" y="5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0" name="Freeform 1290"/>
              <p:cNvSpPr>
                <a:spLocks/>
              </p:cNvSpPr>
              <p:nvPr/>
            </p:nvSpPr>
            <p:spPr bwMode="auto">
              <a:xfrm>
                <a:off x="10884" y="10578"/>
                <a:ext cx="462" cy="209"/>
              </a:xfrm>
              <a:custGeom>
                <a:avLst/>
                <a:gdLst>
                  <a:gd name="T0" fmla="*/ 462 w 462"/>
                  <a:gd name="T1" fmla="*/ 55 h 209"/>
                  <a:gd name="T2" fmla="*/ 457 w 462"/>
                  <a:gd name="T3" fmla="*/ 98 h 209"/>
                  <a:gd name="T4" fmla="*/ 461 w 462"/>
                  <a:gd name="T5" fmla="*/ 98 h 209"/>
                  <a:gd name="T6" fmla="*/ 447 w 462"/>
                  <a:gd name="T7" fmla="*/ 209 h 209"/>
                  <a:gd name="T8" fmla="*/ 109 w 462"/>
                  <a:gd name="T9" fmla="*/ 171 h 209"/>
                  <a:gd name="T10" fmla="*/ 107 w 462"/>
                  <a:gd name="T11" fmla="*/ 159 h 209"/>
                  <a:gd name="T12" fmla="*/ 98 w 462"/>
                  <a:gd name="T13" fmla="*/ 155 h 209"/>
                  <a:gd name="T14" fmla="*/ 98 w 462"/>
                  <a:gd name="T15" fmla="*/ 151 h 209"/>
                  <a:gd name="T16" fmla="*/ 84 w 462"/>
                  <a:gd name="T17" fmla="*/ 150 h 209"/>
                  <a:gd name="T18" fmla="*/ 82 w 462"/>
                  <a:gd name="T19" fmla="*/ 148 h 209"/>
                  <a:gd name="T20" fmla="*/ 82 w 462"/>
                  <a:gd name="T21" fmla="*/ 138 h 209"/>
                  <a:gd name="T22" fmla="*/ 73 w 462"/>
                  <a:gd name="T23" fmla="*/ 138 h 209"/>
                  <a:gd name="T24" fmla="*/ 75 w 462"/>
                  <a:gd name="T25" fmla="*/ 130 h 209"/>
                  <a:gd name="T26" fmla="*/ 69 w 462"/>
                  <a:gd name="T27" fmla="*/ 127 h 209"/>
                  <a:gd name="T28" fmla="*/ 69 w 462"/>
                  <a:gd name="T29" fmla="*/ 123 h 209"/>
                  <a:gd name="T30" fmla="*/ 55 w 462"/>
                  <a:gd name="T31" fmla="*/ 115 h 209"/>
                  <a:gd name="T32" fmla="*/ 42 w 462"/>
                  <a:gd name="T33" fmla="*/ 119 h 209"/>
                  <a:gd name="T34" fmla="*/ 40 w 462"/>
                  <a:gd name="T35" fmla="*/ 117 h 209"/>
                  <a:gd name="T36" fmla="*/ 40 w 462"/>
                  <a:gd name="T37" fmla="*/ 107 h 209"/>
                  <a:gd name="T38" fmla="*/ 27 w 462"/>
                  <a:gd name="T39" fmla="*/ 103 h 209"/>
                  <a:gd name="T40" fmla="*/ 21 w 462"/>
                  <a:gd name="T41" fmla="*/ 98 h 209"/>
                  <a:gd name="T42" fmla="*/ 25 w 462"/>
                  <a:gd name="T43" fmla="*/ 84 h 209"/>
                  <a:gd name="T44" fmla="*/ 5 w 462"/>
                  <a:gd name="T45" fmla="*/ 75 h 209"/>
                  <a:gd name="T46" fmla="*/ 9 w 462"/>
                  <a:gd name="T47" fmla="*/ 65 h 209"/>
                  <a:gd name="T48" fmla="*/ 7 w 462"/>
                  <a:gd name="T49" fmla="*/ 52 h 209"/>
                  <a:gd name="T50" fmla="*/ 4 w 462"/>
                  <a:gd name="T51" fmla="*/ 42 h 209"/>
                  <a:gd name="T52" fmla="*/ 5 w 462"/>
                  <a:gd name="T53" fmla="*/ 29 h 209"/>
                  <a:gd name="T54" fmla="*/ 2 w 462"/>
                  <a:gd name="T55" fmla="*/ 21 h 209"/>
                  <a:gd name="T56" fmla="*/ 4 w 462"/>
                  <a:gd name="T57" fmla="*/ 7 h 209"/>
                  <a:gd name="T58" fmla="*/ 0 w 462"/>
                  <a:gd name="T59" fmla="*/ 0 h 209"/>
                  <a:gd name="T60" fmla="*/ 403 w 462"/>
                  <a:gd name="T61" fmla="*/ 50 h 209"/>
                  <a:gd name="T62" fmla="*/ 462 w 462"/>
                  <a:gd name="T63" fmla="*/ 5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209">
                    <a:moveTo>
                      <a:pt x="462" y="55"/>
                    </a:moveTo>
                    <a:lnTo>
                      <a:pt x="457" y="98"/>
                    </a:lnTo>
                    <a:lnTo>
                      <a:pt x="461" y="98"/>
                    </a:lnTo>
                    <a:lnTo>
                      <a:pt x="447" y="209"/>
                    </a:lnTo>
                    <a:lnTo>
                      <a:pt x="109" y="171"/>
                    </a:lnTo>
                    <a:lnTo>
                      <a:pt x="107" y="159"/>
                    </a:lnTo>
                    <a:lnTo>
                      <a:pt x="98" y="155"/>
                    </a:lnTo>
                    <a:lnTo>
                      <a:pt x="98" y="151"/>
                    </a:lnTo>
                    <a:lnTo>
                      <a:pt x="84" y="150"/>
                    </a:lnTo>
                    <a:lnTo>
                      <a:pt x="82" y="148"/>
                    </a:lnTo>
                    <a:lnTo>
                      <a:pt x="82" y="138"/>
                    </a:lnTo>
                    <a:lnTo>
                      <a:pt x="73" y="138"/>
                    </a:lnTo>
                    <a:lnTo>
                      <a:pt x="75" y="130"/>
                    </a:lnTo>
                    <a:lnTo>
                      <a:pt x="69" y="127"/>
                    </a:lnTo>
                    <a:lnTo>
                      <a:pt x="69" y="123"/>
                    </a:lnTo>
                    <a:lnTo>
                      <a:pt x="55" y="115"/>
                    </a:lnTo>
                    <a:lnTo>
                      <a:pt x="42" y="119"/>
                    </a:lnTo>
                    <a:lnTo>
                      <a:pt x="40" y="117"/>
                    </a:lnTo>
                    <a:lnTo>
                      <a:pt x="40" y="107"/>
                    </a:lnTo>
                    <a:lnTo>
                      <a:pt x="27" y="103"/>
                    </a:lnTo>
                    <a:lnTo>
                      <a:pt x="21" y="98"/>
                    </a:lnTo>
                    <a:lnTo>
                      <a:pt x="25" y="84"/>
                    </a:lnTo>
                    <a:lnTo>
                      <a:pt x="5" y="75"/>
                    </a:lnTo>
                    <a:lnTo>
                      <a:pt x="9" y="65"/>
                    </a:lnTo>
                    <a:lnTo>
                      <a:pt x="7" y="52"/>
                    </a:lnTo>
                    <a:lnTo>
                      <a:pt x="4" y="42"/>
                    </a:lnTo>
                    <a:lnTo>
                      <a:pt x="5" y="29"/>
                    </a:lnTo>
                    <a:lnTo>
                      <a:pt x="2" y="21"/>
                    </a:lnTo>
                    <a:lnTo>
                      <a:pt x="4" y="7"/>
                    </a:lnTo>
                    <a:lnTo>
                      <a:pt x="0" y="0"/>
                    </a:lnTo>
                    <a:lnTo>
                      <a:pt x="403" y="50"/>
                    </a:lnTo>
                    <a:lnTo>
                      <a:pt x="462" y="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1" name="Freeform 1291"/>
              <p:cNvSpPr>
                <a:spLocks/>
              </p:cNvSpPr>
              <p:nvPr/>
            </p:nvSpPr>
            <p:spPr bwMode="auto">
              <a:xfrm>
                <a:off x="14202" y="10766"/>
                <a:ext cx="124" cy="123"/>
              </a:xfrm>
              <a:custGeom>
                <a:avLst/>
                <a:gdLst>
                  <a:gd name="T0" fmla="*/ 0 w 124"/>
                  <a:gd name="T1" fmla="*/ 31 h 123"/>
                  <a:gd name="T2" fmla="*/ 0 w 124"/>
                  <a:gd name="T3" fmla="*/ 2 h 123"/>
                  <a:gd name="T4" fmla="*/ 61 w 124"/>
                  <a:gd name="T5" fmla="*/ 0 h 123"/>
                  <a:gd name="T6" fmla="*/ 120 w 124"/>
                  <a:gd name="T7" fmla="*/ 0 h 123"/>
                  <a:gd name="T8" fmla="*/ 124 w 124"/>
                  <a:gd name="T9" fmla="*/ 90 h 123"/>
                  <a:gd name="T10" fmla="*/ 80 w 124"/>
                  <a:gd name="T11" fmla="*/ 90 h 123"/>
                  <a:gd name="T12" fmla="*/ 78 w 124"/>
                  <a:gd name="T13" fmla="*/ 92 h 123"/>
                  <a:gd name="T14" fmla="*/ 74 w 124"/>
                  <a:gd name="T15" fmla="*/ 90 h 123"/>
                  <a:gd name="T16" fmla="*/ 69 w 124"/>
                  <a:gd name="T17" fmla="*/ 94 h 123"/>
                  <a:gd name="T18" fmla="*/ 63 w 124"/>
                  <a:gd name="T19" fmla="*/ 92 h 123"/>
                  <a:gd name="T20" fmla="*/ 65 w 124"/>
                  <a:gd name="T21" fmla="*/ 123 h 123"/>
                  <a:gd name="T22" fmla="*/ 3 w 124"/>
                  <a:gd name="T23" fmla="*/ 123 h 123"/>
                  <a:gd name="T24" fmla="*/ 3 w 124"/>
                  <a:gd name="T25" fmla="*/ 92 h 123"/>
                  <a:gd name="T26" fmla="*/ 1 w 124"/>
                  <a:gd name="T27" fmla="*/ 33 h 123"/>
                  <a:gd name="T28" fmla="*/ 0 w 124"/>
                  <a:gd name="T29"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23">
                    <a:moveTo>
                      <a:pt x="0" y="31"/>
                    </a:moveTo>
                    <a:lnTo>
                      <a:pt x="0" y="2"/>
                    </a:lnTo>
                    <a:lnTo>
                      <a:pt x="61" y="0"/>
                    </a:lnTo>
                    <a:lnTo>
                      <a:pt x="120" y="0"/>
                    </a:lnTo>
                    <a:lnTo>
                      <a:pt x="124" y="90"/>
                    </a:lnTo>
                    <a:lnTo>
                      <a:pt x="80" y="90"/>
                    </a:lnTo>
                    <a:lnTo>
                      <a:pt x="78" y="92"/>
                    </a:lnTo>
                    <a:lnTo>
                      <a:pt x="74" y="90"/>
                    </a:lnTo>
                    <a:lnTo>
                      <a:pt x="69" y="94"/>
                    </a:lnTo>
                    <a:lnTo>
                      <a:pt x="63" y="92"/>
                    </a:lnTo>
                    <a:lnTo>
                      <a:pt x="65" y="123"/>
                    </a:lnTo>
                    <a:lnTo>
                      <a:pt x="3" y="123"/>
                    </a:lnTo>
                    <a:lnTo>
                      <a:pt x="3" y="92"/>
                    </a:lnTo>
                    <a:lnTo>
                      <a:pt x="1" y="33"/>
                    </a:lnTo>
                    <a:lnTo>
                      <a:pt x="0" y="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2" name="Freeform 1292"/>
              <p:cNvSpPr>
                <a:spLocks/>
              </p:cNvSpPr>
              <p:nvPr/>
            </p:nvSpPr>
            <p:spPr bwMode="auto">
              <a:xfrm>
                <a:off x="14322" y="10764"/>
                <a:ext cx="125" cy="119"/>
              </a:xfrm>
              <a:custGeom>
                <a:avLst/>
                <a:gdLst>
                  <a:gd name="T0" fmla="*/ 64 w 125"/>
                  <a:gd name="T1" fmla="*/ 119 h 119"/>
                  <a:gd name="T2" fmla="*/ 64 w 125"/>
                  <a:gd name="T3" fmla="*/ 106 h 119"/>
                  <a:gd name="T4" fmla="*/ 35 w 125"/>
                  <a:gd name="T5" fmla="*/ 106 h 119"/>
                  <a:gd name="T6" fmla="*/ 35 w 125"/>
                  <a:gd name="T7" fmla="*/ 92 h 119"/>
                  <a:gd name="T8" fmla="*/ 4 w 125"/>
                  <a:gd name="T9" fmla="*/ 92 h 119"/>
                  <a:gd name="T10" fmla="*/ 0 w 125"/>
                  <a:gd name="T11" fmla="*/ 2 h 119"/>
                  <a:gd name="T12" fmla="*/ 62 w 125"/>
                  <a:gd name="T13" fmla="*/ 0 h 119"/>
                  <a:gd name="T14" fmla="*/ 64 w 125"/>
                  <a:gd name="T15" fmla="*/ 31 h 119"/>
                  <a:gd name="T16" fmla="*/ 123 w 125"/>
                  <a:gd name="T17" fmla="*/ 29 h 119"/>
                  <a:gd name="T18" fmla="*/ 125 w 125"/>
                  <a:gd name="T19" fmla="*/ 58 h 119"/>
                  <a:gd name="T20" fmla="*/ 114 w 125"/>
                  <a:gd name="T21" fmla="*/ 61 h 119"/>
                  <a:gd name="T22" fmla="*/ 100 w 125"/>
                  <a:gd name="T23" fmla="*/ 75 h 119"/>
                  <a:gd name="T24" fmla="*/ 102 w 125"/>
                  <a:gd name="T25" fmla="*/ 77 h 119"/>
                  <a:gd name="T26" fmla="*/ 98 w 125"/>
                  <a:gd name="T27" fmla="*/ 81 h 119"/>
                  <a:gd name="T28" fmla="*/ 98 w 125"/>
                  <a:gd name="T29" fmla="*/ 96 h 119"/>
                  <a:gd name="T30" fmla="*/ 87 w 125"/>
                  <a:gd name="T31" fmla="*/ 98 h 119"/>
                  <a:gd name="T32" fmla="*/ 83 w 125"/>
                  <a:gd name="T33" fmla="*/ 106 h 119"/>
                  <a:gd name="T34" fmla="*/ 64 w 125"/>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19">
                    <a:moveTo>
                      <a:pt x="64" y="119"/>
                    </a:moveTo>
                    <a:lnTo>
                      <a:pt x="64" y="106"/>
                    </a:lnTo>
                    <a:lnTo>
                      <a:pt x="35" y="106"/>
                    </a:lnTo>
                    <a:lnTo>
                      <a:pt x="35" y="92"/>
                    </a:lnTo>
                    <a:lnTo>
                      <a:pt x="4" y="92"/>
                    </a:lnTo>
                    <a:lnTo>
                      <a:pt x="0" y="2"/>
                    </a:lnTo>
                    <a:lnTo>
                      <a:pt x="62" y="0"/>
                    </a:lnTo>
                    <a:lnTo>
                      <a:pt x="64" y="31"/>
                    </a:lnTo>
                    <a:lnTo>
                      <a:pt x="123" y="29"/>
                    </a:lnTo>
                    <a:lnTo>
                      <a:pt x="125" y="58"/>
                    </a:lnTo>
                    <a:lnTo>
                      <a:pt x="114" y="61"/>
                    </a:lnTo>
                    <a:lnTo>
                      <a:pt x="100" y="75"/>
                    </a:lnTo>
                    <a:lnTo>
                      <a:pt x="102" y="77"/>
                    </a:lnTo>
                    <a:lnTo>
                      <a:pt x="98" y="81"/>
                    </a:lnTo>
                    <a:lnTo>
                      <a:pt x="98" y="96"/>
                    </a:lnTo>
                    <a:lnTo>
                      <a:pt x="87" y="98"/>
                    </a:lnTo>
                    <a:lnTo>
                      <a:pt x="83" y="106"/>
                    </a:lnTo>
                    <a:lnTo>
                      <a:pt x="64"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3" name="Freeform 1293"/>
              <p:cNvSpPr>
                <a:spLocks/>
              </p:cNvSpPr>
              <p:nvPr/>
            </p:nvSpPr>
            <p:spPr bwMode="auto">
              <a:xfrm>
                <a:off x="13608" y="10772"/>
                <a:ext cx="110" cy="153"/>
              </a:xfrm>
              <a:custGeom>
                <a:avLst/>
                <a:gdLst>
                  <a:gd name="T0" fmla="*/ 0 w 110"/>
                  <a:gd name="T1" fmla="*/ 151 h 153"/>
                  <a:gd name="T2" fmla="*/ 2 w 110"/>
                  <a:gd name="T3" fmla="*/ 61 h 153"/>
                  <a:gd name="T4" fmla="*/ 2 w 110"/>
                  <a:gd name="T5" fmla="*/ 0 h 153"/>
                  <a:gd name="T6" fmla="*/ 110 w 110"/>
                  <a:gd name="T7" fmla="*/ 0 h 153"/>
                  <a:gd name="T8" fmla="*/ 108 w 110"/>
                  <a:gd name="T9" fmla="*/ 61 h 153"/>
                  <a:gd name="T10" fmla="*/ 108 w 110"/>
                  <a:gd name="T11" fmla="*/ 121 h 153"/>
                  <a:gd name="T12" fmla="*/ 108 w 110"/>
                  <a:gd name="T13" fmla="*/ 153 h 153"/>
                  <a:gd name="T14" fmla="*/ 0 w 110"/>
                  <a:gd name="T15" fmla="*/ 151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3">
                    <a:moveTo>
                      <a:pt x="0" y="151"/>
                    </a:moveTo>
                    <a:lnTo>
                      <a:pt x="2" y="61"/>
                    </a:lnTo>
                    <a:lnTo>
                      <a:pt x="2" y="0"/>
                    </a:lnTo>
                    <a:lnTo>
                      <a:pt x="110" y="0"/>
                    </a:lnTo>
                    <a:lnTo>
                      <a:pt x="108" y="61"/>
                    </a:lnTo>
                    <a:lnTo>
                      <a:pt x="108" y="121"/>
                    </a:lnTo>
                    <a:lnTo>
                      <a:pt x="108" y="153"/>
                    </a:lnTo>
                    <a:lnTo>
                      <a:pt x="0"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4" name="Freeform 1294"/>
              <p:cNvSpPr>
                <a:spLocks/>
              </p:cNvSpPr>
              <p:nvPr/>
            </p:nvSpPr>
            <p:spPr bwMode="auto">
              <a:xfrm>
                <a:off x="14495" y="10770"/>
                <a:ext cx="150" cy="167"/>
              </a:xfrm>
              <a:custGeom>
                <a:avLst/>
                <a:gdLst>
                  <a:gd name="T0" fmla="*/ 0 w 150"/>
                  <a:gd name="T1" fmla="*/ 57 h 167"/>
                  <a:gd name="T2" fmla="*/ 23 w 150"/>
                  <a:gd name="T3" fmla="*/ 44 h 167"/>
                  <a:gd name="T4" fmla="*/ 39 w 150"/>
                  <a:gd name="T5" fmla="*/ 19 h 167"/>
                  <a:gd name="T6" fmla="*/ 52 w 150"/>
                  <a:gd name="T7" fmla="*/ 6 h 167"/>
                  <a:gd name="T8" fmla="*/ 62 w 150"/>
                  <a:gd name="T9" fmla="*/ 0 h 167"/>
                  <a:gd name="T10" fmla="*/ 64 w 150"/>
                  <a:gd name="T11" fmla="*/ 0 h 167"/>
                  <a:gd name="T12" fmla="*/ 67 w 150"/>
                  <a:gd name="T13" fmla="*/ 9 h 167"/>
                  <a:gd name="T14" fmla="*/ 77 w 150"/>
                  <a:gd name="T15" fmla="*/ 19 h 167"/>
                  <a:gd name="T16" fmla="*/ 79 w 150"/>
                  <a:gd name="T17" fmla="*/ 27 h 167"/>
                  <a:gd name="T18" fmla="*/ 77 w 150"/>
                  <a:gd name="T19" fmla="*/ 57 h 167"/>
                  <a:gd name="T20" fmla="*/ 92 w 150"/>
                  <a:gd name="T21" fmla="*/ 61 h 167"/>
                  <a:gd name="T22" fmla="*/ 104 w 150"/>
                  <a:gd name="T23" fmla="*/ 57 h 167"/>
                  <a:gd name="T24" fmla="*/ 112 w 150"/>
                  <a:gd name="T25" fmla="*/ 63 h 167"/>
                  <a:gd name="T26" fmla="*/ 131 w 150"/>
                  <a:gd name="T27" fmla="*/ 69 h 167"/>
                  <a:gd name="T28" fmla="*/ 148 w 150"/>
                  <a:gd name="T29" fmla="*/ 80 h 167"/>
                  <a:gd name="T30" fmla="*/ 150 w 150"/>
                  <a:gd name="T31" fmla="*/ 107 h 167"/>
                  <a:gd name="T32" fmla="*/ 135 w 150"/>
                  <a:gd name="T33" fmla="*/ 109 h 167"/>
                  <a:gd name="T34" fmla="*/ 135 w 150"/>
                  <a:gd name="T35" fmla="*/ 140 h 167"/>
                  <a:gd name="T36" fmla="*/ 106 w 150"/>
                  <a:gd name="T37" fmla="*/ 142 h 167"/>
                  <a:gd name="T38" fmla="*/ 104 w 150"/>
                  <a:gd name="T39" fmla="*/ 150 h 167"/>
                  <a:gd name="T40" fmla="*/ 98 w 150"/>
                  <a:gd name="T41" fmla="*/ 151 h 167"/>
                  <a:gd name="T42" fmla="*/ 89 w 150"/>
                  <a:gd name="T43" fmla="*/ 153 h 167"/>
                  <a:gd name="T44" fmla="*/ 77 w 150"/>
                  <a:gd name="T45" fmla="*/ 151 h 167"/>
                  <a:gd name="T46" fmla="*/ 75 w 150"/>
                  <a:gd name="T47" fmla="*/ 167 h 167"/>
                  <a:gd name="T48" fmla="*/ 16 w 150"/>
                  <a:gd name="T49" fmla="*/ 167 h 167"/>
                  <a:gd name="T50" fmla="*/ 14 w 150"/>
                  <a:gd name="T51" fmla="*/ 144 h 167"/>
                  <a:gd name="T52" fmla="*/ 14 w 150"/>
                  <a:gd name="T53" fmla="*/ 115 h 167"/>
                  <a:gd name="T54" fmla="*/ 4 w 150"/>
                  <a:gd name="T55" fmla="*/ 115 h 167"/>
                  <a:gd name="T56" fmla="*/ 0 w 150"/>
                  <a:gd name="T57" fmla="*/ 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67">
                    <a:moveTo>
                      <a:pt x="0" y="57"/>
                    </a:moveTo>
                    <a:lnTo>
                      <a:pt x="23" y="44"/>
                    </a:lnTo>
                    <a:lnTo>
                      <a:pt x="39" y="19"/>
                    </a:lnTo>
                    <a:lnTo>
                      <a:pt x="52" y="6"/>
                    </a:lnTo>
                    <a:lnTo>
                      <a:pt x="62" y="0"/>
                    </a:lnTo>
                    <a:lnTo>
                      <a:pt x="64" y="0"/>
                    </a:lnTo>
                    <a:lnTo>
                      <a:pt x="67" y="9"/>
                    </a:lnTo>
                    <a:lnTo>
                      <a:pt x="77" y="19"/>
                    </a:lnTo>
                    <a:lnTo>
                      <a:pt x="79" y="27"/>
                    </a:lnTo>
                    <a:lnTo>
                      <a:pt x="77" y="57"/>
                    </a:lnTo>
                    <a:lnTo>
                      <a:pt x="92" y="61"/>
                    </a:lnTo>
                    <a:lnTo>
                      <a:pt x="104" y="57"/>
                    </a:lnTo>
                    <a:lnTo>
                      <a:pt x="112" y="63"/>
                    </a:lnTo>
                    <a:lnTo>
                      <a:pt x="131" y="69"/>
                    </a:lnTo>
                    <a:lnTo>
                      <a:pt x="148" y="80"/>
                    </a:lnTo>
                    <a:lnTo>
                      <a:pt x="150" y="107"/>
                    </a:lnTo>
                    <a:lnTo>
                      <a:pt x="135" y="109"/>
                    </a:lnTo>
                    <a:lnTo>
                      <a:pt x="135" y="140"/>
                    </a:lnTo>
                    <a:lnTo>
                      <a:pt x="106" y="142"/>
                    </a:lnTo>
                    <a:lnTo>
                      <a:pt x="104" y="150"/>
                    </a:lnTo>
                    <a:lnTo>
                      <a:pt x="98" y="151"/>
                    </a:lnTo>
                    <a:lnTo>
                      <a:pt x="89" y="153"/>
                    </a:lnTo>
                    <a:lnTo>
                      <a:pt x="77" y="151"/>
                    </a:lnTo>
                    <a:lnTo>
                      <a:pt x="75" y="167"/>
                    </a:lnTo>
                    <a:lnTo>
                      <a:pt x="16" y="167"/>
                    </a:lnTo>
                    <a:lnTo>
                      <a:pt x="14" y="144"/>
                    </a:lnTo>
                    <a:lnTo>
                      <a:pt x="14" y="115"/>
                    </a:lnTo>
                    <a:lnTo>
                      <a:pt x="4" y="115"/>
                    </a:lnTo>
                    <a:lnTo>
                      <a:pt x="0" y="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5" name="Freeform 1295"/>
              <p:cNvSpPr>
                <a:spLocks/>
              </p:cNvSpPr>
              <p:nvPr/>
            </p:nvSpPr>
            <p:spPr bwMode="auto">
              <a:xfrm>
                <a:off x="13716" y="10785"/>
                <a:ext cx="274" cy="138"/>
              </a:xfrm>
              <a:custGeom>
                <a:avLst/>
                <a:gdLst>
                  <a:gd name="T0" fmla="*/ 0 w 274"/>
                  <a:gd name="T1" fmla="*/ 108 h 138"/>
                  <a:gd name="T2" fmla="*/ 0 w 274"/>
                  <a:gd name="T3" fmla="*/ 48 h 138"/>
                  <a:gd name="T4" fmla="*/ 151 w 274"/>
                  <a:gd name="T5" fmla="*/ 46 h 138"/>
                  <a:gd name="T6" fmla="*/ 151 w 274"/>
                  <a:gd name="T7" fmla="*/ 17 h 138"/>
                  <a:gd name="T8" fmla="*/ 180 w 274"/>
                  <a:gd name="T9" fmla="*/ 16 h 138"/>
                  <a:gd name="T10" fmla="*/ 180 w 274"/>
                  <a:gd name="T11" fmla="*/ 0 h 138"/>
                  <a:gd name="T12" fmla="*/ 186 w 274"/>
                  <a:gd name="T13" fmla="*/ 10 h 138"/>
                  <a:gd name="T14" fmla="*/ 196 w 274"/>
                  <a:gd name="T15" fmla="*/ 12 h 138"/>
                  <a:gd name="T16" fmla="*/ 205 w 274"/>
                  <a:gd name="T17" fmla="*/ 19 h 138"/>
                  <a:gd name="T18" fmla="*/ 211 w 274"/>
                  <a:gd name="T19" fmla="*/ 29 h 138"/>
                  <a:gd name="T20" fmla="*/ 234 w 274"/>
                  <a:gd name="T21" fmla="*/ 46 h 138"/>
                  <a:gd name="T22" fmla="*/ 238 w 274"/>
                  <a:gd name="T23" fmla="*/ 52 h 138"/>
                  <a:gd name="T24" fmla="*/ 232 w 274"/>
                  <a:gd name="T25" fmla="*/ 56 h 138"/>
                  <a:gd name="T26" fmla="*/ 242 w 274"/>
                  <a:gd name="T27" fmla="*/ 62 h 138"/>
                  <a:gd name="T28" fmla="*/ 263 w 274"/>
                  <a:gd name="T29" fmla="*/ 73 h 138"/>
                  <a:gd name="T30" fmla="*/ 269 w 274"/>
                  <a:gd name="T31" fmla="*/ 81 h 138"/>
                  <a:gd name="T32" fmla="*/ 272 w 274"/>
                  <a:gd name="T33" fmla="*/ 83 h 138"/>
                  <a:gd name="T34" fmla="*/ 274 w 274"/>
                  <a:gd name="T35" fmla="*/ 136 h 138"/>
                  <a:gd name="T36" fmla="*/ 217 w 274"/>
                  <a:gd name="T37" fmla="*/ 138 h 138"/>
                  <a:gd name="T38" fmla="*/ 215 w 274"/>
                  <a:gd name="T39" fmla="*/ 138 h 138"/>
                  <a:gd name="T40" fmla="*/ 213 w 274"/>
                  <a:gd name="T41" fmla="*/ 108 h 138"/>
                  <a:gd name="T42" fmla="*/ 90 w 274"/>
                  <a:gd name="T43" fmla="*/ 108 h 138"/>
                  <a:gd name="T44" fmla="*/ 0 w 274"/>
                  <a:gd name="T45"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 h="138">
                    <a:moveTo>
                      <a:pt x="0" y="108"/>
                    </a:moveTo>
                    <a:lnTo>
                      <a:pt x="0" y="48"/>
                    </a:lnTo>
                    <a:lnTo>
                      <a:pt x="151" y="46"/>
                    </a:lnTo>
                    <a:lnTo>
                      <a:pt x="151" y="17"/>
                    </a:lnTo>
                    <a:lnTo>
                      <a:pt x="180" y="16"/>
                    </a:lnTo>
                    <a:lnTo>
                      <a:pt x="180" y="0"/>
                    </a:lnTo>
                    <a:lnTo>
                      <a:pt x="186" y="10"/>
                    </a:lnTo>
                    <a:lnTo>
                      <a:pt x="196" y="12"/>
                    </a:lnTo>
                    <a:lnTo>
                      <a:pt x="205" y="19"/>
                    </a:lnTo>
                    <a:lnTo>
                      <a:pt x="211" y="29"/>
                    </a:lnTo>
                    <a:lnTo>
                      <a:pt x="234" y="46"/>
                    </a:lnTo>
                    <a:lnTo>
                      <a:pt x="238" y="52"/>
                    </a:lnTo>
                    <a:lnTo>
                      <a:pt x="232" y="56"/>
                    </a:lnTo>
                    <a:lnTo>
                      <a:pt x="242" y="62"/>
                    </a:lnTo>
                    <a:lnTo>
                      <a:pt x="263" y="73"/>
                    </a:lnTo>
                    <a:lnTo>
                      <a:pt x="269" y="81"/>
                    </a:lnTo>
                    <a:lnTo>
                      <a:pt x="272" y="83"/>
                    </a:lnTo>
                    <a:lnTo>
                      <a:pt x="274" y="136"/>
                    </a:lnTo>
                    <a:lnTo>
                      <a:pt x="217" y="138"/>
                    </a:lnTo>
                    <a:lnTo>
                      <a:pt x="215" y="138"/>
                    </a:lnTo>
                    <a:lnTo>
                      <a:pt x="213" y="108"/>
                    </a:lnTo>
                    <a:lnTo>
                      <a:pt x="90" y="108"/>
                    </a:lnTo>
                    <a:lnTo>
                      <a:pt x="0"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6" name="Freeform 1296"/>
              <p:cNvSpPr>
                <a:spLocks/>
              </p:cNvSpPr>
              <p:nvPr/>
            </p:nvSpPr>
            <p:spPr bwMode="auto">
              <a:xfrm>
                <a:off x="12652" y="10774"/>
                <a:ext cx="265" cy="128"/>
              </a:xfrm>
              <a:custGeom>
                <a:avLst/>
                <a:gdLst>
                  <a:gd name="T0" fmla="*/ 257 w 265"/>
                  <a:gd name="T1" fmla="*/ 128 h 128"/>
                  <a:gd name="T2" fmla="*/ 48 w 265"/>
                  <a:gd name="T3" fmla="*/ 121 h 128"/>
                  <a:gd name="T4" fmla="*/ 46 w 265"/>
                  <a:gd name="T5" fmla="*/ 117 h 128"/>
                  <a:gd name="T6" fmla="*/ 37 w 265"/>
                  <a:gd name="T7" fmla="*/ 115 h 128"/>
                  <a:gd name="T8" fmla="*/ 29 w 265"/>
                  <a:gd name="T9" fmla="*/ 115 h 128"/>
                  <a:gd name="T10" fmla="*/ 21 w 265"/>
                  <a:gd name="T11" fmla="*/ 109 h 128"/>
                  <a:gd name="T12" fmla="*/ 17 w 265"/>
                  <a:gd name="T13" fmla="*/ 94 h 128"/>
                  <a:gd name="T14" fmla="*/ 27 w 265"/>
                  <a:gd name="T15" fmla="*/ 71 h 128"/>
                  <a:gd name="T16" fmla="*/ 23 w 265"/>
                  <a:gd name="T17" fmla="*/ 53 h 128"/>
                  <a:gd name="T18" fmla="*/ 2 w 265"/>
                  <a:gd name="T19" fmla="*/ 40 h 128"/>
                  <a:gd name="T20" fmla="*/ 0 w 265"/>
                  <a:gd name="T21" fmla="*/ 28 h 128"/>
                  <a:gd name="T22" fmla="*/ 4 w 265"/>
                  <a:gd name="T23" fmla="*/ 21 h 128"/>
                  <a:gd name="T24" fmla="*/ 8 w 265"/>
                  <a:gd name="T25" fmla="*/ 19 h 128"/>
                  <a:gd name="T26" fmla="*/ 17 w 265"/>
                  <a:gd name="T27" fmla="*/ 23 h 128"/>
                  <a:gd name="T28" fmla="*/ 27 w 265"/>
                  <a:gd name="T29" fmla="*/ 40 h 128"/>
                  <a:gd name="T30" fmla="*/ 33 w 265"/>
                  <a:gd name="T31" fmla="*/ 44 h 128"/>
                  <a:gd name="T32" fmla="*/ 46 w 265"/>
                  <a:gd name="T33" fmla="*/ 44 h 128"/>
                  <a:gd name="T34" fmla="*/ 65 w 265"/>
                  <a:gd name="T35" fmla="*/ 25 h 128"/>
                  <a:gd name="T36" fmla="*/ 81 w 265"/>
                  <a:gd name="T37" fmla="*/ 15 h 128"/>
                  <a:gd name="T38" fmla="*/ 85 w 265"/>
                  <a:gd name="T39" fmla="*/ 5 h 128"/>
                  <a:gd name="T40" fmla="*/ 83 w 265"/>
                  <a:gd name="T41" fmla="*/ 0 h 128"/>
                  <a:gd name="T42" fmla="*/ 265 w 265"/>
                  <a:gd name="T43" fmla="*/ 7 h 128"/>
                  <a:gd name="T44" fmla="*/ 257 w 265"/>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5" h="128">
                    <a:moveTo>
                      <a:pt x="257" y="128"/>
                    </a:moveTo>
                    <a:lnTo>
                      <a:pt x="48" y="121"/>
                    </a:lnTo>
                    <a:lnTo>
                      <a:pt x="46" y="117"/>
                    </a:lnTo>
                    <a:lnTo>
                      <a:pt x="37" y="115"/>
                    </a:lnTo>
                    <a:lnTo>
                      <a:pt x="29" y="115"/>
                    </a:lnTo>
                    <a:lnTo>
                      <a:pt x="21" y="109"/>
                    </a:lnTo>
                    <a:lnTo>
                      <a:pt x="17" y="94"/>
                    </a:lnTo>
                    <a:lnTo>
                      <a:pt x="27" y="71"/>
                    </a:lnTo>
                    <a:lnTo>
                      <a:pt x="23" y="53"/>
                    </a:lnTo>
                    <a:lnTo>
                      <a:pt x="2" y="40"/>
                    </a:lnTo>
                    <a:lnTo>
                      <a:pt x="0" y="28"/>
                    </a:lnTo>
                    <a:lnTo>
                      <a:pt x="4" y="21"/>
                    </a:lnTo>
                    <a:lnTo>
                      <a:pt x="8" y="19"/>
                    </a:lnTo>
                    <a:lnTo>
                      <a:pt x="17" y="23"/>
                    </a:lnTo>
                    <a:lnTo>
                      <a:pt x="27" y="40"/>
                    </a:lnTo>
                    <a:lnTo>
                      <a:pt x="33" y="44"/>
                    </a:lnTo>
                    <a:lnTo>
                      <a:pt x="46" y="44"/>
                    </a:lnTo>
                    <a:lnTo>
                      <a:pt x="65" y="25"/>
                    </a:lnTo>
                    <a:lnTo>
                      <a:pt x="81" y="15"/>
                    </a:lnTo>
                    <a:lnTo>
                      <a:pt x="85" y="5"/>
                    </a:lnTo>
                    <a:lnTo>
                      <a:pt x="83" y="0"/>
                    </a:lnTo>
                    <a:lnTo>
                      <a:pt x="265" y="7"/>
                    </a:lnTo>
                    <a:lnTo>
                      <a:pt x="257"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7" name="Freeform 1297"/>
              <p:cNvSpPr>
                <a:spLocks/>
              </p:cNvSpPr>
              <p:nvPr/>
            </p:nvSpPr>
            <p:spPr bwMode="auto">
              <a:xfrm>
                <a:off x="12909" y="10781"/>
                <a:ext cx="96" cy="248"/>
              </a:xfrm>
              <a:custGeom>
                <a:avLst/>
                <a:gdLst>
                  <a:gd name="T0" fmla="*/ 93 w 96"/>
                  <a:gd name="T1" fmla="*/ 248 h 248"/>
                  <a:gd name="T2" fmla="*/ 21 w 96"/>
                  <a:gd name="T3" fmla="*/ 248 h 248"/>
                  <a:gd name="T4" fmla="*/ 14 w 96"/>
                  <a:gd name="T5" fmla="*/ 240 h 248"/>
                  <a:gd name="T6" fmla="*/ 2 w 96"/>
                  <a:gd name="T7" fmla="*/ 238 h 248"/>
                  <a:gd name="T8" fmla="*/ 4 w 96"/>
                  <a:gd name="T9" fmla="*/ 121 h 248"/>
                  <a:gd name="T10" fmla="*/ 0 w 96"/>
                  <a:gd name="T11" fmla="*/ 121 h 248"/>
                  <a:gd name="T12" fmla="*/ 8 w 96"/>
                  <a:gd name="T13" fmla="*/ 0 h 248"/>
                  <a:gd name="T14" fmla="*/ 33 w 96"/>
                  <a:gd name="T15" fmla="*/ 2 h 248"/>
                  <a:gd name="T16" fmla="*/ 96 w 96"/>
                  <a:gd name="T17" fmla="*/ 4 h 248"/>
                  <a:gd name="T18" fmla="*/ 93 w 96"/>
                  <a:gd name="T19" fmla="*/ 125 h 248"/>
                  <a:gd name="T20" fmla="*/ 96 w 96"/>
                  <a:gd name="T21" fmla="*/ 127 h 248"/>
                  <a:gd name="T22" fmla="*/ 93 w 96"/>
                  <a:gd name="T23"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48">
                    <a:moveTo>
                      <a:pt x="93" y="248"/>
                    </a:moveTo>
                    <a:lnTo>
                      <a:pt x="21" y="248"/>
                    </a:lnTo>
                    <a:lnTo>
                      <a:pt x="14" y="240"/>
                    </a:lnTo>
                    <a:lnTo>
                      <a:pt x="2" y="238"/>
                    </a:lnTo>
                    <a:lnTo>
                      <a:pt x="4" y="121"/>
                    </a:lnTo>
                    <a:lnTo>
                      <a:pt x="0" y="121"/>
                    </a:lnTo>
                    <a:lnTo>
                      <a:pt x="8" y="0"/>
                    </a:lnTo>
                    <a:lnTo>
                      <a:pt x="33" y="2"/>
                    </a:lnTo>
                    <a:lnTo>
                      <a:pt x="96" y="4"/>
                    </a:lnTo>
                    <a:lnTo>
                      <a:pt x="93" y="125"/>
                    </a:lnTo>
                    <a:lnTo>
                      <a:pt x="96" y="127"/>
                    </a:lnTo>
                    <a:lnTo>
                      <a:pt x="93" y="2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38" name="Freeform 1298"/>
              <p:cNvSpPr>
                <a:spLocks/>
              </p:cNvSpPr>
              <p:nvPr/>
            </p:nvSpPr>
            <p:spPr bwMode="auto">
              <a:xfrm>
                <a:off x="13002" y="10785"/>
                <a:ext cx="155" cy="250"/>
              </a:xfrm>
              <a:custGeom>
                <a:avLst/>
                <a:gdLst>
                  <a:gd name="T0" fmla="*/ 0 w 155"/>
                  <a:gd name="T1" fmla="*/ 244 h 250"/>
                  <a:gd name="T2" fmla="*/ 3 w 155"/>
                  <a:gd name="T3" fmla="*/ 123 h 250"/>
                  <a:gd name="T4" fmla="*/ 0 w 155"/>
                  <a:gd name="T5" fmla="*/ 121 h 250"/>
                  <a:gd name="T6" fmla="*/ 3 w 155"/>
                  <a:gd name="T7" fmla="*/ 0 h 250"/>
                  <a:gd name="T8" fmla="*/ 151 w 155"/>
                  <a:gd name="T9" fmla="*/ 6 h 250"/>
                  <a:gd name="T10" fmla="*/ 155 w 155"/>
                  <a:gd name="T11" fmla="*/ 6 h 250"/>
                  <a:gd name="T12" fmla="*/ 153 w 155"/>
                  <a:gd name="T13" fmla="*/ 96 h 250"/>
                  <a:gd name="T14" fmla="*/ 149 w 155"/>
                  <a:gd name="T15" fmla="*/ 250 h 250"/>
                  <a:gd name="T16" fmla="*/ 92 w 155"/>
                  <a:gd name="T17" fmla="*/ 248 h 250"/>
                  <a:gd name="T18" fmla="*/ 0 w 155"/>
                  <a:gd name="T19" fmla="*/ 24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250">
                    <a:moveTo>
                      <a:pt x="0" y="244"/>
                    </a:moveTo>
                    <a:lnTo>
                      <a:pt x="3" y="123"/>
                    </a:lnTo>
                    <a:lnTo>
                      <a:pt x="0" y="121"/>
                    </a:lnTo>
                    <a:lnTo>
                      <a:pt x="3" y="0"/>
                    </a:lnTo>
                    <a:lnTo>
                      <a:pt x="151" y="6"/>
                    </a:lnTo>
                    <a:lnTo>
                      <a:pt x="155" y="6"/>
                    </a:lnTo>
                    <a:lnTo>
                      <a:pt x="153" y="96"/>
                    </a:lnTo>
                    <a:lnTo>
                      <a:pt x="149" y="250"/>
                    </a:lnTo>
                    <a:lnTo>
                      <a:pt x="92" y="248"/>
                    </a:lnTo>
                    <a:lnTo>
                      <a:pt x="0" y="2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6" name="Group 1500"/>
            <p:cNvGrpSpPr>
              <a:grpSpLocks/>
            </p:cNvGrpSpPr>
            <p:nvPr/>
          </p:nvGrpSpPr>
          <p:grpSpPr bwMode="auto">
            <a:xfrm>
              <a:off x="9983" y="10543"/>
              <a:ext cx="5434" cy="1511"/>
              <a:chOff x="9983" y="10543"/>
              <a:chExt cx="5434" cy="1511"/>
            </a:xfrm>
          </p:grpSpPr>
          <p:sp>
            <p:nvSpPr>
              <p:cNvPr id="2739" name="Freeform 1300"/>
              <p:cNvSpPr>
                <a:spLocks/>
              </p:cNvSpPr>
              <p:nvPr/>
            </p:nvSpPr>
            <p:spPr bwMode="auto">
              <a:xfrm>
                <a:off x="13958" y="10797"/>
                <a:ext cx="247" cy="157"/>
              </a:xfrm>
              <a:custGeom>
                <a:avLst/>
                <a:gdLst>
                  <a:gd name="T0" fmla="*/ 247 w 247"/>
                  <a:gd name="T1" fmla="*/ 61 h 157"/>
                  <a:gd name="T2" fmla="*/ 213 w 247"/>
                  <a:gd name="T3" fmla="*/ 63 h 157"/>
                  <a:gd name="T4" fmla="*/ 215 w 247"/>
                  <a:gd name="T5" fmla="*/ 153 h 157"/>
                  <a:gd name="T6" fmla="*/ 174 w 247"/>
                  <a:gd name="T7" fmla="*/ 157 h 157"/>
                  <a:gd name="T8" fmla="*/ 167 w 247"/>
                  <a:gd name="T9" fmla="*/ 146 h 157"/>
                  <a:gd name="T10" fmla="*/ 155 w 247"/>
                  <a:gd name="T11" fmla="*/ 142 h 157"/>
                  <a:gd name="T12" fmla="*/ 151 w 247"/>
                  <a:gd name="T13" fmla="*/ 134 h 157"/>
                  <a:gd name="T14" fmla="*/ 144 w 247"/>
                  <a:gd name="T15" fmla="*/ 132 h 157"/>
                  <a:gd name="T16" fmla="*/ 126 w 247"/>
                  <a:gd name="T17" fmla="*/ 124 h 157"/>
                  <a:gd name="T18" fmla="*/ 119 w 247"/>
                  <a:gd name="T19" fmla="*/ 123 h 157"/>
                  <a:gd name="T20" fmla="*/ 100 w 247"/>
                  <a:gd name="T21" fmla="*/ 113 h 157"/>
                  <a:gd name="T22" fmla="*/ 75 w 247"/>
                  <a:gd name="T23" fmla="*/ 96 h 157"/>
                  <a:gd name="T24" fmla="*/ 63 w 247"/>
                  <a:gd name="T25" fmla="*/ 82 h 157"/>
                  <a:gd name="T26" fmla="*/ 50 w 247"/>
                  <a:gd name="T27" fmla="*/ 84 h 157"/>
                  <a:gd name="T28" fmla="*/ 42 w 247"/>
                  <a:gd name="T29" fmla="*/ 73 h 157"/>
                  <a:gd name="T30" fmla="*/ 30 w 247"/>
                  <a:gd name="T31" fmla="*/ 71 h 157"/>
                  <a:gd name="T32" fmla="*/ 27 w 247"/>
                  <a:gd name="T33" fmla="*/ 69 h 157"/>
                  <a:gd name="T34" fmla="*/ 21 w 247"/>
                  <a:gd name="T35" fmla="*/ 61 h 157"/>
                  <a:gd name="T36" fmla="*/ 0 w 247"/>
                  <a:gd name="T37" fmla="*/ 50 h 157"/>
                  <a:gd name="T38" fmla="*/ 0 w 247"/>
                  <a:gd name="T39" fmla="*/ 4 h 157"/>
                  <a:gd name="T40" fmla="*/ 59 w 247"/>
                  <a:gd name="T41" fmla="*/ 4 h 157"/>
                  <a:gd name="T42" fmla="*/ 180 w 247"/>
                  <a:gd name="T43" fmla="*/ 2 h 157"/>
                  <a:gd name="T44" fmla="*/ 244 w 247"/>
                  <a:gd name="T45" fmla="*/ 0 h 157"/>
                  <a:gd name="T46" fmla="*/ 245 w 247"/>
                  <a:gd name="T47" fmla="*/ 2 h 157"/>
                  <a:gd name="T48" fmla="*/ 247 w 247"/>
                  <a:gd name="T49" fmla="*/ 6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7" h="157">
                    <a:moveTo>
                      <a:pt x="247" y="61"/>
                    </a:moveTo>
                    <a:lnTo>
                      <a:pt x="213" y="63"/>
                    </a:lnTo>
                    <a:lnTo>
                      <a:pt x="215" y="153"/>
                    </a:lnTo>
                    <a:lnTo>
                      <a:pt x="174" y="157"/>
                    </a:lnTo>
                    <a:lnTo>
                      <a:pt x="167" y="146"/>
                    </a:lnTo>
                    <a:lnTo>
                      <a:pt x="155" y="142"/>
                    </a:lnTo>
                    <a:lnTo>
                      <a:pt x="151" y="134"/>
                    </a:lnTo>
                    <a:lnTo>
                      <a:pt x="144" y="132"/>
                    </a:lnTo>
                    <a:lnTo>
                      <a:pt x="126" y="124"/>
                    </a:lnTo>
                    <a:lnTo>
                      <a:pt x="119" y="123"/>
                    </a:lnTo>
                    <a:lnTo>
                      <a:pt x="100" y="113"/>
                    </a:lnTo>
                    <a:lnTo>
                      <a:pt x="75" y="96"/>
                    </a:lnTo>
                    <a:lnTo>
                      <a:pt x="63" y="82"/>
                    </a:lnTo>
                    <a:lnTo>
                      <a:pt x="50" y="84"/>
                    </a:lnTo>
                    <a:lnTo>
                      <a:pt x="42" y="73"/>
                    </a:lnTo>
                    <a:lnTo>
                      <a:pt x="30" y="71"/>
                    </a:lnTo>
                    <a:lnTo>
                      <a:pt x="27" y="69"/>
                    </a:lnTo>
                    <a:lnTo>
                      <a:pt x="21" y="61"/>
                    </a:lnTo>
                    <a:lnTo>
                      <a:pt x="0" y="50"/>
                    </a:lnTo>
                    <a:lnTo>
                      <a:pt x="0" y="4"/>
                    </a:lnTo>
                    <a:lnTo>
                      <a:pt x="59" y="4"/>
                    </a:lnTo>
                    <a:lnTo>
                      <a:pt x="180" y="2"/>
                    </a:lnTo>
                    <a:lnTo>
                      <a:pt x="244" y="0"/>
                    </a:lnTo>
                    <a:lnTo>
                      <a:pt x="245" y="2"/>
                    </a:lnTo>
                    <a:lnTo>
                      <a:pt x="247" y="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0" name="Freeform 1301"/>
              <p:cNvSpPr>
                <a:spLocks/>
              </p:cNvSpPr>
              <p:nvPr/>
            </p:nvSpPr>
            <p:spPr bwMode="auto">
              <a:xfrm>
                <a:off x="14626" y="10795"/>
                <a:ext cx="171" cy="111"/>
              </a:xfrm>
              <a:custGeom>
                <a:avLst/>
                <a:gdLst>
                  <a:gd name="T0" fmla="*/ 165 w 171"/>
                  <a:gd name="T1" fmla="*/ 0 h 111"/>
                  <a:gd name="T2" fmla="*/ 169 w 171"/>
                  <a:gd name="T3" fmla="*/ 61 h 111"/>
                  <a:gd name="T4" fmla="*/ 171 w 171"/>
                  <a:gd name="T5" fmla="*/ 109 h 111"/>
                  <a:gd name="T6" fmla="*/ 125 w 171"/>
                  <a:gd name="T7" fmla="*/ 111 h 111"/>
                  <a:gd name="T8" fmla="*/ 119 w 171"/>
                  <a:gd name="T9" fmla="*/ 107 h 111"/>
                  <a:gd name="T10" fmla="*/ 77 w 171"/>
                  <a:gd name="T11" fmla="*/ 102 h 111"/>
                  <a:gd name="T12" fmla="*/ 52 w 171"/>
                  <a:gd name="T13" fmla="*/ 90 h 111"/>
                  <a:gd name="T14" fmla="*/ 46 w 171"/>
                  <a:gd name="T15" fmla="*/ 78 h 111"/>
                  <a:gd name="T16" fmla="*/ 17 w 171"/>
                  <a:gd name="T17" fmla="*/ 55 h 111"/>
                  <a:gd name="T18" fmla="*/ 0 w 171"/>
                  <a:gd name="T19" fmla="*/ 44 h 111"/>
                  <a:gd name="T20" fmla="*/ 9 w 171"/>
                  <a:gd name="T21" fmla="*/ 11 h 111"/>
                  <a:gd name="T22" fmla="*/ 9 w 171"/>
                  <a:gd name="T23" fmla="*/ 2 h 111"/>
                  <a:gd name="T24" fmla="*/ 165 w 171"/>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11">
                    <a:moveTo>
                      <a:pt x="165" y="0"/>
                    </a:moveTo>
                    <a:lnTo>
                      <a:pt x="169" y="61"/>
                    </a:lnTo>
                    <a:lnTo>
                      <a:pt x="171" y="109"/>
                    </a:lnTo>
                    <a:lnTo>
                      <a:pt x="125" y="111"/>
                    </a:lnTo>
                    <a:lnTo>
                      <a:pt x="119" y="107"/>
                    </a:lnTo>
                    <a:lnTo>
                      <a:pt x="77" y="102"/>
                    </a:lnTo>
                    <a:lnTo>
                      <a:pt x="52" y="90"/>
                    </a:lnTo>
                    <a:lnTo>
                      <a:pt x="46" y="78"/>
                    </a:lnTo>
                    <a:lnTo>
                      <a:pt x="17" y="55"/>
                    </a:lnTo>
                    <a:lnTo>
                      <a:pt x="0" y="44"/>
                    </a:lnTo>
                    <a:lnTo>
                      <a:pt x="9" y="11"/>
                    </a:lnTo>
                    <a:lnTo>
                      <a:pt x="9" y="2"/>
                    </a:lnTo>
                    <a:lnTo>
                      <a:pt x="16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1" name="Freeform 1302"/>
              <p:cNvSpPr>
                <a:spLocks/>
              </p:cNvSpPr>
              <p:nvPr/>
            </p:nvSpPr>
            <p:spPr bwMode="auto">
              <a:xfrm>
                <a:off x="14912" y="10779"/>
                <a:ext cx="186" cy="100"/>
              </a:xfrm>
              <a:custGeom>
                <a:avLst/>
                <a:gdLst>
                  <a:gd name="T0" fmla="*/ 34 w 186"/>
                  <a:gd name="T1" fmla="*/ 100 h 100"/>
                  <a:gd name="T2" fmla="*/ 4 w 186"/>
                  <a:gd name="T3" fmla="*/ 100 h 100"/>
                  <a:gd name="T4" fmla="*/ 2 w 186"/>
                  <a:gd name="T5" fmla="*/ 71 h 100"/>
                  <a:gd name="T6" fmla="*/ 0 w 186"/>
                  <a:gd name="T7" fmla="*/ 10 h 100"/>
                  <a:gd name="T8" fmla="*/ 180 w 186"/>
                  <a:gd name="T9" fmla="*/ 0 h 100"/>
                  <a:gd name="T10" fmla="*/ 186 w 186"/>
                  <a:gd name="T11" fmla="*/ 93 h 100"/>
                  <a:gd name="T12" fmla="*/ 125 w 186"/>
                  <a:gd name="T13" fmla="*/ 96 h 100"/>
                  <a:gd name="T14" fmla="*/ 34 w 186"/>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00">
                    <a:moveTo>
                      <a:pt x="34" y="100"/>
                    </a:moveTo>
                    <a:lnTo>
                      <a:pt x="4" y="100"/>
                    </a:lnTo>
                    <a:lnTo>
                      <a:pt x="2" y="71"/>
                    </a:lnTo>
                    <a:lnTo>
                      <a:pt x="0" y="10"/>
                    </a:lnTo>
                    <a:lnTo>
                      <a:pt x="180" y="0"/>
                    </a:lnTo>
                    <a:lnTo>
                      <a:pt x="186" y="93"/>
                    </a:lnTo>
                    <a:lnTo>
                      <a:pt x="125" y="96"/>
                    </a:lnTo>
                    <a:lnTo>
                      <a:pt x="34"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2" name="Freeform 1303"/>
              <p:cNvSpPr>
                <a:spLocks/>
              </p:cNvSpPr>
              <p:nvPr/>
            </p:nvSpPr>
            <p:spPr bwMode="auto">
              <a:xfrm>
                <a:off x="14353" y="10818"/>
                <a:ext cx="156" cy="100"/>
              </a:xfrm>
              <a:custGeom>
                <a:avLst/>
                <a:gdLst>
                  <a:gd name="T0" fmla="*/ 0 w 156"/>
                  <a:gd name="T1" fmla="*/ 100 h 100"/>
                  <a:gd name="T2" fmla="*/ 2 w 156"/>
                  <a:gd name="T3" fmla="*/ 80 h 100"/>
                  <a:gd name="T4" fmla="*/ 23 w 156"/>
                  <a:gd name="T5" fmla="*/ 65 h 100"/>
                  <a:gd name="T6" fmla="*/ 33 w 156"/>
                  <a:gd name="T7" fmla="*/ 65 h 100"/>
                  <a:gd name="T8" fmla="*/ 52 w 156"/>
                  <a:gd name="T9" fmla="*/ 52 h 100"/>
                  <a:gd name="T10" fmla="*/ 56 w 156"/>
                  <a:gd name="T11" fmla="*/ 44 h 100"/>
                  <a:gd name="T12" fmla="*/ 67 w 156"/>
                  <a:gd name="T13" fmla="*/ 42 h 100"/>
                  <a:gd name="T14" fmla="*/ 67 w 156"/>
                  <a:gd name="T15" fmla="*/ 27 h 100"/>
                  <a:gd name="T16" fmla="*/ 71 w 156"/>
                  <a:gd name="T17" fmla="*/ 23 h 100"/>
                  <a:gd name="T18" fmla="*/ 69 w 156"/>
                  <a:gd name="T19" fmla="*/ 21 h 100"/>
                  <a:gd name="T20" fmla="*/ 83 w 156"/>
                  <a:gd name="T21" fmla="*/ 7 h 100"/>
                  <a:gd name="T22" fmla="*/ 94 w 156"/>
                  <a:gd name="T23" fmla="*/ 4 h 100"/>
                  <a:gd name="T24" fmla="*/ 108 w 156"/>
                  <a:gd name="T25" fmla="*/ 4 h 100"/>
                  <a:gd name="T26" fmla="*/ 117 w 156"/>
                  <a:gd name="T27" fmla="*/ 0 h 100"/>
                  <a:gd name="T28" fmla="*/ 125 w 156"/>
                  <a:gd name="T29" fmla="*/ 4 h 100"/>
                  <a:gd name="T30" fmla="*/ 131 w 156"/>
                  <a:gd name="T31" fmla="*/ 9 h 100"/>
                  <a:gd name="T32" fmla="*/ 142 w 156"/>
                  <a:gd name="T33" fmla="*/ 9 h 100"/>
                  <a:gd name="T34" fmla="*/ 146 w 156"/>
                  <a:gd name="T35" fmla="*/ 67 h 100"/>
                  <a:gd name="T36" fmla="*/ 156 w 156"/>
                  <a:gd name="T37" fmla="*/ 67 h 100"/>
                  <a:gd name="T38" fmla="*/ 156 w 156"/>
                  <a:gd name="T39" fmla="*/ 96 h 100"/>
                  <a:gd name="T40" fmla="*/ 94 w 156"/>
                  <a:gd name="T41" fmla="*/ 98 h 100"/>
                  <a:gd name="T42" fmla="*/ 0 w 156"/>
                  <a:gd name="T4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6" h="100">
                    <a:moveTo>
                      <a:pt x="0" y="100"/>
                    </a:moveTo>
                    <a:lnTo>
                      <a:pt x="2" y="80"/>
                    </a:lnTo>
                    <a:lnTo>
                      <a:pt x="23" y="65"/>
                    </a:lnTo>
                    <a:lnTo>
                      <a:pt x="33" y="65"/>
                    </a:lnTo>
                    <a:lnTo>
                      <a:pt x="52" y="52"/>
                    </a:lnTo>
                    <a:lnTo>
                      <a:pt x="56" y="44"/>
                    </a:lnTo>
                    <a:lnTo>
                      <a:pt x="67" y="42"/>
                    </a:lnTo>
                    <a:lnTo>
                      <a:pt x="67" y="27"/>
                    </a:lnTo>
                    <a:lnTo>
                      <a:pt x="71" y="23"/>
                    </a:lnTo>
                    <a:lnTo>
                      <a:pt x="69" y="21"/>
                    </a:lnTo>
                    <a:lnTo>
                      <a:pt x="83" y="7"/>
                    </a:lnTo>
                    <a:lnTo>
                      <a:pt x="94" y="4"/>
                    </a:lnTo>
                    <a:lnTo>
                      <a:pt x="108" y="4"/>
                    </a:lnTo>
                    <a:lnTo>
                      <a:pt x="117" y="0"/>
                    </a:lnTo>
                    <a:lnTo>
                      <a:pt x="125" y="4"/>
                    </a:lnTo>
                    <a:lnTo>
                      <a:pt x="131" y="9"/>
                    </a:lnTo>
                    <a:lnTo>
                      <a:pt x="142" y="9"/>
                    </a:lnTo>
                    <a:lnTo>
                      <a:pt x="146" y="67"/>
                    </a:lnTo>
                    <a:lnTo>
                      <a:pt x="156" y="67"/>
                    </a:lnTo>
                    <a:lnTo>
                      <a:pt x="156" y="96"/>
                    </a:lnTo>
                    <a:lnTo>
                      <a:pt x="94" y="98"/>
                    </a:lnTo>
                    <a:lnTo>
                      <a:pt x="0"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3" name="Freeform 1304"/>
              <p:cNvSpPr>
                <a:spLocks/>
              </p:cNvSpPr>
              <p:nvPr/>
            </p:nvSpPr>
            <p:spPr bwMode="auto">
              <a:xfrm>
                <a:off x="13455" y="10829"/>
                <a:ext cx="155" cy="94"/>
              </a:xfrm>
              <a:custGeom>
                <a:avLst/>
                <a:gdLst>
                  <a:gd name="T0" fmla="*/ 92 w 155"/>
                  <a:gd name="T1" fmla="*/ 92 h 94"/>
                  <a:gd name="T2" fmla="*/ 0 w 155"/>
                  <a:gd name="T3" fmla="*/ 92 h 94"/>
                  <a:gd name="T4" fmla="*/ 3 w 155"/>
                  <a:gd name="T5" fmla="*/ 0 h 94"/>
                  <a:gd name="T6" fmla="*/ 155 w 155"/>
                  <a:gd name="T7" fmla="*/ 4 h 94"/>
                  <a:gd name="T8" fmla="*/ 153 w 155"/>
                  <a:gd name="T9" fmla="*/ 94 h 94"/>
                  <a:gd name="T10" fmla="*/ 92 w 155"/>
                  <a:gd name="T11" fmla="*/ 92 h 94"/>
                </a:gdLst>
                <a:ahLst/>
                <a:cxnLst>
                  <a:cxn ang="0">
                    <a:pos x="T0" y="T1"/>
                  </a:cxn>
                  <a:cxn ang="0">
                    <a:pos x="T2" y="T3"/>
                  </a:cxn>
                  <a:cxn ang="0">
                    <a:pos x="T4" y="T5"/>
                  </a:cxn>
                  <a:cxn ang="0">
                    <a:pos x="T6" y="T7"/>
                  </a:cxn>
                  <a:cxn ang="0">
                    <a:pos x="T8" y="T9"/>
                  </a:cxn>
                  <a:cxn ang="0">
                    <a:pos x="T10" y="T11"/>
                  </a:cxn>
                </a:cxnLst>
                <a:rect l="0" t="0" r="r" b="b"/>
                <a:pathLst>
                  <a:path w="155" h="94">
                    <a:moveTo>
                      <a:pt x="92" y="92"/>
                    </a:moveTo>
                    <a:lnTo>
                      <a:pt x="0" y="92"/>
                    </a:lnTo>
                    <a:lnTo>
                      <a:pt x="3" y="0"/>
                    </a:lnTo>
                    <a:lnTo>
                      <a:pt x="155" y="4"/>
                    </a:lnTo>
                    <a:lnTo>
                      <a:pt x="153" y="94"/>
                    </a:lnTo>
                    <a:lnTo>
                      <a:pt x="92"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4" name="Freeform 1305"/>
              <p:cNvSpPr>
                <a:spLocks/>
              </p:cNvSpPr>
              <p:nvPr/>
            </p:nvSpPr>
            <p:spPr bwMode="auto">
              <a:xfrm>
                <a:off x="12529" y="10808"/>
                <a:ext cx="323" cy="221"/>
              </a:xfrm>
              <a:custGeom>
                <a:avLst/>
                <a:gdLst>
                  <a:gd name="T0" fmla="*/ 33 w 323"/>
                  <a:gd name="T1" fmla="*/ 211 h 221"/>
                  <a:gd name="T2" fmla="*/ 0 w 323"/>
                  <a:gd name="T3" fmla="*/ 208 h 221"/>
                  <a:gd name="T4" fmla="*/ 4 w 323"/>
                  <a:gd name="T5" fmla="*/ 148 h 221"/>
                  <a:gd name="T6" fmla="*/ 8 w 323"/>
                  <a:gd name="T7" fmla="*/ 148 h 221"/>
                  <a:gd name="T8" fmla="*/ 16 w 323"/>
                  <a:gd name="T9" fmla="*/ 29 h 221"/>
                  <a:gd name="T10" fmla="*/ 21 w 323"/>
                  <a:gd name="T11" fmla="*/ 29 h 221"/>
                  <a:gd name="T12" fmla="*/ 21 w 323"/>
                  <a:gd name="T13" fmla="*/ 8 h 221"/>
                  <a:gd name="T14" fmla="*/ 39 w 323"/>
                  <a:gd name="T15" fmla="*/ 10 h 221"/>
                  <a:gd name="T16" fmla="*/ 52 w 323"/>
                  <a:gd name="T17" fmla="*/ 17 h 221"/>
                  <a:gd name="T18" fmla="*/ 62 w 323"/>
                  <a:gd name="T19" fmla="*/ 10 h 221"/>
                  <a:gd name="T20" fmla="*/ 65 w 323"/>
                  <a:gd name="T21" fmla="*/ 4 h 221"/>
                  <a:gd name="T22" fmla="*/ 71 w 323"/>
                  <a:gd name="T23" fmla="*/ 4 h 221"/>
                  <a:gd name="T24" fmla="*/ 77 w 323"/>
                  <a:gd name="T25" fmla="*/ 0 h 221"/>
                  <a:gd name="T26" fmla="*/ 83 w 323"/>
                  <a:gd name="T27" fmla="*/ 4 h 221"/>
                  <a:gd name="T28" fmla="*/ 90 w 323"/>
                  <a:gd name="T29" fmla="*/ 0 h 221"/>
                  <a:gd name="T30" fmla="*/ 102 w 323"/>
                  <a:gd name="T31" fmla="*/ 6 h 221"/>
                  <a:gd name="T32" fmla="*/ 108 w 323"/>
                  <a:gd name="T33" fmla="*/ 4 h 221"/>
                  <a:gd name="T34" fmla="*/ 113 w 323"/>
                  <a:gd name="T35" fmla="*/ 8 h 221"/>
                  <a:gd name="T36" fmla="*/ 119 w 323"/>
                  <a:gd name="T37" fmla="*/ 4 h 221"/>
                  <a:gd name="T38" fmla="*/ 121 w 323"/>
                  <a:gd name="T39" fmla="*/ 8 h 221"/>
                  <a:gd name="T40" fmla="*/ 125 w 323"/>
                  <a:gd name="T41" fmla="*/ 6 h 221"/>
                  <a:gd name="T42" fmla="*/ 146 w 323"/>
                  <a:gd name="T43" fmla="*/ 19 h 221"/>
                  <a:gd name="T44" fmla="*/ 150 w 323"/>
                  <a:gd name="T45" fmla="*/ 37 h 221"/>
                  <a:gd name="T46" fmla="*/ 140 w 323"/>
                  <a:gd name="T47" fmla="*/ 60 h 221"/>
                  <a:gd name="T48" fmla="*/ 144 w 323"/>
                  <a:gd name="T49" fmla="*/ 75 h 221"/>
                  <a:gd name="T50" fmla="*/ 152 w 323"/>
                  <a:gd name="T51" fmla="*/ 81 h 221"/>
                  <a:gd name="T52" fmla="*/ 160 w 323"/>
                  <a:gd name="T53" fmla="*/ 81 h 221"/>
                  <a:gd name="T54" fmla="*/ 169 w 323"/>
                  <a:gd name="T55" fmla="*/ 83 h 221"/>
                  <a:gd name="T56" fmla="*/ 171 w 323"/>
                  <a:gd name="T57" fmla="*/ 87 h 221"/>
                  <a:gd name="T58" fmla="*/ 169 w 323"/>
                  <a:gd name="T59" fmla="*/ 96 h 221"/>
                  <a:gd name="T60" fmla="*/ 156 w 323"/>
                  <a:gd name="T61" fmla="*/ 100 h 221"/>
                  <a:gd name="T62" fmla="*/ 152 w 323"/>
                  <a:gd name="T63" fmla="*/ 104 h 221"/>
                  <a:gd name="T64" fmla="*/ 154 w 323"/>
                  <a:gd name="T65" fmla="*/ 115 h 221"/>
                  <a:gd name="T66" fmla="*/ 161 w 323"/>
                  <a:gd name="T67" fmla="*/ 119 h 221"/>
                  <a:gd name="T68" fmla="*/ 188 w 323"/>
                  <a:gd name="T69" fmla="*/ 117 h 221"/>
                  <a:gd name="T70" fmla="*/ 200 w 323"/>
                  <a:gd name="T71" fmla="*/ 121 h 221"/>
                  <a:gd name="T72" fmla="*/ 204 w 323"/>
                  <a:gd name="T73" fmla="*/ 131 h 221"/>
                  <a:gd name="T74" fmla="*/ 202 w 323"/>
                  <a:gd name="T75" fmla="*/ 142 h 221"/>
                  <a:gd name="T76" fmla="*/ 206 w 323"/>
                  <a:gd name="T77" fmla="*/ 158 h 221"/>
                  <a:gd name="T78" fmla="*/ 236 w 323"/>
                  <a:gd name="T79" fmla="*/ 165 h 221"/>
                  <a:gd name="T80" fmla="*/ 277 w 323"/>
                  <a:gd name="T81" fmla="*/ 173 h 221"/>
                  <a:gd name="T82" fmla="*/ 292 w 323"/>
                  <a:gd name="T83" fmla="*/ 186 h 221"/>
                  <a:gd name="T84" fmla="*/ 305 w 323"/>
                  <a:gd name="T85" fmla="*/ 190 h 221"/>
                  <a:gd name="T86" fmla="*/ 321 w 323"/>
                  <a:gd name="T87" fmla="*/ 192 h 221"/>
                  <a:gd name="T88" fmla="*/ 323 w 323"/>
                  <a:gd name="T89" fmla="*/ 204 h 221"/>
                  <a:gd name="T90" fmla="*/ 315 w 323"/>
                  <a:gd name="T91" fmla="*/ 209 h 221"/>
                  <a:gd name="T92" fmla="*/ 313 w 323"/>
                  <a:gd name="T93" fmla="*/ 215 h 221"/>
                  <a:gd name="T94" fmla="*/ 204 w 323"/>
                  <a:gd name="T95" fmla="*/ 211 h 221"/>
                  <a:gd name="T96" fmla="*/ 202 w 323"/>
                  <a:gd name="T97" fmla="*/ 221 h 221"/>
                  <a:gd name="T98" fmla="*/ 33 w 323"/>
                  <a:gd name="T99"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3" h="221">
                    <a:moveTo>
                      <a:pt x="33" y="211"/>
                    </a:moveTo>
                    <a:lnTo>
                      <a:pt x="0" y="208"/>
                    </a:lnTo>
                    <a:lnTo>
                      <a:pt x="4" y="148"/>
                    </a:lnTo>
                    <a:lnTo>
                      <a:pt x="8" y="148"/>
                    </a:lnTo>
                    <a:lnTo>
                      <a:pt x="16" y="29"/>
                    </a:lnTo>
                    <a:lnTo>
                      <a:pt x="21" y="29"/>
                    </a:lnTo>
                    <a:lnTo>
                      <a:pt x="21" y="8"/>
                    </a:lnTo>
                    <a:lnTo>
                      <a:pt x="39" y="10"/>
                    </a:lnTo>
                    <a:lnTo>
                      <a:pt x="52" y="17"/>
                    </a:lnTo>
                    <a:lnTo>
                      <a:pt x="62" y="10"/>
                    </a:lnTo>
                    <a:lnTo>
                      <a:pt x="65" y="4"/>
                    </a:lnTo>
                    <a:lnTo>
                      <a:pt x="71" y="4"/>
                    </a:lnTo>
                    <a:lnTo>
                      <a:pt x="77" y="0"/>
                    </a:lnTo>
                    <a:lnTo>
                      <a:pt x="83" y="4"/>
                    </a:lnTo>
                    <a:lnTo>
                      <a:pt x="90" y="0"/>
                    </a:lnTo>
                    <a:lnTo>
                      <a:pt x="102" y="6"/>
                    </a:lnTo>
                    <a:lnTo>
                      <a:pt x="108" y="4"/>
                    </a:lnTo>
                    <a:lnTo>
                      <a:pt x="113" y="8"/>
                    </a:lnTo>
                    <a:lnTo>
                      <a:pt x="119" y="4"/>
                    </a:lnTo>
                    <a:lnTo>
                      <a:pt x="121" y="8"/>
                    </a:lnTo>
                    <a:lnTo>
                      <a:pt x="125" y="6"/>
                    </a:lnTo>
                    <a:lnTo>
                      <a:pt x="146" y="19"/>
                    </a:lnTo>
                    <a:lnTo>
                      <a:pt x="150" y="37"/>
                    </a:lnTo>
                    <a:lnTo>
                      <a:pt x="140" y="60"/>
                    </a:lnTo>
                    <a:lnTo>
                      <a:pt x="144" y="75"/>
                    </a:lnTo>
                    <a:lnTo>
                      <a:pt x="152" y="81"/>
                    </a:lnTo>
                    <a:lnTo>
                      <a:pt x="160" y="81"/>
                    </a:lnTo>
                    <a:lnTo>
                      <a:pt x="169" y="83"/>
                    </a:lnTo>
                    <a:lnTo>
                      <a:pt x="171" y="87"/>
                    </a:lnTo>
                    <a:lnTo>
                      <a:pt x="169" y="96"/>
                    </a:lnTo>
                    <a:lnTo>
                      <a:pt x="156" y="100"/>
                    </a:lnTo>
                    <a:lnTo>
                      <a:pt x="152" y="104"/>
                    </a:lnTo>
                    <a:lnTo>
                      <a:pt x="154" y="115"/>
                    </a:lnTo>
                    <a:lnTo>
                      <a:pt x="161" y="119"/>
                    </a:lnTo>
                    <a:lnTo>
                      <a:pt x="188" y="117"/>
                    </a:lnTo>
                    <a:lnTo>
                      <a:pt x="200" y="121"/>
                    </a:lnTo>
                    <a:lnTo>
                      <a:pt x="204" y="131"/>
                    </a:lnTo>
                    <a:lnTo>
                      <a:pt x="202" y="142"/>
                    </a:lnTo>
                    <a:lnTo>
                      <a:pt x="206" y="158"/>
                    </a:lnTo>
                    <a:lnTo>
                      <a:pt x="236" y="165"/>
                    </a:lnTo>
                    <a:lnTo>
                      <a:pt x="277" y="173"/>
                    </a:lnTo>
                    <a:lnTo>
                      <a:pt x="292" y="186"/>
                    </a:lnTo>
                    <a:lnTo>
                      <a:pt x="305" y="190"/>
                    </a:lnTo>
                    <a:lnTo>
                      <a:pt x="321" y="192"/>
                    </a:lnTo>
                    <a:lnTo>
                      <a:pt x="323" y="204"/>
                    </a:lnTo>
                    <a:lnTo>
                      <a:pt x="315" y="209"/>
                    </a:lnTo>
                    <a:lnTo>
                      <a:pt x="313" y="215"/>
                    </a:lnTo>
                    <a:lnTo>
                      <a:pt x="204" y="211"/>
                    </a:lnTo>
                    <a:lnTo>
                      <a:pt x="202" y="221"/>
                    </a:lnTo>
                    <a:lnTo>
                      <a:pt x="33" y="2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5" name="Freeform 1306"/>
              <p:cNvSpPr>
                <a:spLocks/>
              </p:cNvSpPr>
              <p:nvPr/>
            </p:nvSpPr>
            <p:spPr bwMode="auto">
              <a:xfrm>
                <a:off x="12316" y="10816"/>
                <a:ext cx="246" cy="267"/>
              </a:xfrm>
              <a:custGeom>
                <a:avLst/>
                <a:gdLst>
                  <a:gd name="T0" fmla="*/ 238 w 246"/>
                  <a:gd name="T1" fmla="*/ 267 h 267"/>
                  <a:gd name="T2" fmla="*/ 0 w 246"/>
                  <a:gd name="T3" fmla="*/ 251 h 267"/>
                  <a:gd name="T4" fmla="*/ 8 w 246"/>
                  <a:gd name="T5" fmla="*/ 125 h 267"/>
                  <a:gd name="T6" fmla="*/ 12 w 246"/>
                  <a:gd name="T7" fmla="*/ 125 h 267"/>
                  <a:gd name="T8" fmla="*/ 13 w 246"/>
                  <a:gd name="T9" fmla="*/ 69 h 267"/>
                  <a:gd name="T10" fmla="*/ 17 w 246"/>
                  <a:gd name="T11" fmla="*/ 65 h 267"/>
                  <a:gd name="T12" fmla="*/ 29 w 246"/>
                  <a:gd name="T13" fmla="*/ 61 h 267"/>
                  <a:gd name="T14" fmla="*/ 58 w 246"/>
                  <a:gd name="T15" fmla="*/ 65 h 267"/>
                  <a:gd name="T16" fmla="*/ 60 w 246"/>
                  <a:gd name="T17" fmla="*/ 67 h 267"/>
                  <a:gd name="T18" fmla="*/ 63 w 246"/>
                  <a:gd name="T19" fmla="*/ 63 h 267"/>
                  <a:gd name="T20" fmla="*/ 69 w 246"/>
                  <a:gd name="T21" fmla="*/ 63 h 267"/>
                  <a:gd name="T22" fmla="*/ 77 w 246"/>
                  <a:gd name="T23" fmla="*/ 57 h 267"/>
                  <a:gd name="T24" fmla="*/ 81 w 246"/>
                  <a:gd name="T25" fmla="*/ 54 h 267"/>
                  <a:gd name="T26" fmla="*/ 94 w 246"/>
                  <a:gd name="T27" fmla="*/ 52 h 267"/>
                  <a:gd name="T28" fmla="*/ 98 w 246"/>
                  <a:gd name="T29" fmla="*/ 48 h 267"/>
                  <a:gd name="T30" fmla="*/ 133 w 246"/>
                  <a:gd name="T31" fmla="*/ 56 h 267"/>
                  <a:gd name="T32" fmla="*/ 140 w 246"/>
                  <a:gd name="T33" fmla="*/ 52 h 267"/>
                  <a:gd name="T34" fmla="*/ 144 w 246"/>
                  <a:gd name="T35" fmla="*/ 44 h 267"/>
                  <a:gd name="T36" fmla="*/ 150 w 246"/>
                  <a:gd name="T37" fmla="*/ 44 h 267"/>
                  <a:gd name="T38" fmla="*/ 156 w 246"/>
                  <a:gd name="T39" fmla="*/ 33 h 267"/>
                  <a:gd name="T40" fmla="*/ 161 w 246"/>
                  <a:gd name="T41" fmla="*/ 33 h 267"/>
                  <a:gd name="T42" fmla="*/ 165 w 246"/>
                  <a:gd name="T43" fmla="*/ 29 h 267"/>
                  <a:gd name="T44" fmla="*/ 175 w 246"/>
                  <a:gd name="T45" fmla="*/ 29 h 267"/>
                  <a:gd name="T46" fmla="*/ 177 w 246"/>
                  <a:gd name="T47" fmla="*/ 19 h 267"/>
                  <a:gd name="T48" fmla="*/ 182 w 246"/>
                  <a:gd name="T49" fmla="*/ 17 h 267"/>
                  <a:gd name="T50" fmla="*/ 186 w 246"/>
                  <a:gd name="T51" fmla="*/ 21 h 267"/>
                  <a:gd name="T52" fmla="*/ 215 w 246"/>
                  <a:gd name="T53" fmla="*/ 15 h 267"/>
                  <a:gd name="T54" fmla="*/ 234 w 246"/>
                  <a:gd name="T55" fmla="*/ 0 h 267"/>
                  <a:gd name="T56" fmla="*/ 234 w 246"/>
                  <a:gd name="T57" fmla="*/ 21 h 267"/>
                  <a:gd name="T58" fmla="*/ 229 w 246"/>
                  <a:gd name="T59" fmla="*/ 21 h 267"/>
                  <a:gd name="T60" fmla="*/ 221 w 246"/>
                  <a:gd name="T61" fmla="*/ 140 h 267"/>
                  <a:gd name="T62" fmla="*/ 217 w 246"/>
                  <a:gd name="T63" fmla="*/ 140 h 267"/>
                  <a:gd name="T64" fmla="*/ 213 w 246"/>
                  <a:gd name="T65" fmla="*/ 200 h 267"/>
                  <a:gd name="T66" fmla="*/ 246 w 246"/>
                  <a:gd name="T67" fmla="*/ 203 h 267"/>
                  <a:gd name="T68" fmla="*/ 242 w 246"/>
                  <a:gd name="T69" fmla="*/ 267 h 267"/>
                  <a:gd name="T70" fmla="*/ 238 w 246"/>
                  <a:gd name="T71"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67">
                    <a:moveTo>
                      <a:pt x="238" y="267"/>
                    </a:moveTo>
                    <a:lnTo>
                      <a:pt x="0" y="251"/>
                    </a:lnTo>
                    <a:lnTo>
                      <a:pt x="8" y="125"/>
                    </a:lnTo>
                    <a:lnTo>
                      <a:pt x="12" y="125"/>
                    </a:lnTo>
                    <a:lnTo>
                      <a:pt x="13" y="69"/>
                    </a:lnTo>
                    <a:lnTo>
                      <a:pt x="17" y="65"/>
                    </a:lnTo>
                    <a:lnTo>
                      <a:pt x="29" y="61"/>
                    </a:lnTo>
                    <a:lnTo>
                      <a:pt x="58" y="65"/>
                    </a:lnTo>
                    <a:lnTo>
                      <a:pt x="60" y="67"/>
                    </a:lnTo>
                    <a:lnTo>
                      <a:pt x="63" y="63"/>
                    </a:lnTo>
                    <a:lnTo>
                      <a:pt x="69" y="63"/>
                    </a:lnTo>
                    <a:lnTo>
                      <a:pt x="77" y="57"/>
                    </a:lnTo>
                    <a:lnTo>
                      <a:pt x="81" y="54"/>
                    </a:lnTo>
                    <a:lnTo>
                      <a:pt x="94" y="52"/>
                    </a:lnTo>
                    <a:lnTo>
                      <a:pt x="98" y="48"/>
                    </a:lnTo>
                    <a:lnTo>
                      <a:pt x="133" y="56"/>
                    </a:lnTo>
                    <a:lnTo>
                      <a:pt x="140" y="52"/>
                    </a:lnTo>
                    <a:lnTo>
                      <a:pt x="144" y="44"/>
                    </a:lnTo>
                    <a:lnTo>
                      <a:pt x="150" y="44"/>
                    </a:lnTo>
                    <a:lnTo>
                      <a:pt x="156" y="33"/>
                    </a:lnTo>
                    <a:lnTo>
                      <a:pt x="161" y="33"/>
                    </a:lnTo>
                    <a:lnTo>
                      <a:pt x="165" y="29"/>
                    </a:lnTo>
                    <a:lnTo>
                      <a:pt x="175" y="29"/>
                    </a:lnTo>
                    <a:lnTo>
                      <a:pt x="177" y="19"/>
                    </a:lnTo>
                    <a:lnTo>
                      <a:pt x="182" y="17"/>
                    </a:lnTo>
                    <a:lnTo>
                      <a:pt x="186" y="21"/>
                    </a:lnTo>
                    <a:lnTo>
                      <a:pt x="215" y="15"/>
                    </a:lnTo>
                    <a:lnTo>
                      <a:pt x="234" y="0"/>
                    </a:lnTo>
                    <a:lnTo>
                      <a:pt x="234" y="21"/>
                    </a:lnTo>
                    <a:lnTo>
                      <a:pt x="229" y="21"/>
                    </a:lnTo>
                    <a:lnTo>
                      <a:pt x="221" y="140"/>
                    </a:lnTo>
                    <a:lnTo>
                      <a:pt x="217" y="140"/>
                    </a:lnTo>
                    <a:lnTo>
                      <a:pt x="213" y="200"/>
                    </a:lnTo>
                    <a:lnTo>
                      <a:pt x="246" y="203"/>
                    </a:lnTo>
                    <a:lnTo>
                      <a:pt x="242" y="267"/>
                    </a:lnTo>
                    <a:lnTo>
                      <a:pt x="238" y="2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6" name="Freeform 1307"/>
              <p:cNvSpPr>
                <a:spLocks/>
              </p:cNvSpPr>
              <p:nvPr/>
            </p:nvSpPr>
            <p:spPr bwMode="auto">
              <a:xfrm>
                <a:off x="9983" y="10543"/>
                <a:ext cx="96" cy="290"/>
              </a:xfrm>
              <a:custGeom>
                <a:avLst/>
                <a:gdLst>
                  <a:gd name="T0" fmla="*/ 0 w 96"/>
                  <a:gd name="T1" fmla="*/ 33 h 290"/>
                  <a:gd name="T2" fmla="*/ 2 w 96"/>
                  <a:gd name="T3" fmla="*/ 33 h 290"/>
                  <a:gd name="T4" fmla="*/ 6 w 96"/>
                  <a:gd name="T5" fmla="*/ 29 h 290"/>
                  <a:gd name="T6" fmla="*/ 6 w 96"/>
                  <a:gd name="T7" fmla="*/ 23 h 290"/>
                  <a:gd name="T8" fmla="*/ 2 w 96"/>
                  <a:gd name="T9" fmla="*/ 14 h 290"/>
                  <a:gd name="T10" fmla="*/ 4 w 96"/>
                  <a:gd name="T11" fmla="*/ 12 h 290"/>
                  <a:gd name="T12" fmla="*/ 14 w 96"/>
                  <a:gd name="T13" fmla="*/ 8 h 290"/>
                  <a:gd name="T14" fmla="*/ 25 w 96"/>
                  <a:gd name="T15" fmla="*/ 12 h 290"/>
                  <a:gd name="T16" fmla="*/ 29 w 96"/>
                  <a:gd name="T17" fmla="*/ 2 h 290"/>
                  <a:gd name="T18" fmla="*/ 33 w 96"/>
                  <a:gd name="T19" fmla="*/ 0 h 290"/>
                  <a:gd name="T20" fmla="*/ 37 w 96"/>
                  <a:gd name="T21" fmla="*/ 8 h 290"/>
                  <a:gd name="T22" fmla="*/ 44 w 96"/>
                  <a:gd name="T23" fmla="*/ 8 h 290"/>
                  <a:gd name="T24" fmla="*/ 44 w 96"/>
                  <a:gd name="T25" fmla="*/ 16 h 290"/>
                  <a:gd name="T26" fmla="*/ 48 w 96"/>
                  <a:gd name="T27" fmla="*/ 25 h 290"/>
                  <a:gd name="T28" fmla="*/ 54 w 96"/>
                  <a:gd name="T29" fmla="*/ 29 h 290"/>
                  <a:gd name="T30" fmla="*/ 52 w 96"/>
                  <a:gd name="T31" fmla="*/ 41 h 290"/>
                  <a:gd name="T32" fmla="*/ 62 w 96"/>
                  <a:gd name="T33" fmla="*/ 46 h 290"/>
                  <a:gd name="T34" fmla="*/ 62 w 96"/>
                  <a:gd name="T35" fmla="*/ 50 h 290"/>
                  <a:gd name="T36" fmla="*/ 58 w 96"/>
                  <a:gd name="T37" fmla="*/ 56 h 290"/>
                  <a:gd name="T38" fmla="*/ 60 w 96"/>
                  <a:gd name="T39" fmla="*/ 66 h 290"/>
                  <a:gd name="T40" fmla="*/ 69 w 96"/>
                  <a:gd name="T41" fmla="*/ 71 h 290"/>
                  <a:gd name="T42" fmla="*/ 71 w 96"/>
                  <a:gd name="T43" fmla="*/ 77 h 290"/>
                  <a:gd name="T44" fmla="*/ 79 w 96"/>
                  <a:gd name="T45" fmla="*/ 85 h 290"/>
                  <a:gd name="T46" fmla="*/ 79 w 96"/>
                  <a:gd name="T47" fmla="*/ 94 h 290"/>
                  <a:gd name="T48" fmla="*/ 87 w 96"/>
                  <a:gd name="T49" fmla="*/ 100 h 290"/>
                  <a:gd name="T50" fmla="*/ 96 w 96"/>
                  <a:gd name="T51" fmla="*/ 108 h 290"/>
                  <a:gd name="T52" fmla="*/ 69 w 96"/>
                  <a:gd name="T53" fmla="*/ 277 h 290"/>
                  <a:gd name="T54" fmla="*/ 33 w 96"/>
                  <a:gd name="T55" fmla="*/ 290 h 290"/>
                  <a:gd name="T56" fmla="*/ 23 w 96"/>
                  <a:gd name="T57" fmla="*/ 284 h 290"/>
                  <a:gd name="T58" fmla="*/ 4 w 96"/>
                  <a:gd name="T59" fmla="*/ 290 h 290"/>
                  <a:gd name="T60" fmla="*/ 0 w 96"/>
                  <a:gd name="T61" fmla="*/ 28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290">
                    <a:moveTo>
                      <a:pt x="0" y="33"/>
                    </a:moveTo>
                    <a:lnTo>
                      <a:pt x="2" y="33"/>
                    </a:lnTo>
                    <a:lnTo>
                      <a:pt x="6" y="29"/>
                    </a:lnTo>
                    <a:lnTo>
                      <a:pt x="6" y="23"/>
                    </a:lnTo>
                    <a:lnTo>
                      <a:pt x="2" y="14"/>
                    </a:lnTo>
                    <a:lnTo>
                      <a:pt x="4" y="12"/>
                    </a:lnTo>
                    <a:lnTo>
                      <a:pt x="14" y="8"/>
                    </a:lnTo>
                    <a:lnTo>
                      <a:pt x="25" y="12"/>
                    </a:lnTo>
                    <a:lnTo>
                      <a:pt x="29" y="2"/>
                    </a:lnTo>
                    <a:lnTo>
                      <a:pt x="33" y="0"/>
                    </a:lnTo>
                    <a:lnTo>
                      <a:pt x="37" y="8"/>
                    </a:lnTo>
                    <a:lnTo>
                      <a:pt x="44" y="8"/>
                    </a:lnTo>
                    <a:lnTo>
                      <a:pt x="44" y="16"/>
                    </a:lnTo>
                    <a:lnTo>
                      <a:pt x="48" y="25"/>
                    </a:lnTo>
                    <a:lnTo>
                      <a:pt x="54" y="29"/>
                    </a:lnTo>
                    <a:lnTo>
                      <a:pt x="52" y="41"/>
                    </a:lnTo>
                    <a:lnTo>
                      <a:pt x="62" y="46"/>
                    </a:lnTo>
                    <a:lnTo>
                      <a:pt x="62" y="50"/>
                    </a:lnTo>
                    <a:lnTo>
                      <a:pt x="58" y="56"/>
                    </a:lnTo>
                    <a:lnTo>
                      <a:pt x="60" y="66"/>
                    </a:lnTo>
                    <a:lnTo>
                      <a:pt x="69" y="71"/>
                    </a:lnTo>
                    <a:lnTo>
                      <a:pt x="71" y="77"/>
                    </a:lnTo>
                    <a:lnTo>
                      <a:pt x="79" y="85"/>
                    </a:lnTo>
                    <a:lnTo>
                      <a:pt x="79" y="94"/>
                    </a:lnTo>
                    <a:lnTo>
                      <a:pt x="87" y="100"/>
                    </a:lnTo>
                    <a:lnTo>
                      <a:pt x="96" y="108"/>
                    </a:lnTo>
                    <a:lnTo>
                      <a:pt x="69" y="277"/>
                    </a:lnTo>
                    <a:lnTo>
                      <a:pt x="33" y="290"/>
                    </a:lnTo>
                    <a:lnTo>
                      <a:pt x="23" y="284"/>
                    </a:lnTo>
                    <a:lnTo>
                      <a:pt x="4" y="290"/>
                    </a:lnTo>
                    <a:lnTo>
                      <a:pt x="0" y="2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7" name="Freeform 1308"/>
              <p:cNvSpPr>
                <a:spLocks/>
              </p:cNvSpPr>
              <p:nvPr/>
            </p:nvSpPr>
            <p:spPr bwMode="auto">
              <a:xfrm>
                <a:off x="14171" y="10856"/>
                <a:ext cx="215" cy="94"/>
              </a:xfrm>
              <a:custGeom>
                <a:avLst/>
                <a:gdLst>
                  <a:gd name="T0" fmla="*/ 176 w 215"/>
                  <a:gd name="T1" fmla="*/ 92 h 94"/>
                  <a:gd name="T2" fmla="*/ 2 w 215"/>
                  <a:gd name="T3" fmla="*/ 94 h 94"/>
                  <a:gd name="T4" fmla="*/ 0 w 215"/>
                  <a:gd name="T5" fmla="*/ 4 h 94"/>
                  <a:gd name="T6" fmla="*/ 34 w 215"/>
                  <a:gd name="T7" fmla="*/ 2 h 94"/>
                  <a:gd name="T8" fmla="*/ 34 w 215"/>
                  <a:gd name="T9" fmla="*/ 33 h 94"/>
                  <a:gd name="T10" fmla="*/ 96 w 215"/>
                  <a:gd name="T11" fmla="*/ 33 h 94"/>
                  <a:gd name="T12" fmla="*/ 94 w 215"/>
                  <a:gd name="T13" fmla="*/ 2 h 94"/>
                  <a:gd name="T14" fmla="*/ 100 w 215"/>
                  <a:gd name="T15" fmla="*/ 4 h 94"/>
                  <a:gd name="T16" fmla="*/ 105 w 215"/>
                  <a:gd name="T17" fmla="*/ 0 h 94"/>
                  <a:gd name="T18" fmla="*/ 109 w 215"/>
                  <a:gd name="T19" fmla="*/ 2 h 94"/>
                  <a:gd name="T20" fmla="*/ 111 w 215"/>
                  <a:gd name="T21" fmla="*/ 0 h 94"/>
                  <a:gd name="T22" fmla="*/ 155 w 215"/>
                  <a:gd name="T23" fmla="*/ 0 h 94"/>
                  <a:gd name="T24" fmla="*/ 186 w 215"/>
                  <a:gd name="T25" fmla="*/ 0 h 94"/>
                  <a:gd name="T26" fmla="*/ 186 w 215"/>
                  <a:gd name="T27" fmla="*/ 14 h 94"/>
                  <a:gd name="T28" fmla="*/ 215 w 215"/>
                  <a:gd name="T29" fmla="*/ 14 h 94"/>
                  <a:gd name="T30" fmla="*/ 215 w 215"/>
                  <a:gd name="T31" fmla="*/ 27 h 94"/>
                  <a:gd name="T32" fmla="*/ 205 w 215"/>
                  <a:gd name="T33" fmla="*/ 27 h 94"/>
                  <a:gd name="T34" fmla="*/ 184 w 215"/>
                  <a:gd name="T35" fmla="*/ 42 h 94"/>
                  <a:gd name="T36" fmla="*/ 182 w 215"/>
                  <a:gd name="T37" fmla="*/ 62 h 94"/>
                  <a:gd name="T38" fmla="*/ 186 w 215"/>
                  <a:gd name="T39" fmla="*/ 69 h 94"/>
                  <a:gd name="T40" fmla="*/ 176 w 215"/>
                  <a:gd name="T41"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94">
                    <a:moveTo>
                      <a:pt x="176" y="92"/>
                    </a:moveTo>
                    <a:lnTo>
                      <a:pt x="2" y="94"/>
                    </a:lnTo>
                    <a:lnTo>
                      <a:pt x="0" y="4"/>
                    </a:lnTo>
                    <a:lnTo>
                      <a:pt x="34" y="2"/>
                    </a:lnTo>
                    <a:lnTo>
                      <a:pt x="34" y="33"/>
                    </a:lnTo>
                    <a:lnTo>
                      <a:pt x="96" y="33"/>
                    </a:lnTo>
                    <a:lnTo>
                      <a:pt x="94" y="2"/>
                    </a:lnTo>
                    <a:lnTo>
                      <a:pt x="100" y="4"/>
                    </a:lnTo>
                    <a:lnTo>
                      <a:pt x="105" y="0"/>
                    </a:lnTo>
                    <a:lnTo>
                      <a:pt x="109" y="2"/>
                    </a:lnTo>
                    <a:lnTo>
                      <a:pt x="111" y="0"/>
                    </a:lnTo>
                    <a:lnTo>
                      <a:pt x="155" y="0"/>
                    </a:lnTo>
                    <a:lnTo>
                      <a:pt x="186" y="0"/>
                    </a:lnTo>
                    <a:lnTo>
                      <a:pt x="186" y="14"/>
                    </a:lnTo>
                    <a:lnTo>
                      <a:pt x="215" y="14"/>
                    </a:lnTo>
                    <a:lnTo>
                      <a:pt x="215" y="27"/>
                    </a:lnTo>
                    <a:lnTo>
                      <a:pt x="205" y="27"/>
                    </a:lnTo>
                    <a:lnTo>
                      <a:pt x="184" y="42"/>
                    </a:lnTo>
                    <a:lnTo>
                      <a:pt x="182" y="62"/>
                    </a:lnTo>
                    <a:lnTo>
                      <a:pt x="186" y="69"/>
                    </a:lnTo>
                    <a:lnTo>
                      <a:pt x="176"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8" name="Freeform 1309"/>
              <p:cNvSpPr>
                <a:spLocks/>
              </p:cNvSpPr>
              <p:nvPr/>
            </p:nvSpPr>
            <p:spPr bwMode="auto">
              <a:xfrm>
                <a:off x="14570" y="10850"/>
                <a:ext cx="198" cy="183"/>
              </a:xfrm>
              <a:custGeom>
                <a:avLst/>
                <a:gdLst>
                  <a:gd name="T0" fmla="*/ 198 w 198"/>
                  <a:gd name="T1" fmla="*/ 85 h 183"/>
                  <a:gd name="T2" fmla="*/ 154 w 198"/>
                  <a:gd name="T3" fmla="*/ 89 h 183"/>
                  <a:gd name="T4" fmla="*/ 154 w 198"/>
                  <a:gd name="T5" fmla="*/ 118 h 183"/>
                  <a:gd name="T6" fmla="*/ 125 w 198"/>
                  <a:gd name="T7" fmla="*/ 119 h 183"/>
                  <a:gd name="T8" fmla="*/ 125 w 198"/>
                  <a:gd name="T9" fmla="*/ 179 h 183"/>
                  <a:gd name="T10" fmla="*/ 94 w 198"/>
                  <a:gd name="T11" fmla="*/ 181 h 183"/>
                  <a:gd name="T12" fmla="*/ 2 w 198"/>
                  <a:gd name="T13" fmla="*/ 183 h 183"/>
                  <a:gd name="T14" fmla="*/ 0 w 198"/>
                  <a:gd name="T15" fmla="*/ 87 h 183"/>
                  <a:gd name="T16" fmla="*/ 2 w 198"/>
                  <a:gd name="T17" fmla="*/ 71 h 183"/>
                  <a:gd name="T18" fmla="*/ 14 w 198"/>
                  <a:gd name="T19" fmla="*/ 73 h 183"/>
                  <a:gd name="T20" fmla="*/ 23 w 198"/>
                  <a:gd name="T21" fmla="*/ 71 h 183"/>
                  <a:gd name="T22" fmla="*/ 29 w 198"/>
                  <a:gd name="T23" fmla="*/ 70 h 183"/>
                  <a:gd name="T24" fmla="*/ 31 w 198"/>
                  <a:gd name="T25" fmla="*/ 62 h 183"/>
                  <a:gd name="T26" fmla="*/ 60 w 198"/>
                  <a:gd name="T27" fmla="*/ 60 h 183"/>
                  <a:gd name="T28" fmla="*/ 60 w 198"/>
                  <a:gd name="T29" fmla="*/ 29 h 183"/>
                  <a:gd name="T30" fmla="*/ 75 w 198"/>
                  <a:gd name="T31" fmla="*/ 27 h 183"/>
                  <a:gd name="T32" fmla="*/ 73 w 198"/>
                  <a:gd name="T33" fmla="*/ 0 h 183"/>
                  <a:gd name="T34" fmla="*/ 102 w 198"/>
                  <a:gd name="T35" fmla="*/ 23 h 183"/>
                  <a:gd name="T36" fmla="*/ 108 w 198"/>
                  <a:gd name="T37" fmla="*/ 35 h 183"/>
                  <a:gd name="T38" fmla="*/ 133 w 198"/>
                  <a:gd name="T39" fmla="*/ 47 h 183"/>
                  <a:gd name="T40" fmla="*/ 175 w 198"/>
                  <a:gd name="T41" fmla="*/ 52 h 183"/>
                  <a:gd name="T42" fmla="*/ 181 w 198"/>
                  <a:gd name="T43" fmla="*/ 56 h 183"/>
                  <a:gd name="T44" fmla="*/ 186 w 198"/>
                  <a:gd name="T45" fmla="*/ 73 h 183"/>
                  <a:gd name="T46" fmla="*/ 198 w 198"/>
                  <a:gd name="T47" fmla="*/ 8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183">
                    <a:moveTo>
                      <a:pt x="198" y="85"/>
                    </a:moveTo>
                    <a:lnTo>
                      <a:pt x="154" y="89"/>
                    </a:lnTo>
                    <a:lnTo>
                      <a:pt x="154" y="118"/>
                    </a:lnTo>
                    <a:lnTo>
                      <a:pt x="125" y="119"/>
                    </a:lnTo>
                    <a:lnTo>
                      <a:pt x="125" y="179"/>
                    </a:lnTo>
                    <a:lnTo>
                      <a:pt x="94" y="181"/>
                    </a:lnTo>
                    <a:lnTo>
                      <a:pt x="2" y="183"/>
                    </a:lnTo>
                    <a:lnTo>
                      <a:pt x="0" y="87"/>
                    </a:lnTo>
                    <a:lnTo>
                      <a:pt x="2" y="71"/>
                    </a:lnTo>
                    <a:lnTo>
                      <a:pt x="14" y="73"/>
                    </a:lnTo>
                    <a:lnTo>
                      <a:pt x="23" y="71"/>
                    </a:lnTo>
                    <a:lnTo>
                      <a:pt x="29" y="70"/>
                    </a:lnTo>
                    <a:lnTo>
                      <a:pt x="31" y="62"/>
                    </a:lnTo>
                    <a:lnTo>
                      <a:pt x="60" y="60"/>
                    </a:lnTo>
                    <a:lnTo>
                      <a:pt x="60" y="29"/>
                    </a:lnTo>
                    <a:lnTo>
                      <a:pt x="75" y="27"/>
                    </a:lnTo>
                    <a:lnTo>
                      <a:pt x="73" y="0"/>
                    </a:lnTo>
                    <a:lnTo>
                      <a:pt x="102" y="23"/>
                    </a:lnTo>
                    <a:lnTo>
                      <a:pt x="108" y="35"/>
                    </a:lnTo>
                    <a:lnTo>
                      <a:pt x="133" y="47"/>
                    </a:lnTo>
                    <a:lnTo>
                      <a:pt x="175" y="52"/>
                    </a:lnTo>
                    <a:lnTo>
                      <a:pt x="181" y="56"/>
                    </a:lnTo>
                    <a:lnTo>
                      <a:pt x="186" y="73"/>
                    </a:lnTo>
                    <a:lnTo>
                      <a:pt x="198" y="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49" name="Freeform 1310"/>
              <p:cNvSpPr>
                <a:spLocks/>
              </p:cNvSpPr>
              <p:nvPr/>
            </p:nvSpPr>
            <p:spPr bwMode="auto">
              <a:xfrm>
                <a:off x="13931" y="10868"/>
                <a:ext cx="182" cy="176"/>
              </a:xfrm>
              <a:custGeom>
                <a:avLst/>
                <a:gdLst>
                  <a:gd name="T0" fmla="*/ 123 w 182"/>
                  <a:gd name="T1" fmla="*/ 176 h 176"/>
                  <a:gd name="T2" fmla="*/ 32 w 182"/>
                  <a:gd name="T3" fmla="*/ 176 h 176"/>
                  <a:gd name="T4" fmla="*/ 0 w 182"/>
                  <a:gd name="T5" fmla="*/ 176 h 176"/>
                  <a:gd name="T6" fmla="*/ 2 w 182"/>
                  <a:gd name="T7" fmla="*/ 55 h 176"/>
                  <a:gd name="T8" fmla="*/ 59 w 182"/>
                  <a:gd name="T9" fmla="*/ 53 h 176"/>
                  <a:gd name="T10" fmla="*/ 57 w 182"/>
                  <a:gd name="T11" fmla="*/ 0 h 176"/>
                  <a:gd name="T12" fmla="*/ 69 w 182"/>
                  <a:gd name="T13" fmla="*/ 2 h 176"/>
                  <a:gd name="T14" fmla="*/ 77 w 182"/>
                  <a:gd name="T15" fmla="*/ 13 h 176"/>
                  <a:gd name="T16" fmla="*/ 90 w 182"/>
                  <a:gd name="T17" fmla="*/ 11 h 176"/>
                  <a:gd name="T18" fmla="*/ 102 w 182"/>
                  <a:gd name="T19" fmla="*/ 25 h 176"/>
                  <a:gd name="T20" fmla="*/ 127 w 182"/>
                  <a:gd name="T21" fmla="*/ 42 h 176"/>
                  <a:gd name="T22" fmla="*/ 146 w 182"/>
                  <a:gd name="T23" fmla="*/ 52 h 176"/>
                  <a:gd name="T24" fmla="*/ 153 w 182"/>
                  <a:gd name="T25" fmla="*/ 53 h 176"/>
                  <a:gd name="T26" fmla="*/ 171 w 182"/>
                  <a:gd name="T27" fmla="*/ 61 h 176"/>
                  <a:gd name="T28" fmla="*/ 178 w 182"/>
                  <a:gd name="T29" fmla="*/ 63 h 176"/>
                  <a:gd name="T30" fmla="*/ 182 w 182"/>
                  <a:gd name="T31" fmla="*/ 71 h 176"/>
                  <a:gd name="T32" fmla="*/ 182 w 182"/>
                  <a:gd name="T33" fmla="*/ 146 h 176"/>
                  <a:gd name="T34" fmla="*/ 123 w 182"/>
                  <a:gd name="T35" fmla="*/ 148 h 176"/>
                  <a:gd name="T36" fmla="*/ 123 w 182"/>
                  <a:gd name="T3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76">
                    <a:moveTo>
                      <a:pt x="123" y="176"/>
                    </a:moveTo>
                    <a:lnTo>
                      <a:pt x="32" y="176"/>
                    </a:lnTo>
                    <a:lnTo>
                      <a:pt x="0" y="176"/>
                    </a:lnTo>
                    <a:lnTo>
                      <a:pt x="2" y="55"/>
                    </a:lnTo>
                    <a:lnTo>
                      <a:pt x="59" y="53"/>
                    </a:lnTo>
                    <a:lnTo>
                      <a:pt x="57" y="0"/>
                    </a:lnTo>
                    <a:lnTo>
                      <a:pt x="69" y="2"/>
                    </a:lnTo>
                    <a:lnTo>
                      <a:pt x="77" y="13"/>
                    </a:lnTo>
                    <a:lnTo>
                      <a:pt x="90" y="11"/>
                    </a:lnTo>
                    <a:lnTo>
                      <a:pt x="102" y="25"/>
                    </a:lnTo>
                    <a:lnTo>
                      <a:pt x="127" y="42"/>
                    </a:lnTo>
                    <a:lnTo>
                      <a:pt x="146" y="52"/>
                    </a:lnTo>
                    <a:lnTo>
                      <a:pt x="153" y="53"/>
                    </a:lnTo>
                    <a:lnTo>
                      <a:pt x="171" y="61"/>
                    </a:lnTo>
                    <a:lnTo>
                      <a:pt x="178" y="63"/>
                    </a:lnTo>
                    <a:lnTo>
                      <a:pt x="182" y="71"/>
                    </a:lnTo>
                    <a:lnTo>
                      <a:pt x="182" y="146"/>
                    </a:lnTo>
                    <a:lnTo>
                      <a:pt x="123" y="148"/>
                    </a:lnTo>
                    <a:lnTo>
                      <a:pt x="123"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0" name="Freeform 1311"/>
              <p:cNvSpPr>
                <a:spLocks/>
              </p:cNvSpPr>
              <p:nvPr/>
            </p:nvSpPr>
            <p:spPr bwMode="auto">
              <a:xfrm>
                <a:off x="15248" y="10825"/>
                <a:ext cx="157" cy="158"/>
              </a:xfrm>
              <a:custGeom>
                <a:avLst/>
                <a:gdLst>
                  <a:gd name="T0" fmla="*/ 0 w 157"/>
                  <a:gd name="T1" fmla="*/ 6 h 158"/>
                  <a:gd name="T2" fmla="*/ 119 w 157"/>
                  <a:gd name="T3" fmla="*/ 0 h 158"/>
                  <a:gd name="T4" fmla="*/ 123 w 157"/>
                  <a:gd name="T5" fmla="*/ 60 h 158"/>
                  <a:gd name="T6" fmla="*/ 150 w 157"/>
                  <a:gd name="T7" fmla="*/ 60 h 158"/>
                  <a:gd name="T8" fmla="*/ 157 w 157"/>
                  <a:gd name="T9" fmla="*/ 150 h 158"/>
                  <a:gd name="T10" fmla="*/ 115 w 157"/>
                  <a:gd name="T11" fmla="*/ 152 h 158"/>
                  <a:gd name="T12" fmla="*/ 10 w 157"/>
                  <a:gd name="T13" fmla="*/ 158 h 158"/>
                  <a:gd name="T14" fmla="*/ 6 w 157"/>
                  <a:gd name="T15" fmla="*/ 98 h 158"/>
                  <a:gd name="T16" fmla="*/ 0 w 157"/>
                  <a:gd name="T17"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8">
                    <a:moveTo>
                      <a:pt x="0" y="6"/>
                    </a:moveTo>
                    <a:lnTo>
                      <a:pt x="119" y="0"/>
                    </a:lnTo>
                    <a:lnTo>
                      <a:pt x="123" y="60"/>
                    </a:lnTo>
                    <a:lnTo>
                      <a:pt x="150" y="60"/>
                    </a:lnTo>
                    <a:lnTo>
                      <a:pt x="157" y="150"/>
                    </a:lnTo>
                    <a:lnTo>
                      <a:pt x="115" y="152"/>
                    </a:lnTo>
                    <a:lnTo>
                      <a:pt x="10" y="158"/>
                    </a:lnTo>
                    <a:lnTo>
                      <a:pt x="6" y="98"/>
                    </a:lnTo>
                    <a:lnTo>
                      <a:pt x="0"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1" name="Freeform 1312"/>
              <p:cNvSpPr>
                <a:spLocks/>
              </p:cNvSpPr>
              <p:nvPr/>
            </p:nvSpPr>
            <p:spPr bwMode="auto">
              <a:xfrm>
                <a:off x="14751" y="10850"/>
                <a:ext cx="165" cy="98"/>
              </a:xfrm>
              <a:custGeom>
                <a:avLst/>
                <a:gdLst>
                  <a:gd name="T0" fmla="*/ 0 w 165"/>
                  <a:gd name="T1" fmla="*/ 56 h 98"/>
                  <a:gd name="T2" fmla="*/ 46 w 165"/>
                  <a:gd name="T3" fmla="*/ 54 h 98"/>
                  <a:gd name="T4" fmla="*/ 44 w 165"/>
                  <a:gd name="T5" fmla="*/ 6 h 98"/>
                  <a:gd name="T6" fmla="*/ 163 w 165"/>
                  <a:gd name="T7" fmla="*/ 0 h 98"/>
                  <a:gd name="T8" fmla="*/ 165 w 165"/>
                  <a:gd name="T9" fmla="*/ 29 h 98"/>
                  <a:gd name="T10" fmla="*/ 75 w 165"/>
                  <a:gd name="T11" fmla="*/ 33 h 98"/>
                  <a:gd name="T12" fmla="*/ 69 w 165"/>
                  <a:gd name="T13" fmla="*/ 45 h 98"/>
                  <a:gd name="T14" fmla="*/ 67 w 165"/>
                  <a:gd name="T15" fmla="*/ 64 h 98"/>
                  <a:gd name="T16" fmla="*/ 57 w 165"/>
                  <a:gd name="T17" fmla="*/ 98 h 98"/>
                  <a:gd name="T18" fmla="*/ 28 w 165"/>
                  <a:gd name="T19" fmla="*/ 91 h 98"/>
                  <a:gd name="T20" fmla="*/ 17 w 165"/>
                  <a:gd name="T21" fmla="*/ 85 h 98"/>
                  <a:gd name="T22" fmla="*/ 5 w 165"/>
                  <a:gd name="T23" fmla="*/ 73 h 98"/>
                  <a:gd name="T24" fmla="*/ 0 w 165"/>
                  <a:gd name="T25"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98">
                    <a:moveTo>
                      <a:pt x="0" y="56"/>
                    </a:moveTo>
                    <a:lnTo>
                      <a:pt x="46" y="54"/>
                    </a:lnTo>
                    <a:lnTo>
                      <a:pt x="44" y="6"/>
                    </a:lnTo>
                    <a:lnTo>
                      <a:pt x="163" y="0"/>
                    </a:lnTo>
                    <a:lnTo>
                      <a:pt x="165" y="29"/>
                    </a:lnTo>
                    <a:lnTo>
                      <a:pt x="75" y="33"/>
                    </a:lnTo>
                    <a:lnTo>
                      <a:pt x="69" y="45"/>
                    </a:lnTo>
                    <a:lnTo>
                      <a:pt x="67" y="64"/>
                    </a:lnTo>
                    <a:lnTo>
                      <a:pt x="57" y="98"/>
                    </a:lnTo>
                    <a:lnTo>
                      <a:pt x="28" y="91"/>
                    </a:lnTo>
                    <a:lnTo>
                      <a:pt x="17" y="85"/>
                    </a:lnTo>
                    <a:lnTo>
                      <a:pt x="5" y="73"/>
                    </a:lnTo>
                    <a:lnTo>
                      <a:pt x="0" y="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2" name="Freeform 1313"/>
              <p:cNvSpPr>
                <a:spLocks/>
              </p:cNvSpPr>
              <p:nvPr/>
            </p:nvSpPr>
            <p:spPr bwMode="auto">
              <a:xfrm>
                <a:off x="10014" y="10584"/>
                <a:ext cx="294" cy="518"/>
              </a:xfrm>
              <a:custGeom>
                <a:avLst/>
                <a:gdLst>
                  <a:gd name="T0" fmla="*/ 0 w 294"/>
                  <a:gd name="T1" fmla="*/ 480 h 518"/>
                  <a:gd name="T2" fmla="*/ 13 w 294"/>
                  <a:gd name="T3" fmla="*/ 399 h 518"/>
                  <a:gd name="T4" fmla="*/ 38 w 294"/>
                  <a:gd name="T5" fmla="*/ 236 h 518"/>
                  <a:gd name="T6" fmla="*/ 65 w 294"/>
                  <a:gd name="T7" fmla="*/ 67 h 518"/>
                  <a:gd name="T8" fmla="*/ 75 w 294"/>
                  <a:gd name="T9" fmla="*/ 0 h 518"/>
                  <a:gd name="T10" fmla="*/ 171 w 294"/>
                  <a:gd name="T11" fmla="*/ 15 h 518"/>
                  <a:gd name="T12" fmla="*/ 165 w 294"/>
                  <a:gd name="T13" fmla="*/ 44 h 518"/>
                  <a:gd name="T14" fmla="*/ 238 w 294"/>
                  <a:gd name="T15" fmla="*/ 55 h 518"/>
                  <a:gd name="T16" fmla="*/ 238 w 294"/>
                  <a:gd name="T17" fmla="*/ 65 h 518"/>
                  <a:gd name="T18" fmla="*/ 244 w 294"/>
                  <a:gd name="T19" fmla="*/ 69 h 518"/>
                  <a:gd name="T20" fmla="*/ 251 w 294"/>
                  <a:gd name="T21" fmla="*/ 71 h 518"/>
                  <a:gd name="T22" fmla="*/ 255 w 294"/>
                  <a:gd name="T23" fmla="*/ 86 h 518"/>
                  <a:gd name="T24" fmla="*/ 250 w 294"/>
                  <a:gd name="T25" fmla="*/ 111 h 518"/>
                  <a:gd name="T26" fmla="*/ 261 w 294"/>
                  <a:gd name="T27" fmla="*/ 130 h 518"/>
                  <a:gd name="T28" fmla="*/ 263 w 294"/>
                  <a:gd name="T29" fmla="*/ 149 h 518"/>
                  <a:gd name="T30" fmla="*/ 267 w 294"/>
                  <a:gd name="T31" fmla="*/ 149 h 518"/>
                  <a:gd name="T32" fmla="*/ 269 w 294"/>
                  <a:gd name="T33" fmla="*/ 159 h 518"/>
                  <a:gd name="T34" fmla="*/ 271 w 294"/>
                  <a:gd name="T35" fmla="*/ 157 h 518"/>
                  <a:gd name="T36" fmla="*/ 278 w 294"/>
                  <a:gd name="T37" fmla="*/ 163 h 518"/>
                  <a:gd name="T38" fmla="*/ 278 w 294"/>
                  <a:gd name="T39" fmla="*/ 184 h 518"/>
                  <a:gd name="T40" fmla="*/ 284 w 294"/>
                  <a:gd name="T41" fmla="*/ 193 h 518"/>
                  <a:gd name="T42" fmla="*/ 284 w 294"/>
                  <a:gd name="T43" fmla="*/ 197 h 518"/>
                  <a:gd name="T44" fmla="*/ 282 w 294"/>
                  <a:gd name="T45" fmla="*/ 199 h 518"/>
                  <a:gd name="T46" fmla="*/ 282 w 294"/>
                  <a:gd name="T47" fmla="*/ 203 h 518"/>
                  <a:gd name="T48" fmla="*/ 280 w 294"/>
                  <a:gd name="T49" fmla="*/ 209 h 518"/>
                  <a:gd name="T50" fmla="*/ 282 w 294"/>
                  <a:gd name="T51" fmla="*/ 215 h 518"/>
                  <a:gd name="T52" fmla="*/ 284 w 294"/>
                  <a:gd name="T53" fmla="*/ 218 h 518"/>
                  <a:gd name="T54" fmla="*/ 294 w 294"/>
                  <a:gd name="T55" fmla="*/ 222 h 518"/>
                  <a:gd name="T56" fmla="*/ 286 w 294"/>
                  <a:gd name="T57" fmla="*/ 266 h 518"/>
                  <a:gd name="T58" fmla="*/ 259 w 294"/>
                  <a:gd name="T59" fmla="*/ 455 h 518"/>
                  <a:gd name="T60" fmla="*/ 255 w 294"/>
                  <a:gd name="T61" fmla="*/ 485 h 518"/>
                  <a:gd name="T62" fmla="*/ 182 w 294"/>
                  <a:gd name="T63" fmla="*/ 474 h 518"/>
                  <a:gd name="T64" fmla="*/ 177 w 294"/>
                  <a:gd name="T65" fmla="*/ 506 h 518"/>
                  <a:gd name="T66" fmla="*/ 115 w 294"/>
                  <a:gd name="T67" fmla="*/ 497 h 518"/>
                  <a:gd name="T68" fmla="*/ 111 w 294"/>
                  <a:gd name="T69" fmla="*/ 518 h 518"/>
                  <a:gd name="T70" fmla="*/ 56 w 294"/>
                  <a:gd name="T71" fmla="*/ 508 h 518"/>
                  <a:gd name="T72" fmla="*/ 58 w 294"/>
                  <a:gd name="T73" fmla="*/ 499 h 518"/>
                  <a:gd name="T74" fmla="*/ 27 w 294"/>
                  <a:gd name="T75" fmla="*/ 493 h 518"/>
                  <a:gd name="T76" fmla="*/ 29 w 294"/>
                  <a:gd name="T77" fmla="*/ 483 h 518"/>
                  <a:gd name="T78" fmla="*/ 0 w 294"/>
                  <a:gd name="T79" fmla="*/ 48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4" h="518">
                    <a:moveTo>
                      <a:pt x="0" y="480"/>
                    </a:moveTo>
                    <a:lnTo>
                      <a:pt x="13" y="399"/>
                    </a:lnTo>
                    <a:lnTo>
                      <a:pt x="38" y="236"/>
                    </a:lnTo>
                    <a:lnTo>
                      <a:pt x="65" y="67"/>
                    </a:lnTo>
                    <a:lnTo>
                      <a:pt x="75" y="0"/>
                    </a:lnTo>
                    <a:lnTo>
                      <a:pt x="171" y="15"/>
                    </a:lnTo>
                    <a:lnTo>
                      <a:pt x="165" y="44"/>
                    </a:lnTo>
                    <a:lnTo>
                      <a:pt x="238" y="55"/>
                    </a:lnTo>
                    <a:lnTo>
                      <a:pt x="238" y="65"/>
                    </a:lnTo>
                    <a:lnTo>
                      <a:pt x="244" y="69"/>
                    </a:lnTo>
                    <a:lnTo>
                      <a:pt x="251" y="71"/>
                    </a:lnTo>
                    <a:lnTo>
                      <a:pt x="255" y="86"/>
                    </a:lnTo>
                    <a:lnTo>
                      <a:pt x="250" y="111"/>
                    </a:lnTo>
                    <a:lnTo>
                      <a:pt x="261" y="130"/>
                    </a:lnTo>
                    <a:lnTo>
                      <a:pt x="263" y="149"/>
                    </a:lnTo>
                    <a:lnTo>
                      <a:pt x="267" y="149"/>
                    </a:lnTo>
                    <a:lnTo>
                      <a:pt x="269" y="159"/>
                    </a:lnTo>
                    <a:lnTo>
                      <a:pt x="271" y="157"/>
                    </a:lnTo>
                    <a:lnTo>
                      <a:pt x="278" y="163"/>
                    </a:lnTo>
                    <a:lnTo>
                      <a:pt x="278" y="184"/>
                    </a:lnTo>
                    <a:lnTo>
                      <a:pt x="284" y="193"/>
                    </a:lnTo>
                    <a:lnTo>
                      <a:pt x="284" y="197"/>
                    </a:lnTo>
                    <a:lnTo>
                      <a:pt x="282" y="199"/>
                    </a:lnTo>
                    <a:lnTo>
                      <a:pt x="282" y="203"/>
                    </a:lnTo>
                    <a:lnTo>
                      <a:pt x="280" y="209"/>
                    </a:lnTo>
                    <a:lnTo>
                      <a:pt x="282" y="215"/>
                    </a:lnTo>
                    <a:lnTo>
                      <a:pt x="284" y="218"/>
                    </a:lnTo>
                    <a:lnTo>
                      <a:pt x="294" y="222"/>
                    </a:lnTo>
                    <a:lnTo>
                      <a:pt x="286" y="266"/>
                    </a:lnTo>
                    <a:lnTo>
                      <a:pt x="259" y="455"/>
                    </a:lnTo>
                    <a:lnTo>
                      <a:pt x="255" y="485"/>
                    </a:lnTo>
                    <a:lnTo>
                      <a:pt x="182" y="474"/>
                    </a:lnTo>
                    <a:lnTo>
                      <a:pt x="177" y="506"/>
                    </a:lnTo>
                    <a:lnTo>
                      <a:pt x="115" y="497"/>
                    </a:lnTo>
                    <a:lnTo>
                      <a:pt x="111" y="518"/>
                    </a:lnTo>
                    <a:lnTo>
                      <a:pt x="56" y="508"/>
                    </a:lnTo>
                    <a:lnTo>
                      <a:pt x="58" y="499"/>
                    </a:lnTo>
                    <a:lnTo>
                      <a:pt x="27" y="493"/>
                    </a:lnTo>
                    <a:lnTo>
                      <a:pt x="29" y="483"/>
                    </a:lnTo>
                    <a:lnTo>
                      <a:pt x="0" y="4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3" name="Freeform 1314"/>
              <p:cNvSpPr>
                <a:spLocks/>
              </p:cNvSpPr>
              <p:nvPr/>
            </p:nvSpPr>
            <p:spPr bwMode="auto">
              <a:xfrm>
                <a:off x="13151" y="10881"/>
                <a:ext cx="215" cy="159"/>
              </a:xfrm>
              <a:custGeom>
                <a:avLst/>
                <a:gdLst>
                  <a:gd name="T0" fmla="*/ 92 w 215"/>
                  <a:gd name="T1" fmla="*/ 156 h 159"/>
                  <a:gd name="T2" fmla="*/ 0 w 215"/>
                  <a:gd name="T3" fmla="*/ 154 h 159"/>
                  <a:gd name="T4" fmla="*/ 4 w 215"/>
                  <a:gd name="T5" fmla="*/ 0 h 159"/>
                  <a:gd name="T6" fmla="*/ 183 w 215"/>
                  <a:gd name="T7" fmla="*/ 8 h 159"/>
                  <a:gd name="T8" fmla="*/ 215 w 215"/>
                  <a:gd name="T9" fmla="*/ 8 h 159"/>
                  <a:gd name="T10" fmla="*/ 215 w 215"/>
                  <a:gd name="T11" fmla="*/ 39 h 159"/>
                  <a:gd name="T12" fmla="*/ 213 w 215"/>
                  <a:gd name="T13" fmla="*/ 159 h 159"/>
                  <a:gd name="T14" fmla="*/ 92 w 215"/>
                  <a:gd name="T15" fmla="*/ 156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159">
                    <a:moveTo>
                      <a:pt x="92" y="156"/>
                    </a:moveTo>
                    <a:lnTo>
                      <a:pt x="0" y="154"/>
                    </a:lnTo>
                    <a:lnTo>
                      <a:pt x="4" y="0"/>
                    </a:lnTo>
                    <a:lnTo>
                      <a:pt x="183" y="8"/>
                    </a:lnTo>
                    <a:lnTo>
                      <a:pt x="215" y="8"/>
                    </a:lnTo>
                    <a:lnTo>
                      <a:pt x="215" y="39"/>
                    </a:lnTo>
                    <a:lnTo>
                      <a:pt x="213" y="159"/>
                    </a:lnTo>
                    <a:lnTo>
                      <a:pt x="92"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4" name="Freeform 1315"/>
              <p:cNvSpPr>
                <a:spLocks/>
              </p:cNvSpPr>
              <p:nvPr/>
            </p:nvSpPr>
            <p:spPr bwMode="auto">
              <a:xfrm>
                <a:off x="13806" y="10893"/>
                <a:ext cx="127" cy="151"/>
              </a:xfrm>
              <a:custGeom>
                <a:avLst/>
                <a:gdLst>
                  <a:gd name="T0" fmla="*/ 8 w 127"/>
                  <a:gd name="T1" fmla="*/ 151 h 151"/>
                  <a:gd name="T2" fmla="*/ 4 w 127"/>
                  <a:gd name="T3" fmla="*/ 151 h 151"/>
                  <a:gd name="T4" fmla="*/ 4 w 127"/>
                  <a:gd name="T5" fmla="*/ 30 h 151"/>
                  <a:gd name="T6" fmla="*/ 0 w 127"/>
                  <a:gd name="T7" fmla="*/ 30 h 151"/>
                  <a:gd name="T8" fmla="*/ 0 w 127"/>
                  <a:gd name="T9" fmla="*/ 0 h 151"/>
                  <a:gd name="T10" fmla="*/ 123 w 127"/>
                  <a:gd name="T11" fmla="*/ 0 h 151"/>
                  <a:gd name="T12" fmla="*/ 125 w 127"/>
                  <a:gd name="T13" fmla="*/ 30 h 151"/>
                  <a:gd name="T14" fmla="*/ 127 w 127"/>
                  <a:gd name="T15" fmla="*/ 30 h 151"/>
                  <a:gd name="T16" fmla="*/ 125 w 127"/>
                  <a:gd name="T17" fmla="*/ 151 h 151"/>
                  <a:gd name="T18" fmla="*/ 8 w 127"/>
                  <a:gd name="T1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51">
                    <a:moveTo>
                      <a:pt x="8" y="151"/>
                    </a:moveTo>
                    <a:lnTo>
                      <a:pt x="4" y="151"/>
                    </a:lnTo>
                    <a:lnTo>
                      <a:pt x="4" y="30"/>
                    </a:lnTo>
                    <a:lnTo>
                      <a:pt x="0" y="30"/>
                    </a:lnTo>
                    <a:lnTo>
                      <a:pt x="0" y="0"/>
                    </a:lnTo>
                    <a:lnTo>
                      <a:pt x="123" y="0"/>
                    </a:lnTo>
                    <a:lnTo>
                      <a:pt x="125" y="30"/>
                    </a:lnTo>
                    <a:lnTo>
                      <a:pt x="127" y="30"/>
                    </a:lnTo>
                    <a:lnTo>
                      <a:pt x="125" y="151"/>
                    </a:lnTo>
                    <a:lnTo>
                      <a:pt x="8"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5" name="Freeform 1316"/>
              <p:cNvSpPr>
                <a:spLocks/>
              </p:cNvSpPr>
              <p:nvPr/>
            </p:nvSpPr>
            <p:spPr bwMode="auto">
              <a:xfrm>
                <a:off x="13716" y="10893"/>
                <a:ext cx="94" cy="151"/>
              </a:xfrm>
              <a:custGeom>
                <a:avLst/>
                <a:gdLst>
                  <a:gd name="T0" fmla="*/ 90 w 94"/>
                  <a:gd name="T1" fmla="*/ 0 h 151"/>
                  <a:gd name="T2" fmla="*/ 90 w 94"/>
                  <a:gd name="T3" fmla="*/ 30 h 151"/>
                  <a:gd name="T4" fmla="*/ 94 w 94"/>
                  <a:gd name="T5" fmla="*/ 30 h 151"/>
                  <a:gd name="T6" fmla="*/ 94 w 94"/>
                  <a:gd name="T7" fmla="*/ 151 h 151"/>
                  <a:gd name="T8" fmla="*/ 0 w 94"/>
                  <a:gd name="T9" fmla="*/ 151 h 151"/>
                  <a:gd name="T10" fmla="*/ 0 w 94"/>
                  <a:gd name="T11" fmla="*/ 32 h 151"/>
                  <a:gd name="T12" fmla="*/ 0 w 94"/>
                  <a:gd name="T13" fmla="*/ 0 h 151"/>
                  <a:gd name="T14" fmla="*/ 90 w 9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90" y="0"/>
                    </a:moveTo>
                    <a:lnTo>
                      <a:pt x="90" y="30"/>
                    </a:lnTo>
                    <a:lnTo>
                      <a:pt x="94" y="30"/>
                    </a:lnTo>
                    <a:lnTo>
                      <a:pt x="94" y="151"/>
                    </a:lnTo>
                    <a:lnTo>
                      <a:pt x="0" y="151"/>
                    </a:lnTo>
                    <a:lnTo>
                      <a:pt x="0" y="32"/>
                    </a:lnTo>
                    <a:lnTo>
                      <a:pt x="0" y="0"/>
                    </a:lnTo>
                    <a:lnTo>
                      <a:pt x="9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6" name="Freeform 1317"/>
              <p:cNvSpPr>
                <a:spLocks/>
              </p:cNvSpPr>
              <p:nvPr/>
            </p:nvSpPr>
            <p:spPr bwMode="auto">
              <a:xfrm>
                <a:off x="11805" y="10822"/>
                <a:ext cx="156" cy="167"/>
              </a:xfrm>
              <a:custGeom>
                <a:avLst/>
                <a:gdLst>
                  <a:gd name="T0" fmla="*/ 152 w 156"/>
                  <a:gd name="T1" fmla="*/ 167 h 167"/>
                  <a:gd name="T2" fmla="*/ 0 w 156"/>
                  <a:gd name="T3" fmla="*/ 155 h 167"/>
                  <a:gd name="T4" fmla="*/ 2 w 156"/>
                  <a:gd name="T5" fmla="*/ 142 h 167"/>
                  <a:gd name="T6" fmla="*/ 14 w 156"/>
                  <a:gd name="T7" fmla="*/ 5 h 167"/>
                  <a:gd name="T8" fmla="*/ 21 w 156"/>
                  <a:gd name="T9" fmla="*/ 3 h 167"/>
                  <a:gd name="T10" fmla="*/ 27 w 156"/>
                  <a:gd name="T11" fmla="*/ 5 h 167"/>
                  <a:gd name="T12" fmla="*/ 46 w 156"/>
                  <a:gd name="T13" fmla="*/ 5 h 167"/>
                  <a:gd name="T14" fmla="*/ 54 w 156"/>
                  <a:gd name="T15" fmla="*/ 0 h 167"/>
                  <a:gd name="T16" fmla="*/ 68 w 156"/>
                  <a:gd name="T17" fmla="*/ 2 h 167"/>
                  <a:gd name="T18" fmla="*/ 71 w 156"/>
                  <a:gd name="T19" fmla="*/ 0 h 167"/>
                  <a:gd name="T20" fmla="*/ 139 w 156"/>
                  <a:gd name="T21" fmla="*/ 3 h 167"/>
                  <a:gd name="T22" fmla="*/ 129 w 156"/>
                  <a:gd name="T23" fmla="*/ 94 h 167"/>
                  <a:gd name="T24" fmla="*/ 127 w 156"/>
                  <a:gd name="T25" fmla="*/ 94 h 167"/>
                  <a:gd name="T26" fmla="*/ 125 w 156"/>
                  <a:gd name="T27" fmla="*/ 123 h 167"/>
                  <a:gd name="T28" fmla="*/ 156 w 156"/>
                  <a:gd name="T29" fmla="*/ 126 h 167"/>
                  <a:gd name="T30" fmla="*/ 152 w 156"/>
                  <a:gd name="T3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67">
                    <a:moveTo>
                      <a:pt x="152" y="167"/>
                    </a:moveTo>
                    <a:lnTo>
                      <a:pt x="0" y="155"/>
                    </a:lnTo>
                    <a:lnTo>
                      <a:pt x="2" y="142"/>
                    </a:lnTo>
                    <a:lnTo>
                      <a:pt x="14" y="5"/>
                    </a:lnTo>
                    <a:lnTo>
                      <a:pt x="21" y="3"/>
                    </a:lnTo>
                    <a:lnTo>
                      <a:pt x="27" y="5"/>
                    </a:lnTo>
                    <a:lnTo>
                      <a:pt x="46" y="5"/>
                    </a:lnTo>
                    <a:lnTo>
                      <a:pt x="54" y="0"/>
                    </a:lnTo>
                    <a:lnTo>
                      <a:pt x="68" y="2"/>
                    </a:lnTo>
                    <a:lnTo>
                      <a:pt x="71" y="0"/>
                    </a:lnTo>
                    <a:lnTo>
                      <a:pt x="139" y="3"/>
                    </a:lnTo>
                    <a:lnTo>
                      <a:pt x="129" y="94"/>
                    </a:lnTo>
                    <a:lnTo>
                      <a:pt x="127" y="94"/>
                    </a:lnTo>
                    <a:lnTo>
                      <a:pt x="125" y="123"/>
                    </a:lnTo>
                    <a:lnTo>
                      <a:pt x="156" y="126"/>
                    </a:lnTo>
                    <a:lnTo>
                      <a:pt x="152"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7" name="Freeform 1318"/>
              <p:cNvSpPr>
                <a:spLocks/>
              </p:cNvSpPr>
              <p:nvPr/>
            </p:nvSpPr>
            <p:spPr bwMode="auto">
              <a:xfrm>
                <a:off x="14808" y="10879"/>
                <a:ext cx="144" cy="196"/>
              </a:xfrm>
              <a:custGeom>
                <a:avLst/>
                <a:gdLst>
                  <a:gd name="T0" fmla="*/ 138 w 144"/>
                  <a:gd name="T1" fmla="*/ 0 h 196"/>
                  <a:gd name="T2" fmla="*/ 144 w 144"/>
                  <a:gd name="T3" fmla="*/ 121 h 196"/>
                  <a:gd name="T4" fmla="*/ 125 w 144"/>
                  <a:gd name="T5" fmla="*/ 137 h 196"/>
                  <a:gd name="T6" fmla="*/ 129 w 144"/>
                  <a:gd name="T7" fmla="*/ 142 h 196"/>
                  <a:gd name="T8" fmla="*/ 125 w 144"/>
                  <a:gd name="T9" fmla="*/ 150 h 196"/>
                  <a:gd name="T10" fmla="*/ 137 w 144"/>
                  <a:gd name="T11" fmla="*/ 160 h 196"/>
                  <a:gd name="T12" fmla="*/ 144 w 144"/>
                  <a:gd name="T13" fmla="*/ 175 h 196"/>
                  <a:gd name="T14" fmla="*/ 140 w 144"/>
                  <a:gd name="T15" fmla="*/ 181 h 196"/>
                  <a:gd name="T16" fmla="*/ 138 w 144"/>
                  <a:gd name="T17" fmla="*/ 196 h 196"/>
                  <a:gd name="T18" fmla="*/ 129 w 144"/>
                  <a:gd name="T19" fmla="*/ 196 h 196"/>
                  <a:gd name="T20" fmla="*/ 115 w 144"/>
                  <a:gd name="T21" fmla="*/ 186 h 196"/>
                  <a:gd name="T22" fmla="*/ 90 w 144"/>
                  <a:gd name="T23" fmla="*/ 163 h 196"/>
                  <a:gd name="T24" fmla="*/ 66 w 144"/>
                  <a:gd name="T25" fmla="*/ 146 h 196"/>
                  <a:gd name="T26" fmla="*/ 54 w 144"/>
                  <a:gd name="T27" fmla="*/ 123 h 196"/>
                  <a:gd name="T28" fmla="*/ 44 w 144"/>
                  <a:gd name="T29" fmla="*/ 112 h 196"/>
                  <a:gd name="T30" fmla="*/ 44 w 144"/>
                  <a:gd name="T31" fmla="*/ 102 h 196"/>
                  <a:gd name="T32" fmla="*/ 41 w 144"/>
                  <a:gd name="T33" fmla="*/ 94 h 196"/>
                  <a:gd name="T34" fmla="*/ 31 w 144"/>
                  <a:gd name="T35" fmla="*/ 87 h 196"/>
                  <a:gd name="T36" fmla="*/ 0 w 144"/>
                  <a:gd name="T37" fmla="*/ 69 h 196"/>
                  <a:gd name="T38" fmla="*/ 10 w 144"/>
                  <a:gd name="T39" fmla="*/ 35 h 196"/>
                  <a:gd name="T40" fmla="*/ 12 w 144"/>
                  <a:gd name="T41" fmla="*/ 16 h 196"/>
                  <a:gd name="T42" fmla="*/ 18 w 144"/>
                  <a:gd name="T43" fmla="*/ 4 h 196"/>
                  <a:gd name="T44" fmla="*/ 108 w 144"/>
                  <a:gd name="T45" fmla="*/ 0 h 196"/>
                  <a:gd name="T46" fmla="*/ 138 w 144"/>
                  <a:gd name="T4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96">
                    <a:moveTo>
                      <a:pt x="138" y="0"/>
                    </a:moveTo>
                    <a:lnTo>
                      <a:pt x="144" y="121"/>
                    </a:lnTo>
                    <a:lnTo>
                      <a:pt x="125" y="137"/>
                    </a:lnTo>
                    <a:lnTo>
                      <a:pt x="129" y="142"/>
                    </a:lnTo>
                    <a:lnTo>
                      <a:pt x="125" y="150"/>
                    </a:lnTo>
                    <a:lnTo>
                      <a:pt x="137" y="160"/>
                    </a:lnTo>
                    <a:lnTo>
                      <a:pt x="144" y="175"/>
                    </a:lnTo>
                    <a:lnTo>
                      <a:pt x="140" y="181"/>
                    </a:lnTo>
                    <a:lnTo>
                      <a:pt x="138" y="196"/>
                    </a:lnTo>
                    <a:lnTo>
                      <a:pt x="129" y="196"/>
                    </a:lnTo>
                    <a:lnTo>
                      <a:pt x="115" y="186"/>
                    </a:lnTo>
                    <a:lnTo>
                      <a:pt x="90" y="163"/>
                    </a:lnTo>
                    <a:lnTo>
                      <a:pt x="66" y="146"/>
                    </a:lnTo>
                    <a:lnTo>
                      <a:pt x="54" y="123"/>
                    </a:lnTo>
                    <a:lnTo>
                      <a:pt x="44" y="112"/>
                    </a:lnTo>
                    <a:lnTo>
                      <a:pt x="44" y="102"/>
                    </a:lnTo>
                    <a:lnTo>
                      <a:pt x="41" y="94"/>
                    </a:lnTo>
                    <a:lnTo>
                      <a:pt x="31" y="87"/>
                    </a:lnTo>
                    <a:lnTo>
                      <a:pt x="0" y="69"/>
                    </a:lnTo>
                    <a:lnTo>
                      <a:pt x="10" y="35"/>
                    </a:lnTo>
                    <a:lnTo>
                      <a:pt x="12" y="16"/>
                    </a:lnTo>
                    <a:lnTo>
                      <a:pt x="18" y="4"/>
                    </a:lnTo>
                    <a:lnTo>
                      <a:pt x="108" y="0"/>
                    </a:lnTo>
                    <a:lnTo>
                      <a:pt x="13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8" name="Freeform 1319"/>
              <p:cNvSpPr>
                <a:spLocks/>
              </p:cNvSpPr>
              <p:nvPr/>
            </p:nvSpPr>
            <p:spPr bwMode="auto">
              <a:xfrm>
                <a:off x="14933" y="10875"/>
                <a:ext cx="117" cy="217"/>
              </a:xfrm>
              <a:custGeom>
                <a:avLst/>
                <a:gdLst>
                  <a:gd name="T0" fmla="*/ 50 w 117"/>
                  <a:gd name="T1" fmla="*/ 217 h 217"/>
                  <a:gd name="T2" fmla="*/ 23 w 117"/>
                  <a:gd name="T3" fmla="*/ 200 h 217"/>
                  <a:gd name="T4" fmla="*/ 13 w 117"/>
                  <a:gd name="T5" fmla="*/ 200 h 217"/>
                  <a:gd name="T6" fmla="*/ 15 w 117"/>
                  <a:gd name="T7" fmla="*/ 185 h 217"/>
                  <a:gd name="T8" fmla="*/ 19 w 117"/>
                  <a:gd name="T9" fmla="*/ 179 h 217"/>
                  <a:gd name="T10" fmla="*/ 12 w 117"/>
                  <a:gd name="T11" fmla="*/ 164 h 217"/>
                  <a:gd name="T12" fmla="*/ 0 w 117"/>
                  <a:gd name="T13" fmla="*/ 154 h 217"/>
                  <a:gd name="T14" fmla="*/ 4 w 117"/>
                  <a:gd name="T15" fmla="*/ 146 h 217"/>
                  <a:gd name="T16" fmla="*/ 0 w 117"/>
                  <a:gd name="T17" fmla="*/ 141 h 217"/>
                  <a:gd name="T18" fmla="*/ 19 w 117"/>
                  <a:gd name="T19" fmla="*/ 125 h 217"/>
                  <a:gd name="T20" fmla="*/ 13 w 117"/>
                  <a:gd name="T21" fmla="*/ 4 h 217"/>
                  <a:gd name="T22" fmla="*/ 104 w 117"/>
                  <a:gd name="T23" fmla="*/ 0 h 217"/>
                  <a:gd name="T24" fmla="*/ 111 w 117"/>
                  <a:gd name="T25" fmla="*/ 121 h 217"/>
                  <a:gd name="T26" fmla="*/ 115 w 117"/>
                  <a:gd name="T27" fmla="*/ 121 h 217"/>
                  <a:gd name="T28" fmla="*/ 117 w 117"/>
                  <a:gd name="T29" fmla="*/ 181 h 217"/>
                  <a:gd name="T30" fmla="*/ 109 w 117"/>
                  <a:gd name="T31" fmla="*/ 177 h 217"/>
                  <a:gd name="T32" fmla="*/ 98 w 117"/>
                  <a:gd name="T33" fmla="*/ 189 h 217"/>
                  <a:gd name="T34" fmla="*/ 88 w 117"/>
                  <a:gd name="T35" fmla="*/ 185 h 217"/>
                  <a:gd name="T36" fmla="*/ 79 w 117"/>
                  <a:gd name="T37" fmla="*/ 187 h 217"/>
                  <a:gd name="T38" fmla="*/ 71 w 117"/>
                  <a:gd name="T39" fmla="*/ 194 h 217"/>
                  <a:gd name="T40" fmla="*/ 69 w 117"/>
                  <a:gd name="T41" fmla="*/ 198 h 217"/>
                  <a:gd name="T42" fmla="*/ 73 w 117"/>
                  <a:gd name="T43" fmla="*/ 215 h 217"/>
                  <a:gd name="T44" fmla="*/ 50 w 117"/>
                  <a:gd name="T4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7">
                    <a:moveTo>
                      <a:pt x="50" y="217"/>
                    </a:moveTo>
                    <a:lnTo>
                      <a:pt x="23" y="200"/>
                    </a:lnTo>
                    <a:lnTo>
                      <a:pt x="13" y="200"/>
                    </a:lnTo>
                    <a:lnTo>
                      <a:pt x="15" y="185"/>
                    </a:lnTo>
                    <a:lnTo>
                      <a:pt x="19" y="179"/>
                    </a:lnTo>
                    <a:lnTo>
                      <a:pt x="12" y="164"/>
                    </a:lnTo>
                    <a:lnTo>
                      <a:pt x="0" y="154"/>
                    </a:lnTo>
                    <a:lnTo>
                      <a:pt x="4" y="146"/>
                    </a:lnTo>
                    <a:lnTo>
                      <a:pt x="0" y="141"/>
                    </a:lnTo>
                    <a:lnTo>
                      <a:pt x="19" y="125"/>
                    </a:lnTo>
                    <a:lnTo>
                      <a:pt x="13" y="4"/>
                    </a:lnTo>
                    <a:lnTo>
                      <a:pt x="104" y="0"/>
                    </a:lnTo>
                    <a:lnTo>
                      <a:pt x="111" y="121"/>
                    </a:lnTo>
                    <a:lnTo>
                      <a:pt x="115" y="121"/>
                    </a:lnTo>
                    <a:lnTo>
                      <a:pt x="117" y="181"/>
                    </a:lnTo>
                    <a:lnTo>
                      <a:pt x="109" y="177"/>
                    </a:lnTo>
                    <a:lnTo>
                      <a:pt x="98" y="189"/>
                    </a:lnTo>
                    <a:lnTo>
                      <a:pt x="88" y="185"/>
                    </a:lnTo>
                    <a:lnTo>
                      <a:pt x="79" y="187"/>
                    </a:lnTo>
                    <a:lnTo>
                      <a:pt x="71" y="194"/>
                    </a:lnTo>
                    <a:lnTo>
                      <a:pt x="69" y="198"/>
                    </a:lnTo>
                    <a:lnTo>
                      <a:pt x="73" y="215"/>
                    </a:lnTo>
                    <a:lnTo>
                      <a:pt x="50"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59" name="Freeform 1320"/>
              <p:cNvSpPr>
                <a:spLocks/>
              </p:cNvSpPr>
              <p:nvPr/>
            </p:nvSpPr>
            <p:spPr bwMode="auto">
              <a:xfrm>
                <a:off x="15037" y="10872"/>
                <a:ext cx="222" cy="184"/>
              </a:xfrm>
              <a:custGeom>
                <a:avLst/>
                <a:gdLst>
                  <a:gd name="T0" fmla="*/ 13 w 222"/>
                  <a:gd name="T1" fmla="*/ 184 h 184"/>
                  <a:gd name="T2" fmla="*/ 11 w 222"/>
                  <a:gd name="T3" fmla="*/ 124 h 184"/>
                  <a:gd name="T4" fmla="*/ 7 w 222"/>
                  <a:gd name="T5" fmla="*/ 124 h 184"/>
                  <a:gd name="T6" fmla="*/ 0 w 222"/>
                  <a:gd name="T7" fmla="*/ 3 h 184"/>
                  <a:gd name="T8" fmla="*/ 61 w 222"/>
                  <a:gd name="T9" fmla="*/ 0 h 184"/>
                  <a:gd name="T10" fmla="*/ 63 w 222"/>
                  <a:gd name="T11" fmla="*/ 28 h 184"/>
                  <a:gd name="T12" fmla="*/ 94 w 222"/>
                  <a:gd name="T13" fmla="*/ 28 h 184"/>
                  <a:gd name="T14" fmla="*/ 96 w 222"/>
                  <a:gd name="T15" fmla="*/ 57 h 184"/>
                  <a:gd name="T16" fmla="*/ 217 w 222"/>
                  <a:gd name="T17" fmla="*/ 51 h 184"/>
                  <a:gd name="T18" fmla="*/ 221 w 222"/>
                  <a:gd name="T19" fmla="*/ 111 h 184"/>
                  <a:gd name="T20" fmla="*/ 222 w 222"/>
                  <a:gd name="T21" fmla="*/ 144 h 184"/>
                  <a:gd name="T22" fmla="*/ 75 w 222"/>
                  <a:gd name="T23" fmla="*/ 151 h 184"/>
                  <a:gd name="T24" fmla="*/ 65 w 222"/>
                  <a:gd name="T25" fmla="*/ 155 h 184"/>
                  <a:gd name="T26" fmla="*/ 57 w 222"/>
                  <a:gd name="T27" fmla="*/ 161 h 184"/>
                  <a:gd name="T28" fmla="*/ 57 w 222"/>
                  <a:gd name="T29" fmla="*/ 182 h 184"/>
                  <a:gd name="T30" fmla="*/ 13 w 222"/>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2" h="184">
                    <a:moveTo>
                      <a:pt x="13" y="184"/>
                    </a:moveTo>
                    <a:lnTo>
                      <a:pt x="11" y="124"/>
                    </a:lnTo>
                    <a:lnTo>
                      <a:pt x="7" y="124"/>
                    </a:lnTo>
                    <a:lnTo>
                      <a:pt x="0" y="3"/>
                    </a:lnTo>
                    <a:lnTo>
                      <a:pt x="61" y="0"/>
                    </a:lnTo>
                    <a:lnTo>
                      <a:pt x="63" y="28"/>
                    </a:lnTo>
                    <a:lnTo>
                      <a:pt x="94" y="28"/>
                    </a:lnTo>
                    <a:lnTo>
                      <a:pt x="96" y="57"/>
                    </a:lnTo>
                    <a:lnTo>
                      <a:pt x="217" y="51"/>
                    </a:lnTo>
                    <a:lnTo>
                      <a:pt x="221" y="111"/>
                    </a:lnTo>
                    <a:lnTo>
                      <a:pt x="222" y="144"/>
                    </a:lnTo>
                    <a:lnTo>
                      <a:pt x="75" y="151"/>
                    </a:lnTo>
                    <a:lnTo>
                      <a:pt x="65" y="155"/>
                    </a:lnTo>
                    <a:lnTo>
                      <a:pt x="57" y="161"/>
                    </a:lnTo>
                    <a:lnTo>
                      <a:pt x="57" y="182"/>
                    </a:lnTo>
                    <a:lnTo>
                      <a:pt x="13"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0" name="Freeform 1321"/>
              <p:cNvSpPr>
                <a:spLocks/>
              </p:cNvSpPr>
              <p:nvPr/>
            </p:nvSpPr>
            <p:spPr bwMode="auto">
              <a:xfrm>
                <a:off x="10993" y="10749"/>
                <a:ext cx="338" cy="409"/>
              </a:xfrm>
              <a:custGeom>
                <a:avLst/>
                <a:gdLst>
                  <a:gd name="T0" fmla="*/ 338 w 338"/>
                  <a:gd name="T1" fmla="*/ 38 h 409"/>
                  <a:gd name="T2" fmla="*/ 336 w 338"/>
                  <a:gd name="T3" fmla="*/ 48 h 409"/>
                  <a:gd name="T4" fmla="*/ 334 w 338"/>
                  <a:gd name="T5" fmla="*/ 48 h 409"/>
                  <a:gd name="T6" fmla="*/ 323 w 338"/>
                  <a:gd name="T7" fmla="*/ 172 h 409"/>
                  <a:gd name="T8" fmla="*/ 327 w 338"/>
                  <a:gd name="T9" fmla="*/ 172 h 409"/>
                  <a:gd name="T10" fmla="*/ 313 w 338"/>
                  <a:gd name="T11" fmla="*/ 295 h 409"/>
                  <a:gd name="T12" fmla="*/ 309 w 338"/>
                  <a:gd name="T13" fmla="*/ 295 h 409"/>
                  <a:gd name="T14" fmla="*/ 296 w 338"/>
                  <a:gd name="T15" fmla="*/ 409 h 409"/>
                  <a:gd name="T16" fmla="*/ 282 w 338"/>
                  <a:gd name="T17" fmla="*/ 407 h 409"/>
                  <a:gd name="T18" fmla="*/ 23 w 338"/>
                  <a:gd name="T19" fmla="*/ 378 h 409"/>
                  <a:gd name="T20" fmla="*/ 23 w 338"/>
                  <a:gd name="T21" fmla="*/ 376 h 409"/>
                  <a:gd name="T22" fmla="*/ 35 w 338"/>
                  <a:gd name="T23" fmla="*/ 265 h 409"/>
                  <a:gd name="T24" fmla="*/ 33 w 338"/>
                  <a:gd name="T25" fmla="*/ 265 h 409"/>
                  <a:gd name="T26" fmla="*/ 44 w 338"/>
                  <a:gd name="T27" fmla="*/ 146 h 409"/>
                  <a:gd name="T28" fmla="*/ 42 w 338"/>
                  <a:gd name="T29" fmla="*/ 146 h 409"/>
                  <a:gd name="T30" fmla="*/ 48 w 338"/>
                  <a:gd name="T31" fmla="*/ 90 h 409"/>
                  <a:gd name="T32" fmla="*/ 40 w 338"/>
                  <a:gd name="T33" fmla="*/ 84 h 409"/>
                  <a:gd name="T34" fmla="*/ 46 w 338"/>
                  <a:gd name="T35" fmla="*/ 73 h 409"/>
                  <a:gd name="T36" fmla="*/ 42 w 338"/>
                  <a:gd name="T37" fmla="*/ 67 h 409"/>
                  <a:gd name="T38" fmla="*/ 44 w 338"/>
                  <a:gd name="T39" fmla="*/ 61 h 409"/>
                  <a:gd name="T40" fmla="*/ 39 w 338"/>
                  <a:gd name="T41" fmla="*/ 59 h 409"/>
                  <a:gd name="T42" fmla="*/ 37 w 338"/>
                  <a:gd name="T43" fmla="*/ 42 h 409"/>
                  <a:gd name="T44" fmla="*/ 33 w 338"/>
                  <a:gd name="T45" fmla="*/ 38 h 409"/>
                  <a:gd name="T46" fmla="*/ 21 w 338"/>
                  <a:gd name="T47" fmla="*/ 40 h 409"/>
                  <a:gd name="T48" fmla="*/ 14 w 338"/>
                  <a:gd name="T49" fmla="*/ 36 h 409"/>
                  <a:gd name="T50" fmla="*/ 12 w 338"/>
                  <a:gd name="T51" fmla="*/ 32 h 409"/>
                  <a:gd name="T52" fmla="*/ 14 w 338"/>
                  <a:gd name="T53" fmla="*/ 21 h 409"/>
                  <a:gd name="T54" fmla="*/ 8 w 338"/>
                  <a:gd name="T55" fmla="*/ 13 h 409"/>
                  <a:gd name="T56" fmla="*/ 6 w 338"/>
                  <a:gd name="T57" fmla="*/ 5 h 409"/>
                  <a:gd name="T58" fmla="*/ 0 w 338"/>
                  <a:gd name="T59" fmla="*/ 0 h 409"/>
                  <a:gd name="T60" fmla="*/ 338 w 338"/>
                  <a:gd name="T61" fmla="*/ 3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38" h="409">
                    <a:moveTo>
                      <a:pt x="338" y="38"/>
                    </a:moveTo>
                    <a:lnTo>
                      <a:pt x="336" y="48"/>
                    </a:lnTo>
                    <a:lnTo>
                      <a:pt x="334" y="48"/>
                    </a:lnTo>
                    <a:lnTo>
                      <a:pt x="323" y="172"/>
                    </a:lnTo>
                    <a:lnTo>
                      <a:pt x="327" y="172"/>
                    </a:lnTo>
                    <a:lnTo>
                      <a:pt x="313" y="295"/>
                    </a:lnTo>
                    <a:lnTo>
                      <a:pt x="309" y="295"/>
                    </a:lnTo>
                    <a:lnTo>
                      <a:pt x="296" y="409"/>
                    </a:lnTo>
                    <a:lnTo>
                      <a:pt x="282" y="407"/>
                    </a:lnTo>
                    <a:lnTo>
                      <a:pt x="23" y="378"/>
                    </a:lnTo>
                    <a:lnTo>
                      <a:pt x="23" y="376"/>
                    </a:lnTo>
                    <a:lnTo>
                      <a:pt x="35" y="265"/>
                    </a:lnTo>
                    <a:lnTo>
                      <a:pt x="33" y="265"/>
                    </a:lnTo>
                    <a:lnTo>
                      <a:pt x="44" y="146"/>
                    </a:lnTo>
                    <a:lnTo>
                      <a:pt x="42" y="146"/>
                    </a:lnTo>
                    <a:lnTo>
                      <a:pt x="48" y="90"/>
                    </a:lnTo>
                    <a:lnTo>
                      <a:pt x="40" y="84"/>
                    </a:lnTo>
                    <a:lnTo>
                      <a:pt x="46" y="73"/>
                    </a:lnTo>
                    <a:lnTo>
                      <a:pt x="42" y="67"/>
                    </a:lnTo>
                    <a:lnTo>
                      <a:pt x="44" y="61"/>
                    </a:lnTo>
                    <a:lnTo>
                      <a:pt x="39" y="59"/>
                    </a:lnTo>
                    <a:lnTo>
                      <a:pt x="37" y="42"/>
                    </a:lnTo>
                    <a:lnTo>
                      <a:pt x="33" y="38"/>
                    </a:lnTo>
                    <a:lnTo>
                      <a:pt x="21" y="40"/>
                    </a:lnTo>
                    <a:lnTo>
                      <a:pt x="14" y="36"/>
                    </a:lnTo>
                    <a:lnTo>
                      <a:pt x="12" y="32"/>
                    </a:lnTo>
                    <a:lnTo>
                      <a:pt x="14" y="21"/>
                    </a:lnTo>
                    <a:lnTo>
                      <a:pt x="8" y="13"/>
                    </a:lnTo>
                    <a:lnTo>
                      <a:pt x="6" y="5"/>
                    </a:lnTo>
                    <a:lnTo>
                      <a:pt x="0" y="0"/>
                    </a:lnTo>
                    <a:lnTo>
                      <a:pt x="338"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1" name="Freeform 1322"/>
              <p:cNvSpPr>
                <a:spLocks/>
              </p:cNvSpPr>
              <p:nvPr/>
            </p:nvSpPr>
            <p:spPr bwMode="auto">
              <a:xfrm>
                <a:off x="12681" y="10895"/>
                <a:ext cx="244" cy="163"/>
              </a:xfrm>
              <a:custGeom>
                <a:avLst/>
                <a:gdLst>
                  <a:gd name="T0" fmla="*/ 161 w 244"/>
                  <a:gd name="T1" fmla="*/ 128 h 163"/>
                  <a:gd name="T2" fmla="*/ 163 w 244"/>
                  <a:gd name="T3" fmla="*/ 122 h 163"/>
                  <a:gd name="T4" fmla="*/ 171 w 244"/>
                  <a:gd name="T5" fmla="*/ 117 h 163"/>
                  <a:gd name="T6" fmla="*/ 169 w 244"/>
                  <a:gd name="T7" fmla="*/ 105 h 163"/>
                  <a:gd name="T8" fmla="*/ 153 w 244"/>
                  <a:gd name="T9" fmla="*/ 103 h 163"/>
                  <a:gd name="T10" fmla="*/ 140 w 244"/>
                  <a:gd name="T11" fmla="*/ 99 h 163"/>
                  <a:gd name="T12" fmla="*/ 125 w 244"/>
                  <a:gd name="T13" fmla="*/ 86 h 163"/>
                  <a:gd name="T14" fmla="*/ 84 w 244"/>
                  <a:gd name="T15" fmla="*/ 78 h 163"/>
                  <a:gd name="T16" fmla="*/ 54 w 244"/>
                  <a:gd name="T17" fmla="*/ 71 h 163"/>
                  <a:gd name="T18" fmla="*/ 50 w 244"/>
                  <a:gd name="T19" fmla="*/ 55 h 163"/>
                  <a:gd name="T20" fmla="*/ 52 w 244"/>
                  <a:gd name="T21" fmla="*/ 44 h 163"/>
                  <a:gd name="T22" fmla="*/ 48 w 244"/>
                  <a:gd name="T23" fmla="*/ 34 h 163"/>
                  <a:gd name="T24" fmla="*/ 36 w 244"/>
                  <a:gd name="T25" fmla="*/ 30 h 163"/>
                  <a:gd name="T26" fmla="*/ 9 w 244"/>
                  <a:gd name="T27" fmla="*/ 32 h 163"/>
                  <a:gd name="T28" fmla="*/ 2 w 244"/>
                  <a:gd name="T29" fmla="*/ 28 h 163"/>
                  <a:gd name="T30" fmla="*/ 0 w 244"/>
                  <a:gd name="T31" fmla="*/ 17 h 163"/>
                  <a:gd name="T32" fmla="*/ 4 w 244"/>
                  <a:gd name="T33" fmla="*/ 13 h 163"/>
                  <a:gd name="T34" fmla="*/ 17 w 244"/>
                  <a:gd name="T35" fmla="*/ 9 h 163"/>
                  <a:gd name="T36" fmla="*/ 19 w 244"/>
                  <a:gd name="T37" fmla="*/ 0 h 163"/>
                  <a:gd name="T38" fmla="*/ 228 w 244"/>
                  <a:gd name="T39" fmla="*/ 7 h 163"/>
                  <a:gd name="T40" fmla="*/ 232 w 244"/>
                  <a:gd name="T41" fmla="*/ 7 h 163"/>
                  <a:gd name="T42" fmla="*/ 230 w 244"/>
                  <a:gd name="T43" fmla="*/ 124 h 163"/>
                  <a:gd name="T44" fmla="*/ 219 w 244"/>
                  <a:gd name="T45" fmla="*/ 126 h 163"/>
                  <a:gd name="T46" fmla="*/ 217 w 244"/>
                  <a:gd name="T47" fmla="*/ 134 h 163"/>
                  <a:gd name="T48" fmla="*/ 219 w 244"/>
                  <a:gd name="T49" fmla="*/ 140 h 163"/>
                  <a:gd name="T50" fmla="*/ 225 w 244"/>
                  <a:gd name="T51" fmla="*/ 142 h 163"/>
                  <a:gd name="T52" fmla="*/ 236 w 244"/>
                  <a:gd name="T53" fmla="*/ 142 h 163"/>
                  <a:gd name="T54" fmla="*/ 244 w 244"/>
                  <a:gd name="T55" fmla="*/ 151 h 163"/>
                  <a:gd name="T56" fmla="*/ 242 w 244"/>
                  <a:gd name="T57" fmla="*/ 161 h 163"/>
                  <a:gd name="T58" fmla="*/ 232 w 244"/>
                  <a:gd name="T59" fmla="*/ 163 h 163"/>
                  <a:gd name="T60" fmla="*/ 198 w 244"/>
                  <a:gd name="T61" fmla="*/ 151 h 163"/>
                  <a:gd name="T62" fmla="*/ 184 w 244"/>
                  <a:gd name="T63" fmla="*/ 155 h 163"/>
                  <a:gd name="T64" fmla="*/ 175 w 244"/>
                  <a:gd name="T65" fmla="*/ 153 h 163"/>
                  <a:gd name="T66" fmla="*/ 163 w 244"/>
                  <a:gd name="T67" fmla="*/ 138 h 163"/>
                  <a:gd name="T68" fmla="*/ 161 w 244"/>
                  <a:gd name="T69" fmla="*/ 12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63">
                    <a:moveTo>
                      <a:pt x="161" y="128"/>
                    </a:moveTo>
                    <a:lnTo>
                      <a:pt x="163" y="122"/>
                    </a:lnTo>
                    <a:lnTo>
                      <a:pt x="171" y="117"/>
                    </a:lnTo>
                    <a:lnTo>
                      <a:pt x="169" y="105"/>
                    </a:lnTo>
                    <a:lnTo>
                      <a:pt x="153" y="103"/>
                    </a:lnTo>
                    <a:lnTo>
                      <a:pt x="140" y="99"/>
                    </a:lnTo>
                    <a:lnTo>
                      <a:pt x="125" y="86"/>
                    </a:lnTo>
                    <a:lnTo>
                      <a:pt x="84" y="78"/>
                    </a:lnTo>
                    <a:lnTo>
                      <a:pt x="54" y="71"/>
                    </a:lnTo>
                    <a:lnTo>
                      <a:pt x="50" y="55"/>
                    </a:lnTo>
                    <a:lnTo>
                      <a:pt x="52" y="44"/>
                    </a:lnTo>
                    <a:lnTo>
                      <a:pt x="48" y="34"/>
                    </a:lnTo>
                    <a:lnTo>
                      <a:pt x="36" y="30"/>
                    </a:lnTo>
                    <a:lnTo>
                      <a:pt x="9" y="32"/>
                    </a:lnTo>
                    <a:lnTo>
                      <a:pt x="2" y="28"/>
                    </a:lnTo>
                    <a:lnTo>
                      <a:pt x="0" y="17"/>
                    </a:lnTo>
                    <a:lnTo>
                      <a:pt x="4" y="13"/>
                    </a:lnTo>
                    <a:lnTo>
                      <a:pt x="17" y="9"/>
                    </a:lnTo>
                    <a:lnTo>
                      <a:pt x="19" y="0"/>
                    </a:lnTo>
                    <a:lnTo>
                      <a:pt x="228" y="7"/>
                    </a:lnTo>
                    <a:lnTo>
                      <a:pt x="232" y="7"/>
                    </a:lnTo>
                    <a:lnTo>
                      <a:pt x="230" y="124"/>
                    </a:lnTo>
                    <a:lnTo>
                      <a:pt x="219" y="126"/>
                    </a:lnTo>
                    <a:lnTo>
                      <a:pt x="217" y="134"/>
                    </a:lnTo>
                    <a:lnTo>
                      <a:pt x="219" y="140"/>
                    </a:lnTo>
                    <a:lnTo>
                      <a:pt x="225" y="142"/>
                    </a:lnTo>
                    <a:lnTo>
                      <a:pt x="236" y="142"/>
                    </a:lnTo>
                    <a:lnTo>
                      <a:pt x="244" y="151"/>
                    </a:lnTo>
                    <a:lnTo>
                      <a:pt x="242" y="161"/>
                    </a:lnTo>
                    <a:lnTo>
                      <a:pt x="232" y="163"/>
                    </a:lnTo>
                    <a:lnTo>
                      <a:pt x="198" y="151"/>
                    </a:lnTo>
                    <a:lnTo>
                      <a:pt x="184" y="155"/>
                    </a:lnTo>
                    <a:lnTo>
                      <a:pt x="175" y="153"/>
                    </a:lnTo>
                    <a:lnTo>
                      <a:pt x="163" y="138"/>
                    </a:lnTo>
                    <a:lnTo>
                      <a:pt x="161"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2" name="Freeform 1323"/>
              <p:cNvSpPr>
                <a:spLocks/>
              </p:cNvSpPr>
              <p:nvPr/>
            </p:nvSpPr>
            <p:spPr bwMode="auto">
              <a:xfrm>
                <a:off x="14326" y="10916"/>
                <a:ext cx="125" cy="121"/>
              </a:xfrm>
              <a:custGeom>
                <a:avLst/>
                <a:gdLst>
                  <a:gd name="T0" fmla="*/ 2 w 125"/>
                  <a:gd name="T1" fmla="*/ 107 h 121"/>
                  <a:gd name="T2" fmla="*/ 0 w 125"/>
                  <a:gd name="T3" fmla="*/ 100 h 121"/>
                  <a:gd name="T4" fmla="*/ 8 w 125"/>
                  <a:gd name="T5" fmla="*/ 88 h 121"/>
                  <a:gd name="T6" fmla="*/ 14 w 125"/>
                  <a:gd name="T7" fmla="*/ 84 h 121"/>
                  <a:gd name="T8" fmla="*/ 20 w 125"/>
                  <a:gd name="T9" fmla="*/ 73 h 121"/>
                  <a:gd name="T10" fmla="*/ 14 w 125"/>
                  <a:gd name="T11" fmla="*/ 55 h 121"/>
                  <a:gd name="T12" fmla="*/ 21 w 125"/>
                  <a:gd name="T13" fmla="*/ 32 h 121"/>
                  <a:gd name="T14" fmla="*/ 31 w 125"/>
                  <a:gd name="T15" fmla="*/ 9 h 121"/>
                  <a:gd name="T16" fmla="*/ 27 w 125"/>
                  <a:gd name="T17" fmla="*/ 2 h 121"/>
                  <a:gd name="T18" fmla="*/ 121 w 125"/>
                  <a:gd name="T19" fmla="*/ 0 h 121"/>
                  <a:gd name="T20" fmla="*/ 125 w 125"/>
                  <a:gd name="T21" fmla="*/ 121 h 121"/>
                  <a:gd name="T22" fmla="*/ 64 w 125"/>
                  <a:gd name="T23" fmla="*/ 121 h 121"/>
                  <a:gd name="T24" fmla="*/ 62 w 125"/>
                  <a:gd name="T25" fmla="*/ 107 h 121"/>
                  <a:gd name="T26" fmla="*/ 2 w 125"/>
                  <a:gd name="T27" fmla="*/ 10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21">
                    <a:moveTo>
                      <a:pt x="2" y="107"/>
                    </a:moveTo>
                    <a:lnTo>
                      <a:pt x="0" y="100"/>
                    </a:lnTo>
                    <a:lnTo>
                      <a:pt x="8" y="88"/>
                    </a:lnTo>
                    <a:lnTo>
                      <a:pt x="14" y="84"/>
                    </a:lnTo>
                    <a:lnTo>
                      <a:pt x="20" y="73"/>
                    </a:lnTo>
                    <a:lnTo>
                      <a:pt x="14" y="55"/>
                    </a:lnTo>
                    <a:lnTo>
                      <a:pt x="21" y="32"/>
                    </a:lnTo>
                    <a:lnTo>
                      <a:pt x="31" y="9"/>
                    </a:lnTo>
                    <a:lnTo>
                      <a:pt x="27" y="2"/>
                    </a:lnTo>
                    <a:lnTo>
                      <a:pt x="121" y="0"/>
                    </a:lnTo>
                    <a:lnTo>
                      <a:pt x="125" y="121"/>
                    </a:lnTo>
                    <a:lnTo>
                      <a:pt x="64" y="121"/>
                    </a:lnTo>
                    <a:lnTo>
                      <a:pt x="62" y="107"/>
                    </a:lnTo>
                    <a:lnTo>
                      <a:pt x="2"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3" name="Freeform 1324"/>
              <p:cNvSpPr>
                <a:spLocks/>
              </p:cNvSpPr>
              <p:nvPr/>
            </p:nvSpPr>
            <p:spPr bwMode="auto">
              <a:xfrm>
                <a:off x="14447" y="10914"/>
                <a:ext cx="125" cy="123"/>
              </a:xfrm>
              <a:custGeom>
                <a:avLst/>
                <a:gdLst>
                  <a:gd name="T0" fmla="*/ 125 w 125"/>
                  <a:gd name="T1" fmla="*/ 119 h 123"/>
                  <a:gd name="T2" fmla="*/ 33 w 125"/>
                  <a:gd name="T3" fmla="*/ 123 h 123"/>
                  <a:gd name="T4" fmla="*/ 4 w 125"/>
                  <a:gd name="T5" fmla="*/ 123 h 123"/>
                  <a:gd name="T6" fmla="*/ 0 w 125"/>
                  <a:gd name="T7" fmla="*/ 2 h 123"/>
                  <a:gd name="T8" fmla="*/ 62 w 125"/>
                  <a:gd name="T9" fmla="*/ 0 h 123"/>
                  <a:gd name="T10" fmla="*/ 64 w 125"/>
                  <a:gd name="T11" fmla="*/ 23 h 123"/>
                  <a:gd name="T12" fmla="*/ 123 w 125"/>
                  <a:gd name="T13" fmla="*/ 23 h 123"/>
                  <a:gd name="T14" fmla="*/ 125 w 125"/>
                  <a:gd name="T15" fmla="*/ 119 h 123"/>
                  <a:gd name="T16" fmla="*/ 125 w 125"/>
                  <a:gd name="T17" fmla="*/ 1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3">
                    <a:moveTo>
                      <a:pt x="125" y="119"/>
                    </a:moveTo>
                    <a:lnTo>
                      <a:pt x="33" y="123"/>
                    </a:lnTo>
                    <a:lnTo>
                      <a:pt x="4" y="123"/>
                    </a:lnTo>
                    <a:lnTo>
                      <a:pt x="0" y="2"/>
                    </a:lnTo>
                    <a:lnTo>
                      <a:pt x="62" y="0"/>
                    </a:lnTo>
                    <a:lnTo>
                      <a:pt x="64" y="23"/>
                    </a:lnTo>
                    <a:lnTo>
                      <a:pt x="123" y="23"/>
                    </a:lnTo>
                    <a:lnTo>
                      <a:pt x="125" y="119"/>
                    </a:lnTo>
                    <a:lnTo>
                      <a:pt x="125"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4" name="Freeform 1325"/>
              <p:cNvSpPr>
                <a:spLocks/>
              </p:cNvSpPr>
              <p:nvPr/>
            </p:nvSpPr>
            <p:spPr bwMode="auto">
              <a:xfrm>
                <a:off x="13364" y="10920"/>
                <a:ext cx="183" cy="124"/>
              </a:xfrm>
              <a:custGeom>
                <a:avLst/>
                <a:gdLst>
                  <a:gd name="T0" fmla="*/ 0 w 183"/>
                  <a:gd name="T1" fmla="*/ 120 h 124"/>
                  <a:gd name="T2" fmla="*/ 2 w 183"/>
                  <a:gd name="T3" fmla="*/ 0 h 124"/>
                  <a:gd name="T4" fmla="*/ 91 w 183"/>
                  <a:gd name="T5" fmla="*/ 1 h 124"/>
                  <a:gd name="T6" fmla="*/ 183 w 183"/>
                  <a:gd name="T7" fmla="*/ 1 h 124"/>
                  <a:gd name="T8" fmla="*/ 181 w 183"/>
                  <a:gd name="T9" fmla="*/ 124 h 124"/>
                  <a:gd name="T10" fmla="*/ 121 w 183"/>
                  <a:gd name="T11" fmla="*/ 122 h 124"/>
                  <a:gd name="T12" fmla="*/ 0 w 183"/>
                  <a:gd name="T13" fmla="*/ 120 h 124"/>
                </a:gdLst>
                <a:ahLst/>
                <a:cxnLst>
                  <a:cxn ang="0">
                    <a:pos x="T0" y="T1"/>
                  </a:cxn>
                  <a:cxn ang="0">
                    <a:pos x="T2" y="T3"/>
                  </a:cxn>
                  <a:cxn ang="0">
                    <a:pos x="T4" y="T5"/>
                  </a:cxn>
                  <a:cxn ang="0">
                    <a:pos x="T6" y="T7"/>
                  </a:cxn>
                  <a:cxn ang="0">
                    <a:pos x="T8" y="T9"/>
                  </a:cxn>
                  <a:cxn ang="0">
                    <a:pos x="T10" y="T11"/>
                  </a:cxn>
                  <a:cxn ang="0">
                    <a:pos x="T12" y="T13"/>
                  </a:cxn>
                </a:cxnLst>
                <a:rect l="0" t="0" r="r" b="b"/>
                <a:pathLst>
                  <a:path w="183" h="124">
                    <a:moveTo>
                      <a:pt x="0" y="120"/>
                    </a:moveTo>
                    <a:lnTo>
                      <a:pt x="2" y="0"/>
                    </a:lnTo>
                    <a:lnTo>
                      <a:pt x="91" y="1"/>
                    </a:lnTo>
                    <a:lnTo>
                      <a:pt x="183" y="1"/>
                    </a:lnTo>
                    <a:lnTo>
                      <a:pt x="181" y="124"/>
                    </a:lnTo>
                    <a:lnTo>
                      <a:pt x="121" y="122"/>
                    </a:lnTo>
                    <a:lnTo>
                      <a:pt x="0" y="1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5" name="Freeform 1326"/>
              <p:cNvSpPr>
                <a:spLocks/>
              </p:cNvSpPr>
              <p:nvPr/>
            </p:nvSpPr>
            <p:spPr bwMode="auto">
              <a:xfrm>
                <a:off x="13545" y="10921"/>
                <a:ext cx="171" cy="123"/>
              </a:xfrm>
              <a:custGeom>
                <a:avLst/>
                <a:gdLst>
                  <a:gd name="T0" fmla="*/ 171 w 171"/>
                  <a:gd name="T1" fmla="*/ 123 h 123"/>
                  <a:gd name="T2" fmla="*/ 61 w 171"/>
                  <a:gd name="T3" fmla="*/ 123 h 123"/>
                  <a:gd name="T4" fmla="*/ 0 w 171"/>
                  <a:gd name="T5" fmla="*/ 123 h 123"/>
                  <a:gd name="T6" fmla="*/ 2 w 171"/>
                  <a:gd name="T7" fmla="*/ 0 h 123"/>
                  <a:gd name="T8" fmla="*/ 63 w 171"/>
                  <a:gd name="T9" fmla="*/ 2 h 123"/>
                  <a:gd name="T10" fmla="*/ 171 w 171"/>
                  <a:gd name="T11" fmla="*/ 4 h 123"/>
                  <a:gd name="T12" fmla="*/ 171 w 17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71" h="123">
                    <a:moveTo>
                      <a:pt x="171" y="123"/>
                    </a:moveTo>
                    <a:lnTo>
                      <a:pt x="61" y="123"/>
                    </a:lnTo>
                    <a:lnTo>
                      <a:pt x="0" y="123"/>
                    </a:lnTo>
                    <a:lnTo>
                      <a:pt x="2" y="0"/>
                    </a:lnTo>
                    <a:lnTo>
                      <a:pt x="63" y="2"/>
                    </a:lnTo>
                    <a:lnTo>
                      <a:pt x="171" y="4"/>
                    </a:lnTo>
                    <a:lnTo>
                      <a:pt x="17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6" name="Freeform 1327"/>
              <p:cNvSpPr>
                <a:spLocks/>
              </p:cNvSpPr>
              <p:nvPr/>
            </p:nvSpPr>
            <p:spPr bwMode="auto">
              <a:xfrm>
                <a:off x="11798" y="10885"/>
                <a:ext cx="531" cy="290"/>
              </a:xfrm>
              <a:custGeom>
                <a:avLst/>
                <a:gdLst>
                  <a:gd name="T0" fmla="*/ 478 w 531"/>
                  <a:gd name="T1" fmla="*/ 284 h 290"/>
                  <a:gd name="T2" fmla="*/ 470 w 531"/>
                  <a:gd name="T3" fmla="*/ 284 h 290"/>
                  <a:gd name="T4" fmla="*/ 468 w 531"/>
                  <a:gd name="T5" fmla="*/ 288 h 290"/>
                  <a:gd name="T6" fmla="*/ 309 w 531"/>
                  <a:gd name="T7" fmla="*/ 278 h 290"/>
                  <a:gd name="T8" fmla="*/ 311 w 531"/>
                  <a:gd name="T9" fmla="*/ 269 h 290"/>
                  <a:gd name="T10" fmla="*/ 316 w 531"/>
                  <a:gd name="T11" fmla="*/ 265 h 290"/>
                  <a:gd name="T12" fmla="*/ 336 w 531"/>
                  <a:gd name="T13" fmla="*/ 244 h 290"/>
                  <a:gd name="T14" fmla="*/ 343 w 531"/>
                  <a:gd name="T15" fmla="*/ 221 h 290"/>
                  <a:gd name="T16" fmla="*/ 0 w 531"/>
                  <a:gd name="T17" fmla="*/ 194 h 290"/>
                  <a:gd name="T18" fmla="*/ 7 w 531"/>
                  <a:gd name="T19" fmla="*/ 92 h 290"/>
                  <a:gd name="T20" fmla="*/ 159 w 531"/>
                  <a:gd name="T21" fmla="*/ 104 h 290"/>
                  <a:gd name="T22" fmla="*/ 426 w 531"/>
                  <a:gd name="T23" fmla="*/ 123 h 290"/>
                  <a:gd name="T24" fmla="*/ 424 w 531"/>
                  <a:gd name="T25" fmla="*/ 119 h 290"/>
                  <a:gd name="T26" fmla="*/ 428 w 531"/>
                  <a:gd name="T27" fmla="*/ 111 h 290"/>
                  <a:gd name="T28" fmla="*/ 424 w 531"/>
                  <a:gd name="T29" fmla="*/ 109 h 290"/>
                  <a:gd name="T30" fmla="*/ 424 w 531"/>
                  <a:gd name="T31" fmla="*/ 108 h 290"/>
                  <a:gd name="T32" fmla="*/ 426 w 531"/>
                  <a:gd name="T33" fmla="*/ 100 h 290"/>
                  <a:gd name="T34" fmla="*/ 434 w 531"/>
                  <a:gd name="T35" fmla="*/ 92 h 290"/>
                  <a:gd name="T36" fmla="*/ 434 w 531"/>
                  <a:gd name="T37" fmla="*/ 83 h 290"/>
                  <a:gd name="T38" fmla="*/ 443 w 531"/>
                  <a:gd name="T39" fmla="*/ 52 h 290"/>
                  <a:gd name="T40" fmla="*/ 453 w 531"/>
                  <a:gd name="T41" fmla="*/ 42 h 290"/>
                  <a:gd name="T42" fmla="*/ 455 w 531"/>
                  <a:gd name="T43" fmla="*/ 21 h 290"/>
                  <a:gd name="T44" fmla="*/ 460 w 531"/>
                  <a:gd name="T45" fmla="*/ 17 h 290"/>
                  <a:gd name="T46" fmla="*/ 474 w 531"/>
                  <a:gd name="T47" fmla="*/ 17 h 290"/>
                  <a:gd name="T48" fmla="*/ 476 w 531"/>
                  <a:gd name="T49" fmla="*/ 21 h 290"/>
                  <a:gd name="T50" fmla="*/ 482 w 531"/>
                  <a:gd name="T51" fmla="*/ 27 h 290"/>
                  <a:gd name="T52" fmla="*/ 489 w 531"/>
                  <a:gd name="T53" fmla="*/ 27 h 290"/>
                  <a:gd name="T54" fmla="*/ 491 w 531"/>
                  <a:gd name="T55" fmla="*/ 23 h 290"/>
                  <a:gd name="T56" fmla="*/ 495 w 531"/>
                  <a:gd name="T57" fmla="*/ 23 h 290"/>
                  <a:gd name="T58" fmla="*/ 501 w 531"/>
                  <a:gd name="T59" fmla="*/ 25 h 290"/>
                  <a:gd name="T60" fmla="*/ 512 w 531"/>
                  <a:gd name="T61" fmla="*/ 10 h 290"/>
                  <a:gd name="T62" fmla="*/ 518 w 531"/>
                  <a:gd name="T63" fmla="*/ 8 h 290"/>
                  <a:gd name="T64" fmla="*/ 522 w 531"/>
                  <a:gd name="T65" fmla="*/ 2 h 290"/>
                  <a:gd name="T66" fmla="*/ 531 w 531"/>
                  <a:gd name="T67" fmla="*/ 0 h 290"/>
                  <a:gd name="T68" fmla="*/ 530 w 531"/>
                  <a:gd name="T69" fmla="*/ 56 h 290"/>
                  <a:gd name="T70" fmla="*/ 526 w 531"/>
                  <a:gd name="T71" fmla="*/ 56 h 290"/>
                  <a:gd name="T72" fmla="*/ 518 w 531"/>
                  <a:gd name="T73" fmla="*/ 182 h 290"/>
                  <a:gd name="T74" fmla="*/ 516 w 531"/>
                  <a:gd name="T75" fmla="*/ 182 h 290"/>
                  <a:gd name="T76" fmla="*/ 508 w 531"/>
                  <a:gd name="T77" fmla="*/ 280 h 290"/>
                  <a:gd name="T78" fmla="*/ 497 w 531"/>
                  <a:gd name="T79" fmla="*/ 290 h 290"/>
                  <a:gd name="T80" fmla="*/ 487 w 531"/>
                  <a:gd name="T81" fmla="*/ 288 h 290"/>
                  <a:gd name="T82" fmla="*/ 483 w 531"/>
                  <a:gd name="T83" fmla="*/ 288 h 290"/>
                  <a:gd name="T84" fmla="*/ 482 w 531"/>
                  <a:gd name="T85" fmla="*/ 280 h 290"/>
                  <a:gd name="T86" fmla="*/ 478 w 531"/>
                  <a:gd name="T87" fmla="*/ 28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1" h="290">
                    <a:moveTo>
                      <a:pt x="478" y="284"/>
                    </a:moveTo>
                    <a:lnTo>
                      <a:pt x="470" y="284"/>
                    </a:lnTo>
                    <a:lnTo>
                      <a:pt x="468" y="288"/>
                    </a:lnTo>
                    <a:lnTo>
                      <a:pt x="309" y="278"/>
                    </a:lnTo>
                    <a:lnTo>
                      <a:pt x="311" y="269"/>
                    </a:lnTo>
                    <a:lnTo>
                      <a:pt x="316" y="265"/>
                    </a:lnTo>
                    <a:lnTo>
                      <a:pt x="336" y="244"/>
                    </a:lnTo>
                    <a:lnTo>
                      <a:pt x="343" y="221"/>
                    </a:lnTo>
                    <a:lnTo>
                      <a:pt x="0" y="194"/>
                    </a:lnTo>
                    <a:lnTo>
                      <a:pt x="7" y="92"/>
                    </a:lnTo>
                    <a:lnTo>
                      <a:pt x="159" y="104"/>
                    </a:lnTo>
                    <a:lnTo>
                      <a:pt x="426" y="123"/>
                    </a:lnTo>
                    <a:lnTo>
                      <a:pt x="424" y="119"/>
                    </a:lnTo>
                    <a:lnTo>
                      <a:pt x="428" y="111"/>
                    </a:lnTo>
                    <a:lnTo>
                      <a:pt x="424" y="109"/>
                    </a:lnTo>
                    <a:lnTo>
                      <a:pt x="424" y="108"/>
                    </a:lnTo>
                    <a:lnTo>
                      <a:pt x="426" y="100"/>
                    </a:lnTo>
                    <a:lnTo>
                      <a:pt x="434" y="92"/>
                    </a:lnTo>
                    <a:lnTo>
                      <a:pt x="434" y="83"/>
                    </a:lnTo>
                    <a:lnTo>
                      <a:pt x="443" y="52"/>
                    </a:lnTo>
                    <a:lnTo>
                      <a:pt x="453" y="42"/>
                    </a:lnTo>
                    <a:lnTo>
                      <a:pt x="455" y="21"/>
                    </a:lnTo>
                    <a:lnTo>
                      <a:pt x="460" y="17"/>
                    </a:lnTo>
                    <a:lnTo>
                      <a:pt x="474" y="17"/>
                    </a:lnTo>
                    <a:lnTo>
                      <a:pt x="476" y="21"/>
                    </a:lnTo>
                    <a:lnTo>
                      <a:pt x="482" y="27"/>
                    </a:lnTo>
                    <a:lnTo>
                      <a:pt x="489" y="27"/>
                    </a:lnTo>
                    <a:lnTo>
                      <a:pt x="491" y="23"/>
                    </a:lnTo>
                    <a:lnTo>
                      <a:pt x="495" y="23"/>
                    </a:lnTo>
                    <a:lnTo>
                      <a:pt x="501" y="25"/>
                    </a:lnTo>
                    <a:lnTo>
                      <a:pt x="512" y="10"/>
                    </a:lnTo>
                    <a:lnTo>
                      <a:pt x="518" y="8"/>
                    </a:lnTo>
                    <a:lnTo>
                      <a:pt x="522" y="2"/>
                    </a:lnTo>
                    <a:lnTo>
                      <a:pt x="531" y="0"/>
                    </a:lnTo>
                    <a:lnTo>
                      <a:pt x="530" y="56"/>
                    </a:lnTo>
                    <a:lnTo>
                      <a:pt x="526" y="56"/>
                    </a:lnTo>
                    <a:lnTo>
                      <a:pt x="518" y="182"/>
                    </a:lnTo>
                    <a:lnTo>
                      <a:pt x="516" y="182"/>
                    </a:lnTo>
                    <a:lnTo>
                      <a:pt x="508" y="280"/>
                    </a:lnTo>
                    <a:lnTo>
                      <a:pt x="497" y="290"/>
                    </a:lnTo>
                    <a:lnTo>
                      <a:pt x="487" y="288"/>
                    </a:lnTo>
                    <a:lnTo>
                      <a:pt x="483" y="288"/>
                    </a:lnTo>
                    <a:lnTo>
                      <a:pt x="482" y="280"/>
                    </a:lnTo>
                    <a:lnTo>
                      <a:pt x="478" y="2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7" name="Freeform 1328"/>
              <p:cNvSpPr>
                <a:spLocks/>
              </p:cNvSpPr>
              <p:nvPr/>
            </p:nvSpPr>
            <p:spPr bwMode="auto">
              <a:xfrm>
                <a:off x="14054" y="10939"/>
                <a:ext cx="186" cy="136"/>
              </a:xfrm>
              <a:custGeom>
                <a:avLst/>
                <a:gdLst>
                  <a:gd name="T0" fmla="*/ 184 w 186"/>
                  <a:gd name="T1" fmla="*/ 78 h 136"/>
                  <a:gd name="T2" fmla="*/ 186 w 186"/>
                  <a:gd name="T3" fmla="*/ 134 h 136"/>
                  <a:gd name="T4" fmla="*/ 63 w 186"/>
                  <a:gd name="T5" fmla="*/ 136 h 136"/>
                  <a:gd name="T6" fmla="*/ 2 w 186"/>
                  <a:gd name="T7" fmla="*/ 136 h 136"/>
                  <a:gd name="T8" fmla="*/ 2 w 186"/>
                  <a:gd name="T9" fmla="*/ 105 h 136"/>
                  <a:gd name="T10" fmla="*/ 0 w 186"/>
                  <a:gd name="T11" fmla="*/ 105 h 136"/>
                  <a:gd name="T12" fmla="*/ 0 w 186"/>
                  <a:gd name="T13" fmla="*/ 77 h 136"/>
                  <a:gd name="T14" fmla="*/ 59 w 186"/>
                  <a:gd name="T15" fmla="*/ 75 h 136"/>
                  <a:gd name="T16" fmla="*/ 59 w 186"/>
                  <a:gd name="T17" fmla="*/ 0 h 136"/>
                  <a:gd name="T18" fmla="*/ 71 w 186"/>
                  <a:gd name="T19" fmla="*/ 4 h 136"/>
                  <a:gd name="T20" fmla="*/ 78 w 186"/>
                  <a:gd name="T21" fmla="*/ 15 h 136"/>
                  <a:gd name="T22" fmla="*/ 98 w 186"/>
                  <a:gd name="T23" fmla="*/ 21 h 136"/>
                  <a:gd name="T24" fmla="*/ 103 w 186"/>
                  <a:gd name="T25" fmla="*/ 30 h 136"/>
                  <a:gd name="T26" fmla="*/ 107 w 186"/>
                  <a:gd name="T27" fmla="*/ 29 h 136"/>
                  <a:gd name="T28" fmla="*/ 107 w 186"/>
                  <a:gd name="T29" fmla="*/ 32 h 136"/>
                  <a:gd name="T30" fmla="*/ 124 w 186"/>
                  <a:gd name="T31" fmla="*/ 36 h 136"/>
                  <a:gd name="T32" fmla="*/ 130 w 186"/>
                  <a:gd name="T33" fmla="*/ 40 h 136"/>
                  <a:gd name="T34" fmla="*/ 142 w 186"/>
                  <a:gd name="T35" fmla="*/ 44 h 136"/>
                  <a:gd name="T36" fmla="*/ 146 w 186"/>
                  <a:gd name="T37" fmla="*/ 42 h 136"/>
                  <a:gd name="T38" fmla="*/ 149 w 186"/>
                  <a:gd name="T39" fmla="*/ 46 h 136"/>
                  <a:gd name="T40" fmla="*/ 153 w 186"/>
                  <a:gd name="T41" fmla="*/ 48 h 136"/>
                  <a:gd name="T42" fmla="*/ 165 w 186"/>
                  <a:gd name="T43" fmla="*/ 57 h 136"/>
                  <a:gd name="T44" fmla="*/ 169 w 186"/>
                  <a:gd name="T45" fmla="*/ 67 h 136"/>
                  <a:gd name="T46" fmla="*/ 174 w 186"/>
                  <a:gd name="T47" fmla="*/ 77 h 136"/>
                  <a:gd name="T48" fmla="*/ 184 w 186"/>
                  <a:gd name="T49"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136">
                    <a:moveTo>
                      <a:pt x="184" y="78"/>
                    </a:moveTo>
                    <a:lnTo>
                      <a:pt x="186" y="134"/>
                    </a:lnTo>
                    <a:lnTo>
                      <a:pt x="63" y="136"/>
                    </a:lnTo>
                    <a:lnTo>
                      <a:pt x="2" y="136"/>
                    </a:lnTo>
                    <a:lnTo>
                      <a:pt x="2" y="105"/>
                    </a:lnTo>
                    <a:lnTo>
                      <a:pt x="0" y="105"/>
                    </a:lnTo>
                    <a:lnTo>
                      <a:pt x="0" y="77"/>
                    </a:lnTo>
                    <a:lnTo>
                      <a:pt x="59" y="75"/>
                    </a:lnTo>
                    <a:lnTo>
                      <a:pt x="59" y="0"/>
                    </a:lnTo>
                    <a:lnTo>
                      <a:pt x="71" y="4"/>
                    </a:lnTo>
                    <a:lnTo>
                      <a:pt x="78" y="15"/>
                    </a:lnTo>
                    <a:lnTo>
                      <a:pt x="98" y="21"/>
                    </a:lnTo>
                    <a:lnTo>
                      <a:pt x="103" y="30"/>
                    </a:lnTo>
                    <a:lnTo>
                      <a:pt x="107" y="29"/>
                    </a:lnTo>
                    <a:lnTo>
                      <a:pt x="107" y="32"/>
                    </a:lnTo>
                    <a:lnTo>
                      <a:pt x="124" y="36"/>
                    </a:lnTo>
                    <a:lnTo>
                      <a:pt x="130" y="40"/>
                    </a:lnTo>
                    <a:lnTo>
                      <a:pt x="142" y="44"/>
                    </a:lnTo>
                    <a:lnTo>
                      <a:pt x="146" y="42"/>
                    </a:lnTo>
                    <a:lnTo>
                      <a:pt x="149" y="46"/>
                    </a:lnTo>
                    <a:lnTo>
                      <a:pt x="153" y="48"/>
                    </a:lnTo>
                    <a:lnTo>
                      <a:pt x="165" y="57"/>
                    </a:lnTo>
                    <a:lnTo>
                      <a:pt x="169" y="67"/>
                    </a:lnTo>
                    <a:lnTo>
                      <a:pt x="174" y="77"/>
                    </a:lnTo>
                    <a:lnTo>
                      <a:pt x="184" y="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8" name="Freeform 1329"/>
              <p:cNvSpPr>
                <a:spLocks/>
              </p:cNvSpPr>
              <p:nvPr/>
            </p:nvSpPr>
            <p:spPr bwMode="auto">
              <a:xfrm>
                <a:off x="14132" y="10948"/>
                <a:ext cx="215" cy="104"/>
              </a:xfrm>
              <a:custGeom>
                <a:avLst/>
                <a:gdLst>
                  <a:gd name="T0" fmla="*/ 196 w 215"/>
                  <a:gd name="T1" fmla="*/ 75 h 104"/>
                  <a:gd name="T2" fmla="*/ 198 w 215"/>
                  <a:gd name="T3" fmla="*/ 81 h 104"/>
                  <a:gd name="T4" fmla="*/ 194 w 215"/>
                  <a:gd name="T5" fmla="*/ 85 h 104"/>
                  <a:gd name="T6" fmla="*/ 200 w 215"/>
                  <a:gd name="T7" fmla="*/ 94 h 104"/>
                  <a:gd name="T8" fmla="*/ 192 w 215"/>
                  <a:gd name="T9" fmla="*/ 102 h 104"/>
                  <a:gd name="T10" fmla="*/ 183 w 215"/>
                  <a:gd name="T11" fmla="*/ 104 h 104"/>
                  <a:gd name="T12" fmla="*/ 171 w 215"/>
                  <a:gd name="T13" fmla="*/ 96 h 104"/>
                  <a:gd name="T14" fmla="*/ 146 w 215"/>
                  <a:gd name="T15" fmla="*/ 89 h 104"/>
                  <a:gd name="T16" fmla="*/ 123 w 215"/>
                  <a:gd name="T17" fmla="*/ 77 h 104"/>
                  <a:gd name="T18" fmla="*/ 106 w 215"/>
                  <a:gd name="T19" fmla="*/ 69 h 104"/>
                  <a:gd name="T20" fmla="*/ 96 w 215"/>
                  <a:gd name="T21" fmla="*/ 68 h 104"/>
                  <a:gd name="T22" fmla="*/ 91 w 215"/>
                  <a:gd name="T23" fmla="*/ 58 h 104"/>
                  <a:gd name="T24" fmla="*/ 87 w 215"/>
                  <a:gd name="T25" fmla="*/ 48 h 104"/>
                  <a:gd name="T26" fmla="*/ 75 w 215"/>
                  <a:gd name="T27" fmla="*/ 39 h 104"/>
                  <a:gd name="T28" fmla="*/ 71 w 215"/>
                  <a:gd name="T29" fmla="*/ 37 h 104"/>
                  <a:gd name="T30" fmla="*/ 68 w 215"/>
                  <a:gd name="T31" fmla="*/ 33 h 104"/>
                  <a:gd name="T32" fmla="*/ 64 w 215"/>
                  <a:gd name="T33" fmla="*/ 35 h 104"/>
                  <a:gd name="T34" fmla="*/ 52 w 215"/>
                  <a:gd name="T35" fmla="*/ 31 h 104"/>
                  <a:gd name="T36" fmla="*/ 46 w 215"/>
                  <a:gd name="T37" fmla="*/ 27 h 104"/>
                  <a:gd name="T38" fmla="*/ 29 w 215"/>
                  <a:gd name="T39" fmla="*/ 23 h 104"/>
                  <a:gd name="T40" fmla="*/ 29 w 215"/>
                  <a:gd name="T41" fmla="*/ 20 h 104"/>
                  <a:gd name="T42" fmla="*/ 25 w 215"/>
                  <a:gd name="T43" fmla="*/ 21 h 104"/>
                  <a:gd name="T44" fmla="*/ 20 w 215"/>
                  <a:gd name="T45" fmla="*/ 12 h 104"/>
                  <a:gd name="T46" fmla="*/ 0 w 215"/>
                  <a:gd name="T47" fmla="*/ 6 h 104"/>
                  <a:gd name="T48" fmla="*/ 41 w 215"/>
                  <a:gd name="T49" fmla="*/ 2 h 104"/>
                  <a:gd name="T50" fmla="*/ 215 w 215"/>
                  <a:gd name="T51" fmla="*/ 0 h 104"/>
                  <a:gd name="T52" fmla="*/ 208 w 215"/>
                  <a:gd name="T53" fmla="*/ 23 h 104"/>
                  <a:gd name="T54" fmla="*/ 214 w 215"/>
                  <a:gd name="T55" fmla="*/ 41 h 104"/>
                  <a:gd name="T56" fmla="*/ 208 w 215"/>
                  <a:gd name="T57" fmla="*/ 52 h 104"/>
                  <a:gd name="T58" fmla="*/ 202 w 215"/>
                  <a:gd name="T59" fmla="*/ 56 h 104"/>
                  <a:gd name="T60" fmla="*/ 194 w 215"/>
                  <a:gd name="T61" fmla="*/ 68 h 104"/>
                  <a:gd name="T62" fmla="*/ 196 w 215"/>
                  <a:gd name="T63"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04">
                    <a:moveTo>
                      <a:pt x="196" y="75"/>
                    </a:moveTo>
                    <a:lnTo>
                      <a:pt x="198" y="81"/>
                    </a:lnTo>
                    <a:lnTo>
                      <a:pt x="194" y="85"/>
                    </a:lnTo>
                    <a:lnTo>
                      <a:pt x="200" y="94"/>
                    </a:lnTo>
                    <a:lnTo>
                      <a:pt x="192" y="102"/>
                    </a:lnTo>
                    <a:lnTo>
                      <a:pt x="183" y="104"/>
                    </a:lnTo>
                    <a:lnTo>
                      <a:pt x="171" y="96"/>
                    </a:lnTo>
                    <a:lnTo>
                      <a:pt x="146" y="89"/>
                    </a:lnTo>
                    <a:lnTo>
                      <a:pt x="123" y="77"/>
                    </a:lnTo>
                    <a:lnTo>
                      <a:pt x="106" y="69"/>
                    </a:lnTo>
                    <a:lnTo>
                      <a:pt x="96" y="68"/>
                    </a:lnTo>
                    <a:lnTo>
                      <a:pt x="91" y="58"/>
                    </a:lnTo>
                    <a:lnTo>
                      <a:pt x="87" y="48"/>
                    </a:lnTo>
                    <a:lnTo>
                      <a:pt x="75" y="39"/>
                    </a:lnTo>
                    <a:lnTo>
                      <a:pt x="71" y="37"/>
                    </a:lnTo>
                    <a:lnTo>
                      <a:pt x="68" y="33"/>
                    </a:lnTo>
                    <a:lnTo>
                      <a:pt x="64" y="35"/>
                    </a:lnTo>
                    <a:lnTo>
                      <a:pt x="52" y="31"/>
                    </a:lnTo>
                    <a:lnTo>
                      <a:pt x="46" y="27"/>
                    </a:lnTo>
                    <a:lnTo>
                      <a:pt x="29" y="23"/>
                    </a:lnTo>
                    <a:lnTo>
                      <a:pt x="29" y="20"/>
                    </a:lnTo>
                    <a:lnTo>
                      <a:pt x="25" y="21"/>
                    </a:lnTo>
                    <a:lnTo>
                      <a:pt x="20" y="12"/>
                    </a:lnTo>
                    <a:lnTo>
                      <a:pt x="0" y="6"/>
                    </a:lnTo>
                    <a:lnTo>
                      <a:pt x="41" y="2"/>
                    </a:lnTo>
                    <a:lnTo>
                      <a:pt x="215" y="0"/>
                    </a:lnTo>
                    <a:lnTo>
                      <a:pt x="208" y="23"/>
                    </a:lnTo>
                    <a:lnTo>
                      <a:pt x="214" y="41"/>
                    </a:lnTo>
                    <a:lnTo>
                      <a:pt x="208" y="52"/>
                    </a:lnTo>
                    <a:lnTo>
                      <a:pt x="202" y="56"/>
                    </a:lnTo>
                    <a:lnTo>
                      <a:pt x="194" y="68"/>
                    </a:lnTo>
                    <a:lnTo>
                      <a:pt x="196"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69" name="Freeform 1330"/>
              <p:cNvSpPr>
                <a:spLocks/>
              </p:cNvSpPr>
              <p:nvPr/>
            </p:nvSpPr>
            <p:spPr bwMode="auto">
              <a:xfrm>
                <a:off x="14695" y="10935"/>
                <a:ext cx="179" cy="123"/>
              </a:xfrm>
              <a:custGeom>
                <a:avLst/>
                <a:gdLst>
                  <a:gd name="T0" fmla="*/ 179 w 179"/>
                  <a:gd name="T1" fmla="*/ 90 h 123"/>
                  <a:gd name="T2" fmla="*/ 119 w 179"/>
                  <a:gd name="T3" fmla="*/ 90 h 123"/>
                  <a:gd name="T4" fmla="*/ 121 w 179"/>
                  <a:gd name="T5" fmla="*/ 121 h 123"/>
                  <a:gd name="T6" fmla="*/ 61 w 179"/>
                  <a:gd name="T7" fmla="*/ 123 h 123"/>
                  <a:gd name="T8" fmla="*/ 59 w 179"/>
                  <a:gd name="T9" fmla="*/ 92 h 123"/>
                  <a:gd name="T10" fmla="*/ 0 w 179"/>
                  <a:gd name="T11" fmla="*/ 94 h 123"/>
                  <a:gd name="T12" fmla="*/ 0 w 179"/>
                  <a:gd name="T13" fmla="*/ 34 h 123"/>
                  <a:gd name="T14" fmla="*/ 29 w 179"/>
                  <a:gd name="T15" fmla="*/ 33 h 123"/>
                  <a:gd name="T16" fmla="*/ 29 w 179"/>
                  <a:gd name="T17" fmla="*/ 4 h 123"/>
                  <a:gd name="T18" fmla="*/ 73 w 179"/>
                  <a:gd name="T19" fmla="*/ 0 h 123"/>
                  <a:gd name="T20" fmla="*/ 84 w 179"/>
                  <a:gd name="T21" fmla="*/ 6 h 123"/>
                  <a:gd name="T22" fmla="*/ 113 w 179"/>
                  <a:gd name="T23" fmla="*/ 13 h 123"/>
                  <a:gd name="T24" fmla="*/ 144 w 179"/>
                  <a:gd name="T25" fmla="*/ 31 h 123"/>
                  <a:gd name="T26" fmla="*/ 154 w 179"/>
                  <a:gd name="T27" fmla="*/ 38 h 123"/>
                  <a:gd name="T28" fmla="*/ 157 w 179"/>
                  <a:gd name="T29" fmla="*/ 46 h 123"/>
                  <a:gd name="T30" fmla="*/ 157 w 179"/>
                  <a:gd name="T31" fmla="*/ 56 h 123"/>
                  <a:gd name="T32" fmla="*/ 167 w 179"/>
                  <a:gd name="T33" fmla="*/ 67 h 123"/>
                  <a:gd name="T34" fmla="*/ 179 w 179"/>
                  <a:gd name="T35" fmla="*/ 9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90"/>
                    </a:moveTo>
                    <a:lnTo>
                      <a:pt x="119" y="90"/>
                    </a:lnTo>
                    <a:lnTo>
                      <a:pt x="121" y="121"/>
                    </a:lnTo>
                    <a:lnTo>
                      <a:pt x="61" y="123"/>
                    </a:lnTo>
                    <a:lnTo>
                      <a:pt x="59" y="92"/>
                    </a:lnTo>
                    <a:lnTo>
                      <a:pt x="0" y="94"/>
                    </a:lnTo>
                    <a:lnTo>
                      <a:pt x="0" y="34"/>
                    </a:lnTo>
                    <a:lnTo>
                      <a:pt x="29" y="33"/>
                    </a:lnTo>
                    <a:lnTo>
                      <a:pt x="29" y="4"/>
                    </a:lnTo>
                    <a:lnTo>
                      <a:pt x="73" y="0"/>
                    </a:lnTo>
                    <a:lnTo>
                      <a:pt x="84" y="6"/>
                    </a:lnTo>
                    <a:lnTo>
                      <a:pt x="113" y="13"/>
                    </a:lnTo>
                    <a:lnTo>
                      <a:pt x="144" y="31"/>
                    </a:lnTo>
                    <a:lnTo>
                      <a:pt x="154" y="38"/>
                    </a:lnTo>
                    <a:lnTo>
                      <a:pt x="157" y="46"/>
                    </a:lnTo>
                    <a:lnTo>
                      <a:pt x="157" y="56"/>
                    </a:lnTo>
                    <a:lnTo>
                      <a:pt x="167" y="67"/>
                    </a:lnTo>
                    <a:lnTo>
                      <a:pt x="179"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0" name="Freeform 1331"/>
              <p:cNvSpPr>
                <a:spLocks/>
              </p:cNvSpPr>
              <p:nvPr/>
            </p:nvSpPr>
            <p:spPr bwMode="auto">
              <a:xfrm>
                <a:off x="14238" y="11017"/>
                <a:ext cx="154" cy="146"/>
              </a:xfrm>
              <a:custGeom>
                <a:avLst/>
                <a:gdLst>
                  <a:gd name="T0" fmla="*/ 2 w 154"/>
                  <a:gd name="T1" fmla="*/ 56 h 146"/>
                  <a:gd name="T2" fmla="*/ 0 w 154"/>
                  <a:gd name="T3" fmla="*/ 0 h 146"/>
                  <a:gd name="T4" fmla="*/ 17 w 154"/>
                  <a:gd name="T5" fmla="*/ 8 h 146"/>
                  <a:gd name="T6" fmla="*/ 40 w 154"/>
                  <a:gd name="T7" fmla="*/ 20 h 146"/>
                  <a:gd name="T8" fmla="*/ 65 w 154"/>
                  <a:gd name="T9" fmla="*/ 27 h 146"/>
                  <a:gd name="T10" fmla="*/ 77 w 154"/>
                  <a:gd name="T11" fmla="*/ 35 h 146"/>
                  <a:gd name="T12" fmla="*/ 86 w 154"/>
                  <a:gd name="T13" fmla="*/ 33 h 146"/>
                  <a:gd name="T14" fmla="*/ 94 w 154"/>
                  <a:gd name="T15" fmla="*/ 25 h 146"/>
                  <a:gd name="T16" fmla="*/ 88 w 154"/>
                  <a:gd name="T17" fmla="*/ 16 h 146"/>
                  <a:gd name="T18" fmla="*/ 92 w 154"/>
                  <a:gd name="T19" fmla="*/ 12 h 146"/>
                  <a:gd name="T20" fmla="*/ 90 w 154"/>
                  <a:gd name="T21" fmla="*/ 6 h 146"/>
                  <a:gd name="T22" fmla="*/ 150 w 154"/>
                  <a:gd name="T23" fmla="*/ 6 h 146"/>
                  <a:gd name="T24" fmla="*/ 152 w 154"/>
                  <a:gd name="T25" fmla="*/ 20 h 146"/>
                  <a:gd name="T26" fmla="*/ 154 w 154"/>
                  <a:gd name="T27" fmla="*/ 144 h 146"/>
                  <a:gd name="T28" fmla="*/ 35 w 154"/>
                  <a:gd name="T29" fmla="*/ 146 h 146"/>
                  <a:gd name="T30" fmla="*/ 4 w 154"/>
                  <a:gd name="T31" fmla="*/ 146 h 146"/>
                  <a:gd name="T32" fmla="*/ 2 w 154"/>
                  <a:gd name="T33" fmla="*/ 5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46">
                    <a:moveTo>
                      <a:pt x="2" y="56"/>
                    </a:moveTo>
                    <a:lnTo>
                      <a:pt x="0" y="0"/>
                    </a:lnTo>
                    <a:lnTo>
                      <a:pt x="17" y="8"/>
                    </a:lnTo>
                    <a:lnTo>
                      <a:pt x="40" y="20"/>
                    </a:lnTo>
                    <a:lnTo>
                      <a:pt x="65" y="27"/>
                    </a:lnTo>
                    <a:lnTo>
                      <a:pt x="77" y="35"/>
                    </a:lnTo>
                    <a:lnTo>
                      <a:pt x="86" y="33"/>
                    </a:lnTo>
                    <a:lnTo>
                      <a:pt x="94" y="25"/>
                    </a:lnTo>
                    <a:lnTo>
                      <a:pt x="88" y="16"/>
                    </a:lnTo>
                    <a:lnTo>
                      <a:pt x="92" y="12"/>
                    </a:lnTo>
                    <a:lnTo>
                      <a:pt x="90" y="6"/>
                    </a:lnTo>
                    <a:lnTo>
                      <a:pt x="150" y="6"/>
                    </a:lnTo>
                    <a:lnTo>
                      <a:pt x="152" y="20"/>
                    </a:lnTo>
                    <a:lnTo>
                      <a:pt x="154" y="144"/>
                    </a:lnTo>
                    <a:lnTo>
                      <a:pt x="35" y="146"/>
                    </a:lnTo>
                    <a:lnTo>
                      <a:pt x="4" y="146"/>
                    </a:lnTo>
                    <a:lnTo>
                      <a:pt x="2" y="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1" name="Freeform 1332"/>
              <p:cNvSpPr>
                <a:spLocks/>
              </p:cNvSpPr>
              <p:nvPr/>
            </p:nvSpPr>
            <p:spPr bwMode="auto">
              <a:xfrm>
                <a:off x="15258" y="10977"/>
                <a:ext cx="147" cy="219"/>
              </a:xfrm>
              <a:custGeom>
                <a:avLst/>
                <a:gdLst>
                  <a:gd name="T0" fmla="*/ 11 w 147"/>
                  <a:gd name="T1" fmla="*/ 219 h 219"/>
                  <a:gd name="T2" fmla="*/ 9 w 147"/>
                  <a:gd name="T3" fmla="*/ 188 h 219"/>
                  <a:gd name="T4" fmla="*/ 1 w 147"/>
                  <a:gd name="T5" fmla="*/ 39 h 219"/>
                  <a:gd name="T6" fmla="*/ 0 w 147"/>
                  <a:gd name="T7" fmla="*/ 6 h 219"/>
                  <a:gd name="T8" fmla="*/ 105 w 147"/>
                  <a:gd name="T9" fmla="*/ 0 h 219"/>
                  <a:gd name="T10" fmla="*/ 105 w 147"/>
                  <a:gd name="T11" fmla="*/ 8 h 219"/>
                  <a:gd name="T12" fmla="*/ 101 w 147"/>
                  <a:gd name="T13" fmla="*/ 12 h 219"/>
                  <a:gd name="T14" fmla="*/ 103 w 147"/>
                  <a:gd name="T15" fmla="*/ 23 h 219"/>
                  <a:gd name="T16" fmla="*/ 99 w 147"/>
                  <a:gd name="T17" fmla="*/ 31 h 219"/>
                  <a:gd name="T18" fmla="*/ 90 w 147"/>
                  <a:gd name="T19" fmla="*/ 33 h 219"/>
                  <a:gd name="T20" fmla="*/ 88 w 147"/>
                  <a:gd name="T21" fmla="*/ 40 h 219"/>
                  <a:gd name="T22" fmla="*/ 76 w 147"/>
                  <a:gd name="T23" fmla="*/ 52 h 219"/>
                  <a:gd name="T24" fmla="*/ 78 w 147"/>
                  <a:gd name="T25" fmla="*/ 69 h 219"/>
                  <a:gd name="T26" fmla="*/ 84 w 147"/>
                  <a:gd name="T27" fmla="*/ 83 h 219"/>
                  <a:gd name="T28" fmla="*/ 92 w 147"/>
                  <a:gd name="T29" fmla="*/ 90 h 219"/>
                  <a:gd name="T30" fmla="*/ 97 w 147"/>
                  <a:gd name="T31" fmla="*/ 113 h 219"/>
                  <a:gd name="T32" fmla="*/ 94 w 147"/>
                  <a:gd name="T33" fmla="*/ 121 h 219"/>
                  <a:gd name="T34" fmla="*/ 97 w 147"/>
                  <a:gd name="T35" fmla="*/ 135 h 219"/>
                  <a:gd name="T36" fmla="*/ 126 w 147"/>
                  <a:gd name="T37" fmla="*/ 169 h 219"/>
                  <a:gd name="T38" fmla="*/ 136 w 147"/>
                  <a:gd name="T39" fmla="*/ 194 h 219"/>
                  <a:gd name="T40" fmla="*/ 144 w 147"/>
                  <a:gd name="T41" fmla="*/ 204 h 219"/>
                  <a:gd name="T42" fmla="*/ 147 w 147"/>
                  <a:gd name="T43" fmla="*/ 211 h 219"/>
                  <a:gd name="T44" fmla="*/ 11 w 147"/>
                  <a:gd name="T4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219">
                    <a:moveTo>
                      <a:pt x="11" y="219"/>
                    </a:moveTo>
                    <a:lnTo>
                      <a:pt x="9" y="188"/>
                    </a:lnTo>
                    <a:lnTo>
                      <a:pt x="1" y="39"/>
                    </a:lnTo>
                    <a:lnTo>
                      <a:pt x="0" y="6"/>
                    </a:lnTo>
                    <a:lnTo>
                      <a:pt x="105" y="0"/>
                    </a:lnTo>
                    <a:lnTo>
                      <a:pt x="105" y="8"/>
                    </a:lnTo>
                    <a:lnTo>
                      <a:pt x="101" y="12"/>
                    </a:lnTo>
                    <a:lnTo>
                      <a:pt x="103" y="23"/>
                    </a:lnTo>
                    <a:lnTo>
                      <a:pt x="99" y="31"/>
                    </a:lnTo>
                    <a:lnTo>
                      <a:pt x="90" y="33"/>
                    </a:lnTo>
                    <a:lnTo>
                      <a:pt x="88" y="40"/>
                    </a:lnTo>
                    <a:lnTo>
                      <a:pt x="76" y="52"/>
                    </a:lnTo>
                    <a:lnTo>
                      <a:pt x="78" y="69"/>
                    </a:lnTo>
                    <a:lnTo>
                      <a:pt x="84" y="83"/>
                    </a:lnTo>
                    <a:lnTo>
                      <a:pt x="92" y="90"/>
                    </a:lnTo>
                    <a:lnTo>
                      <a:pt x="97" y="113"/>
                    </a:lnTo>
                    <a:lnTo>
                      <a:pt x="94" y="121"/>
                    </a:lnTo>
                    <a:lnTo>
                      <a:pt x="97" y="135"/>
                    </a:lnTo>
                    <a:lnTo>
                      <a:pt x="126" y="169"/>
                    </a:lnTo>
                    <a:lnTo>
                      <a:pt x="136" y="194"/>
                    </a:lnTo>
                    <a:lnTo>
                      <a:pt x="144" y="204"/>
                    </a:lnTo>
                    <a:lnTo>
                      <a:pt x="147" y="211"/>
                    </a:lnTo>
                    <a:lnTo>
                      <a:pt x="11"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2" name="Freeform 1333"/>
              <p:cNvSpPr>
                <a:spLocks/>
              </p:cNvSpPr>
              <p:nvPr/>
            </p:nvSpPr>
            <p:spPr bwMode="auto">
              <a:xfrm>
                <a:off x="12727" y="11019"/>
                <a:ext cx="269" cy="256"/>
              </a:xfrm>
              <a:custGeom>
                <a:avLst/>
                <a:gdLst>
                  <a:gd name="T0" fmla="*/ 184 w 269"/>
                  <a:gd name="T1" fmla="*/ 252 h 256"/>
                  <a:gd name="T2" fmla="*/ 182 w 269"/>
                  <a:gd name="T3" fmla="*/ 169 h 256"/>
                  <a:gd name="T4" fmla="*/ 177 w 269"/>
                  <a:gd name="T5" fmla="*/ 162 h 256"/>
                  <a:gd name="T6" fmla="*/ 171 w 269"/>
                  <a:gd name="T7" fmla="*/ 171 h 256"/>
                  <a:gd name="T8" fmla="*/ 169 w 269"/>
                  <a:gd name="T9" fmla="*/ 162 h 256"/>
                  <a:gd name="T10" fmla="*/ 155 w 269"/>
                  <a:gd name="T11" fmla="*/ 173 h 256"/>
                  <a:gd name="T12" fmla="*/ 155 w 269"/>
                  <a:gd name="T13" fmla="*/ 164 h 256"/>
                  <a:gd name="T14" fmla="*/ 152 w 269"/>
                  <a:gd name="T15" fmla="*/ 177 h 256"/>
                  <a:gd name="T16" fmla="*/ 134 w 269"/>
                  <a:gd name="T17" fmla="*/ 183 h 256"/>
                  <a:gd name="T18" fmla="*/ 125 w 269"/>
                  <a:gd name="T19" fmla="*/ 190 h 256"/>
                  <a:gd name="T20" fmla="*/ 117 w 269"/>
                  <a:gd name="T21" fmla="*/ 181 h 256"/>
                  <a:gd name="T22" fmla="*/ 106 w 269"/>
                  <a:gd name="T23" fmla="*/ 181 h 256"/>
                  <a:gd name="T24" fmla="*/ 86 w 269"/>
                  <a:gd name="T25" fmla="*/ 177 h 256"/>
                  <a:gd name="T26" fmla="*/ 81 w 269"/>
                  <a:gd name="T27" fmla="*/ 177 h 256"/>
                  <a:gd name="T28" fmla="*/ 59 w 269"/>
                  <a:gd name="T29" fmla="*/ 181 h 256"/>
                  <a:gd name="T30" fmla="*/ 44 w 269"/>
                  <a:gd name="T31" fmla="*/ 173 h 256"/>
                  <a:gd name="T32" fmla="*/ 35 w 269"/>
                  <a:gd name="T33" fmla="*/ 171 h 256"/>
                  <a:gd name="T34" fmla="*/ 19 w 269"/>
                  <a:gd name="T35" fmla="*/ 175 h 256"/>
                  <a:gd name="T36" fmla="*/ 4 w 269"/>
                  <a:gd name="T37" fmla="*/ 165 h 256"/>
                  <a:gd name="T38" fmla="*/ 0 w 269"/>
                  <a:gd name="T39" fmla="*/ 123 h 256"/>
                  <a:gd name="T40" fmla="*/ 6 w 269"/>
                  <a:gd name="T41" fmla="*/ 0 h 256"/>
                  <a:gd name="T42" fmla="*/ 117 w 269"/>
                  <a:gd name="T43" fmla="*/ 14 h 256"/>
                  <a:gd name="T44" fmla="*/ 138 w 269"/>
                  <a:gd name="T45" fmla="*/ 31 h 256"/>
                  <a:gd name="T46" fmla="*/ 186 w 269"/>
                  <a:gd name="T47" fmla="*/ 39 h 256"/>
                  <a:gd name="T48" fmla="*/ 198 w 269"/>
                  <a:gd name="T49" fmla="*/ 27 h 256"/>
                  <a:gd name="T50" fmla="*/ 179 w 269"/>
                  <a:gd name="T51" fmla="*/ 18 h 256"/>
                  <a:gd name="T52" fmla="*/ 171 w 269"/>
                  <a:gd name="T53" fmla="*/ 10 h 256"/>
                  <a:gd name="T54" fmla="*/ 184 w 269"/>
                  <a:gd name="T55" fmla="*/ 0 h 256"/>
                  <a:gd name="T56" fmla="*/ 203 w 269"/>
                  <a:gd name="T57" fmla="*/ 10 h 256"/>
                  <a:gd name="T58" fmla="*/ 207 w 269"/>
                  <a:gd name="T59" fmla="*/ 39 h 256"/>
                  <a:gd name="T60" fmla="*/ 217 w 269"/>
                  <a:gd name="T61" fmla="*/ 58 h 256"/>
                  <a:gd name="T62" fmla="*/ 251 w 269"/>
                  <a:gd name="T63" fmla="*/ 73 h 256"/>
                  <a:gd name="T64" fmla="*/ 255 w 269"/>
                  <a:gd name="T65" fmla="*/ 104 h 256"/>
                  <a:gd name="T66" fmla="*/ 267 w 269"/>
                  <a:gd name="T67" fmla="*/ 125 h 256"/>
                  <a:gd name="T68" fmla="*/ 253 w 269"/>
                  <a:gd name="T69" fmla="*/ 152 h 256"/>
                  <a:gd name="T70" fmla="*/ 238 w 269"/>
                  <a:gd name="T71" fmla="*/ 164 h 256"/>
                  <a:gd name="T72" fmla="*/ 228 w 269"/>
                  <a:gd name="T73" fmla="*/ 187 h 256"/>
                  <a:gd name="T74" fmla="*/ 230 w 269"/>
                  <a:gd name="T75" fmla="*/ 200 h 256"/>
                  <a:gd name="T76" fmla="*/ 251 w 269"/>
                  <a:gd name="T77" fmla="*/ 202 h 256"/>
                  <a:gd name="T78" fmla="*/ 255 w 269"/>
                  <a:gd name="T79" fmla="*/ 231 h 256"/>
                  <a:gd name="T80" fmla="*/ 265 w 269"/>
                  <a:gd name="T8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9" h="256">
                    <a:moveTo>
                      <a:pt x="205" y="254"/>
                    </a:moveTo>
                    <a:lnTo>
                      <a:pt x="184" y="252"/>
                    </a:lnTo>
                    <a:lnTo>
                      <a:pt x="186" y="167"/>
                    </a:lnTo>
                    <a:lnTo>
                      <a:pt x="182" y="169"/>
                    </a:lnTo>
                    <a:lnTo>
                      <a:pt x="180" y="162"/>
                    </a:lnTo>
                    <a:lnTo>
                      <a:pt x="177" y="162"/>
                    </a:lnTo>
                    <a:lnTo>
                      <a:pt x="175" y="173"/>
                    </a:lnTo>
                    <a:lnTo>
                      <a:pt x="171" y="171"/>
                    </a:lnTo>
                    <a:lnTo>
                      <a:pt x="171" y="162"/>
                    </a:lnTo>
                    <a:lnTo>
                      <a:pt x="169" y="162"/>
                    </a:lnTo>
                    <a:lnTo>
                      <a:pt x="159" y="175"/>
                    </a:lnTo>
                    <a:lnTo>
                      <a:pt x="155" y="173"/>
                    </a:lnTo>
                    <a:lnTo>
                      <a:pt x="157" y="165"/>
                    </a:lnTo>
                    <a:lnTo>
                      <a:pt x="155" y="164"/>
                    </a:lnTo>
                    <a:lnTo>
                      <a:pt x="152" y="169"/>
                    </a:lnTo>
                    <a:lnTo>
                      <a:pt x="152" y="177"/>
                    </a:lnTo>
                    <a:lnTo>
                      <a:pt x="144" y="179"/>
                    </a:lnTo>
                    <a:lnTo>
                      <a:pt x="134" y="183"/>
                    </a:lnTo>
                    <a:lnTo>
                      <a:pt x="127" y="181"/>
                    </a:lnTo>
                    <a:lnTo>
                      <a:pt x="125" y="190"/>
                    </a:lnTo>
                    <a:lnTo>
                      <a:pt x="123" y="190"/>
                    </a:lnTo>
                    <a:lnTo>
                      <a:pt x="117" y="181"/>
                    </a:lnTo>
                    <a:lnTo>
                      <a:pt x="107" y="183"/>
                    </a:lnTo>
                    <a:lnTo>
                      <a:pt x="106" y="181"/>
                    </a:lnTo>
                    <a:lnTo>
                      <a:pt x="88" y="181"/>
                    </a:lnTo>
                    <a:lnTo>
                      <a:pt x="86" y="177"/>
                    </a:lnTo>
                    <a:lnTo>
                      <a:pt x="83" y="179"/>
                    </a:lnTo>
                    <a:lnTo>
                      <a:pt x="81" y="177"/>
                    </a:lnTo>
                    <a:lnTo>
                      <a:pt x="67" y="181"/>
                    </a:lnTo>
                    <a:lnTo>
                      <a:pt x="59" y="181"/>
                    </a:lnTo>
                    <a:lnTo>
                      <a:pt x="58" y="177"/>
                    </a:lnTo>
                    <a:lnTo>
                      <a:pt x="44" y="173"/>
                    </a:lnTo>
                    <a:lnTo>
                      <a:pt x="38" y="177"/>
                    </a:lnTo>
                    <a:lnTo>
                      <a:pt x="35" y="171"/>
                    </a:lnTo>
                    <a:lnTo>
                      <a:pt x="33" y="171"/>
                    </a:lnTo>
                    <a:lnTo>
                      <a:pt x="19" y="175"/>
                    </a:lnTo>
                    <a:lnTo>
                      <a:pt x="15" y="169"/>
                    </a:lnTo>
                    <a:lnTo>
                      <a:pt x="4" y="165"/>
                    </a:lnTo>
                    <a:lnTo>
                      <a:pt x="6" y="123"/>
                    </a:lnTo>
                    <a:lnTo>
                      <a:pt x="0" y="123"/>
                    </a:lnTo>
                    <a:lnTo>
                      <a:pt x="4" y="10"/>
                    </a:lnTo>
                    <a:lnTo>
                      <a:pt x="6" y="0"/>
                    </a:lnTo>
                    <a:lnTo>
                      <a:pt x="115" y="4"/>
                    </a:lnTo>
                    <a:lnTo>
                      <a:pt x="117" y="14"/>
                    </a:lnTo>
                    <a:lnTo>
                      <a:pt x="129" y="29"/>
                    </a:lnTo>
                    <a:lnTo>
                      <a:pt x="138" y="31"/>
                    </a:lnTo>
                    <a:lnTo>
                      <a:pt x="152" y="27"/>
                    </a:lnTo>
                    <a:lnTo>
                      <a:pt x="186" y="39"/>
                    </a:lnTo>
                    <a:lnTo>
                      <a:pt x="196" y="37"/>
                    </a:lnTo>
                    <a:lnTo>
                      <a:pt x="198" y="27"/>
                    </a:lnTo>
                    <a:lnTo>
                      <a:pt x="190" y="18"/>
                    </a:lnTo>
                    <a:lnTo>
                      <a:pt x="179" y="18"/>
                    </a:lnTo>
                    <a:lnTo>
                      <a:pt x="173" y="16"/>
                    </a:lnTo>
                    <a:lnTo>
                      <a:pt x="171" y="10"/>
                    </a:lnTo>
                    <a:lnTo>
                      <a:pt x="173" y="2"/>
                    </a:lnTo>
                    <a:lnTo>
                      <a:pt x="184" y="0"/>
                    </a:lnTo>
                    <a:lnTo>
                      <a:pt x="196" y="2"/>
                    </a:lnTo>
                    <a:lnTo>
                      <a:pt x="203" y="10"/>
                    </a:lnTo>
                    <a:lnTo>
                      <a:pt x="211" y="21"/>
                    </a:lnTo>
                    <a:lnTo>
                      <a:pt x="207" y="39"/>
                    </a:lnTo>
                    <a:lnTo>
                      <a:pt x="209" y="50"/>
                    </a:lnTo>
                    <a:lnTo>
                      <a:pt x="217" y="58"/>
                    </a:lnTo>
                    <a:lnTo>
                      <a:pt x="232" y="62"/>
                    </a:lnTo>
                    <a:lnTo>
                      <a:pt x="251" y="73"/>
                    </a:lnTo>
                    <a:lnTo>
                      <a:pt x="259" y="89"/>
                    </a:lnTo>
                    <a:lnTo>
                      <a:pt x="255" y="104"/>
                    </a:lnTo>
                    <a:lnTo>
                      <a:pt x="255" y="112"/>
                    </a:lnTo>
                    <a:lnTo>
                      <a:pt x="267" y="125"/>
                    </a:lnTo>
                    <a:lnTo>
                      <a:pt x="267" y="133"/>
                    </a:lnTo>
                    <a:lnTo>
                      <a:pt x="253" y="152"/>
                    </a:lnTo>
                    <a:lnTo>
                      <a:pt x="238" y="160"/>
                    </a:lnTo>
                    <a:lnTo>
                      <a:pt x="238" y="164"/>
                    </a:lnTo>
                    <a:lnTo>
                      <a:pt x="242" y="179"/>
                    </a:lnTo>
                    <a:lnTo>
                      <a:pt x="228" y="187"/>
                    </a:lnTo>
                    <a:lnTo>
                      <a:pt x="227" y="194"/>
                    </a:lnTo>
                    <a:lnTo>
                      <a:pt x="230" y="200"/>
                    </a:lnTo>
                    <a:lnTo>
                      <a:pt x="246" y="200"/>
                    </a:lnTo>
                    <a:lnTo>
                      <a:pt x="251" y="202"/>
                    </a:lnTo>
                    <a:lnTo>
                      <a:pt x="255" y="212"/>
                    </a:lnTo>
                    <a:lnTo>
                      <a:pt x="255" y="231"/>
                    </a:lnTo>
                    <a:lnTo>
                      <a:pt x="269" y="246"/>
                    </a:lnTo>
                    <a:lnTo>
                      <a:pt x="265" y="256"/>
                    </a:lnTo>
                    <a:lnTo>
                      <a:pt x="205" y="2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3" name="Freeform 1334"/>
              <p:cNvSpPr>
                <a:spLocks/>
              </p:cNvSpPr>
              <p:nvPr/>
            </p:nvSpPr>
            <p:spPr bwMode="auto">
              <a:xfrm>
                <a:off x="14390" y="11037"/>
                <a:ext cx="94" cy="124"/>
              </a:xfrm>
              <a:custGeom>
                <a:avLst/>
                <a:gdLst>
                  <a:gd name="T0" fmla="*/ 2 w 94"/>
                  <a:gd name="T1" fmla="*/ 124 h 124"/>
                  <a:gd name="T2" fmla="*/ 0 w 94"/>
                  <a:gd name="T3" fmla="*/ 0 h 124"/>
                  <a:gd name="T4" fmla="*/ 61 w 94"/>
                  <a:gd name="T5" fmla="*/ 0 h 124"/>
                  <a:gd name="T6" fmla="*/ 90 w 94"/>
                  <a:gd name="T7" fmla="*/ 0 h 124"/>
                  <a:gd name="T8" fmla="*/ 94 w 94"/>
                  <a:gd name="T9" fmla="*/ 123 h 124"/>
                  <a:gd name="T10" fmla="*/ 32 w 94"/>
                  <a:gd name="T11" fmla="*/ 123 h 124"/>
                  <a:gd name="T12" fmla="*/ 2 w 94"/>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94" h="124">
                    <a:moveTo>
                      <a:pt x="2" y="124"/>
                    </a:moveTo>
                    <a:lnTo>
                      <a:pt x="0" y="0"/>
                    </a:lnTo>
                    <a:lnTo>
                      <a:pt x="61" y="0"/>
                    </a:lnTo>
                    <a:lnTo>
                      <a:pt x="90" y="0"/>
                    </a:lnTo>
                    <a:lnTo>
                      <a:pt x="94" y="123"/>
                    </a:lnTo>
                    <a:lnTo>
                      <a:pt x="32" y="123"/>
                    </a:lnTo>
                    <a:lnTo>
                      <a:pt x="2"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4" name="Freeform 1335"/>
              <p:cNvSpPr>
                <a:spLocks/>
              </p:cNvSpPr>
              <p:nvPr/>
            </p:nvSpPr>
            <p:spPr bwMode="auto">
              <a:xfrm>
                <a:off x="12930" y="11029"/>
                <a:ext cx="164" cy="98"/>
              </a:xfrm>
              <a:custGeom>
                <a:avLst/>
                <a:gdLst>
                  <a:gd name="T0" fmla="*/ 160 w 164"/>
                  <a:gd name="T1" fmla="*/ 98 h 98"/>
                  <a:gd name="T2" fmla="*/ 52 w 164"/>
                  <a:gd name="T3" fmla="*/ 94 h 98"/>
                  <a:gd name="T4" fmla="*/ 56 w 164"/>
                  <a:gd name="T5" fmla="*/ 79 h 98"/>
                  <a:gd name="T6" fmla="*/ 48 w 164"/>
                  <a:gd name="T7" fmla="*/ 63 h 98"/>
                  <a:gd name="T8" fmla="*/ 29 w 164"/>
                  <a:gd name="T9" fmla="*/ 52 h 98"/>
                  <a:gd name="T10" fmla="*/ 14 w 164"/>
                  <a:gd name="T11" fmla="*/ 48 h 98"/>
                  <a:gd name="T12" fmla="*/ 6 w 164"/>
                  <a:gd name="T13" fmla="*/ 40 h 98"/>
                  <a:gd name="T14" fmla="*/ 4 w 164"/>
                  <a:gd name="T15" fmla="*/ 29 h 98"/>
                  <a:gd name="T16" fmla="*/ 8 w 164"/>
                  <a:gd name="T17" fmla="*/ 11 h 98"/>
                  <a:gd name="T18" fmla="*/ 0 w 164"/>
                  <a:gd name="T19" fmla="*/ 0 h 98"/>
                  <a:gd name="T20" fmla="*/ 72 w 164"/>
                  <a:gd name="T21" fmla="*/ 0 h 98"/>
                  <a:gd name="T22" fmla="*/ 164 w 164"/>
                  <a:gd name="T23" fmla="*/ 4 h 98"/>
                  <a:gd name="T24" fmla="*/ 160 w 164"/>
                  <a:gd name="T2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98">
                    <a:moveTo>
                      <a:pt x="160" y="98"/>
                    </a:moveTo>
                    <a:lnTo>
                      <a:pt x="52" y="94"/>
                    </a:lnTo>
                    <a:lnTo>
                      <a:pt x="56" y="79"/>
                    </a:lnTo>
                    <a:lnTo>
                      <a:pt x="48" y="63"/>
                    </a:lnTo>
                    <a:lnTo>
                      <a:pt x="29" y="52"/>
                    </a:lnTo>
                    <a:lnTo>
                      <a:pt x="14" y="48"/>
                    </a:lnTo>
                    <a:lnTo>
                      <a:pt x="6" y="40"/>
                    </a:lnTo>
                    <a:lnTo>
                      <a:pt x="4" y="29"/>
                    </a:lnTo>
                    <a:lnTo>
                      <a:pt x="8" y="11"/>
                    </a:lnTo>
                    <a:lnTo>
                      <a:pt x="0" y="0"/>
                    </a:lnTo>
                    <a:lnTo>
                      <a:pt x="72" y="0"/>
                    </a:lnTo>
                    <a:lnTo>
                      <a:pt x="164" y="4"/>
                    </a:lnTo>
                    <a:lnTo>
                      <a:pt x="160"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5" name="Freeform 1336"/>
              <p:cNvSpPr>
                <a:spLocks/>
              </p:cNvSpPr>
              <p:nvPr/>
            </p:nvSpPr>
            <p:spPr bwMode="auto">
              <a:xfrm>
                <a:off x="13090" y="11033"/>
                <a:ext cx="153" cy="98"/>
              </a:xfrm>
              <a:custGeom>
                <a:avLst/>
                <a:gdLst>
                  <a:gd name="T0" fmla="*/ 152 w 153"/>
                  <a:gd name="T1" fmla="*/ 98 h 98"/>
                  <a:gd name="T2" fmla="*/ 31 w 153"/>
                  <a:gd name="T3" fmla="*/ 96 h 98"/>
                  <a:gd name="T4" fmla="*/ 0 w 153"/>
                  <a:gd name="T5" fmla="*/ 94 h 98"/>
                  <a:gd name="T6" fmla="*/ 4 w 153"/>
                  <a:gd name="T7" fmla="*/ 0 h 98"/>
                  <a:gd name="T8" fmla="*/ 61 w 153"/>
                  <a:gd name="T9" fmla="*/ 2 h 98"/>
                  <a:gd name="T10" fmla="*/ 153 w 153"/>
                  <a:gd name="T11" fmla="*/ 4 h 98"/>
                  <a:gd name="T12" fmla="*/ 152 w 153"/>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153" h="98">
                    <a:moveTo>
                      <a:pt x="152" y="98"/>
                    </a:moveTo>
                    <a:lnTo>
                      <a:pt x="31" y="96"/>
                    </a:lnTo>
                    <a:lnTo>
                      <a:pt x="0" y="94"/>
                    </a:lnTo>
                    <a:lnTo>
                      <a:pt x="4" y="0"/>
                    </a:lnTo>
                    <a:lnTo>
                      <a:pt x="61" y="2"/>
                    </a:lnTo>
                    <a:lnTo>
                      <a:pt x="153" y="4"/>
                    </a:lnTo>
                    <a:lnTo>
                      <a:pt x="152"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6" name="Freeform 1337"/>
              <p:cNvSpPr>
                <a:spLocks/>
              </p:cNvSpPr>
              <p:nvPr/>
            </p:nvSpPr>
            <p:spPr bwMode="auto">
              <a:xfrm>
                <a:off x="13604" y="11044"/>
                <a:ext cx="112" cy="123"/>
              </a:xfrm>
              <a:custGeom>
                <a:avLst/>
                <a:gdLst>
                  <a:gd name="T0" fmla="*/ 110 w 112"/>
                  <a:gd name="T1" fmla="*/ 123 h 123"/>
                  <a:gd name="T2" fmla="*/ 0 w 112"/>
                  <a:gd name="T3" fmla="*/ 123 h 123"/>
                  <a:gd name="T4" fmla="*/ 2 w 112"/>
                  <a:gd name="T5" fmla="*/ 0 h 123"/>
                  <a:gd name="T6" fmla="*/ 112 w 112"/>
                  <a:gd name="T7" fmla="*/ 0 h 123"/>
                  <a:gd name="T8" fmla="*/ 110 w 112"/>
                  <a:gd name="T9" fmla="*/ 123 h 123"/>
                </a:gdLst>
                <a:ahLst/>
                <a:cxnLst>
                  <a:cxn ang="0">
                    <a:pos x="T0" y="T1"/>
                  </a:cxn>
                  <a:cxn ang="0">
                    <a:pos x="T2" y="T3"/>
                  </a:cxn>
                  <a:cxn ang="0">
                    <a:pos x="T4" y="T5"/>
                  </a:cxn>
                  <a:cxn ang="0">
                    <a:pos x="T6" y="T7"/>
                  </a:cxn>
                  <a:cxn ang="0">
                    <a:pos x="T8" y="T9"/>
                  </a:cxn>
                </a:cxnLst>
                <a:rect l="0" t="0" r="r" b="b"/>
                <a:pathLst>
                  <a:path w="112" h="123">
                    <a:moveTo>
                      <a:pt x="110" y="123"/>
                    </a:moveTo>
                    <a:lnTo>
                      <a:pt x="0" y="123"/>
                    </a:lnTo>
                    <a:lnTo>
                      <a:pt x="2" y="0"/>
                    </a:lnTo>
                    <a:lnTo>
                      <a:pt x="112" y="0"/>
                    </a:lnTo>
                    <a:lnTo>
                      <a:pt x="11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7" name="Freeform 1338"/>
              <p:cNvSpPr>
                <a:spLocks/>
              </p:cNvSpPr>
              <p:nvPr/>
            </p:nvSpPr>
            <p:spPr bwMode="auto">
              <a:xfrm>
                <a:off x="13714" y="11044"/>
                <a:ext cx="100" cy="123"/>
              </a:xfrm>
              <a:custGeom>
                <a:avLst/>
                <a:gdLst>
                  <a:gd name="T0" fmla="*/ 98 w 100"/>
                  <a:gd name="T1" fmla="*/ 123 h 123"/>
                  <a:gd name="T2" fmla="*/ 0 w 100"/>
                  <a:gd name="T3" fmla="*/ 123 h 123"/>
                  <a:gd name="T4" fmla="*/ 2 w 100"/>
                  <a:gd name="T5" fmla="*/ 0 h 123"/>
                  <a:gd name="T6" fmla="*/ 96 w 100"/>
                  <a:gd name="T7" fmla="*/ 0 h 123"/>
                  <a:gd name="T8" fmla="*/ 100 w 100"/>
                  <a:gd name="T9" fmla="*/ 0 h 123"/>
                  <a:gd name="T10" fmla="*/ 98 w 100"/>
                  <a:gd name="T11" fmla="*/ 123 h 123"/>
                </a:gdLst>
                <a:ahLst/>
                <a:cxnLst>
                  <a:cxn ang="0">
                    <a:pos x="T0" y="T1"/>
                  </a:cxn>
                  <a:cxn ang="0">
                    <a:pos x="T2" y="T3"/>
                  </a:cxn>
                  <a:cxn ang="0">
                    <a:pos x="T4" y="T5"/>
                  </a:cxn>
                  <a:cxn ang="0">
                    <a:pos x="T6" y="T7"/>
                  </a:cxn>
                  <a:cxn ang="0">
                    <a:pos x="T8" y="T9"/>
                  </a:cxn>
                  <a:cxn ang="0">
                    <a:pos x="T10" y="T11"/>
                  </a:cxn>
                </a:cxnLst>
                <a:rect l="0" t="0" r="r" b="b"/>
                <a:pathLst>
                  <a:path w="100" h="123">
                    <a:moveTo>
                      <a:pt x="98" y="123"/>
                    </a:moveTo>
                    <a:lnTo>
                      <a:pt x="0" y="123"/>
                    </a:lnTo>
                    <a:lnTo>
                      <a:pt x="2" y="0"/>
                    </a:lnTo>
                    <a:lnTo>
                      <a:pt x="96" y="0"/>
                    </a:lnTo>
                    <a:lnTo>
                      <a:pt x="100" y="0"/>
                    </a:lnTo>
                    <a:lnTo>
                      <a:pt x="9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8" name="Freeform 1339"/>
              <p:cNvSpPr>
                <a:spLocks/>
              </p:cNvSpPr>
              <p:nvPr/>
            </p:nvSpPr>
            <p:spPr bwMode="auto">
              <a:xfrm>
                <a:off x="14572" y="11031"/>
                <a:ext cx="96" cy="127"/>
              </a:xfrm>
              <a:custGeom>
                <a:avLst/>
                <a:gdLst>
                  <a:gd name="T0" fmla="*/ 2 w 96"/>
                  <a:gd name="T1" fmla="*/ 127 h 127"/>
                  <a:gd name="T2" fmla="*/ 0 w 96"/>
                  <a:gd name="T3" fmla="*/ 2 h 127"/>
                  <a:gd name="T4" fmla="*/ 0 w 96"/>
                  <a:gd name="T5" fmla="*/ 2 h 127"/>
                  <a:gd name="T6" fmla="*/ 92 w 96"/>
                  <a:gd name="T7" fmla="*/ 0 h 127"/>
                  <a:gd name="T8" fmla="*/ 96 w 96"/>
                  <a:gd name="T9" fmla="*/ 121 h 127"/>
                  <a:gd name="T10" fmla="*/ 92 w 96"/>
                  <a:gd name="T11" fmla="*/ 123 h 127"/>
                  <a:gd name="T12" fmla="*/ 2 w 96"/>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96" h="127">
                    <a:moveTo>
                      <a:pt x="2" y="127"/>
                    </a:moveTo>
                    <a:lnTo>
                      <a:pt x="0" y="2"/>
                    </a:lnTo>
                    <a:lnTo>
                      <a:pt x="0" y="2"/>
                    </a:lnTo>
                    <a:lnTo>
                      <a:pt x="92" y="0"/>
                    </a:lnTo>
                    <a:lnTo>
                      <a:pt x="96" y="121"/>
                    </a:lnTo>
                    <a:lnTo>
                      <a:pt x="92" y="123"/>
                    </a:lnTo>
                    <a:lnTo>
                      <a:pt x="2"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79" name="Freeform 1340"/>
              <p:cNvSpPr>
                <a:spLocks/>
              </p:cNvSpPr>
              <p:nvPr/>
            </p:nvSpPr>
            <p:spPr bwMode="auto">
              <a:xfrm>
                <a:off x="13242" y="11037"/>
                <a:ext cx="122" cy="128"/>
              </a:xfrm>
              <a:custGeom>
                <a:avLst/>
                <a:gdLst>
                  <a:gd name="T0" fmla="*/ 119 w 122"/>
                  <a:gd name="T1" fmla="*/ 128 h 128"/>
                  <a:gd name="T2" fmla="*/ 92 w 122"/>
                  <a:gd name="T3" fmla="*/ 126 h 128"/>
                  <a:gd name="T4" fmla="*/ 0 w 122"/>
                  <a:gd name="T5" fmla="*/ 124 h 128"/>
                  <a:gd name="T6" fmla="*/ 0 w 122"/>
                  <a:gd name="T7" fmla="*/ 94 h 128"/>
                  <a:gd name="T8" fmla="*/ 1 w 122"/>
                  <a:gd name="T9" fmla="*/ 0 h 128"/>
                  <a:gd name="T10" fmla="*/ 122 w 122"/>
                  <a:gd name="T11" fmla="*/ 3 h 128"/>
                  <a:gd name="T12" fmla="*/ 119 w 122"/>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22" h="128">
                    <a:moveTo>
                      <a:pt x="119" y="128"/>
                    </a:moveTo>
                    <a:lnTo>
                      <a:pt x="92" y="126"/>
                    </a:lnTo>
                    <a:lnTo>
                      <a:pt x="0" y="124"/>
                    </a:lnTo>
                    <a:lnTo>
                      <a:pt x="0" y="94"/>
                    </a:lnTo>
                    <a:lnTo>
                      <a:pt x="1" y="0"/>
                    </a:lnTo>
                    <a:lnTo>
                      <a:pt x="122" y="3"/>
                    </a:lnTo>
                    <a:lnTo>
                      <a:pt x="119"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0" name="Freeform 1341"/>
              <p:cNvSpPr>
                <a:spLocks/>
              </p:cNvSpPr>
              <p:nvPr/>
            </p:nvSpPr>
            <p:spPr bwMode="auto">
              <a:xfrm>
                <a:off x="13812" y="11044"/>
                <a:ext cx="151" cy="123"/>
              </a:xfrm>
              <a:custGeom>
                <a:avLst/>
                <a:gdLst>
                  <a:gd name="T0" fmla="*/ 151 w 151"/>
                  <a:gd name="T1" fmla="*/ 0 h 123"/>
                  <a:gd name="T2" fmla="*/ 151 w 151"/>
                  <a:gd name="T3" fmla="*/ 123 h 123"/>
                  <a:gd name="T4" fmla="*/ 4 w 151"/>
                  <a:gd name="T5" fmla="*/ 123 h 123"/>
                  <a:gd name="T6" fmla="*/ 0 w 151"/>
                  <a:gd name="T7" fmla="*/ 123 h 123"/>
                  <a:gd name="T8" fmla="*/ 2 w 151"/>
                  <a:gd name="T9" fmla="*/ 0 h 123"/>
                  <a:gd name="T10" fmla="*/ 119 w 151"/>
                  <a:gd name="T11" fmla="*/ 0 h 123"/>
                  <a:gd name="T12" fmla="*/ 151 w 15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51" h="123">
                    <a:moveTo>
                      <a:pt x="151" y="0"/>
                    </a:moveTo>
                    <a:lnTo>
                      <a:pt x="151" y="123"/>
                    </a:lnTo>
                    <a:lnTo>
                      <a:pt x="4" y="123"/>
                    </a:lnTo>
                    <a:lnTo>
                      <a:pt x="0" y="123"/>
                    </a:lnTo>
                    <a:lnTo>
                      <a:pt x="2" y="0"/>
                    </a:lnTo>
                    <a:lnTo>
                      <a:pt x="119" y="0"/>
                    </a:lnTo>
                    <a:lnTo>
                      <a:pt x="15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1" name="Freeform 1342"/>
              <p:cNvSpPr>
                <a:spLocks/>
              </p:cNvSpPr>
              <p:nvPr/>
            </p:nvSpPr>
            <p:spPr bwMode="auto">
              <a:xfrm>
                <a:off x="13963" y="11044"/>
                <a:ext cx="154" cy="123"/>
              </a:xfrm>
              <a:custGeom>
                <a:avLst/>
                <a:gdLst>
                  <a:gd name="T0" fmla="*/ 0 w 154"/>
                  <a:gd name="T1" fmla="*/ 0 h 123"/>
                  <a:gd name="T2" fmla="*/ 91 w 154"/>
                  <a:gd name="T3" fmla="*/ 0 h 123"/>
                  <a:gd name="T4" fmla="*/ 93 w 154"/>
                  <a:gd name="T5" fmla="*/ 0 h 123"/>
                  <a:gd name="T6" fmla="*/ 93 w 154"/>
                  <a:gd name="T7" fmla="*/ 31 h 123"/>
                  <a:gd name="T8" fmla="*/ 154 w 154"/>
                  <a:gd name="T9" fmla="*/ 31 h 123"/>
                  <a:gd name="T10" fmla="*/ 154 w 154"/>
                  <a:gd name="T11" fmla="*/ 123 h 123"/>
                  <a:gd name="T12" fmla="*/ 4 w 154"/>
                  <a:gd name="T13" fmla="*/ 123 h 123"/>
                  <a:gd name="T14" fmla="*/ 0 w 154"/>
                  <a:gd name="T15" fmla="*/ 123 h 123"/>
                  <a:gd name="T16" fmla="*/ 0 w 154"/>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23">
                    <a:moveTo>
                      <a:pt x="0" y="0"/>
                    </a:moveTo>
                    <a:lnTo>
                      <a:pt x="91" y="0"/>
                    </a:lnTo>
                    <a:lnTo>
                      <a:pt x="93" y="0"/>
                    </a:lnTo>
                    <a:lnTo>
                      <a:pt x="93" y="31"/>
                    </a:lnTo>
                    <a:lnTo>
                      <a:pt x="154" y="31"/>
                    </a:lnTo>
                    <a:lnTo>
                      <a:pt x="154" y="123"/>
                    </a:lnTo>
                    <a:lnTo>
                      <a:pt x="4" y="123"/>
                    </a:lnTo>
                    <a:lnTo>
                      <a:pt x="0" y="123"/>
                    </a:lnTo>
                    <a:lnTo>
                      <a:pt x="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2" name="Freeform 1343"/>
              <p:cNvSpPr>
                <a:spLocks/>
              </p:cNvSpPr>
              <p:nvPr/>
            </p:nvSpPr>
            <p:spPr bwMode="auto">
              <a:xfrm>
                <a:off x="14480" y="11033"/>
                <a:ext cx="94" cy="127"/>
              </a:xfrm>
              <a:custGeom>
                <a:avLst/>
                <a:gdLst>
                  <a:gd name="T0" fmla="*/ 92 w 94"/>
                  <a:gd name="T1" fmla="*/ 0 h 127"/>
                  <a:gd name="T2" fmla="*/ 94 w 94"/>
                  <a:gd name="T3" fmla="*/ 125 h 127"/>
                  <a:gd name="T4" fmla="*/ 4 w 94"/>
                  <a:gd name="T5" fmla="*/ 127 h 127"/>
                  <a:gd name="T6" fmla="*/ 0 w 94"/>
                  <a:gd name="T7" fmla="*/ 4 h 127"/>
                  <a:gd name="T8" fmla="*/ 92 w 94"/>
                  <a:gd name="T9" fmla="*/ 0 h 127"/>
                </a:gdLst>
                <a:ahLst/>
                <a:cxnLst>
                  <a:cxn ang="0">
                    <a:pos x="T0" y="T1"/>
                  </a:cxn>
                  <a:cxn ang="0">
                    <a:pos x="T2" y="T3"/>
                  </a:cxn>
                  <a:cxn ang="0">
                    <a:pos x="T4" y="T5"/>
                  </a:cxn>
                  <a:cxn ang="0">
                    <a:pos x="T6" y="T7"/>
                  </a:cxn>
                  <a:cxn ang="0">
                    <a:pos x="T8" y="T9"/>
                  </a:cxn>
                </a:cxnLst>
                <a:rect l="0" t="0" r="r" b="b"/>
                <a:pathLst>
                  <a:path w="94" h="127">
                    <a:moveTo>
                      <a:pt x="92" y="0"/>
                    </a:moveTo>
                    <a:lnTo>
                      <a:pt x="94" y="125"/>
                    </a:lnTo>
                    <a:lnTo>
                      <a:pt x="4" y="127"/>
                    </a:lnTo>
                    <a:lnTo>
                      <a:pt x="0" y="4"/>
                    </a:lnTo>
                    <a:lnTo>
                      <a:pt x="9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3" name="Freeform 1344"/>
              <p:cNvSpPr>
                <a:spLocks/>
              </p:cNvSpPr>
              <p:nvPr/>
            </p:nvSpPr>
            <p:spPr bwMode="auto">
              <a:xfrm>
                <a:off x="14664" y="11027"/>
                <a:ext cx="154" cy="131"/>
              </a:xfrm>
              <a:custGeom>
                <a:avLst/>
                <a:gdLst>
                  <a:gd name="T0" fmla="*/ 152 w 154"/>
                  <a:gd name="T1" fmla="*/ 29 h 131"/>
                  <a:gd name="T2" fmla="*/ 154 w 154"/>
                  <a:gd name="T3" fmla="*/ 121 h 131"/>
                  <a:gd name="T4" fmla="*/ 62 w 154"/>
                  <a:gd name="T5" fmla="*/ 125 h 131"/>
                  <a:gd name="T6" fmla="*/ 62 w 154"/>
                  <a:gd name="T7" fmla="*/ 129 h 131"/>
                  <a:gd name="T8" fmla="*/ 0 w 154"/>
                  <a:gd name="T9" fmla="*/ 131 h 131"/>
                  <a:gd name="T10" fmla="*/ 0 w 154"/>
                  <a:gd name="T11" fmla="*/ 127 h 131"/>
                  <a:gd name="T12" fmla="*/ 4 w 154"/>
                  <a:gd name="T13" fmla="*/ 125 h 131"/>
                  <a:gd name="T14" fmla="*/ 0 w 154"/>
                  <a:gd name="T15" fmla="*/ 4 h 131"/>
                  <a:gd name="T16" fmla="*/ 31 w 154"/>
                  <a:gd name="T17" fmla="*/ 2 h 131"/>
                  <a:gd name="T18" fmla="*/ 90 w 154"/>
                  <a:gd name="T19" fmla="*/ 0 h 131"/>
                  <a:gd name="T20" fmla="*/ 92 w 154"/>
                  <a:gd name="T21" fmla="*/ 31 h 131"/>
                  <a:gd name="T22" fmla="*/ 152 w 154"/>
                  <a:gd name="T23" fmla="*/ 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31">
                    <a:moveTo>
                      <a:pt x="152" y="29"/>
                    </a:moveTo>
                    <a:lnTo>
                      <a:pt x="154" y="121"/>
                    </a:lnTo>
                    <a:lnTo>
                      <a:pt x="62" y="125"/>
                    </a:lnTo>
                    <a:lnTo>
                      <a:pt x="62" y="129"/>
                    </a:lnTo>
                    <a:lnTo>
                      <a:pt x="0" y="131"/>
                    </a:lnTo>
                    <a:lnTo>
                      <a:pt x="0" y="127"/>
                    </a:lnTo>
                    <a:lnTo>
                      <a:pt x="4" y="125"/>
                    </a:lnTo>
                    <a:lnTo>
                      <a:pt x="0" y="4"/>
                    </a:lnTo>
                    <a:lnTo>
                      <a:pt x="31" y="2"/>
                    </a:lnTo>
                    <a:lnTo>
                      <a:pt x="90" y="0"/>
                    </a:lnTo>
                    <a:lnTo>
                      <a:pt x="92" y="31"/>
                    </a:lnTo>
                    <a:lnTo>
                      <a:pt x="152" y="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4" name="Freeform 1345"/>
              <p:cNvSpPr>
                <a:spLocks/>
              </p:cNvSpPr>
              <p:nvPr/>
            </p:nvSpPr>
            <p:spPr bwMode="auto">
              <a:xfrm>
                <a:off x="13361" y="11040"/>
                <a:ext cx="124" cy="127"/>
              </a:xfrm>
              <a:custGeom>
                <a:avLst/>
                <a:gdLst>
                  <a:gd name="T0" fmla="*/ 122 w 124"/>
                  <a:gd name="T1" fmla="*/ 127 h 127"/>
                  <a:gd name="T2" fmla="*/ 63 w 124"/>
                  <a:gd name="T3" fmla="*/ 125 h 127"/>
                  <a:gd name="T4" fmla="*/ 0 w 124"/>
                  <a:gd name="T5" fmla="*/ 125 h 127"/>
                  <a:gd name="T6" fmla="*/ 3 w 124"/>
                  <a:gd name="T7" fmla="*/ 0 h 127"/>
                  <a:gd name="T8" fmla="*/ 124 w 124"/>
                  <a:gd name="T9" fmla="*/ 2 h 127"/>
                  <a:gd name="T10" fmla="*/ 122 w 124"/>
                  <a:gd name="T11" fmla="*/ 127 h 127"/>
                </a:gdLst>
                <a:ahLst/>
                <a:cxnLst>
                  <a:cxn ang="0">
                    <a:pos x="T0" y="T1"/>
                  </a:cxn>
                  <a:cxn ang="0">
                    <a:pos x="T2" y="T3"/>
                  </a:cxn>
                  <a:cxn ang="0">
                    <a:pos x="T4" y="T5"/>
                  </a:cxn>
                  <a:cxn ang="0">
                    <a:pos x="T6" y="T7"/>
                  </a:cxn>
                  <a:cxn ang="0">
                    <a:pos x="T8" y="T9"/>
                  </a:cxn>
                  <a:cxn ang="0">
                    <a:pos x="T10" y="T11"/>
                  </a:cxn>
                </a:cxnLst>
                <a:rect l="0" t="0" r="r" b="b"/>
                <a:pathLst>
                  <a:path w="124" h="127">
                    <a:moveTo>
                      <a:pt x="122" y="127"/>
                    </a:moveTo>
                    <a:lnTo>
                      <a:pt x="63" y="125"/>
                    </a:lnTo>
                    <a:lnTo>
                      <a:pt x="0" y="125"/>
                    </a:lnTo>
                    <a:lnTo>
                      <a:pt x="3" y="0"/>
                    </a:lnTo>
                    <a:lnTo>
                      <a:pt x="124" y="2"/>
                    </a:lnTo>
                    <a:lnTo>
                      <a:pt x="122"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5" name="Freeform 1346"/>
              <p:cNvSpPr>
                <a:spLocks/>
              </p:cNvSpPr>
              <p:nvPr/>
            </p:nvSpPr>
            <p:spPr bwMode="auto">
              <a:xfrm>
                <a:off x="13483" y="11042"/>
                <a:ext cx="123" cy="125"/>
              </a:xfrm>
              <a:custGeom>
                <a:avLst/>
                <a:gdLst>
                  <a:gd name="T0" fmla="*/ 0 w 123"/>
                  <a:gd name="T1" fmla="*/ 125 h 125"/>
                  <a:gd name="T2" fmla="*/ 2 w 123"/>
                  <a:gd name="T3" fmla="*/ 0 h 125"/>
                  <a:gd name="T4" fmla="*/ 62 w 123"/>
                  <a:gd name="T5" fmla="*/ 2 h 125"/>
                  <a:gd name="T6" fmla="*/ 123 w 123"/>
                  <a:gd name="T7" fmla="*/ 2 h 125"/>
                  <a:gd name="T8" fmla="*/ 121 w 123"/>
                  <a:gd name="T9" fmla="*/ 125 h 125"/>
                  <a:gd name="T10" fmla="*/ 62 w 123"/>
                  <a:gd name="T11" fmla="*/ 125 h 125"/>
                  <a:gd name="T12" fmla="*/ 0 w 123"/>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5"/>
                    </a:moveTo>
                    <a:lnTo>
                      <a:pt x="2" y="0"/>
                    </a:lnTo>
                    <a:lnTo>
                      <a:pt x="62" y="2"/>
                    </a:lnTo>
                    <a:lnTo>
                      <a:pt x="123" y="2"/>
                    </a:lnTo>
                    <a:lnTo>
                      <a:pt x="121" y="125"/>
                    </a:lnTo>
                    <a:lnTo>
                      <a:pt x="62" y="125"/>
                    </a:lnTo>
                    <a:lnTo>
                      <a:pt x="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6" name="Freeform 1347"/>
              <p:cNvSpPr>
                <a:spLocks/>
              </p:cNvSpPr>
              <p:nvPr/>
            </p:nvSpPr>
            <p:spPr bwMode="auto">
              <a:xfrm>
                <a:off x="14814" y="11025"/>
                <a:ext cx="205" cy="123"/>
              </a:xfrm>
              <a:custGeom>
                <a:avLst/>
                <a:gdLst>
                  <a:gd name="T0" fmla="*/ 2 w 205"/>
                  <a:gd name="T1" fmla="*/ 31 h 123"/>
                  <a:gd name="T2" fmla="*/ 0 w 205"/>
                  <a:gd name="T3" fmla="*/ 0 h 123"/>
                  <a:gd name="T4" fmla="*/ 60 w 205"/>
                  <a:gd name="T5" fmla="*/ 0 h 123"/>
                  <a:gd name="T6" fmla="*/ 84 w 205"/>
                  <a:gd name="T7" fmla="*/ 17 h 123"/>
                  <a:gd name="T8" fmla="*/ 109 w 205"/>
                  <a:gd name="T9" fmla="*/ 40 h 123"/>
                  <a:gd name="T10" fmla="*/ 123 w 205"/>
                  <a:gd name="T11" fmla="*/ 50 h 123"/>
                  <a:gd name="T12" fmla="*/ 132 w 205"/>
                  <a:gd name="T13" fmla="*/ 50 h 123"/>
                  <a:gd name="T14" fmla="*/ 142 w 205"/>
                  <a:gd name="T15" fmla="*/ 50 h 123"/>
                  <a:gd name="T16" fmla="*/ 169 w 205"/>
                  <a:gd name="T17" fmla="*/ 67 h 123"/>
                  <a:gd name="T18" fmla="*/ 182 w 205"/>
                  <a:gd name="T19" fmla="*/ 79 h 123"/>
                  <a:gd name="T20" fmla="*/ 205 w 205"/>
                  <a:gd name="T21" fmla="*/ 113 h 123"/>
                  <a:gd name="T22" fmla="*/ 94 w 205"/>
                  <a:gd name="T23" fmla="*/ 119 h 123"/>
                  <a:gd name="T24" fmla="*/ 4 w 205"/>
                  <a:gd name="T25" fmla="*/ 123 h 123"/>
                  <a:gd name="T26" fmla="*/ 2 w 205"/>
                  <a:gd name="T27"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23">
                    <a:moveTo>
                      <a:pt x="2" y="31"/>
                    </a:moveTo>
                    <a:lnTo>
                      <a:pt x="0" y="0"/>
                    </a:lnTo>
                    <a:lnTo>
                      <a:pt x="60" y="0"/>
                    </a:lnTo>
                    <a:lnTo>
                      <a:pt x="84" y="17"/>
                    </a:lnTo>
                    <a:lnTo>
                      <a:pt x="109" y="40"/>
                    </a:lnTo>
                    <a:lnTo>
                      <a:pt x="123" y="50"/>
                    </a:lnTo>
                    <a:lnTo>
                      <a:pt x="132" y="50"/>
                    </a:lnTo>
                    <a:lnTo>
                      <a:pt x="142" y="50"/>
                    </a:lnTo>
                    <a:lnTo>
                      <a:pt x="169" y="67"/>
                    </a:lnTo>
                    <a:lnTo>
                      <a:pt x="182" y="79"/>
                    </a:lnTo>
                    <a:lnTo>
                      <a:pt x="205" y="113"/>
                    </a:lnTo>
                    <a:lnTo>
                      <a:pt x="94" y="119"/>
                    </a:lnTo>
                    <a:lnTo>
                      <a:pt x="4" y="123"/>
                    </a:lnTo>
                    <a:lnTo>
                      <a:pt x="2" y="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7" name="Freeform 1348"/>
              <p:cNvSpPr>
                <a:spLocks/>
              </p:cNvSpPr>
              <p:nvPr/>
            </p:nvSpPr>
            <p:spPr bwMode="auto">
              <a:xfrm>
                <a:off x="11527" y="10941"/>
                <a:ext cx="280" cy="261"/>
              </a:xfrm>
              <a:custGeom>
                <a:avLst/>
                <a:gdLst>
                  <a:gd name="T0" fmla="*/ 259 w 280"/>
                  <a:gd name="T1" fmla="*/ 261 h 261"/>
                  <a:gd name="T2" fmla="*/ 44 w 280"/>
                  <a:gd name="T3" fmla="*/ 243 h 261"/>
                  <a:gd name="T4" fmla="*/ 0 w 280"/>
                  <a:gd name="T5" fmla="*/ 240 h 261"/>
                  <a:gd name="T6" fmla="*/ 25 w 280"/>
                  <a:gd name="T7" fmla="*/ 0 h 261"/>
                  <a:gd name="T8" fmla="*/ 280 w 280"/>
                  <a:gd name="T9" fmla="*/ 23 h 261"/>
                  <a:gd name="T10" fmla="*/ 278 w 280"/>
                  <a:gd name="T11" fmla="*/ 36 h 261"/>
                  <a:gd name="T12" fmla="*/ 271 w 280"/>
                  <a:gd name="T13" fmla="*/ 138 h 261"/>
                  <a:gd name="T14" fmla="*/ 259 w 280"/>
                  <a:gd name="T15" fmla="*/ 261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0" h="261">
                    <a:moveTo>
                      <a:pt x="259" y="261"/>
                    </a:moveTo>
                    <a:lnTo>
                      <a:pt x="44" y="243"/>
                    </a:lnTo>
                    <a:lnTo>
                      <a:pt x="0" y="240"/>
                    </a:lnTo>
                    <a:lnTo>
                      <a:pt x="25" y="0"/>
                    </a:lnTo>
                    <a:lnTo>
                      <a:pt x="280" y="23"/>
                    </a:lnTo>
                    <a:lnTo>
                      <a:pt x="278" y="36"/>
                    </a:lnTo>
                    <a:lnTo>
                      <a:pt x="271" y="138"/>
                    </a:lnTo>
                    <a:lnTo>
                      <a:pt x="259" y="2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8" name="Freeform 1349"/>
              <p:cNvSpPr>
                <a:spLocks/>
              </p:cNvSpPr>
              <p:nvPr/>
            </p:nvSpPr>
            <p:spPr bwMode="auto">
              <a:xfrm>
                <a:off x="12550" y="11019"/>
                <a:ext cx="183" cy="167"/>
              </a:xfrm>
              <a:custGeom>
                <a:avLst/>
                <a:gdLst>
                  <a:gd name="T0" fmla="*/ 181 w 183"/>
                  <a:gd name="T1" fmla="*/ 165 h 167"/>
                  <a:gd name="T2" fmla="*/ 177 w 183"/>
                  <a:gd name="T3" fmla="*/ 162 h 167"/>
                  <a:gd name="T4" fmla="*/ 169 w 183"/>
                  <a:gd name="T5" fmla="*/ 164 h 167"/>
                  <a:gd name="T6" fmla="*/ 165 w 183"/>
                  <a:gd name="T7" fmla="*/ 162 h 167"/>
                  <a:gd name="T8" fmla="*/ 164 w 183"/>
                  <a:gd name="T9" fmla="*/ 167 h 167"/>
                  <a:gd name="T10" fmla="*/ 156 w 183"/>
                  <a:gd name="T11" fmla="*/ 164 h 167"/>
                  <a:gd name="T12" fmla="*/ 148 w 183"/>
                  <a:gd name="T13" fmla="*/ 167 h 167"/>
                  <a:gd name="T14" fmla="*/ 148 w 183"/>
                  <a:gd name="T15" fmla="*/ 160 h 167"/>
                  <a:gd name="T16" fmla="*/ 139 w 183"/>
                  <a:gd name="T17" fmla="*/ 162 h 167"/>
                  <a:gd name="T18" fmla="*/ 135 w 183"/>
                  <a:gd name="T19" fmla="*/ 158 h 167"/>
                  <a:gd name="T20" fmla="*/ 127 w 183"/>
                  <a:gd name="T21" fmla="*/ 160 h 167"/>
                  <a:gd name="T22" fmla="*/ 127 w 183"/>
                  <a:gd name="T23" fmla="*/ 152 h 167"/>
                  <a:gd name="T24" fmla="*/ 123 w 183"/>
                  <a:gd name="T25" fmla="*/ 152 h 167"/>
                  <a:gd name="T26" fmla="*/ 121 w 183"/>
                  <a:gd name="T27" fmla="*/ 148 h 167"/>
                  <a:gd name="T28" fmla="*/ 116 w 183"/>
                  <a:gd name="T29" fmla="*/ 150 h 167"/>
                  <a:gd name="T30" fmla="*/ 110 w 183"/>
                  <a:gd name="T31" fmla="*/ 156 h 167"/>
                  <a:gd name="T32" fmla="*/ 102 w 183"/>
                  <a:gd name="T33" fmla="*/ 156 h 167"/>
                  <a:gd name="T34" fmla="*/ 102 w 183"/>
                  <a:gd name="T35" fmla="*/ 160 h 167"/>
                  <a:gd name="T36" fmla="*/ 96 w 183"/>
                  <a:gd name="T37" fmla="*/ 164 h 167"/>
                  <a:gd name="T38" fmla="*/ 91 w 183"/>
                  <a:gd name="T39" fmla="*/ 162 h 167"/>
                  <a:gd name="T40" fmla="*/ 79 w 183"/>
                  <a:gd name="T41" fmla="*/ 164 h 167"/>
                  <a:gd name="T42" fmla="*/ 79 w 183"/>
                  <a:gd name="T43" fmla="*/ 156 h 167"/>
                  <a:gd name="T44" fmla="*/ 69 w 183"/>
                  <a:gd name="T45" fmla="*/ 160 h 167"/>
                  <a:gd name="T46" fmla="*/ 66 w 183"/>
                  <a:gd name="T47" fmla="*/ 154 h 167"/>
                  <a:gd name="T48" fmla="*/ 68 w 183"/>
                  <a:gd name="T49" fmla="*/ 150 h 167"/>
                  <a:gd name="T50" fmla="*/ 62 w 183"/>
                  <a:gd name="T51" fmla="*/ 146 h 167"/>
                  <a:gd name="T52" fmla="*/ 56 w 183"/>
                  <a:gd name="T53" fmla="*/ 146 h 167"/>
                  <a:gd name="T54" fmla="*/ 50 w 183"/>
                  <a:gd name="T55" fmla="*/ 139 h 167"/>
                  <a:gd name="T56" fmla="*/ 48 w 183"/>
                  <a:gd name="T57" fmla="*/ 139 h 167"/>
                  <a:gd name="T58" fmla="*/ 46 w 183"/>
                  <a:gd name="T59" fmla="*/ 133 h 167"/>
                  <a:gd name="T60" fmla="*/ 43 w 183"/>
                  <a:gd name="T61" fmla="*/ 135 h 167"/>
                  <a:gd name="T62" fmla="*/ 41 w 183"/>
                  <a:gd name="T63" fmla="*/ 129 h 167"/>
                  <a:gd name="T64" fmla="*/ 37 w 183"/>
                  <a:gd name="T65" fmla="*/ 127 h 167"/>
                  <a:gd name="T66" fmla="*/ 33 w 183"/>
                  <a:gd name="T67" fmla="*/ 123 h 167"/>
                  <a:gd name="T68" fmla="*/ 25 w 183"/>
                  <a:gd name="T69" fmla="*/ 127 h 167"/>
                  <a:gd name="T70" fmla="*/ 25 w 183"/>
                  <a:gd name="T71" fmla="*/ 121 h 167"/>
                  <a:gd name="T72" fmla="*/ 19 w 183"/>
                  <a:gd name="T73" fmla="*/ 114 h 167"/>
                  <a:gd name="T74" fmla="*/ 10 w 183"/>
                  <a:gd name="T75" fmla="*/ 116 h 167"/>
                  <a:gd name="T76" fmla="*/ 10 w 183"/>
                  <a:gd name="T77" fmla="*/ 112 h 167"/>
                  <a:gd name="T78" fmla="*/ 4 w 183"/>
                  <a:gd name="T79" fmla="*/ 110 h 167"/>
                  <a:gd name="T80" fmla="*/ 0 w 183"/>
                  <a:gd name="T81" fmla="*/ 116 h 167"/>
                  <a:gd name="T82" fmla="*/ 4 w 183"/>
                  <a:gd name="T83" fmla="*/ 64 h 167"/>
                  <a:gd name="T84" fmla="*/ 8 w 183"/>
                  <a:gd name="T85" fmla="*/ 64 h 167"/>
                  <a:gd name="T86" fmla="*/ 12 w 183"/>
                  <a:gd name="T87" fmla="*/ 0 h 167"/>
                  <a:gd name="T88" fmla="*/ 181 w 183"/>
                  <a:gd name="T89" fmla="*/ 10 h 167"/>
                  <a:gd name="T90" fmla="*/ 177 w 183"/>
                  <a:gd name="T91" fmla="*/ 123 h 167"/>
                  <a:gd name="T92" fmla="*/ 183 w 183"/>
                  <a:gd name="T93" fmla="*/ 123 h 167"/>
                  <a:gd name="T94" fmla="*/ 181 w 183"/>
                  <a:gd name="T95"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67">
                    <a:moveTo>
                      <a:pt x="181" y="165"/>
                    </a:moveTo>
                    <a:lnTo>
                      <a:pt x="177" y="162"/>
                    </a:lnTo>
                    <a:lnTo>
                      <a:pt x="169" y="164"/>
                    </a:lnTo>
                    <a:lnTo>
                      <a:pt x="165" y="162"/>
                    </a:lnTo>
                    <a:lnTo>
                      <a:pt x="164" y="167"/>
                    </a:lnTo>
                    <a:lnTo>
                      <a:pt x="156" y="164"/>
                    </a:lnTo>
                    <a:lnTo>
                      <a:pt x="148" y="167"/>
                    </a:lnTo>
                    <a:lnTo>
                      <a:pt x="148" y="160"/>
                    </a:lnTo>
                    <a:lnTo>
                      <a:pt x="139" y="162"/>
                    </a:lnTo>
                    <a:lnTo>
                      <a:pt x="135" y="158"/>
                    </a:lnTo>
                    <a:lnTo>
                      <a:pt x="127" y="160"/>
                    </a:lnTo>
                    <a:lnTo>
                      <a:pt x="127" y="152"/>
                    </a:lnTo>
                    <a:lnTo>
                      <a:pt x="123" y="152"/>
                    </a:lnTo>
                    <a:lnTo>
                      <a:pt x="121" y="148"/>
                    </a:lnTo>
                    <a:lnTo>
                      <a:pt x="116" y="150"/>
                    </a:lnTo>
                    <a:lnTo>
                      <a:pt x="110" y="156"/>
                    </a:lnTo>
                    <a:lnTo>
                      <a:pt x="102" y="156"/>
                    </a:lnTo>
                    <a:lnTo>
                      <a:pt x="102" y="160"/>
                    </a:lnTo>
                    <a:lnTo>
                      <a:pt x="96" y="164"/>
                    </a:lnTo>
                    <a:lnTo>
                      <a:pt x="91" y="162"/>
                    </a:lnTo>
                    <a:lnTo>
                      <a:pt x="79" y="164"/>
                    </a:lnTo>
                    <a:lnTo>
                      <a:pt x="79" y="156"/>
                    </a:lnTo>
                    <a:lnTo>
                      <a:pt x="69" y="160"/>
                    </a:lnTo>
                    <a:lnTo>
                      <a:pt x="66" y="154"/>
                    </a:lnTo>
                    <a:lnTo>
                      <a:pt x="68" y="150"/>
                    </a:lnTo>
                    <a:lnTo>
                      <a:pt x="62" y="146"/>
                    </a:lnTo>
                    <a:lnTo>
                      <a:pt x="56" y="146"/>
                    </a:lnTo>
                    <a:lnTo>
                      <a:pt x="50" y="139"/>
                    </a:lnTo>
                    <a:lnTo>
                      <a:pt x="48" y="139"/>
                    </a:lnTo>
                    <a:lnTo>
                      <a:pt x="46" y="133"/>
                    </a:lnTo>
                    <a:lnTo>
                      <a:pt x="43" y="135"/>
                    </a:lnTo>
                    <a:lnTo>
                      <a:pt x="41" y="129"/>
                    </a:lnTo>
                    <a:lnTo>
                      <a:pt x="37" y="127"/>
                    </a:lnTo>
                    <a:lnTo>
                      <a:pt x="33" y="123"/>
                    </a:lnTo>
                    <a:lnTo>
                      <a:pt x="25" y="127"/>
                    </a:lnTo>
                    <a:lnTo>
                      <a:pt x="25" y="121"/>
                    </a:lnTo>
                    <a:lnTo>
                      <a:pt x="19" y="114"/>
                    </a:lnTo>
                    <a:lnTo>
                      <a:pt x="10" y="116"/>
                    </a:lnTo>
                    <a:lnTo>
                      <a:pt x="10" y="112"/>
                    </a:lnTo>
                    <a:lnTo>
                      <a:pt x="4" y="110"/>
                    </a:lnTo>
                    <a:lnTo>
                      <a:pt x="0" y="116"/>
                    </a:lnTo>
                    <a:lnTo>
                      <a:pt x="4" y="64"/>
                    </a:lnTo>
                    <a:lnTo>
                      <a:pt x="8" y="64"/>
                    </a:lnTo>
                    <a:lnTo>
                      <a:pt x="12" y="0"/>
                    </a:lnTo>
                    <a:lnTo>
                      <a:pt x="181" y="10"/>
                    </a:lnTo>
                    <a:lnTo>
                      <a:pt x="177" y="123"/>
                    </a:lnTo>
                    <a:lnTo>
                      <a:pt x="183" y="123"/>
                    </a:lnTo>
                    <a:lnTo>
                      <a:pt x="181"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89" name="Freeform 1350"/>
              <p:cNvSpPr>
                <a:spLocks/>
              </p:cNvSpPr>
              <p:nvPr/>
            </p:nvSpPr>
            <p:spPr bwMode="auto">
              <a:xfrm>
                <a:off x="10678" y="10847"/>
                <a:ext cx="359" cy="278"/>
              </a:xfrm>
              <a:custGeom>
                <a:avLst/>
                <a:gdLst>
                  <a:gd name="T0" fmla="*/ 231 w 359"/>
                  <a:gd name="T1" fmla="*/ 265 h 278"/>
                  <a:gd name="T2" fmla="*/ 215 w 359"/>
                  <a:gd name="T3" fmla="*/ 263 h 278"/>
                  <a:gd name="T4" fmla="*/ 221 w 359"/>
                  <a:gd name="T5" fmla="*/ 213 h 278"/>
                  <a:gd name="T6" fmla="*/ 192 w 359"/>
                  <a:gd name="T7" fmla="*/ 209 h 278"/>
                  <a:gd name="T8" fmla="*/ 196 w 359"/>
                  <a:gd name="T9" fmla="*/ 180 h 278"/>
                  <a:gd name="T10" fmla="*/ 137 w 359"/>
                  <a:gd name="T11" fmla="*/ 172 h 278"/>
                  <a:gd name="T12" fmla="*/ 140 w 359"/>
                  <a:gd name="T13" fmla="*/ 144 h 278"/>
                  <a:gd name="T14" fmla="*/ 85 w 359"/>
                  <a:gd name="T15" fmla="*/ 136 h 278"/>
                  <a:gd name="T16" fmla="*/ 81 w 359"/>
                  <a:gd name="T17" fmla="*/ 130 h 278"/>
                  <a:gd name="T18" fmla="*/ 83 w 359"/>
                  <a:gd name="T19" fmla="*/ 124 h 278"/>
                  <a:gd name="T20" fmla="*/ 48 w 359"/>
                  <a:gd name="T21" fmla="*/ 121 h 278"/>
                  <a:gd name="T22" fmla="*/ 50 w 359"/>
                  <a:gd name="T23" fmla="*/ 99 h 278"/>
                  <a:gd name="T24" fmla="*/ 23 w 359"/>
                  <a:gd name="T25" fmla="*/ 96 h 278"/>
                  <a:gd name="T26" fmla="*/ 27 w 359"/>
                  <a:gd name="T27" fmla="*/ 65 h 278"/>
                  <a:gd name="T28" fmla="*/ 12 w 359"/>
                  <a:gd name="T29" fmla="*/ 63 h 278"/>
                  <a:gd name="T30" fmla="*/ 14 w 359"/>
                  <a:gd name="T31" fmla="*/ 32 h 278"/>
                  <a:gd name="T32" fmla="*/ 0 w 359"/>
                  <a:gd name="T33" fmla="*/ 30 h 278"/>
                  <a:gd name="T34" fmla="*/ 4 w 359"/>
                  <a:gd name="T35" fmla="*/ 0 h 278"/>
                  <a:gd name="T36" fmla="*/ 357 w 359"/>
                  <a:gd name="T37" fmla="*/ 48 h 278"/>
                  <a:gd name="T38" fmla="*/ 359 w 359"/>
                  <a:gd name="T39" fmla="*/ 48 h 278"/>
                  <a:gd name="T40" fmla="*/ 348 w 359"/>
                  <a:gd name="T41" fmla="*/ 167 h 278"/>
                  <a:gd name="T42" fmla="*/ 350 w 359"/>
                  <a:gd name="T43" fmla="*/ 167 h 278"/>
                  <a:gd name="T44" fmla="*/ 338 w 359"/>
                  <a:gd name="T45" fmla="*/ 278 h 278"/>
                  <a:gd name="T46" fmla="*/ 231 w 359"/>
                  <a:gd name="T47" fmla="*/ 26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9" h="278">
                    <a:moveTo>
                      <a:pt x="231" y="265"/>
                    </a:moveTo>
                    <a:lnTo>
                      <a:pt x="215" y="263"/>
                    </a:lnTo>
                    <a:lnTo>
                      <a:pt x="221" y="213"/>
                    </a:lnTo>
                    <a:lnTo>
                      <a:pt x="192" y="209"/>
                    </a:lnTo>
                    <a:lnTo>
                      <a:pt x="196" y="180"/>
                    </a:lnTo>
                    <a:lnTo>
                      <a:pt x="137" y="172"/>
                    </a:lnTo>
                    <a:lnTo>
                      <a:pt x="140" y="144"/>
                    </a:lnTo>
                    <a:lnTo>
                      <a:pt x="85" y="136"/>
                    </a:lnTo>
                    <a:lnTo>
                      <a:pt x="81" y="130"/>
                    </a:lnTo>
                    <a:lnTo>
                      <a:pt x="83" y="124"/>
                    </a:lnTo>
                    <a:lnTo>
                      <a:pt x="48" y="121"/>
                    </a:lnTo>
                    <a:lnTo>
                      <a:pt x="50" y="99"/>
                    </a:lnTo>
                    <a:lnTo>
                      <a:pt x="23" y="96"/>
                    </a:lnTo>
                    <a:lnTo>
                      <a:pt x="27" y="65"/>
                    </a:lnTo>
                    <a:lnTo>
                      <a:pt x="12" y="63"/>
                    </a:lnTo>
                    <a:lnTo>
                      <a:pt x="14" y="32"/>
                    </a:lnTo>
                    <a:lnTo>
                      <a:pt x="0" y="30"/>
                    </a:lnTo>
                    <a:lnTo>
                      <a:pt x="4" y="0"/>
                    </a:lnTo>
                    <a:lnTo>
                      <a:pt x="357" y="48"/>
                    </a:lnTo>
                    <a:lnTo>
                      <a:pt x="359" y="48"/>
                    </a:lnTo>
                    <a:lnTo>
                      <a:pt x="348" y="167"/>
                    </a:lnTo>
                    <a:lnTo>
                      <a:pt x="350" y="167"/>
                    </a:lnTo>
                    <a:lnTo>
                      <a:pt x="338" y="278"/>
                    </a:lnTo>
                    <a:lnTo>
                      <a:pt x="231" y="2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0" name="Freeform 1351"/>
              <p:cNvSpPr>
                <a:spLocks/>
              </p:cNvSpPr>
              <p:nvPr/>
            </p:nvSpPr>
            <p:spPr bwMode="auto">
              <a:xfrm>
                <a:off x="15094" y="11016"/>
                <a:ext cx="173" cy="161"/>
              </a:xfrm>
              <a:custGeom>
                <a:avLst/>
                <a:gdLst>
                  <a:gd name="T0" fmla="*/ 23 w 173"/>
                  <a:gd name="T1" fmla="*/ 161 h 161"/>
                  <a:gd name="T2" fmla="*/ 16 w 173"/>
                  <a:gd name="T3" fmla="*/ 40 h 161"/>
                  <a:gd name="T4" fmla="*/ 0 w 173"/>
                  <a:gd name="T5" fmla="*/ 38 h 161"/>
                  <a:gd name="T6" fmla="*/ 0 w 173"/>
                  <a:gd name="T7" fmla="*/ 17 h 161"/>
                  <a:gd name="T8" fmla="*/ 8 w 173"/>
                  <a:gd name="T9" fmla="*/ 11 h 161"/>
                  <a:gd name="T10" fmla="*/ 18 w 173"/>
                  <a:gd name="T11" fmla="*/ 7 h 161"/>
                  <a:gd name="T12" fmla="*/ 165 w 173"/>
                  <a:gd name="T13" fmla="*/ 0 h 161"/>
                  <a:gd name="T14" fmla="*/ 173 w 173"/>
                  <a:gd name="T15" fmla="*/ 149 h 161"/>
                  <a:gd name="T16" fmla="*/ 142 w 173"/>
                  <a:gd name="T17" fmla="*/ 155 h 161"/>
                  <a:gd name="T18" fmla="*/ 23 w 173"/>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61">
                    <a:moveTo>
                      <a:pt x="23" y="161"/>
                    </a:moveTo>
                    <a:lnTo>
                      <a:pt x="16" y="40"/>
                    </a:lnTo>
                    <a:lnTo>
                      <a:pt x="0" y="38"/>
                    </a:lnTo>
                    <a:lnTo>
                      <a:pt x="0" y="17"/>
                    </a:lnTo>
                    <a:lnTo>
                      <a:pt x="8" y="11"/>
                    </a:lnTo>
                    <a:lnTo>
                      <a:pt x="18" y="7"/>
                    </a:lnTo>
                    <a:lnTo>
                      <a:pt x="165" y="0"/>
                    </a:lnTo>
                    <a:lnTo>
                      <a:pt x="173" y="149"/>
                    </a:lnTo>
                    <a:lnTo>
                      <a:pt x="142" y="155"/>
                    </a:lnTo>
                    <a:lnTo>
                      <a:pt x="23"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1" name="Freeform 1352"/>
              <p:cNvSpPr>
                <a:spLocks/>
              </p:cNvSpPr>
              <p:nvPr/>
            </p:nvSpPr>
            <p:spPr bwMode="auto">
              <a:xfrm>
                <a:off x="14117" y="11073"/>
                <a:ext cx="125" cy="94"/>
              </a:xfrm>
              <a:custGeom>
                <a:avLst/>
                <a:gdLst>
                  <a:gd name="T0" fmla="*/ 2 w 125"/>
                  <a:gd name="T1" fmla="*/ 94 h 94"/>
                  <a:gd name="T2" fmla="*/ 0 w 125"/>
                  <a:gd name="T3" fmla="*/ 94 h 94"/>
                  <a:gd name="T4" fmla="*/ 0 w 125"/>
                  <a:gd name="T5" fmla="*/ 2 h 94"/>
                  <a:gd name="T6" fmla="*/ 123 w 125"/>
                  <a:gd name="T7" fmla="*/ 0 h 94"/>
                  <a:gd name="T8" fmla="*/ 125 w 125"/>
                  <a:gd name="T9" fmla="*/ 90 h 94"/>
                  <a:gd name="T10" fmla="*/ 2 w 125"/>
                  <a:gd name="T11" fmla="*/ 94 h 94"/>
                </a:gdLst>
                <a:ahLst/>
                <a:cxnLst>
                  <a:cxn ang="0">
                    <a:pos x="T0" y="T1"/>
                  </a:cxn>
                  <a:cxn ang="0">
                    <a:pos x="T2" y="T3"/>
                  </a:cxn>
                  <a:cxn ang="0">
                    <a:pos x="T4" y="T5"/>
                  </a:cxn>
                  <a:cxn ang="0">
                    <a:pos x="T6" y="T7"/>
                  </a:cxn>
                  <a:cxn ang="0">
                    <a:pos x="T8" y="T9"/>
                  </a:cxn>
                  <a:cxn ang="0">
                    <a:pos x="T10" y="T11"/>
                  </a:cxn>
                </a:cxnLst>
                <a:rect l="0" t="0" r="r" b="b"/>
                <a:pathLst>
                  <a:path w="125" h="94">
                    <a:moveTo>
                      <a:pt x="2" y="94"/>
                    </a:moveTo>
                    <a:lnTo>
                      <a:pt x="0" y="94"/>
                    </a:lnTo>
                    <a:lnTo>
                      <a:pt x="0" y="2"/>
                    </a:lnTo>
                    <a:lnTo>
                      <a:pt x="123" y="0"/>
                    </a:lnTo>
                    <a:lnTo>
                      <a:pt x="125" y="90"/>
                    </a:lnTo>
                    <a:lnTo>
                      <a:pt x="2"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2" name="Freeform 1353"/>
              <p:cNvSpPr>
                <a:spLocks/>
              </p:cNvSpPr>
              <p:nvPr/>
            </p:nvSpPr>
            <p:spPr bwMode="auto">
              <a:xfrm>
                <a:off x="14983" y="11052"/>
                <a:ext cx="134" cy="131"/>
              </a:xfrm>
              <a:custGeom>
                <a:avLst/>
                <a:gdLst>
                  <a:gd name="T0" fmla="*/ 134 w 134"/>
                  <a:gd name="T1" fmla="*/ 125 h 131"/>
                  <a:gd name="T2" fmla="*/ 46 w 134"/>
                  <a:gd name="T3" fmla="*/ 131 h 131"/>
                  <a:gd name="T4" fmla="*/ 46 w 134"/>
                  <a:gd name="T5" fmla="*/ 108 h 131"/>
                  <a:gd name="T6" fmla="*/ 36 w 134"/>
                  <a:gd name="T7" fmla="*/ 86 h 131"/>
                  <a:gd name="T8" fmla="*/ 13 w 134"/>
                  <a:gd name="T9" fmla="*/ 52 h 131"/>
                  <a:gd name="T10" fmla="*/ 0 w 134"/>
                  <a:gd name="T11" fmla="*/ 40 h 131"/>
                  <a:gd name="T12" fmla="*/ 23 w 134"/>
                  <a:gd name="T13" fmla="*/ 38 h 131"/>
                  <a:gd name="T14" fmla="*/ 19 w 134"/>
                  <a:gd name="T15" fmla="*/ 21 h 131"/>
                  <a:gd name="T16" fmla="*/ 21 w 134"/>
                  <a:gd name="T17" fmla="*/ 17 h 131"/>
                  <a:gd name="T18" fmla="*/ 29 w 134"/>
                  <a:gd name="T19" fmla="*/ 10 h 131"/>
                  <a:gd name="T20" fmla="*/ 38 w 134"/>
                  <a:gd name="T21" fmla="*/ 8 h 131"/>
                  <a:gd name="T22" fmla="*/ 48 w 134"/>
                  <a:gd name="T23" fmla="*/ 12 h 131"/>
                  <a:gd name="T24" fmla="*/ 59 w 134"/>
                  <a:gd name="T25" fmla="*/ 0 h 131"/>
                  <a:gd name="T26" fmla="*/ 67 w 134"/>
                  <a:gd name="T27" fmla="*/ 4 h 131"/>
                  <a:gd name="T28" fmla="*/ 111 w 134"/>
                  <a:gd name="T29" fmla="*/ 2 h 131"/>
                  <a:gd name="T30" fmla="*/ 127 w 134"/>
                  <a:gd name="T31" fmla="*/ 4 h 131"/>
                  <a:gd name="T32" fmla="*/ 134 w 134"/>
                  <a:gd name="T33"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31">
                    <a:moveTo>
                      <a:pt x="134" y="125"/>
                    </a:moveTo>
                    <a:lnTo>
                      <a:pt x="46" y="131"/>
                    </a:lnTo>
                    <a:lnTo>
                      <a:pt x="46" y="108"/>
                    </a:lnTo>
                    <a:lnTo>
                      <a:pt x="36" y="86"/>
                    </a:lnTo>
                    <a:lnTo>
                      <a:pt x="13" y="52"/>
                    </a:lnTo>
                    <a:lnTo>
                      <a:pt x="0" y="40"/>
                    </a:lnTo>
                    <a:lnTo>
                      <a:pt x="23" y="38"/>
                    </a:lnTo>
                    <a:lnTo>
                      <a:pt x="19" y="21"/>
                    </a:lnTo>
                    <a:lnTo>
                      <a:pt x="21" y="17"/>
                    </a:lnTo>
                    <a:lnTo>
                      <a:pt x="29" y="10"/>
                    </a:lnTo>
                    <a:lnTo>
                      <a:pt x="38" y="8"/>
                    </a:lnTo>
                    <a:lnTo>
                      <a:pt x="48" y="12"/>
                    </a:lnTo>
                    <a:lnTo>
                      <a:pt x="59" y="0"/>
                    </a:lnTo>
                    <a:lnTo>
                      <a:pt x="67" y="4"/>
                    </a:lnTo>
                    <a:lnTo>
                      <a:pt x="111" y="2"/>
                    </a:lnTo>
                    <a:lnTo>
                      <a:pt x="127" y="4"/>
                    </a:lnTo>
                    <a:lnTo>
                      <a:pt x="134"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3" name="Freeform 1354"/>
              <p:cNvSpPr>
                <a:spLocks/>
              </p:cNvSpPr>
              <p:nvPr/>
            </p:nvSpPr>
            <p:spPr bwMode="auto">
              <a:xfrm>
                <a:off x="10477" y="10870"/>
                <a:ext cx="422" cy="249"/>
              </a:xfrm>
              <a:custGeom>
                <a:avLst/>
                <a:gdLst>
                  <a:gd name="T0" fmla="*/ 416 w 422"/>
                  <a:gd name="T1" fmla="*/ 240 h 249"/>
                  <a:gd name="T2" fmla="*/ 414 w 422"/>
                  <a:gd name="T3" fmla="*/ 249 h 249"/>
                  <a:gd name="T4" fmla="*/ 274 w 422"/>
                  <a:gd name="T5" fmla="*/ 230 h 249"/>
                  <a:gd name="T6" fmla="*/ 274 w 422"/>
                  <a:gd name="T7" fmla="*/ 236 h 249"/>
                  <a:gd name="T8" fmla="*/ 226 w 422"/>
                  <a:gd name="T9" fmla="*/ 230 h 249"/>
                  <a:gd name="T10" fmla="*/ 226 w 422"/>
                  <a:gd name="T11" fmla="*/ 224 h 249"/>
                  <a:gd name="T12" fmla="*/ 196 w 422"/>
                  <a:gd name="T13" fmla="*/ 220 h 249"/>
                  <a:gd name="T14" fmla="*/ 197 w 422"/>
                  <a:gd name="T15" fmla="*/ 209 h 249"/>
                  <a:gd name="T16" fmla="*/ 167 w 422"/>
                  <a:gd name="T17" fmla="*/ 205 h 249"/>
                  <a:gd name="T18" fmla="*/ 169 w 422"/>
                  <a:gd name="T19" fmla="*/ 195 h 249"/>
                  <a:gd name="T20" fmla="*/ 142 w 422"/>
                  <a:gd name="T21" fmla="*/ 192 h 249"/>
                  <a:gd name="T22" fmla="*/ 144 w 422"/>
                  <a:gd name="T23" fmla="*/ 178 h 249"/>
                  <a:gd name="T24" fmla="*/ 113 w 422"/>
                  <a:gd name="T25" fmla="*/ 172 h 249"/>
                  <a:gd name="T26" fmla="*/ 115 w 422"/>
                  <a:gd name="T27" fmla="*/ 163 h 249"/>
                  <a:gd name="T28" fmla="*/ 84 w 422"/>
                  <a:gd name="T29" fmla="*/ 159 h 249"/>
                  <a:gd name="T30" fmla="*/ 86 w 422"/>
                  <a:gd name="T31" fmla="*/ 153 h 249"/>
                  <a:gd name="T32" fmla="*/ 27 w 422"/>
                  <a:gd name="T33" fmla="*/ 146 h 249"/>
                  <a:gd name="T34" fmla="*/ 30 w 422"/>
                  <a:gd name="T35" fmla="*/ 121 h 249"/>
                  <a:gd name="T36" fmla="*/ 23 w 422"/>
                  <a:gd name="T37" fmla="*/ 111 h 249"/>
                  <a:gd name="T38" fmla="*/ 19 w 422"/>
                  <a:gd name="T39" fmla="*/ 96 h 249"/>
                  <a:gd name="T40" fmla="*/ 11 w 422"/>
                  <a:gd name="T41" fmla="*/ 92 h 249"/>
                  <a:gd name="T42" fmla="*/ 9 w 422"/>
                  <a:gd name="T43" fmla="*/ 80 h 249"/>
                  <a:gd name="T44" fmla="*/ 2 w 422"/>
                  <a:gd name="T45" fmla="*/ 76 h 249"/>
                  <a:gd name="T46" fmla="*/ 0 w 422"/>
                  <a:gd name="T47" fmla="*/ 73 h 249"/>
                  <a:gd name="T48" fmla="*/ 57 w 422"/>
                  <a:gd name="T49" fmla="*/ 78 h 249"/>
                  <a:gd name="T50" fmla="*/ 61 w 422"/>
                  <a:gd name="T51" fmla="*/ 48 h 249"/>
                  <a:gd name="T52" fmla="*/ 101 w 422"/>
                  <a:gd name="T53" fmla="*/ 51 h 249"/>
                  <a:gd name="T54" fmla="*/ 105 w 422"/>
                  <a:gd name="T55" fmla="*/ 27 h 249"/>
                  <a:gd name="T56" fmla="*/ 138 w 422"/>
                  <a:gd name="T57" fmla="*/ 28 h 249"/>
                  <a:gd name="T58" fmla="*/ 142 w 422"/>
                  <a:gd name="T59" fmla="*/ 0 h 249"/>
                  <a:gd name="T60" fmla="*/ 201 w 422"/>
                  <a:gd name="T61" fmla="*/ 7 h 249"/>
                  <a:gd name="T62" fmla="*/ 215 w 422"/>
                  <a:gd name="T63" fmla="*/ 9 h 249"/>
                  <a:gd name="T64" fmla="*/ 213 w 422"/>
                  <a:gd name="T65" fmla="*/ 40 h 249"/>
                  <a:gd name="T66" fmla="*/ 228 w 422"/>
                  <a:gd name="T67" fmla="*/ 42 h 249"/>
                  <a:gd name="T68" fmla="*/ 224 w 422"/>
                  <a:gd name="T69" fmla="*/ 73 h 249"/>
                  <a:gd name="T70" fmla="*/ 251 w 422"/>
                  <a:gd name="T71" fmla="*/ 76 h 249"/>
                  <a:gd name="T72" fmla="*/ 249 w 422"/>
                  <a:gd name="T73" fmla="*/ 98 h 249"/>
                  <a:gd name="T74" fmla="*/ 284 w 422"/>
                  <a:gd name="T75" fmla="*/ 101 h 249"/>
                  <a:gd name="T76" fmla="*/ 282 w 422"/>
                  <a:gd name="T77" fmla="*/ 107 h 249"/>
                  <a:gd name="T78" fmla="*/ 286 w 422"/>
                  <a:gd name="T79" fmla="*/ 113 h 249"/>
                  <a:gd name="T80" fmla="*/ 341 w 422"/>
                  <a:gd name="T81" fmla="*/ 121 h 249"/>
                  <a:gd name="T82" fmla="*/ 338 w 422"/>
                  <a:gd name="T83" fmla="*/ 149 h 249"/>
                  <a:gd name="T84" fmla="*/ 397 w 422"/>
                  <a:gd name="T85" fmla="*/ 157 h 249"/>
                  <a:gd name="T86" fmla="*/ 393 w 422"/>
                  <a:gd name="T87" fmla="*/ 186 h 249"/>
                  <a:gd name="T88" fmla="*/ 422 w 422"/>
                  <a:gd name="T89" fmla="*/ 190 h 249"/>
                  <a:gd name="T90" fmla="*/ 416 w 422"/>
                  <a:gd name="T91" fmla="*/ 24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22" h="249">
                    <a:moveTo>
                      <a:pt x="416" y="240"/>
                    </a:moveTo>
                    <a:lnTo>
                      <a:pt x="414" y="249"/>
                    </a:lnTo>
                    <a:lnTo>
                      <a:pt x="274" y="230"/>
                    </a:lnTo>
                    <a:lnTo>
                      <a:pt x="274" y="236"/>
                    </a:lnTo>
                    <a:lnTo>
                      <a:pt x="226" y="230"/>
                    </a:lnTo>
                    <a:lnTo>
                      <a:pt x="226" y="224"/>
                    </a:lnTo>
                    <a:lnTo>
                      <a:pt x="196" y="220"/>
                    </a:lnTo>
                    <a:lnTo>
                      <a:pt x="197" y="209"/>
                    </a:lnTo>
                    <a:lnTo>
                      <a:pt x="167" y="205"/>
                    </a:lnTo>
                    <a:lnTo>
                      <a:pt x="169" y="195"/>
                    </a:lnTo>
                    <a:lnTo>
                      <a:pt x="142" y="192"/>
                    </a:lnTo>
                    <a:lnTo>
                      <a:pt x="144" y="178"/>
                    </a:lnTo>
                    <a:lnTo>
                      <a:pt x="113" y="172"/>
                    </a:lnTo>
                    <a:lnTo>
                      <a:pt x="115" y="163"/>
                    </a:lnTo>
                    <a:lnTo>
                      <a:pt x="84" y="159"/>
                    </a:lnTo>
                    <a:lnTo>
                      <a:pt x="86" y="153"/>
                    </a:lnTo>
                    <a:lnTo>
                      <a:pt x="27" y="146"/>
                    </a:lnTo>
                    <a:lnTo>
                      <a:pt x="30" y="121"/>
                    </a:lnTo>
                    <a:lnTo>
                      <a:pt x="23" y="111"/>
                    </a:lnTo>
                    <a:lnTo>
                      <a:pt x="19" y="96"/>
                    </a:lnTo>
                    <a:lnTo>
                      <a:pt x="11" y="92"/>
                    </a:lnTo>
                    <a:lnTo>
                      <a:pt x="9" y="80"/>
                    </a:lnTo>
                    <a:lnTo>
                      <a:pt x="2" y="76"/>
                    </a:lnTo>
                    <a:lnTo>
                      <a:pt x="0" y="73"/>
                    </a:lnTo>
                    <a:lnTo>
                      <a:pt x="57" y="78"/>
                    </a:lnTo>
                    <a:lnTo>
                      <a:pt x="61" y="48"/>
                    </a:lnTo>
                    <a:lnTo>
                      <a:pt x="101" y="51"/>
                    </a:lnTo>
                    <a:lnTo>
                      <a:pt x="105" y="27"/>
                    </a:lnTo>
                    <a:lnTo>
                      <a:pt x="138" y="28"/>
                    </a:lnTo>
                    <a:lnTo>
                      <a:pt x="142" y="0"/>
                    </a:lnTo>
                    <a:lnTo>
                      <a:pt x="201" y="7"/>
                    </a:lnTo>
                    <a:lnTo>
                      <a:pt x="215" y="9"/>
                    </a:lnTo>
                    <a:lnTo>
                      <a:pt x="213" y="40"/>
                    </a:lnTo>
                    <a:lnTo>
                      <a:pt x="228" y="42"/>
                    </a:lnTo>
                    <a:lnTo>
                      <a:pt x="224" y="73"/>
                    </a:lnTo>
                    <a:lnTo>
                      <a:pt x="251" y="76"/>
                    </a:lnTo>
                    <a:lnTo>
                      <a:pt x="249" y="98"/>
                    </a:lnTo>
                    <a:lnTo>
                      <a:pt x="284" y="101"/>
                    </a:lnTo>
                    <a:lnTo>
                      <a:pt x="282" y="107"/>
                    </a:lnTo>
                    <a:lnTo>
                      <a:pt x="286" y="113"/>
                    </a:lnTo>
                    <a:lnTo>
                      <a:pt x="341" y="121"/>
                    </a:lnTo>
                    <a:lnTo>
                      <a:pt x="338" y="149"/>
                    </a:lnTo>
                    <a:lnTo>
                      <a:pt x="397" y="157"/>
                    </a:lnTo>
                    <a:lnTo>
                      <a:pt x="393" y="186"/>
                    </a:lnTo>
                    <a:lnTo>
                      <a:pt x="422" y="190"/>
                    </a:lnTo>
                    <a:lnTo>
                      <a:pt x="416"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4" name="Freeform 1355"/>
              <p:cNvSpPr>
                <a:spLocks/>
              </p:cNvSpPr>
              <p:nvPr/>
            </p:nvSpPr>
            <p:spPr bwMode="auto">
              <a:xfrm>
                <a:off x="10273" y="10850"/>
                <a:ext cx="640" cy="697"/>
              </a:xfrm>
              <a:custGeom>
                <a:avLst/>
                <a:gdLst>
                  <a:gd name="T0" fmla="*/ 27 w 640"/>
                  <a:gd name="T1" fmla="*/ 0 h 697"/>
                  <a:gd name="T2" fmla="*/ 39 w 640"/>
                  <a:gd name="T3" fmla="*/ 22 h 697"/>
                  <a:gd name="T4" fmla="*/ 60 w 640"/>
                  <a:gd name="T5" fmla="*/ 25 h 697"/>
                  <a:gd name="T6" fmla="*/ 69 w 640"/>
                  <a:gd name="T7" fmla="*/ 33 h 697"/>
                  <a:gd name="T8" fmla="*/ 73 w 640"/>
                  <a:gd name="T9" fmla="*/ 43 h 697"/>
                  <a:gd name="T10" fmla="*/ 79 w 640"/>
                  <a:gd name="T11" fmla="*/ 60 h 697"/>
                  <a:gd name="T12" fmla="*/ 67 w 640"/>
                  <a:gd name="T13" fmla="*/ 70 h 697"/>
                  <a:gd name="T14" fmla="*/ 98 w 640"/>
                  <a:gd name="T15" fmla="*/ 73 h 697"/>
                  <a:gd name="T16" fmla="*/ 125 w 640"/>
                  <a:gd name="T17" fmla="*/ 47 h 697"/>
                  <a:gd name="T18" fmla="*/ 136 w 640"/>
                  <a:gd name="T19" fmla="*/ 37 h 697"/>
                  <a:gd name="T20" fmla="*/ 148 w 640"/>
                  <a:gd name="T21" fmla="*/ 35 h 697"/>
                  <a:gd name="T22" fmla="*/ 160 w 640"/>
                  <a:gd name="T23" fmla="*/ 43 h 697"/>
                  <a:gd name="T24" fmla="*/ 171 w 640"/>
                  <a:gd name="T25" fmla="*/ 47 h 697"/>
                  <a:gd name="T26" fmla="*/ 184 w 640"/>
                  <a:gd name="T27" fmla="*/ 64 h 697"/>
                  <a:gd name="T28" fmla="*/ 192 w 640"/>
                  <a:gd name="T29" fmla="*/ 81 h 697"/>
                  <a:gd name="T30" fmla="*/ 204 w 640"/>
                  <a:gd name="T31" fmla="*/ 93 h 697"/>
                  <a:gd name="T32" fmla="*/ 213 w 640"/>
                  <a:gd name="T33" fmla="*/ 100 h 697"/>
                  <a:gd name="T34" fmla="*/ 223 w 640"/>
                  <a:gd name="T35" fmla="*/ 116 h 697"/>
                  <a:gd name="T36" fmla="*/ 234 w 640"/>
                  <a:gd name="T37" fmla="*/ 141 h 697"/>
                  <a:gd name="T38" fmla="*/ 290 w 640"/>
                  <a:gd name="T39" fmla="*/ 173 h 697"/>
                  <a:gd name="T40" fmla="*/ 319 w 640"/>
                  <a:gd name="T41" fmla="*/ 183 h 697"/>
                  <a:gd name="T42" fmla="*/ 348 w 640"/>
                  <a:gd name="T43" fmla="*/ 198 h 697"/>
                  <a:gd name="T44" fmla="*/ 373 w 640"/>
                  <a:gd name="T45" fmla="*/ 215 h 697"/>
                  <a:gd name="T46" fmla="*/ 401 w 640"/>
                  <a:gd name="T47" fmla="*/ 229 h 697"/>
                  <a:gd name="T48" fmla="*/ 430 w 640"/>
                  <a:gd name="T49" fmla="*/ 244 h 697"/>
                  <a:gd name="T50" fmla="*/ 478 w 640"/>
                  <a:gd name="T51" fmla="*/ 256 h 697"/>
                  <a:gd name="T52" fmla="*/ 618 w 640"/>
                  <a:gd name="T53" fmla="*/ 269 h 697"/>
                  <a:gd name="T54" fmla="*/ 636 w 640"/>
                  <a:gd name="T55" fmla="*/ 262 h 697"/>
                  <a:gd name="T56" fmla="*/ 640 w 640"/>
                  <a:gd name="T57" fmla="*/ 273 h 697"/>
                  <a:gd name="T58" fmla="*/ 628 w 640"/>
                  <a:gd name="T59" fmla="*/ 392 h 697"/>
                  <a:gd name="T60" fmla="*/ 605 w 640"/>
                  <a:gd name="T61" fmla="*/ 513 h 697"/>
                  <a:gd name="T62" fmla="*/ 593 w 640"/>
                  <a:gd name="T63" fmla="*/ 634 h 697"/>
                  <a:gd name="T64" fmla="*/ 196 w 640"/>
                  <a:gd name="T65" fmla="*/ 646 h 697"/>
                  <a:gd name="T66" fmla="*/ 198 w 640"/>
                  <a:gd name="T67" fmla="*/ 582 h 697"/>
                  <a:gd name="T68" fmla="*/ 196 w 640"/>
                  <a:gd name="T69" fmla="*/ 488 h 697"/>
                  <a:gd name="T70" fmla="*/ 181 w 640"/>
                  <a:gd name="T71" fmla="*/ 463 h 697"/>
                  <a:gd name="T72" fmla="*/ 171 w 640"/>
                  <a:gd name="T73" fmla="*/ 457 h 697"/>
                  <a:gd name="T74" fmla="*/ 158 w 640"/>
                  <a:gd name="T75" fmla="*/ 430 h 697"/>
                  <a:gd name="T76" fmla="*/ 140 w 640"/>
                  <a:gd name="T77" fmla="*/ 394 h 697"/>
                  <a:gd name="T78" fmla="*/ 102 w 640"/>
                  <a:gd name="T79" fmla="*/ 361 h 697"/>
                  <a:gd name="T80" fmla="*/ 102 w 640"/>
                  <a:gd name="T81" fmla="*/ 334 h 697"/>
                  <a:gd name="T82" fmla="*/ 92 w 640"/>
                  <a:gd name="T83" fmla="*/ 313 h 697"/>
                  <a:gd name="T84" fmla="*/ 85 w 640"/>
                  <a:gd name="T85" fmla="*/ 298 h 697"/>
                  <a:gd name="T86" fmla="*/ 88 w 640"/>
                  <a:gd name="T87" fmla="*/ 258 h 697"/>
                  <a:gd name="T88" fmla="*/ 87 w 640"/>
                  <a:gd name="T89" fmla="*/ 240 h 697"/>
                  <a:gd name="T90" fmla="*/ 73 w 640"/>
                  <a:gd name="T91" fmla="*/ 237 h 697"/>
                  <a:gd name="T92" fmla="*/ 77 w 640"/>
                  <a:gd name="T93" fmla="*/ 200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0" h="697">
                    <a:moveTo>
                      <a:pt x="0" y="189"/>
                    </a:moveTo>
                    <a:lnTo>
                      <a:pt x="27" y="0"/>
                    </a:lnTo>
                    <a:lnTo>
                      <a:pt x="33" y="2"/>
                    </a:lnTo>
                    <a:lnTo>
                      <a:pt x="39" y="22"/>
                    </a:lnTo>
                    <a:lnTo>
                      <a:pt x="50" y="20"/>
                    </a:lnTo>
                    <a:lnTo>
                      <a:pt x="60" y="25"/>
                    </a:lnTo>
                    <a:lnTo>
                      <a:pt x="73" y="27"/>
                    </a:lnTo>
                    <a:lnTo>
                      <a:pt x="69" y="33"/>
                    </a:lnTo>
                    <a:lnTo>
                      <a:pt x="75" y="37"/>
                    </a:lnTo>
                    <a:lnTo>
                      <a:pt x="73" y="43"/>
                    </a:lnTo>
                    <a:lnTo>
                      <a:pt x="79" y="52"/>
                    </a:lnTo>
                    <a:lnTo>
                      <a:pt x="79" y="60"/>
                    </a:lnTo>
                    <a:lnTo>
                      <a:pt x="71" y="62"/>
                    </a:lnTo>
                    <a:lnTo>
                      <a:pt x="67" y="70"/>
                    </a:lnTo>
                    <a:lnTo>
                      <a:pt x="81" y="79"/>
                    </a:lnTo>
                    <a:lnTo>
                      <a:pt x="98" y="73"/>
                    </a:lnTo>
                    <a:lnTo>
                      <a:pt x="115" y="71"/>
                    </a:lnTo>
                    <a:lnTo>
                      <a:pt x="125" y="47"/>
                    </a:lnTo>
                    <a:lnTo>
                      <a:pt x="135" y="43"/>
                    </a:lnTo>
                    <a:lnTo>
                      <a:pt x="136" y="37"/>
                    </a:lnTo>
                    <a:lnTo>
                      <a:pt x="142" y="41"/>
                    </a:lnTo>
                    <a:lnTo>
                      <a:pt x="148" y="35"/>
                    </a:lnTo>
                    <a:lnTo>
                      <a:pt x="150" y="35"/>
                    </a:lnTo>
                    <a:lnTo>
                      <a:pt x="160" y="43"/>
                    </a:lnTo>
                    <a:lnTo>
                      <a:pt x="169" y="41"/>
                    </a:lnTo>
                    <a:lnTo>
                      <a:pt x="171" y="47"/>
                    </a:lnTo>
                    <a:lnTo>
                      <a:pt x="183" y="56"/>
                    </a:lnTo>
                    <a:lnTo>
                      <a:pt x="184" y="64"/>
                    </a:lnTo>
                    <a:lnTo>
                      <a:pt x="190" y="70"/>
                    </a:lnTo>
                    <a:lnTo>
                      <a:pt x="192" y="81"/>
                    </a:lnTo>
                    <a:lnTo>
                      <a:pt x="200" y="87"/>
                    </a:lnTo>
                    <a:lnTo>
                      <a:pt x="204" y="93"/>
                    </a:lnTo>
                    <a:lnTo>
                      <a:pt x="206" y="96"/>
                    </a:lnTo>
                    <a:lnTo>
                      <a:pt x="213" y="100"/>
                    </a:lnTo>
                    <a:lnTo>
                      <a:pt x="215" y="112"/>
                    </a:lnTo>
                    <a:lnTo>
                      <a:pt x="223" y="116"/>
                    </a:lnTo>
                    <a:lnTo>
                      <a:pt x="227" y="131"/>
                    </a:lnTo>
                    <a:lnTo>
                      <a:pt x="234" y="141"/>
                    </a:lnTo>
                    <a:lnTo>
                      <a:pt x="231" y="166"/>
                    </a:lnTo>
                    <a:lnTo>
                      <a:pt x="290" y="173"/>
                    </a:lnTo>
                    <a:lnTo>
                      <a:pt x="288" y="179"/>
                    </a:lnTo>
                    <a:lnTo>
                      <a:pt x="319" y="183"/>
                    </a:lnTo>
                    <a:lnTo>
                      <a:pt x="317" y="192"/>
                    </a:lnTo>
                    <a:lnTo>
                      <a:pt x="348" y="198"/>
                    </a:lnTo>
                    <a:lnTo>
                      <a:pt x="346" y="212"/>
                    </a:lnTo>
                    <a:lnTo>
                      <a:pt x="373" y="215"/>
                    </a:lnTo>
                    <a:lnTo>
                      <a:pt x="371" y="225"/>
                    </a:lnTo>
                    <a:lnTo>
                      <a:pt x="401" y="229"/>
                    </a:lnTo>
                    <a:lnTo>
                      <a:pt x="400" y="240"/>
                    </a:lnTo>
                    <a:lnTo>
                      <a:pt x="430" y="244"/>
                    </a:lnTo>
                    <a:lnTo>
                      <a:pt x="430" y="250"/>
                    </a:lnTo>
                    <a:lnTo>
                      <a:pt x="478" y="256"/>
                    </a:lnTo>
                    <a:lnTo>
                      <a:pt x="478" y="250"/>
                    </a:lnTo>
                    <a:lnTo>
                      <a:pt x="618" y="269"/>
                    </a:lnTo>
                    <a:lnTo>
                      <a:pt x="620" y="260"/>
                    </a:lnTo>
                    <a:lnTo>
                      <a:pt x="636" y="262"/>
                    </a:lnTo>
                    <a:lnTo>
                      <a:pt x="636" y="273"/>
                    </a:lnTo>
                    <a:lnTo>
                      <a:pt x="640" y="273"/>
                    </a:lnTo>
                    <a:lnTo>
                      <a:pt x="624" y="390"/>
                    </a:lnTo>
                    <a:lnTo>
                      <a:pt x="628" y="392"/>
                    </a:lnTo>
                    <a:lnTo>
                      <a:pt x="615" y="515"/>
                    </a:lnTo>
                    <a:lnTo>
                      <a:pt x="605" y="513"/>
                    </a:lnTo>
                    <a:lnTo>
                      <a:pt x="588" y="632"/>
                    </a:lnTo>
                    <a:lnTo>
                      <a:pt x="593" y="634"/>
                    </a:lnTo>
                    <a:lnTo>
                      <a:pt x="586" y="697"/>
                    </a:lnTo>
                    <a:lnTo>
                      <a:pt x="196" y="646"/>
                    </a:lnTo>
                    <a:lnTo>
                      <a:pt x="204" y="584"/>
                    </a:lnTo>
                    <a:lnTo>
                      <a:pt x="198" y="582"/>
                    </a:lnTo>
                    <a:lnTo>
                      <a:pt x="211" y="490"/>
                    </a:lnTo>
                    <a:lnTo>
                      <a:pt x="196" y="488"/>
                    </a:lnTo>
                    <a:lnTo>
                      <a:pt x="190" y="473"/>
                    </a:lnTo>
                    <a:lnTo>
                      <a:pt x="181" y="463"/>
                    </a:lnTo>
                    <a:lnTo>
                      <a:pt x="171" y="463"/>
                    </a:lnTo>
                    <a:lnTo>
                      <a:pt x="171" y="457"/>
                    </a:lnTo>
                    <a:lnTo>
                      <a:pt x="175" y="450"/>
                    </a:lnTo>
                    <a:lnTo>
                      <a:pt x="158" y="430"/>
                    </a:lnTo>
                    <a:lnTo>
                      <a:pt x="146" y="396"/>
                    </a:lnTo>
                    <a:lnTo>
                      <a:pt x="140" y="394"/>
                    </a:lnTo>
                    <a:lnTo>
                      <a:pt x="113" y="367"/>
                    </a:lnTo>
                    <a:lnTo>
                      <a:pt x="102" y="361"/>
                    </a:lnTo>
                    <a:lnTo>
                      <a:pt x="104" y="356"/>
                    </a:lnTo>
                    <a:lnTo>
                      <a:pt x="102" y="334"/>
                    </a:lnTo>
                    <a:lnTo>
                      <a:pt x="92" y="319"/>
                    </a:lnTo>
                    <a:lnTo>
                      <a:pt x="92" y="313"/>
                    </a:lnTo>
                    <a:lnTo>
                      <a:pt x="85" y="304"/>
                    </a:lnTo>
                    <a:lnTo>
                      <a:pt x="85" y="298"/>
                    </a:lnTo>
                    <a:lnTo>
                      <a:pt x="85" y="267"/>
                    </a:lnTo>
                    <a:lnTo>
                      <a:pt x="88" y="258"/>
                    </a:lnTo>
                    <a:lnTo>
                      <a:pt x="85" y="250"/>
                    </a:lnTo>
                    <a:lnTo>
                      <a:pt x="87" y="240"/>
                    </a:lnTo>
                    <a:lnTo>
                      <a:pt x="83" y="237"/>
                    </a:lnTo>
                    <a:lnTo>
                      <a:pt x="73" y="237"/>
                    </a:lnTo>
                    <a:lnTo>
                      <a:pt x="71" y="235"/>
                    </a:lnTo>
                    <a:lnTo>
                      <a:pt x="77" y="200"/>
                    </a:lnTo>
                    <a:lnTo>
                      <a:pt x="0" y="1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5" name="Freeform 1356"/>
              <p:cNvSpPr>
                <a:spLocks/>
              </p:cNvSpPr>
              <p:nvPr/>
            </p:nvSpPr>
            <p:spPr bwMode="auto">
              <a:xfrm>
                <a:off x="12270" y="11067"/>
                <a:ext cx="284" cy="223"/>
              </a:xfrm>
              <a:custGeom>
                <a:avLst/>
                <a:gdLst>
                  <a:gd name="T0" fmla="*/ 230 w 284"/>
                  <a:gd name="T1" fmla="*/ 223 h 223"/>
                  <a:gd name="T2" fmla="*/ 6 w 284"/>
                  <a:gd name="T3" fmla="*/ 212 h 223"/>
                  <a:gd name="T4" fmla="*/ 8 w 284"/>
                  <a:gd name="T5" fmla="*/ 181 h 223"/>
                  <a:gd name="T6" fmla="*/ 0 w 284"/>
                  <a:gd name="T7" fmla="*/ 179 h 223"/>
                  <a:gd name="T8" fmla="*/ 6 w 284"/>
                  <a:gd name="T9" fmla="*/ 102 h 223"/>
                  <a:gd name="T10" fmla="*/ 10 w 284"/>
                  <a:gd name="T11" fmla="*/ 98 h 223"/>
                  <a:gd name="T12" fmla="*/ 11 w 284"/>
                  <a:gd name="T13" fmla="*/ 106 h 223"/>
                  <a:gd name="T14" fmla="*/ 15 w 284"/>
                  <a:gd name="T15" fmla="*/ 106 h 223"/>
                  <a:gd name="T16" fmla="*/ 25 w 284"/>
                  <a:gd name="T17" fmla="*/ 108 h 223"/>
                  <a:gd name="T18" fmla="*/ 36 w 284"/>
                  <a:gd name="T19" fmla="*/ 98 h 223"/>
                  <a:gd name="T20" fmla="*/ 44 w 284"/>
                  <a:gd name="T21" fmla="*/ 0 h 223"/>
                  <a:gd name="T22" fmla="*/ 46 w 284"/>
                  <a:gd name="T23" fmla="*/ 0 h 223"/>
                  <a:gd name="T24" fmla="*/ 284 w 284"/>
                  <a:gd name="T25" fmla="*/ 16 h 223"/>
                  <a:gd name="T26" fmla="*/ 280 w 284"/>
                  <a:gd name="T27" fmla="*/ 68 h 223"/>
                  <a:gd name="T28" fmla="*/ 261 w 284"/>
                  <a:gd name="T29" fmla="*/ 69 h 223"/>
                  <a:gd name="T30" fmla="*/ 259 w 284"/>
                  <a:gd name="T31" fmla="*/ 75 h 223"/>
                  <a:gd name="T32" fmla="*/ 253 w 284"/>
                  <a:gd name="T33" fmla="*/ 73 h 223"/>
                  <a:gd name="T34" fmla="*/ 253 w 284"/>
                  <a:gd name="T35" fmla="*/ 79 h 223"/>
                  <a:gd name="T36" fmla="*/ 244 w 284"/>
                  <a:gd name="T37" fmla="*/ 79 h 223"/>
                  <a:gd name="T38" fmla="*/ 238 w 284"/>
                  <a:gd name="T39" fmla="*/ 85 h 223"/>
                  <a:gd name="T40" fmla="*/ 230 w 284"/>
                  <a:gd name="T4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4" h="223">
                    <a:moveTo>
                      <a:pt x="230" y="223"/>
                    </a:moveTo>
                    <a:lnTo>
                      <a:pt x="6" y="212"/>
                    </a:lnTo>
                    <a:lnTo>
                      <a:pt x="8" y="181"/>
                    </a:lnTo>
                    <a:lnTo>
                      <a:pt x="0" y="179"/>
                    </a:lnTo>
                    <a:lnTo>
                      <a:pt x="6" y="102"/>
                    </a:lnTo>
                    <a:lnTo>
                      <a:pt x="10" y="98"/>
                    </a:lnTo>
                    <a:lnTo>
                      <a:pt x="11" y="106"/>
                    </a:lnTo>
                    <a:lnTo>
                      <a:pt x="15" y="106"/>
                    </a:lnTo>
                    <a:lnTo>
                      <a:pt x="25" y="108"/>
                    </a:lnTo>
                    <a:lnTo>
                      <a:pt x="36" y="98"/>
                    </a:lnTo>
                    <a:lnTo>
                      <a:pt x="44" y="0"/>
                    </a:lnTo>
                    <a:lnTo>
                      <a:pt x="46" y="0"/>
                    </a:lnTo>
                    <a:lnTo>
                      <a:pt x="284" y="16"/>
                    </a:lnTo>
                    <a:lnTo>
                      <a:pt x="280" y="68"/>
                    </a:lnTo>
                    <a:lnTo>
                      <a:pt x="261" y="69"/>
                    </a:lnTo>
                    <a:lnTo>
                      <a:pt x="259" y="75"/>
                    </a:lnTo>
                    <a:lnTo>
                      <a:pt x="253" y="73"/>
                    </a:lnTo>
                    <a:lnTo>
                      <a:pt x="253" y="79"/>
                    </a:lnTo>
                    <a:lnTo>
                      <a:pt x="244" y="79"/>
                    </a:lnTo>
                    <a:lnTo>
                      <a:pt x="238" y="85"/>
                    </a:lnTo>
                    <a:lnTo>
                      <a:pt x="230"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6" name="Freeform 1357"/>
              <p:cNvSpPr>
                <a:spLocks noEditPoints="1"/>
              </p:cNvSpPr>
              <p:nvPr/>
            </p:nvSpPr>
            <p:spPr bwMode="auto">
              <a:xfrm>
                <a:off x="9983" y="10820"/>
                <a:ext cx="69" cy="163"/>
              </a:xfrm>
              <a:custGeom>
                <a:avLst/>
                <a:gdLst>
                  <a:gd name="T0" fmla="*/ 44 w 69"/>
                  <a:gd name="T1" fmla="*/ 163 h 163"/>
                  <a:gd name="T2" fmla="*/ 10 w 69"/>
                  <a:gd name="T3" fmla="*/ 149 h 163"/>
                  <a:gd name="T4" fmla="*/ 6 w 69"/>
                  <a:gd name="T5" fmla="*/ 128 h 163"/>
                  <a:gd name="T6" fmla="*/ 2 w 69"/>
                  <a:gd name="T7" fmla="*/ 121 h 163"/>
                  <a:gd name="T8" fmla="*/ 0 w 69"/>
                  <a:gd name="T9" fmla="*/ 121 h 163"/>
                  <a:gd name="T10" fmla="*/ 0 w 69"/>
                  <a:gd name="T11" fmla="*/ 7 h 163"/>
                  <a:gd name="T12" fmla="*/ 4 w 69"/>
                  <a:gd name="T13" fmla="*/ 13 h 163"/>
                  <a:gd name="T14" fmla="*/ 23 w 69"/>
                  <a:gd name="T15" fmla="*/ 7 h 163"/>
                  <a:gd name="T16" fmla="*/ 33 w 69"/>
                  <a:gd name="T17" fmla="*/ 13 h 163"/>
                  <a:gd name="T18" fmla="*/ 69 w 69"/>
                  <a:gd name="T19" fmla="*/ 0 h 163"/>
                  <a:gd name="T20" fmla="*/ 44 w 69"/>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163">
                    <a:moveTo>
                      <a:pt x="44" y="163"/>
                    </a:moveTo>
                    <a:lnTo>
                      <a:pt x="10" y="149"/>
                    </a:lnTo>
                    <a:lnTo>
                      <a:pt x="6" y="128"/>
                    </a:lnTo>
                    <a:lnTo>
                      <a:pt x="2" y="121"/>
                    </a:lnTo>
                    <a:lnTo>
                      <a:pt x="0" y="121"/>
                    </a:lnTo>
                    <a:moveTo>
                      <a:pt x="0" y="7"/>
                    </a:moveTo>
                    <a:lnTo>
                      <a:pt x="4" y="13"/>
                    </a:lnTo>
                    <a:lnTo>
                      <a:pt x="23" y="7"/>
                    </a:lnTo>
                    <a:lnTo>
                      <a:pt x="33" y="13"/>
                    </a:lnTo>
                    <a:lnTo>
                      <a:pt x="69" y="0"/>
                    </a:lnTo>
                    <a:lnTo>
                      <a:pt x="44"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7" name="Freeform 1358"/>
              <p:cNvSpPr>
                <a:spLocks/>
              </p:cNvSpPr>
              <p:nvPr/>
            </p:nvSpPr>
            <p:spPr bwMode="auto">
              <a:xfrm>
                <a:off x="13119" y="11129"/>
                <a:ext cx="123" cy="155"/>
              </a:xfrm>
              <a:custGeom>
                <a:avLst/>
                <a:gdLst>
                  <a:gd name="T0" fmla="*/ 23 w 123"/>
                  <a:gd name="T1" fmla="*/ 151 h 155"/>
                  <a:gd name="T2" fmla="*/ 0 w 123"/>
                  <a:gd name="T3" fmla="*/ 150 h 155"/>
                  <a:gd name="T4" fmla="*/ 3 w 123"/>
                  <a:gd name="T5" fmla="*/ 31 h 155"/>
                  <a:gd name="T6" fmla="*/ 2 w 123"/>
                  <a:gd name="T7" fmla="*/ 29 h 155"/>
                  <a:gd name="T8" fmla="*/ 2 w 123"/>
                  <a:gd name="T9" fmla="*/ 0 h 155"/>
                  <a:gd name="T10" fmla="*/ 123 w 123"/>
                  <a:gd name="T11" fmla="*/ 2 h 155"/>
                  <a:gd name="T12" fmla="*/ 123 w 123"/>
                  <a:gd name="T13" fmla="*/ 32 h 155"/>
                  <a:gd name="T14" fmla="*/ 121 w 123"/>
                  <a:gd name="T15" fmla="*/ 155 h 155"/>
                  <a:gd name="T16" fmla="*/ 23 w 123"/>
                  <a:gd name="T17"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55">
                    <a:moveTo>
                      <a:pt x="23" y="151"/>
                    </a:moveTo>
                    <a:lnTo>
                      <a:pt x="0" y="150"/>
                    </a:lnTo>
                    <a:lnTo>
                      <a:pt x="3" y="31"/>
                    </a:lnTo>
                    <a:lnTo>
                      <a:pt x="2" y="29"/>
                    </a:lnTo>
                    <a:lnTo>
                      <a:pt x="2" y="0"/>
                    </a:lnTo>
                    <a:lnTo>
                      <a:pt x="123" y="2"/>
                    </a:lnTo>
                    <a:lnTo>
                      <a:pt x="123" y="32"/>
                    </a:lnTo>
                    <a:lnTo>
                      <a:pt x="121" y="155"/>
                    </a:lnTo>
                    <a:lnTo>
                      <a:pt x="23"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8" name="Freeform 1359"/>
              <p:cNvSpPr>
                <a:spLocks/>
              </p:cNvSpPr>
              <p:nvPr/>
            </p:nvSpPr>
            <p:spPr bwMode="auto">
              <a:xfrm>
                <a:off x="12954" y="11123"/>
                <a:ext cx="168" cy="156"/>
              </a:xfrm>
              <a:custGeom>
                <a:avLst/>
                <a:gdLst>
                  <a:gd name="T0" fmla="*/ 165 w 168"/>
                  <a:gd name="T1" fmla="*/ 156 h 156"/>
                  <a:gd name="T2" fmla="*/ 38 w 168"/>
                  <a:gd name="T3" fmla="*/ 152 h 156"/>
                  <a:gd name="T4" fmla="*/ 42 w 168"/>
                  <a:gd name="T5" fmla="*/ 142 h 156"/>
                  <a:gd name="T6" fmla="*/ 28 w 168"/>
                  <a:gd name="T7" fmla="*/ 127 h 156"/>
                  <a:gd name="T8" fmla="*/ 28 w 168"/>
                  <a:gd name="T9" fmla="*/ 108 h 156"/>
                  <a:gd name="T10" fmla="*/ 24 w 168"/>
                  <a:gd name="T11" fmla="*/ 98 h 156"/>
                  <a:gd name="T12" fmla="*/ 19 w 168"/>
                  <a:gd name="T13" fmla="*/ 96 h 156"/>
                  <a:gd name="T14" fmla="*/ 3 w 168"/>
                  <a:gd name="T15" fmla="*/ 96 h 156"/>
                  <a:gd name="T16" fmla="*/ 0 w 168"/>
                  <a:gd name="T17" fmla="*/ 90 h 156"/>
                  <a:gd name="T18" fmla="*/ 1 w 168"/>
                  <a:gd name="T19" fmla="*/ 83 h 156"/>
                  <a:gd name="T20" fmla="*/ 15 w 168"/>
                  <a:gd name="T21" fmla="*/ 75 h 156"/>
                  <a:gd name="T22" fmla="*/ 11 w 168"/>
                  <a:gd name="T23" fmla="*/ 60 h 156"/>
                  <a:gd name="T24" fmla="*/ 11 w 168"/>
                  <a:gd name="T25" fmla="*/ 56 h 156"/>
                  <a:gd name="T26" fmla="*/ 26 w 168"/>
                  <a:gd name="T27" fmla="*/ 48 h 156"/>
                  <a:gd name="T28" fmla="*/ 40 w 168"/>
                  <a:gd name="T29" fmla="*/ 29 h 156"/>
                  <a:gd name="T30" fmla="*/ 40 w 168"/>
                  <a:gd name="T31" fmla="*/ 21 h 156"/>
                  <a:gd name="T32" fmla="*/ 28 w 168"/>
                  <a:gd name="T33" fmla="*/ 8 h 156"/>
                  <a:gd name="T34" fmla="*/ 28 w 168"/>
                  <a:gd name="T35" fmla="*/ 0 h 156"/>
                  <a:gd name="T36" fmla="*/ 136 w 168"/>
                  <a:gd name="T37" fmla="*/ 4 h 156"/>
                  <a:gd name="T38" fmla="*/ 167 w 168"/>
                  <a:gd name="T39" fmla="*/ 6 h 156"/>
                  <a:gd name="T40" fmla="*/ 167 w 168"/>
                  <a:gd name="T41" fmla="*/ 35 h 156"/>
                  <a:gd name="T42" fmla="*/ 168 w 168"/>
                  <a:gd name="T43" fmla="*/ 37 h 156"/>
                  <a:gd name="T44" fmla="*/ 165 w 168"/>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 h="156">
                    <a:moveTo>
                      <a:pt x="165" y="156"/>
                    </a:moveTo>
                    <a:lnTo>
                      <a:pt x="38" y="152"/>
                    </a:lnTo>
                    <a:lnTo>
                      <a:pt x="42" y="142"/>
                    </a:lnTo>
                    <a:lnTo>
                      <a:pt x="28" y="127"/>
                    </a:lnTo>
                    <a:lnTo>
                      <a:pt x="28" y="108"/>
                    </a:lnTo>
                    <a:lnTo>
                      <a:pt x="24" y="98"/>
                    </a:lnTo>
                    <a:lnTo>
                      <a:pt x="19" y="96"/>
                    </a:lnTo>
                    <a:lnTo>
                      <a:pt x="3" y="96"/>
                    </a:lnTo>
                    <a:lnTo>
                      <a:pt x="0" y="90"/>
                    </a:lnTo>
                    <a:lnTo>
                      <a:pt x="1" y="83"/>
                    </a:lnTo>
                    <a:lnTo>
                      <a:pt x="15" y="75"/>
                    </a:lnTo>
                    <a:lnTo>
                      <a:pt x="11" y="60"/>
                    </a:lnTo>
                    <a:lnTo>
                      <a:pt x="11" y="56"/>
                    </a:lnTo>
                    <a:lnTo>
                      <a:pt x="26" y="48"/>
                    </a:lnTo>
                    <a:lnTo>
                      <a:pt x="40" y="29"/>
                    </a:lnTo>
                    <a:lnTo>
                      <a:pt x="40" y="21"/>
                    </a:lnTo>
                    <a:lnTo>
                      <a:pt x="28" y="8"/>
                    </a:lnTo>
                    <a:lnTo>
                      <a:pt x="28" y="0"/>
                    </a:lnTo>
                    <a:lnTo>
                      <a:pt x="136" y="4"/>
                    </a:lnTo>
                    <a:lnTo>
                      <a:pt x="167" y="6"/>
                    </a:lnTo>
                    <a:lnTo>
                      <a:pt x="167" y="35"/>
                    </a:lnTo>
                    <a:lnTo>
                      <a:pt x="168" y="37"/>
                    </a:lnTo>
                    <a:lnTo>
                      <a:pt x="165"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99" name="Freeform 1360"/>
              <p:cNvSpPr>
                <a:spLocks/>
              </p:cNvSpPr>
              <p:nvPr/>
            </p:nvSpPr>
            <p:spPr bwMode="auto">
              <a:xfrm>
                <a:off x="12500" y="11129"/>
                <a:ext cx="260" cy="175"/>
              </a:xfrm>
              <a:custGeom>
                <a:avLst/>
                <a:gdLst>
                  <a:gd name="T0" fmla="*/ 258 w 260"/>
                  <a:gd name="T1" fmla="*/ 175 h 175"/>
                  <a:gd name="T2" fmla="*/ 0 w 260"/>
                  <a:gd name="T3" fmla="*/ 161 h 175"/>
                  <a:gd name="T4" fmla="*/ 8 w 260"/>
                  <a:gd name="T5" fmla="*/ 23 h 175"/>
                  <a:gd name="T6" fmla="*/ 14 w 260"/>
                  <a:gd name="T7" fmla="*/ 17 h 175"/>
                  <a:gd name="T8" fmla="*/ 23 w 260"/>
                  <a:gd name="T9" fmla="*/ 17 h 175"/>
                  <a:gd name="T10" fmla="*/ 23 w 260"/>
                  <a:gd name="T11" fmla="*/ 11 h 175"/>
                  <a:gd name="T12" fmla="*/ 29 w 260"/>
                  <a:gd name="T13" fmla="*/ 13 h 175"/>
                  <a:gd name="T14" fmla="*/ 31 w 260"/>
                  <a:gd name="T15" fmla="*/ 7 h 175"/>
                  <a:gd name="T16" fmla="*/ 50 w 260"/>
                  <a:gd name="T17" fmla="*/ 6 h 175"/>
                  <a:gd name="T18" fmla="*/ 54 w 260"/>
                  <a:gd name="T19" fmla="*/ 0 h 175"/>
                  <a:gd name="T20" fmla="*/ 60 w 260"/>
                  <a:gd name="T21" fmla="*/ 2 h 175"/>
                  <a:gd name="T22" fmla="*/ 60 w 260"/>
                  <a:gd name="T23" fmla="*/ 6 h 175"/>
                  <a:gd name="T24" fmla="*/ 69 w 260"/>
                  <a:gd name="T25" fmla="*/ 4 h 175"/>
                  <a:gd name="T26" fmla="*/ 75 w 260"/>
                  <a:gd name="T27" fmla="*/ 11 h 175"/>
                  <a:gd name="T28" fmla="*/ 75 w 260"/>
                  <a:gd name="T29" fmla="*/ 17 h 175"/>
                  <a:gd name="T30" fmla="*/ 83 w 260"/>
                  <a:gd name="T31" fmla="*/ 13 h 175"/>
                  <a:gd name="T32" fmla="*/ 87 w 260"/>
                  <a:gd name="T33" fmla="*/ 17 h 175"/>
                  <a:gd name="T34" fmla="*/ 91 w 260"/>
                  <a:gd name="T35" fmla="*/ 19 h 175"/>
                  <a:gd name="T36" fmla="*/ 93 w 260"/>
                  <a:gd name="T37" fmla="*/ 25 h 175"/>
                  <a:gd name="T38" fmla="*/ 96 w 260"/>
                  <a:gd name="T39" fmla="*/ 23 h 175"/>
                  <a:gd name="T40" fmla="*/ 98 w 260"/>
                  <a:gd name="T41" fmla="*/ 29 h 175"/>
                  <a:gd name="T42" fmla="*/ 100 w 260"/>
                  <a:gd name="T43" fmla="*/ 29 h 175"/>
                  <a:gd name="T44" fmla="*/ 106 w 260"/>
                  <a:gd name="T45" fmla="*/ 36 h 175"/>
                  <a:gd name="T46" fmla="*/ 112 w 260"/>
                  <a:gd name="T47" fmla="*/ 36 h 175"/>
                  <a:gd name="T48" fmla="*/ 118 w 260"/>
                  <a:gd name="T49" fmla="*/ 40 h 175"/>
                  <a:gd name="T50" fmla="*/ 116 w 260"/>
                  <a:gd name="T51" fmla="*/ 44 h 175"/>
                  <a:gd name="T52" fmla="*/ 119 w 260"/>
                  <a:gd name="T53" fmla="*/ 50 h 175"/>
                  <a:gd name="T54" fmla="*/ 129 w 260"/>
                  <a:gd name="T55" fmla="*/ 46 h 175"/>
                  <a:gd name="T56" fmla="*/ 129 w 260"/>
                  <a:gd name="T57" fmla="*/ 54 h 175"/>
                  <a:gd name="T58" fmla="*/ 141 w 260"/>
                  <a:gd name="T59" fmla="*/ 52 h 175"/>
                  <a:gd name="T60" fmla="*/ 146 w 260"/>
                  <a:gd name="T61" fmla="*/ 54 h 175"/>
                  <a:gd name="T62" fmla="*/ 152 w 260"/>
                  <a:gd name="T63" fmla="*/ 50 h 175"/>
                  <a:gd name="T64" fmla="*/ 152 w 260"/>
                  <a:gd name="T65" fmla="*/ 46 h 175"/>
                  <a:gd name="T66" fmla="*/ 160 w 260"/>
                  <a:gd name="T67" fmla="*/ 46 h 175"/>
                  <a:gd name="T68" fmla="*/ 166 w 260"/>
                  <a:gd name="T69" fmla="*/ 40 h 175"/>
                  <a:gd name="T70" fmla="*/ 171 w 260"/>
                  <a:gd name="T71" fmla="*/ 38 h 175"/>
                  <a:gd name="T72" fmla="*/ 173 w 260"/>
                  <a:gd name="T73" fmla="*/ 42 h 175"/>
                  <a:gd name="T74" fmla="*/ 177 w 260"/>
                  <a:gd name="T75" fmla="*/ 42 h 175"/>
                  <a:gd name="T76" fmla="*/ 177 w 260"/>
                  <a:gd name="T77" fmla="*/ 50 h 175"/>
                  <a:gd name="T78" fmla="*/ 185 w 260"/>
                  <a:gd name="T79" fmla="*/ 48 h 175"/>
                  <a:gd name="T80" fmla="*/ 189 w 260"/>
                  <a:gd name="T81" fmla="*/ 52 h 175"/>
                  <a:gd name="T82" fmla="*/ 198 w 260"/>
                  <a:gd name="T83" fmla="*/ 50 h 175"/>
                  <a:gd name="T84" fmla="*/ 198 w 260"/>
                  <a:gd name="T85" fmla="*/ 57 h 175"/>
                  <a:gd name="T86" fmla="*/ 206 w 260"/>
                  <a:gd name="T87" fmla="*/ 54 h 175"/>
                  <a:gd name="T88" fmla="*/ 214 w 260"/>
                  <a:gd name="T89" fmla="*/ 57 h 175"/>
                  <a:gd name="T90" fmla="*/ 215 w 260"/>
                  <a:gd name="T91" fmla="*/ 52 h 175"/>
                  <a:gd name="T92" fmla="*/ 219 w 260"/>
                  <a:gd name="T93" fmla="*/ 54 h 175"/>
                  <a:gd name="T94" fmla="*/ 227 w 260"/>
                  <a:gd name="T95" fmla="*/ 52 h 175"/>
                  <a:gd name="T96" fmla="*/ 231 w 260"/>
                  <a:gd name="T97" fmla="*/ 55 h 175"/>
                  <a:gd name="T98" fmla="*/ 242 w 260"/>
                  <a:gd name="T99" fmla="*/ 59 h 175"/>
                  <a:gd name="T100" fmla="*/ 246 w 260"/>
                  <a:gd name="T101" fmla="*/ 65 h 175"/>
                  <a:gd name="T102" fmla="*/ 260 w 260"/>
                  <a:gd name="T103" fmla="*/ 61 h 175"/>
                  <a:gd name="T104" fmla="*/ 256 w 260"/>
                  <a:gd name="T105" fmla="*/ 144 h 175"/>
                  <a:gd name="T106" fmla="*/ 260 w 260"/>
                  <a:gd name="T107" fmla="*/ 146 h 175"/>
                  <a:gd name="T108" fmla="*/ 258 w 260"/>
                  <a:gd name="T10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 h="175">
                    <a:moveTo>
                      <a:pt x="258" y="175"/>
                    </a:moveTo>
                    <a:lnTo>
                      <a:pt x="0" y="161"/>
                    </a:lnTo>
                    <a:lnTo>
                      <a:pt x="8" y="23"/>
                    </a:lnTo>
                    <a:lnTo>
                      <a:pt x="14" y="17"/>
                    </a:lnTo>
                    <a:lnTo>
                      <a:pt x="23" y="17"/>
                    </a:lnTo>
                    <a:lnTo>
                      <a:pt x="23" y="11"/>
                    </a:lnTo>
                    <a:lnTo>
                      <a:pt x="29" y="13"/>
                    </a:lnTo>
                    <a:lnTo>
                      <a:pt x="31" y="7"/>
                    </a:lnTo>
                    <a:lnTo>
                      <a:pt x="50" y="6"/>
                    </a:lnTo>
                    <a:lnTo>
                      <a:pt x="54" y="0"/>
                    </a:lnTo>
                    <a:lnTo>
                      <a:pt x="60" y="2"/>
                    </a:lnTo>
                    <a:lnTo>
                      <a:pt x="60" y="6"/>
                    </a:lnTo>
                    <a:lnTo>
                      <a:pt x="69" y="4"/>
                    </a:lnTo>
                    <a:lnTo>
                      <a:pt x="75" y="11"/>
                    </a:lnTo>
                    <a:lnTo>
                      <a:pt x="75" y="17"/>
                    </a:lnTo>
                    <a:lnTo>
                      <a:pt x="83" y="13"/>
                    </a:lnTo>
                    <a:lnTo>
                      <a:pt x="87" y="17"/>
                    </a:lnTo>
                    <a:lnTo>
                      <a:pt x="91" y="19"/>
                    </a:lnTo>
                    <a:lnTo>
                      <a:pt x="93" y="25"/>
                    </a:lnTo>
                    <a:lnTo>
                      <a:pt x="96" y="23"/>
                    </a:lnTo>
                    <a:lnTo>
                      <a:pt x="98" y="29"/>
                    </a:lnTo>
                    <a:lnTo>
                      <a:pt x="100" y="29"/>
                    </a:lnTo>
                    <a:lnTo>
                      <a:pt x="106" y="36"/>
                    </a:lnTo>
                    <a:lnTo>
                      <a:pt x="112" y="36"/>
                    </a:lnTo>
                    <a:lnTo>
                      <a:pt x="118" y="40"/>
                    </a:lnTo>
                    <a:lnTo>
                      <a:pt x="116" y="44"/>
                    </a:lnTo>
                    <a:lnTo>
                      <a:pt x="119" y="50"/>
                    </a:lnTo>
                    <a:lnTo>
                      <a:pt x="129" y="46"/>
                    </a:lnTo>
                    <a:lnTo>
                      <a:pt x="129" y="54"/>
                    </a:lnTo>
                    <a:lnTo>
                      <a:pt x="141" y="52"/>
                    </a:lnTo>
                    <a:lnTo>
                      <a:pt x="146" y="54"/>
                    </a:lnTo>
                    <a:lnTo>
                      <a:pt x="152" y="50"/>
                    </a:lnTo>
                    <a:lnTo>
                      <a:pt x="152" y="46"/>
                    </a:lnTo>
                    <a:lnTo>
                      <a:pt x="160" y="46"/>
                    </a:lnTo>
                    <a:lnTo>
                      <a:pt x="166" y="40"/>
                    </a:lnTo>
                    <a:lnTo>
                      <a:pt x="171" y="38"/>
                    </a:lnTo>
                    <a:lnTo>
                      <a:pt x="173" y="42"/>
                    </a:lnTo>
                    <a:lnTo>
                      <a:pt x="177" y="42"/>
                    </a:lnTo>
                    <a:lnTo>
                      <a:pt x="177" y="50"/>
                    </a:lnTo>
                    <a:lnTo>
                      <a:pt x="185" y="48"/>
                    </a:lnTo>
                    <a:lnTo>
                      <a:pt x="189" y="52"/>
                    </a:lnTo>
                    <a:lnTo>
                      <a:pt x="198" y="50"/>
                    </a:lnTo>
                    <a:lnTo>
                      <a:pt x="198" y="57"/>
                    </a:lnTo>
                    <a:lnTo>
                      <a:pt x="206" y="54"/>
                    </a:lnTo>
                    <a:lnTo>
                      <a:pt x="214" y="57"/>
                    </a:lnTo>
                    <a:lnTo>
                      <a:pt x="215" y="52"/>
                    </a:lnTo>
                    <a:lnTo>
                      <a:pt x="219" y="54"/>
                    </a:lnTo>
                    <a:lnTo>
                      <a:pt x="227" y="52"/>
                    </a:lnTo>
                    <a:lnTo>
                      <a:pt x="231" y="55"/>
                    </a:lnTo>
                    <a:lnTo>
                      <a:pt x="242" y="59"/>
                    </a:lnTo>
                    <a:lnTo>
                      <a:pt x="246" y="65"/>
                    </a:lnTo>
                    <a:lnTo>
                      <a:pt x="260" y="61"/>
                    </a:lnTo>
                    <a:lnTo>
                      <a:pt x="256" y="144"/>
                    </a:lnTo>
                    <a:lnTo>
                      <a:pt x="260" y="146"/>
                    </a:lnTo>
                    <a:lnTo>
                      <a:pt x="258"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0" name="Freeform 1361"/>
              <p:cNvSpPr>
                <a:spLocks/>
              </p:cNvSpPr>
              <p:nvPr/>
            </p:nvSpPr>
            <p:spPr bwMode="auto">
              <a:xfrm>
                <a:off x="11786" y="11079"/>
                <a:ext cx="355" cy="153"/>
              </a:xfrm>
              <a:custGeom>
                <a:avLst/>
                <a:gdLst>
                  <a:gd name="T0" fmla="*/ 267 w 355"/>
                  <a:gd name="T1" fmla="*/ 153 h 153"/>
                  <a:gd name="T2" fmla="*/ 0 w 355"/>
                  <a:gd name="T3" fmla="*/ 132 h 153"/>
                  <a:gd name="T4" fmla="*/ 0 w 355"/>
                  <a:gd name="T5" fmla="*/ 123 h 153"/>
                  <a:gd name="T6" fmla="*/ 12 w 355"/>
                  <a:gd name="T7" fmla="*/ 0 h 153"/>
                  <a:gd name="T8" fmla="*/ 355 w 355"/>
                  <a:gd name="T9" fmla="*/ 27 h 153"/>
                  <a:gd name="T10" fmla="*/ 348 w 355"/>
                  <a:gd name="T11" fmla="*/ 50 h 153"/>
                  <a:gd name="T12" fmla="*/ 328 w 355"/>
                  <a:gd name="T13" fmla="*/ 71 h 153"/>
                  <a:gd name="T14" fmla="*/ 323 w 355"/>
                  <a:gd name="T15" fmla="*/ 75 h 153"/>
                  <a:gd name="T16" fmla="*/ 321 w 355"/>
                  <a:gd name="T17" fmla="*/ 84 h 153"/>
                  <a:gd name="T18" fmla="*/ 315 w 355"/>
                  <a:gd name="T19" fmla="*/ 90 h 153"/>
                  <a:gd name="T20" fmla="*/ 307 w 355"/>
                  <a:gd name="T21" fmla="*/ 92 h 153"/>
                  <a:gd name="T22" fmla="*/ 303 w 355"/>
                  <a:gd name="T23" fmla="*/ 88 h 153"/>
                  <a:gd name="T24" fmla="*/ 296 w 355"/>
                  <a:gd name="T25" fmla="*/ 86 h 153"/>
                  <a:gd name="T26" fmla="*/ 292 w 355"/>
                  <a:gd name="T27" fmla="*/ 90 h 153"/>
                  <a:gd name="T28" fmla="*/ 284 w 355"/>
                  <a:gd name="T29" fmla="*/ 105 h 153"/>
                  <a:gd name="T30" fmla="*/ 277 w 355"/>
                  <a:gd name="T31" fmla="*/ 105 h 153"/>
                  <a:gd name="T32" fmla="*/ 271 w 355"/>
                  <a:gd name="T33" fmla="*/ 109 h 153"/>
                  <a:gd name="T34" fmla="*/ 267 w 355"/>
                  <a:gd name="T3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53">
                    <a:moveTo>
                      <a:pt x="267" y="153"/>
                    </a:moveTo>
                    <a:lnTo>
                      <a:pt x="0" y="132"/>
                    </a:lnTo>
                    <a:lnTo>
                      <a:pt x="0" y="123"/>
                    </a:lnTo>
                    <a:lnTo>
                      <a:pt x="12" y="0"/>
                    </a:lnTo>
                    <a:lnTo>
                      <a:pt x="355" y="27"/>
                    </a:lnTo>
                    <a:lnTo>
                      <a:pt x="348" y="50"/>
                    </a:lnTo>
                    <a:lnTo>
                      <a:pt x="328" y="71"/>
                    </a:lnTo>
                    <a:lnTo>
                      <a:pt x="323" y="75"/>
                    </a:lnTo>
                    <a:lnTo>
                      <a:pt x="321" y="84"/>
                    </a:lnTo>
                    <a:lnTo>
                      <a:pt x="315" y="90"/>
                    </a:lnTo>
                    <a:lnTo>
                      <a:pt x="307" y="92"/>
                    </a:lnTo>
                    <a:lnTo>
                      <a:pt x="303" y="88"/>
                    </a:lnTo>
                    <a:lnTo>
                      <a:pt x="296" y="86"/>
                    </a:lnTo>
                    <a:lnTo>
                      <a:pt x="292" y="90"/>
                    </a:lnTo>
                    <a:lnTo>
                      <a:pt x="284" y="105"/>
                    </a:lnTo>
                    <a:lnTo>
                      <a:pt x="277" y="105"/>
                    </a:lnTo>
                    <a:lnTo>
                      <a:pt x="271" y="109"/>
                    </a:lnTo>
                    <a:lnTo>
                      <a:pt x="267"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1" name="Freeform 1362"/>
              <p:cNvSpPr>
                <a:spLocks/>
              </p:cNvSpPr>
              <p:nvPr/>
            </p:nvSpPr>
            <p:spPr bwMode="auto">
              <a:xfrm>
                <a:off x="14273" y="11160"/>
                <a:ext cx="153" cy="126"/>
              </a:xfrm>
              <a:custGeom>
                <a:avLst/>
                <a:gdLst>
                  <a:gd name="T0" fmla="*/ 71 w 153"/>
                  <a:gd name="T1" fmla="*/ 124 h 126"/>
                  <a:gd name="T2" fmla="*/ 1 w 153"/>
                  <a:gd name="T3" fmla="*/ 126 h 126"/>
                  <a:gd name="T4" fmla="*/ 0 w 153"/>
                  <a:gd name="T5" fmla="*/ 3 h 126"/>
                  <a:gd name="T6" fmla="*/ 119 w 153"/>
                  <a:gd name="T7" fmla="*/ 1 h 126"/>
                  <a:gd name="T8" fmla="*/ 149 w 153"/>
                  <a:gd name="T9" fmla="*/ 0 h 126"/>
                  <a:gd name="T10" fmla="*/ 153 w 153"/>
                  <a:gd name="T11" fmla="*/ 122 h 126"/>
                  <a:gd name="T12" fmla="*/ 71 w 153"/>
                  <a:gd name="T13" fmla="*/ 124 h 126"/>
                </a:gdLst>
                <a:ahLst/>
                <a:cxnLst>
                  <a:cxn ang="0">
                    <a:pos x="T0" y="T1"/>
                  </a:cxn>
                  <a:cxn ang="0">
                    <a:pos x="T2" y="T3"/>
                  </a:cxn>
                  <a:cxn ang="0">
                    <a:pos x="T4" y="T5"/>
                  </a:cxn>
                  <a:cxn ang="0">
                    <a:pos x="T6" y="T7"/>
                  </a:cxn>
                  <a:cxn ang="0">
                    <a:pos x="T8" y="T9"/>
                  </a:cxn>
                  <a:cxn ang="0">
                    <a:pos x="T10" y="T11"/>
                  </a:cxn>
                  <a:cxn ang="0">
                    <a:pos x="T12" y="T13"/>
                  </a:cxn>
                </a:cxnLst>
                <a:rect l="0" t="0" r="r" b="b"/>
                <a:pathLst>
                  <a:path w="153" h="126">
                    <a:moveTo>
                      <a:pt x="71" y="124"/>
                    </a:moveTo>
                    <a:lnTo>
                      <a:pt x="1" y="126"/>
                    </a:lnTo>
                    <a:lnTo>
                      <a:pt x="0" y="3"/>
                    </a:lnTo>
                    <a:lnTo>
                      <a:pt x="119" y="1"/>
                    </a:lnTo>
                    <a:lnTo>
                      <a:pt x="149" y="0"/>
                    </a:lnTo>
                    <a:lnTo>
                      <a:pt x="153" y="122"/>
                    </a:lnTo>
                    <a:lnTo>
                      <a:pt x="71"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2" name="Freeform 1363"/>
              <p:cNvSpPr>
                <a:spLocks/>
              </p:cNvSpPr>
              <p:nvPr/>
            </p:nvSpPr>
            <p:spPr bwMode="auto">
              <a:xfrm>
                <a:off x="13545" y="11167"/>
                <a:ext cx="169" cy="123"/>
              </a:xfrm>
              <a:custGeom>
                <a:avLst/>
                <a:gdLst>
                  <a:gd name="T0" fmla="*/ 52 w 169"/>
                  <a:gd name="T1" fmla="*/ 121 h 123"/>
                  <a:gd name="T2" fmla="*/ 0 w 169"/>
                  <a:gd name="T3" fmla="*/ 121 h 123"/>
                  <a:gd name="T4" fmla="*/ 0 w 169"/>
                  <a:gd name="T5" fmla="*/ 0 h 123"/>
                  <a:gd name="T6" fmla="*/ 59 w 169"/>
                  <a:gd name="T7" fmla="*/ 0 h 123"/>
                  <a:gd name="T8" fmla="*/ 169 w 169"/>
                  <a:gd name="T9" fmla="*/ 0 h 123"/>
                  <a:gd name="T10" fmla="*/ 169 w 169"/>
                  <a:gd name="T11" fmla="*/ 123 h 123"/>
                  <a:gd name="T12" fmla="*/ 132 w 169"/>
                  <a:gd name="T13" fmla="*/ 123 h 123"/>
                  <a:gd name="T14" fmla="*/ 52 w 169"/>
                  <a:gd name="T15" fmla="*/ 12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23">
                    <a:moveTo>
                      <a:pt x="52" y="121"/>
                    </a:moveTo>
                    <a:lnTo>
                      <a:pt x="0" y="121"/>
                    </a:lnTo>
                    <a:lnTo>
                      <a:pt x="0" y="0"/>
                    </a:lnTo>
                    <a:lnTo>
                      <a:pt x="59" y="0"/>
                    </a:lnTo>
                    <a:lnTo>
                      <a:pt x="169" y="0"/>
                    </a:lnTo>
                    <a:lnTo>
                      <a:pt x="169" y="123"/>
                    </a:lnTo>
                    <a:lnTo>
                      <a:pt x="132" y="123"/>
                    </a:lnTo>
                    <a:lnTo>
                      <a:pt x="52"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3" name="Freeform 1364"/>
              <p:cNvSpPr>
                <a:spLocks/>
              </p:cNvSpPr>
              <p:nvPr/>
            </p:nvSpPr>
            <p:spPr bwMode="auto">
              <a:xfrm>
                <a:off x="13714" y="11167"/>
                <a:ext cx="102" cy="123"/>
              </a:xfrm>
              <a:custGeom>
                <a:avLst/>
                <a:gdLst>
                  <a:gd name="T0" fmla="*/ 100 w 102"/>
                  <a:gd name="T1" fmla="*/ 123 h 123"/>
                  <a:gd name="T2" fmla="*/ 0 w 102"/>
                  <a:gd name="T3" fmla="*/ 123 h 123"/>
                  <a:gd name="T4" fmla="*/ 0 w 102"/>
                  <a:gd name="T5" fmla="*/ 0 h 123"/>
                  <a:gd name="T6" fmla="*/ 98 w 102"/>
                  <a:gd name="T7" fmla="*/ 0 h 123"/>
                  <a:gd name="T8" fmla="*/ 102 w 102"/>
                  <a:gd name="T9" fmla="*/ 0 h 123"/>
                  <a:gd name="T10" fmla="*/ 100 w 102"/>
                  <a:gd name="T11" fmla="*/ 123 h 123"/>
                </a:gdLst>
                <a:ahLst/>
                <a:cxnLst>
                  <a:cxn ang="0">
                    <a:pos x="T0" y="T1"/>
                  </a:cxn>
                  <a:cxn ang="0">
                    <a:pos x="T2" y="T3"/>
                  </a:cxn>
                  <a:cxn ang="0">
                    <a:pos x="T4" y="T5"/>
                  </a:cxn>
                  <a:cxn ang="0">
                    <a:pos x="T6" y="T7"/>
                  </a:cxn>
                  <a:cxn ang="0">
                    <a:pos x="T8" y="T9"/>
                  </a:cxn>
                  <a:cxn ang="0">
                    <a:pos x="T10" y="T11"/>
                  </a:cxn>
                </a:cxnLst>
                <a:rect l="0" t="0" r="r" b="b"/>
                <a:pathLst>
                  <a:path w="102" h="123">
                    <a:moveTo>
                      <a:pt x="100" y="123"/>
                    </a:moveTo>
                    <a:lnTo>
                      <a:pt x="0" y="123"/>
                    </a:lnTo>
                    <a:lnTo>
                      <a:pt x="0" y="0"/>
                    </a:lnTo>
                    <a:lnTo>
                      <a:pt x="98" y="0"/>
                    </a:lnTo>
                    <a:lnTo>
                      <a:pt x="102" y="0"/>
                    </a:lnTo>
                    <a:lnTo>
                      <a:pt x="10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4" name="Freeform 1365"/>
              <p:cNvSpPr>
                <a:spLocks/>
              </p:cNvSpPr>
              <p:nvPr/>
            </p:nvSpPr>
            <p:spPr bwMode="auto">
              <a:xfrm>
                <a:off x="14422" y="11158"/>
                <a:ext cx="156" cy="124"/>
              </a:xfrm>
              <a:custGeom>
                <a:avLst/>
                <a:gdLst>
                  <a:gd name="T0" fmla="*/ 0 w 156"/>
                  <a:gd name="T1" fmla="*/ 2 h 124"/>
                  <a:gd name="T2" fmla="*/ 62 w 156"/>
                  <a:gd name="T3" fmla="*/ 2 h 124"/>
                  <a:gd name="T4" fmla="*/ 152 w 156"/>
                  <a:gd name="T5" fmla="*/ 0 h 124"/>
                  <a:gd name="T6" fmla="*/ 156 w 156"/>
                  <a:gd name="T7" fmla="*/ 121 h 124"/>
                  <a:gd name="T8" fmla="*/ 43 w 156"/>
                  <a:gd name="T9" fmla="*/ 124 h 124"/>
                  <a:gd name="T10" fmla="*/ 4 w 156"/>
                  <a:gd name="T11" fmla="*/ 124 h 124"/>
                  <a:gd name="T12" fmla="*/ 0 w 156"/>
                  <a:gd name="T13" fmla="*/ 2 h 124"/>
                </a:gdLst>
                <a:ahLst/>
                <a:cxnLst>
                  <a:cxn ang="0">
                    <a:pos x="T0" y="T1"/>
                  </a:cxn>
                  <a:cxn ang="0">
                    <a:pos x="T2" y="T3"/>
                  </a:cxn>
                  <a:cxn ang="0">
                    <a:pos x="T4" y="T5"/>
                  </a:cxn>
                  <a:cxn ang="0">
                    <a:pos x="T6" y="T7"/>
                  </a:cxn>
                  <a:cxn ang="0">
                    <a:pos x="T8" y="T9"/>
                  </a:cxn>
                  <a:cxn ang="0">
                    <a:pos x="T10" y="T11"/>
                  </a:cxn>
                  <a:cxn ang="0">
                    <a:pos x="T12" y="T13"/>
                  </a:cxn>
                </a:cxnLst>
                <a:rect l="0" t="0" r="r" b="b"/>
                <a:pathLst>
                  <a:path w="156" h="124">
                    <a:moveTo>
                      <a:pt x="0" y="2"/>
                    </a:moveTo>
                    <a:lnTo>
                      <a:pt x="62" y="2"/>
                    </a:lnTo>
                    <a:lnTo>
                      <a:pt x="152" y="0"/>
                    </a:lnTo>
                    <a:lnTo>
                      <a:pt x="156" y="121"/>
                    </a:lnTo>
                    <a:lnTo>
                      <a:pt x="43" y="124"/>
                    </a:lnTo>
                    <a:lnTo>
                      <a:pt x="4" y="124"/>
                    </a:lnTo>
                    <a:lnTo>
                      <a:pt x="0"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5" name="Freeform 1366"/>
              <p:cNvSpPr>
                <a:spLocks/>
              </p:cNvSpPr>
              <p:nvPr/>
            </p:nvSpPr>
            <p:spPr bwMode="auto">
              <a:xfrm>
                <a:off x="13814" y="11167"/>
                <a:ext cx="153" cy="123"/>
              </a:xfrm>
              <a:custGeom>
                <a:avLst/>
                <a:gdLst>
                  <a:gd name="T0" fmla="*/ 50 w 153"/>
                  <a:gd name="T1" fmla="*/ 123 h 123"/>
                  <a:gd name="T2" fmla="*/ 0 w 153"/>
                  <a:gd name="T3" fmla="*/ 123 h 123"/>
                  <a:gd name="T4" fmla="*/ 2 w 153"/>
                  <a:gd name="T5" fmla="*/ 0 h 123"/>
                  <a:gd name="T6" fmla="*/ 149 w 153"/>
                  <a:gd name="T7" fmla="*/ 0 h 123"/>
                  <a:gd name="T8" fmla="*/ 153 w 153"/>
                  <a:gd name="T9" fmla="*/ 0 h 123"/>
                  <a:gd name="T10" fmla="*/ 151 w 153"/>
                  <a:gd name="T11" fmla="*/ 123 h 123"/>
                  <a:gd name="T12" fmla="*/ 50 w 15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53" h="123">
                    <a:moveTo>
                      <a:pt x="50" y="123"/>
                    </a:moveTo>
                    <a:lnTo>
                      <a:pt x="0" y="123"/>
                    </a:lnTo>
                    <a:lnTo>
                      <a:pt x="2" y="0"/>
                    </a:lnTo>
                    <a:lnTo>
                      <a:pt x="149" y="0"/>
                    </a:lnTo>
                    <a:lnTo>
                      <a:pt x="153" y="0"/>
                    </a:lnTo>
                    <a:lnTo>
                      <a:pt x="151" y="123"/>
                    </a:lnTo>
                    <a:lnTo>
                      <a:pt x="5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6" name="Freeform 1367"/>
              <p:cNvSpPr>
                <a:spLocks/>
              </p:cNvSpPr>
              <p:nvPr/>
            </p:nvSpPr>
            <p:spPr bwMode="auto">
              <a:xfrm>
                <a:off x="13965" y="11167"/>
                <a:ext cx="154" cy="123"/>
              </a:xfrm>
              <a:custGeom>
                <a:avLst/>
                <a:gdLst>
                  <a:gd name="T0" fmla="*/ 2 w 154"/>
                  <a:gd name="T1" fmla="*/ 0 h 123"/>
                  <a:gd name="T2" fmla="*/ 152 w 154"/>
                  <a:gd name="T3" fmla="*/ 0 h 123"/>
                  <a:gd name="T4" fmla="*/ 154 w 154"/>
                  <a:gd name="T5" fmla="*/ 0 h 123"/>
                  <a:gd name="T6" fmla="*/ 154 w 154"/>
                  <a:gd name="T7" fmla="*/ 121 h 123"/>
                  <a:gd name="T8" fmla="*/ 139 w 154"/>
                  <a:gd name="T9" fmla="*/ 121 h 123"/>
                  <a:gd name="T10" fmla="*/ 18 w 154"/>
                  <a:gd name="T11" fmla="*/ 123 h 123"/>
                  <a:gd name="T12" fmla="*/ 0 w 154"/>
                  <a:gd name="T13" fmla="*/ 123 h 123"/>
                  <a:gd name="T14" fmla="*/ 2 w 154"/>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2" y="0"/>
                    </a:moveTo>
                    <a:lnTo>
                      <a:pt x="152" y="0"/>
                    </a:lnTo>
                    <a:lnTo>
                      <a:pt x="154" y="0"/>
                    </a:lnTo>
                    <a:lnTo>
                      <a:pt x="154" y="121"/>
                    </a:lnTo>
                    <a:lnTo>
                      <a:pt x="139" y="121"/>
                    </a:lnTo>
                    <a:lnTo>
                      <a:pt x="18" y="123"/>
                    </a:lnTo>
                    <a:lnTo>
                      <a:pt x="0" y="123"/>
                    </a:lnTo>
                    <a:lnTo>
                      <a:pt x="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7" name="Freeform 1368"/>
              <p:cNvSpPr>
                <a:spLocks/>
              </p:cNvSpPr>
              <p:nvPr/>
            </p:nvSpPr>
            <p:spPr bwMode="auto">
              <a:xfrm>
                <a:off x="14119" y="11163"/>
                <a:ext cx="155" cy="125"/>
              </a:xfrm>
              <a:custGeom>
                <a:avLst/>
                <a:gdLst>
                  <a:gd name="T0" fmla="*/ 154 w 155"/>
                  <a:gd name="T1" fmla="*/ 0 h 125"/>
                  <a:gd name="T2" fmla="*/ 155 w 155"/>
                  <a:gd name="T3" fmla="*/ 123 h 125"/>
                  <a:gd name="T4" fmla="*/ 104 w 155"/>
                  <a:gd name="T5" fmla="*/ 125 h 125"/>
                  <a:gd name="T6" fmla="*/ 0 w 155"/>
                  <a:gd name="T7" fmla="*/ 125 h 125"/>
                  <a:gd name="T8" fmla="*/ 0 w 155"/>
                  <a:gd name="T9" fmla="*/ 4 h 125"/>
                  <a:gd name="T10" fmla="*/ 123 w 155"/>
                  <a:gd name="T11" fmla="*/ 0 h 125"/>
                  <a:gd name="T12" fmla="*/ 154 w 155"/>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154" y="0"/>
                    </a:moveTo>
                    <a:lnTo>
                      <a:pt x="155" y="123"/>
                    </a:lnTo>
                    <a:lnTo>
                      <a:pt x="104" y="125"/>
                    </a:lnTo>
                    <a:lnTo>
                      <a:pt x="0" y="125"/>
                    </a:lnTo>
                    <a:lnTo>
                      <a:pt x="0" y="4"/>
                    </a:lnTo>
                    <a:lnTo>
                      <a:pt x="123" y="0"/>
                    </a:lnTo>
                    <a:lnTo>
                      <a:pt x="15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8" name="Freeform 1369"/>
              <p:cNvSpPr>
                <a:spLocks/>
              </p:cNvSpPr>
              <p:nvPr/>
            </p:nvSpPr>
            <p:spPr bwMode="auto">
              <a:xfrm>
                <a:off x="14908" y="11138"/>
                <a:ext cx="134" cy="127"/>
              </a:xfrm>
              <a:custGeom>
                <a:avLst/>
                <a:gdLst>
                  <a:gd name="T0" fmla="*/ 37 w 134"/>
                  <a:gd name="T1" fmla="*/ 125 h 127"/>
                  <a:gd name="T2" fmla="*/ 6 w 134"/>
                  <a:gd name="T3" fmla="*/ 127 h 127"/>
                  <a:gd name="T4" fmla="*/ 0 w 134"/>
                  <a:gd name="T5" fmla="*/ 6 h 127"/>
                  <a:gd name="T6" fmla="*/ 111 w 134"/>
                  <a:gd name="T7" fmla="*/ 0 h 127"/>
                  <a:gd name="T8" fmla="*/ 121 w 134"/>
                  <a:gd name="T9" fmla="*/ 22 h 127"/>
                  <a:gd name="T10" fmla="*/ 121 w 134"/>
                  <a:gd name="T11" fmla="*/ 45 h 127"/>
                  <a:gd name="T12" fmla="*/ 123 w 134"/>
                  <a:gd name="T13" fmla="*/ 60 h 127"/>
                  <a:gd name="T14" fmla="*/ 131 w 134"/>
                  <a:gd name="T15" fmla="*/ 87 h 127"/>
                  <a:gd name="T16" fmla="*/ 129 w 134"/>
                  <a:gd name="T17" fmla="*/ 104 h 127"/>
                  <a:gd name="T18" fmla="*/ 134 w 134"/>
                  <a:gd name="T19" fmla="*/ 121 h 127"/>
                  <a:gd name="T20" fmla="*/ 37 w 134"/>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27">
                    <a:moveTo>
                      <a:pt x="37" y="125"/>
                    </a:moveTo>
                    <a:lnTo>
                      <a:pt x="6" y="127"/>
                    </a:lnTo>
                    <a:lnTo>
                      <a:pt x="0" y="6"/>
                    </a:lnTo>
                    <a:lnTo>
                      <a:pt x="111" y="0"/>
                    </a:lnTo>
                    <a:lnTo>
                      <a:pt x="121" y="22"/>
                    </a:lnTo>
                    <a:lnTo>
                      <a:pt x="121" y="45"/>
                    </a:lnTo>
                    <a:lnTo>
                      <a:pt x="123" y="60"/>
                    </a:lnTo>
                    <a:lnTo>
                      <a:pt x="131" y="87"/>
                    </a:lnTo>
                    <a:lnTo>
                      <a:pt x="129" y="104"/>
                    </a:lnTo>
                    <a:lnTo>
                      <a:pt x="134" y="121"/>
                    </a:lnTo>
                    <a:lnTo>
                      <a:pt x="37"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09" name="Freeform 1370"/>
              <p:cNvSpPr>
                <a:spLocks/>
              </p:cNvSpPr>
              <p:nvPr/>
            </p:nvSpPr>
            <p:spPr bwMode="auto">
              <a:xfrm>
                <a:off x="14574" y="11154"/>
                <a:ext cx="156" cy="125"/>
              </a:xfrm>
              <a:custGeom>
                <a:avLst/>
                <a:gdLst>
                  <a:gd name="T0" fmla="*/ 10 w 156"/>
                  <a:gd name="T1" fmla="*/ 125 h 125"/>
                  <a:gd name="T2" fmla="*/ 4 w 156"/>
                  <a:gd name="T3" fmla="*/ 125 h 125"/>
                  <a:gd name="T4" fmla="*/ 0 w 156"/>
                  <a:gd name="T5" fmla="*/ 4 h 125"/>
                  <a:gd name="T6" fmla="*/ 90 w 156"/>
                  <a:gd name="T7" fmla="*/ 0 h 125"/>
                  <a:gd name="T8" fmla="*/ 90 w 156"/>
                  <a:gd name="T9" fmla="*/ 4 h 125"/>
                  <a:gd name="T10" fmla="*/ 152 w 156"/>
                  <a:gd name="T11" fmla="*/ 2 h 125"/>
                  <a:gd name="T12" fmla="*/ 156 w 156"/>
                  <a:gd name="T13" fmla="*/ 119 h 125"/>
                  <a:gd name="T14" fmla="*/ 131 w 156"/>
                  <a:gd name="T15" fmla="*/ 121 h 125"/>
                  <a:gd name="T16" fmla="*/ 10 w 156"/>
                  <a:gd name="T1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25">
                    <a:moveTo>
                      <a:pt x="10" y="125"/>
                    </a:moveTo>
                    <a:lnTo>
                      <a:pt x="4" y="125"/>
                    </a:lnTo>
                    <a:lnTo>
                      <a:pt x="0" y="4"/>
                    </a:lnTo>
                    <a:lnTo>
                      <a:pt x="90" y="0"/>
                    </a:lnTo>
                    <a:lnTo>
                      <a:pt x="90" y="4"/>
                    </a:lnTo>
                    <a:lnTo>
                      <a:pt x="152" y="2"/>
                    </a:lnTo>
                    <a:lnTo>
                      <a:pt x="156" y="119"/>
                    </a:lnTo>
                    <a:lnTo>
                      <a:pt x="131" y="121"/>
                    </a:lnTo>
                    <a:lnTo>
                      <a:pt x="1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0" name="Freeform 1371"/>
              <p:cNvSpPr>
                <a:spLocks/>
              </p:cNvSpPr>
              <p:nvPr/>
            </p:nvSpPr>
            <p:spPr bwMode="auto">
              <a:xfrm>
                <a:off x="14726" y="11144"/>
                <a:ext cx="188" cy="129"/>
              </a:xfrm>
              <a:custGeom>
                <a:avLst/>
                <a:gdLst>
                  <a:gd name="T0" fmla="*/ 0 w 188"/>
                  <a:gd name="T1" fmla="*/ 12 h 129"/>
                  <a:gd name="T2" fmla="*/ 0 w 188"/>
                  <a:gd name="T3" fmla="*/ 8 h 129"/>
                  <a:gd name="T4" fmla="*/ 92 w 188"/>
                  <a:gd name="T5" fmla="*/ 4 h 129"/>
                  <a:gd name="T6" fmla="*/ 182 w 188"/>
                  <a:gd name="T7" fmla="*/ 0 h 129"/>
                  <a:gd name="T8" fmla="*/ 188 w 188"/>
                  <a:gd name="T9" fmla="*/ 121 h 129"/>
                  <a:gd name="T10" fmla="*/ 100 w 188"/>
                  <a:gd name="T11" fmla="*/ 125 h 129"/>
                  <a:gd name="T12" fmla="*/ 4 w 188"/>
                  <a:gd name="T13" fmla="*/ 129 h 129"/>
                  <a:gd name="T14" fmla="*/ 0 w 188"/>
                  <a:gd name="T15" fmla="*/ 12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29">
                    <a:moveTo>
                      <a:pt x="0" y="12"/>
                    </a:moveTo>
                    <a:lnTo>
                      <a:pt x="0" y="8"/>
                    </a:lnTo>
                    <a:lnTo>
                      <a:pt x="92" y="4"/>
                    </a:lnTo>
                    <a:lnTo>
                      <a:pt x="182" y="0"/>
                    </a:lnTo>
                    <a:lnTo>
                      <a:pt x="188" y="121"/>
                    </a:lnTo>
                    <a:lnTo>
                      <a:pt x="100" y="125"/>
                    </a:lnTo>
                    <a:lnTo>
                      <a:pt x="4" y="129"/>
                    </a:lnTo>
                    <a:lnTo>
                      <a:pt x="0"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1" name="Freeform 1372"/>
              <p:cNvSpPr>
                <a:spLocks/>
              </p:cNvSpPr>
              <p:nvPr/>
            </p:nvSpPr>
            <p:spPr bwMode="auto">
              <a:xfrm>
                <a:off x="13240" y="11161"/>
                <a:ext cx="94" cy="125"/>
              </a:xfrm>
              <a:custGeom>
                <a:avLst/>
                <a:gdLst>
                  <a:gd name="T0" fmla="*/ 92 w 94"/>
                  <a:gd name="T1" fmla="*/ 125 h 125"/>
                  <a:gd name="T2" fmla="*/ 53 w 94"/>
                  <a:gd name="T3" fmla="*/ 125 h 125"/>
                  <a:gd name="T4" fmla="*/ 0 w 94"/>
                  <a:gd name="T5" fmla="*/ 123 h 125"/>
                  <a:gd name="T6" fmla="*/ 2 w 94"/>
                  <a:gd name="T7" fmla="*/ 0 h 125"/>
                  <a:gd name="T8" fmla="*/ 94 w 94"/>
                  <a:gd name="T9" fmla="*/ 2 h 125"/>
                  <a:gd name="T10" fmla="*/ 92 w 94"/>
                  <a:gd name="T11" fmla="*/ 125 h 125"/>
                </a:gdLst>
                <a:ahLst/>
                <a:cxnLst>
                  <a:cxn ang="0">
                    <a:pos x="T0" y="T1"/>
                  </a:cxn>
                  <a:cxn ang="0">
                    <a:pos x="T2" y="T3"/>
                  </a:cxn>
                  <a:cxn ang="0">
                    <a:pos x="T4" y="T5"/>
                  </a:cxn>
                  <a:cxn ang="0">
                    <a:pos x="T6" y="T7"/>
                  </a:cxn>
                  <a:cxn ang="0">
                    <a:pos x="T8" y="T9"/>
                  </a:cxn>
                  <a:cxn ang="0">
                    <a:pos x="T10" y="T11"/>
                  </a:cxn>
                </a:cxnLst>
                <a:rect l="0" t="0" r="r" b="b"/>
                <a:pathLst>
                  <a:path w="94" h="125">
                    <a:moveTo>
                      <a:pt x="92" y="125"/>
                    </a:moveTo>
                    <a:lnTo>
                      <a:pt x="53" y="125"/>
                    </a:lnTo>
                    <a:lnTo>
                      <a:pt x="0" y="123"/>
                    </a:lnTo>
                    <a:lnTo>
                      <a:pt x="2" y="0"/>
                    </a:lnTo>
                    <a:lnTo>
                      <a:pt x="94" y="2"/>
                    </a:lnTo>
                    <a:lnTo>
                      <a:pt x="92"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2" name="Freeform 1373"/>
              <p:cNvSpPr>
                <a:spLocks/>
              </p:cNvSpPr>
              <p:nvPr/>
            </p:nvSpPr>
            <p:spPr bwMode="auto">
              <a:xfrm>
                <a:off x="13332" y="11163"/>
                <a:ext cx="92" cy="125"/>
              </a:xfrm>
              <a:custGeom>
                <a:avLst/>
                <a:gdLst>
                  <a:gd name="T0" fmla="*/ 90 w 92"/>
                  <a:gd name="T1" fmla="*/ 125 h 125"/>
                  <a:gd name="T2" fmla="*/ 0 w 92"/>
                  <a:gd name="T3" fmla="*/ 123 h 125"/>
                  <a:gd name="T4" fmla="*/ 2 w 92"/>
                  <a:gd name="T5" fmla="*/ 0 h 125"/>
                  <a:gd name="T6" fmla="*/ 29 w 92"/>
                  <a:gd name="T7" fmla="*/ 2 h 125"/>
                  <a:gd name="T8" fmla="*/ 92 w 92"/>
                  <a:gd name="T9" fmla="*/ 2 h 125"/>
                  <a:gd name="T10" fmla="*/ 90 w 92"/>
                  <a:gd name="T11" fmla="*/ 125 h 125"/>
                </a:gdLst>
                <a:ahLst/>
                <a:cxnLst>
                  <a:cxn ang="0">
                    <a:pos x="T0" y="T1"/>
                  </a:cxn>
                  <a:cxn ang="0">
                    <a:pos x="T2" y="T3"/>
                  </a:cxn>
                  <a:cxn ang="0">
                    <a:pos x="T4" y="T5"/>
                  </a:cxn>
                  <a:cxn ang="0">
                    <a:pos x="T6" y="T7"/>
                  </a:cxn>
                  <a:cxn ang="0">
                    <a:pos x="T8" y="T9"/>
                  </a:cxn>
                  <a:cxn ang="0">
                    <a:pos x="T10" y="T11"/>
                  </a:cxn>
                </a:cxnLst>
                <a:rect l="0" t="0" r="r" b="b"/>
                <a:pathLst>
                  <a:path w="92" h="125">
                    <a:moveTo>
                      <a:pt x="90" y="125"/>
                    </a:moveTo>
                    <a:lnTo>
                      <a:pt x="0" y="123"/>
                    </a:lnTo>
                    <a:lnTo>
                      <a:pt x="2" y="0"/>
                    </a:lnTo>
                    <a:lnTo>
                      <a:pt x="29" y="2"/>
                    </a:lnTo>
                    <a:lnTo>
                      <a:pt x="92" y="2"/>
                    </a:lnTo>
                    <a:lnTo>
                      <a:pt x="9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3" name="Freeform 1374"/>
              <p:cNvSpPr>
                <a:spLocks/>
              </p:cNvSpPr>
              <p:nvPr/>
            </p:nvSpPr>
            <p:spPr bwMode="auto">
              <a:xfrm>
                <a:off x="13422" y="11165"/>
                <a:ext cx="123" cy="123"/>
              </a:xfrm>
              <a:custGeom>
                <a:avLst/>
                <a:gdLst>
                  <a:gd name="T0" fmla="*/ 52 w 123"/>
                  <a:gd name="T1" fmla="*/ 123 h 123"/>
                  <a:gd name="T2" fmla="*/ 0 w 123"/>
                  <a:gd name="T3" fmla="*/ 123 h 123"/>
                  <a:gd name="T4" fmla="*/ 2 w 123"/>
                  <a:gd name="T5" fmla="*/ 0 h 123"/>
                  <a:gd name="T6" fmla="*/ 61 w 123"/>
                  <a:gd name="T7" fmla="*/ 2 h 123"/>
                  <a:gd name="T8" fmla="*/ 123 w 123"/>
                  <a:gd name="T9" fmla="*/ 2 h 123"/>
                  <a:gd name="T10" fmla="*/ 123 w 123"/>
                  <a:gd name="T11" fmla="*/ 123 h 123"/>
                  <a:gd name="T12" fmla="*/ 52 w 12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3" h="123">
                    <a:moveTo>
                      <a:pt x="52" y="123"/>
                    </a:moveTo>
                    <a:lnTo>
                      <a:pt x="0" y="123"/>
                    </a:lnTo>
                    <a:lnTo>
                      <a:pt x="2" y="0"/>
                    </a:lnTo>
                    <a:lnTo>
                      <a:pt x="61" y="2"/>
                    </a:lnTo>
                    <a:lnTo>
                      <a:pt x="123" y="2"/>
                    </a:lnTo>
                    <a:lnTo>
                      <a:pt x="123" y="123"/>
                    </a:lnTo>
                    <a:lnTo>
                      <a:pt x="5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4" name="Freeform 1375"/>
              <p:cNvSpPr>
                <a:spLocks/>
              </p:cNvSpPr>
              <p:nvPr/>
            </p:nvSpPr>
            <p:spPr bwMode="auto">
              <a:xfrm>
                <a:off x="12754" y="11181"/>
                <a:ext cx="178" cy="270"/>
              </a:xfrm>
              <a:custGeom>
                <a:avLst/>
                <a:gdLst>
                  <a:gd name="T0" fmla="*/ 173 w 178"/>
                  <a:gd name="T1" fmla="*/ 270 h 270"/>
                  <a:gd name="T2" fmla="*/ 4 w 178"/>
                  <a:gd name="T3" fmla="*/ 265 h 270"/>
                  <a:gd name="T4" fmla="*/ 4 w 178"/>
                  <a:gd name="T5" fmla="*/ 215 h 270"/>
                  <a:gd name="T6" fmla="*/ 0 w 178"/>
                  <a:gd name="T7" fmla="*/ 215 h 270"/>
                  <a:gd name="T8" fmla="*/ 4 w 178"/>
                  <a:gd name="T9" fmla="*/ 123 h 270"/>
                  <a:gd name="T10" fmla="*/ 6 w 178"/>
                  <a:gd name="T11" fmla="*/ 94 h 270"/>
                  <a:gd name="T12" fmla="*/ 2 w 178"/>
                  <a:gd name="T13" fmla="*/ 92 h 270"/>
                  <a:gd name="T14" fmla="*/ 6 w 178"/>
                  <a:gd name="T15" fmla="*/ 9 h 270"/>
                  <a:gd name="T16" fmla="*/ 8 w 178"/>
                  <a:gd name="T17" fmla="*/ 9 h 270"/>
                  <a:gd name="T18" fmla="*/ 11 w 178"/>
                  <a:gd name="T19" fmla="*/ 15 h 270"/>
                  <a:gd name="T20" fmla="*/ 17 w 178"/>
                  <a:gd name="T21" fmla="*/ 11 h 270"/>
                  <a:gd name="T22" fmla="*/ 31 w 178"/>
                  <a:gd name="T23" fmla="*/ 15 h 270"/>
                  <a:gd name="T24" fmla="*/ 32 w 178"/>
                  <a:gd name="T25" fmla="*/ 19 h 270"/>
                  <a:gd name="T26" fmla="*/ 40 w 178"/>
                  <a:gd name="T27" fmla="*/ 19 h 270"/>
                  <a:gd name="T28" fmla="*/ 54 w 178"/>
                  <a:gd name="T29" fmla="*/ 15 h 270"/>
                  <a:gd name="T30" fmla="*/ 56 w 178"/>
                  <a:gd name="T31" fmla="*/ 17 h 270"/>
                  <a:gd name="T32" fmla="*/ 59 w 178"/>
                  <a:gd name="T33" fmla="*/ 15 h 270"/>
                  <a:gd name="T34" fmla="*/ 61 w 178"/>
                  <a:gd name="T35" fmla="*/ 19 h 270"/>
                  <a:gd name="T36" fmla="*/ 79 w 178"/>
                  <a:gd name="T37" fmla="*/ 19 h 270"/>
                  <a:gd name="T38" fmla="*/ 80 w 178"/>
                  <a:gd name="T39" fmla="*/ 21 h 270"/>
                  <a:gd name="T40" fmla="*/ 90 w 178"/>
                  <a:gd name="T41" fmla="*/ 19 h 270"/>
                  <a:gd name="T42" fmla="*/ 96 w 178"/>
                  <a:gd name="T43" fmla="*/ 28 h 270"/>
                  <a:gd name="T44" fmla="*/ 98 w 178"/>
                  <a:gd name="T45" fmla="*/ 28 h 270"/>
                  <a:gd name="T46" fmla="*/ 100 w 178"/>
                  <a:gd name="T47" fmla="*/ 19 h 270"/>
                  <a:gd name="T48" fmla="*/ 107 w 178"/>
                  <a:gd name="T49" fmla="*/ 21 h 270"/>
                  <a:gd name="T50" fmla="*/ 117 w 178"/>
                  <a:gd name="T51" fmla="*/ 17 h 270"/>
                  <a:gd name="T52" fmla="*/ 125 w 178"/>
                  <a:gd name="T53" fmla="*/ 15 h 270"/>
                  <a:gd name="T54" fmla="*/ 125 w 178"/>
                  <a:gd name="T55" fmla="*/ 7 h 270"/>
                  <a:gd name="T56" fmla="*/ 128 w 178"/>
                  <a:gd name="T57" fmla="*/ 2 h 270"/>
                  <a:gd name="T58" fmla="*/ 130 w 178"/>
                  <a:gd name="T59" fmla="*/ 3 h 270"/>
                  <a:gd name="T60" fmla="*/ 128 w 178"/>
                  <a:gd name="T61" fmla="*/ 11 h 270"/>
                  <a:gd name="T62" fmla="*/ 132 w 178"/>
                  <a:gd name="T63" fmla="*/ 13 h 270"/>
                  <a:gd name="T64" fmla="*/ 142 w 178"/>
                  <a:gd name="T65" fmla="*/ 0 h 270"/>
                  <a:gd name="T66" fmla="*/ 144 w 178"/>
                  <a:gd name="T67" fmla="*/ 0 h 270"/>
                  <a:gd name="T68" fmla="*/ 144 w 178"/>
                  <a:gd name="T69" fmla="*/ 9 h 270"/>
                  <a:gd name="T70" fmla="*/ 148 w 178"/>
                  <a:gd name="T71" fmla="*/ 11 h 270"/>
                  <a:gd name="T72" fmla="*/ 150 w 178"/>
                  <a:gd name="T73" fmla="*/ 0 h 270"/>
                  <a:gd name="T74" fmla="*/ 153 w 178"/>
                  <a:gd name="T75" fmla="*/ 0 h 270"/>
                  <a:gd name="T76" fmla="*/ 155 w 178"/>
                  <a:gd name="T77" fmla="*/ 7 h 270"/>
                  <a:gd name="T78" fmla="*/ 159 w 178"/>
                  <a:gd name="T79" fmla="*/ 5 h 270"/>
                  <a:gd name="T80" fmla="*/ 157 w 178"/>
                  <a:gd name="T81" fmla="*/ 90 h 270"/>
                  <a:gd name="T82" fmla="*/ 178 w 178"/>
                  <a:gd name="T83" fmla="*/ 92 h 270"/>
                  <a:gd name="T84" fmla="*/ 173 w 178"/>
                  <a:gd name="T8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270">
                    <a:moveTo>
                      <a:pt x="173" y="270"/>
                    </a:moveTo>
                    <a:lnTo>
                      <a:pt x="4" y="265"/>
                    </a:lnTo>
                    <a:lnTo>
                      <a:pt x="4" y="215"/>
                    </a:lnTo>
                    <a:lnTo>
                      <a:pt x="0" y="215"/>
                    </a:lnTo>
                    <a:lnTo>
                      <a:pt x="4" y="123"/>
                    </a:lnTo>
                    <a:lnTo>
                      <a:pt x="6" y="94"/>
                    </a:lnTo>
                    <a:lnTo>
                      <a:pt x="2" y="92"/>
                    </a:lnTo>
                    <a:lnTo>
                      <a:pt x="6" y="9"/>
                    </a:lnTo>
                    <a:lnTo>
                      <a:pt x="8" y="9"/>
                    </a:lnTo>
                    <a:lnTo>
                      <a:pt x="11" y="15"/>
                    </a:lnTo>
                    <a:lnTo>
                      <a:pt x="17" y="11"/>
                    </a:lnTo>
                    <a:lnTo>
                      <a:pt x="31" y="15"/>
                    </a:lnTo>
                    <a:lnTo>
                      <a:pt x="32" y="19"/>
                    </a:lnTo>
                    <a:lnTo>
                      <a:pt x="40" y="19"/>
                    </a:lnTo>
                    <a:lnTo>
                      <a:pt x="54" y="15"/>
                    </a:lnTo>
                    <a:lnTo>
                      <a:pt x="56" y="17"/>
                    </a:lnTo>
                    <a:lnTo>
                      <a:pt x="59" y="15"/>
                    </a:lnTo>
                    <a:lnTo>
                      <a:pt x="61" y="19"/>
                    </a:lnTo>
                    <a:lnTo>
                      <a:pt x="79" y="19"/>
                    </a:lnTo>
                    <a:lnTo>
                      <a:pt x="80" y="21"/>
                    </a:lnTo>
                    <a:lnTo>
                      <a:pt x="90" y="19"/>
                    </a:lnTo>
                    <a:lnTo>
                      <a:pt x="96" y="28"/>
                    </a:lnTo>
                    <a:lnTo>
                      <a:pt x="98" y="28"/>
                    </a:lnTo>
                    <a:lnTo>
                      <a:pt x="100" y="19"/>
                    </a:lnTo>
                    <a:lnTo>
                      <a:pt x="107" y="21"/>
                    </a:lnTo>
                    <a:lnTo>
                      <a:pt x="117" y="17"/>
                    </a:lnTo>
                    <a:lnTo>
                      <a:pt x="125" y="15"/>
                    </a:lnTo>
                    <a:lnTo>
                      <a:pt x="125" y="7"/>
                    </a:lnTo>
                    <a:lnTo>
                      <a:pt x="128" y="2"/>
                    </a:lnTo>
                    <a:lnTo>
                      <a:pt x="130" y="3"/>
                    </a:lnTo>
                    <a:lnTo>
                      <a:pt x="128" y="11"/>
                    </a:lnTo>
                    <a:lnTo>
                      <a:pt x="132" y="13"/>
                    </a:lnTo>
                    <a:lnTo>
                      <a:pt x="142" y="0"/>
                    </a:lnTo>
                    <a:lnTo>
                      <a:pt x="144" y="0"/>
                    </a:lnTo>
                    <a:lnTo>
                      <a:pt x="144" y="9"/>
                    </a:lnTo>
                    <a:lnTo>
                      <a:pt x="148" y="11"/>
                    </a:lnTo>
                    <a:lnTo>
                      <a:pt x="150" y="0"/>
                    </a:lnTo>
                    <a:lnTo>
                      <a:pt x="153" y="0"/>
                    </a:lnTo>
                    <a:lnTo>
                      <a:pt x="155" y="7"/>
                    </a:lnTo>
                    <a:lnTo>
                      <a:pt x="159" y="5"/>
                    </a:lnTo>
                    <a:lnTo>
                      <a:pt x="157" y="90"/>
                    </a:lnTo>
                    <a:lnTo>
                      <a:pt x="178" y="92"/>
                    </a:lnTo>
                    <a:lnTo>
                      <a:pt x="173" y="27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5" name="Freeform 1376"/>
              <p:cNvSpPr>
                <a:spLocks/>
              </p:cNvSpPr>
              <p:nvPr/>
            </p:nvSpPr>
            <p:spPr bwMode="auto">
              <a:xfrm>
                <a:off x="15029" y="11165"/>
                <a:ext cx="242" cy="121"/>
              </a:xfrm>
              <a:custGeom>
                <a:avLst/>
                <a:gdLst>
                  <a:gd name="T0" fmla="*/ 156 w 242"/>
                  <a:gd name="T1" fmla="*/ 114 h 121"/>
                  <a:gd name="T2" fmla="*/ 17 w 242"/>
                  <a:gd name="T3" fmla="*/ 121 h 121"/>
                  <a:gd name="T4" fmla="*/ 10 w 242"/>
                  <a:gd name="T5" fmla="*/ 108 h 121"/>
                  <a:gd name="T6" fmla="*/ 13 w 242"/>
                  <a:gd name="T7" fmla="*/ 94 h 121"/>
                  <a:gd name="T8" fmla="*/ 8 w 242"/>
                  <a:gd name="T9" fmla="*/ 77 h 121"/>
                  <a:gd name="T10" fmla="*/ 10 w 242"/>
                  <a:gd name="T11" fmla="*/ 60 h 121"/>
                  <a:gd name="T12" fmla="*/ 2 w 242"/>
                  <a:gd name="T13" fmla="*/ 33 h 121"/>
                  <a:gd name="T14" fmla="*/ 0 w 242"/>
                  <a:gd name="T15" fmla="*/ 18 h 121"/>
                  <a:gd name="T16" fmla="*/ 88 w 242"/>
                  <a:gd name="T17" fmla="*/ 12 h 121"/>
                  <a:gd name="T18" fmla="*/ 207 w 242"/>
                  <a:gd name="T19" fmla="*/ 6 h 121"/>
                  <a:gd name="T20" fmla="*/ 238 w 242"/>
                  <a:gd name="T21" fmla="*/ 0 h 121"/>
                  <a:gd name="T22" fmla="*/ 240 w 242"/>
                  <a:gd name="T23" fmla="*/ 31 h 121"/>
                  <a:gd name="T24" fmla="*/ 242 w 242"/>
                  <a:gd name="T25" fmla="*/ 62 h 121"/>
                  <a:gd name="T26" fmla="*/ 152 w 242"/>
                  <a:gd name="T27" fmla="*/ 67 h 121"/>
                  <a:gd name="T28" fmla="*/ 156 w 242"/>
                  <a:gd name="T2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21">
                    <a:moveTo>
                      <a:pt x="156" y="114"/>
                    </a:moveTo>
                    <a:lnTo>
                      <a:pt x="17" y="121"/>
                    </a:lnTo>
                    <a:lnTo>
                      <a:pt x="10" y="108"/>
                    </a:lnTo>
                    <a:lnTo>
                      <a:pt x="13" y="94"/>
                    </a:lnTo>
                    <a:lnTo>
                      <a:pt x="8" y="77"/>
                    </a:lnTo>
                    <a:lnTo>
                      <a:pt x="10" y="60"/>
                    </a:lnTo>
                    <a:lnTo>
                      <a:pt x="2" y="33"/>
                    </a:lnTo>
                    <a:lnTo>
                      <a:pt x="0" y="18"/>
                    </a:lnTo>
                    <a:lnTo>
                      <a:pt x="88" y="12"/>
                    </a:lnTo>
                    <a:lnTo>
                      <a:pt x="207" y="6"/>
                    </a:lnTo>
                    <a:lnTo>
                      <a:pt x="238" y="0"/>
                    </a:lnTo>
                    <a:lnTo>
                      <a:pt x="240" y="31"/>
                    </a:lnTo>
                    <a:lnTo>
                      <a:pt x="242" y="62"/>
                    </a:lnTo>
                    <a:lnTo>
                      <a:pt x="152" y="67"/>
                    </a:lnTo>
                    <a:lnTo>
                      <a:pt x="156"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6" name="Freeform 1377"/>
              <p:cNvSpPr>
                <a:spLocks/>
              </p:cNvSpPr>
              <p:nvPr/>
            </p:nvSpPr>
            <p:spPr bwMode="auto">
              <a:xfrm>
                <a:off x="12040" y="11163"/>
                <a:ext cx="238" cy="258"/>
              </a:xfrm>
              <a:custGeom>
                <a:avLst/>
                <a:gdLst>
                  <a:gd name="T0" fmla="*/ 55 w 238"/>
                  <a:gd name="T1" fmla="*/ 242 h 258"/>
                  <a:gd name="T2" fmla="*/ 0 w 238"/>
                  <a:gd name="T3" fmla="*/ 237 h 258"/>
                  <a:gd name="T4" fmla="*/ 13 w 238"/>
                  <a:gd name="T5" fmla="*/ 69 h 258"/>
                  <a:gd name="T6" fmla="*/ 17 w 238"/>
                  <a:gd name="T7" fmla="*/ 25 h 258"/>
                  <a:gd name="T8" fmla="*/ 23 w 238"/>
                  <a:gd name="T9" fmla="*/ 21 h 258"/>
                  <a:gd name="T10" fmla="*/ 30 w 238"/>
                  <a:gd name="T11" fmla="*/ 21 h 258"/>
                  <a:gd name="T12" fmla="*/ 38 w 238"/>
                  <a:gd name="T13" fmla="*/ 6 h 258"/>
                  <a:gd name="T14" fmla="*/ 42 w 238"/>
                  <a:gd name="T15" fmla="*/ 2 h 258"/>
                  <a:gd name="T16" fmla="*/ 49 w 238"/>
                  <a:gd name="T17" fmla="*/ 4 h 258"/>
                  <a:gd name="T18" fmla="*/ 53 w 238"/>
                  <a:gd name="T19" fmla="*/ 8 h 258"/>
                  <a:gd name="T20" fmla="*/ 61 w 238"/>
                  <a:gd name="T21" fmla="*/ 6 h 258"/>
                  <a:gd name="T22" fmla="*/ 67 w 238"/>
                  <a:gd name="T23" fmla="*/ 0 h 258"/>
                  <a:gd name="T24" fmla="*/ 226 w 238"/>
                  <a:gd name="T25" fmla="*/ 10 h 258"/>
                  <a:gd name="T26" fmla="*/ 228 w 238"/>
                  <a:gd name="T27" fmla="*/ 6 h 258"/>
                  <a:gd name="T28" fmla="*/ 236 w 238"/>
                  <a:gd name="T29" fmla="*/ 6 h 258"/>
                  <a:gd name="T30" fmla="*/ 230 w 238"/>
                  <a:gd name="T31" fmla="*/ 83 h 258"/>
                  <a:gd name="T32" fmla="*/ 238 w 238"/>
                  <a:gd name="T33" fmla="*/ 85 h 258"/>
                  <a:gd name="T34" fmla="*/ 236 w 238"/>
                  <a:gd name="T35" fmla="*/ 116 h 258"/>
                  <a:gd name="T36" fmla="*/ 230 w 238"/>
                  <a:gd name="T37" fmla="*/ 204 h 258"/>
                  <a:gd name="T38" fmla="*/ 238 w 238"/>
                  <a:gd name="T39" fmla="*/ 204 h 258"/>
                  <a:gd name="T40" fmla="*/ 234 w 238"/>
                  <a:gd name="T41" fmla="*/ 258 h 258"/>
                  <a:gd name="T42" fmla="*/ 55 w 238"/>
                  <a:gd name="T4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8">
                    <a:moveTo>
                      <a:pt x="55" y="242"/>
                    </a:moveTo>
                    <a:lnTo>
                      <a:pt x="0" y="237"/>
                    </a:lnTo>
                    <a:lnTo>
                      <a:pt x="13" y="69"/>
                    </a:lnTo>
                    <a:lnTo>
                      <a:pt x="17" y="25"/>
                    </a:lnTo>
                    <a:lnTo>
                      <a:pt x="23" y="21"/>
                    </a:lnTo>
                    <a:lnTo>
                      <a:pt x="30" y="21"/>
                    </a:lnTo>
                    <a:lnTo>
                      <a:pt x="38" y="6"/>
                    </a:lnTo>
                    <a:lnTo>
                      <a:pt x="42" y="2"/>
                    </a:lnTo>
                    <a:lnTo>
                      <a:pt x="49" y="4"/>
                    </a:lnTo>
                    <a:lnTo>
                      <a:pt x="53" y="8"/>
                    </a:lnTo>
                    <a:lnTo>
                      <a:pt x="61" y="6"/>
                    </a:lnTo>
                    <a:lnTo>
                      <a:pt x="67" y="0"/>
                    </a:lnTo>
                    <a:lnTo>
                      <a:pt x="226" y="10"/>
                    </a:lnTo>
                    <a:lnTo>
                      <a:pt x="228" y="6"/>
                    </a:lnTo>
                    <a:lnTo>
                      <a:pt x="236" y="6"/>
                    </a:lnTo>
                    <a:lnTo>
                      <a:pt x="230" y="83"/>
                    </a:lnTo>
                    <a:lnTo>
                      <a:pt x="238" y="85"/>
                    </a:lnTo>
                    <a:lnTo>
                      <a:pt x="236" y="116"/>
                    </a:lnTo>
                    <a:lnTo>
                      <a:pt x="230" y="204"/>
                    </a:lnTo>
                    <a:lnTo>
                      <a:pt x="238" y="204"/>
                    </a:lnTo>
                    <a:lnTo>
                      <a:pt x="234" y="258"/>
                    </a:lnTo>
                    <a:lnTo>
                      <a:pt x="55" y="2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7" name="Freeform 1378"/>
              <p:cNvSpPr>
                <a:spLocks/>
              </p:cNvSpPr>
              <p:nvPr/>
            </p:nvSpPr>
            <p:spPr bwMode="auto">
              <a:xfrm>
                <a:off x="9983" y="10941"/>
                <a:ext cx="44" cy="215"/>
              </a:xfrm>
              <a:custGeom>
                <a:avLst/>
                <a:gdLst>
                  <a:gd name="T0" fmla="*/ 0 w 44"/>
                  <a:gd name="T1" fmla="*/ 0 h 215"/>
                  <a:gd name="T2" fmla="*/ 2 w 44"/>
                  <a:gd name="T3" fmla="*/ 0 h 215"/>
                  <a:gd name="T4" fmla="*/ 6 w 44"/>
                  <a:gd name="T5" fmla="*/ 7 h 215"/>
                  <a:gd name="T6" fmla="*/ 10 w 44"/>
                  <a:gd name="T7" fmla="*/ 28 h 215"/>
                  <a:gd name="T8" fmla="*/ 44 w 44"/>
                  <a:gd name="T9" fmla="*/ 42 h 215"/>
                  <a:gd name="T10" fmla="*/ 31 w 44"/>
                  <a:gd name="T11" fmla="*/ 123 h 215"/>
                  <a:gd name="T12" fmla="*/ 16 w 44"/>
                  <a:gd name="T13" fmla="*/ 215 h 215"/>
                  <a:gd name="T14" fmla="*/ 0 w 44"/>
                  <a:gd name="T15" fmla="*/ 211 h 2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215">
                    <a:moveTo>
                      <a:pt x="0" y="0"/>
                    </a:moveTo>
                    <a:lnTo>
                      <a:pt x="2" y="0"/>
                    </a:lnTo>
                    <a:lnTo>
                      <a:pt x="6" y="7"/>
                    </a:lnTo>
                    <a:lnTo>
                      <a:pt x="10" y="28"/>
                    </a:lnTo>
                    <a:lnTo>
                      <a:pt x="44" y="42"/>
                    </a:lnTo>
                    <a:lnTo>
                      <a:pt x="31" y="123"/>
                    </a:lnTo>
                    <a:lnTo>
                      <a:pt x="16" y="215"/>
                    </a:lnTo>
                    <a:lnTo>
                      <a:pt x="0" y="2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8" name="Freeform 1379"/>
              <p:cNvSpPr>
                <a:spLocks/>
              </p:cNvSpPr>
              <p:nvPr/>
            </p:nvSpPr>
            <p:spPr bwMode="auto">
              <a:xfrm>
                <a:off x="15181" y="11225"/>
                <a:ext cx="130" cy="140"/>
              </a:xfrm>
              <a:custGeom>
                <a:avLst/>
                <a:gdLst>
                  <a:gd name="T0" fmla="*/ 69 w 130"/>
                  <a:gd name="T1" fmla="*/ 128 h 140"/>
                  <a:gd name="T2" fmla="*/ 40 w 130"/>
                  <a:gd name="T3" fmla="*/ 128 h 140"/>
                  <a:gd name="T4" fmla="*/ 9 w 130"/>
                  <a:gd name="T5" fmla="*/ 140 h 140"/>
                  <a:gd name="T6" fmla="*/ 4 w 130"/>
                  <a:gd name="T7" fmla="*/ 54 h 140"/>
                  <a:gd name="T8" fmla="*/ 0 w 130"/>
                  <a:gd name="T9" fmla="*/ 7 h 140"/>
                  <a:gd name="T10" fmla="*/ 90 w 130"/>
                  <a:gd name="T11" fmla="*/ 2 h 140"/>
                  <a:gd name="T12" fmla="*/ 121 w 130"/>
                  <a:gd name="T13" fmla="*/ 0 h 140"/>
                  <a:gd name="T14" fmla="*/ 130 w 130"/>
                  <a:gd name="T15" fmla="*/ 136 h 140"/>
                  <a:gd name="T16" fmla="*/ 113 w 130"/>
                  <a:gd name="T17" fmla="*/ 127 h 140"/>
                  <a:gd name="T18" fmla="*/ 105 w 130"/>
                  <a:gd name="T19" fmla="*/ 127 h 140"/>
                  <a:gd name="T20" fmla="*/ 98 w 130"/>
                  <a:gd name="T21" fmla="*/ 123 h 140"/>
                  <a:gd name="T22" fmla="*/ 84 w 130"/>
                  <a:gd name="T23" fmla="*/ 125 h 140"/>
                  <a:gd name="T24" fmla="*/ 69 w 130"/>
                  <a:gd name="T25"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40">
                    <a:moveTo>
                      <a:pt x="69" y="128"/>
                    </a:moveTo>
                    <a:lnTo>
                      <a:pt x="40" y="128"/>
                    </a:lnTo>
                    <a:lnTo>
                      <a:pt x="9" y="140"/>
                    </a:lnTo>
                    <a:lnTo>
                      <a:pt x="4" y="54"/>
                    </a:lnTo>
                    <a:lnTo>
                      <a:pt x="0" y="7"/>
                    </a:lnTo>
                    <a:lnTo>
                      <a:pt x="90" y="2"/>
                    </a:lnTo>
                    <a:lnTo>
                      <a:pt x="121" y="0"/>
                    </a:lnTo>
                    <a:lnTo>
                      <a:pt x="130" y="136"/>
                    </a:lnTo>
                    <a:lnTo>
                      <a:pt x="113" y="127"/>
                    </a:lnTo>
                    <a:lnTo>
                      <a:pt x="105" y="127"/>
                    </a:lnTo>
                    <a:lnTo>
                      <a:pt x="98" y="123"/>
                    </a:lnTo>
                    <a:lnTo>
                      <a:pt x="84" y="125"/>
                    </a:lnTo>
                    <a:lnTo>
                      <a:pt x="69"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9" name="Freeform 1380"/>
              <p:cNvSpPr>
                <a:spLocks/>
              </p:cNvSpPr>
              <p:nvPr/>
            </p:nvSpPr>
            <p:spPr bwMode="auto">
              <a:xfrm>
                <a:off x="10861" y="11112"/>
                <a:ext cx="416" cy="416"/>
              </a:xfrm>
              <a:custGeom>
                <a:avLst/>
                <a:gdLst>
                  <a:gd name="T0" fmla="*/ 374 w 416"/>
                  <a:gd name="T1" fmla="*/ 416 h 416"/>
                  <a:gd name="T2" fmla="*/ 5 w 416"/>
                  <a:gd name="T3" fmla="*/ 372 h 416"/>
                  <a:gd name="T4" fmla="*/ 0 w 416"/>
                  <a:gd name="T5" fmla="*/ 370 h 416"/>
                  <a:gd name="T6" fmla="*/ 17 w 416"/>
                  <a:gd name="T7" fmla="*/ 251 h 416"/>
                  <a:gd name="T8" fmla="*/ 27 w 416"/>
                  <a:gd name="T9" fmla="*/ 253 h 416"/>
                  <a:gd name="T10" fmla="*/ 40 w 416"/>
                  <a:gd name="T11" fmla="*/ 130 h 416"/>
                  <a:gd name="T12" fmla="*/ 36 w 416"/>
                  <a:gd name="T13" fmla="*/ 128 h 416"/>
                  <a:gd name="T14" fmla="*/ 52 w 416"/>
                  <a:gd name="T15" fmla="*/ 11 h 416"/>
                  <a:gd name="T16" fmla="*/ 48 w 416"/>
                  <a:gd name="T17" fmla="*/ 11 h 416"/>
                  <a:gd name="T18" fmla="*/ 48 w 416"/>
                  <a:gd name="T19" fmla="*/ 0 h 416"/>
                  <a:gd name="T20" fmla="*/ 155 w 416"/>
                  <a:gd name="T21" fmla="*/ 13 h 416"/>
                  <a:gd name="T22" fmla="*/ 155 w 416"/>
                  <a:gd name="T23" fmla="*/ 15 h 416"/>
                  <a:gd name="T24" fmla="*/ 414 w 416"/>
                  <a:gd name="T25" fmla="*/ 44 h 416"/>
                  <a:gd name="T26" fmla="*/ 414 w 416"/>
                  <a:gd name="T27" fmla="*/ 51 h 416"/>
                  <a:gd name="T28" fmla="*/ 416 w 416"/>
                  <a:gd name="T29" fmla="*/ 51 h 416"/>
                  <a:gd name="T30" fmla="*/ 374 w 416"/>
                  <a:gd name="T31" fmla="*/ 416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6" h="416">
                    <a:moveTo>
                      <a:pt x="374" y="416"/>
                    </a:moveTo>
                    <a:lnTo>
                      <a:pt x="5" y="372"/>
                    </a:lnTo>
                    <a:lnTo>
                      <a:pt x="0" y="370"/>
                    </a:lnTo>
                    <a:lnTo>
                      <a:pt x="17" y="251"/>
                    </a:lnTo>
                    <a:lnTo>
                      <a:pt x="27" y="253"/>
                    </a:lnTo>
                    <a:lnTo>
                      <a:pt x="40" y="130"/>
                    </a:lnTo>
                    <a:lnTo>
                      <a:pt x="36" y="128"/>
                    </a:lnTo>
                    <a:lnTo>
                      <a:pt x="52" y="11"/>
                    </a:lnTo>
                    <a:lnTo>
                      <a:pt x="48" y="11"/>
                    </a:lnTo>
                    <a:lnTo>
                      <a:pt x="48" y="0"/>
                    </a:lnTo>
                    <a:lnTo>
                      <a:pt x="155" y="13"/>
                    </a:lnTo>
                    <a:lnTo>
                      <a:pt x="155" y="15"/>
                    </a:lnTo>
                    <a:lnTo>
                      <a:pt x="414" y="44"/>
                    </a:lnTo>
                    <a:lnTo>
                      <a:pt x="414" y="51"/>
                    </a:lnTo>
                    <a:lnTo>
                      <a:pt x="416" y="51"/>
                    </a:lnTo>
                    <a:lnTo>
                      <a:pt x="374" y="4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0" name="Freeform 1381"/>
              <p:cNvSpPr>
                <a:spLocks/>
              </p:cNvSpPr>
              <p:nvPr/>
            </p:nvSpPr>
            <p:spPr bwMode="auto">
              <a:xfrm>
                <a:off x="12927" y="11273"/>
                <a:ext cx="265" cy="188"/>
              </a:xfrm>
              <a:custGeom>
                <a:avLst/>
                <a:gdLst>
                  <a:gd name="T0" fmla="*/ 265 w 265"/>
                  <a:gd name="T1" fmla="*/ 188 h 188"/>
                  <a:gd name="T2" fmla="*/ 71 w 265"/>
                  <a:gd name="T3" fmla="*/ 182 h 188"/>
                  <a:gd name="T4" fmla="*/ 0 w 265"/>
                  <a:gd name="T5" fmla="*/ 178 h 188"/>
                  <a:gd name="T6" fmla="*/ 5 w 265"/>
                  <a:gd name="T7" fmla="*/ 0 h 188"/>
                  <a:gd name="T8" fmla="*/ 65 w 265"/>
                  <a:gd name="T9" fmla="*/ 2 h 188"/>
                  <a:gd name="T10" fmla="*/ 65 w 265"/>
                  <a:gd name="T11" fmla="*/ 9 h 188"/>
                  <a:gd name="T12" fmla="*/ 73 w 265"/>
                  <a:gd name="T13" fmla="*/ 19 h 188"/>
                  <a:gd name="T14" fmla="*/ 99 w 265"/>
                  <a:gd name="T15" fmla="*/ 27 h 188"/>
                  <a:gd name="T16" fmla="*/ 121 w 265"/>
                  <a:gd name="T17" fmla="*/ 63 h 188"/>
                  <a:gd name="T18" fmla="*/ 138 w 265"/>
                  <a:gd name="T19" fmla="*/ 84 h 188"/>
                  <a:gd name="T20" fmla="*/ 146 w 265"/>
                  <a:gd name="T21" fmla="*/ 90 h 188"/>
                  <a:gd name="T22" fmla="*/ 163 w 265"/>
                  <a:gd name="T23" fmla="*/ 94 h 188"/>
                  <a:gd name="T24" fmla="*/ 169 w 265"/>
                  <a:gd name="T25" fmla="*/ 98 h 188"/>
                  <a:gd name="T26" fmla="*/ 172 w 265"/>
                  <a:gd name="T27" fmla="*/ 123 h 188"/>
                  <a:gd name="T28" fmla="*/ 194 w 265"/>
                  <a:gd name="T29" fmla="*/ 130 h 188"/>
                  <a:gd name="T30" fmla="*/ 209 w 265"/>
                  <a:gd name="T31" fmla="*/ 148 h 188"/>
                  <a:gd name="T32" fmla="*/ 224 w 265"/>
                  <a:gd name="T33" fmla="*/ 155 h 188"/>
                  <a:gd name="T34" fmla="*/ 242 w 265"/>
                  <a:gd name="T35" fmla="*/ 157 h 188"/>
                  <a:gd name="T36" fmla="*/ 245 w 265"/>
                  <a:gd name="T37" fmla="*/ 159 h 188"/>
                  <a:gd name="T38" fmla="*/ 255 w 265"/>
                  <a:gd name="T39" fmla="*/ 169 h 188"/>
                  <a:gd name="T40" fmla="*/ 265 w 265"/>
                  <a:gd name="T4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88">
                    <a:moveTo>
                      <a:pt x="265" y="188"/>
                    </a:moveTo>
                    <a:lnTo>
                      <a:pt x="71" y="182"/>
                    </a:lnTo>
                    <a:lnTo>
                      <a:pt x="0" y="178"/>
                    </a:lnTo>
                    <a:lnTo>
                      <a:pt x="5" y="0"/>
                    </a:lnTo>
                    <a:lnTo>
                      <a:pt x="65" y="2"/>
                    </a:lnTo>
                    <a:lnTo>
                      <a:pt x="65" y="9"/>
                    </a:lnTo>
                    <a:lnTo>
                      <a:pt x="73" y="19"/>
                    </a:lnTo>
                    <a:lnTo>
                      <a:pt x="99" y="27"/>
                    </a:lnTo>
                    <a:lnTo>
                      <a:pt x="121" y="63"/>
                    </a:lnTo>
                    <a:lnTo>
                      <a:pt x="138" y="84"/>
                    </a:lnTo>
                    <a:lnTo>
                      <a:pt x="146" y="90"/>
                    </a:lnTo>
                    <a:lnTo>
                      <a:pt x="163" y="94"/>
                    </a:lnTo>
                    <a:lnTo>
                      <a:pt x="169" y="98"/>
                    </a:lnTo>
                    <a:lnTo>
                      <a:pt x="172" y="123"/>
                    </a:lnTo>
                    <a:lnTo>
                      <a:pt x="194" y="130"/>
                    </a:lnTo>
                    <a:lnTo>
                      <a:pt x="209" y="148"/>
                    </a:lnTo>
                    <a:lnTo>
                      <a:pt x="224" y="155"/>
                    </a:lnTo>
                    <a:lnTo>
                      <a:pt x="242" y="157"/>
                    </a:lnTo>
                    <a:lnTo>
                      <a:pt x="245" y="159"/>
                    </a:lnTo>
                    <a:lnTo>
                      <a:pt x="255" y="169"/>
                    </a:lnTo>
                    <a:lnTo>
                      <a:pt x="265"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1" name="Freeform 1382"/>
              <p:cNvSpPr>
                <a:spLocks/>
              </p:cNvSpPr>
              <p:nvPr/>
            </p:nvSpPr>
            <p:spPr bwMode="auto">
              <a:xfrm>
                <a:off x="11544" y="11184"/>
                <a:ext cx="242" cy="331"/>
              </a:xfrm>
              <a:custGeom>
                <a:avLst/>
                <a:gdLst>
                  <a:gd name="T0" fmla="*/ 217 w 242"/>
                  <a:gd name="T1" fmla="*/ 331 h 331"/>
                  <a:gd name="T2" fmla="*/ 64 w 242"/>
                  <a:gd name="T3" fmla="*/ 317 h 331"/>
                  <a:gd name="T4" fmla="*/ 0 w 242"/>
                  <a:gd name="T5" fmla="*/ 312 h 331"/>
                  <a:gd name="T6" fmla="*/ 29 w 242"/>
                  <a:gd name="T7" fmla="*/ 10 h 331"/>
                  <a:gd name="T8" fmla="*/ 25 w 242"/>
                  <a:gd name="T9" fmla="*/ 8 h 331"/>
                  <a:gd name="T10" fmla="*/ 27 w 242"/>
                  <a:gd name="T11" fmla="*/ 0 h 331"/>
                  <a:gd name="T12" fmla="*/ 242 w 242"/>
                  <a:gd name="T13" fmla="*/ 18 h 331"/>
                  <a:gd name="T14" fmla="*/ 242 w 242"/>
                  <a:gd name="T15" fmla="*/ 27 h 331"/>
                  <a:gd name="T16" fmla="*/ 229 w 242"/>
                  <a:gd name="T17" fmla="*/ 194 h 331"/>
                  <a:gd name="T18" fmla="*/ 217 w 242"/>
                  <a:gd name="T19"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2" h="331">
                    <a:moveTo>
                      <a:pt x="217" y="331"/>
                    </a:moveTo>
                    <a:lnTo>
                      <a:pt x="64" y="317"/>
                    </a:lnTo>
                    <a:lnTo>
                      <a:pt x="0" y="312"/>
                    </a:lnTo>
                    <a:lnTo>
                      <a:pt x="29" y="10"/>
                    </a:lnTo>
                    <a:lnTo>
                      <a:pt x="25" y="8"/>
                    </a:lnTo>
                    <a:lnTo>
                      <a:pt x="27" y="0"/>
                    </a:lnTo>
                    <a:lnTo>
                      <a:pt x="242" y="18"/>
                    </a:lnTo>
                    <a:lnTo>
                      <a:pt x="242" y="27"/>
                    </a:lnTo>
                    <a:lnTo>
                      <a:pt x="229" y="194"/>
                    </a:lnTo>
                    <a:lnTo>
                      <a:pt x="217" y="3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2" name="Freeform 1383"/>
              <p:cNvSpPr>
                <a:spLocks/>
              </p:cNvSpPr>
              <p:nvPr/>
            </p:nvSpPr>
            <p:spPr bwMode="auto">
              <a:xfrm>
                <a:off x="12992" y="11275"/>
                <a:ext cx="309" cy="242"/>
              </a:xfrm>
              <a:custGeom>
                <a:avLst/>
                <a:gdLst>
                  <a:gd name="T0" fmla="*/ 200 w 309"/>
                  <a:gd name="T1" fmla="*/ 186 h 242"/>
                  <a:gd name="T2" fmla="*/ 190 w 309"/>
                  <a:gd name="T3" fmla="*/ 167 h 242"/>
                  <a:gd name="T4" fmla="*/ 180 w 309"/>
                  <a:gd name="T5" fmla="*/ 157 h 242"/>
                  <a:gd name="T6" fmla="*/ 177 w 309"/>
                  <a:gd name="T7" fmla="*/ 155 h 242"/>
                  <a:gd name="T8" fmla="*/ 159 w 309"/>
                  <a:gd name="T9" fmla="*/ 153 h 242"/>
                  <a:gd name="T10" fmla="*/ 144 w 309"/>
                  <a:gd name="T11" fmla="*/ 146 h 242"/>
                  <a:gd name="T12" fmla="*/ 129 w 309"/>
                  <a:gd name="T13" fmla="*/ 128 h 242"/>
                  <a:gd name="T14" fmla="*/ 107 w 309"/>
                  <a:gd name="T15" fmla="*/ 121 h 242"/>
                  <a:gd name="T16" fmla="*/ 104 w 309"/>
                  <a:gd name="T17" fmla="*/ 96 h 242"/>
                  <a:gd name="T18" fmla="*/ 98 w 309"/>
                  <a:gd name="T19" fmla="*/ 92 h 242"/>
                  <a:gd name="T20" fmla="*/ 81 w 309"/>
                  <a:gd name="T21" fmla="*/ 88 h 242"/>
                  <a:gd name="T22" fmla="*/ 73 w 309"/>
                  <a:gd name="T23" fmla="*/ 82 h 242"/>
                  <a:gd name="T24" fmla="*/ 56 w 309"/>
                  <a:gd name="T25" fmla="*/ 61 h 242"/>
                  <a:gd name="T26" fmla="*/ 34 w 309"/>
                  <a:gd name="T27" fmla="*/ 25 h 242"/>
                  <a:gd name="T28" fmla="*/ 8 w 309"/>
                  <a:gd name="T29" fmla="*/ 17 h 242"/>
                  <a:gd name="T30" fmla="*/ 0 w 309"/>
                  <a:gd name="T31" fmla="*/ 7 h 242"/>
                  <a:gd name="T32" fmla="*/ 0 w 309"/>
                  <a:gd name="T33" fmla="*/ 0 h 242"/>
                  <a:gd name="T34" fmla="*/ 127 w 309"/>
                  <a:gd name="T35" fmla="*/ 4 h 242"/>
                  <a:gd name="T36" fmla="*/ 150 w 309"/>
                  <a:gd name="T37" fmla="*/ 5 h 242"/>
                  <a:gd name="T38" fmla="*/ 148 w 309"/>
                  <a:gd name="T39" fmla="*/ 50 h 242"/>
                  <a:gd name="T40" fmla="*/ 155 w 309"/>
                  <a:gd name="T41" fmla="*/ 50 h 242"/>
                  <a:gd name="T42" fmla="*/ 299 w 309"/>
                  <a:gd name="T43" fmla="*/ 117 h 242"/>
                  <a:gd name="T44" fmla="*/ 309 w 309"/>
                  <a:gd name="T45" fmla="*/ 121 h 242"/>
                  <a:gd name="T46" fmla="*/ 307 w 309"/>
                  <a:gd name="T47" fmla="*/ 125 h 242"/>
                  <a:gd name="T48" fmla="*/ 299 w 309"/>
                  <a:gd name="T49" fmla="*/ 140 h 242"/>
                  <a:gd name="T50" fmla="*/ 298 w 309"/>
                  <a:gd name="T51" fmla="*/ 153 h 242"/>
                  <a:gd name="T52" fmla="*/ 299 w 309"/>
                  <a:gd name="T53" fmla="*/ 173 h 242"/>
                  <a:gd name="T54" fmla="*/ 296 w 309"/>
                  <a:gd name="T55" fmla="*/ 182 h 242"/>
                  <a:gd name="T56" fmla="*/ 299 w 309"/>
                  <a:gd name="T57" fmla="*/ 194 h 242"/>
                  <a:gd name="T58" fmla="*/ 296 w 309"/>
                  <a:gd name="T59" fmla="*/ 207 h 242"/>
                  <a:gd name="T60" fmla="*/ 296 w 309"/>
                  <a:gd name="T61" fmla="*/ 213 h 242"/>
                  <a:gd name="T62" fmla="*/ 294 w 309"/>
                  <a:gd name="T63" fmla="*/ 217 h 242"/>
                  <a:gd name="T64" fmla="*/ 294 w 309"/>
                  <a:gd name="T65" fmla="*/ 222 h 242"/>
                  <a:gd name="T66" fmla="*/ 288 w 309"/>
                  <a:gd name="T67" fmla="*/ 234 h 242"/>
                  <a:gd name="T68" fmla="*/ 284 w 309"/>
                  <a:gd name="T69" fmla="*/ 234 h 242"/>
                  <a:gd name="T70" fmla="*/ 282 w 309"/>
                  <a:gd name="T71" fmla="*/ 242 h 242"/>
                  <a:gd name="T72" fmla="*/ 246 w 309"/>
                  <a:gd name="T73" fmla="*/ 226 h 242"/>
                  <a:gd name="T74" fmla="*/ 226 w 309"/>
                  <a:gd name="T75" fmla="*/ 211 h 242"/>
                  <a:gd name="T76" fmla="*/ 209 w 309"/>
                  <a:gd name="T77" fmla="*/ 205 h 242"/>
                  <a:gd name="T78" fmla="*/ 200 w 309"/>
                  <a:gd name="T79" fmla="*/ 18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9" h="242">
                    <a:moveTo>
                      <a:pt x="200" y="186"/>
                    </a:moveTo>
                    <a:lnTo>
                      <a:pt x="190" y="167"/>
                    </a:lnTo>
                    <a:lnTo>
                      <a:pt x="180" y="157"/>
                    </a:lnTo>
                    <a:lnTo>
                      <a:pt x="177" y="155"/>
                    </a:lnTo>
                    <a:lnTo>
                      <a:pt x="159" y="153"/>
                    </a:lnTo>
                    <a:lnTo>
                      <a:pt x="144" y="146"/>
                    </a:lnTo>
                    <a:lnTo>
                      <a:pt x="129" y="128"/>
                    </a:lnTo>
                    <a:lnTo>
                      <a:pt x="107" y="121"/>
                    </a:lnTo>
                    <a:lnTo>
                      <a:pt x="104" y="96"/>
                    </a:lnTo>
                    <a:lnTo>
                      <a:pt x="98" y="92"/>
                    </a:lnTo>
                    <a:lnTo>
                      <a:pt x="81" y="88"/>
                    </a:lnTo>
                    <a:lnTo>
                      <a:pt x="73" y="82"/>
                    </a:lnTo>
                    <a:lnTo>
                      <a:pt x="56" y="61"/>
                    </a:lnTo>
                    <a:lnTo>
                      <a:pt x="34" y="25"/>
                    </a:lnTo>
                    <a:lnTo>
                      <a:pt x="8" y="17"/>
                    </a:lnTo>
                    <a:lnTo>
                      <a:pt x="0" y="7"/>
                    </a:lnTo>
                    <a:lnTo>
                      <a:pt x="0" y="0"/>
                    </a:lnTo>
                    <a:lnTo>
                      <a:pt x="127" y="4"/>
                    </a:lnTo>
                    <a:lnTo>
                      <a:pt x="150" y="5"/>
                    </a:lnTo>
                    <a:lnTo>
                      <a:pt x="148" y="50"/>
                    </a:lnTo>
                    <a:lnTo>
                      <a:pt x="155" y="50"/>
                    </a:lnTo>
                    <a:lnTo>
                      <a:pt x="299" y="117"/>
                    </a:lnTo>
                    <a:lnTo>
                      <a:pt x="309" y="121"/>
                    </a:lnTo>
                    <a:lnTo>
                      <a:pt x="307" y="125"/>
                    </a:lnTo>
                    <a:lnTo>
                      <a:pt x="299" y="140"/>
                    </a:lnTo>
                    <a:lnTo>
                      <a:pt x="298" y="153"/>
                    </a:lnTo>
                    <a:lnTo>
                      <a:pt x="299" y="173"/>
                    </a:lnTo>
                    <a:lnTo>
                      <a:pt x="296" y="182"/>
                    </a:lnTo>
                    <a:lnTo>
                      <a:pt x="299" y="194"/>
                    </a:lnTo>
                    <a:lnTo>
                      <a:pt x="296" y="207"/>
                    </a:lnTo>
                    <a:lnTo>
                      <a:pt x="296" y="213"/>
                    </a:lnTo>
                    <a:lnTo>
                      <a:pt x="294" y="217"/>
                    </a:lnTo>
                    <a:lnTo>
                      <a:pt x="294" y="222"/>
                    </a:lnTo>
                    <a:lnTo>
                      <a:pt x="288" y="234"/>
                    </a:lnTo>
                    <a:lnTo>
                      <a:pt x="284" y="234"/>
                    </a:lnTo>
                    <a:lnTo>
                      <a:pt x="282" y="242"/>
                    </a:lnTo>
                    <a:lnTo>
                      <a:pt x="246" y="226"/>
                    </a:lnTo>
                    <a:lnTo>
                      <a:pt x="226" y="211"/>
                    </a:lnTo>
                    <a:lnTo>
                      <a:pt x="209" y="205"/>
                    </a:lnTo>
                    <a:lnTo>
                      <a:pt x="200"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3" name="Freeform 1384"/>
              <p:cNvSpPr>
                <a:spLocks/>
              </p:cNvSpPr>
              <p:nvPr/>
            </p:nvSpPr>
            <p:spPr bwMode="auto">
              <a:xfrm>
                <a:off x="13474" y="11288"/>
                <a:ext cx="123" cy="146"/>
              </a:xfrm>
              <a:custGeom>
                <a:avLst/>
                <a:gdLst>
                  <a:gd name="T0" fmla="*/ 119 w 123"/>
                  <a:gd name="T1" fmla="*/ 146 h 146"/>
                  <a:gd name="T2" fmla="*/ 57 w 123"/>
                  <a:gd name="T3" fmla="*/ 146 h 146"/>
                  <a:gd name="T4" fmla="*/ 59 w 123"/>
                  <a:gd name="T5" fmla="*/ 115 h 146"/>
                  <a:gd name="T6" fmla="*/ 0 w 123"/>
                  <a:gd name="T7" fmla="*/ 115 h 146"/>
                  <a:gd name="T8" fmla="*/ 0 w 123"/>
                  <a:gd name="T9" fmla="*/ 0 h 146"/>
                  <a:gd name="T10" fmla="*/ 71 w 123"/>
                  <a:gd name="T11" fmla="*/ 0 h 146"/>
                  <a:gd name="T12" fmla="*/ 123 w 123"/>
                  <a:gd name="T13" fmla="*/ 0 h 146"/>
                  <a:gd name="T14" fmla="*/ 119 w 123"/>
                  <a:gd name="T15" fmla="*/ 14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46">
                    <a:moveTo>
                      <a:pt x="119" y="146"/>
                    </a:moveTo>
                    <a:lnTo>
                      <a:pt x="57" y="146"/>
                    </a:lnTo>
                    <a:lnTo>
                      <a:pt x="59" y="115"/>
                    </a:lnTo>
                    <a:lnTo>
                      <a:pt x="0" y="115"/>
                    </a:lnTo>
                    <a:lnTo>
                      <a:pt x="0" y="0"/>
                    </a:lnTo>
                    <a:lnTo>
                      <a:pt x="71" y="0"/>
                    </a:lnTo>
                    <a:lnTo>
                      <a:pt x="123" y="0"/>
                    </a:lnTo>
                    <a:lnTo>
                      <a:pt x="119"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4" name="Freeform 1385"/>
              <p:cNvSpPr>
                <a:spLocks/>
              </p:cNvSpPr>
              <p:nvPr/>
            </p:nvSpPr>
            <p:spPr bwMode="auto">
              <a:xfrm>
                <a:off x="13593" y="11288"/>
                <a:ext cx="121" cy="148"/>
              </a:xfrm>
              <a:custGeom>
                <a:avLst/>
                <a:gdLst>
                  <a:gd name="T0" fmla="*/ 0 w 121"/>
                  <a:gd name="T1" fmla="*/ 146 h 148"/>
                  <a:gd name="T2" fmla="*/ 4 w 121"/>
                  <a:gd name="T3" fmla="*/ 0 h 148"/>
                  <a:gd name="T4" fmla="*/ 84 w 121"/>
                  <a:gd name="T5" fmla="*/ 2 h 148"/>
                  <a:gd name="T6" fmla="*/ 88 w 121"/>
                  <a:gd name="T7" fmla="*/ 8 h 148"/>
                  <a:gd name="T8" fmla="*/ 88 w 121"/>
                  <a:gd name="T9" fmla="*/ 25 h 148"/>
                  <a:gd name="T10" fmla="*/ 96 w 121"/>
                  <a:gd name="T11" fmla="*/ 37 h 148"/>
                  <a:gd name="T12" fmla="*/ 104 w 121"/>
                  <a:gd name="T13" fmla="*/ 42 h 148"/>
                  <a:gd name="T14" fmla="*/ 104 w 121"/>
                  <a:gd name="T15" fmla="*/ 52 h 148"/>
                  <a:gd name="T16" fmla="*/ 100 w 121"/>
                  <a:gd name="T17" fmla="*/ 69 h 148"/>
                  <a:gd name="T18" fmla="*/ 90 w 121"/>
                  <a:gd name="T19" fmla="*/ 75 h 148"/>
                  <a:gd name="T20" fmla="*/ 92 w 121"/>
                  <a:gd name="T21" fmla="*/ 85 h 148"/>
                  <a:gd name="T22" fmla="*/ 94 w 121"/>
                  <a:gd name="T23" fmla="*/ 88 h 148"/>
                  <a:gd name="T24" fmla="*/ 92 w 121"/>
                  <a:gd name="T25" fmla="*/ 94 h 148"/>
                  <a:gd name="T26" fmla="*/ 94 w 121"/>
                  <a:gd name="T27" fmla="*/ 98 h 148"/>
                  <a:gd name="T28" fmla="*/ 113 w 121"/>
                  <a:gd name="T29" fmla="*/ 102 h 148"/>
                  <a:gd name="T30" fmla="*/ 117 w 121"/>
                  <a:gd name="T31" fmla="*/ 104 h 148"/>
                  <a:gd name="T32" fmla="*/ 121 w 121"/>
                  <a:gd name="T33" fmla="*/ 133 h 148"/>
                  <a:gd name="T34" fmla="*/ 119 w 121"/>
                  <a:gd name="T35" fmla="*/ 146 h 148"/>
                  <a:gd name="T36" fmla="*/ 29 w 121"/>
                  <a:gd name="T37" fmla="*/ 148 h 148"/>
                  <a:gd name="T38" fmla="*/ 0 w 121"/>
                  <a:gd name="T39"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48">
                    <a:moveTo>
                      <a:pt x="0" y="146"/>
                    </a:moveTo>
                    <a:lnTo>
                      <a:pt x="4" y="0"/>
                    </a:lnTo>
                    <a:lnTo>
                      <a:pt x="84" y="2"/>
                    </a:lnTo>
                    <a:lnTo>
                      <a:pt x="88" y="8"/>
                    </a:lnTo>
                    <a:lnTo>
                      <a:pt x="88" y="25"/>
                    </a:lnTo>
                    <a:lnTo>
                      <a:pt x="96" y="37"/>
                    </a:lnTo>
                    <a:lnTo>
                      <a:pt x="104" y="42"/>
                    </a:lnTo>
                    <a:lnTo>
                      <a:pt x="104" y="52"/>
                    </a:lnTo>
                    <a:lnTo>
                      <a:pt x="100" y="69"/>
                    </a:lnTo>
                    <a:lnTo>
                      <a:pt x="90" y="75"/>
                    </a:lnTo>
                    <a:lnTo>
                      <a:pt x="92" y="85"/>
                    </a:lnTo>
                    <a:lnTo>
                      <a:pt x="94" y="88"/>
                    </a:lnTo>
                    <a:lnTo>
                      <a:pt x="92" y="94"/>
                    </a:lnTo>
                    <a:lnTo>
                      <a:pt x="94" y="98"/>
                    </a:lnTo>
                    <a:lnTo>
                      <a:pt x="113" y="102"/>
                    </a:lnTo>
                    <a:lnTo>
                      <a:pt x="117" y="104"/>
                    </a:lnTo>
                    <a:lnTo>
                      <a:pt x="121" y="133"/>
                    </a:lnTo>
                    <a:lnTo>
                      <a:pt x="119" y="146"/>
                    </a:lnTo>
                    <a:lnTo>
                      <a:pt x="29" y="148"/>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5" name="Freeform 1386"/>
              <p:cNvSpPr>
                <a:spLocks/>
              </p:cNvSpPr>
              <p:nvPr/>
            </p:nvSpPr>
            <p:spPr bwMode="auto">
              <a:xfrm>
                <a:off x="14465" y="11279"/>
                <a:ext cx="122" cy="90"/>
              </a:xfrm>
              <a:custGeom>
                <a:avLst/>
                <a:gdLst>
                  <a:gd name="T0" fmla="*/ 122 w 122"/>
                  <a:gd name="T1" fmla="*/ 86 h 90"/>
                  <a:gd name="T2" fmla="*/ 1 w 122"/>
                  <a:gd name="T3" fmla="*/ 90 h 90"/>
                  <a:gd name="T4" fmla="*/ 0 w 122"/>
                  <a:gd name="T5" fmla="*/ 3 h 90"/>
                  <a:gd name="T6" fmla="*/ 113 w 122"/>
                  <a:gd name="T7" fmla="*/ 0 h 90"/>
                  <a:gd name="T8" fmla="*/ 119 w 122"/>
                  <a:gd name="T9" fmla="*/ 0 h 90"/>
                  <a:gd name="T10" fmla="*/ 122 w 122"/>
                  <a:gd name="T11" fmla="*/ 86 h 90"/>
                </a:gdLst>
                <a:ahLst/>
                <a:cxnLst>
                  <a:cxn ang="0">
                    <a:pos x="T0" y="T1"/>
                  </a:cxn>
                  <a:cxn ang="0">
                    <a:pos x="T2" y="T3"/>
                  </a:cxn>
                  <a:cxn ang="0">
                    <a:pos x="T4" y="T5"/>
                  </a:cxn>
                  <a:cxn ang="0">
                    <a:pos x="T6" y="T7"/>
                  </a:cxn>
                  <a:cxn ang="0">
                    <a:pos x="T8" y="T9"/>
                  </a:cxn>
                  <a:cxn ang="0">
                    <a:pos x="T10" y="T11"/>
                  </a:cxn>
                </a:cxnLst>
                <a:rect l="0" t="0" r="r" b="b"/>
                <a:pathLst>
                  <a:path w="122" h="90">
                    <a:moveTo>
                      <a:pt x="122" y="86"/>
                    </a:moveTo>
                    <a:lnTo>
                      <a:pt x="1" y="90"/>
                    </a:lnTo>
                    <a:lnTo>
                      <a:pt x="0" y="3"/>
                    </a:lnTo>
                    <a:lnTo>
                      <a:pt x="113" y="0"/>
                    </a:lnTo>
                    <a:lnTo>
                      <a:pt x="119" y="0"/>
                    </a:lnTo>
                    <a:lnTo>
                      <a:pt x="122"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6" name="Freeform 1387"/>
              <p:cNvSpPr>
                <a:spLocks/>
              </p:cNvSpPr>
              <p:nvPr/>
            </p:nvSpPr>
            <p:spPr bwMode="auto">
              <a:xfrm>
                <a:off x="14584" y="11275"/>
                <a:ext cx="122" cy="105"/>
              </a:xfrm>
              <a:custGeom>
                <a:avLst/>
                <a:gdLst>
                  <a:gd name="T0" fmla="*/ 122 w 122"/>
                  <a:gd name="T1" fmla="*/ 100 h 105"/>
                  <a:gd name="T2" fmla="*/ 3 w 122"/>
                  <a:gd name="T3" fmla="*/ 105 h 105"/>
                  <a:gd name="T4" fmla="*/ 3 w 122"/>
                  <a:gd name="T5" fmla="*/ 90 h 105"/>
                  <a:gd name="T6" fmla="*/ 0 w 122"/>
                  <a:gd name="T7" fmla="*/ 4 h 105"/>
                  <a:gd name="T8" fmla="*/ 121 w 122"/>
                  <a:gd name="T9" fmla="*/ 0 h 105"/>
                  <a:gd name="T10" fmla="*/ 122 w 122"/>
                  <a:gd name="T11" fmla="*/ 100 h 105"/>
                </a:gdLst>
                <a:ahLst/>
                <a:cxnLst>
                  <a:cxn ang="0">
                    <a:pos x="T0" y="T1"/>
                  </a:cxn>
                  <a:cxn ang="0">
                    <a:pos x="T2" y="T3"/>
                  </a:cxn>
                  <a:cxn ang="0">
                    <a:pos x="T4" y="T5"/>
                  </a:cxn>
                  <a:cxn ang="0">
                    <a:pos x="T6" y="T7"/>
                  </a:cxn>
                  <a:cxn ang="0">
                    <a:pos x="T8" y="T9"/>
                  </a:cxn>
                  <a:cxn ang="0">
                    <a:pos x="T10" y="T11"/>
                  </a:cxn>
                </a:cxnLst>
                <a:rect l="0" t="0" r="r" b="b"/>
                <a:pathLst>
                  <a:path w="122" h="105">
                    <a:moveTo>
                      <a:pt x="122" y="100"/>
                    </a:moveTo>
                    <a:lnTo>
                      <a:pt x="3" y="105"/>
                    </a:lnTo>
                    <a:lnTo>
                      <a:pt x="3" y="90"/>
                    </a:lnTo>
                    <a:lnTo>
                      <a:pt x="0" y="4"/>
                    </a:lnTo>
                    <a:lnTo>
                      <a:pt x="121" y="0"/>
                    </a:lnTo>
                    <a:lnTo>
                      <a:pt x="122"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7" name="Freeform 1388"/>
              <p:cNvSpPr>
                <a:spLocks/>
              </p:cNvSpPr>
              <p:nvPr/>
            </p:nvSpPr>
            <p:spPr bwMode="auto">
              <a:xfrm>
                <a:off x="14945" y="11259"/>
                <a:ext cx="142" cy="152"/>
              </a:xfrm>
              <a:custGeom>
                <a:avLst/>
                <a:gdLst>
                  <a:gd name="T0" fmla="*/ 5 w 142"/>
                  <a:gd name="T1" fmla="*/ 152 h 152"/>
                  <a:gd name="T2" fmla="*/ 1 w 142"/>
                  <a:gd name="T3" fmla="*/ 60 h 152"/>
                  <a:gd name="T4" fmla="*/ 0 w 142"/>
                  <a:gd name="T5" fmla="*/ 60 h 152"/>
                  <a:gd name="T6" fmla="*/ 0 w 142"/>
                  <a:gd name="T7" fmla="*/ 4 h 152"/>
                  <a:gd name="T8" fmla="*/ 97 w 142"/>
                  <a:gd name="T9" fmla="*/ 0 h 152"/>
                  <a:gd name="T10" fmla="*/ 94 w 142"/>
                  <a:gd name="T11" fmla="*/ 14 h 152"/>
                  <a:gd name="T12" fmla="*/ 101 w 142"/>
                  <a:gd name="T13" fmla="*/ 27 h 152"/>
                  <a:gd name="T14" fmla="*/ 105 w 142"/>
                  <a:gd name="T15" fmla="*/ 46 h 152"/>
                  <a:gd name="T16" fmla="*/ 111 w 142"/>
                  <a:gd name="T17" fmla="*/ 52 h 152"/>
                  <a:gd name="T18" fmla="*/ 138 w 142"/>
                  <a:gd name="T19" fmla="*/ 64 h 152"/>
                  <a:gd name="T20" fmla="*/ 142 w 142"/>
                  <a:gd name="T21" fmla="*/ 75 h 152"/>
                  <a:gd name="T22" fmla="*/ 140 w 142"/>
                  <a:gd name="T23" fmla="*/ 83 h 152"/>
                  <a:gd name="T24" fmla="*/ 119 w 142"/>
                  <a:gd name="T25" fmla="*/ 123 h 152"/>
                  <a:gd name="T26" fmla="*/ 119 w 142"/>
                  <a:gd name="T27" fmla="*/ 146 h 152"/>
                  <a:gd name="T28" fmla="*/ 5 w 142"/>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152">
                    <a:moveTo>
                      <a:pt x="5" y="152"/>
                    </a:moveTo>
                    <a:lnTo>
                      <a:pt x="1" y="60"/>
                    </a:lnTo>
                    <a:lnTo>
                      <a:pt x="0" y="60"/>
                    </a:lnTo>
                    <a:lnTo>
                      <a:pt x="0" y="4"/>
                    </a:lnTo>
                    <a:lnTo>
                      <a:pt x="97" y="0"/>
                    </a:lnTo>
                    <a:lnTo>
                      <a:pt x="94" y="14"/>
                    </a:lnTo>
                    <a:lnTo>
                      <a:pt x="101" y="27"/>
                    </a:lnTo>
                    <a:lnTo>
                      <a:pt x="105" y="46"/>
                    </a:lnTo>
                    <a:lnTo>
                      <a:pt x="111" y="52"/>
                    </a:lnTo>
                    <a:lnTo>
                      <a:pt x="138" y="64"/>
                    </a:lnTo>
                    <a:lnTo>
                      <a:pt x="142" y="75"/>
                    </a:lnTo>
                    <a:lnTo>
                      <a:pt x="140" y="83"/>
                    </a:lnTo>
                    <a:lnTo>
                      <a:pt x="119" y="123"/>
                    </a:lnTo>
                    <a:lnTo>
                      <a:pt x="119" y="146"/>
                    </a:lnTo>
                    <a:lnTo>
                      <a:pt x="5"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8" name="Freeform 1389"/>
              <p:cNvSpPr>
                <a:spLocks/>
              </p:cNvSpPr>
              <p:nvPr/>
            </p:nvSpPr>
            <p:spPr bwMode="auto">
              <a:xfrm>
                <a:off x="14344" y="11282"/>
                <a:ext cx="122" cy="89"/>
              </a:xfrm>
              <a:custGeom>
                <a:avLst/>
                <a:gdLst>
                  <a:gd name="T0" fmla="*/ 122 w 122"/>
                  <a:gd name="T1" fmla="*/ 87 h 89"/>
                  <a:gd name="T2" fmla="*/ 2 w 122"/>
                  <a:gd name="T3" fmla="*/ 89 h 89"/>
                  <a:gd name="T4" fmla="*/ 0 w 122"/>
                  <a:gd name="T5" fmla="*/ 2 h 89"/>
                  <a:gd name="T6" fmla="*/ 82 w 122"/>
                  <a:gd name="T7" fmla="*/ 0 h 89"/>
                  <a:gd name="T8" fmla="*/ 121 w 122"/>
                  <a:gd name="T9" fmla="*/ 0 h 89"/>
                  <a:gd name="T10" fmla="*/ 122 w 122"/>
                  <a:gd name="T11" fmla="*/ 87 h 89"/>
                </a:gdLst>
                <a:ahLst/>
                <a:cxnLst>
                  <a:cxn ang="0">
                    <a:pos x="T0" y="T1"/>
                  </a:cxn>
                  <a:cxn ang="0">
                    <a:pos x="T2" y="T3"/>
                  </a:cxn>
                  <a:cxn ang="0">
                    <a:pos x="T4" y="T5"/>
                  </a:cxn>
                  <a:cxn ang="0">
                    <a:pos x="T6" y="T7"/>
                  </a:cxn>
                  <a:cxn ang="0">
                    <a:pos x="T8" y="T9"/>
                  </a:cxn>
                  <a:cxn ang="0">
                    <a:pos x="T10" y="T11"/>
                  </a:cxn>
                </a:cxnLst>
                <a:rect l="0" t="0" r="r" b="b"/>
                <a:pathLst>
                  <a:path w="122" h="89">
                    <a:moveTo>
                      <a:pt x="122" y="87"/>
                    </a:moveTo>
                    <a:lnTo>
                      <a:pt x="2" y="89"/>
                    </a:lnTo>
                    <a:lnTo>
                      <a:pt x="0" y="2"/>
                    </a:lnTo>
                    <a:lnTo>
                      <a:pt x="82" y="0"/>
                    </a:lnTo>
                    <a:lnTo>
                      <a:pt x="121" y="0"/>
                    </a:lnTo>
                    <a:lnTo>
                      <a:pt x="122" y="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9" name="Freeform 1390"/>
              <p:cNvSpPr>
                <a:spLocks/>
              </p:cNvSpPr>
              <p:nvPr/>
            </p:nvSpPr>
            <p:spPr bwMode="auto">
              <a:xfrm>
                <a:off x="14826" y="11263"/>
                <a:ext cx="124" cy="152"/>
              </a:xfrm>
              <a:custGeom>
                <a:avLst/>
                <a:gdLst>
                  <a:gd name="T0" fmla="*/ 3 w 124"/>
                  <a:gd name="T1" fmla="*/ 152 h 152"/>
                  <a:gd name="T2" fmla="*/ 1 w 124"/>
                  <a:gd name="T3" fmla="*/ 108 h 152"/>
                  <a:gd name="T4" fmla="*/ 0 w 124"/>
                  <a:gd name="T5" fmla="*/ 6 h 152"/>
                  <a:gd name="T6" fmla="*/ 88 w 124"/>
                  <a:gd name="T7" fmla="*/ 2 h 152"/>
                  <a:gd name="T8" fmla="*/ 119 w 124"/>
                  <a:gd name="T9" fmla="*/ 0 h 152"/>
                  <a:gd name="T10" fmla="*/ 119 w 124"/>
                  <a:gd name="T11" fmla="*/ 56 h 152"/>
                  <a:gd name="T12" fmla="*/ 120 w 124"/>
                  <a:gd name="T13" fmla="*/ 56 h 152"/>
                  <a:gd name="T14" fmla="*/ 124 w 124"/>
                  <a:gd name="T15" fmla="*/ 148 h 152"/>
                  <a:gd name="T16" fmla="*/ 3 w 124"/>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52">
                    <a:moveTo>
                      <a:pt x="3" y="152"/>
                    </a:moveTo>
                    <a:lnTo>
                      <a:pt x="1" y="108"/>
                    </a:lnTo>
                    <a:lnTo>
                      <a:pt x="0" y="6"/>
                    </a:lnTo>
                    <a:lnTo>
                      <a:pt x="88" y="2"/>
                    </a:lnTo>
                    <a:lnTo>
                      <a:pt x="119" y="0"/>
                    </a:lnTo>
                    <a:lnTo>
                      <a:pt x="119" y="56"/>
                    </a:lnTo>
                    <a:lnTo>
                      <a:pt x="120" y="56"/>
                    </a:lnTo>
                    <a:lnTo>
                      <a:pt x="124" y="148"/>
                    </a:lnTo>
                    <a:lnTo>
                      <a:pt x="3"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0" name="Freeform 1391"/>
              <p:cNvSpPr>
                <a:spLocks/>
              </p:cNvSpPr>
              <p:nvPr/>
            </p:nvSpPr>
            <p:spPr bwMode="auto">
              <a:xfrm>
                <a:off x="11235" y="11156"/>
                <a:ext cx="338" cy="439"/>
              </a:xfrm>
              <a:custGeom>
                <a:avLst/>
                <a:gdLst>
                  <a:gd name="T0" fmla="*/ 0 w 338"/>
                  <a:gd name="T1" fmla="*/ 372 h 439"/>
                  <a:gd name="T2" fmla="*/ 42 w 338"/>
                  <a:gd name="T3" fmla="*/ 7 h 439"/>
                  <a:gd name="T4" fmla="*/ 40 w 338"/>
                  <a:gd name="T5" fmla="*/ 7 h 439"/>
                  <a:gd name="T6" fmla="*/ 40 w 338"/>
                  <a:gd name="T7" fmla="*/ 0 h 439"/>
                  <a:gd name="T8" fmla="*/ 54 w 338"/>
                  <a:gd name="T9" fmla="*/ 2 h 439"/>
                  <a:gd name="T10" fmla="*/ 292 w 338"/>
                  <a:gd name="T11" fmla="*/ 25 h 439"/>
                  <a:gd name="T12" fmla="*/ 336 w 338"/>
                  <a:gd name="T13" fmla="*/ 28 h 439"/>
                  <a:gd name="T14" fmla="*/ 334 w 338"/>
                  <a:gd name="T15" fmla="*/ 36 h 439"/>
                  <a:gd name="T16" fmla="*/ 338 w 338"/>
                  <a:gd name="T17" fmla="*/ 38 h 439"/>
                  <a:gd name="T18" fmla="*/ 309 w 338"/>
                  <a:gd name="T19" fmla="*/ 340 h 439"/>
                  <a:gd name="T20" fmla="*/ 209 w 338"/>
                  <a:gd name="T21" fmla="*/ 332 h 439"/>
                  <a:gd name="T22" fmla="*/ 204 w 338"/>
                  <a:gd name="T23" fmla="*/ 395 h 439"/>
                  <a:gd name="T24" fmla="*/ 192 w 338"/>
                  <a:gd name="T25" fmla="*/ 393 h 439"/>
                  <a:gd name="T26" fmla="*/ 192 w 338"/>
                  <a:gd name="T27" fmla="*/ 395 h 439"/>
                  <a:gd name="T28" fmla="*/ 188 w 338"/>
                  <a:gd name="T29" fmla="*/ 395 h 439"/>
                  <a:gd name="T30" fmla="*/ 186 w 338"/>
                  <a:gd name="T31" fmla="*/ 409 h 439"/>
                  <a:gd name="T32" fmla="*/ 182 w 338"/>
                  <a:gd name="T33" fmla="*/ 409 h 439"/>
                  <a:gd name="T34" fmla="*/ 181 w 338"/>
                  <a:gd name="T35" fmla="*/ 430 h 439"/>
                  <a:gd name="T36" fmla="*/ 177 w 338"/>
                  <a:gd name="T37" fmla="*/ 430 h 439"/>
                  <a:gd name="T38" fmla="*/ 175 w 338"/>
                  <a:gd name="T39" fmla="*/ 439 h 439"/>
                  <a:gd name="T40" fmla="*/ 138 w 338"/>
                  <a:gd name="T41" fmla="*/ 436 h 439"/>
                  <a:gd name="T42" fmla="*/ 121 w 338"/>
                  <a:gd name="T43" fmla="*/ 434 h 439"/>
                  <a:gd name="T44" fmla="*/ 121 w 338"/>
                  <a:gd name="T45" fmla="*/ 430 h 439"/>
                  <a:gd name="T46" fmla="*/ 117 w 338"/>
                  <a:gd name="T47" fmla="*/ 428 h 439"/>
                  <a:gd name="T48" fmla="*/ 119 w 338"/>
                  <a:gd name="T49" fmla="*/ 405 h 439"/>
                  <a:gd name="T50" fmla="*/ 129 w 338"/>
                  <a:gd name="T51" fmla="*/ 405 h 439"/>
                  <a:gd name="T52" fmla="*/ 129 w 338"/>
                  <a:gd name="T53" fmla="*/ 395 h 439"/>
                  <a:gd name="T54" fmla="*/ 134 w 338"/>
                  <a:gd name="T55" fmla="*/ 395 h 439"/>
                  <a:gd name="T56" fmla="*/ 136 w 338"/>
                  <a:gd name="T57" fmla="*/ 388 h 439"/>
                  <a:gd name="T58" fmla="*/ 0 w 338"/>
                  <a:gd name="T59" fmla="*/ 372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8" h="439">
                    <a:moveTo>
                      <a:pt x="0" y="372"/>
                    </a:moveTo>
                    <a:lnTo>
                      <a:pt x="42" y="7"/>
                    </a:lnTo>
                    <a:lnTo>
                      <a:pt x="40" y="7"/>
                    </a:lnTo>
                    <a:lnTo>
                      <a:pt x="40" y="0"/>
                    </a:lnTo>
                    <a:lnTo>
                      <a:pt x="54" y="2"/>
                    </a:lnTo>
                    <a:lnTo>
                      <a:pt x="292" y="25"/>
                    </a:lnTo>
                    <a:lnTo>
                      <a:pt x="336" y="28"/>
                    </a:lnTo>
                    <a:lnTo>
                      <a:pt x="334" y="36"/>
                    </a:lnTo>
                    <a:lnTo>
                      <a:pt x="338" y="38"/>
                    </a:lnTo>
                    <a:lnTo>
                      <a:pt x="309" y="340"/>
                    </a:lnTo>
                    <a:lnTo>
                      <a:pt x="209" y="332"/>
                    </a:lnTo>
                    <a:lnTo>
                      <a:pt x="204" y="395"/>
                    </a:lnTo>
                    <a:lnTo>
                      <a:pt x="192" y="393"/>
                    </a:lnTo>
                    <a:lnTo>
                      <a:pt x="192" y="395"/>
                    </a:lnTo>
                    <a:lnTo>
                      <a:pt x="188" y="395"/>
                    </a:lnTo>
                    <a:lnTo>
                      <a:pt x="186" y="409"/>
                    </a:lnTo>
                    <a:lnTo>
                      <a:pt x="182" y="409"/>
                    </a:lnTo>
                    <a:lnTo>
                      <a:pt x="181" y="430"/>
                    </a:lnTo>
                    <a:lnTo>
                      <a:pt x="177" y="430"/>
                    </a:lnTo>
                    <a:lnTo>
                      <a:pt x="175" y="439"/>
                    </a:lnTo>
                    <a:lnTo>
                      <a:pt x="138" y="436"/>
                    </a:lnTo>
                    <a:lnTo>
                      <a:pt x="121" y="434"/>
                    </a:lnTo>
                    <a:lnTo>
                      <a:pt x="121" y="430"/>
                    </a:lnTo>
                    <a:lnTo>
                      <a:pt x="117" y="428"/>
                    </a:lnTo>
                    <a:lnTo>
                      <a:pt x="119" y="405"/>
                    </a:lnTo>
                    <a:lnTo>
                      <a:pt x="129" y="405"/>
                    </a:lnTo>
                    <a:lnTo>
                      <a:pt x="129" y="395"/>
                    </a:lnTo>
                    <a:lnTo>
                      <a:pt x="134" y="395"/>
                    </a:lnTo>
                    <a:lnTo>
                      <a:pt x="136" y="388"/>
                    </a:lnTo>
                    <a:lnTo>
                      <a:pt x="0" y="3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1" name="Freeform 1392"/>
              <p:cNvSpPr>
                <a:spLocks/>
              </p:cNvSpPr>
              <p:nvPr/>
            </p:nvSpPr>
            <p:spPr bwMode="auto">
              <a:xfrm>
                <a:off x="13864" y="11290"/>
                <a:ext cx="119" cy="86"/>
              </a:xfrm>
              <a:custGeom>
                <a:avLst/>
                <a:gdLst>
                  <a:gd name="T0" fmla="*/ 119 w 119"/>
                  <a:gd name="T1" fmla="*/ 86 h 86"/>
                  <a:gd name="T2" fmla="*/ 0 w 119"/>
                  <a:gd name="T3" fmla="*/ 85 h 86"/>
                  <a:gd name="T4" fmla="*/ 0 w 119"/>
                  <a:gd name="T5" fmla="*/ 0 h 86"/>
                  <a:gd name="T6" fmla="*/ 101 w 119"/>
                  <a:gd name="T7" fmla="*/ 0 h 86"/>
                  <a:gd name="T8" fmla="*/ 119 w 119"/>
                  <a:gd name="T9" fmla="*/ 0 h 86"/>
                  <a:gd name="T10" fmla="*/ 119 w 119"/>
                  <a:gd name="T11" fmla="*/ 86 h 86"/>
                </a:gdLst>
                <a:ahLst/>
                <a:cxnLst>
                  <a:cxn ang="0">
                    <a:pos x="T0" y="T1"/>
                  </a:cxn>
                  <a:cxn ang="0">
                    <a:pos x="T2" y="T3"/>
                  </a:cxn>
                  <a:cxn ang="0">
                    <a:pos x="T4" y="T5"/>
                  </a:cxn>
                  <a:cxn ang="0">
                    <a:pos x="T6" y="T7"/>
                  </a:cxn>
                  <a:cxn ang="0">
                    <a:pos x="T8" y="T9"/>
                  </a:cxn>
                  <a:cxn ang="0">
                    <a:pos x="T10" y="T11"/>
                  </a:cxn>
                </a:cxnLst>
                <a:rect l="0" t="0" r="r" b="b"/>
                <a:pathLst>
                  <a:path w="119" h="86">
                    <a:moveTo>
                      <a:pt x="119" y="86"/>
                    </a:moveTo>
                    <a:lnTo>
                      <a:pt x="0" y="85"/>
                    </a:lnTo>
                    <a:lnTo>
                      <a:pt x="0" y="0"/>
                    </a:lnTo>
                    <a:lnTo>
                      <a:pt x="101" y="0"/>
                    </a:lnTo>
                    <a:lnTo>
                      <a:pt x="119" y="0"/>
                    </a:lnTo>
                    <a:lnTo>
                      <a:pt x="119"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2" name="Freeform 1393"/>
              <p:cNvSpPr>
                <a:spLocks/>
              </p:cNvSpPr>
              <p:nvPr/>
            </p:nvSpPr>
            <p:spPr bwMode="auto">
              <a:xfrm>
                <a:off x="13983" y="11288"/>
                <a:ext cx="123" cy="88"/>
              </a:xfrm>
              <a:custGeom>
                <a:avLst/>
                <a:gdLst>
                  <a:gd name="T0" fmla="*/ 123 w 123"/>
                  <a:gd name="T1" fmla="*/ 88 h 88"/>
                  <a:gd name="T2" fmla="*/ 0 w 123"/>
                  <a:gd name="T3" fmla="*/ 88 h 88"/>
                  <a:gd name="T4" fmla="*/ 0 w 123"/>
                  <a:gd name="T5" fmla="*/ 2 h 88"/>
                  <a:gd name="T6" fmla="*/ 121 w 123"/>
                  <a:gd name="T7" fmla="*/ 0 h 88"/>
                  <a:gd name="T8" fmla="*/ 123 w 123"/>
                  <a:gd name="T9" fmla="*/ 88 h 88"/>
                </a:gdLst>
                <a:ahLst/>
                <a:cxnLst>
                  <a:cxn ang="0">
                    <a:pos x="T0" y="T1"/>
                  </a:cxn>
                  <a:cxn ang="0">
                    <a:pos x="T2" y="T3"/>
                  </a:cxn>
                  <a:cxn ang="0">
                    <a:pos x="T4" y="T5"/>
                  </a:cxn>
                  <a:cxn ang="0">
                    <a:pos x="T6" y="T7"/>
                  </a:cxn>
                  <a:cxn ang="0">
                    <a:pos x="T8" y="T9"/>
                  </a:cxn>
                </a:cxnLst>
                <a:rect l="0" t="0" r="r" b="b"/>
                <a:pathLst>
                  <a:path w="123" h="88">
                    <a:moveTo>
                      <a:pt x="123" y="88"/>
                    </a:moveTo>
                    <a:lnTo>
                      <a:pt x="0" y="88"/>
                    </a:lnTo>
                    <a:lnTo>
                      <a:pt x="0" y="2"/>
                    </a:lnTo>
                    <a:lnTo>
                      <a:pt x="121" y="0"/>
                    </a:lnTo>
                    <a:lnTo>
                      <a:pt x="123"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3" name="Freeform 1394"/>
              <p:cNvSpPr>
                <a:spLocks/>
              </p:cNvSpPr>
              <p:nvPr/>
            </p:nvSpPr>
            <p:spPr bwMode="auto">
              <a:xfrm>
                <a:off x="14223" y="11284"/>
                <a:ext cx="124" cy="210"/>
              </a:xfrm>
              <a:custGeom>
                <a:avLst/>
                <a:gdLst>
                  <a:gd name="T0" fmla="*/ 3 w 124"/>
                  <a:gd name="T1" fmla="*/ 210 h 210"/>
                  <a:gd name="T2" fmla="*/ 0 w 124"/>
                  <a:gd name="T3" fmla="*/ 91 h 210"/>
                  <a:gd name="T4" fmla="*/ 0 w 124"/>
                  <a:gd name="T5" fmla="*/ 4 h 210"/>
                  <a:gd name="T6" fmla="*/ 51 w 124"/>
                  <a:gd name="T7" fmla="*/ 2 h 210"/>
                  <a:gd name="T8" fmla="*/ 121 w 124"/>
                  <a:gd name="T9" fmla="*/ 0 h 210"/>
                  <a:gd name="T10" fmla="*/ 123 w 124"/>
                  <a:gd name="T11" fmla="*/ 87 h 210"/>
                  <a:gd name="T12" fmla="*/ 124 w 124"/>
                  <a:gd name="T13" fmla="*/ 208 h 210"/>
                  <a:gd name="T14" fmla="*/ 3 w 124"/>
                  <a:gd name="T15" fmla="*/ 21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0">
                    <a:moveTo>
                      <a:pt x="3" y="210"/>
                    </a:moveTo>
                    <a:lnTo>
                      <a:pt x="0" y="91"/>
                    </a:lnTo>
                    <a:lnTo>
                      <a:pt x="0" y="4"/>
                    </a:lnTo>
                    <a:lnTo>
                      <a:pt x="51" y="2"/>
                    </a:lnTo>
                    <a:lnTo>
                      <a:pt x="121" y="0"/>
                    </a:lnTo>
                    <a:lnTo>
                      <a:pt x="123" y="87"/>
                    </a:lnTo>
                    <a:lnTo>
                      <a:pt x="124" y="208"/>
                    </a:lnTo>
                    <a:lnTo>
                      <a:pt x="3" y="2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4" name="Freeform 1395"/>
              <p:cNvSpPr>
                <a:spLocks/>
              </p:cNvSpPr>
              <p:nvPr/>
            </p:nvSpPr>
            <p:spPr bwMode="auto">
              <a:xfrm>
                <a:off x="14705" y="11269"/>
                <a:ext cx="122" cy="106"/>
              </a:xfrm>
              <a:custGeom>
                <a:avLst/>
                <a:gdLst>
                  <a:gd name="T0" fmla="*/ 122 w 122"/>
                  <a:gd name="T1" fmla="*/ 102 h 106"/>
                  <a:gd name="T2" fmla="*/ 1 w 122"/>
                  <a:gd name="T3" fmla="*/ 106 h 106"/>
                  <a:gd name="T4" fmla="*/ 0 w 122"/>
                  <a:gd name="T5" fmla="*/ 6 h 106"/>
                  <a:gd name="T6" fmla="*/ 25 w 122"/>
                  <a:gd name="T7" fmla="*/ 4 h 106"/>
                  <a:gd name="T8" fmla="*/ 121 w 122"/>
                  <a:gd name="T9" fmla="*/ 0 h 106"/>
                  <a:gd name="T10" fmla="*/ 122 w 122"/>
                  <a:gd name="T11" fmla="*/ 102 h 106"/>
                </a:gdLst>
                <a:ahLst/>
                <a:cxnLst>
                  <a:cxn ang="0">
                    <a:pos x="T0" y="T1"/>
                  </a:cxn>
                  <a:cxn ang="0">
                    <a:pos x="T2" y="T3"/>
                  </a:cxn>
                  <a:cxn ang="0">
                    <a:pos x="T4" y="T5"/>
                  </a:cxn>
                  <a:cxn ang="0">
                    <a:pos x="T6" y="T7"/>
                  </a:cxn>
                  <a:cxn ang="0">
                    <a:pos x="T8" y="T9"/>
                  </a:cxn>
                  <a:cxn ang="0">
                    <a:pos x="T10" y="T11"/>
                  </a:cxn>
                </a:cxnLst>
                <a:rect l="0" t="0" r="r" b="b"/>
                <a:pathLst>
                  <a:path w="122" h="106">
                    <a:moveTo>
                      <a:pt x="122" y="102"/>
                    </a:moveTo>
                    <a:lnTo>
                      <a:pt x="1" y="106"/>
                    </a:lnTo>
                    <a:lnTo>
                      <a:pt x="0" y="6"/>
                    </a:lnTo>
                    <a:lnTo>
                      <a:pt x="25" y="4"/>
                    </a:lnTo>
                    <a:lnTo>
                      <a:pt x="121" y="0"/>
                    </a:lnTo>
                    <a:lnTo>
                      <a:pt x="122"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5" name="Freeform 1396"/>
              <p:cNvSpPr>
                <a:spLocks/>
              </p:cNvSpPr>
              <p:nvPr/>
            </p:nvSpPr>
            <p:spPr bwMode="auto">
              <a:xfrm>
                <a:off x="14104" y="11288"/>
                <a:ext cx="119" cy="88"/>
              </a:xfrm>
              <a:custGeom>
                <a:avLst/>
                <a:gdLst>
                  <a:gd name="T0" fmla="*/ 119 w 119"/>
                  <a:gd name="T1" fmla="*/ 87 h 88"/>
                  <a:gd name="T2" fmla="*/ 2 w 119"/>
                  <a:gd name="T3" fmla="*/ 88 h 88"/>
                  <a:gd name="T4" fmla="*/ 0 w 119"/>
                  <a:gd name="T5" fmla="*/ 0 h 88"/>
                  <a:gd name="T6" fmla="*/ 15 w 119"/>
                  <a:gd name="T7" fmla="*/ 0 h 88"/>
                  <a:gd name="T8" fmla="*/ 119 w 119"/>
                  <a:gd name="T9" fmla="*/ 0 h 88"/>
                  <a:gd name="T10" fmla="*/ 119 w 119"/>
                  <a:gd name="T11" fmla="*/ 87 h 88"/>
                </a:gdLst>
                <a:ahLst/>
                <a:cxnLst>
                  <a:cxn ang="0">
                    <a:pos x="T0" y="T1"/>
                  </a:cxn>
                  <a:cxn ang="0">
                    <a:pos x="T2" y="T3"/>
                  </a:cxn>
                  <a:cxn ang="0">
                    <a:pos x="T4" y="T5"/>
                  </a:cxn>
                  <a:cxn ang="0">
                    <a:pos x="T6" y="T7"/>
                  </a:cxn>
                  <a:cxn ang="0">
                    <a:pos x="T8" y="T9"/>
                  </a:cxn>
                  <a:cxn ang="0">
                    <a:pos x="T10" y="T11"/>
                  </a:cxn>
                </a:cxnLst>
                <a:rect l="0" t="0" r="r" b="b"/>
                <a:pathLst>
                  <a:path w="119" h="88">
                    <a:moveTo>
                      <a:pt x="119" y="87"/>
                    </a:moveTo>
                    <a:lnTo>
                      <a:pt x="2" y="88"/>
                    </a:lnTo>
                    <a:lnTo>
                      <a:pt x="0" y="0"/>
                    </a:lnTo>
                    <a:lnTo>
                      <a:pt x="15" y="0"/>
                    </a:lnTo>
                    <a:lnTo>
                      <a:pt x="119" y="0"/>
                    </a:lnTo>
                    <a:lnTo>
                      <a:pt x="119" y="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6" name="Freeform 1397"/>
              <p:cNvSpPr>
                <a:spLocks/>
              </p:cNvSpPr>
              <p:nvPr/>
            </p:nvSpPr>
            <p:spPr bwMode="auto">
              <a:xfrm>
                <a:off x="13677" y="11290"/>
                <a:ext cx="187" cy="85"/>
              </a:xfrm>
              <a:custGeom>
                <a:avLst/>
                <a:gdLst>
                  <a:gd name="T0" fmla="*/ 8 w 187"/>
                  <a:gd name="T1" fmla="*/ 83 h 85"/>
                  <a:gd name="T2" fmla="*/ 6 w 187"/>
                  <a:gd name="T3" fmla="*/ 73 h 85"/>
                  <a:gd name="T4" fmla="*/ 16 w 187"/>
                  <a:gd name="T5" fmla="*/ 67 h 85"/>
                  <a:gd name="T6" fmla="*/ 20 w 187"/>
                  <a:gd name="T7" fmla="*/ 50 h 85"/>
                  <a:gd name="T8" fmla="*/ 20 w 187"/>
                  <a:gd name="T9" fmla="*/ 40 h 85"/>
                  <a:gd name="T10" fmla="*/ 12 w 187"/>
                  <a:gd name="T11" fmla="*/ 35 h 85"/>
                  <a:gd name="T12" fmla="*/ 4 w 187"/>
                  <a:gd name="T13" fmla="*/ 23 h 85"/>
                  <a:gd name="T14" fmla="*/ 4 w 187"/>
                  <a:gd name="T15" fmla="*/ 6 h 85"/>
                  <a:gd name="T16" fmla="*/ 0 w 187"/>
                  <a:gd name="T17" fmla="*/ 0 h 85"/>
                  <a:gd name="T18" fmla="*/ 37 w 187"/>
                  <a:gd name="T19" fmla="*/ 0 h 85"/>
                  <a:gd name="T20" fmla="*/ 137 w 187"/>
                  <a:gd name="T21" fmla="*/ 0 h 85"/>
                  <a:gd name="T22" fmla="*/ 187 w 187"/>
                  <a:gd name="T23" fmla="*/ 0 h 85"/>
                  <a:gd name="T24" fmla="*/ 187 w 187"/>
                  <a:gd name="T25" fmla="*/ 85 h 85"/>
                  <a:gd name="T26" fmla="*/ 8 w 187"/>
                  <a:gd name="T27"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85">
                    <a:moveTo>
                      <a:pt x="8" y="83"/>
                    </a:moveTo>
                    <a:lnTo>
                      <a:pt x="6" y="73"/>
                    </a:lnTo>
                    <a:lnTo>
                      <a:pt x="16" y="67"/>
                    </a:lnTo>
                    <a:lnTo>
                      <a:pt x="20" y="50"/>
                    </a:lnTo>
                    <a:lnTo>
                      <a:pt x="20" y="40"/>
                    </a:lnTo>
                    <a:lnTo>
                      <a:pt x="12" y="35"/>
                    </a:lnTo>
                    <a:lnTo>
                      <a:pt x="4" y="23"/>
                    </a:lnTo>
                    <a:lnTo>
                      <a:pt x="4" y="6"/>
                    </a:lnTo>
                    <a:lnTo>
                      <a:pt x="0" y="0"/>
                    </a:lnTo>
                    <a:lnTo>
                      <a:pt x="37" y="0"/>
                    </a:lnTo>
                    <a:lnTo>
                      <a:pt x="137" y="0"/>
                    </a:lnTo>
                    <a:lnTo>
                      <a:pt x="187" y="0"/>
                    </a:lnTo>
                    <a:lnTo>
                      <a:pt x="187" y="85"/>
                    </a:lnTo>
                    <a:lnTo>
                      <a:pt x="8"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7" name="Freeform 1398"/>
              <p:cNvSpPr>
                <a:spLocks/>
              </p:cNvSpPr>
              <p:nvPr/>
            </p:nvSpPr>
            <p:spPr bwMode="auto">
              <a:xfrm>
                <a:off x="13140" y="11280"/>
                <a:ext cx="153" cy="112"/>
              </a:xfrm>
              <a:custGeom>
                <a:avLst/>
                <a:gdLst>
                  <a:gd name="T0" fmla="*/ 151 w 153"/>
                  <a:gd name="T1" fmla="*/ 112 h 112"/>
                  <a:gd name="T2" fmla="*/ 7 w 153"/>
                  <a:gd name="T3" fmla="*/ 45 h 112"/>
                  <a:gd name="T4" fmla="*/ 0 w 153"/>
                  <a:gd name="T5" fmla="*/ 45 h 112"/>
                  <a:gd name="T6" fmla="*/ 2 w 153"/>
                  <a:gd name="T7" fmla="*/ 0 h 112"/>
                  <a:gd name="T8" fmla="*/ 100 w 153"/>
                  <a:gd name="T9" fmla="*/ 4 h 112"/>
                  <a:gd name="T10" fmla="*/ 153 w 153"/>
                  <a:gd name="T11" fmla="*/ 6 h 112"/>
                  <a:gd name="T12" fmla="*/ 151 w 153"/>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153" h="112">
                    <a:moveTo>
                      <a:pt x="151" y="112"/>
                    </a:moveTo>
                    <a:lnTo>
                      <a:pt x="7" y="45"/>
                    </a:lnTo>
                    <a:lnTo>
                      <a:pt x="0" y="45"/>
                    </a:lnTo>
                    <a:lnTo>
                      <a:pt x="2" y="0"/>
                    </a:lnTo>
                    <a:lnTo>
                      <a:pt x="100" y="4"/>
                    </a:lnTo>
                    <a:lnTo>
                      <a:pt x="153" y="6"/>
                    </a:lnTo>
                    <a:lnTo>
                      <a:pt x="151"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8" name="Freeform 1399"/>
              <p:cNvSpPr>
                <a:spLocks/>
              </p:cNvSpPr>
              <p:nvPr/>
            </p:nvSpPr>
            <p:spPr bwMode="auto">
              <a:xfrm>
                <a:off x="13291" y="11286"/>
                <a:ext cx="183" cy="117"/>
              </a:xfrm>
              <a:custGeom>
                <a:avLst/>
                <a:gdLst>
                  <a:gd name="T0" fmla="*/ 8 w 183"/>
                  <a:gd name="T1" fmla="*/ 114 h 117"/>
                  <a:gd name="T2" fmla="*/ 10 w 183"/>
                  <a:gd name="T3" fmla="*/ 110 h 117"/>
                  <a:gd name="T4" fmla="*/ 0 w 183"/>
                  <a:gd name="T5" fmla="*/ 106 h 117"/>
                  <a:gd name="T6" fmla="*/ 2 w 183"/>
                  <a:gd name="T7" fmla="*/ 0 h 117"/>
                  <a:gd name="T8" fmla="*/ 41 w 183"/>
                  <a:gd name="T9" fmla="*/ 0 h 117"/>
                  <a:gd name="T10" fmla="*/ 131 w 183"/>
                  <a:gd name="T11" fmla="*/ 2 h 117"/>
                  <a:gd name="T12" fmla="*/ 183 w 183"/>
                  <a:gd name="T13" fmla="*/ 2 h 117"/>
                  <a:gd name="T14" fmla="*/ 183 w 183"/>
                  <a:gd name="T15" fmla="*/ 117 h 117"/>
                  <a:gd name="T16" fmla="*/ 121 w 183"/>
                  <a:gd name="T17" fmla="*/ 115 h 117"/>
                  <a:gd name="T18" fmla="*/ 8 w 183"/>
                  <a:gd name="T19"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17">
                    <a:moveTo>
                      <a:pt x="8" y="114"/>
                    </a:moveTo>
                    <a:lnTo>
                      <a:pt x="10" y="110"/>
                    </a:lnTo>
                    <a:lnTo>
                      <a:pt x="0" y="106"/>
                    </a:lnTo>
                    <a:lnTo>
                      <a:pt x="2" y="0"/>
                    </a:lnTo>
                    <a:lnTo>
                      <a:pt x="41" y="0"/>
                    </a:lnTo>
                    <a:lnTo>
                      <a:pt x="131" y="2"/>
                    </a:lnTo>
                    <a:lnTo>
                      <a:pt x="183" y="2"/>
                    </a:lnTo>
                    <a:lnTo>
                      <a:pt x="183" y="117"/>
                    </a:lnTo>
                    <a:lnTo>
                      <a:pt x="121" y="115"/>
                    </a:lnTo>
                    <a:lnTo>
                      <a:pt x="8"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39" name="Freeform 1400"/>
              <p:cNvSpPr>
                <a:spLocks/>
              </p:cNvSpPr>
              <p:nvPr/>
            </p:nvSpPr>
            <p:spPr bwMode="auto">
              <a:xfrm>
                <a:off x="11773" y="11211"/>
                <a:ext cx="280" cy="189"/>
              </a:xfrm>
              <a:custGeom>
                <a:avLst/>
                <a:gdLst>
                  <a:gd name="T0" fmla="*/ 267 w 280"/>
                  <a:gd name="T1" fmla="*/ 189 h 189"/>
                  <a:gd name="T2" fmla="*/ 140 w 280"/>
                  <a:gd name="T3" fmla="*/ 181 h 189"/>
                  <a:gd name="T4" fmla="*/ 0 w 280"/>
                  <a:gd name="T5" fmla="*/ 167 h 189"/>
                  <a:gd name="T6" fmla="*/ 13 w 280"/>
                  <a:gd name="T7" fmla="*/ 0 h 189"/>
                  <a:gd name="T8" fmla="*/ 280 w 280"/>
                  <a:gd name="T9" fmla="*/ 21 h 189"/>
                  <a:gd name="T10" fmla="*/ 267 w 280"/>
                  <a:gd name="T11" fmla="*/ 189 h 189"/>
                </a:gdLst>
                <a:ahLst/>
                <a:cxnLst>
                  <a:cxn ang="0">
                    <a:pos x="T0" y="T1"/>
                  </a:cxn>
                  <a:cxn ang="0">
                    <a:pos x="T2" y="T3"/>
                  </a:cxn>
                  <a:cxn ang="0">
                    <a:pos x="T4" y="T5"/>
                  </a:cxn>
                  <a:cxn ang="0">
                    <a:pos x="T6" y="T7"/>
                  </a:cxn>
                  <a:cxn ang="0">
                    <a:pos x="T8" y="T9"/>
                  </a:cxn>
                  <a:cxn ang="0">
                    <a:pos x="T10" y="T11"/>
                  </a:cxn>
                </a:cxnLst>
                <a:rect l="0" t="0" r="r" b="b"/>
                <a:pathLst>
                  <a:path w="280" h="189">
                    <a:moveTo>
                      <a:pt x="267" y="189"/>
                    </a:moveTo>
                    <a:lnTo>
                      <a:pt x="140" y="181"/>
                    </a:lnTo>
                    <a:lnTo>
                      <a:pt x="0" y="167"/>
                    </a:lnTo>
                    <a:lnTo>
                      <a:pt x="13" y="0"/>
                    </a:lnTo>
                    <a:lnTo>
                      <a:pt x="280" y="21"/>
                    </a:lnTo>
                    <a:lnTo>
                      <a:pt x="267" y="1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0" name="Freeform 1401"/>
              <p:cNvSpPr>
                <a:spLocks/>
              </p:cNvSpPr>
              <p:nvPr/>
            </p:nvSpPr>
            <p:spPr bwMode="auto">
              <a:xfrm>
                <a:off x="10083" y="11039"/>
                <a:ext cx="401" cy="457"/>
              </a:xfrm>
              <a:custGeom>
                <a:avLst/>
                <a:gdLst>
                  <a:gd name="T0" fmla="*/ 190 w 401"/>
                  <a:gd name="T1" fmla="*/ 0 h 457"/>
                  <a:gd name="T2" fmla="*/ 267 w 401"/>
                  <a:gd name="T3" fmla="*/ 11 h 457"/>
                  <a:gd name="T4" fmla="*/ 261 w 401"/>
                  <a:gd name="T5" fmla="*/ 46 h 457"/>
                  <a:gd name="T6" fmla="*/ 263 w 401"/>
                  <a:gd name="T7" fmla="*/ 48 h 457"/>
                  <a:gd name="T8" fmla="*/ 273 w 401"/>
                  <a:gd name="T9" fmla="*/ 48 h 457"/>
                  <a:gd name="T10" fmla="*/ 277 w 401"/>
                  <a:gd name="T11" fmla="*/ 51 h 457"/>
                  <a:gd name="T12" fmla="*/ 275 w 401"/>
                  <a:gd name="T13" fmla="*/ 61 h 457"/>
                  <a:gd name="T14" fmla="*/ 278 w 401"/>
                  <a:gd name="T15" fmla="*/ 69 h 457"/>
                  <a:gd name="T16" fmla="*/ 275 w 401"/>
                  <a:gd name="T17" fmla="*/ 78 h 457"/>
                  <a:gd name="T18" fmla="*/ 275 w 401"/>
                  <a:gd name="T19" fmla="*/ 109 h 457"/>
                  <a:gd name="T20" fmla="*/ 275 w 401"/>
                  <a:gd name="T21" fmla="*/ 115 h 457"/>
                  <a:gd name="T22" fmla="*/ 282 w 401"/>
                  <a:gd name="T23" fmla="*/ 124 h 457"/>
                  <a:gd name="T24" fmla="*/ 282 w 401"/>
                  <a:gd name="T25" fmla="*/ 130 h 457"/>
                  <a:gd name="T26" fmla="*/ 292 w 401"/>
                  <a:gd name="T27" fmla="*/ 145 h 457"/>
                  <a:gd name="T28" fmla="*/ 294 w 401"/>
                  <a:gd name="T29" fmla="*/ 167 h 457"/>
                  <a:gd name="T30" fmla="*/ 292 w 401"/>
                  <a:gd name="T31" fmla="*/ 172 h 457"/>
                  <a:gd name="T32" fmla="*/ 303 w 401"/>
                  <a:gd name="T33" fmla="*/ 178 h 457"/>
                  <a:gd name="T34" fmla="*/ 330 w 401"/>
                  <a:gd name="T35" fmla="*/ 205 h 457"/>
                  <a:gd name="T36" fmla="*/ 336 w 401"/>
                  <a:gd name="T37" fmla="*/ 207 h 457"/>
                  <a:gd name="T38" fmla="*/ 348 w 401"/>
                  <a:gd name="T39" fmla="*/ 241 h 457"/>
                  <a:gd name="T40" fmla="*/ 365 w 401"/>
                  <a:gd name="T41" fmla="*/ 261 h 457"/>
                  <a:gd name="T42" fmla="*/ 361 w 401"/>
                  <a:gd name="T43" fmla="*/ 268 h 457"/>
                  <a:gd name="T44" fmla="*/ 361 w 401"/>
                  <a:gd name="T45" fmla="*/ 274 h 457"/>
                  <a:gd name="T46" fmla="*/ 371 w 401"/>
                  <a:gd name="T47" fmla="*/ 274 h 457"/>
                  <a:gd name="T48" fmla="*/ 380 w 401"/>
                  <a:gd name="T49" fmla="*/ 284 h 457"/>
                  <a:gd name="T50" fmla="*/ 386 w 401"/>
                  <a:gd name="T51" fmla="*/ 299 h 457"/>
                  <a:gd name="T52" fmla="*/ 401 w 401"/>
                  <a:gd name="T53" fmla="*/ 301 h 457"/>
                  <a:gd name="T54" fmla="*/ 388 w 401"/>
                  <a:gd name="T55" fmla="*/ 393 h 457"/>
                  <a:gd name="T56" fmla="*/ 394 w 401"/>
                  <a:gd name="T57" fmla="*/ 395 h 457"/>
                  <a:gd name="T58" fmla="*/ 386 w 401"/>
                  <a:gd name="T59" fmla="*/ 457 h 457"/>
                  <a:gd name="T60" fmla="*/ 129 w 401"/>
                  <a:gd name="T61" fmla="*/ 418 h 457"/>
                  <a:gd name="T62" fmla="*/ 4 w 401"/>
                  <a:gd name="T63" fmla="*/ 395 h 457"/>
                  <a:gd name="T64" fmla="*/ 12 w 401"/>
                  <a:gd name="T65" fmla="*/ 336 h 457"/>
                  <a:gd name="T66" fmla="*/ 0 w 401"/>
                  <a:gd name="T67" fmla="*/ 334 h 457"/>
                  <a:gd name="T68" fmla="*/ 16 w 401"/>
                  <a:gd name="T69" fmla="*/ 241 h 457"/>
                  <a:gd name="T70" fmla="*/ 6 w 401"/>
                  <a:gd name="T71" fmla="*/ 240 h 457"/>
                  <a:gd name="T72" fmla="*/ 10 w 401"/>
                  <a:gd name="T73" fmla="*/ 215 h 457"/>
                  <a:gd name="T74" fmla="*/ 17 w 401"/>
                  <a:gd name="T75" fmla="*/ 217 h 457"/>
                  <a:gd name="T76" fmla="*/ 42 w 401"/>
                  <a:gd name="T77" fmla="*/ 63 h 457"/>
                  <a:gd name="T78" fmla="*/ 46 w 401"/>
                  <a:gd name="T79" fmla="*/ 42 h 457"/>
                  <a:gd name="T80" fmla="*/ 108 w 401"/>
                  <a:gd name="T81" fmla="*/ 51 h 457"/>
                  <a:gd name="T82" fmla="*/ 113 w 401"/>
                  <a:gd name="T83" fmla="*/ 19 h 457"/>
                  <a:gd name="T84" fmla="*/ 186 w 401"/>
                  <a:gd name="T85" fmla="*/ 30 h 457"/>
                  <a:gd name="T86" fmla="*/ 190 w 401"/>
                  <a:gd name="T87" fmla="*/ 0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1" h="457">
                    <a:moveTo>
                      <a:pt x="190" y="0"/>
                    </a:moveTo>
                    <a:lnTo>
                      <a:pt x="267" y="11"/>
                    </a:lnTo>
                    <a:lnTo>
                      <a:pt x="261" y="46"/>
                    </a:lnTo>
                    <a:lnTo>
                      <a:pt x="263" y="48"/>
                    </a:lnTo>
                    <a:lnTo>
                      <a:pt x="273" y="48"/>
                    </a:lnTo>
                    <a:lnTo>
                      <a:pt x="277" y="51"/>
                    </a:lnTo>
                    <a:lnTo>
                      <a:pt x="275" y="61"/>
                    </a:lnTo>
                    <a:lnTo>
                      <a:pt x="278" y="69"/>
                    </a:lnTo>
                    <a:lnTo>
                      <a:pt x="275" y="78"/>
                    </a:lnTo>
                    <a:lnTo>
                      <a:pt x="275" y="109"/>
                    </a:lnTo>
                    <a:lnTo>
                      <a:pt x="275" y="115"/>
                    </a:lnTo>
                    <a:lnTo>
                      <a:pt x="282" y="124"/>
                    </a:lnTo>
                    <a:lnTo>
                      <a:pt x="282" y="130"/>
                    </a:lnTo>
                    <a:lnTo>
                      <a:pt x="292" y="145"/>
                    </a:lnTo>
                    <a:lnTo>
                      <a:pt x="294" y="167"/>
                    </a:lnTo>
                    <a:lnTo>
                      <a:pt x="292" y="172"/>
                    </a:lnTo>
                    <a:lnTo>
                      <a:pt x="303" y="178"/>
                    </a:lnTo>
                    <a:lnTo>
                      <a:pt x="330" y="205"/>
                    </a:lnTo>
                    <a:lnTo>
                      <a:pt x="336" y="207"/>
                    </a:lnTo>
                    <a:lnTo>
                      <a:pt x="348" y="241"/>
                    </a:lnTo>
                    <a:lnTo>
                      <a:pt x="365" y="261"/>
                    </a:lnTo>
                    <a:lnTo>
                      <a:pt x="361" y="268"/>
                    </a:lnTo>
                    <a:lnTo>
                      <a:pt x="361" y="274"/>
                    </a:lnTo>
                    <a:lnTo>
                      <a:pt x="371" y="274"/>
                    </a:lnTo>
                    <a:lnTo>
                      <a:pt x="380" y="284"/>
                    </a:lnTo>
                    <a:lnTo>
                      <a:pt x="386" y="299"/>
                    </a:lnTo>
                    <a:lnTo>
                      <a:pt x="401" y="301"/>
                    </a:lnTo>
                    <a:lnTo>
                      <a:pt x="388" y="393"/>
                    </a:lnTo>
                    <a:lnTo>
                      <a:pt x="394" y="395"/>
                    </a:lnTo>
                    <a:lnTo>
                      <a:pt x="386" y="457"/>
                    </a:lnTo>
                    <a:lnTo>
                      <a:pt x="129" y="418"/>
                    </a:lnTo>
                    <a:lnTo>
                      <a:pt x="4" y="395"/>
                    </a:lnTo>
                    <a:lnTo>
                      <a:pt x="12" y="336"/>
                    </a:lnTo>
                    <a:lnTo>
                      <a:pt x="0" y="334"/>
                    </a:lnTo>
                    <a:lnTo>
                      <a:pt x="16" y="241"/>
                    </a:lnTo>
                    <a:lnTo>
                      <a:pt x="6" y="240"/>
                    </a:lnTo>
                    <a:lnTo>
                      <a:pt x="10" y="215"/>
                    </a:lnTo>
                    <a:lnTo>
                      <a:pt x="17" y="217"/>
                    </a:lnTo>
                    <a:lnTo>
                      <a:pt x="42" y="63"/>
                    </a:lnTo>
                    <a:lnTo>
                      <a:pt x="46" y="42"/>
                    </a:lnTo>
                    <a:lnTo>
                      <a:pt x="108" y="51"/>
                    </a:lnTo>
                    <a:lnTo>
                      <a:pt x="113" y="19"/>
                    </a:lnTo>
                    <a:lnTo>
                      <a:pt x="186" y="30"/>
                    </a:lnTo>
                    <a:lnTo>
                      <a:pt x="19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1" name="Freeform 1402"/>
              <p:cNvSpPr>
                <a:spLocks/>
              </p:cNvSpPr>
              <p:nvPr/>
            </p:nvSpPr>
            <p:spPr bwMode="auto">
              <a:xfrm>
                <a:off x="15046" y="11279"/>
                <a:ext cx="144" cy="157"/>
              </a:xfrm>
              <a:custGeom>
                <a:avLst/>
                <a:gdLst>
                  <a:gd name="T0" fmla="*/ 18 w 144"/>
                  <a:gd name="T1" fmla="*/ 126 h 157"/>
                  <a:gd name="T2" fmla="*/ 18 w 144"/>
                  <a:gd name="T3" fmla="*/ 103 h 157"/>
                  <a:gd name="T4" fmla="*/ 39 w 144"/>
                  <a:gd name="T5" fmla="*/ 63 h 157"/>
                  <a:gd name="T6" fmla="*/ 41 w 144"/>
                  <a:gd name="T7" fmla="*/ 55 h 157"/>
                  <a:gd name="T8" fmla="*/ 37 w 144"/>
                  <a:gd name="T9" fmla="*/ 44 h 157"/>
                  <a:gd name="T10" fmla="*/ 10 w 144"/>
                  <a:gd name="T11" fmla="*/ 32 h 157"/>
                  <a:gd name="T12" fmla="*/ 4 w 144"/>
                  <a:gd name="T13" fmla="*/ 26 h 157"/>
                  <a:gd name="T14" fmla="*/ 0 w 144"/>
                  <a:gd name="T15" fmla="*/ 7 h 157"/>
                  <a:gd name="T16" fmla="*/ 139 w 144"/>
                  <a:gd name="T17" fmla="*/ 0 h 157"/>
                  <a:gd name="T18" fmla="*/ 144 w 144"/>
                  <a:gd name="T19" fmla="*/ 86 h 157"/>
                  <a:gd name="T20" fmla="*/ 139 w 144"/>
                  <a:gd name="T21" fmla="*/ 88 h 157"/>
                  <a:gd name="T22" fmla="*/ 133 w 144"/>
                  <a:gd name="T23" fmla="*/ 96 h 157"/>
                  <a:gd name="T24" fmla="*/ 110 w 144"/>
                  <a:gd name="T25" fmla="*/ 117 h 157"/>
                  <a:gd name="T26" fmla="*/ 75 w 144"/>
                  <a:gd name="T27" fmla="*/ 132 h 157"/>
                  <a:gd name="T28" fmla="*/ 50 w 144"/>
                  <a:gd name="T29" fmla="*/ 155 h 157"/>
                  <a:gd name="T30" fmla="*/ 43 w 144"/>
                  <a:gd name="T31" fmla="*/ 157 h 157"/>
                  <a:gd name="T32" fmla="*/ 23 w 144"/>
                  <a:gd name="T33" fmla="*/ 155 h 157"/>
                  <a:gd name="T34" fmla="*/ 20 w 144"/>
                  <a:gd name="T35" fmla="*/ 126 h 157"/>
                  <a:gd name="T36" fmla="*/ 18 w 144"/>
                  <a:gd name="T37" fmla="*/ 12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57">
                    <a:moveTo>
                      <a:pt x="18" y="126"/>
                    </a:moveTo>
                    <a:lnTo>
                      <a:pt x="18" y="103"/>
                    </a:lnTo>
                    <a:lnTo>
                      <a:pt x="39" y="63"/>
                    </a:lnTo>
                    <a:lnTo>
                      <a:pt x="41" y="55"/>
                    </a:lnTo>
                    <a:lnTo>
                      <a:pt x="37" y="44"/>
                    </a:lnTo>
                    <a:lnTo>
                      <a:pt x="10" y="32"/>
                    </a:lnTo>
                    <a:lnTo>
                      <a:pt x="4" y="26"/>
                    </a:lnTo>
                    <a:lnTo>
                      <a:pt x="0" y="7"/>
                    </a:lnTo>
                    <a:lnTo>
                      <a:pt x="139" y="0"/>
                    </a:lnTo>
                    <a:lnTo>
                      <a:pt x="144" y="86"/>
                    </a:lnTo>
                    <a:lnTo>
                      <a:pt x="139" y="88"/>
                    </a:lnTo>
                    <a:lnTo>
                      <a:pt x="133" y="96"/>
                    </a:lnTo>
                    <a:lnTo>
                      <a:pt x="110" y="117"/>
                    </a:lnTo>
                    <a:lnTo>
                      <a:pt x="75" y="132"/>
                    </a:lnTo>
                    <a:lnTo>
                      <a:pt x="50" y="155"/>
                    </a:lnTo>
                    <a:lnTo>
                      <a:pt x="43" y="157"/>
                    </a:lnTo>
                    <a:lnTo>
                      <a:pt x="23" y="155"/>
                    </a:lnTo>
                    <a:lnTo>
                      <a:pt x="20" y="126"/>
                    </a:lnTo>
                    <a:lnTo>
                      <a:pt x="18"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2" name="Freeform 1403"/>
              <p:cNvSpPr>
                <a:spLocks/>
              </p:cNvSpPr>
              <p:nvPr/>
            </p:nvSpPr>
            <p:spPr bwMode="auto">
              <a:xfrm>
                <a:off x="12270" y="11279"/>
                <a:ext cx="230" cy="155"/>
              </a:xfrm>
              <a:custGeom>
                <a:avLst/>
                <a:gdLst>
                  <a:gd name="T0" fmla="*/ 223 w 230"/>
                  <a:gd name="T1" fmla="*/ 155 h 155"/>
                  <a:gd name="T2" fmla="*/ 4 w 230"/>
                  <a:gd name="T3" fmla="*/ 142 h 155"/>
                  <a:gd name="T4" fmla="*/ 8 w 230"/>
                  <a:gd name="T5" fmla="*/ 88 h 155"/>
                  <a:gd name="T6" fmla="*/ 0 w 230"/>
                  <a:gd name="T7" fmla="*/ 88 h 155"/>
                  <a:gd name="T8" fmla="*/ 6 w 230"/>
                  <a:gd name="T9" fmla="*/ 0 h 155"/>
                  <a:gd name="T10" fmla="*/ 230 w 230"/>
                  <a:gd name="T11" fmla="*/ 11 h 155"/>
                  <a:gd name="T12" fmla="*/ 223 w 230"/>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230" h="155">
                    <a:moveTo>
                      <a:pt x="223" y="155"/>
                    </a:moveTo>
                    <a:lnTo>
                      <a:pt x="4" y="142"/>
                    </a:lnTo>
                    <a:lnTo>
                      <a:pt x="8" y="88"/>
                    </a:lnTo>
                    <a:lnTo>
                      <a:pt x="0" y="88"/>
                    </a:lnTo>
                    <a:lnTo>
                      <a:pt x="6" y="0"/>
                    </a:lnTo>
                    <a:lnTo>
                      <a:pt x="230" y="11"/>
                    </a:lnTo>
                    <a:lnTo>
                      <a:pt x="223"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3" name="Freeform 1404"/>
              <p:cNvSpPr>
                <a:spLocks/>
              </p:cNvSpPr>
              <p:nvPr/>
            </p:nvSpPr>
            <p:spPr bwMode="auto">
              <a:xfrm>
                <a:off x="12493" y="11290"/>
                <a:ext cx="265" cy="156"/>
              </a:xfrm>
              <a:custGeom>
                <a:avLst/>
                <a:gdLst>
                  <a:gd name="T0" fmla="*/ 265 w 265"/>
                  <a:gd name="T1" fmla="*/ 156 h 156"/>
                  <a:gd name="T2" fmla="*/ 0 w 265"/>
                  <a:gd name="T3" fmla="*/ 144 h 156"/>
                  <a:gd name="T4" fmla="*/ 7 w 265"/>
                  <a:gd name="T5" fmla="*/ 0 h 156"/>
                  <a:gd name="T6" fmla="*/ 265 w 265"/>
                  <a:gd name="T7" fmla="*/ 14 h 156"/>
                  <a:gd name="T8" fmla="*/ 261 w 265"/>
                  <a:gd name="T9" fmla="*/ 106 h 156"/>
                  <a:gd name="T10" fmla="*/ 265 w 265"/>
                  <a:gd name="T11" fmla="*/ 106 h 156"/>
                  <a:gd name="T12" fmla="*/ 265 w 265"/>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265" h="156">
                    <a:moveTo>
                      <a:pt x="265" y="156"/>
                    </a:moveTo>
                    <a:lnTo>
                      <a:pt x="0" y="144"/>
                    </a:lnTo>
                    <a:lnTo>
                      <a:pt x="7" y="0"/>
                    </a:lnTo>
                    <a:lnTo>
                      <a:pt x="265" y="14"/>
                    </a:lnTo>
                    <a:lnTo>
                      <a:pt x="261" y="106"/>
                    </a:lnTo>
                    <a:lnTo>
                      <a:pt x="265" y="106"/>
                    </a:lnTo>
                    <a:lnTo>
                      <a:pt x="265"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4" name="Freeform 1405"/>
              <p:cNvSpPr>
                <a:spLocks noEditPoints="1"/>
              </p:cNvSpPr>
              <p:nvPr/>
            </p:nvSpPr>
            <p:spPr bwMode="auto">
              <a:xfrm>
                <a:off x="9983" y="11064"/>
                <a:ext cx="229" cy="631"/>
              </a:xfrm>
              <a:custGeom>
                <a:avLst/>
                <a:gdLst>
                  <a:gd name="T0" fmla="*/ 192 w 229"/>
                  <a:gd name="T1" fmla="*/ 631 h 631"/>
                  <a:gd name="T2" fmla="*/ 0 w 229"/>
                  <a:gd name="T3" fmla="*/ 602 h 631"/>
                  <a:gd name="T4" fmla="*/ 0 w 229"/>
                  <a:gd name="T5" fmla="*/ 195 h 631"/>
                  <a:gd name="T6" fmla="*/ 16 w 229"/>
                  <a:gd name="T7" fmla="*/ 92 h 631"/>
                  <a:gd name="T8" fmla="*/ 31 w 229"/>
                  <a:gd name="T9" fmla="*/ 0 h 631"/>
                  <a:gd name="T10" fmla="*/ 60 w 229"/>
                  <a:gd name="T11" fmla="*/ 3 h 631"/>
                  <a:gd name="T12" fmla="*/ 58 w 229"/>
                  <a:gd name="T13" fmla="*/ 13 h 631"/>
                  <a:gd name="T14" fmla="*/ 89 w 229"/>
                  <a:gd name="T15" fmla="*/ 19 h 631"/>
                  <a:gd name="T16" fmla="*/ 87 w 229"/>
                  <a:gd name="T17" fmla="*/ 28 h 631"/>
                  <a:gd name="T18" fmla="*/ 142 w 229"/>
                  <a:gd name="T19" fmla="*/ 38 h 631"/>
                  <a:gd name="T20" fmla="*/ 117 w 229"/>
                  <a:gd name="T21" fmla="*/ 192 h 631"/>
                  <a:gd name="T22" fmla="*/ 110 w 229"/>
                  <a:gd name="T23" fmla="*/ 190 h 631"/>
                  <a:gd name="T24" fmla="*/ 106 w 229"/>
                  <a:gd name="T25" fmla="*/ 215 h 631"/>
                  <a:gd name="T26" fmla="*/ 116 w 229"/>
                  <a:gd name="T27" fmla="*/ 216 h 631"/>
                  <a:gd name="T28" fmla="*/ 100 w 229"/>
                  <a:gd name="T29" fmla="*/ 309 h 631"/>
                  <a:gd name="T30" fmla="*/ 112 w 229"/>
                  <a:gd name="T31" fmla="*/ 311 h 631"/>
                  <a:gd name="T32" fmla="*/ 104 w 229"/>
                  <a:gd name="T33" fmla="*/ 370 h 631"/>
                  <a:gd name="T34" fmla="*/ 229 w 229"/>
                  <a:gd name="T35" fmla="*/ 393 h 631"/>
                  <a:gd name="T36" fmla="*/ 192 w 229"/>
                  <a:gd name="T37" fmla="*/ 631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9" h="631">
                    <a:moveTo>
                      <a:pt x="192" y="631"/>
                    </a:moveTo>
                    <a:lnTo>
                      <a:pt x="0" y="602"/>
                    </a:lnTo>
                    <a:moveTo>
                      <a:pt x="0" y="195"/>
                    </a:moveTo>
                    <a:lnTo>
                      <a:pt x="16" y="92"/>
                    </a:lnTo>
                    <a:lnTo>
                      <a:pt x="31" y="0"/>
                    </a:lnTo>
                    <a:lnTo>
                      <a:pt x="60" y="3"/>
                    </a:lnTo>
                    <a:lnTo>
                      <a:pt x="58" y="13"/>
                    </a:lnTo>
                    <a:lnTo>
                      <a:pt x="89" y="19"/>
                    </a:lnTo>
                    <a:lnTo>
                      <a:pt x="87" y="28"/>
                    </a:lnTo>
                    <a:lnTo>
                      <a:pt x="142" y="38"/>
                    </a:lnTo>
                    <a:lnTo>
                      <a:pt x="117" y="192"/>
                    </a:lnTo>
                    <a:lnTo>
                      <a:pt x="110" y="190"/>
                    </a:lnTo>
                    <a:lnTo>
                      <a:pt x="106" y="215"/>
                    </a:lnTo>
                    <a:lnTo>
                      <a:pt x="116" y="216"/>
                    </a:lnTo>
                    <a:lnTo>
                      <a:pt x="100" y="309"/>
                    </a:lnTo>
                    <a:lnTo>
                      <a:pt x="112" y="311"/>
                    </a:lnTo>
                    <a:lnTo>
                      <a:pt x="104" y="370"/>
                    </a:lnTo>
                    <a:lnTo>
                      <a:pt x="229" y="393"/>
                    </a:lnTo>
                    <a:lnTo>
                      <a:pt x="192" y="6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5" name="Freeform 1406"/>
              <p:cNvSpPr>
                <a:spLocks/>
              </p:cNvSpPr>
              <p:nvPr/>
            </p:nvSpPr>
            <p:spPr bwMode="auto">
              <a:xfrm>
                <a:off x="13685" y="11373"/>
                <a:ext cx="179" cy="123"/>
              </a:xfrm>
              <a:custGeom>
                <a:avLst/>
                <a:gdLst>
                  <a:gd name="T0" fmla="*/ 179 w 179"/>
                  <a:gd name="T1" fmla="*/ 123 h 123"/>
                  <a:gd name="T2" fmla="*/ 6 w 179"/>
                  <a:gd name="T3" fmla="*/ 123 h 123"/>
                  <a:gd name="T4" fmla="*/ 13 w 179"/>
                  <a:gd name="T5" fmla="*/ 109 h 123"/>
                  <a:gd name="T6" fmla="*/ 13 w 179"/>
                  <a:gd name="T7" fmla="*/ 98 h 123"/>
                  <a:gd name="T8" fmla="*/ 17 w 179"/>
                  <a:gd name="T9" fmla="*/ 88 h 123"/>
                  <a:gd name="T10" fmla="*/ 12 w 179"/>
                  <a:gd name="T11" fmla="*/ 75 h 123"/>
                  <a:gd name="T12" fmla="*/ 23 w 179"/>
                  <a:gd name="T13" fmla="*/ 71 h 123"/>
                  <a:gd name="T14" fmla="*/ 27 w 179"/>
                  <a:gd name="T15" fmla="*/ 67 h 123"/>
                  <a:gd name="T16" fmla="*/ 27 w 179"/>
                  <a:gd name="T17" fmla="*/ 61 h 123"/>
                  <a:gd name="T18" fmla="*/ 29 w 179"/>
                  <a:gd name="T19" fmla="*/ 48 h 123"/>
                  <a:gd name="T20" fmla="*/ 25 w 179"/>
                  <a:gd name="T21" fmla="*/ 19 h 123"/>
                  <a:gd name="T22" fmla="*/ 21 w 179"/>
                  <a:gd name="T23" fmla="*/ 17 h 123"/>
                  <a:gd name="T24" fmla="*/ 2 w 179"/>
                  <a:gd name="T25" fmla="*/ 13 h 123"/>
                  <a:gd name="T26" fmla="*/ 0 w 179"/>
                  <a:gd name="T27" fmla="*/ 9 h 123"/>
                  <a:gd name="T28" fmla="*/ 2 w 179"/>
                  <a:gd name="T29" fmla="*/ 3 h 123"/>
                  <a:gd name="T30" fmla="*/ 0 w 179"/>
                  <a:gd name="T31" fmla="*/ 0 h 123"/>
                  <a:gd name="T32" fmla="*/ 179 w 179"/>
                  <a:gd name="T33" fmla="*/ 2 h 123"/>
                  <a:gd name="T34" fmla="*/ 179 w 179"/>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123"/>
                    </a:moveTo>
                    <a:lnTo>
                      <a:pt x="6" y="123"/>
                    </a:lnTo>
                    <a:lnTo>
                      <a:pt x="13" y="109"/>
                    </a:lnTo>
                    <a:lnTo>
                      <a:pt x="13" y="98"/>
                    </a:lnTo>
                    <a:lnTo>
                      <a:pt x="17" y="88"/>
                    </a:lnTo>
                    <a:lnTo>
                      <a:pt x="12" y="75"/>
                    </a:lnTo>
                    <a:lnTo>
                      <a:pt x="23" y="71"/>
                    </a:lnTo>
                    <a:lnTo>
                      <a:pt x="27" y="67"/>
                    </a:lnTo>
                    <a:lnTo>
                      <a:pt x="27" y="61"/>
                    </a:lnTo>
                    <a:lnTo>
                      <a:pt x="29" y="48"/>
                    </a:lnTo>
                    <a:lnTo>
                      <a:pt x="25" y="19"/>
                    </a:lnTo>
                    <a:lnTo>
                      <a:pt x="21" y="17"/>
                    </a:lnTo>
                    <a:lnTo>
                      <a:pt x="2" y="13"/>
                    </a:lnTo>
                    <a:lnTo>
                      <a:pt x="0" y="9"/>
                    </a:lnTo>
                    <a:lnTo>
                      <a:pt x="2" y="3"/>
                    </a:lnTo>
                    <a:lnTo>
                      <a:pt x="0" y="0"/>
                    </a:lnTo>
                    <a:lnTo>
                      <a:pt x="179" y="2"/>
                    </a:lnTo>
                    <a:lnTo>
                      <a:pt x="179"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6" name="Freeform 1407"/>
              <p:cNvSpPr>
                <a:spLocks/>
              </p:cNvSpPr>
              <p:nvPr/>
            </p:nvSpPr>
            <p:spPr bwMode="auto">
              <a:xfrm>
                <a:off x="13864" y="11375"/>
                <a:ext cx="119" cy="121"/>
              </a:xfrm>
              <a:custGeom>
                <a:avLst/>
                <a:gdLst>
                  <a:gd name="T0" fmla="*/ 119 w 119"/>
                  <a:gd name="T1" fmla="*/ 121 h 121"/>
                  <a:gd name="T2" fmla="*/ 0 w 119"/>
                  <a:gd name="T3" fmla="*/ 121 h 121"/>
                  <a:gd name="T4" fmla="*/ 0 w 119"/>
                  <a:gd name="T5" fmla="*/ 0 h 121"/>
                  <a:gd name="T6" fmla="*/ 119 w 119"/>
                  <a:gd name="T7" fmla="*/ 1 h 121"/>
                  <a:gd name="T8" fmla="*/ 119 w 119"/>
                  <a:gd name="T9" fmla="*/ 121 h 121"/>
                </a:gdLst>
                <a:ahLst/>
                <a:cxnLst>
                  <a:cxn ang="0">
                    <a:pos x="T0" y="T1"/>
                  </a:cxn>
                  <a:cxn ang="0">
                    <a:pos x="T2" y="T3"/>
                  </a:cxn>
                  <a:cxn ang="0">
                    <a:pos x="T4" y="T5"/>
                  </a:cxn>
                  <a:cxn ang="0">
                    <a:pos x="T6" y="T7"/>
                  </a:cxn>
                  <a:cxn ang="0">
                    <a:pos x="T8" y="T9"/>
                  </a:cxn>
                </a:cxnLst>
                <a:rect l="0" t="0" r="r" b="b"/>
                <a:pathLst>
                  <a:path w="119" h="121">
                    <a:moveTo>
                      <a:pt x="119" y="121"/>
                    </a:moveTo>
                    <a:lnTo>
                      <a:pt x="0" y="121"/>
                    </a:lnTo>
                    <a:lnTo>
                      <a:pt x="0" y="0"/>
                    </a:lnTo>
                    <a:lnTo>
                      <a:pt x="119" y="1"/>
                    </a:lnTo>
                    <a:lnTo>
                      <a:pt x="119"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7" name="Freeform 1408"/>
              <p:cNvSpPr>
                <a:spLocks/>
              </p:cNvSpPr>
              <p:nvPr/>
            </p:nvSpPr>
            <p:spPr bwMode="auto">
              <a:xfrm>
                <a:off x="14466" y="11365"/>
                <a:ext cx="125" cy="123"/>
              </a:xfrm>
              <a:custGeom>
                <a:avLst/>
                <a:gdLst>
                  <a:gd name="T0" fmla="*/ 125 w 125"/>
                  <a:gd name="T1" fmla="*/ 121 h 123"/>
                  <a:gd name="T2" fmla="*/ 4 w 125"/>
                  <a:gd name="T3" fmla="*/ 123 h 123"/>
                  <a:gd name="T4" fmla="*/ 0 w 125"/>
                  <a:gd name="T5" fmla="*/ 4 h 123"/>
                  <a:gd name="T6" fmla="*/ 121 w 125"/>
                  <a:gd name="T7" fmla="*/ 0 h 123"/>
                  <a:gd name="T8" fmla="*/ 121 w 125"/>
                  <a:gd name="T9" fmla="*/ 15 h 123"/>
                  <a:gd name="T10" fmla="*/ 125 w 125"/>
                  <a:gd name="T11" fmla="*/ 121 h 123"/>
                </a:gdLst>
                <a:ahLst/>
                <a:cxnLst>
                  <a:cxn ang="0">
                    <a:pos x="T0" y="T1"/>
                  </a:cxn>
                  <a:cxn ang="0">
                    <a:pos x="T2" y="T3"/>
                  </a:cxn>
                  <a:cxn ang="0">
                    <a:pos x="T4" y="T5"/>
                  </a:cxn>
                  <a:cxn ang="0">
                    <a:pos x="T6" y="T7"/>
                  </a:cxn>
                  <a:cxn ang="0">
                    <a:pos x="T8" y="T9"/>
                  </a:cxn>
                  <a:cxn ang="0">
                    <a:pos x="T10" y="T11"/>
                  </a:cxn>
                </a:cxnLst>
                <a:rect l="0" t="0" r="r" b="b"/>
                <a:pathLst>
                  <a:path w="125" h="123">
                    <a:moveTo>
                      <a:pt x="125" y="121"/>
                    </a:moveTo>
                    <a:lnTo>
                      <a:pt x="4" y="123"/>
                    </a:lnTo>
                    <a:lnTo>
                      <a:pt x="0" y="4"/>
                    </a:lnTo>
                    <a:lnTo>
                      <a:pt x="121" y="0"/>
                    </a:lnTo>
                    <a:lnTo>
                      <a:pt x="121" y="15"/>
                    </a:lnTo>
                    <a:lnTo>
                      <a:pt x="125"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8" name="Freeform 1409"/>
              <p:cNvSpPr>
                <a:spLocks/>
              </p:cNvSpPr>
              <p:nvPr/>
            </p:nvSpPr>
            <p:spPr bwMode="auto">
              <a:xfrm>
                <a:off x="13983" y="11376"/>
                <a:ext cx="124" cy="120"/>
              </a:xfrm>
              <a:custGeom>
                <a:avLst/>
                <a:gdLst>
                  <a:gd name="T0" fmla="*/ 124 w 124"/>
                  <a:gd name="T1" fmla="*/ 120 h 120"/>
                  <a:gd name="T2" fmla="*/ 0 w 124"/>
                  <a:gd name="T3" fmla="*/ 120 h 120"/>
                  <a:gd name="T4" fmla="*/ 0 w 124"/>
                  <a:gd name="T5" fmla="*/ 0 h 120"/>
                  <a:gd name="T6" fmla="*/ 123 w 124"/>
                  <a:gd name="T7" fmla="*/ 0 h 120"/>
                  <a:gd name="T8" fmla="*/ 124 w 124"/>
                  <a:gd name="T9" fmla="*/ 120 h 120"/>
                </a:gdLst>
                <a:ahLst/>
                <a:cxnLst>
                  <a:cxn ang="0">
                    <a:pos x="T0" y="T1"/>
                  </a:cxn>
                  <a:cxn ang="0">
                    <a:pos x="T2" y="T3"/>
                  </a:cxn>
                  <a:cxn ang="0">
                    <a:pos x="T4" y="T5"/>
                  </a:cxn>
                  <a:cxn ang="0">
                    <a:pos x="T6" y="T7"/>
                  </a:cxn>
                  <a:cxn ang="0">
                    <a:pos x="T8" y="T9"/>
                  </a:cxn>
                </a:cxnLst>
                <a:rect l="0" t="0" r="r" b="b"/>
                <a:pathLst>
                  <a:path w="124" h="120">
                    <a:moveTo>
                      <a:pt x="124" y="120"/>
                    </a:moveTo>
                    <a:lnTo>
                      <a:pt x="0" y="120"/>
                    </a:lnTo>
                    <a:lnTo>
                      <a:pt x="0" y="0"/>
                    </a:lnTo>
                    <a:lnTo>
                      <a:pt x="123" y="0"/>
                    </a:lnTo>
                    <a:lnTo>
                      <a:pt x="124" y="1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49" name="Freeform 1410"/>
              <p:cNvSpPr>
                <a:spLocks/>
              </p:cNvSpPr>
              <p:nvPr/>
            </p:nvSpPr>
            <p:spPr bwMode="auto">
              <a:xfrm>
                <a:off x="14346" y="11369"/>
                <a:ext cx="124" cy="123"/>
              </a:xfrm>
              <a:custGeom>
                <a:avLst/>
                <a:gdLst>
                  <a:gd name="T0" fmla="*/ 1 w 124"/>
                  <a:gd name="T1" fmla="*/ 123 h 123"/>
                  <a:gd name="T2" fmla="*/ 0 w 124"/>
                  <a:gd name="T3" fmla="*/ 2 h 123"/>
                  <a:gd name="T4" fmla="*/ 120 w 124"/>
                  <a:gd name="T5" fmla="*/ 0 h 123"/>
                  <a:gd name="T6" fmla="*/ 124 w 124"/>
                  <a:gd name="T7" fmla="*/ 119 h 123"/>
                  <a:gd name="T8" fmla="*/ 1 w 124"/>
                  <a:gd name="T9" fmla="*/ 123 h 123"/>
                </a:gdLst>
                <a:ahLst/>
                <a:cxnLst>
                  <a:cxn ang="0">
                    <a:pos x="T0" y="T1"/>
                  </a:cxn>
                  <a:cxn ang="0">
                    <a:pos x="T2" y="T3"/>
                  </a:cxn>
                  <a:cxn ang="0">
                    <a:pos x="T4" y="T5"/>
                  </a:cxn>
                  <a:cxn ang="0">
                    <a:pos x="T6" y="T7"/>
                  </a:cxn>
                  <a:cxn ang="0">
                    <a:pos x="T8" y="T9"/>
                  </a:cxn>
                </a:cxnLst>
                <a:rect l="0" t="0" r="r" b="b"/>
                <a:pathLst>
                  <a:path w="124" h="123">
                    <a:moveTo>
                      <a:pt x="1" y="123"/>
                    </a:moveTo>
                    <a:lnTo>
                      <a:pt x="0" y="2"/>
                    </a:lnTo>
                    <a:lnTo>
                      <a:pt x="120" y="0"/>
                    </a:lnTo>
                    <a:lnTo>
                      <a:pt x="124" y="119"/>
                    </a:lnTo>
                    <a:lnTo>
                      <a:pt x="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0" name="Freeform 1411"/>
              <p:cNvSpPr>
                <a:spLocks/>
              </p:cNvSpPr>
              <p:nvPr/>
            </p:nvSpPr>
            <p:spPr bwMode="auto">
              <a:xfrm>
                <a:off x="14106" y="11375"/>
                <a:ext cx="120" cy="121"/>
              </a:xfrm>
              <a:custGeom>
                <a:avLst/>
                <a:gdLst>
                  <a:gd name="T0" fmla="*/ 120 w 120"/>
                  <a:gd name="T1" fmla="*/ 119 h 121"/>
                  <a:gd name="T2" fmla="*/ 1 w 120"/>
                  <a:gd name="T3" fmla="*/ 121 h 121"/>
                  <a:gd name="T4" fmla="*/ 0 w 120"/>
                  <a:gd name="T5" fmla="*/ 1 h 121"/>
                  <a:gd name="T6" fmla="*/ 117 w 120"/>
                  <a:gd name="T7" fmla="*/ 0 h 121"/>
                  <a:gd name="T8" fmla="*/ 120 w 120"/>
                  <a:gd name="T9" fmla="*/ 119 h 121"/>
                </a:gdLst>
                <a:ahLst/>
                <a:cxnLst>
                  <a:cxn ang="0">
                    <a:pos x="T0" y="T1"/>
                  </a:cxn>
                  <a:cxn ang="0">
                    <a:pos x="T2" y="T3"/>
                  </a:cxn>
                  <a:cxn ang="0">
                    <a:pos x="T4" y="T5"/>
                  </a:cxn>
                  <a:cxn ang="0">
                    <a:pos x="T6" y="T7"/>
                  </a:cxn>
                  <a:cxn ang="0">
                    <a:pos x="T8" y="T9"/>
                  </a:cxn>
                </a:cxnLst>
                <a:rect l="0" t="0" r="r" b="b"/>
                <a:pathLst>
                  <a:path w="120" h="121">
                    <a:moveTo>
                      <a:pt x="120" y="119"/>
                    </a:moveTo>
                    <a:lnTo>
                      <a:pt x="1" y="121"/>
                    </a:lnTo>
                    <a:lnTo>
                      <a:pt x="0" y="1"/>
                    </a:lnTo>
                    <a:lnTo>
                      <a:pt x="117" y="0"/>
                    </a:lnTo>
                    <a:lnTo>
                      <a:pt x="12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1" name="Freeform 1412"/>
              <p:cNvSpPr>
                <a:spLocks/>
              </p:cNvSpPr>
              <p:nvPr/>
            </p:nvSpPr>
            <p:spPr bwMode="auto">
              <a:xfrm>
                <a:off x="14587" y="11375"/>
                <a:ext cx="123" cy="111"/>
              </a:xfrm>
              <a:custGeom>
                <a:avLst/>
                <a:gdLst>
                  <a:gd name="T0" fmla="*/ 4 w 123"/>
                  <a:gd name="T1" fmla="*/ 111 h 111"/>
                  <a:gd name="T2" fmla="*/ 0 w 123"/>
                  <a:gd name="T3" fmla="*/ 5 h 111"/>
                  <a:gd name="T4" fmla="*/ 119 w 123"/>
                  <a:gd name="T5" fmla="*/ 0 h 111"/>
                  <a:gd name="T6" fmla="*/ 123 w 123"/>
                  <a:gd name="T7" fmla="*/ 105 h 111"/>
                  <a:gd name="T8" fmla="*/ 4 w 123"/>
                  <a:gd name="T9" fmla="*/ 111 h 111"/>
                </a:gdLst>
                <a:ahLst/>
                <a:cxnLst>
                  <a:cxn ang="0">
                    <a:pos x="T0" y="T1"/>
                  </a:cxn>
                  <a:cxn ang="0">
                    <a:pos x="T2" y="T3"/>
                  </a:cxn>
                  <a:cxn ang="0">
                    <a:pos x="T4" y="T5"/>
                  </a:cxn>
                  <a:cxn ang="0">
                    <a:pos x="T6" y="T7"/>
                  </a:cxn>
                  <a:cxn ang="0">
                    <a:pos x="T8" y="T9"/>
                  </a:cxn>
                </a:cxnLst>
                <a:rect l="0" t="0" r="r" b="b"/>
                <a:pathLst>
                  <a:path w="123" h="111">
                    <a:moveTo>
                      <a:pt x="4" y="111"/>
                    </a:moveTo>
                    <a:lnTo>
                      <a:pt x="0" y="5"/>
                    </a:lnTo>
                    <a:lnTo>
                      <a:pt x="119" y="0"/>
                    </a:lnTo>
                    <a:lnTo>
                      <a:pt x="123" y="105"/>
                    </a:lnTo>
                    <a:lnTo>
                      <a:pt x="4" y="1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2" name="Freeform 1413"/>
              <p:cNvSpPr>
                <a:spLocks/>
              </p:cNvSpPr>
              <p:nvPr/>
            </p:nvSpPr>
            <p:spPr bwMode="auto">
              <a:xfrm>
                <a:off x="14706" y="11371"/>
                <a:ext cx="125" cy="109"/>
              </a:xfrm>
              <a:custGeom>
                <a:avLst/>
                <a:gdLst>
                  <a:gd name="T0" fmla="*/ 4 w 125"/>
                  <a:gd name="T1" fmla="*/ 109 h 109"/>
                  <a:gd name="T2" fmla="*/ 0 w 125"/>
                  <a:gd name="T3" fmla="*/ 4 h 109"/>
                  <a:gd name="T4" fmla="*/ 121 w 125"/>
                  <a:gd name="T5" fmla="*/ 0 h 109"/>
                  <a:gd name="T6" fmla="*/ 123 w 125"/>
                  <a:gd name="T7" fmla="*/ 44 h 109"/>
                  <a:gd name="T8" fmla="*/ 125 w 125"/>
                  <a:gd name="T9" fmla="*/ 105 h 109"/>
                  <a:gd name="T10" fmla="*/ 4 w 125"/>
                  <a:gd name="T11" fmla="*/ 109 h 109"/>
                </a:gdLst>
                <a:ahLst/>
                <a:cxnLst>
                  <a:cxn ang="0">
                    <a:pos x="T0" y="T1"/>
                  </a:cxn>
                  <a:cxn ang="0">
                    <a:pos x="T2" y="T3"/>
                  </a:cxn>
                  <a:cxn ang="0">
                    <a:pos x="T4" y="T5"/>
                  </a:cxn>
                  <a:cxn ang="0">
                    <a:pos x="T6" y="T7"/>
                  </a:cxn>
                  <a:cxn ang="0">
                    <a:pos x="T8" y="T9"/>
                  </a:cxn>
                  <a:cxn ang="0">
                    <a:pos x="T10" y="T11"/>
                  </a:cxn>
                </a:cxnLst>
                <a:rect l="0" t="0" r="r" b="b"/>
                <a:pathLst>
                  <a:path w="125" h="109">
                    <a:moveTo>
                      <a:pt x="4" y="109"/>
                    </a:moveTo>
                    <a:lnTo>
                      <a:pt x="0" y="4"/>
                    </a:lnTo>
                    <a:lnTo>
                      <a:pt x="121" y="0"/>
                    </a:lnTo>
                    <a:lnTo>
                      <a:pt x="123" y="44"/>
                    </a:lnTo>
                    <a:lnTo>
                      <a:pt x="125" y="105"/>
                    </a:lnTo>
                    <a:lnTo>
                      <a:pt x="4"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3" name="Freeform 1414"/>
              <p:cNvSpPr>
                <a:spLocks/>
              </p:cNvSpPr>
              <p:nvPr/>
            </p:nvSpPr>
            <p:spPr bwMode="auto">
              <a:xfrm>
                <a:off x="15250" y="11342"/>
                <a:ext cx="159" cy="148"/>
              </a:xfrm>
              <a:custGeom>
                <a:avLst/>
                <a:gdLst>
                  <a:gd name="T0" fmla="*/ 61 w 159"/>
                  <a:gd name="T1" fmla="*/ 19 h 148"/>
                  <a:gd name="T2" fmla="*/ 84 w 159"/>
                  <a:gd name="T3" fmla="*/ 19 h 148"/>
                  <a:gd name="T4" fmla="*/ 94 w 159"/>
                  <a:gd name="T5" fmla="*/ 23 h 148"/>
                  <a:gd name="T6" fmla="*/ 107 w 159"/>
                  <a:gd name="T7" fmla="*/ 8 h 148"/>
                  <a:gd name="T8" fmla="*/ 132 w 159"/>
                  <a:gd name="T9" fmla="*/ 6 h 148"/>
                  <a:gd name="T10" fmla="*/ 150 w 159"/>
                  <a:gd name="T11" fmla="*/ 0 h 148"/>
                  <a:gd name="T12" fmla="*/ 159 w 159"/>
                  <a:gd name="T13" fmla="*/ 123 h 148"/>
                  <a:gd name="T14" fmla="*/ 159 w 159"/>
                  <a:gd name="T15" fmla="*/ 140 h 148"/>
                  <a:gd name="T16" fmla="*/ 9 w 159"/>
                  <a:gd name="T17" fmla="*/ 148 h 148"/>
                  <a:gd name="T18" fmla="*/ 0 w 159"/>
                  <a:gd name="T19" fmla="*/ 11 h 148"/>
                  <a:gd name="T20" fmla="*/ 15 w 159"/>
                  <a:gd name="T21" fmla="*/ 8 h 148"/>
                  <a:gd name="T22" fmla="*/ 29 w 159"/>
                  <a:gd name="T23" fmla="*/ 6 h 148"/>
                  <a:gd name="T24" fmla="*/ 36 w 159"/>
                  <a:gd name="T25" fmla="*/ 10 h 148"/>
                  <a:gd name="T26" fmla="*/ 44 w 159"/>
                  <a:gd name="T27" fmla="*/ 10 h 148"/>
                  <a:gd name="T28" fmla="*/ 61 w 159"/>
                  <a:gd name="T29" fmla="*/ 1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48">
                    <a:moveTo>
                      <a:pt x="61" y="19"/>
                    </a:moveTo>
                    <a:lnTo>
                      <a:pt x="84" y="19"/>
                    </a:lnTo>
                    <a:lnTo>
                      <a:pt x="94" y="23"/>
                    </a:lnTo>
                    <a:lnTo>
                      <a:pt x="107" y="8"/>
                    </a:lnTo>
                    <a:lnTo>
                      <a:pt x="132" y="6"/>
                    </a:lnTo>
                    <a:lnTo>
                      <a:pt x="150" y="0"/>
                    </a:lnTo>
                    <a:lnTo>
                      <a:pt x="159" y="123"/>
                    </a:lnTo>
                    <a:lnTo>
                      <a:pt x="159" y="140"/>
                    </a:lnTo>
                    <a:lnTo>
                      <a:pt x="9" y="148"/>
                    </a:lnTo>
                    <a:lnTo>
                      <a:pt x="0" y="11"/>
                    </a:lnTo>
                    <a:lnTo>
                      <a:pt x="15" y="8"/>
                    </a:lnTo>
                    <a:lnTo>
                      <a:pt x="29" y="6"/>
                    </a:lnTo>
                    <a:lnTo>
                      <a:pt x="36" y="10"/>
                    </a:lnTo>
                    <a:lnTo>
                      <a:pt x="44" y="10"/>
                    </a:lnTo>
                    <a:lnTo>
                      <a:pt x="61" y="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4" name="Freeform 1415"/>
              <p:cNvSpPr>
                <a:spLocks/>
              </p:cNvSpPr>
              <p:nvPr/>
            </p:nvSpPr>
            <p:spPr bwMode="auto">
              <a:xfrm>
                <a:off x="15069" y="11353"/>
                <a:ext cx="198" cy="246"/>
              </a:xfrm>
              <a:custGeom>
                <a:avLst/>
                <a:gdLst>
                  <a:gd name="T0" fmla="*/ 73 w 198"/>
                  <a:gd name="T1" fmla="*/ 191 h 246"/>
                  <a:gd name="T2" fmla="*/ 66 w 198"/>
                  <a:gd name="T3" fmla="*/ 191 h 246"/>
                  <a:gd name="T4" fmla="*/ 45 w 198"/>
                  <a:gd name="T5" fmla="*/ 183 h 246"/>
                  <a:gd name="T6" fmla="*/ 27 w 198"/>
                  <a:gd name="T7" fmla="*/ 169 h 246"/>
                  <a:gd name="T8" fmla="*/ 21 w 198"/>
                  <a:gd name="T9" fmla="*/ 156 h 246"/>
                  <a:gd name="T10" fmla="*/ 18 w 198"/>
                  <a:gd name="T11" fmla="*/ 125 h 246"/>
                  <a:gd name="T12" fmla="*/ 4 w 198"/>
                  <a:gd name="T13" fmla="*/ 108 h 246"/>
                  <a:gd name="T14" fmla="*/ 0 w 198"/>
                  <a:gd name="T15" fmla="*/ 81 h 246"/>
                  <a:gd name="T16" fmla="*/ 20 w 198"/>
                  <a:gd name="T17" fmla="*/ 83 h 246"/>
                  <a:gd name="T18" fmla="*/ 27 w 198"/>
                  <a:gd name="T19" fmla="*/ 81 h 246"/>
                  <a:gd name="T20" fmla="*/ 52 w 198"/>
                  <a:gd name="T21" fmla="*/ 58 h 246"/>
                  <a:gd name="T22" fmla="*/ 87 w 198"/>
                  <a:gd name="T23" fmla="*/ 43 h 246"/>
                  <a:gd name="T24" fmla="*/ 110 w 198"/>
                  <a:gd name="T25" fmla="*/ 22 h 246"/>
                  <a:gd name="T26" fmla="*/ 116 w 198"/>
                  <a:gd name="T27" fmla="*/ 14 h 246"/>
                  <a:gd name="T28" fmla="*/ 121 w 198"/>
                  <a:gd name="T29" fmla="*/ 12 h 246"/>
                  <a:gd name="T30" fmla="*/ 152 w 198"/>
                  <a:gd name="T31" fmla="*/ 0 h 246"/>
                  <a:gd name="T32" fmla="*/ 181 w 198"/>
                  <a:gd name="T33" fmla="*/ 0 h 246"/>
                  <a:gd name="T34" fmla="*/ 190 w 198"/>
                  <a:gd name="T35" fmla="*/ 137 h 246"/>
                  <a:gd name="T36" fmla="*/ 198 w 198"/>
                  <a:gd name="T37" fmla="*/ 244 h 246"/>
                  <a:gd name="T38" fmla="*/ 141 w 198"/>
                  <a:gd name="T39" fmla="*/ 246 h 246"/>
                  <a:gd name="T40" fmla="*/ 144 w 198"/>
                  <a:gd name="T41" fmla="*/ 240 h 246"/>
                  <a:gd name="T42" fmla="*/ 141 w 198"/>
                  <a:gd name="T43" fmla="*/ 231 h 246"/>
                  <a:gd name="T44" fmla="*/ 133 w 198"/>
                  <a:gd name="T45" fmla="*/ 225 h 246"/>
                  <a:gd name="T46" fmla="*/ 123 w 198"/>
                  <a:gd name="T47" fmla="*/ 202 h 246"/>
                  <a:gd name="T48" fmla="*/ 110 w 198"/>
                  <a:gd name="T49" fmla="*/ 196 h 246"/>
                  <a:gd name="T50" fmla="*/ 73 w 198"/>
                  <a:gd name="T51" fmla="*/ 1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246">
                    <a:moveTo>
                      <a:pt x="73" y="191"/>
                    </a:moveTo>
                    <a:lnTo>
                      <a:pt x="66" y="191"/>
                    </a:lnTo>
                    <a:lnTo>
                      <a:pt x="45" y="183"/>
                    </a:lnTo>
                    <a:lnTo>
                      <a:pt x="27" y="169"/>
                    </a:lnTo>
                    <a:lnTo>
                      <a:pt x="21" y="156"/>
                    </a:lnTo>
                    <a:lnTo>
                      <a:pt x="18" y="125"/>
                    </a:lnTo>
                    <a:lnTo>
                      <a:pt x="4" y="108"/>
                    </a:lnTo>
                    <a:lnTo>
                      <a:pt x="0" y="81"/>
                    </a:lnTo>
                    <a:lnTo>
                      <a:pt x="20" y="83"/>
                    </a:lnTo>
                    <a:lnTo>
                      <a:pt x="27" y="81"/>
                    </a:lnTo>
                    <a:lnTo>
                      <a:pt x="52" y="58"/>
                    </a:lnTo>
                    <a:lnTo>
                      <a:pt x="87" y="43"/>
                    </a:lnTo>
                    <a:lnTo>
                      <a:pt x="110" y="22"/>
                    </a:lnTo>
                    <a:lnTo>
                      <a:pt x="116" y="14"/>
                    </a:lnTo>
                    <a:lnTo>
                      <a:pt x="121" y="12"/>
                    </a:lnTo>
                    <a:lnTo>
                      <a:pt x="152" y="0"/>
                    </a:lnTo>
                    <a:lnTo>
                      <a:pt x="181" y="0"/>
                    </a:lnTo>
                    <a:lnTo>
                      <a:pt x="190" y="137"/>
                    </a:lnTo>
                    <a:lnTo>
                      <a:pt x="198" y="244"/>
                    </a:lnTo>
                    <a:lnTo>
                      <a:pt x="141" y="246"/>
                    </a:lnTo>
                    <a:lnTo>
                      <a:pt x="144" y="240"/>
                    </a:lnTo>
                    <a:lnTo>
                      <a:pt x="141" y="231"/>
                    </a:lnTo>
                    <a:lnTo>
                      <a:pt x="133" y="225"/>
                    </a:lnTo>
                    <a:lnTo>
                      <a:pt x="123" y="202"/>
                    </a:lnTo>
                    <a:lnTo>
                      <a:pt x="110" y="196"/>
                    </a:lnTo>
                    <a:lnTo>
                      <a:pt x="73" y="19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5" name="Freeform 1416"/>
              <p:cNvSpPr>
                <a:spLocks/>
              </p:cNvSpPr>
              <p:nvPr/>
            </p:nvSpPr>
            <p:spPr bwMode="auto">
              <a:xfrm>
                <a:off x="13410" y="11401"/>
                <a:ext cx="123" cy="135"/>
              </a:xfrm>
              <a:custGeom>
                <a:avLst/>
                <a:gdLst>
                  <a:gd name="T0" fmla="*/ 41 w 123"/>
                  <a:gd name="T1" fmla="*/ 112 h 135"/>
                  <a:gd name="T2" fmla="*/ 35 w 123"/>
                  <a:gd name="T3" fmla="*/ 112 h 135"/>
                  <a:gd name="T4" fmla="*/ 18 w 123"/>
                  <a:gd name="T5" fmla="*/ 116 h 135"/>
                  <a:gd name="T6" fmla="*/ 0 w 123"/>
                  <a:gd name="T7" fmla="*/ 110 h 135"/>
                  <a:gd name="T8" fmla="*/ 2 w 123"/>
                  <a:gd name="T9" fmla="*/ 0 h 135"/>
                  <a:gd name="T10" fmla="*/ 64 w 123"/>
                  <a:gd name="T11" fmla="*/ 2 h 135"/>
                  <a:gd name="T12" fmla="*/ 123 w 123"/>
                  <a:gd name="T13" fmla="*/ 2 h 135"/>
                  <a:gd name="T14" fmla="*/ 121 w 123"/>
                  <a:gd name="T15" fmla="*/ 33 h 135"/>
                  <a:gd name="T16" fmla="*/ 121 w 123"/>
                  <a:gd name="T17" fmla="*/ 135 h 135"/>
                  <a:gd name="T18" fmla="*/ 110 w 123"/>
                  <a:gd name="T19" fmla="*/ 129 h 135"/>
                  <a:gd name="T20" fmla="*/ 106 w 123"/>
                  <a:gd name="T21" fmla="*/ 119 h 135"/>
                  <a:gd name="T22" fmla="*/ 102 w 123"/>
                  <a:gd name="T23" fmla="*/ 116 h 135"/>
                  <a:gd name="T24" fmla="*/ 95 w 123"/>
                  <a:gd name="T25" fmla="*/ 116 h 135"/>
                  <a:gd name="T26" fmla="*/ 85 w 123"/>
                  <a:gd name="T27" fmla="*/ 112 h 135"/>
                  <a:gd name="T28" fmla="*/ 64 w 123"/>
                  <a:gd name="T29" fmla="*/ 110 h 135"/>
                  <a:gd name="T30" fmla="*/ 47 w 123"/>
                  <a:gd name="T31" fmla="*/ 116 h 135"/>
                  <a:gd name="T32" fmla="*/ 41 w 123"/>
                  <a:gd name="T33"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135">
                    <a:moveTo>
                      <a:pt x="41" y="112"/>
                    </a:moveTo>
                    <a:lnTo>
                      <a:pt x="35" y="112"/>
                    </a:lnTo>
                    <a:lnTo>
                      <a:pt x="18" y="116"/>
                    </a:lnTo>
                    <a:lnTo>
                      <a:pt x="0" y="110"/>
                    </a:lnTo>
                    <a:lnTo>
                      <a:pt x="2" y="0"/>
                    </a:lnTo>
                    <a:lnTo>
                      <a:pt x="64" y="2"/>
                    </a:lnTo>
                    <a:lnTo>
                      <a:pt x="123" y="2"/>
                    </a:lnTo>
                    <a:lnTo>
                      <a:pt x="121" y="33"/>
                    </a:lnTo>
                    <a:lnTo>
                      <a:pt x="121" y="135"/>
                    </a:lnTo>
                    <a:lnTo>
                      <a:pt x="110" y="129"/>
                    </a:lnTo>
                    <a:lnTo>
                      <a:pt x="106" y="119"/>
                    </a:lnTo>
                    <a:lnTo>
                      <a:pt x="102" y="116"/>
                    </a:lnTo>
                    <a:lnTo>
                      <a:pt x="95" y="116"/>
                    </a:lnTo>
                    <a:lnTo>
                      <a:pt x="85" y="112"/>
                    </a:lnTo>
                    <a:lnTo>
                      <a:pt x="64" y="110"/>
                    </a:lnTo>
                    <a:lnTo>
                      <a:pt x="47" y="116"/>
                    </a:lnTo>
                    <a:lnTo>
                      <a:pt x="41"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6" name="Freeform 1417"/>
              <p:cNvSpPr>
                <a:spLocks/>
              </p:cNvSpPr>
              <p:nvPr/>
            </p:nvSpPr>
            <p:spPr bwMode="auto">
              <a:xfrm>
                <a:off x="13274" y="11400"/>
                <a:ext cx="138" cy="144"/>
              </a:xfrm>
              <a:custGeom>
                <a:avLst/>
                <a:gdLst>
                  <a:gd name="T0" fmla="*/ 0 w 138"/>
                  <a:gd name="T1" fmla="*/ 117 h 144"/>
                  <a:gd name="T2" fmla="*/ 2 w 138"/>
                  <a:gd name="T3" fmla="*/ 109 h 144"/>
                  <a:gd name="T4" fmla="*/ 6 w 138"/>
                  <a:gd name="T5" fmla="*/ 109 h 144"/>
                  <a:gd name="T6" fmla="*/ 12 w 138"/>
                  <a:gd name="T7" fmla="*/ 97 h 144"/>
                  <a:gd name="T8" fmla="*/ 12 w 138"/>
                  <a:gd name="T9" fmla="*/ 92 h 144"/>
                  <a:gd name="T10" fmla="*/ 14 w 138"/>
                  <a:gd name="T11" fmla="*/ 88 h 144"/>
                  <a:gd name="T12" fmla="*/ 14 w 138"/>
                  <a:gd name="T13" fmla="*/ 82 h 144"/>
                  <a:gd name="T14" fmla="*/ 17 w 138"/>
                  <a:gd name="T15" fmla="*/ 69 h 144"/>
                  <a:gd name="T16" fmla="*/ 14 w 138"/>
                  <a:gd name="T17" fmla="*/ 57 h 144"/>
                  <a:gd name="T18" fmla="*/ 17 w 138"/>
                  <a:gd name="T19" fmla="*/ 48 h 144"/>
                  <a:gd name="T20" fmla="*/ 16 w 138"/>
                  <a:gd name="T21" fmla="*/ 28 h 144"/>
                  <a:gd name="T22" fmla="*/ 17 w 138"/>
                  <a:gd name="T23" fmla="*/ 15 h 144"/>
                  <a:gd name="T24" fmla="*/ 25 w 138"/>
                  <a:gd name="T25" fmla="*/ 0 h 144"/>
                  <a:gd name="T26" fmla="*/ 138 w 138"/>
                  <a:gd name="T27" fmla="*/ 1 h 144"/>
                  <a:gd name="T28" fmla="*/ 136 w 138"/>
                  <a:gd name="T29" fmla="*/ 111 h 144"/>
                  <a:gd name="T30" fmla="*/ 123 w 138"/>
                  <a:gd name="T31" fmla="*/ 120 h 144"/>
                  <a:gd name="T32" fmla="*/ 113 w 138"/>
                  <a:gd name="T33" fmla="*/ 113 h 144"/>
                  <a:gd name="T34" fmla="*/ 102 w 138"/>
                  <a:gd name="T35" fmla="*/ 117 h 144"/>
                  <a:gd name="T36" fmla="*/ 96 w 138"/>
                  <a:gd name="T37" fmla="*/ 115 h 144"/>
                  <a:gd name="T38" fmla="*/ 90 w 138"/>
                  <a:gd name="T39" fmla="*/ 109 h 144"/>
                  <a:gd name="T40" fmla="*/ 71 w 138"/>
                  <a:gd name="T41" fmla="*/ 113 h 144"/>
                  <a:gd name="T42" fmla="*/ 71 w 138"/>
                  <a:gd name="T43" fmla="*/ 120 h 144"/>
                  <a:gd name="T44" fmla="*/ 62 w 138"/>
                  <a:gd name="T45" fmla="*/ 134 h 144"/>
                  <a:gd name="T46" fmla="*/ 52 w 138"/>
                  <a:gd name="T47" fmla="*/ 142 h 144"/>
                  <a:gd name="T48" fmla="*/ 44 w 138"/>
                  <a:gd name="T49" fmla="*/ 144 h 144"/>
                  <a:gd name="T50" fmla="*/ 35 w 138"/>
                  <a:gd name="T51" fmla="*/ 142 h 144"/>
                  <a:gd name="T52" fmla="*/ 12 w 138"/>
                  <a:gd name="T53" fmla="*/ 128 h 144"/>
                  <a:gd name="T54" fmla="*/ 12 w 138"/>
                  <a:gd name="T55" fmla="*/ 124 h 144"/>
                  <a:gd name="T56" fmla="*/ 6 w 138"/>
                  <a:gd name="T57" fmla="*/ 119 h 144"/>
                  <a:gd name="T58" fmla="*/ 0 w 138"/>
                  <a:gd name="T5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44">
                    <a:moveTo>
                      <a:pt x="0" y="117"/>
                    </a:moveTo>
                    <a:lnTo>
                      <a:pt x="2" y="109"/>
                    </a:lnTo>
                    <a:lnTo>
                      <a:pt x="6" y="109"/>
                    </a:lnTo>
                    <a:lnTo>
                      <a:pt x="12" y="97"/>
                    </a:lnTo>
                    <a:lnTo>
                      <a:pt x="12" y="92"/>
                    </a:lnTo>
                    <a:lnTo>
                      <a:pt x="14" y="88"/>
                    </a:lnTo>
                    <a:lnTo>
                      <a:pt x="14" y="82"/>
                    </a:lnTo>
                    <a:lnTo>
                      <a:pt x="17" y="69"/>
                    </a:lnTo>
                    <a:lnTo>
                      <a:pt x="14" y="57"/>
                    </a:lnTo>
                    <a:lnTo>
                      <a:pt x="17" y="48"/>
                    </a:lnTo>
                    <a:lnTo>
                      <a:pt x="16" y="28"/>
                    </a:lnTo>
                    <a:lnTo>
                      <a:pt x="17" y="15"/>
                    </a:lnTo>
                    <a:lnTo>
                      <a:pt x="25" y="0"/>
                    </a:lnTo>
                    <a:lnTo>
                      <a:pt x="138" y="1"/>
                    </a:lnTo>
                    <a:lnTo>
                      <a:pt x="136" y="111"/>
                    </a:lnTo>
                    <a:lnTo>
                      <a:pt x="123" y="120"/>
                    </a:lnTo>
                    <a:lnTo>
                      <a:pt x="113" y="113"/>
                    </a:lnTo>
                    <a:lnTo>
                      <a:pt x="102" y="117"/>
                    </a:lnTo>
                    <a:lnTo>
                      <a:pt x="96" y="115"/>
                    </a:lnTo>
                    <a:lnTo>
                      <a:pt x="90" y="109"/>
                    </a:lnTo>
                    <a:lnTo>
                      <a:pt x="71" y="113"/>
                    </a:lnTo>
                    <a:lnTo>
                      <a:pt x="71" y="120"/>
                    </a:lnTo>
                    <a:lnTo>
                      <a:pt x="62" y="134"/>
                    </a:lnTo>
                    <a:lnTo>
                      <a:pt x="52" y="142"/>
                    </a:lnTo>
                    <a:lnTo>
                      <a:pt x="44" y="144"/>
                    </a:lnTo>
                    <a:lnTo>
                      <a:pt x="35" y="142"/>
                    </a:lnTo>
                    <a:lnTo>
                      <a:pt x="12" y="128"/>
                    </a:lnTo>
                    <a:lnTo>
                      <a:pt x="12" y="124"/>
                    </a:lnTo>
                    <a:lnTo>
                      <a:pt x="6" y="119"/>
                    </a:lnTo>
                    <a:lnTo>
                      <a:pt x="0"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7" name="Freeform 1418"/>
              <p:cNvSpPr>
                <a:spLocks/>
              </p:cNvSpPr>
              <p:nvPr/>
            </p:nvSpPr>
            <p:spPr bwMode="auto">
              <a:xfrm>
                <a:off x="13622" y="11434"/>
                <a:ext cx="96" cy="211"/>
              </a:xfrm>
              <a:custGeom>
                <a:avLst/>
                <a:gdLst>
                  <a:gd name="T0" fmla="*/ 46 w 96"/>
                  <a:gd name="T1" fmla="*/ 200 h 211"/>
                  <a:gd name="T2" fmla="*/ 44 w 96"/>
                  <a:gd name="T3" fmla="*/ 190 h 211"/>
                  <a:gd name="T4" fmla="*/ 25 w 96"/>
                  <a:gd name="T5" fmla="*/ 167 h 211"/>
                  <a:gd name="T6" fmla="*/ 25 w 96"/>
                  <a:gd name="T7" fmla="*/ 165 h 211"/>
                  <a:gd name="T8" fmla="*/ 30 w 96"/>
                  <a:gd name="T9" fmla="*/ 158 h 211"/>
                  <a:gd name="T10" fmla="*/ 28 w 96"/>
                  <a:gd name="T11" fmla="*/ 152 h 211"/>
                  <a:gd name="T12" fmla="*/ 23 w 96"/>
                  <a:gd name="T13" fmla="*/ 148 h 211"/>
                  <a:gd name="T14" fmla="*/ 4 w 96"/>
                  <a:gd name="T15" fmla="*/ 148 h 211"/>
                  <a:gd name="T16" fmla="*/ 0 w 96"/>
                  <a:gd name="T17" fmla="*/ 144 h 211"/>
                  <a:gd name="T18" fmla="*/ 0 w 96"/>
                  <a:gd name="T19" fmla="*/ 136 h 211"/>
                  <a:gd name="T20" fmla="*/ 0 w 96"/>
                  <a:gd name="T21" fmla="*/ 2 h 211"/>
                  <a:gd name="T22" fmla="*/ 90 w 96"/>
                  <a:gd name="T23" fmla="*/ 0 h 211"/>
                  <a:gd name="T24" fmla="*/ 90 w 96"/>
                  <a:gd name="T25" fmla="*/ 6 h 211"/>
                  <a:gd name="T26" fmla="*/ 86 w 96"/>
                  <a:gd name="T27" fmla="*/ 10 h 211"/>
                  <a:gd name="T28" fmla="*/ 75 w 96"/>
                  <a:gd name="T29" fmla="*/ 14 h 211"/>
                  <a:gd name="T30" fmla="*/ 80 w 96"/>
                  <a:gd name="T31" fmla="*/ 27 h 211"/>
                  <a:gd name="T32" fmla="*/ 76 w 96"/>
                  <a:gd name="T33" fmla="*/ 37 h 211"/>
                  <a:gd name="T34" fmla="*/ 76 w 96"/>
                  <a:gd name="T35" fmla="*/ 48 h 211"/>
                  <a:gd name="T36" fmla="*/ 69 w 96"/>
                  <a:gd name="T37" fmla="*/ 62 h 211"/>
                  <a:gd name="T38" fmla="*/ 71 w 96"/>
                  <a:gd name="T39" fmla="*/ 67 h 211"/>
                  <a:gd name="T40" fmla="*/ 65 w 96"/>
                  <a:gd name="T41" fmla="*/ 86 h 211"/>
                  <a:gd name="T42" fmla="*/ 61 w 96"/>
                  <a:gd name="T43" fmla="*/ 90 h 211"/>
                  <a:gd name="T44" fmla="*/ 57 w 96"/>
                  <a:gd name="T45" fmla="*/ 90 h 211"/>
                  <a:gd name="T46" fmla="*/ 53 w 96"/>
                  <a:gd name="T47" fmla="*/ 102 h 211"/>
                  <a:gd name="T48" fmla="*/ 46 w 96"/>
                  <a:gd name="T49" fmla="*/ 110 h 211"/>
                  <a:gd name="T50" fmla="*/ 44 w 96"/>
                  <a:gd name="T51" fmla="*/ 121 h 211"/>
                  <a:gd name="T52" fmla="*/ 48 w 96"/>
                  <a:gd name="T53" fmla="*/ 134 h 211"/>
                  <a:gd name="T54" fmla="*/ 63 w 96"/>
                  <a:gd name="T55" fmla="*/ 148 h 211"/>
                  <a:gd name="T56" fmla="*/ 69 w 96"/>
                  <a:gd name="T57" fmla="*/ 150 h 211"/>
                  <a:gd name="T58" fmla="*/ 76 w 96"/>
                  <a:gd name="T59" fmla="*/ 161 h 211"/>
                  <a:gd name="T60" fmla="*/ 82 w 96"/>
                  <a:gd name="T61" fmla="*/ 181 h 211"/>
                  <a:gd name="T62" fmla="*/ 78 w 96"/>
                  <a:gd name="T63" fmla="*/ 182 h 211"/>
                  <a:gd name="T64" fmla="*/ 82 w 96"/>
                  <a:gd name="T65" fmla="*/ 186 h 211"/>
                  <a:gd name="T66" fmla="*/ 84 w 96"/>
                  <a:gd name="T67" fmla="*/ 202 h 211"/>
                  <a:gd name="T68" fmla="*/ 96 w 96"/>
                  <a:gd name="T69" fmla="*/ 211 h 211"/>
                  <a:gd name="T70" fmla="*/ 80 w 96"/>
                  <a:gd name="T71" fmla="*/ 211 h 211"/>
                  <a:gd name="T72" fmla="*/ 67 w 96"/>
                  <a:gd name="T73" fmla="*/ 200 h 211"/>
                  <a:gd name="T74" fmla="*/ 57 w 96"/>
                  <a:gd name="T75" fmla="*/ 202 h 211"/>
                  <a:gd name="T76" fmla="*/ 52 w 96"/>
                  <a:gd name="T77" fmla="*/ 206 h 211"/>
                  <a:gd name="T78" fmla="*/ 46 w 96"/>
                  <a:gd name="T79"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211">
                    <a:moveTo>
                      <a:pt x="46" y="200"/>
                    </a:moveTo>
                    <a:lnTo>
                      <a:pt x="44" y="190"/>
                    </a:lnTo>
                    <a:lnTo>
                      <a:pt x="25" y="167"/>
                    </a:lnTo>
                    <a:lnTo>
                      <a:pt x="25" y="165"/>
                    </a:lnTo>
                    <a:lnTo>
                      <a:pt x="30" y="158"/>
                    </a:lnTo>
                    <a:lnTo>
                      <a:pt x="28" y="152"/>
                    </a:lnTo>
                    <a:lnTo>
                      <a:pt x="23" y="148"/>
                    </a:lnTo>
                    <a:lnTo>
                      <a:pt x="4" y="148"/>
                    </a:lnTo>
                    <a:lnTo>
                      <a:pt x="0" y="144"/>
                    </a:lnTo>
                    <a:lnTo>
                      <a:pt x="0" y="136"/>
                    </a:lnTo>
                    <a:lnTo>
                      <a:pt x="0" y="2"/>
                    </a:lnTo>
                    <a:lnTo>
                      <a:pt x="90" y="0"/>
                    </a:lnTo>
                    <a:lnTo>
                      <a:pt x="90" y="6"/>
                    </a:lnTo>
                    <a:lnTo>
                      <a:pt x="86" y="10"/>
                    </a:lnTo>
                    <a:lnTo>
                      <a:pt x="75" y="14"/>
                    </a:lnTo>
                    <a:lnTo>
                      <a:pt x="80" y="27"/>
                    </a:lnTo>
                    <a:lnTo>
                      <a:pt x="76" y="37"/>
                    </a:lnTo>
                    <a:lnTo>
                      <a:pt x="76" y="48"/>
                    </a:lnTo>
                    <a:lnTo>
                      <a:pt x="69" y="62"/>
                    </a:lnTo>
                    <a:lnTo>
                      <a:pt x="71" y="67"/>
                    </a:lnTo>
                    <a:lnTo>
                      <a:pt x="65" y="86"/>
                    </a:lnTo>
                    <a:lnTo>
                      <a:pt x="61" y="90"/>
                    </a:lnTo>
                    <a:lnTo>
                      <a:pt x="57" y="90"/>
                    </a:lnTo>
                    <a:lnTo>
                      <a:pt x="53" y="102"/>
                    </a:lnTo>
                    <a:lnTo>
                      <a:pt x="46" y="110"/>
                    </a:lnTo>
                    <a:lnTo>
                      <a:pt x="44" y="121"/>
                    </a:lnTo>
                    <a:lnTo>
                      <a:pt x="48" y="134"/>
                    </a:lnTo>
                    <a:lnTo>
                      <a:pt x="63" y="148"/>
                    </a:lnTo>
                    <a:lnTo>
                      <a:pt x="69" y="150"/>
                    </a:lnTo>
                    <a:lnTo>
                      <a:pt x="76" y="161"/>
                    </a:lnTo>
                    <a:lnTo>
                      <a:pt x="82" y="181"/>
                    </a:lnTo>
                    <a:lnTo>
                      <a:pt x="78" y="182"/>
                    </a:lnTo>
                    <a:lnTo>
                      <a:pt x="82" y="186"/>
                    </a:lnTo>
                    <a:lnTo>
                      <a:pt x="84" y="202"/>
                    </a:lnTo>
                    <a:lnTo>
                      <a:pt x="96" y="211"/>
                    </a:lnTo>
                    <a:lnTo>
                      <a:pt x="80" y="211"/>
                    </a:lnTo>
                    <a:lnTo>
                      <a:pt x="67" y="200"/>
                    </a:lnTo>
                    <a:lnTo>
                      <a:pt x="57" y="202"/>
                    </a:lnTo>
                    <a:lnTo>
                      <a:pt x="52" y="206"/>
                    </a:lnTo>
                    <a:lnTo>
                      <a:pt x="46" y="2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8" name="Freeform 1419"/>
              <p:cNvSpPr>
                <a:spLocks/>
              </p:cNvSpPr>
              <p:nvPr/>
            </p:nvSpPr>
            <p:spPr bwMode="auto">
              <a:xfrm>
                <a:off x="13531" y="11434"/>
                <a:ext cx="91" cy="136"/>
              </a:xfrm>
              <a:custGeom>
                <a:avLst/>
                <a:gdLst>
                  <a:gd name="T0" fmla="*/ 39 w 91"/>
                  <a:gd name="T1" fmla="*/ 115 h 136"/>
                  <a:gd name="T2" fmla="*/ 8 w 91"/>
                  <a:gd name="T3" fmla="*/ 110 h 136"/>
                  <a:gd name="T4" fmla="*/ 0 w 91"/>
                  <a:gd name="T5" fmla="*/ 102 h 136"/>
                  <a:gd name="T6" fmla="*/ 0 w 91"/>
                  <a:gd name="T7" fmla="*/ 0 h 136"/>
                  <a:gd name="T8" fmla="*/ 62 w 91"/>
                  <a:gd name="T9" fmla="*/ 0 h 136"/>
                  <a:gd name="T10" fmla="*/ 91 w 91"/>
                  <a:gd name="T11" fmla="*/ 2 h 136"/>
                  <a:gd name="T12" fmla="*/ 91 w 91"/>
                  <a:gd name="T13" fmla="*/ 136 h 136"/>
                  <a:gd name="T14" fmla="*/ 66 w 91"/>
                  <a:gd name="T15" fmla="*/ 125 h 136"/>
                  <a:gd name="T16" fmla="*/ 50 w 91"/>
                  <a:gd name="T17" fmla="*/ 129 h 136"/>
                  <a:gd name="T18" fmla="*/ 48 w 91"/>
                  <a:gd name="T19" fmla="*/ 127 h 136"/>
                  <a:gd name="T20" fmla="*/ 50 w 91"/>
                  <a:gd name="T21" fmla="*/ 119 h 136"/>
                  <a:gd name="T22" fmla="*/ 48 w 91"/>
                  <a:gd name="T23" fmla="*/ 115 h 136"/>
                  <a:gd name="T24" fmla="*/ 39 w 91"/>
                  <a:gd name="T25"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36">
                    <a:moveTo>
                      <a:pt x="39" y="115"/>
                    </a:moveTo>
                    <a:lnTo>
                      <a:pt x="8" y="110"/>
                    </a:lnTo>
                    <a:lnTo>
                      <a:pt x="0" y="102"/>
                    </a:lnTo>
                    <a:lnTo>
                      <a:pt x="0" y="0"/>
                    </a:lnTo>
                    <a:lnTo>
                      <a:pt x="62" y="0"/>
                    </a:lnTo>
                    <a:lnTo>
                      <a:pt x="91" y="2"/>
                    </a:lnTo>
                    <a:lnTo>
                      <a:pt x="91" y="136"/>
                    </a:lnTo>
                    <a:lnTo>
                      <a:pt x="66" y="125"/>
                    </a:lnTo>
                    <a:lnTo>
                      <a:pt x="50" y="129"/>
                    </a:lnTo>
                    <a:lnTo>
                      <a:pt x="48" y="127"/>
                    </a:lnTo>
                    <a:lnTo>
                      <a:pt x="50" y="119"/>
                    </a:lnTo>
                    <a:lnTo>
                      <a:pt x="48" y="115"/>
                    </a:lnTo>
                    <a:lnTo>
                      <a:pt x="39"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59" name="Freeform 1420"/>
              <p:cNvSpPr>
                <a:spLocks/>
              </p:cNvSpPr>
              <p:nvPr/>
            </p:nvSpPr>
            <p:spPr bwMode="auto">
              <a:xfrm>
                <a:off x="14829" y="11411"/>
                <a:ext cx="129" cy="161"/>
              </a:xfrm>
              <a:custGeom>
                <a:avLst/>
                <a:gdLst>
                  <a:gd name="T0" fmla="*/ 129 w 129"/>
                  <a:gd name="T1" fmla="*/ 156 h 161"/>
                  <a:gd name="T2" fmla="*/ 6 w 129"/>
                  <a:gd name="T3" fmla="*/ 161 h 161"/>
                  <a:gd name="T4" fmla="*/ 2 w 129"/>
                  <a:gd name="T5" fmla="*/ 65 h 161"/>
                  <a:gd name="T6" fmla="*/ 0 w 129"/>
                  <a:gd name="T7" fmla="*/ 4 h 161"/>
                  <a:gd name="T8" fmla="*/ 121 w 129"/>
                  <a:gd name="T9" fmla="*/ 0 h 161"/>
                  <a:gd name="T10" fmla="*/ 129 w 129"/>
                  <a:gd name="T11" fmla="*/ 156 h 161"/>
                </a:gdLst>
                <a:ahLst/>
                <a:cxnLst>
                  <a:cxn ang="0">
                    <a:pos x="T0" y="T1"/>
                  </a:cxn>
                  <a:cxn ang="0">
                    <a:pos x="T2" y="T3"/>
                  </a:cxn>
                  <a:cxn ang="0">
                    <a:pos x="T4" y="T5"/>
                  </a:cxn>
                  <a:cxn ang="0">
                    <a:pos x="T6" y="T7"/>
                  </a:cxn>
                  <a:cxn ang="0">
                    <a:pos x="T8" y="T9"/>
                  </a:cxn>
                  <a:cxn ang="0">
                    <a:pos x="T10" y="T11"/>
                  </a:cxn>
                </a:cxnLst>
                <a:rect l="0" t="0" r="r" b="b"/>
                <a:pathLst>
                  <a:path w="129" h="161">
                    <a:moveTo>
                      <a:pt x="129" y="156"/>
                    </a:moveTo>
                    <a:lnTo>
                      <a:pt x="6" y="161"/>
                    </a:lnTo>
                    <a:lnTo>
                      <a:pt x="2" y="65"/>
                    </a:lnTo>
                    <a:lnTo>
                      <a:pt x="0" y="4"/>
                    </a:lnTo>
                    <a:lnTo>
                      <a:pt x="121" y="0"/>
                    </a:lnTo>
                    <a:lnTo>
                      <a:pt x="129"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0" name="Freeform 1421"/>
              <p:cNvSpPr>
                <a:spLocks/>
              </p:cNvSpPr>
              <p:nvPr/>
            </p:nvSpPr>
            <p:spPr bwMode="auto">
              <a:xfrm>
                <a:off x="14950" y="11405"/>
                <a:ext cx="192" cy="162"/>
              </a:xfrm>
              <a:custGeom>
                <a:avLst/>
                <a:gdLst>
                  <a:gd name="T0" fmla="*/ 129 w 192"/>
                  <a:gd name="T1" fmla="*/ 154 h 162"/>
                  <a:gd name="T2" fmla="*/ 8 w 192"/>
                  <a:gd name="T3" fmla="*/ 162 h 162"/>
                  <a:gd name="T4" fmla="*/ 0 w 192"/>
                  <a:gd name="T5" fmla="*/ 6 h 162"/>
                  <a:gd name="T6" fmla="*/ 114 w 192"/>
                  <a:gd name="T7" fmla="*/ 0 h 162"/>
                  <a:gd name="T8" fmla="*/ 116 w 192"/>
                  <a:gd name="T9" fmla="*/ 0 h 162"/>
                  <a:gd name="T10" fmla="*/ 119 w 192"/>
                  <a:gd name="T11" fmla="*/ 29 h 162"/>
                  <a:gd name="T12" fmla="*/ 123 w 192"/>
                  <a:gd name="T13" fmla="*/ 56 h 162"/>
                  <a:gd name="T14" fmla="*/ 137 w 192"/>
                  <a:gd name="T15" fmla="*/ 73 h 162"/>
                  <a:gd name="T16" fmla="*/ 140 w 192"/>
                  <a:gd name="T17" fmla="*/ 104 h 162"/>
                  <a:gd name="T18" fmla="*/ 146 w 192"/>
                  <a:gd name="T19" fmla="*/ 117 h 162"/>
                  <a:gd name="T20" fmla="*/ 164 w 192"/>
                  <a:gd name="T21" fmla="*/ 131 h 162"/>
                  <a:gd name="T22" fmla="*/ 185 w 192"/>
                  <a:gd name="T23" fmla="*/ 139 h 162"/>
                  <a:gd name="T24" fmla="*/ 192 w 192"/>
                  <a:gd name="T25" fmla="*/ 139 h 162"/>
                  <a:gd name="T26" fmla="*/ 190 w 192"/>
                  <a:gd name="T27" fmla="*/ 150 h 162"/>
                  <a:gd name="T28" fmla="*/ 129 w 192"/>
                  <a:gd name="T29" fmla="*/ 1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162">
                    <a:moveTo>
                      <a:pt x="129" y="154"/>
                    </a:moveTo>
                    <a:lnTo>
                      <a:pt x="8" y="162"/>
                    </a:lnTo>
                    <a:lnTo>
                      <a:pt x="0" y="6"/>
                    </a:lnTo>
                    <a:lnTo>
                      <a:pt x="114" y="0"/>
                    </a:lnTo>
                    <a:lnTo>
                      <a:pt x="116" y="0"/>
                    </a:lnTo>
                    <a:lnTo>
                      <a:pt x="119" y="29"/>
                    </a:lnTo>
                    <a:lnTo>
                      <a:pt x="123" y="56"/>
                    </a:lnTo>
                    <a:lnTo>
                      <a:pt x="137" y="73"/>
                    </a:lnTo>
                    <a:lnTo>
                      <a:pt x="140" y="104"/>
                    </a:lnTo>
                    <a:lnTo>
                      <a:pt x="146" y="117"/>
                    </a:lnTo>
                    <a:lnTo>
                      <a:pt x="164" y="131"/>
                    </a:lnTo>
                    <a:lnTo>
                      <a:pt x="185" y="139"/>
                    </a:lnTo>
                    <a:lnTo>
                      <a:pt x="192" y="139"/>
                    </a:lnTo>
                    <a:lnTo>
                      <a:pt x="190" y="150"/>
                    </a:lnTo>
                    <a:lnTo>
                      <a:pt x="129"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1" name="Freeform 1422"/>
              <p:cNvSpPr>
                <a:spLocks/>
              </p:cNvSpPr>
              <p:nvPr/>
            </p:nvSpPr>
            <p:spPr bwMode="auto">
              <a:xfrm>
                <a:off x="9983" y="11152"/>
                <a:ext cx="16" cy="107"/>
              </a:xfrm>
              <a:custGeom>
                <a:avLst/>
                <a:gdLst>
                  <a:gd name="T0" fmla="*/ 0 w 16"/>
                  <a:gd name="T1" fmla="*/ 0 h 107"/>
                  <a:gd name="T2" fmla="*/ 16 w 16"/>
                  <a:gd name="T3" fmla="*/ 4 h 107"/>
                  <a:gd name="T4" fmla="*/ 0 w 16"/>
                  <a:gd name="T5" fmla="*/ 107 h 107"/>
                </a:gdLst>
                <a:ahLst/>
                <a:cxnLst>
                  <a:cxn ang="0">
                    <a:pos x="T0" y="T1"/>
                  </a:cxn>
                  <a:cxn ang="0">
                    <a:pos x="T2" y="T3"/>
                  </a:cxn>
                  <a:cxn ang="0">
                    <a:pos x="T4" y="T5"/>
                  </a:cxn>
                </a:cxnLst>
                <a:rect l="0" t="0" r="r" b="b"/>
                <a:pathLst>
                  <a:path w="16" h="107">
                    <a:moveTo>
                      <a:pt x="0" y="0"/>
                    </a:moveTo>
                    <a:lnTo>
                      <a:pt x="16" y="4"/>
                    </a:lnTo>
                    <a:lnTo>
                      <a:pt x="0"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2" name="Freeform 1423"/>
              <p:cNvSpPr>
                <a:spLocks/>
              </p:cNvSpPr>
              <p:nvPr/>
            </p:nvSpPr>
            <p:spPr bwMode="auto">
              <a:xfrm>
                <a:off x="11744" y="11378"/>
                <a:ext cx="171" cy="369"/>
              </a:xfrm>
              <a:custGeom>
                <a:avLst/>
                <a:gdLst>
                  <a:gd name="T0" fmla="*/ 17 w 171"/>
                  <a:gd name="T1" fmla="*/ 137 h 369"/>
                  <a:gd name="T2" fmla="*/ 29 w 171"/>
                  <a:gd name="T3" fmla="*/ 0 h 369"/>
                  <a:gd name="T4" fmla="*/ 169 w 171"/>
                  <a:gd name="T5" fmla="*/ 14 h 369"/>
                  <a:gd name="T6" fmla="*/ 165 w 171"/>
                  <a:gd name="T7" fmla="*/ 89 h 369"/>
                  <a:gd name="T8" fmla="*/ 169 w 171"/>
                  <a:gd name="T9" fmla="*/ 89 h 369"/>
                  <a:gd name="T10" fmla="*/ 161 w 171"/>
                  <a:gd name="T11" fmla="*/ 212 h 369"/>
                  <a:gd name="T12" fmla="*/ 171 w 171"/>
                  <a:gd name="T13" fmla="*/ 214 h 369"/>
                  <a:gd name="T14" fmla="*/ 159 w 171"/>
                  <a:gd name="T15" fmla="*/ 336 h 369"/>
                  <a:gd name="T16" fmla="*/ 169 w 171"/>
                  <a:gd name="T17" fmla="*/ 338 h 369"/>
                  <a:gd name="T18" fmla="*/ 167 w 171"/>
                  <a:gd name="T19" fmla="*/ 369 h 369"/>
                  <a:gd name="T20" fmla="*/ 2 w 171"/>
                  <a:gd name="T21" fmla="*/ 354 h 369"/>
                  <a:gd name="T22" fmla="*/ 0 w 171"/>
                  <a:gd name="T23" fmla="*/ 352 h 369"/>
                  <a:gd name="T24" fmla="*/ 17 w 171"/>
                  <a:gd name="T25" fmla="*/ 13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369">
                    <a:moveTo>
                      <a:pt x="17" y="137"/>
                    </a:moveTo>
                    <a:lnTo>
                      <a:pt x="29" y="0"/>
                    </a:lnTo>
                    <a:lnTo>
                      <a:pt x="169" y="14"/>
                    </a:lnTo>
                    <a:lnTo>
                      <a:pt x="165" y="89"/>
                    </a:lnTo>
                    <a:lnTo>
                      <a:pt x="169" y="89"/>
                    </a:lnTo>
                    <a:lnTo>
                      <a:pt x="161" y="212"/>
                    </a:lnTo>
                    <a:lnTo>
                      <a:pt x="171" y="214"/>
                    </a:lnTo>
                    <a:lnTo>
                      <a:pt x="159" y="336"/>
                    </a:lnTo>
                    <a:lnTo>
                      <a:pt x="169" y="338"/>
                    </a:lnTo>
                    <a:lnTo>
                      <a:pt x="167" y="369"/>
                    </a:lnTo>
                    <a:lnTo>
                      <a:pt x="2" y="354"/>
                    </a:lnTo>
                    <a:lnTo>
                      <a:pt x="0" y="352"/>
                    </a:lnTo>
                    <a:lnTo>
                      <a:pt x="17" y="1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3" name="Freeform 1424"/>
              <p:cNvSpPr>
                <a:spLocks/>
              </p:cNvSpPr>
              <p:nvPr/>
            </p:nvSpPr>
            <p:spPr bwMode="auto">
              <a:xfrm>
                <a:off x="11905" y="11392"/>
                <a:ext cx="190" cy="209"/>
              </a:xfrm>
              <a:custGeom>
                <a:avLst/>
                <a:gdLst>
                  <a:gd name="T0" fmla="*/ 10 w 190"/>
                  <a:gd name="T1" fmla="*/ 200 h 209"/>
                  <a:gd name="T2" fmla="*/ 0 w 190"/>
                  <a:gd name="T3" fmla="*/ 198 h 209"/>
                  <a:gd name="T4" fmla="*/ 8 w 190"/>
                  <a:gd name="T5" fmla="*/ 75 h 209"/>
                  <a:gd name="T6" fmla="*/ 4 w 190"/>
                  <a:gd name="T7" fmla="*/ 75 h 209"/>
                  <a:gd name="T8" fmla="*/ 8 w 190"/>
                  <a:gd name="T9" fmla="*/ 0 h 209"/>
                  <a:gd name="T10" fmla="*/ 135 w 190"/>
                  <a:gd name="T11" fmla="*/ 8 h 209"/>
                  <a:gd name="T12" fmla="*/ 190 w 190"/>
                  <a:gd name="T13" fmla="*/ 13 h 209"/>
                  <a:gd name="T14" fmla="*/ 184 w 190"/>
                  <a:gd name="T15" fmla="*/ 90 h 209"/>
                  <a:gd name="T16" fmla="*/ 188 w 190"/>
                  <a:gd name="T17" fmla="*/ 90 h 209"/>
                  <a:gd name="T18" fmla="*/ 181 w 190"/>
                  <a:gd name="T19" fmla="*/ 209 h 209"/>
                  <a:gd name="T20" fmla="*/ 10 w 190"/>
                  <a:gd name="T21"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09">
                    <a:moveTo>
                      <a:pt x="10" y="200"/>
                    </a:moveTo>
                    <a:lnTo>
                      <a:pt x="0" y="198"/>
                    </a:lnTo>
                    <a:lnTo>
                      <a:pt x="8" y="75"/>
                    </a:lnTo>
                    <a:lnTo>
                      <a:pt x="4" y="75"/>
                    </a:lnTo>
                    <a:lnTo>
                      <a:pt x="8" y="0"/>
                    </a:lnTo>
                    <a:lnTo>
                      <a:pt x="135" y="8"/>
                    </a:lnTo>
                    <a:lnTo>
                      <a:pt x="190" y="13"/>
                    </a:lnTo>
                    <a:lnTo>
                      <a:pt x="184" y="90"/>
                    </a:lnTo>
                    <a:lnTo>
                      <a:pt x="188" y="90"/>
                    </a:lnTo>
                    <a:lnTo>
                      <a:pt x="181" y="209"/>
                    </a:lnTo>
                    <a:lnTo>
                      <a:pt x="10" y="2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4" name="Freeform 1425"/>
              <p:cNvSpPr>
                <a:spLocks/>
              </p:cNvSpPr>
              <p:nvPr/>
            </p:nvSpPr>
            <p:spPr bwMode="auto">
              <a:xfrm>
                <a:off x="12084" y="11405"/>
                <a:ext cx="192" cy="363"/>
              </a:xfrm>
              <a:custGeom>
                <a:avLst/>
                <a:gdLst>
                  <a:gd name="T0" fmla="*/ 2 w 192"/>
                  <a:gd name="T1" fmla="*/ 196 h 363"/>
                  <a:gd name="T2" fmla="*/ 9 w 192"/>
                  <a:gd name="T3" fmla="*/ 77 h 363"/>
                  <a:gd name="T4" fmla="*/ 5 w 192"/>
                  <a:gd name="T5" fmla="*/ 77 h 363"/>
                  <a:gd name="T6" fmla="*/ 11 w 192"/>
                  <a:gd name="T7" fmla="*/ 0 h 363"/>
                  <a:gd name="T8" fmla="*/ 190 w 192"/>
                  <a:gd name="T9" fmla="*/ 16 h 363"/>
                  <a:gd name="T10" fmla="*/ 186 w 192"/>
                  <a:gd name="T11" fmla="*/ 89 h 363"/>
                  <a:gd name="T12" fmla="*/ 192 w 192"/>
                  <a:gd name="T13" fmla="*/ 91 h 363"/>
                  <a:gd name="T14" fmla="*/ 182 w 192"/>
                  <a:gd name="T15" fmla="*/ 210 h 363"/>
                  <a:gd name="T16" fmla="*/ 190 w 192"/>
                  <a:gd name="T17" fmla="*/ 211 h 363"/>
                  <a:gd name="T18" fmla="*/ 182 w 192"/>
                  <a:gd name="T19" fmla="*/ 332 h 363"/>
                  <a:gd name="T20" fmla="*/ 190 w 192"/>
                  <a:gd name="T21" fmla="*/ 334 h 363"/>
                  <a:gd name="T22" fmla="*/ 190 w 192"/>
                  <a:gd name="T23" fmla="*/ 363 h 363"/>
                  <a:gd name="T24" fmla="*/ 174 w 192"/>
                  <a:gd name="T25" fmla="*/ 363 h 363"/>
                  <a:gd name="T26" fmla="*/ 15 w 192"/>
                  <a:gd name="T27" fmla="*/ 354 h 363"/>
                  <a:gd name="T28" fmla="*/ 7 w 192"/>
                  <a:gd name="T29" fmla="*/ 352 h 363"/>
                  <a:gd name="T30" fmla="*/ 9 w 192"/>
                  <a:gd name="T31" fmla="*/ 323 h 363"/>
                  <a:gd name="T32" fmla="*/ 0 w 192"/>
                  <a:gd name="T33" fmla="*/ 321 h 363"/>
                  <a:gd name="T34" fmla="*/ 7 w 192"/>
                  <a:gd name="T35" fmla="*/ 198 h 363"/>
                  <a:gd name="T36" fmla="*/ 2 w 192"/>
                  <a:gd name="T37" fmla="*/ 196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363">
                    <a:moveTo>
                      <a:pt x="2" y="196"/>
                    </a:moveTo>
                    <a:lnTo>
                      <a:pt x="9" y="77"/>
                    </a:lnTo>
                    <a:lnTo>
                      <a:pt x="5" y="77"/>
                    </a:lnTo>
                    <a:lnTo>
                      <a:pt x="11" y="0"/>
                    </a:lnTo>
                    <a:lnTo>
                      <a:pt x="190" y="16"/>
                    </a:lnTo>
                    <a:lnTo>
                      <a:pt x="186" y="89"/>
                    </a:lnTo>
                    <a:lnTo>
                      <a:pt x="192" y="91"/>
                    </a:lnTo>
                    <a:lnTo>
                      <a:pt x="182" y="210"/>
                    </a:lnTo>
                    <a:lnTo>
                      <a:pt x="190" y="211"/>
                    </a:lnTo>
                    <a:lnTo>
                      <a:pt x="182" y="332"/>
                    </a:lnTo>
                    <a:lnTo>
                      <a:pt x="190" y="334"/>
                    </a:lnTo>
                    <a:lnTo>
                      <a:pt x="190" y="363"/>
                    </a:lnTo>
                    <a:lnTo>
                      <a:pt x="174" y="363"/>
                    </a:lnTo>
                    <a:lnTo>
                      <a:pt x="15" y="354"/>
                    </a:lnTo>
                    <a:lnTo>
                      <a:pt x="7" y="352"/>
                    </a:lnTo>
                    <a:lnTo>
                      <a:pt x="9" y="323"/>
                    </a:lnTo>
                    <a:lnTo>
                      <a:pt x="0" y="321"/>
                    </a:lnTo>
                    <a:lnTo>
                      <a:pt x="7" y="198"/>
                    </a:lnTo>
                    <a:lnTo>
                      <a:pt x="2"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5" name="Freeform 1426"/>
              <p:cNvSpPr>
                <a:spLocks/>
              </p:cNvSpPr>
              <p:nvPr/>
            </p:nvSpPr>
            <p:spPr bwMode="auto">
              <a:xfrm>
                <a:off x="12754" y="11446"/>
                <a:ext cx="244" cy="103"/>
              </a:xfrm>
              <a:custGeom>
                <a:avLst/>
                <a:gdLst>
                  <a:gd name="T0" fmla="*/ 240 w 244"/>
                  <a:gd name="T1" fmla="*/ 76 h 103"/>
                  <a:gd name="T2" fmla="*/ 228 w 244"/>
                  <a:gd name="T3" fmla="*/ 78 h 103"/>
                  <a:gd name="T4" fmla="*/ 221 w 244"/>
                  <a:gd name="T5" fmla="*/ 84 h 103"/>
                  <a:gd name="T6" fmla="*/ 209 w 244"/>
                  <a:gd name="T7" fmla="*/ 84 h 103"/>
                  <a:gd name="T8" fmla="*/ 198 w 244"/>
                  <a:gd name="T9" fmla="*/ 88 h 103"/>
                  <a:gd name="T10" fmla="*/ 192 w 244"/>
                  <a:gd name="T11" fmla="*/ 94 h 103"/>
                  <a:gd name="T12" fmla="*/ 171 w 244"/>
                  <a:gd name="T13" fmla="*/ 103 h 103"/>
                  <a:gd name="T14" fmla="*/ 146 w 244"/>
                  <a:gd name="T15" fmla="*/ 101 h 103"/>
                  <a:gd name="T16" fmla="*/ 138 w 244"/>
                  <a:gd name="T17" fmla="*/ 98 h 103"/>
                  <a:gd name="T18" fmla="*/ 132 w 244"/>
                  <a:gd name="T19" fmla="*/ 99 h 103"/>
                  <a:gd name="T20" fmla="*/ 119 w 244"/>
                  <a:gd name="T21" fmla="*/ 99 h 103"/>
                  <a:gd name="T22" fmla="*/ 113 w 244"/>
                  <a:gd name="T23" fmla="*/ 96 h 103"/>
                  <a:gd name="T24" fmla="*/ 107 w 244"/>
                  <a:gd name="T25" fmla="*/ 96 h 103"/>
                  <a:gd name="T26" fmla="*/ 94 w 244"/>
                  <a:gd name="T27" fmla="*/ 92 h 103"/>
                  <a:gd name="T28" fmla="*/ 84 w 244"/>
                  <a:gd name="T29" fmla="*/ 86 h 103"/>
                  <a:gd name="T30" fmla="*/ 69 w 244"/>
                  <a:gd name="T31" fmla="*/ 84 h 103"/>
                  <a:gd name="T32" fmla="*/ 44 w 244"/>
                  <a:gd name="T33" fmla="*/ 74 h 103"/>
                  <a:gd name="T34" fmla="*/ 31 w 244"/>
                  <a:gd name="T35" fmla="*/ 74 h 103"/>
                  <a:gd name="T36" fmla="*/ 15 w 244"/>
                  <a:gd name="T37" fmla="*/ 69 h 103"/>
                  <a:gd name="T38" fmla="*/ 11 w 244"/>
                  <a:gd name="T39" fmla="*/ 59 h 103"/>
                  <a:gd name="T40" fmla="*/ 8 w 244"/>
                  <a:gd name="T41" fmla="*/ 59 h 103"/>
                  <a:gd name="T42" fmla="*/ 0 w 244"/>
                  <a:gd name="T43" fmla="*/ 55 h 103"/>
                  <a:gd name="T44" fmla="*/ 4 w 244"/>
                  <a:gd name="T45" fmla="*/ 0 h 103"/>
                  <a:gd name="T46" fmla="*/ 173 w 244"/>
                  <a:gd name="T47" fmla="*/ 5 h 103"/>
                  <a:gd name="T48" fmla="*/ 244 w 244"/>
                  <a:gd name="T49" fmla="*/ 9 h 103"/>
                  <a:gd name="T50" fmla="*/ 240 w 244"/>
                  <a:gd name="T51"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103">
                    <a:moveTo>
                      <a:pt x="240" y="76"/>
                    </a:moveTo>
                    <a:lnTo>
                      <a:pt x="228" y="78"/>
                    </a:lnTo>
                    <a:lnTo>
                      <a:pt x="221" y="84"/>
                    </a:lnTo>
                    <a:lnTo>
                      <a:pt x="209" y="84"/>
                    </a:lnTo>
                    <a:lnTo>
                      <a:pt x="198" y="88"/>
                    </a:lnTo>
                    <a:lnTo>
                      <a:pt x="192" y="94"/>
                    </a:lnTo>
                    <a:lnTo>
                      <a:pt x="171" y="103"/>
                    </a:lnTo>
                    <a:lnTo>
                      <a:pt x="146" y="101"/>
                    </a:lnTo>
                    <a:lnTo>
                      <a:pt x="138" y="98"/>
                    </a:lnTo>
                    <a:lnTo>
                      <a:pt x="132" y="99"/>
                    </a:lnTo>
                    <a:lnTo>
                      <a:pt x="119" y="99"/>
                    </a:lnTo>
                    <a:lnTo>
                      <a:pt x="113" y="96"/>
                    </a:lnTo>
                    <a:lnTo>
                      <a:pt x="107" y="96"/>
                    </a:lnTo>
                    <a:lnTo>
                      <a:pt x="94" y="92"/>
                    </a:lnTo>
                    <a:lnTo>
                      <a:pt x="84" y="86"/>
                    </a:lnTo>
                    <a:lnTo>
                      <a:pt x="69" y="84"/>
                    </a:lnTo>
                    <a:lnTo>
                      <a:pt x="44" y="74"/>
                    </a:lnTo>
                    <a:lnTo>
                      <a:pt x="31" y="74"/>
                    </a:lnTo>
                    <a:lnTo>
                      <a:pt x="15" y="69"/>
                    </a:lnTo>
                    <a:lnTo>
                      <a:pt x="11" y="59"/>
                    </a:lnTo>
                    <a:lnTo>
                      <a:pt x="8" y="59"/>
                    </a:lnTo>
                    <a:lnTo>
                      <a:pt x="0" y="55"/>
                    </a:lnTo>
                    <a:lnTo>
                      <a:pt x="4" y="0"/>
                    </a:lnTo>
                    <a:lnTo>
                      <a:pt x="173" y="5"/>
                    </a:lnTo>
                    <a:lnTo>
                      <a:pt x="244" y="9"/>
                    </a:lnTo>
                    <a:lnTo>
                      <a:pt x="240" y="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6" name="Freeform 1427"/>
              <p:cNvSpPr>
                <a:spLocks/>
              </p:cNvSpPr>
              <p:nvPr/>
            </p:nvSpPr>
            <p:spPr bwMode="auto">
              <a:xfrm>
                <a:off x="12994" y="11455"/>
                <a:ext cx="244" cy="89"/>
              </a:xfrm>
              <a:custGeom>
                <a:avLst/>
                <a:gdLst>
                  <a:gd name="T0" fmla="*/ 244 w 244"/>
                  <a:gd name="T1" fmla="*/ 89 h 89"/>
                  <a:gd name="T2" fmla="*/ 234 w 244"/>
                  <a:gd name="T3" fmla="*/ 85 h 89"/>
                  <a:gd name="T4" fmla="*/ 205 w 244"/>
                  <a:gd name="T5" fmla="*/ 87 h 89"/>
                  <a:gd name="T6" fmla="*/ 175 w 244"/>
                  <a:gd name="T7" fmla="*/ 81 h 89"/>
                  <a:gd name="T8" fmla="*/ 153 w 244"/>
                  <a:gd name="T9" fmla="*/ 71 h 89"/>
                  <a:gd name="T10" fmla="*/ 144 w 244"/>
                  <a:gd name="T11" fmla="*/ 71 h 89"/>
                  <a:gd name="T12" fmla="*/ 128 w 244"/>
                  <a:gd name="T13" fmla="*/ 62 h 89"/>
                  <a:gd name="T14" fmla="*/ 115 w 244"/>
                  <a:gd name="T15" fmla="*/ 62 h 89"/>
                  <a:gd name="T16" fmla="*/ 107 w 244"/>
                  <a:gd name="T17" fmla="*/ 56 h 89"/>
                  <a:gd name="T18" fmla="*/ 96 w 244"/>
                  <a:gd name="T19" fmla="*/ 56 h 89"/>
                  <a:gd name="T20" fmla="*/ 84 w 244"/>
                  <a:gd name="T21" fmla="*/ 44 h 89"/>
                  <a:gd name="T22" fmla="*/ 71 w 244"/>
                  <a:gd name="T23" fmla="*/ 39 h 89"/>
                  <a:gd name="T24" fmla="*/ 61 w 244"/>
                  <a:gd name="T25" fmla="*/ 39 h 89"/>
                  <a:gd name="T26" fmla="*/ 38 w 244"/>
                  <a:gd name="T27" fmla="*/ 54 h 89"/>
                  <a:gd name="T28" fmla="*/ 25 w 244"/>
                  <a:gd name="T29" fmla="*/ 56 h 89"/>
                  <a:gd name="T30" fmla="*/ 17 w 244"/>
                  <a:gd name="T31" fmla="*/ 62 h 89"/>
                  <a:gd name="T32" fmla="*/ 0 w 244"/>
                  <a:gd name="T33" fmla="*/ 67 h 89"/>
                  <a:gd name="T34" fmla="*/ 4 w 244"/>
                  <a:gd name="T35" fmla="*/ 0 h 89"/>
                  <a:gd name="T36" fmla="*/ 198 w 244"/>
                  <a:gd name="T37" fmla="*/ 6 h 89"/>
                  <a:gd name="T38" fmla="*/ 207 w 244"/>
                  <a:gd name="T39" fmla="*/ 25 h 89"/>
                  <a:gd name="T40" fmla="*/ 224 w 244"/>
                  <a:gd name="T41" fmla="*/ 31 h 89"/>
                  <a:gd name="T42" fmla="*/ 244 w 244"/>
                  <a:gd name="T43" fmla="*/ 46 h 89"/>
                  <a:gd name="T44" fmla="*/ 244 w 244"/>
                  <a:gd name="T45" fmla="*/ 81 h 89"/>
                  <a:gd name="T46" fmla="*/ 244 w 244"/>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89">
                    <a:moveTo>
                      <a:pt x="244" y="89"/>
                    </a:moveTo>
                    <a:lnTo>
                      <a:pt x="234" y="85"/>
                    </a:lnTo>
                    <a:lnTo>
                      <a:pt x="205" y="87"/>
                    </a:lnTo>
                    <a:lnTo>
                      <a:pt x="175" y="81"/>
                    </a:lnTo>
                    <a:lnTo>
                      <a:pt x="153" y="71"/>
                    </a:lnTo>
                    <a:lnTo>
                      <a:pt x="144" y="71"/>
                    </a:lnTo>
                    <a:lnTo>
                      <a:pt x="128" y="62"/>
                    </a:lnTo>
                    <a:lnTo>
                      <a:pt x="115" y="62"/>
                    </a:lnTo>
                    <a:lnTo>
                      <a:pt x="107" y="56"/>
                    </a:lnTo>
                    <a:lnTo>
                      <a:pt x="96" y="56"/>
                    </a:lnTo>
                    <a:lnTo>
                      <a:pt x="84" y="44"/>
                    </a:lnTo>
                    <a:lnTo>
                      <a:pt x="71" y="39"/>
                    </a:lnTo>
                    <a:lnTo>
                      <a:pt x="61" y="39"/>
                    </a:lnTo>
                    <a:lnTo>
                      <a:pt x="38" y="54"/>
                    </a:lnTo>
                    <a:lnTo>
                      <a:pt x="25" y="56"/>
                    </a:lnTo>
                    <a:lnTo>
                      <a:pt x="17" y="62"/>
                    </a:lnTo>
                    <a:lnTo>
                      <a:pt x="0" y="67"/>
                    </a:lnTo>
                    <a:lnTo>
                      <a:pt x="4" y="0"/>
                    </a:lnTo>
                    <a:lnTo>
                      <a:pt x="198" y="6"/>
                    </a:lnTo>
                    <a:lnTo>
                      <a:pt x="207" y="25"/>
                    </a:lnTo>
                    <a:lnTo>
                      <a:pt x="224" y="31"/>
                    </a:lnTo>
                    <a:lnTo>
                      <a:pt x="244" y="46"/>
                    </a:lnTo>
                    <a:lnTo>
                      <a:pt x="244" y="81"/>
                    </a:lnTo>
                    <a:lnTo>
                      <a:pt x="244" y="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7" name="Freeform 1428"/>
              <p:cNvSpPr>
                <a:spLocks/>
              </p:cNvSpPr>
              <p:nvPr/>
            </p:nvSpPr>
            <p:spPr bwMode="auto">
              <a:xfrm>
                <a:off x="12266" y="11421"/>
                <a:ext cx="492" cy="345"/>
              </a:xfrm>
              <a:custGeom>
                <a:avLst/>
                <a:gdLst>
                  <a:gd name="T0" fmla="*/ 488 w 492"/>
                  <a:gd name="T1" fmla="*/ 80 h 345"/>
                  <a:gd name="T2" fmla="*/ 488 w 492"/>
                  <a:gd name="T3" fmla="*/ 101 h 345"/>
                  <a:gd name="T4" fmla="*/ 492 w 492"/>
                  <a:gd name="T5" fmla="*/ 103 h 345"/>
                  <a:gd name="T6" fmla="*/ 486 w 492"/>
                  <a:gd name="T7" fmla="*/ 220 h 345"/>
                  <a:gd name="T8" fmla="*/ 488 w 492"/>
                  <a:gd name="T9" fmla="*/ 222 h 345"/>
                  <a:gd name="T10" fmla="*/ 486 w 492"/>
                  <a:gd name="T11" fmla="*/ 345 h 345"/>
                  <a:gd name="T12" fmla="*/ 459 w 492"/>
                  <a:gd name="T13" fmla="*/ 345 h 345"/>
                  <a:gd name="T14" fmla="*/ 309 w 492"/>
                  <a:gd name="T15" fmla="*/ 338 h 345"/>
                  <a:gd name="T16" fmla="*/ 158 w 492"/>
                  <a:gd name="T17" fmla="*/ 328 h 345"/>
                  <a:gd name="T18" fmla="*/ 8 w 492"/>
                  <a:gd name="T19" fmla="*/ 318 h 345"/>
                  <a:gd name="T20" fmla="*/ 0 w 492"/>
                  <a:gd name="T21" fmla="*/ 316 h 345"/>
                  <a:gd name="T22" fmla="*/ 8 w 492"/>
                  <a:gd name="T23" fmla="*/ 195 h 345"/>
                  <a:gd name="T24" fmla="*/ 0 w 492"/>
                  <a:gd name="T25" fmla="*/ 194 h 345"/>
                  <a:gd name="T26" fmla="*/ 10 w 492"/>
                  <a:gd name="T27" fmla="*/ 75 h 345"/>
                  <a:gd name="T28" fmla="*/ 4 w 492"/>
                  <a:gd name="T29" fmla="*/ 73 h 345"/>
                  <a:gd name="T30" fmla="*/ 8 w 492"/>
                  <a:gd name="T31" fmla="*/ 0 h 345"/>
                  <a:gd name="T32" fmla="*/ 227 w 492"/>
                  <a:gd name="T33" fmla="*/ 13 h 345"/>
                  <a:gd name="T34" fmla="*/ 492 w 492"/>
                  <a:gd name="T35" fmla="*/ 25 h 345"/>
                  <a:gd name="T36" fmla="*/ 488 w 492"/>
                  <a:gd name="T37" fmla="*/ 8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2" h="345">
                    <a:moveTo>
                      <a:pt x="488" y="80"/>
                    </a:moveTo>
                    <a:lnTo>
                      <a:pt x="488" y="101"/>
                    </a:lnTo>
                    <a:lnTo>
                      <a:pt x="492" y="103"/>
                    </a:lnTo>
                    <a:lnTo>
                      <a:pt x="486" y="220"/>
                    </a:lnTo>
                    <a:lnTo>
                      <a:pt x="488" y="222"/>
                    </a:lnTo>
                    <a:lnTo>
                      <a:pt x="486" y="345"/>
                    </a:lnTo>
                    <a:lnTo>
                      <a:pt x="459" y="345"/>
                    </a:lnTo>
                    <a:lnTo>
                      <a:pt x="309" y="338"/>
                    </a:lnTo>
                    <a:lnTo>
                      <a:pt x="158" y="328"/>
                    </a:lnTo>
                    <a:lnTo>
                      <a:pt x="8" y="318"/>
                    </a:lnTo>
                    <a:lnTo>
                      <a:pt x="0" y="316"/>
                    </a:lnTo>
                    <a:lnTo>
                      <a:pt x="8" y="195"/>
                    </a:lnTo>
                    <a:lnTo>
                      <a:pt x="0" y="194"/>
                    </a:lnTo>
                    <a:lnTo>
                      <a:pt x="10" y="75"/>
                    </a:lnTo>
                    <a:lnTo>
                      <a:pt x="4" y="73"/>
                    </a:lnTo>
                    <a:lnTo>
                      <a:pt x="8" y="0"/>
                    </a:lnTo>
                    <a:lnTo>
                      <a:pt x="227" y="13"/>
                    </a:lnTo>
                    <a:lnTo>
                      <a:pt x="492" y="25"/>
                    </a:lnTo>
                    <a:lnTo>
                      <a:pt x="488"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8" name="Freeform 1429"/>
              <p:cNvSpPr>
                <a:spLocks/>
              </p:cNvSpPr>
              <p:nvPr/>
            </p:nvSpPr>
            <p:spPr bwMode="auto">
              <a:xfrm>
                <a:off x="13666" y="11496"/>
                <a:ext cx="198" cy="124"/>
              </a:xfrm>
              <a:custGeom>
                <a:avLst/>
                <a:gdLst>
                  <a:gd name="T0" fmla="*/ 198 w 198"/>
                  <a:gd name="T1" fmla="*/ 124 h 124"/>
                  <a:gd name="T2" fmla="*/ 38 w 198"/>
                  <a:gd name="T3" fmla="*/ 124 h 124"/>
                  <a:gd name="T4" fmla="*/ 34 w 198"/>
                  <a:gd name="T5" fmla="*/ 120 h 124"/>
                  <a:gd name="T6" fmla="*/ 38 w 198"/>
                  <a:gd name="T7" fmla="*/ 119 h 124"/>
                  <a:gd name="T8" fmla="*/ 32 w 198"/>
                  <a:gd name="T9" fmla="*/ 99 h 124"/>
                  <a:gd name="T10" fmla="*/ 25 w 198"/>
                  <a:gd name="T11" fmla="*/ 88 h 124"/>
                  <a:gd name="T12" fmla="*/ 19 w 198"/>
                  <a:gd name="T13" fmla="*/ 86 h 124"/>
                  <a:gd name="T14" fmla="*/ 4 w 198"/>
                  <a:gd name="T15" fmla="*/ 72 h 124"/>
                  <a:gd name="T16" fmla="*/ 0 w 198"/>
                  <a:gd name="T17" fmla="*/ 59 h 124"/>
                  <a:gd name="T18" fmla="*/ 2 w 198"/>
                  <a:gd name="T19" fmla="*/ 48 h 124"/>
                  <a:gd name="T20" fmla="*/ 9 w 198"/>
                  <a:gd name="T21" fmla="*/ 40 h 124"/>
                  <a:gd name="T22" fmla="*/ 13 w 198"/>
                  <a:gd name="T23" fmla="*/ 28 h 124"/>
                  <a:gd name="T24" fmla="*/ 17 w 198"/>
                  <a:gd name="T25" fmla="*/ 28 h 124"/>
                  <a:gd name="T26" fmla="*/ 21 w 198"/>
                  <a:gd name="T27" fmla="*/ 24 h 124"/>
                  <a:gd name="T28" fmla="*/ 27 w 198"/>
                  <a:gd name="T29" fmla="*/ 5 h 124"/>
                  <a:gd name="T30" fmla="*/ 25 w 198"/>
                  <a:gd name="T31" fmla="*/ 0 h 124"/>
                  <a:gd name="T32" fmla="*/ 198 w 198"/>
                  <a:gd name="T33" fmla="*/ 0 h 124"/>
                  <a:gd name="T34" fmla="*/ 198 w 198"/>
                  <a:gd name="T3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24">
                    <a:moveTo>
                      <a:pt x="198" y="124"/>
                    </a:moveTo>
                    <a:lnTo>
                      <a:pt x="38" y="124"/>
                    </a:lnTo>
                    <a:lnTo>
                      <a:pt x="34" y="120"/>
                    </a:lnTo>
                    <a:lnTo>
                      <a:pt x="38" y="119"/>
                    </a:lnTo>
                    <a:lnTo>
                      <a:pt x="32" y="99"/>
                    </a:lnTo>
                    <a:lnTo>
                      <a:pt x="25" y="88"/>
                    </a:lnTo>
                    <a:lnTo>
                      <a:pt x="19" y="86"/>
                    </a:lnTo>
                    <a:lnTo>
                      <a:pt x="4" y="72"/>
                    </a:lnTo>
                    <a:lnTo>
                      <a:pt x="0" y="59"/>
                    </a:lnTo>
                    <a:lnTo>
                      <a:pt x="2" y="48"/>
                    </a:lnTo>
                    <a:lnTo>
                      <a:pt x="9" y="40"/>
                    </a:lnTo>
                    <a:lnTo>
                      <a:pt x="13" y="28"/>
                    </a:lnTo>
                    <a:lnTo>
                      <a:pt x="17" y="28"/>
                    </a:lnTo>
                    <a:lnTo>
                      <a:pt x="21" y="24"/>
                    </a:lnTo>
                    <a:lnTo>
                      <a:pt x="27" y="5"/>
                    </a:lnTo>
                    <a:lnTo>
                      <a:pt x="25" y="0"/>
                    </a:lnTo>
                    <a:lnTo>
                      <a:pt x="198" y="0"/>
                    </a:lnTo>
                    <a:lnTo>
                      <a:pt x="198"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69" name="Freeform 1430"/>
              <p:cNvSpPr>
                <a:spLocks/>
              </p:cNvSpPr>
              <p:nvPr/>
            </p:nvSpPr>
            <p:spPr bwMode="auto">
              <a:xfrm>
                <a:off x="13864" y="11496"/>
                <a:ext cx="121" cy="124"/>
              </a:xfrm>
              <a:custGeom>
                <a:avLst/>
                <a:gdLst>
                  <a:gd name="T0" fmla="*/ 121 w 121"/>
                  <a:gd name="T1" fmla="*/ 124 h 124"/>
                  <a:gd name="T2" fmla="*/ 30 w 121"/>
                  <a:gd name="T3" fmla="*/ 124 h 124"/>
                  <a:gd name="T4" fmla="*/ 0 w 121"/>
                  <a:gd name="T5" fmla="*/ 124 h 124"/>
                  <a:gd name="T6" fmla="*/ 0 w 121"/>
                  <a:gd name="T7" fmla="*/ 0 h 124"/>
                  <a:gd name="T8" fmla="*/ 119 w 121"/>
                  <a:gd name="T9" fmla="*/ 0 h 124"/>
                  <a:gd name="T10" fmla="*/ 121 w 121"/>
                  <a:gd name="T11" fmla="*/ 124 h 124"/>
                </a:gdLst>
                <a:ahLst/>
                <a:cxnLst>
                  <a:cxn ang="0">
                    <a:pos x="T0" y="T1"/>
                  </a:cxn>
                  <a:cxn ang="0">
                    <a:pos x="T2" y="T3"/>
                  </a:cxn>
                  <a:cxn ang="0">
                    <a:pos x="T4" y="T5"/>
                  </a:cxn>
                  <a:cxn ang="0">
                    <a:pos x="T6" y="T7"/>
                  </a:cxn>
                  <a:cxn ang="0">
                    <a:pos x="T8" y="T9"/>
                  </a:cxn>
                  <a:cxn ang="0">
                    <a:pos x="T10" y="T11"/>
                  </a:cxn>
                </a:cxnLst>
                <a:rect l="0" t="0" r="r" b="b"/>
                <a:pathLst>
                  <a:path w="121" h="124">
                    <a:moveTo>
                      <a:pt x="121" y="124"/>
                    </a:moveTo>
                    <a:lnTo>
                      <a:pt x="30" y="124"/>
                    </a:lnTo>
                    <a:lnTo>
                      <a:pt x="0" y="124"/>
                    </a:lnTo>
                    <a:lnTo>
                      <a:pt x="0" y="0"/>
                    </a:lnTo>
                    <a:lnTo>
                      <a:pt x="119" y="0"/>
                    </a:lnTo>
                    <a:lnTo>
                      <a:pt x="121"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0" name="Freeform 1431"/>
              <p:cNvSpPr>
                <a:spLocks/>
              </p:cNvSpPr>
              <p:nvPr/>
            </p:nvSpPr>
            <p:spPr bwMode="auto">
              <a:xfrm>
                <a:off x="14710" y="11476"/>
                <a:ext cx="125" cy="102"/>
              </a:xfrm>
              <a:custGeom>
                <a:avLst/>
                <a:gdLst>
                  <a:gd name="T0" fmla="*/ 4 w 125"/>
                  <a:gd name="T1" fmla="*/ 102 h 102"/>
                  <a:gd name="T2" fmla="*/ 0 w 125"/>
                  <a:gd name="T3" fmla="*/ 4 h 102"/>
                  <a:gd name="T4" fmla="*/ 121 w 125"/>
                  <a:gd name="T5" fmla="*/ 0 h 102"/>
                  <a:gd name="T6" fmla="*/ 125 w 125"/>
                  <a:gd name="T7" fmla="*/ 96 h 102"/>
                  <a:gd name="T8" fmla="*/ 4 w 125"/>
                  <a:gd name="T9" fmla="*/ 102 h 102"/>
                </a:gdLst>
                <a:ahLst/>
                <a:cxnLst>
                  <a:cxn ang="0">
                    <a:pos x="T0" y="T1"/>
                  </a:cxn>
                  <a:cxn ang="0">
                    <a:pos x="T2" y="T3"/>
                  </a:cxn>
                  <a:cxn ang="0">
                    <a:pos x="T4" y="T5"/>
                  </a:cxn>
                  <a:cxn ang="0">
                    <a:pos x="T6" y="T7"/>
                  </a:cxn>
                  <a:cxn ang="0">
                    <a:pos x="T8" y="T9"/>
                  </a:cxn>
                </a:cxnLst>
                <a:rect l="0" t="0" r="r" b="b"/>
                <a:pathLst>
                  <a:path w="125" h="102">
                    <a:moveTo>
                      <a:pt x="4" y="102"/>
                    </a:moveTo>
                    <a:lnTo>
                      <a:pt x="0" y="4"/>
                    </a:lnTo>
                    <a:lnTo>
                      <a:pt x="121" y="0"/>
                    </a:lnTo>
                    <a:lnTo>
                      <a:pt x="125" y="96"/>
                    </a:lnTo>
                    <a:lnTo>
                      <a:pt x="4"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1" name="Freeform 1432"/>
              <p:cNvSpPr>
                <a:spLocks/>
              </p:cNvSpPr>
              <p:nvPr/>
            </p:nvSpPr>
            <p:spPr bwMode="auto">
              <a:xfrm>
                <a:off x="14591" y="11480"/>
                <a:ext cx="123" cy="133"/>
              </a:xfrm>
              <a:custGeom>
                <a:avLst/>
                <a:gdLst>
                  <a:gd name="T0" fmla="*/ 2 w 123"/>
                  <a:gd name="T1" fmla="*/ 133 h 133"/>
                  <a:gd name="T2" fmla="*/ 0 w 123"/>
                  <a:gd name="T3" fmla="*/ 6 h 133"/>
                  <a:gd name="T4" fmla="*/ 119 w 123"/>
                  <a:gd name="T5" fmla="*/ 0 h 133"/>
                  <a:gd name="T6" fmla="*/ 123 w 123"/>
                  <a:gd name="T7" fmla="*/ 98 h 133"/>
                  <a:gd name="T8" fmla="*/ 123 w 123"/>
                  <a:gd name="T9" fmla="*/ 127 h 133"/>
                  <a:gd name="T10" fmla="*/ 2 w 123"/>
                  <a:gd name="T11" fmla="*/ 133 h 133"/>
                </a:gdLst>
                <a:ahLst/>
                <a:cxnLst>
                  <a:cxn ang="0">
                    <a:pos x="T0" y="T1"/>
                  </a:cxn>
                  <a:cxn ang="0">
                    <a:pos x="T2" y="T3"/>
                  </a:cxn>
                  <a:cxn ang="0">
                    <a:pos x="T4" y="T5"/>
                  </a:cxn>
                  <a:cxn ang="0">
                    <a:pos x="T6" y="T7"/>
                  </a:cxn>
                  <a:cxn ang="0">
                    <a:pos x="T8" y="T9"/>
                  </a:cxn>
                  <a:cxn ang="0">
                    <a:pos x="T10" y="T11"/>
                  </a:cxn>
                </a:cxnLst>
                <a:rect l="0" t="0" r="r" b="b"/>
                <a:pathLst>
                  <a:path w="123" h="133">
                    <a:moveTo>
                      <a:pt x="2" y="133"/>
                    </a:moveTo>
                    <a:lnTo>
                      <a:pt x="0" y="6"/>
                    </a:lnTo>
                    <a:lnTo>
                      <a:pt x="119" y="0"/>
                    </a:lnTo>
                    <a:lnTo>
                      <a:pt x="123" y="98"/>
                    </a:lnTo>
                    <a:lnTo>
                      <a:pt x="123" y="127"/>
                    </a:lnTo>
                    <a:lnTo>
                      <a:pt x="2"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2" name="Freeform 1433"/>
              <p:cNvSpPr>
                <a:spLocks/>
              </p:cNvSpPr>
              <p:nvPr/>
            </p:nvSpPr>
            <p:spPr bwMode="auto">
              <a:xfrm>
                <a:off x="13983" y="11496"/>
                <a:ext cx="124" cy="124"/>
              </a:xfrm>
              <a:custGeom>
                <a:avLst/>
                <a:gdLst>
                  <a:gd name="T0" fmla="*/ 124 w 124"/>
                  <a:gd name="T1" fmla="*/ 124 h 124"/>
                  <a:gd name="T2" fmla="*/ 2 w 124"/>
                  <a:gd name="T3" fmla="*/ 124 h 124"/>
                  <a:gd name="T4" fmla="*/ 0 w 124"/>
                  <a:gd name="T5" fmla="*/ 0 h 124"/>
                  <a:gd name="T6" fmla="*/ 124 w 124"/>
                  <a:gd name="T7" fmla="*/ 0 h 124"/>
                  <a:gd name="T8" fmla="*/ 124 w 124"/>
                  <a:gd name="T9" fmla="*/ 124 h 124"/>
                </a:gdLst>
                <a:ahLst/>
                <a:cxnLst>
                  <a:cxn ang="0">
                    <a:pos x="T0" y="T1"/>
                  </a:cxn>
                  <a:cxn ang="0">
                    <a:pos x="T2" y="T3"/>
                  </a:cxn>
                  <a:cxn ang="0">
                    <a:pos x="T4" y="T5"/>
                  </a:cxn>
                  <a:cxn ang="0">
                    <a:pos x="T6" y="T7"/>
                  </a:cxn>
                  <a:cxn ang="0">
                    <a:pos x="T8" y="T9"/>
                  </a:cxn>
                </a:cxnLst>
                <a:rect l="0" t="0" r="r" b="b"/>
                <a:pathLst>
                  <a:path w="124" h="124">
                    <a:moveTo>
                      <a:pt x="124" y="124"/>
                    </a:moveTo>
                    <a:lnTo>
                      <a:pt x="2" y="124"/>
                    </a:lnTo>
                    <a:lnTo>
                      <a:pt x="0" y="0"/>
                    </a:lnTo>
                    <a:lnTo>
                      <a:pt x="124" y="0"/>
                    </a:lnTo>
                    <a:lnTo>
                      <a:pt x="124"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3" name="Freeform 1434"/>
              <p:cNvSpPr>
                <a:spLocks/>
              </p:cNvSpPr>
              <p:nvPr/>
            </p:nvSpPr>
            <p:spPr bwMode="auto">
              <a:xfrm>
                <a:off x="14107" y="11494"/>
                <a:ext cx="121" cy="126"/>
              </a:xfrm>
              <a:custGeom>
                <a:avLst/>
                <a:gdLst>
                  <a:gd name="T0" fmla="*/ 121 w 121"/>
                  <a:gd name="T1" fmla="*/ 124 h 126"/>
                  <a:gd name="T2" fmla="*/ 0 w 121"/>
                  <a:gd name="T3" fmla="*/ 126 h 126"/>
                  <a:gd name="T4" fmla="*/ 0 w 121"/>
                  <a:gd name="T5" fmla="*/ 2 h 126"/>
                  <a:gd name="T6" fmla="*/ 119 w 121"/>
                  <a:gd name="T7" fmla="*/ 0 h 126"/>
                  <a:gd name="T8" fmla="*/ 121 w 121"/>
                  <a:gd name="T9" fmla="*/ 92 h 126"/>
                  <a:gd name="T10" fmla="*/ 121 w 121"/>
                  <a:gd name="T11" fmla="*/ 124 h 126"/>
                </a:gdLst>
                <a:ahLst/>
                <a:cxnLst>
                  <a:cxn ang="0">
                    <a:pos x="T0" y="T1"/>
                  </a:cxn>
                  <a:cxn ang="0">
                    <a:pos x="T2" y="T3"/>
                  </a:cxn>
                  <a:cxn ang="0">
                    <a:pos x="T4" y="T5"/>
                  </a:cxn>
                  <a:cxn ang="0">
                    <a:pos x="T6" y="T7"/>
                  </a:cxn>
                  <a:cxn ang="0">
                    <a:pos x="T8" y="T9"/>
                  </a:cxn>
                  <a:cxn ang="0">
                    <a:pos x="T10" y="T11"/>
                  </a:cxn>
                </a:cxnLst>
                <a:rect l="0" t="0" r="r" b="b"/>
                <a:pathLst>
                  <a:path w="121" h="126">
                    <a:moveTo>
                      <a:pt x="121" y="124"/>
                    </a:moveTo>
                    <a:lnTo>
                      <a:pt x="0" y="126"/>
                    </a:lnTo>
                    <a:lnTo>
                      <a:pt x="0" y="2"/>
                    </a:lnTo>
                    <a:lnTo>
                      <a:pt x="119" y="0"/>
                    </a:lnTo>
                    <a:lnTo>
                      <a:pt x="121" y="92"/>
                    </a:lnTo>
                    <a:lnTo>
                      <a:pt x="121"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4" name="Freeform 1435"/>
              <p:cNvSpPr>
                <a:spLocks/>
              </p:cNvSpPr>
              <p:nvPr/>
            </p:nvSpPr>
            <p:spPr bwMode="auto">
              <a:xfrm>
                <a:off x="14226" y="11492"/>
                <a:ext cx="123" cy="94"/>
              </a:xfrm>
              <a:custGeom>
                <a:avLst/>
                <a:gdLst>
                  <a:gd name="T0" fmla="*/ 123 w 123"/>
                  <a:gd name="T1" fmla="*/ 94 h 94"/>
                  <a:gd name="T2" fmla="*/ 2 w 123"/>
                  <a:gd name="T3" fmla="*/ 94 h 94"/>
                  <a:gd name="T4" fmla="*/ 0 w 123"/>
                  <a:gd name="T5" fmla="*/ 2 h 94"/>
                  <a:gd name="T6" fmla="*/ 121 w 123"/>
                  <a:gd name="T7" fmla="*/ 0 h 94"/>
                  <a:gd name="T8" fmla="*/ 123 w 123"/>
                  <a:gd name="T9" fmla="*/ 94 h 94"/>
                </a:gdLst>
                <a:ahLst/>
                <a:cxnLst>
                  <a:cxn ang="0">
                    <a:pos x="T0" y="T1"/>
                  </a:cxn>
                  <a:cxn ang="0">
                    <a:pos x="T2" y="T3"/>
                  </a:cxn>
                  <a:cxn ang="0">
                    <a:pos x="T4" y="T5"/>
                  </a:cxn>
                  <a:cxn ang="0">
                    <a:pos x="T6" y="T7"/>
                  </a:cxn>
                  <a:cxn ang="0">
                    <a:pos x="T8" y="T9"/>
                  </a:cxn>
                </a:cxnLst>
                <a:rect l="0" t="0" r="r" b="b"/>
                <a:pathLst>
                  <a:path w="123" h="94">
                    <a:moveTo>
                      <a:pt x="123" y="94"/>
                    </a:moveTo>
                    <a:lnTo>
                      <a:pt x="2" y="94"/>
                    </a:lnTo>
                    <a:lnTo>
                      <a:pt x="0" y="2"/>
                    </a:lnTo>
                    <a:lnTo>
                      <a:pt x="121" y="0"/>
                    </a:lnTo>
                    <a:lnTo>
                      <a:pt x="123"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5" name="Freeform 1436"/>
              <p:cNvSpPr>
                <a:spLocks/>
              </p:cNvSpPr>
              <p:nvPr/>
            </p:nvSpPr>
            <p:spPr bwMode="auto">
              <a:xfrm>
                <a:off x="14347" y="11488"/>
                <a:ext cx="127" cy="128"/>
              </a:xfrm>
              <a:custGeom>
                <a:avLst/>
                <a:gdLst>
                  <a:gd name="T0" fmla="*/ 127 w 127"/>
                  <a:gd name="T1" fmla="*/ 127 h 128"/>
                  <a:gd name="T2" fmla="*/ 4 w 127"/>
                  <a:gd name="T3" fmla="*/ 128 h 128"/>
                  <a:gd name="T4" fmla="*/ 2 w 127"/>
                  <a:gd name="T5" fmla="*/ 98 h 128"/>
                  <a:gd name="T6" fmla="*/ 0 w 127"/>
                  <a:gd name="T7" fmla="*/ 4 h 128"/>
                  <a:gd name="T8" fmla="*/ 123 w 127"/>
                  <a:gd name="T9" fmla="*/ 0 h 128"/>
                  <a:gd name="T10" fmla="*/ 127 w 127"/>
                  <a:gd name="T11" fmla="*/ 127 h 128"/>
                </a:gdLst>
                <a:ahLst/>
                <a:cxnLst>
                  <a:cxn ang="0">
                    <a:pos x="T0" y="T1"/>
                  </a:cxn>
                  <a:cxn ang="0">
                    <a:pos x="T2" y="T3"/>
                  </a:cxn>
                  <a:cxn ang="0">
                    <a:pos x="T4" y="T5"/>
                  </a:cxn>
                  <a:cxn ang="0">
                    <a:pos x="T6" y="T7"/>
                  </a:cxn>
                  <a:cxn ang="0">
                    <a:pos x="T8" y="T9"/>
                  </a:cxn>
                  <a:cxn ang="0">
                    <a:pos x="T10" y="T11"/>
                  </a:cxn>
                </a:cxnLst>
                <a:rect l="0" t="0" r="r" b="b"/>
                <a:pathLst>
                  <a:path w="127" h="128">
                    <a:moveTo>
                      <a:pt x="127" y="127"/>
                    </a:moveTo>
                    <a:lnTo>
                      <a:pt x="4" y="128"/>
                    </a:lnTo>
                    <a:lnTo>
                      <a:pt x="2" y="98"/>
                    </a:lnTo>
                    <a:lnTo>
                      <a:pt x="0" y="4"/>
                    </a:lnTo>
                    <a:lnTo>
                      <a:pt x="123" y="0"/>
                    </a:lnTo>
                    <a:lnTo>
                      <a:pt x="12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6" name="Freeform 1437"/>
              <p:cNvSpPr>
                <a:spLocks/>
              </p:cNvSpPr>
              <p:nvPr/>
            </p:nvSpPr>
            <p:spPr bwMode="auto">
              <a:xfrm>
                <a:off x="14470" y="11486"/>
                <a:ext cx="123" cy="129"/>
              </a:xfrm>
              <a:custGeom>
                <a:avLst/>
                <a:gdLst>
                  <a:gd name="T0" fmla="*/ 121 w 123"/>
                  <a:gd name="T1" fmla="*/ 0 h 129"/>
                  <a:gd name="T2" fmla="*/ 123 w 123"/>
                  <a:gd name="T3" fmla="*/ 127 h 129"/>
                  <a:gd name="T4" fmla="*/ 4 w 123"/>
                  <a:gd name="T5" fmla="*/ 129 h 129"/>
                  <a:gd name="T6" fmla="*/ 0 w 123"/>
                  <a:gd name="T7" fmla="*/ 2 h 129"/>
                  <a:gd name="T8" fmla="*/ 121 w 123"/>
                  <a:gd name="T9" fmla="*/ 0 h 129"/>
                </a:gdLst>
                <a:ahLst/>
                <a:cxnLst>
                  <a:cxn ang="0">
                    <a:pos x="T0" y="T1"/>
                  </a:cxn>
                  <a:cxn ang="0">
                    <a:pos x="T2" y="T3"/>
                  </a:cxn>
                  <a:cxn ang="0">
                    <a:pos x="T4" y="T5"/>
                  </a:cxn>
                  <a:cxn ang="0">
                    <a:pos x="T6" y="T7"/>
                  </a:cxn>
                  <a:cxn ang="0">
                    <a:pos x="T8" y="T9"/>
                  </a:cxn>
                </a:cxnLst>
                <a:rect l="0" t="0" r="r" b="b"/>
                <a:pathLst>
                  <a:path w="123" h="129">
                    <a:moveTo>
                      <a:pt x="121" y="0"/>
                    </a:moveTo>
                    <a:lnTo>
                      <a:pt x="123" y="127"/>
                    </a:lnTo>
                    <a:lnTo>
                      <a:pt x="4" y="129"/>
                    </a:lnTo>
                    <a:lnTo>
                      <a:pt x="0" y="2"/>
                    </a:lnTo>
                    <a:lnTo>
                      <a:pt x="12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7" name="Freeform 1438"/>
              <p:cNvSpPr>
                <a:spLocks/>
              </p:cNvSpPr>
              <p:nvPr/>
            </p:nvSpPr>
            <p:spPr bwMode="auto">
              <a:xfrm>
                <a:off x="12992" y="11494"/>
                <a:ext cx="246" cy="289"/>
              </a:xfrm>
              <a:custGeom>
                <a:avLst/>
                <a:gdLst>
                  <a:gd name="T0" fmla="*/ 125 w 246"/>
                  <a:gd name="T1" fmla="*/ 286 h 289"/>
                  <a:gd name="T2" fmla="*/ 4 w 246"/>
                  <a:gd name="T3" fmla="*/ 282 h 289"/>
                  <a:gd name="T4" fmla="*/ 0 w 246"/>
                  <a:gd name="T5" fmla="*/ 282 h 289"/>
                  <a:gd name="T6" fmla="*/ 4 w 246"/>
                  <a:gd name="T7" fmla="*/ 161 h 289"/>
                  <a:gd name="T8" fmla="*/ 4 w 246"/>
                  <a:gd name="T9" fmla="*/ 38 h 289"/>
                  <a:gd name="T10" fmla="*/ 2 w 246"/>
                  <a:gd name="T11" fmla="*/ 38 h 289"/>
                  <a:gd name="T12" fmla="*/ 2 w 246"/>
                  <a:gd name="T13" fmla="*/ 28 h 289"/>
                  <a:gd name="T14" fmla="*/ 19 w 246"/>
                  <a:gd name="T15" fmla="*/ 23 h 289"/>
                  <a:gd name="T16" fmla="*/ 27 w 246"/>
                  <a:gd name="T17" fmla="*/ 17 h 289"/>
                  <a:gd name="T18" fmla="*/ 40 w 246"/>
                  <a:gd name="T19" fmla="*/ 15 h 289"/>
                  <a:gd name="T20" fmla="*/ 63 w 246"/>
                  <a:gd name="T21" fmla="*/ 0 h 289"/>
                  <a:gd name="T22" fmla="*/ 73 w 246"/>
                  <a:gd name="T23" fmla="*/ 0 h 289"/>
                  <a:gd name="T24" fmla="*/ 86 w 246"/>
                  <a:gd name="T25" fmla="*/ 5 h 289"/>
                  <a:gd name="T26" fmla="*/ 98 w 246"/>
                  <a:gd name="T27" fmla="*/ 17 h 289"/>
                  <a:gd name="T28" fmla="*/ 109 w 246"/>
                  <a:gd name="T29" fmla="*/ 17 h 289"/>
                  <a:gd name="T30" fmla="*/ 117 w 246"/>
                  <a:gd name="T31" fmla="*/ 23 h 289"/>
                  <a:gd name="T32" fmla="*/ 130 w 246"/>
                  <a:gd name="T33" fmla="*/ 23 h 289"/>
                  <a:gd name="T34" fmla="*/ 146 w 246"/>
                  <a:gd name="T35" fmla="*/ 32 h 289"/>
                  <a:gd name="T36" fmla="*/ 155 w 246"/>
                  <a:gd name="T37" fmla="*/ 32 h 289"/>
                  <a:gd name="T38" fmla="*/ 177 w 246"/>
                  <a:gd name="T39" fmla="*/ 42 h 289"/>
                  <a:gd name="T40" fmla="*/ 207 w 246"/>
                  <a:gd name="T41" fmla="*/ 48 h 289"/>
                  <a:gd name="T42" fmla="*/ 236 w 246"/>
                  <a:gd name="T43" fmla="*/ 46 h 289"/>
                  <a:gd name="T44" fmla="*/ 246 w 246"/>
                  <a:gd name="T45" fmla="*/ 50 h 289"/>
                  <a:gd name="T46" fmla="*/ 246 w 246"/>
                  <a:gd name="T47" fmla="*/ 165 h 289"/>
                  <a:gd name="T48" fmla="*/ 244 w 246"/>
                  <a:gd name="T49" fmla="*/ 289 h 289"/>
                  <a:gd name="T50" fmla="*/ 125 w 246"/>
                  <a:gd name="T51" fmla="*/ 28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6" h="289">
                    <a:moveTo>
                      <a:pt x="125" y="286"/>
                    </a:moveTo>
                    <a:lnTo>
                      <a:pt x="4" y="282"/>
                    </a:lnTo>
                    <a:lnTo>
                      <a:pt x="0" y="282"/>
                    </a:lnTo>
                    <a:lnTo>
                      <a:pt x="4" y="161"/>
                    </a:lnTo>
                    <a:lnTo>
                      <a:pt x="4" y="38"/>
                    </a:lnTo>
                    <a:lnTo>
                      <a:pt x="2" y="38"/>
                    </a:lnTo>
                    <a:lnTo>
                      <a:pt x="2" y="28"/>
                    </a:lnTo>
                    <a:lnTo>
                      <a:pt x="19" y="23"/>
                    </a:lnTo>
                    <a:lnTo>
                      <a:pt x="27" y="17"/>
                    </a:lnTo>
                    <a:lnTo>
                      <a:pt x="40" y="15"/>
                    </a:lnTo>
                    <a:lnTo>
                      <a:pt x="63" y="0"/>
                    </a:lnTo>
                    <a:lnTo>
                      <a:pt x="73" y="0"/>
                    </a:lnTo>
                    <a:lnTo>
                      <a:pt x="86" y="5"/>
                    </a:lnTo>
                    <a:lnTo>
                      <a:pt x="98" y="17"/>
                    </a:lnTo>
                    <a:lnTo>
                      <a:pt x="109" y="17"/>
                    </a:lnTo>
                    <a:lnTo>
                      <a:pt x="117" y="23"/>
                    </a:lnTo>
                    <a:lnTo>
                      <a:pt x="130" y="23"/>
                    </a:lnTo>
                    <a:lnTo>
                      <a:pt x="146" y="32"/>
                    </a:lnTo>
                    <a:lnTo>
                      <a:pt x="155" y="32"/>
                    </a:lnTo>
                    <a:lnTo>
                      <a:pt x="177" y="42"/>
                    </a:lnTo>
                    <a:lnTo>
                      <a:pt x="207" y="48"/>
                    </a:lnTo>
                    <a:lnTo>
                      <a:pt x="236" y="46"/>
                    </a:lnTo>
                    <a:lnTo>
                      <a:pt x="246" y="50"/>
                    </a:lnTo>
                    <a:lnTo>
                      <a:pt x="246" y="165"/>
                    </a:lnTo>
                    <a:lnTo>
                      <a:pt x="244" y="289"/>
                    </a:lnTo>
                    <a:lnTo>
                      <a:pt x="125" y="2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8" name="Freeform 1439"/>
              <p:cNvSpPr>
                <a:spLocks/>
              </p:cNvSpPr>
              <p:nvPr/>
            </p:nvSpPr>
            <p:spPr bwMode="auto">
              <a:xfrm>
                <a:off x="13238" y="11501"/>
                <a:ext cx="213" cy="160"/>
              </a:xfrm>
              <a:custGeom>
                <a:avLst/>
                <a:gdLst>
                  <a:gd name="T0" fmla="*/ 119 w 213"/>
                  <a:gd name="T1" fmla="*/ 160 h 160"/>
                  <a:gd name="T2" fmla="*/ 0 w 213"/>
                  <a:gd name="T3" fmla="*/ 158 h 160"/>
                  <a:gd name="T4" fmla="*/ 0 w 213"/>
                  <a:gd name="T5" fmla="*/ 43 h 160"/>
                  <a:gd name="T6" fmla="*/ 0 w 213"/>
                  <a:gd name="T7" fmla="*/ 35 h 160"/>
                  <a:gd name="T8" fmla="*/ 0 w 213"/>
                  <a:gd name="T9" fmla="*/ 0 h 160"/>
                  <a:gd name="T10" fmla="*/ 36 w 213"/>
                  <a:gd name="T11" fmla="*/ 16 h 160"/>
                  <a:gd name="T12" fmla="*/ 42 w 213"/>
                  <a:gd name="T13" fmla="*/ 18 h 160"/>
                  <a:gd name="T14" fmla="*/ 48 w 213"/>
                  <a:gd name="T15" fmla="*/ 23 h 160"/>
                  <a:gd name="T16" fmla="*/ 48 w 213"/>
                  <a:gd name="T17" fmla="*/ 27 h 160"/>
                  <a:gd name="T18" fmla="*/ 71 w 213"/>
                  <a:gd name="T19" fmla="*/ 41 h 160"/>
                  <a:gd name="T20" fmla="*/ 80 w 213"/>
                  <a:gd name="T21" fmla="*/ 43 h 160"/>
                  <a:gd name="T22" fmla="*/ 88 w 213"/>
                  <a:gd name="T23" fmla="*/ 41 h 160"/>
                  <a:gd name="T24" fmla="*/ 98 w 213"/>
                  <a:gd name="T25" fmla="*/ 33 h 160"/>
                  <a:gd name="T26" fmla="*/ 107 w 213"/>
                  <a:gd name="T27" fmla="*/ 19 h 160"/>
                  <a:gd name="T28" fmla="*/ 107 w 213"/>
                  <a:gd name="T29" fmla="*/ 12 h 160"/>
                  <a:gd name="T30" fmla="*/ 126 w 213"/>
                  <a:gd name="T31" fmla="*/ 8 h 160"/>
                  <a:gd name="T32" fmla="*/ 132 w 213"/>
                  <a:gd name="T33" fmla="*/ 14 h 160"/>
                  <a:gd name="T34" fmla="*/ 138 w 213"/>
                  <a:gd name="T35" fmla="*/ 16 h 160"/>
                  <a:gd name="T36" fmla="*/ 149 w 213"/>
                  <a:gd name="T37" fmla="*/ 12 h 160"/>
                  <a:gd name="T38" fmla="*/ 159 w 213"/>
                  <a:gd name="T39" fmla="*/ 19 h 160"/>
                  <a:gd name="T40" fmla="*/ 172 w 213"/>
                  <a:gd name="T41" fmla="*/ 10 h 160"/>
                  <a:gd name="T42" fmla="*/ 190 w 213"/>
                  <a:gd name="T43" fmla="*/ 16 h 160"/>
                  <a:gd name="T44" fmla="*/ 207 w 213"/>
                  <a:gd name="T45" fmla="*/ 12 h 160"/>
                  <a:gd name="T46" fmla="*/ 213 w 213"/>
                  <a:gd name="T47" fmla="*/ 12 h 160"/>
                  <a:gd name="T48" fmla="*/ 209 w 213"/>
                  <a:gd name="T49" fmla="*/ 160 h 160"/>
                  <a:gd name="T50" fmla="*/ 119 w 213"/>
                  <a:gd name="T5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160">
                    <a:moveTo>
                      <a:pt x="119" y="160"/>
                    </a:moveTo>
                    <a:lnTo>
                      <a:pt x="0" y="158"/>
                    </a:lnTo>
                    <a:lnTo>
                      <a:pt x="0" y="43"/>
                    </a:lnTo>
                    <a:lnTo>
                      <a:pt x="0" y="35"/>
                    </a:lnTo>
                    <a:lnTo>
                      <a:pt x="0" y="0"/>
                    </a:lnTo>
                    <a:lnTo>
                      <a:pt x="36" y="16"/>
                    </a:lnTo>
                    <a:lnTo>
                      <a:pt x="42" y="18"/>
                    </a:lnTo>
                    <a:lnTo>
                      <a:pt x="48" y="23"/>
                    </a:lnTo>
                    <a:lnTo>
                      <a:pt x="48" y="27"/>
                    </a:lnTo>
                    <a:lnTo>
                      <a:pt x="71" y="41"/>
                    </a:lnTo>
                    <a:lnTo>
                      <a:pt x="80" y="43"/>
                    </a:lnTo>
                    <a:lnTo>
                      <a:pt x="88" y="41"/>
                    </a:lnTo>
                    <a:lnTo>
                      <a:pt x="98" y="33"/>
                    </a:lnTo>
                    <a:lnTo>
                      <a:pt x="107" y="19"/>
                    </a:lnTo>
                    <a:lnTo>
                      <a:pt x="107" y="12"/>
                    </a:lnTo>
                    <a:lnTo>
                      <a:pt x="126" y="8"/>
                    </a:lnTo>
                    <a:lnTo>
                      <a:pt x="132" y="14"/>
                    </a:lnTo>
                    <a:lnTo>
                      <a:pt x="138" y="16"/>
                    </a:lnTo>
                    <a:lnTo>
                      <a:pt x="149" y="12"/>
                    </a:lnTo>
                    <a:lnTo>
                      <a:pt x="159" y="19"/>
                    </a:lnTo>
                    <a:lnTo>
                      <a:pt x="172" y="10"/>
                    </a:lnTo>
                    <a:lnTo>
                      <a:pt x="190" y="16"/>
                    </a:lnTo>
                    <a:lnTo>
                      <a:pt x="207" y="12"/>
                    </a:lnTo>
                    <a:lnTo>
                      <a:pt x="213" y="12"/>
                    </a:lnTo>
                    <a:lnTo>
                      <a:pt x="209" y="160"/>
                    </a:lnTo>
                    <a:lnTo>
                      <a:pt x="119" y="1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79" name="Freeform 1440"/>
              <p:cNvSpPr>
                <a:spLocks/>
              </p:cNvSpPr>
              <p:nvPr/>
            </p:nvSpPr>
            <p:spPr bwMode="auto">
              <a:xfrm>
                <a:off x="13447" y="11511"/>
                <a:ext cx="123" cy="184"/>
              </a:xfrm>
              <a:custGeom>
                <a:avLst/>
                <a:gdLst>
                  <a:gd name="T0" fmla="*/ 119 w 123"/>
                  <a:gd name="T1" fmla="*/ 184 h 184"/>
                  <a:gd name="T2" fmla="*/ 31 w 123"/>
                  <a:gd name="T3" fmla="*/ 184 h 184"/>
                  <a:gd name="T4" fmla="*/ 31 w 123"/>
                  <a:gd name="T5" fmla="*/ 150 h 184"/>
                  <a:gd name="T6" fmla="*/ 0 w 123"/>
                  <a:gd name="T7" fmla="*/ 150 h 184"/>
                  <a:gd name="T8" fmla="*/ 4 w 123"/>
                  <a:gd name="T9" fmla="*/ 2 h 184"/>
                  <a:gd name="T10" fmla="*/ 10 w 123"/>
                  <a:gd name="T11" fmla="*/ 6 h 184"/>
                  <a:gd name="T12" fmla="*/ 27 w 123"/>
                  <a:gd name="T13" fmla="*/ 0 h 184"/>
                  <a:gd name="T14" fmla="*/ 48 w 123"/>
                  <a:gd name="T15" fmla="*/ 2 h 184"/>
                  <a:gd name="T16" fmla="*/ 58 w 123"/>
                  <a:gd name="T17" fmla="*/ 6 h 184"/>
                  <a:gd name="T18" fmla="*/ 65 w 123"/>
                  <a:gd name="T19" fmla="*/ 6 h 184"/>
                  <a:gd name="T20" fmla="*/ 69 w 123"/>
                  <a:gd name="T21" fmla="*/ 9 h 184"/>
                  <a:gd name="T22" fmla="*/ 73 w 123"/>
                  <a:gd name="T23" fmla="*/ 19 h 184"/>
                  <a:gd name="T24" fmla="*/ 84 w 123"/>
                  <a:gd name="T25" fmla="*/ 25 h 184"/>
                  <a:gd name="T26" fmla="*/ 92 w 123"/>
                  <a:gd name="T27" fmla="*/ 33 h 184"/>
                  <a:gd name="T28" fmla="*/ 123 w 123"/>
                  <a:gd name="T29" fmla="*/ 38 h 184"/>
                  <a:gd name="T30" fmla="*/ 119 w 123"/>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 h="184">
                    <a:moveTo>
                      <a:pt x="119" y="184"/>
                    </a:moveTo>
                    <a:lnTo>
                      <a:pt x="31" y="184"/>
                    </a:lnTo>
                    <a:lnTo>
                      <a:pt x="31" y="150"/>
                    </a:lnTo>
                    <a:lnTo>
                      <a:pt x="0" y="150"/>
                    </a:lnTo>
                    <a:lnTo>
                      <a:pt x="4" y="2"/>
                    </a:lnTo>
                    <a:lnTo>
                      <a:pt x="10" y="6"/>
                    </a:lnTo>
                    <a:lnTo>
                      <a:pt x="27" y="0"/>
                    </a:lnTo>
                    <a:lnTo>
                      <a:pt x="48" y="2"/>
                    </a:lnTo>
                    <a:lnTo>
                      <a:pt x="58" y="6"/>
                    </a:lnTo>
                    <a:lnTo>
                      <a:pt x="65" y="6"/>
                    </a:lnTo>
                    <a:lnTo>
                      <a:pt x="69" y="9"/>
                    </a:lnTo>
                    <a:lnTo>
                      <a:pt x="73" y="19"/>
                    </a:lnTo>
                    <a:lnTo>
                      <a:pt x="84" y="25"/>
                    </a:lnTo>
                    <a:lnTo>
                      <a:pt x="92" y="33"/>
                    </a:lnTo>
                    <a:lnTo>
                      <a:pt x="123" y="38"/>
                    </a:lnTo>
                    <a:lnTo>
                      <a:pt x="119"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0" name="Freeform 1441"/>
              <p:cNvSpPr>
                <a:spLocks/>
              </p:cNvSpPr>
              <p:nvPr/>
            </p:nvSpPr>
            <p:spPr bwMode="auto">
              <a:xfrm>
                <a:off x="12752" y="11501"/>
                <a:ext cx="134" cy="271"/>
              </a:xfrm>
              <a:custGeom>
                <a:avLst/>
                <a:gdLst>
                  <a:gd name="T0" fmla="*/ 129 w 134"/>
                  <a:gd name="T1" fmla="*/ 271 h 271"/>
                  <a:gd name="T2" fmla="*/ 123 w 134"/>
                  <a:gd name="T3" fmla="*/ 271 h 271"/>
                  <a:gd name="T4" fmla="*/ 0 w 134"/>
                  <a:gd name="T5" fmla="*/ 265 h 271"/>
                  <a:gd name="T6" fmla="*/ 2 w 134"/>
                  <a:gd name="T7" fmla="*/ 142 h 271"/>
                  <a:gd name="T8" fmla="*/ 0 w 134"/>
                  <a:gd name="T9" fmla="*/ 140 h 271"/>
                  <a:gd name="T10" fmla="*/ 6 w 134"/>
                  <a:gd name="T11" fmla="*/ 23 h 271"/>
                  <a:gd name="T12" fmla="*/ 2 w 134"/>
                  <a:gd name="T13" fmla="*/ 21 h 271"/>
                  <a:gd name="T14" fmla="*/ 2 w 134"/>
                  <a:gd name="T15" fmla="*/ 0 h 271"/>
                  <a:gd name="T16" fmla="*/ 10 w 134"/>
                  <a:gd name="T17" fmla="*/ 4 h 271"/>
                  <a:gd name="T18" fmla="*/ 13 w 134"/>
                  <a:gd name="T19" fmla="*/ 4 h 271"/>
                  <a:gd name="T20" fmla="*/ 17 w 134"/>
                  <a:gd name="T21" fmla="*/ 14 h 271"/>
                  <a:gd name="T22" fmla="*/ 33 w 134"/>
                  <a:gd name="T23" fmla="*/ 19 h 271"/>
                  <a:gd name="T24" fmla="*/ 46 w 134"/>
                  <a:gd name="T25" fmla="*/ 19 h 271"/>
                  <a:gd name="T26" fmla="*/ 71 w 134"/>
                  <a:gd name="T27" fmla="*/ 29 h 271"/>
                  <a:gd name="T28" fmla="*/ 86 w 134"/>
                  <a:gd name="T29" fmla="*/ 31 h 271"/>
                  <a:gd name="T30" fmla="*/ 96 w 134"/>
                  <a:gd name="T31" fmla="*/ 37 h 271"/>
                  <a:gd name="T32" fmla="*/ 109 w 134"/>
                  <a:gd name="T33" fmla="*/ 41 h 271"/>
                  <a:gd name="T34" fmla="*/ 115 w 134"/>
                  <a:gd name="T35" fmla="*/ 41 h 271"/>
                  <a:gd name="T36" fmla="*/ 121 w 134"/>
                  <a:gd name="T37" fmla="*/ 44 h 271"/>
                  <a:gd name="T38" fmla="*/ 134 w 134"/>
                  <a:gd name="T39" fmla="*/ 44 h 271"/>
                  <a:gd name="T40" fmla="*/ 132 w 134"/>
                  <a:gd name="T41" fmla="*/ 148 h 271"/>
                  <a:gd name="T42" fmla="*/ 134 w 134"/>
                  <a:gd name="T43" fmla="*/ 150 h 271"/>
                  <a:gd name="T44" fmla="*/ 129 w 134"/>
                  <a:gd name="T4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71">
                    <a:moveTo>
                      <a:pt x="129" y="271"/>
                    </a:moveTo>
                    <a:lnTo>
                      <a:pt x="123" y="271"/>
                    </a:lnTo>
                    <a:lnTo>
                      <a:pt x="0" y="265"/>
                    </a:lnTo>
                    <a:lnTo>
                      <a:pt x="2" y="142"/>
                    </a:lnTo>
                    <a:lnTo>
                      <a:pt x="0" y="140"/>
                    </a:lnTo>
                    <a:lnTo>
                      <a:pt x="6" y="23"/>
                    </a:lnTo>
                    <a:lnTo>
                      <a:pt x="2" y="21"/>
                    </a:lnTo>
                    <a:lnTo>
                      <a:pt x="2" y="0"/>
                    </a:lnTo>
                    <a:lnTo>
                      <a:pt x="10" y="4"/>
                    </a:lnTo>
                    <a:lnTo>
                      <a:pt x="13" y="4"/>
                    </a:lnTo>
                    <a:lnTo>
                      <a:pt x="17" y="14"/>
                    </a:lnTo>
                    <a:lnTo>
                      <a:pt x="33" y="19"/>
                    </a:lnTo>
                    <a:lnTo>
                      <a:pt x="46" y="19"/>
                    </a:lnTo>
                    <a:lnTo>
                      <a:pt x="71" y="29"/>
                    </a:lnTo>
                    <a:lnTo>
                      <a:pt x="86" y="31"/>
                    </a:lnTo>
                    <a:lnTo>
                      <a:pt x="96" y="37"/>
                    </a:lnTo>
                    <a:lnTo>
                      <a:pt x="109" y="41"/>
                    </a:lnTo>
                    <a:lnTo>
                      <a:pt x="115" y="41"/>
                    </a:lnTo>
                    <a:lnTo>
                      <a:pt x="121" y="44"/>
                    </a:lnTo>
                    <a:lnTo>
                      <a:pt x="134" y="44"/>
                    </a:lnTo>
                    <a:lnTo>
                      <a:pt x="132" y="148"/>
                    </a:lnTo>
                    <a:lnTo>
                      <a:pt x="134" y="150"/>
                    </a:lnTo>
                    <a:lnTo>
                      <a:pt x="129" y="2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1" name="Freeform 1442"/>
              <p:cNvSpPr>
                <a:spLocks/>
              </p:cNvSpPr>
              <p:nvPr/>
            </p:nvSpPr>
            <p:spPr bwMode="auto">
              <a:xfrm>
                <a:off x="15259" y="11482"/>
                <a:ext cx="158" cy="115"/>
              </a:xfrm>
              <a:custGeom>
                <a:avLst/>
                <a:gdLst>
                  <a:gd name="T0" fmla="*/ 158 w 158"/>
                  <a:gd name="T1" fmla="*/ 108 h 115"/>
                  <a:gd name="T2" fmla="*/ 135 w 158"/>
                  <a:gd name="T3" fmla="*/ 110 h 115"/>
                  <a:gd name="T4" fmla="*/ 8 w 158"/>
                  <a:gd name="T5" fmla="*/ 115 h 115"/>
                  <a:gd name="T6" fmla="*/ 0 w 158"/>
                  <a:gd name="T7" fmla="*/ 8 h 115"/>
                  <a:gd name="T8" fmla="*/ 150 w 158"/>
                  <a:gd name="T9" fmla="*/ 0 h 115"/>
                  <a:gd name="T10" fmla="*/ 158 w 158"/>
                  <a:gd name="T11" fmla="*/ 108 h 115"/>
                </a:gdLst>
                <a:ahLst/>
                <a:cxnLst>
                  <a:cxn ang="0">
                    <a:pos x="T0" y="T1"/>
                  </a:cxn>
                  <a:cxn ang="0">
                    <a:pos x="T2" y="T3"/>
                  </a:cxn>
                  <a:cxn ang="0">
                    <a:pos x="T4" y="T5"/>
                  </a:cxn>
                  <a:cxn ang="0">
                    <a:pos x="T6" y="T7"/>
                  </a:cxn>
                  <a:cxn ang="0">
                    <a:pos x="T8" y="T9"/>
                  </a:cxn>
                  <a:cxn ang="0">
                    <a:pos x="T10" y="T11"/>
                  </a:cxn>
                </a:cxnLst>
                <a:rect l="0" t="0" r="r" b="b"/>
                <a:pathLst>
                  <a:path w="158" h="115">
                    <a:moveTo>
                      <a:pt x="158" y="108"/>
                    </a:moveTo>
                    <a:lnTo>
                      <a:pt x="135" y="110"/>
                    </a:lnTo>
                    <a:lnTo>
                      <a:pt x="8" y="115"/>
                    </a:lnTo>
                    <a:lnTo>
                      <a:pt x="0" y="8"/>
                    </a:lnTo>
                    <a:lnTo>
                      <a:pt x="150" y="0"/>
                    </a:lnTo>
                    <a:lnTo>
                      <a:pt x="158"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2" name="Freeform 1443"/>
              <p:cNvSpPr>
                <a:spLocks/>
              </p:cNvSpPr>
              <p:nvPr/>
            </p:nvSpPr>
            <p:spPr bwMode="auto">
              <a:xfrm>
                <a:off x="12881" y="11522"/>
                <a:ext cx="115" cy="254"/>
              </a:xfrm>
              <a:custGeom>
                <a:avLst/>
                <a:gdLst>
                  <a:gd name="T0" fmla="*/ 111 w 115"/>
                  <a:gd name="T1" fmla="*/ 254 h 254"/>
                  <a:gd name="T2" fmla="*/ 0 w 115"/>
                  <a:gd name="T3" fmla="*/ 250 h 254"/>
                  <a:gd name="T4" fmla="*/ 5 w 115"/>
                  <a:gd name="T5" fmla="*/ 129 h 254"/>
                  <a:gd name="T6" fmla="*/ 3 w 115"/>
                  <a:gd name="T7" fmla="*/ 127 h 254"/>
                  <a:gd name="T8" fmla="*/ 5 w 115"/>
                  <a:gd name="T9" fmla="*/ 23 h 254"/>
                  <a:gd name="T10" fmla="*/ 11 w 115"/>
                  <a:gd name="T11" fmla="*/ 22 h 254"/>
                  <a:gd name="T12" fmla="*/ 19 w 115"/>
                  <a:gd name="T13" fmla="*/ 25 h 254"/>
                  <a:gd name="T14" fmla="*/ 44 w 115"/>
                  <a:gd name="T15" fmla="*/ 27 h 254"/>
                  <a:gd name="T16" fmla="*/ 65 w 115"/>
                  <a:gd name="T17" fmla="*/ 18 h 254"/>
                  <a:gd name="T18" fmla="*/ 71 w 115"/>
                  <a:gd name="T19" fmla="*/ 12 h 254"/>
                  <a:gd name="T20" fmla="*/ 82 w 115"/>
                  <a:gd name="T21" fmla="*/ 8 h 254"/>
                  <a:gd name="T22" fmla="*/ 94 w 115"/>
                  <a:gd name="T23" fmla="*/ 8 h 254"/>
                  <a:gd name="T24" fmla="*/ 101 w 115"/>
                  <a:gd name="T25" fmla="*/ 2 h 254"/>
                  <a:gd name="T26" fmla="*/ 113 w 115"/>
                  <a:gd name="T27" fmla="*/ 0 h 254"/>
                  <a:gd name="T28" fmla="*/ 113 w 115"/>
                  <a:gd name="T29" fmla="*/ 10 h 254"/>
                  <a:gd name="T30" fmla="*/ 115 w 115"/>
                  <a:gd name="T31" fmla="*/ 10 h 254"/>
                  <a:gd name="T32" fmla="*/ 115 w 115"/>
                  <a:gd name="T33" fmla="*/ 133 h 254"/>
                  <a:gd name="T34" fmla="*/ 111 w 115"/>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54">
                    <a:moveTo>
                      <a:pt x="111" y="254"/>
                    </a:moveTo>
                    <a:lnTo>
                      <a:pt x="0" y="250"/>
                    </a:lnTo>
                    <a:lnTo>
                      <a:pt x="5" y="129"/>
                    </a:lnTo>
                    <a:lnTo>
                      <a:pt x="3" y="127"/>
                    </a:lnTo>
                    <a:lnTo>
                      <a:pt x="5" y="23"/>
                    </a:lnTo>
                    <a:lnTo>
                      <a:pt x="11" y="22"/>
                    </a:lnTo>
                    <a:lnTo>
                      <a:pt x="19" y="25"/>
                    </a:lnTo>
                    <a:lnTo>
                      <a:pt x="44" y="27"/>
                    </a:lnTo>
                    <a:lnTo>
                      <a:pt x="65" y="18"/>
                    </a:lnTo>
                    <a:lnTo>
                      <a:pt x="71" y="12"/>
                    </a:lnTo>
                    <a:lnTo>
                      <a:pt x="82" y="8"/>
                    </a:lnTo>
                    <a:lnTo>
                      <a:pt x="94" y="8"/>
                    </a:lnTo>
                    <a:lnTo>
                      <a:pt x="101" y="2"/>
                    </a:lnTo>
                    <a:lnTo>
                      <a:pt x="113" y="0"/>
                    </a:lnTo>
                    <a:lnTo>
                      <a:pt x="113" y="10"/>
                    </a:lnTo>
                    <a:lnTo>
                      <a:pt x="115" y="10"/>
                    </a:lnTo>
                    <a:lnTo>
                      <a:pt x="115" y="133"/>
                    </a:lnTo>
                    <a:lnTo>
                      <a:pt x="111" y="2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3" name="Freeform 1444"/>
              <p:cNvSpPr>
                <a:spLocks/>
              </p:cNvSpPr>
              <p:nvPr/>
            </p:nvSpPr>
            <p:spPr bwMode="auto">
              <a:xfrm>
                <a:off x="13566" y="11549"/>
                <a:ext cx="102" cy="177"/>
              </a:xfrm>
              <a:custGeom>
                <a:avLst/>
                <a:gdLst>
                  <a:gd name="T0" fmla="*/ 77 w 102"/>
                  <a:gd name="T1" fmla="*/ 171 h 177"/>
                  <a:gd name="T2" fmla="*/ 75 w 102"/>
                  <a:gd name="T3" fmla="*/ 177 h 177"/>
                  <a:gd name="T4" fmla="*/ 50 w 102"/>
                  <a:gd name="T5" fmla="*/ 177 h 177"/>
                  <a:gd name="T6" fmla="*/ 2 w 102"/>
                  <a:gd name="T7" fmla="*/ 175 h 177"/>
                  <a:gd name="T8" fmla="*/ 0 w 102"/>
                  <a:gd name="T9" fmla="*/ 146 h 177"/>
                  <a:gd name="T10" fmla="*/ 4 w 102"/>
                  <a:gd name="T11" fmla="*/ 0 h 177"/>
                  <a:gd name="T12" fmla="*/ 13 w 102"/>
                  <a:gd name="T13" fmla="*/ 0 h 177"/>
                  <a:gd name="T14" fmla="*/ 15 w 102"/>
                  <a:gd name="T15" fmla="*/ 4 h 177"/>
                  <a:gd name="T16" fmla="*/ 13 w 102"/>
                  <a:gd name="T17" fmla="*/ 12 h 177"/>
                  <a:gd name="T18" fmla="*/ 15 w 102"/>
                  <a:gd name="T19" fmla="*/ 14 h 177"/>
                  <a:gd name="T20" fmla="*/ 31 w 102"/>
                  <a:gd name="T21" fmla="*/ 10 h 177"/>
                  <a:gd name="T22" fmla="*/ 56 w 102"/>
                  <a:gd name="T23" fmla="*/ 21 h 177"/>
                  <a:gd name="T24" fmla="*/ 56 w 102"/>
                  <a:gd name="T25" fmla="*/ 29 h 177"/>
                  <a:gd name="T26" fmla="*/ 60 w 102"/>
                  <a:gd name="T27" fmla="*/ 33 h 177"/>
                  <a:gd name="T28" fmla="*/ 79 w 102"/>
                  <a:gd name="T29" fmla="*/ 33 h 177"/>
                  <a:gd name="T30" fmla="*/ 84 w 102"/>
                  <a:gd name="T31" fmla="*/ 37 h 177"/>
                  <a:gd name="T32" fmla="*/ 86 w 102"/>
                  <a:gd name="T33" fmla="*/ 43 h 177"/>
                  <a:gd name="T34" fmla="*/ 81 w 102"/>
                  <a:gd name="T35" fmla="*/ 50 h 177"/>
                  <a:gd name="T36" fmla="*/ 81 w 102"/>
                  <a:gd name="T37" fmla="*/ 52 h 177"/>
                  <a:gd name="T38" fmla="*/ 100 w 102"/>
                  <a:gd name="T39" fmla="*/ 75 h 177"/>
                  <a:gd name="T40" fmla="*/ 102 w 102"/>
                  <a:gd name="T41" fmla="*/ 85 h 177"/>
                  <a:gd name="T42" fmla="*/ 79 w 102"/>
                  <a:gd name="T43" fmla="*/ 85 h 177"/>
                  <a:gd name="T44" fmla="*/ 77 w 102"/>
                  <a:gd name="T4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177">
                    <a:moveTo>
                      <a:pt x="77" y="171"/>
                    </a:moveTo>
                    <a:lnTo>
                      <a:pt x="75" y="177"/>
                    </a:lnTo>
                    <a:lnTo>
                      <a:pt x="50" y="177"/>
                    </a:lnTo>
                    <a:lnTo>
                      <a:pt x="2" y="175"/>
                    </a:lnTo>
                    <a:lnTo>
                      <a:pt x="0" y="146"/>
                    </a:lnTo>
                    <a:lnTo>
                      <a:pt x="4" y="0"/>
                    </a:lnTo>
                    <a:lnTo>
                      <a:pt x="13" y="0"/>
                    </a:lnTo>
                    <a:lnTo>
                      <a:pt x="15" y="4"/>
                    </a:lnTo>
                    <a:lnTo>
                      <a:pt x="13" y="12"/>
                    </a:lnTo>
                    <a:lnTo>
                      <a:pt x="15" y="14"/>
                    </a:lnTo>
                    <a:lnTo>
                      <a:pt x="31" y="10"/>
                    </a:lnTo>
                    <a:lnTo>
                      <a:pt x="56" y="21"/>
                    </a:lnTo>
                    <a:lnTo>
                      <a:pt x="56" y="29"/>
                    </a:lnTo>
                    <a:lnTo>
                      <a:pt x="60" y="33"/>
                    </a:lnTo>
                    <a:lnTo>
                      <a:pt x="79" y="33"/>
                    </a:lnTo>
                    <a:lnTo>
                      <a:pt x="84" y="37"/>
                    </a:lnTo>
                    <a:lnTo>
                      <a:pt x="86" y="43"/>
                    </a:lnTo>
                    <a:lnTo>
                      <a:pt x="81" y="50"/>
                    </a:lnTo>
                    <a:lnTo>
                      <a:pt x="81" y="52"/>
                    </a:lnTo>
                    <a:lnTo>
                      <a:pt x="100" y="75"/>
                    </a:lnTo>
                    <a:lnTo>
                      <a:pt x="102" y="85"/>
                    </a:lnTo>
                    <a:lnTo>
                      <a:pt x="79" y="85"/>
                    </a:lnTo>
                    <a:lnTo>
                      <a:pt x="77" y="1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4" name="Freeform 1445"/>
              <p:cNvSpPr>
                <a:spLocks/>
              </p:cNvSpPr>
              <p:nvPr/>
            </p:nvSpPr>
            <p:spPr bwMode="auto">
              <a:xfrm>
                <a:off x="15079" y="11544"/>
                <a:ext cx="171" cy="138"/>
              </a:xfrm>
              <a:custGeom>
                <a:avLst/>
                <a:gdLst>
                  <a:gd name="T0" fmla="*/ 8 w 171"/>
                  <a:gd name="T1" fmla="*/ 138 h 138"/>
                  <a:gd name="T2" fmla="*/ 0 w 171"/>
                  <a:gd name="T3" fmla="*/ 15 h 138"/>
                  <a:gd name="T4" fmla="*/ 61 w 171"/>
                  <a:gd name="T5" fmla="*/ 11 h 138"/>
                  <a:gd name="T6" fmla="*/ 63 w 171"/>
                  <a:gd name="T7" fmla="*/ 0 h 138"/>
                  <a:gd name="T8" fmla="*/ 100 w 171"/>
                  <a:gd name="T9" fmla="*/ 5 h 138"/>
                  <a:gd name="T10" fmla="*/ 113 w 171"/>
                  <a:gd name="T11" fmla="*/ 11 h 138"/>
                  <a:gd name="T12" fmla="*/ 123 w 171"/>
                  <a:gd name="T13" fmla="*/ 34 h 138"/>
                  <a:gd name="T14" fmla="*/ 131 w 171"/>
                  <a:gd name="T15" fmla="*/ 40 h 138"/>
                  <a:gd name="T16" fmla="*/ 134 w 171"/>
                  <a:gd name="T17" fmla="*/ 49 h 138"/>
                  <a:gd name="T18" fmla="*/ 131 w 171"/>
                  <a:gd name="T19" fmla="*/ 55 h 138"/>
                  <a:gd name="T20" fmla="*/ 129 w 171"/>
                  <a:gd name="T21" fmla="*/ 61 h 138"/>
                  <a:gd name="T22" fmla="*/ 129 w 171"/>
                  <a:gd name="T23" fmla="*/ 69 h 138"/>
                  <a:gd name="T24" fmla="*/ 140 w 171"/>
                  <a:gd name="T25" fmla="*/ 72 h 138"/>
                  <a:gd name="T26" fmla="*/ 152 w 171"/>
                  <a:gd name="T27" fmla="*/ 86 h 138"/>
                  <a:gd name="T28" fmla="*/ 171 w 171"/>
                  <a:gd name="T29" fmla="*/ 96 h 138"/>
                  <a:gd name="T30" fmla="*/ 127 w 171"/>
                  <a:gd name="T31" fmla="*/ 101 h 138"/>
                  <a:gd name="T32" fmla="*/ 129 w 171"/>
                  <a:gd name="T33" fmla="*/ 134 h 138"/>
                  <a:gd name="T34" fmla="*/ 69 w 171"/>
                  <a:gd name="T35" fmla="*/ 136 h 138"/>
                  <a:gd name="T36" fmla="*/ 8 w 171"/>
                  <a:gd name="T3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38">
                    <a:moveTo>
                      <a:pt x="8" y="138"/>
                    </a:moveTo>
                    <a:lnTo>
                      <a:pt x="0" y="15"/>
                    </a:lnTo>
                    <a:lnTo>
                      <a:pt x="61" y="11"/>
                    </a:lnTo>
                    <a:lnTo>
                      <a:pt x="63" y="0"/>
                    </a:lnTo>
                    <a:lnTo>
                      <a:pt x="100" y="5"/>
                    </a:lnTo>
                    <a:lnTo>
                      <a:pt x="113" y="11"/>
                    </a:lnTo>
                    <a:lnTo>
                      <a:pt x="123" y="34"/>
                    </a:lnTo>
                    <a:lnTo>
                      <a:pt x="131" y="40"/>
                    </a:lnTo>
                    <a:lnTo>
                      <a:pt x="134" y="49"/>
                    </a:lnTo>
                    <a:lnTo>
                      <a:pt x="131" y="55"/>
                    </a:lnTo>
                    <a:lnTo>
                      <a:pt x="129" y="61"/>
                    </a:lnTo>
                    <a:lnTo>
                      <a:pt x="129" y="69"/>
                    </a:lnTo>
                    <a:lnTo>
                      <a:pt x="140" y="72"/>
                    </a:lnTo>
                    <a:lnTo>
                      <a:pt x="152" y="86"/>
                    </a:lnTo>
                    <a:lnTo>
                      <a:pt x="171" y="96"/>
                    </a:lnTo>
                    <a:lnTo>
                      <a:pt x="127" y="101"/>
                    </a:lnTo>
                    <a:lnTo>
                      <a:pt x="129" y="134"/>
                    </a:lnTo>
                    <a:lnTo>
                      <a:pt x="69" y="136"/>
                    </a:lnTo>
                    <a:lnTo>
                      <a:pt x="8"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5" name="Freeform 1446"/>
              <p:cNvSpPr>
                <a:spLocks/>
              </p:cNvSpPr>
              <p:nvPr/>
            </p:nvSpPr>
            <p:spPr bwMode="auto">
              <a:xfrm>
                <a:off x="14228" y="11586"/>
                <a:ext cx="135" cy="155"/>
              </a:xfrm>
              <a:custGeom>
                <a:avLst/>
                <a:gdLst>
                  <a:gd name="T0" fmla="*/ 14 w 135"/>
                  <a:gd name="T1" fmla="*/ 155 h 155"/>
                  <a:gd name="T2" fmla="*/ 12 w 135"/>
                  <a:gd name="T3" fmla="*/ 63 h 155"/>
                  <a:gd name="T4" fmla="*/ 0 w 135"/>
                  <a:gd name="T5" fmla="*/ 63 h 155"/>
                  <a:gd name="T6" fmla="*/ 0 w 135"/>
                  <a:gd name="T7" fmla="*/ 32 h 155"/>
                  <a:gd name="T8" fmla="*/ 0 w 135"/>
                  <a:gd name="T9" fmla="*/ 0 h 155"/>
                  <a:gd name="T10" fmla="*/ 121 w 135"/>
                  <a:gd name="T11" fmla="*/ 0 h 155"/>
                  <a:gd name="T12" fmla="*/ 123 w 135"/>
                  <a:gd name="T13" fmla="*/ 30 h 155"/>
                  <a:gd name="T14" fmla="*/ 123 w 135"/>
                  <a:gd name="T15" fmla="*/ 61 h 155"/>
                  <a:gd name="T16" fmla="*/ 135 w 135"/>
                  <a:gd name="T17" fmla="*/ 61 h 155"/>
                  <a:gd name="T18" fmla="*/ 135 w 135"/>
                  <a:gd name="T19" fmla="*/ 153 h 155"/>
                  <a:gd name="T20" fmla="*/ 75 w 135"/>
                  <a:gd name="T21" fmla="*/ 155 h 155"/>
                  <a:gd name="T22" fmla="*/ 14 w 135"/>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55">
                    <a:moveTo>
                      <a:pt x="14" y="155"/>
                    </a:moveTo>
                    <a:lnTo>
                      <a:pt x="12" y="63"/>
                    </a:lnTo>
                    <a:lnTo>
                      <a:pt x="0" y="63"/>
                    </a:lnTo>
                    <a:lnTo>
                      <a:pt x="0" y="32"/>
                    </a:lnTo>
                    <a:lnTo>
                      <a:pt x="0" y="0"/>
                    </a:lnTo>
                    <a:lnTo>
                      <a:pt x="121" y="0"/>
                    </a:lnTo>
                    <a:lnTo>
                      <a:pt x="123" y="30"/>
                    </a:lnTo>
                    <a:lnTo>
                      <a:pt x="123" y="61"/>
                    </a:lnTo>
                    <a:lnTo>
                      <a:pt x="135" y="61"/>
                    </a:lnTo>
                    <a:lnTo>
                      <a:pt x="135" y="153"/>
                    </a:lnTo>
                    <a:lnTo>
                      <a:pt x="75" y="155"/>
                    </a:lnTo>
                    <a:lnTo>
                      <a:pt x="14"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6" name="Freeform 1447"/>
              <p:cNvSpPr>
                <a:spLocks/>
              </p:cNvSpPr>
              <p:nvPr/>
            </p:nvSpPr>
            <p:spPr bwMode="auto">
              <a:xfrm>
                <a:off x="14958" y="11559"/>
                <a:ext cx="129" cy="128"/>
              </a:xfrm>
              <a:custGeom>
                <a:avLst/>
                <a:gdLst>
                  <a:gd name="T0" fmla="*/ 67 w 129"/>
                  <a:gd name="T1" fmla="*/ 127 h 128"/>
                  <a:gd name="T2" fmla="*/ 8 w 129"/>
                  <a:gd name="T3" fmla="*/ 128 h 128"/>
                  <a:gd name="T4" fmla="*/ 6 w 129"/>
                  <a:gd name="T5" fmla="*/ 67 h 128"/>
                  <a:gd name="T6" fmla="*/ 2 w 129"/>
                  <a:gd name="T7" fmla="*/ 67 h 128"/>
                  <a:gd name="T8" fmla="*/ 0 w 129"/>
                  <a:gd name="T9" fmla="*/ 8 h 128"/>
                  <a:gd name="T10" fmla="*/ 121 w 129"/>
                  <a:gd name="T11" fmla="*/ 0 h 128"/>
                  <a:gd name="T12" fmla="*/ 129 w 129"/>
                  <a:gd name="T13" fmla="*/ 123 h 128"/>
                  <a:gd name="T14" fmla="*/ 67 w 129"/>
                  <a:gd name="T15" fmla="*/ 127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28">
                    <a:moveTo>
                      <a:pt x="67" y="127"/>
                    </a:moveTo>
                    <a:lnTo>
                      <a:pt x="8" y="128"/>
                    </a:lnTo>
                    <a:lnTo>
                      <a:pt x="6" y="67"/>
                    </a:lnTo>
                    <a:lnTo>
                      <a:pt x="2" y="67"/>
                    </a:lnTo>
                    <a:lnTo>
                      <a:pt x="0" y="8"/>
                    </a:lnTo>
                    <a:lnTo>
                      <a:pt x="121" y="0"/>
                    </a:lnTo>
                    <a:lnTo>
                      <a:pt x="129" y="123"/>
                    </a:lnTo>
                    <a:lnTo>
                      <a:pt x="6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7" name="Freeform 1448"/>
              <p:cNvSpPr>
                <a:spLocks/>
              </p:cNvSpPr>
              <p:nvPr/>
            </p:nvSpPr>
            <p:spPr bwMode="auto">
              <a:xfrm>
                <a:off x="14835" y="11567"/>
                <a:ext cx="131" cy="126"/>
              </a:xfrm>
              <a:custGeom>
                <a:avLst/>
                <a:gdLst>
                  <a:gd name="T0" fmla="*/ 131 w 131"/>
                  <a:gd name="T1" fmla="*/ 120 h 126"/>
                  <a:gd name="T2" fmla="*/ 69 w 131"/>
                  <a:gd name="T3" fmla="*/ 124 h 126"/>
                  <a:gd name="T4" fmla="*/ 10 w 131"/>
                  <a:gd name="T5" fmla="*/ 126 h 126"/>
                  <a:gd name="T6" fmla="*/ 8 w 131"/>
                  <a:gd name="T7" fmla="*/ 65 h 126"/>
                  <a:gd name="T8" fmla="*/ 4 w 131"/>
                  <a:gd name="T9" fmla="*/ 65 h 126"/>
                  <a:gd name="T10" fmla="*/ 0 w 131"/>
                  <a:gd name="T11" fmla="*/ 5 h 126"/>
                  <a:gd name="T12" fmla="*/ 123 w 131"/>
                  <a:gd name="T13" fmla="*/ 0 h 126"/>
                  <a:gd name="T14" fmla="*/ 125 w 131"/>
                  <a:gd name="T15" fmla="*/ 59 h 126"/>
                  <a:gd name="T16" fmla="*/ 129 w 131"/>
                  <a:gd name="T17" fmla="*/ 59 h 126"/>
                  <a:gd name="T18" fmla="*/ 131 w 131"/>
                  <a:gd name="T19"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6">
                    <a:moveTo>
                      <a:pt x="131" y="120"/>
                    </a:moveTo>
                    <a:lnTo>
                      <a:pt x="69" y="124"/>
                    </a:lnTo>
                    <a:lnTo>
                      <a:pt x="10" y="126"/>
                    </a:lnTo>
                    <a:lnTo>
                      <a:pt x="8" y="65"/>
                    </a:lnTo>
                    <a:lnTo>
                      <a:pt x="4" y="65"/>
                    </a:lnTo>
                    <a:lnTo>
                      <a:pt x="0" y="5"/>
                    </a:lnTo>
                    <a:lnTo>
                      <a:pt x="123" y="0"/>
                    </a:lnTo>
                    <a:lnTo>
                      <a:pt x="125" y="59"/>
                    </a:lnTo>
                    <a:lnTo>
                      <a:pt x="129" y="59"/>
                    </a:lnTo>
                    <a:lnTo>
                      <a:pt x="131" y="1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8" name="Freeform 1449"/>
              <p:cNvSpPr>
                <a:spLocks/>
              </p:cNvSpPr>
              <p:nvPr/>
            </p:nvSpPr>
            <p:spPr bwMode="auto">
              <a:xfrm>
                <a:off x="14714" y="11572"/>
                <a:ext cx="131" cy="127"/>
              </a:xfrm>
              <a:custGeom>
                <a:avLst/>
                <a:gdLst>
                  <a:gd name="T0" fmla="*/ 8 w 131"/>
                  <a:gd name="T1" fmla="*/ 127 h 127"/>
                  <a:gd name="T2" fmla="*/ 6 w 131"/>
                  <a:gd name="T3" fmla="*/ 64 h 127"/>
                  <a:gd name="T4" fmla="*/ 2 w 131"/>
                  <a:gd name="T5" fmla="*/ 64 h 127"/>
                  <a:gd name="T6" fmla="*/ 0 w 131"/>
                  <a:gd name="T7" fmla="*/ 35 h 127"/>
                  <a:gd name="T8" fmla="*/ 0 w 131"/>
                  <a:gd name="T9" fmla="*/ 6 h 127"/>
                  <a:gd name="T10" fmla="*/ 121 w 131"/>
                  <a:gd name="T11" fmla="*/ 0 h 127"/>
                  <a:gd name="T12" fmla="*/ 125 w 131"/>
                  <a:gd name="T13" fmla="*/ 60 h 127"/>
                  <a:gd name="T14" fmla="*/ 129 w 131"/>
                  <a:gd name="T15" fmla="*/ 60 h 127"/>
                  <a:gd name="T16" fmla="*/ 131 w 131"/>
                  <a:gd name="T17" fmla="*/ 121 h 127"/>
                  <a:gd name="T18" fmla="*/ 69 w 131"/>
                  <a:gd name="T19" fmla="*/ 125 h 127"/>
                  <a:gd name="T20" fmla="*/ 8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8" y="127"/>
                    </a:moveTo>
                    <a:lnTo>
                      <a:pt x="6" y="64"/>
                    </a:lnTo>
                    <a:lnTo>
                      <a:pt x="2" y="64"/>
                    </a:lnTo>
                    <a:lnTo>
                      <a:pt x="0" y="35"/>
                    </a:lnTo>
                    <a:lnTo>
                      <a:pt x="0" y="6"/>
                    </a:lnTo>
                    <a:lnTo>
                      <a:pt x="121" y="0"/>
                    </a:lnTo>
                    <a:lnTo>
                      <a:pt x="125" y="60"/>
                    </a:lnTo>
                    <a:lnTo>
                      <a:pt x="129" y="60"/>
                    </a:lnTo>
                    <a:lnTo>
                      <a:pt x="131" y="121"/>
                    </a:lnTo>
                    <a:lnTo>
                      <a:pt x="69" y="125"/>
                    </a:lnTo>
                    <a:lnTo>
                      <a:pt x="8"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9" name="Freeform 1450"/>
              <p:cNvSpPr>
                <a:spLocks/>
              </p:cNvSpPr>
              <p:nvPr/>
            </p:nvSpPr>
            <p:spPr bwMode="auto">
              <a:xfrm>
                <a:off x="11575" y="11501"/>
                <a:ext cx="186" cy="382"/>
              </a:xfrm>
              <a:custGeom>
                <a:avLst/>
                <a:gdLst>
                  <a:gd name="T0" fmla="*/ 33 w 186"/>
                  <a:gd name="T1" fmla="*/ 0 h 382"/>
                  <a:gd name="T2" fmla="*/ 186 w 186"/>
                  <a:gd name="T3" fmla="*/ 14 h 382"/>
                  <a:gd name="T4" fmla="*/ 169 w 186"/>
                  <a:gd name="T5" fmla="*/ 229 h 382"/>
                  <a:gd name="T6" fmla="*/ 159 w 186"/>
                  <a:gd name="T7" fmla="*/ 334 h 382"/>
                  <a:gd name="T8" fmla="*/ 155 w 186"/>
                  <a:gd name="T9" fmla="*/ 382 h 382"/>
                  <a:gd name="T10" fmla="*/ 0 w 186"/>
                  <a:gd name="T11" fmla="*/ 369 h 382"/>
                  <a:gd name="T12" fmla="*/ 4 w 186"/>
                  <a:gd name="T13" fmla="*/ 336 h 382"/>
                  <a:gd name="T14" fmla="*/ 33 w 186"/>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382">
                    <a:moveTo>
                      <a:pt x="33" y="0"/>
                    </a:moveTo>
                    <a:lnTo>
                      <a:pt x="186" y="14"/>
                    </a:lnTo>
                    <a:lnTo>
                      <a:pt x="169" y="229"/>
                    </a:lnTo>
                    <a:lnTo>
                      <a:pt x="159" y="334"/>
                    </a:lnTo>
                    <a:lnTo>
                      <a:pt x="155" y="382"/>
                    </a:lnTo>
                    <a:lnTo>
                      <a:pt x="0" y="369"/>
                    </a:lnTo>
                    <a:lnTo>
                      <a:pt x="4" y="336"/>
                    </a:lnTo>
                    <a:lnTo>
                      <a:pt x="33"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0" name="Freeform 1451"/>
              <p:cNvSpPr>
                <a:spLocks/>
              </p:cNvSpPr>
              <p:nvPr/>
            </p:nvSpPr>
            <p:spPr bwMode="auto">
              <a:xfrm>
                <a:off x="11414" y="11488"/>
                <a:ext cx="194" cy="349"/>
              </a:xfrm>
              <a:custGeom>
                <a:avLst/>
                <a:gdLst>
                  <a:gd name="T0" fmla="*/ 0 w 194"/>
                  <a:gd name="T1" fmla="*/ 334 h 349"/>
                  <a:gd name="T2" fmla="*/ 17 w 194"/>
                  <a:gd name="T3" fmla="*/ 180 h 349"/>
                  <a:gd name="T4" fmla="*/ 15 w 194"/>
                  <a:gd name="T5" fmla="*/ 178 h 349"/>
                  <a:gd name="T6" fmla="*/ 25 w 194"/>
                  <a:gd name="T7" fmla="*/ 63 h 349"/>
                  <a:gd name="T8" fmla="*/ 30 w 194"/>
                  <a:gd name="T9" fmla="*/ 0 h 349"/>
                  <a:gd name="T10" fmla="*/ 130 w 194"/>
                  <a:gd name="T11" fmla="*/ 8 h 349"/>
                  <a:gd name="T12" fmla="*/ 194 w 194"/>
                  <a:gd name="T13" fmla="*/ 13 h 349"/>
                  <a:gd name="T14" fmla="*/ 165 w 194"/>
                  <a:gd name="T15" fmla="*/ 349 h 349"/>
                  <a:gd name="T16" fmla="*/ 0 w 194"/>
                  <a:gd name="T17" fmla="*/ 33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349">
                    <a:moveTo>
                      <a:pt x="0" y="334"/>
                    </a:moveTo>
                    <a:lnTo>
                      <a:pt x="17" y="180"/>
                    </a:lnTo>
                    <a:lnTo>
                      <a:pt x="15" y="178"/>
                    </a:lnTo>
                    <a:lnTo>
                      <a:pt x="25" y="63"/>
                    </a:lnTo>
                    <a:lnTo>
                      <a:pt x="30" y="0"/>
                    </a:lnTo>
                    <a:lnTo>
                      <a:pt x="130" y="8"/>
                    </a:lnTo>
                    <a:lnTo>
                      <a:pt x="194" y="13"/>
                    </a:lnTo>
                    <a:lnTo>
                      <a:pt x="165" y="349"/>
                    </a:lnTo>
                    <a:lnTo>
                      <a:pt x="0" y="3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1" name="Freeform 1452"/>
              <p:cNvSpPr>
                <a:spLocks/>
              </p:cNvSpPr>
              <p:nvPr/>
            </p:nvSpPr>
            <p:spPr bwMode="auto">
              <a:xfrm>
                <a:off x="13704" y="11620"/>
                <a:ext cx="210" cy="125"/>
              </a:xfrm>
              <a:custGeom>
                <a:avLst/>
                <a:gdLst>
                  <a:gd name="T0" fmla="*/ 37 w 210"/>
                  <a:gd name="T1" fmla="*/ 98 h 125"/>
                  <a:gd name="T2" fmla="*/ 31 w 210"/>
                  <a:gd name="T3" fmla="*/ 92 h 125"/>
                  <a:gd name="T4" fmla="*/ 25 w 210"/>
                  <a:gd name="T5" fmla="*/ 83 h 125"/>
                  <a:gd name="T6" fmla="*/ 16 w 210"/>
                  <a:gd name="T7" fmla="*/ 75 h 125"/>
                  <a:gd name="T8" fmla="*/ 19 w 210"/>
                  <a:gd name="T9" fmla="*/ 64 h 125"/>
                  <a:gd name="T10" fmla="*/ 18 w 210"/>
                  <a:gd name="T11" fmla="*/ 52 h 125"/>
                  <a:gd name="T12" fmla="*/ 23 w 210"/>
                  <a:gd name="T13" fmla="*/ 43 h 125"/>
                  <a:gd name="T14" fmla="*/ 23 w 210"/>
                  <a:gd name="T15" fmla="*/ 33 h 125"/>
                  <a:gd name="T16" fmla="*/ 14 w 210"/>
                  <a:gd name="T17" fmla="*/ 25 h 125"/>
                  <a:gd name="T18" fmla="*/ 2 w 210"/>
                  <a:gd name="T19" fmla="*/ 16 h 125"/>
                  <a:gd name="T20" fmla="*/ 0 w 210"/>
                  <a:gd name="T21" fmla="*/ 0 h 125"/>
                  <a:gd name="T22" fmla="*/ 160 w 210"/>
                  <a:gd name="T23" fmla="*/ 0 h 125"/>
                  <a:gd name="T24" fmla="*/ 190 w 210"/>
                  <a:gd name="T25" fmla="*/ 0 h 125"/>
                  <a:gd name="T26" fmla="*/ 190 w 210"/>
                  <a:gd name="T27" fmla="*/ 31 h 125"/>
                  <a:gd name="T28" fmla="*/ 210 w 210"/>
                  <a:gd name="T29" fmla="*/ 31 h 125"/>
                  <a:gd name="T30" fmla="*/ 210 w 210"/>
                  <a:gd name="T31" fmla="*/ 125 h 125"/>
                  <a:gd name="T32" fmla="*/ 33 w 210"/>
                  <a:gd name="T33" fmla="*/ 123 h 125"/>
                  <a:gd name="T34" fmla="*/ 39 w 210"/>
                  <a:gd name="T35" fmla="*/ 117 h 125"/>
                  <a:gd name="T36" fmla="*/ 41 w 210"/>
                  <a:gd name="T37" fmla="*/ 106 h 125"/>
                  <a:gd name="T38" fmla="*/ 37 w 210"/>
                  <a:gd name="T3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25">
                    <a:moveTo>
                      <a:pt x="37" y="98"/>
                    </a:moveTo>
                    <a:lnTo>
                      <a:pt x="31" y="92"/>
                    </a:lnTo>
                    <a:lnTo>
                      <a:pt x="25" y="83"/>
                    </a:lnTo>
                    <a:lnTo>
                      <a:pt x="16" y="75"/>
                    </a:lnTo>
                    <a:lnTo>
                      <a:pt x="19" y="64"/>
                    </a:lnTo>
                    <a:lnTo>
                      <a:pt x="18" y="52"/>
                    </a:lnTo>
                    <a:lnTo>
                      <a:pt x="23" y="43"/>
                    </a:lnTo>
                    <a:lnTo>
                      <a:pt x="23" y="33"/>
                    </a:lnTo>
                    <a:lnTo>
                      <a:pt x="14" y="25"/>
                    </a:lnTo>
                    <a:lnTo>
                      <a:pt x="2" y="16"/>
                    </a:lnTo>
                    <a:lnTo>
                      <a:pt x="0" y="0"/>
                    </a:lnTo>
                    <a:lnTo>
                      <a:pt x="160" y="0"/>
                    </a:lnTo>
                    <a:lnTo>
                      <a:pt x="190" y="0"/>
                    </a:lnTo>
                    <a:lnTo>
                      <a:pt x="190" y="31"/>
                    </a:lnTo>
                    <a:lnTo>
                      <a:pt x="210" y="31"/>
                    </a:lnTo>
                    <a:lnTo>
                      <a:pt x="210" y="125"/>
                    </a:lnTo>
                    <a:lnTo>
                      <a:pt x="33" y="123"/>
                    </a:lnTo>
                    <a:lnTo>
                      <a:pt x="39" y="117"/>
                    </a:lnTo>
                    <a:lnTo>
                      <a:pt x="41" y="106"/>
                    </a:lnTo>
                    <a:lnTo>
                      <a:pt x="37"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2" name="Freeform 1453"/>
              <p:cNvSpPr>
                <a:spLocks/>
              </p:cNvSpPr>
              <p:nvPr/>
            </p:nvSpPr>
            <p:spPr bwMode="auto">
              <a:xfrm>
                <a:off x="13894" y="11620"/>
                <a:ext cx="108" cy="125"/>
              </a:xfrm>
              <a:custGeom>
                <a:avLst/>
                <a:gdLst>
                  <a:gd name="T0" fmla="*/ 108 w 108"/>
                  <a:gd name="T1" fmla="*/ 123 h 125"/>
                  <a:gd name="T2" fmla="*/ 20 w 108"/>
                  <a:gd name="T3" fmla="*/ 125 h 125"/>
                  <a:gd name="T4" fmla="*/ 20 w 108"/>
                  <a:gd name="T5" fmla="*/ 31 h 125"/>
                  <a:gd name="T6" fmla="*/ 0 w 108"/>
                  <a:gd name="T7" fmla="*/ 31 h 125"/>
                  <a:gd name="T8" fmla="*/ 0 w 108"/>
                  <a:gd name="T9" fmla="*/ 0 h 125"/>
                  <a:gd name="T10" fmla="*/ 91 w 108"/>
                  <a:gd name="T11" fmla="*/ 0 h 125"/>
                  <a:gd name="T12" fmla="*/ 92 w 108"/>
                  <a:gd name="T13" fmla="*/ 31 h 125"/>
                  <a:gd name="T14" fmla="*/ 108 w 108"/>
                  <a:gd name="T15" fmla="*/ 29 h 125"/>
                  <a:gd name="T16" fmla="*/ 108 w 108"/>
                  <a:gd name="T17"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25">
                    <a:moveTo>
                      <a:pt x="108" y="123"/>
                    </a:moveTo>
                    <a:lnTo>
                      <a:pt x="20" y="125"/>
                    </a:lnTo>
                    <a:lnTo>
                      <a:pt x="20" y="31"/>
                    </a:lnTo>
                    <a:lnTo>
                      <a:pt x="0" y="31"/>
                    </a:lnTo>
                    <a:lnTo>
                      <a:pt x="0" y="0"/>
                    </a:lnTo>
                    <a:lnTo>
                      <a:pt x="91" y="0"/>
                    </a:lnTo>
                    <a:lnTo>
                      <a:pt x="92" y="31"/>
                    </a:lnTo>
                    <a:lnTo>
                      <a:pt x="108" y="29"/>
                    </a:lnTo>
                    <a:lnTo>
                      <a:pt x="10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3" name="Freeform 1454"/>
              <p:cNvSpPr>
                <a:spLocks/>
              </p:cNvSpPr>
              <p:nvPr/>
            </p:nvSpPr>
            <p:spPr bwMode="auto">
              <a:xfrm>
                <a:off x="13985" y="11620"/>
                <a:ext cx="138" cy="123"/>
              </a:xfrm>
              <a:custGeom>
                <a:avLst/>
                <a:gdLst>
                  <a:gd name="T0" fmla="*/ 138 w 138"/>
                  <a:gd name="T1" fmla="*/ 123 h 123"/>
                  <a:gd name="T2" fmla="*/ 78 w 138"/>
                  <a:gd name="T3" fmla="*/ 123 h 123"/>
                  <a:gd name="T4" fmla="*/ 17 w 138"/>
                  <a:gd name="T5" fmla="*/ 123 h 123"/>
                  <a:gd name="T6" fmla="*/ 17 w 138"/>
                  <a:gd name="T7" fmla="*/ 29 h 123"/>
                  <a:gd name="T8" fmla="*/ 1 w 138"/>
                  <a:gd name="T9" fmla="*/ 31 h 123"/>
                  <a:gd name="T10" fmla="*/ 0 w 138"/>
                  <a:gd name="T11" fmla="*/ 0 h 123"/>
                  <a:gd name="T12" fmla="*/ 122 w 138"/>
                  <a:gd name="T13" fmla="*/ 0 h 123"/>
                  <a:gd name="T14" fmla="*/ 124 w 138"/>
                  <a:gd name="T15" fmla="*/ 29 h 123"/>
                  <a:gd name="T16" fmla="*/ 138 w 138"/>
                  <a:gd name="T17" fmla="*/ 29 h 123"/>
                  <a:gd name="T18" fmla="*/ 138 w 138"/>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23">
                    <a:moveTo>
                      <a:pt x="138" y="123"/>
                    </a:moveTo>
                    <a:lnTo>
                      <a:pt x="78" y="123"/>
                    </a:lnTo>
                    <a:lnTo>
                      <a:pt x="17" y="123"/>
                    </a:lnTo>
                    <a:lnTo>
                      <a:pt x="17" y="29"/>
                    </a:lnTo>
                    <a:lnTo>
                      <a:pt x="1" y="31"/>
                    </a:lnTo>
                    <a:lnTo>
                      <a:pt x="0" y="0"/>
                    </a:lnTo>
                    <a:lnTo>
                      <a:pt x="122" y="0"/>
                    </a:lnTo>
                    <a:lnTo>
                      <a:pt x="124" y="29"/>
                    </a:lnTo>
                    <a:lnTo>
                      <a:pt x="138" y="29"/>
                    </a:lnTo>
                    <a:lnTo>
                      <a:pt x="13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4" name="Freeform 1455"/>
              <p:cNvSpPr>
                <a:spLocks/>
              </p:cNvSpPr>
              <p:nvPr/>
            </p:nvSpPr>
            <p:spPr bwMode="auto">
              <a:xfrm>
                <a:off x="14107" y="11618"/>
                <a:ext cx="135" cy="125"/>
              </a:xfrm>
              <a:custGeom>
                <a:avLst/>
                <a:gdLst>
                  <a:gd name="T0" fmla="*/ 73 w 135"/>
                  <a:gd name="T1" fmla="*/ 125 h 125"/>
                  <a:gd name="T2" fmla="*/ 16 w 135"/>
                  <a:gd name="T3" fmla="*/ 125 h 125"/>
                  <a:gd name="T4" fmla="*/ 16 w 135"/>
                  <a:gd name="T5" fmla="*/ 31 h 125"/>
                  <a:gd name="T6" fmla="*/ 2 w 135"/>
                  <a:gd name="T7" fmla="*/ 31 h 125"/>
                  <a:gd name="T8" fmla="*/ 0 w 135"/>
                  <a:gd name="T9" fmla="*/ 2 h 125"/>
                  <a:gd name="T10" fmla="*/ 121 w 135"/>
                  <a:gd name="T11" fmla="*/ 0 h 125"/>
                  <a:gd name="T12" fmla="*/ 121 w 135"/>
                  <a:gd name="T13" fmla="*/ 31 h 125"/>
                  <a:gd name="T14" fmla="*/ 133 w 135"/>
                  <a:gd name="T15" fmla="*/ 31 h 125"/>
                  <a:gd name="T16" fmla="*/ 135 w 135"/>
                  <a:gd name="T17" fmla="*/ 123 h 125"/>
                  <a:gd name="T18" fmla="*/ 73 w 135"/>
                  <a:gd name="T1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5">
                    <a:moveTo>
                      <a:pt x="73" y="125"/>
                    </a:moveTo>
                    <a:lnTo>
                      <a:pt x="16" y="125"/>
                    </a:lnTo>
                    <a:lnTo>
                      <a:pt x="16" y="31"/>
                    </a:lnTo>
                    <a:lnTo>
                      <a:pt x="2" y="31"/>
                    </a:lnTo>
                    <a:lnTo>
                      <a:pt x="0" y="2"/>
                    </a:lnTo>
                    <a:lnTo>
                      <a:pt x="121" y="0"/>
                    </a:lnTo>
                    <a:lnTo>
                      <a:pt x="121" y="31"/>
                    </a:lnTo>
                    <a:lnTo>
                      <a:pt x="133" y="31"/>
                    </a:lnTo>
                    <a:lnTo>
                      <a:pt x="135" y="123"/>
                    </a:lnTo>
                    <a:lnTo>
                      <a:pt x="73"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5" name="Freeform 1456"/>
              <p:cNvSpPr>
                <a:spLocks/>
              </p:cNvSpPr>
              <p:nvPr/>
            </p:nvSpPr>
            <p:spPr bwMode="auto">
              <a:xfrm>
                <a:off x="14351" y="11615"/>
                <a:ext cx="133" cy="124"/>
              </a:xfrm>
              <a:custGeom>
                <a:avLst/>
                <a:gdLst>
                  <a:gd name="T0" fmla="*/ 133 w 133"/>
                  <a:gd name="T1" fmla="*/ 122 h 124"/>
                  <a:gd name="T2" fmla="*/ 73 w 133"/>
                  <a:gd name="T3" fmla="*/ 124 h 124"/>
                  <a:gd name="T4" fmla="*/ 12 w 133"/>
                  <a:gd name="T5" fmla="*/ 124 h 124"/>
                  <a:gd name="T6" fmla="*/ 12 w 133"/>
                  <a:gd name="T7" fmla="*/ 32 h 124"/>
                  <a:gd name="T8" fmla="*/ 0 w 133"/>
                  <a:gd name="T9" fmla="*/ 32 h 124"/>
                  <a:gd name="T10" fmla="*/ 0 w 133"/>
                  <a:gd name="T11" fmla="*/ 1 h 124"/>
                  <a:gd name="T12" fmla="*/ 123 w 133"/>
                  <a:gd name="T13" fmla="*/ 0 h 124"/>
                  <a:gd name="T14" fmla="*/ 123 w 133"/>
                  <a:gd name="T15" fmla="*/ 30 h 124"/>
                  <a:gd name="T16" fmla="*/ 131 w 133"/>
                  <a:gd name="T17" fmla="*/ 30 h 124"/>
                  <a:gd name="T18" fmla="*/ 133 w 133"/>
                  <a:gd name="T19"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4">
                    <a:moveTo>
                      <a:pt x="133" y="122"/>
                    </a:moveTo>
                    <a:lnTo>
                      <a:pt x="73" y="124"/>
                    </a:lnTo>
                    <a:lnTo>
                      <a:pt x="12" y="124"/>
                    </a:lnTo>
                    <a:lnTo>
                      <a:pt x="12" y="32"/>
                    </a:lnTo>
                    <a:lnTo>
                      <a:pt x="0" y="32"/>
                    </a:lnTo>
                    <a:lnTo>
                      <a:pt x="0" y="1"/>
                    </a:lnTo>
                    <a:lnTo>
                      <a:pt x="123" y="0"/>
                    </a:lnTo>
                    <a:lnTo>
                      <a:pt x="123" y="30"/>
                    </a:lnTo>
                    <a:lnTo>
                      <a:pt x="131" y="30"/>
                    </a:lnTo>
                    <a:lnTo>
                      <a:pt x="133" y="1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6" name="Freeform 1457"/>
              <p:cNvSpPr>
                <a:spLocks/>
              </p:cNvSpPr>
              <p:nvPr/>
            </p:nvSpPr>
            <p:spPr bwMode="auto">
              <a:xfrm>
                <a:off x="14474" y="11613"/>
                <a:ext cx="131" cy="124"/>
              </a:xfrm>
              <a:custGeom>
                <a:avLst/>
                <a:gdLst>
                  <a:gd name="T0" fmla="*/ 10 w 131"/>
                  <a:gd name="T1" fmla="*/ 124 h 124"/>
                  <a:gd name="T2" fmla="*/ 8 w 131"/>
                  <a:gd name="T3" fmla="*/ 32 h 124"/>
                  <a:gd name="T4" fmla="*/ 0 w 131"/>
                  <a:gd name="T5" fmla="*/ 32 h 124"/>
                  <a:gd name="T6" fmla="*/ 0 w 131"/>
                  <a:gd name="T7" fmla="*/ 2 h 124"/>
                  <a:gd name="T8" fmla="*/ 119 w 131"/>
                  <a:gd name="T9" fmla="*/ 0 h 124"/>
                  <a:gd name="T10" fmla="*/ 121 w 131"/>
                  <a:gd name="T11" fmla="*/ 30 h 124"/>
                  <a:gd name="T12" fmla="*/ 127 w 131"/>
                  <a:gd name="T13" fmla="*/ 30 h 124"/>
                  <a:gd name="T14" fmla="*/ 131 w 131"/>
                  <a:gd name="T15" fmla="*/ 121 h 124"/>
                  <a:gd name="T16" fmla="*/ 69 w 131"/>
                  <a:gd name="T17" fmla="*/ 122 h 124"/>
                  <a:gd name="T18" fmla="*/ 10 w 131"/>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4">
                    <a:moveTo>
                      <a:pt x="10" y="124"/>
                    </a:moveTo>
                    <a:lnTo>
                      <a:pt x="8" y="32"/>
                    </a:lnTo>
                    <a:lnTo>
                      <a:pt x="0" y="32"/>
                    </a:lnTo>
                    <a:lnTo>
                      <a:pt x="0" y="2"/>
                    </a:lnTo>
                    <a:lnTo>
                      <a:pt x="119" y="0"/>
                    </a:lnTo>
                    <a:lnTo>
                      <a:pt x="121" y="30"/>
                    </a:lnTo>
                    <a:lnTo>
                      <a:pt x="127" y="30"/>
                    </a:lnTo>
                    <a:lnTo>
                      <a:pt x="131" y="121"/>
                    </a:lnTo>
                    <a:lnTo>
                      <a:pt x="69" y="122"/>
                    </a:lnTo>
                    <a:lnTo>
                      <a:pt x="10"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7" name="Freeform 1458"/>
              <p:cNvSpPr>
                <a:spLocks/>
              </p:cNvSpPr>
              <p:nvPr/>
            </p:nvSpPr>
            <p:spPr bwMode="auto">
              <a:xfrm>
                <a:off x="14593" y="11607"/>
                <a:ext cx="129" cy="127"/>
              </a:xfrm>
              <a:custGeom>
                <a:avLst/>
                <a:gdLst>
                  <a:gd name="T0" fmla="*/ 69 w 129"/>
                  <a:gd name="T1" fmla="*/ 125 h 127"/>
                  <a:gd name="T2" fmla="*/ 12 w 129"/>
                  <a:gd name="T3" fmla="*/ 127 h 127"/>
                  <a:gd name="T4" fmla="*/ 8 w 129"/>
                  <a:gd name="T5" fmla="*/ 36 h 127"/>
                  <a:gd name="T6" fmla="*/ 2 w 129"/>
                  <a:gd name="T7" fmla="*/ 36 h 127"/>
                  <a:gd name="T8" fmla="*/ 0 w 129"/>
                  <a:gd name="T9" fmla="*/ 6 h 127"/>
                  <a:gd name="T10" fmla="*/ 121 w 129"/>
                  <a:gd name="T11" fmla="*/ 0 h 127"/>
                  <a:gd name="T12" fmla="*/ 123 w 129"/>
                  <a:gd name="T13" fmla="*/ 29 h 127"/>
                  <a:gd name="T14" fmla="*/ 127 w 129"/>
                  <a:gd name="T15" fmla="*/ 29 h 127"/>
                  <a:gd name="T16" fmla="*/ 129 w 129"/>
                  <a:gd name="T17" fmla="*/ 92 h 127"/>
                  <a:gd name="T18" fmla="*/ 69 w 129"/>
                  <a:gd name="T19" fmla="*/ 94 h 127"/>
                  <a:gd name="T20" fmla="*/ 69 w 129"/>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27">
                    <a:moveTo>
                      <a:pt x="69" y="125"/>
                    </a:moveTo>
                    <a:lnTo>
                      <a:pt x="12" y="127"/>
                    </a:lnTo>
                    <a:lnTo>
                      <a:pt x="8" y="36"/>
                    </a:lnTo>
                    <a:lnTo>
                      <a:pt x="2" y="36"/>
                    </a:lnTo>
                    <a:lnTo>
                      <a:pt x="0" y="6"/>
                    </a:lnTo>
                    <a:lnTo>
                      <a:pt x="121" y="0"/>
                    </a:lnTo>
                    <a:lnTo>
                      <a:pt x="123" y="29"/>
                    </a:lnTo>
                    <a:lnTo>
                      <a:pt x="127" y="29"/>
                    </a:lnTo>
                    <a:lnTo>
                      <a:pt x="129" y="92"/>
                    </a:lnTo>
                    <a:lnTo>
                      <a:pt x="69" y="94"/>
                    </a:lnTo>
                    <a:lnTo>
                      <a:pt x="69"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8" name="Freeform 1459"/>
              <p:cNvSpPr>
                <a:spLocks/>
              </p:cNvSpPr>
              <p:nvPr/>
            </p:nvSpPr>
            <p:spPr bwMode="auto">
              <a:xfrm>
                <a:off x="13643" y="11634"/>
                <a:ext cx="98" cy="86"/>
              </a:xfrm>
              <a:custGeom>
                <a:avLst/>
                <a:gdLst>
                  <a:gd name="T0" fmla="*/ 0 w 98"/>
                  <a:gd name="T1" fmla="*/ 86 h 86"/>
                  <a:gd name="T2" fmla="*/ 2 w 98"/>
                  <a:gd name="T3" fmla="*/ 0 h 86"/>
                  <a:gd name="T4" fmla="*/ 25 w 98"/>
                  <a:gd name="T5" fmla="*/ 0 h 86"/>
                  <a:gd name="T6" fmla="*/ 31 w 98"/>
                  <a:gd name="T7" fmla="*/ 6 h 86"/>
                  <a:gd name="T8" fmla="*/ 36 w 98"/>
                  <a:gd name="T9" fmla="*/ 2 h 86"/>
                  <a:gd name="T10" fmla="*/ 46 w 98"/>
                  <a:gd name="T11" fmla="*/ 0 h 86"/>
                  <a:gd name="T12" fmla="*/ 59 w 98"/>
                  <a:gd name="T13" fmla="*/ 11 h 86"/>
                  <a:gd name="T14" fmla="*/ 75 w 98"/>
                  <a:gd name="T15" fmla="*/ 11 h 86"/>
                  <a:gd name="T16" fmla="*/ 84 w 98"/>
                  <a:gd name="T17" fmla="*/ 19 h 86"/>
                  <a:gd name="T18" fmla="*/ 84 w 98"/>
                  <a:gd name="T19" fmla="*/ 29 h 86"/>
                  <a:gd name="T20" fmla="*/ 79 w 98"/>
                  <a:gd name="T21" fmla="*/ 38 h 86"/>
                  <a:gd name="T22" fmla="*/ 80 w 98"/>
                  <a:gd name="T23" fmla="*/ 50 h 86"/>
                  <a:gd name="T24" fmla="*/ 77 w 98"/>
                  <a:gd name="T25" fmla="*/ 61 h 86"/>
                  <a:gd name="T26" fmla="*/ 86 w 98"/>
                  <a:gd name="T27" fmla="*/ 69 h 86"/>
                  <a:gd name="T28" fmla="*/ 92 w 98"/>
                  <a:gd name="T29" fmla="*/ 78 h 86"/>
                  <a:gd name="T30" fmla="*/ 98 w 98"/>
                  <a:gd name="T31" fmla="*/ 84 h 86"/>
                  <a:gd name="T32" fmla="*/ 0 w 98"/>
                  <a:gd name="T3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86">
                    <a:moveTo>
                      <a:pt x="0" y="86"/>
                    </a:moveTo>
                    <a:lnTo>
                      <a:pt x="2" y="0"/>
                    </a:lnTo>
                    <a:lnTo>
                      <a:pt x="25" y="0"/>
                    </a:lnTo>
                    <a:lnTo>
                      <a:pt x="31" y="6"/>
                    </a:lnTo>
                    <a:lnTo>
                      <a:pt x="36" y="2"/>
                    </a:lnTo>
                    <a:lnTo>
                      <a:pt x="46" y="0"/>
                    </a:lnTo>
                    <a:lnTo>
                      <a:pt x="59" y="11"/>
                    </a:lnTo>
                    <a:lnTo>
                      <a:pt x="75" y="11"/>
                    </a:lnTo>
                    <a:lnTo>
                      <a:pt x="84" y="19"/>
                    </a:lnTo>
                    <a:lnTo>
                      <a:pt x="84" y="29"/>
                    </a:lnTo>
                    <a:lnTo>
                      <a:pt x="79" y="38"/>
                    </a:lnTo>
                    <a:lnTo>
                      <a:pt x="80" y="50"/>
                    </a:lnTo>
                    <a:lnTo>
                      <a:pt x="77" y="61"/>
                    </a:lnTo>
                    <a:lnTo>
                      <a:pt x="86" y="69"/>
                    </a:lnTo>
                    <a:lnTo>
                      <a:pt x="92" y="78"/>
                    </a:lnTo>
                    <a:lnTo>
                      <a:pt x="98" y="84"/>
                    </a:lnTo>
                    <a:lnTo>
                      <a:pt x="0"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9" name="Freeform 1460"/>
              <p:cNvSpPr>
                <a:spLocks/>
              </p:cNvSpPr>
              <p:nvPr/>
            </p:nvSpPr>
            <p:spPr bwMode="auto">
              <a:xfrm>
                <a:off x="15208" y="11592"/>
                <a:ext cx="194" cy="113"/>
              </a:xfrm>
              <a:custGeom>
                <a:avLst/>
                <a:gdLst>
                  <a:gd name="T0" fmla="*/ 90 w 194"/>
                  <a:gd name="T1" fmla="*/ 113 h 113"/>
                  <a:gd name="T2" fmla="*/ 78 w 194"/>
                  <a:gd name="T3" fmla="*/ 109 h 113"/>
                  <a:gd name="T4" fmla="*/ 67 w 194"/>
                  <a:gd name="T5" fmla="*/ 99 h 113"/>
                  <a:gd name="T6" fmla="*/ 63 w 194"/>
                  <a:gd name="T7" fmla="*/ 92 h 113"/>
                  <a:gd name="T8" fmla="*/ 59 w 194"/>
                  <a:gd name="T9" fmla="*/ 65 h 113"/>
                  <a:gd name="T10" fmla="*/ 55 w 194"/>
                  <a:gd name="T11" fmla="*/ 57 h 113"/>
                  <a:gd name="T12" fmla="*/ 42 w 194"/>
                  <a:gd name="T13" fmla="*/ 48 h 113"/>
                  <a:gd name="T14" fmla="*/ 23 w 194"/>
                  <a:gd name="T15" fmla="*/ 38 h 113"/>
                  <a:gd name="T16" fmla="*/ 11 w 194"/>
                  <a:gd name="T17" fmla="*/ 24 h 113"/>
                  <a:gd name="T18" fmla="*/ 0 w 194"/>
                  <a:gd name="T19" fmla="*/ 21 h 113"/>
                  <a:gd name="T20" fmla="*/ 0 w 194"/>
                  <a:gd name="T21" fmla="*/ 13 h 113"/>
                  <a:gd name="T22" fmla="*/ 2 w 194"/>
                  <a:gd name="T23" fmla="*/ 7 h 113"/>
                  <a:gd name="T24" fmla="*/ 59 w 194"/>
                  <a:gd name="T25" fmla="*/ 5 h 113"/>
                  <a:gd name="T26" fmla="*/ 186 w 194"/>
                  <a:gd name="T27" fmla="*/ 0 h 113"/>
                  <a:gd name="T28" fmla="*/ 194 w 194"/>
                  <a:gd name="T29" fmla="*/ 107 h 113"/>
                  <a:gd name="T30" fmla="*/ 90 w 194"/>
                  <a:gd name="T3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113">
                    <a:moveTo>
                      <a:pt x="90" y="113"/>
                    </a:moveTo>
                    <a:lnTo>
                      <a:pt x="78" y="109"/>
                    </a:lnTo>
                    <a:lnTo>
                      <a:pt x="67" y="99"/>
                    </a:lnTo>
                    <a:lnTo>
                      <a:pt x="63" y="92"/>
                    </a:lnTo>
                    <a:lnTo>
                      <a:pt x="59" y="65"/>
                    </a:lnTo>
                    <a:lnTo>
                      <a:pt x="55" y="57"/>
                    </a:lnTo>
                    <a:lnTo>
                      <a:pt x="42" y="48"/>
                    </a:lnTo>
                    <a:lnTo>
                      <a:pt x="23" y="38"/>
                    </a:lnTo>
                    <a:lnTo>
                      <a:pt x="11" y="24"/>
                    </a:lnTo>
                    <a:lnTo>
                      <a:pt x="0" y="21"/>
                    </a:lnTo>
                    <a:lnTo>
                      <a:pt x="0" y="13"/>
                    </a:lnTo>
                    <a:lnTo>
                      <a:pt x="2" y="7"/>
                    </a:lnTo>
                    <a:lnTo>
                      <a:pt x="59" y="5"/>
                    </a:lnTo>
                    <a:lnTo>
                      <a:pt x="186" y="0"/>
                    </a:lnTo>
                    <a:lnTo>
                      <a:pt x="194" y="107"/>
                    </a:lnTo>
                    <a:lnTo>
                      <a:pt x="90"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0" name="Freeform 1461"/>
              <p:cNvSpPr>
                <a:spLocks/>
              </p:cNvSpPr>
              <p:nvPr/>
            </p:nvSpPr>
            <p:spPr bwMode="auto">
              <a:xfrm>
                <a:off x="10701" y="11484"/>
                <a:ext cx="534" cy="539"/>
              </a:xfrm>
              <a:custGeom>
                <a:avLst/>
                <a:gdLst>
                  <a:gd name="T0" fmla="*/ 162 w 534"/>
                  <a:gd name="T1" fmla="*/ 511 h 539"/>
                  <a:gd name="T2" fmla="*/ 0 w 534"/>
                  <a:gd name="T3" fmla="*/ 490 h 539"/>
                  <a:gd name="T4" fmla="*/ 20 w 534"/>
                  <a:gd name="T5" fmla="*/ 349 h 539"/>
                  <a:gd name="T6" fmla="*/ 14 w 534"/>
                  <a:gd name="T7" fmla="*/ 347 h 539"/>
                  <a:gd name="T8" fmla="*/ 25 w 534"/>
                  <a:gd name="T9" fmla="*/ 259 h 539"/>
                  <a:gd name="T10" fmla="*/ 133 w 534"/>
                  <a:gd name="T11" fmla="*/ 271 h 539"/>
                  <a:gd name="T12" fmla="*/ 133 w 534"/>
                  <a:gd name="T13" fmla="*/ 259 h 539"/>
                  <a:gd name="T14" fmla="*/ 139 w 534"/>
                  <a:gd name="T15" fmla="*/ 259 h 539"/>
                  <a:gd name="T16" fmla="*/ 156 w 534"/>
                  <a:gd name="T17" fmla="*/ 123 h 539"/>
                  <a:gd name="T18" fmla="*/ 150 w 534"/>
                  <a:gd name="T19" fmla="*/ 121 h 539"/>
                  <a:gd name="T20" fmla="*/ 158 w 534"/>
                  <a:gd name="T21" fmla="*/ 63 h 539"/>
                  <a:gd name="T22" fmla="*/ 165 w 534"/>
                  <a:gd name="T23" fmla="*/ 0 h 539"/>
                  <a:gd name="T24" fmla="*/ 534 w 534"/>
                  <a:gd name="T25" fmla="*/ 44 h 539"/>
                  <a:gd name="T26" fmla="*/ 500 w 534"/>
                  <a:gd name="T27" fmla="*/ 407 h 539"/>
                  <a:gd name="T28" fmla="*/ 432 w 534"/>
                  <a:gd name="T29" fmla="*/ 399 h 539"/>
                  <a:gd name="T30" fmla="*/ 417 w 534"/>
                  <a:gd name="T31" fmla="*/ 539 h 539"/>
                  <a:gd name="T32" fmla="*/ 277 w 534"/>
                  <a:gd name="T33" fmla="*/ 524 h 539"/>
                  <a:gd name="T34" fmla="*/ 162 w 534"/>
                  <a:gd name="T35" fmla="*/ 511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4" h="539">
                    <a:moveTo>
                      <a:pt x="162" y="511"/>
                    </a:moveTo>
                    <a:lnTo>
                      <a:pt x="0" y="490"/>
                    </a:lnTo>
                    <a:lnTo>
                      <a:pt x="20" y="349"/>
                    </a:lnTo>
                    <a:lnTo>
                      <a:pt x="14" y="347"/>
                    </a:lnTo>
                    <a:lnTo>
                      <a:pt x="25" y="259"/>
                    </a:lnTo>
                    <a:lnTo>
                      <a:pt x="133" y="271"/>
                    </a:lnTo>
                    <a:lnTo>
                      <a:pt x="133" y="259"/>
                    </a:lnTo>
                    <a:lnTo>
                      <a:pt x="139" y="259"/>
                    </a:lnTo>
                    <a:lnTo>
                      <a:pt x="156" y="123"/>
                    </a:lnTo>
                    <a:lnTo>
                      <a:pt x="150" y="121"/>
                    </a:lnTo>
                    <a:lnTo>
                      <a:pt x="158" y="63"/>
                    </a:lnTo>
                    <a:lnTo>
                      <a:pt x="165" y="0"/>
                    </a:lnTo>
                    <a:lnTo>
                      <a:pt x="534" y="44"/>
                    </a:lnTo>
                    <a:lnTo>
                      <a:pt x="500" y="407"/>
                    </a:lnTo>
                    <a:lnTo>
                      <a:pt x="432" y="399"/>
                    </a:lnTo>
                    <a:lnTo>
                      <a:pt x="417" y="539"/>
                    </a:lnTo>
                    <a:lnTo>
                      <a:pt x="277" y="524"/>
                    </a:lnTo>
                    <a:lnTo>
                      <a:pt x="162" y="5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1" name="Freeform 1462"/>
              <p:cNvSpPr>
                <a:spLocks/>
              </p:cNvSpPr>
              <p:nvPr/>
            </p:nvSpPr>
            <p:spPr bwMode="auto">
              <a:xfrm>
                <a:off x="13355" y="11661"/>
                <a:ext cx="123" cy="124"/>
              </a:xfrm>
              <a:custGeom>
                <a:avLst/>
                <a:gdLst>
                  <a:gd name="T0" fmla="*/ 0 w 123"/>
                  <a:gd name="T1" fmla="*/ 122 h 124"/>
                  <a:gd name="T2" fmla="*/ 2 w 123"/>
                  <a:gd name="T3" fmla="*/ 0 h 124"/>
                  <a:gd name="T4" fmla="*/ 92 w 123"/>
                  <a:gd name="T5" fmla="*/ 0 h 124"/>
                  <a:gd name="T6" fmla="*/ 123 w 123"/>
                  <a:gd name="T7" fmla="*/ 0 h 124"/>
                  <a:gd name="T8" fmla="*/ 123 w 123"/>
                  <a:gd name="T9" fmla="*/ 34 h 124"/>
                  <a:gd name="T10" fmla="*/ 121 w 123"/>
                  <a:gd name="T11" fmla="*/ 124 h 124"/>
                  <a:gd name="T12" fmla="*/ 0 w 123"/>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123" h="124">
                    <a:moveTo>
                      <a:pt x="0" y="122"/>
                    </a:moveTo>
                    <a:lnTo>
                      <a:pt x="2" y="0"/>
                    </a:lnTo>
                    <a:lnTo>
                      <a:pt x="92" y="0"/>
                    </a:lnTo>
                    <a:lnTo>
                      <a:pt x="123" y="0"/>
                    </a:lnTo>
                    <a:lnTo>
                      <a:pt x="123" y="34"/>
                    </a:lnTo>
                    <a:lnTo>
                      <a:pt x="121" y="124"/>
                    </a:lnTo>
                    <a:lnTo>
                      <a:pt x="0" y="1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2" name="Freeform 1463"/>
              <p:cNvSpPr>
                <a:spLocks/>
              </p:cNvSpPr>
              <p:nvPr/>
            </p:nvSpPr>
            <p:spPr bwMode="auto">
              <a:xfrm>
                <a:off x="11903" y="11592"/>
                <a:ext cx="190" cy="165"/>
              </a:xfrm>
              <a:custGeom>
                <a:avLst/>
                <a:gdLst>
                  <a:gd name="T0" fmla="*/ 19 w 190"/>
                  <a:gd name="T1" fmla="*/ 155 h 165"/>
                  <a:gd name="T2" fmla="*/ 8 w 190"/>
                  <a:gd name="T3" fmla="*/ 155 h 165"/>
                  <a:gd name="T4" fmla="*/ 10 w 190"/>
                  <a:gd name="T5" fmla="*/ 124 h 165"/>
                  <a:gd name="T6" fmla="*/ 0 w 190"/>
                  <a:gd name="T7" fmla="*/ 122 h 165"/>
                  <a:gd name="T8" fmla="*/ 12 w 190"/>
                  <a:gd name="T9" fmla="*/ 0 h 165"/>
                  <a:gd name="T10" fmla="*/ 183 w 190"/>
                  <a:gd name="T11" fmla="*/ 9 h 165"/>
                  <a:gd name="T12" fmla="*/ 188 w 190"/>
                  <a:gd name="T13" fmla="*/ 11 h 165"/>
                  <a:gd name="T14" fmla="*/ 181 w 190"/>
                  <a:gd name="T15" fmla="*/ 134 h 165"/>
                  <a:gd name="T16" fmla="*/ 190 w 190"/>
                  <a:gd name="T17" fmla="*/ 136 h 165"/>
                  <a:gd name="T18" fmla="*/ 188 w 190"/>
                  <a:gd name="T19" fmla="*/ 165 h 165"/>
                  <a:gd name="T20" fmla="*/ 19 w 190"/>
                  <a:gd name="T21"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65">
                    <a:moveTo>
                      <a:pt x="19" y="155"/>
                    </a:moveTo>
                    <a:lnTo>
                      <a:pt x="8" y="155"/>
                    </a:lnTo>
                    <a:lnTo>
                      <a:pt x="10" y="124"/>
                    </a:lnTo>
                    <a:lnTo>
                      <a:pt x="0" y="122"/>
                    </a:lnTo>
                    <a:lnTo>
                      <a:pt x="12" y="0"/>
                    </a:lnTo>
                    <a:lnTo>
                      <a:pt x="183" y="9"/>
                    </a:lnTo>
                    <a:lnTo>
                      <a:pt x="188" y="11"/>
                    </a:lnTo>
                    <a:lnTo>
                      <a:pt x="181" y="134"/>
                    </a:lnTo>
                    <a:lnTo>
                      <a:pt x="190" y="136"/>
                    </a:lnTo>
                    <a:lnTo>
                      <a:pt x="188" y="165"/>
                    </a:lnTo>
                    <a:lnTo>
                      <a:pt x="19"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3" name="Freeform 1464"/>
              <p:cNvSpPr>
                <a:spLocks/>
              </p:cNvSpPr>
              <p:nvPr/>
            </p:nvSpPr>
            <p:spPr bwMode="auto">
              <a:xfrm>
                <a:off x="13236" y="11659"/>
                <a:ext cx="121" cy="184"/>
              </a:xfrm>
              <a:custGeom>
                <a:avLst/>
                <a:gdLst>
                  <a:gd name="T0" fmla="*/ 117 w 121"/>
                  <a:gd name="T1" fmla="*/ 184 h 184"/>
                  <a:gd name="T2" fmla="*/ 0 w 121"/>
                  <a:gd name="T3" fmla="*/ 184 h 184"/>
                  <a:gd name="T4" fmla="*/ 0 w 121"/>
                  <a:gd name="T5" fmla="*/ 124 h 184"/>
                  <a:gd name="T6" fmla="*/ 2 w 121"/>
                  <a:gd name="T7" fmla="*/ 0 h 184"/>
                  <a:gd name="T8" fmla="*/ 121 w 121"/>
                  <a:gd name="T9" fmla="*/ 2 h 184"/>
                  <a:gd name="T10" fmla="*/ 119 w 121"/>
                  <a:gd name="T11" fmla="*/ 124 h 184"/>
                  <a:gd name="T12" fmla="*/ 117 w 121"/>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121" h="184">
                    <a:moveTo>
                      <a:pt x="117" y="184"/>
                    </a:moveTo>
                    <a:lnTo>
                      <a:pt x="0" y="184"/>
                    </a:lnTo>
                    <a:lnTo>
                      <a:pt x="0" y="124"/>
                    </a:lnTo>
                    <a:lnTo>
                      <a:pt x="2" y="0"/>
                    </a:lnTo>
                    <a:lnTo>
                      <a:pt x="121" y="2"/>
                    </a:lnTo>
                    <a:lnTo>
                      <a:pt x="119" y="124"/>
                    </a:lnTo>
                    <a:lnTo>
                      <a:pt x="117"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4" name="Freeform 1465"/>
              <p:cNvSpPr>
                <a:spLocks/>
              </p:cNvSpPr>
              <p:nvPr/>
            </p:nvSpPr>
            <p:spPr bwMode="auto">
              <a:xfrm>
                <a:off x="11118" y="11528"/>
                <a:ext cx="321" cy="526"/>
              </a:xfrm>
              <a:custGeom>
                <a:avLst/>
                <a:gdLst>
                  <a:gd name="T0" fmla="*/ 33 w 321"/>
                  <a:gd name="T1" fmla="*/ 499 h 526"/>
                  <a:gd name="T2" fmla="*/ 0 w 321"/>
                  <a:gd name="T3" fmla="*/ 495 h 526"/>
                  <a:gd name="T4" fmla="*/ 15 w 321"/>
                  <a:gd name="T5" fmla="*/ 355 h 526"/>
                  <a:gd name="T6" fmla="*/ 83 w 321"/>
                  <a:gd name="T7" fmla="*/ 363 h 526"/>
                  <a:gd name="T8" fmla="*/ 117 w 321"/>
                  <a:gd name="T9" fmla="*/ 0 h 526"/>
                  <a:gd name="T10" fmla="*/ 253 w 321"/>
                  <a:gd name="T11" fmla="*/ 16 h 526"/>
                  <a:gd name="T12" fmla="*/ 251 w 321"/>
                  <a:gd name="T13" fmla="*/ 23 h 526"/>
                  <a:gd name="T14" fmla="*/ 246 w 321"/>
                  <a:gd name="T15" fmla="*/ 23 h 526"/>
                  <a:gd name="T16" fmla="*/ 246 w 321"/>
                  <a:gd name="T17" fmla="*/ 33 h 526"/>
                  <a:gd name="T18" fmla="*/ 236 w 321"/>
                  <a:gd name="T19" fmla="*/ 33 h 526"/>
                  <a:gd name="T20" fmla="*/ 234 w 321"/>
                  <a:gd name="T21" fmla="*/ 56 h 526"/>
                  <a:gd name="T22" fmla="*/ 238 w 321"/>
                  <a:gd name="T23" fmla="*/ 58 h 526"/>
                  <a:gd name="T24" fmla="*/ 238 w 321"/>
                  <a:gd name="T25" fmla="*/ 62 h 526"/>
                  <a:gd name="T26" fmla="*/ 255 w 321"/>
                  <a:gd name="T27" fmla="*/ 64 h 526"/>
                  <a:gd name="T28" fmla="*/ 292 w 321"/>
                  <a:gd name="T29" fmla="*/ 67 h 526"/>
                  <a:gd name="T30" fmla="*/ 294 w 321"/>
                  <a:gd name="T31" fmla="*/ 58 h 526"/>
                  <a:gd name="T32" fmla="*/ 298 w 321"/>
                  <a:gd name="T33" fmla="*/ 58 h 526"/>
                  <a:gd name="T34" fmla="*/ 299 w 321"/>
                  <a:gd name="T35" fmla="*/ 37 h 526"/>
                  <a:gd name="T36" fmla="*/ 303 w 321"/>
                  <a:gd name="T37" fmla="*/ 37 h 526"/>
                  <a:gd name="T38" fmla="*/ 305 w 321"/>
                  <a:gd name="T39" fmla="*/ 23 h 526"/>
                  <a:gd name="T40" fmla="*/ 309 w 321"/>
                  <a:gd name="T41" fmla="*/ 23 h 526"/>
                  <a:gd name="T42" fmla="*/ 309 w 321"/>
                  <a:gd name="T43" fmla="*/ 21 h 526"/>
                  <a:gd name="T44" fmla="*/ 321 w 321"/>
                  <a:gd name="T45" fmla="*/ 23 h 526"/>
                  <a:gd name="T46" fmla="*/ 311 w 321"/>
                  <a:gd name="T47" fmla="*/ 138 h 526"/>
                  <a:gd name="T48" fmla="*/ 313 w 321"/>
                  <a:gd name="T49" fmla="*/ 140 h 526"/>
                  <a:gd name="T50" fmla="*/ 296 w 321"/>
                  <a:gd name="T51" fmla="*/ 294 h 526"/>
                  <a:gd name="T52" fmla="*/ 275 w 321"/>
                  <a:gd name="T53" fmla="*/ 526 h 526"/>
                  <a:gd name="T54" fmla="*/ 33 w 321"/>
                  <a:gd name="T55" fmla="*/ 499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1" h="526">
                    <a:moveTo>
                      <a:pt x="33" y="499"/>
                    </a:moveTo>
                    <a:lnTo>
                      <a:pt x="0" y="495"/>
                    </a:lnTo>
                    <a:lnTo>
                      <a:pt x="15" y="355"/>
                    </a:lnTo>
                    <a:lnTo>
                      <a:pt x="83" y="363"/>
                    </a:lnTo>
                    <a:lnTo>
                      <a:pt x="117" y="0"/>
                    </a:lnTo>
                    <a:lnTo>
                      <a:pt x="253" y="16"/>
                    </a:lnTo>
                    <a:lnTo>
                      <a:pt x="251" y="23"/>
                    </a:lnTo>
                    <a:lnTo>
                      <a:pt x="246" y="23"/>
                    </a:lnTo>
                    <a:lnTo>
                      <a:pt x="246" y="33"/>
                    </a:lnTo>
                    <a:lnTo>
                      <a:pt x="236" y="33"/>
                    </a:lnTo>
                    <a:lnTo>
                      <a:pt x="234" y="56"/>
                    </a:lnTo>
                    <a:lnTo>
                      <a:pt x="238" y="58"/>
                    </a:lnTo>
                    <a:lnTo>
                      <a:pt x="238" y="62"/>
                    </a:lnTo>
                    <a:lnTo>
                      <a:pt x="255" y="64"/>
                    </a:lnTo>
                    <a:lnTo>
                      <a:pt x="292" y="67"/>
                    </a:lnTo>
                    <a:lnTo>
                      <a:pt x="294" y="58"/>
                    </a:lnTo>
                    <a:lnTo>
                      <a:pt x="298" y="58"/>
                    </a:lnTo>
                    <a:lnTo>
                      <a:pt x="299" y="37"/>
                    </a:lnTo>
                    <a:lnTo>
                      <a:pt x="303" y="37"/>
                    </a:lnTo>
                    <a:lnTo>
                      <a:pt x="305" y="23"/>
                    </a:lnTo>
                    <a:lnTo>
                      <a:pt x="309" y="23"/>
                    </a:lnTo>
                    <a:lnTo>
                      <a:pt x="309" y="21"/>
                    </a:lnTo>
                    <a:lnTo>
                      <a:pt x="321" y="23"/>
                    </a:lnTo>
                    <a:lnTo>
                      <a:pt x="311" y="138"/>
                    </a:lnTo>
                    <a:lnTo>
                      <a:pt x="313" y="140"/>
                    </a:lnTo>
                    <a:lnTo>
                      <a:pt x="296" y="294"/>
                    </a:lnTo>
                    <a:lnTo>
                      <a:pt x="275" y="526"/>
                    </a:lnTo>
                    <a:lnTo>
                      <a:pt x="33" y="4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5" name="Freeform 1466"/>
              <p:cNvSpPr>
                <a:spLocks/>
              </p:cNvSpPr>
              <p:nvPr/>
            </p:nvSpPr>
            <p:spPr bwMode="auto">
              <a:xfrm>
                <a:off x="15148" y="11640"/>
                <a:ext cx="198" cy="130"/>
              </a:xfrm>
              <a:custGeom>
                <a:avLst/>
                <a:gdLst>
                  <a:gd name="T0" fmla="*/ 4 w 198"/>
                  <a:gd name="T1" fmla="*/ 130 h 130"/>
                  <a:gd name="T2" fmla="*/ 0 w 198"/>
                  <a:gd name="T3" fmla="*/ 40 h 130"/>
                  <a:gd name="T4" fmla="*/ 60 w 198"/>
                  <a:gd name="T5" fmla="*/ 38 h 130"/>
                  <a:gd name="T6" fmla="*/ 58 w 198"/>
                  <a:gd name="T7" fmla="*/ 5 h 130"/>
                  <a:gd name="T8" fmla="*/ 102 w 198"/>
                  <a:gd name="T9" fmla="*/ 0 h 130"/>
                  <a:gd name="T10" fmla="*/ 115 w 198"/>
                  <a:gd name="T11" fmla="*/ 9 h 130"/>
                  <a:gd name="T12" fmla="*/ 119 w 198"/>
                  <a:gd name="T13" fmla="*/ 17 h 130"/>
                  <a:gd name="T14" fmla="*/ 123 w 198"/>
                  <a:gd name="T15" fmla="*/ 44 h 130"/>
                  <a:gd name="T16" fmla="*/ 127 w 198"/>
                  <a:gd name="T17" fmla="*/ 51 h 130"/>
                  <a:gd name="T18" fmla="*/ 138 w 198"/>
                  <a:gd name="T19" fmla="*/ 61 h 130"/>
                  <a:gd name="T20" fmla="*/ 150 w 198"/>
                  <a:gd name="T21" fmla="*/ 65 h 130"/>
                  <a:gd name="T22" fmla="*/ 175 w 198"/>
                  <a:gd name="T23" fmla="*/ 76 h 130"/>
                  <a:gd name="T24" fmla="*/ 184 w 198"/>
                  <a:gd name="T25" fmla="*/ 90 h 130"/>
                  <a:gd name="T26" fmla="*/ 190 w 198"/>
                  <a:gd name="T27" fmla="*/ 90 h 130"/>
                  <a:gd name="T28" fmla="*/ 192 w 198"/>
                  <a:gd name="T29" fmla="*/ 95 h 130"/>
                  <a:gd name="T30" fmla="*/ 192 w 198"/>
                  <a:gd name="T31" fmla="*/ 111 h 130"/>
                  <a:gd name="T32" fmla="*/ 198 w 198"/>
                  <a:gd name="T33" fmla="*/ 120 h 130"/>
                  <a:gd name="T34" fmla="*/ 4 w 198"/>
                  <a:gd name="T3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30">
                    <a:moveTo>
                      <a:pt x="4" y="130"/>
                    </a:moveTo>
                    <a:lnTo>
                      <a:pt x="0" y="40"/>
                    </a:lnTo>
                    <a:lnTo>
                      <a:pt x="60" y="38"/>
                    </a:lnTo>
                    <a:lnTo>
                      <a:pt x="58" y="5"/>
                    </a:lnTo>
                    <a:lnTo>
                      <a:pt x="102" y="0"/>
                    </a:lnTo>
                    <a:lnTo>
                      <a:pt x="115" y="9"/>
                    </a:lnTo>
                    <a:lnTo>
                      <a:pt x="119" y="17"/>
                    </a:lnTo>
                    <a:lnTo>
                      <a:pt x="123" y="44"/>
                    </a:lnTo>
                    <a:lnTo>
                      <a:pt x="127" y="51"/>
                    </a:lnTo>
                    <a:lnTo>
                      <a:pt x="138" y="61"/>
                    </a:lnTo>
                    <a:lnTo>
                      <a:pt x="150" y="65"/>
                    </a:lnTo>
                    <a:lnTo>
                      <a:pt x="175" y="76"/>
                    </a:lnTo>
                    <a:lnTo>
                      <a:pt x="184" y="90"/>
                    </a:lnTo>
                    <a:lnTo>
                      <a:pt x="190" y="90"/>
                    </a:lnTo>
                    <a:lnTo>
                      <a:pt x="192" y="95"/>
                    </a:lnTo>
                    <a:lnTo>
                      <a:pt x="192" y="111"/>
                    </a:lnTo>
                    <a:lnTo>
                      <a:pt x="198" y="120"/>
                    </a:lnTo>
                    <a:lnTo>
                      <a:pt x="4"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6" name="Freeform 1467"/>
              <p:cNvSpPr>
                <a:spLocks/>
              </p:cNvSpPr>
              <p:nvPr/>
            </p:nvSpPr>
            <p:spPr bwMode="auto">
              <a:xfrm>
                <a:off x="13476" y="11695"/>
                <a:ext cx="140" cy="90"/>
              </a:xfrm>
              <a:custGeom>
                <a:avLst/>
                <a:gdLst>
                  <a:gd name="T0" fmla="*/ 140 w 140"/>
                  <a:gd name="T1" fmla="*/ 90 h 90"/>
                  <a:gd name="T2" fmla="*/ 90 w 140"/>
                  <a:gd name="T3" fmla="*/ 90 h 90"/>
                  <a:gd name="T4" fmla="*/ 0 w 140"/>
                  <a:gd name="T5" fmla="*/ 90 h 90"/>
                  <a:gd name="T6" fmla="*/ 2 w 140"/>
                  <a:gd name="T7" fmla="*/ 0 h 90"/>
                  <a:gd name="T8" fmla="*/ 90 w 140"/>
                  <a:gd name="T9" fmla="*/ 0 h 90"/>
                  <a:gd name="T10" fmla="*/ 92 w 140"/>
                  <a:gd name="T11" fmla="*/ 29 h 90"/>
                  <a:gd name="T12" fmla="*/ 140 w 140"/>
                  <a:gd name="T13" fmla="*/ 31 h 90"/>
                  <a:gd name="T14" fmla="*/ 140 w 140"/>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90">
                    <a:moveTo>
                      <a:pt x="140" y="90"/>
                    </a:moveTo>
                    <a:lnTo>
                      <a:pt x="90" y="90"/>
                    </a:lnTo>
                    <a:lnTo>
                      <a:pt x="0" y="90"/>
                    </a:lnTo>
                    <a:lnTo>
                      <a:pt x="2" y="0"/>
                    </a:lnTo>
                    <a:lnTo>
                      <a:pt x="90" y="0"/>
                    </a:lnTo>
                    <a:lnTo>
                      <a:pt x="92" y="29"/>
                    </a:lnTo>
                    <a:lnTo>
                      <a:pt x="140" y="31"/>
                    </a:lnTo>
                    <a:lnTo>
                      <a:pt x="140"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7" name="Freeform 1468"/>
              <p:cNvSpPr>
                <a:spLocks/>
              </p:cNvSpPr>
              <p:nvPr/>
            </p:nvSpPr>
            <p:spPr bwMode="auto">
              <a:xfrm>
                <a:off x="15025" y="11680"/>
                <a:ext cx="129" cy="128"/>
              </a:xfrm>
              <a:custGeom>
                <a:avLst/>
                <a:gdLst>
                  <a:gd name="T0" fmla="*/ 129 w 129"/>
                  <a:gd name="T1" fmla="*/ 121 h 128"/>
                  <a:gd name="T2" fmla="*/ 6 w 129"/>
                  <a:gd name="T3" fmla="*/ 128 h 128"/>
                  <a:gd name="T4" fmla="*/ 0 w 129"/>
                  <a:gd name="T5" fmla="*/ 6 h 128"/>
                  <a:gd name="T6" fmla="*/ 62 w 129"/>
                  <a:gd name="T7" fmla="*/ 2 h 128"/>
                  <a:gd name="T8" fmla="*/ 123 w 129"/>
                  <a:gd name="T9" fmla="*/ 0 h 128"/>
                  <a:gd name="T10" fmla="*/ 127 w 129"/>
                  <a:gd name="T11" fmla="*/ 90 h 128"/>
                  <a:gd name="T12" fmla="*/ 129 w 129"/>
                  <a:gd name="T13" fmla="*/ 121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1"/>
                    </a:moveTo>
                    <a:lnTo>
                      <a:pt x="6" y="128"/>
                    </a:lnTo>
                    <a:lnTo>
                      <a:pt x="0" y="6"/>
                    </a:lnTo>
                    <a:lnTo>
                      <a:pt x="62" y="2"/>
                    </a:lnTo>
                    <a:lnTo>
                      <a:pt x="123" y="0"/>
                    </a:lnTo>
                    <a:lnTo>
                      <a:pt x="127" y="90"/>
                    </a:lnTo>
                    <a:lnTo>
                      <a:pt x="129"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8" name="Freeform 1469"/>
              <p:cNvSpPr>
                <a:spLocks/>
              </p:cNvSpPr>
              <p:nvPr/>
            </p:nvSpPr>
            <p:spPr bwMode="auto">
              <a:xfrm>
                <a:off x="14783" y="11691"/>
                <a:ext cx="129" cy="158"/>
              </a:xfrm>
              <a:custGeom>
                <a:avLst/>
                <a:gdLst>
                  <a:gd name="T0" fmla="*/ 129 w 129"/>
                  <a:gd name="T1" fmla="*/ 154 h 158"/>
                  <a:gd name="T2" fmla="*/ 8 w 129"/>
                  <a:gd name="T3" fmla="*/ 158 h 158"/>
                  <a:gd name="T4" fmla="*/ 0 w 129"/>
                  <a:gd name="T5" fmla="*/ 6 h 158"/>
                  <a:gd name="T6" fmla="*/ 62 w 129"/>
                  <a:gd name="T7" fmla="*/ 2 h 158"/>
                  <a:gd name="T8" fmla="*/ 121 w 129"/>
                  <a:gd name="T9" fmla="*/ 0 h 158"/>
                  <a:gd name="T10" fmla="*/ 129 w 129"/>
                  <a:gd name="T11" fmla="*/ 154 h 158"/>
                </a:gdLst>
                <a:ahLst/>
                <a:cxnLst>
                  <a:cxn ang="0">
                    <a:pos x="T0" y="T1"/>
                  </a:cxn>
                  <a:cxn ang="0">
                    <a:pos x="T2" y="T3"/>
                  </a:cxn>
                  <a:cxn ang="0">
                    <a:pos x="T4" y="T5"/>
                  </a:cxn>
                  <a:cxn ang="0">
                    <a:pos x="T6" y="T7"/>
                  </a:cxn>
                  <a:cxn ang="0">
                    <a:pos x="T8" y="T9"/>
                  </a:cxn>
                  <a:cxn ang="0">
                    <a:pos x="T10" y="T11"/>
                  </a:cxn>
                </a:cxnLst>
                <a:rect l="0" t="0" r="r" b="b"/>
                <a:pathLst>
                  <a:path w="129" h="158">
                    <a:moveTo>
                      <a:pt x="129" y="154"/>
                    </a:moveTo>
                    <a:lnTo>
                      <a:pt x="8" y="158"/>
                    </a:lnTo>
                    <a:lnTo>
                      <a:pt x="0" y="6"/>
                    </a:lnTo>
                    <a:lnTo>
                      <a:pt x="62" y="2"/>
                    </a:lnTo>
                    <a:lnTo>
                      <a:pt x="121" y="0"/>
                    </a:lnTo>
                    <a:lnTo>
                      <a:pt x="129"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09" name="Freeform 1470"/>
              <p:cNvSpPr>
                <a:spLocks/>
              </p:cNvSpPr>
              <p:nvPr/>
            </p:nvSpPr>
            <p:spPr bwMode="auto">
              <a:xfrm>
                <a:off x="14904" y="11686"/>
                <a:ext cx="129" cy="159"/>
              </a:xfrm>
              <a:custGeom>
                <a:avLst/>
                <a:gdLst>
                  <a:gd name="T0" fmla="*/ 8 w 129"/>
                  <a:gd name="T1" fmla="*/ 159 h 159"/>
                  <a:gd name="T2" fmla="*/ 0 w 129"/>
                  <a:gd name="T3" fmla="*/ 5 h 159"/>
                  <a:gd name="T4" fmla="*/ 62 w 129"/>
                  <a:gd name="T5" fmla="*/ 1 h 159"/>
                  <a:gd name="T6" fmla="*/ 121 w 129"/>
                  <a:gd name="T7" fmla="*/ 0 h 159"/>
                  <a:gd name="T8" fmla="*/ 127 w 129"/>
                  <a:gd name="T9" fmla="*/ 122 h 159"/>
                  <a:gd name="T10" fmla="*/ 129 w 129"/>
                  <a:gd name="T11" fmla="*/ 155 h 159"/>
                  <a:gd name="T12" fmla="*/ 8 w 12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29" h="159">
                    <a:moveTo>
                      <a:pt x="8" y="159"/>
                    </a:moveTo>
                    <a:lnTo>
                      <a:pt x="0" y="5"/>
                    </a:lnTo>
                    <a:lnTo>
                      <a:pt x="62" y="1"/>
                    </a:lnTo>
                    <a:lnTo>
                      <a:pt x="121" y="0"/>
                    </a:lnTo>
                    <a:lnTo>
                      <a:pt x="127" y="122"/>
                    </a:lnTo>
                    <a:lnTo>
                      <a:pt x="129" y="155"/>
                    </a:lnTo>
                    <a:lnTo>
                      <a:pt x="8"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0" name="Freeform 1471"/>
              <p:cNvSpPr>
                <a:spLocks/>
              </p:cNvSpPr>
              <p:nvPr/>
            </p:nvSpPr>
            <p:spPr bwMode="auto">
              <a:xfrm>
                <a:off x="14662" y="11697"/>
                <a:ext cx="129" cy="156"/>
              </a:xfrm>
              <a:custGeom>
                <a:avLst/>
                <a:gdLst>
                  <a:gd name="T0" fmla="*/ 129 w 129"/>
                  <a:gd name="T1" fmla="*/ 152 h 156"/>
                  <a:gd name="T2" fmla="*/ 8 w 129"/>
                  <a:gd name="T3" fmla="*/ 156 h 156"/>
                  <a:gd name="T4" fmla="*/ 0 w 129"/>
                  <a:gd name="T5" fmla="*/ 35 h 156"/>
                  <a:gd name="T6" fmla="*/ 0 w 129"/>
                  <a:gd name="T7" fmla="*/ 4 h 156"/>
                  <a:gd name="T8" fmla="*/ 60 w 129"/>
                  <a:gd name="T9" fmla="*/ 2 h 156"/>
                  <a:gd name="T10" fmla="*/ 121 w 129"/>
                  <a:gd name="T11" fmla="*/ 0 h 156"/>
                  <a:gd name="T12" fmla="*/ 129 w 129"/>
                  <a:gd name="T13" fmla="*/ 152 h 156"/>
                </a:gdLst>
                <a:ahLst/>
                <a:cxnLst>
                  <a:cxn ang="0">
                    <a:pos x="T0" y="T1"/>
                  </a:cxn>
                  <a:cxn ang="0">
                    <a:pos x="T2" y="T3"/>
                  </a:cxn>
                  <a:cxn ang="0">
                    <a:pos x="T4" y="T5"/>
                  </a:cxn>
                  <a:cxn ang="0">
                    <a:pos x="T6" y="T7"/>
                  </a:cxn>
                  <a:cxn ang="0">
                    <a:pos x="T8" y="T9"/>
                  </a:cxn>
                  <a:cxn ang="0">
                    <a:pos x="T10" y="T11"/>
                  </a:cxn>
                  <a:cxn ang="0">
                    <a:pos x="T12" y="T13"/>
                  </a:cxn>
                </a:cxnLst>
                <a:rect l="0" t="0" r="r" b="b"/>
                <a:pathLst>
                  <a:path w="129" h="156">
                    <a:moveTo>
                      <a:pt x="129" y="152"/>
                    </a:moveTo>
                    <a:lnTo>
                      <a:pt x="8" y="156"/>
                    </a:lnTo>
                    <a:lnTo>
                      <a:pt x="0" y="35"/>
                    </a:lnTo>
                    <a:lnTo>
                      <a:pt x="0" y="4"/>
                    </a:lnTo>
                    <a:lnTo>
                      <a:pt x="60" y="2"/>
                    </a:lnTo>
                    <a:lnTo>
                      <a:pt x="121" y="0"/>
                    </a:lnTo>
                    <a:lnTo>
                      <a:pt x="129"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1" name="Freeform 1472"/>
              <p:cNvSpPr>
                <a:spLocks/>
              </p:cNvSpPr>
              <p:nvPr/>
            </p:nvSpPr>
            <p:spPr bwMode="auto">
              <a:xfrm>
                <a:off x="13616" y="11718"/>
                <a:ext cx="146" cy="94"/>
              </a:xfrm>
              <a:custGeom>
                <a:avLst/>
                <a:gdLst>
                  <a:gd name="T0" fmla="*/ 146 w 146"/>
                  <a:gd name="T1" fmla="*/ 83 h 94"/>
                  <a:gd name="T2" fmla="*/ 136 w 146"/>
                  <a:gd name="T3" fmla="*/ 83 h 94"/>
                  <a:gd name="T4" fmla="*/ 134 w 146"/>
                  <a:gd name="T5" fmla="*/ 92 h 94"/>
                  <a:gd name="T6" fmla="*/ 71 w 146"/>
                  <a:gd name="T7" fmla="*/ 94 h 94"/>
                  <a:gd name="T8" fmla="*/ 71 w 146"/>
                  <a:gd name="T9" fmla="*/ 67 h 94"/>
                  <a:gd name="T10" fmla="*/ 0 w 146"/>
                  <a:gd name="T11" fmla="*/ 67 h 94"/>
                  <a:gd name="T12" fmla="*/ 0 w 146"/>
                  <a:gd name="T13" fmla="*/ 8 h 94"/>
                  <a:gd name="T14" fmla="*/ 25 w 146"/>
                  <a:gd name="T15" fmla="*/ 8 h 94"/>
                  <a:gd name="T16" fmla="*/ 27 w 146"/>
                  <a:gd name="T17" fmla="*/ 2 h 94"/>
                  <a:gd name="T18" fmla="*/ 125 w 146"/>
                  <a:gd name="T19" fmla="*/ 0 h 94"/>
                  <a:gd name="T20" fmla="*/ 129 w 146"/>
                  <a:gd name="T21" fmla="*/ 8 h 94"/>
                  <a:gd name="T22" fmla="*/ 127 w 146"/>
                  <a:gd name="T23" fmla="*/ 19 h 94"/>
                  <a:gd name="T24" fmla="*/ 121 w 146"/>
                  <a:gd name="T25" fmla="*/ 25 h 94"/>
                  <a:gd name="T26" fmla="*/ 123 w 146"/>
                  <a:gd name="T27" fmla="*/ 41 h 94"/>
                  <a:gd name="T28" fmla="*/ 140 w 146"/>
                  <a:gd name="T29" fmla="*/ 58 h 94"/>
                  <a:gd name="T30" fmla="*/ 146 w 146"/>
                  <a:gd name="T31"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94">
                    <a:moveTo>
                      <a:pt x="146" y="83"/>
                    </a:moveTo>
                    <a:lnTo>
                      <a:pt x="136" y="83"/>
                    </a:lnTo>
                    <a:lnTo>
                      <a:pt x="134" y="92"/>
                    </a:lnTo>
                    <a:lnTo>
                      <a:pt x="71" y="94"/>
                    </a:lnTo>
                    <a:lnTo>
                      <a:pt x="71" y="67"/>
                    </a:lnTo>
                    <a:lnTo>
                      <a:pt x="0" y="67"/>
                    </a:lnTo>
                    <a:lnTo>
                      <a:pt x="0" y="8"/>
                    </a:lnTo>
                    <a:lnTo>
                      <a:pt x="25" y="8"/>
                    </a:lnTo>
                    <a:lnTo>
                      <a:pt x="27" y="2"/>
                    </a:lnTo>
                    <a:lnTo>
                      <a:pt x="125" y="0"/>
                    </a:lnTo>
                    <a:lnTo>
                      <a:pt x="129" y="8"/>
                    </a:lnTo>
                    <a:lnTo>
                      <a:pt x="127" y="19"/>
                    </a:lnTo>
                    <a:lnTo>
                      <a:pt x="121" y="25"/>
                    </a:lnTo>
                    <a:lnTo>
                      <a:pt x="123" y="41"/>
                    </a:lnTo>
                    <a:lnTo>
                      <a:pt x="140" y="58"/>
                    </a:lnTo>
                    <a:lnTo>
                      <a:pt x="146"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2" name="Freeform 1473"/>
              <p:cNvSpPr>
                <a:spLocks/>
              </p:cNvSpPr>
              <p:nvPr/>
            </p:nvSpPr>
            <p:spPr bwMode="auto">
              <a:xfrm>
                <a:off x="10143" y="11457"/>
                <a:ext cx="716" cy="517"/>
              </a:xfrm>
              <a:custGeom>
                <a:avLst/>
                <a:gdLst>
                  <a:gd name="T0" fmla="*/ 32 w 716"/>
                  <a:gd name="T1" fmla="*/ 238 h 517"/>
                  <a:gd name="T2" fmla="*/ 69 w 716"/>
                  <a:gd name="T3" fmla="*/ 0 h 517"/>
                  <a:gd name="T4" fmla="*/ 326 w 716"/>
                  <a:gd name="T5" fmla="*/ 39 h 517"/>
                  <a:gd name="T6" fmla="*/ 716 w 716"/>
                  <a:gd name="T7" fmla="*/ 90 h 517"/>
                  <a:gd name="T8" fmla="*/ 708 w 716"/>
                  <a:gd name="T9" fmla="*/ 148 h 517"/>
                  <a:gd name="T10" fmla="*/ 714 w 716"/>
                  <a:gd name="T11" fmla="*/ 150 h 517"/>
                  <a:gd name="T12" fmla="*/ 697 w 716"/>
                  <a:gd name="T13" fmla="*/ 286 h 517"/>
                  <a:gd name="T14" fmla="*/ 691 w 716"/>
                  <a:gd name="T15" fmla="*/ 286 h 517"/>
                  <a:gd name="T16" fmla="*/ 691 w 716"/>
                  <a:gd name="T17" fmla="*/ 298 h 517"/>
                  <a:gd name="T18" fmla="*/ 583 w 716"/>
                  <a:gd name="T19" fmla="*/ 286 h 517"/>
                  <a:gd name="T20" fmla="*/ 572 w 716"/>
                  <a:gd name="T21" fmla="*/ 374 h 517"/>
                  <a:gd name="T22" fmla="*/ 578 w 716"/>
                  <a:gd name="T23" fmla="*/ 376 h 517"/>
                  <a:gd name="T24" fmla="*/ 558 w 716"/>
                  <a:gd name="T25" fmla="*/ 517 h 517"/>
                  <a:gd name="T26" fmla="*/ 265 w 716"/>
                  <a:gd name="T27" fmla="*/ 480 h 517"/>
                  <a:gd name="T28" fmla="*/ 15 w 716"/>
                  <a:gd name="T29" fmla="*/ 444 h 517"/>
                  <a:gd name="T30" fmla="*/ 0 w 716"/>
                  <a:gd name="T31" fmla="*/ 442 h 517"/>
                  <a:gd name="T32" fmla="*/ 21 w 716"/>
                  <a:gd name="T33" fmla="*/ 300 h 517"/>
                  <a:gd name="T34" fmla="*/ 25 w 716"/>
                  <a:gd name="T35" fmla="*/ 300 h 517"/>
                  <a:gd name="T36" fmla="*/ 32 w 716"/>
                  <a:gd name="T37" fmla="*/ 238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16" h="517">
                    <a:moveTo>
                      <a:pt x="32" y="238"/>
                    </a:moveTo>
                    <a:lnTo>
                      <a:pt x="69" y="0"/>
                    </a:lnTo>
                    <a:lnTo>
                      <a:pt x="326" y="39"/>
                    </a:lnTo>
                    <a:lnTo>
                      <a:pt x="716" y="90"/>
                    </a:lnTo>
                    <a:lnTo>
                      <a:pt x="708" y="148"/>
                    </a:lnTo>
                    <a:lnTo>
                      <a:pt x="714" y="150"/>
                    </a:lnTo>
                    <a:lnTo>
                      <a:pt x="697" y="286"/>
                    </a:lnTo>
                    <a:lnTo>
                      <a:pt x="691" y="286"/>
                    </a:lnTo>
                    <a:lnTo>
                      <a:pt x="691" y="298"/>
                    </a:lnTo>
                    <a:lnTo>
                      <a:pt x="583" y="286"/>
                    </a:lnTo>
                    <a:lnTo>
                      <a:pt x="572" y="374"/>
                    </a:lnTo>
                    <a:lnTo>
                      <a:pt x="578" y="376"/>
                    </a:lnTo>
                    <a:lnTo>
                      <a:pt x="558" y="517"/>
                    </a:lnTo>
                    <a:lnTo>
                      <a:pt x="265" y="480"/>
                    </a:lnTo>
                    <a:lnTo>
                      <a:pt x="15" y="444"/>
                    </a:lnTo>
                    <a:lnTo>
                      <a:pt x="0" y="442"/>
                    </a:lnTo>
                    <a:lnTo>
                      <a:pt x="21" y="300"/>
                    </a:lnTo>
                    <a:lnTo>
                      <a:pt x="25" y="300"/>
                    </a:lnTo>
                    <a:lnTo>
                      <a:pt x="32" y="2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3" name="Freeform 1474"/>
              <p:cNvSpPr>
                <a:spLocks/>
              </p:cNvSpPr>
              <p:nvPr/>
            </p:nvSpPr>
            <p:spPr bwMode="auto">
              <a:xfrm>
                <a:off x="13737" y="11743"/>
                <a:ext cx="177" cy="125"/>
              </a:xfrm>
              <a:custGeom>
                <a:avLst/>
                <a:gdLst>
                  <a:gd name="T0" fmla="*/ 177 w 177"/>
                  <a:gd name="T1" fmla="*/ 125 h 125"/>
                  <a:gd name="T2" fmla="*/ 57 w 177"/>
                  <a:gd name="T3" fmla="*/ 125 h 125"/>
                  <a:gd name="T4" fmla="*/ 52 w 177"/>
                  <a:gd name="T5" fmla="*/ 110 h 125"/>
                  <a:gd name="T6" fmla="*/ 56 w 177"/>
                  <a:gd name="T7" fmla="*/ 102 h 125"/>
                  <a:gd name="T8" fmla="*/ 56 w 177"/>
                  <a:gd name="T9" fmla="*/ 87 h 125"/>
                  <a:gd name="T10" fmla="*/ 44 w 177"/>
                  <a:gd name="T11" fmla="*/ 83 h 125"/>
                  <a:gd name="T12" fmla="*/ 40 w 177"/>
                  <a:gd name="T13" fmla="*/ 77 h 125"/>
                  <a:gd name="T14" fmla="*/ 33 w 177"/>
                  <a:gd name="T15" fmla="*/ 75 h 125"/>
                  <a:gd name="T16" fmla="*/ 31 w 177"/>
                  <a:gd name="T17" fmla="*/ 65 h 125"/>
                  <a:gd name="T18" fmla="*/ 25 w 177"/>
                  <a:gd name="T19" fmla="*/ 58 h 125"/>
                  <a:gd name="T20" fmla="*/ 19 w 177"/>
                  <a:gd name="T21" fmla="*/ 33 h 125"/>
                  <a:gd name="T22" fmla="*/ 2 w 177"/>
                  <a:gd name="T23" fmla="*/ 16 h 125"/>
                  <a:gd name="T24" fmla="*/ 0 w 177"/>
                  <a:gd name="T25" fmla="*/ 0 h 125"/>
                  <a:gd name="T26" fmla="*/ 177 w 177"/>
                  <a:gd name="T27" fmla="*/ 2 h 125"/>
                  <a:gd name="T28" fmla="*/ 177 w 177"/>
                  <a:gd name="T2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25">
                    <a:moveTo>
                      <a:pt x="177" y="125"/>
                    </a:moveTo>
                    <a:lnTo>
                      <a:pt x="57" y="125"/>
                    </a:lnTo>
                    <a:lnTo>
                      <a:pt x="52" y="110"/>
                    </a:lnTo>
                    <a:lnTo>
                      <a:pt x="56" y="102"/>
                    </a:lnTo>
                    <a:lnTo>
                      <a:pt x="56" y="87"/>
                    </a:lnTo>
                    <a:lnTo>
                      <a:pt x="44" y="83"/>
                    </a:lnTo>
                    <a:lnTo>
                      <a:pt x="40" y="77"/>
                    </a:lnTo>
                    <a:lnTo>
                      <a:pt x="33" y="75"/>
                    </a:lnTo>
                    <a:lnTo>
                      <a:pt x="31" y="65"/>
                    </a:lnTo>
                    <a:lnTo>
                      <a:pt x="25" y="58"/>
                    </a:lnTo>
                    <a:lnTo>
                      <a:pt x="19" y="33"/>
                    </a:lnTo>
                    <a:lnTo>
                      <a:pt x="2" y="16"/>
                    </a:lnTo>
                    <a:lnTo>
                      <a:pt x="0" y="0"/>
                    </a:lnTo>
                    <a:lnTo>
                      <a:pt x="177" y="2"/>
                    </a:lnTo>
                    <a:lnTo>
                      <a:pt x="177"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4" name="Freeform 1475"/>
              <p:cNvSpPr>
                <a:spLocks/>
              </p:cNvSpPr>
              <p:nvPr/>
            </p:nvSpPr>
            <p:spPr bwMode="auto">
              <a:xfrm>
                <a:off x="13914" y="11743"/>
                <a:ext cx="151" cy="125"/>
              </a:xfrm>
              <a:custGeom>
                <a:avLst/>
                <a:gdLst>
                  <a:gd name="T0" fmla="*/ 0 w 151"/>
                  <a:gd name="T1" fmla="*/ 125 h 125"/>
                  <a:gd name="T2" fmla="*/ 0 w 151"/>
                  <a:gd name="T3" fmla="*/ 2 h 125"/>
                  <a:gd name="T4" fmla="*/ 88 w 151"/>
                  <a:gd name="T5" fmla="*/ 0 h 125"/>
                  <a:gd name="T6" fmla="*/ 149 w 151"/>
                  <a:gd name="T7" fmla="*/ 0 h 125"/>
                  <a:gd name="T8" fmla="*/ 151 w 151"/>
                  <a:gd name="T9" fmla="*/ 123 h 125"/>
                  <a:gd name="T10" fmla="*/ 30 w 151"/>
                  <a:gd name="T11" fmla="*/ 125 h 125"/>
                  <a:gd name="T12" fmla="*/ 0 w 151"/>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51" h="125">
                    <a:moveTo>
                      <a:pt x="0" y="125"/>
                    </a:moveTo>
                    <a:lnTo>
                      <a:pt x="0" y="2"/>
                    </a:lnTo>
                    <a:lnTo>
                      <a:pt x="88" y="0"/>
                    </a:lnTo>
                    <a:lnTo>
                      <a:pt x="149" y="0"/>
                    </a:lnTo>
                    <a:lnTo>
                      <a:pt x="151" y="123"/>
                    </a:lnTo>
                    <a:lnTo>
                      <a:pt x="30" y="125"/>
                    </a:lnTo>
                    <a:lnTo>
                      <a:pt x="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5" name="Freeform 1476"/>
              <p:cNvSpPr>
                <a:spLocks/>
              </p:cNvSpPr>
              <p:nvPr/>
            </p:nvSpPr>
            <p:spPr bwMode="auto">
              <a:xfrm>
                <a:off x="14063" y="11743"/>
                <a:ext cx="121" cy="123"/>
              </a:xfrm>
              <a:custGeom>
                <a:avLst/>
                <a:gdLst>
                  <a:gd name="T0" fmla="*/ 2 w 121"/>
                  <a:gd name="T1" fmla="*/ 123 h 123"/>
                  <a:gd name="T2" fmla="*/ 0 w 121"/>
                  <a:gd name="T3" fmla="*/ 0 h 123"/>
                  <a:gd name="T4" fmla="*/ 60 w 121"/>
                  <a:gd name="T5" fmla="*/ 0 h 123"/>
                  <a:gd name="T6" fmla="*/ 117 w 121"/>
                  <a:gd name="T7" fmla="*/ 0 h 123"/>
                  <a:gd name="T8" fmla="*/ 121 w 121"/>
                  <a:gd name="T9" fmla="*/ 121 h 123"/>
                  <a:gd name="T10" fmla="*/ 92 w 121"/>
                  <a:gd name="T11" fmla="*/ 123 h 123"/>
                  <a:gd name="T12" fmla="*/ 2 w 12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2" y="123"/>
                    </a:moveTo>
                    <a:lnTo>
                      <a:pt x="0" y="0"/>
                    </a:lnTo>
                    <a:lnTo>
                      <a:pt x="60" y="0"/>
                    </a:lnTo>
                    <a:lnTo>
                      <a:pt x="117" y="0"/>
                    </a:lnTo>
                    <a:lnTo>
                      <a:pt x="121" y="121"/>
                    </a:lnTo>
                    <a:lnTo>
                      <a:pt x="92" y="123"/>
                    </a:lnTo>
                    <a:lnTo>
                      <a:pt x="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6" name="Freeform 1477"/>
              <p:cNvSpPr>
                <a:spLocks/>
              </p:cNvSpPr>
              <p:nvPr/>
            </p:nvSpPr>
            <p:spPr bwMode="auto">
              <a:xfrm>
                <a:off x="14180" y="11741"/>
                <a:ext cx="125" cy="123"/>
              </a:xfrm>
              <a:custGeom>
                <a:avLst/>
                <a:gdLst>
                  <a:gd name="T0" fmla="*/ 94 w 125"/>
                  <a:gd name="T1" fmla="*/ 123 h 123"/>
                  <a:gd name="T2" fmla="*/ 4 w 125"/>
                  <a:gd name="T3" fmla="*/ 123 h 123"/>
                  <a:gd name="T4" fmla="*/ 0 w 125"/>
                  <a:gd name="T5" fmla="*/ 2 h 123"/>
                  <a:gd name="T6" fmla="*/ 62 w 125"/>
                  <a:gd name="T7" fmla="*/ 0 h 123"/>
                  <a:gd name="T8" fmla="*/ 123 w 125"/>
                  <a:gd name="T9" fmla="*/ 0 h 123"/>
                  <a:gd name="T10" fmla="*/ 125 w 125"/>
                  <a:gd name="T11" fmla="*/ 123 h 123"/>
                  <a:gd name="T12" fmla="*/ 94 w 125"/>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5" h="123">
                    <a:moveTo>
                      <a:pt x="94" y="123"/>
                    </a:moveTo>
                    <a:lnTo>
                      <a:pt x="4" y="123"/>
                    </a:lnTo>
                    <a:lnTo>
                      <a:pt x="0" y="2"/>
                    </a:lnTo>
                    <a:lnTo>
                      <a:pt x="62" y="0"/>
                    </a:lnTo>
                    <a:lnTo>
                      <a:pt x="123" y="0"/>
                    </a:lnTo>
                    <a:lnTo>
                      <a:pt x="125" y="123"/>
                    </a:lnTo>
                    <a:lnTo>
                      <a:pt x="9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7" name="Freeform 1478"/>
              <p:cNvSpPr>
                <a:spLocks/>
              </p:cNvSpPr>
              <p:nvPr/>
            </p:nvSpPr>
            <p:spPr bwMode="auto">
              <a:xfrm>
                <a:off x="14303" y="11739"/>
                <a:ext cx="123" cy="125"/>
              </a:xfrm>
              <a:custGeom>
                <a:avLst/>
                <a:gdLst>
                  <a:gd name="T0" fmla="*/ 123 w 123"/>
                  <a:gd name="T1" fmla="*/ 121 h 125"/>
                  <a:gd name="T2" fmla="*/ 94 w 123"/>
                  <a:gd name="T3" fmla="*/ 123 h 125"/>
                  <a:gd name="T4" fmla="*/ 2 w 123"/>
                  <a:gd name="T5" fmla="*/ 125 h 125"/>
                  <a:gd name="T6" fmla="*/ 0 w 123"/>
                  <a:gd name="T7" fmla="*/ 2 h 125"/>
                  <a:gd name="T8" fmla="*/ 60 w 123"/>
                  <a:gd name="T9" fmla="*/ 0 h 125"/>
                  <a:gd name="T10" fmla="*/ 121 w 123"/>
                  <a:gd name="T11" fmla="*/ 0 h 125"/>
                  <a:gd name="T12" fmla="*/ 123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123" y="121"/>
                    </a:moveTo>
                    <a:lnTo>
                      <a:pt x="94" y="123"/>
                    </a:lnTo>
                    <a:lnTo>
                      <a:pt x="2" y="125"/>
                    </a:lnTo>
                    <a:lnTo>
                      <a:pt x="0" y="2"/>
                    </a:lnTo>
                    <a:lnTo>
                      <a:pt x="60" y="0"/>
                    </a:lnTo>
                    <a:lnTo>
                      <a:pt x="121" y="0"/>
                    </a:lnTo>
                    <a:lnTo>
                      <a:pt x="123"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8" name="Freeform 1479"/>
              <p:cNvSpPr>
                <a:spLocks/>
              </p:cNvSpPr>
              <p:nvPr/>
            </p:nvSpPr>
            <p:spPr bwMode="auto">
              <a:xfrm>
                <a:off x="14543" y="11732"/>
                <a:ext cx="127" cy="124"/>
              </a:xfrm>
              <a:custGeom>
                <a:avLst/>
                <a:gdLst>
                  <a:gd name="T0" fmla="*/ 127 w 127"/>
                  <a:gd name="T1" fmla="*/ 121 h 124"/>
                  <a:gd name="T2" fmla="*/ 6 w 127"/>
                  <a:gd name="T3" fmla="*/ 124 h 124"/>
                  <a:gd name="T4" fmla="*/ 0 w 127"/>
                  <a:gd name="T5" fmla="*/ 3 h 124"/>
                  <a:gd name="T6" fmla="*/ 62 w 127"/>
                  <a:gd name="T7" fmla="*/ 2 h 124"/>
                  <a:gd name="T8" fmla="*/ 119 w 127"/>
                  <a:gd name="T9" fmla="*/ 0 h 124"/>
                  <a:gd name="T10" fmla="*/ 127 w 127"/>
                  <a:gd name="T11" fmla="*/ 121 h 124"/>
                </a:gdLst>
                <a:ahLst/>
                <a:cxnLst>
                  <a:cxn ang="0">
                    <a:pos x="T0" y="T1"/>
                  </a:cxn>
                  <a:cxn ang="0">
                    <a:pos x="T2" y="T3"/>
                  </a:cxn>
                  <a:cxn ang="0">
                    <a:pos x="T4" y="T5"/>
                  </a:cxn>
                  <a:cxn ang="0">
                    <a:pos x="T6" y="T7"/>
                  </a:cxn>
                  <a:cxn ang="0">
                    <a:pos x="T8" y="T9"/>
                  </a:cxn>
                  <a:cxn ang="0">
                    <a:pos x="T10" y="T11"/>
                  </a:cxn>
                </a:cxnLst>
                <a:rect l="0" t="0" r="r" b="b"/>
                <a:pathLst>
                  <a:path w="127" h="124">
                    <a:moveTo>
                      <a:pt x="127" y="121"/>
                    </a:moveTo>
                    <a:lnTo>
                      <a:pt x="6" y="124"/>
                    </a:lnTo>
                    <a:lnTo>
                      <a:pt x="0" y="3"/>
                    </a:lnTo>
                    <a:lnTo>
                      <a:pt x="62" y="2"/>
                    </a:lnTo>
                    <a:lnTo>
                      <a:pt x="119" y="0"/>
                    </a:lnTo>
                    <a:lnTo>
                      <a:pt x="127"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9" name="Freeform 1480"/>
              <p:cNvSpPr>
                <a:spLocks/>
              </p:cNvSpPr>
              <p:nvPr/>
            </p:nvSpPr>
            <p:spPr bwMode="auto">
              <a:xfrm>
                <a:off x="14424" y="11735"/>
                <a:ext cx="125" cy="125"/>
              </a:xfrm>
              <a:custGeom>
                <a:avLst/>
                <a:gdLst>
                  <a:gd name="T0" fmla="*/ 94 w 125"/>
                  <a:gd name="T1" fmla="*/ 121 h 125"/>
                  <a:gd name="T2" fmla="*/ 2 w 125"/>
                  <a:gd name="T3" fmla="*/ 125 h 125"/>
                  <a:gd name="T4" fmla="*/ 0 w 125"/>
                  <a:gd name="T5" fmla="*/ 4 h 125"/>
                  <a:gd name="T6" fmla="*/ 60 w 125"/>
                  <a:gd name="T7" fmla="*/ 2 h 125"/>
                  <a:gd name="T8" fmla="*/ 119 w 125"/>
                  <a:gd name="T9" fmla="*/ 0 h 125"/>
                  <a:gd name="T10" fmla="*/ 125 w 125"/>
                  <a:gd name="T11" fmla="*/ 121 h 125"/>
                  <a:gd name="T12" fmla="*/ 94 w 125"/>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5" h="125">
                    <a:moveTo>
                      <a:pt x="94" y="121"/>
                    </a:moveTo>
                    <a:lnTo>
                      <a:pt x="2" y="125"/>
                    </a:lnTo>
                    <a:lnTo>
                      <a:pt x="0" y="4"/>
                    </a:lnTo>
                    <a:lnTo>
                      <a:pt x="60" y="2"/>
                    </a:lnTo>
                    <a:lnTo>
                      <a:pt x="119" y="0"/>
                    </a:lnTo>
                    <a:lnTo>
                      <a:pt x="125" y="121"/>
                    </a:lnTo>
                    <a:lnTo>
                      <a:pt x="94"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0" name="Freeform 1481"/>
              <p:cNvSpPr>
                <a:spLocks/>
              </p:cNvSpPr>
              <p:nvPr/>
            </p:nvSpPr>
            <p:spPr bwMode="auto">
              <a:xfrm>
                <a:off x="13564" y="11785"/>
                <a:ext cx="123" cy="123"/>
              </a:xfrm>
              <a:custGeom>
                <a:avLst/>
                <a:gdLst>
                  <a:gd name="T0" fmla="*/ 123 w 123"/>
                  <a:gd name="T1" fmla="*/ 123 h 123"/>
                  <a:gd name="T2" fmla="*/ 31 w 123"/>
                  <a:gd name="T3" fmla="*/ 123 h 123"/>
                  <a:gd name="T4" fmla="*/ 0 w 123"/>
                  <a:gd name="T5" fmla="*/ 121 h 123"/>
                  <a:gd name="T6" fmla="*/ 2 w 123"/>
                  <a:gd name="T7" fmla="*/ 0 h 123"/>
                  <a:gd name="T8" fmla="*/ 52 w 123"/>
                  <a:gd name="T9" fmla="*/ 0 h 123"/>
                  <a:gd name="T10" fmla="*/ 123 w 123"/>
                  <a:gd name="T11" fmla="*/ 0 h 123"/>
                  <a:gd name="T12" fmla="*/ 123 w 123"/>
                  <a:gd name="T13" fmla="*/ 27 h 123"/>
                  <a:gd name="T14" fmla="*/ 123 w 123"/>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3">
                    <a:moveTo>
                      <a:pt x="123" y="123"/>
                    </a:moveTo>
                    <a:lnTo>
                      <a:pt x="31" y="123"/>
                    </a:lnTo>
                    <a:lnTo>
                      <a:pt x="0" y="121"/>
                    </a:lnTo>
                    <a:lnTo>
                      <a:pt x="2" y="0"/>
                    </a:lnTo>
                    <a:lnTo>
                      <a:pt x="52" y="0"/>
                    </a:lnTo>
                    <a:lnTo>
                      <a:pt x="123" y="0"/>
                    </a:lnTo>
                    <a:lnTo>
                      <a:pt x="123" y="27"/>
                    </a:lnTo>
                    <a:lnTo>
                      <a:pt x="12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1" name="Freeform 1482"/>
              <p:cNvSpPr>
                <a:spLocks/>
              </p:cNvSpPr>
              <p:nvPr/>
            </p:nvSpPr>
            <p:spPr bwMode="auto">
              <a:xfrm>
                <a:off x="13476" y="11785"/>
                <a:ext cx="90" cy="123"/>
              </a:xfrm>
              <a:custGeom>
                <a:avLst/>
                <a:gdLst>
                  <a:gd name="T0" fmla="*/ 29 w 90"/>
                  <a:gd name="T1" fmla="*/ 123 h 123"/>
                  <a:gd name="T2" fmla="*/ 0 w 90"/>
                  <a:gd name="T3" fmla="*/ 121 h 123"/>
                  <a:gd name="T4" fmla="*/ 0 w 90"/>
                  <a:gd name="T5" fmla="*/ 0 h 123"/>
                  <a:gd name="T6" fmla="*/ 90 w 90"/>
                  <a:gd name="T7" fmla="*/ 0 h 123"/>
                  <a:gd name="T8" fmla="*/ 88 w 90"/>
                  <a:gd name="T9" fmla="*/ 121 h 123"/>
                  <a:gd name="T10" fmla="*/ 29 w 90"/>
                  <a:gd name="T11" fmla="*/ 123 h 123"/>
                </a:gdLst>
                <a:ahLst/>
                <a:cxnLst>
                  <a:cxn ang="0">
                    <a:pos x="T0" y="T1"/>
                  </a:cxn>
                  <a:cxn ang="0">
                    <a:pos x="T2" y="T3"/>
                  </a:cxn>
                  <a:cxn ang="0">
                    <a:pos x="T4" y="T5"/>
                  </a:cxn>
                  <a:cxn ang="0">
                    <a:pos x="T6" y="T7"/>
                  </a:cxn>
                  <a:cxn ang="0">
                    <a:pos x="T8" y="T9"/>
                  </a:cxn>
                  <a:cxn ang="0">
                    <a:pos x="T10" y="T11"/>
                  </a:cxn>
                </a:cxnLst>
                <a:rect l="0" t="0" r="r" b="b"/>
                <a:pathLst>
                  <a:path w="90" h="123">
                    <a:moveTo>
                      <a:pt x="29" y="123"/>
                    </a:moveTo>
                    <a:lnTo>
                      <a:pt x="0" y="121"/>
                    </a:lnTo>
                    <a:lnTo>
                      <a:pt x="0" y="0"/>
                    </a:lnTo>
                    <a:lnTo>
                      <a:pt x="90" y="0"/>
                    </a:lnTo>
                    <a:lnTo>
                      <a:pt x="88" y="121"/>
                    </a:lnTo>
                    <a:lnTo>
                      <a:pt x="29"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2" name="Freeform 1483"/>
              <p:cNvSpPr>
                <a:spLocks/>
              </p:cNvSpPr>
              <p:nvPr/>
            </p:nvSpPr>
            <p:spPr bwMode="auto">
              <a:xfrm>
                <a:off x="13353" y="11783"/>
                <a:ext cx="123" cy="123"/>
              </a:xfrm>
              <a:custGeom>
                <a:avLst/>
                <a:gdLst>
                  <a:gd name="T0" fmla="*/ 0 w 123"/>
                  <a:gd name="T1" fmla="*/ 123 h 123"/>
                  <a:gd name="T2" fmla="*/ 0 w 123"/>
                  <a:gd name="T3" fmla="*/ 60 h 123"/>
                  <a:gd name="T4" fmla="*/ 2 w 123"/>
                  <a:gd name="T5" fmla="*/ 0 h 123"/>
                  <a:gd name="T6" fmla="*/ 123 w 123"/>
                  <a:gd name="T7" fmla="*/ 2 h 123"/>
                  <a:gd name="T8" fmla="*/ 123 w 123"/>
                  <a:gd name="T9" fmla="*/ 123 h 123"/>
                  <a:gd name="T10" fmla="*/ 0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0" y="123"/>
                    </a:moveTo>
                    <a:lnTo>
                      <a:pt x="0" y="60"/>
                    </a:lnTo>
                    <a:lnTo>
                      <a:pt x="2" y="0"/>
                    </a:lnTo>
                    <a:lnTo>
                      <a:pt x="123" y="2"/>
                    </a:lnTo>
                    <a:lnTo>
                      <a:pt x="123" y="123"/>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3" name="Freeform 1484"/>
              <p:cNvSpPr>
                <a:spLocks/>
              </p:cNvSpPr>
              <p:nvPr/>
            </p:nvSpPr>
            <p:spPr bwMode="auto">
              <a:xfrm>
                <a:off x="12253" y="11739"/>
                <a:ext cx="171" cy="131"/>
              </a:xfrm>
              <a:custGeom>
                <a:avLst/>
                <a:gdLst>
                  <a:gd name="T0" fmla="*/ 19 w 171"/>
                  <a:gd name="T1" fmla="*/ 123 h 131"/>
                  <a:gd name="T2" fmla="*/ 0 w 171"/>
                  <a:gd name="T3" fmla="*/ 121 h 131"/>
                  <a:gd name="T4" fmla="*/ 5 w 171"/>
                  <a:gd name="T5" fmla="*/ 29 h 131"/>
                  <a:gd name="T6" fmla="*/ 21 w 171"/>
                  <a:gd name="T7" fmla="*/ 29 h 131"/>
                  <a:gd name="T8" fmla="*/ 21 w 171"/>
                  <a:gd name="T9" fmla="*/ 0 h 131"/>
                  <a:gd name="T10" fmla="*/ 171 w 171"/>
                  <a:gd name="T11" fmla="*/ 10 h 131"/>
                  <a:gd name="T12" fmla="*/ 163 w 171"/>
                  <a:gd name="T13" fmla="*/ 131 h 131"/>
                  <a:gd name="T14" fmla="*/ 19 w 171"/>
                  <a:gd name="T15" fmla="*/ 123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1">
                    <a:moveTo>
                      <a:pt x="19" y="123"/>
                    </a:moveTo>
                    <a:lnTo>
                      <a:pt x="0" y="121"/>
                    </a:lnTo>
                    <a:lnTo>
                      <a:pt x="5" y="29"/>
                    </a:lnTo>
                    <a:lnTo>
                      <a:pt x="21" y="29"/>
                    </a:lnTo>
                    <a:lnTo>
                      <a:pt x="21" y="0"/>
                    </a:lnTo>
                    <a:lnTo>
                      <a:pt x="171" y="10"/>
                    </a:lnTo>
                    <a:lnTo>
                      <a:pt x="163" y="131"/>
                    </a:lnTo>
                    <a:lnTo>
                      <a:pt x="19"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4" name="Freeform 1485"/>
              <p:cNvSpPr>
                <a:spLocks/>
              </p:cNvSpPr>
              <p:nvPr/>
            </p:nvSpPr>
            <p:spPr bwMode="auto">
              <a:xfrm>
                <a:off x="12873" y="11772"/>
                <a:ext cx="123" cy="125"/>
              </a:xfrm>
              <a:custGeom>
                <a:avLst/>
                <a:gdLst>
                  <a:gd name="T0" fmla="*/ 0 w 123"/>
                  <a:gd name="T1" fmla="*/ 121 h 125"/>
                  <a:gd name="T2" fmla="*/ 2 w 123"/>
                  <a:gd name="T3" fmla="*/ 0 h 125"/>
                  <a:gd name="T4" fmla="*/ 8 w 123"/>
                  <a:gd name="T5" fmla="*/ 0 h 125"/>
                  <a:gd name="T6" fmla="*/ 119 w 123"/>
                  <a:gd name="T7" fmla="*/ 4 h 125"/>
                  <a:gd name="T8" fmla="*/ 123 w 123"/>
                  <a:gd name="T9" fmla="*/ 4 h 125"/>
                  <a:gd name="T10" fmla="*/ 119 w 123"/>
                  <a:gd name="T11" fmla="*/ 125 h 125"/>
                  <a:gd name="T12" fmla="*/ 0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1"/>
                    </a:moveTo>
                    <a:lnTo>
                      <a:pt x="2" y="0"/>
                    </a:lnTo>
                    <a:lnTo>
                      <a:pt x="8" y="0"/>
                    </a:lnTo>
                    <a:lnTo>
                      <a:pt x="119" y="4"/>
                    </a:lnTo>
                    <a:lnTo>
                      <a:pt x="123" y="4"/>
                    </a:lnTo>
                    <a:lnTo>
                      <a:pt x="119" y="125"/>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5" name="Freeform 1486"/>
              <p:cNvSpPr>
                <a:spLocks/>
              </p:cNvSpPr>
              <p:nvPr/>
            </p:nvSpPr>
            <p:spPr bwMode="auto">
              <a:xfrm>
                <a:off x="12416" y="11749"/>
                <a:ext cx="159" cy="130"/>
              </a:xfrm>
              <a:custGeom>
                <a:avLst/>
                <a:gdLst>
                  <a:gd name="T0" fmla="*/ 6 w 159"/>
                  <a:gd name="T1" fmla="*/ 123 h 130"/>
                  <a:gd name="T2" fmla="*/ 0 w 159"/>
                  <a:gd name="T3" fmla="*/ 121 h 130"/>
                  <a:gd name="T4" fmla="*/ 8 w 159"/>
                  <a:gd name="T5" fmla="*/ 0 h 130"/>
                  <a:gd name="T6" fmla="*/ 159 w 159"/>
                  <a:gd name="T7" fmla="*/ 10 h 130"/>
                  <a:gd name="T8" fmla="*/ 153 w 159"/>
                  <a:gd name="T9" fmla="*/ 130 h 130"/>
                  <a:gd name="T10" fmla="*/ 6 w 159"/>
                  <a:gd name="T11" fmla="*/ 123 h 130"/>
                </a:gdLst>
                <a:ahLst/>
                <a:cxnLst>
                  <a:cxn ang="0">
                    <a:pos x="T0" y="T1"/>
                  </a:cxn>
                  <a:cxn ang="0">
                    <a:pos x="T2" y="T3"/>
                  </a:cxn>
                  <a:cxn ang="0">
                    <a:pos x="T4" y="T5"/>
                  </a:cxn>
                  <a:cxn ang="0">
                    <a:pos x="T6" y="T7"/>
                  </a:cxn>
                  <a:cxn ang="0">
                    <a:pos x="T8" y="T9"/>
                  </a:cxn>
                  <a:cxn ang="0">
                    <a:pos x="T10" y="T11"/>
                  </a:cxn>
                </a:cxnLst>
                <a:rect l="0" t="0" r="r" b="b"/>
                <a:pathLst>
                  <a:path w="159" h="130">
                    <a:moveTo>
                      <a:pt x="6" y="123"/>
                    </a:moveTo>
                    <a:lnTo>
                      <a:pt x="0" y="121"/>
                    </a:lnTo>
                    <a:lnTo>
                      <a:pt x="8" y="0"/>
                    </a:lnTo>
                    <a:lnTo>
                      <a:pt x="159" y="10"/>
                    </a:lnTo>
                    <a:lnTo>
                      <a:pt x="153" y="130"/>
                    </a:lnTo>
                    <a:lnTo>
                      <a:pt x="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6" name="Freeform 1487"/>
              <p:cNvSpPr>
                <a:spLocks/>
              </p:cNvSpPr>
              <p:nvPr/>
            </p:nvSpPr>
            <p:spPr bwMode="auto">
              <a:xfrm>
                <a:off x="12992" y="11776"/>
                <a:ext cx="125" cy="125"/>
              </a:xfrm>
              <a:custGeom>
                <a:avLst/>
                <a:gdLst>
                  <a:gd name="T0" fmla="*/ 121 w 125"/>
                  <a:gd name="T1" fmla="*/ 125 h 125"/>
                  <a:gd name="T2" fmla="*/ 2 w 125"/>
                  <a:gd name="T3" fmla="*/ 121 h 125"/>
                  <a:gd name="T4" fmla="*/ 0 w 125"/>
                  <a:gd name="T5" fmla="*/ 121 h 125"/>
                  <a:gd name="T6" fmla="*/ 4 w 125"/>
                  <a:gd name="T7" fmla="*/ 0 h 125"/>
                  <a:gd name="T8" fmla="*/ 125 w 125"/>
                  <a:gd name="T9" fmla="*/ 4 h 125"/>
                  <a:gd name="T10" fmla="*/ 121 w 125"/>
                  <a:gd name="T11" fmla="*/ 125 h 125"/>
                </a:gdLst>
                <a:ahLst/>
                <a:cxnLst>
                  <a:cxn ang="0">
                    <a:pos x="T0" y="T1"/>
                  </a:cxn>
                  <a:cxn ang="0">
                    <a:pos x="T2" y="T3"/>
                  </a:cxn>
                  <a:cxn ang="0">
                    <a:pos x="T4" y="T5"/>
                  </a:cxn>
                  <a:cxn ang="0">
                    <a:pos x="T6" y="T7"/>
                  </a:cxn>
                  <a:cxn ang="0">
                    <a:pos x="T8" y="T9"/>
                  </a:cxn>
                  <a:cxn ang="0">
                    <a:pos x="T10" y="T11"/>
                  </a:cxn>
                </a:cxnLst>
                <a:rect l="0" t="0" r="r" b="b"/>
                <a:pathLst>
                  <a:path w="125" h="125">
                    <a:moveTo>
                      <a:pt x="121" y="125"/>
                    </a:moveTo>
                    <a:lnTo>
                      <a:pt x="2" y="121"/>
                    </a:lnTo>
                    <a:lnTo>
                      <a:pt x="0" y="121"/>
                    </a:lnTo>
                    <a:lnTo>
                      <a:pt x="4" y="0"/>
                    </a:lnTo>
                    <a:lnTo>
                      <a:pt x="125" y="4"/>
                    </a:lnTo>
                    <a:lnTo>
                      <a:pt x="121"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7" name="Freeform 1488"/>
              <p:cNvSpPr>
                <a:spLocks/>
              </p:cNvSpPr>
              <p:nvPr/>
            </p:nvSpPr>
            <p:spPr bwMode="auto">
              <a:xfrm>
                <a:off x="12569" y="11759"/>
                <a:ext cx="156" cy="126"/>
              </a:xfrm>
              <a:custGeom>
                <a:avLst/>
                <a:gdLst>
                  <a:gd name="T0" fmla="*/ 35 w 156"/>
                  <a:gd name="T1" fmla="*/ 122 h 126"/>
                  <a:gd name="T2" fmla="*/ 0 w 156"/>
                  <a:gd name="T3" fmla="*/ 120 h 126"/>
                  <a:gd name="T4" fmla="*/ 6 w 156"/>
                  <a:gd name="T5" fmla="*/ 0 h 126"/>
                  <a:gd name="T6" fmla="*/ 156 w 156"/>
                  <a:gd name="T7" fmla="*/ 7 h 126"/>
                  <a:gd name="T8" fmla="*/ 152 w 156"/>
                  <a:gd name="T9" fmla="*/ 126 h 126"/>
                  <a:gd name="T10" fmla="*/ 35 w 156"/>
                  <a:gd name="T11" fmla="*/ 122 h 126"/>
                </a:gdLst>
                <a:ahLst/>
                <a:cxnLst>
                  <a:cxn ang="0">
                    <a:pos x="T0" y="T1"/>
                  </a:cxn>
                  <a:cxn ang="0">
                    <a:pos x="T2" y="T3"/>
                  </a:cxn>
                  <a:cxn ang="0">
                    <a:pos x="T4" y="T5"/>
                  </a:cxn>
                  <a:cxn ang="0">
                    <a:pos x="T6" y="T7"/>
                  </a:cxn>
                  <a:cxn ang="0">
                    <a:pos x="T8" y="T9"/>
                  </a:cxn>
                  <a:cxn ang="0">
                    <a:pos x="T10" y="T11"/>
                  </a:cxn>
                </a:cxnLst>
                <a:rect l="0" t="0" r="r" b="b"/>
                <a:pathLst>
                  <a:path w="156" h="126">
                    <a:moveTo>
                      <a:pt x="35" y="122"/>
                    </a:moveTo>
                    <a:lnTo>
                      <a:pt x="0" y="120"/>
                    </a:lnTo>
                    <a:lnTo>
                      <a:pt x="6" y="0"/>
                    </a:lnTo>
                    <a:lnTo>
                      <a:pt x="156" y="7"/>
                    </a:lnTo>
                    <a:lnTo>
                      <a:pt x="152" y="126"/>
                    </a:lnTo>
                    <a:lnTo>
                      <a:pt x="35" y="1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8" name="Freeform 1489"/>
              <p:cNvSpPr>
                <a:spLocks/>
              </p:cNvSpPr>
              <p:nvPr/>
            </p:nvSpPr>
            <p:spPr bwMode="auto">
              <a:xfrm>
                <a:off x="13113" y="11780"/>
                <a:ext cx="123" cy="124"/>
              </a:xfrm>
              <a:custGeom>
                <a:avLst/>
                <a:gdLst>
                  <a:gd name="T0" fmla="*/ 0 w 123"/>
                  <a:gd name="T1" fmla="*/ 121 h 124"/>
                  <a:gd name="T2" fmla="*/ 4 w 123"/>
                  <a:gd name="T3" fmla="*/ 0 h 124"/>
                  <a:gd name="T4" fmla="*/ 123 w 123"/>
                  <a:gd name="T5" fmla="*/ 3 h 124"/>
                  <a:gd name="T6" fmla="*/ 123 w 123"/>
                  <a:gd name="T7" fmla="*/ 63 h 124"/>
                  <a:gd name="T8" fmla="*/ 121 w 123"/>
                  <a:gd name="T9" fmla="*/ 124 h 124"/>
                  <a:gd name="T10" fmla="*/ 0 w 123"/>
                  <a:gd name="T11" fmla="*/ 121 h 124"/>
                </a:gdLst>
                <a:ahLst/>
                <a:cxnLst>
                  <a:cxn ang="0">
                    <a:pos x="T0" y="T1"/>
                  </a:cxn>
                  <a:cxn ang="0">
                    <a:pos x="T2" y="T3"/>
                  </a:cxn>
                  <a:cxn ang="0">
                    <a:pos x="T4" y="T5"/>
                  </a:cxn>
                  <a:cxn ang="0">
                    <a:pos x="T6" y="T7"/>
                  </a:cxn>
                  <a:cxn ang="0">
                    <a:pos x="T8" y="T9"/>
                  </a:cxn>
                  <a:cxn ang="0">
                    <a:pos x="T10" y="T11"/>
                  </a:cxn>
                </a:cxnLst>
                <a:rect l="0" t="0" r="r" b="b"/>
                <a:pathLst>
                  <a:path w="123" h="124">
                    <a:moveTo>
                      <a:pt x="0" y="121"/>
                    </a:moveTo>
                    <a:lnTo>
                      <a:pt x="4" y="0"/>
                    </a:lnTo>
                    <a:lnTo>
                      <a:pt x="123" y="3"/>
                    </a:lnTo>
                    <a:lnTo>
                      <a:pt x="123" y="63"/>
                    </a:lnTo>
                    <a:lnTo>
                      <a:pt x="121" y="124"/>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9" name="Freeform 1490"/>
              <p:cNvSpPr>
                <a:spLocks/>
              </p:cNvSpPr>
              <p:nvPr/>
            </p:nvSpPr>
            <p:spPr bwMode="auto">
              <a:xfrm>
                <a:off x="12721" y="11766"/>
                <a:ext cx="154" cy="127"/>
              </a:xfrm>
              <a:custGeom>
                <a:avLst/>
                <a:gdLst>
                  <a:gd name="T0" fmla="*/ 0 w 154"/>
                  <a:gd name="T1" fmla="*/ 119 h 127"/>
                  <a:gd name="T2" fmla="*/ 4 w 154"/>
                  <a:gd name="T3" fmla="*/ 0 h 127"/>
                  <a:gd name="T4" fmla="*/ 31 w 154"/>
                  <a:gd name="T5" fmla="*/ 0 h 127"/>
                  <a:gd name="T6" fmla="*/ 154 w 154"/>
                  <a:gd name="T7" fmla="*/ 6 h 127"/>
                  <a:gd name="T8" fmla="*/ 152 w 154"/>
                  <a:gd name="T9" fmla="*/ 127 h 127"/>
                  <a:gd name="T10" fmla="*/ 2 w 154"/>
                  <a:gd name="T11" fmla="*/ 121 h 127"/>
                  <a:gd name="T12" fmla="*/ 0 w 154"/>
                  <a:gd name="T13" fmla="*/ 119 h 127"/>
                </a:gdLst>
                <a:ahLst/>
                <a:cxnLst>
                  <a:cxn ang="0">
                    <a:pos x="T0" y="T1"/>
                  </a:cxn>
                  <a:cxn ang="0">
                    <a:pos x="T2" y="T3"/>
                  </a:cxn>
                  <a:cxn ang="0">
                    <a:pos x="T4" y="T5"/>
                  </a:cxn>
                  <a:cxn ang="0">
                    <a:pos x="T6" y="T7"/>
                  </a:cxn>
                  <a:cxn ang="0">
                    <a:pos x="T8" y="T9"/>
                  </a:cxn>
                  <a:cxn ang="0">
                    <a:pos x="T10" y="T11"/>
                  </a:cxn>
                  <a:cxn ang="0">
                    <a:pos x="T12" y="T13"/>
                  </a:cxn>
                </a:cxnLst>
                <a:rect l="0" t="0" r="r" b="b"/>
                <a:pathLst>
                  <a:path w="154" h="127">
                    <a:moveTo>
                      <a:pt x="0" y="119"/>
                    </a:moveTo>
                    <a:lnTo>
                      <a:pt x="4" y="0"/>
                    </a:lnTo>
                    <a:lnTo>
                      <a:pt x="31" y="0"/>
                    </a:lnTo>
                    <a:lnTo>
                      <a:pt x="154" y="6"/>
                    </a:lnTo>
                    <a:lnTo>
                      <a:pt x="152" y="127"/>
                    </a:lnTo>
                    <a:lnTo>
                      <a:pt x="2" y="121"/>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0" name="Freeform 1491"/>
              <p:cNvSpPr>
                <a:spLocks/>
              </p:cNvSpPr>
              <p:nvPr/>
            </p:nvSpPr>
            <p:spPr bwMode="auto">
              <a:xfrm>
                <a:off x="13687" y="11801"/>
                <a:ext cx="123" cy="128"/>
              </a:xfrm>
              <a:custGeom>
                <a:avLst/>
                <a:gdLst>
                  <a:gd name="T0" fmla="*/ 0 w 123"/>
                  <a:gd name="T1" fmla="*/ 107 h 128"/>
                  <a:gd name="T2" fmla="*/ 0 w 123"/>
                  <a:gd name="T3" fmla="*/ 11 h 128"/>
                  <a:gd name="T4" fmla="*/ 63 w 123"/>
                  <a:gd name="T5" fmla="*/ 9 h 128"/>
                  <a:gd name="T6" fmla="*/ 65 w 123"/>
                  <a:gd name="T7" fmla="*/ 0 h 128"/>
                  <a:gd name="T8" fmla="*/ 75 w 123"/>
                  <a:gd name="T9" fmla="*/ 0 h 128"/>
                  <a:gd name="T10" fmla="*/ 81 w 123"/>
                  <a:gd name="T11" fmla="*/ 7 h 128"/>
                  <a:gd name="T12" fmla="*/ 83 w 123"/>
                  <a:gd name="T13" fmla="*/ 17 h 128"/>
                  <a:gd name="T14" fmla="*/ 90 w 123"/>
                  <a:gd name="T15" fmla="*/ 19 h 128"/>
                  <a:gd name="T16" fmla="*/ 94 w 123"/>
                  <a:gd name="T17" fmla="*/ 25 h 128"/>
                  <a:gd name="T18" fmla="*/ 106 w 123"/>
                  <a:gd name="T19" fmla="*/ 29 h 128"/>
                  <a:gd name="T20" fmla="*/ 106 w 123"/>
                  <a:gd name="T21" fmla="*/ 44 h 128"/>
                  <a:gd name="T22" fmla="*/ 102 w 123"/>
                  <a:gd name="T23" fmla="*/ 52 h 128"/>
                  <a:gd name="T24" fmla="*/ 107 w 123"/>
                  <a:gd name="T25" fmla="*/ 67 h 128"/>
                  <a:gd name="T26" fmla="*/ 123 w 123"/>
                  <a:gd name="T27" fmla="*/ 92 h 128"/>
                  <a:gd name="T28" fmla="*/ 117 w 123"/>
                  <a:gd name="T29" fmla="*/ 105 h 128"/>
                  <a:gd name="T30" fmla="*/ 117 w 123"/>
                  <a:gd name="T31" fmla="*/ 113 h 128"/>
                  <a:gd name="T32" fmla="*/ 121 w 123"/>
                  <a:gd name="T33" fmla="*/ 123 h 128"/>
                  <a:gd name="T34" fmla="*/ 111 w 123"/>
                  <a:gd name="T35" fmla="*/ 125 h 128"/>
                  <a:gd name="T36" fmla="*/ 111 w 123"/>
                  <a:gd name="T37" fmla="*/ 128 h 128"/>
                  <a:gd name="T38" fmla="*/ 29 w 123"/>
                  <a:gd name="T39" fmla="*/ 128 h 128"/>
                  <a:gd name="T40" fmla="*/ 29 w 123"/>
                  <a:gd name="T41" fmla="*/ 109 h 128"/>
                  <a:gd name="T42" fmla="*/ 0 w 123"/>
                  <a:gd name="T43"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128">
                    <a:moveTo>
                      <a:pt x="0" y="107"/>
                    </a:moveTo>
                    <a:lnTo>
                      <a:pt x="0" y="11"/>
                    </a:lnTo>
                    <a:lnTo>
                      <a:pt x="63" y="9"/>
                    </a:lnTo>
                    <a:lnTo>
                      <a:pt x="65" y="0"/>
                    </a:lnTo>
                    <a:lnTo>
                      <a:pt x="75" y="0"/>
                    </a:lnTo>
                    <a:lnTo>
                      <a:pt x="81" y="7"/>
                    </a:lnTo>
                    <a:lnTo>
                      <a:pt x="83" y="17"/>
                    </a:lnTo>
                    <a:lnTo>
                      <a:pt x="90" y="19"/>
                    </a:lnTo>
                    <a:lnTo>
                      <a:pt x="94" y="25"/>
                    </a:lnTo>
                    <a:lnTo>
                      <a:pt x="106" y="29"/>
                    </a:lnTo>
                    <a:lnTo>
                      <a:pt x="106" y="44"/>
                    </a:lnTo>
                    <a:lnTo>
                      <a:pt x="102" y="52"/>
                    </a:lnTo>
                    <a:lnTo>
                      <a:pt x="107" y="67"/>
                    </a:lnTo>
                    <a:lnTo>
                      <a:pt x="123" y="92"/>
                    </a:lnTo>
                    <a:lnTo>
                      <a:pt x="117" y="105"/>
                    </a:lnTo>
                    <a:lnTo>
                      <a:pt x="117" y="113"/>
                    </a:lnTo>
                    <a:lnTo>
                      <a:pt x="121" y="123"/>
                    </a:lnTo>
                    <a:lnTo>
                      <a:pt x="111" y="125"/>
                    </a:lnTo>
                    <a:lnTo>
                      <a:pt x="111" y="128"/>
                    </a:lnTo>
                    <a:lnTo>
                      <a:pt x="29" y="128"/>
                    </a:lnTo>
                    <a:lnTo>
                      <a:pt x="29" y="109"/>
                    </a:lnTo>
                    <a:lnTo>
                      <a:pt x="0"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1" name="Freeform 1492"/>
              <p:cNvSpPr>
                <a:spLocks/>
              </p:cNvSpPr>
              <p:nvPr/>
            </p:nvSpPr>
            <p:spPr bwMode="auto">
              <a:xfrm>
                <a:off x="15152" y="11760"/>
                <a:ext cx="198" cy="114"/>
              </a:xfrm>
              <a:custGeom>
                <a:avLst/>
                <a:gdLst>
                  <a:gd name="T0" fmla="*/ 4 w 198"/>
                  <a:gd name="T1" fmla="*/ 104 h 114"/>
                  <a:gd name="T2" fmla="*/ 2 w 198"/>
                  <a:gd name="T3" fmla="*/ 41 h 114"/>
                  <a:gd name="T4" fmla="*/ 0 w 198"/>
                  <a:gd name="T5" fmla="*/ 10 h 114"/>
                  <a:gd name="T6" fmla="*/ 194 w 198"/>
                  <a:gd name="T7" fmla="*/ 0 h 114"/>
                  <a:gd name="T8" fmla="*/ 198 w 198"/>
                  <a:gd name="T9" fmla="*/ 18 h 114"/>
                  <a:gd name="T10" fmla="*/ 196 w 198"/>
                  <a:gd name="T11" fmla="*/ 37 h 114"/>
                  <a:gd name="T12" fmla="*/ 186 w 198"/>
                  <a:gd name="T13" fmla="*/ 81 h 114"/>
                  <a:gd name="T14" fmla="*/ 173 w 198"/>
                  <a:gd name="T15" fmla="*/ 91 h 114"/>
                  <a:gd name="T16" fmla="*/ 159 w 198"/>
                  <a:gd name="T17" fmla="*/ 100 h 114"/>
                  <a:gd name="T18" fmla="*/ 155 w 198"/>
                  <a:gd name="T19" fmla="*/ 112 h 114"/>
                  <a:gd name="T20" fmla="*/ 138 w 198"/>
                  <a:gd name="T21" fmla="*/ 110 h 114"/>
                  <a:gd name="T22" fmla="*/ 130 w 198"/>
                  <a:gd name="T23" fmla="*/ 100 h 114"/>
                  <a:gd name="T24" fmla="*/ 106 w 198"/>
                  <a:gd name="T25" fmla="*/ 96 h 114"/>
                  <a:gd name="T26" fmla="*/ 98 w 198"/>
                  <a:gd name="T27" fmla="*/ 102 h 114"/>
                  <a:gd name="T28" fmla="*/ 67 w 198"/>
                  <a:gd name="T29" fmla="*/ 104 h 114"/>
                  <a:gd name="T30" fmla="*/ 54 w 198"/>
                  <a:gd name="T31" fmla="*/ 114 h 114"/>
                  <a:gd name="T32" fmla="*/ 48 w 198"/>
                  <a:gd name="T33" fmla="*/ 112 h 114"/>
                  <a:gd name="T34" fmla="*/ 38 w 198"/>
                  <a:gd name="T35" fmla="*/ 102 h 114"/>
                  <a:gd name="T36" fmla="*/ 4 w 198"/>
                  <a:gd name="T37"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14">
                    <a:moveTo>
                      <a:pt x="4" y="104"/>
                    </a:moveTo>
                    <a:lnTo>
                      <a:pt x="2" y="41"/>
                    </a:lnTo>
                    <a:lnTo>
                      <a:pt x="0" y="10"/>
                    </a:lnTo>
                    <a:lnTo>
                      <a:pt x="194" y="0"/>
                    </a:lnTo>
                    <a:lnTo>
                      <a:pt x="198" y="18"/>
                    </a:lnTo>
                    <a:lnTo>
                      <a:pt x="196" y="37"/>
                    </a:lnTo>
                    <a:lnTo>
                      <a:pt x="186" y="81"/>
                    </a:lnTo>
                    <a:lnTo>
                      <a:pt x="173" y="91"/>
                    </a:lnTo>
                    <a:lnTo>
                      <a:pt x="159" y="100"/>
                    </a:lnTo>
                    <a:lnTo>
                      <a:pt x="155" y="112"/>
                    </a:lnTo>
                    <a:lnTo>
                      <a:pt x="138" y="110"/>
                    </a:lnTo>
                    <a:lnTo>
                      <a:pt x="130" y="100"/>
                    </a:lnTo>
                    <a:lnTo>
                      <a:pt x="106" y="96"/>
                    </a:lnTo>
                    <a:lnTo>
                      <a:pt x="98" y="102"/>
                    </a:lnTo>
                    <a:lnTo>
                      <a:pt x="67" y="104"/>
                    </a:lnTo>
                    <a:lnTo>
                      <a:pt x="54" y="114"/>
                    </a:lnTo>
                    <a:lnTo>
                      <a:pt x="48" y="112"/>
                    </a:lnTo>
                    <a:lnTo>
                      <a:pt x="38" y="102"/>
                    </a:lnTo>
                    <a:lnTo>
                      <a:pt x="4"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2" name="Freeform 1493"/>
              <p:cNvSpPr>
                <a:spLocks/>
              </p:cNvSpPr>
              <p:nvPr/>
            </p:nvSpPr>
            <p:spPr bwMode="auto">
              <a:xfrm>
                <a:off x="12093" y="11759"/>
                <a:ext cx="179" cy="284"/>
              </a:xfrm>
              <a:custGeom>
                <a:avLst/>
                <a:gdLst>
                  <a:gd name="T0" fmla="*/ 150 w 179"/>
                  <a:gd name="T1" fmla="*/ 284 h 284"/>
                  <a:gd name="T2" fmla="*/ 6 w 179"/>
                  <a:gd name="T3" fmla="*/ 276 h 284"/>
                  <a:gd name="T4" fmla="*/ 10 w 179"/>
                  <a:gd name="T5" fmla="*/ 213 h 284"/>
                  <a:gd name="T6" fmla="*/ 4 w 179"/>
                  <a:gd name="T7" fmla="*/ 211 h 284"/>
                  <a:gd name="T8" fmla="*/ 4 w 179"/>
                  <a:gd name="T9" fmla="*/ 199 h 284"/>
                  <a:gd name="T10" fmla="*/ 10 w 179"/>
                  <a:gd name="T11" fmla="*/ 92 h 284"/>
                  <a:gd name="T12" fmla="*/ 4 w 179"/>
                  <a:gd name="T13" fmla="*/ 90 h 284"/>
                  <a:gd name="T14" fmla="*/ 0 w 179"/>
                  <a:gd name="T15" fmla="*/ 67 h 284"/>
                  <a:gd name="T16" fmla="*/ 6 w 179"/>
                  <a:gd name="T17" fmla="*/ 0 h 284"/>
                  <a:gd name="T18" fmla="*/ 165 w 179"/>
                  <a:gd name="T19" fmla="*/ 9 h 284"/>
                  <a:gd name="T20" fmla="*/ 160 w 179"/>
                  <a:gd name="T21" fmla="*/ 101 h 284"/>
                  <a:gd name="T22" fmla="*/ 179 w 179"/>
                  <a:gd name="T23" fmla="*/ 103 h 284"/>
                  <a:gd name="T24" fmla="*/ 173 w 179"/>
                  <a:gd name="T25" fmla="*/ 226 h 284"/>
                  <a:gd name="T26" fmla="*/ 154 w 179"/>
                  <a:gd name="T27" fmla="*/ 226 h 284"/>
                  <a:gd name="T28" fmla="*/ 150 w 179"/>
                  <a:gd name="T29"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84">
                    <a:moveTo>
                      <a:pt x="150" y="284"/>
                    </a:moveTo>
                    <a:lnTo>
                      <a:pt x="6" y="276"/>
                    </a:lnTo>
                    <a:lnTo>
                      <a:pt x="10" y="213"/>
                    </a:lnTo>
                    <a:lnTo>
                      <a:pt x="4" y="211"/>
                    </a:lnTo>
                    <a:lnTo>
                      <a:pt x="4" y="199"/>
                    </a:lnTo>
                    <a:lnTo>
                      <a:pt x="10" y="92"/>
                    </a:lnTo>
                    <a:lnTo>
                      <a:pt x="4" y="90"/>
                    </a:lnTo>
                    <a:lnTo>
                      <a:pt x="0" y="67"/>
                    </a:lnTo>
                    <a:lnTo>
                      <a:pt x="6" y="0"/>
                    </a:lnTo>
                    <a:lnTo>
                      <a:pt x="165" y="9"/>
                    </a:lnTo>
                    <a:lnTo>
                      <a:pt x="160" y="101"/>
                    </a:lnTo>
                    <a:lnTo>
                      <a:pt x="179" y="103"/>
                    </a:lnTo>
                    <a:lnTo>
                      <a:pt x="173" y="226"/>
                    </a:lnTo>
                    <a:lnTo>
                      <a:pt x="154" y="226"/>
                    </a:lnTo>
                    <a:lnTo>
                      <a:pt x="150" y="2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3" name="Freeform 1494"/>
              <p:cNvSpPr>
                <a:spLocks/>
              </p:cNvSpPr>
              <p:nvPr/>
            </p:nvSpPr>
            <p:spPr bwMode="auto">
              <a:xfrm>
                <a:off x="11734" y="11730"/>
                <a:ext cx="188" cy="121"/>
              </a:xfrm>
              <a:custGeom>
                <a:avLst/>
                <a:gdLst>
                  <a:gd name="T0" fmla="*/ 177 w 188"/>
                  <a:gd name="T1" fmla="*/ 121 h 121"/>
                  <a:gd name="T2" fmla="*/ 0 w 188"/>
                  <a:gd name="T3" fmla="*/ 105 h 121"/>
                  <a:gd name="T4" fmla="*/ 10 w 188"/>
                  <a:gd name="T5" fmla="*/ 0 h 121"/>
                  <a:gd name="T6" fmla="*/ 12 w 188"/>
                  <a:gd name="T7" fmla="*/ 2 h 121"/>
                  <a:gd name="T8" fmla="*/ 177 w 188"/>
                  <a:gd name="T9" fmla="*/ 17 h 121"/>
                  <a:gd name="T10" fmla="*/ 188 w 188"/>
                  <a:gd name="T11" fmla="*/ 17 h 121"/>
                  <a:gd name="T12" fmla="*/ 181 w 188"/>
                  <a:gd name="T13" fmla="*/ 103 h 121"/>
                  <a:gd name="T14" fmla="*/ 179 w 188"/>
                  <a:gd name="T15" fmla="*/ 105 h 121"/>
                  <a:gd name="T16" fmla="*/ 177 w 188"/>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21">
                    <a:moveTo>
                      <a:pt x="177" y="121"/>
                    </a:moveTo>
                    <a:lnTo>
                      <a:pt x="0" y="105"/>
                    </a:lnTo>
                    <a:lnTo>
                      <a:pt x="10" y="0"/>
                    </a:lnTo>
                    <a:lnTo>
                      <a:pt x="12" y="2"/>
                    </a:lnTo>
                    <a:lnTo>
                      <a:pt x="177" y="17"/>
                    </a:lnTo>
                    <a:lnTo>
                      <a:pt x="188" y="17"/>
                    </a:lnTo>
                    <a:lnTo>
                      <a:pt x="181" y="103"/>
                    </a:lnTo>
                    <a:lnTo>
                      <a:pt x="179" y="105"/>
                    </a:lnTo>
                    <a:lnTo>
                      <a:pt x="177"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4" name="Freeform 1495"/>
              <p:cNvSpPr>
                <a:spLocks/>
              </p:cNvSpPr>
              <p:nvPr/>
            </p:nvSpPr>
            <p:spPr bwMode="auto">
              <a:xfrm>
                <a:off x="11905" y="11747"/>
                <a:ext cx="198" cy="211"/>
              </a:xfrm>
              <a:custGeom>
                <a:avLst/>
                <a:gdLst>
                  <a:gd name="T0" fmla="*/ 194 w 198"/>
                  <a:gd name="T1" fmla="*/ 12 h 211"/>
                  <a:gd name="T2" fmla="*/ 188 w 198"/>
                  <a:gd name="T3" fmla="*/ 79 h 211"/>
                  <a:gd name="T4" fmla="*/ 192 w 198"/>
                  <a:gd name="T5" fmla="*/ 102 h 211"/>
                  <a:gd name="T6" fmla="*/ 198 w 198"/>
                  <a:gd name="T7" fmla="*/ 104 h 211"/>
                  <a:gd name="T8" fmla="*/ 192 w 198"/>
                  <a:gd name="T9" fmla="*/ 211 h 211"/>
                  <a:gd name="T10" fmla="*/ 0 w 198"/>
                  <a:gd name="T11" fmla="*/ 198 h 211"/>
                  <a:gd name="T12" fmla="*/ 6 w 198"/>
                  <a:gd name="T13" fmla="*/ 104 h 211"/>
                  <a:gd name="T14" fmla="*/ 8 w 198"/>
                  <a:gd name="T15" fmla="*/ 88 h 211"/>
                  <a:gd name="T16" fmla="*/ 10 w 198"/>
                  <a:gd name="T17" fmla="*/ 86 h 211"/>
                  <a:gd name="T18" fmla="*/ 17 w 198"/>
                  <a:gd name="T19" fmla="*/ 0 h 211"/>
                  <a:gd name="T20" fmla="*/ 186 w 198"/>
                  <a:gd name="T21" fmla="*/ 10 h 211"/>
                  <a:gd name="T22" fmla="*/ 194 w 198"/>
                  <a:gd name="T23" fmla="*/ 1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8" h="211">
                    <a:moveTo>
                      <a:pt x="194" y="12"/>
                    </a:moveTo>
                    <a:lnTo>
                      <a:pt x="188" y="79"/>
                    </a:lnTo>
                    <a:lnTo>
                      <a:pt x="192" y="102"/>
                    </a:lnTo>
                    <a:lnTo>
                      <a:pt x="198" y="104"/>
                    </a:lnTo>
                    <a:lnTo>
                      <a:pt x="192" y="211"/>
                    </a:lnTo>
                    <a:lnTo>
                      <a:pt x="0" y="198"/>
                    </a:lnTo>
                    <a:lnTo>
                      <a:pt x="6" y="104"/>
                    </a:lnTo>
                    <a:lnTo>
                      <a:pt x="8" y="88"/>
                    </a:lnTo>
                    <a:lnTo>
                      <a:pt x="10" y="86"/>
                    </a:lnTo>
                    <a:lnTo>
                      <a:pt x="17" y="0"/>
                    </a:lnTo>
                    <a:lnTo>
                      <a:pt x="186" y="10"/>
                    </a:lnTo>
                    <a:lnTo>
                      <a:pt x="194"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5" name="Freeform 1496"/>
              <p:cNvSpPr>
                <a:spLocks/>
              </p:cNvSpPr>
              <p:nvPr/>
            </p:nvSpPr>
            <p:spPr bwMode="auto">
              <a:xfrm>
                <a:off x="15031" y="11801"/>
                <a:ext cx="129" cy="130"/>
              </a:xfrm>
              <a:custGeom>
                <a:avLst/>
                <a:gdLst>
                  <a:gd name="T0" fmla="*/ 8 w 129"/>
                  <a:gd name="T1" fmla="*/ 130 h 130"/>
                  <a:gd name="T2" fmla="*/ 2 w 129"/>
                  <a:gd name="T3" fmla="*/ 40 h 130"/>
                  <a:gd name="T4" fmla="*/ 0 w 129"/>
                  <a:gd name="T5" fmla="*/ 7 h 130"/>
                  <a:gd name="T6" fmla="*/ 123 w 129"/>
                  <a:gd name="T7" fmla="*/ 0 h 130"/>
                  <a:gd name="T8" fmla="*/ 125 w 129"/>
                  <a:gd name="T9" fmla="*/ 63 h 130"/>
                  <a:gd name="T10" fmla="*/ 129 w 129"/>
                  <a:gd name="T11" fmla="*/ 125 h 130"/>
                  <a:gd name="T12" fmla="*/ 8 w 12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29" h="130">
                    <a:moveTo>
                      <a:pt x="8" y="130"/>
                    </a:moveTo>
                    <a:lnTo>
                      <a:pt x="2" y="40"/>
                    </a:lnTo>
                    <a:lnTo>
                      <a:pt x="0" y="7"/>
                    </a:lnTo>
                    <a:lnTo>
                      <a:pt x="123" y="0"/>
                    </a:lnTo>
                    <a:lnTo>
                      <a:pt x="125" y="63"/>
                    </a:lnTo>
                    <a:lnTo>
                      <a:pt x="129" y="125"/>
                    </a:lnTo>
                    <a:lnTo>
                      <a:pt x="8"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6" name="Freeform 1497"/>
              <p:cNvSpPr>
                <a:spLocks/>
              </p:cNvSpPr>
              <p:nvPr/>
            </p:nvSpPr>
            <p:spPr bwMode="auto">
              <a:xfrm>
                <a:off x="13234" y="11843"/>
                <a:ext cx="119" cy="154"/>
              </a:xfrm>
              <a:custGeom>
                <a:avLst/>
                <a:gdLst>
                  <a:gd name="T0" fmla="*/ 119 w 119"/>
                  <a:gd name="T1" fmla="*/ 138 h 154"/>
                  <a:gd name="T2" fmla="*/ 104 w 119"/>
                  <a:gd name="T3" fmla="*/ 138 h 154"/>
                  <a:gd name="T4" fmla="*/ 104 w 119"/>
                  <a:gd name="T5" fmla="*/ 142 h 154"/>
                  <a:gd name="T6" fmla="*/ 65 w 119"/>
                  <a:gd name="T7" fmla="*/ 142 h 154"/>
                  <a:gd name="T8" fmla="*/ 65 w 119"/>
                  <a:gd name="T9" fmla="*/ 148 h 154"/>
                  <a:gd name="T10" fmla="*/ 50 w 119"/>
                  <a:gd name="T11" fmla="*/ 148 h 154"/>
                  <a:gd name="T12" fmla="*/ 50 w 119"/>
                  <a:gd name="T13" fmla="*/ 154 h 154"/>
                  <a:gd name="T14" fmla="*/ 0 w 119"/>
                  <a:gd name="T15" fmla="*/ 154 h 154"/>
                  <a:gd name="T16" fmla="*/ 2 w 119"/>
                  <a:gd name="T17" fmla="*/ 61 h 154"/>
                  <a:gd name="T18" fmla="*/ 0 w 119"/>
                  <a:gd name="T19" fmla="*/ 61 h 154"/>
                  <a:gd name="T20" fmla="*/ 2 w 119"/>
                  <a:gd name="T21" fmla="*/ 0 h 154"/>
                  <a:gd name="T22" fmla="*/ 119 w 119"/>
                  <a:gd name="T23" fmla="*/ 0 h 154"/>
                  <a:gd name="T24" fmla="*/ 119 w 119"/>
                  <a:gd name="T25" fmla="*/ 63 h 154"/>
                  <a:gd name="T26" fmla="*/ 119 w 119"/>
                  <a:gd name="T27" fmla="*/ 1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54">
                    <a:moveTo>
                      <a:pt x="119" y="138"/>
                    </a:moveTo>
                    <a:lnTo>
                      <a:pt x="104" y="138"/>
                    </a:lnTo>
                    <a:lnTo>
                      <a:pt x="104" y="142"/>
                    </a:lnTo>
                    <a:lnTo>
                      <a:pt x="65" y="142"/>
                    </a:lnTo>
                    <a:lnTo>
                      <a:pt x="65" y="148"/>
                    </a:lnTo>
                    <a:lnTo>
                      <a:pt x="50" y="148"/>
                    </a:lnTo>
                    <a:lnTo>
                      <a:pt x="50" y="154"/>
                    </a:lnTo>
                    <a:lnTo>
                      <a:pt x="0" y="154"/>
                    </a:lnTo>
                    <a:lnTo>
                      <a:pt x="2" y="61"/>
                    </a:lnTo>
                    <a:lnTo>
                      <a:pt x="0" y="61"/>
                    </a:lnTo>
                    <a:lnTo>
                      <a:pt x="2" y="0"/>
                    </a:lnTo>
                    <a:lnTo>
                      <a:pt x="119" y="0"/>
                    </a:lnTo>
                    <a:lnTo>
                      <a:pt x="119" y="63"/>
                    </a:lnTo>
                    <a:lnTo>
                      <a:pt x="119"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7" name="Freeform 1498"/>
              <p:cNvSpPr>
                <a:spLocks/>
              </p:cNvSpPr>
              <p:nvPr/>
            </p:nvSpPr>
            <p:spPr bwMode="auto">
              <a:xfrm>
                <a:off x="14518" y="11853"/>
                <a:ext cx="158" cy="128"/>
              </a:xfrm>
              <a:custGeom>
                <a:avLst/>
                <a:gdLst>
                  <a:gd name="T0" fmla="*/ 129 w 158"/>
                  <a:gd name="T1" fmla="*/ 124 h 128"/>
                  <a:gd name="T2" fmla="*/ 10 w 158"/>
                  <a:gd name="T3" fmla="*/ 128 h 128"/>
                  <a:gd name="T4" fmla="*/ 8 w 158"/>
                  <a:gd name="T5" fmla="*/ 98 h 128"/>
                  <a:gd name="T6" fmla="*/ 2 w 158"/>
                  <a:gd name="T7" fmla="*/ 98 h 128"/>
                  <a:gd name="T8" fmla="*/ 0 w 158"/>
                  <a:gd name="T9" fmla="*/ 3 h 128"/>
                  <a:gd name="T10" fmla="*/ 31 w 158"/>
                  <a:gd name="T11" fmla="*/ 3 h 128"/>
                  <a:gd name="T12" fmla="*/ 152 w 158"/>
                  <a:gd name="T13" fmla="*/ 0 h 128"/>
                  <a:gd name="T14" fmla="*/ 154 w 158"/>
                  <a:gd name="T15" fmla="*/ 92 h 128"/>
                  <a:gd name="T16" fmla="*/ 158 w 158"/>
                  <a:gd name="T17" fmla="*/ 92 h 128"/>
                  <a:gd name="T18" fmla="*/ 158 w 158"/>
                  <a:gd name="T19" fmla="*/ 122 h 128"/>
                  <a:gd name="T20" fmla="*/ 129 w 158"/>
                  <a:gd name="T21"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128">
                    <a:moveTo>
                      <a:pt x="129" y="124"/>
                    </a:moveTo>
                    <a:lnTo>
                      <a:pt x="10" y="128"/>
                    </a:lnTo>
                    <a:lnTo>
                      <a:pt x="8" y="98"/>
                    </a:lnTo>
                    <a:lnTo>
                      <a:pt x="2" y="98"/>
                    </a:lnTo>
                    <a:lnTo>
                      <a:pt x="0" y="3"/>
                    </a:lnTo>
                    <a:lnTo>
                      <a:pt x="31" y="3"/>
                    </a:lnTo>
                    <a:lnTo>
                      <a:pt x="152" y="0"/>
                    </a:lnTo>
                    <a:lnTo>
                      <a:pt x="154" y="92"/>
                    </a:lnTo>
                    <a:lnTo>
                      <a:pt x="158" y="92"/>
                    </a:lnTo>
                    <a:lnTo>
                      <a:pt x="158" y="122"/>
                    </a:lnTo>
                    <a:lnTo>
                      <a:pt x="129"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8" name="Freeform 1499"/>
              <p:cNvSpPr>
                <a:spLocks/>
              </p:cNvSpPr>
              <p:nvPr/>
            </p:nvSpPr>
            <p:spPr bwMode="auto">
              <a:xfrm>
                <a:off x="14397" y="11856"/>
                <a:ext cx="131" cy="131"/>
              </a:xfrm>
              <a:custGeom>
                <a:avLst/>
                <a:gdLst>
                  <a:gd name="T0" fmla="*/ 131 w 131"/>
                  <a:gd name="T1" fmla="*/ 125 h 131"/>
                  <a:gd name="T2" fmla="*/ 131 w 131"/>
                  <a:gd name="T3" fmla="*/ 131 h 131"/>
                  <a:gd name="T4" fmla="*/ 110 w 131"/>
                  <a:gd name="T5" fmla="*/ 131 h 131"/>
                  <a:gd name="T6" fmla="*/ 104 w 131"/>
                  <a:gd name="T7" fmla="*/ 127 h 131"/>
                  <a:gd name="T8" fmla="*/ 8 w 131"/>
                  <a:gd name="T9" fmla="*/ 129 h 131"/>
                  <a:gd name="T10" fmla="*/ 8 w 131"/>
                  <a:gd name="T11" fmla="*/ 96 h 131"/>
                  <a:gd name="T12" fmla="*/ 2 w 131"/>
                  <a:gd name="T13" fmla="*/ 98 h 131"/>
                  <a:gd name="T14" fmla="*/ 0 w 131"/>
                  <a:gd name="T15" fmla="*/ 6 h 131"/>
                  <a:gd name="T16" fmla="*/ 29 w 131"/>
                  <a:gd name="T17" fmla="*/ 4 h 131"/>
                  <a:gd name="T18" fmla="*/ 121 w 131"/>
                  <a:gd name="T19" fmla="*/ 0 h 131"/>
                  <a:gd name="T20" fmla="*/ 123 w 131"/>
                  <a:gd name="T21" fmla="*/ 95 h 131"/>
                  <a:gd name="T22" fmla="*/ 129 w 131"/>
                  <a:gd name="T23" fmla="*/ 95 h 131"/>
                  <a:gd name="T24" fmla="*/ 131 w 131"/>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31" y="125"/>
                    </a:moveTo>
                    <a:lnTo>
                      <a:pt x="131" y="131"/>
                    </a:lnTo>
                    <a:lnTo>
                      <a:pt x="110" y="131"/>
                    </a:lnTo>
                    <a:lnTo>
                      <a:pt x="104" y="127"/>
                    </a:lnTo>
                    <a:lnTo>
                      <a:pt x="8" y="129"/>
                    </a:lnTo>
                    <a:lnTo>
                      <a:pt x="8" y="96"/>
                    </a:lnTo>
                    <a:lnTo>
                      <a:pt x="2" y="98"/>
                    </a:lnTo>
                    <a:lnTo>
                      <a:pt x="0" y="6"/>
                    </a:lnTo>
                    <a:lnTo>
                      <a:pt x="29" y="4"/>
                    </a:lnTo>
                    <a:lnTo>
                      <a:pt x="121" y="0"/>
                    </a:lnTo>
                    <a:lnTo>
                      <a:pt x="123" y="95"/>
                    </a:lnTo>
                    <a:lnTo>
                      <a:pt x="129" y="95"/>
                    </a:lnTo>
                    <a:lnTo>
                      <a:pt x="131"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7" name="Group 1701"/>
            <p:cNvGrpSpPr>
              <a:grpSpLocks/>
            </p:cNvGrpSpPr>
            <p:nvPr/>
          </p:nvGrpSpPr>
          <p:grpSpPr bwMode="auto">
            <a:xfrm>
              <a:off x="9983" y="11666"/>
              <a:ext cx="6895" cy="960"/>
              <a:chOff x="9983" y="11666"/>
              <a:chExt cx="6895" cy="960"/>
            </a:xfrm>
          </p:grpSpPr>
          <p:sp>
            <p:nvSpPr>
              <p:cNvPr id="2539" name="Freeform 1501"/>
              <p:cNvSpPr>
                <a:spLocks/>
              </p:cNvSpPr>
              <p:nvPr/>
            </p:nvSpPr>
            <p:spPr bwMode="auto">
              <a:xfrm>
                <a:off x="14670" y="11849"/>
                <a:ext cx="127" cy="126"/>
              </a:xfrm>
              <a:custGeom>
                <a:avLst/>
                <a:gdLst>
                  <a:gd name="T0" fmla="*/ 127 w 127"/>
                  <a:gd name="T1" fmla="*/ 125 h 126"/>
                  <a:gd name="T2" fmla="*/ 96 w 127"/>
                  <a:gd name="T3" fmla="*/ 125 h 126"/>
                  <a:gd name="T4" fmla="*/ 6 w 127"/>
                  <a:gd name="T5" fmla="*/ 126 h 126"/>
                  <a:gd name="T6" fmla="*/ 6 w 127"/>
                  <a:gd name="T7" fmla="*/ 96 h 126"/>
                  <a:gd name="T8" fmla="*/ 2 w 127"/>
                  <a:gd name="T9" fmla="*/ 96 h 126"/>
                  <a:gd name="T10" fmla="*/ 0 w 127"/>
                  <a:gd name="T11" fmla="*/ 4 h 126"/>
                  <a:gd name="T12" fmla="*/ 121 w 127"/>
                  <a:gd name="T13" fmla="*/ 0 h 126"/>
                  <a:gd name="T14" fmla="*/ 127 w 127"/>
                  <a:gd name="T15" fmla="*/ 12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26">
                    <a:moveTo>
                      <a:pt x="127" y="125"/>
                    </a:moveTo>
                    <a:lnTo>
                      <a:pt x="96" y="125"/>
                    </a:lnTo>
                    <a:lnTo>
                      <a:pt x="6" y="126"/>
                    </a:lnTo>
                    <a:lnTo>
                      <a:pt x="6" y="96"/>
                    </a:lnTo>
                    <a:lnTo>
                      <a:pt x="2" y="96"/>
                    </a:lnTo>
                    <a:lnTo>
                      <a:pt x="0" y="4"/>
                    </a:lnTo>
                    <a:lnTo>
                      <a:pt x="121" y="0"/>
                    </a:lnTo>
                    <a:lnTo>
                      <a:pt x="127"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0" name="Freeform 1502"/>
              <p:cNvSpPr>
                <a:spLocks/>
              </p:cNvSpPr>
              <p:nvPr/>
            </p:nvSpPr>
            <p:spPr bwMode="auto">
              <a:xfrm>
                <a:off x="13794" y="11868"/>
                <a:ext cx="166" cy="125"/>
              </a:xfrm>
              <a:custGeom>
                <a:avLst/>
                <a:gdLst>
                  <a:gd name="T0" fmla="*/ 37 w 166"/>
                  <a:gd name="T1" fmla="*/ 123 h 125"/>
                  <a:gd name="T2" fmla="*/ 37 w 166"/>
                  <a:gd name="T3" fmla="*/ 117 h 125"/>
                  <a:gd name="T4" fmla="*/ 35 w 166"/>
                  <a:gd name="T5" fmla="*/ 113 h 125"/>
                  <a:gd name="T6" fmla="*/ 24 w 166"/>
                  <a:gd name="T7" fmla="*/ 119 h 125"/>
                  <a:gd name="T8" fmla="*/ 14 w 166"/>
                  <a:gd name="T9" fmla="*/ 113 h 125"/>
                  <a:gd name="T10" fmla="*/ 12 w 166"/>
                  <a:gd name="T11" fmla="*/ 106 h 125"/>
                  <a:gd name="T12" fmla="*/ 16 w 166"/>
                  <a:gd name="T13" fmla="*/ 100 h 125"/>
                  <a:gd name="T14" fmla="*/ 6 w 166"/>
                  <a:gd name="T15" fmla="*/ 92 h 125"/>
                  <a:gd name="T16" fmla="*/ 10 w 166"/>
                  <a:gd name="T17" fmla="*/ 73 h 125"/>
                  <a:gd name="T18" fmla="*/ 4 w 166"/>
                  <a:gd name="T19" fmla="*/ 61 h 125"/>
                  <a:gd name="T20" fmla="*/ 4 w 166"/>
                  <a:gd name="T21" fmla="*/ 58 h 125"/>
                  <a:gd name="T22" fmla="*/ 14 w 166"/>
                  <a:gd name="T23" fmla="*/ 56 h 125"/>
                  <a:gd name="T24" fmla="*/ 10 w 166"/>
                  <a:gd name="T25" fmla="*/ 46 h 125"/>
                  <a:gd name="T26" fmla="*/ 10 w 166"/>
                  <a:gd name="T27" fmla="*/ 38 h 125"/>
                  <a:gd name="T28" fmla="*/ 16 w 166"/>
                  <a:gd name="T29" fmla="*/ 25 h 125"/>
                  <a:gd name="T30" fmla="*/ 0 w 166"/>
                  <a:gd name="T31" fmla="*/ 0 h 125"/>
                  <a:gd name="T32" fmla="*/ 120 w 166"/>
                  <a:gd name="T33" fmla="*/ 0 h 125"/>
                  <a:gd name="T34" fmla="*/ 150 w 166"/>
                  <a:gd name="T35" fmla="*/ 0 h 125"/>
                  <a:gd name="T36" fmla="*/ 150 w 166"/>
                  <a:gd name="T37" fmla="*/ 92 h 125"/>
                  <a:gd name="T38" fmla="*/ 166 w 166"/>
                  <a:gd name="T39" fmla="*/ 92 h 125"/>
                  <a:gd name="T40" fmla="*/ 166 w 166"/>
                  <a:gd name="T41" fmla="*/ 125 h 125"/>
                  <a:gd name="T42" fmla="*/ 37 w 166"/>
                  <a:gd name="T43"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25">
                    <a:moveTo>
                      <a:pt x="37" y="123"/>
                    </a:moveTo>
                    <a:lnTo>
                      <a:pt x="37" y="117"/>
                    </a:lnTo>
                    <a:lnTo>
                      <a:pt x="35" y="113"/>
                    </a:lnTo>
                    <a:lnTo>
                      <a:pt x="24" y="119"/>
                    </a:lnTo>
                    <a:lnTo>
                      <a:pt x="14" y="113"/>
                    </a:lnTo>
                    <a:lnTo>
                      <a:pt x="12" y="106"/>
                    </a:lnTo>
                    <a:lnTo>
                      <a:pt x="16" y="100"/>
                    </a:lnTo>
                    <a:lnTo>
                      <a:pt x="6" y="92"/>
                    </a:lnTo>
                    <a:lnTo>
                      <a:pt x="10" y="73"/>
                    </a:lnTo>
                    <a:lnTo>
                      <a:pt x="4" y="61"/>
                    </a:lnTo>
                    <a:lnTo>
                      <a:pt x="4" y="58"/>
                    </a:lnTo>
                    <a:lnTo>
                      <a:pt x="14" y="56"/>
                    </a:lnTo>
                    <a:lnTo>
                      <a:pt x="10" y="46"/>
                    </a:lnTo>
                    <a:lnTo>
                      <a:pt x="10" y="38"/>
                    </a:lnTo>
                    <a:lnTo>
                      <a:pt x="16" y="25"/>
                    </a:lnTo>
                    <a:lnTo>
                      <a:pt x="0" y="0"/>
                    </a:lnTo>
                    <a:lnTo>
                      <a:pt x="120" y="0"/>
                    </a:lnTo>
                    <a:lnTo>
                      <a:pt x="150" y="0"/>
                    </a:lnTo>
                    <a:lnTo>
                      <a:pt x="150" y="92"/>
                    </a:lnTo>
                    <a:lnTo>
                      <a:pt x="166" y="92"/>
                    </a:lnTo>
                    <a:lnTo>
                      <a:pt x="166" y="125"/>
                    </a:lnTo>
                    <a:lnTo>
                      <a:pt x="37"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1" name="Freeform 1503"/>
              <p:cNvSpPr>
                <a:spLocks/>
              </p:cNvSpPr>
              <p:nvPr/>
            </p:nvSpPr>
            <p:spPr bwMode="auto">
              <a:xfrm>
                <a:off x="14155" y="11864"/>
                <a:ext cx="133" cy="127"/>
              </a:xfrm>
              <a:custGeom>
                <a:avLst/>
                <a:gdLst>
                  <a:gd name="T0" fmla="*/ 133 w 133"/>
                  <a:gd name="T1" fmla="*/ 125 h 127"/>
                  <a:gd name="T2" fmla="*/ 12 w 133"/>
                  <a:gd name="T3" fmla="*/ 127 h 127"/>
                  <a:gd name="T4" fmla="*/ 12 w 133"/>
                  <a:gd name="T5" fmla="*/ 92 h 127"/>
                  <a:gd name="T6" fmla="*/ 0 w 133"/>
                  <a:gd name="T7" fmla="*/ 92 h 127"/>
                  <a:gd name="T8" fmla="*/ 0 w 133"/>
                  <a:gd name="T9" fmla="*/ 2 h 127"/>
                  <a:gd name="T10" fmla="*/ 29 w 133"/>
                  <a:gd name="T11" fmla="*/ 0 h 127"/>
                  <a:gd name="T12" fmla="*/ 119 w 133"/>
                  <a:gd name="T13" fmla="*/ 0 h 127"/>
                  <a:gd name="T14" fmla="*/ 121 w 133"/>
                  <a:gd name="T15" fmla="*/ 92 h 127"/>
                  <a:gd name="T16" fmla="*/ 131 w 133"/>
                  <a:gd name="T17" fmla="*/ 92 h 127"/>
                  <a:gd name="T18" fmla="*/ 133 w 133"/>
                  <a:gd name="T19"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7">
                    <a:moveTo>
                      <a:pt x="133" y="125"/>
                    </a:moveTo>
                    <a:lnTo>
                      <a:pt x="12" y="127"/>
                    </a:lnTo>
                    <a:lnTo>
                      <a:pt x="12" y="92"/>
                    </a:lnTo>
                    <a:lnTo>
                      <a:pt x="0" y="92"/>
                    </a:lnTo>
                    <a:lnTo>
                      <a:pt x="0" y="2"/>
                    </a:lnTo>
                    <a:lnTo>
                      <a:pt x="29" y="0"/>
                    </a:lnTo>
                    <a:lnTo>
                      <a:pt x="119" y="0"/>
                    </a:lnTo>
                    <a:lnTo>
                      <a:pt x="121" y="92"/>
                    </a:lnTo>
                    <a:lnTo>
                      <a:pt x="131" y="92"/>
                    </a:lnTo>
                    <a:lnTo>
                      <a:pt x="133"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2" name="Freeform 1504"/>
              <p:cNvSpPr>
                <a:spLocks/>
              </p:cNvSpPr>
              <p:nvPr/>
            </p:nvSpPr>
            <p:spPr bwMode="auto">
              <a:xfrm>
                <a:off x="13944" y="11866"/>
                <a:ext cx="135" cy="127"/>
              </a:xfrm>
              <a:custGeom>
                <a:avLst/>
                <a:gdLst>
                  <a:gd name="T0" fmla="*/ 135 w 135"/>
                  <a:gd name="T1" fmla="*/ 127 h 127"/>
                  <a:gd name="T2" fmla="*/ 106 w 135"/>
                  <a:gd name="T3" fmla="*/ 125 h 127"/>
                  <a:gd name="T4" fmla="*/ 16 w 135"/>
                  <a:gd name="T5" fmla="*/ 127 h 127"/>
                  <a:gd name="T6" fmla="*/ 16 w 135"/>
                  <a:gd name="T7" fmla="*/ 94 h 127"/>
                  <a:gd name="T8" fmla="*/ 0 w 135"/>
                  <a:gd name="T9" fmla="*/ 94 h 127"/>
                  <a:gd name="T10" fmla="*/ 0 w 135"/>
                  <a:gd name="T11" fmla="*/ 2 h 127"/>
                  <a:gd name="T12" fmla="*/ 121 w 135"/>
                  <a:gd name="T13" fmla="*/ 0 h 127"/>
                  <a:gd name="T14" fmla="*/ 119 w 135"/>
                  <a:gd name="T15" fmla="*/ 92 h 127"/>
                  <a:gd name="T16" fmla="*/ 133 w 135"/>
                  <a:gd name="T17" fmla="*/ 92 h 127"/>
                  <a:gd name="T18" fmla="*/ 135 w 135"/>
                  <a:gd name="T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7">
                    <a:moveTo>
                      <a:pt x="135" y="127"/>
                    </a:moveTo>
                    <a:lnTo>
                      <a:pt x="106" y="125"/>
                    </a:lnTo>
                    <a:lnTo>
                      <a:pt x="16" y="127"/>
                    </a:lnTo>
                    <a:lnTo>
                      <a:pt x="16" y="94"/>
                    </a:lnTo>
                    <a:lnTo>
                      <a:pt x="0" y="94"/>
                    </a:lnTo>
                    <a:lnTo>
                      <a:pt x="0" y="2"/>
                    </a:lnTo>
                    <a:lnTo>
                      <a:pt x="121" y="0"/>
                    </a:lnTo>
                    <a:lnTo>
                      <a:pt x="119" y="92"/>
                    </a:lnTo>
                    <a:lnTo>
                      <a:pt x="133" y="92"/>
                    </a:lnTo>
                    <a:lnTo>
                      <a:pt x="135"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3" name="Freeform 1505"/>
              <p:cNvSpPr>
                <a:spLocks/>
              </p:cNvSpPr>
              <p:nvPr/>
            </p:nvSpPr>
            <p:spPr bwMode="auto">
              <a:xfrm>
                <a:off x="14063" y="11866"/>
                <a:ext cx="104" cy="127"/>
              </a:xfrm>
              <a:custGeom>
                <a:avLst/>
                <a:gdLst>
                  <a:gd name="T0" fmla="*/ 16 w 104"/>
                  <a:gd name="T1" fmla="*/ 127 h 127"/>
                  <a:gd name="T2" fmla="*/ 14 w 104"/>
                  <a:gd name="T3" fmla="*/ 92 h 127"/>
                  <a:gd name="T4" fmla="*/ 0 w 104"/>
                  <a:gd name="T5" fmla="*/ 92 h 127"/>
                  <a:gd name="T6" fmla="*/ 2 w 104"/>
                  <a:gd name="T7" fmla="*/ 0 h 127"/>
                  <a:gd name="T8" fmla="*/ 92 w 104"/>
                  <a:gd name="T9" fmla="*/ 0 h 127"/>
                  <a:gd name="T10" fmla="*/ 92 w 104"/>
                  <a:gd name="T11" fmla="*/ 90 h 127"/>
                  <a:gd name="T12" fmla="*/ 104 w 104"/>
                  <a:gd name="T13" fmla="*/ 90 h 127"/>
                  <a:gd name="T14" fmla="*/ 104 w 104"/>
                  <a:gd name="T15" fmla="*/ 125 h 127"/>
                  <a:gd name="T16" fmla="*/ 16 w 104"/>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7">
                    <a:moveTo>
                      <a:pt x="16" y="127"/>
                    </a:moveTo>
                    <a:lnTo>
                      <a:pt x="14" y="92"/>
                    </a:lnTo>
                    <a:lnTo>
                      <a:pt x="0" y="92"/>
                    </a:lnTo>
                    <a:lnTo>
                      <a:pt x="2" y="0"/>
                    </a:lnTo>
                    <a:lnTo>
                      <a:pt x="92" y="0"/>
                    </a:lnTo>
                    <a:lnTo>
                      <a:pt x="92" y="90"/>
                    </a:lnTo>
                    <a:lnTo>
                      <a:pt x="104" y="90"/>
                    </a:lnTo>
                    <a:lnTo>
                      <a:pt x="104" y="125"/>
                    </a:lnTo>
                    <a:lnTo>
                      <a:pt x="16"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4" name="Freeform 1506"/>
              <p:cNvSpPr>
                <a:spLocks/>
              </p:cNvSpPr>
              <p:nvPr/>
            </p:nvSpPr>
            <p:spPr bwMode="auto">
              <a:xfrm>
                <a:off x="14791" y="11845"/>
                <a:ext cx="129" cy="129"/>
              </a:xfrm>
              <a:custGeom>
                <a:avLst/>
                <a:gdLst>
                  <a:gd name="T0" fmla="*/ 98 w 129"/>
                  <a:gd name="T1" fmla="*/ 125 h 129"/>
                  <a:gd name="T2" fmla="*/ 6 w 129"/>
                  <a:gd name="T3" fmla="*/ 129 h 129"/>
                  <a:gd name="T4" fmla="*/ 0 w 129"/>
                  <a:gd name="T5" fmla="*/ 4 h 129"/>
                  <a:gd name="T6" fmla="*/ 121 w 129"/>
                  <a:gd name="T7" fmla="*/ 0 h 129"/>
                  <a:gd name="T8" fmla="*/ 129 w 129"/>
                  <a:gd name="T9" fmla="*/ 123 h 129"/>
                  <a:gd name="T10" fmla="*/ 98 w 129"/>
                  <a:gd name="T11" fmla="*/ 125 h 129"/>
                </a:gdLst>
                <a:ahLst/>
                <a:cxnLst>
                  <a:cxn ang="0">
                    <a:pos x="T0" y="T1"/>
                  </a:cxn>
                  <a:cxn ang="0">
                    <a:pos x="T2" y="T3"/>
                  </a:cxn>
                  <a:cxn ang="0">
                    <a:pos x="T4" y="T5"/>
                  </a:cxn>
                  <a:cxn ang="0">
                    <a:pos x="T6" y="T7"/>
                  </a:cxn>
                  <a:cxn ang="0">
                    <a:pos x="T8" y="T9"/>
                  </a:cxn>
                  <a:cxn ang="0">
                    <a:pos x="T10" y="T11"/>
                  </a:cxn>
                </a:cxnLst>
                <a:rect l="0" t="0" r="r" b="b"/>
                <a:pathLst>
                  <a:path w="129" h="129">
                    <a:moveTo>
                      <a:pt x="98" y="125"/>
                    </a:moveTo>
                    <a:lnTo>
                      <a:pt x="6" y="129"/>
                    </a:lnTo>
                    <a:lnTo>
                      <a:pt x="0" y="4"/>
                    </a:lnTo>
                    <a:lnTo>
                      <a:pt x="121" y="0"/>
                    </a:lnTo>
                    <a:lnTo>
                      <a:pt x="129" y="123"/>
                    </a:lnTo>
                    <a:lnTo>
                      <a:pt x="98"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5" name="Freeform 1507"/>
              <p:cNvSpPr>
                <a:spLocks/>
              </p:cNvSpPr>
              <p:nvPr/>
            </p:nvSpPr>
            <p:spPr bwMode="auto">
              <a:xfrm>
                <a:off x="14274" y="11862"/>
                <a:ext cx="131" cy="127"/>
              </a:xfrm>
              <a:custGeom>
                <a:avLst/>
                <a:gdLst>
                  <a:gd name="T0" fmla="*/ 14 w 131"/>
                  <a:gd name="T1" fmla="*/ 127 h 127"/>
                  <a:gd name="T2" fmla="*/ 12 w 131"/>
                  <a:gd name="T3" fmla="*/ 94 h 127"/>
                  <a:gd name="T4" fmla="*/ 2 w 131"/>
                  <a:gd name="T5" fmla="*/ 94 h 127"/>
                  <a:gd name="T6" fmla="*/ 0 w 131"/>
                  <a:gd name="T7" fmla="*/ 2 h 127"/>
                  <a:gd name="T8" fmla="*/ 31 w 131"/>
                  <a:gd name="T9" fmla="*/ 2 h 127"/>
                  <a:gd name="T10" fmla="*/ 123 w 131"/>
                  <a:gd name="T11" fmla="*/ 0 h 127"/>
                  <a:gd name="T12" fmla="*/ 125 w 131"/>
                  <a:gd name="T13" fmla="*/ 92 h 127"/>
                  <a:gd name="T14" fmla="*/ 131 w 131"/>
                  <a:gd name="T15" fmla="*/ 90 h 127"/>
                  <a:gd name="T16" fmla="*/ 131 w 131"/>
                  <a:gd name="T17" fmla="*/ 123 h 127"/>
                  <a:gd name="T18" fmla="*/ 102 w 131"/>
                  <a:gd name="T19" fmla="*/ 127 h 127"/>
                  <a:gd name="T20" fmla="*/ 14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14" y="127"/>
                    </a:moveTo>
                    <a:lnTo>
                      <a:pt x="12" y="94"/>
                    </a:lnTo>
                    <a:lnTo>
                      <a:pt x="2" y="94"/>
                    </a:lnTo>
                    <a:lnTo>
                      <a:pt x="0" y="2"/>
                    </a:lnTo>
                    <a:lnTo>
                      <a:pt x="31" y="2"/>
                    </a:lnTo>
                    <a:lnTo>
                      <a:pt x="123" y="0"/>
                    </a:lnTo>
                    <a:lnTo>
                      <a:pt x="125" y="92"/>
                    </a:lnTo>
                    <a:lnTo>
                      <a:pt x="131" y="90"/>
                    </a:lnTo>
                    <a:lnTo>
                      <a:pt x="131" y="123"/>
                    </a:lnTo>
                    <a:lnTo>
                      <a:pt x="102" y="127"/>
                    </a:lnTo>
                    <a:lnTo>
                      <a:pt x="14"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6" name="Freeform 1508"/>
              <p:cNvSpPr>
                <a:spLocks/>
              </p:cNvSpPr>
              <p:nvPr/>
            </p:nvSpPr>
            <p:spPr bwMode="auto">
              <a:xfrm>
                <a:off x="14912" y="11841"/>
                <a:ext cx="129" cy="152"/>
              </a:xfrm>
              <a:custGeom>
                <a:avLst/>
                <a:gdLst>
                  <a:gd name="T0" fmla="*/ 129 w 129"/>
                  <a:gd name="T1" fmla="*/ 152 h 152"/>
                  <a:gd name="T2" fmla="*/ 100 w 129"/>
                  <a:gd name="T3" fmla="*/ 152 h 152"/>
                  <a:gd name="T4" fmla="*/ 94 w 129"/>
                  <a:gd name="T5" fmla="*/ 146 h 152"/>
                  <a:gd name="T6" fmla="*/ 94 w 129"/>
                  <a:gd name="T7" fmla="*/ 142 h 152"/>
                  <a:gd name="T8" fmla="*/ 90 w 129"/>
                  <a:gd name="T9" fmla="*/ 136 h 152"/>
                  <a:gd name="T10" fmla="*/ 92 w 129"/>
                  <a:gd name="T11" fmla="*/ 127 h 152"/>
                  <a:gd name="T12" fmla="*/ 88 w 129"/>
                  <a:gd name="T13" fmla="*/ 127 h 152"/>
                  <a:gd name="T14" fmla="*/ 86 w 129"/>
                  <a:gd name="T15" fmla="*/ 123 h 152"/>
                  <a:gd name="T16" fmla="*/ 8 w 129"/>
                  <a:gd name="T17" fmla="*/ 127 h 152"/>
                  <a:gd name="T18" fmla="*/ 0 w 129"/>
                  <a:gd name="T19" fmla="*/ 4 h 152"/>
                  <a:gd name="T20" fmla="*/ 121 w 129"/>
                  <a:gd name="T21" fmla="*/ 0 h 152"/>
                  <a:gd name="T22" fmla="*/ 127 w 129"/>
                  <a:gd name="T23" fmla="*/ 90 h 152"/>
                  <a:gd name="T24" fmla="*/ 129 w 129"/>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52">
                    <a:moveTo>
                      <a:pt x="129" y="152"/>
                    </a:moveTo>
                    <a:lnTo>
                      <a:pt x="100" y="152"/>
                    </a:lnTo>
                    <a:lnTo>
                      <a:pt x="94" y="146"/>
                    </a:lnTo>
                    <a:lnTo>
                      <a:pt x="94" y="142"/>
                    </a:lnTo>
                    <a:lnTo>
                      <a:pt x="90" y="136"/>
                    </a:lnTo>
                    <a:lnTo>
                      <a:pt x="92" y="127"/>
                    </a:lnTo>
                    <a:lnTo>
                      <a:pt x="88" y="127"/>
                    </a:lnTo>
                    <a:lnTo>
                      <a:pt x="86" y="123"/>
                    </a:lnTo>
                    <a:lnTo>
                      <a:pt x="8" y="127"/>
                    </a:lnTo>
                    <a:lnTo>
                      <a:pt x="0" y="4"/>
                    </a:lnTo>
                    <a:lnTo>
                      <a:pt x="121" y="0"/>
                    </a:lnTo>
                    <a:lnTo>
                      <a:pt x="127" y="90"/>
                    </a:lnTo>
                    <a:lnTo>
                      <a:pt x="129"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7" name="Freeform 1509"/>
              <p:cNvSpPr>
                <a:spLocks/>
              </p:cNvSpPr>
              <p:nvPr/>
            </p:nvSpPr>
            <p:spPr bwMode="auto">
              <a:xfrm>
                <a:off x="15119" y="11851"/>
                <a:ext cx="235" cy="169"/>
              </a:xfrm>
              <a:custGeom>
                <a:avLst/>
                <a:gdLst>
                  <a:gd name="T0" fmla="*/ 167 w 235"/>
                  <a:gd name="T1" fmla="*/ 161 h 169"/>
                  <a:gd name="T2" fmla="*/ 0 w 235"/>
                  <a:gd name="T3" fmla="*/ 169 h 169"/>
                  <a:gd name="T4" fmla="*/ 4 w 235"/>
                  <a:gd name="T5" fmla="*/ 146 h 169"/>
                  <a:gd name="T6" fmla="*/ 12 w 235"/>
                  <a:gd name="T7" fmla="*/ 138 h 169"/>
                  <a:gd name="T8" fmla="*/ 18 w 235"/>
                  <a:gd name="T9" fmla="*/ 134 h 169"/>
                  <a:gd name="T10" fmla="*/ 31 w 235"/>
                  <a:gd name="T11" fmla="*/ 136 h 169"/>
                  <a:gd name="T12" fmla="*/ 58 w 235"/>
                  <a:gd name="T13" fmla="*/ 126 h 169"/>
                  <a:gd name="T14" fmla="*/ 75 w 235"/>
                  <a:gd name="T15" fmla="*/ 124 h 169"/>
                  <a:gd name="T16" fmla="*/ 94 w 235"/>
                  <a:gd name="T17" fmla="*/ 123 h 169"/>
                  <a:gd name="T18" fmla="*/ 106 w 235"/>
                  <a:gd name="T19" fmla="*/ 119 h 169"/>
                  <a:gd name="T20" fmla="*/ 121 w 235"/>
                  <a:gd name="T21" fmla="*/ 101 h 169"/>
                  <a:gd name="T22" fmla="*/ 137 w 235"/>
                  <a:gd name="T23" fmla="*/ 94 h 169"/>
                  <a:gd name="T24" fmla="*/ 158 w 235"/>
                  <a:gd name="T25" fmla="*/ 92 h 169"/>
                  <a:gd name="T26" fmla="*/ 163 w 235"/>
                  <a:gd name="T27" fmla="*/ 86 h 169"/>
                  <a:gd name="T28" fmla="*/ 165 w 235"/>
                  <a:gd name="T29" fmla="*/ 78 h 169"/>
                  <a:gd name="T30" fmla="*/ 185 w 235"/>
                  <a:gd name="T31" fmla="*/ 69 h 169"/>
                  <a:gd name="T32" fmla="*/ 187 w 235"/>
                  <a:gd name="T33" fmla="*/ 63 h 169"/>
                  <a:gd name="T34" fmla="*/ 185 w 235"/>
                  <a:gd name="T35" fmla="*/ 48 h 169"/>
                  <a:gd name="T36" fmla="*/ 188 w 235"/>
                  <a:gd name="T37" fmla="*/ 21 h 169"/>
                  <a:gd name="T38" fmla="*/ 192 w 235"/>
                  <a:gd name="T39" fmla="*/ 9 h 169"/>
                  <a:gd name="T40" fmla="*/ 206 w 235"/>
                  <a:gd name="T41" fmla="*/ 0 h 169"/>
                  <a:gd name="T42" fmla="*/ 211 w 235"/>
                  <a:gd name="T43" fmla="*/ 27 h 169"/>
                  <a:gd name="T44" fmla="*/ 217 w 235"/>
                  <a:gd name="T45" fmla="*/ 34 h 169"/>
                  <a:gd name="T46" fmla="*/ 227 w 235"/>
                  <a:gd name="T47" fmla="*/ 38 h 169"/>
                  <a:gd name="T48" fmla="*/ 233 w 235"/>
                  <a:gd name="T49" fmla="*/ 48 h 169"/>
                  <a:gd name="T50" fmla="*/ 235 w 235"/>
                  <a:gd name="T51" fmla="*/ 57 h 169"/>
                  <a:gd name="T52" fmla="*/ 229 w 235"/>
                  <a:gd name="T53" fmla="*/ 67 h 169"/>
                  <a:gd name="T54" fmla="*/ 229 w 235"/>
                  <a:gd name="T55" fmla="*/ 76 h 169"/>
                  <a:gd name="T56" fmla="*/ 223 w 235"/>
                  <a:gd name="T57" fmla="*/ 82 h 169"/>
                  <a:gd name="T58" fmla="*/ 211 w 235"/>
                  <a:gd name="T59" fmla="*/ 90 h 169"/>
                  <a:gd name="T60" fmla="*/ 181 w 235"/>
                  <a:gd name="T61" fmla="*/ 94 h 169"/>
                  <a:gd name="T62" fmla="*/ 177 w 235"/>
                  <a:gd name="T63" fmla="*/ 107 h 169"/>
                  <a:gd name="T64" fmla="*/ 165 w 235"/>
                  <a:gd name="T65" fmla="*/ 115 h 169"/>
                  <a:gd name="T66" fmla="*/ 167 w 235"/>
                  <a:gd name="T67" fmla="*/ 16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5" h="169">
                    <a:moveTo>
                      <a:pt x="167" y="161"/>
                    </a:moveTo>
                    <a:lnTo>
                      <a:pt x="0" y="169"/>
                    </a:lnTo>
                    <a:lnTo>
                      <a:pt x="4" y="146"/>
                    </a:lnTo>
                    <a:lnTo>
                      <a:pt x="12" y="138"/>
                    </a:lnTo>
                    <a:lnTo>
                      <a:pt x="18" y="134"/>
                    </a:lnTo>
                    <a:lnTo>
                      <a:pt x="31" y="136"/>
                    </a:lnTo>
                    <a:lnTo>
                      <a:pt x="58" y="126"/>
                    </a:lnTo>
                    <a:lnTo>
                      <a:pt x="75" y="124"/>
                    </a:lnTo>
                    <a:lnTo>
                      <a:pt x="94" y="123"/>
                    </a:lnTo>
                    <a:lnTo>
                      <a:pt x="106" y="119"/>
                    </a:lnTo>
                    <a:lnTo>
                      <a:pt x="121" y="101"/>
                    </a:lnTo>
                    <a:lnTo>
                      <a:pt x="137" y="94"/>
                    </a:lnTo>
                    <a:lnTo>
                      <a:pt x="158" y="92"/>
                    </a:lnTo>
                    <a:lnTo>
                      <a:pt x="163" y="86"/>
                    </a:lnTo>
                    <a:lnTo>
                      <a:pt x="165" y="78"/>
                    </a:lnTo>
                    <a:lnTo>
                      <a:pt x="185" y="69"/>
                    </a:lnTo>
                    <a:lnTo>
                      <a:pt x="187" y="63"/>
                    </a:lnTo>
                    <a:lnTo>
                      <a:pt x="185" y="48"/>
                    </a:lnTo>
                    <a:lnTo>
                      <a:pt x="188" y="21"/>
                    </a:lnTo>
                    <a:lnTo>
                      <a:pt x="192" y="9"/>
                    </a:lnTo>
                    <a:lnTo>
                      <a:pt x="206" y="0"/>
                    </a:lnTo>
                    <a:lnTo>
                      <a:pt x="211" y="27"/>
                    </a:lnTo>
                    <a:lnTo>
                      <a:pt x="217" y="34"/>
                    </a:lnTo>
                    <a:lnTo>
                      <a:pt x="227" y="38"/>
                    </a:lnTo>
                    <a:lnTo>
                      <a:pt x="233" y="48"/>
                    </a:lnTo>
                    <a:lnTo>
                      <a:pt x="235" y="57"/>
                    </a:lnTo>
                    <a:lnTo>
                      <a:pt x="229" y="67"/>
                    </a:lnTo>
                    <a:lnTo>
                      <a:pt x="229" y="76"/>
                    </a:lnTo>
                    <a:lnTo>
                      <a:pt x="223" y="82"/>
                    </a:lnTo>
                    <a:lnTo>
                      <a:pt x="211" y="90"/>
                    </a:lnTo>
                    <a:lnTo>
                      <a:pt x="181" y="94"/>
                    </a:lnTo>
                    <a:lnTo>
                      <a:pt x="177" y="107"/>
                    </a:lnTo>
                    <a:lnTo>
                      <a:pt x="165" y="115"/>
                    </a:lnTo>
                    <a:lnTo>
                      <a:pt x="167"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8" name="Freeform 1510"/>
              <p:cNvSpPr>
                <a:spLocks/>
              </p:cNvSpPr>
              <p:nvPr/>
            </p:nvSpPr>
            <p:spPr bwMode="auto">
              <a:xfrm>
                <a:off x="15156" y="11856"/>
                <a:ext cx="151" cy="119"/>
              </a:xfrm>
              <a:custGeom>
                <a:avLst/>
                <a:gdLst>
                  <a:gd name="T0" fmla="*/ 38 w 151"/>
                  <a:gd name="T1" fmla="*/ 119 h 119"/>
                  <a:gd name="T2" fmla="*/ 36 w 151"/>
                  <a:gd name="T3" fmla="*/ 68 h 119"/>
                  <a:gd name="T4" fmla="*/ 4 w 151"/>
                  <a:gd name="T5" fmla="*/ 70 h 119"/>
                  <a:gd name="T6" fmla="*/ 0 w 151"/>
                  <a:gd name="T7" fmla="*/ 8 h 119"/>
                  <a:gd name="T8" fmla="*/ 34 w 151"/>
                  <a:gd name="T9" fmla="*/ 6 h 119"/>
                  <a:gd name="T10" fmla="*/ 44 w 151"/>
                  <a:gd name="T11" fmla="*/ 16 h 119"/>
                  <a:gd name="T12" fmla="*/ 50 w 151"/>
                  <a:gd name="T13" fmla="*/ 18 h 119"/>
                  <a:gd name="T14" fmla="*/ 63 w 151"/>
                  <a:gd name="T15" fmla="*/ 8 h 119"/>
                  <a:gd name="T16" fmla="*/ 94 w 151"/>
                  <a:gd name="T17" fmla="*/ 6 h 119"/>
                  <a:gd name="T18" fmla="*/ 102 w 151"/>
                  <a:gd name="T19" fmla="*/ 0 h 119"/>
                  <a:gd name="T20" fmla="*/ 126 w 151"/>
                  <a:gd name="T21" fmla="*/ 4 h 119"/>
                  <a:gd name="T22" fmla="*/ 134 w 151"/>
                  <a:gd name="T23" fmla="*/ 14 h 119"/>
                  <a:gd name="T24" fmla="*/ 151 w 151"/>
                  <a:gd name="T25" fmla="*/ 16 h 119"/>
                  <a:gd name="T26" fmla="*/ 148 w 151"/>
                  <a:gd name="T27" fmla="*/ 43 h 119"/>
                  <a:gd name="T28" fmla="*/ 150 w 151"/>
                  <a:gd name="T29" fmla="*/ 58 h 119"/>
                  <a:gd name="T30" fmla="*/ 148 w 151"/>
                  <a:gd name="T31" fmla="*/ 64 h 119"/>
                  <a:gd name="T32" fmla="*/ 128 w 151"/>
                  <a:gd name="T33" fmla="*/ 73 h 119"/>
                  <a:gd name="T34" fmla="*/ 126 w 151"/>
                  <a:gd name="T35" fmla="*/ 81 h 119"/>
                  <a:gd name="T36" fmla="*/ 121 w 151"/>
                  <a:gd name="T37" fmla="*/ 87 h 119"/>
                  <a:gd name="T38" fmla="*/ 100 w 151"/>
                  <a:gd name="T39" fmla="*/ 89 h 119"/>
                  <a:gd name="T40" fmla="*/ 84 w 151"/>
                  <a:gd name="T41" fmla="*/ 96 h 119"/>
                  <a:gd name="T42" fmla="*/ 69 w 151"/>
                  <a:gd name="T43" fmla="*/ 114 h 119"/>
                  <a:gd name="T44" fmla="*/ 57 w 151"/>
                  <a:gd name="T45" fmla="*/ 118 h 119"/>
                  <a:gd name="T46" fmla="*/ 38 w 151"/>
                  <a:gd name="T4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19">
                    <a:moveTo>
                      <a:pt x="38" y="119"/>
                    </a:moveTo>
                    <a:lnTo>
                      <a:pt x="36" y="68"/>
                    </a:lnTo>
                    <a:lnTo>
                      <a:pt x="4" y="70"/>
                    </a:lnTo>
                    <a:lnTo>
                      <a:pt x="0" y="8"/>
                    </a:lnTo>
                    <a:lnTo>
                      <a:pt x="34" y="6"/>
                    </a:lnTo>
                    <a:lnTo>
                      <a:pt x="44" y="16"/>
                    </a:lnTo>
                    <a:lnTo>
                      <a:pt x="50" y="18"/>
                    </a:lnTo>
                    <a:lnTo>
                      <a:pt x="63" y="8"/>
                    </a:lnTo>
                    <a:lnTo>
                      <a:pt x="94" y="6"/>
                    </a:lnTo>
                    <a:lnTo>
                      <a:pt x="102" y="0"/>
                    </a:lnTo>
                    <a:lnTo>
                      <a:pt x="126" y="4"/>
                    </a:lnTo>
                    <a:lnTo>
                      <a:pt x="134" y="14"/>
                    </a:lnTo>
                    <a:lnTo>
                      <a:pt x="151" y="16"/>
                    </a:lnTo>
                    <a:lnTo>
                      <a:pt x="148" y="43"/>
                    </a:lnTo>
                    <a:lnTo>
                      <a:pt x="150" y="58"/>
                    </a:lnTo>
                    <a:lnTo>
                      <a:pt x="148" y="64"/>
                    </a:lnTo>
                    <a:lnTo>
                      <a:pt x="128" y="73"/>
                    </a:lnTo>
                    <a:lnTo>
                      <a:pt x="126" y="81"/>
                    </a:lnTo>
                    <a:lnTo>
                      <a:pt x="121" y="87"/>
                    </a:lnTo>
                    <a:lnTo>
                      <a:pt x="100" y="89"/>
                    </a:lnTo>
                    <a:lnTo>
                      <a:pt x="84" y="96"/>
                    </a:lnTo>
                    <a:lnTo>
                      <a:pt x="69" y="114"/>
                    </a:lnTo>
                    <a:lnTo>
                      <a:pt x="57" y="118"/>
                    </a:lnTo>
                    <a:lnTo>
                      <a:pt x="38"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49" name="Freeform 1511"/>
              <p:cNvSpPr>
                <a:spLocks/>
              </p:cNvSpPr>
              <p:nvPr/>
            </p:nvSpPr>
            <p:spPr bwMode="auto">
              <a:xfrm>
                <a:off x="13503" y="11906"/>
                <a:ext cx="92" cy="131"/>
              </a:xfrm>
              <a:custGeom>
                <a:avLst/>
                <a:gdLst>
                  <a:gd name="T0" fmla="*/ 0 w 92"/>
                  <a:gd name="T1" fmla="*/ 127 h 131"/>
                  <a:gd name="T2" fmla="*/ 2 w 92"/>
                  <a:gd name="T3" fmla="*/ 2 h 131"/>
                  <a:gd name="T4" fmla="*/ 61 w 92"/>
                  <a:gd name="T5" fmla="*/ 0 h 131"/>
                  <a:gd name="T6" fmla="*/ 92 w 92"/>
                  <a:gd name="T7" fmla="*/ 2 h 131"/>
                  <a:gd name="T8" fmla="*/ 90 w 92"/>
                  <a:gd name="T9" fmla="*/ 102 h 131"/>
                  <a:gd name="T10" fmla="*/ 80 w 92"/>
                  <a:gd name="T11" fmla="*/ 106 h 131"/>
                  <a:gd name="T12" fmla="*/ 65 w 92"/>
                  <a:gd name="T13" fmla="*/ 116 h 131"/>
                  <a:gd name="T14" fmla="*/ 51 w 92"/>
                  <a:gd name="T15" fmla="*/ 117 h 131"/>
                  <a:gd name="T16" fmla="*/ 38 w 92"/>
                  <a:gd name="T17" fmla="*/ 127 h 131"/>
                  <a:gd name="T18" fmla="*/ 21 w 92"/>
                  <a:gd name="T19" fmla="*/ 131 h 131"/>
                  <a:gd name="T20" fmla="*/ 0 w 92"/>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31">
                    <a:moveTo>
                      <a:pt x="0" y="127"/>
                    </a:moveTo>
                    <a:lnTo>
                      <a:pt x="2" y="2"/>
                    </a:lnTo>
                    <a:lnTo>
                      <a:pt x="61" y="0"/>
                    </a:lnTo>
                    <a:lnTo>
                      <a:pt x="92" y="2"/>
                    </a:lnTo>
                    <a:lnTo>
                      <a:pt x="90" y="102"/>
                    </a:lnTo>
                    <a:lnTo>
                      <a:pt x="80" y="106"/>
                    </a:lnTo>
                    <a:lnTo>
                      <a:pt x="65" y="116"/>
                    </a:lnTo>
                    <a:lnTo>
                      <a:pt x="51" y="117"/>
                    </a:lnTo>
                    <a:lnTo>
                      <a:pt x="38" y="127"/>
                    </a:lnTo>
                    <a:lnTo>
                      <a:pt x="21" y="131"/>
                    </a:lnTo>
                    <a:lnTo>
                      <a:pt x="0"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0" name="Freeform 1512"/>
              <p:cNvSpPr>
                <a:spLocks/>
              </p:cNvSpPr>
              <p:nvPr/>
            </p:nvSpPr>
            <p:spPr bwMode="auto">
              <a:xfrm>
                <a:off x="13593" y="11908"/>
                <a:ext cx="152" cy="125"/>
              </a:xfrm>
              <a:custGeom>
                <a:avLst/>
                <a:gdLst>
                  <a:gd name="T0" fmla="*/ 152 w 152"/>
                  <a:gd name="T1" fmla="*/ 123 h 125"/>
                  <a:gd name="T2" fmla="*/ 113 w 152"/>
                  <a:gd name="T3" fmla="*/ 125 h 125"/>
                  <a:gd name="T4" fmla="*/ 90 w 152"/>
                  <a:gd name="T5" fmla="*/ 110 h 125"/>
                  <a:gd name="T6" fmla="*/ 82 w 152"/>
                  <a:gd name="T7" fmla="*/ 108 h 125"/>
                  <a:gd name="T8" fmla="*/ 56 w 152"/>
                  <a:gd name="T9" fmla="*/ 110 h 125"/>
                  <a:gd name="T10" fmla="*/ 40 w 152"/>
                  <a:gd name="T11" fmla="*/ 102 h 125"/>
                  <a:gd name="T12" fmla="*/ 0 w 152"/>
                  <a:gd name="T13" fmla="*/ 100 h 125"/>
                  <a:gd name="T14" fmla="*/ 2 w 152"/>
                  <a:gd name="T15" fmla="*/ 0 h 125"/>
                  <a:gd name="T16" fmla="*/ 94 w 152"/>
                  <a:gd name="T17" fmla="*/ 0 h 125"/>
                  <a:gd name="T18" fmla="*/ 123 w 152"/>
                  <a:gd name="T19" fmla="*/ 2 h 125"/>
                  <a:gd name="T20" fmla="*/ 123 w 152"/>
                  <a:gd name="T21" fmla="*/ 21 h 125"/>
                  <a:gd name="T22" fmla="*/ 125 w 152"/>
                  <a:gd name="T23" fmla="*/ 87 h 125"/>
                  <a:gd name="T24" fmla="*/ 127 w 152"/>
                  <a:gd name="T25" fmla="*/ 91 h 125"/>
                  <a:gd name="T26" fmla="*/ 130 w 152"/>
                  <a:gd name="T27" fmla="*/ 92 h 125"/>
                  <a:gd name="T28" fmla="*/ 130 w 152"/>
                  <a:gd name="T29" fmla="*/ 96 h 125"/>
                  <a:gd name="T30" fmla="*/ 134 w 152"/>
                  <a:gd name="T31" fmla="*/ 96 h 125"/>
                  <a:gd name="T32" fmla="*/ 134 w 152"/>
                  <a:gd name="T33" fmla="*/ 102 h 125"/>
                  <a:gd name="T34" fmla="*/ 140 w 152"/>
                  <a:gd name="T35" fmla="*/ 102 h 125"/>
                  <a:gd name="T36" fmla="*/ 140 w 152"/>
                  <a:gd name="T37" fmla="*/ 106 h 125"/>
                  <a:gd name="T38" fmla="*/ 152 w 152"/>
                  <a:gd name="T39" fmla="*/ 106 h 125"/>
                  <a:gd name="T40" fmla="*/ 152 w 152"/>
                  <a:gd name="T41"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125">
                    <a:moveTo>
                      <a:pt x="152" y="123"/>
                    </a:moveTo>
                    <a:lnTo>
                      <a:pt x="113" y="125"/>
                    </a:lnTo>
                    <a:lnTo>
                      <a:pt x="90" y="110"/>
                    </a:lnTo>
                    <a:lnTo>
                      <a:pt x="82" y="108"/>
                    </a:lnTo>
                    <a:lnTo>
                      <a:pt x="56" y="110"/>
                    </a:lnTo>
                    <a:lnTo>
                      <a:pt x="40" y="102"/>
                    </a:lnTo>
                    <a:lnTo>
                      <a:pt x="0" y="100"/>
                    </a:lnTo>
                    <a:lnTo>
                      <a:pt x="2" y="0"/>
                    </a:lnTo>
                    <a:lnTo>
                      <a:pt x="94" y="0"/>
                    </a:lnTo>
                    <a:lnTo>
                      <a:pt x="123" y="2"/>
                    </a:lnTo>
                    <a:lnTo>
                      <a:pt x="123" y="21"/>
                    </a:lnTo>
                    <a:lnTo>
                      <a:pt x="125" y="87"/>
                    </a:lnTo>
                    <a:lnTo>
                      <a:pt x="127" y="91"/>
                    </a:lnTo>
                    <a:lnTo>
                      <a:pt x="130" y="92"/>
                    </a:lnTo>
                    <a:lnTo>
                      <a:pt x="130" y="96"/>
                    </a:lnTo>
                    <a:lnTo>
                      <a:pt x="134" y="96"/>
                    </a:lnTo>
                    <a:lnTo>
                      <a:pt x="134" y="102"/>
                    </a:lnTo>
                    <a:lnTo>
                      <a:pt x="140" y="102"/>
                    </a:lnTo>
                    <a:lnTo>
                      <a:pt x="140" y="106"/>
                    </a:lnTo>
                    <a:lnTo>
                      <a:pt x="152" y="106"/>
                    </a:lnTo>
                    <a:lnTo>
                      <a:pt x="15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1" name="Freeform 1513"/>
              <p:cNvSpPr>
                <a:spLocks/>
              </p:cNvSpPr>
              <p:nvPr/>
            </p:nvSpPr>
            <p:spPr bwMode="auto">
              <a:xfrm>
                <a:off x="13353" y="11906"/>
                <a:ext cx="152" cy="146"/>
              </a:xfrm>
              <a:custGeom>
                <a:avLst/>
                <a:gdLst>
                  <a:gd name="T0" fmla="*/ 119 w 152"/>
                  <a:gd name="T1" fmla="*/ 127 h 146"/>
                  <a:gd name="T2" fmla="*/ 119 w 152"/>
                  <a:gd name="T3" fmla="*/ 123 h 146"/>
                  <a:gd name="T4" fmla="*/ 117 w 152"/>
                  <a:gd name="T5" fmla="*/ 123 h 146"/>
                  <a:gd name="T6" fmla="*/ 100 w 152"/>
                  <a:gd name="T7" fmla="*/ 133 h 146"/>
                  <a:gd name="T8" fmla="*/ 88 w 152"/>
                  <a:gd name="T9" fmla="*/ 137 h 146"/>
                  <a:gd name="T10" fmla="*/ 81 w 152"/>
                  <a:gd name="T11" fmla="*/ 137 h 146"/>
                  <a:gd name="T12" fmla="*/ 59 w 152"/>
                  <a:gd name="T13" fmla="*/ 146 h 146"/>
                  <a:gd name="T14" fmla="*/ 59 w 152"/>
                  <a:gd name="T15" fmla="*/ 125 h 146"/>
                  <a:gd name="T16" fmla="*/ 31 w 152"/>
                  <a:gd name="T17" fmla="*/ 123 h 146"/>
                  <a:gd name="T18" fmla="*/ 31 w 152"/>
                  <a:gd name="T19" fmla="*/ 77 h 146"/>
                  <a:gd name="T20" fmla="*/ 0 w 152"/>
                  <a:gd name="T21" fmla="*/ 75 h 146"/>
                  <a:gd name="T22" fmla="*/ 0 w 152"/>
                  <a:gd name="T23" fmla="*/ 0 h 146"/>
                  <a:gd name="T24" fmla="*/ 123 w 152"/>
                  <a:gd name="T25" fmla="*/ 0 h 146"/>
                  <a:gd name="T26" fmla="*/ 152 w 152"/>
                  <a:gd name="T27" fmla="*/ 2 h 146"/>
                  <a:gd name="T28" fmla="*/ 150 w 152"/>
                  <a:gd name="T29" fmla="*/ 127 h 146"/>
                  <a:gd name="T30" fmla="*/ 142 w 152"/>
                  <a:gd name="T31" fmla="*/ 131 h 146"/>
                  <a:gd name="T32" fmla="*/ 132 w 152"/>
                  <a:gd name="T33" fmla="*/ 127 h 146"/>
                  <a:gd name="T34" fmla="*/ 119 w 152"/>
                  <a:gd name="T35" fmla="*/ 1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46">
                    <a:moveTo>
                      <a:pt x="119" y="127"/>
                    </a:moveTo>
                    <a:lnTo>
                      <a:pt x="119" y="123"/>
                    </a:lnTo>
                    <a:lnTo>
                      <a:pt x="117" y="123"/>
                    </a:lnTo>
                    <a:lnTo>
                      <a:pt x="100" y="133"/>
                    </a:lnTo>
                    <a:lnTo>
                      <a:pt x="88" y="137"/>
                    </a:lnTo>
                    <a:lnTo>
                      <a:pt x="81" y="137"/>
                    </a:lnTo>
                    <a:lnTo>
                      <a:pt x="59" y="146"/>
                    </a:lnTo>
                    <a:lnTo>
                      <a:pt x="59" y="125"/>
                    </a:lnTo>
                    <a:lnTo>
                      <a:pt x="31" y="123"/>
                    </a:lnTo>
                    <a:lnTo>
                      <a:pt x="31" y="77"/>
                    </a:lnTo>
                    <a:lnTo>
                      <a:pt x="0" y="75"/>
                    </a:lnTo>
                    <a:lnTo>
                      <a:pt x="0" y="0"/>
                    </a:lnTo>
                    <a:lnTo>
                      <a:pt x="123" y="0"/>
                    </a:lnTo>
                    <a:lnTo>
                      <a:pt x="152" y="2"/>
                    </a:lnTo>
                    <a:lnTo>
                      <a:pt x="150" y="127"/>
                    </a:lnTo>
                    <a:lnTo>
                      <a:pt x="142" y="131"/>
                    </a:lnTo>
                    <a:lnTo>
                      <a:pt x="132" y="127"/>
                    </a:lnTo>
                    <a:lnTo>
                      <a:pt x="119"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2" name="Freeform 1514"/>
              <p:cNvSpPr>
                <a:spLocks/>
              </p:cNvSpPr>
              <p:nvPr/>
            </p:nvSpPr>
            <p:spPr bwMode="auto">
              <a:xfrm>
                <a:off x="12266" y="11862"/>
                <a:ext cx="156" cy="131"/>
              </a:xfrm>
              <a:custGeom>
                <a:avLst/>
                <a:gdLst>
                  <a:gd name="T0" fmla="*/ 0 w 156"/>
                  <a:gd name="T1" fmla="*/ 123 h 131"/>
                  <a:gd name="T2" fmla="*/ 6 w 156"/>
                  <a:gd name="T3" fmla="*/ 0 h 131"/>
                  <a:gd name="T4" fmla="*/ 150 w 156"/>
                  <a:gd name="T5" fmla="*/ 8 h 131"/>
                  <a:gd name="T6" fmla="*/ 156 w 156"/>
                  <a:gd name="T7" fmla="*/ 10 h 131"/>
                  <a:gd name="T8" fmla="*/ 152 w 156"/>
                  <a:gd name="T9" fmla="*/ 131 h 131"/>
                  <a:gd name="T10" fmla="*/ 0 w 156"/>
                  <a:gd name="T11" fmla="*/ 123 h 131"/>
                </a:gdLst>
                <a:ahLst/>
                <a:cxnLst>
                  <a:cxn ang="0">
                    <a:pos x="T0" y="T1"/>
                  </a:cxn>
                  <a:cxn ang="0">
                    <a:pos x="T2" y="T3"/>
                  </a:cxn>
                  <a:cxn ang="0">
                    <a:pos x="T4" y="T5"/>
                  </a:cxn>
                  <a:cxn ang="0">
                    <a:pos x="T6" y="T7"/>
                  </a:cxn>
                  <a:cxn ang="0">
                    <a:pos x="T8" y="T9"/>
                  </a:cxn>
                  <a:cxn ang="0">
                    <a:pos x="T10" y="T11"/>
                  </a:cxn>
                </a:cxnLst>
                <a:rect l="0" t="0" r="r" b="b"/>
                <a:pathLst>
                  <a:path w="156" h="131">
                    <a:moveTo>
                      <a:pt x="0" y="123"/>
                    </a:moveTo>
                    <a:lnTo>
                      <a:pt x="6" y="0"/>
                    </a:lnTo>
                    <a:lnTo>
                      <a:pt x="150" y="8"/>
                    </a:lnTo>
                    <a:lnTo>
                      <a:pt x="156" y="10"/>
                    </a:lnTo>
                    <a:lnTo>
                      <a:pt x="152" y="131"/>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3" name="Freeform 1515"/>
              <p:cNvSpPr>
                <a:spLocks/>
              </p:cNvSpPr>
              <p:nvPr/>
            </p:nvSpPr>
            <p:spPr bwMode="auto">
              <a:xfrm>
                <a:off x="13111" y="11901"/>
                <a:ext cx="125" cy="124"/>
              </a:xfrm>
              <a:custGeom>
                <a:avLst/>
                <a:gdLst>
                  <a:gd name="T0" fmla="*/ 0 w 125"/>
                  <a:gd name="T1" fmla="*/ 121 h 124"/>
                  <a:gd name="T2" fmla="*/ 2 w 125"/>
                  <a:gd name="T3" fmla="*/ 0 h 124"/>
                  <a:gd name="T4" fmla="*/ 123 w 125"/>
                  <a:gd name="T5" fmla="*/ 3 h 124"/>
                  <a:gd name="T6" fmla="*/ 125 w 125"/>
                  <a:gd name="T7" fmla="*/ 3 h 124"/>
                  <a:gd name="T8" fmla="*/ 123 w 125"/>
                  <a:gd name="T9" fmla="*/ 96 h 124"/>
                  <a:gd name="T10" fmla="*/ 121 w 125"/>
                  <a:gd name="T11" fmla="*/ 124 h 124"/>
                  <a:gd name="T12" fmla="*/ 2 w 125"/>
                  <a:gd name="T13" fmla="*/ 121 h 124"/>
                  <a:gd name="T14" fmla="*/ 0 w 125"/>
                  <a:gd name="T15" fmla="*/ 12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4">
                    <a:moveTo>
                      <a:pt x="0" y="121"/>
                    </a:moveTo>
                    <a:lnTo>
                      <a:pt x="2" y="0"/>
                    </a:lnTo>
                    <a:lnTo>
                      <a:pt x="123" y="3"/>
                    </a:lnTo>
                    <a:lnTo>
                      <a:pt x="125" y="3"/>
                    </a:lnTo>
                    <a:lnTo>
                      <a:pt x="123" y="96"/>
                    </a:lnTo>
                    <a:lnTo>
                      <a:pt x="121" y="124"/>
                    </a:lnTo>
                    <a:lnTo>
                      <a:pt x="2" y="121"/>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4" name="Freeform 1516"/>
              <p:cNvSpPr>
                <a:spLocks/>
              </p:cNvSpPr>
              <p:nvPr/>
            </p:nvSpPr>
            <p:spPr bwMode="auto">
              <a:xfrm>
                <a:off x="12418" y="11872"/>
                <a:ext cx="186" cy="130"/>
              </a:xfrm>
              <a:custGeom>
                <a:avLst/>
                <a:gdLst>
                  <a:gd name="T0" fmla="*/ 0 w 186"/>
                  <a:gd name="T1" fmla="*/ 121 h 130"/>
                  <a:gd name="T2" fmla="*/ 4 w 186"/>
                  <a:gd name="T3" fmla="*/ 0 h 130"/>
                  <a:gd name="T4" fmla="*/ 151 w 186"/>
                  <a:gd name="T5" fmla="*/ 7 h 130"/>
                  <a:gd name="T6" fmla="*/ 186 w 186"/>
                  <a:gd name="T7" fmla="*/ 9 h 130"/>
                  <a:gd name="T8" fmla="*/ 180 w 186"/>
                  <a:gd name="T9" fmla="*/ 130 h 130"/>
                  <a:gd name="T10" fmla="*/ 36 w 186"/>
                  <a:gd name="T11" fmla="*/ 125 h 130"/>
                  <a:gd name="T12" fmla="*/ 0 w 186"/>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186" h="130">
                    <a:moveTo>
                      <a:pt x="0" y="121"/>
                    </a:moveTo>
                    <a:lnTo>
                      <a:pt x="4" y="0"/>
                    </a:lnTo>
                    <a:lnTo>
                      <a:pt x="151" y="7"/>
                    </a:lnTo>
                    <a:lnTo>
                      <a:pt x="186" y="9"/>
                    </a:lnTo>
                    <a:lnTo>
                      <a:pt x="180" y="130"/>
                    </a:lnTo>
                    <a:lnTo>
                      <a:pt x="36" y="125"/>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5" name="Freeform 1517"/>
              <p:cNvSpPr>
                <a:spLocks/>
              </p:cNvSpPr>
              <p:nvPr/>
            </p:nvSpPr>
            <p:spPr bwMode="auto">
              <a:xfrm>
                <a:off x="12598" y="11881"/>
                <a:ext cx="125" cy="127"/>
              </a:xfrm>
              <a:custGeom>
                <a:avLst/>
                <a:gdLst>
                  <a:gd name="T0" fmla="*/ 0 w 125"/>
                  <a:gd name="T1" fmla="*/ 121 h 127"/>
                  <a:gd name="T2" fmla="*/ 6 w 125"/>
                  <a:gd name="T3" fmla="*/ 0 h 127"/>
                  <a:gd name="T4" fmla="*/ 123 w 125"/>
                  <a:gd name="T5" fmla="*/ 4 h 127"/>
                  <a:gd name="T6" fmla="*/ 125 w 125"/>
                  <a:gd name="T7" fmla="*/ 6 h 127"/>
                  <a:gd name="T8" fmla="*/ 119 w 125"/>
                  <a:gd name="T9" fmla="*/ 127 h 127"/>
                  <a:gd name="T10" fmla="*/ 0 w 125"/>
                  <a:gd name="T11" fmla="*/ 121 h 127"/>
                </a:gdLst>
                <a:ahLst/>
                <a:cxnLst>
                  <a:cxn ang="0">
                    <a:pos x="T0" y="T1"/>
                  </a:cxn>
                  <a:cxn ang="0">
                    <a:pos x="T2" y="T3"/>
                  </a:cxn>
                  <a:cxn ang="0">
                    <a:pos x="T4" y="T5"/>
                  </a:cxn>
                  <a:cxn ang="0">
                    <a:pos x="T6" y="T7"/>
                  </a:cxn>
                  <a:cxn ang="0">
                    <a:pos x="T8" y="T9"/>
                  </a:cxn>
                  <a:cxn ang="0">
                    <a:pos x="T10" y="T11"/>
                  </a:cxn>
                </a:cxnLst>
                <a:rect l="0" t="0" r="r" b="b"/>
                <a:pathLst>
                  <a:path w="125" h="127">
                    <a:moveTo>
                      <a:pt x="0" y="121"/>
                    </a:moveTo>
                    <a:lnTo>
                      <a:pt x="6" y="0"/>
                    </a:lnTo>
                    <a:lnTo>
                      <a:pt x="123" y="4"/>
                    </a:lnTo>
                    <a:lnTo>
                      <a:pt x="125" y="6"/>
                    </a:lnTo>
                    <a:lnTo>
                      <a:pt x="119" y="127"/>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6" name="Freeform 1518"/>
              <p:cNvSpPr>
                <a:spLocks/>
              </p:cNvSpPr>
              <p:nvPr/>
            </p:nvSpPr>
            <p:spPr bwMode="auto">
              <a:xfrm>
                <a:off x="12717" y="11887"/>
                <a:ext cx="277" cy="256"/>
              </a:xfrm>
              <a:custGeom>
                <a:avLst/>
                <a:gdLst>
                  <a:gd name="T0" fmla="*/ 215 w 277"/>
                  <a:gd name="T1" fmla="*/ 254 h 256"/>
                  <a:gd name="T2" fmla="*/ 4 w 277"/>
                  <a:gd name="T3" fmla="*/ 246 h 256"/>
                  <a:gd name="T4" fmla="*/ 0 w 277"/>
                  <a:gd name="T5" fmla="*/ 244 h 256"/>
                  <a:gd name="T6" fmla="*/ 6 w 277"/>
                  <a:gd name="T7" fmla="*/ 121 h 256"/>
                  <a:gd name="T8" fmla="*/ 0 w 277"/>
                  <a:gd name="T9" fmla="*/ 121 h 256"/>
                  <a:gd name="T10" fmla="*/ 6 w 277"/>
                  <a:gd name="T11" fmla="*/ 0 h 256"/>
                  <a:gd name="T12" fmla="*/ 156 w 277"/>
                  <a:gd name="T13" fmla="*/ 6 h 256"/>
                  <a:gd name="T14" fmla="*/ 275 w 277"/>
                  <a:gd name="T15" fmla="*/ 10 h 256"/>
                  <a:gd name="T16" fmla="*/ 277 w 277"/>
                  <a:gd name="T17" fmla="*/ 10 h 256"/>
                  <a:gd name="T18" fmla="*/ 275 w 277"/>
                  <a:gd name="T19" fmla="*/ 133 h 256"/>
                  <a:gd name="T20" fmla="*/ 277 w 277"/>
                  <a:gd name="T21" fmla="*/ 133 h 256"/>
                  <a:gd name="T22" fmla="*/ 271 w 277"/>
                  <a:gd name="T23" fmla="*/ 256 h 256"/>
                  <a:gd name="T24" fmla="*/ 215 w 277"/>
                  <a:gd name="T25" fmla="*/ 25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56">
                    <a:moveTo>
                      <a:pt x="215" y="254"/>
                    </a:moveTo>
                    <a:lnTo>
                      <a:pt x="4" y="246"/>
                    </a:lnTo>
                    <a:lnTo>
                      <a:pt x="0" y="244"/>
                    </a:lnTo>
                    <a:lnTo>
                      <a:pt x="6" y="121"/>
                    </a:lnTo>
                    <a:lnTo>
                      <a:pt x="0" y="121"/>
                    </a:lnTo>
                    <a:lnTo>
                      <a:pt x="6" y="0"/>
                    </a:lnTo>
                    <a:lnTo>
                      <a:pt x="156" y="6"/>
                    </a:lnTo>
                    <a:lnTo>
                      <a:pt x="275" y="10"/>
                    </a:lnTo>
                    <a:lnTo>
                      <a:pt x="277" y="10"/>
                    </a:lnTo>
                    <a:lnTo>
                      <a:pt x="275" y="133"/>
                    </a:lnTo>
                    <a:lnTo>
                      <a:pt x="277" y="133"/>
                    </a:lnTo>
                    <a:lnTo>
                      <a:pt x="271" y="256"/>
                    </a:lnTo>
                    <a:lnTo>
                      <a:pt x="215" y="2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7" name="Freeform 1519"/>
              <p:cNvSpPr>
                <a:spLocks/>
              </p:cNvSpPr>
              <p:nvPr/>
            </p:nvSpPr>
            <p:spPr bwMode="auto">
              <a:xfrm>
                <a:off x="12992" y="11897"/>
                <a:ext cx="121" cy="125"/>
              </a:xfrm>
              <a:custGeom>
                <a:avLst/>
                <a:gdLst>
                  <a:gd name="T0" fmla="*/ 2 w 121"/>
                  <a:gd name="T1" fmla="*/ 123 h 125"/>
                  <a:gd name="T2" fmla="*/ 0 w 121"/>
                  <a:gd name="T3" fmla="*/ 123 h 125"/>
                  <a:gd name="T4" fmla="*/ 2 w 121"/>
                  <a:gd name="T5" fmla="*/ 0 h 125"/>
                  <a:gd name="T6" fmla="*/ 121 w 121"/>
                  <a:gd name="T7" fmla="*/ 4 h 125"/>
                  <a:gd name="T8" fmla="*/ 119 w 121"/>
                  <a:gd name="T9" fmla="*/ 125 h 125"/>
                  <a:gd name="T10" fmla="*/ 2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2" y="123"/>
                    </a:moveTo>
                    <a:lnTo>
                      <a:pt x="0" y="123"/>
                    </a:lnTo>
                    <a:lnTo>
                      <a:pt x="2" y="0"/>
                    </a:lnTo>
                    <a:lnTo>
                      <a:pt x="121" y="4"/>
                    </a:lnTo>
                    <a:lnTo>
                      <a:pt x="119" y="125"/>
                    </a:lnTo>
                    <a:lnTo>
                      <a:pt x="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8" name="Freeform 1520"/>
              <p:cNvSpPr>
                <a:spLocks/>
              </p:cNvSpPr>
              <p:nvPr/>
            </p:nvSpPr>
            <p:spPr bwMode="auto">
              <a:xfrm>
                <a:off x="15841" y="11828"/>
                <a:ext cx="204" cy="188"/>
              </a:xfrm>
              <a:custGeom>
                <a:avLst/>
                <a:gdLst>
                  <a:gd name="T0" fmla="*/ 21 w 204"/>
                  <a:gd name="T1" fmla="*/ 188 h 188"/>
                  <a:gd name="T2" fmla="*/ 10 w 204"/>
                  <a:gd name="T3" fmla="*/ 98 h 188"/>
                  <a:gd name="T4" fmla="*/ 0 w 204"/>
                  <a:gd name="T5" fmla="*/ 5 h 188"/>
                  <a:gd name="T6" fmla="*/ 62 w 204"/>
                  <a:gd name="T7" fmla="*/ 0 h 188"/>
                  <a:gd name="T8" fmla="*/ 64 w 204"/>
                  <a:gd name="T9" fmla="*/ 11 h 188"/>
                  <a:gd name="T10" fmla="*/ 64 w 204"/>
                  <a:gd name="T11" fmla="*/ 28 h 188"/>
                  <a:gd name="T12" fmla="*/ 94 w 204"/>
                  <a:gd name="T13" fmla="*/ 27 h 188"/>
                  <a:gd name="T14" fmla="*/ 98 w 204"/>
                  <a:gd name="T15" fmla="*/ 53 h 188"/>
                  <a:gd name="T16" fmla="*/ 127 w 204"/>
                  <a:gd name="T17" fmla="*/ 51 h 188"/>
                  <a:gd name="T18" fmla="*/ 131 w 204"/>
                  <a:gd name="T19" fmla="*/ 86 h 188"/>
                  <a:gd name="T20" fmla="*/ 200 w 204"/>
                  <a:gd name="T21" fmla="*/ 78 h 188"/>
                  <a:gd name="T22" fmla="*/ 204 w 204"/>
                  <a:gd name="T23" fmla="*/ 138 h 188"/>
                  <a:gd name="T24" fmla="*/ 77 w 204"/>
                  <a:gd name="T25" fmla="*/ 151 h 188"/>
                  <a:gd name="T26" fmla="*/ 81 w 204"/>
                  <a:gd name="T27" fmla="*/ 182 h 188"/>
                  <a:gd name="T28" fmla="*/ 21 w 204"/>
                  <a:gd name="T2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4" h="188">
                    <a:moveTo>
                      <a:pt x="21" y="188"/>
                    </a:moveTo>
                    <a:lnTo>
                      <a:pt x="10" y="98"/>
                    </a:lnTo>
                    <a:lnTo>
                      <a:pt x="0" y="5"/>
                    </a:lnTo>
                    <a:lnTo>
                      <a:pt x="62" y="0"/>
                    </a:lnTo>
                    <a:lnTo>
                      <a:pt x="64" y="11"/>
                    </a:lnTo>
                    <a:lnTo>
                      <a:pt x="64" y="28"/>
                    </a:lnTo>
                    <a:lnTo>
                      <a:pt x="94" y="27"/>
                    </a:lnTo>
                    <a:lnTo>
                      <a:pt x="98" y="53"/>
                    </a:lnTo>
                    <a:lnTo>
                      <a:pt x="127" y="51"/>
                    </a:lnTo>
                    <a:lnTo>
                      <a:pt x="131" y="86"/>
                    </a:lnTo>
                    <a:lnTo>
                      <a:pt x="200" y="78"/>
                    </a:lnTo>
                    <a:lnTo>
                      <a:pt x="204" y="138"/>
                    </a:lnTo>
                    <a:lnTo>
                      <a:pt x="77" y="151"/>
                    </a:lnTo>
                    <a:lnTo>
                      <a:pt x="81" y="182"/>
                    </a:lnTo>
                    <a:lnTo>
                      <a:pt x="21"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59" name="Freeform 1521"/>
              <p:cNvSpPr>
                <a:spLocks/>
              </p:cNvSpPr>
              <p:nvPr/>
            </p:nvSpPr>
            <p:spPr bwMode="auto">
              <a:xfrm>
                <a:off x="15753" y="11833"/>
                <a:ext cx="98" cy="102"/>
              </a:xfrm>
              <a:custGeom>
                <a:avLst/>
                <a:gdLst>
                  <a:gd name="T0" fmla="*/ 0 w 98"/>
                  <a:gd name="T1" fmla="*/ 10 h 102"/>
                  <a:gd name="T2" fmla="*/ 88 w 98"/>
                  <a:gd name="T3" fmla="*/ 0 h 102"/>
                  <a:gd name="T4" fmla="*/ 98 w 98"/>
                  <a:gd name="T5" fmla="*/ 93 h 102"/>
                  <a:gd name="T6" fmla="*/ 9 w 98"/>
                  <a:gd name="T7" fmla="*/ 102 h 102"/>
                  <a:gd name="T8" fmla="*/ 2 w 98"/>
                  <a:gd name="T9" fmla="*/ 39 h 102"/>
                  <a:gd name="T10" fmla="*/ 0 w 98"/>
                  <a:gd name="T11" fmla="*/ 10 h 102"/>
                  <a:gd name="T12" fmla="*/ 0 w 98"/>
                  <a:gd name="T13" fmla="*/ 10 h 102"/>
                </a:gdLst>
                <a:ahLst/>
                <a:cxnLst>
                  <a:cxn ang="0">
                    <a:pos x="T0" y="T1"/>
                  </a:cxn>
                  <a:cxn ang="0">
                    <a:pos x="T2" y="T3"/>
                  </a:cxn>
                  <a:cxn ang="0">
                    <a:pos x="T4" y="T5"/>
                  </a:cxn>
                  <a:cxn ang="0">
                    <a:pos x="T6" y="T7"/>
                  </a:cxn>
                  <a:cxn ang="0">
                    <a:pos x="T8" y="T9"/>
                  </a:cxn>
                  <a:cxn ang="0">
                    <a:pos x="T10" y="T11"/>
                  </a:cxn>
                  <a:cxn ang="0">
                    <a:pos x="T12" y="T13"/>
                  </a:cxn>
                </a:cxnLst>
                <a:rect l="0" t="0" r="r" b="b"/>
                <a:pathLst>
                  <a:path w="98" h="102">
                    <a:moveTo>
                      <a:pt x="0" y="10"/>
                    </a:moveTo>
                    <a:lnTo>
                      <a:pt x="88" y="0"/>
                    </a:lnTo>
                    <a:lnTo>
                      <a:pt x="98" y="93"/>
                    </a:lnTo>
                    <a:lnTo>
                      <a:pt x="9" y="102"/>
                    </a:lnTo>
                    <a:lnTo>
                      <a:pt x="2" y="39"/>
                    </a:lnTo>
                    <a:lnTo>
                      <a:pt x="0" y="10"/>
                    </a:lnTo>
                    <a:lnTo>
                      <a:pt x="0" y="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0" name="Freeform 1522"/>
              <p:cNvSpPr>
                <a:spLocks/>
              </p:cNvSpPr>
              <p:nvPr/>
            </p:nvSpPr>
            <p:spPr bwMode="auto">
              <a:xfrm>
                <a:off x="16033" y="11818"/>
                <a:ext cx="92" cy="194"/>
              </a:xfrm>
              <a:custGeom>
                <a:avLst/>
                <a:gdLst>
                  <a:gd name="T0" fmla="*/ 12 w 92"/>
                  <a:gd name="T1" fmla="*/ 148 h 194"/>
                  <a:gd name="T2" fmla="*/ 8 w 92"/>
                  <a:gd name="T3" fmla="*/ 88 h 194"/>
                  <a:gd name="T4" fmla="*/ 0 w 92"/>
                  <a:gd name="T5" fmla="*/ 0 h 194"/>
                  <a:gd name="T6" fmla="*/ 19 w 92"/>
                  <a:gd name="T7" fmla="*/ 17 h 194"/>
                  <a:gd name="T8" fmla="*/ 31 w 92"/>
                  <a:gd name="T9" fmla="*/ 13 h 194"/>
                  <a:gd name="T10" fmla="*/ 25 w 92"/>
                  <a:gd name="T11" fmla="*/ 21 h 194"/>
                  <a:gd name="T12" fmla="*/ 39 w 92"/>
                  <a:gd name="T13" fmla="*/ 29 h 194"/>
                  <a:gd name="T14" fmla="*/ 81 w 92"/>
                  <a:gd name="T15" fmla="*/ 27 h 194"/>
                  <a:gd name="T16" fmla="*/ 92 w 92"/>
                  <a:gd name="T17" fmla="*/ 161 h 194"/>
                  <a:gd name="T18" fmla="*/ 81 w 92"/>
                  <a:gd name="T19" fmla="*/ 171 h 194"/>
                  <a:gd name="T20" fmla="*/ 65 w 92"/>
                  <a:gd name="T21" fmla="*/ 182 h 194"/>
                  <a:gd name="T22" fmla="*/ 50 w 92"/>
                  <a:gd name="T23" fmla="*/ 190 h 194"/>
                  <a:gd name="T24" fmla="*/ 27 w 92"/>
                  <a:gd name="T25" fmla="*/ 190 h 194"/>
                  <a:gd name="T26" fmla="*/ 17 w 92"/>
                  <a:gd name="T27" fmla="*/ 194 h 194"/>
                  <a:gd name="T28" fmla="*/ 12 w 92"/>
                  <a:gd name="T29" fmla="*/ 148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94">
                    <a:moveTo>
                      <a:pt x="12" y="148"/>
                    </a:moveTo>
                    <a:lnTo>
                      <a:pt x="8" y="88"/>
                    </a:lnTo>
                    <a:lnTo>
                      <a:pt x="0" y="0"/>
                    </a:lnTo>
                    <a:lnTo>
                      <a:pt x="19" y="17"/>
                    </a:lnTo>
                    <a:lnTo>
                      <a:pt x="31" y="13"/>
                    </a:lnTo>
                    <a:lnTo>
                      <a:pt x="25" y="21"/>
                    </a:lnTo>
                    <a:lnTo>
                      <a:pt x="39" y="29"/>
                    </a:lnTo>
                    <a:lnTo>
                      <a:pt x="81" y="27"/>
                    </a:lnTo>
                    <a:lnTo>
                      <a:pt x="92" y="161"/>
                    </a:lnTo>
                    <a:lnTo>
                      <a:pt x="81" y="171"/>
                    </a:lnTo>
                    <a:lnTo>
                      <a:pt x="65" y="182"/>
                    </a:lnTo>
                    <a:lnTo>
                      <a:pt x="50" y="190"/>
                    </a:lnTo>
                    <a:lnTo>
                      <a:pt x="27" y="190"/>
                    </a:lnTo>
                    <a:lnTo>
                      <a:pt x="17" y="194"/>
                    </a:lnTo>
                    <a:lnTo>
                      <a:pt x="1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1" name="Freeform 1523"/>
              <p:cNvSpPr>
                <a:spLocks/>
              </p:cNvSpPr>
              <p:nvPr/>
            </p:nvSpPr>
            <p:spPr bwMode="auto">
              <a:xfrm>
                <a:off x="16114" y="11807"/>
                <a:ext cx="90" cy="174"/>
              </a:xfrm>
              <a:custGeom>
                <a:avLst/>
                <a:gdLst>
                  <a:gd name="T0" fmla="*/ 0 w 90"/>
                  <a:gd name="T1" fmla="*/ 38 h 174"/>
                  <a:gd name="T2" fmla="*/ 71 w 90"/>
                  <a:gd name="T3" fmla="*/ 0 h 174"/>
                  <a:gd name="T4" fmla="*/ 90 w 90"/>
                  <a:gd name="T5" fmla="*/ 167 h 174"/>
                  <a:gd name="T6" fmla="*/ 84 w 90"/>
                  <a:gd name="T7" fmla="*/ 172 h 174"/>
                  <a:gd name="T8" fmla="*/ 77 w 90"/>
                  <a:gd name="T9" fmla="*/ 174 h 174"/>
                  <a:gd name="T10" fmla="*/ 52 w 90"/>
                  <a:gd name="T11" fmla="*/ 159 h 174"/>
                  <a:gd name="T12" fmla="*/ 36 w 90"/>
                  <a:gd name="T13" fmla="*/ 155 h 174"/>
                  <a:gd name="T14" fmla="*/ 21 w 90"/>
                  <a:gd name="T15" fmla="*/ 163 h 174"/>
                  <a:gd name="T16" fmla="*/ 11 w 90"/>
                  <a:gd name="T17" fmla="*/ 172 h 174"/>
                  <a:gd name="T18" fmla="*/ 0 w 90"/>
                  <a:gd name="T19" fmla="*/ 3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74">
                    <a:moveTo>
                      <a:pt x="0" y="38"/>
                    </a:moveTo>
                    <a:lnTo>
                      <a:pt x="71" y="0"/>
                    </a:lnTo>
                    <a:lnTo>
                      <a:pt x="90" y="167"/>
                    </a:lnTo>
                    <a:lnTo>
                      <a:pt x="84" y="172"/>
                    </a:lnTo>
                    <a:lnTo>
                      <a:pt x="77" y="174"/>
                    </a:lnTo>
                    <a:lnTo>
                      <a:pt x="52" y="159"/>
                    </a:lnTo>
                    <a:lnTo>
                      <a:pt x="36" y="155"/>
                    </a:lnTo>
                    <a:lnTo>
                      <a:pt x="21" y="163"/>
                    </a:lnTo>
                    <a:lnTo>
                      <a:pt x="11" y="172"/>
                    </a:lnTo>
                    <a:lnTo>
                      <a:pt x="0"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2" name="Freeform 1524"/>
              <p:cNvSpPr>
                <a:spLocks noEditPoints="1"/>
              </p:cNvSpPr>
              <p:nvPr/>
            </p:nvSpPr>
            <p:spPr bwMode="auto">
              <a:xfrm>
                <a:off x="16849" y="11734"/>
                <a:ext cx="29" cy="80"/>
              </a:xfrm>
              <a:custGeom>
                <a:avLst/>
                <a:gdLst>
                  <a:gd name="T0" fmla="*/ 6 w 29"/>
                  <a:gd name="T1" fmla="*/ 1 h 80"/>
                  <a:gd name="T2" fmla="*/ 29 w 29"/>
                  <a:gd name="T3" fmla="*/ 0 h 80"/>
                  <a:gd name="T4" fmla="*/ 29 w 29"/>
                  <a:gd name="T5" fmla="*/ 78 h 80"/>
                  <a:gd name="T6" fmla="*/ 23 w 29"/>
                  <a:gd name="T7" fmla="*/ 80 h 80"/>
                  <a:gd name="T8" fmla="*/ 21 w 29"/>
                  <a:gd name="T9" fmla="*/ 71 h 80"/>
                  <a:gd name="T10" fmla="*/ 10 w 29"/>
                  <a:gd name="T11" fmla="*/ 71 h 80"/>
                  <a:gd name="T12" fmla="*/ 0 w 29"/>
                  <a:gd name="T13" fmla="*/ 3 h 80"/>
                  <a:gd name="T14" fmla="*/ 6 w 29"/>
                  <a:gd name="T15" fmla="*/ 1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80">
                    <a:moveTo>
                      <a:pt x="6" y="1"/>
                    </a:moveTo>
                    <a:lnTo>
                      <a:pt x="29" y="0"/>
                    </a:lnTo>
                    <a:moveTo>
                      <a:pt x="29" y="78"/>
                    </a:moveTo>
                    <a:lnTo>
                      <a:pt x="23" y="80"/>
                    </a:lnTo>
                    <a:lnTo>
                      <a:pt x="21" y="71"/>
                    </a:lnTo>
                    <a:lnTo>
                      <a:pt x="10" y="71"/>
                    </a:lnTo>
                    <a:lnTo>
                      <a:pt x="0" y="3"/>
                    </a:lnTo>
                    <a:lnTo>
                      <a:pt x="6" y="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3" name="Freeform 1525"/>
              <p:cNvSpPr>
                <a:spLocks/>
              </p:cNvSpPr>
              <p:nvPr/>
            </p:nvSpPr>
            <p:spPr bwMode="auto">
              <a:xfrm>
                <a:off x="16744" y="11737"/>
                <a:ext cx="130" cy="112"/>
              </a:xfrm>
              <a:custGeom>
                <a:avLst/>
                <a:gdLst>
                  <a:gd name="T0" fmla="*/ 11 w 130"/>
                  <a:gd name="T1" fmla="*/ 112 h 112"/>
                  <a:gd name="T2" fmla="*/ 7 w 130"/>
                  <a:gd name="T3" fmla="*/ 75 h 112"/>
                  <a:gd name="T4" fmla="*/ 0 w 130"/>
                  <a:gd name="T5" fmla="*/ 16 h 112"/>
                  <a:gd name="T6" fmla="*/ 105 w 130"/>
                  <a:gd name="T7" fmla="*/ 0 h 112"/>
                  <a:gd name="T8" fmla="*/ 115 w 130"/>
                  <a:gd name="T9" fmla="*/ 68 h 112"/>
                  <a:gd name="T10" fmla="*/ 126 w 130"/>
                  <a:gd name="T11" fmla="*/ 68 h 112"/>
                  <a:gd name="T12" fmla="*/ 128 w 130"/>
                  <a:gd name="T13" fmla="*/ 77 h 112"/>
                  <a:gd name="T14" fmla="*/ 130 w 130"/>
                  <a:gd name="T15" fmla="*/ 96 h 112"/>
                  <a:gd name="T16" fmla="*/ 11 w 130"/>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12">
                    <a:moveTo>
                      <a:pt x="11" y="112"/>
                    </a:moveTo>
                    <a:lnTo>
                      <a:pt x="7" y="75"/>
                    </a:lnTo>
                    <a:lnTo>
                      <a:pt x="0" y="16"/>
                    </a:lnTo>
                    <a:lnTo>
                      <a:pt x="105" y="0"/>
                    </a:lnTo>
                    <a:lnTo>
                      <a:pt x="115" y="68"/>
                    </a:lnTo>
                    <a:lnTo>
                      <a:pt x="126" y="68"/>
                    </a:lnTo>
                    <a:lnTo>
                      <a:pt x="128" y="77"/>
                    </a:lnTo>
                    <a:lnTo>
                      <a:pt x="130" y="96"/>
                    </a:lnTo>
                    <a:lnTo>
                      <a:pt x="11"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4" name="Freeform 1526"/>
              <p:cNvSpPr>
                <a:spLocks/>
              </p:cNvSpPr>
              <p:nvPr/>
            </p:nvSpPr>
            <p:spPr bwMode="auto">
              <a:xfrm>
                <a:off x="11725" y="11835"/>
                <a:ext cx="186" cy="123"/>
              </a:xfrm>
              <a:custGeom>
                <a:avLst/>
                <a:gdLst>
                  <a:gd name="T0" fmla="*/ 176 w 186"/>
                  <a:gd name="T1" fmla="*/ 123 h 123"/>
                  <a:gd name="T2" fmla="*/ 0 w 186"/>
                  <a:gd name="T3" fmla="*/ 110 h 123"/>
                  <a:gd name="T4" fmla="*/ 5 w 186"/>
                  <a:gd name="T5" fmla="*/ 48 h 123"/>
                  <a:gd name="T6" fmla="*/ 9 w 186"/>
                  <a:gd name="T7" fmla="*/ 0 h 123"/>
                  <a:gd name="T8" fmla="*/ 186 w 186"/>
                  <a:gd name="T9" fmla="*/ 16 h 123"/>
                  <a:gd name="T10" fmla="*/ 180 w 186"/>
                  <a:gd name="T11" fmla="*/ 110 h 123"/>
                  <a:gd name="T12" fmla="*/ 178 w 186"/>
                  <a:gd name="T13" fmla="*/ 123 h 123"/>
                  <a:gd name="T14" fmla="*/ 176 w 186"/>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23">
                    <a:moveTo>
                      <a:pt x="176" y="123"/>
                    </a:moveTo>
                    <a:lnTo>
                      <a:pt x="0" y="110"/>
                    </a:lnTo>
                    <a:lnTo>
                      <a:pt x="5" y="48"/>
                    </a:lnTo>
                    <a:lnTo>
                      <a:pt x="9" y="0"/>
                    </a:lnTo>
                    <a:lnTo>
                      <a:pt x="186" y="16"/>
                    </a:lnTo>
                    <a:lnTo>
                      <a:pt x="180" y="110"/>
                    </a:lnTo>
                    <a:lnTo>
                      <a:pt x="178" y="123"/>
                    </a:lnTo>
                    <a:lnTo>
                      <a:pt x="17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5" name="Freeform 1527"/>
              <p:cNvSpPr>
                <a:spLocks/>
              </p:cNvSpPr>
              <p:nvPr/>
            </p:nvSpPr>
            <p:spPr bwMode="auto">
              <a:xfrm>
                <a:off x="13716" y="11929"/>
                <a:ext cx="130" cy="104"/>
              </a:xfrm>
              <a:custGeom>
                <a:avLst/>
                <a:gdLst>
                  <a:gd name="T0" fmla="*/ 130 w 130"/>
                  <a:gd name="T1" fmla="*/ 104 h 104"/>
                  <a:gd name="T2" fmla="*/ 29 w 130"/>
                  <a:gd name="T3" fmla="*/ 102 h 104"/>
                  <a:gd name="T4" fmla="*/ 29 w 130"/>
                  <a:gd name="T5" fmla="*/ 85 h 104"/>
                  <a:gd name="T6" fmla="*/ 17 w 130"/>
                  <a:gd name="T7" fmla="*/ 85 h 104"/>
                  <a:gd name="T8" fmla="*/ 17 w 130"/>
                  <a:gd name="T9" fmla="*/ 81 h 104"/>
                  <a:gd name="T10" fmla="*/ 11 w 130"/>
                  <a:gd name="T11" fmla="*/ 81 h 104"/>
                  <a:gd name="T12" fmla="*/ 11 w 130"/>
                  <a:gd name="T13" fmla="*/ 75 h 104"/>
                  <a:gd name="T14" fmla="*/ 7 w 130"/>
                  <a:gd name="T15" fmla="*/ 75 h 104"/>
                  <a:gd name="T16" fmla="*/ 7 w 130"/>
                  <a:gd name="T17" fmla="*/ 71 h 104"/>
                  <a:gd name="T18" fmla="*/ 4 w 130"/>
                  <a:gd name="T19" fmla="*/ 70 h 104"/>
                  <a:gd name="T20" fmla="*/ 2 w 130"/>
                  <a:gd name="T21" fmla="*/ 66 h 104"/>
                  <a:gd name="T22" fmla="*/ 0 w 130"/>
                  <a:gd name="T23" fmla="*/ 0 h 104"/>
                  <a:gd name="T24" fmla="*/ 82 w 130"/>
                  <a:gd name="T25" fmla="*/ 0 h 104"/>
                  <a:gd name="T26" fmla="*/ 88 w 130"/>
                  <a:gd name="T27" fmla="*/ 12 h 104"/>
                  <a:gd name="T28" fmla="*/ 84 w 130"/>
                  <a:gd name="T29" fmla="*/ 31 h 104"/>
                  <a:gd name="T30" fmla="*/ 94 w 130"/>
                  <a:gd name="T31" fmla="*/ 39 h 104"/>
                  <a:gd name="T32" fmla="*/ 90 w 130"/>
                  <a:gd name="T33" fmla="*/ 45 h 104"/>
                  <a:gd name="T34" fmla="*/ 92 w 130"/>
                  <a:gd name="T35" fmla="*/ 52 h 104"/>
                  <a:gd name="T36" fmla="*/ 102 w 130"/>
                  <a:gd name="T37" fmla="*/ 58 h 104"/>
                  <a:gd name="T38" fmla="*/ 113 w 130"/>
                  <a:gd name="T39" fmla="*/ 52 h 104"/>
                  <a:gd name="T40" fmla="*/ 115 w 130"/>
                  <a:gd name="T41" fmla="*/ 56 h 104"/>
                  <a:gd name="T42" fmla="*/ 115 w 130"/>
                  <a:gd name="T43" fmla="*/ 62 h 104"/>
                  <a:gd name="T44" fmla="*/ 111 w 130"/>
                  <a:gd name="T45" fmla="*/ 68 h 104"/>
                  <a:gd name="T46" fmla="*/ 113 w 130"/>
                  <a:gd name="T47" fmla="*/ 73 h 104"/>
                  <a:gd name="T48" fmla="*/ 126 w 130"/>
                  <a:gd name="T49" fmla="*/ 75 h 104"/>
                  <a:gd name="T50" fmla="*/ 130 w 130"/>
                  <a:gd name="T51" fmla="*/ 79 h 104"/>
                  <a:gd name="T52" fmla="*/ 130 w 130"/>
                  <a:gd name="T5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04">
                    <a:moveTo>
                      <a:pt x="130" y="104"/>
                    </a:moveTo>
                    <a:lnTo>
                      <a:pt x="29" y="102"/>
                    </a:lnTo>
                    <a:lnTo>
                      <a:pt x="29" y="85"/>
                    </a:lnTo>
                    <a:lnTo>
                      <a:pt x="17" y="85"/>
                    </a:lnTo>
                    <a:lnTo>
                      <a:pt x="17" y="81"/>
                    </a:lnTo>
                    <a:lnTo>
                      <a:pt x="11" y="81"/>
                    </a:lnTo>
                    <a:lnTo>
                      <a:pt x="11" y="75"/>
                    </a:lnTo>
                    <a:lnTo>
                      <a:pt x="7" y="75"/>
                    </a:lnTo>
                    <a:lnTo>
                      <a:pt x="7" y="71"/>
                    </a:lnTo>
                    <a:lnTo>
                      <a:pt x="4" y="70"/>
                    </a:lnTo>
                    <a:lnTo>
                      <a:pt x="2" y="66"/>
                    </a:lnTo>
                    <a:lnTo>
                      <a:pt x="0" y="0"/>
                    </a:lnTo>
                    <a:lnTo>
                      <a:pt x="82" y="0"/>
                    </a:lnTo>
                    <a:lnTo>
                      <a:pt x="88" y="12"/>
                    </a:lnTo>
                    <a:lnTo>
                      <a:pt x="84" y="31"/>
                    </a:lnTo>
                    <a:lnTo>
                      <a:pt x="94" y="39"/>
                    </a:lnTo>
                    <a:lnTo>
                      <a:pt x="90" y="45"/>
                    </a:lnTo>
                    <a:lnTo>
                      <a:pt x="92" y="52"/>
                    </a:lnTo>
                    <a:lnTo>
                      <a:pt x="102" y="58"/>
                    </a:lnTo>
                    <a:lnTo>
                      <a:pt x="113" y="52"/>
                    </a:lnTo>
                    <a:lnTo>
                      <a:pt x="115" y="56"/>
                    </a:lnTo>
                    <a:lnTo>
                      <a:pt x="115" y="62"/>
                    </a:lnTo>
                    <a:lnTo>
                      <a:pt x="111" y="68"/>
                    </a:lnTo>
                    <a:lnTo>
                      <a:pt x="113" y="73"/>
                    </a:lnTo>
                    <a:lnTo>
                      <a:pt x="126" y="75"/>
                    </a:lnTo>
                    <a:lnTo>
                      <a:pt x="130" y="79"/>
                    </a:lnTo>
                    <a:lnTo>
                      <a:pt x="130"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6" name="Freeform 1528"/>
              <p:cNvSpPr>
                <a:spLocks/>
              </p:cNvSpPr>
              <p:nvPr/>
            </p:nvSpPr>
            <p:spPr bwMode="auto">
              <a:xfrm>
                <a:off x="11393" y="11822"/>
                <a:ext cx="337" cy="259"/>
              </a:xfrm>
              <a:custGeom>
                <a:avLst/>
                <a:gdLst>
                  <a:gd name="T0" fmla="*/ 0 w 337"/>
                  <a:gd name="T1" fmla="*/ 232 h 259"/>
                  <a:gd name="T2" fmla="*/ 21 w 337"/>
                  <a:gd name="T3" fmla="*/ 0 h 259"/>
                  <a:gd name="T4" fmla="*/ 186 w 337"/>
                  <a:gd name="T5" fmla="*/ 15 h 259"/>
                  <a:gd name="T6" fmla="*/ 182 w 337"/>
                  <a:gd name="T7" fmla="*/ 48 h 259"/>
                  <a:gd name="T8" fmla="*/ 337 w 337"/>
                  <a:gd name="T9" fmla="*/ 61 h 259"/>
                  <a:gd name="T10" fmla="*/ 332 w 337"/>
                  <a:gd name="T11" fmla="*/ 123 h 259"/>
                  <a:gd name="T12" fmla="*/ 320 w 337"/>
                  <a:gd name="T13" fmla="*/ 259 h 259"/>
                  <a:gd name="T14" fmla="*/ 90 w 337"/>
                  <a:gd name="T15" fmla="*/ 242 h 259"/>
                  <a:gd name="T16" fmla="*/ 0 w 337"/>
                  <a:gd name="T17" fmla="*/ 232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7" h="259">
                    <a:moveTo>
                      <a:pt x="0" y="232"/>
                    </a:moveTo>
                    <a:lnTo>
                      <a:pt x="21" y="0"/>
                    </a:lnTo>
                    <a:lnTo>
                      <a:pt x="186" y="15"/>
                    </a:lnTo>
                    <a:lnTo>
                      <a:pt x="182" y="48"/>
                    </a:lnTo>
                    <a:lnTo>
                      <a:pt x="337" y="61"/>
                    </a:lnTo>
                    <a:lnTo>
                      <a:pt x="332" y="123"/>
                    </a:lnTo>
                    <a:lnTo>
                      <a:pt x="320" y="259"/>
                    </a:lnTo>
                    <a:lnTo>
                      <a:pt x="90" y="242"/>
                    </a:lnTo>
                    <a:lnTo>
                      <a:pt x="0" y="2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7" name="Freeform 1529"/>
              <p:cNvSpPr>
                <a:spLocks/>
              </p:cNvSpPr>
              <p:nvPr/>
            </p:nvSpPr>
            <p:spPr bwMode="auto">
              <a:xfrm>
                <a:off x="15609" y="11872"/>
                <a:ext cx="165" cy="259"/>
              </a:xfrm>
              <a:custGeom>
                <a:avLst/>
                <a:gdLst>
                  <a:gd name="T0" fmla="*/ 15 w 165"/>
                  <a:gd name="T1" fmla="*/ 198 h 259"/>
                  <a:gd name="T2" fmla="*/ 9 w 165"/>
                  <a:gd name="T3" fmla="*/ 125 h 259"/>
                  <a:gd name="T4" fmla="*/ 2 w 165"/>
                  <a:gd name="T5" fmla="*/ 27 h 259"/>
                  <a:gd name="T6" fmla="*/ 0 w 165"/>
                  <a:gd name="T7" fmla="*/ 13 h 259"/>
                  <a:gd name="T8" fmla="*/ 59 w 165"/>
                  <a:gd name="T9" fmla="*/ 9 h 259"/>
                  <a:gd name="T10" fmla="*/ 146 w 165"/>
                  <a:gd name="T11" fmla="*/ 0 h 259"/>
                  <a:gd name="T12" fmla="*/ 153 w 165"/>
                  <a:gd name="T13" fmla="*/ 63 h 259"/>
                  <a:gd name="T14" fmla="*/ 165 w 165"/>
                  <a:gd name="T15" fmla="*/ 184 h 259"/>
                  <a:gd name="T16" fmla="*/ 75 w 165"/>
                  <a:gd name="T17" fmla="*/ 192 h 259"/>
                  <a:gd name="T18" fmla="*/ 81 w 165"/>
                  <a:gd name="T19" fmla="*/ 255 h 259"/>
                  <a:gd name="T20" fmla="*/ 48 w 165"/>
                  <a:gd name="T21" fmla="*/ 259 h 259"/>
                  <a:gd name="T22" fmla="*/ 44 w 165"/>
                  <a:gd name="T23" fmla="*/ 196 h 259"/>
                  <a:gd name="T24" fmla="*/ 15 w 165"/>
                  <a:gd name="T25" fmla="*/ 198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259">
                    <a:moveTo>
                      <a:pt x="15" y="198"/>
                    </a:moveTo>
                    <a:lnTo>
                      <a:pt x="9" y="125"/>
                    </a:lnTo>
                    <a:lnTo>
                      <a:pt x="2" y="27"/>
                    </a:lnTo>
                    <a:lnTo>
                      <a:pt x="0" y="13"/>
                    </a:lnTo>
                    <a:lnTo>
                      <a:pt x="59" y="9"/>
                    </a:lnTo>
                    <a:lnTo>
                      <a:pt x="146" y="0"/>
                    </a:lnTo>
                    <a:lnTo>
                      <a:pt x="153" y="63"/>
                    </a:lnTo>
                    <a:lnTo>
                      <a:pt x="165" y="184"/>
                    </a:lnTo>
                    <a:lnTo>
                      <a:pt x="75" y="192"/>
                    </a:lnTo>
                    <a:lnTo>
                      <a:pt x="81" y="255"/>
                    </a:lnTo>
                    <a:lnTo>
                      <a:pt x="48" y="259"/>
                    </a:lnTo>
                    <a:lnTo>
                      <a:pt x="44" y="196"/>
                    </a:lnTo>
                    <a:lnTo>
                      <a:pt x="15" y="1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8" name="Freeform 1530"/>
              <p:cNvSpPr>
                <a:spLocks/>
              </p:cNvSpPr>
              <p:nvPr/>
            </p:nvSpPr>
            <p:spPr bwMode="auto">
              <a:xfrm>
                <a:off x="15039" y="11924"/>
                <a:ext cx="155" cy="99"/>
              </a:xfrm>
              <a:custGeom>
                <a:avLst/>
                <a:gdLst>
                  <a:gd name="T0" fmla="*/ 80 w 155"/>
                  <a:gd name="T1" fmla="*/ 96 h 99"/>
                  <a:gd name="T2" fmla="*/ 3 w 155"/>
                  <a:gd name="T3" fmla="*/ 99 h 99"/>
                  <a:gd name="T4" fmla="*/ 2 w 155"/>
                  <a:gd name="T5" fmla="*/ 69 h 99"/>
                  <a:gd name="T6" fmla="*/ 0 w 155"/>
                  <a:gd name="T7" fmla="*/ 7 h 99"/>
                  <a:gd name="T8" fmla="*/ 121 w 155"/>
                  <a:gd name="T9" fmla="*/ 2 h 99"/>
                  <a:gd name="T10" fmla="*/ 153 w 155"/>
                  <a:gd name="T11" fmla="*/ 0 h 99"/>
                  <a:gd name="T12" fmla="*/ 155 w 155"/>
                  <a:gd name="T13" fmla="*/ 51 h 99"/>
                  <a:gd name="T14" fmla="*/ 138 w 155"/>
                  <a:gd name="T15" fmla="*/ 53 h 99"/>
                  <a:gd name="T16" fmla="*/ 111 w 155"/>
                  <a:gd name="T17" fmla="*/ 63 h 99"/>
                  <a:gd name="T18" fmla="*/ 98 w 155"/>
                  <a:gd name="T19" fmla="*/ 61 h 99"/>
                  <a:gd name="T20" fmla="*/ 92 w 155"/>
                  <a:gd name="T21" fmla="*/ 65 h 99"/>
                  <a:gd name="T22" fmla="*/ 84 w 155"/>
                  <a:gd name="T23" fmla="*/ 73 h 99"/>
                  <a:gd name="T24" fmla="*/ 80 w 155"/>
                  <a:gd name="T25"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99">
                    <a:moveTo>
                      <a:pt x="80" y="96"/>
                    </a:moveTo>
                    <a:lnTo>
                      <a:pt x="3" y="99"/>
                    </a:lnTo>
                    <a:lnTo>
                      <a:pt x="2" y="69"/>
                    </a:lnTo>
                    <a:lnTo>
                      <a:pt x="0" y="7"/>
                    </a:lnTo>
                    <a:lnTo>
                      <a:pt x="121" y="2"/>
                    </a:lnTo>
                    <a:lnTo>
                      <a:pt x="153" y="0"/>
                    </a:lnTo>
                    <a:lnTo>
                      <a:pt x="155" y="51"/>
                    </a:lnTo>
                    <a:lnTo>
                      <a:pt x="138" y="53"/>
                    </a:lnTo>
                    <a:lnTo>
                      <a:pt x="111" y="63"/>
                    </a:lnTo>
                    <a:lnTo>
                      <a:pt x="98" y="61"/>
                    </a:lnTo>
                    <a:lnTo>
                      <a:pt x="92" y="65"/>
                    </a:lnTo>
                    <a:lnTo>
                      <a:pt x="84" y="73"/>
                    </a:lnTo>
                    <a:lnTo>
                      <a:pt x="80"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69" name="Freeform 1531"/>
              <p:cNvSpPr>
                <a:spLocks/>
              </p:cNvSpPr>
              <p:nvPr/>
            </p:nvSpPr>
            <p:spPr bwMode="auto">
              <a:xfrm>
                <a:off x="15428" y="11899"/>
                <a:ext cx="190" cy="165"/>
              </a:xfrm>
              <a:custGeom>
                <a:avLst/>
                <a:gdLst>
                  <a:gd name="T0" fmla="*/ 10 w 190"/>
                  <a:gd name="T1" fmla="*/ 138 h 165"/>
                  <a:gd name="T2" fmla="*/ 0 w 190"/>
                  <a:gd name="T3" fmla="*/ 15 h 165"/>
                  <a:gd name="T4" fmla="*/ 62 w 190"/>
                  <a:gd name="T5" fmla="*/ 9 h 165"/>
                  <a:gd name="T6" fmla="*/ 183 w 190"/>
                  <a:gd name="T7" fmla="*/ 0 h 165"/>
                  <a:gd name="T8" fmla="*/ 190 w 190"/>
                  <a:gd name="T9" fmla="*/ 98 h 165"/>
                  <a:gd name="T10" fmla="*/ 164 w 190"/>
                  <a:gd name="T11" fmla="*/ 96 h 165"/>
                  <a:gd name="T12" fmla="*/ 144 w 190"/>
                  <a:gd name="T13" fmla="*/ 107 h 165"/>
                  <a:gd name="T14" fmla="*/ 141 w 190"/>
                  <a:gd name="T15" fmla="*/ 128 h 165"/>
                  <a:gd name="T16" fmla="*/ 114 w 190"/>
                  <a:gd name="T17" fmla="*/ 132 h 165"/>
                  <a:gd name="T18" fmla="*/ 116 w 190"/>
                  <a:gd name="T19" fmla="*/ 161 h 165"/>
                  <a:gd name="T20" fmla="*/ 70 w 190"/>
                  <a:gd name="T21" fmla="*/ 165 h 165"/>
                  <a:gd name="T22" fmla="*/ 68 w 190"/>
                  <a:gd name="T23" fmla="*/ 132 h 165"/>
                  <a:gd name="T24" fmla="*/ 10 w 190"/>
                  <a:gd name="T25" fmla="*/ 138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165">
                    <a:moveTo>
                      <a:pt x="10" y="138"/>
                    </a:moveTo>
                    <a:lnTo>
                      <a:pt x="0" y="15"/>
                    </a:lnTo>
                    <a:lnTo>
                      <a:pt x="62" y="9"/>
                    </a:lnTo>
                    <a:lnTo>
                      <a:pt x="183" y="0"/>
                    </a:lnTo>
                    <a:lnTo>
                      <a:pt x="190" y="98"/>
                    </a:lnTo>
                    <a:lnTo>
                      <a:pt x="164" y="96"/>
                    </a:lnTo>
                    <a:lnTo>
                      <a:pt x="144" y="107"/>
                    </a:lnTo>
                    <a:lnTo>
                      <a:pt x="141" y="128"/>
                    </a:lnTo>
                    <a:lnTo>
                      <a:pt x="114" y="132"/>
                    </a:lnTo>
                    <a:lnTo>
                      <a:pt x="116" y="161"/>
                    </a:lnTo>
                    <a:lnTo>
                      <a:pt x="70" y="165"/>
                    </a:lnTo>
                    <a:lnTo>
                      <a:pt x="68" y="132"/>
                    </a:lnTo>
                    <a:lnTo>
                      <a:pt x="10"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0" name="Freeform 1532"/>
              <p:cNvSpPr>
                <a:spLocks/>
              </p:cNvSpPr>
              <p:nvPr/>
            </p:nvSpPr>
            <p:spPr bwMode="auto">
              <a:xfrm>
                <a:off x="15284" y="11914"/>
                <a:ext cx="154" cy="159"/>
              </a:xfrm>
              <a:custGeom>
                <a:avLst/>
                <a:gdLst>
                  <a:gd name="T0" fmla="*/ 4 w 154"/>
                  <a:gd name="T1" fmla="*/ 159 h 159"/>
                  <a:gd name="T2" fmla="*/ 2 w 154"/>
                  <a:gd name="T3" fmla="*/ 98 h 159"/>
                  <a:gd name="T4" fmla="*/ 0 w 154"/>
                  <a:gd name="T5" fmla="*/ 52 h 159"/>
                  <a:gd name="T6" fmla="*/ 12 w 154"/>
                  <a:gd name="T7" fmla="*/ 44 h 159"/>
                  <a:gd name="T8" fmla="*/ 16 w 154"/>
                  <a:gd name="T9" fmla="*/ 31 h 159"/>
                  <a:gd name="T10" fmla="*/ 46 w 154"/>
                  <a:gd name="T11" fmla="*/ 27 h 159"/>
                  <a:gd name="T12" fmla="*/ 58 w 154"/>
                  <a:gd name="T13" fmla="*/ 19 h 159"/>
                  <a:gd name="T14" fmla="*/ 64 w 154"/>
                  <a:gd name="T15" fmla="*/ 13 h 159"/>
                  <a:gd name="T16" fmla="*/ 64 w 154"/>
                  <a:gd name="T17" fmla="*/ 4 h 159"/>
                  <a:gd name="T18" fmla="*/ 144 w 154"/>
                  <a:gd name="T19" fmla="*/ 0 h 159"/>
                  <a:gd name="T20" fmla="*/ 154 w 154"/>
                  <a:gd name="T21" fmla="*/ 123 h 159"/>
                  <a:gd name="T22" fmla="*/ 152 w 154"/>
                  <a:gd name="T23" fmla="*/ 123 h 159"/>
                  <a:gd name="T24" fmla="*/ 154 w 154"/>
                  <a:gd name="T25" fmla="*/ 152 h 159"/>
                  <a:gd name="T26" fmla="*/ 123 w 154"/>
                  <a:gd name="T27" fmla="*/ 154 h 159"/>
                  <a:gd name="T28" fmla="*/ 4 w 154"/>
                  <a:gd name="T2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59">
                    <a:moveTo>
                      <a:pt x="4" y="159"/>
                    </a:moveTo>
                    <a:lnTo>
                      <a:pt x="2" y="98"/>
                    </a:lnTo>
                    <a:lnTo>
                      <a:pt x="0" y="52"/>
                    </a:lnTo>
                    <a:lnTo>
                      <a:pt x="12" y="44"/>
                    </a:lnTo>
                    <a:lnTo>
                      <a:pt x="16" y="31"/>
                    </a:lnTo>
                    <a:lnTo>
                      <a:pt x="46" y="27"/>
                    </a:lnTo>
                    <a:lnTo>
                      <a:pt x="58" y="19"/>
                    </a:lnTo>
                    <a:lnTo>
                      <a:pt x="64" y="13"/>
                    </a:lnTo>
                    <a:lnTo>
                      <a:pt x="64" y="4"/>
                    </a:lnTo>
                    <a:lnTo>
                      <a:pt x="144" y="0"/>
                    </a:lnTo>
                    <a:lnTo>
                      <a:pt x="154" y="123"/>
                    </a:lnTo>
                    <a:lnTo>
                      <a:pt x="152" y="123"/>
                    </a:lnTo>
                    <a:lnTo>
                      <a:pt x="154" y="152"/>
                    </a:lnTo>
                    <a:lnTo>
                      <a:pt x="123" y="154"/>
                    </a:lnTo>
                    <a:lnTo>
                      <a:pt x="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1" name="Freeform 1533"/>
              <p:cNvSpPr>
                <a:spLocks noEditPoints="1"/>
              </p:cNvSpPr>
              <p:nvPr/>
            </p:nvSpPr>
            <p:spPr bwMode="auto">
              <a:xfrm>
                <a:off x="9983" y="11666"/>
                <a:ext cx="192" cy="233"/>
              </a:xfrm>
              <a:custGeom>
                <a:avLst/>
                <a:gdLst>
                  <a:gd name="T0" fmla="*/ 192 w 192"/>
                  <a:gd name="T1" fmla="*/ 29 h 233"/>
                  <a:gd name="T2" fmla="*/ 185 w 192"/>
                  <a:gd name="T3" fmla="*/ 91 h 233"/>
                  <a:gd name="T4" fmla="*/ 181 w 192"/>
                  <a:gd name="T5" fmla="*/ 91 h 233"/>
                  <a:gd name="T6" fmla="*/ 160 w 192"/>
                  <a:gd name="T7" fmla="*/ 233 h 233"/>
                  <a:gd name="T8" fmla="*/ 0 w 192"/>
                  <a:gd name="T9" fmla="*/ 208 h 233"/>
                  <a:gd name="T10" fmla="*/ 0 w 192"/>
                  <a:gd name="T11" fmla="*/ 0 h 233"/>
                  <a:gd name="T12" fmla="*/ 192 w 192"/>
                  <a:gd name="T13" fmla="*/ 29 h 233"/>
                </a:gdLst>
                <a:ahLst/>
                <a:cxnLst>
                  <a:cxn ang="0">
                    <a:pos x="T0" y="T1"/>
                  </a:cxn>
                  <a:cxn ang="0">
                    <a:pos x="T2" y="T3"/>
                  </a:cxn>
                  <a:cxn ang="0">
                    <a:pos x="T4" y="T5"/>
                  </a:cxn>
                  <a:cxn ang="0">
                    <a:pos x="T6" y="T7"/>
                  </a:cxn>
                  <a:cxn ang="0">
                    <a:pos x="T8" y="T9"/>
                  </a:cxn>
                  <a:cxn ang="0">
                    <a:pos x="T10" y="T11"/>
                  </a:cxn>
                  <a:cxn ang="0">
                    <a:pos x="T12" y="T13"/>
                  </a:cxn>
                </a:cxnLst>
                <a:rect l="0" t="0" r="r" b="b"/>
                <a:pathLst>
                  <a:path w="192" h="233">
                    <a:moveTo>
                      <a:pt x="192" y="29"/>
                    </a:moveTo>
                    <a:lnTo>
                      <a:pt x="185" y="91"/>
                    </a:lnTo>
                    <a:lnTo>
                      <a:pt x="181" y="91"/>
                    </a:lnTo>
                    <a:lnTo>
                      <a:pt x="160" y="233"/>
                    </a:lnTo>
                    <a:lnTo>
                      <a:pt x="0" y="208"/>
                    </a:lnTo>
                    <a:moveTo>
                      <a:pt x="0" y="0"/>
                    </a:moveTo>
                    <a:lnTo>
                      <a:pt x="192" y="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2" name="Freeform 1534"/>
              <p:cNvSpPr>
                <a:spLocks/>
              </p:cNvSpPr>
              <p:nvPr/>
            </p:nvSpPr>
            <p:spPr bwMode="auto">
              <a:xfrm>
                <a:off x="16525" y="11822"/>
                <a:ext cx="130" cy="102"/>
              </a:xfrm>
              <a:custGeom>
                <a:avLst/>
                <a:gdLst>
                  <a:gd name="T0" fmla="*/ 9 w 130"/>
                  <a:gd name="T1" fmla="*/ 98 h 102"/>
                  <a:gd name="T2" fmla="*/ 4 w 130"/>
                  <a:gd name="T3" fmla="*/ 44 h 102"/>
                  <a:gd name="T4" fmla="*/ 0 w 130"/>
                  <a:gd name="T5" fmla="*/ 13 h 102"/>
                  <a:gd name="T6" fmla="*/ 121 w 130"/>
                  <a:gd name="T7" fmla="*/ 0 h 102"/>
                  <a:gd name="T8" fmla="*/ 130 w 130"/>
                  <a:gd name="T9" fmla="*/ 90 h 102"/>
                  <a:gd name="T10" fmla="*/ 100 w 130"/>
                  <a:gd name="T11" fmla="*/ 94 h 102"/>
                  <a:gd name="T12" fmla="*/ 40 w 130"/>
                  <a:gd name="T13" fmla="*/ 102 h 102"/>
                  <a:gd name="T14" fmla="*/ 38 w 130"/>
                  <a:gd name="T15" fmla="*/ 94 h 102"/>
                  <a:gd name="T16" fmla="*/ 9 w 130"/>
                  <a:gd name="T17"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02">
                    <a:moveTo>
                      <a:pt x="9" y="98"/>
                    </a:moveTo>
                    <a:lnTo>
                      <a:pt x="4" y="44"/>
                    </a:lnTo>
                    <a:lnTo>
                      <a:pt x="0" y="13"/>
                    </a:lnTo>
                    <a:lnTo>
                      <a:pt x="121" y="0"/>
                    </a:lnTo>
                    <a:lnTo>
                      <a:pt x="130" y="90"/>
                    </a:lnTo>
                    <a:lnTo>
                      <a:pt x="100" y="94"/>
                    </a:lnTo>
                    <a:lnTo>
                      <a:pt x="40" y="102"/>
                    </a:lnTo>
                    <a:lnTo>
                      <a:pt x="38" y="94"/>
                    </a:lnTo>
                    <a:lnTo>
                      <a:pt x="9"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3" name="Freeform 1535"/>
              <p:cNvSpPr>
                <a:spLocks/>
              </p:cNvSpPr>
              <p:nvPr/>
            </p:nvSpPr>
            <p:spPr bwMode="auto">
              <a:xfrm>
                <a:off x="16646" y="11812"/>
                <a:ext cx="115" cy="100"/>
              </a:xfrm>
              <a:custGeom>
                <a:avLst/>
                <a:gdLst>
                  <a:gd name="T0" fmla="*/ 9 w 115"/>
                  <a:gd name="T1" fmla="*/ 100 h 100"/>
                  <a:gd name="T2" fmla="*/ 0 w 115"/>
                  <a:gd name="T3" fmla="*/ 10 h 100"/>
                  <a:gd name="T4" fmla="*/ 105 w 115"/>
                  <a:gd name="T5" fmla="*/ 0 h 100"/>
                  <a:gd name="T6" fmla="*/ 109 w 115"/>
                  <a:gd name="T7" fmla="*/ 37 h 100"/>
                  <a:gd name="T8" fmla="*/ 115 w 115"/>
                  <a:gd name="T9" fmla="*/ 87 h 100"/>
                  <a:gd name="T10" fmla="*/ 9 w 115"/>
                  <a:gd name="T11" fmla="*/ 100 h 100"/>
                </a:gdLst>
                <a:ahLst/>
                <a:cxnLst>
                  <a:cxn ang="0">
                    <a:pos x="T0" y="T1"/>
                  </a:cxn>
                  <a:cxn ang="0">
                    <a:pos x="T2" y="T3"/>
                  </a:cxn>
                  <a:cxn ang="0">
                    <a:pos x="T4" y="T5"/>
                  </a:cxn>
                  <a:cxn ang="0">
                    <a:pos x="T6" y="T7"/>
                  </a:cxn>
                  <a:cxn ang="0">
                    <a:pos x="T8" y="T9"/>
                  </a:cxn>
                  <a:cxn ang="0">
                    <a:pos x="T10" y="T11"/>
                  </a:cxn>
                </a:cxnLst>
                <a:rect l="0" t="0" r="r" b="b"/>
                <a:pathLst>
                  <a:path w="115" h="100">
                    <a:moveTo>
                      <a:pt x="9" y="100"/>
                    </a:moveTo>
                    <a:lnTo>
                      <a:pt x="0" y="10"/>
                    </a:lnTo>
                    <a:lnTo>
                      <a:pt x="105" y="0"/>
                    </a:lnTo>
                    <a:lnTo>
                      <a:pt x="109" y="37"/>
                    </a:lnTo>
                    <a:lnTo>
                      <a:pt x="115" y="87"/>
                    </a:lnTo>
                    <a:lnTo>
                      <a:pt x="9"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4" name="Freeform 1536"/>
              <p:cNvSpPr>
                <a:spLocks/>
              </p:cNvSpPr>
              <p:nvPr/>
            </p:nvSpPr>
            <p:spPr bwMode="auto">
              <a:xfrm>
                <a:off x="13232" y="11981"/>
                <a:ext cx="152" cy="92"/>
              </a:xfrm>
              <a:custGeom>
                <a:avLst/>
                <a:gdLst>
                  <a:gd name="T0" fmla="*/ 152 w 152"/>
                  <a:gd name="T1" fmla="*/ 48 h 92"/>
                  <a:gd name="T2" fmla="*/ 152 w 152"/>
                  <a:gd name="T3" fmla="*/ 79 h 92"/>
                  <a:gd name="T4" fmla="*/ 102 w 152"/>
                  <a:gd name="T5" fmla="*/ 79 h 92"/>
                  <a:gd name="T6" fmla="*/ 100 w 152"/>
                  <a:gd name="T7" fmla="*/ 85 h 92"/>
                  <a:gd name="T8" fmla="*/ 59 w 152"/>
                  <a:gd name="T9" fmla="*/ 83 h 92"/>
                  <a:gd name="T10" fmla="*/ 59 w 152"/>
                  <a:gd name="T11" fmla="*/ 87 h 92"/>
                  <a:gd name="T12" fmla="*/ 48 w 152"/>
                  <a:gd name="T13" fmla="*/ 87 h 92"/>
                  <a:gd name="T14" fmla="*/ 48 w 152"/>
                  <a:gd name="T15" fmla="*/ 92 h 92"/>
                  <a:gd name="T16" fmla="*/ 4 w 152"/>
                  <a:gd name="T17" fmla="*/ 90 h 92"/>
                  <a:gd name="T18" fmla="*/ 4 w 152"/>
                  <a:gd name="T19" fmla="*/ 46 h 92"/>
                  <a:gd name="T20" fmla="*/ 0 w 152"/>
                  <a:gd name="T21" fmla="*/ 44 h 92"/>
                  <a:gd name="T22" fmla="*/ 2 w 152"/>
                  <a:gd name="T23" fmla="*/ 16 h 92"/>
                  <a:gd name="T24" fmla="*/ 52 w 152"/>
                  <a:gd name="T25" fmla="*/ 16 h 92"/>
                  <a:gd name="T26" fmla="*/ 52 w 152"/>
                  <a:gd name="T27" fmla="*/ 10 h 92"/>
                  <a:gd name="T28" fmla="*/ 67 w 152"/>
                  <a:gd name="T29" fmla="*/ 10 h 92"/>
                  <a:gd name="T30" fmla="*/ 67 w 152"/>
                  <a:gd name="T31" fmla="*/ 4 h 92"/>
                  <a:gd name="T32" fmla="*/ 106 w 152"/>
                  <a:gd name="T33" fmla="*/ 4 h 92"/>
                  <a:gd name="T34" fmla="*/ 106 w 152"/>
                  <a:gd name="T35" fmla="*/ 0 h 92"/>
                  <a:gd name="T36" fmla="*/ 121 w 152"/>
                  <a:gd name="T37" fmla="*/ 0 h 92"/>
                  <a:gd name="T38" fmla="*/ 152 w 152"/>
                  <a:gd name="T39" fmla="*/ 2 h 92"/>
                  <a:gd name="T40" fmla="*/ 152 w 152"/>
                  <a:gd name="T41"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92">
                    <a:moveTo>
                      <a:pt x="152" y="48"/>
                    </a:moveTo>
                    <a:lnTo>
                      <a:pt x="152" y="79"/>
                    </a:lnTo>
                    <a:lnTo>
                      <a:pt x="102" y="79"/>
                    </a:lnTo>
                    <a:lnTo>
                      <a:pt x="100" y="85"/>
                    </a:lnTo>
                    <a:lnTo>
                      <a:pt x="59" y="83"/>
                    </a:lnTo>
                    <a:lnTo>
                      <a:pt x="59" y="87"/>
                    </a:lnTo>
                    <a:lnTo>
                      <a:pt x="48" y="87"/>
                    </a:lnTo>
                    <a:lnTo>
                      <a:pt x="48" y="92"/>
                    </a:lnTo>
                    <a:lnTo>
                      <a:pt x="4" y="90"/>
                    </a:lnTo>
                    <a:lnTo>
                      <a:pt x="4" y="46"/>
                    </a:lnTo>
                    <a:lnTo>
                      <a:pt x="0" y="44"/>
                    </a:lnTo>
                    <a:lnTo>
                      <a:pt x="2" y="16"/>
                    </a:lnTo>
                    <a:lnTo>
                      <a:pt x="52" y="16"/>
                    </a:lnTo>
                    <a:lnTo>
                      <a:pt x="52" y="10"/>
                    </a:lnTo>
                    <a:lnTo>
                      <a:pt x="67" y="10"/>
                    </a:lnTo>
                    <a:lnTo>
                      <a:pt x="67" y="4"/>
                    </a:lnTo>
                    <a:lnTo>
                      <a:pt x="106" y="4"/>
                    </a:lnTo>
                    <a:lnTo>
                      <a:pt x="106" y="0"/>
                    </a:lnTo>
                    <a:lnTo>
                      <a:pt x="121" y="0"/>
                    </a:lnTo>
                    <a:lnTo>
                      <a:pt x="152" y="2"/>
                    </a:lnTo>
                    <a:lnTo>
                      <a:pt x="152" y="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5" name="Freeform 1537"/>
              <p:cNvSpPr>
                <a:spLocks/>
              </p:cNvSpPr>
              <p:nvPr/>
            </p:nvSpPr>
            <p:spPr bwMode="auto">
              <a:xfrm>
                <a:off x="14647" y="11974"/>
                <a:ext cx="125" cy="128"/>
              </a:xfrm>
              <a:custGeom>
                <a:avLst/>
                <a:gdLst>
                  <a:gd name="T0" fmla="*/ 63 w 125"/>
                  <a:gd name="T1" fmla="*/ 126 h 128"/>
                  <a:gd name="T2" fmla="*/ 4 w 125"/>
                  <a:gd name="T3" fmla="*/ 128 h 128"/>
                  <a:gd name="T4" fmla="*/ 0 w 125"/>
                  <a:gd name="T5" fmla="*/ 3 h 128"/>
                  <a:gd name="T6" fmla="*/ 29 w 125"/>
                  <a:gd name="T7" fmla="*/ 1 h 128"/>
                  <a:gd name="T8" fmla="*/ 119 w 125"/>
                  <a:gd name="T9" fmla="*/ 0 h 128"/>
                  <a:gd name="T10" fmla="*/ 125 w 125"/>
                  <a:gd name="T11" fmla="*/ 124 h 128"/>
                  <a:gd name="T12" fmla="*/ 63 w 125"/>
                  <a:gd name="T13" fmla="*/ 126 h 128"/>
                </a:gdLst>
                <a:ahLst/>
                <a:cxnLst>
                  <a:cxn ang="0">
                    <a:pos x="T0" y="T1"/>
                  </a:cxn>
                  <a:cxn ang="0">
                    <a:pos x="T2" y="T3"/>
                  </a:cxn>
                  <a:cxn ang="0">
                    <a:pos x="T4" y="T5"/>
                  </a:cxn>
                  <a:cxn ang="0">
                    <a:pos x="T6" y="T7"/>
                  </a:cxn>
                  <a:cxn ang="0">
                    <a:pos x="T8" y="T9"/>
                  </a:cxn>
                  <a:cxn ang="0">
                    <a:pos x="T10" y="T11"/>
                  </a:cxn>
                  <a:cxn ang="0">
                    <a:pos x="T12" y="T13"/>
                  </a:cxn>
                </a:cxnLst>
                <a:rect l="0" t="0" r="r" b="b"/>
                <a:pathLst>
                  <a:path w="125" h="128">
                    <a:moveTo>
                      <a:pt x="63" y="126"/>
                    </a:moveTo>
                    <a:lnTo>
                      <a:pt x="4" y="128"/>
                    </a:lnTo>
                    <a:lnTo>
                      <a:pt x="0" y="3"/>
                    </a:lnTo>
                    <a:lnTo>
                      <a:pt x="29" y="1"/>
                    </a:lnTo>
                    <a:lnTo>
                      <a:pt x="119" y="0"/>
                    </a:lnTo>
                    <a:lnTo>
                      <a:pt x="125" y="124"/>
                    </a:lnTo>
                    <a:lnTo>
                      <a:pt x="63"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6" name="Freeform 1538"/>
              <p:cNvSpPr>
                <a:spLocks/>
              </p:cNvSpPr>
              <p:nvPr/>
            </p:nvSpPr>
            <p:spPr bwMode="auto">
              <a:xfrm>
                <a:off x="13827" y="11991"/>
                <a:ext cx="223" cy="123"/>
              </a:xfrm>
              <a:custGeom>
                <a:avLst/>
                <a:gdLst>
                  <a:gd name="T0" fmla="*/ 161 w 223"/>
                  <a:gd name="T1" fmla="*/ 123 h 123"/>
                  <a:gd name="T2" fmla="*/ 35 w 223"/>
                  <a:gd name="T3" fmla="*/ 123 h 123"/>
                  <a:gd name="T4" fmla="*/ 40 w 223"/>
                  <a:gd name="T5" fmla="*/ 121 h 123"/>
                  <a:gd name="T6" fmla="*/ 40 w 223"/>
                  <a:gd name="T7" fmla="*/ 117 h 123"/>
                  <a:gd name="T8" fmla="*/ 25 w 223"/>
                  <a:gd name="T9" fmla="*/ 111 h 123"/>
                  <a:gd name="T10" fmla="*/ 23 w 223"/>
                  <a:gd name="T11" fmla="*/ 107 h 123"/>
                  <a:gd name="T12" fmla="*/ 27 w 223"/>
                  <a:gd name="T13" fmla="*/ 102 h 123"/>
                  <a:gd name="T14" fmla="*/ 21 w 223"/>
                  <a:gd name="T15" fmla="*/ 75 h 123"/>
                  <a:gd name="T16" fmla="*/ 27 w 223"/>
                  <a:gd name="T17" fmla="*/ 71 h 123"/>
                  <a:gd name="T18" fmla="*/ 29 w 223"/>
                  <a:gd name="T19" fmla="*/ 79 h 123"/>
                  <a:gd name="T20" fmla="*/ 33 w 223"/>
                  <a:gd name="T21" fmla="*/ 75 h 123"/>
                  <a:gd name="T22" fmla="*/ 17 w 223"/>
                  <a:gd name="T23" fmla="*/ 61 h 123"/>
                  <a:gd name="T24" fmla="*/ 19 w 223"/>
                  <a:gd name="T25" fmla="*/ 42 h 123"/>
                  <a:gd name="T26" fmla="*/ 19 w 223"/>
                  <a:gd name="T27" fmla="*/ 17 h 123"/>
                  <a:gd name="T28" fmla="*/ 15 w 223"/>
                  <a:gd name="T29" fmla="*/ 13 h 123"/>
                  <a:gd name="T30" fmla="*/ 2 w 223"/>
                  <a:gd name="T31" fmla="*/ 11 h 123"/>
                  <a:gd name="T32" fmla="*/ 0 w 223"/>
                  <a:gd name="T33" fmla="*/ 6 h 123"/>
                  <a:gd name="T34" fmla="*/ 4 w 223"/>
                  <a:gd name="T35" fmla="*/ 0 h 123"/>
                  <a:gd name="T36" fmla="*/ 133 w 223"/>
                  <a:gd name="T37" fmla="*/ 2 h 123"/>
                  <a:gd name="T38" fmla="*/ 223 w 223"/>
                  <a:gd name="T39" fmla="*/ 0 h 123"/>
                  <a:gd name="T40" fmla="*/ 223 w 223"/>
                  <a:gd name="T41" fmla="*/ 123 h 123"/>
                  <a:gd name="T42" fmla="*/ 161 w 223"/>
                  <a:gd name="T4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3" h="123">
                    <a:moveTo>
                      <a:pt x="161" y="123"/>
                    </a:moveTo>
                    <a:lnTo>
                      <a:pt x="35" y="123"/>
                    </a:lnTo>
                    <a:lnTo>
                      <a:pt x="40" y="121"/>
                    </a:lnTo>
                    <a:lnTo>
                      <a:pt x="40" y="117"/>
                    </a:lnTo>
                    <a:lnTo>
                      <a:pt x="25" y="111"/>
                    </a:lnTo>
                    <a:lnTo>
                      <a:pt x="23" y="107"/>
                    </a:lnTo>
                    <a:lnTo>
                      <a:pt x="27" y="102"/>
                    </a:lnTo>
                    <a:lnTo>
                      <a:pt x="21" y="75"/>
                    </a:lnTo>
                    <a:lnTo>
                      <a:pt x="27" y="71"/>
                    </a:lnTo>
                    <a:lnTo>
                      <a:pt x="29" y="79"/>
                    </a:lnTo>
                    <a:lnTo>
                      <a:pt x="33" y="75"/>
                    </a:lnTo>
                    <a:lnTo>
                      <a:pt x="17" y="61"/>
                    </a:lnTo>
                    <a:lnTo>
                      <a:pt x="19" y="42"/>
                    </a:lnTo>
                    <a:lnTo>
                      <a:pt x="19" y="17"/>
                    </a:lnTo>
                    <a:lnTo>
                      <a:pt x="15" y="13"/>
                    </a:lnTo>
                    <a:lnTo>
                      <a:pt x="2" y="11"/>
                    </a:lnTo>
                    <a:lnTo>
                      <a:pt x="0" y="6"/>
                    </a:lnTo>
                    <a:lnTo>
                      <a:pt x="4" y="0"/>
                    </a:lnTo>
                    <a:lnTo>
                      <a:pt x="133" y="2"/>
                    </a:lnTo>
                    <a:lnTo>
                      <a:pt x="223" y="0"/>
                    </a:lnTo>
                    <a:lnTo>
                      <a:pt x="223" y="123"/>
                    </a:lnTo>
                    <a:lnTo>
                      <a:pt x="16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7" name="Freeform 1539"/>
              <p:cNvSpPr>
                <a:spLocks/>
              </p:cNvSpPr>
              <p:nvPr/>
            </p:nvSpPr>
            <p:spPr bwMode="auto">
              <a:xfrm>
                <a:off x="14889" y="11964"/>
                <a:ext cx="127" cy="129"/>
              </a:xfrm>
              <a:custGeom>
                <a:avLst/>
                <a:gdLst>
                  <a:gd name="T0" fmla="*/ 65 w 127"/>
                  <a:gd name="T1" fmla="*/ 125 h 129"/>
                  <a:gd name="T2" fmla="*/ 6 w 127"/>
                  <a:gd name="T3" fmla="*/ 129 h 129"/>
                  <a:gd name="T4" fmla="*/ 0 w 127"/>
                  <a:gd name="T5" fmla="*/ 6 h 129"/>
                  <a:gd name="T6" fmla="*/ 31 w 127"/>
                  <a:gd name="T7" fmla="*/ 4 h 129"/>
                  <a:gd name="T8" fmla="*/ 109 w 127"/>
                  <a:gd name="T9" fmla="*/ 0 h 129"/>
                  <a:gd name="T10" fmla="*/ 111 w 127"/>
                  <a:gd name="T11" fmla="*/ 4 h 129"/>
                  <a:gd name="T12" fmla="*/ 115 w 127"/>
                  <a:gd name="T13" fmla="*/ 4 h 129"/>
                  <a:gd name="T14" fmla="*/ 113 w 127"/>
                  <a:gd name="T15" fmla="*/ 13 h 129"/>
                  <a:gd name="T16" fmla="*/ 117 w 127"/>
                  <a:gd name="T17" fmla="*/ 19 h 129"/>
                  <a:gd name="T18" fmla="*/ 117 w 127"/>
                  <a:gd name="T19" fmla="*/ 23 h 129"/>
                  <a:gd name="T20" fmla="*/ 123 w 127"/>
                  <a:gd name="T21" fmla="*/ 29 h 129"/>
                  <a:gd name="T22" fmla="*/ 127 w 127"/>
                  <a:gd name="T23" fmla="*/ 123 h 129"/>
                  <a:gd name="T24" fmla="*/ 65 w 127"/>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29">
                    <a:moveTo>
                      <a:pt x="65" y="125"/>
                    </a:moveTo>
                    <a:lnTo>
                      <a:pt x="6" y="129"/>
                    </a:lnTo>
                    <a:lnTo>
                      <a:pt x="0" y="6"/>
                    </a:lnTo>
                    <a:lnTo>
                      <a:pt x="31" y="4"/>
                    </a:lnTo>
                    <a:lnTo>
                      <a:pt x="109" y="0"/>
                    </a:lnTo>
                    <a:lnTo>
                      <a:pt x="111" y="4"/>
                    </a:lnTo>
                    <a:lnTo>
                      <a:pt x="115" y="4"/>
                    </a:lnTo>
                    <a:lnTo>
                      <a:pt x="113" y="13"/>
                    </a:lnTo>
                    <a:lnTo>
                      <a:pt x="117" y="19"/>
                    </a:lnTo>
                    <a:lnTo>
                      <a:pt x="117" y="23"/>
                    </a:lnTo>
                    <a:lnTo>
                      <a:pt x="123" y="29"/>
                    </a:lnTo>
                    <a:lnTo>
                      <a:pt x="127" y="123"/>
                    </a:lnTo>
                    <a:lnTo>
                      <a:pt x="65"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8" name="Freeform 1540"/>
              <p:cNvSpPr>
                <a:spLocks/>
              </p:cNvSpPr>
              <p:nvPr/>
            </p:nvSpPr>
            <p:spPr bwMode="auto">
              <a:xfrm>
                <a:off x="14528" y="11977"/>
                <a:ext cx="123" cy="127"/>
              </a:xfrm>
              <a:custGeom>
                <a:avLst/>
                <a:gdLst>
                  <a:gd name="T0" fmla="*/ 63 w 123"/>
                  <a:gd name="T1" fmla="*/ 125 h 127"/>
                  <a:gd name="T2" fmla="*/ 2 w 123"/>
                  <a:gd name="T3" fmla="*/ 127 h 127"/>
                  <a:gd name="T4" fmla="*/ 0 w 123"/>
                  <a:gd name="T5" fmla="*/ 10 h 127"/>
                  <a:gd name="T6" fmla="*/ 0 w 123"/>
                  <a:gd name="T7" fmla="*/ 4 h 127"/>
                  <a:gd name="T8" fmla="*/ 119 w 123"/>
                  <a:gd name="T9" fmla="*/ 0 h 127"/>
                  <a:gd name="T10" fmla="*/ 123 w 123"/>
                  <a:gd name="T11" fmla="*/ 125 h 127"/>
                  <a:gd name="T12" fmla="*/ 63 w 123"/>
                  <a:gd name="T13" fmla="*/ 125 h 127"/>
                </a:gdLst>
                <a:ahLst/>
                <a:cxnLst>
                  <a:cxn ang="0">
                    <a:pos x="T0" y="T1"/>
                  </a:cxn>
                  <a:cxn ang="0">
                    <a:pos x="T2" y="T3"/>
                  </a:cxn>
                  <a:cxn ang="0">
                    <a:pos x="T4" y="T5"/>
                  </a:cxn>
                  <a:cxn ang="0">
                    <a:pos x="T6" y="T7"/>
                  </a:cxn>
                  <a:cxn ang="0">
                    <a:pos x="T8" y="T9"/>
                  </a:cxn>
                  <a:cxn ang="0">
                    <a:pos x="T10" y="T11"/>
                  </a:cxn>
                  <a:cxn ang="0">
                    <a:pos x="T12" y="T13"/>
                  </a:cxn>
                </a:cxnLst>
                <a:rect l="0" t="0" r="r" b="b"/>
                <a:pathLst>
                  <a:path w="123" h="127">
                    <a:moveTo>
                      <a:pt x="63" y="125"/>
                    </a:moveTo>
                    <a:lnTo>
                      <a:pt x="2" y="127"/>
                    </a:lnTo>
                    <a:lnTo>
                      <a:pt x="0" y="10"/>
                    </a:lnTo>
                    <a:lnTo>
                      <a:pt x="0" y="4"/>
                    </a:lnTo>
                    <a:lnTo>
                      <a:pt x="119" y="0"/>
                    </a:lnTo>
                    <a:lnTo>
                      <a:pt x="123" y="125"/>
                    </a:lnTo>
                    <a:lnTo>
                      <a:pt x="63"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79" name="Freeform 1541"/>
              <p:cNvSpPr>
                <a:spLocks/>
              </p:cNvSpPr>
              <p:nvPr/>
            </p:nvSpPr>
            <p:spPr bwMode="auto">
              <a:xfrm>
                <a:off x="14288" y="11985"/>
                <a:ext cx="119" cy="125"/>
              </a:xfrm>
              <a:custGeom>
                <a:avLst/>
                <a:gdLst>
                  <a:gd name="T0" fmla="*/ 61 w 119"/>
                  <a:gd name="T1" fmla="*/ 125 h 125"/>
                  <a:gd name="T2" fmla="*/ 2 w 119"/>
                  <a:gd name="T3" fmla="*/ 125 h 125"/>
                  <a:gd name="T4" fmla="*/ 0 w 119"/>
                  <a:gd name="T5" fmla="*/ 4 h 125"/>
                  <a:gd name="T6" fmla="*/ 88 w 119"/>
                  <a:gd name="T7" fmla="*/ 4 h 125"/>
                  <a:gd name="T8" fmla="*/ 117 w 119"/>
                  <a:gd name="T9" fmla="*/ 0 h 125"/>
                  <a:gd name="T10" fmla="*/ 119 w 119"/>
                  <a:gd name="T11" fmla="*/ 123 h 125"/>
                  <a:gd name="T12" fmla="*/ 61 w 11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19" h="125">
                    <a:moveTo>
                      <a:pt x="61" y="125"/>
                    </a:moveTo>
                    <a:lnTo>
                      <a:pt x="2" y="125"/>
                    </a:lnTo>
                    <a:lnTo>
                      <a:pt x="0" y="4"/>
                    </a:lnTo>
                    <a:lnTo>
                      <a:pt x="88" y="4"/>
                    </a:lnTo>
                    <a:lnTo>
                      <a:pt x="117" y="0"/>
                    </a:lnTo>
                    <a:lnTo>
                      <a:pt x="119" y="123"/>
                    </a:lnTo>
                    <a:lnTo>
                      <a:pt x="61"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0" name="Freeform 1542"/>
              <p:cNvSpPr>
                <a:spLocks/>
              </p:cNvSpPr>
              <p:nvPr/>
            </p:nvSpPr>
            <p:spPr bwMode="auto">
              <a:xfrm>
                <a:off x="14405" y="11983"/>
                <a:ext cx="125" cy="125"/>
              </a:xfrm>
              <a:custGeom>
                <a:avLst/>
                <a:gdLst>
                  <a:gd name="T0" fmla="*/ 125 w 125"/>
                  <a:gd name="T1" fmla="*/ 121 h 125"/>
                  <a:gd name="T2" fmla="*/ 65 w 125"/>
                  <a:gd name="T3" fmla="*/ 123 h 125"/>
                  <a:gd name="T4" fmla="*/ 2 w 125"/>
                  <a:gd name="T5" fmla="*/ 125 h 125"/>
                  <a:gd name="T6" fmla="*/ 0 w 125"/>
                  <a:gd name="T7" fmla="*/ 2 h 125"/>
                  <a:gd name="T8" fmla="*/ 96 w 125"/>
                  <a:gd name="T9" fmla="*/ 0 h 125"/>
                  <a:gd name="T10" fmla="*/ 102 w 125"/>
                  <a:gd name="T11" fmla="*/ 4 h 125"/>
                  <a:gd name="T12" fmla="*/ 123 w 125"/>
                  <a:gd name="T13" fmla="*/ 4 h 125"/>
                  <a:gd name="T14" fmla="*/ 125 w 125"/>
                  <a:gd name="T15" fmla="*/ 12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125" y="121"/>
                    </a:moveTo>
                    <a:lnTo>
                      <a:pt x="65" y="123"/>
                    </a:lnTo>
                    <a:lnTo>
                      <a:pt x="2" y="125"/>
                    </a:lnTo>
                    <a:lnTo>
                      <a:pt x="0" y="2"/>
                    </a:lnTo>
                    <a:lnTo>
                      <a:pt x="96" y="0"/>
                    </a:lnTo>
                    <a:lnTo>
                      <a:pt x="102" y="4"/>
                    </a:lnTo>
                    <a:lnTo>
                      <a:pt x="123" y="4"/>
                    </a:lnTo>
                    <a:lnTo>
                      <a:pt x="125"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1" name="Freeform 1543"/>
              <p:cNvSpPr>
                <a:spLocks/>
              </p:cNvSpPr>
              <p:nvPr/>
            </p:nvSpPr>
            <p:spPr bwMode="auto">
              <a:xfrm>
                <a:off x="14766" y="11970"/>
                <a:ext cx="129" cy="128"/>
              </a:xfrm>
              <a:custGeom>
                <a:avLst/>
                <a:gdLst>
                  <a:gd name="T0" fmla="*/ 129 w 129"/>
                  <a:gd name="T1" fmla="*/ 123 h 128"/>
                  <a:gd name="T2" fmla="*/ 65 w 129"/>
                  <a:gd name="T3" fmla="*/ 125 h 128"/>
                  <a:gd name="T4" fmla="*/ 6 w 129"/>
                  <a:gd name="T5" fmla="*/ 128 h 128"/>
                  <a:gd name="T6" fmla="*/ 0 w 129"/>
                  <a:gd name="T7" fmla="*/ 4 h 128"/>
                  <a:gd name="T8" fmla="*/ 31 w 129"/>
                  <a:gd name="T9" fmla="*/ 4 h 128"/>
                  <a:gd name="T10" fmla="*/ 123 w 129"/>
                  <a:gd name="T11" fmla="*/ 0 h 128"/>
                  <a:gd name="T12" fmla="*/ 129 w 129"/>
                  <a:gd name="T13" fmla="*/ 123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3"/>
                    </a:moveTo>
                    <a:lnTo>
                      <a:pt x="65" y="125"/>
                    </a:lnTo>
                    <a:lnTo>
                      <a:pt x="6" y="128"/>
                    </a:lnTo>
                    <a:lnTo>
                      <a:pt x="0" y="4"/>
                    </a:lnTo>
                    <a:lnTo>
                      <a:pt x="31" y="4"/>
                    </a:lnTo>
                    <a:lnTo>
                      <a:pt x="123" y="0"/>
                    </a:lnTo>
                    <a:lnTo>
                      <a:pt x="129"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2" name="Freeform 1544"/>
              <p:cNvSpPr>
                <a:spLocks/>
              </p:cNvSpPr>
              <p:nvPr/>
            </p:nvSpPr>
            <p:spPr bwMode="auto">
              <a:xfrm>
                <a:off x="14050" y="11991"/>
                <a:ext cx="119" cy="123"/>
              </a:xfrm>
              <a:custGeom>
                <a:avLst/>
                <a:gdLst>
                  <a:gd name="T0" fmla="*/ 59 w 119"/>
                  <a:gd name="T1" fmla="*/ 121 h 123"/>
                  <a:gd name="T2" fmla="*/ 0 w 119"/>
                  <a:gd name="T3" fmla="*/ 123 h 123"/>
                  <a:gd name="T4" fmla="*/ 0 w 119"/>
                  <a:gd name="T5" fmla="*/ 0 h 123"/>
                  <a:gd name="T6" fmla="*/ 29 w 119"/>
                  <a:gd name="T7" fmla="*/ 2 h 123"/>
                  <a:gd name="T8" fmla="*/ 117 w 119"/>
                  <a:gd name="T9" fmla="*/ 0 h 123"/>
                  <a:gd name="T10" fmla="*/ 119 w 119"/>
                  <a:gd name="T11" fmla="*/ 121 h 123"/>
                  <a:gd name="T12" fmla="*/ 59 w 119"/>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19" h="123">
                    <a:moveTo>
                      <a:pt x="59" y="121"/>
                    </a:moveTo>
                    <a:lnTo>
                      <a:pt x="0" y="123"/>
                    </a:lnTo>
                    <a:lnTo>
                      <a:pt x="0" y="0"/>
                    </a:lnTo>
                    <a:lnTo>
                      <a:pt x="29" y="2"/>
                    </a:lnTo>
                    <a:lnTo>
                      <a:pt x="117" y="0"/>
                    </a:lnTo>
                    <a:lnTo>
                      <a:pt x="119" y="121"/>
                    </a:lnTo>
                    <a:lnTo>
                      <a:pt x="59"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3" name="Freeform 1545"/>
              <p:cNvSpPr>
                <a:spLocks/>
              </p:cNvSpPr>
              <p:nvPr/>
            </p:nvSpPr>
            <p:spPr bwMode="auto">
              <a:xfrm>
                <a:off x="14167" y="11989"/>
                <a:ext cx="123" cy="123"/>
              </a:xfrm>
              <a:custGeom>
                <a:avLst/>
                <a:gdLst>
                  <a:gd name="T0" fmla="*/ 61 w 123"/>
                  <a:gd name="T1" fmla="*/ 123 h 123"/>
                  <a:gd name="T2" fmla="*/ 2 w 123"/>
                  <a:gd name="T3" fmla="*/ 123 h 123"/>
                  <a:gd name="T4" fmla="*/ 0 w 123"/>
                  <a:gd name="T5" fmla="*/ 2 h 123"/>
                  <a:gd name="T6" fmla="*/ 121 w 123"/>
                  <a:gd name="T7" fmla="*/ 0 h 123"/>
                  <a:gd name="T8" fmla="*/ 123 w 123"/>
                  <a:gd name="T9" fmla="*/ 121 h 123"/>
                  <a:gd name="T10" fmla="*/ 61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61" y="123"/>
                    </a:moveTo>
                    <a:lnTo>
                      <a:pt x="2" y="123"/>
                    </a:lnTo>
                    <a:lnTo>
                      <a:pt x="0" y="2"/>
                    </a:lnTo>
                    <a:lnTo>
                      <a:pt x="121" y="0"/>
                    </a:lnTo>
                    <a:lnTo>
                      <a:pt x="123" y="121"/>
                    </a:lnTo>
                    <a:lnTo>
                      <a:pt x="6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4" name="Freeform 1546"/>
              <p:cNvSpPr>
                <a:spLocks/>
              </p:cNvSpPr>
              <p:nvPr/>
            </p:nvSpPr>
            <p:spPr bwMode="auto">
              <a:xfrm>
                <a:off x="16315" y="11864"/>
                <a:ext cx="118" cy="121"/>
              </a:xfrm>
              <a:custGeom>
                <a:avLst/>
                <a:gdLst>
                  <a:gd name="T0" fmla="*/ 108 w 118"/>
                  <a:gd name="T1" fmla="*/ 15 h 121"/>
                  <a:gd name="T2" fmla="*/ 118 w 118"/>
                  <a:gd name="T3" fmla="*/ 110 h 121"/>
                  <a:gd name="T4" fmla="*/ 114 w 118"/>
                  <a:gd name="T5" fmla="*/ 110 h 121"/>
                  <a:gd name="T6" fmla="*/ 12 w 118"/>
                  <a:gd name="T7" fmla="*/ 121 h 121"/>
                  <a:gd name="T8" fmla="*/ 0 w 118"/>
                  <a:gd name="T9" fmla="*/ 27 h 121"/>
                  <a:gd name="T10" fmla="*/ 0 w 118"/>
                  <a:gd name="T11" fmla="*/ 12 h 121"/>
                  <a:gd name="T12" fmla="*/ 106 w 118"/>
                  <a:gd name="T13" fmla="*/ 0 h 121"/>
                  <a:gd name="T14" fmla="*/ 108 w 118"/>
                  <a:gd name="T15" fmla="*/ 15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121">
                    <a:moveTo>
                      <a:pt x="108" y="15"/>
                    </a:moveTo>
                    <a:lnTo>
                      <a:pt x="118" y="110"/>
                    </a:lnTo>
                    <a:lnTo>
                      <a:pt x="114" y="110"/>
                    </a:lnTo>
                    <a:lnTo>
                      <a:pt x="12" y="121"/>
                    </a:lnTo>
                    <a:lnTo>
                      <a:pt x="0" y="27"/>
                    </a:lnTo>
                    <a:lnTo>
                      <a:pt x="0" y="12"/>
                    </a:lnTo>
                    <a:lnTo>
                      <a:pt x="106" y="0"/>
                    </a:lnTo>
                    <a:lnTo>
                      <a:pt x="108" y="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5" name="Freeform 1547"/>
              <p:cNvSpPr>
                <a:spLocks/>
              </p:cNvSpPr>
              <p:nvPr/>
            </p:nvSpPr>
            <p:spPr bwMode="auto">
              <a:xfrm>
                <a:off x="16872" y="11812"/>
                <a:ext cx="6" cy="21"/>
              </a:xfrm>
              <a:custGeom>
                <a:avLst/>
                <a:gdLst>
                  <a:gd name="T0" fmla="*/ 6 w 6"/>
                  <a:gd name="T1" fmla="*/ 21 h 21"/>
                  <a:gd name="T2" fmla="*/ 2 w 6"/>
                  <a:gd name="T3" fmla="*/ 21 h 21"/>
                  <a:gd name="T4" fmla="*/ 0 w 6"/>
                  <a:gd name="T5" fmla="*/ 2 h 21"/>
                  <a:gd name="T6" fmla="*/ 6 w 6"/>
                  <a:gd name="T7" fmla="*/ 0 h 21"/>
                </a:gdLst>
                <a:ahLst/>
                <a:cxnLst>
                  <a:cxn ang="0">
                    <a:pos x="T0" y="T1"/>
                  </a:cxn>
                  <a:cxn ang="0">
                    <a:pos x="T2" y="T3"/>
                  </a:cxn>
                  <a:cxn ang="0">
                    <a:pos x="T4" y="T5"/>
                  </a:cxn>
                  <a:cxn ang="0">
                    <a:pos x="T6" y="T7"/>
                  </a:cxn>
                </a:cxnLst>
                <a:rect l="0" t="0" r="r" b="b"/>
                <a:pathLst>
                  <a:path w="6" h="21">
                    <a:moveTo>
                      <a:pt x="6" y="21"/>
                    </a:moveTo>
                    <a:lnTo>
                      <a:pt x="2" y="21"/>
                    </a:lnTo>
                    <a:lnTo>
                      <a:pt x="0" y="2"/>
                    </a:lnTo>
                    <a:lnTo>
                      <a:pt x="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6" name="Freeform 1548"/>
              <p:cNvSpPr>
                <a:spLocks/>
              </p:cNvSpPr>
              <p:nvPr/>
            </p:nvSpPr>
            <p:spPr bwMode="auto">
              <a:xfrm>
                <a:off x="15762" y="11926"/>
                <a:ext cx="102" cy="130"/>
              </a:xfrm>
              <a:custGeom>
                <a:avLst/>
                <a:gdLst>
                  <a:gd name="T0" fmla="*/ 100 w 102"/>
                  <a:gd name="T1" fmla="*/ 121 h 130"/>
                  <a:gd name="T2" fmla="*/ 12 w 102"/>
                  <a:gd name="T3" fmla="*/ 130 h 130"/>
                  <a:gd name="T4" fmla="*/ 0 w 102"/>
                  <a:gd name="T5" fmla="*/ 9 h 130"/>
                  <a:gd name="T6" fmla="*/ 89 w 102"/>
                  <a:gd name="T7" fmla="*/ 0 h 130"/>
                  <a:gd name="T8" fmla="*/ 100 w 102"/>
                  <a:gd name="T9" fmla="*/ 90 h 130"/>
                  <a:gd name="T10" fmla="*/ 102 w 102"/>
                  <a:gd name="T11" fmla="*/ 121 h 130"/>
                  <a:gd name="T12" fmla="*/ 100 w 102"/>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102" h="130">
                    <a:moveTo>
                      <a:pt x="100" y="121"/>
                    </a:moveTo>
                    <a:lnTo>
                      <a:pt x="12" y="130"/>
                    </a:lnTo>
                    <a:lnTo>
                      <a:pt x="0" y="9"/>
                    </a:lnTo>
                    <a:lnTo>
                      <a:pt x="89" y="0"/>
                    </a:lnTo>
                    <a:lnTo>
                      <a:pt x="100" y="90"/>
                    </a:lnTo>
                    <a:lnTo>
                      <a:pt x="102" y="121"/>
                    </a:lnTo>
                    <a:lnTo>
                      <a:pt x="10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7" name="Freeform 1549"/>
              <p:cNvSpPr>
                <a:spLocks/>
              </p:cNvSpPr>
              <p:nvPr/>
            </p:nvSpPr>
            <p:spPr bwMode="auto">
              <a:xfrm>
                <a:off x="13472" y="12008"/>
                <a:ext cx="121" cy="146"/>
              </a:xfrm>
              <a:custGeom>
                <a:avLst/>
                <a:gdLst>
                  <a:gd name="T0" fmla="*/ 121 w 121"/>
                  <a:gd name="T1" fmla="*/ 146 h 146"/>
                  <a:gd name="T2" fmla="*/ 0 w 121"/>
                  <a:gd name="T3" fmla="*/ 146 h 146"/>
                  <a:gd name="T4" fmla="*/ 0 w 121"/>
                  <a:gd name="T5" fmla="*/ 25 h 146"/>
                  <a:gd name="T6" fmla="*/ 13 w 121"/>
                  <a:gd name="T7" fmla="*/ 25 h 146"/>
                  <a:gd name="T8" fmla="*/ 23 w 121"/>
                  <a:gd name="T9" fmla="*/ 29 h 146"/>
                  <a:gd name="T10" fmla="*/ 31 w 121"/>
                  <a:gd name="T11" fmla="*/ 25 h 146"/>
                  <a:gd name="T12" fmla="*/ 52 w 121"/>
                  <a:gd name="T13" fmla="*/ 29 h 146"/>
                  <a:gd name="T14" fmla="*/ 69 w 121"/>
                  <a:gd name="T15" fmla="*/ 25 h 146"/>
                  <a:gd name="T16" fmla="*/ 82 w 121"/>
                  <a:gd name="T17" fmla="*/ 15 h 146"/>
                  <a:gd name="T18" fmla="*/ 96 w 121"/>
                  <a:gd name="T19" fmla="*/ 14 h 146"/>
                  <a:gd name="T20" fmla="*/ 111 w 121"/>
                  <a:gd name="T21" fmla="*/ 4 h 146"/>
                  <a:gd name="T22" fmla="*/ 121 w 121"/>
                  <a:gd name="T23" fmla="*/ 0 h 146"/>
                  <a:gd name="T24" fmla="*/ 121 w 121"/>
                  <a:gd name="T2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46">
                    <a:moveTo>
                      <a:pt x="121" y="146"/>
                    </a:moveTo>
                    <a:lnTo>
                      <a:pt x="0" y="146"/>
                    </a:lnTo>
                    <a:lnTo>
                      <a:pt x="0" y="25"/>
                    </a:lnTo>
                    <a:lnTo>
                      <a:pt x="13" y="25"/>
                    </a:lnTo>
                    <a:lnTo>
                      <a:pt x="23" y="29"/>
                    </a:lnTo>
                    <a:lnTo>
                      <a:pt x="31" y="25"/>
                    </a:lnTo>
                    <a:lnTo>
                      <a:pt x="52" y="29"/>
                    </a:lnTo>
                    <a:lnTo>
                      <a:pt x="69" y="25"/>
                    </a:lnTo>
                    <a:lnTo>
                      <a:pt x="82" y="15"/>
                    </a:lnTo>
                    <a:lnTo>
                      <a:pt x="96" y="14"/>
                    </a:lnTo>
                    <a:lnTo>
                      <a:pt x="111" y="4"/>
                    </a:lnTo>
                    <a:lnTo>
                      <a:pt x="121" y="0"/>
                    </a:lnTo>
                    <a:lnTo>
                      <a:pt x="121"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8" name="Freeform 1550"/>
              <p:cNvSpPr>
                <a:spLocks/>
              </p:cNvSpPr>
              <p:nvPr/>
            </p:nvSpPr>
            <p:spPr bwMode="auto">
              <a:xfrm>
                <a:off x="13593" y="12008"/>
                <a:ext cx="155" cy="158"/>
              </a:xfrm>
              <a:custGeom>
                <a:avLst/>
                <a:gdLst>
                  <a:gd name="T0" fmla="*/ 155 w 155"/>
                  <a:gd name="T1" fmla="*/ 148 h 158"/>
                  <a:gd name="T2" fmla="*/ 146 w 155"/>
                  <a:gd name="T3" fmla="*/ 150 h 158"/>
                  <a:gd name="T4" fmla="*/ 144 w 155"/>
                  <a:gd name="T5" fmla="*/ 158 h 158"/>
                  <a:gd name="T6" fmla="*/ 117 w 155"/>
                  <a:gd name="T7" fmla="*/ 158 h 158"/>
                  <a:gd name="T8" fmla="*/ 117 w 155"/>
                  <a:gd name="T9" fmla="*/ 148 h 158"/>
                  <a:gd name="T10" fmla="*/ 0 w 155"/>
                  <a:gd name="T11" fmla="*/ 146 h 158"/>
                  <a:gd name="T12" fmla="*/ 0 w 155"/>
                  <a:gd name="T13" fmla="*/ 0 h 158"/>
                  <a:gd name="T14" fmla="*/ 40 w 155"/>
                  <a:gd name="T15" fmla="*/ 2 h 158"/>
                  <a:gd name="T16" fmla="*/ 56 w 155"/>
                  <a:gd name="T17" fmla="*/ 10 h 158"/>
                  <a:gd name="T18" fmla="*/ 82 w 155"/>
                  <a:gd name="T19" fmla="*/ 8 h 158"/>
                  <a:gd name="T20" fmla="*/ 90 w 155"/>
                  <a:gd name="T21" fmla="*/ 10 h 158"/>
                  <a:gd name="T22" fmla="*/ 113 w 155"/>
                  <a:gd name="T23" fmla="*/ 25 h 158"/>
                  <a:gd name="T24" fmla="*/ 129 w 155"/>
                  <a:gd name="T25" fmla="*/ 42 h 158"/>
                  <a:gd name="T26" fmla="*/ 134 w 155"/>
                  <a:gd name="T27" fmla="*/ 58 h 158"/>
                  <a:gd name="T28" fmla="*/ 144 w 155"/>
                  <a:gd name="T29" fmla="*/ 67 h 158"/>
                  <a:gd name="T30" fmla="*/ 140 w 155"/>
                  <a:gd name="T31" fmla="*/ 83 h 158"/>
                  <a:gd name="T32" fmla="*/ 152 w 155"/>
                  <a:gd name="T33" fmla="*/ 98 h 158"/>
                  <a:gd name="T34" fmla="*/ 155 w 155"/>
                  <a:gd name="T35" fmla="*/ 115 h 158"/>
                  <a:gd name="T36" fmla="*/ 150 w 155"/>
                  <a:gd name="T37" fmla="*/ 136 h 158"/>
                  <a:gd name="T38" fmla="*/ 155 w 155"/>
                  <a:gd name="T39" fmla="*/ 14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 h="158">
                    <a:moveTo>
                      <a:pt x="155" y="148"/>
                    </a:moveTo>
                    <a:lnTo>
                      <a:pt x="146" y="150"/>
                    </a:lnTo>
                    <a:lnTo>
                      <a:pt x="144" y="158"/>
                    </a:lnTo>
                    <a:lnTo>
                      <a:pt x="117" y="158"/>
                    </a:lnTo>
                    <a:lnTo>
                      <a:pt x="117" y="148"/>
                    </a:lnTo>
                    <a:lnTo>
                      <a:pt x="0" y="146"/>
                    </a:lnTo>
                    <a:lnTo>
                      <a:pt x="0" y="0"/>
                    </a:lnTo>
                    <a:lnTo>
                      <a:pt x="40" y="2"/>
                    </a:lnTo>
                    <a:lnTo>
                      <a:pt x="56" y="10"/>
                    </a:lnTo>
                    <a:lnTo>
                      <a:pt x="82" y="8"/>
                    </a:lnTo>
                    <a:lnTo>
                      <a:pt x="90" y="10"/>
                    </a:lnTo>
                    <a:lnTo>
                      <a:pt x="113" y="25"/>
                    </a:lnTo>
                    <a:lnTo>
                      <a:pt x="129" y="42"/>
                    </a:lnTo>
                    <a:lnTo>
                      <a:pt x="134" y="58"/>
                    </a:lnTo>
                    <a:lnTo>
                      <a:pt x="144" y="67"/>
                    </a:lnTo>
                    <a:lnTo>
                      <a:pt x="140" y="83"/>
                    </a:lnTo>
                    <a:lnTo>
                      <a:pt x="152" y="98"/>
                    </a:lnTo>
                    <a:lnTo>
                      <a:pt x="155" y="115"/>
                    </a:lnTo>
                    <a:lnTo>
                      <a:pt x="150" y="136"/>
                    </a:lnTo>
                    <a:lnTo>
                      <a:pt x="155"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89" name="Freeform 1551"/>
              <p:cNvSpPr>
                <a:spLocks/>
              </p:cNvSpPr>
              <p:nvPr/>
            </p:nvSpPr>
            <p:spPr bwMode="auto">
              <a:xfrm>
                <a:off x="16423" y="11866"/>
                <a:ext cx="115" cy="152"/>
              </a:xfrm>
              <a:custGeom>
                <a:avLst/>
                <a:gdLst>
                  <a:gd name="T0" fmla="*/ 44 w 115"/>
                  <a:gd name="T1" fmla="*/ 150 h 152"/>
                  <a:gd name="T2" fmla="*/ 25 w 115"/>
                  <a:gd name="T3" fmla="*/ 152 h 152"/>
                  <a:gd name="T4" fmla="*/ 23 w 115"/>
                  <a:gd name="T5" fmla="*/ 134 h 152"/>
                  <a:gd name="T6" fmla="*/ 8 w 115"/>
                  <a:gd name="T7" fmla="*/ 136 h 152"/>
                  <a:gd name="T8" fmla="*/ 6 w 115"/>
                  <a:gd name="T9" fmla="*/ 108 h 152"/>
                  <a:gd name="T10" fmla="*/ 10 w 115"/>
                  <a:gd name="T11" fmla="*/ 108 h 152"/>
                  <a:gd name="T12" fmla="*/ 0 w 115"/>
                  <a:gd name="T13" fmla="*/ 13 h 152"/>
                  <a:gd name="T14" fmla="*/ 42 w 115"/>
                  <a:gd name="T15" fmla="*/ 10 h 152"/>
                  <a:gd name="T16" fmla="*/ 106 w 115"/>
                  <a:gd name="T17" fmla="*/ 0 h 152"/>
                  <a:gd name="T18" fmla="*/ 111 w 115"/>
                  <a:gd name="T19" fmla="*/ 54 h 152"/>
                  <a:gd name="T20" fmla="*/ 115 w 115"/>
                  <a:gd name="T21" fmla="*/ 92 h 152"/>
                  <a:gd name="T22" fmla="*/ 107 w 115"/>
                  <a:gd name="T23" fmla="*/ 92 h 152"/>
                  <a:gd name="T24" fmla="*/ 113 w 115"/>
                  <a:gd name="T25" fmla="*/ 142 h 152"/>
                  <a:gd name="T26" fmla="*/ 44 w 115"/>
                  <a:gd name="T27"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5" h="152">
                    <a:moveTo>
                      <a:pt x="44" y="150"/>
                    </a:moveTo>
                    <a:lnTo>
                      <a:pt x="25" y="152"/>
                    </a:lnTo>
                    <a:lnTo>
                      <a:pt x="23" y="134"/>
                    </a:lnTo>
                    <a:lnTo>
                      <a:pt x="8" y="136"/>
                    </a:lnTo>
                    <a:lnTo>
                      <a:pt x="6" y="108"/>
                    </a:lnTo>
                    <a:lnTo>
                      <a:pt x="10" y="108"/>
                    </a:lnTo>
                    <a:lnTo>
                      <a:pt x="0" y="13"/>
                    </a:lnTo>
                    <a:lnTo>
                      <a:pt x="42" y="10"/>
                    </a:lnTo>
                    <a:lnTo>
                      <a:pt x="106" y="0"/>
                    </a:lnTo>
                    <a:lnTo>
                      <a:pt x="111" y="54"/>
                    </a:lnTo>
                    <a:lnTo>
                      <a:pt x="115" y="92"/>
                    </a:lnTo>
                    <a:lnTo>
                      <a:pt x="107" y="92"/>
                    </a:lnTo>
                    <a:lnTo>
                      <a:pt x="113" y="142"/>
                    </a:lnTo>
                    <a:lnTo>
                      <a:pt x="44"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0" name="Freeform 1552"/>
              <p:cNvSpPr>
                <a:spLocks/>
              </p:cNvSpPr>
              <p:nvPr/>
            </p:nvSpPr>
            <p:spPr bwMode="auto">
              <a:xfrm>
                <a:off x="16204" y="11891"/>
                <a:ext cx="123" cy="106"/>
              </a:xfrm>
              <a:custGeom>
                <a:avLst/>
                <a:gdLst>
                  <a:gd name="T0" fmla="*/ 111 w 123"/>
                  <a:gd name="T1" fmla="*/ 0 h 106"/>
                  <a:gd name="T2" fmla="*/ 123 w 123"/>
                  <a:gd name="T3" fmla="*/ 94 h 106"/>
                  <a:gd name="T4" fmla="*/ 2 w 123"/>
                  <a:gd name="T5" fmla="*/ 106 h 106"/>
                  <a:gd name="T6" fmla="*/ 0 w 123"/>
                  <a:gd name="T7" fmla="*/ 83 h 106"/>
                  <a:gd name="T8" fmla="*/ 12 w 123"/>
                  <a:gd name="T9" fmla="*/ 73 h 106"/>
                  <a:gd name="T10" fmla="*/ 31 w 123"/>
                  <a:gd name="T11" fmla="*/ 67 h 106"/>
                  <a:gd name="T12" fmla="*/ 40 w 123"/>
                  <a:gd name="T13" fmla="*/ 56 h 106"/>
                  <a:gd name="T14" fmla="*/ 46 w 123"/>
                  <a:gd name="T15" fmla="*/ 46 h 106"/>
                  <a:gd name="T16" fmla="*/ 54 w 123"/>
                  <a:gd name="T17" fmla="*/ 21 h 106"/>
                  <a:gd name="T18" fmla="*/ 67 w 123"/>
                  <a:gd name="T19" fmla="*/ 6 h 106"/>
                  <a:gd name="T20" fmla="*/ 98 w 123"/>
                  <a:gd name="T21" fmla="*/ 2 h 106"/>
                  <a:gd name="T22" fmla="*/ 111 w 123"/>
                  <a:gd name="T23"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 h="106">
                    <a:moveTo>
                      <a:pt x="111" y="0"/>
                    </a:moveTo>
                    <a:lnTo>
                      <a:pt x="123" y="94"/>
                    </a:lnTo>
                    <a:lnTo>
                      <a:pt x="2" y="106"/>
                    </a:lnTo>
                    <a:lnTo>
                      <a:pt x="0" y="83"/>
                    </a:lnTo>
                    <a:lnTo>
                      <a:pt x="12" y="73"/>
                    </a:lnTo>
                    <a:lnTo>
                      <a:pt x="31" y="67"/>
                    </a:lnTo>
                    <a:lnTo>
                      <a:pt x="40" y="56"/>
                    </a:lnTo>
                    <a:lnTo>
                      <a:pt x="46" y="46"/>
                    </a:lnTo>
                    <a:lnTo>
                      <a:pt x="54" y="21"/>
                    </a:lnTo>
                    <a:lnTo>
                      <a:pt x="67" y="6"/>
                    </a:lnTo>
                    <a:lnTo>
                      <a:pt x="98" y="2"/>
                    </a:lnTo>
                    <a:lnTo>
                      <a:pt x="11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1" name="Freeform 1553"/>
              <p:cNvSpPr>
                <a:spLocks/>
              </p:cNvSpPr>
              <p:nvPr/>
            </p:nvSpPr>
            <p:spPr bwMode="auto">
              <a:xfrm>
                <a:off x="11890" y="11945"/>
                <a:ext cx="213" cy="167"/>
              </a:xfrm>
              <a:custGeom>
                <a:avLst/>
                <a:gdLst>
                  <a:gd name="T0" fmla="*/ 199 w 213"/>
                  <a:gd name="T1" fmla="*/ 165 h 167"/>
                  <a:gd name="T2" fmla="*/ 192 w 213"/>
                  <a:gd name="T3" fmla="*/ 167 h 167"/>
                  <a:gd name="T4" fmla="*/ 0 w 213"/>
                  <a:gd name="T5" fmla="*/ 151 h 167"/>
                  <a:gd name="T6" fmla="*/ 4 w 213"/>
                  <a:gd name="T7" fmla="*/ 136 h 167"/>
                  <a:gd name="T8" fmla="*/ 11 w 213"/>
                  <a:gd name="T9" fmla="*/ 13 h 167"/>
                  <a:gd name="T10" fmla="*/ 13 w 213"/>
                  <a:gd name="T11" fmla="*/ 13 h 167"/>
                  <a:gd name="T12" fmla="*/ 15 w 213"/>
                  <a:gd name="T13" fmla="*/ 0 h 167"/>
                  <a:gd name="T14" fmla="*/ 207 w 213"/>
                  <a:gd name="T15" fmla="*/ 13 h 167"/>
                  <a:gd name="T16" fmla="*/ 207 w 213"/>
                  <a:gd name="T17" fmla="*/ 25 h 167"/>
                  <a:gd name="T18" fmla="*/ 213 w 213"/>
                  <a:gd name="T19" fmla="*/ 27 h 167"/>
                  <a:gd name="T20" fmla="*/ 209 w 213"/>
                  <a:gd name="T21" fmla="*/ 90 h 167"/>
                  <a:gd name="T22" fmla="*/ 203 w 213"/>
                  <a:gd name="T23" fmla="*/ 150 h 167"/>
                  <a:gd name="T24" fmla="*/ 199 w 213"/>
                  <a:gd name="T25" fmla="*/ 150 h 167"/>
                  <a:gd name="T26" fmla="*/ 199 w 213"/>
                  <a:gd name="T27"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67">
                    <a:moveTo>
                      <a:pt x="199" y="165"/>
                    </a:moveTo>
                    <a:lnTo>
                      <a:pt x="192" y="167"/>
                    </a:lnTo>
                    <a:lnTo>
                      <a:pt x="0" y="151"/>
                    </a:lnTo>
                    <a:lnTo>
                      <a:pt x="4" y="136"/>
                    </a:lnTo>
                    <a:lnTo>
                      <a:pt x="11" y="13"/>
                    </a:lnTo>
                    <a:lnTo>
                      <a:pt x="13" y="13"/>
                    </a:lnTo>
                    <a:lnTo>
                      <a:pt x="15" y="0"/>
                    </a:lnTo>
                    <a:lnTo>
                      <a:pt x="207" y="13"/>
                    </a:lnTo>
                    <a:lnTo>
                      <a:pt x="207" y="25"/>
                    </a:lnTo>
                    <a:lnTo>
                      <a:pt x="213" y="27"/>
                    </a:lnTo>
                    <a:lnTo>
                      <a:pt x="209" y="90"/>
                    </a:lnTo>
                    <a:lnTo>
                      <a:pt x="203" y="150"/>
                    </a:lnTo>
                    <a:lnTo>
                      <a:pt x="199" y="150"/>
                    </a:lnTo>
                    <a:lnTo>
                      <a:pt x="199"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2" name="Freeform 1554"/>
              <p:cNvSpPr>
                <a:spLocks noEditPoints="1"/>
              </p:cNvSpPr>
              <p:nvPr/>
            </p:nvSpPr>
            <p:spPr bwMode="auto">
              <a:xfrm>
                <a:off x="16755" y="11833"/>
                <a:ext cx="123" cy="81"/>
              </a:xfrm>
              <a:custGeom>
                <a:avLst/>
                <a:gdLst>
                  <a:gd name="T0" fmla="*/ 119 w 123"/>
                  <a:gd name="T1" fmla="*/ 0 h 81"/>
                  <a:gd name="T2" fmla="*/ 123 w 123"/>
                  <a:gd name="T3" fmla="*/ 0 h 81"/>
                  <a:gd name="T4" fmla="*/ 123 w 123"/>
                  <a:gd name="T5" fmla="*/ 79 h 81"/>
                  <a:gd name="T6" fmla="*/ 100 w 123"/>
                  <a:gd name="T7" fmla="*/ 81 h 81"/>
                  <a:gd name="T8" fmla="*/ 96 w 123"/>
                  <a:gd name="T9" fmla="*/ 66 h 81"/>
                  <a:gd name="T10" fmla="*/ 8 w 123"/>
                  <a:gd name="T11" fmla="*/ 75 h 81"/>
                  <a:gd name="T12" fmla="*/ 6 w 123"/>
                  <a:gd name="T13" fmla="*/ 66 h 81"/>
                  <a:gd name="T14" fmla="*/ 0 w 123"/>
                  <a:gd name="T15" fmla="*/ 16 h 81"/>
                  <a:gd name="T16" fmla="*/ 119 w 123"/>
                  <a:gd name="T1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81">
                    <a:moveTo>
                      <a:pt x="119" y="0"/>
                    </a:moveTo>
                    <a:lnTo>
                      <a:pt x="123" y="0"/>
                    </a:lnTo>
                    <a:moveTo>
                      <a:pt x="123" y="79"/>
                    </a:moveTo>
                    <a:lnTo>
                      <a:pt x="100" y="81"/>
                    </a:lnTo>
                    <a:lnTo>
                      <a:pt x="96" y="66"/>
                    </a:lnTo>
                    <a:lnTo>
                      <a:pt x="8" y="75"/>
                    </a:lnTo>
                    <a:lnTo>
                      <a:pt x="6" y="66"/>
                    </a:lnTo>
                    <a:lnTo>
                      <a:pt x="0" y="16"/>
                    </a:lnTo>
                    <a:lnTo>
                      <a:pt x="11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3" name="Freeform 1555"/>
              <p:cNvSpPr>
                <a:spLocks/>
              </p:cNvSpPr>
              <p:nvPr/>
            </p:nvSpPr>
            <p:spPr bwMode="auto">
              <a:xfrm>
                <a:off x="15012" y="11993"/>
                <a:ext cx="144" cy="123"/>
              </a:xfrm>
              <a:custGeom>
                <a:avLst/>
                <a:gdLst>
                  <a:gd name="T0" fmla="*/ 34 w 144"/>
                  <a:gd name="T1" fmla="*/ 123 h 123"/>
                  <a:gd name="T2" fmla="*/ 32 w 144"/>
                  <a:gd name="T3" fmla="*/ 94 h 123"/>
                  <a:gd name="T4" fmla="*/ 4 w 144"/>
                  <a:gd name="T5" fmla="*/ 94 h 123"/>
                  <a:gd name="T6" fmla="*/ 0 w 144"/>
                  <a:gd name="T7" fmla="*/ 0 h 123"/>
                  <a:gd name="T8" fmla="*/ 29 w 144"/>
                  <a:gd name="T9" fmla="*/ 0 h 123"/>
                  <a:gd name="T10" fmla="*/ 30 w 144"/>
                  <a:gd name="T11" fmla="*/ 30 h 123"/>
                  <a:gd name="T12" fmla="*/ 107 w 144"/>
                  <a:gd name="T13" fmla="*/ 27 h 123"/>
                  <a:gd name="T14" fmla="*/ 102 w 144"/>
                  <a:gd name="T15" fmla="*/ 52 h 123"/>
                  <a:gd name="T16" fmla="*/ 102 w 144"/>
                  <a:gd name="T17" fmla="*/ 63 h 123"/>
                  <a:gd name="T18" fmla="*/ 115 w 144"/>
                  <a:gd name="T19" fmla="*/ 82 h 123"/>
                  <a:gd name="T20" fmla="*/ 125 w 144"/>
                  <a:gd name="T21" fmla="*/ 86 h 123"/>
                  <a:gd name="T22" fmla="*/ 132 w 144"/>
                  <a:gd name="T23" fmla="*/ 94 h 123"/>
                  <a:gd name="T24" fmla="*/ 142 w 144"/>
                  <a:gd name="T25" fmla="*/ 107 h 123"/>
                  <a:gd name="T26" fmla="*/ 144 w 144"/>
                  <a:gd name="T27" fmla="*/ 119 h 123"/>
                  <a:gd name="T28" fmla="*/ 34 w 144"/>
                  <a:gd name="T2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3">
                    <a:moveTo>
                      <a:pt x="34" y="123"/>
                    </a:moveTo>
                    <a:lnTo>
                      <a:pt x="32" y="94"/>
                    </a:lnTo>
                    <a:lnTo>
                      <a:pt x="4" y="94"/>
                    </a:lnTo>
                    <a:lnTo>
                      <a:pt x="0" y="0"/>
                    </a:lnTo>
                    <a:lnTo>
                      <a:pt x="29" y="0"/>
                    </a:lnTo>
                    <a:lnTo>
                      <a:pt x="30" y="30"/>
                    </a:lnTo>
                    <a:lnTo>
                      <a:pt x="107" y="27"/>
                    </a:lnTo>
                    <a:lnTo>
                      <a:pt x="102" y="52"/>
                    </a:lnTo>
                    <a:lnTo>
                      <a:pt x="102" y="63"/>
                    </a:lnTo>
                    <a:lnTo>
                      <a:pt x="115" y="82"/>
                    </a:lnTo>
                    <a:lnTo>
                      <a:pt x="125" y="86"/>
                    </a:lnTo>
                    <a:lnTo>
                      <a:pt x="132" y="94"/>
                    </a:lnTo>
                    <a:lnTo>
                      <a:pt x="142" y="107"/>
                    </a:lnTo>
                    <a:lnTo>
                      <a:pt x="144" y="119"/>
                    </a:lnTo>
                    <a:lnTo>
                      <a:pt x="3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4" name="Freeform 1556"/>
              <p:cNvSpPr>
                <a:spLocks/>
              </p:cNvSpPr>
              <p:nvPr/>
            </p:nvSpPr>
            <p:spPr bwMode="auto">
              <a:xfrm>
                <a:off x="13351" y="12029"/>
                <a:ext cx="121" cy="125"/>
              </a:xfrm>
              <a:custGeom>
                <a:avLst/>
                <a:gdLst>
                  <a:gd name="T0" fmla="*/ 121 w 121"/>
                  <a:gd name="T1" fmla="*/ 125 h 125"/>
                  <a:gd name="T2" fmla="*/ 0 w 121"/>
                  <a:gd name="T3" fmla="*/ 123 h 125"/>
                  <a:gd name="T4" fmla="*/ 0 w 121"/>
                  <a:gd name="T5" fmla="*/ 81 h 125"/>
                  <a:gd name="T6" fmla="*/ 6 w 121"/>
                  <a:gd name="T7" fmla="*/ 69 h 125"/>
                  <a:gd name="T8" fmla="*/ 13 w 121"/>
                  <a:gd name="T9" fmla="*/ 64 h 125"/>
                  <a:gd name="T10" fmla="*/ 19 w 121"/>
                  <a:gd name="T11" fmla="*/ 54 h 125"/>
                  <a:gd name="T12" fmla="*/ 29 w 121"/>
                  <a:gd name="T13" fmla="*/ 48 h 125"/>
                  <a:gd name="T14" fmla="*/ 42 w 121"/>
                  <a:gd name="T15" fmla="*/ 35 h 125"/>
                  <a:gd name="T16" fmla="*/ 61 w 121"/>
                  <a:gd name="T17" fmla="*/ 23 h 125"/>
                  <a:gd name="T18" fmla="*/ 83 w 121"/>
                  <a:gd name="T19" fmla="*/ 14 h 125"/>
                  <a:gd name="T20" fmla="*/ 90 w 121"/>
                  <a:gd name="T21" fmla="*/ 14 h 125"/>
                  <a:gd name="T22" fmla="*/ 102 w 121"/>
                  <a:gd name="T23" fmla="*/ 10 h 125"/>
                  <a:gd name="T24" fmla="*/ 119 w 121"/>
                  <a:gd name="T25" fmla="*/ 0 h 125"/>
                  <a:gd name="T26" fmla="*/ 121 w 121"/>
                  <a:gd name="T27" fmla="*/ 0 h 125"/>
                  <a:gd name="T28" fmla="*/ 121 w 121"/>
                  <a:gd name="T29" fmla="*/ 4 h 125"/>
                  <a:gd name="T30" fmla="*/ 121 w 121"/>
                  <a:gd name="T3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125">
                    <a:moveTo>
                      <a:pt x="121" y="125"/>
                    </a:moveTo>
                    <a:lnTo>
                      <a:pt x="0" y="123"/>
                    </a:lnTo>
                    <a:lnTo>
                      <a:pt x="0" y="81"/>
                    </a:lnTo>
                    <a:lnTo>
                      <a:pt x="6" y="69"/>
                    </a:lnTo>
                    <a:lnTo>
                      <a:pt x="13" y="64"/>
                    </a:lnTo>
                    <a:lnTo>
                      <a:pt x="19" y="54"/>
                    </a:lnTo>
                    <a:lnTo>
                      <a:pt x="29" y="48"/>
                    </a:lnTo>
                    <a:lnTo>
                      <a:pt x="42" y="35"/>
                    </a:lnTo>
                    <a:lnTo>
                      <a:pt x="61" y="23"/>
                    </a:lnTo>
                    <a:lnTo>
                      <a:pt x="83" y="14"/>
                    </a:lnTo>
                    <a:lnTo>
                      <a:pt x="90" y="14"/>
                    </a:lnTo>
                    <a:lnTo>
                      <a:pt x="102" y="10"/>
                    </a:lnTo>
                    <a:lnTo>
                      <a:pt x="119" y="0"/>
                    </a:lnTo>
                    <a:lnTo>
                      <a:pt x="121" y="0"/>
                    </a:lnTo>
                    <a:lnTo>
                      <a:pt x="121" y="4"/>
                    </a:lnTo>
                    <a:lnTo>
                      <a:pt x="121"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5" name="Freeform 1557"/>
              <p:cNvSpPr>
                <a:spLocks/>
              </p:cNvSpPr>
              <p:nvPr/>
            </p:nvSpPr>
            <p:spPr bwMode="auto">
              <a:xfrm>
                <a:off x="13706" y="12031"/>
                <a:ext cx="154" cy="75"/>
              </a:xfrm>
              <a:custGeom>
                <a:avLst/>
                <a:gdLst>
                  <a:gd name="T0" fmla="*/ 39 w 154"/>
                  <a:gd name="T1" fmla="*/ 75 h 75"/>
                  <a:gd name="T2" fmla="*/ 27 w 154"/>
                  <a:gd name="T3" fmla="*/ 60 h 75"/>
                  <a:gd name="T4" fmla="*/ 31 w 154"/>
                  <a:gd name="T5" fmla="*/ 44 h 75"/>
                  <a:gd name="T6" fmla="*/ 21 w 154"/>
                  <a:gd name="T7" fmla="*/ 35 h 75"/>
                  <a:gd name="T8" fmla="*/ 16 w 154"/>
                  <a:gd name="T9" fmla="*/ 19 h 75"/>
                  <a:gd name="T10" fmla="*/ 0 w 154"/>
                  <a:gd name="T11" fmla="*/ 2 h 75"/>
                  <a:gd name="T12" fmla="*/ 39 w 154"/>
                  <a:gd name="T13" fmla="*/ 0 h 75"/>
                  <a:gd name="T14" fmla="*/ 140 w 154"/>
                  <a:gd name="T15" fmla="*/ 2 h 75"/>
                  <a:gd name="T16" fmla="*/ 138 w 154"/>
                  <a:gd name="T17" fmla="*/ 21 h 75"/>
                  <a:gd name="T18" fmla="*/ 154 w 154"/>
                  <a:gd name="T19" fmla="*/ 35 h 75"/>
                  <a:gd name="T20" fmla="*/ 150 w 154"/>
                  <a:gd name="T21" fmla="*/ 39 h 75"/>
                  <a:gd name="T22" fmla="*/ 148 w 154"/>
                  <a:gd name="T23" fmla="*/ 31 h 75"/>
                  <a:gd name="T24" fmla="*/ 142 w 154"/>
                  <a:gd name="T25" fmla="*/ 35 h 75"/>
                  <a:gd name="T26" fmla="*/ 148 w 154"/>
                  <a:gd name="T27" fmla="*/ 62 h 75"/>
                  <a:gd name="T28" fmla="*/ 144 w 154"/>
                  <a:gd name="T29" fmla="*/ 67 h 75"/>
                  <a:gd name="T30" fmla="*/ 146 w 154"/>
                  <a:gd name="T31" fmla="*/ 71 h 75"/>
                  <a:gd name="T32" fmla="*/ 39 w 154"/>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75">
                    <a:moveTo>
                      <a:pt x="39" y="75"/>
                    </a:moveTo>
                    <a:lnTo>
                      <a:pt x="27" y="60"/>
                    </a:lnTo>
                    <a:lnTo>
                      <a:pt x="31" y="44"/>
                    </a:lnTo>
                    <a:lnTo>
                      <a:pt x="21" y="35"/>
                    </a:lnTo>
                    <a:lnTo>
                      <a:pt x="16" y="19"/>
                    </a:lnTo>
                    <a:lnTo>
                      <a:pt x="0" y="2"/>
                    </a:lnTo>
                    <a:lnTo>
                      <a:pt x="39" y="0"/>
                    </a:lnTo>
                    <a:lnTo>
                      <a:pt x="140" y="2"/>
                    </a:lnTo>
                    <a:lnTo>
                      <a:pt x="138" y="21"/>
                    </a:lnTo>
                    <a:lnTo>
                      <a:pt x="154" y="35"/>
                    </a:lnTo>
                    <a:lnTo>
                      <a:pt x="150" y="39"/>
                    </a:lnTo>
                    <a:lnTo>
                      <a:pt x="148" y="31"/>
                    </a:lnTo>
                    <a:lnTo>
                      <a:pt x="142" y="35"/>
                    </a:lnTo>
                    <a:lnTo>
                      <a:pt x="148" y="62"/>
                    </a:lnTo>
                    <a:lnTo>
                      <a:pt x="144" y="67"/>
                    </a:lnTo>
                    <a:lnTo>
                      <a:pt x="146" y="71"/>
                    </a:lnTo>
                    <a:lnTo>
                      <a:pt x="39"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6" name="Freeform 1558"/>
              <p:cNvSpPr>
                <a:spLocks/>
              </p:cNvSpPr>
              <p:nvPr/>
            </p:nvSpPr>
            <p:spPr bwMode="auto">
              <a:xfrm>
                <a:off x="12988" y="12020"/>
                <a:ext cx="125" cy="126"/>
              </a:xfrm>
              <a:custGeom>
                <a:avLst/>
                <a:gdLst>
                  <a:gd name="T0" fmla="*/ 121 w 125"/>
                  <a:gd name="T1" fmla="*/ 126 h 126"/>
                  <a:gd name="T2" fmla="*/ 0 w 125"/>
                  <a:gd name="T3" fmla="*/ 123 h 126"/>
                  <a:gd name="T4" fmla="*/ 6 w 125"/>
                  <a:gd name="T5" fmla="*/ 0 h 126"/>
                  <a:gd name="T6" fmla="*/ 123 w 125"/>
                  <a:gd name="T7" fmla="*/ 2 h 126"/>
                  <a:gd name="T8" fmla="*/ 125 w 125"/>
                  <a:gd name="T9" fmla="*/ 2 h 126"/>
                  <a:gd name="T10" fmla="*/ 121 w 125"/>
                  <a:gd name="T11" fmla="*/ 126 h 126"/>
                </a:gdLst>
                <a:ahLst/>
                <a:cxnLst>
                  <a:cxn ang="0">
                    <a:pos x="T0" y="T1"/>
                  </a:cxn>
                  <a:cxn ang="0">
                    <a:pos x="T2" y="T3"/>
                  </a:cxn>
                  <a:cxn ang="0">
                    <a:pos x="T4" y="T5"/>
                  </a:cxn>
                  <a:cxn ang="0">
                    <a:pos x="T6" y="T7"/>
                  </a:cxn>
                  <a:cxn ang="0">
                    <a:pos x="T8" y="T9"/>
                  </a:cxn>
                  <a:cxn ang="0">
                    <a:pos x="T10" y="T11"/>
                  </a:cxn>
                </a:cxnLst>
                <a:rect l="0" t="0" r="r" b="b"/>
                <a:pathLst>
                  <a:path w="125" h="126">
                    <a:moveTo>
                      <a:pt x="121" y="126"/>
                    </a:moveTo>
                    <a:lnTo>
                      <a:pt x="0" y="123"/>
                    </a:lnTo>
                    <a:lnTo>
                      <a:pt x="6" y="0"/>
                    </a:lnTo>
                    <a:lnTo>
                      <a:pt x="123" y="2"/>
                    </a:lnTo>
                    <a:lnTo>
                      <a:pt x="125" y="2"/>
                    </a:lnTo>
                    <a:lnTo>
                      <a:pt x="121"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7" name="Freeform 1559"/>
              <p:cNvSpPr>
                <a:spLocks/>
              </p:cNvSpPr>
              <p:nvPr/>
            </p:nvSpPr>
            <p:spPr bwMode="auto">
              <a:xfrm>
                <a:off x="13109" y="12022"/>
                <a:ext cx="123" cy="128"/>
              </a:xfrm>
              <a:custGeom>
                <a:avLst/>
                <a:gdLst>
                  <a:gd name="T0" fmla="*/ 121 w 123"/>
                  <a:gd name="T1" fmla="*/ 128 h 128"/>
                  <a:gd name="T2" fmla="*/ 6 w 123"/>
                  <a:gd name="T3" fmla="*/ 124 h 128"/>
                  <a:gd name="T4" fmla="*/ 0 w 123"/>
                  <a:gd name="T5" fmla="*/ 124 h 128"/>
                  <a:gd name="T6" fmla="*/ 4 w 123"/>
                  <a:gd name="T7" fmla="*/ 0 h 128"/>
                  <a:gd name="T8" fmla="*/ 123 w 123"/>
                  <a:gd name="T9" fmla="*/ 3 h 128"/>
                  <a:gd name="T10" fmla="*/ 121 w 123"/>
                  <a:gd name="T11" fmla="*/ 128 h 128"/>
                </a:gdLst>
                <a:ahLst/>
                <a:cxnLst>
                  <a:cxn ang="0">
                    <a:pos x="T0" y="T1"/>
                  </a:cxn>
                  <a:cxn ang="0">
                    <a:pos x="T2" y="T3"/>
                  </a:cxn>
                  <a:cxn ang="0">
                    <a:pos x="T4" y="T5"/>
                  </a:cxn>
                  <a:cxn ang="0">
                    <a:pos x="T6" y="T7"/>
                  </a:cxn>
                  <a:cxn ang="0">
                    <a:pos x="T8" y="T9"/>
                  </a:cxn>
                  <a:cxn ang="0">
                    <a:pos x="T10" y="T11"/>
                  </a:cxn>
                </a:cxnLst>
                <a:rect l="0" t="0" r="r" b="b"/>
                <a:pathLst>
                  <a:path w="123" h="128">
                    <a:moveTo>
                      <a:pt x="121" y="128"/>
                    </a:moveTo>
                    <a:lnTo>
                      <a:pt x="6" y="124"/>
                    </a:lnTo>
                    <a:lnTo>
                      <a:pt x="0" y="124"/>
                    </a:lnTo>
                    <a:lnTo>
                      <a:pt x="4" y="0"/>
                    </a:lnTo>
                    <a:lnTo>
                      <a:pt x="123" y="3"/>
                    </a:lnTo>
                    <a:lnTo>
                      <a:pt x="121"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8" name="Freeform 1560"/>
              <p:cNvSpPr>
                <a:spLocks/>
              </p:cNvSpPr>
              <p:nvPr/>
            </p:nvSpPr>
            <p:spPr bwMode="auto">
              <a:xfrm>
                <a:off x="12445" y="11997"/>
                <a:ext cx="278" cy="257"/>
              </a:xfrm>
              <a:custGeom>
                <a:avLst/>
                <a:gdLst>
                  <a:gd name="T0" fmla="*/ 0 w 278"/>
                  <a:gd name="T1" fmla="*/ 243 h 257"/>
                  <a:gd name="T2" fmla="*/ 5 w 278"/>
                  <a:gd name="T3" fmla="*/ 136 h 257"/>
                  <a:gd name="T4" fmla="*/ 7 w 278"/>
                  <a:gd name="T5" fmla="*/ 122 h 257"/>
                  <a:gd name="T6" fmla="*/ 2 w 278"/>
                  <a:gd name="T7" fmla="*/ 121 h 257"/>
                  <a:gd name="T8" fmla="*/ 9 w 278"/>
                  <a:gd name="T9" fmla="*/ 0 h 257"/>
                  <a:gd name="T10" fmla="*/ 153 w 278"/>
                  <a:gd name="T11" fmla="*/ 5 h 257"/>
                  <a:gd name="T12" fmla="*/ 272 w 278"/>
                  <a:gd name="T13" fmla="*/ 11 h 257"/>
                  <a:gd name="T14" fmla="*/ 278 w 278"/>
                  <a:gd name="T15" fmla="*/ 11 h 257"/>
                  <a:gd name="T16" fmla="*/ 272 w 278"/>
                  <a:gd name="T17" fmla="*/ 134 h 257"/>
                  <a:gd name="T18" fmla="*/ 276 w 278"/>
                  <a:gd name="T19" fmla="*/ 136 h 257"/>
                  <a:gd name="T20" fmla="*/ 272 w 278"/>
                  <a:gd name="T21" fmla="*/ 257 h 257"/>
                  <a:gd name="T22" fmla="*/ 124 w 278"/>
                  <a:gd name="T23" fmla="*/ 249 h 257"/>
                  <a:gd name="T24" fmla="*/ 0 w 278"/>
                  <a:gd name="T25" fmla="*/ 24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8" h="257">
                    <a:moveTo>
                      <a:pt x="0" y="243"/>
                    </a:moveTo>
                    <a:lnTo>
                      <a:pt x="5" y="136"/>
                    </a:lnTo>
                    <a:lnTo>
                      <a:pt x="7" y="122"/>
                    </a:lnTo>
                    <a:lnTo>
                      <a:pt x="2" y="121"/>
                    </a:lnTo>
                    <a:lnTo>
                      <a:pt x="9" y="0"/>
                    </a:lnTo>
                    <a:lnTo>
                      <a:pt x="153" y="5"/>
                    </a:lnTo>
                    <a:lnTo>
                      <a:pt x="272" y="11"/>
                    </a:lnTo>
                    <a:lnTo>
                      <a:pt x="278" y="11"/>
                    </a:lnTo>
                    <a:lnTo>
                      <a:pt x="272" y="134"/>
                    </a:lnTo>
                    <a:lnTo>
                      <a:pt x="276" y="136"/>
                    </a:lnTo>
                    <a:lnTo>
                      <a:pt x="272" y="257"/>
                    </a:lnTo>
                    <a:lnTo>
                      <a:pt x="124" y="249"/>
                    </a:lnTo>
                    <a:lnTo>
                      <a:pt x="0" y="2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99" name="Freeform 1561"/>
              <p:cNvSpPr>
                <a:spLocks/>
              </p:cNvSpPr>
              <p:nvPr/>
            </p:nvSpPr>
            <p:spPr bwMode="auto">
              <a:xfrm>
                <a:off x="13230" y="12025"/>
                <a:ext cx="182" cy="183"/>
              </a:xfrm>
              <a:custGeom>
                <a:avLst/>
                <a:gdLst>
                  <a:gd name="T0" fmla="*/ 0 w 182"/>
                  <a:gd name="T1" fmla="*/ 125 h 183"/>
                  <a:gd name="T2" fmla="*/ 2 w 182"/>
                  <a:gd name="T3" fmla="*/ 0 h 183"/>
                  <a:gd name="T4" fmla="*/ 6 w 182"/>
                  <a:gd name="T5" fmla="*/ 2 h 183"/>
                  <a:gd name="T6" fmla="*/ 6 w 182"/>
                  <a:gd name="T7" fmla="*/ 46 h 183"/>
                  <a:gd name="T8" fmla="*/ 50 w 182"/>
                  <a:gd name="T9" fmla="*/ 48 h 183"/>
                  <a:gd name="T10" fmla="*/ 50 w 182"/>
                  <a:gd name="T11" fmla="*/ 43 h 183"/>
                  <a:gd name="T12" fmla="*/ 61 w 182"/>
                  <a:gd name="T13" fmla="*/ 43 h 183"/>
                  <a:gd name="T14" fmla="*/ 61 w 182"/>
                  <a:gd name="T15" fmla="*/ 39 h 183"/>
                  <a:gd name="T16" fmla="*/ 102 w 182"/>
                  <a:gd name="T17" fmla="*/ 41 h 183"/>
                  <a:gd name="T18" fmla="*/ 104 w 182"/>
                  <a:gd name="T19" fmla="*/ 35 h 183"/>
                  <a:gd name="T20" fmla="*/ 154 w 182"/>
                  <a:gd name="T21" fmla="*/ 35 h 183"/>
                  <a:gd name="T22" fmla="*/ 154 w 182"/>
                  <a:gd name="T23" fmla="*/ 4 h 183"/>
                  <a:gd name="T24" fmla="*/ 182 w 182"/>
                  <a:gd name="T25" fmla="*/ 6 h 183"/>
                  <a:gd name="T26" fmla="*/ 182 w 182"/>
                  <a:gd name="T27" fmla="*/ 27 h 183"/>
                  <a:gd name="T28" fmla="*/ 163 w 182"/>
                  <a:gd name="T29" fmla="*/ 39 h 183"/>
                  <a:gd name="T30" fmla="*/ 150 w 182"/>
                  <a:gd name="T31" fmla="*/ 52 h 183"/>
                  <a:gd name="T32" fmla="*/ 140 w 182"/>
                  <a:gd name="T33" fmla="*/ 58 h 183"/>
                  <a:gd name="T34" fmla="*/ 134 w 182"/>
                  <a:gd name="T35" fmla="*/ 68 h 183"/>
                  <a:gd name="T36" fmla="*/ 127 w 182"/>
                  <a:gd name="T37" fmla="*/ 73 h 183"/>
                  <a:gd name="T38" fmla="*/ 121 w 182"/>
                  <a:gd name="T39" fmla="*/ 85 h 183"/>
                  <a:gd name="T40" fmla="*/ 98 w 182"/>
                  <a:gd name="T41" fmla="*/ 104 h 183"/>
                  <a:gd name="T42" fmla="*/ 83 w 182"/>
                  <a:gd name="T43" fmla="*/ 110 h 183"/>
                  <a:gd name="T44" fmla="*/ 58 w 182"/>
                  <a:gd name="T45" fmla="*/ 127 h 183"/>
                  <a:gd name="T46" fmla="*/ 52 w 182"/>
                  <a:gd name="T47" fmla="*/ 137 h 183"/>
                  <a:gd name="T48" fmla="*/ 35 w 182"/>
                  <a:gd name="T49" fmla="*/ 150 h 183"/>
                  <a:gd name="T50" fmla="*/ 29 w 182"/>
                  <a:gd name="T51" fmla="*/ 156 h 183"/>
                  <a:gd name="T52" fmla="*/ 17 w 182"/>
                  <a:gd name="T53" fmla="*/ 164 h 183"/>
                  <a:gd name="T54" fmla="*/ 12 w 182"/>
                  <a:gd name="T55" fmla="*/ 175 h 183"/>
                  <a:gd name="T56" fmla="*/ 0 w 182"/>
                  <a:gd name="T57" fmla="*/ 183 h 183"/>
                  <a:gd name="T58" fmla="*/ 2 w 182"/>
                  <a:gd name="T59" fmla="*/ 141 h 183"/>
                  <a:gd name="T60" fmla="*/ 0 w 182"/>
                  <a:gd name="T61" fmla="*/ 12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183">
                    <a:moveTo>
                      <a:pt x="0" y="125"/>
                    </a:moveTo>
                    <a:lnTo>
                      <a:pt x="2" y="0"/>
                    </a:lnTo>
                    <a:lnTo>
                      <a:pt x="6" y="2"/>
                    </a:lnTo>
                    <a:lnTo>
                      <a:pt x="6" y="46"/>
                    </a:lnTo>
                    <a:lnTo>
                      <a:pt x="50" y="48"/>
                    </a:lnTo>
                    <a:lnTo>
                      <a:pt x="50" y="43"/>
                    </a:lnTo>
                    <a:lnTo>
                      <a:pt x="61" y="43"/>
                    </a:lnTo>
                    <a:lnTo>
                      <a:pt x="61" y="39"/>
                    </a:lnTo>
                    <a:lnTo>
                      <a:pt x="102" y="41"/>
                    </a:lnTo>
                    <a:lnTo>
                      <a:pt x="104" y="35"/>
                    </a:lnTo>
                    <a:lnTo>
                      <a:pt x="154" y="35"/>
                    </a:lnTo>
                    <a:lnTo>
                      <a:pt x="154" y="4"/>
                    </a:lnTo>
                    <a:lnTo>
                      <a:pt x="182" y="6"/>
                    </a:lnTo>
                    <a:lnTo>
                      <a:pt x="182" y="27"/>
                    </a:lnTo>
                    <a:lnTo>
                      <a:pt x="163" y="39"/>
                    </a:lnTo>
                    <a:lnTo>
                      <a:pt x="150" y="52"/>
                    </a:lnTo>
                    <a:lnTo>
                      <a:pt x="140" y="58"/>
                    </a:lnTo>
                    <a:lnTo>
                      <a:pt x="134" y="68"/>
                    </a:lnTo>
                    <a:lnTo>
                      <a:pt x="127" y="73"/>
                    </a:lnTo>
                    <a:lnTo>
                      <a:pt x="121" y="85"/>
                    </a:lnTo>
                    <a:lnTo>
                      <a:pt x="98" y="104"/>
                    </a:lnTo>
                    <a:lnTo>
                      <a:pt x="83" y="110"/>
                    </a:lnTo>
                    <a:lnTo>
                      <a:pt x="58" y="127"/>
                    </a:lnTo>
                    <a:lnTo>
                      <a:pt x="52" y="137"/>
                    </a:lnTo>
                    <a:lnTo>
                      <a:pt x="35" y="150"/>
                    </a:lnTo>
                    <a:lnTo>
                      <a:pt x="29" y="156"/>
                    </a:lnTo>
                    <a:lnTo>
                      <a:pt x="17" y="164"/>
                    </a:lnTo>
                    <a:lnTo>
                      <a:pt x="12" y="175"/>
                    </a:lnTo>
                    <a:lnTo>
                      <a:pt x="0" y="183"/>
                    </a:lnTo>
                    <a:lnTo>
                      <a:pt x="2" y="141"/>
                    </a:lnTo>
                    <a:lnTo>
                      <a:pt x="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0" name="Freeform 1562"/>
              <p:cNvSpPr>
                <a:spLocks/>
              </p:cNvSpPr>
              <p:nvPr/>
            </p:nvSpPr>
            <p:spPr bwMode="auto">
              <a:xfrm>
                <a:off x="12239" y="11985"/>
                <a:ext cx="215" cy="148"/>
              </a:xfrm>
              <a:custGeom>
                <a:avLst/>
                <a:gdLst>
                  <a:gd name="T0" fmla="*/ 215 w 215"/>
                  <a:gd name="T1" fmla="*/ 12 h 148"/>
                  <a:gd name="T2" fmla="*/ 208 w 215"/>
                  <a:gd name="T3" fmla="*/ 133 h 148"/>
                  <a:gd name="T4" fmla="*/ 213 w 215"/>
                  <a:gd name="T5" fmla="*/ 134 h 148"/>
                  <a:gd name="T6" fmla="*/ 211 w 215"/>
                  <a:gd name="T7" fmla="*/ 148 h 148"/>
                  <a:gd name="T8" fmla="*/ 0 w 215"/>
                  <a:gd name="T9" fmla="*/ 136 h 148"/>
                  <a:gd name="T10" fmla="*/ 4 w 215"/>
                  <a:gd name="T11" fmla="*/ 58 h 148"/>
                  <a:gd name="T12" fmla="*/ 8 w 215"/>
                  <a:gd name="T13" fmla="*/ 0 h 148"/>
                  <a:gd name="T14" fmla="*/ 27 w 215"/>
                  <a:gd name="T15" fmla="*/ 0 h 148"/>
                  <a:gd name="T16" fmla="*/ 179 w 215"/>
                  <a:gd name="T17" fmla="*/ 8 h 148"/>
                  <a:gd name="T18" fmla="*/ 215 w 215"/>
                  <a:gd name="T19"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8">
                    <a:moveTo>
                      <a:pt x="215" y="12"/>
                    </a:moveTo>
                    <a:lnTo>
                      <a:pt x="208" y="133"/>
                    </a:lnTo>
                    <a:lnTo>
                      <a:pt x="213" y="134"/>
                    </a:lnTo>
                    <a:lnTo>
                      <a:pt x="211" y="148"/>
                    </a:lnTo>
                    <a:lnTo>
                      <a:pt x="0" y="136"/>
                    </a:lnTo>
                    <a:lnTo>
                      <a:pt x="4" y="58"/>
                    </a:lnTo>
                    <a:lnTo>
                      <a:pt x="8" y="0"/>
                    </a:lnTo>
                    <a:lnTo>
                      <a:pt x="27" y="0"/>
                    </a:lnTo>
                    <a:lnTo>
                      <a:pt x="179" y="8"/>
                    </a:lnTo>
                    <a:lnTo>
                      <a:pt x="215"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1" name="Freeform 1563"/>
              <p:cNvSpPr>
                <a:spLocks/>
              </p:cNvSpPr>
              <p:nvPr/>
            </p:nvSpPr>
            <p:spPr bwMode="auto">
              <a:xfrm>
                <a:off x="11713" y="11945"/>
                <a:ext cx="188" cy="151"/>
              </a:xfrm>
              <a:custGeom>
                <a:avLst/>
                <a:gdLst>
                  <a:gd name="T0" fmla="*/ 127 w 188"/>
                  <a:gd name="T1" fmla="*/ 148 h 151"/>
                  <a:gd name="T2" fmla="*/ 0 w 188"/>
                  <a:gd name="T3" fmla="*/ 136 h 151"/>
                  <a:gd name="T4" fmla="*/ 12 w 188"/>
                  <a:gd name="T5" fmla="*/ 0 h 151"/>
                  <a:gd name="T6" fmla="*/ 188 w 188"/>
                  <a:gd name="T7" fmla="*/ 13 h 151"/>
                  <a:gd name="T8" fmla="*/ 181 w 188"/>
                  <a:gd name="T9" fmla="*/ 136 h 151"/>
                  <a:gd name="T10" fmla="*/ 177 w 188"/>
                  <a:gd name="T11" fmla="*/ 151 h 151"/>
                  <a:gd name="T12" fmla="*/ 127 w 188"/>
                  <a:gd name="T13" fmla="*/ 148 h 151"/>
                </a:gdLst>
                <a:ahLst/>
                <a:cxnLst>
                  <a:cxn ang="0">
                    <a:pos x="T0" y="T1"/>
                  </a:cxn>
                  <a:cxn ang="0">
                    <a:pos x="T2" y="T3"/>
                  </a:cxn>
                  <a:cxn ang="0">
                    <a:pos x="T4" y="T5"/>
                  </a:cxn>
                  <a:cxn ang="0">
                    <a:pos x="T6" y="T7"/>
                  </a:cxn>
                  <a:cxn ang="0">
                    <a:pos x="T8" y="T9"/>
                  </a:cxn>
                  <a:cxn ang="0">
                    <a:pos x="T10" y="T11"/>
                  </a:cxn>
                  <a:cxn ang="0">
                    <a:pos x="T12" y="T13"/>
                  </a:cxn>
                </a:cxnLst>
                <a:rect l="0" t="0" r="r" b="b"/>
                <a:pathLst>
                  <a:path w="188" h="151">
                    <a:moveTo>
                      <a:pt x="127" y="148"/>
                    </a:moveTo>
                    <a:lnTo>
                      <a:pt x="0" y="136"/>
                    </a:lnTo>
                    <a:lnTo>
                      <a:pt x="12" y="0"/>
                    </a:lnTo>
                    <a:lnTo>
                      <a:pt x="188" y="13"/>
                    </a:lnTo>
                    <a:lnTo>
                      <a:pt x="181" y="136"/>
                    </a:lnTo>
                    <a:lnTo>
                      <a:pt x="177" y="151"/>
                    </a:lnTo>
                    <a:lnTo>
                      <a:pt x="127"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2" name="Freeform 1564"/>
              <p:cNvSpPr>
                <a:spLocks/>
              </p:cNvSpPr>
              <p:nvPr/>
            </p:nvSpPr>
            <p:spPr bwMode="auto">
              <a:xfrm>
                <a:off x="15114" y="12012"/>
                <a:ext cx="176" cy="100"/>
              </a:xfrm>
              <a:custGeom>
                <a:avLst/>
                <a:gdLst>
                  <a:gd name="T0" fmla="*/ 42 w 176"/>
                  <a:gd name="T1" fmla="*/ 100 h 100"/>
                  <a:gd name="T2" fmla="*/ 40 w 176"/>
                  <a:gd name="T3" fmla="*/ 88 h 100"/>
                  <a:gd name="T4" fmla="*/ 30 w 176"/>
                  <a:gd name="T5" fmla="*/ 75 h 100"/>
                  <a:gd name="T6" fmla="*/ 23 w 176"/>
                  <a:gd name="T7" fmla="*/ 67 h 100"/>
                  <a:gd name="T8" fmla="*/ 13 w 176"/>
                  <a:gd name="T9" fmla="*/ 63 h 100"/>
                  <a:gd name="T10" fmla="*/ 0 w 176"/>
                  <a:gd name="T11" fmla="*/ 44 h 100"/>
                  <a:gd name="T12" fmla="*/ 0 w 176"/>
                  <a:gd name="T13" fmla="*/ 33 h 100"/>
                  <a:gd name="T14" fmla="*/ 5 w 176"/>
                  <a:gd name="T15" fmla="*/ 8 h 100"/>
                  <a:gd name="T16" fmla="*/ 172 w 176"/>
                  <a:gd name="T17" fmla="*/ 0 h 100"/>
                  <a:gd name="T18" fmla="*/ 174 w 176"/>
                  <a:gd name="T19" fmla="*/ 61 h 100"/>
                  <a:gd name="T20" fmla="*/ 176 w 176"/>
                  <a:gd name="T21" fmla="*/ 94 h 100"/>
                  <a:gd name="T22" fmla="*/ 84 w 176"/>
                  <a:gd name="T23" fmla="*/ 98 h 100"/>
                  <a:gd name="T24" fmla="*/ 42 w 176"/>
                  <a:gd name="T2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00">
                    <a:moveTo>
                      <a:pt x="42" y="100"/>
                    </a:moveTo>
                    <a:lnTo>
                      <a:pt x="40" y="88"/>
                    </a:lnTo>
                    <a:lnTo>
                      <a:pt x="30" y="75"/>
                    </a:lnTo>
                    <a:lnTo>
                      <a:pt x="23" y="67"/>
                    </a:lnTo>
                    <a:lnTo>
                      <a:pt x="13" y="63"/>
                    </a:lnTo>
                    <a:lnTo>
                      <a:pt x="0" y="44"/>
                    </a:lnTo>
                    <a:lnTo>
                      <a:pt x="0" y="33"/>
                    </a:lnTo>
                    <a:lnTo>
                      <a:pt x="5" y="8"/>
                    </a:lnTo>
                    <a:lnTo>
                      <a:pt x="172" y="0"/>
                    </a:lnTo>
                    <a:lnTo>
                      <a:pt x="174" y="61"/>
                    </a:lnTo>
                    <a:lnTo>
                      <a:pt x="176" y="94"/>
                    </a:lnTo>
                    <a:lnTo>
                      <a:pt x="84" y="98"/>
                    </a:lnTo>
                    <a:lnTo>
                      <a:pt x="42"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3" name="Freeform 1565"/>
              <p:cNvSpPr>
                <a:spLocks/>
              </p:cNvSpPr>
              <p:nvPr/>
            </p:nvSpPr>
            <p:spPr bwMode="auto">
              <a:xfrm>
                <a:off x="15542" y="11995"/>
                <a:ext cx="82" cy="78"/>
              </a:xfrm>
              <a:custGeom>
                <a:avLst/>
                <a:gdLst>
                  <a:gd name="T0" fmla="*/ 2 w 82"/>
                  <a:gd name="T1" fmla="*/ 65 h 78"/>
                  <a:gd name="T2" fmla="*/ 0 w 82"/>
                  <a:gd name="T3" fmla="*/ 36 h 78"/>
                  <a:gd name="T4" fmla="*/ 27 w 82"/>
                  <a:gd name="T5" fmla="*/ 32 h 78"/>
                  <a:gd name="T6" fmla="*/ 30 w 82"/>
                  <a:gd name="T7" fmla="*/ 11 h 78"/>
                  <a:gd name="T8" fmla="*/ 50 w 82"/>
                  <a:gd name="T9" fmla="*/ 0 h 78"/>
                  <a:gd name="T10" fmla="*/ 76 w 82"/>
                  <a:gd name="T11" fmla="*/ 2 h 78"/>
                  <a:gd name="T12" fmla="*/ 82 w 82"/>
                  <a:gd name="T13" fmla="*/ 75 h 78"/>
                  <a:gd name="T14" fmla="*/ 34 w 82"/>
                  <a:gd name="T15" fmla="*/ 78 h 78"/>
                  <a:gd name="T16" fmla="*/ 38 w 82"/>
                  <a:gd name="T17" fmla="*/ 61 h 78"/>
                  <a:gd name="T18" fmla="*/ 2 w 82"/>
                  <a:gd name="T19" fmla="*/ 6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78">
                    <a:moveTo>
                      <a:pt x="2" y="65"/>
                    </a:moveTo>
                    <a:lnTo>
                      <a:pt x="0" y="36"/>
                    </a:lnTo>
                    <a:lnTo>
                      <a:pt x="27" y="32"/>
                    </a:lnTo>
                    <a:lnTo>
                      <a:pt x="30" y="11"/>
                    </a:lnTo>
                    <a:lnTo>
                      <a:pt x="50" y="0"/>
                    </a:lnTo>
                    <a:lnTo>
                      <a:pt x="76" y="2"/>
                    </a:lnTo>
                    <a:lnTo>
                      <a:pt x="82" y="75"/>
                    </a:lnTo>
                    <a:lnTo>
                      <a:pt x="34" y="78"/>
                    </a:lnTo>
                    <a:lnTo>
                      <a:pt x="38" y="61"/>
                    </a:lnTo>
                    <a:lnTo>
                      <a:pt x="2" y="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4" name="Freeform 1566"/>
              <p:cNvSpPr>
                <a:spLocks/>
              </p:cNvSpPr>
              <p:nvPr/>
            </p:nvSpPr>
            <p:spPr bwMode="auto">
              <a:xfrm>
                <a:off x="15862" y="11966"/>
                <a:ext cx="192" cy="121"/>
              </a:xfrm>
              <a:custGeom>
                <a:avLst/>
                <a:gdLst>
                  <a:gd name="T0" fmla="*/ 37 w 192"/>
                  <a:gd name="T1" fmla="*/ 119 h 121"/>
                  <a:gd name="T2" fmla="*/ 4 w 192"/>
                  <a:gd name="T3" fmla="*/ 121 h 121"/>
                  <a:gd name="T4" fmla="*/ 0 w 192"/>
                  <a:gd name="T5" fmla="*/ 81 h 121"/>
                  <a:gd name="T6" fmla="*/ 2 w 192"/>
                  <a:gd name="T7" fmla="*/ 81 h 121"/>
                  <a:gd name="T8" fmla="*/ 0 w 192"/>
                  <a:gd name="T9" fmla="*/ 50 h 121"/>
                  <a:gd name="T10" fmla="*/ 60 w 192"/>
                  <a:gd name="T11" fmla="*/ 44 h 121"/>
                  <a:gd name="T12" fmla="*/ 56 w 192"/>
                  <a:gd name="T13" fmla="*/ 13 h 121"/>
                  <a:gd name="T14" fmla="*/ 183 w 192"/>
                  <a:gd name="T15" fmla="*/ 0 h 121"/>
                  <a:gd name="T16" fmla="*/ 188 w 192"/>
                  <a:gd name="T17" fmla="*/ 46 h 121"/>
                  <a:gd name="T18" fmla="*/ 192 w 192"/>
                  <a:gd name="T19" fmla="*/ 104 h 121"/>
                  <a:gd name="T20" fmla="*/ 37 w 192"/>
                  <a:gd name="T21"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21">
                    <a:moveTo>
                      <a:pt x="37" y="119"/>
                    </a:moveTo>
                    <a:lnTo>
                      <a:pt x="4" y="121"/>
                    </a:lnTo>
                    <a:lnTo>
                      <a:pt x="0" y="81"/>
                    </a:lnTo>
                    <a:lnTo>
                      <a:pt x="2" y="81"/>
                    </a:lnTo>
                    <a:lnTo>
                      <a:pt x="0" y="50"/>
                    </a:lnTo>
                    <a:lnTo>
                      <a:pt x="60" y="44"/>
                    </a:lnTo>
                    <a:lnTo>
                      <a:pt x="56" y="13"/>
                    </a:lnTo>
                    <a:lnTo>
                      <a:pt x="183" y="0"/>
                    </a:lnTo>
                    <a:lnTo>
                      <a:pt x="188" y="46"/>
                    </a:lnTo>
                    <a:lnTo>
                      <a:pt x="192" y="104"/>
                    </a:lnTo>
                    <a:lnTo>
                      <a:pt x="37"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5" name="Freeform 1567"/>
              <p:cNvSpPr>
                <a:spLocks/>
              </p:cNvSpPr>
              <p:nvPr/>
            </p:nvSpPr>
            <p:spPr bwMode="auto">
              <a:xfrm>
                <a:off x="16530" y="11916"/>
                <a:ext cx="98" cy="106"/>
              </a:xfrm>
              <a:custGeom>
                <a:avLst/>
                <a:gdLst>
                  <a:gd name="T0" fmla="*/ 20 w 98"/>
                  <a:gd name="T1" fmla="*/ 104 h 106"/>
                  <a:gd name="T2" fmla="*/ 8 w 98"/>
                  <a:gd name="T3" fmla="*/ 106 h 106"/>
                  <a:gd name="T4" fmla="*/ 6 w 98"/>
                  <a:gd name="T5" fmla="*/ 92 h 106"/>
                  <a:gd name="T6" fmla="*/ 0 w 98"/>
                  <a:gd name="T7" fmla="*/ 42 h 106"/>
                  <a:gd name="T8" fmla="*/ 8 w 98"/>
                  <a:gd name="T9" fmla="*/ 42 h 106"/>
                  <a:gd name="T10" fmla="*/ 4 w 98"/>
                  <a:gd name="T11" fmla="*/ 4 h 106"/>
                  <a:gd name="T12" fmla="*/ 33 w 98"/>
                  <a:gd name="T13" fmla="*/ 0 h 106"/>
                  <a:gd name="T14" fmla="*/ 35 w 98"/>
                  <a:gd name="T15" fmla="*/ 8 h 106"/>
                  <a:gd name="T16" fmla="*/ 95 w 98"/>
                  <a:gd name="T17" fmla="*/ 0 h 106"/>
                  <a:gd name="T18" fmla="*/ 98 w 98"/>
                  <a:gd name="T19" fmla="*/ 29 h 106"/>
                  <a:gd name="T20" fmla="*/ 91 w 98"/>
                  <a:gd name="T21" fmla="*/ 31 h 106"/>
                  <a:gd name="T22" fmla="*/ 98 w 98"/>
                  <a:gd name="T23" fmla="*/ 94 h 106"/>
                  <a:gd name="T24" fmla="*/ 20 w 98"/>
                  <a:gd name="T25" fmla="*/ 10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06">
                    <a:moveTo>
                      <a:pt x="20" y="104"/>
                    </a:moveTo>
                    <a:lnTo>
                      <a:pt x="8" y="106"/>
                    </a:lnTo>
                    <a:lnTo>
                      <a:pt x="6" y="92"/>
                    </a:lnTo>
                    <a:lnTo>
                      <a:pt x="0" y="42"/>
                    </a:lnTo>
                    <a:lnTo>
                      <a:pt x="8" y="42"/>
                    </a:lnTo>
                    <a:lnTo>
                      <a:pt x="4" y="4"/>
                    </a:lnTo>
                    <a:lnTo>
                      <a:pt x="33" y="0"/>
                    </a:lnTo>
                    <a:lnTo>
                      <a:pt x="35" y="8"/>
                    </a:lnTo>
                    <a:lnTo>
                      <a:pt x="95" y="0"/>
                    </a:lnTo>
                    <a:lnTo>
                      <a:pt x="98" y="29"/>
                    </a:lnTo>
                    <a:lnTo>
                      <a:pt x="91" y="31"/>
                    </a:lnTo>
                    <a:lnTo>
                      <a:pt x="98" y="94"/>
                    </a:lnTo>
                    <a:lnTo>
                      <a:pt x="20"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6" name="Freeform 1568"/>
              <p:cNvSpPr>
                <a:spLocks/>
              </p:cNvSpPr>
              <p:nvPr/>
            </p:nvSpPr>
            <p:spPr bwMode="auto">
              <a:xfrm>
                <a:off x="16114" y="11962"/>
                <a:ext cx="102" cy="194"/>
              </a:xfrm>
              <a:custGeom>
                <a:avLst/>
                <a:gdLst>
                  <a:gd name="T0" fmla="*/ 63 w 102"/>
                  <a:gd name="T1" fmla="*/ 190 h 194"/>
                  <a:gd name="T2" fmla="*/ 19 w 102"/>
                  <a:gd name="T3" fmla="*/ 194 h 194"/>
                  <a:gd name="T4" fmla="*/ 0 w 102"/>
                  <a:gd name="T5" fmla="*/ 27 h 194"/>
                  <a:gd name="T6" fmla="*/ 11 w 102"/>
                  <a:gd name="T7" fmla="*/ 17 h 194"/>
                  <a:gd name="T8" fmla="*/ 21 w 102"/>
                  <a:gd name="T9" fmla="*/ 8 h 194"/>
                  <a:gd name="T10" fmla="*/ 36 w 102"/>
                  <a:gd name="T11" fmla="*/ 0 h 194"/>
                  <a:gd name="T12" fmla="*/ 52 w 102"/>
                  <a:gd name="T13" fmla="*/ 4 h 194"/>
                  <a:gd name="T14" fmla="*/ 77 w 102"/>
                  <a:gd name="T15" fmla="*/ 19 h 194"/>
                  <a:gd name="T16" fmla="*/ 84 w 102"/>
                  <a:gd name="T17" fmla="*/ 17 h 194"/>
                  <a:gd name="T18" fmla="*/ 90 w 102"/>
                  <a:gd name="T19" fmla="*/ 12 h 194"/>
                  <a:gd name="T20" fmla="*/ 92 w 102"/>
                  <a:gd name="T21" fmla="*/ 35 h 194"/>
                  <a:gd name="T22" fmla="*/ 102 w 102"/>
                  <a:gd name="T23" fmla="*/ 125 h 194"/>
                  <a:gd name="T24" fmla="*/ 86 w 102"/>
                  <a:gd name="T25" fmla="*/ 127 h 194"/>
                  <a:gd name="T26" fmla="*/ 90 w 102"/>
                  <a:gd name="T27" fmla="*/ 152 h 194"/>
                  <a:gd name="T28" fmla="*/ 59 w 102"/>
                  <a:gd name="T29" fmla="*/ 156 h 194"/>
                  <a:gd name="T30" fmla="*/ 63 w 102"/>
                  <a:gd name="T31" fmla="*/ 19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94">
                    <a:moveTo>
                      <a:pt x="63" y="190"/>
                    </a:moveTo>
                    <a:lnTo>
                      <a:pt x="19" y="194"/>
                    </a:lnTo>
                    <a:lnTo>
                      <a:pt x="0" y="27"/>
                    </a:lnTo>
                    <a:lnTo>
                      <a:pt x="11" y="17"/>
                    </a:lnTo>
                    <a:lnTo>
                      <a:pt x="21" y="8"/>
                    </a:lnTo>
                    <a:lnTo>
                      <a:pt x="36" y="0"/>
                    </a:lnTo>
                    <a:lnTo>
                      <a:pt x="52" y="4"/>
                    </a:lnTo>
                    <a:lnTo>
                      <a:pt x="77" y="19"/>
                    </a:lnTo>
                    <a:lnTo>
                      <a:pt x="84" y="17"/>
                    </a:lnTo>
                    <a:lnTo>
                      <a:pt x="90" y="12"/>
                    </a:lnTo>
                    <a:lnTo>
                      <a:pt x="92" y="35"/>
                    </a:lnTo>
                    <a:lnTo>
                      <a:pt x="102" y="125"/>
                    </a:lnTo>
                    <a:lnTo>
                      <a:pt x="86" y="127"/>
                    </a:lnTo>
                    <a:lnTo>
                      <a:pt x="90" y="152"/>
                    </a:lnTo>
                    <a:lnTo>
                      <a:pt x="59" y="156"/>
                    </a:lnTo>
                    <a:lnTo>
                      <a:pt x="63"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7" name="Freeform 1569"/>
              <p:cNvSpPr>
                <a:spLocks/>
              </p:cNvSpPr>
              <p:nvPr/>
            </p:nvSpPr>
            <p:spPr bwMode="auto">
              <a:xfrm>
                <a:off x="16621" y="11899"/>
                <a:ext cx="153" cy="142"/>
              </a:xfrm>
              <a:custGeom>
                <a:avLst/>
                <a:gdLst>
                  <a:gd name="T0" fmla="*/ 78 w 153"/>
                  <a:gd name="T1" fmla="*/ 132 h 142"/>
                  <a:gd name="T2" fmla="*/ 9 w 153"/>
                  <a:gd name="T3" fmla="*/ 142 h 142"/>
                  <a:gd name="T4" fmla="*/ 7 w 153"/>
                  <a:gd name="T5" fmla="*/ 111 h 142"/>
                  <a:gd name="T6" fmla="*/ 0 w 153"/>
                  <a:gd name="T7" fmla="*/ 48 h 142"/>
                  <a:gd name="T8" fmla="*/ 7 w 153"/>
                  <a:gd name="T9" fmla="*/ 46 h 142"/>
                  <a:gd name="T10" fmla="*/ 4 w 153"/>
                  <a:gd name="T11" fmla="*/ 17 h 142"/>
                  <a:gd name="T12" fmla="*/ 34 w 153"/>
                  <a:gd name="T13" fmla="*/ 13 h 142"/>
                  <a:gd name="T14" fmla="*/ 140 w 153"/>
                  <a:gd name="T15" fmla="*/ 0 h 142"/>
                  <a:gd name="T16" fmla="*/ 142 w 153"/>
                  <a:gd name="T17" fmla="*/ 9 h 142"/>
                  <a:gd name="T18" fmla="*/ 151 w 153"/>
                  <a:gd name="T19" fmla="*/ 103 h 142"/>
                  <a:gd name="T20" fmla="*/ 153 w 153"/>
                  <a:gd name="T21" fmla="*/ 121 h 142"/>
                  <a:gd name="T22" fmla="*/ 78 w 153"/>
                  <a:gd name="T23" fmla="*/ 13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3" h="142">
                    <a:moveTo>
                      <a:pt x="78" y="132"/>
                    </a:moveTo>
                    <a:lnTo>
                      <a:pt x="9" y="142"/>
                    </a:lnTo>
                    <a:lnTo>
                      <a:pt x="7" y="111"/>
                    </a:lnTo>
                    <a:lnTo>
                      <a:pt x="0" y="48"/>
                    </a:lnTo>
                    <a:lnTo>
                      <a:pt x="7" y="46"/>
                    </a:lnTo>
                    <a:lnTo>
                      <a:pt x="4" y="17"/>
                    </a:lnTo>
                    <a:lnTo>
                      <a:pt x="34" y="13"/>
                    </a:lnTo>
                    <a:lnTo>
                      <a:pt x="140" y="0"/>
                    </a:lnTo>
                    <a:lnTo>
                      <a:pt x="142" y="9"/>
                    </a:lnTo>
                    <a:lnTo>
                      <a:pt x="151" y="103"/>
                    </a:lnTo>
                    <a:lnTo>
                      <a:pt x="153" y="121"/>
                    </a:lnTo>
                    <a:lnTo>
                      <a:pt x="78"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8" name="Freeform 1570"/>
              <p:cNvSpPr>
                <a:spLocks noEditPoints="1"/>
              </p:cNvSpPr>
              <p:nvPr/>
            </p:nvSpPr>
            <p:spPr bwMode="auto">
              <a:xfrm>
                <a:off x="9983" y="11874"/>
                <a:ext cx="175" cy="92"/>
              </a:xfrm>
              <a:custGeom>
                <a:avLst/>
                <a:gdLst>
                  <a:gd name="T0" fmla="*/ 167 w 175"/>
                  <a:gd name="T1" fmla="*/ 92 h 92"/>
                  <a:gd name="T2" fmla="*/ 156 w 175"/>
                  <a:gd name="T3" fmla="*/ 88 h 92"/>
                  <a:gd name="T4" fmla="*/ 144 w 175"/>
                  <a:gd name="T5" fmla="*/ 90 h 92"/>
                  <a:gd name="T6" fmla="*/ 102 w 175"/>
                  <a:gd name="T7" fmla="*/ 77 h 92"/>
                  <a:gd name="T8" fmla="*/ 81 w 175"/>
                  <a:gd name="T9" fmla="*/ 75 h 92"/>
                  <a:gd name="T10" fmla="*/ 71 w 175"/>
                  <a:gd name="T11" fmla="*/ 84 h 92"/>
                  <a:gd name="T12" fmla="*/ 68 w 175"/>
                  <a:gd name="T13" fmla="*/ 86 h 92"/>
                  <a:gd name="T14" fmla="*/ 58 w 175"/>
                  <a:gd name="T15" fmla="*/ 82 h 92"/>
                  <a:gd name="T16" fmla="*/ 52 w 175"/>
                  <a:gd name="T17" fmla="*/ 86 h 92"/>
                  <a:gd name="T18" fmla="*/ 39 w 175"/>
                  <a:gd name="T19" fmla="*/ 86 h 92"/>
                  <a:gd name="T20" fmla="*/ 33 w 175"/>
                  <a:gd name="T21" fmla="*/ 88 h 92"/>
                  <a:gd name="T22" fmla="*/ 23 w 175"/>
                  <a:gd name="T23" fmla="*/ 84 h 92"/>
                  <a:gd name="T24" fmla="*/ 16 w 175"/>
                  <a:gd name="T25" fmla="*/ 88 h 92"/>
                  <a:gd name="T26" fmla="*/ 6 w 175"/>
                  <a:gd name="T27" fmla="*/ 86 h 92"/>
                  <a:gd name="T28" fmla="*/ 2 w 175"/>
                  <a:gd name="T29" fmla="*/ 82 h 92"/>
                  <a:gd name="T30" fmla="*/ 0 w 175"/>
                  <a:gd name="T31" fmla="*/ 84 h 92"/>
                  <a:gd name="T32" fmla="*/ 0 w 175"/>
                  <a:gd name="T33" fmla="*/ 0 h 92"/>
                  <a:gd name="T34" fmla="*/ 160 w 175"/>
                  <a:gd name="T35" fmla="*/ 25 h 92"/>
                  <a:gd name="T36" fmla="*/ 175 w 175"/>
                  <a:gd name="T37" fmla="*/ 27 h 92"/>
                  <a:gd name="T38" fmla="*/ 167 w 175"/>
                  <a:gd name="T3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5" h="92">
                    <a:moveTo>
                      <a:pt x="167" y="92"/>
                    </a:moveTo>
                    <a:lnTo>
                      <a:pt x="156" y="88"/>
                    </a:lnTo>
                    <a:lnTo>
                      <a:pt x="144" y="90"/>
                    </a:lnTo>
                    <a:lnTo>
                      <a:pt x="102" y="77"/>
                    </a:lnTo>
                    <a:lnTo>
                      <a:pt x="81" y="75"/>
                    </a:lnTo>
                    <a:lnTo>
                      <a:pt x="71" y="84"/>
                    </a:lnTo>
                    <a:lnTo>
                      <a:pt x="68" y="86"/>
                    </a:lnTo>
                    <a:lnTo>
                      <a:pt x="58" y="82"/>
                    </a:lnTo>
                    <a:lnTo>
                      <a:pt x="52" y="86"/>
                    </a:lnTo>
                    <a:lnTo>
                      <a:pt x="39" y="86"/>
                    </a:lnTo>
                    <a:lnTo>
                      <a:pt x="33" y="88"/>
                    </a:lnTo>
                    <a:lnTo>
                      <a:pt x="23" y="84"/>
                    </a:lnTo>
                    <a:lnTo>
                      <a:pt x="16" y="88"/>
                    </a:lnTo>
                    <a:lnTo>
                      <a:pt x="6" y="86"/>
                    </a:lnTo>
                    <a:lnTo>
                      <a:pt x="2" y="82"/>
                    </a:lnTo>
                    <a:lnTo>
                      <a:pt x="0" y="84"/>
                    </a:lnTo>
                    <a:moveTo>
                      <a:pt x="0" y="0"/>
                    </a:moveTo>
                    <a:lnTo>
                      <a:pt x="160" y="25"/>
                    </a:lnTo>
                    <a:lnTo>
                      <a:pt x="175" y="27"/>
                    </a:lnTo>
                    <a:lnTo>
                      <a:pt x="167"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09" name="Freeform 1571"/>
              <p:cNvSpPr>
                <a:spLocks/>
              </p:cNvSpPr>
              <p:nvPr/>
            </p:nvSpPr>
            <p:spPr bwMode="auto">
              <a:xfrm>
                <a:off x="16763" y="11899"/>
                <a:ext cx="115" cy="103"/>
              </a:xfrm>
              <a:custGeom>
                <a:avLst/>
                <a:gdLst>
                  <a:gd name="T0" fmla="*/ 115 w 115"/>
                  <a:gd name="T1" fmla="*/ 90 h 103"/>
                  <a:gd name="T2" fmla="*/ 9 w 115"/>
                  <a:gd name="T3" fmla="*/ 103 h 103"/>
                  <a:gd name="T4" fmla="*/ 0 w 115"/>
                  <a:gd name="T5" fmla="*/ 9 h 103"/>
                  <a:gd name="T6" fmla="*/ 88 w 115"/>
                  <a:gd name="T7" fmla="*/ 0 h 103"/>
                  <a:gd name="T8" fmla="*/ 92 w 115"/>
                  <a:gd name="T9" fmla="*/ 15 h 103"/>
                  <a:gd name="T10" fmla="*/ 115 w 115"/>
                  <a:gd name="T11" fmla="*/ 13 h 103"/>
                </a:gdLst>
                <a:ahLst/>
                <a:cxnLst>
                  <a:cxn ang="0">
                    <a:pos x="T0" y="T1"/>
                  </a:cxn>
                  <a:cxn ang="0">
                    <a:pos x="T2" y="T3"/>
                  </a:cxn>
                  <a:cxn ang="0">
                    <a:pos x="T4" y="T5"/>
                  </a:cxn>
                  <a:cxn ang="0">
                    <a:pos x="T6" y="T7"/>
                  </a:cxn>
                  <a:cxn ang="0">
                    <a:pos x="T8" y="T9"/>
                  </a:cxn>
                  <a:cxn ang="0">
                    <a:pos x="T10" y="T11"/>
                  </a:cxn>
                </a:cxnLst>
                <a:rect l="0" t="0" r="r" b="b"/>
                <a:pathLst>
                  <a:path w="115" h="103">
                    <a:moveTo>
                      <a:pt x="115" y="90"/>
                    </a:moveTo>
                    <a:lnTo>
                      <a:pt x="9" y="103"/>
                    </a:lnTo>
                    <a:lnTo>
                      <a:pt x="0" y="9"/>
                    </a:lnTo>
                    <a:lnTo>
                      <a:pt x="88" y="0"/>
                    </a:lnTo>
                    <a:lnTo>
                      <a:pt x="92" y="15"/>
                    </a:lnTo>
                    <a:lnTo>
                      <a:pt x="115" y="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0" name="Freeform 1572"/>
              <p:cNvSpPr>
                <a:spLocks/>
              </p:cNvSpPr>
              <p:nvPr/>
            </p:nvSpPr>
            <p:spPr bwMode="auto">
              <a:xfrm>
                <a:off x="15407" y="12031"/>
                <a:ext cx="92" cy="98"/>
              </a:xfrm>
              <a:custGeom>
                <a:avLst/>
                <a:gdLst>
                  <a:gd name="T0" fmla="*/ 92 w 92"/>
                  <a:gd name="T1" fmla="*/ 92 h 98"/>
                  <a:gd name="T2" fmla="*/ 4 w 92"/>
                  <a:gd name="T3" fmla="*/ 98 h 98"/>
                  <a:gd name="T4" fmla="*/ 0 w 92"/>
                  <a:gd name="T5" fmla="*/ 37 h 98"/>
                  <a:gd name="T6" fmla="*/ 31 w 92"/>
                  <a:gd name="T7" fmla="*/ 35 h 98"/>
                  <a:gd name="T8" fmla="*/ 29 w 92"/>
                  <a:gd name="T9" fmla="*/ 6 h 98"/>
                  <a:gd name="T10" fmla="*/ 31 w 92"/>
                  <a:gd name="T11" fmla="*/ 6 h 98"/>
                  <a:gd name="T12" fmla="*/ 89 w 92"/>
                  <a:gd name="T13" fmla="*/ 0 h 98"/>
                  <a:gd name="T14" fmla="*/ 91 w 92"/>
                  <a:gd name="T15" fmla="*/ 33 h 98"/>
                  <a:gd name="T16" fmla="*/ 92 w 92"/>
                  <a:gd name="T17" fmla="*/ 9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98">
                    <a:moveTo>
                      <a:pt x="92" y="92"/>
                    </a:moveTo>
                    <a:lnTo>
                      <a:pt x="4" y="98"/>
                    </a:lnTo>
                    <a:lnTo>
                      <a:pt x="0" y="37"/>
                    </a:lnTo>
                    <a:lnTo>
                      <a:pt x="31" y="35"/>
                    </a:lnTo>
                    <a:lnTo>
                      <a:pt x="29" y="6"/>
                    </a:lnTo>
                    <a:lnTo>
                      <a:pt x="31" y="6"/>
                    </a:lnTo>
                    <a:lnTo>
                      <a:pt x="89" y="0"/>
                    </a:lnTo>
                    <a:lnTo>
                      <a:pt x="91" y="33"/>
                    </a:lnTo>
                    <a:lnTo>
                      <a:pt x="92"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1" name="Freeform 1573"/>
              <p:cNvSpPr>
                <a:spLocks/>
              </p:cNvSpPr>
              <p:nvPr/>
            </p:nvSpPr>
            <p:spPr bwMode="auto">
              <a:xfrm>
                <a:off x="16050" y="11989"/>
                <a:ext cx="83" cy="173"/>
              </a:xfrm>
              <a:custGeom>
                <a:avLst/>
                <a:gdLst>
                  <a:gd name="T0" fmla="*/ 83 w 83"/>
                  <a:gd name="T1" fmla="*/ 167 h 173"/>
                  <a:gd name="T2" fmla="*/ 14 w 83"/>
                  <a:gd name="T3" fmla="*/ 173 h 173"/>
                  <a:gd name="T4" fmla="*/ 4 w 83"/>
                  <a:gd name="T5" fmla="*/ 81 h 173"/>
                  <a:gd name="T6" fmla="*/ 0 w 83"/>
                  <a:gd name="T7" fmla="*/ 23 h 173"/>
                  <a:gd name="T8" fmla="*/ 10 w 83"/>
                  <a:gd name="T9" fmla="*/ 19 h 173"/>
                  <a:gd name="T10" fmla="*/ 33 w 83"/>
                  <a:gd name="T11" fmla="*/ 19 h 173"/>
                  <a:gd name="T12" fmla="*/ 48 w 83"/>
                  <a:gd name="T13" fmla="*/ 11 h 173"/>
                  <a:gd name="T14" fmla="*/ 64 w 83"/>
                  <a:gd name="T15" fmla="*/ 0 h 173"/>
                  <a:gd name="T16" fmla="*/ 83 w 83"/>
                  <a:gd name="T17" fmla="*/ 16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73">
                    <a:moveTo>
                      <a:pt x="83" y="167"/>
                    </a:moveTo>
                    <a:lnTo>
                      <a:pt x="14" y="173"/>
                    </a:lnTo>
                    <a:lnTo>
                      <a:pt x="4" y="81"/>
                    </a:lnTo>
                    <a:lnTo>
                      <a:pt x="0" y="23"/>
                    </a:lnTo>
                    <a:lnTo>
                      <a:pt x="10" y="19"/>
                    </a:lnTo>
                    <a:lnTo>
                      <a:pt x="33" y="19"/>
                    </a:lnTo>
                    <a:lnTo>
                      <a:pt x="48" y="11"/>
                    </a:lnTo>
                    <a:lnTo>
                      <a:pt x="64" y="0"/>
                    </a:lnTo>
                    <a:lnTo>
                      <a:pt x="83"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2" name="Freeform 1574"/>
              <p:cNvSpPr>
                <a:spLocks/>
              </p:cNvSpPr>
              <p:nvPr/>
            </p:nvSpPr>
            <p:spPr bwMode="auto">
              <a:xfrm>
                <a:off x="12089" y="12035"/>
                <a:ext cx="154" cy="86"/>
              </a:xfrm>
              <a:custGeom>
                <a:avLst/>
                <a:gdLst>
                  <a:gd name="T0" fmla="*/ 154 w 154"/>
                  <a:gd name="T1" fmla="*/ 8 h 86"/>
                  <a:gd name="T2" fmla="*/ 150 w 154"/>
                  <a:gd name="T3" fmla="*/ 86 h 86"/>
                  <a:gd name="T4" fmla="*/ 0 w 154"/>
                  <a:gd name="T5" fmla="*/ 75 h 86"/>
                  <a:gd name="T6" fmla="*/ 0 w 154"/>
                  <a:gd name="T7" fmla="*/ 60 h 86"/>
                  <a:gd name="T8" fmla="*/ 4 w 154"/>
                  <a:gd name="T9" fmla="*/ 60 h 86"/>
                  <a:gd name="T10" fmla="*/ 10 w 154"/>
                  <a:gd name="T11" fmla="*/ 0 h 86"/>
                  <a:gd name="T12" fmla="*/ 154 w 154"/>
                  <a:gd name="T13" fmla="*/ 8 h 86"/>
                </a:gdLst>
                <a:ahLst/>
                <a:cxnLst>
                  <a:cxn ang="0">
                    <a:pos x="T0" y="T1"/>
                  </a:cxn>
                  <a:cxn ang="0">
                    <a:pos x="T2" y="T3"/>
                  </a:cxn>
                  <a:cxn ang="0">
                    <a:pos x="T4" y="T5"/>
                  </a:cxn>
                  <a:cxn ang="0">
                    <a:pos x="T6" y="T7"/>
                  </a:cxn>
                  <a:cxn ang="0">
                    <a:pos x="T8" y="T9"/>
                  </a:cxn>
                  <a:cxn ang="0">
                    <a:pos x="T10" y="T11"/>
                  </a:cxn>
                  <a:cxn ang="0">
                    <a:pos x="T12" y="T13"/>
                  </a:cxn>
                </a:cxnLst>
                <a:rect l="0" t="0" r="r" b="b"/>
                <a:pathLst>
                  <a:path w="154" h="86">
                    <a:moveTo>
                      <a:pt x="154" y="8"/>
                    </a:moveTo>
                    <a:lnTo>
                      <a:pt x="150" y="86"/>
                    </a:lnTo>
                    <a:lnTo>
                      <a:pt x="0" y="75"/>
                    </a:lnTo>
                    <a:lnTo>
                      <a:pt x="0" y="60"/>
                    </a:lnTo>
                    <a:lnTo>
                      <a:pt x="4" y="60"/>
                    </a:lnTo>
                    <a:lnTo>
                      <a:pt x="10" y="0"/>
                    </a:lnTo>
                    <a:lnTo>
                      <a:pt x="154" y="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3" name="Freeform 1575"/>
              <p:cNvSpPr>
                <a:spLocks/>
              </p:cNvSpPr>
              <p:nvPr/>
            </p:nvSpPr>
            <p:spPr bwMode="auto">
              <a:xfrm>
                <a:off x="13743" y="12102"/>
                <a:ext cx="124" cy="69"/>
              </a:xfrm>
              <a:custGeom>
                <a:avLst/>
                <a:gdLst>
                  <a:gd name="T0" fmla="*/ 5 w 124"/>
                  <a:gd name="T1" fmla="*/ 54 h 69"/>
                  <a:gd name="T2" fmla="*/ 0 w 124"/>
                  <a:gd name="T3" fmla="*/ 42 h 69"/>
                  <a:gd name="T4" fmla="*/ 5 w 124"/>
                  <a:gd name="T5" fmla="*/ 21 h 69"/>
                  <a:gd name="T6" fmla="*/ 2 w 124"/>
                  <a:gd name="T7" fmla="*/ 4 h 69"/>
                  <a:gd name="T8" fmla="*/ 109 w 124"/>
                  <a:gd name="T9" fmla="*/ 0 h 69"/>
                  <a:gd name="T10" fmla="*/ 124 w 124"/>
                  <a:gd name="T11" fmla="*/ 6 h 69"/>
                  <a:gd name="T12" fmla="*/ 124 w 124"/>
                  <a:gd name="T13" fmla="*/ 10 h 69"/>
                  <a:gd name="T14" fmla="*/ 119 w 124"/>
                  <a:gd name="T15" fmla="*/ 12 h 69"/>
                  <a:gd name="T16" fmla="*/ 124 w 124"/>
                  <a:gd name="T17" fmla="*/ 31 h 69"/>
                  <a:gd name="T18" fmla="*/ 119 w 124"/>
                  <a:gd name="T19" fmla="*/ 46 h 69"/>
                  <a:gd name="T20" fmla="*/ 92 w 124"/>
                  <a:gd name="T21" fmla="*/ 50 h 69"/>
                  <a:gd name="T22" fmla="*/ 78 w 124"/>
                  <a:gd name="T23" fmla="*/ 46 h 69"/>
                  <a:gd name="T24" fmla="*/ 69 w 124"/>
                  <a:gd name="T25" fmla="*/ 46 h 69"/>
                  <a:gd name="T26" fmla="*/ 59 w 124"/>
                  <a:gd name="T27" fmla="*/ 52 h 69"/>
                  <a:gd name="T28" fmla="*/ 42 w 124"/>
                  <a:gd name="T29" fmla="*/ 65 h 69"/>
                  <a:gd name="T30" fmla="*/ 32 w 124"/>
                  <a:gd name="T31" fmla="*/ 69 h 69"/>
                  <a:gd name="T32" fmla="*/ 15 w 124"/>
                  <a:gd name="T33" fmla="*/ 60 h 69"/>
                  <a:gd name="T34" fmla="*/ 5 w 124"/>
                  <a:gd name="T3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69">
                    <a:moveTo>
                      <a:pt x="5" y="54"/>
                    </a:moveTo>
                    <a:lnTo>
                      <a:pt x="0" y="42"/>
                    </a:lnTo>
                    <a:lnTo>
                      <a:pt x="5" y="21"/>
                    </a:lnTo>
                    <a:lnTo>
                      <a:pt x="2" y="4"/>
                    </a:lnTo>
                    <a:lnTo>
                      <a:pt x="109" y="0"/>
                    </a:lnTo>
                    <a:lnTo>
                      <a:pt x="124" y="6"/>
                    </a:lnTo>
                    <a:lnTo>
                      <a:pt x="124" y="10"/>
                    </a:lnTo>
                    <a:lnTo>
                      <a:pt x="119" y="12"/>
                    </a:lnTo>
                    <a:lnTo>
                      <a:pt x="124" y="31"/>
                    </a:lnTo>
                    <a:lnTo>
                      <a:pt x="119" y="46"/>
                    </a:lnTo>
                    <a:lnTo>
                      <a:pt x="92" y="50"/>
                    </a:lnTo>
                    <a:lnTo>
                      <a:pt x="78" y="46"/>
                    </a:lnTo>
                    <a:lnTo>
                      <a:pt x="69" y="46"/>
                    </a:lnTo>
                    <a:lnTo>
                      <a:pt x="59" y="52"/>
                    </a:lnTo>
                    <a:lnTo>
                      <a:pt x="42" y="65"/>
                    </a:lnTo>
                    <a:lnTo>
                      <a:pt x="32" y="69"/>
                    </a:lnTo>
                    <a:lnTo>
                      <a:pt x="15" y="60"/>
                    </a:lnTo>
                    <a:lnTo>
                      <a:pt x="5" y="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4" name="Freeform 1576"/>
              <p:cNvSpPr>
                <a:spLocks/>
              </p:cNvSpPr>
              <p:nvPr/>
            </p:nvSpPr>
            <p:spPr bwMode="auto">
              <a:xfrm>
                <a:off x="16327" y="11974"/>
                <a:ext cx="142" cy="101"/>
              </a:xfrm>
              <a:custGeom>
                <a:avLst/>
                <a:gdLst>
                  <a:gd name="T0" fmla="*/ 88 w 142"/>
                  <a:gd name="T1" fmla="*/ 92 h 101"/>
                  <a:gd name="T2" fmla="*/ 8 w 142"/>
                  <a:gd name="T3" fmla="*/ 101 h 101"/>
                  <a:gd name="T4" fmla="*/ 0 w 142"/>
                  <a:gd name="T5" fmla="*/ 11 h 101"/>
                  <a:gd name="T6" fmla="*/ 102 w 142"/>
                  <a:gd name="T7" fmla="*/ 0 h 101"/>
                  <a:gd name="T8" fmla="*/ 104 w 142"/>
                  <a:gd name="T9" fmla="*/ 28 h 101"/>
                  <a:gd name="T10" fmla="*/ 119 w 142"/>
                  <a:gd name="T11" fmla="*/ 26 h 101"/>
                  <a:gd name="T12" fmla="*/ 121 w 142"/>
                  <a:gd name="T13" fmla="*/ 44 h 101"/>
                  <a:gd name="T14" fmla="*/ 140 w 142"/>
                  <a:gd name="T15" fmla="*/ 42 h 101"/>
                  <a:gd name="T16" fmla="*/ 142 w 142"/>
                  <a:gd name="T17" fmla="*/ 55 h 101"/>
                  <a:gd name="T18" fmla="*/ 84 w 142"/>
                  <a:gd name="T19" fmla="*/ 63 h 101"/>
                  <a:gd name="T20" fmla="*/ 88 w 142"/>
                  <a:gd name="T21" fmla="*/ 92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01">
                    <a:moveTo>
                      <a:pt x="88" y="92"/>
                    </a:moveTo>
                    <a:lnTo>
                      <a:pt x="8" y="101"/>
                    </a:lnTo>
                    <a:lnTo>
                      <a:pt x="0" y="11"/>
                    </a:lnTo>
                    <a:lnTo>
                      <a:pt x="102" y="0"/>
                    </a:lnTo>
                    <a:lnTo>
                      <a:pt x="104" y="28"/>
                    </a:lnTo>
                    <a:lnTo>
                      <a:pt x="119" y="26"/>
                    </a:lnTo>
                    <a:lnTo>
                      <a:pt x="121" y="44"/>
                    </a:lnTo>
                    <a:lnTo>
                      <a:pt x="140" y="42"/>
                    </a:lnTo>
                    <a:lnTo>
                      <a:pt x="142" y="55"/>
                    </a:lnTo>
                    <a:lnTo>
                      <a:pt x="84" y="63"/>
                    </a:lnTo>
                    <a:lnTo>
                      <a:pt x="88"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5" name="Freeform 1577"/>
              <p:cNvSpPr>
                <a:spLocks/>
              </p:cNvSpPr>
              <p:nvPr/>
            </p:nvSpPr>
            <p:spPr bwMode="auto">
              <a:xfrm>
                <a:off x="16206" y="11985"/>
                <a:ext cx="129" cy="102"/>
              </a:xfrm>
              <a:custGeom>
                <a:avLst/>
                <a:gdLst>
                  <a:gd name="T0" fmla="*/ 100 w 129"/>
                  <a:gd name="T1" fmla="*/ 94 h 102"/>
                  <a:gd name="T2" fmla="*/ 10 w 129"/>
                  <a:gd name="T3" fmla="*/ 102 h 102"/>
                  <a:gd name="T4" fmla="*/ 0 w 129"/>
                  <a:gd name="T5" fmla="*/ 12 h 102"/>
                  <a:gd name="T6" fmla="*/ 121 w 129"/>
                  <a:gd name="T7" fmla="*/ 0 h 102"/>
                  <a:gd name="T8" fmla="*/ 129 w 129"/>
                  <a:gd name="T9" fmla="*/ 90 h 102"/>
                  <a:gd name="T10" fmla="*/ 100 w 129"/>
                  <a:gd name="T11" fmla="*/ 94 h 102"/>
                </a:gdLst>
                <a:ahLst/>
                <a:cxnLst>
                  <a:cxn ang="0">
                    <a:pos x="T0" y="T1"/>
                  </a:cxn>
                  <a:cxn ang="0">
                    <a:pos x="T2" y="T3"/>
                  </a:cxn>
                  <a:cxn ang="0">
                    <a:pos x="T4" y="T5"/>
                  </a:cxn>
                  <a:cxn ang="0">
                    <a:pos x="T6" y="T7"/>
                  </a:cxn>
                  <a:cxn ang="0">
                    <a:pos x="T8" y="T9"/>
                  </a:cxn>
                  <a:cxn ang="0">
                    <a:pos x="T10" y="T11"/>
                  </a:cxn>
                </a:cxnLst>
                <a:rect l="0" t="0" r="r" b="b"/>
                <a:pathLst>
                  <a:path w="129" h="102">
                    <a:moveTo>
                      <a:pt x="100" y="94"/>
                    </a:moveTo>
                    <a:lnTo>
                      <a:pt x="10" y="102"/>
                    </a:lnTo>
                    <a:lnTo>
                      <a:pt x="0" y="12"/>
                    </a:lnTo>
                    <a:lnTo>
                      <a:pt x="121" y="0"/>
                    </a:lnTo>
                    <a:lnTo>
                      <a:pt x="129" y="90"/>
                    </a:lnTo>
                    <a:lnTo>
                      <a:pt x="100"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6" name="Freeform 1578"/>
              <p:cNvSpPr>
                <a:spLocks/>
              </p:cNvSpPr>
              <p:nvPr/>
            </p:nvSpPr>
            <p:spPr bwMode="auto">
              <a:xfrm>
                <a:off x="13862" y="12114"/>
                <a:ext cx="128" cy="92"/>
              </a:xfrm>
              <a:custGeom>
                <a:avLst/>
                <a:gdLst>
                  <a:gd name="T0" fmla="*/ 128 w 128"/>
                  <a:gd name="T1" fmla="*/ 90 h 92"/>
                  <a:gd name="T2" fmla="*/ 11 w 128"/>
                  <a:gd name="T3" fmla="*/ 92 h 92"/>
                  <a:gd name="T4" fmla="*/ 11 w 128"/>
                  <a:gd name="T5" fmla="*/ 67 h 92"/>
                  <a:gd name="T6" fmla="*/ 5 w 128"/>
                  <a:gd name="T7" fmla="*/ 57 h 92"/>
                  <a:gd name="T8" fmla="*/ 5 w 128"/>
                  <a:gd name="T9" fmla="*/ 46 h 92"/>
                  <a:gd name="T10" fmla="*/ 0 w 128"/>
                  <a:gd name="T11" fmla="*/ 34 h 92"/>
                  <a:gd name="T12" fmla="*/ 5 w 128"/>
                  <a:gd name="T13" fmla="*/ 19 h 92"/>
                  <a:gd name="T14" fmla="*/ 0 w 128"/>
                  <a:gd name="T15" fmla="*/ 0 h 92"/>
                  <a:gd name="T16" fmla="*/ 126 w 128"/>
                  <a:gd name="T17" fmla="*/ 0 h 92"/>
                  <a:gd name="T18" fmla="*/ 128 w 128"/>
                  <a:gd name="T19"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8" y="90"/>
                    </a:moveTo>
                    <a:lnTo>
                      <a:pt x="11" y="92"/>
                    </a:lnTo>
                    <a:lnTo>
                      <a:pt x="11" y="67"/>
                    </a:lnTo>
                    <a:lnTo>
                      <a:pt x="5" y="57"/>
                    </a:lnTo>
                    <a:lnTo>
                      <a:pt x="5" y="46"/>
                    </a:lnTo>
                    <a:lnTo>
                      <a:pt x="0" y="34"/>
                    </a:lnTo>
                    <a:lnTo>
                      <a:pt x="5" y="19"/>
                    </a:lnTo>
                    <a:lnTo>
                      <a:pt x="0" y="0"/>
                    </a:lnTo>
                    <a:lnTo>
                      <a:pt x="126" y="0"/>
                    </a:lnTo>
                    <a:lnTo>
                      <a:pt x="128"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7" name="Freeform 1579"/>
              <p:cNvSpPr>
                <a:spLocks/>
              </p:cNvSpPr>
              <p:nvPr/>
            </p:nvSpPr>
            <p:spPr bwMode="auto">
              <a:xfrm>
                <a:off x="13988" y="12112"/>
                <a:ext cx="123" cy="92"/>
              </a:xfrm>
              <a:custGeom>
                <a:avLst/>
                <a:gdLst>
                  <a:gd name="T0" fmla="*/ 123 w 123"/>
                  <a:gd name="T1" fmla="*/ 90 h 92"/>
                  <a:gd name="T2" fmla="*/ 2 w 123"/>
                  <a:gd name="T3" fmla="*/ 92 h 92"/>
                  <a:gd name="T4" fmla="*/ 0 w 123"/>
                  <a:gd name="T5" fmla="*/ 2 h 92"/>
                  <a:gd name="T6" fmla="*/ 62 w 123"/>
                  <a:gd name="T7" fmla="*/ 2 h 92"/>
                  <a:gd name="T8" fmla="*/ 121 w 123"/>
                  <a:gd name="T9" fmla="*/ 0 h 92"/>
                  <a:gd name="T10" fmla="*/ 123 w 123"/>
                  <a:gd name="T11" fmla="*/ 90 h 92"/>
                </a:gdLst>
                <a:ahLst/>
                <a:cxnLst>
                  <a:cxn ang="0">
                    <a:pos x="T0" y="T1"/>
                  </a:cxn>
                  <a:cxn ang="0">
                    <a:pos x="T2" y="T3"/>
                  </a:cxn>
                  <a:cxn ang="0">
                    <a:pos x="T4" y="T5"/>
                  </a:cxn>
                  <a:cxn ang="0">
                    <a:pos x="T6" y="T7"/>
                  </a:cxn>
                  <a:cxn ang="0">
                    <a:pos x="T8" y="T9"/>
                  </a:cxn>
                  <a:cxn ang="0">
                    <a:pos x="T10" y="T11"/>
                  </a:cxn>
                </a:cxnLst>
                <a:rect l="0" t="0" r="r" b="b"/>
                <a:pathLst>
                  <a:path w="123" h="92">
                    <a:moveTo>
                      <a:pt x="123" y="90"/>
                    </a:moveTo>
                    <a:lnTo>
                      <a:pt x="2" y="92"/>
                    </a:lnTo>
                    <a:lnTo>
                      <a:pt x="0" y="2"/>
                    </a:lnTo>
                    <a:lnTo>
                      <a:pt x="62" y="2"/>
                    </a:lnTo>
                    <a:lnTo>
                      <a:pt x="121" y="0"/>
                    </a:lnTo>
                    <a:lnTo>
                      <a:pt x="123"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8" name="Freeform 1580"/>
              <p:cNvSpPr>
                <a:spLocks/>
              </p:cNvSpPr>
              <p:nvPr/>
            </p:nvSpPr>
            <p:spPr bwMode="auto">
              <a:xfrm>
                <a:off x="14109" y="12112"/>
                <a:ext cx="121" cy="90"/>
              </a:xfrm>
              <a:custGeom>
                <a:avLst/>
                <a:gdLst>
                  <a:gd name="T0" fmla="*/ 119 w 121"/>
                  <a:gd name="T1" fmla="*/ 0 h 90"/>
                  <a:gd name="T2" fmla="*/ 121 w 121"/>
                  <a:gd name="T3" fmla="*/ 90 h 90"/>
                  <a:gd name="T4" fmla="*/ 2 w 121"/>
                  <a:gd name="T5" fmla="*/ 90 h 90"/>
                  <a:gd name="T6" fmla="*/ 0 w 121"/>
                  <a:gd name="T7" fmla="*/ 0 h 90"/>
                  <a:gd name="T8" fmla="*/ 60 w 121"/>
                  <a:gd name="T9" fmla="*/ 0 h 90"/>
                  <a:gd name="T10" fmla="*/ 119 w 121"/>
                  <a:gd name="T11" fmla="*/ 0 h 90"/>
                </a:gdLst>
                <a:ahLst/>
                <a:cxnLst>
                  <a:cxn ang="0">
                    <a:pos x="T0" y="T1"/>
                  </a:cxn>
                  <a:cxn ang="0">
                    <a:pos x="T2" y="T3"/>
                  </a:cxn>
                  <a:cxn ang="0">
                    <a:pos x="T4" y="T5"/>
                  </a:cxn>
                  <a:cxn ang="0">
                    <a:pos x="T6" y="T7"/>
                  </a:cxn>
                  <a:cxn ang="0">
                    <a:pos x="T8" y="T9"/>
                  </a:cxn>
                  <a:cxn ang="0">
                    <a:pos x="T10" y="T11"/>
                  </a:cxn>
                </a:cxnLst>
                <a:rect l="0" t="0" r="r" b="b"/>
                <a:pathLst>
                  <a:path w="121" h="90">
                    <a:moveTo>
                      <a:pt x="119" y="0"/>
                    </a:moveTo>
                    <a:lnTo>
                      <a:pt x="121" y="90"/>
                    </a:lnTo>
                    <a:lnTo>
                      <a:pt x="2" y="90"/>
                    </a:lnTo>
                    <a:lnTo>
                      <a:pt x="0" y="0"/>
                    </a:lnTo>
                    <a:lnTo>
                      <a:pt x="60" y="0"/>
                    </a:lnTo>
                    <a:lnTo>
                      <a:pt x="11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19" name="Freeform 1581"/>
              <p:cNvSpPr>
                <a:spLocks/>
              </p:cNvSpPr>
              <p:nvPr/>
            </p:nvSpPr>
            <p:spPr bwMode="auto">
              <a:xfrm>
                <a:off x="14349" y="12106"/>
                <a:ext cx="123" cy="94"/>
              </a:xfrm>
              <a:custGeom>
                <a:avLst/>
                <a:gdLst>
                  <a:gd name="T0" fmla="*/ 121 w 123"/>
                  <a:gd name="T1" fmla="*/ 0 h 94"/>
                  <a:gd name="T2" fmla="*/ 123 w 123"/>
                  <a:gd name="T3" fmla="*/ 92 h 94"/>
                  <a:gd name="T4" fmla="*/ 4 w 123"/>
                  <a:gd name="T5" fmla="*/ 94 h 94"/>
                  <a:gd name="T6" fmla="*/ 0 w 123"/>
                  <a:gd name="T7" fmla="*/ 4 h 94"/>
                  <a:gd name="T8" fmla="*/ 58 w 123"/>
                  <a:gd name="T9" fmla="*/ 2 h 94"/>
                  <a:gd name="T10" fmla="*/ 121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21" y="0"/>
                    </a:moveTo>
                    <a:lnTo>
                      <a:pt x="123" y="92"/>
                    </a:lnTo>
                    <a:lnTo>
                      <a:pt x="4" y="94"/>
                    </a:lnTo>
                    <a:lnTo>
                      <a:pt x="0" y="4"/>
                    </a:lnTo>
                    <a:lnTo>
                      <a:pt x="58" y="2"/>
                    </a:lnTo>
                    <a:lnTo>
                      <a:pt x="12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0" name="Freeform 1582"/>
              <p:cNvSpPr>
                <a:spLocks/>
              </p:cNvSpPr>
              <p:nvPr/>
            </p:nvSpPr>
            <p:spPr bwMode="auto">
              <a:xfrm>
                <a:off x="14710" y="12095"/>
                <a:ext cx="125" cy="96"/>
              </a:xfrm>
              <a:custGeom>
                <a:avLst/>
                <a:gdLst>
                  <a:gd name="T0" fmla="*/ 125 w 125"/>
                  <a:gd name="T1" fmla="*/ 92 h 96"/>
                  <a:gd name="T2" fmla="*/ 4 w 125"/>
                  <a:gd name="T3" fmla="*/ 96 h 96"/>
                  <a:gd name="T4" fmla="*/ 0 w 125"/>
                  <a:gd name="T5" fmla="*/ 5 h 96"/>
                  <a:gd name="T6" fmla="*/ 62 w 125"/>
                  <a:gd name="T7" fmla="*/ 3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4" y="96"/>
                    </a:lnTo>
                    <a:lnTo>
                      <a:pt x="0" y="5"/>
                    </a:lnTo>
                    <a:lnTo>
                      <a:pt x="62" y="3"/>
                    </a:lnTo>
                    <a:lnTo>
                      <a:pt x="121" y="0"/>
                    </a:lnTo>
                    <a:lnTo>
                      <a:pt x="125"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1" name="Freeform 1583"/>
              <p:cNvSpPr>
                <a:spLocks/>
              </p:cNvSpPr>
              <p:nvPr/>
            </p:nvSpPr>
            <p:spPr bwMode="auto">
              <a:xfrm>
                <a:off x="14831" y="12089"/>
                <a:ext cx="127" cy="98"/>
              </a:xfrm>
              <a:custGeom>
                <a:avLst/>
                <a:gdLst>
                  <a:gd name="T0" fmla="*/ 127 w 127"/>
                  <a:gd name="T1" fmla="*/ 94 h 98"/>
                  <a:gd name="T2" fmla="*/ 4 w 127"/>
                  <a:gd name="T3" fmla="*/ 98 h 98"/>
                  <a:gd name="T4" fmla="*/ 0 w 127"/>
                  <a:gd name="T5" fmla="*/ 6 h 98"/>
                  <a:gd name="T6" fmla="*/ 64 w 127"/>
                  <a:gd name="T7" fmla="*/ 4 h 98"/>
                  <a:gd name="T8" fmla="*/ 123 w 127"/>
                  <a:gd name="T9" fmla="*/ 0 h 98"/>
                  <a:gd name="T10" fmla="*/ 127 w 127"/>
                  <a:gd name="T11" fmla="*/ 94 h 98"/>
                </a:gdLst>
                <a:ahLst/>
                <a:cxnLst>
                  <a:cxn ang="0">
                    <a:pos x="T0" y="T1"/>
                  </a:cxn>
                  <a:cxn ang="0">
                    <a:pos x="T2" y="T3"/>
                  </a:cxn>
                  <a:cxn ang="0">
                    <a:pos x="T4" y="T5"/>
                  </a:cxn>
                  <a:cxn ang="0">
                    <a:pos x="T6" y="T7"/>
                  </a:cxn>
                  <a:cxn ang="0">
                    <a:pos x="T8" y="T9"/>
                  </a:cxn>
                  <a:cxn ang="0">
                    <a:pos x="T10" y="T11"/>
                  </a:cxn>
                </a:cxnLst>
                <a:rect l="0" t="0" r="r" b="b"/>
                <a:pathLst>
                  <a:path w="127" h="98">
                    <a:moveTo>
                      <a:pt x="127" y="94"/>
                    </a:moveTo>
                    <a:lnTo>
                      <a:pt x="4" y="98"/>
                    </a:lnTo>
                    <a:lnTo>
                      <a:pt x="0" y="6"/>
                    </a:lnTo>
                    <a:lnTo>
                      <a:pt x="64" y="4"/>
                    </a:lnTo>
                    <a:lnTo>
                      <a:pt x="123" y="0"/>
                    </a:lnTo>
                    <a:lnTo>
                      <a:pt x="127"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2" name="Freeform 1584"/>
              <p:cNvSpPr>
                <a:spLocks/>
              </p:cNvSpPr>
              <p:nvPr/>
            </p:nvSpPr>
            <p:spPr bwMode="auto">
              <a:xfrm>
                <a:off x="14228" y="12110"/>
                <a:ext cx="125" cy="92"/>
              </a:xfrm>
              <a:custGeom>
                <a:avLst/>
                <a:gdLst>
                  <a:gd name="T0" fmla="*/ 125 w 125"/>
                  <a:gd name="T1" fmla="*/ 90 h 92"/>
                  <a:gd name="T2" fmla="*/ 2 w 125"/>
                  <a:gd name="T3" fmla="*/ 92 h 92"/>
                  <a:gd name="T4" fmla="*/ 0 w 125"/>
                  <a:gd name="T5" fmla="*/ 2 h 92"/>
                  <a:gd name="T6" fmla="*/ 62 w 125"/>
                  <a:gd name="T7" fmla="*/ 0 h 92"/>
                  <a:gd name="T8" fmla="*/ 121 w 125"/>
                  <a:gd name="T9" fmla="*/ 0 h 92"/>
                  <a:gd name="T10" fmla="*/ 125 w 125"/>
                  <a:gd name="T11" fmla="*/ 90 h 92"/>
                </a:gdLst>
                <a:ahLst/>
                <a:cxnLst>
                  <a:cxn ang="0">
                    <a:pos x="T0" y="T1"/>
                  </a:cxn>
                  <a:cxn ang="0">
                    <a:pos x="T2" y="T3"/>
                  </a:cxn>
                  <a:cxn ang="0">
                    <a:pos x="T4" y="T5"/>
                  </a:cxn>
                  <a:cxn ang="0">
                    <a:pos x="T6" y="T7"/>
                  </a:cxn>
                  <a:cxn ang="0">
                    <a:pos x="T8" y="T9"/>
                  </a:cxn>
                  <a:cxn ang="0">
                    <a:pos x="T10" y="T11"/>
                  </a:cxn>
                </a:cxnLst>
                <a:rect l="0" t="0" r="r" b="b"/>
                <a:pathLst>
                  <a:path w="125" h="92">
                    <a:moveTo>
                      <a:pt x="125" y="90"/>
                    </a:moveTo>
                    <a:lnTo>
                      <a:pt x="2" y="92"/>
                    </a:lnTo>
                    <a:lnTo>
                      <a:pt x="0" y="2"/>
                    </a:lnTo>
                    <a:lnTo>
                      <a:pt x="62" y="0"/>
                    </a:lnTo>
                    <a:lnTo>
                      <a:pt x="121" y="0"/>
                    </a:lnTo>
                    <a:lnTo>
                      <a:pt x="125"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3" name="Freeform 1585"/>
              <p:cNvSpPr>
                <a:spLocks/>
              </p:cNvSpPr>
              <p:nvPr/>
            </p:nvSpPr>
            <p:spPr bwMode="auto">
              <a:xfrm>
                <a:off x="14954" y="12087"/>
                <a:ext cx="96" cy="127"/>
              </a:xfrm>
              <a:custGeom>
                <a:avLst/>
                <a:gdLst>
                  <a:gd name="T0" fmla="*/ 88 w 96"/>
                  <a:gd name="T1" fmla="*/ 121 h 127"/>
                  <a:gd name="T2" fmla="*/ 6 w 96"/>
                  <a:gd name="T3" fmla="*/ 127 h 127"/>
                  <a:gd name="T4" fmla="*/ 4 w 96"/>
                  <a:gd name="T5" fmla="*/ 96 h 127"/>
                  <a:gd name="T6" fmla="*/ 0 w 96"/>
                  <a:gd name="T7" fmla="*/ 2 h 127"/>
                  <a:gd name="T8" fmla="*/ 62 w 96"/>
                  <a:gd name="T9" fmla="*/ 0 h 127"/>
                  <a:gd name="T10" fmla="*/ 90 w 96"/>
                  <a:gd name="T11" fmla="*/ 0 h 127"/>
                  <a:gd name="T12" fmla="*/ 92 w 96"/>
                  <a:gd name="T13" fmla="*/ 29 h 127"/>
                  <a:gd name="T14" fmla="*/ 96 w 96"/>
                  <a:gd name="T15" fmla="*/ 121 h 127"/>
                  <a:gd name="T16" fmla="*/ 88 w 96"/>
                  <a:gd name="T17"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27">
                    <a:moveTo>
                      <a:pt x="88" y="121"/>
                    </a:moveTo>
                    <a:lnTo>
                      <a:pt x="6" y="127"/>
                    </a:lnTo>
                    <a:lnTo>
                      <a:pt x="4" y="96"/>
                    </a:lnTo>
                    <a:lnTo>
                      <a:pt x="0" y="2"/>
                    </a:lnTo>
                    <a:lnTo>
                      <a:pt x="62" y="0"/>
                    </a:lnTo>
                    <a:lnTo>
                      <a:pt x="90" y="0"/>
                    </a:lnTo>
                    <a:lnTo>
                      <a:pt x="92" y="29"/>
                    </a:lnTo>
                    <a:lnTo>
                      <a:pt x="96" y="121"/>
                    </a:lnTo>
                    <a:lnTo>
                      <a:pt x="88"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4" name="Freeform 1586"/>
              <p:cNvSpPr>
                <a:spLocks/>
              </p:cNvSpPr>
              <p:nvPr/>
            </p:nvSpPr>
            <p:spPr bwMode="auto">
              <a:xfrm>
                <a:off x="13228" y="12110"/>
                <a:ext cx="123" cy="163"/>
              </a:xfrm>
              <a:custGeom>
                <a:avLst/>
                <a:gdLst>
                  <a:gd name="T0" fmla="*/ 121 w 123"/>
                  <a:gd name="T1" fmla="*/ 163 h 163"/>
                  <a:gd name="T2" fmla="*/ 0 w 123"/>
                  <a:gd name="T3" fmla="*/ 159 h 163"/>
                  <a:gd name="T4" fmla="*/ 2 w 123"/>
                  <a:gd name="T5" fmla="*/ 98 h 163"/>
                  <a:gd name="T6" fmla="*/ 14 w 123"/>
                  <a:gd name="T7" fmla="*/ 90 h 163"/>
                  <a:gd name="T8" fmla="*/ 19 w 123"/>
                  <a:gd name="T9" fmla="*/ 79 h 163"/>
                  <a:gd name="T10" fmla="*/ 31 w 123"/>
                  <a:gd name="T11" fmla="*/ 71 h 163"/>
                  <a:gd name="T12" fmla="*/ 37 w 123"/>
                  <a:gd name="T13" fmla="*/ 65 h 163"/>
                  <a:gd name="T14" fmla="*/ 54 w 123"/>
                  <a:gd name="T15" fmla="*/ 52 h 163"/>
                  <a:gd name="T16" fmla="*/ 60 w 123"/>
                  <a:gd name="T17" fmla="*/ 42 h 163"/>
                  <a:gd name="T18" fmla="*/ 85 w 123"/>
                  <a:gd name="T19" fmla="*/ 25 h 163"/>
                  <a:gd name="T20" fmla="*/ 100 w 123"/>
                  <a:gd name="T21" fmla="*/ 19 h 163"/>
                  <a:gd name="T22" fmla="*/ 123 w 123"/>
                  <a:gd name="T23" fmla="*/ 0 h 163"/>
                  <a:gd name="T24" fmla="*/ 123 w 123"/>
                  <a:gd name="T25" fmla="*/ 42 h 163"/>
                  <a:gd name="T26" fmla="*/ 121 w 123"/>
                  <a:gd name="T2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3">
                    <a:moveTo>
                      <a:pt x="121" y="163"/>
                    </a:moveTo>
                    <a:lnTo>
                      <a:pt x="0" y="159"/>
                    </a:lnTo>
                    <a:lnTo>
                      <a:pt x="2" y="98"/>
                    </a:lnTo>
                    <a:lnTo>
                      <a:pt x="14" y="90"/>
                    </a:lnTo>
                    <a:lnTo>
                      <a:pt x="19" y="79"/>
                    </a:lnTo>
                    <a:lnTo>
                      <a:pt x="31" y="71"/>
                    </a:lnTo>
                    <a:lnTo>
                      <a:pt x="37" y="65"/>
                    </a:lnTo>
                    <a:lnTo>
                      <a:pt x="54" y="52"/>
                    </a:lnTo>
                    <a:lnTo>
                      <a:pt x="60" y="42"/>
                    </a:lnTo>
                    <a:lnTo>
                      <a:pt x="85" y="25"/>
                    </a:lnTo>
                    <a:lnTo>
                      <a:pt x="100" y="19"/>
                    </a:lnTo>
                    <a:lnTo>
                      <a:pt x="123" y="0"/>
                    </a:lnTo>
                    <a:lnTo>
                      <a:pt x="123" y="42"/>
                    </a:lnTo>
                    <a:lnTo>
                      <a:pt x="121"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5" name="Freeform 1587"/>
              <p:cNvSpPr>
                <a:spLocks/>
              </p:cNvSpPr>
              <p:nvPr/>
            </p:nvSpPr>
            <p:spPr bwMode="auto">
              <a:xfrm>
                <a:off x="14470" y="12102"/>
                <a:ext cx="125" cy="96"/>
              </a:xfrm>
              <a:custGeom>
                <a:avLst/>
                <a:gdLst>
                  <a:gd name="T0" fmla="*/ 125 w 125"/>
                  <a:gd name="T1" fmla="*/ 92 h 96"/>
                  <a:gd name="T2" fmla="*/ 2 w 125"/>
                  <a:gd name="T3" fmla="*/ 96 h 96"/>
                  <a:gd name="T4" fmla="*/ 0 w 125"/>
                  <a:gd name="T5" fmla="*/ 4 h 96"/>
                  <a:gd name="T6" fmla="*/ 60 w 125"/>
                  <a:gd name="T7" fmla="*/ 2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2" y="96"/>
                    </a:lnTo>
                    <a:lnTo>
                      <a:pt x="0" y="4"/>
                    </a:lnTo>
                    <a:lnTo>
                      <a:pt x="60" y="2"/>
                    </a:lnTo>
                    <a:lnTo>
                      <a:pt x="121" y="0"/>
                    </a:lnTo>
                    <a:lnTo>
                      <a:pt x="125"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6" name="Freeform 1588"/>
              <p:cNvSpPr>
                <a:spLocks/>
              </p:cNvSpPr>
              <p:nvPr/>
            </p:nvSpPr>
            <p:spPr bwMode="auto">
              <a:xfrm>
                <a:off x="14591" y="12100"/>
                <a:ext cx="123" cy="94"/>
              </a:xfrm>
              <a:custGeom>
                <a:avLst/>
                <a:gdLst>
                  <a:gd name="T0" fmla="*/ 119 w 123"/>
                  <a:gd name="T1" fmla="*/ 0 h 94"/>
                  <a:gd name="T2" fmla="*/ 123 w 123"/>
                  <a:gd name="T3" fmla="*/ 91 h 94"/>
                  <a:gd name="T4" fmla="*/ 4 w 123"/>
                  <a:gd name="T5" fmla="*/ 94 h 94"/>
                  <a:gd name="T6" fmla="*/ 0 w 123"/>
                  <a:gd name="T7" fmla="*/ 2 h 94"/>
                  <a:gd name="T8" fmla="*/ 60 w 123"/>
                  <a:gd name="T9" fmla="*/ 2 h 94"/>
                  <a:gd name="T10" fmla="*/ 119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19" y="0"/>
                    </a:moveTo>
                    <a:lnTo>
                      <a:pt x="123" y="91"/>
                    </a:lnTo>
                    <a:lnTo>
                      <a:pt x="4" y="94"/>
                    </a:lnTo>
                    <a:lnTo>
                      <a:pt x="0" y="2"/>
                    </a:lnTo>
                    <a:lnTo>
                      <a:pt x="60" y="2"/>
                    </a:lnTo>
                    <a:lnTo>
                      <a:pt x="11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7" name="Freeform 1589"/>
              <p:cNvSpPr>
                <a:spLocks/>
              </p:cNvSpPr>
              <p:nvPr/>
            </p:nvSpPr>
            <p:spPr bwMode="auto">
              <a:xfrm>
                <a:off x="15288" y="12068"/>
                <a:ext cx="127" cy="163"/>
              </a:xfrm>
              <a:custGeom>
                <a:avLst/>
                <a:gdLst>
                  <a:gd name="T0" fmla="*/ 127 w 127"/>
                  <a:gd name="T1" fmla="*/ 153 h 163"/>
                  <a:gd name="T2" fmla="*/ 8 w 127"/>
                  <a:gd name="T3" fmla="*/ 163 h 163"/>
                  <a:gd name="T4" fmla="*/ 2 w 127"/>
                  <a:gd name="T5" fmla="*/ 38 h 163"/>
                  <a:gd name="T6" fmla="*/ 0 w 127"/>
                  <a:gd name="T7" fmla="*/ 5 h 163"/>
                  <a:gd name="T8" fmla="*/ 119 w 127"/>
                  <a:gd name="T9" fmla="*/ 0 h 163"/>
                  <a:gd name="T10" fmla="*/ 123 w 127"/>
                  <a:gd name="T11" fmla="*/ 61 h 163"/>
                  <a:gd name="T12" fmla="*/ 127 w 127"/>
                  <a:gd name="T13" fmla="*/ 153 h 163"/>
                </a:gdLst>
                <a:ahLst/>
                <a:cxnLst>
                  <a:cxn ang="0">
                    <a:pos x="T0" y="T1"/>
                  </a:cxn>
                  <a:cxn ang="0">
                    <a:pos x="T2" y="T3"/>
                  </a:cxn>
                  <a:cxn ang="0">
                    <a:pos x="T4" y="T5"/>
                  </a:cxn>
                  <a:cxn ang="0">
                    <a:pos x="T6" y="T7"/>
                  </a:cxn>
                  <a:cxn ang="0">
                    <a:pos x="T8" y="T9"/>
                  </a:cxn>
                  <a:cxn ang="0">
                    <a:pos x="T10" y="T11"/>
                  </a:cxn>
                  <a:cxn ang="0">
                    <a:pos x="T12" y="T13"/>
                  </a:cxn>
                </a:cxnLst>
                <a:rect l="0" t="0" r="r" b="b"/>
                <a:pathLst>
                  <a:path w="127" h="163">
                    <a:moveTo>
                      <a:pt x="127" y="153"/>
                    </a:moveTo>
                    <a:lnTo>
                      <a:pt x="8" y="163"/>
                    </a:lnTo>
                    <a:lnTo>
                      <a:pt x="2" y="38"/>
                    </a:lnTo>
                    <a:lnTo>
                      <a:pt x="0" y="5"/>
                    </a:lnTo>
                    <a:lnTo>
                      <a:pt x="119" y="0"/>
                    </a:lnTo>
                    <a:lnTo>
                      <a:pt x="123" y="61"/>
                    </a:lnTo>
                    <a:lnTo>
                      <a:pt x="127"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8" name="Freeform 1590"/>
              <p:cNvSpPr>
                <a:spLocks/>
              </p:cNvSpPr>
              <p:nvPr/>
            </p:nvSpPr>
            <p:spPr bwMode="auto">
              <a:xfrm>
                <a:off x="15498" y="12056"/>
                <a:ext cx="159" cy="85"/>
              </a:xfrm>
              <a:custGeom>
                <a:avLst/>
                <a:gdLst>
                  <a:gd name="T0" fmla="*/ 126 w 159"/>
                  <a:gd name="T1" fmla="*/ 14 h 85"/>
                  <a:gd name="T2" fmla="*/ 155 w 159"/>
                  <a:gd name="T3" fmla="*/ 12 h 85"/>
                  <a:gd name="T4" fmla="*/ 159 w 159"/>
                  <a:gd name="T5" fmla="*/ 75 h 85"/>
                  <a:gd name="T6" fmla="*/ 48 w 159"/>
                  <a:gd name="T7" fmla="*/ 85 h 85"/>
                  <a:gd name="T8" fmla="*/ 51 w 159"/>
                  <a:gd name="T9" fmla="*/ 79 h 85"/>
                  <a:gd name="T10" fmla="*/ 53 w 159"/>
                  <a:gd name="T11" fmla="*/ 65 h 85"/>
                  <a:gd name="T12" fmla="*/ 1 w 159"/>
                  <a:gd name="T13" fmla="*/ 67 h 85"/>
                  <a:gd name="T14" fmla="*/ 0 w 159"/>
                  <a:gd name="T15" fmla="*/ 8 h 85"/>
                  <a:gd name="T16" fmla="*/ 46 w 159"/>
                  <a:gd name="T17" fmla="*/ 4 h 85"/>
                  <a:gd name="T18" fmla="*/ 82 w 159"/>
                  <a:gd name="T19" fmla="*/ 0 h 85"/>
                  <a:gd name="T20" fmla="*/ 78 w 159"/>
                  <a:gd name="T21" fmla="*/ 17 h 85"/>
                  <a:gd name="T22" fmla="*/ 126 w 159"/>
                  <a:gd name="T23" fmla="*/ 1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9" h="85">
                    <a:moveTo>
                      <a:pt x="126" y="14"/>
                    </a:moveTo>
                    <a:lnTo>
                      <a:pt x="155" y="12"/>
                    </a:lnTo>
                    <a:lnTo>
                      <a:pt x="159" y="75"/>
                    </a:lnTo>
                    <a:lnTo>
                      <a:pt x="48" y="85"/>
                    </a:lnTo>
                    <a:lnTo>
                      <a:pt x="51" y="79"/>
                    </a:lnTo>
                    <a:lnTo>
                      <a:pt x="53" y="65"/>
                    </a:lnTo>
                    <a:lnTo>
                      <a:pt x="1" y="67"/>
                    </a:lnTo>
                    <a:lnTo>
                      <a:pt x="0" y="8"/>
                    </a:lnTo>
                    <a:lnTo>
                      <a:pt x="46" y="4"/>
                    </a:lnTo>
                    <a:lnTo>
                      <a:pt x="82" y="0"/>
                    </a:lnTo>
                    <a:lnTo>
                      <a:pt x="78" y="17"/>
                    </a:lnTo>
                    <a:lnTo>
                      <a:pt x="126" y="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29" name="Freeform 1591"/>
              <p:cNvSpPr>
                <a:spLocks/>
              </p:cNvSpPr>
              <p:nvPr/>
            </p:nvSpPr>
            <p:spPr bwMode="auto">
              <a:xfrm>
                <a:off x="15684" y="12047"/>
                <a:ext cx="196" cy="182"/>
              </a:xfrm>
              <a:custGeom>
                <a:avLst/>
                <a:gdLst>
                  <a:gd name="T0" fmla="*/ 6 w 196"/>
                  <a:gd name="T1" fmla="*/ 80 h 182"/>
                  <a:gd name="T2" fmla="*/ 0 w 196"/>
                  <a:gd name="T3" fmla="*/ 17 h 182"/>
                  <a:gd name="T4" fmla="*/ 90 w 196"/>
                  <a:gd name="T5" fmla="*/ 9 h 182"/>
                  <a:gd name="T6" fmla="*/ 178 w 196"/>
                  <a:gd name="T7" fmla="*/ 0 h 182"/>
                  <a:gd name="T8" fmla="*/ 182 w 196"/>
                  <a:gd name="T9" fmla="*/ 40 h 182"/>
                  <a:gd name="T10" fmla="*/ 196 w 196"/>
                  <a:gd name="T11" fmla="*/ 174 h 182"/>
                  <a:gd name="T12" fmla="*/ 138 w 196"/>
                  <a:gd name="T13" fmla="*/ 180 h 182"/>
                  <a:gd name="T14" fmla="*/ 107 w 196"/>
                  <a:gd name="T15" fmla="*/ 182 h 182"/>
                  <a:gd name="T16" fmla="*/ 102 w 196"/>
                  <a:gd name="T17" fmla="*/ 136 h 182"/>
                  <a:gd name="T18" fmla="*/ 11 w 196"/>
                  <a:gd name="T19" fmla="*/ 142 h 182"/>
                  <a:gd name="T20" fmla="*/ 6 w 196"/>
                  <a:gd name="T21" fmla="*/ 8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6" h="182">
                    <a:moveTo>
                      <a:pt x="6" y="80"/>
                    </a:moveTo>
                    <a:lnTo>
                      <a:pt x="0" y="17"/>
                    </a:lnTo>
                    <a:lnTo>
                      <a:pt x="90" y="9"/>
                    </a:lnTo>
                    <a:lnTo>
                      <a:pt x="178" y="0"/>
                    </a:lnTo>
                    <a:lnTo>
                      <a:pt x="182" y="40"/>
                    </a:lnTo>
                    <a:lnTo>
                      <a:pt x="196" y="174"/>
                    </a:lnTo>
                    <a:lnTo>
                      <a:pt x="138" y="180"/>
                    </a:lnTo>
                    <a:lnTo>
                      <a:pt x="107" y="182"/>
                    </a:lnTo>
                    <a:lnTo>
                      <a:pt x="102" y="136"/>
                    </a:lnTo>
                    <a:lnTo>
                      <a:pt x="11" y="142"/>
                    </a:lnTo>
                    <a:lnTo>
                      <a:pt x="6"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0" name="Freeform 1592"/>
              <p:cNvSpPr>
                <a:spLocks/>
              </p:cNvSpPr>
              <p:nvPr/>
            </p:nvSpPr>
            <p:spPr bwMode="auto">
              <a:xfrm>
                <a:off x="15042" y="12112"/>
                <a:ext cx="114" cy="130"/>
              </a:xfrm>
              <a:custGeom>
                <a:avLst/>
                <a:gdLst>
                  <a:gd name="T0" fmla="*/ 77 w 114"/>
                  <a:gd name="T1" fmla="*/ 130 h 130"/>
                  <a:gd name="T2" fmla="*/ 64 w 114"/>
                  <a:gd name="T3" fmla="*/ 127 h 130"/>
                  <a:gd name="T4" fmla="*/ 56 w 114"/>
                  <a:gd name="T5" fmla="*/ 128 h 130"/>
                  <a:gd name="T6" fmla="*/ 41 w 114"/>
                  <a:gd name="T7" fmla="*/ 117 h 130"/>
                  <a:gd name="T8" fmla="*/ 35 w 114"/>
                  <a:gd name="T9" fmla="*/ 117 h 130"/>
                  <a:gd name="T10" fmla="*/ 31 w 114"/>
                  <a:gd name="T11" fmla="*/ 111 h 130"/>
                  <a:gd name="T12" fmla="*/ 12 w 114"/>
                  <a:gd name="T13" fmla="*/ 105 h 130"/>
                  <a:gd name="T14" fmla="*/ 0 w 114"/>
                  <a:gd name="T15" fmla="*/ 96 h 130"/>
                  <a:gd name="T16" fmla="*/ 8 w 114"/>
                  <a:gd name="T17" fmla="*/ 96 h 130"/>
                  <a:gd name="T18" fmla="*/ 4 w 114"/>
                  <a:gd name="T19" fmla="*/ 4 h 130"/>
                  <a:gd name="T20" fmla="*/ 114 w 114"/>
                  <a:gd name="T21" fmla="*/ 0 h 130"/>
                  <a:gd name="T22" fmla="*/ 114 w 114"/>
                  <a:gd name="T23" fmla="*/ 42 h 130"/>
                  <a:gd name="T24" fmla="*/ 108 w 114"/>
                  <a:gd name="T25" fmla="*/ 52 h 130"/>
                  <a:gd name="T26" fmla="*/ 93 w 114"/>
                  <a:gd name="T27" fmla="*/ 69 h 130"/>
                  <a:gd name="T28" fmla="*/ 83 w 114"/>
                  <a:gd name="T29" fmla="*/ 84 h 130"/>
                  <a:gd name="T30" fmla="*/ 83 w 114"/>
                  <a:gd name="T31" fmla="*/ 111 h 130"/>
                  <a:gd name="T32" fmla="*/ 77 w 114"/>
                  <a:gd name="T3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30">
                    <a:moveTo>
                      <a:pt x="77" y="130"/>
                    </a:moveTo>
                    <a:lnTo>
                      <a:pt x="64" y="127"/>
                    </a:lnTo>
                    <a:lnTo>
                      <a:pt x="56" y="128"/>
                    </a:lnTo>
                    <a:lnTo>
                      <a:pt x="41" y="117"/>
                    </a:lnTo>
                    <a:lnTo>
                      <a:pt x="35" y="117"/>
                    </a:lnTo>
                    <a:lnTo>
                      <a:pt x="31" y="111"/>
                    </a:lnTo>
                    <a:lnTo>
                      <a:pt x="12" y="105"/>
                    </a:lnTo>
                    <a:lnTo>
                      <a:pt x="0" y="96"/>
                    </a:lnTo>
                    <a:lnTo>
                      <a:pt x="8" y="96"/>
                    </a:lnTo>
                    <a:lnTo>
                      <a:pt x="4" y="4"/>
                    </a:lnTo>
                    <a:lnTo>
                      <a:pt x="114" y="0"/>
                    </a:lnTo>
                    <a:lnTo>
                      <a:pt x="114" y="42"/>
                    </a:lnTo>
                    <a:lnTo>
                      <a:pt x="108" y="52"/>
                    </a:lnTo>
                    <a:lnTo>
                      <a:pt x="93" y="69"/>
                    </a:lnTo>
                    <a:lnTo>
                      <a:pt x="83" y="84"/>
                    </a:lnTo>
                    <a:lnTo>
                      <a:pt x="83" y="111"/>
                    </a:lnTo>
                    <a:lnTo>
                      <a:pt x="77"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1" name="Freeform 1593"/>
              <p:cNvSpPr>
                <a:spLocks/>
              </p:cNvSpPr>
              <p:nvPr/>
            </p:nvSpPr>
            <p:spPr bwMode="auto">
              <a:xfrm>
                <a:off x="15094" y="12110"/>
                <a:ext cx="112" cy="155"/>
              </a:xfrm>
              <a:custGeom>
                <a:avLst/>
                <a:gdLst>
                  <a:gd name="T0" fmla="*/ 0 w 112"/>
                  <a:gd name="T1" fmla="*/ 155 h 155"/>
                  <a:gd name="T2" fmla="*/ 14 w 112"/>
                  <a:gd name="T3" fmla="*/ 150 h 155"/>
                  <a:gd name="T4" fmla="*/ 23 w 112"/>
                  <a:gd name="T5" fmla="*/ 140 h 155"/>
                  <a:gd name="T6" fmla="*/ 25 w 112"/>
                  <a:gd name="T7" fmla="*/ 132 h 155"/>
                  <a:gd name="T8" fmla="*/ 31 w 112"/>
                  <a:gd name="T9" fmla="*/ 113 h 155"/>
                  <a:gd name="T10" fmla="*/ 31 w 112"/>
                  <a:gd name="T11" fmla="*/ 86 h 155"/>
                  <a:gd name="T12" fmla="*/ 41 w 112"/>
                  <a:gd name="T13" fmla="*/ 71 h 155"/>
                  <a:gd name="T14" fmla="*/ 56 w 112"/>
                  <a:gd name="T15" fmla="*/ 54 h 155"/>
                  <a:gd name="T16" fmla="*/ 62 w 112"/>
                  <a:gd name="T17" fmla="*/ 44 h 155"/>
                  <a:gd name="T18" fmla="*/ 62 w 112"/>
                  <a:gd name="T19" fmla="*/ 2 h 155"/>
                  <a:gd name="T20" fmla="*/ 104 w 112"/>
                  <a:gd name="T21" fmla="*/ 0 h 155"/>
                  <a:gd name="T22" fmla="*/ 112 w 112"/>
                  <a:gd name="T23" fmla="*/ 152 h 155"/>
                  <a:gd name="T24" fmla="*/ 81 w 112"/>
                  <a:gd name="T25" fmla="*/ 153 h 155"/>
                  <a:gd name="T26" fmla="*/ 0 w 112"/>
                  <a:gd name="T2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2" h="155">
                    <a:moveTo>
                      <a:pt x="0" y="155"/>
                    </a:moveTo>
                    <a:lnTo>
                      <a:pt x="14" y="150"/>
                    </a:lnTo>
                    <a:lnTo>
                      <a:pt x="23" y="140"/>
                    </a:lnTo>
                    <a:lnTo>
                      <a:pt x="25" y="132"/>
                    </a:lnTo>
                    <a:lnTo>
                      <a:pt x="31" y="113"/>
                    </a:lnTo>
                    <a:lnTo>
                      <a:pt x="31" y="86"/>
                    </a:lnTo>
                    <a:lnTo>
                      <a:pt x="41" y="71"/>
                    </a:lnTo>
                    <a:lnTo>
                      <a:pt x="56" y="54"/>
                    </a:lnTo>
                    <a:lnTo>
                      <a:pt x="62" y="44"/>
                    </a:lnTo>
                    <a:lnTo>
                      <a:pt x="62" y="2"/>
                    </a:lnTo>
                    <a:lnTo>
                      <a:pt x="104" y="0"/>
                    </a:lnTo>
                    <a:lnTo>
                      <a:pt x="112" y="152"/>
                    </a:lnTo>
                    <a:lnTo>
                      <a:pt x="81" y="153"/>
                    </a:lnTo>
                    <a:lnTo>
                      <a:pt x="0"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2" name="Freeform 1594"/>
              <p:cNvSpPr>
                <a:spLocks/>
              </p:cNvSpPr>
              <p:nvPr/>
            </p:nvSpPr>
            <p:spPr bwMode="auto">
              <a:xfrm>
                <a:off x="15198" y="12106"/>
                <a:ext cx="98" cy="156"/>
              </a:xfrm>
              <a:custGeom>
                <a:avLst/>
                <a:gdLst>
                  <a:gd name="T0" fmla="*/ 98 w 98"/>
                  <a:gd name="T1" fmla="*/ 154 h 156"/>
                  <a:gd name="T2" fmla="*/ 8 w 98"/>
                  <a:gd name="T3" fmla="*/ 156 h 156"/>
                  <a:gd name="T4" fmla="*/ 0 w 98"/>
                  <a:gd name="T5" fmla="*/ 4 h 156"/>
                  <a:gd name="T6" fmla="*/ 92 w 98"/>
                  <a:gd name="T7" fmla="*/ 0 h 156"/>
                  <a:gd name="T8" fmla="*/ 98 w 98"/>
                  <a:gd name="T9" fmla="*/ 125 h 156"/>
                  <a:gd name="T10" fmla="*/ 98 w 98"/>
                  <a:gd name="T11" fmla="*/ 154 h 156"/>
                </a:gdLst>
                <a:ahLst/>
                <a:cxnLst>
                  <a:cxn ang="0">
                    <a:pos x="T0" y="T1"/>
                  </a:cxn>
                  <a:cxn ang="0">
                    <a:pos x="T2" y="T3"/>
                  </a:cxn>
                  <a:cxn ang="0">
                    <a:pos x="T4" y="T5"/>
                  </a:cxn>
                  <a:cxn ang="0">
                    <a:pos x="T6" y="T7"/>
                  </a:cxn>
                  <a:cxn ang="0">
                    <a:pos x="T8" y="T9"/>
                  </a:cxn>
                  <a:cxn ang="0">
                    <a:pos x="T10" y="T11"/>
                  </a:cxn>
                </a:cxnLst>
                <a:rect l="0" t="0" r="r" b="b"/>
                <a:pathLst>
                  <a:path w="98" h="156">
                    <a:moveTo>
                      <a:pt x="98" y="154"/>
                    </a:moveTo>
                    <a:lnTo>
                      <a:pt x="8" y="156"/>
                    </a:lnTo>
                    <a:lnTo>
                      <a:pt x="0" y="4"/>
                    </a:lnTo>
                    <a:lnTo>
                      <a:pt x="92" y="0"/>
                    </a:lnTo>
                    <a:lnTo>
                      <a:pt x="98" y="125"/>
                    </a:lnTo>
                    <a:lnTo>
                      <a:pt x="98"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3" name="Freeform 1595"/>
              <p:cNvSpPr>
                <a:spLocks/>
              </p:cNvSpPr>
              <p:nvPr/>
            </p:nvSpPr>
            <p:spPr bwMode="auto">
              <a:xfrm>
                <a:off x="13710" y="12148"/>
                <a:ext cx="163" cy="98"/>
              </a:xfrm>
              <a:custGeom>
                <a:avLst/>
                <a:gdLst>
                  <a:gd name="T0" fmla="*/ 159 w 163"/>
                  <a:gd name="T1" fmla="*/ 96 h 98"/>
                  <a:gd name="T2" fmla="*/ 0 w 163"/>
                  <a:gd name="T3" fmla="*/ 98 h 98"/>
                  <a:gd name="T4" fmla="*/ 0 w 163"/>
                  <a:gd name="T5" fmla="*/ 18 h 98"/>
                  <a:gd name="T6" fmla="*/ 27 w 163"/>
                  <a:gd name="T7" fmla="*/ 18 h 98"/>
                  <a:gd name="T8" fmla="*/ 29 w 163"/>
                  <a:gd name="T9" fmla="*/ 10 h 98"/>
                  <a:gd name="T10" fmla="*/ 38 w 163"/>
                  <a:gd name="T11" fmla="*/ 8 h 98"/>
                  <a:gd name="T12" fmla="*/ 48 w 163"/>
                  <a:gd name="T13" fmla="*/ 14 h 98"/>
                  <a:gd name="T14" fmla="*/ 65 w 163"/>
                  <a:gd name="T15" fmla="*/ 23 h 98"/>
                  <a:gd name="T16" fmla="*/ 75 w 163"/>
                  <a:gd name="T17" fmla="*/ 19 h 98"/>
                  <a:gd name="T18" fmla="*/ 92 w 163"/>
                  <a:gd name="T19" fmla="*/ 6 h 98"/>
                  <a:gd name="T20" fmla="*/ 102 w 163"/>
                  <a:gd name="T21" fmla="*/ 0 h 98"/>
                  <a:gd name="T22" fmla="*/ 111 w 163"/>
                  <a:gd name="T23" fmla="*/ 0 h 98"/>
                  <a:gd name="T24" fmla="*/ 125 w 163"/>
                  <a:gd name="T25" fmla="*/ 4 h 98"/>
                  <a:gd name="T26" fmla="*/ 152 w 163"/>
                  <a:gd name="T27" fmla="*/ 0 h 98"/>
                  <a:gd name="T28" fmla="*/ 157 w 163"/>
                  <a:gd name="T29" fmla="*/ 12 h 98"/>
                  <a:gd name="T30" fmla="*/ 157 w 163"/>
                  <a:gd name="T31" fmla="*/ 23 h 98"/>
                  <a:gd name="T32" fmla="*/ 163 w 163"/>
                  <a:gd name="T33" fmla="*/ 33 h 98"/>
                  <a:gd name="T34" fmla="*/ 163 w 163"/>
                  <a:gd name="T35" fmla="*/ 58 h 98"/>
                  <a:gd name="T36" fmla="*/ 163 w 163"/>
                  <a:gd name="T37" fmla="*/ 69 h 98"/>
                  <a:gd name="T38" fmla="*/ 161 w 163"/>
                  <a:gd name="T39" fmla="*/ 77 h 98"/>
                  <a:gd name="T40" fmla="*/ 159 w 163"/>
                  <a:gd name="T41"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98">
                    <a:moveTo>
                      <a:pt x="159" y="96"/>
                    </a:moveTo>
                    <a:lnTo>
                      <a:pt x="0" y="98"/>
                    </a:lnTo>
                    <a:lnTo>
                      <a:pt x="0" y="18"/>
                    </a:lnTo>
                    <a:lnTo>
                      <a:pt x="27" y="18"/>
                    </a:lnTo>
                    <a:lnTo>
                      <a:pt x="29" y="10"/>
                    </a:lnTo>
                    <a:lnTo>
                      <a:pt x="38" y="8"/>
                    </a:lnTo>
                    <a:lnTo>
                      <a:pt x="48" y="14"/>
                    </a:lnTo>
                    <a:lnTo>
                      <a:pt x="65" y="23"/>
                    </a:lnTo>
                    <a:lnTo>
                      <a:pt x="75" y="19"/>
                    </a:lnTo>
                    <a:lnTo>
                      <a:pt x="92" y="6"/>
                    </a:lnTo>
                    <a:lnTo>
                      <a:pt x="102" y="0"/>
                    </a:lnTo>
                    <a:lnTo>
                      <a:pt x="111" y="0"/>
                    </a:lnTo>
                    <a:lnTo>
                      <a:pt x="125" y="4"/>
                    </a:lnTo>
                    <a:lnTo>
                      <a:pt x="152" y="0"/>
                    </a:lnTo>
                    <a:lnTo>
                      <a:pt x="157" y="12"/>
                    </a:lnTo>
                    <a:lnTo>
                      <a:pt x="157" y="23"/>
                    </a:lnTo>
                    <a:lnTo>
                      <a:pt x="163" y="33"/>
                    </a:lnTo>
                    <a:lnTo>
                      <a:pt x="163" y="58"/>
                    </a:lnTo>
                    <a:lnTo>
                      <a:pt x="163" y="69"/>
                    </a:lnTo>
                    <a:lnTo>
                      <a:pt x="161" y="77"/>
                    </a:lnTo>
                    <a:lnTo>
                      <a:pt x="159"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4" name="Freeform 1596"/>
              <p:cNvSpPr>
                <a:spLocks/>
              </p:cNvSpPr>
              <p:nvPr/>
            </p:nvSpPr>
            <p:spPr bwMode="auto">
              <a:xfrm>
                <a:off x="16467" y="12008"/>
                <a:ext cx="96" cy="144"/>
              </a:xfrm>
              <a:custGeom>
                <a:avLst/>
                <a:gdLst>
                  <a:gd name="T0" fmla="*/ 96 w 96"/>
                  <a:gd name="T1" fmla="*/ 131 h 144"/>
                  <a:gd name="T2" fmla="*/ 37 w 96"/>
                  <a:gd name="T3" fmla="*/ 140 h 144"/>
                  <a:gd name="T4" fmla="*/ 17 w 96"/>
                  <a:gd name="T5" fmla="*/ 144 h 144"/>
                  <a:gd name="T6" fmla="*/ 2 w 96"/>
                  <a:gd name="T7" fmla="*/ 21 h 144"/>
                  <a:gd name="T8" fmla="*/ 0 w 96"/>
                  <a:gd name="T9" fmla="*/ 8 h 144"/>
                  <a:gd name="T10" fmla="*/ 69 w 96"/>
                  <a:gd name="T11" fmla="*/ 0 h 144"/>
                  <a:gd name="T12" fmla="*/ 71 w 96"/>
                  <a:gd name="T13" fmla="*/ 14 h 144"/>
                  <a:gd name="T14" fmla="*/ 83 w 96"/>
                  <a:gd name="T15" fmla="*/ 12 h 144"/>
                  <a:gd name="T16" fmla="*/ 96 w 96"/>
                  <a:gd name="T17" fmla="*/ 13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44">
                    <a:moveTo>
                      <a:pt x="96" y="131"/>
                    </a:moveTo>
                    <a:lnTo>
                      <a:pt x="37" y="140"/>
                    </a:lnTo>
                    <a:lnTo>
                      <a:pt x="17" y="144"/>
                    </a:lnTo>
                    <a:lnTo>
                      <a:pt x="2" y="21"/>
                    </a:lnTo>
                    <a:lnTo>
                      <a:pt x="0" y="8"/>
                    </a:lnTo>
                    <a:lnTo>
                      <a:pt x="69" y="0"/>
                    </a:lnTo>
                    <a:lnTo>
                      <a:pt x="71" y="14"/>
                    </a:lnTo>
                    <a:lnTo>
                      <a:pt x="83" y="12"/>
                    </a:lnTo>
                    <a:lnTo>
                      <a:pt x="96"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5" name="Freeform 1597"/>
              <p:cNvSpPr>
                <a:spLocks/>
              </p:cNvSpPr>
              <p:nvPr/>
            </p:nvSpPr>
            <p:spPr bwMode="auto">
              <a:xfrm>
                <a:off x="13470" y="12154"/>
                <a:ext cx="123" cy="123"/>
              </a:xfrm>
              <a:custGeom>
                <a:avLst/>
                <a:gdLst>
                  <a:gd name="T0" fmla="*/ 0 w 123"/>
                  <a:gd name="T1" fmla="*/ 121 h 123"/>
                  <a:gd name="T2" fmla="*/ 2 w 123"/>
                  <a:gd name="T3" fmla="*/ 0 h 123"/>
                  <a:gd name="T4" fmla="*/ 123 w 123"/>
                  <a:gd name="T5" fmla="*/ 0 h 123"/>
                  <a:gd name="T6" fmla="*/ 121 w 123"/>
                  <a:gd name="T7" fmla="*/ 123 h 123"/>
                  <a:gd name="T8" fmla="*/ 0 w 123"/>
                  <a:gd name="T9" fmla="*/ 121 h 123"/>
                </a:gdLst>
                <a:ahLst/>
                <a:cxnLst>
                  <a:cxn ang="0">
                    <a:pos x="T0" y="T1"/>
                  </a:cxn>
                  <a:cxn ang="0">
                    <a:pos x="T2" y="T3"/>
                  </a:cxn>
                  <a:cxn ang="0">
                    <a:pos x="T4" y="T5"/>
                  </a:cxn>
                  <a:cxn ang="0">
                    <a:pos x="T6" y="T7"/>
                  </a:cxn>
                  <a:cxn ang="0">
                    <a:pos x="T8" y="T9"/>
                  </a:cxn>
                </a:cxnLst>
                <a:rect l="0" t="0" r="r" b="b"/>
                <a:pathLst>
                  <a:path w="123" h="123">
                    <a:moveTo>
                      <a:pt x="0" y="121"/>
                    </a:moveTo>
                    <a:lnTo>
                      <a:pt x="2" y="0"/>
                    </a:lnTo>
                    <a:lnTo>
                      <a:pt x="123" y="0"/>
                    </a:lnTo>
                    <a:lnTo>
                      <a:pt x="121" y="123"/>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6" name="Freeform 1598"/>
              <p:cNvSpPr>
                <a:spLocks/>
              </p:cNvSpPr>
              <p:nvPr/>
            </p:nvSpPr>
            <p:spPr bwMode="auto">
              <a:xfrm>
                <a:off x="13591" y="12154"/>
                <a:ext cx="119" cy="184"/>
              </a:xfrm>
              <a:custGeom>
                <a:avLst/>
                <a:gdLst>
                  <a:gd name="T0" fmla="*/ 119 w 119"/>
                  <a:gd name="T1" fmla="*/ 184 h 184"/>
                  <a:gd name="T2" fmla="*/ 0 w 119"/>
                  <a:gd name="T3" fmla="*/ 184 h 184"/>
                  <a:gd name="T4" fmla="*/ 0 w 119"/>
                  <a:gd name="T5" fmla="*/ 123 h 184"/>
                  <a:gd name="T6" fmla="*/ 2 w 119"/>
                  <a:gd name="T7" fmla="*/ 0 h 184"/>
                  <a:gd name="T8" fmla="*/ 119 w 119"/>
                  <a:gd name="T9" fmla="*/ 2 h 184"/>
                  <a:gd name="T10" fmla="*/ 119 w 119"/>
                  <a:gd name="T11" fmla="*/ 12 h 184"/>
                  <a:gd name="T12" fmla="*/ 119 w 119"/>
                  <a:gd name="T13" fmla="*/ 92 h 184"/>
                  <a:gd name="T14" fmla="*/ 119 w 119"/>
                  <a:gd name="T15" fmla="*/ 184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84">
                    <a:moveTo>
                      <a:pt x="119" y="184"/>
                    </a:moveTo>
                    <a:lnTo>
                      <a:pt x="0" y="184"/>
                    </a:lnTo>
                    <a:lnTo>
                      <a:pt x="0" y="123"/>
                    </a:lnTo>
                    <a:lnTo>
                      <a:pt x="2" y="0"/>
                    </a:lnTo>
                    <a:lnTo>
                      <a:pt x="119" y="2"/>
                    </a:lnTo>
                    <a:lnTo>
                      <a:pt x="119" y="12"/>
                    </a:lnTo>
                    <a:lnTo>
                      <a:pt x="119" y="92"/>
                    </a:lnTo>
                    <a:lnTo>
                      <a:pt x="119"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7" name="Freeform 1599"/>
              <p:cNvSpPr>
                <a:spLocks/>
              </p:cNvSpPr>
              <p:nvPr/>
            </p:nvSpPr>
            <p:spPr bwMode="auto">
              <a:xfrm>
                <a:off x="12927" y="12141"/>
                <a:ext cx="188" cy="142"/>
              </a:xfrm>
              <a:custGeom>
                <a:avLst/>
                <a:gdLst>
                  <a:gd name="T0" fmla="*/ 3 w 188"/>
                  <a:gd name="T1" fmla="*/ 132 h 142"/>
                  <a:gd name="T2" fmla="*/ 3 w 188"/>
                  <a:gd name="T3" fmla="*/ 124 h 142"/>
                  <a:gd name="T4" fmla="*/ 0 w 188"/>
                  <a:gd name="T5" fmla="*/ 122 h 142"/>
                  <a:gd name="T6" fmla="*/ 5 w 188"/>
                  <a:gd name="T7" fmla="*/ 0 h 142"/>
                  <a:gd name="T8" fmla="*/ 61 w 188"/>
                  <a:gd name="T9" fmla="*/ 2 h 142"/>
                  <a:gd name="T10" fmla="*/ 182 w 188"/>
                  <a:gd name="T11" fmla="*/ 5 h 142"/>
                  <a:gd name="T12" fmla="*/ 188 w 188"/>
                  <a:gd name="T13" fmla="*/ 5 h 142"/>
                  <a:gd name="T14" fmla="*/ 184 w 188"/>
                  <a:gd name="T15" fmla="*/ 126 h 142"/>
                  <a:gd name="T16" fmla="*/ 184 w 188"/>
                  <a:gd name="T17" fmla="*/ 130 h 142"/>
                  <a:gd name="T18" fmla="*/ 138 w 188"/>
                  <a:gd name="T19" fmla="*/ 142 h 142"/>
                  <a:gd name="T20" fmla="*/ 65 w 188"/>
                  <a:gd name="T21" fmla="*/ 140 h 142"/>
                  <a:gd name="T22" fmla="*/ 36 w 188"/>
                  <a:gd name="T23" fmla="*/ 136 h 142"/>
                  <a:gd name="T24" fmla="*/ 27 w 188"/>
                  <a:gd name="T25" fmla="*/ 132 h 142"/>
                  <a:gd name="T26" fmla="*/ 3 w 188"/>
                  <a:gd name="T27" fmla="*/ 13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142">
                    <a:moveTo>
                      <a:pt x="3" y="132"/>
                    </a:moveTo>
                    <a:lnTo>
                      <a:pt x="3" y="124"/>
                    </a:lnTo>
                    <a:lnTo>
                      <a:pt x="0" y="122"/>
                    </a:lnTo>
                    <a:lnTo>
                      <a:pt x="5" y="0"/>
                    </a:lnTo>
                    <a:lnTo>
                      <a:pt x="61" y="2"/>
                    </a:lnTo>
                    <a:lnTo>
                      <a:pt x="182" y="5"/>
                    </a:lnTo>
                    <a:lnTo>
                      <a:pt x="188" y="5"/>
                    </a:lnTo>
                    <a:lnTo>
                      <a:pt x="184" y="126"/>
                    </a:lnTo>
                    <a:lnTo>
                      <a:pt x="184" y="130"/>
                    </a:lnTo>
                    <a:lnTo>
                      <a:pt x="138" y="142"/>
                    </a:lnTo>
                    <a:lnTo>
                      <a:pt x="65" y="140"/>
                    </a:lnTo>
                    <a:lnTo>
                      <a:pt x="36" y="136"/>
                    </a:lnTo>
                    <a:lnTo>
                      <a:pt x="27" y="132"/>
                    </a:lnTo>
                    <a:lnTo>
                      <a:pt x="3"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8" name="Freeform 1600"/>
              <p:cNvSpPr>
                <a:spLocks/>
              </p:cNvSpPr>
              <p:nvPr/>
            </p:nvSpPr>
            <p:spPr bwMode="auto">
              <a:xfrm>
                <a:off x="12717" y="12133"/>
                <a:ext cx="215" cy="140"/>
              </a:xfrm>
              <a:custGeom>
                <a:avLst/>
                <a:gdLst>
                  <a:gd name="T0" fmla="*/ 62 w 215"/>
                  <a:gd name="T1" fmla="*/ 125 h 140"/>
                  <a:gd name="T2" fmla="*/ 0 w 215"/>
                  <a:gd name="T3" fmla="*/ 121 h 140"/>
                  <a:gd name="T4" fmla="*/ 4 w 215"/>
                  <a:gd name="T5" fmla="*/ 0 h 140"/>
                  <a:gd name="T6" fmla="*/ 215 w 215"/>
                  <a:gd name="T7" fmla="*/ 8 h 140"/>
                  <a:gd name="T8" fmla="*/ 210 w 215"/>
                  <a:gd name="T9" fmla="*/ 130 h 140"/>
                  <a:gd name="T10" fmla="*/ 213 w 215"/>
                  <a:gd name="T11" fmla="*/ 132 h 140"/>
                  <a:gd name="T12" fmla="*/ 213 w 215"/>
                  <a:gd name="T13" fmla="*/ 140 h 140"/>
                  <a:gd name="T14" fmla="*/ 152 w 215"/>
                  <a:gd name="T15" fmla="*/ 132 h 140"/>
                  <a:gd name="T16" fmla="*/ 141 w 215"/>
                  <a:gd name="T17" fmla="*/ 129 h 140"/>
                  <a:gd name="T18" fmla="*/ 62 w 215"/>
                  <a:gd name="T19"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0">
                    <a:moveTo>
                      <a:pt x="62" y="125"/>
                    </a:moveTo>
                    <a:lnTo>
                      <a:pt x="0" y="121"/>
                    </a:lnTo>
                    <a:lnTo>
                      <a:pt x="4" y="0"/>
                    </a:lnTo>
                    <a:lnTo>
                      <a:pt x="215" y="8"/>
                    </a:lnTo>
                    <a:lnTo>
                      <a:pt x="210" y="130"/>
                    </a:lnTo>
                    <a:lnTo>
                      <a:pt x="213" y="132"/>
                    </a:lnTo>
                    <a:lnTo>
                      <a:pt x="213" y="140"/>
                    </a:lnTo>
                    <a:lnTo>
                      <a:pt x="152" y="132"/>
                    </a:lnTo>
                    <a:lnTo>
                      <a:pt x="141" y="129"/>
                    </a:lnTo>
                    <a:lnTo>
                      <a:pt x="62"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39" name="Freeform 1601"/>
              <p:cNvSpPr>
                <a:spLocks/>
              </p:cNvSpPr>
              <p:nvPr/>
            </p:nvSpPr>
            <p:spPr bwMode="auto">
              <a:xfrm>
                <a:off x="13349" y="12152"/>
                <a:ext cx="123" cy="123"/>
              </a:xfrm>
              <a:custGeom>
                <a:avLst/>
                <a:gdLst>
                  <a:gd name="T0" fmla="*/ 121 w 123"/>
                  <a:gd name="T1" fmla="*/ 123 h 123"/>
                  <a:gd name="T2" fmla="*/ 0 w 123"/>
                  <a:gd name="T3" fmla="*/ 121 h 123"/>
                  <a:gd name="T4" fmla="*/ 2 w 123"/>
                  <a:gd name="T5" fmla="*/ 0 h 123"/>
                  <a:gd name="T6" fmla="*/ 123 w 123"/>
                  <a:gd name="T7" fmla="*/ 2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2"/>
                    </a:lnTo>
                    <a:lnTo>
                      <a:pt x="12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0" name="Freeform 1602"/>
              <p:cNvSpPr>
                <a:spLocks/>
              </p:cNvSpPr>
              <p:nvPr/>
            </p:nvSpPr>
            <p:spPr bwMode="auto">
              <a:xfrm>
                <a:off x="13111" y="12146"/>
                <a:ext cx="121" cy="123"/>
              </a:xfrm>
              <a:custGeom>
                <a:avLst/>
                <a:gdLst>
                  <a:gd name="T0" fmla="*/ 0 w 121"/>
                  <a:gd name="T1" fmla="*/ 121 h 123"/>
                  <a:gd name="T2" fmla="*/ 4 w 121"/>
                  <a:gd name="T3" fmla="*/ 0 h 123"/>
                  <a:gd name="T4" fmla="*/ 119 w 121"/>
                  <a:gd name="T5" fmla="*/ 4 h 123"/>
                  <a:gd name="T6" fmla="*/ 121 w 121"/>
                  <a:gd name="T7" fmla="*/ 20 h 123"/>
                  <a:gd name="T8" fmla="*/ 119 w 121"/>
                  <a:gd name="T9" fmla="*/ 62 h 123"/>
                  <a:gd name="T10" fmla="*/ 117 w 121"/>
                  <a:gd name="T11" fmla="*/ 123 h 123"/>
                  <a:gd name="T12" fmla="*/ 0 w 121"/>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0" y="121"/>
                    </a:moveTo>
                    <a:lnTo>
                      <a:pt x="4" y="0"/>
                    </a:lnTo>
                    <a:lnTo>
                      <a:pt x="119" y="4"/>
                    </a:lnTo>
                    <a:lnTo>
                      <a:pt x="121" y="20"/>
                    </a:lnTo>
                    <a:lnTo>
                      <a:pt x="119" y="62"/>
                    </a:lnTo>
                    <a:lnTo>
                      <a:pt x="117" y="123"/>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1" name="Freeform 1603"/>
              <p:cNvSpPr>
                <a:spLocks/>
              </p:cNvSpPr>
              <p:nvPr/>
            </p:nvSpPr>
            <p:spPr bwMode="auto">
              <a:xfrm>
                <a:off x="16550" y="12010"/>
                <a:ext cx="92" cy="129"/>
              </a:xfrm>
              <a:custGeom>
                <a:avLst/>
                <a:gdLst>
                  <a:gd name="T0" fmla="*/ 13 w 92"/>
                  <a:gd name="T1" fmla="*/ 129 h 129"/>
                  <a:gd name="T2" fmla="*/ 0 w 92"/>
                  <a:gd name="T3" fmla="*/ 10 h 129"/>
                  <a:gd name="T4" fmla="*/ 78 w 92"/>
                  <a:gd name="T5" fmla="*/ 0 h 129"/>
                  <a:gd name="T6" fmla="*/ 80 w 92"/>
                  <a:gd name="T7" fmla="*/ 31 h 129"/>
                  <a:gd name="T8" fmla="*/ 92 w 92"/>
                  <a:gd name="T9" fmla="*/ 119 h 129"/>
                  <a:gd name="T10" fmla="*/ 61 w 92"/>
                  <a:gd name="T11" fmla="*/ 123 h 129"/>
                  <a:gd name="T12" fmla="*/ 13 w 92"/>
                  <a:gd name="T13" fmla="*/ 129 h 129"/>
                </a:gdLst>
                <a:ahLst/>
                <a:cxnLst>
                  <a:cxn ang="0">
                    <a:pos x="T0" y="T1"/>
                  </a:cxn>
                  <a:cxn ang="0">
                    <a:pos x="T2" y="T3"/>
                  </a:cxn>
                  <a:cxn ang="0">
                    <a:pos x="T4" y="T5"/>
                  </a:cxn>
                  <a:cxn ang="0">
                    <a:pos x="T6" y="T7"/>
                  </a:cxn>
                  <a:cxn ang="0">
                    <a:pos x="T8" y="T9"/>
                  </a:cxn>
                  <a:cxn ang="0">
                    <a:pos x="T10" y="T11"/>
                  </a:cxn>
                  <a:cxn ang="0">
                    <a:pos x="T12" y="T13"/>
                  </a:cxn>
                </a:cxnLst>
                <a:rect l="0" t="0" r="r" b="b"/>
                <a:pathLst>
                  <a:path w="92" h="129">
                    <a:moveTo>
                      <a:pt x="13" y="129"/>
                    </a:moveTo>
                    <a:lnTo>
                      <a:pt x="0" y="10"/>
                    </a:lnTo>
                    <a:lnTo>
                      <a:pt x="78" y="0"/>
                    </a:lnTo>
                    <a:lnTo>
                      <a:pt x="80" y="31"/>
                    </a:lnTo>
                    <a:lnTo>
                      <a:pt x="92" y="119"/>
                    </a:lnTo>
                    <a:lnTo>
                      <a:pt x="61" y="123"/>
                    </a:lnTo>
                    <a:lnTo>
                      <a:pt x="13"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2" name="Freeform 1604"/>
              <p:cNvSpPr>
                <a:spLocks/>
              </p:cNvSpPr>
              <p:nvPr/>
            </p:nvSpPr>
            <p:spPr bwMode="auto">
              <a:xfrm>
                <a:off x="15899" y="12070"/>
                <a:ext cx="171" cy="193"/>
              </a:xfrm>
              <a:custGeom>
                <a:avLst/>
                <a:gdLst>
                  <a:gd name="T0" fmla="*/ 65 w 171"/>
                  <a:gd name="T1" fmla="*/ 193 h 193"/>
                  <a:gd name="T2" fmla="*/ 17 w 171"/>
                  <a:gd name="T3" fmla="*/ 193 h 193"/>
                  <a:gd name="T4" fmla="*/ 0 w 171"/>
                  <a:gd name="T5" fmla="*/ 15 h 193"/>
                  <a:gd name="T6" fmla="*/ 155 w 171"/>
                  <a:gd name="T7" fmla="*/ 0 h 193"/>
                  <a:gd name="T8" fmla="*/ 165 w 171"/>
                  <a:gd name="T9" fmla="*/ 92 h 193"/>
                  <a:gd name="T10" fmla="*/ 171 w 171"/>
                  <a:gd name="T11" fmla="*/ 180 h 193"/>
                  <a:gd name="T12" fmla="*/ 65 w 171"/>
                  <a:gd name="T13" fmla="*/ 193 h 193"/>
                </a:gdLst>
                <a:ahLst/>
                <a:cxnLst>
                  <a:cxn ang="0">
                    <a:pos x="T0" y="T1"/>
                  </a:cxn>
                  <a:cxn ang="0">
                    <a:pos x="T2" y="T3"/>
                  </a:cxn>
                  <a:cxn ang="0">
                    <a:pos x="T4" y="T5"/>
                  </a:cxn>
                  <a:cxn ang="0">
                    <a:pos x="T6" y="T7"/>
                  </a:cxn>
                  <a:cxn ang="0">
                    <a:pos x="T8" y="T9"/>
                  </a:cxn>
                  <a:cxn ang="0">
                    <a:pos x="T10" y="T11"/>
                  </a:cxn>
                  <a:cxn ang="0">
                    <a:pos x="T12" y="T13"/>
                  </a:cxn>
                </a:cxnLst>
                <a:rect l="0" t="0" r="r" b="b"/>
                <a:pathLst>
                  <a:path w="171" h="193">
                    <a:moveTo>
                      <a:pt x="65" y="193"/>
                    </a:moveTo>
                    <a:lnTo>
                      <a:pt x="17" y="193"/>
                    </a:lnTo>
                    <a:lnTo>
                      <a:pt x="0" y="15"/>
                    </a:lnTo>
                    <a:lnTo>
                      <a:pt x="155" y="0"/>
                    </a:lnTo>
                    <a:lnTo>
                      <a:pt x="165" y="92"/>
                    </a:lnTo>
                    <a:lnTo>
                      <a:pt x="171" y="180"/>
                    </a:lnTo>
                    <a:lnTo>
                      <a:pt x="65" y="1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3" name="Freeform 1605"/>
              <p:cNvSpPr>
                <a:spLocks/>
              </p:cNvSpPr>
              <p:nvPr/>
            </p:nvSpPr>
            <p:spPr bwMode="auto">
              <a:xfrm>
                <a:off x="16411" y="12029"/>
                <a:ext cx="96" cy="156"/>
              </a:xfrm>
              <a:custGeom>
                <a:avLst/>
                <a:gdLst>
                  <a:gd name="T0" fmla="*/ 96 w 96"/>
                  <a:gd name="T1" fmla="*/ 148 h 156"/>
                  <a:gd name="T2" fmla="*/ 18 w 96"/>
                  <a:gd name="T3" fmla="*/ 156 h 156"/>
                  <a:gd name="T4" fmla="*/ 4 w 96"/>
                  <a:gd name="T5" fmla="*/ 37 h 156"/>
                  <a:gd name="T6" fmla="*/ 0 w 96"/>
                  <a:gd name="T7" fmla="*/ 8 h 156"/>
                  <a:gd name="T8" fmla="*/ 58 w 96"/>
                  <a:gd name="T9" fmla="*/ 0 h 156"/>
                  <a:gd name="T10" fmla="*/ 73 w 96"/>
                  <a:gd name="T11" fmla="*/ 123 h 156"/>
                  <a:gd name="T12" fmla="*/ 93 w 96"/>
                  <a:gd name="T13" fmla="*/ 119 h 156"/>
                  <a:gd name="T14" fmla="*/ 96 w 96"/>
                  <a:gd name="T15" fmla="*/ 148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56">
                    <a:moveTo>
                      <a:pt x="96" y="148"/>
                    </a:moveTo>
                    <a:lnTo>
                      <a:pt x="18" y="156"/>
                    </a:lnTo>
                    <a:lnTo>
                      <a:pt x="4" y="37"/>
                    </a:lnTo>
                    <a:lnTo>
                      <a:pt x="0" y="8"/>
                    </a:lnTo>
                    <a:lnTo>
                      <a:pt x="58" y="0"/>
                    </a:lnTo>
                    <a:lnTo>
                      <a:pt x="73" y="123"/>
                    </a:lnTo>
                    <a:lnTo>
                      <a:pt x="93" y="119"/>
                    </a:lnTo>
                    <a:lnTo>
                      <a:pt x="9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4" name="Freeform 1606"/>
              <p:cNvSpPr>
                <a:spLocks/>
              </p:cNvSpPr>
              <p:nvPr/>
            </p:nvSpPr>
            <p:spPr bwMode="auto">
              <a:xfrm>
                <a:off x="15822" y="12085"/>
                <a:ext cx="144" cy="219"/>
              </a:xfrm>
              <a:custGeom>
                <a:avLst/>
                <a:gdLst>
                  <a:gd name="T0" fmla="*/ 144 w 144"/>
                  <a:gd name="T1" fmla="*/ 207 h 219"/>
                  <a:gd name="T2" fmla="*/ 6 w 144"/>
                  <a:gd name="T3" fmla="*/ 219 h 219"/>
                  <a:gd name="T4" fmla="*/ 0 w 144"/>
                  <a:gd name="T5" fmla="*/ 142 h 219"/>
                  <a:gd name="T6" fmla="*/ 58 w 144"/>
                  <a:gd name="T7" fmla="*/ 136 h 219"/>
                  <a:gd name="T8" fmla="*/ 44 w 144"/>
                  <a:gd name="T9" fmla="*/ 2 h 219"/>
                  <a:gd name="T10" fmla="*/ 77 w 144"/>
                  <a:gd name="T11" fmla="*/ 0 h 219"/>
                  <a:gd name="T12" fmla="*/ 94 w 144"/>
                  <a:gd name="T13" fmla="*/ 178 h 219"/>
                  <a:gd name="T14" fmla="*/ 142 w 144"/>
                  <a:gd name="T15" fmla="*/ 178 h 219"/>
                  <a:gd name="T16" fmla="*/ 144 w 144"/>
                  <a:gd name="T17" fmla="*/ 20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4" h="219">
                    <a:moveTo>
                      <a:pt x="144" y="207"/>
                    </a:moveTo>
                    <a:lnTo>
                      <a:pt x="6" y="219"/>
                    </a:lnTo>
                    <a:lnTo>
                      <a:pt x="0" y="142"/>
                    </a:lnTo>
                    <a:lnTo>
                      <a:pt x="58" y="136"/>
                    </a:lnTo>
                    <a:lnTo>
                      <a:pt x="44" y="2"/>
                    </a:lnTo>
                    <a:lnTo>
                      <a:pt x="77" y="0"/>
                    </a:lnTo>
                    <a:lnTo>
                      <a:pt x="94" y="178"/>
                    </a:lnTo>
                    <a:lnTo>
                      <a:pt x="142" y="178"/>
                    </a:lnTo>
                    <a:lnTo>
                      <a:pt x="144" y="2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5" name="Freeform 1607"/>
              <p:cNvSpPr>
                <a:spLocks/>
              </p:cNvSpPr>
              <p:nvPr/>
            </p:nvSpPr>
            <p:spPr bwMode="auto">
              <a:xfrm>
                <a:off x="10369" y="11937"/>
                <a:ext cx="494" cy="330"/>
              </a:xfrm>
              <a:custGeom>
                <a:avLst/>
                <a:gdLst>
                  <a:gd name="T0" fmla="*/ 426 w 494"/>
                  <a:gd name="T1" fmla="*/ 330 h 330"/>
                  <a:gd name="T2" fmla="*/ 0 w 494"/>
                  <a:gd name="T3" fmla="*/ 275 h 330"/>
                  <a:gd name="T4" fmla="*/ 23 w 494"/>
                  <a:gd name="T5" fmla="*/ 117 h 330"/>
                  <a:gd name="T6" fmla="*/ 39 w 494"/>
                  <a:gd name="T7" fmla="*/ 0 h 330"/>
                  <a:gd name="T8" fmla="*/ 332 w 494"/>
                  <a:gd name="T9" fmla="*/ 37 h 330"/>
                  <a:gd name="T10" fmla="*/ 494 w 494"/>
                  <a:gd name="T11" fmla="*/ 58 h 330"/>
                  <a:gd name="T12" fmla="*/ 476 w 494"/>
                  <a:gd name="T13" fmla="*/ 198 h 330"/>
                  <a:gd name="T14" fmla="*/ 459 w 494"/>
                  <a:gd name="T15" fmla="*/ 196 h 330"/>
                  <a:gd name="T16" fmla="*/ 457 w 494"/>
                  <a:gd name="T17" fmla="*/ 219 h 330"/>
                  <a:gd name="T18" fmla="*/ 444 w 494"/>
                  <a:gd name="T19" fmla="*/ 217 h 330"/>
                  <a:gd name="T20" fmla="*/ 426 w 494"/>
                  <a:gd name="T21"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4" h="330">
                    <a:moveTo>
                      <a:pt x="426" y="330"/>
                    </a:moveTo>
                    <a:lnTo>
                      <a:pt x="0" y="275"/>
                    </a:lnTo>
                    <a:lnTo>
                      <a:pt x="23" y="117"/>
                    </a:lnTo>
                    <a:lnTo>
                      <a:pt x="39" y="0"/>
                    </a:lnTo>
                    <a:lnTo>
                      <a:pt x="332" y="37"/>
                    </a:lnTo>
                    <a:lnTo>
                      <a:pt x="494" y="58"/>
                    </a:lnTo>
                    <a:lnTo>
                      <a:pt x="476" y="198"/>
                    </a:lnTo>
                    <a:lnTo>
                      <a:pt x="459" y="196"/>
                    </a:lnTo>
                    <a:lnTo>
                      <a:pt x="457" y="219"/>
                    </a:lnTo>
                    <a:lnTo>
                      <a:pt x="444" y="217"/>
                    </a:lnTo>
                    <a:lnTo>
                      <a:pt x="426" y="3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6" name="Freeform 1608"/>
              <p:cNvSpPr>
                <a:spLocks/>
              </p:cNvSpPr>
              <p:nvPr/>
            </p:nvSpPr>
            <p:spPr bwMode="auto">
              <a:xfrm>
                <a:off x="11417" y="12064"/>
                <a:ext cx="423" cy="368"/>
              </a:xfrm>
              <a:custGeom>
                <a:avLst/>
                <a:gdLst>
                  <a:gd name="T0" fmla="*/ 242 w 423"/>
                  <a:gd name="T1" fmla="*/ 368 h 368"/>
                  <a:gd name="T2" fmla="*/ 24 w 423"/>
                  <a:gd name="T3" fmla="*/ 349 h 368"/>
                  <a:gd name="T4" fmla="*/ 27 w 423"/>
                  <a:gd name="T5" fmla="*/ 332 h 368"/>
                  <a:gd name="T6" fmla="*/ 22 w 423"/>
                  <a:gd name="T7" fmla="*/ 332 h 368"/>
                  <a:gd name="T8" fmla="*/ 18 w 423"/>
                  <a:gd name="T9" fmla="*/ 345 h 368"/>
                  <a:gd name="T10" fmla="*/ 0 w 423"/>
                  <a:gd name="T11" fmla="*/ 347 h 368"/>
                  <a:gd name="T12" fmla="*/ 10 w 423"/>
                  <a:gd name="T13" fmla="*/ 255 h 368"/>
                  <a:gd name="T14" fmla="*/ 12 w 423"/>
                  <a:gd name="T15" fmla="*/ 226 h 368"/>
                  <a:gd name="T16" fmla="*/ 43 w 423"/>
                  <a:gd name="T17" fmla="*/ 228 h 368"/>
                  <a:gd name="T18" fmla="*/ 66 w 423"/>
                  <a:gd name="T19" fmla="*/ 0 h 368"/>
                  <a:gd name="T20" fmla="*/ 296 w 423"/>
                  <a:gd name="T21" fmla="*/ 17 h 368"/>
                  <a:gd name="T22" fmla="*/ 423 w 423"/>
                  <a:gd name="T23" fmla="*/ 29 h 368"/>
                  <a:gd name="T24" fmla="*/ 415 w 423"/>
                  <a:gd name="T25" fmla="*/ 136 h 368"/>
                  <a:gd name="T26" fmla="*/ 411 w 423"/>
                  <a:gd name="T27" fmla="*/ 136 h 368"/>
                  <a:gd name="T28" fmla="*/ 408 w 423"/>
                  <a:gd name="T29" fmla="*/ 199 h 368"/>
                  <a:gd name="T30" fmla="*/ 262 w 423"/>
                  <a:gd name="T31" fmla="*/ 188 h 368"/>
                  <a:gd name="T32" fmla="*/ 242 w 423"/>
                  <a:gd name="T33" fmla="*/ 36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3" h="368">
                    <a:moveTo>
                      <a:pt x="242" y="368"/>
                    </a:moveTo>
                    <a:lnTo>
                      <a:pt x="24" y="349"/>
                    </a:lnTo>
                    <a:lnTo>
                      <a:pt x="27" y="332"/>
                    </a:lnTo>
                    <a:lnTo>
                      <a:pt x="22" y="332"/>
                    </a:lnTo>
                    <a:lnTo>
                      <a:pt x="18" y="345"/>
                    </a:lnTo>
                    <a:lnTo>
                      <a:pt x="0" y="347"/>
                    </a:lnTo>
                    <a:lnTo>
                      <a:pt x="10" y="255"/>
                    </a:lnTo>
                    <a:lnTo>
                      <a:pt x="12" y="226"/>
                    </a:lnTo>
                    <a:lnTo>
                      <a:pt x="43" y="228"/>
                    </a:lnTo>
                    <a:lnTo>
                      <a:pt x="66" y="0"/>
                    </a:lnTo>
                    <a:lnTo>
                      <a:pt x="296" y="17"/>
                    </a:lnTo>
                    <a:lnTo>
                      <a:pt x="423" y="29"/>
                    </a:lnTo>
                    <a:lnTo>
                      <a:pt x="415" y="136"/>
                    </a:lnTo>
                    <a:lnTo>
                      <a:pt x="411" y="136"/>
                    </a:lnTo>
                    <a:lnTo>
                      <a:pt x="408" y="199"/>
                    </a:lnTo>
                    <a:lnTo>
                      <a:pt x="262" y="188"/>
                    </a:lnTo>
                    <a:lnTo>
                      <a:pt x="242" y="36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7" name="Freeform 1609"/>
              <p:cNvSpPr>
                <a:spLocks/>
              </p:cNvSpPr>
              <p:nvPr/>
            </p:nvSpPr>
            <p:spPr bwMode="auto">
              <a:xfrm>
                <a:off x="10976" y="12008"/>
                <a:ext cx="248" cy="257"/>
              </a:xfrm>
              <a:custGeom>
                <a:avLst/>
                <a:gdLst>
                  <a:gd name="T0" fmla="*/ 34 w 248"/>
                  <a:gd name="T1" fmla="*/ 211 h 257"/>
                  <a:gd name="T2" fmla="*/ 31 w 248"/>
                  <a:gd name="T3" fmla="*/ 202 h 257"/>
                  <a:gd name="T4" fmla="*/ 33 w 248"/>
                  <a:gd name="T5" fmla="*/ 183 h 257"/>
                  <a:gd name="T6" fmla="*/ 27 w 248"/>
                  <a:gd name="T7" fmla="*/ 163 h 257"/>
                  <a:gd name="T8" fmla="*/ 29 w 248"/>
                  <a:gd name="T9" fmla="*/ 140 h 257"/>
                  <a:gd name="T10" fmla="*/ 36 w 248"/>
                  <a:gd name="T11" fmla="*/ 133 h 257"/>
                  <a:gd name="T12" fmla="*/ 38 w 248"/>
                  <a:gd name="T13" fmla="*/ 119 h 257"/>
                  <a:gd name="T14" fmla="*/ 42 w 248"/>
                  <a:gd name="T15" fmla="*/ 111 h 257"/>
                  <a:gd name="T16" fmla="*/ 44 w 248"/>
                  <a:gd name="T17" fmla="*/ 92 h 257"/>
                  <a:gd name="T18" fmla="*/ 52 w 248"/>
                  <a:gd name="T19" fmla="*/ 79 h 257"/>
                  <a:gd name="T20" fmla="*/ 52 w 248"/>
                  <a:gd name="T21" fmla="*/ 73 h 257"/>
                  <a:gd name="T22" fmla="*/ 48 w 248"/>
                  <a:gd name="T23" fmla="*/ 67 h 257"/>
                  <a:gd name="T24" fmla="*/ 48 w 248"/>
                  <a:gd name="T25" fmla="*/ 58 h 257"/>
                  <a:gd name="T26" fmla="*/ 46 w 248"/>
                  <a:gd name="T27" fmla="*/ 54 h 257"/>
                  <a:gd name="T28" fmla="*/ 31 w 248"/>
                  <a:gd name="T29" fmla="*/ 52 h 257"/>
                  <a:gd name="T30" fmla="*/ 27 w 248"/>
                  <a:gd name="T31" fmla="*/ 46 h 257"/>
                  <a:gd name="T32" fmla="*/ 13 w 248"/>
                  <a:gd name="T33" fmla="*/ 40 h 257"/>
                  <a:gd name="T34" fmla="*/ 9 w 248"/>
                  <a:gd name="T35" fmla="*/ 31 h 257"/>
                  <a:gd name="T36" fmla="*/ 2 w 248"/>
                  <a:gd name="T37" fmla="*/ 23 h 257"/>
                  <a:gd name="T38" fmla="*/ 0 w 248"/>
                  <a:gd name="T39" fmla="*/ 15 h 257"/>
                  <a:gd name="T40" fmla="*/ 4 w 248"/>
                  <a:gd name="T41" fmla="*/ 8 h 257"/>
                  <a:gd name="T42" fmla="*/ 2 w 248"/>
                  <a:gd name="T43" fmla="*/ 0 h 257"/>
                  <a:gd name="T44" fmla="*/ 142 w 248"/>
                  <a:gd name="T45" fmla="*/ 15 h 257"/>
                  <a:gd name="T46" fmla="*/ 175 w 248"/>
                  <a:gd name="T47" fmla="*/ 19 h 257"/>
                  <a:gd name="T48" fmla="*/ 175 w 248"/>
                  <a:gd name="T49" fmla="*/ 40 h 257"/>
                  <a:gd name="T50" fmla="*/ 178 w 248"/>
                  <a:gd name="T51" fmla="*/ 50 h 257"/>
                  <a:gd name="T52" fmla="*/ 188 w 248"/>
                  <a:gd name="T53" fmla="*/ 60 h 257"/>
                  <a:gd name="T54" fmla="*/ 186 w 248"/>
                  <a:gd name="T55" fmla="*/ 65 h 257"/>
                  <a:gd name="T56" fmla="*/ 188 w 248"/>
                  <a:gd name="T57" fmla="*/ 77 h 257"/>
                  <a:gd name="T58" fmla="*/ 198 w 248"/>
                  <a:gd name="T59" fmla="*/ 87 h 257"/>
                  <a:gd name="T60" fmla="*/ 205 w 248"/>
                  <a:gd name="T61" fmla="*/ 88 h 257"/>
                  <a:gd name="T62" fmla="*/ 209 w 248"/>
                  <a:gd name="T63" fmla="*/ 110 h 257"/>
                  <a:gd name="T64" fmla="*/ 217 w 248"/>
                  <a:gd name="T65" fmla="*/ 113 h 257"/>
                  <a:gd name="T66" fmla="*/ 236 w 248"/>
                  <a:gd name="T67" fmla="*/ 183 h 257"/>
                  <a:gd name="T68" fmla="*/ 236 w 248"/>
                  <a:gd name="T69" fmla="*/ 198 h 257"/>
                  <a:gd name="T70" fmla="*/ 248 w 248"/>
                  <a:gd name="T71" fmla="*/ 202 h 257"/>
                  <a:gd name="T72" fmla="*/ 248 w 248"/>
                  <a:gd name="T73" fmla="*/ 213 h 257"/>
                  <a:gd name="T74" fmla="*/ 236 w 248"/>
                  <a:gd name="T75" fmla="*/ 219 h 257"/>
                  <a:gd name="T76" fmla="*/ 232 w 248"/>
                  <a:gd name="T77" fmla="*/ 238 h 257"/>
                  <a:gd name="T78" fmla="*/ 223 w 248"/>
                  <a:gd name="T79" fmla="*/ 246 h 257"/>
                  <a:gd name="T80" fmla="*/ 223 w 248"/>
                  <a:gd name="T81" fmla="*/ 252 h 257"/>
                  <a:gd name="T82" fmla="*/ 217 w 248"/>
                  <a:gd name="T83" fmla="*/ 255 h 257"/>
                  <a:gd name="T84" fmla="*/ 209 w 248"/>
                  <a:gd name="T85" fmla="*/ 252 h 257"/>
                  <a:gd name="T86" fmla="*/ 194 w 248"/>
                  <a:gd name="T87" fmla="*/ 250 h 257"/>
                  <a:gd name="T88" fmla="*/ 186 w 248"/>
                  <a:gd name="T89" fmla="*/ 255 h 257"/>
                  <a:gd name="T90" fmla="*/ 148 w 248"/>
                  <a:gd name="T91" fmla="*/ 257 h 257"/>
                  <a:gd name="T92" fmla="*/ 134 w 248"/>
                  <a:gd name="T93" fmla="*/ 248 h 257"/>
                  <a:gd name="T94" fmla="*/ 123 w 248"/>
                  <a:gd name="T95" fmla="*/ 248 h 257"/>
                  <a:gd name="T96" fmla="*/ 111 w 248"/>
                  <a:gd name="T97" fmla="*/ 242 h 257"/>
                  <a:gd name="T98" fmla="*/ 102 w 248"/>
                  <a:gd name="T99" fmla="*/ 246 h 257"/>
                  <a:gd name="T100" fmla="*/ 86 w 248"/>
                  <a:gd name="T101" fmla="*/ 242 h 257"/>
                  <a:gd name="T102" fmla="*/ 77 w 248"/>
                  <a:gd name="T103" fmla="*/ 223 h 257"/>
                  <a:gd name="T104" fmla="*/ 61 w 248"/>
                  <a:gd name="T105" fmla="*/ 234 h 257"/>
                  <a:gd name="T106" fmla="*/ 46 w 248"/>
                  <a:gd name="T107" fmla="*/ 231 h 257"/>
                  <a:gd name="T108" fmla="*/ 34 w 248"/>
                  <a:gd name="T109" fmla="*/ 21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8" h="257">
                    <a:moveTo>
                      <a:pt x="34" y="211"/>
                    </a:moveTo>
                    <a:lnTo>
                      <a:pt x="31" y="202"/>
                    </a:lnTo>
                    <a:lnTo>
                      <a:pt x="33" y="183"/>
                    </a:lnTo>
                    <a:lnTo>
                      <a:pt x="27" y="163"/>
                    </a:lnTo>
                    <a:lnTo>
                      <a:pt x="29" y="140"/>
                    </a:lnTo>
                    <a:lnTo>
                      <a:pt x="36" y="133"/>
                    </a:lnTo>
                    <a:lnTo>
                      <a:pt x="38" y="119"/>
                    </a:lnTo>
                    <a:lnTo>
                      <a:pt x="42" y="111"/>
                    </a:lnTo>
                    <a:lnTo>
                      <a:pt x="44" y="92"/>
                    </a:lnTo>
                    <a:lnTo>
                      <a:pt x="52" y="79"/>
                    </a:lnTo>
                    <a:lnTo>
                      <a:pt x="52" y="73"/>
                    </a:lnTo>
                    <a:lnTo>
                      <a:pt x="48" y="67"/>
                    </a:lnTo>
                    <a:lnTo>
                      <a:pt x="48" y="58"/>
                    </a:lnTo>
                    <a:lnTo>
                      <a:pt x="46" y="54"/>
                    </a:lnTo>
                    <a:lnTo>
                      <a:pt x="31" y="52"/>
                    </a:lnTo>
                    <a:lnTo>
                      <a:pt x="27" y="46"/>
                    </a:lnTo>
                    <a:lnTo>
                      <a:pt x="13" y="40"/>
                    </a:lnTo>
                    <a:lnTo>
                      <a:pt x="9" y="31"/>
                    </a:lnTo>
                    <a:lnTo>
                      <a:pt x="2" y="23"/>
                    </a:lnTo>
                    <a:lnTo>
                      <a:pt x="0" y="15"/>
                    </a:lnTo>
                    <a:lnTo>
                      <a:pt x="4" y="8"/>
                    </a:lnTo>
                    <a:lnTo>
                      <a:pt x="2" y="0"/>
                    </a:lnTo>
                    <a:lnTo>
                      <a:pt x="142" y="15"/>
                    </a:lnTo>
                    <a:lnTo>
                      <a:pt x="175" y="19"/>
                    </a:lnTo>
                    <a:lnTo>
                      <a:pt x="175" y="40"/>
                    </a:lnTo>
                    <a:lnTo>
                      <a:pt x="178" y="50"/>
                    </a:lnTo>
                    <a:lnTo>
                      <a:pt x="188" y="60"/>
                    </a:lnTo>
                    <a:lnTo>
                      <a:pt x="186" y="65"/>
                    </a:lnTo>
                    <a:lnTo>
                      <a:pt x="188" y="77"/>
                    </a:lnTo>
                    <a:lnTo>
                      <a:pt x="198" y="87"/>
                    </a:lnTo>
                    <a:lnTo>
                      <a:pt x="205" y="88"/>
                    </a:lnTo>
                    <a:lnTo>
                      <a:pt x="209" y="110"/>
                    </a:lnTo>
                    <a:lnTo>
                      <a:pt x="217" y="113"/>
                    </a:lnTo>
                    <a:lnTo>
                      <a:pt x="236" y="183"/>
                    </a:lnTo>
                    <a:lnTo>
                      <a:pt x="236" y="198"/>
                    </a:lnTo>
                    <a:lnTo>
                      <a:pt x="248" y="202"/>
                    </a:lnTo>
                    <a:lnTo>
                      <a:pt x="248" y="213"/>
                    </a:lnTo>
                    <a:lnTo>
                      <a:pt x="236" y="219"/>
                    </a:lnTo>
                    <a:lnTo>
                      <a:pt x="232" y="238"/>
                    </a:lnTo>
                    <a:lnTo>
                      <a:pt x="223" y="246"/>
                    </a:lnTo>
                    <a:lnTo>
                      <a:pt x="223" y="252"/>
                    </a:lnTo>
                    <a:lnTo>
                      <a:pt x="217" y="255"/>
                    </a:lnTo>
                    <a:lnTo>
                      <a:pt x="209" y="252"/>
                    </a:lnTo>
                    <a:lnTo>
                      <a:pt x="194" y="250"/>
                    </a:lnTo>
                    <a:lnTo>
                      <a:pt x="186" y="255"/>
                    </a:lnTo>
                    <a:lnTo>
                      <a:pt x="148" y="257"/>
                    </a:lnTo>
                    <a:lnTo>
                      <a:pt x="134" y="248"/>
                    </a:lnTo>
                    <a:lnTo>
                      <a:pt x="123" y="248"/>
                    </a:lnTo>
                    <a:lnTo>
                      <a:pt x="111" y="242"/>
                    </a:lnTo>
                    <a:lnTo>
                      <a:pt x="102" y="246"/>
                    </a:lnTo>
                    <a:lnTo>
                      <a:pt x="86" y="242"/>
                    </a:lnTo>
                    <a:lnTo>
                      <a:pt x="77" y="223"/>
                    </a:lnTo>
                    <a:lnTo>
                      <a:pt x="61" y="234"/>
                    </a:lnTo>
                    <a:lnTo>
                      <a:pt x="46" y="231"/>
                    </a:lnTo>
                    <a:lnTo>
                      <a:pt x="34" y="2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8" name="Freeform 1610"/>
              <p:cNvSpPr>
                <a:spLocks/>
              </p:cNvSpPr>
              <p:nvPr/>
            </p:nvSpPr>
            <p:spPr bwMode="auto">
              <a:xfrm>
                <a:off x="12233" y="12121"/>
                <a:ext cx="217" cy="119"/>
              </a:xfrm>
              <a:custGeom>
                <a:avLst/>
                <a:gdLst>
                  <a:gd name="T0" fmla="*/ 187 w 217"/>
                  <a:gd name="T1" fmla="*/ 118 h 119"/>
                  <a:gd name="T2" fmla="*/ 0 w 217"/>
                  <a:gd name="T3" fmla="*/ 106 h 119"/>
                  <a:gd name="T4" fmla="*/ 0 w 217"/>
                  <a:gd name="T5" fmla="*/ 91 h 119"/>
                  <a:gd name="T6" fmla="*/ 6 w 217"/>
                  <a:gd name="T7" fmla="*/ 0 h 119"/>
                  <a:gd name="T8" fmla="*/ 217 w 217"/>
                  <a:gd name="T9" fmla="*/ 12 h 119"/>
                  <a:gd name="T10" fmla="*/ 212 w 217"/>
                  <a:gd name="T11" fmla="*/ 119 h 119"/>
                  <a:gd name="T12" fmla="*/ 187 w 217"/>
                  <a:gd name="T13" fmla="*/ 118 h 119"/>
                </a:gdLst>
                <a:ahLst/>
                <a:cxnLst>
                  <a:cxn ang="0">
                    <a:pos x="T0" y="T1"/>
                  </a:cxn>
                  <a:cxn ang="0">
                    <a:pos x="T2" y="T3"/>
                  </a:cxn>
                  <a:cxn ang="0">
                    <a:pos x="T4" y="T5"/>
                  </a:cxn>
                  <a:cxn ang="0">
                    <a:pos x="T6" y="T7"/>
                  </a:cxn>
                  <a:cxn ang="0">
                    <a:pos x="T8" y="T9"/>
                  </a:cxn>
                  <a:cxn ang="0">
                    <a:pos x="T10" y="T11"/>
                  </a:cxn>
                  <a:cxn ang="0">
                    <a:pos x="T12" y="T13"/>
                  </a:cxn>
                </a:cxnLst>
                <a:rect l="0" t="0" r="r" b="b"/>
                <a:pathLst>
                  <a:path w="217" h="119">
                    <a:moveTo>
                      <a:pt x="187" y="118"/>
                    </a:moveTo>
                    <a:lnTo>
                      <a:pt x="0" y="106"/>
                    </a:lnTo>
                    <a:lnTo>
                      <a:pt x="0" y="91"/>
                    </a:lnTo>
                    <a:lnTo>
                      <a:pt x="6" y="0"/>
                    </a:lnTo>
                    <a:lnTo>
                      <a:pt x="217" y="12"/>
                    </a:lnTo>
                    <a:lnTo>
                      <a:pt x="212" y="119"/>
                    </a:lnTo>
                    <a:lnTo>
                      <a:pt x="187" y="11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49" name="Freeform 1611"/>
              <p:cNvSpPr>
                <a:spLocks/>
              </p:cNvSpPr>
              <p:nvPr/>
            </p:nvSpPr>
            <p:spPr bwMode="auto">
              <a:xfrm>
                <a:off x="11825" y="12093"/>
                <a:ext cx="257" cy="217"/>
              </a:xfrm>
              <a:custGeom>
                <a:avLst/>
                <a:gdLst>
                  <a:gd name="T0" fmla="*/ 209 w 257"/>
                  <a:gd name="T1" fmla="*/ 215 h 217"/>
                  <a:gd name="T2" fmla="*/ 30 w 257"/>
                  <a:gd name="T3" fmla="*/ 203 h 217"/>
                  <a:gd name="T4" fmla="*/ 30 w 257"/>
                  <a:gd name="T5" fmla="*/ 172 h 217"/>
                  <a:gd name="T6" fmla="*/ 0 w 257"/>
                  <a:gd name="T7" fmla="*/ 170 h 217"/>
                  <a:gd name="T8" fmla="*/ 3 w 257"/>
                  <a:gd name="T9" fmla="*/ 107 h 217"/>
                  <a:gd name="T10" fmla="*/ 7 w 257"/>
                  <a:gd name="T11" fmla="*/ 107 h 217"/>
                  <a:gd name="T12" fmla="*/ 15 w 257"/>
                  <a:gd name="T13" fmla="*/ 0 h 217"/>
                  <a:gd name="T14" fmla="*/ 65 w 257"/>
                  <a:gd name="T15" fmla="*/ 3 h 217"/>
                  <a:gd name="T16" fmla="*/ 257 w 257"/>
                  <a:gd name="T17" fmla="*/ 19 h 217"/>
                  <a:gd name="T18" fmla="*/ 249 w 257"/>
                  <a:gd name="T19" fmla="*/ 109 h 217"/>
                  <a:gd name="T20" fmla="*/ 249 w 257"/>
                  <a:gd name="T21" fmla="*/ 124 h 217"/>
                  <a:gd name="T22" fmla="*/ 245 w 257"/>
                  <a:gd name="T23" fmla="*/ 124 h 217"/>
                  <a:gd name="T24" fmla="*/ 240 w 257"/>
                  <a:gd name="T25" fmla="*/ 217 h 217"/>
                  <a:gd name="T26" fmla="*/ 209 w 257"/>
                  <a:gd name="T27" fmla="*/ 215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217">
                    <a:moveTo>
                      <a:pt x="209" y="215"/>
                    </a:moveTo>
                    <a:lnTo>
                      <a:pt x="30" y="203"/>
                    </a:lnTo>
                    <a:lnTo>
                      <a:pt x="30" y="172"/>
                    </a:lnTo>
                    <a:lnTo>
                      <a:pt x="0" y="170"/>
                    </a:lnTo>
                    <a:lnTo>
                      <a:pt x="3" y="107"/>
                    </a:lnTo>
                    <a:lnTo>
                      <a:pt x="7" y="107"/>
                    </a:lnTo>
                    <a:lnTo>
                      <a:pt x="15" y="0"/>
                    </a:lnTo>
                    <a:lnTo>
                      <a:pt x="65" y="3"/>
                    </a:lnTo>
                    <a:lnTo>
                      <a:pt x="257" y="19"/>
                    </a:lnTo>
                    <a:lnTo>
                      <a:pt x="249" y="109"/>
                    </a:lnTo>
                    <a:lnTo>
                      <a:pt x="249" y="124"/>
                    </a:lnTo>
                    <a:lnTo>
                      <a:pt x="245" y="124"/>
                    </a:lnTo>
                    <a:lnTo>
                      <a:pt x="240" y="217"/>
                    </a:lnTo>
                    <a:lnTo>
                      <a:pt x="209" y="2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0" name="Freeform 1612"/>
              <p:cNvSpPr>
                <a:spLocks/>
              </p:cNvSpPr>
              <p:nvPr/>
            </p:nvSpPr>
            <p:spPr bwMode="auto">
              <a:xfrm>
                <a:off x="12074" y="12110"/>
                <a:ext cx="165" cy="102"/>
              </a:xfrm>
              <a:custGeom>
                <a:avLst/>
                <a:gdLst>
                  <a:gd name="T0" fmla="*/ 0 w 165"/>
                  <a:gd name="T1" fmla="*/ 92 h 102"/>
                  <a:gd name="T2" fmla="*/ 8 w 165"/>
                  <a:gd name="T3" fmla="*/ 2 h 102"/>
                  <a:gd name="T4" fmla="*/ 15 w 165"/>
                  <a:gd name="T5" fmla="*/ 0 h 102"/>
                  <a:gd name="T6" fmla="*/ 165 w 165"/>
                  <a:gd name="T7" fmla="*/ 11 h 102"/>
                  <a:gd name="T8" fmla="*/ 159 w 165"/>
                  <a:gd name="T9" fmla="*/ 102 h 102"/>
                  <a:gd name="T10" fmla="*/ 0 w 165"/>
                  <a:gd name="T11" fmla="*/ 92 h 102"/>
                </a:gdLst>
                <a:ahLst/>
                <a:cxnLst>
                  <a:cxn ang="0">
                    <a:pos x="T0" y="T1"/>
                  </a:cxn>
                  <a:cxn ang="0">
                    <a:pos x="T2" y="T3"/>
                  </a:cxn>
                  <a:cxn ang="0">
                    <a:pos x="T4" y="T5"/>
                  </a:cxn>
                  <a:cxn ang="0">
                    <a:pos x="T6" y="T7"/>
                  </a:cxn>
                  <a:cxn ang="0">
                    <a:pos x="T8" y="T9"/>
                  </a:cxn>
                  <a:cxn ang="0">
                    <a:pos x="T10" y="T11"/>
                  </a:cxn>
                </a:cxnLst>
                <a:rect l="0" t="0" r="r" b="b"/>
                <a:pathLst>
                  <a:path w="165" h="102">
                    <a:moveTo>
                      <a:pt x="0" y="92"/>
                    </a:moveTo>
                    <a:lnTo>
                      <a:pt x="8" y="2"/>
                    </a:lnTo>
                    <a:lnTo>
                      <a:pt x="15" y="0"/>
                    </a:lnTo>
                    <a:lnTo>
                      <a:pt x="165" y="11"/>
                    </a:lnTo>
                    <a:lnTo>
                      <a:pt x="159" y="102"/>
                    </a:lnTo>
                    <a:lnTo>
                      <a:pt x="0"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1" name="Freeform 1613"/>
              <p:cNvSpPr>
                <a:spLocks/>
              </p:cNvSpPr>
              <p:nvPr/>
            </p:nvSpPr>
            <p:spPr bwMode="auto">
              <a:xfrm>
                <a:off x="10795" y="11995"/>
                <a:ext cx="233" cy="399"/>
              </a:xfrm>
              <a:custGeom>
                <a:avLst/>
                <a:gdLst>
                  <a:gd name="T0" fmla="*/ 200 w 233"/>
                  <a:gd name="T1" fmla="*/ 399 h 399"/>
                  <a:gd name="T2" fmla="*/ 94 w 233"/>
                  <a:gd name="T3" fmla="*/ 389 h 399"/>
                  <a:gd name="T4" fmla="*/ 100 w 233"/>
                  <a:gd name="T5" fmla="*/ 328 h 399"/>
                  <a:gd name="T6" fmla="*/ 106 w 233"/>
                  <a:gd name="T7" fmla="*/ 284 h 399"/>
                  <a:gd name="T8" fmla="*/ 0 w 233"/>
                  <a:gd name="T9" fmla="*/ 272 h 399"/>
                  <a:gd name="T10" fmla="*/ 18 w 233"/>
                  <a:gd name="T11" fmla="*/ 159 h 399"/>
                  <a:gd name="T12" fmla="*/ 31 w 233"/>
                  <a:gd name="T13" fmla="*/ 161 h 399"/>
                  <a:gd name="T14" fmla="*/ 33 w 233"/>
                  <a:gd name="T15" fmla="*/ 138 h 399"/>
                  <a:gd name="T16" fmla="*/ 50 w 233"/>
                  <a:gd name="T17" fmla="*/ 140 h 399"/>
                  <a:gd name="T18" fmla="*/ 68 w 233"/>
                  <a:gd name="T19" fmla="*/ 0 h 399"/>
                  <a:gd name="T20" fmla="*/ 183 w 233"/>
                  <a:gd name="T21" fmla="*/ 13 h 399"/>
                  <a:gd name="T22" fmla="*/ 185 w 233"/>
                  <a:gd name="T23" fmla="*/ 21 h 399"/>
                  <a:gd name="T24" fmla="*/ 181 w 233"/>
                  <a:gd name="T25" fmla="*/ 28 h 399"/>
                  <a:gd name="T26" fmla="*/ 183 w 233"/>
                  <a:gd name="T27" fmla="*/ 36 h 399"/>
                  <a:gd name="T28" fmla="*/ 190 w 233"/>
                  <a:gd name="T29" fmla="*/ 44 h 399"/>
                  <a:gd name="T30" fmla="*/ 194 w 233"/>
                  <a:gd name="T31" fmla="*/ 53 h 399"/>
                  <a:gd name="T32" fmla="*/ 208 w 233"/>
                  <a:gd name="T33" fmla="*/ 59 h 399"/>
                  <a:gd name="T34" fmla="*/ 212 w 233"/>
                  <a:gd name="T35" fmla="*/ 65 h 399"/>
                  <a:gd name="T36" fmla="*/ 227 w 233"/>
                  <a:gd name="T37" fmla="*/ 67 h 399"/>
                  <a:gd name="T38" fmla="*/ 229 w 233"/>
                  <a:gd name="T39" fmla="*/ 71 h 399"/>
                  <a:gd name="T40" fmla="*/ 229 w 233"/>
                  <a:gd name="T41" fmla="*/ 80 h 399"/>
                  <a:gd name="T42" fmla="*/ 233 w 233"/>
                  <a:gd name="T43" fmla="*/ 86 h 399"/>
                  <a:gd name="T44" fmla="*/ 233 w 233"/>
                  <a:gd name="T45" fmla="*/ 92 h 399"/>
                  <a:gd name="T46" fmla="*/ 225 w 233"/>
                  <a:gd name="T47" fmla="*/ 105 h 399"/>
                  <a:gd name="T48" fmla="*/ 223 w 233"/>
                  <a:gd name="T49" fmla="*/ 124 h 399"/>
                  <a:gd name="T50" fmla="*/ 219 w 233"/>
                  <a:gd name="T51" fmla="*/ 132 h 399"/>
                  <a:gd name="T52" fmla="*/ 217 w 233"/>
                  <a:gd name="T53" fmla="*/ 146 h 399"/>
                  <a:gd name="T54" fmla="*/ 210 w 233"/>
                  <a:gd name="T55" fmla="*/ 153 h 399"/>
                  <a:gd name="T56" fmla="*/ 208 w 233"/>
                  <a:gd name="T57" fmla="*/ 176 h 399"/>
                  <a:gd name="T58" fmla="*/ 214 w 233"/>
                  <a:gd name="T59" fmla="*/ 196 h 399"/>
                  <a:gd name="T60" fmla="*/ 212 w 233"/>
                  <a:gd name="T61" fmla="*/ 215 h 399"/>
                  <a:gd name="T62" fmla="*/ 215 w 233"/>
                  <a:gd name="T63" fmla="*/ 224 h 399"/>
                  <a:gd name="T64" fmla="*/ 212 w 233"/>
                  <a:gd name="T65" fmla="*/ 255 h 399"/>
                  <a:gd name="T66" fmla="*/ 215 w 233"/>
                  <a:gd name="T67" fmla="*/ 255 h 399"/>
                  <a:gd name="T68" fmla="*/ 200 w 233"/>
                  <a:gd name="T69" fmla="*/ 39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3" h="399">
                    <a:moveTo>
                      <a:pt x="200" y="399"/>
                    </a:moveTo>
                    <a:lnTo>
                      <a:pt x="94" y="389"/>
                    </a:lnTo>
                    <a:lnTo>
                      <a:pt x="100" y="328"/>
                    </a:lnTo>
                    <a:lnTo>
                      <a:pt x="106" y="284"/>
                    </a:lnTo>
                    <a:lnTo>
                      <a:pt x="0" y="272"/>
                    </a:lnTo>
                    <a:lnTo>
                      <a:pt x="18" y="159"/>
                    </a:lnTo>
                    <a:lnTo>
                      <a:pt x="31" y="161"/>
                    </a:lnTo>
                    <a:lnTo>
                      <a:pt x="33" y="138"/>
                    </a:lnTo>
                    <a:lnTo>
                      <a:pt x="50" y="140"/>
                    </a:lnTo>
                    <a:lnTo>
                      <a:pt x="68" y="0"/>
                    </a:lnTo>
                    <a:lnTo>
                      <a:pt x="183" y="13"/>
                    </a:lnTo>
                    <a:lnTo>
                      <a:pt x="185" y="21"/>
                    </a:lnTo>
                    <a:lnTo>
                      <a:pt x="181" y="28"/>
                    </a:lnTo>
                    <a:lnTo>
                      <a:pt x="183" y="36"/>
                    </a:lnTo>
                    <a:lnTo>
                      <a:pt x="190" y="44"/>
                    </a:lnTo>
                    <a:lnTo>
                      <a:pt x="194" y="53"/>
                    </a:lnTo>
                    <a:lnTo>
                      <a:pt x="208" y="59"/>
                    </a:lnTo>
                    <a:lnTo>
                      <a:pt x="212" y="65"/>
                    </a:lnTo>
                    <a:lnTo>
                      <a:pt x="227" y="67"/>
                    </a:lnTo>
                    <a:lnTo>
                      <a:pt x="229" y="71"/>
                    </a:lnTo>
                    <a:lnTo>
                      <a:pt x="229" y="80"/>
                    </a:lnTo>
                    <a:lnTo>
                      <a:pt x="233" y="86"/>
                    </a:lnTo>
                    <a:lnTo>
                      <a:pt x="233" y="92"/>
                    </a:lnTo>
                    <a:lnTo>
                      <a:pt x="225" y="105"/>
                    </a:lnTo>
                    <a:lnTo>
                      <a:pt x="223" y="124"/>
                    </a:lnTo>
                    <a:lnTo>
                      <a:pt x="219" y="132"/>
                    </a:lnTo>
                    <a:lnTo>
                      <a:pt x="217" y="146"/>
                    </a:lnTo>
                    <a:lnTo>
                      <a:pt x="210" y="153"/>
                    </a:lnTo>
                    <a:lnTo>
                      <a:pt x="208" y="176"/>
                    </a:lnTo>
                    <a:lnTo>
                      <a:pt x="214" y="196"/>
                    </a:lnTo>
                    <a:lnTo>
                      <a:pt x="212" y="215"/>
                    </a:lnTo>
                    <a:lnTo>
                      <a:pt x="215" y="224"/>
                    </a:lnTo>
                    <a:lnTo>
                      <a:pt x="212" y="255"/>
                    </a:lnTo>
                    <a:lnTo>
                      <a:pt x="215" y="255"/>
                    </a:lnTo>
                    <a:lnTo>
                      <a:pt x="200" y="3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2" name="Freeform 1614"/>
              <p:cNvSpPr>
                <a:spLocks/>
              </p:cNvSpPr>
              <p:nvPr/>
            </p:nvSpPr>
            <p:spPr bwMode="auto">
              <a:xfrm>
                <a:off x="11151" y="12027"/>
                <a:ext cx="332" cy="292"/>
              </a:xfrm>
              <a:custGeom>
                <a:avLst/>
                <a:gdLst>
                  <a:gd name="T0" fmla="*/ 276 w 332"/>
                  <a:gd name="T1" fmla="*/ 292 h 292"/>
                  <a:gd name="T2" fmla="*/ 199 w 332"/>
                  <a:gd name="T3" fmla="*/ 284 h 292"/>
                  <a:gd name="T4" fmla="*/ 190 w 332"/>
                  <a:gd name="T5" fmla="*/ 286 h 292"/>
                  <a:gd name="T6" fmla="*/ 115 w 332"/>
                  <a:gd name="T7" fmla="*/ 277 h 292"/>
                  <a:gd name="T8" fmla="*/ 111 w 332"/>
                  <a:gd name="T9" fmla="*/ 271 h 292"/>
                  <a:gd name="T10" fmla="*/ 107 w 332"/>
                  <a:gd name="T11" fmla="*/ 252 h 292"/>
                  <a:gd name="T12" fmla="*/ 94 w 332"/>
                  <a:gd name="T13" fmla="*/ 242 h 292"/>
                  <a:gd name="T14" fmla="*/ 88 w 332"/>
                  <a:gd name="T15" fmla="*/ 235 h 292"/>
                  <a:gd name="T16" fmla="*/ 82 w 332"/>
                  <a:gd name="T17" fmla="*/ 217 h 292"/>
                  <a:gd name="T18" fmla="*/ 84 w 332"/>
                  <a:gd name="T19" fmla="*/ 202 h 292"/>
                  <a:gd name="T20" fmla="*/ 73 w 332"/>
                  <a:gd name="T21" fmla="*/ 194 h 292"/>
                  <a:gd name="T22" fmla="*/ 73 w 332"/>
                  <a:gd name="T23" fmla="*/ 183 h 292"/>
                  <a:gd name="T24" fmla="*/ 61 w 332"/>
                  <a:gd name="T25" fmla="*/ 179 h 292"/>
                  <a:gd name="T26" fmla="*/ 61 w 332"/>
                  <a:gd name="T27" fmla="*/ 164 h 292"/>
                  <a:gd name="T28" fmla="*/ 42 w 332"/>
                  <a:gd name="T29" fmla="*/ 94 h 292"/>
                  <a:gd name="T30" fmla="*/ 34 w 332"/>
                  <a:gd name="T31" fmla="*/ 91 h 292"/>
                  <a:gd name="T32" fmla="*/ 30 w 332"/>
                  <a:gd name="T33" fmla="*/ 69 h 292"/>
                  <a:gd name="T34" fmla="*/ 23 w 332"/>
                  <a:gd name="T35" fmla="*/ 68 h 292"/>
                  <a:gd name="T36" fmla="*/ 13 w 332"/>
                  <a:gd name="T37" fmla="*/ 58 h 292"/>
                  <a:gd name="T38" fmla="*/ 11 w 332"/>
                  <a:gd name="T39" fmla="*/ 46 h 292"/>
                  <a:gd name="T40" fmla="*/ 13 w 332"/>
                  <a:gd name="T41" fmla="*/ 41 h 292"/>
                  <a:gd name="T42" fmla="*/ 3 w 332"/>
                  <a:gd name="T43" fmla="*/ 31 h 292"/>
                  <a:gd name="T44" fmla="*/ 0 w 332"/>
                  <a:gd name="T45" fmla="*/ 21 h 292"/>
                  <a:gd name="T46" fmla="*/ 0 w 332"/>
                  <a:gd name="T47" fmla="*/ 0 h 292"/>
                  <a:gd name="T48" fmla="*/ 242 w 332"/>
                  <a:gd name="T49" fmla="*/ 27 h 292"/>
                  <a:gd name="T50" fmla="*/ 332 w 332"/>
                  <a:gd name="T51" fmla="*/ 37 h 292"/>
                  <a:gd name="T52" fmla="*/ 309 w 332"/>
                  <a:gd name="T53" fmla="*/ 265 h 292"/>
                  <a:gd name="T54" fmla="*/ 278 w 332"/>
                  <a:gd name="T55" fmla="*/ 263 h 292"/>
                  <a:gd name="T56" fmla="*/ 276 w 332"/>
                  <a:gd name="T57"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2" h="292">
                    <a:moveTo>
                      <a:pt x="276" y="292"/>
                    </a:moveTo>
                    <a:lnTo>
                      <a:pt x="199" y="284"/>
                    </a:lnTo>
                    <a:lnTo>
                      <a:pt x="190" y="286"/>
                    </a:lnTo>
                    <a:lnTo>
                      <a:pt x="115" y="277"/>
                    </a:lnTo>
                    <a:lnTo>
                      <a:pt x="111" y="271"/>
                    </a:lnTo>
                    <a:lnTo>
                      <a:pt x="107" y="252"/>
                    </a:lnTo>
                    <a:lnTo>
                      <a:pt x="94" y="242"/>
                    </a:lnTo>
                    <a:lnTo>
                      <a:pt x="88" y="235"/>
                    </a:lnTo>
                    <a:lnTo>
                      <a:pt x="82" y="217"/>
                    </a:lnTo>
                    <a:lnTo>
                      <a:pt x="84" y="202"/>
                    </a:lnTo>
                    <a:lnTo>
                      <a:pt x="73" y="194"/>
                    </a:lnTo>
                    <a:lnTo>
                      <a:pt x="73" y="183"/>
                    </a:lnTo>
                    <a:lnTo>
                      <a:pt x="61" y="179"/>
                    </a:lnTo>
                    <a:lnTo>
                      <a:pt x="61" y="164"/>
                    </a:lnTo>
                    <a:lnTo>
                      <a:pt x="42" y="94"/>
                    </a:lnTo>
                    <a:lnTo>
                      <a:pt x="34" y="91"/>
                    </a:lnTo>
                    <a:lnTo>
                      <a:pt x="30" y="69"/>
                    </a:lnTo>
                    <a:lnTo>
                      <a:pt x="23" y="68"/>
                    </a:lnTo>
                    <a:lnTo>
                      <a:pt x="13" y="58"/>
                    </a:lnTo>
                    <a:lnTo>
                      <a:pt x="11" y="46"/>
                    </a:lnTo>
                    <a:lnTo>
                      <a:pt x="13" y="41"/>
                    </a:lnTo>
                    <a:lnTo>
                      <a:pt x="3" y="31"/>
                    </a:lnTo>
                    <a:lnTo>
                      <a:pt x="0" y="21"/>
                    </a:lnTo>
                    <a:lnTo>
                      <a:pt x="0" y="0"/>
                    </a:lnTo>
                    <a:lnTo>
                      <a:pt x="242" y="27"/>
                    </a:lnTo>
                    <a:lnTo>
                      <a:pt x="332" y="37"/>
                    </a:lnTo>
                    <a:lnTo>
                      <a:pt x="309" y="265"/>
                    </a:lnTo>
                    <a:lnTo>
                      <a:pt x="278" y="263"/>
                    </a:lnTo>
                    <a:lnTo>
                      <a:pt x="276" y="2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3" name="Freeform 1615"/>
              <p:cNvSpPr>
                <a:spLocks/>
              </p:cNvSpPr>
              <p:nvPr/>
            </p:nvSpPr>
            <p:spPr bwMode="auto">
              <a:xfrm>
                <a:off x="10150" y="11901"/>
                <a:ext cx="258" cy="153"/>
              </a:xfrm>
              <a:custGeom>
                <a:avLst/>
                <a:gdLst>
                  <a:gd name="T0" fmla="*/ 242 w 258"/>
                  <a:gd name="T1" fmla="*/ 153 h 153"/>
                  <a:gd name="T2" fmla="*/ 225 w 258"/>
                  <a:gd name="T3" fmla="*/ 151 h 153"/>
                  <a:gd name="T4" fmla="*/ 227 w 258"/>
                  <a:gd name="T5" fmla="*/ 142 h 153"/>
                  <a:gd name="T6" fmla="*/ 217 w 258"/>
                  <a:gd name="T7" fmla="*/ 140 h 153"/>
                  <a:gd name="T8" fmla="*/ 219 w 258"/>
                  <a:gd name="T9" fmla="*/ 105 h 153"/>
                  <a:gd name="T10" fmla="*/ 210 w 258"/>
                  <a:gd name="T11" fmla="*/ 103 h 153"/>
                  <a:gd name="T12" fmla="*/ 213 w 258"/>
                  <a:gd name="T13" fmla="*/ 80 h 153"/>
                  <a:gd name="T14" fmla="*/ 163 w 258"/>
                  <a:gd name="T15" fmla="*/ 73 h 153"/>
                  <a:gd name="T16" fmla="*/ 160 w 258"/>
                  <a:gd name="T17" fmla="*/ 94 h 153"/>
                  <a:gd name="T18" fmla="*/ 135 w 258"/>
                  <a:gd name="T19" fmla="*/ 109 h 153"/>
                  <a:gd name="T20" fmla="*/ 125 w 258"/>
                  <a:gd name="T21" fmla="*/ 103 h 153"/>
                  <a:gd name="T22" fmla="*/ 127 w 258"/>
                  <a:gd name="T23" fmla="*/ 88 h 153"/>
                  <a:gd name="T24" fmla="*/ 127 w 258"/>
                  <a:gd name="T25" fmla="*/ 80 h 153"/>
                  <a:gd name="T26" fmla="*/ 123 w 258"/>
                  <a:gd name="T27" fmla="*/ 78 h 153"/>
                  <a:gd name="T28" fmla="*/ 115 w 258"/>
                  <a:gd name="T29" fmla="*/ 80 h 153"/>
                  <a:gd name="T30" fmla="*/ 85 w 258"/>
                  <a:gd name="T31" fmla="*/ 82 h 153"/>
                  <a:gd name="T32" fmla="*/ 68 w 258"/>
                  <a:gd name="T33" fmla="*/ 76 h 153"/>
                  <a:gd name="T34" fmla="*/ 58 w 258"/>
                  <a:gd name="T35" fmla="*/ 84 h 153"/>
                  <a:gd name="T36" fmla="*/ 50 w 258"/>
                  <a:gd name="T37" fmla="*/ 84 h 153"/>
                  <a:gd name="T38" fmla="*/ 41 w 258"/>
                  <a:gd name="T39" fmla="*/ 86 h 153"/>
                  <a:gd name="T40" fmla="*/ 25 w 258"/>
                  <a:gd name="T41" fmla="*/ 82 h 153"/>
                  <a:gd name="T42" fmla="*/ 6 w 258"/>
                  <a:gd name="T43" fmla="*/ 69 h 153"/>
                  <a:gd name="T44" fmla="*/ 0 w 258"/>
                  <a:gd name="T45" fmla="*/ 65 h 153"/>
                  <a:gd name="T46" fmla="*/ 8 w 258"/>
                  <a:gd name="T47" fmla="*/ 0 h 153"/>
                  <a:gd name="T48" fmla="*/ 258 w 258"/>
                  <a:gd name="T49" fmla="*/ 36 h 153"/>
                  <a:gd name="T50" fmla="*/ 242 w 258"/>
                  <a:gd name="T5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8" h="153">
                    <a:moveTo>
                      <a:pt x="242" y="153"/>
                    </a:moveTo>
                    <a:lnTo>
                      <a:pt x="225" y="151"/>
                    </a:lnTo>
                    <a:lnTo>
                      <a:pt x="227" y="142"/>
                    </a:lnTo>
                    <a:lnTo>
                      <a:pt x="217" y="140"/>
                    </a:lnTo>
                    <a:lnTo>
                      <a:pt x="219" y="105"/>
                    </a:lnTo>
                    <a:lnTo>
                      <a:pt x="210" y="103"/>
                    </a:lnTo>
                    <a:lnTo>
                      <a:pt x="213" y="80"/>
                    </a:lnTo>
                    <a:lnTo>
                      <a:pt x="163" y="73"/>
                    </a:lnTo>
                    <a:lnTo>
                      <a:pt x="160" y="94"/>
                    </a:lnTo>
                    <a:lnTo>
                      <a:pt x="135" y="109"/>
                    </a:lnTo>
                    <a:lnTo>
                      <a:pt x="125" y="103"/>
                    </a:lnTo>
                    <a:lnTo>
                      <a:pt x="127" y="88"/>
                    </a:lnTo>
                    <a:lnTo>
                      <a:pt x="127" y="80"/>
                    </a:lnTo>
                    <a:lnTo>
                      <a:pt x="123" y="78"/>
                    </a:lnTo>
                    <a:lnTo>
                      <a:pt x="115" y="80"/>
                    </a:lnTo>
                    <a:lnTo>
                      <a:pt x="85" y="82"/>
                    </a:lnTo>
                    <a:lnTo>
                      <a:pt x="68" y="76"/>
                    </a:lnTo>
                    <a:lnTo>
                      <a:pt x="58" y="84"/>
                    </a:lnTo>
                    <a:lnTo>
                      <a:pt x="50" y="84"/>
                    </a:lnTo>
                    <a:lnTo>
                      <a:pt x="41" y="86"/>
                    </a:lnTo>
                    <a:lnTo>
                      <a:pt x="25" y="82"/>
                    </a:lnTo>
                    <a:lnTo>
                      <a:pt x="6" y="69"/>
                    </a:lnTo>
                    <a:lnTo>
                      <a:pt x="0" y="65"/>
                    </a:lnTo>
                    <a:lnTo>
                      <a:pt x="8" y="0"/>
                    </a:lnTo>
                    <a:lnTo>
                      <a:pt x="258" y="36"/>
                    </a:lnTo>
                    <a:lnTo>
                      <a:pt x="242"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4" name="Freeform 1616"/>
              <p:cNvSpPr>
                <a:spLocks/>
              </p:cNvSpPr>
              <p:nvPr/>
            </p:nvSpPr>
            <p:spPr bwMode="auto">
              <a:xfrm>
                <a:off x="16772" y="11989"/>
                <a:ext cx="106" cy="107"/>
              </a:xfrm>
              <a:custGeom>
                <a:avLst/>
                <a:gdLst>
                  <a:gd name="T0" fmla="*/ 106 w 106"/>
                  <a:gd name="T1" fmla="*/ 107 h 107"/>
                  <a:gd name="T2" fmla="*/ 104 w 106"/>
                  <a:gd name="T3" fmla="*/ 107 h 107"/>
                  <a:gd name="T4" fmla="*/ 102 w 106"/>
                  <a:gd name="T5" fmla="*/ 94 h 107"/>
                  <a:gd name="T6" fmla="*/ 12 w 106"/>
                  <a:gd name="T7" fmla="*/ 104 h 107"/>
                  <a:gd name="T8" fmla="*/ 2 w 106"/>
                  <a:gd name="T9" fmla="*/ 31 h 107"/>
                  <a:gd name="T10" fmla="*/ 0 w 106"/>
                  <a:gd name="T11" fmla="*/ 13 h 107"/>
                  <a:gd name="T12" fmla="*/ 106 w 106"/>
                  <a:gd name="T13" fmla="*/ 0 h 107"/>
                </a:gdLst>
                <a:ahLst/>
                <a:cxnLst>
                  <a:cxn ang="0">
                    <a:pos x="T0" y="T1"/>
                  </a:cxn>
                  <a:cxn ang="0">
                    <a:pos x="T2" y="T3"/>
                  </a:cxn>
                  <a:cxn ang="0">
                    <a:pos x="T4" y="T5"/>
                  </a:cxn>
                  <a:cxn ang="0">
                    <a:pos x="T6" y="T7"/>
                  </a:cxn>
                  <a:cxn ang="0">
                    <a:pos x="T8" y="T9"/>
                  </a:cxn>
                  <a:cxn ang="0">
                    <a:pos x="T10" y="T11"/>
                  </a:cxn>
                  <a:cxn ang="0">
                    <a:pos x="T12" y="T13"/>
                  </a:cxn>
                </a:cxnLst>
                <a:rect l="0" t="0" r="r" b="b"/>
                <a:pathLst>
                  <a:path w="106" h="107">
                    <a:moveTo>
                      <a:pt x="106" y="107"/>
                    </a:moveTo>
                    <a:lnTo>
                      <a:pt x="104" y="107"/>
                    </a:lnTo>
                    <a:lnTo>
                      <a:pt x="102" y="94"/>
                    </a:lnTo>
                    <a:lnTo>
                      <a:pt x="12" y="104"/>
                    </a:lnTo>
                    <a:lnTo>
                      <a:pt x="2" y="31"/>
                    </a:lnTo>
                    <a:lnTo>
                      <a:pt x="0" y="13"/>
                    </a:lnTo>
                    <a:lnTo>
                      <a:pt x="10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5" name="Freeform 1617"/>
              <p:cNvSpPr>
                <a:spLocks/>
              </p:cNvSpPr>
              <p:nvPr/>
            </p:nvSpPr>
            <p:spPr bwMode="auto">
              <a:xfrm>
                <a:off x="15411" y="12121"/>
                <a:ext cx="140" cy="169"/>
              </a:xfrm>
              <a:custGeom>
                <a:avLst/>
                <a:gdLst>
                  <a:gd name="T0" fmla="*/ 4 w 140"/>
                  <a:gd name="T1" fmla="*/ 100 h 169"/>
                  <a:gd name="T2" fmla="*/ 0 w 140"/>
                  <a:gd name="T3" fmla="*/ 8 h 169"/>
                  <a:gd name="T4" fmla="*/ 88 w 140"/>
                  <a:gd name="T5" fmla="*/ 2 h 169"/>
                  <a:gd name="T6" fmla="*/ 140 w 140"/>
                  <a:gd name="T7" fmla="*/ 0 h 169"/>
                  <a:gd name="T8" fmla="*/ 138 w 140"/>
                  <a:gd name="T9" fmla="*/ 14 h 169"/>
                  <a:gd name="T10" fmla="*/ 135 w 140"/>
                  <a:gd name="T11" fmla="*/ 20 h 169"/>
                  <a:gd name="T12" fmla="*/ 129 w 140"/>
                  <a:gd name="T13" fmla="*/ 37 h 169"/>
                  <a:gd name="T14" fmla="*/ 117 w 140"/>
                  <a:gd name="T15" fmla="*/ 58 h 169"/>
                  <a:gd name="T16" fmla="*/ 115 w 140"/>
                  <a:gd name="T17" fmla="*/ 66 h 169"/>
                  <a:gd name="T18" fmla="*/ 119 w 140"/>
                  <a:gd name="T19" fmla="*/ 83 h 169"/>
                  <a:gd name="T20" fmla="*/ 121 w 140"/>
                  <a:gd name="T21" fmla="*/ 87 h 169"/>
                  <a:gd name="T22" fmla="*/ 121 w 140"/>
                  <a:gd name="T23" fmla="*/ 94 h 169"/>
                  <a:gd name="T24" fmla="*/ 115 w 140"/>
                  <a:gd name="T25" fmla="*/ 102 h 169"/>
                  <a:gd name="T26" fmla="*/ 104 w 140"/>
                  <a:gd name="T27" fmla="*/ 112 h 169"/>
                  <a:gd name="T28" fmla="*/ 106 w 140"/>
                  <a:gd name="T29" fmla="*/ 119 h 169"/>
                  <a:gd name="T30" fmla="*/ 96 w 140"/>
                  <a:gd name="T31" fmla="*/ 131 h 169"/>
                  <a:gd name="T32" fmla="*/ 96 w 140"/>
                  <a:gd name="T33" fmla="*/ 142 h 169"/>
                  <a:gd name="T34" fmla="*/ 92 w 140"/>
                  <a:gd name="T35" fmla="*/ 148 h 169"/>
                  <a:gd name="T36" fmla="*/ 58 w 140"/>
                  <a:gd name="T37" fmla="*/ 156 h 169"/>
                  <a:gd name="T38" fmla="*/ 40 w 140"/>
                  <a:gd name="T39" fmla="*/ 169 h 169"/>
                  <a:gd name="T40" fmla="*/ 40 w 140"/>
                  <a:gd name="T41" fmla="*/ 142 h 169"/>
                  <a:gd name="T42" fmla="*/ 37 w 140"/>
                  <a:gd name="T43" fmla="*/ 142 h 169"/>
                  <a:gd name="T44" fmla="*/ 37 w 140"/>
                  <a:gd name="T45" fmla="*/ 127 h 169"/>
                  <a:gd name="T46" fmla="*/ 8 w 140"/>
                  <a:gd name="T47" fmla="*/ 129 h 169"/>
                  <a:gd name="T48" fmla="*/ 4 w 140"/>
                  <a:gd name="T49" fmla="*/ 10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0" h="169">
                    <a:moveTo>
                      <a:pt x="4" y="100"/>
                    </a:moveTo>
                    <a:lnTo>
                      <a:pt x="0" y="8"/>
                    </a:lnTo>
                    <a:lnTo>
                      <a:pt x="88" y="2"/>
                    </a:lnTo>
                    <a:lnTo>
                      <a:pt x="140" y="0"/>
                    </a:lnTo>
                    <a:lnTo>
                      <a:pt x="138" y="14"/>
                    </a:lnTo>
                    <a:lnTo>
                      <a:pt x="135" y="20"/>
                    </a:lnTo>
                    <a:lnTo>
                      <a:pt x="129" y="37"/>
                    </a:lnTo>
                    <a:lnTo>
                      <a:pt x="117" y="58"/>
                    </a:lnTo>
                    <a:lnTo>
                      <a:pt x="115" y="66"/>
                    </a:lnTo>
                    <a:lnTo>
                      <a:pt x="119" y="83"/>
                    </a:lnTo>
                    <a:lnTo>
                      <a:pt x="121" y="87"/>
                    </a:lnTo>
                    <a:lnTo>
                      <a:pt x="121" y="94"/>
                    </a:lnTo>
                    <a:lnTo>
                      <a:pt x="115" y="102"/>
                    </a:lnTo>
                    <a:lnTo>
                      <a:pt x="104" y="112"/>
                    </a:lnTo>
                    <a:lnTo>
                      <a:pt x="106" y="119"/>
                    </a:lnTo>
                    <a:lnTo>
                      <a:pt x="96" y="131"/>
                    </a:lnTo>
                    <a:lnTo>
                      <a:pt x="96" y="142"/>
                    </a:lnTo>
                    <a:lnTo>
                      <a:pt x="92" y="148"/>
                    </a:lnTo>
                    <a:lnTo>
                      <a:pt x="58" y="156"/>
                    </a:lnTo>
                    <a:lnTo>
                      <a:pt x="40" y="169"/>
                    </a:lnTo>
                    <a:lnTo>
                      <a:pt x="40" y="142"/>
                    </a:lnTo>
                    <a:lnTo>
                      <a:pt x="37" y="142"/>
                    </a:lnTo>
                    <a:lnTo>
                      <a:pt x="37" y="127"/>
                    </a:lnTo>
                    <a:lnTo>
                      <a:pt x="8" y="129"/>
                    </a:lnTo>
                    <a:lnTo>
                      <a:pt x="4"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6" name="Freeform 1618"/>
              <p:cNvSpPr>
                <a:spLocks/>
              </p:cNvSpPr>
              <p:nvPr/>
            </p:nvSpPr>
            <p:spPr bwMode="auto">
              <a:xfrm>
                <a:off x="16699" y="12020"/>
                <a:ext cx="91" cy="130"/>
              </a:xfrm>
              <a:custGeom>
                <a:avLst/>
                <a:gdLst>
                  <a:gd name="T0" fmla="*/ 16 w 91"/>
                  <a:gd name="T1" fmla="*/ 130 h 130"/>
                  <a:gd name="T2" fmla="*/ 0 w 91"/>
                  <a:gd name="T3" fmla="*/ 11 h 130"/>
                  <a:gd name="T4" fmla="*/ 75 w 91"/>
                  <a:gd name="T5" fmla="*/ 0 h 130"/>
                  <a:gd name="T6" fmla="*/ 85 w 91"/>
                  <a:gd name="T7" fmla="*/ 73 h 130"/>
                  <a:gd name="T8" fmla="*/ 91 w 91"/>
                  <a:gd name="T9" fmla="*/ 123 h 130"/>
                  <a:gd name="T10" fmla="*/ 16 w 91"/>
                  <a:gd name="T11" fmla="*/ 130 h 130"/>
                </a:gdLst>
                <a:ahLst/>
                <a:cxnLst>
                  <a:cxn ang="0">
                    <a:pos x="T0" y="T1"/>
                  </a:cxn>
                  <a:cxn ang="0">
                    <a:pos x="T2" y="T3"/>
                  </a:cxn>
                  <a:cxn ang="0">
                    <a:pos x="T4" y="T5"/>
                  </a:cxn>
                  <a:cxn ang="0">
                    <a:pos x="T6" y="T7"/>
                  </a:cxn>
                  <a:cxn ang="0">
                    <a:pos x="T8" y="T9"/>
                  </a:cxn>
                  <a:cxn ang="0">
                    <a:pos x="T10" y="T11"/>
                  </a:cxn>
                </a:cxnLst>
                <a:rect l="0" t="0" r="r" b="b"/>
                <a:pathLst>
                  <a:path w="91" h="130">
                    <a:moveTo>
                      <a:pt x="16" y="130"/>
                    </a:moveTo>
                    <a:lnTo>
                      <a:pt x="0" y="11"/>
                    </a:lnTo>
                    <a:lnTo>
                      <a:pt x="75" y="0"/>
                    </a:lnTo>
                    <a:lnTo>
                      <a:pt x="85" y="73"/>
                    </a:lnTo>
                    <a:lnTo>
                      <a:pt x="91" y="123"/>
                    </a:lnTo>
                    <a:lnTo>
                      <a:pt x="16"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7" name="Freeform 1619"/>
              <p:cNvSpPr>
                <a:spLocks/>
              </p:cNvSpPr>
              <p:nvPr/>
            </p:nvSpPr>
            <p:spPr bwMode="auto">
              <a:xfrm>
                <a:off x="16611" y="12031"/>
                <a:ext cx="104" cy="131"/>
              </a:xfrm>
              <a:custGeom>
                <a:avLst/>
                <a:gdLst>
                  <a:gd name="T0" fmla="*/ 104 w 104"/>
                  <a:gd name="T1" fmla="*/ 119 h 131"/>
                  <a:gd name="T2" fmla="*/ 73 w 104"/>
                  <a:gd name="T3" fmla="*/ 125 h 131"/>
                  <a:gd name="T4" fmla="*/ 4 w 104"/>
                  <a:gd name="T5" fmla="*/ 131 h 131"/>
                  <a:gd name="T6" fmla="*/ 0 w 104"/>
                  <a:gd name="T7" fmla="*/ 102 h 131"/>
                  <a:gd name="T8" fmla="*/ 31 w 104"/>
                  <a:gd name="T9" fmla="*/ 98 h 131"/>
                  <a:gd name="T10" fmla="*/ 19 w 104"/>
                  <a:gd name="T11" fmla="*/ 10 h 131"/>
                  <a:gd name="T12" fmla="*/ 88 w 104"/>
                  <a:gd name="T13" fmla="*/ 0 h 131"/>
                  <a:gd name="T14" fmla="*/ 104 w 104"/>
                  <a:gd name="T15" fmla="*/ 119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31">
                    <a:moveTo>
                      <a:pt x="104" y="119"/>
                    </a:moveTo>
                    <a:lnTo>
                      <a:pt x="73" y="125"/>
                    </a:lnTo>
                    <a:lnTo>
                      <a:pt x="4" y="131"/>
                    </a:lnTo>
                    <a:lnTo>
                      <a:pt x="0" y="102"/>
                    </a:lnTo>
                    <a:lnTo>
                      <a:pt x="31" y="98"/>
                    </a:lnTo>
                    <a:lnTo>
                      <a:pt x="19" y="10"/>
                    </a:lnTo>
                    <a:lnTo>
                      <a:pt x="88" y="0"/>
                    </a:lnTo>
                    <a:lnTo>
                      <a:pt x="104"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8" name="Freeform 1620"/>
              <p:cNvSpPr>
                <a:spLocks/>
              </p:cNvSpPr>
              <p:nvPr/>
            </p:nvSpPr>
            <p:spPr bwMode="auto">
              <a:xfrm>
                <a:off x="15526" y="12127"/>
                <a:ext cx="169" cy="123"/>
              </a:xfrm>
              <a:custGeom>
                <a:avLst/>
                <a:gdLst>
                  <a:gd name="T0" fmla="*/ 4 w 169"/>
                  <a:gd name="T1" fmla="*/ 77 h 123"/>
                  <a:gd name="T2" fmla="*/ 0 w 169"/>
                  <a:gd name="T3" fmla="*/ 60 h 123"/>
                  <a:gd name="T4" fmla="*/ 2 w 169"/>
                  <a:gd name="T5" fmla="*/ 52 h 123"/>
                  <a:gd name="T6" fmla="*/ 14 w 169"/>
                  <a:gd name="T7" fmla="*/ 31 h 123"/>
                  <a:gd name="T8" fmla="*/ 20 w 169"/>
                  <a:gd name="T9" fmla="*/ 14 h 123"/>
                  <a:gd name="T10" fmla="*/ 131 w 169"/>
                  <a:gd name="T11" fmla="*/ 4 h 123"/>
                  <a:gd name="T12" fmla="*/ 164 w 169"/>
                  <a:gd name="T13" fmla="*/ 0 h 123"/>
                  <a:gd name="T14" fmla="*/ 169 w 169"/>
                  <a:gd name="T15" fmla="*/ 62 h 123"/>
                  <a:gd name="T16" fmla="*/ 154 w 169"/>
                  <a:gd name="T17" fmla="*/ 64 h 123"/>
                  <a:gd name="T18" fmla="*/ 156 w 169"/>
                  <a:gd name="T19" fmla="*/ 94 h 123"/>
                  <a:gd name="T20" fmla="*/ 142 w 169"/>
                  <a:gd name="T21" fmla="*/ 96 h 123"/>
                  <a:gd name="T22" fmla="*/ 142 w 169"/>
                  <a:gd name="T23" fmla="*/ 108 h 123"/>
                  <a:gd name="T24" fmla="*/ 127 w 169"/>
                  <a:gd name="T25" fmla="*/ 110 h 123"/>
                  <a:gd name="T26" fmla="*/ 127 w 169"/>
                  <a:gd name="T27" fmla="*/ 113 h 123"/>
                  <a:gd name="T28" fmla="*/ 117 w 169"/>
                  <a:gd name="T29" fmla="*/ 115 h 123"/>
                  <a:gd name="T30" fmla="*/ 117 w 169"/>
                  <a:gd name="T31" fmla="*/ 119 h 123"/>
                  <a:gd name="T32" fmla="*/ 83 w 169"/>
                  <a:gd name="T33" fmla="*/ 123 h 123"/>
                  <a:gd name="T34" fmla="*/ 81 w 169"/>
                  <a:gd name="T35" fmla="*/ 117 h 123"/>
                  <a:gd name="T36" fmla="*/ 68 w 169"/>
                  <a:gd name="T37" fmla="*/ 117 h 123"/>
                  <a:gd name="T38" fmla="*/ 62 w 169"/>
                  <a:gd name="T39" fmla="*/ 73 h 123"/>
                  <a:gd name="T40" fmla="*/ 4 w 169"/>
                  <a:gd name="T41" fmla="*/ 7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23">
                    <a:moveTo>
                      <a:pt x="4" y="77"/>
                    </a:moveTo>
                    <a:lnTo>
                      <a:pt x="0" y="60"/>
                    </a:lnTo>
                    <a:lnTo>
                      <a:pt x="2" y="52"/>
                    </a:lnTo>
                    <a:lnTo>
                      <a:pt x="14" y="31"/>
                    </a:lnTo>
                    <a:lnTo>
                      <a:pt x="20" y="14"/>
                    </a:lnTo>
                    <a:lnTo>
                      <a:pt x="131" y="4"/>
                    </a:lnTo>
                    <a:lnTo>
                      <a:pt x="164" y="0"/>
                    </a:lnTo>
                    <a:lnTo>
                      <a:pt x="169" y="62"/>
                    </a:lnTo>
                    <a:lnTo>
                      <a:pt x="154" y="64"/>
                    </a:lnTo>
                    <a:lnTo>
                      <a:pt x="156" y="94"/>
                    </a:lnTo>
                    <a:lnTo>
                      <a:pt x="142" y="96"/>
                    </a:lnTo>
                    <a:lnTo>
                      <a:pt x="142" y="108"/>
                    </a:lnTo>
                    <a:lnTo>
                      <a:pt x="127" y="110"/>
                    </a:lnTo>
                    <a:lnTo>
                      <a:pt x="127" y="113"/>
                    </a:lnTo>
                    <a:lnTo>
                      <a:pt x="117" y="115"/>
                    </a:lnTo>
                    <a:lnTo>
                      <a:pt x="117" y="119"/>
                    </a:lnTo>
                    <a:lnTo>
                      <a:pt x="83" y="123"/>
                    </a:lnTo>
                    <a:lnTo>
                      <a:pt x="81" y="117"/>
                    </a:lnTo>
                    <a:lnTo>
                      <a:pt x="68" y="117"/>
                    </a:lnTo>
                    <a:lnTo>
                      <a:pt x="62" y="73"/>
                    </a:lnTo>
                    <a:lnTo>
                      <a:pt x="4"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59" name="Freeform 1621"/>
              <p:cNvSpPr>
                <a:spLocks/>
              </p:cNvSpPr>
              <p:nvPr/>
            </p:nvSpPr>
            <p:spPr bwMode="auto">
              <a:xfrm>
                <a:off x="16306" y="12066"/>
                <a:ext cx="123" cy="126"/>
              </a:xfrm>
              <a:custGeom>
                <a:avLst/>
                <a:gdLst>
                  <a:gd name="T0" fmla="*/ 123 w 123"/>
                  <a:gd name="T1" fmla="*/ 119 h 126"/>
                  <a:gd name="T2" fmla="*/ 69 w 123"/>
                  <a:gd name="T3" fmla="*/ 126 h 126"/>
                  <a:gd name="T4" fmla="*/ 63 w 123"/>
                  <a:gd name="T5" fmla="*/ 82 h 126"/>
                  <a:gd name="T6" fmla="*/ 25 w 123"/>
                  <a:gd name="T7" fmla="*/ 86 h 126"/>
                  <a:gd name="T8" fmla="*/ 23 w 123"/>
                  <a:gd name="T9" fmla="*/ 71 h 126"/>
                  <a:gd name="T10" fmla="*/ 8 w 123"/>
                  <a:gd name="T11" fmla="*/ 73 h 126"/>
                  <a:gd name="T12" fmla="*/ 0 w 123"/>
                  <a:gd name="T13" fmla="*/ 13 h 126"/>
                  <a:gd name="T14" fmla="*/ 29 w 123"/>
                  <a:gd name="T15" fmla="*/ 9 h 126"/>
                  <a:gd name="T16" fmla="*/ 109 w 123"/>
                  <a:gd name="T17" fmla="*/ 0 h 126"/>
                  <a:gd name="T18" fmla="*/ 123 w 123"/>
                  <a:gd name="T19" fmla="*/ 11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26">
                    <a:moveTo>
                      <a:pt x="123" y="119"/>
                    </a:moveTo>
                    <a:lnTo>
                      <a:pt x="69" y="126"/>
                    </a:lnTo>
                    <a:lnTo>
                      <a:pt x="63" y="82"/>
                    </a:lnTo>
                    <a:lnTo>
                      <a:pt x="25" y="86"/>
                    </a:lnTo>
                    <a:lnTo>
                      <a:pt x="23" y="71"/>
                    </a:lnTo>
                    <a:lnTo>
                      <a:pt x="8" y="73"/>
                    </a:lnTo>
                    <a:lnTo>
                      <a:pt x="0" y="13"/>
                    </a:lnTo>
                    <a:lnTo>
                      <a:pt x="29" y="9"/>
                    </a:lnTo>
                    <a:lnTo>
                      <a:pt x="109" y="0"/>
                    </a:lnTo>
                    <a:lnTo>
                      <a:pt x="123"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0" name="Freeform 1622"/>
              <p:cNvSpPr>
                <a:spLocks/>
              </p:cNvSpPr>
              <p:nvPr/>
            </p:nvSpPr>
            <p:spPr bwMode="auto">
              <a:xfrm>
                <a:off x="16173" y="12079"/>
                <a:ext cx="141" cy="133"/>
              </a:xfrm>
              <a:custGeom>
                <a:avLst/>
                <a:gdLst>
                  <a:gd name="T0" fmla="*/ 10 w 141"/>
                  <a:gd name="T1" fmla="*/ 133 h 133"/>
                  <a:gd name="T2" fmla="*/ 4 w 141"/>
                  <a:gd name="T3" fmla="*/ 73 h 133"/>
                  <a:gd name="T4" fmla="*/ 0 w 141"/>
                  <a:gd name="T5" fmla="*/ 39 h 133"/>
                  <a:gd name="T6" fmla="*/ 31 w 141"/>
                  <a:gd name="T7" fmla="*/ 35 h 133"/>
                  <a:gd name="T8" fmla="*/ 27 w 141"/>
                  <a:gd name="T9" fmla="*/ 10 h 133"/>
                  <a:gd name="T10" fmla="*/ 43 w 141"/>
                  <a:gd name="T11" fmla="*/ 8 h 133"/>
                  <a:gd name="T12" fmla="*/ 133 w 141"/>
                  <a:gd name="T13" fmla="*/ 0 h 133"/>
                  <a:gd name="T14" fmla="*/ 141 w 141"/>
                  <a:gd name="T15" fmla="*/ 60 h 133"/>
                  <a:gd name="T16" fmla="*/ 96 w 141"/>
                  <a:gd name="T17" fmla="*/ 64 h 133"/>
                  <a:gd name="T18" fmla="*/ 93 w 141"/>
                  <a:gd name="T19" fmla="*/ 69 h 133"/>
                  <a:gd name="T20" fmla="*/ 91 w 141"/>
                  <a:gd name="T21" fmla="*/ 79 h 133"/>
                  <a:gd name="T22" fmla="*/ 94 w 141"/>
                  <a:gd name="T23" fmla="*/ 88 h 133"/>
                  <a:gd name="T24" fmla="*/ 91 w 141"/>
                  <a:gd name="T25" fmla="*/ 88 h 133"/>
                  <a:gd name="T26" fmla="*/ 94 w 141"/>
                  <a:gd name="T27" fmla="*/ 123 h 133"/>
                  <a:gd name="T28" fmla="*/ 10 w 141"/>
                  <a:gd name="T2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1" h="133">
                    <a:moveTo>
                      <a:pt x="10" y="133"/>
                    </a:moveTo>
                    <a:lnTo>
                      <a:pt x="4" y="73"/>
                    </a:lnTo>
                    <a:lnTo>
                      <a:pt x="0" y="39"/>
                    </a:lnTo>
                    <a:lnTo>
                      <a:pt x="31" y="35"/>
                    </a:lnTo>
                    <a:lnTo>
                      <a:pt x="27" y="10"/>
                    </a:lnTo>
                    <a:lnTo>
                      <a:pt x="43" y="8"/>
                    </a:lnTo>
                    <a:lnTo>
                      <a:pt x="133" y="0"/>
                    </a:lnTo>
                    <a:lnTo>
                      <a:pt x="141" y="60"/>
                    </a:lnTo>
                    <a:lnTo>
                      <a:pt x="96" y="64"/>
                    </a:lnTo>
                    <a:lnTo>
                      <a:pt x="93" y="69"/>
                    </a:lnTo>
                    <a:lnTo>
                      <a:pt x="91" y="79"/>
                    </a:lnTo>
                    <a:lnTo>
                      <a:pt x="94" y="88"/>
                    </a:lnTo>
                    <a:lnTo>
                      <a:pt x="91" y="88"/>
                    </a:lnTo>
                    <a:lnTo>
                      <a:pt x="94" y="123"/>
                    </a:lnTo>
                    <a:lnTo>
                      <a:pt x="10"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1" name="Freeform 1623"/>
              <p:cNvSpPr>
                <a:spLocks/>
              </p:cNvSpPr>
              <p:nvPr/>
            </p:nvSpPr>
            <p:spPr bwMode="auto">
              <a:xfrm>
                <a:off x="13862" y="12204"/>
                <a:ext cx="132" cy="113"/>
              </a:xfrm>
              <a:custGeom>
                <a:avLst/>
                <a:gdLst>
                  <a:gd name="T0" fmla="*/ 128 w 132"/>
                  <a:gd name="T1" fmla="*/ 0 h 113"/>
                  <a:gd name="T2" fmla="*/ 126 w 132"/>
                  <a:gd name="T3" fmla="*/ 61 h 113"/>
                  <a:gd name="T4" fmla="*/ 130 w 132"/>
                  <a:gd name="T5" fmla="*/ 61 h 113"/>
                  <a:gd name="T6" fmla="*/ 132 w 132"/>
                  <a:gd name="T7" fmla="*/ 113 h 113"/>
                  <a:gd name="T8" fmla="*/ 30 w 132"/>
                  <a:gd name="T9" fmla="*/ 113 h 113"/>
                  <a:gd name="T10" fmla="*/ 32 w 132"/>
                  <a:gd name="T11" fmla="*/ 102 h 113"/>
                  <a:gd name="T12" fmla="*/ 28 w 132"/>
                  <a:gd name="T13" fmla="*/ 94 h 113"/>
                  <a:gd name="T14" fmla="*/ 0 w 132"/>
                  <a:gd name="T15" fmla="*/ 63 h 113"/>
                  <a:gd name="T16" fmla="*/ 7 w 132"/>
                  <a:gd name="T17" fmla="*/ 40 h 113"/>
                  <a:gd name="T18" fmla="*/ 9 w 132"/>
                  <a:gd name="T19" fmla="*/ 21 h 113"/>
                  <a:gd name="T20" fmla="*/ 11 w 132"/>
                  <a:gd name="T21" fmla="*/ 13 h 113"/>
                  <a:gd name="T22" fmla="*/ 11 w 132"/>
                  <a:gd name="T23" fmla="*/ 2 h 113"/>
                  <a:gd name="T24" fmla="*/ 128 w 132"/>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13">
                    <a:moveTo>
                      <a:pt x="128" y="0"/>
                    </a:moveTo>
                    <a:lnTo>
                      <a:pt x="126" y="61"/>
                    </a:lnTo>
                    <a:lnTo>
                      <a:pt x="130" y="61"/>
                    </a:lnTo>
                    <a:lnTo>
                      <a:pt x="132" y="113"/>
                    </a:lnTo>
                    <a:lnTo>
                      <a:pt x="30" y="113"/>
                    </a:lnTo>
                    <a:lnTo>
                      <a:pt x="32" y="102"/>
                    </a:lnTo>
                    <a:lnTo>
                      <a:pt x="28" y="94"/>
                    </a:lnTo>
                    <a:lnTo>
                      <a:pt x="0" y="63"/>
                    </a:lnTo>
                    <a:lnTo>
                      <a:pt x="7" y="40"/>
                    </a:lnTo>
                    <a:lnTo>
                      <a:pt x="9" y="21"/>
                    </a:lnTo>
                    <a:lnTo>
                      <a:pt x="11" y="13"/>
                    </a:lnTo>
                    <a:lnTo>
                      <a:pt x="11" y="2"/>
                    </a:lnTo>
                    <a:lnTo>
                      <a:pt x="12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2" name="Freeform 1624"/>
              <p:cNvSpPr>
                <a:spLocks/>
              </p:cNvSpPr>
              <p:nvPr/>
            </p:nvSpPr>
            <p:spPr bwMode="auto">
              <a:xfrm>
                <a:off x="13988" y="12202"/>
                <a:ext cx="127" cy="117"/>
              </a:xfrm>
              <a:custGeom>
                <a:avLst/>
                <a:gdLst>
                  <a:gd name="T0" fmla="*/ 127 w 127"/>
                  <a:gd name="T1" fmla="*/ 117 h 117"/>
                  <a:gd name="T2" fmla="*/ 48 w 127"/>
                  <a:gd name="T3" fmla="*/ 117 h 117"/>
                  <a:gd name="T4" fmla="*/ 6 w 127"/>
                  <a:gd name="T5" fmla="*/ 115 h 117"/>
                  <a:gd name="T6" fmla="*/ 4 w 127"/>
                  <a:gd name="T7" fmla="*/ 63 h 117"/>
                  <a:gd name="T8" fmla="*/ 0 w 127"/>
                  <a:gd name="T9" fmla="*/ 63 h 117"/>
                  <a:gd name="T10" fmla="*/ 2 w 127"/>
                  <a:gd name="T11" fmla="*/ 2 h 117"/>
                  <a:gd name="T12" fmla="*/ 123 w 127"/>
                  <a:gd name="T13" fmla="*/ 0 h 117"/>
                  <a:gd name="T14" fmla="*/ 123 w 127"/>
                  <a:gd name="T15" fmla="*/ 63 h 117"/>
                  <a:gd name="T16" fmla="*/ 127 w 127"/>
                  <a:gd name="T17" fmla="*/ 63 h 117"/>
                  <a:gd name="T18" fmla="*/ 127 w 127"/>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17">
                    <a:moveTo>
                      <a:pt x="127" y="117"/>
                    </a:moveTo>
                    <a:lnTo>
                      <a:pt x="48" y="117"/>
                    </a:lnTo>
                    <a:lnTo>
                      <a:pt x="6" y="115"/>
                    </a:lnTo>
                    <a:lnTo>
                      <a:pt x="4" y="63"/>
                    </a:lnTo>
                    <a:lnTo>
                      <a:pt x="0" y="63"/>
                    </a:lnTo>
                    <a:lnTo>
                      <a:pt x="2" y="2"/>
                    </a:lnTo>
                    <a:lnTo>
                      <a:pt x="123" y="0"/>
                    </a:lnTo>
                    <a:lnTo>
                      <a:pt x="123" y="63"/>
                    </a:lnTo>
                    <a:lnTo>
                      <a:pt x="127" y="63"/>
                    </a:lnTo>
                    <a:lnTo>
                      <a:pt x="127"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3" name="Freeform 1625"/>
              <p:cNvSpPr>
                <a:spLocks/>
              </p:cNvSpPr>
              <p:nvPr/>
            </p:nvSpPr>
            <p:spPr bwMode="auto">
              <a:xfrm>
                <a:off x="14111" y="12202"/>
                <a:ext cx="119" cy="117"/>
              </a:xfrm>
              <a:custGeom>
                <a:avLst/>
                <a:gdLst>
                  <a:gd name="T0" fmla="*/ 119 w 119"/>
                  <a:gd name="T1" fmla="*/ 0 h 117"/>
                  <a:gd name="T2" fmla="*/ 119 w 119"/>
                  <a:gd name="T3" fmla="*/ 117 h 117"/>
                  <a:gd name="T4" fmla="*/ 79 w 119"/>
                  <a:gd name="T5" fmla="*/ 117 h 117"/>
                  <a:gd name="T6" fmla="*/ 4 w 119"/>
                  <a:gd name="T7" fmla="*/ 117 h 117"/>
                  <a:gd name="T8" fmla="*/ 4 w 119"/>
                  <a:gd name="T9" fmla="*/ 63 h 117"/>
                  <a:gd name="T10" fmla="*/ 0 w 119"/>
                  <a:gd name="T11" fmla="*/ 63 h 117"/>
                  <a:gd name="T12" fmla="*/ 0 w 119"/>
                  <a:gd name="T13" fmla="*/ 0 h 117"/>
                  <a:gd name="T14" fmla="*/ 119 w 119"/>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7">
                    <a:moveTo>
                      <a:pt x="119" y="0"/>
                    </a:moveTo>
                    <a:lnTo>
                      <a:pt x="119" y="117"/>
                    </a:lnTo>
                    <a:lnTo>
                      <a:pt x="79" y="117"/>
                    </a:lnTo>
                    <a:lnTo>
                      <a:pt x="4" y="117"/>
                    </a:lnTo>
                    <a:lnTo>
                      <a:pt x="4" y="63"/>
                    </a:lnTo>
                    <a:lnTo>
                      <a:pt x="0" y="63"/>
                    </a:lnTo>
                    <a:lnTo>
                      <a:pt x="0" y="0"/>
                    </a:lnTo>
                    <a:lnTo>
                      <a:pt x="11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4" name="Freeform 1626"/>
              <p:cNvSpPr>
                <a:spLocks/>
              </p:cNvSpPr>
              <p:nvPr/>
            </p:nvSpPr>
            <p:spPr bwMode="auto">
              <a:xfrm>
                <a:off x="14230" y="12200"/>
                <a:ext cx="125" cy="119"/>
              </a:xfrm>
              <a:custGeom>
                <a:avLst/>
                <a:gdLst>
                  <a:gd name="T0" fmla="*/ 66 w 125"/>
                  <a:gd name="T1" fmla="*/ 119 h 119"/>
                  <a:gd name="T2" fmla="*/ 0 w 125"/>
                  <a:gd name="T3" fmla="*/ 119 h 119"/>
                  <a:gd name="T4" fmla="*/ 0 w 125"/>
                  <a:gd name="T5" fmla="*/ 2 h 119"/>
                  <a:gd name="T6" fmla="*/ 123 w 125"/>
                  <a:gd name="T7" fmla="*/ 0 h 119"/>
                  <a:gd name="T8" fmla="*/ 125 w 125"/>
                  <a:gd name="T9" fmla="*/ 117 h 119"/>
                  <a:gd name="T10" fmla="*/ 66 w 125"/>
                  <a:gd name="T11" fmla="*/ 119 h 119"/>
                </a:gdLst>
                <a:ahLst/>
                <a:cxnLst>
                  <a:cxn ang="0">
                    <a:pos x="T0" y="T1"/>
                  </a:cxn>
                  <a:cxn ang="0">
                    <a:pos x="T2" y="T3"/>
                  </a:cxn>
                  <a:cxn ang="0">
                    <a:pos x="T4" y="T5"/>
                  </a:cxn>
                  <a:cxn ang="0">
                    <a:pos x="T6" y="T7"/>
                  </a:cxn>
                  <a:cxn ang="0">
                    <a:pos x="T8" y="T9"/>
                  </a:cxn>
                  <a:cxn ang="0">
                    <a:pos x="T10" y="T11"/>
                  </a:cxn>
                </a:cxnLst>
                <a:rect l="0" t="0" r="r" b="b"/>
                <a:pathLst>
                  <a:path w="125" h="119">
                    <a:moveTo>
                      <a:pt x="66" y="119"/>
                    </a:moveTo>
                    <a:lnTo>
                      <a:pt x="0" y="119"/>
                    </a:lnTo>
                    <a:lnTo>
                      <a:pt x="0" y="2"/>
                    </a:lnTo>
                    <a:lnTo>
                      <a:pt x="123" y="0"/>
                    </a:lnTo>
                    <a:lnTo>
                      <a:pt x="125" y="117"/>
                    </a:lnTo>
                    <a:lnTo>
                      <a:pt x="66"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5" name="Freeform 1627"/>
              <p:cNvSpPr>
                <a:spLocks/>
              </p:cNvSpPr>
              <p:nvPr/>
            </p:nvSpPr>
            <p:spPr bwMode="auto">
              <a:xfrm>
                <a:off x="14714" y="12187"/>
                <a:ext cx="123" cy="113"/>
              </a:xfrm>
              <a:custGeom>
                <a:avLst/>
                <a:gdLst>
                  <a:gd name="T0" fmla="*/ 4 w 123"/>
                  <a:gd name="T1" fmla="*/ 113 h 113"/>
                  <a:gd name="T2" fmla="*/ 0 w 123"/>
                  <a:gd name="T3" fmla="*/ 4 h 113"/>
                  <a:gd name="T4" fmla="*/ 121 w 123"/>
                  <a:gd name="T5" fmla="*/ 0 h 113"/>
                  <a:gd name="T6" fmla="*/ 123 w 123"/>
                  <a:gd name="T7" fmla="*/ 105 h 113"/>
                  <a:gd name="T8" fmla="*/ 79 w 123"/>
                  <a:gd name="T9" fmla="*/ 107 h 113"/>
                  <a:gd name="T10" fmla="*/ 4 w 123"/>
                  <a:gd name="T11" fmla="*/ 113 h 113"/>
                </a:gdLst>
                <a:ahLst/>
                <a:cxnLst>
                  <a:cxn ang="0">
                    <a:pos x="T0" y="T1"/>
                  </a:cxn>
                  <a:cxn ang="0">
                    <a:pos x="T2" y="T3"/>
                  </a:cxn>
                  <a:cxn ang="0">
                    <a:pos x="T4" y="T5"/>
                  </a:cxn>
                  <a:cxn ang="0">
                    <a:pos x="T6" y="T7"/>
                  </a:cxn>
                  <a:cxn ang="0">
                    <a:pos x="T8" y="T9"/>
                  </a:cxn>
                  <a:cxn ang="0">
                    <a:pos x="T10" y="T11"/>
                  </a:cxn>
                </a:cxnLst>
                <a:rect l="0" t="0" r="r" b="b"/>
                <a:pathLst>
                  <a:path w="123" h="113">
                    <a:moveTo>
                      <a:pt x="4" y="113"/>
                    </a:moveTo>
                    <a:lnTo>
                      <a:pt x="0" y="4"/>
                    </a:lnTo>
                    <a:lnTo>
                      <a:pt x="121" y="0"/>
                    </a:lnTo>
                    <a:lnTo>
                      <a:pt x="123" y="105"/>
                    </a:lnTo>
                    <a:lnTo>
                      <a:pt x="79" y="107"/>
                    </a:lnTo>
                    <a:lnTo>
                      <a:pt x="4"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6" name="Freeform 1628"/>
              <p:cNvSpPr>
                <a:spLocks/>
              </p:cNvSpPr>
              <p:nvPr/>
            </p:nvSpPr>
            <p:spPr bwMode="auto">
              <a:xfrm>
                <a:off x="14835" y="12183"/>
                <a:ext cx="129" cy="109"/>
              </a:xfrm>
              <a:custGeom>
                <a:avLst/>
                <a:gdLst>
                  <a:gd name="T0" fmla="*/ 2 w 129"/>
                  <a:gd name="T1" fmla="*/ 109 h 109"/>
                  <a:gd name="T2" fmla="*/ 0 w 129"/>
                  <a:gd name="T3" fmla="*/ 4 h 109"/>
                  <a:gd name="T4" fmla="*/ 123 w 129"/>
                  <a:gd name="T5" fmla="*/ 0 h 109"/>
                  <a:gd name="T6" fmla="*/ 125 w 129"/>
                  <a:gd name="T7" fmla="*/ 31 h 109"/>
                  <a:gd name="T8" fmla="*/ 129 w 129"/>
                  <a:gd name="T9" fmla="*/ 107 h 109"/>
                  <a:gd name="T10" fmla="*/ 121 w 129"/>
                  <a:gd name="T11" fmla="*/ 102 h 109"/>
                  <a:gd name="T12" fmla="*/ 67 w 129"/>
                  <a:gd name="T13" fmla="*/ 104 h 109"/>
                  <a:gd name="T14" fmla="*/ 2 w 129"/>
                  <a:gd name="T15" fmla="*/ 109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09">
                    <a:moveTo>
                      <a:pt x="2" y="109"/>
                    </a:moveTo>
                    <a:lnTo>
                      <a:pt x="0" y="4"/>
                    </a:lnTo>
                    <a:lnTo>
                      <a:pt x="123" y="0"/>
                    </a:lnTo>
                    <a:lnTo>
                      <a:pt x="125" y="31"/>
                    </a:lnTo>
                    <a:lnTo>
                      <a:pt x="129" y="107"/>
                    </a:lnTo>
                    <a:lnTo>
                      <a:pt x="121" y="102"/>
                    </a:lnTo>
                    <a:lnTo>
                      <a:pt x="67" y="104"/>
                    </a:lnTo>
                    <a:lnTo>
                      <a:pt x="2"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7" name="Freeform 1629"/>
              <p:cNvSpPr>
                <a:spLocks/>
              </p:cNvSpPr>
              <p:nvPr/>
            </p:nvSpPr>
            <p:spPr bwMode="auto">
              <a:xfrm>
                <a:off x="14353" y="12198"/>
                <a:ext cx="121" cy="119"/>
              </a:xfrm>
              <a:custGeom>
                <a:avLst/>
                <a:gdLst>
                  <a:gd name="T0" fmla="*/ 2 w 121"/>
                  <a:gd name="T1" fmla="*/ 119 h 119"/>
                  <a:gd name="T2" fmla="*/ 0 w 121"/>
                  <a:gd name="T3" fmla="*/ 2 h 119"/>
                  <a:gd name="T4" fmla="*/ 119 w 121"/>
                  <a:gd name="T5" fmla="*/ 0 h 119"/>
                  <a:gd name="T6" fmla="*/ 121 w 121"/>
                  <a:gd name="T7" fmla="*/ 113 h 119"/>
                  <a:gd name="T8" fmla="*/ 64 w 121"/>
                  <a:gd name="T9" fmla="*/ 115 h 119"/>
                  <a:gd name="T10" fmla="*/ 2 w 121"/>
                  <a:gd name="T11" fmla="*/ 119 h 119"/>
                </a:gdLst>
                <a:ahLst/>
                <a:cxnLst>
                  <a:cxn ang="0">
                    <a:pos x="T0" y="T1"/>
                  </a:cxn>
                  <a:cxn ang="0">
                    <a:pos x="T2" y="T3"/>
                  </a:cxn>
                  <a:cxn ang="0">
                    <a:pos x="T4" y="T5"/>
                  </a:cxn>
                  <a:cxn ang="0">
                    <a:pos x="T6" y="T7"/>
                  </a:cxn>
                  <a:cxn ang="0">
                    <a:pos x="T8" y="T9"/>
                  </a:cxn>
                  <a:cxn ang="0">
                    <a:pos x="T10" y="T11"/>
                  </a:cxn>
                </a:cxnLst>
                <a:rect l="0" t="0" r="r" b="b"/>
                <a:pathLst>
                  <a:path w="121" h="119">
                    <a:moveTo>
                      <a:pt x="2" y="119"/>
                    </a:moveTo>
                    <a:lnTo>
                      <a:pt x="0" y="2"/>
                    </a:lnTo>
                    <a:lnTo>
                      <a:pt x="119" y="0"/>
                    </a:lnTo>
                    <a:lnTo>
                      <a:pt x="121" y="113"/>
                    </a:lnTo>
                    <a:lnTo>
                      <a:pt x="64" y="115"/>
                    </a:lnTo>
                    <a:lnTo>
                      <a:pt x="2"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8" name="Freeform 1630"/>
              <p:cNvSpPr>
                <a:spLocks/>
              </p:cNvSpPr>
              <p:nvPr/>
            </p:nvSpPr>
            <p:spPr bwMode="auto">
              <a:xfrm>
                <a:off x="14472" y="12194"/>
                <a:ext cx="125" cy="117"/>
              </a:xfrm>
              <a:custGeom>
                <a:avLst/>
                <a:gdLst>
                  <a:gd name="T0" fmla="*/ 54 w 125"/>
                  <a:gd name="T1" fmla="*/ 116 h 117"/>
                  <a:gd name="T2" fmla="*/ 2 w 125"/>
                  <a:gd name="T3" fmla="*/ 117 h 117"/>
                  <a:gd name="T4" fmla="*/ 0 w 125"/>
                  <a:gd name="T5" fmla="*/ 4 h 117"/>
                  <a:gd name="T6" fmla="*/ 123 w 125"/>
                  <a:gd name="T7" fmla="*/ 0 h 117"/>
                  <a:gd name="T8" fmla="*/ 125 w 125"/>
                  <a:gd name="T9" fmla="*/ 112 h 117"/>
                  <a:gd name="T10" fmla="*/ 54 w 125"/>
                  <a:gd name="T11" fmla="*/ 116 h 117"/>
                </a:gdLst>
                <a:ahLst/>
                <a:cxnLst>
                  <a:cxn ang="0">
                    <a:pos x="T0" y="T1"/>
                  </a:cxn>
                  <a:cxn ang="0">
                    <a:pos x="T2" y="T3"/>
                  </a:cxn>
                  <a:cxn ang="0">
                    <a:pos x="T4" y="T5"/>
                  </a:cxn>
                  <a:cxn ang="0">
                    <a:pos x="T6" y="T7"/>
                  </a:cxn>
                  <a:cxn ang="0">
                    <a:pos x="T8" y="T9"/>
                  </a:cxn>
                  <a:cxn ang="0">
                    <a:pos x="T10" y="T11"/>
                  </a:cxn>
                </a:cxnLst>
                <a:rect l="0" t="0" r="r" b="b"/>
                <a:pathLst>
                  <a:path w="125" h="117">
                    <a:moveTo>
                      <a:pt x="54" y="116"/>
                    </a:moveTo>
                    <a:lnTo>
                      <a:pt x="2" y="117"/>
                    </a:lnTo>
                    <a:lnTo>
                      <a:pt x="0" y="4"/>
                    </a:lnTo>
                    <a:lnTo>
                      <a:pt x="123" y="0"/>
                    </a:lnTo>
                    <a:lnTo>
                      <a:pt x="125" y="112"/>
                    </a:lnTo>
                    <a:lnTo>
                      <a:pt x="54"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69" name="Freeform 1631"/>
              <p:cNvSpPr>
                <a:spLocks/>
              </p:cNvSpPr>
              <p:nvPr/>
            </p:nvSpPr>
            <p:spPr bwMode="auto">
              <a:xfrm>
                <a:off x="14595" y="12191"/>
                <a:ext cx="123" cy="115"/>
              </a:xfrm>
              <a:custGeom>
                <a:avLst/>
                <a:gdLst>
                  <a:gd name="T0" fmla="*/ 2 w 123"/>
                  <a:gd name="T1" fmla="*/ 115 h 115"/>
                  <a:gd name="T2" fmla="*/ 0 w 123"/>
                  <a:gd name="T3" fmla="*/ 3 h 115"/>
                  <a:gd name="T4" fmla="*/ 119 w 123"/>
                  <a:gd name="T5" fmla="*/ 0 h 115"/>
                  <a:gd name="T6" fmla="*/ 123 w 123"/>
                  <a:gd name="T7" fmla="*/ 109 h 115"/>
                  <a:gd name="T8" fmla="*/ 104 w 123"/>
                  <a:gd name="T9" fmla="*/ 111 h 115"/>
                  <a:gd name="T10" fmla="*/ 2 w 123"/>
                  <a:gd name="T11" fmla="*/ 115 h 115"/>
                </a:gdLst>
                <a:ahLst/>
                <a:cxnLst>
                  <a:cxn ang="0">
                    <a:pos x="T0" y="T1"/>
                  </a:cxn>
                  <a:cxn ang="0">
                    <a:pos x="T2" y="T3"/>
                  </a:cxn>
                  <a:cxn ang="0">
                    <a:pos x="T4" y="T5"/>
                  </a:cxn>
                  <a:cxn ang="0">
                    <a:pos x="T6" y="T7"/>
                  </a:cxn>
                  <a:cxn ang="0">
                    <a:pos x="T8" y="T9"/>
                  </a:cxn>
                  <a:cxn ang="0">
                    <a:pos x="T10" y="T11"/>
                  </a:cxn>
                </a:cxnLst>
                <a:rect l="0" t="0" r="r" b="b"/>
                <a:pathLst>
                  <a:path w="123" h="115">
                    <a:moveTo>
                      <a:pt x="2" y="115"/>
                    </a:moveTo>
                    <a:lnTo>
                      <a:pt x="0" y="3"/>
                    </a:lnTo>
                    <a:lnTo>
                      <a:pt x="119" y="0"/>
                    </a:lnTo>
                    <a:lnTo>
                      <a:pt x="123" y="109"/>
                    </a:lnTo>
                    <a:lnTo>
                      <a:pt x="104" y="111"/>
                    </a:lnTo>
                    <a:lnTo>
                      <a:pt x="2"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0" name="Freeform 1632"/>
              <p:cNvSpPr>
                <a:spLocks/>
              </p:cNvSpPr>
              <p:nvPr/>
            </p:nvSpPr>
            <p:spPr bwMode="auto">
              <a:xfrm>
                <a:off x="10072" y="11970"/>
                <a:ext cx="320" cy="507"/>
              </a:xfrm>
              <a:custGeom>
                <a:avLst/>
                <a:gdLst>
                  <a:gd name="T0" fmla="*/ 270 w 320"/>
                  <a:gd name="T1" fmla="*/ 436 h 507"/>
                  <a:gd name="T2" fmla="*/ 263 w 320"/>
                  <a:gd name="T3" fmla="*/ 485 h 507"/>
                  <a:gd name="T4" fmla="*/ 257 w 320"/>
                  <a:gd name="T5" fmla="*/ 484 h 507"/>
                  <a:gd name="T6" fmla="*/ 257 w 320"/>
                  <a:gd name="T7" fmla="*/ 487 h 507"/>
                  <a:gd name="T8" fmla="*/ 253 w 320"/>
                  <a:gd name="T9" fmla="*/ 487 h 507"/>
                  <a:gd name="T10" fmla="*/ 253 w 320"/>
                  <a:gd name="T11" fmla="*/ 489 h 507"/>
                  <a:gd name="T12" fmla="*/ 249 w 320"/>
                  <a:gd name="T13" fmla="*/ 489 h 507"/>
                  <a:gd name="T14" fmla="*/ 249 w 320"/>
                  <a:gd name="T15" fmla="*/ 493 h 507"/>
                  <a:gd name="T16" fmla="*/ 245 w 320"/>
                  <a:gd name="T17" fmla="*/ 491 h 507"/>
                  <a:gd name="T18" fmla="*/ 243 w 320"/>
                  <a:gd name="T19" fmla="*/ 505 h 507"/>
                  <a:gd name="T20" fmla="*/ 238 w 320"/>
                  <a:gd name="T21" fmla="*/ 505 h 507"/>
                  <a:gd name="T22" fmla="*/ 238 w 320"/>
                  <a:gd name="T23" fmla="*/ 507 h 507"/>
                  <a:gd name="T24" fmla="*/ 5 w 320"/>
                  <a:gd name="T25" fmla="*/ 470 h 507"/>
                  <a:gd name="T26" fmla="*/ 7 w 320"/>
                  <a:gd name="T27" fmla="*/ 460 h 507"/>
                  <a:gd name="T28" fmla="*/ 0 w 320"/>
                  <a:gd name="T29" fmla="*/ 445 h 507"/>
                  <a:gd name="T30" fmla="*/ 5 w 320"/>
                  <a:gd name="T31" fmla="*/ 441 h 507"/>
                  <a:gd name="T32" fmla="*/ 5 w 320"/>
                  <a:gd name="T33" fmla="*/ 432 h 507"/>
                  <a:gd name="T34" fmla="*/ 9 w 320"/>
                  <a:gd name="T35" fmla="*/ 428 h 507"/>
                  <a:gd name="T36" fmla="*/ 9 w 320"/>
                  <a:gd name="T37" fmla="*/ 422 h 507"/>
                  <a:gd name="T38" fmla="*/ 19 w 320"/>
                  <a:gd name="T39" fmla="*/ 412 h 507"/>
                  <a:gd name="T40" fmla="*/ 17 w 320"/>
                  <a:gd name="T41" fmla="*/ 409 h 507"/>
                  <a:gd name="T42" fmla="*/ 23 w 320"/>
                  <a:gd name="T43" fmla="*/ 405 h 507"/>
                  <a:gd name="T44" fmla="*/ 25 w 320"/>
                  <a:gd name="T45" fmla="*/ 397 h 507"/>
                  <a:gd name="T46" fmla="*/ 19 w 320"/>
                  <a:gd name="T47" fmla="*/ 395 h 507"/>
                  <a:gd name="T48" fmla="*/ 28 w 320"/>
                  <a:gd name="T49" fmla="*/ 388 h 507"/>
                  <a:gd name="T50" fmla="*/ 27 w 320"/>
                  <a:gd name="T51" fmla="*/ 378 h 507"/>
                  <a:gd name="T52" fmla="*/ 32 w 320"/>
                  <a:gd name="T53" fmla="*/ 376 h 507"/>
                  <a:gd name="T54" fmla="*/ 36 w 320"/>
                  <a:gd name="T55" fmla="*/ 384 h 507"/>
                  <a:gd name="T56" fmla="*/ 36 w 320"/>
                  <a:gd name="T57" fmla="*/ 378 h 507"/>
                  <a:gd name="T58" fmla="*/ 44 w 320"/>
                  <a:gd name="T59" fmla="*/ 372 h 507"/>
                  <a:gd name="T60" fmla="*/ 46 w 320"/>
                  <a:gd name="T61" fmla="*/ 363 h 507"/>
                  <a:gd name="T62" fmla="*/ 46 w 320"/>
                  <a:gd name="T63" fmla="*/ 355 h 507"/>
                  <a:gd name="T64" fmla="*/ 50 w 320"/>
                  <a:gd name="T65" fmla="*/ 359 h 507"/>
                  <a:gd name="T66" fmla="*/ 55 w 320"/>
                  <a:gd name="T67" fmla="*/ 357 h 507"/>
                  <a:gd name="T68" fmla="*/ 59 w 320"/>
                  <a:gd name="T69" fmla="*/ 359 h 507"/>
                  <a:gd name="T70" fmla="*/ 61 w 320"/>
                  <a:gd name="T71" fmla="*/ 357 h 507"/>
                  <a:gd name="T72" fmla="*/ 57 w 320"/>
                  <a:gd name="T73" fmla="*/ 351 h 507"/>
                  <a:gd name="T74" fmla="*/ 32 w 320"/>
                  <a:gd name="T75" fmla="*/ 347 h 507"/>
                  <a:gd name="T76" fmla="*/ 84 w 320"/>
                  <a:gd name="T77" fmla="*/ 0 h 507"/>
                  <a:gd name="T78" fmla="*/ 103 w 320"/>
                  <a:gd name="T79" fmla="*/ 13 h 507"/>
                  <a:gd name="T80" fmla="*/ 119 w 320"/>
                  <a:gd name="T81" fmla="*/ 17 h 507"/>
                  <a:gd name="T82" fmla="*/ 128 w 320"/>
                  <a:gd name="T83" fmla="*/ 15 h 507"/>
                  <a:gd name="T84" fmla="*/ 136 w 320"/>
                  <a:gd name="T85" fmla="*/ 15 h 507"/>
                  <a:gd name="T86" fmla="*/ 146 w 320"/>
                  <a:gd name="T87" fmla="*/ 7 h 507"/>
                  <a:gd name="T88" fmla="*/ 163 w 320"/>
                  <a:gd name="T89" fmla="*/ 13 h 507"/>
                  <a:gd name="T90" fmla="*/ 193 w 320"/>
                  <a:gd name="T91" fmla="*/ 11 h 507"/>
                  <a:gd name="T92" fmla="*/ 201 w 320"/>
                  <a:gd name="T93" fmla="*/ 9 h 507"/>
                  <a:gd name="T94" fmla="*/ 205 w 320"/>
                  <a:gd name="T95" fmla="*/ 11 h 507"/>
                  <a:gd name="T96" fmla="*/ 205 w 320"/>
                  <a:gd name="T97" fmla="*/ 19 h 507"/>
                  <a:gd name="T98" fmla="*/ 203 w 320"/>
                  <a:gd name="T99" fmla="*/ 34 h 507"/>
                  <a:gd name="T100" fmla="*/ 213 w 320"/>
                  <a:gd name="T101" fmla="*/ 40 h 507"/>
                  <a:gd name="T102" fmla="*/ 238 w 320"/>
                  <a:gd name="T103" fmla="*/ 25 h 507"/>
                  <a:gd name="T104" fmla="*/ 241 w 320"/>
                  <a:gd name="T105" fmla="*/ 4 h 507"/>
                  <a:gd name="T106" fmla="*/ 291 w 320"/>
                  <a:gd name="T107" fmla="*/ 11 h 507"/>
                  <a:gd name="T108" fmla="*/ 288 w 320"/>
                  <a:gd name="T109" fmla="*/ 34 h 507"/>
                  <a:gd name="T110" fmla="*/ 297 w 320"/>
                  <a:gd name="T111" fmla="*/ 36 h 507"/>
                  <a:gd name="T112" fmla="*/ 295 w 320"/>
                  <a:gd name="T113" fmla="*/ 71 h 507"/>
                  <a:gd name="T114" fmla="*/ 305 w 320"/>
                  <a:gd name="T115" fmla="*/ 73 h 507"/>
                  <a:gd name="T116" fmla="*/ 303 w 320"/>
                  <a:gd name="T117" fmla="*/ 82 h 507"/>
                  <a:gd name="T118" fmla="*/ 320 w 320"/>
                  <a:gd name="T119" fmla="*/ 84 h 507"/>
                  <a:gd name="T120" fmla="*/ 297 w 320"/>
                  <a:gd name="T121" fmla="*/ 242 h 507"/>
                  <a:gd name="T122" fmla="*/ 270 w 320"/>
                  <a:gd name="T123" fmla="*/ 436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0" h="507">
                    <a:moveTo>
                      <a:pt x="270" y="436"/>
                    </a:moveTo>
                    <a:lnTo>
                      <a:pt x="263" y="485"/>
                    </a:lnTo>
                    <a:lnTo>
                      <a:pt x="257" y="484"/>
                    </a:lnTo>
                    <a:lnTo>
                      <a:pt x="257" y="487"/>
                    </a:lnTo>
                    <a:lnTo>
                      <a:pt x="253" y="487"/>
                    </a:lnTo>
                    <a:lnTo>
                      <a:pt x="253" y="489"/>
                    </a:lnTo>
                    <a:lnTo>
                      <a:pt x="249" y="489"/>
                    </a:lnTo>
                    <a:lnTo>
                      <a:pt x="249" y="493"/>
                    </a:lnTo>
                    <a:lnTo>
                      <a:pt x="245" y="491"/>
                    </a:lnTo>
                    <a:lnTo>
                      <a:pt x="243" y="505"/>
                    </a:lnTo>
                    <a:lnTo>
                      <a:pt x="238" y="505"/>
                    </a:lnTo>
                    <a:lnTo>
                      <a:pt x="238" y="507"/>
                    </a:lnTo>
                    <a:lnTo>
                      <a:pt x="5" y="470"/>
                    </a:lnTo>
                    <a:lnTo>
                      <a:pt x="7" y="460"/>
                    </a:lnTo>
                    <a:lnTo>
                      <a:pt x="0" y="445"/>
                    </a:lnTo>
                    <a:lnTo>
                      <a:pt x="5" y="441"/>
                    </a:lnTo>
                    <a:lnTo>
                      <a:pt x="5" y="432"/>
                    </a:lnTo>
                    <a:lnTo>
                      <a:pt x="9" y="428"/>
                    </a:lnTo>
                    <a:lnTo>
                      <a:pt x="9" y="422"/>
                    </a:lnTo>
                    <a:lnTo>
                      <a:pt x="19" y="412"/>
                    </a:lnTo>
                    <a:lnTo>
                      <a:pt x="17" y="409"/>
                    </a:lnTo>
                    <a:lnTo>
                      <a:pt x="23" y="405"/>
                    </a:lnTo>
                    <a:lnTo>
                      <a:pt x="25" y="397"/>
                    </a:lnTo>
                    <a:lnTo>
                      <a:pt x="19" y="395"/>
                    </a:lnTo>
                    <a:lnTo>
                      <a:pt x="28" y="388"/>
                    </a:lnTo>
                    <a:lnTo>
                      <a:pt x="27" y="378"/>
                    </a:lnTo>
                    <a:lnTo>
                      <a:pt x="32" y="376"/>
                    </a:lnTo>
                    <a:lnTo>
                      <a:pt x="36" y="384"/>
                    </a:lnTo>
                    <a:lnTo>
                      <a:pt x="36" y="378"/>
                    </a:lnTo>
                    <a:lnTo>
                      <a:pt x="44" y="372"/>
                    </a:lnTo>
                    <a:lnTo>
                      <a:pt x="46" y="363"/>
                    </a:lnTo>
                    <a:lnTo>
                      <a:pt x="46" y="355"/>
                    </a:lnTo>
                    <a:lnTo>
                      <a:pt x="50" y="359"/>
                    </a:lnTo>
                    <a:lnTo>
                      <a:pt x="55" y="357"/>
                    </a:lnTo>
                    <a:lnTo>
                      <a:pt x="59" y="359"/>
                    </a:lnTo>
                    <a:lnTo>
                      <a:pt x="61" y="357"/>
                    </a:lnTo>
                    <a:lnTo>
                      <a:pt x="57" y="351"/>
                    </a:lnTo>
                    <a:lnTo>
                      <a:pt x="32" y="347"/>
                    </a:lnTo>
                    <a:lnTo>
                      <a:pt x="84" y="0"/>
                    </a:lnTo>
                    <a:lnTo>
                      <a:pt x="103" y="13"/>
                    </a:lnTo>
                    <a:lnTo>
                      <a:pt x="119" y="17"/>
                    </a:lnTo>
                    <a:lnTo>
                      <a:pt x="128" y="15"/>
                    </a:lnTo>
                    <a:lnTo>
                      <a:pt x="136" y="15"/>
                    </a:lnTo>
                    <a:lnTo>
                      <a:pt x="146" y="7"/>
                    </a:lnTo>
                    <a:lnTo>
                      <a:pt x="163" y="13"/>
                    </a:lnTo>
                    <a:lnTo>
                      <a:pt x="193" y="11"/>
                    </a:lnTo>
                    <a:lnTo>
                      <a:pt x="201" y="9"/>
                    </a:lnTo>
                    <a:lnTo>
                      <a:pt x="205" y="11"/>
                    </a:lnTo>
                    <a:lnTo>
                      <a:pt x="205" y="19"/>
                    </a:lnTo>
                    <a:lnTo>
                      <a:pt x="203" y="34"/>
                    </a:lnTo>
                    <a:lnTo>
                      <a:pt x="213" y="40"/>
                    </a:lnTo>
                    <a:lnTo>
                      <a:pt x="238" y="25"/>
                    </a:lnTo>
                    <a:lnTo>
                      <a:pt x="241" y="4"/>
                    </a:lnTo>
                    <a:lnTo>
                      <a:pt x="291" y="11"/>
                    </a:lnTo>
                    <a:lnTo>
                      <a:pt x="288" y="34"/>
                    </a:lnTo>
                    <a:lnTo>
                      <a:pt x="297" y="36"/>
                    </a:lnTo>
                    <a:lnTo>
                      <a:pt x="295" y="71"/>
                    </a:lnTo>
                    <a:lnTo>
                      <a:pt x="305" y="73"/>
                    </a:lnTo>
                    <a:lnTo>
                      <a:pt x="303" y="82"/>
                    </a:lnTo>
                    <a:lnTo>
                      <a:pt x="320" y="84"/>
                    </a:lnTo>
                    <a:lnTo>
                      <a:pt x="297" y="242"/>
                    </a:lnTo>
                    <a:lnTo>
                      <a:pt x="270" y="4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1" name="Freeform 1633"/>
              <p:cNvSpPr>
                <a:spLocks/>
              </p:cNvSpPr>
              <p:nvPr/>
            </p:nvSpPr>
            <p:spPr bwMode="auto">
              <a:xfrm>
                <a:off x="9983" y="11949"/>
                <a:ext cx="173" cy="368"/>
              </a:xfrm>
              <a:custGeom>
                <a:avLst/>
                <a:gdLst>
                  <a:gd name="T0" fmla="*/ 0 w 173"/>
                  <a:gd name="T1" fmla="*/ 9 h 368"/>
                  <a:gd name="T2" fmla="*/ 2 w 173"/>
                  <a:gd name="T3" fmla="*/ 7 h 368"/>
                  <a:gd name="T4" fmla="*/ 6 w 173"/>
                  <a:gd name="T5" fmla="*/ 11 h 368"/>
                  <a:gd name="T6" fmla="*/ 16 w 173"/>
                  <a:gd name="T7" fmla="*/ 13 h 368"/>
                  <a:gd name="T8" fmla="*/ 23 w 173"/>
                  <a:gd name="T9" fmla="*/ 9 h 368"/>
                  <a:gd name="T10" fmla="*/ 33 w 173"/>
                  <a:gd name="T11" fmla="*/ 13 h 368"/>
                  <a:gd name="T12" fmla="*/ 39 w 173"/>
                  <a:gd name="T13" fmla="*/ 11 h 368"/>
                  <a:gd name="T14" fmla="*/ 52 w 173"/>
                  <a:gd name="T15" fmla="*/ 11 h 368"/>
                  <a:gd name="T16" fmla="*/ 58 w 173"/>
                  <a:gd name="T17" fmla="*/ 7 h 368"/>
                  <a:gd name="T18" fmla="*/ 68 w 173"/>
                  <a:gd name="T19" fmla="*/ 11 h 368"/>
                  <a:gd name="T20" fmla="*/ 71 w 173"/>
                  <a:gd name="T21" fmla="*/ 9 h 368"/>
                  <a:gd name="T22" fmla="*/ 81 w 173"/>
                  <a:gd name="T23" fmla="*/ 0 h 368"/>
                  <a:gd name="T24" fmla="*/ 102 w 173"/>
                  <a:gd name="T25" fmla="*/ 2 h 368"/>
                  <a:gd name="T26" fmla="*/ 144 w 173"/>
                  <a:gd name="T27" fmla="*/ 15 h 368"/>
                  <a:gd name="T28" fmla="*/ 156 w 173"/>
                  <a:gd name="T29" fmla="*/ 13 h 368"/>
                  <a:gd name="T30" fmla="*/ 167 w 173"/>
                  <a:gd name="T31" fmla="*/ 17 h 368"/>
                  <a:gd name="T32" fmla="*/ 173 w 173"/>
                  <a:gd name="T33" fmla="*/ 21 h 368"/>
                  <a:gd name="T34" fmla="*/ 121 w 173"/>
                  <a:gd name="T35" fmla="*/ 368 h 368"/>
                  <a:gd name="T36" fmla="*/ 0 w 173"/>
                  <a:gd name="T37" fmla="*/ 35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368">
                    <a:moveTo>
                      <a:pt x="0" y="9"/>
                    </a:moveTo>
                    <a:lnTo>
                      <a:pt x="2" y="7"/>
                    </a:lnTo>
                    <a:lnTo>
                      <a:pt x="6" y="11"/>
                    </a:lnTo>
                    <a:lnTo>
                      <a:pt x="16" y="13"/>
                    </a:lnTo>
                    <a:lnTo>
                      <a:pt x="23" y="9"/>
                    </a:lnTo>
                    <a:lnTo>
                      <a:pt x="33" y="13"/>
                    </a:lnTo>
                    <a:lnTo>
                      <a:pt x="39" y="11"/>
                    </a:lnTo>
                    <a:lnTo>
                      <a:pt x="52" y="11"/>
                    </a:lnTo>
                    <a:lnTo>
                      <a:pt x="58" y="7"/>
                    </a:lnTo>
                    <a:lnTo>
                      <a:pt x="68" y="11"/>
                    </a:lnTo>
                    <a:lnTo>
                      <a:pt x="71" y="9"/>
                    </a:lnTo>
                    <a:lnTo>
                      <a:pt x="81" y="0"/>
                    </a:lnTo>
                    <a:lnTo>
                      <a:pt x="102" y="2"/>
                    </a:lnTo>
                    <a:lnTo>
                      <a:pt x="144" y="15"/>
                    </a:lnTo>
                    <a:lnTo>
                      <a:pt x="156" y="13"/>
                    </a:lnTo>
                    <a:lnTo>
                      <a:pt x="167" y="17"/>
                    </a:lnTo>
                    <a:lnTo>
                      <a:pt x="173" y="21"/>
                    </a:lnTo>
                    <a:lnTo>
                      <a:pt x="121" y="368"/>
                    </a:lnTo>
                    <a:lnTo>
                      <a:pt x="0" y="3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2" name="Freeform 1634"/>
              <p:cNvSpPr>
                <a:spLocks/>
              </p:cNvSpPr>
              <p:nvPr/>
            </p:nvSpPr>
            <p:spPr bwMode="auto">
              <a:xfrm>
                <a:off x="14960" y="12208"/>
                <a:ext cx="159" cy="157"/>
              </a:xfrm>
              <a:custGeom>
                <a:avLst/>
                <a:gdLst>
                  <a:gd name="T0" fmla="*/ 4 w 159"/>
                  <a:gd name="T1" fmla="*/ 82 h 157"/>
                  <a:gd name="T2" fmla="*/ 0 w 159"/>
                  <a:gd name="T3" fmla="*/ 6 h 157"/>
                  <a:gd name="T4" fmla="*/ 82 w 159"/>
                  <a:gd name="T5" fmla="*/ 0 h 157"/>
                  <a:gd name="T6" fmla="*/ 94 w 159"/>
                  <a:gd name="T7" fmla="*/ 9 h 157"/>
                  <a:gd name="T8" fmla="*/ 113 w 159"/>
                  <a:gd name="T9" fmla="*/ 15 h 157"/>
                  <a:gd name="T10" fmla="*/ 117 w 159"/>
                  <a:gd name="T11" fmla="*/ 21 h 157"/>
                  <a:gd name="T12" fmla="*/ 123 w 159"/>
                  <a:gd name="T13" fmla="*/ 21 h 157"/>
                  <a:gd name="T14" fmla="*/ 138 w 159"/>
                  <a:gd name="T15" fmla="*/ 32 h 157"/>
                  <a:gd name="T16" fmla="*/ 146 w 159"/>
                  <a:gd name="T17" fmla="*/ 31 h 157"/>
                  <a:gd name="T18" fmla="*/ 159 w 159"/>
                  <a:gd name="T19" fmla="*/ 34 h 157"/>
                  <a:gd name="T20" fmla="*/ 157 w 159"/>
                  <a:gd name="T21" fmla="*/ 42 h 157"/>
                  <a:gd name="T22" fmla="*/ 148 w 159"/>
                  <a:gd name="T23" fmla="*/ 52 h 157"/>
                  <a:gd name="T24" fmla="*/ 134 w 159"/>
                  <a:gd name="T25" fmla="*/ 57 h 157"/>
                  <a:gd name="T26" fmla="*/ 123 w 159"/>
                  <a:gd name="T27" fmla="*/ 59 h 157"/>
                  <a:gd name="T28" fmla="*/ 94 w 159"/>
                  <a:gd name="T29" fmla="*/ 75 h 157"/>
                  <a:gd name="T30" fmla="*/ 84 w 159"/>
                  <a:gd name="T31" fmla="*/ 84 h 157"/>
                  <a:gd name="T32" fmla="*/ 84 w 159"/>
                  <a:gd name="T33" fmla="*/ 94 h 157"/>
                  <a:gd name="T34" fmla="*/ 92 w 159"/>
                  <a:gd name="T35" fmla="*/ 100 h 157"/>
                  <a:gd name="T36" fmla="*/ 96 w 159"/>
                  <a:gd name="T37" fmla="*/ 109 h 157"/>
                  <a:gd name="T38" fmla="*/ 94 w 159"/>
                  <a:gd name="T39" fmla="*/ 128 h 157"/>
                  <a:gd name="T40" fmla="*/ 98 w 159"/>
                  <a:gd name="T41" fmla="*/ 144 h 157"/>
                  <a:gd name="T42" fmla="*/ 94 w 159"/>
                  <a:gd name="T43" fmla="*/ 148 h 157"/>
                  <a:gd name="T44" fmla="*/ 86 w 159"/>
                  <a:gd name="T45" fmla="*/ 151 h 157"/>
                  <a:gd name="T46" fmla="*/ 79 w 159"/>
                  <a:gd name="T47" fmla="*/ 157 h 157"/>
                  <a:gd name="T48" fmla="*/ 69 w 159"/>
                  <a:gd name="T49" fmla="*/ 150 h 157"/>
                  <a:gd name="T50" fmla="*/ 67 w 159"/>
                  <a:gd name="T51" fmla="*/ 150 h 157"/>
                  <a:gd name="T52" fmla="*/ 63 w 159"/>
                  <a:gd name="T53" fmla="*/ 146 h 157"/>
                  <a:gd name="T54" fmla="*/ 56 w 159"/>
                  <a:gd name="T55" fmla="*/ 144 h 157"/>
                  <a:gd name="T56" fmla="*/ 56 w 159"/>
                  <a:gd name="T57" fmla="*/ 136 h 157"/>
                  <a:gd name="T58" fmla="*/ 54 w 159"/>
                  <a:gd name="T59" fmla="*/ 132 h 157"/>
                  <a:gd name="T60" fmla="*/ 54 w 159"/>
                  <a:gd name="T61" fmla="*/ 128 h 157"/>
                  <a:gd name="T62" fmla="*/ 42 w 159"/>
                  <a:gd name="T63" fmla="*/ 126 h 157"/>
                  <a:gd name="T64" fmla="*/ 40 w 159"/>
                  <a:gd name="T65" fmla="*/ 119 h 157"/>
                  <a:gd name="T66" fmla="*/ 31 w 159"/>
                  <a:gd name="T67" fmla="*/ 111 h 157"/>
                  <a:gd name="T68" fmla="*/ 29 w 159"/>
                  <a:gd name="T69" fmla="*/ 102 h 157"/>
                  <a:gd name="T70" fmla="*/ 10 w 159"/>
                  <a:gd name="T71" fmla="*/ 96 h 157"/>
                  <a:gd name="T72" fmla="*/ 10 w 159"/>
                  <a:gd name="T73" fmla="*/ 86 h 157"/>
                  <a:gd name="T74" fmla="*/ 4 w 159"/>
                  <a:gd name="T75" fmla="*/ 8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7">
                    <a:moveTo>
                      <a:pt x="4" y="82"/>
                    </a:moveTo>
                    <a:lnTo>
                      <a:pt x="0" y="6"/>
                    </a:lnTo>
                    <a:lnTo>
                      <a:pt x="82" y="0"/>
                    </a:lnTo>
                    <a:lnTo>
                      <a:pt x="94" y="9"/>
                    </a:lnTo>
                    <a:lnTo>
                      <a:pt x="113" y="15"/>
                    </a:lnTo>
                    <a:lnTo>
                      <a:pt x="117" y="21"/>
                    </a:lnTo>
                    <a:lnTo>
                      <a:pt x="123" y="21"/>
                    </a:lnTo>
                    <a:lnTo>
                      <a:pt x="138" y="32"/>
                    </a:lnTo>
                    <a:lnTo>
                      <a:pt x="146" y="31"/>
                    </a:lnTo>
                    <a:lnTo>
                      <a:pt x="159" y="34"/>
                    </a:lnTo>
                    <a:lnTo>
                      <a:pt x="157" y="42"/>
                    </a:lnTo>
                    <a:lnTo>
                      <a:pt x="148" y="52"/>
                    </a:lnTo>
                    <a:lnTo>
                      <a:pt x="134" y="57"/>
                    </a:lnTo>
                    <a:lnTo>
                      <a:pt x="123" y="59"/>
                    </a:lnTo>
                    <a:lnTo>
                      <a:pt x="94" y="75"/>
                    </a:lnTo>
                    <a:lnTo>
                      <a:pt x="84" y="84"/>
                    </a:lnTo>
                    <a:lnTo>
                      <a:pt x="84" y="94"/>
                    </a:lnTo>
                    <a:lnTo>
                      <a:pt x="92" y="100"/>
                    </a:lnTo>
                    <a:lnTo>
                      <a:pt x="96" y="109"/>
                    </a:lnTo>
                    <a:lnTo>
                      <a:pt x="94" y="128"/>
                    </a:lnTo>
                    <a:lnTo>
                      <a:pt x="98" y="144"/>
                    </a:lnTo>
                    <a:lnTo>
                      <a:pt x="94" y="148"/>
                    </a:lnTo>
                    <a:lnTo>
                      <a:pt x="86" y="151"/>
                    </a:lnTo>
                    <a:lnTo>
                      <a:pt x="79" y="157"/>
                    </a:lnTo>
                    <a:lnTo>
                      <a:pt x="69" y="150"/>
                    </a:lnTo>
                    <a:lnTo>
                      <a:pt x="67" y="150"/>
                    </a:lnTo>
                    <a:lnTo>
                      <a:pt x="63" y="146"/>
                    </a:lnTo>
                    <a:lnTo>
                      <a:pt x="56" y="144"/>
                    </a:lnTo>
                    <a:lnTo>
                      <a:pt x="56" y="136"/>
                    </a:lnTo>
                    <a:lnTo>
                      <a:pt x="54" y="132"/>
                    </a:lnTo>
                    <a:lnTo>
                      <a:pt x="54" y="128"/>
                    </a:lnTo>
                    <a:lnTo>
                      <a:pt x="42" y="126"/>
                    </a:lnTo>
                    <a:lnTo>
                      <a:pt x="40" y="119"/>
                    </a:lnTo>
                    <a:lnTo>
                      <a:pt x="31" y="111"/>
                    </a:lnTo>
                    <a:lnTo>
                      <a:pt x="29" y="102"/>
                    </a:lnTo>
                    <a:lnTo>
                      <a:pt x="10" y="96"/>
                    </a:lnTo>
                    <a:lnTo>
                      <a:pt x="10" y="86"/>
                    </a:lnTo>
                    <a:lnTo>
                      <a:pt x="4" y="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3" name="Freeform 1635"/>
              <p:cNvSpPr>
                <a:spLocks/>
              </p:cNvSpPr>
              <p:nvPr/>
            </p:nvSpPr>
            <p:spPr bwMode="auto">
              <a:xfrm>
                <a:off x="13710" y="12244"/>
                <a:ext cx="190" cy="94"/>
              </a:xfrm>
              <a:custGeom>
                <a:avLst/>
                <a:gdLst>
                  <a:gd name="T0" fmla="*/ 0 w 190"/>
                  <a:gd name="T1" fmla="*/ 94 h 94"/>
                  <a:gd name="T2" fmla="*/ 0 w 190"/>
                  <a:gd name="T3" fmla="*/ 2 h 94"/>
                  <a:gd name="T4" fmla="*/ 159 w 190"/>
                  <a:gd name="T5" fmla="*/ 0 h 94"/>
                  <a:gd name="T6" fmla="*/ 152 w 190"/>
                  <a:gd name="T7" fmla="*/ 23 h 94"/>
                  <a:gd name="T8" fmla="*/ 180 w 190"/>
                  <a:gd name="T9" fmla="*/ 54 h 94"/>
                  <a:gd name="T10" fmla="*/ 184 w 190"/>
                  <a:gd name="T11" fmla="*/ 62 h 94"/>
                  <a:gd name="T12" fmla="*/ 182 w 190"/>
                  <a:gd name="T13" fmla="*/ 73 h 94"/>
                  <a:gd name="T14" fmla="*/ 182 w 190"/>
                  <a:gd name="T15" fmla="*/ 87 h 94"/>
                  <a:gd name="T16" fmla="*/ 190 w 190"/>
                  <a:gd name="T17" fmla="*/ 92 h 94"/>
                  <a:gd name="T18" fmla="*/ 104 w 190"/>
                  <a:gd name="T19" fmla="*/ 94 h 94"/>
                  <a:gd name="T20" fmla="*/ 0 w 190"/>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94">
                    <a:moveTo>
                      <a:pt x="0" y="94"/>
                    </a:moveTo>
                    <a:lnTo>
                      <a:pt x="0" y="2"/>
                    </a:lnTo>
                    <a:lnTo>
                      <a:pt x="159" y="0"/>
                    </a:lnTo>
                    <a:lnTo>
                      <a:pt x="152" y="23"/>
                    </a:lnTo>
                    <a:lnTo>
                      <a:pt x="180" y="54"/>
                    </a:lnTo>
                    <a:lnTo>
                      <a:pt x="184" y="62"/>
                    </a:lnTo>
                    <a:lnTo>
                      <a:pt x="182" y="73"/>
                    </a:lnTo>
                    <a:lnTo>
                      <a:pt x="182" y="87"/>
                    </a:lnTo>
                    <a:lnTo>
                      <a:pt x="190" y="92"/>
                    </a:lnTo>
                    <a:lnTo>
                      <a:pt x="104" y="94"/>
                    </a:lnTo>
                    <a:lnTo>
                      <a:pt x="0"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4" name="Freeform 1636"/>
              <p:cNvSpPr>
                <a:spLocks/>
              </p:cNvSpPr>
              <p:nvPr/>
            </p:nvSpPr>
            <p:spPr bwMode="auto">
              <a:xfrm>
                <a:off x="15609" y="12183"/>
                <a:ext cx="221" cy="178"/>
              </a:xfrm>
              <a:custGeom>
                <a:avLst/>
                <a:gdLst>
                  <a:gd name="T0" fmla="*/ 221 w 221"/>
                  <a:gd name="T1" fmla="*/ 159 h 178"/>
                  <a:gd name="T2" fmla="*/ 192 w 221"/>
                  <a:gd name="T3" fmla="*/ 163 h 178"/>
                  <a:gd name="T4" fmla="*/ 38 w 221"/>
                  <a:gd name="T5" fmla="*/ 175 h 178"/>
                  <a:gd name="T6" fmla="*/ 9 w 221"/>
                  <a:gd name="T7" fmla="*/ 178 h 178"/>
                  <a:gd name="T8" fmla="*/ 8 w 221"/>
                  <a:gd name="T9" fmla="*/ 161 h 178"/>
                  <a:gd name="T10" fmla="*/ 0 w 221"/>
                  <a:gd name="T11" fmla="*/ 67 h 178"/>
                  <a:gd name="T12" fmla="*/ 34 w 221"/>
                  <a:gd name="T13" fmla="*/ 63 h 178"/>
                  <a:gd name="T14" fmla="*/ 34 w 221"/>
                  <a:gd name="T15" fmla="*/ 59 h 178"/>
                  <a:gd name="T16" fmla="*/ 44 w 221"/>
                  <a:gd name="T17" fmla="*/ 57 h 178"/>
                  <a:gd name="T18" fmla="*/ 44 w 221"/>
                  <a:gd name="T19" fmla="*/ 54 h 178"/>
                  <a:gd name="T20" fmla="*/ 59 w 221"/>
                  <a:gd name="T21" fmla="*/ 52 h 178"/>
                  <a:gd name="T22" fmla="*/ 59 w 221"/>
                  <a:gd name="T23" fmla="*/ 40 h 178"/>
                  <a:gd name="T24" fmla="*/ 73 w 221"/>
                  <a:gd name="T25" fmla="*/ 38 h 178"/>
                  <a:gd name="T26" fmla="*/ 71 w 221"/>
                  <a:gd name="T27" fmla="*/ 8 h 178"/>
                  <a:gd name="T28" fmla="*/ 86 w 221"/>
                  <a:gd name="T29" fmla="*/ 6 h 178"/>
                  <a:gd name="T30" fmla="*/ 177 w 221"/>
                  <a:gd name="T31" fmla="*/ 0 h 178"/>
                  <a:gd name="T32" fmla="*/ 182 w 221"/>
                  <a:gd name="T33" fmla="*/ 46 h 178"/>
                  <a:gd name="T34" fmla="*/ 213 w 221"/>
                  <a:gd name="T35" fmla="*/ 44 h 178"/>
                  <a:gd name="T36" fmla="*/ 219 w 221"/>
                  <a:gd name="T37" fmla="*/ 121 h 178"/>
                  <a:gd name="T38" fmla="*/ 221 w 221"/>
                  <a:gd name="T39" fmla="*/ 159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1" h="178">
                    <a:moveTo>
                      <a:pt x="221" y="159"/>
                    </a:moveTo>
                    <a:lnTo>
                      <a:pt x="192" y="163"/>
                    </a:lnTo>
                    <a:lnTo>
                      <a:pt x="38" y="175"/>
                    </a:lnTo>
                    <a:lnTo>
                      <a:pt x="9" y="178"/>
                    </a:lnTo>
                    <a:lnTo>
                      <a:pt x="8" y="161"/>
                    </a:lnTo>
                    <a:lnTo>
                      <a:pt x="0" y="67"/>
                    </a:lnTo>
                    <a:lnTo>
                      <a:pt x="34" y="63"/>
                    </a:lnTo>
                    <a:lnTo>
                      <a:pt x="34" y="59"/>
                    </a:lnTo>
                    <a:lnTo>
                      <a:pt x="44" y="57"/>
                    </a:lnTo>
                    <a:lnTo>
                      <a:pt x="44" y="54"/>
                    </a:lnTo>
                    <a:lnTo>
                      <a:pt x="59" y="52"/>
                    </a:lnTo>
                    <a:lnTo>
                      <a:pt x="59" y="40"/>
                    </a:lnTo>
                    <a:lnTo>
                      <a:pt x="73" y="38"/>
                    </a:lnTo>
                    <a:lnTo>
                      <a:pt x="71" y="8"/>
                    </a:lnTo>
                    <a:lnTo>
                      <a:pt x="86" y="6"/>
                    </a:lnTo>
                    <a:lnTo>
                      <a:pt x="177" y="0"/>
                    </a:lnTo>
                    <a:lnTo>
                      <a:pt x="182" y="46"/>
                    </a:lnTo>
                    <a:lnTo>
                      <a:pt x="213" y="44"/>
                    </a:lnTo>
                    <a:lnTo>
                      <a:pt x="219" y="121"/>
                    </a:lnTo>
                    <a:lnTo>
                      <a:pt x="221"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5" name="Freeform 1637"/>
              <p:cNvSpPr>
                <a:spLocks/>
              </p:cNvSpPr>
              <p:nvPr/>
            </p:nvSpPr>
            <p:spPr bwMode="auto">
              <a:xfrm>
                <a:off x="16264" y="12137"/>
                <a:ext cx="115" cy="111"/>
              </a:xfrm>
              <a:custGeom>
                <a:avLst/>
                <a:gdLst>
                  <a:gd name="T0" fmla="*/ 115 w 115"/>
                  <a:gd name="T1" fmla="*/ 105 h 111"/>
                  <a:gd name="T2" fmla="*/ 28 w 115"/>
                  <a:gd name="T3" fmla="*/ 111 h 111"/>
                  <a:gd name="T4" fmla="*/ 25 w 115"/>
                  <a:gd name="T5" fmla="*/ 65 h 111"/>
                  <a:gd name="T6" fmla="*/ 3 w 115"/>
                  <a:gd name="T7" fmla="*/ 65 h 111"/>
                  <a:gd name="T8" fmla="*/ 0 w 115"/>
                  <a:gd name="T9" fmla="*/ 30 h 111"/>
                  <a:gd name="T10" fmla="*/ 3 w 115"/>
                  <a:gd name="T11" fmla="*/ 30 h 111"/>
                  <a:gd name="T12" fmla="*/ 0 w 115"/>
                  <a:gd name="T13" fmla="*/ 21 h 111"/>
                  <a:gd name="T14" fmla="*/ 2 w 115"/>
                  <a:gd name="T15" fmla="*/ 11 h 111"/>
                  <a:gd name="T16" fmla="*/ 5 w 115"/>
                  <a:gd name="T17" fmla="*/ 6 h 111"/>
                  <a:gd name="T18" fmla="*/ 50 w 115"/>
                  <a:gd name="T19" fmla="*/ 2 h 111"/>
                  <a:gd name="T20" fmla="*/ 65 w 115"/>
                  <a:gd name="T21" fmla="*/ 0 h 111"/>
                  <a:gd name="T22" fmla="*/ 67 w 115"/>
                  <a:gd name="T23" fmla="*/ 15 h 111"/>
                  <a:gd name="T24" fmla="*/ 105 w 115"/>
                  <a:gd name="T25" fmla="*/ 11 h 111"/>
                  <a:gd name="T26" fmla="*/ 111 w 115"/>
                  <a:gd name="T27" fmla="*/ 55 h 111"/>
                  <a:gd name="T28" fmla="*/ 115 w 115"/>
                  <a:gd name="T29" fmla="*/ 10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11">
                    <a:moveTo>
                      <a:pt x="115" y="105"/>
                    </a:moveTo>
                    <a:lnTo>
                      <a:pt x="28" y="111"/>
                    </a:lnTo>
                    <a:lnTo>
                      <a:pt x="25" y="65"/>
                    </a:lnTo>
                    <a:lnTo>
                      <a:pt x="3" y="65"/>
                    </a:lnTo>
                    <a:lnTo>
                      <a:pt x="0" y="30"/>
                    </a:lnTo>
                    <a:lnTo>
                      <a:pt x="3" y="30"/>
                    </a:lnTo>
                    <a:lnTo>
                      <a:pt x="0" y="21"/>
                    </a:lnTo>
                    <a:lnTo>
                      <a:pt x="2" y="11"/>
                    </a:lnTo>
                    <a:lnTo>
                      <a:pt x="5" y="6"/>
                    </a:lnTo>
                    <a:lnTo>
                      <a:pt x="50" y="2"/>
                    </a:lnTo>
                    <a:lnTo>
                      <a:pt x="65" y="0"/>
                    </a:lnTo>
                    <a:lnTo>
                      <a:pt x="67" y="15"/>
                    </a:lnTo>
                    <a:lnTo>
                      <a:pt x="105" y="11"/>
                    </a:lnTo>
                    <a:lnTo>
                      <a:pt x="111" y="55"/>
                    </a:lnTo>
                    <a:lnTo>
                      <a:pt x="115" y="1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6" name="Freeform 1638"/>
              <p:cNvSpPr>
                <a:spLocks/>
              </p:cNvSpPr>
              <p:nvPr/>
            </p:nvSpPr>
            <p:spPr bwMode="auto">
              <a:xfrm>
                <a:off x="15438" y="12200"/>
                <a:ext cx="179" cy="156"/>
              </a:xfrm>
              <a:custGeom>
                <a:avLst/>
                <a:gdLst>
                  <a:gd name="T0" fmla="*/ 179 w 179"/>
                  <a:gd name="T1" fmla="*/ 144 h 156"/>
                  <a:gd name="T2" fmla="*/ 88 w 179"/>
                  <a:gd name="T3" fmla="*/ 154 h 156"/>
                  <a:gd name="T4" fmla="*/ 60 w 179"/>
                  <a:gd name="T5" fmla="*/ 156 h 156"/>
                  <a:gd name="T6" fmla="*/ 56 w 179"/>
                  <a:gd name="T7" fmla="*/ 115 h 156"/>
                  <a:gd name="T8" fmla="*/ 0 w 179"/>
                  <a:gd name="T9" fmla="*/ 117 h 156"/>
                  <a:gd name="T10" fmla="*/ 6 w 179"/>
                  <a:gd name="T11" fmla="*/ 110 h 156"/>
                  <a:gd name="T12" fmla="*/ 10 w 179"/>
                  <a:gd name="T13" fmla="*/ 96 h 156"/>
                  <a:gd name="T14" fmla="*/ 13 w 179"/>
                  <a:gd name="T15" fmla="*/ 90 h 156"/>
                  <a:gd name="T16" fmla="*/ 31 w 179"/>
                  <a:gd name="T17" fmla="*/ 77 h 156"/>
                  <a:gd name="T18" fmla="*/ 65 w 179"/>
                  <a:gd name="T19" fmla="*/ 69 h 156"/>
                  <a:gd name="T20" fmla="*/ 69 w 179"/>
                  <a:gd name="T21" fmla="*/ 63 h 156"/>
                  <a:gd name="T22" fmla="*/ 69 w 179"/>
                  <a:gd name="T23" fmla="*/ 52 h 156"/>
                  <a:gd name="T24" fmla="*/ 79 w 179"/>
                  <a:gd name="T25" fmla="*/ 40 h 156"/>
                  <a:gd name="T26" fmla="*/ 77 w 179"/>
                  <a:gd name="T27" fmla="*/ 33 h 156"/>
                  <a:gd name="T28" fmla="*/ 88 w 179"/>
                  <a:gd name="T29" fmla="*/ 23 h 156"/>
                  <a:gd name="T30" fmla="*/ 94 w 179"/>
                  <a:gd name="T31" fmla="*/ 15 h 156"/>
                  <a:gd name="T32" fmla="*/ 94 w 179"/>
                  <a:gd name="T33" fmla="*/ 8 h 156"/>
                  <a:gd name="T34" fmla="*/ 92 w 179"/>
                  <a:gd name="T35" fmla="*/ 4 h 156"/>
                  <a:gd name="T36" fmla="*/ 150 w 179"/>
                  <a:gd name="T37" fmla="*/ 0 h 156"/>
                  <a:gd name="T38" fmla="*/ 156 w 179"/>
                  <a:gd name="T39" fmla="*/ 44 h 156"/>
                  <a:gd name="T40" fmla="*/ 169 w 179"/>
                  <a:gd name="T41" fmla="*/ 44 h 156"/>
                  <a:gd name="T42" fmla="*/ 171 w 179"/>
                  <a:gd name="T43" fmla="*/ 50 h 156"/>
                  <a:gd name="T44" fmla="*/ 179 w 179"/>
                  <a:gd name="T45" fmla="*/ 1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9" h="156">
                    <a:moveTo>
                      <a:pt x="179" y="144"/>
                    </a:moveTo>
                    <a:lnTo>
                      <a:pt x="88" y="154"/>
                    </a:lnTo>
                    <a:lnTo>
                      <a:pt x="60" y="156"/>
                    </a:lnTo>
                    <a:lnTo>
                      <a:pt x="56" y="115"/>
                    </a:lnTo>
                    <a:lnTo>
                      <a:pt x="0" y="117"/>
                    </a:lnTo>
                    <a:lnTo>
                      <a:pt x="6" y="110"/>
                    </a:lnTo>
                    <a:lnTo>
                      <a:pt x="10" y="96"/>
                    </a:lnTo>
                    <a:lnTo>
                      <a:pt x="13" y="90"/>
                    </a:lnTo>
                    <a:lnTo>
                      <a:pt x="31" y="77"/>
                    </a:lnTo>
                    <a:lnTo>
                      <a:pt x="65" y="69"/>
                    </a:lnTo>
                    <a:lnTo>
                      <a:pt x="69" y="63"/>
                    </a:lnTo>
                    <a:lnTo>
                      <a:pt x="69" y="52"/>
                    </a:lnTo>
                    <a:lnTo>
                      <a:pt x="79" y="40"/>
                    </a:lnTo>
                    <a:lnTo>
                      <a:pt x="77" y="33"/>
                    </a:lnTo>
                    <a:lnTo>
                      <a:pt x="88" y="23"/>
                    </a:lnTo>
                    <a:lnTo>
                      <a:pt x="94" y="15"/>
                    </a:lnTo>
                    <a:lnTo>
                      <a:pt x="94" y="8"/>
                    </a:lnTo>
                    <a:lnTo>
                      <a:pt x="92" y="4"/>
                    </a:lnTo>
                    <a:lnTo>
                      <a:pt x="150" y="0"/>
                    </a:lnTo>
                    <a:lnTo>
                      <a:pt x="156" y="44"/>
                    </a:lnTo>
                    <a:lnTo>
                      <a:pt x="169" y="44"/>
                    </a:lnTo>
                    <a:lnTo>
                      <a:pt x="171" y="50"/>
                    </a:lnTo>
                    <a:lnTo>
                      <a:pt x="179"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7" name="Freeform 1639"/>
              <p:cNvSpPr>
                <a:spLocks/>
              </p:cNvSpPr>
              <p:nvPr/>
            </p:nvSpPr>
            <p:spPr bwMode="auto">
              <a:xfrm>
                <a:off x="16064" y="12152"/>
                <a:ext cx="121" cy="102"/>
              </a:xfrm>
              <a:custGeom>
                <a:avLst/>
                <a:gdLst>
                  <a:gd name="T0" fmla="*/ 6 w 121"/>
                  <a:gd name="T1" fmla="*/ 98 h 102"/>
                  <a:gd name="T2" fmla="*/ 0 w 121"/>
                  <a:gd name="T3" fmla="*/ 10 h 102"/>
                  <a:gd name="T4" fmla="*/ 69 w 121"/>
                  <a:gd name="T5" fmla="*/ 4 h 102"/>
                  <a:gd name="T6" fmla="*/ 113 w 121"/>
                  <a:gd name="T7" fmla="*/ 0 h 102"/>
                  <a:gd name="T8" fmla="*/ 119 w 121"/>
                  <a:gd name="T9" fmla="*/ 60 h 102"/>
                  <a:gd name="T10" fmla="*/ 121 w 121"/>
                  <a:gd name="T11" fmla="*/ 92 h 102"/>
                  <a:gd name="T12" fmla="*/ 6 w 121"/>
                  <a:gd name="T13" fmla="*/ 102 h 102"/>
                  <a:gd name="T14" fmla="*/ 6 w 121"/>
                  <a:gd name="T15" fmla="*/ 98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02">
                    <a:moveTo>
                      <a:pt x="6" y="98"/>
                    </a:moveTo>
                    <a:lnTo>
                      <a:pt x="0" y="10"/>
                    </a:lnTo>
                    <a:lnTo>
                      <a:pt x="69" y="4"/>
                    </a:lnTo>
                    <a:lnTo>
                      <a:pt x="113" y="0"/>
                    </a:lnTo>
                    <a:lnTo>
                      <a:pt x="119" y="60"/>
                    </a:lnTo>
                    <a:lnTo>
                      <a:pt x="121" y="92"/>
                    </a:lnTo>
                    <a:lnTo>
                      <a:pt x="6" y="102"/>
                    </a:lnTo>
                    <a:lnTo>
                      <a:pt x="6"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8" name="Freeform 1640"/>
              <p:cNvSpPr>
                <a:spLocks/>
              </p:cNvSpPr>
              <p:nvPr/>
            </p:nvSpPr>
            <p:spPr bwMode="auto">
              <a:xfrm>
                <a:off x="12065" y="12202"/>
                <a:ext cx="168" cy="119"/>
              </a:xfrm>
              <a:custGeom>
                <a:avLst/>
                <a:gdLst>
                  <a:gd name="T0" fmla="*/ 163 w 168"/>
                  <a:gd name="T1" fmla="*/ 119 h 119"/>
                  <a:gd name="T2" fmla="*/ 0 w 168"/>
                  <a:gd name="T3" fmla="*/ 108 h 119"/>
                  <a:gd name="T4" fmla="*/ 5 w 168"/>
                  <a:gd name="T5" fmla="*/ 15 h 119"/>
                  <a:gd name="T6" fmla="*/ 9 w 168"/>
                  <a:gd name="T7" fmla="*/ 15 h 119"/>
                  <a:gd name="T8" fmla="*/ 9 w 168"/>
                  <a:gd name="T9" fmla="*/ 0 h 119"/>
                  <a:gd name="T10" fmla="*/ 168 w 168"/>
                  <a:gd name="T11" fmla="*/ 10 h 119"/>
                  <a:gd name="T12" fmla="*/ 168 w 168"/>
                  <a:gd name="T13" fmla="*/ 25 h 119"/>
                  <a:gd name="T14" fmla="*/ 163 w 168"/>
                  <a:gd name="T15" fmla="*/ 119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8" h="119">
                    <a:moveTo>
                      <a:pt x="163" y="119"/>
                    </a:moveTo>
                    <a:lnTo>
                      <a:pt x="0" y="108"/>
                    </a:lnTo>
                    <a:lnTo>
                      <a:pt x="5" y="15"/>
                    </a:lnTo>
                    <a:lnTo>
                      <a:pt x="9" y="15"/>
                    </a:lnTo>
                    <a:lnTo>
                      <a:pt x="9" y="0"/>
                    </a:lnTo>
                    <a:lnTo>
                      <a:pt x="168" y="10"/>
                    </a:lnTo>
                    <a:lnTo>
                      <a:pt x="168" y="25"/>
                    </a:lnTo>
                    <a:lnTo>
                      <a:pt x="163"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79" name="Freeform 1641"/>
              <p:cNvSpPr>
                <a:spLocks noEditPoints="1"/>
              </p:cNvSpPr>
              <p:nvPr/>
            </p:nvSpPr>
            <p:spPr bwMode="auto">
              <a:xfrm>
                <a:off x="16784" y="12083"/>
                <a:ext cx="94" cy="142"/>
              </a:xfrm>
              <a:custGeom>
                <a:avLst/>
                <a:gdLst>
                  <a:gd name="T0" fmla="*/ 92 w 94"/>
                  <a:gd name="T1" fmla="*/ 13 h 142"/>
                  <a:gd name="T2" fmla="*/ 94 w 94"/>
                  <a:gd name="T3" fmla="*/ 29 h 142"/>
                  <a:gd name="T4" fmla="*/ 94 w 94"/>
                  <a:gd name="T5" fmla="*/ 132 h 142"/>
                  <a:gd name="T6" fmla="*/ 15 w 94"/>
                  <a:gd name="T7" fmla="*/ 142 h 142"/>
                  <a:gd name="T8" fmla="*/ 6 w 94"/>
                  <a:gd name="T9" fmla="*/ 60 h 142"/>
                  <a:gd name="T10" fmla="*/ 0 w 94"/>
                  <a:gd name="T11" fmla="*/ 10 h 142"/>
                  <a:gd name="T12" fmla="*/ 90 w 94"/>
                  <a:gd name="T13" fmla="*/ 0 h 142"/>
                  <a:gd name="T14" fmla="*/ 92 w 94"/>
                  <a:gd name="T15" fmla="*/ 13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42">
                    <a:moveTo>
                      <a:pt x="92" y="13"/>
                    </a:moveTo>
                    <a:lnTo>
                      <a:pt x="94" y="29"/>
                    </a:lnTo>
                    <a:moveTo>
                      <a:pt x="94" y="132"/>
                    </a:moveTo>
                    <a:lnTo>
                      <a:pt x="15" y="142"/>
                    </a:lnTo>
                    <a:lnTo>
                      <a:pt x="6" y="60"/>
                    </a:lnTo>
                    <a:lnTo>
                      <a:pt x="0" y="10"/>
                    </a:lnTo>
                    <a:lnTo>
                      <a:pt x="90" y="0"/>
                    </a:lnTo>
                    <a:lnTo>
                      <a:pt x="92" y="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0" name="Freeform 1642"/>
              <p:cNvSpPr>
                <a:spLocks/>
              </p:cNvSpPr>
              <p:nvPr/>
            </p:nvSpPr>
            <p:spPr bwMode="auto">
              <a:xfrm>
                <a:off x="15296" y="12221"/>
                <a:ext cx="155" cy="192"/>
              </a:xfrm>
              <a:custGeom>
                <a:avLst/>
                <a:gdLst>
                  <a:gd name="T0" fmla="*/ 8 w 155"/>
                  <a:gd name="T1" fmla="*/ 163 h 192"/>
                  <a:gd name="T2" fmla="*/ 0 w 155"/>
                  <a:gd name="T3" fmla="*/ 39 h 192"/>
                  <a:gd name="T4" fmla="*/ 0 w 155"/>
                  <a:gd name="T5" fmla="*/ 10 h 192"/>
                  <a:gd name="T6" fmla="*/ 119 w 155"/>
                  <a:gd name="T7" fmla="*/ 0 h 192"/>
                  <a:gd name="T8" fmla="*/ 123 w 155"/>
                  <a:gd name="T9" fmla="*/ 29 h 192"/>
                  <a:gd name="T10" fmla="*/ 152 w 155"/>
                  <a:gd name="T11" fmla="*/ 27 h 192"/>
                  <a:gd name="T12" fmla="*/ 152 w 155"/>
                  <a:gd name="T13" fmla="*/ 42 h 192"/>
                  <a:gd name="T14" fmla="*/ 155 w 155"/>
                  <a:gd name="T15" fmla="*/ 42 h 192"/>
                  <a:gd name="T16" fmla="*/ 155 w 155"/>
                  <a:gd name="T17" fmla="*/ 69 h 192"/>
                  <a:gd name="T18" fmla="*/ 152 w 155"/>
                  <a:gd name="T19" fmla="*/ 75 h 192"/>
                  <a:gd name="T20" fmla="*/ 148 w 155"/>
                  <a:gd name="T21" fmla="*/ 89 h 192"/>
                  <a:gd name="T22" fmla="*/ 142 w 155"/>
                  <a:gd name="T23" fmla="*/ 96 h 192"/>
                  <a:gd name="T24" fmla="*/ 134 w 155"/>
                  <a:gd name="T25" fmla="*/ 102 h 192"/>
                  <a:gd name="T26" fmla="*/ 125 w 155"/>
                  <a:gd name="T27" fmla="*/ 112 h 192"/>
                  <a:gd name="T28" fmla="*/ 113 w 155"/>
                  <a:gd name="T29" fmla="*/ 121 h 192"/>
                  <a:gd name="T30" fmla="*/ 106 w 155"/>
                  <a:gd name="T31" fmla="*/ 150 h 192"/>
                  <a:gd name="T32" fmla="*/ 96 w 155"/>
                  <a:gd name="T33" fmla="*/ 163 h 192"/>
                  <a:gd name="T34" fmla="*/ 94 w 155"/>
                  <a:gd name="T35" fmla="*/ 173 h 192"/>
                  <a:gd name="T36" fmla="*/ 84 w 155"/>
                  <a:gd name="T37" fmla="*/ 179 h 192"/>
                  <a:gd name="T38" fmla="*/ 75 w 155"/>
                  <a:gd name="T39" fmla="*/ 190 h 192"/>
                  <a:gd name="T40" fmla="*/ 10 w 155"/>
                  <a:gd name="T41" fmla="*/ 192 h 192"/>
                  <a:gd name="T42" fmla="*/ 8 w 155"/>
                  <a:gd name="T43" fmla="*/ 16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5" h="192">
                    <a:moveTo>
                      <a:pt x="8" y="163"/>
                    </a:moveTo>
                    <a:lnTo>
                      <a:pt x="0" y="39"/>
                    </a:lnTo>
                    <a:lnTo>
                      <a:pt x="0" y="10"/>
                    </a:lnTo>
                    <a:lnTo>
                      <a:pt x="119" y="0"/>
                    </a:lnTo>
                    <a:lnTo>
                      <a:pt x="123" y="29"/>
                    </a:lnTo>
                    <a:lnTo>
                      <a:pt x="152" y="27"/>
                    </a:lnTo>
                    <a:lnTo>
                      <a:pt x="152" y="42"/>
                    </a:lnTo>
                    <a:lnTo>
                      <a:pt x="155" y="42"/>
                    </a:lnTo>
                    <a:lnTo>
                      <a:pt x="155" y="69"/>
                    </a:lnTo>
                    <a:lnTo>
                      <a:pt x="152" y="75"/>
                    </a:lnTo>
                    <a:lnTo>
                      <a:pt x="148" y="89"/>
                    </a:lnTo>
                    <a:lnTo>
                      <a:pt x="142" y="96"/>
                    </a:lnTo>
                    <a:lnTo>
                      <a:pt x="134" y="102"/>
                    </a:lnTo>
                    <a:lnTo>
                      <a:pt x="125" y="112"/>
                    </a:lnTo>
                    <a:lnTo>
                      <a:pt x="113" y="121"/>
                    </a:lnTo>
                    <a:lnTo>
                      <a:pt x="106" y="150"/>
                    </a:lnTo>
                    <a:lnTo>
                      <a:pt x="96" y="163"/>
                    </a:lnTo>
                    <a:lnTo>
                      <a:pt x="94" y="173"/>
                    </a:lnTo>
                    <a:lnTo>
                      <a:pt x="84" y="179"/>
                    </a:lnTo>
                    <a:lnTo>
                      <a:pt x="75" y="190"/>
                    </a:lnTo>
                    <a:lnTo>
                      <a:pt x="10" y="192"/>
                    </a:lnTo>
                    <a:lnTo>
                      <a:pt x="8"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1" name="Freeform 1643"/>
              <p:cNvSpPr>
                <a:spLocks/>
              </p:cNvSpPr>
              <p:nvPr/>
            </p:nvSpPr>
            <p:spPr bwMode="auto">
              <a:xfrm>
                <a:off x="13468" y="12275"/>
                <a:ext cx="123" cy="127"/>
              </a:xfrm>
              <a:custGeom>
                <a:avLst/>
                <a:gdLst>
                  <a:gd name="T0" fmla="*/ 121 w 123"/>
                  <a:gd name="T1" fmla="*/ 127 h 127"/>
                  <a:gd name="T2" fmla="*/ 0 w 123"/>
                  <a:gd name="T3" fmla="*/ 125 h 127"/>
                  <a:gd name="T4" fmla="*/ 2 w 123"/>
                  <a:gd name="T5" fmla="*/ 0 h 127"/>
                  <a:gd name="T6" fmla="*/ 123 w 123"/>
                  <a:gd name="T7" fmla="*/ 2 h 127"/>
                  <a:gd name="T8" fmla="*/ 123 w 123"/>
                  <a:gd name="T9" fmla="*/ 63 h 127"/>
                  <a:gd name="T10" fmla="*/ 121 w 123"/>
                  <a:gd name="T11" fmla="*/ 127 h 127"/>
                </a:gdLst>
                <a:ahLst/>
                <a:cxnLst>
                  <a:cxn ang="0">
                    <a:pos x="T0" y="T1"/>
                  </a:cxn>
                  <a:cxn ang="0">
                    <a:pos x="T2" y="T3"/>
                  </a:cxn>
                  <a:cxn ang="0">
                    <a:pos x="T4" y="T5"/>
                  </a:cxn>
                  <a:cxn ang="0">
                    <a:pos x="T6" y="T7"/>
                  </a:cxn>
                  <a:cxn ang="0">
                    <a:pos x="T8" y="T9"/>
                  </a:cxn>
                  <a:cxn ang="0">
                    <a:pos x="T10" y="T11"/>
                  </a:cxn>
                </a:cxnLst>
                <a:rect l="0" t="0" r="r" b="b"/>
                <a:pathLst>
                  <a:path w="123" h="127">
                    <a:moveTo>
                      <a:pt x="121" y="127"/>
                    </a:moveTo>
                    <a:lnTo>
                      <a:pt x="0" y="125"/>
                    </a:lnTo>
                    <a:lnTo>
                      <a:pt x="2" y="0"/>
                    </a:lnTo>
                    <a:lnTo>
                      <a:pt x="123" y="2"/>
                    </a:lnTo>
                    <a:lnTo>
                      <a:pt x="123" y="63"/>
                    </a:lnTo>
                    <a:lnTo>
                      <a:pt x="121"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2" name="Freeform 1644"/>
              <p:cNvSpPr>
                <a:spLocks/>
              </p:cNvSpPr>
              <p:nvPr/>
            </p:nvSpPr>
            <p:spPr bwMode="auto">
              <a:xfrm>
                <a:off x="13107" y="12267"/>
                <a:ext cx="121" cy="129"/>
              </a:xfrm>
              <a:custGeom>
                <a:avLst/>
                <a:gdLst>
                  <a:gd name="T0" fmla="*/ 121 w 121"/>
                  <a:gd name="T1" fmla="*/ 129 h 129"/>
                  <a:gd name="T2" fmla="*/ 0 w 121"/>
                  <a:gd name="T3" fmla="*/ 127 h 129"/>
                  <a:gd name="T4" fmla="*/ 4 w 121"/>
                  <a:gd name="T5" fmla="*/ 4 h 129"/>
                  <a:gd name="T6" fmla="*/ 4 w 121"/>
                  <a:gd name="T7" fmla="*/ 0 h 129"/>
                  <a:gd name="T8" fmla="*/ 121 w 121"/>
                  <a:gd name="T9" fmla="*/ 2 h 129"/>
                  <a:gd name="T10" fmla="*/ 121 w 121"/>
                  <a:gd name="T11" fmla="*/ 129 h 129"/>
                </a:gdLst>
                <a:ahLst/>
                <a:cxnLst>
                  <a:cxn ang="0">
                    <a:pos x="T0" y="T1"/>
                  </a:cxn>
                  <a:cxn ang="0">
                    <a:pos x="T2" y="T3"/>
                  </a:cxn>
                  <a:cxn ang="0">
                    <a:pos x="T4" y="T5"/>
                  </a:cxn>
                  <a:cxn ang="0">
                    <a:pos x="T6" y="T7"/>
                  </a:cxn>
                  <a:cxn ang="0">
                    <a:pos x="T8" y="T9"/>
                  </a:cxn>
                  <a:cxn ang="0">
                    <a:pos x="T10" y="T11"/>
                  </a:cxn>
                </a:cxnLst>
                <a:rect l="0" t="0" r="r" b="b"/>
                <a:pathLst>
                  <a:path w="121" h="129">
                    <a:moveTo>
                      <a:pt x="121" y="129"/>
                    </a:moveTo>
                    <a:lnTo>
                      <a:pt x="0" y="127"/>
                    </a:lnTo>
                    <a:lnTo>
                      <a:pt x="4" y="4"/>
                    </a:lnTo>
                    <a:lnTo>
                      <a:pt x="4" y="0"/>
                    </a:lnTo>
                    <a:lnTo>
                      <a:pt x="121" y="2"/>
                    </a:lnTo>
                    <a:lnTo>
                      <a:pt x="121"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3" name="Freeform 1645"/>
              <p:cNvSpPr>
                <a:spLocks/>
              </p:cNvSpPr>
              <p:nvPr/>
            </p:nvSpPr>
            <p:spPr bwMode="auto">
              <a:xfrm>
                <a:off x="13228" y="12269"/>
                <a:ext cx="121" cy="131"/>
              </a:xfrm>
              <a:custGeom>
                <a:avLst/>
                <a:gdLst>
                  <a:gd name="T0" fmla="*/ 0 w 121"/>
                  <a:gd name="T1" fmla="*/ 127 h 131"/>
                  <a:gd name="T2" fmla="*/ 0 w 121"/>
                  <a:gd name="T3" fmla="*/ 0 h 131"/>
                  <a:gd name="T4" fmla="*/ 121 w 121"/>
                  <a:gd name="T5" fmla="*/ 4 h 131"/>
                  <a:gd name="T6" fmla="*/ 119 w 121"/>
                  <a:gd name="T7" fmla="*/ 131 h 131"/>
                  <a:gd name="T8" fmla="*/ 0 w 121"/>
                  <a:gd name="T9" fmla="*/ 127 h 131"/>
                </a:gdLst>
                <a:ahLst/>
                <a:cxnLst>
                  <a:cxn ang="0">
                    <a:pos x="T0" y="T1"/>
                  </a:cxn>
                  <a:cxn ang="0">
                    <a:pos x="T2" y="T3"/>
                  </a:cxn>
                  <a:cxn ang="0">
                    <a:pos x="T4" y="T5"/>
                  </a:cxn>
                  <a:cxn ang="0">
                    <a:pos x="T6" y="T7"/>
                  </a:cxn>
                  <a:cxn ang="0">
                    <a:pos x="T8" y="T9"/>
                  </a:cxn>
                </a:cxnLst>
                <a:rect l="0" t="0" r="r" b="b"/>
                <a:pathLst>
                  <a:path w="121" h="131">
                    <a:moveTo>
                      <a:pt x="0" y="127"/>
                    </a:moveTo>
                    <a:lnTo>
                      <a:pt x="0" y="0"/>
                    </a:lnTo>
                    <a:lnTo>
                      <a:pt x="121" y="4"/>
                    </a:lnTo>
                    <a:lnTo>
                      <a:pt x="119" y="131"/>
                    </a:lnTo>
                    <a:lnTo>
                      <a:pt x="0"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4" name="Freeform 1646"/>
              <p:cNvSpPr>
                <a:spLocks/>
              </p:cNvSpPr>
              <p:nvPr/>
            </p:nvSpPr>
            <p:spPr bwMode="auto">
              <a:xfrm>
                <a:off x="13347" y="12273"/>
                <a:ext cx="123" cy="127"/>
              </a:xfrm>
              <a:custGeom>
                <a:avLst/>
                <a:gdLst>
                  <a:gd name="T0" fmla="*/ 0 w 123"/>
                  <a:gd name="T1" fmla="*/ 127 h 127"/>
                  <a:gd name="T2" fmla="*/ 2 w 123"/>
                  <a:gd name="T3" fmla="*/ 0 h 127"/>
                  <a:gd name="T4" fmla="*/ 123 w 123"/>
                  <a:gd name="T5" fmla="*/ 2 h 127"/>
                  <a:gd name="T6" fmla="*/ 121 w 123"/>
                  <a:gd name="T7" fmla="*/ 127 h 127"/>
                  <a:gd name="T8" fmla="*/ 0 w 123"/>
                  <a:gd name="T9" fmla="*/ 127 h 127"/>
                </a:gdLst>
                <a:ahLst/>
                <a:cxnLst>
                  <a:cxn ang="0">
                    <a:pos x="T0" y="T1"/>
                  </a:cxn>
                  <a:cxn ang="0">
                    <a:pos x="T2" y="T3"/>
                  </a:cxn>
                  <a:cxn ang="0">
                    <a:pos x="T4" y="T5"/>
                  </a:cxn>
                  <a:cxn ang="0">
                    <a:pos x="T6" y="T7"/>
                  </a:cxn>
                  <a:cxn ang="0">
                    <a:pos x="T8" y="T9"/>
                  </a:cxn>
                </a:cxnLst>
                <a:rect l="0" t="0" r="r" b="b"/>
                <a:pathLst>
                  <a:path w="123" h="127">
                    <a:moveTo>
                      <a:pt x="0" y="127"/>
                    </a:moveTo>
                    <a:lnTo>
                      <a:pt x="2" y="0"/>
                    </a:lnTo>
                    <a:lnTo>
                      <a:pt x="123" y="2"/>
                    </a:lnTo>
                    <a:lnTo>
                      <a:pt x="121" y="127"/>
                    </a:lnTo>
                    <a:lnTo>
                      <a:pt x="0"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5" name="Freeform 1647"/>
              <p:cNvSpPr>
                <a:spLocks/>
              </p:cNvSpPr>
              <p:nvPr/>
            </p:nvSpPr>
            <p:spPr bwMode="auto">
              <a:xfrm>
                <a:off x="12412" y="12239"/>
                <a:ext cx="157" cy="134"/>
              </a:xfrm>
              <a:custGeom>
                <a:avLst/>
                <a:gdLst>
                  <a:gd name="T0" fmla="*/ 0 w 157"/>
                  <a:gd name="T1" fmla="*/ 124 h 134"/>
                  <a:gd name="T2" fmla="*/ 8 w 157"/>
                  <a:gd name="T3" fmla="*/ 0 h 134"/>
                  <a:gd name="T4" fmla="*/ 33 w 157"/>
                  <a:gd name="T5" fmla="*/ 1 h 134"/>
                  <a:gd name="T6" fmla="*/ 157 w 157"/>
                  <a:gd name="T7" fmla="*/ 7 h 134"/>
                  <a:gd name="T8" fmla="*/ 150 w 157"/>
                  <a:gd name="T9" fmla="*/ 134 h 134"/>
                  <a:gd name="T10" fmla="*/ 6 w 157"/>
                  <a:gd name="T11" fmla="*/ 124 h 134"/>
                  <a:gd name="T12" fmla="*/ 0 w 157"/>
                  <a:gd name="T13" fmla="*/ 124 h 134"/>
                </a:gdLst>
                <a:ahLst/>
                <a:cxnLst>
                  <a:cxn ang="0">
                    <a:pos x="T0" y="T1"/>
                  </a:cxn>
                  <a:cxn ang="0">
                    <a:pos x="T2" y="T3"/>
                  </a:cxn>
                  <a:cxn ang="0">
                    <a:pos x="T4" y="T5"/>
                  </a:cxn>
                  <a:cxn ang="0">
                    <a:pos x="T6" y="T7"/>
                  </a:cxn>
                  <a:cxn ang="0">
                    <a:pos x="T8" y="T9"/>
                  </a:cxn>
                  <a:cxn ang="0">
                    <a:pos x="T10" y="T11"/>
                  </a:cxn>
                  <a:cxn ang="0">
                    <a:pos x="T12" y="T13"/>
                  </a:cxn>
                </a:cxnLst>
                <a:rect l="0" t="0" r="r" b="b"/>
                <a:pathLst>
                  <a:path w="157" h="134">
                    <a:moveTo>
                      <a:pt x="0" y="124"/>
                    </a:moveTo>
                    <a:lnTo>
                      <a:pt x="8" y="0"/>
                    </a:lnTo>
                    <a:lnTo>
                      <a:pt x="33" y="1"/>
                    </a:lnTo>
                    <a:lnTo>
                      <a:pt x="157" y="7"/>
                    </a:lnTo>
                    <a:lnTo>
                      <a:pt x="150" y="134"/>
                    </a:lnTo>
                    <a:lnTo>
                      <a:pt x="6" y="124"/>
                    </a:lnTo>
                    <a:lnTo>
                      <a:pt x="0"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6" name="Freeform 1648"/>
              <p:cNvSpPr>
                <a:spLocks/>
              </p:cNvSpPr>
              <p:nvPr/>
            </p:nvSpPr>
            <p:spPr bwMode="auto">
              <a:xfrm>
                <a:off x="12226" y="12227"/>
                <a:ext cx="194" cy="136"/>
              </a:xfrm>
              <a:custGeom>
                <a:avLst/>
                <a:gdLst>
                  <a:gd name="T0" fmla="*/ 0 w 194"/>
                  <a:gd name="T1" fmla="*/ 125 h 136"/>
                  <a:gd name="T2" fmla="*/ 2 w 194"/>
                  <a:gd name="T3" fmla="*/ 94 h 136"/>
                  <a:gd name="T4" fmla="*/ 7 w 194"/>
                  <a:gd name="T5" fmla="*/ 0 h 136"/>
                  <a:gd name="T6" fmla="*/ 194 w 194"/>
                  <a:gd name="T7" fmla="*/ 12 h 136"/>
                  <a:gd name="T8" fmla="*/ 186 w 194"/>
                  <a:gd name="T9" fmla="*/ 136 h 136"/>
                  <a:gd name="T10" fmla="*/ 0 w 194"/>
                  <a:gd name="T11" fmla="*/ 125 h 136"/>
                </a:gdLst>
                <a:ahLst/>
                <a:cxnLst>
                  <a:cxn ang="0">
                    <a:pos x="T0" y="T1"/>
                  </a:cxn>
                  <a:cxn ang="0">
                    <a:pos x="T2" y="T3"/>
                  </a:cxn>
                  <a:cxn ang="0">
                    <a:pos x="T4" y="T5"/>
                  </a:cxn>
                  <a:cxn ang="0">
                    <a:pos x="T6" y="T7"/>
                  </a:cxn>
                  <a:cxn ang="0">
                    <a:pos x="T8" y="T9"/>
                  </a:cxn>
                  <a:cxn ang="0">
                    <a:pos x="T10" y="T11"/>
                  </a:cxn>
                </a:cxnLst>
                <a:rect l="0" t="0" r="r" b="b"/>
                <a:pathLst>
                  <a:path w="194" h="136">
                    <a:moveTo>
                      <a:pt x="0" y="125"/>
                    </a:moveTo>
                    <a:lnTo>
                      <a:pt x="2" y="94"/>
                    </a:lnTo>
                    <a:lnTo>
                      <a:pt x="7" y="0"/>
                    </a:lnTo>
                    <a:lnTo>
                      <a:pt x="194" y="12"/>
                    </a:lnTo>
                    <a:lnTo>
                      <a:pt x="186" y="136"/>
                    </a:lnTo>
                    <a:lnTo>
                      <a:pt x="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7" name="Freeform 1649"/>
              <p:cNvSpPr>
                <a:spLocks/>
              </p:cNvSpPr>
              <p:nvPr/>
            </p:nvSpPr>
            <p:spPr bwMode="auto">
              <a:xfrm>
                <a:off x="12562" y="12246"/>
                <a:ext cx="217" cy="135"/>
              </a:xfrm>
              <a:custGeom>
                <a:avLst/>
                <a:gdLst>
                  <a:gd name="T0" fmla="*/ 0 w 217"/>
                  <a:gd name="T1" fmla="*/ 127 h 135"/>
                  <a:gd name="T2" fmla="*/ 7 w 217"/>
                  <a:gd name="T3" fmla="*/ 0 h 135"/>
                  <a:gd name="T4" fmla="*/ 155 w 217"/>
                  <a:gd name="T5" fmla="*/ 8 h 135"/>
                  <a:gd name="T6" fmla="*/ 217 w 217"/>
                  <a:gd name="T7" fmla="*/ 12 h 135"/>
                  <a:gd name="T8" fmla="*/ 213 w 217"/>
                  <a:gd name="T9" fmla="*/ 100 h 135"/>
                  <a:gd name="T10" fmla="*/ 186 w 217"/>
                  <a:gd name="T11" fmla="*/ 100 h 135"/>
                  <a:gd name="T12" fmla="*/ 182 w 217"/>
                  <a:gd name="T13" fmla="*/ 135 h 135"/>
                  <a:gd name="T14" fmla="*/ 155 w 217"/>
                  <a:gd name="T15" fmla="*/ 135 h 135"/>
                  <a:gd name="T16" fmla="*/ 6 w 217"/>
                  <a:gd name="T17" fmla="*/ 127 h 135"/>
                  <a:gd name="T18" fmla="*/ 0 w 217"/>
                  <a:gd name="T19"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135">
                    <a:moveTo>
                      <a:pt x="0" y="127"/>
                    </a:moveTo>
                    <a:lnTo>
                      <a:pt x="7" y="0"/>
                    </a:lnTo>
                    <a:lnTo>
                      <a:pt x="155" y="8"/>
                    </a:lnTo>
                    <a:lnTo>
                      <a:pt x="217" y="12"/>
                    </a:lnTo>
                    <a:lnTo>
                      <a:pt x="213" y="100"/>
                    </a:lnTo>
                    <a:lnTo>
                      <a:pt x="186" y="100"/>
                    </a:lnTo>
                    <a:lnTo>
                      <a:pt x="182" y="135"/>
                    </a:lnTo>
                    <a:lnTo>
                      <a:pt x="155" y="135"/>
                    </a:lnTo>
                    <a:lnTo>
                      <a:pt x="6" y="127"/>
                    </a:lnTo>
                    <a:lnTo>
                      <a:pt x="0"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8" name="Freeform 1650"/>
              <p:cNvSpPr>
                <a:spLocks/>
              </p:cNvSpPr>
              <p:nvPr/>
            </p:nvSpPr>
            <p:spPr bwMode="auto">
              <a:xfrm>
                <a:off x="12744" y="12258"/>
                <a:ext cx="125" cy="128"/>
              </a:xfrm>
              <a:custGeom>
                <a:avLst/>
                <a:gdLst>
                  <a:gd name="T0" fmla="*/ 119 w 125"/>
                  <a:gd name="T1" fmla="*/ 128 h 128"/>
                  <a:gd name="T2" fmla="*/ 0 w 125"/>
                  <a:gd name="T3" fmla="*/ 123 h 128"/>
                  <a:gd name="T4" fmla="*/ 4 w 125"/>
                  <a:gd name="T5" fmla="*/ 88 h 128"/>
                  <a:gd name="T6" fmla="*/ 31 w 125"/>
                  <a:gd name="T7" fmla="*/ 88 h 128"/>
                  <a:gd name="T8" fmla="*/ 35 w 125"/>
                  <a:gd name="T9" fmla="*/ 0 h 128"/>
                  <a:gd name="T10" fmla="*/ 114 w 125"/>
                  <a:gd name="T11" fmla="*/ 4 h 128"/>
                  <a:gd name="T12" fmla="*/ 125 w 125"/>
                  <a:gd name="T13" fmla="*/ 7 h 128"/>
                  <a:gd name="T14" fmla="*/ 119 w 125"/>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8">
                    <a:moveTo>
                      <a:pt x="119" y="128"/>
                    </a:moveTo>
                    <a:lnTo>
                      <a:pt x="0" y="123"/>
                    </a:lnTo>
                    <a:lnTo>
                      <a:pt x="4" y="88"/>
                    </a:lnTo>
                    <a:lnTo>
                      <a:pt x="31" y="88"/>
                    </a:lnTo>
                    <a:lnTo>
                      <a:pt x="35" y="0"/>
                    </a:lnTo>
                    <a:lnTo>
                      <a:pt x="114" y="4"/>
                    </a:lnTo>
                    <a:lnTo>
                      <a:pt x="125" y="7"/>
                    </a:lnTo>
                    <a:lnTo>
                      <a:pt x="119"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89" name="Freeform 1651"/>
              <p:cNvSpPr>
                <a:spLocks/>
              </p:cNvSpPr>
              <p:nvPr/>
            </p:nvSpPr>
            <p:spPr bwMode="auto">
              <a:xfrm>
                <a:off x="16876" y="12096"/>
                <a:ext cx="2" cy="16"/>
              </a:xfrm>
              <a:custGeom>
                <a:avLst/>
                <a:gdLst>
                  <a:gd name="T0" fmla="*/ 2 w 2"/>
                  <a:gd name="T1" fmla="*/ 16 h 16"/>
                  <a:gd name="T2" fmla="*/ 0 w 2"/>
                  <a:gd name="T3" fmla="*/ 0 h 16"/>
                  <a:gd name="T4" fmla="*/ 2 w 2"/>
                  <a:gd name="T5" fmla="*/ 0 h 16"/>
                </a:gdLst>
                <a:ahLst/>
                <a:cxnLst>
                  <a:cxn ang="0">
                    <a:pos x="T0" y="T1"/>
                  </a:cxn>
                  <a:cxn ang="0">
                    <a:pos x="T2" y="T3"/>
                  </a:cxn>
                  <a:cxn ang="0">
                    <a:pos x="T4" y="T5"/>
                  </a:cxn>
                </a:cxnLst>
                <a:rect l="0" t="0" r="r" b="b"/>
                <a:pathLst>
                  <a:path w="2" h="16">
                    <a:moveTo>
                      <a:pt x="2" y="16"/>
                    </a:moveTo>
                    <a:lnTo>
                      <a:pt x="0" y="0"/>
                    </a:lnTo>
                    <a:lnTo>
                      <a:pt x="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0" name="Freeform 1652"/>
              <p:cNvSpPr>
                <a:spLocks/>
              </p:cNvSpPr>
              <p:nvPr/>
            </p:nvSpPr>
            <p:spPr bwMode="auto">
              <a:xfrm>
                <a:off x="12988" y="12271"/>
                <a:ext cx="123" cy="123"/>
              </a:xfrm>
              <a:custGeom>
                <a:avLst/>
                <a:gdLst>
                  <a:gd name="T0" fmla="*/ 0 w 123"/>
                  <a:gd name="T1" fmla="*/ 119 h 123"/>
                  <a:gd name="T2" fmla="*/ 4 w 123"/>
                  <a:gd name="T3" fmla="*/ 10 h 123"/>
                  <a:gd name="T4" fmla="*/ 77 w 123"/>
                  <a:gd name="T5" fmla="*/ 12 h 123"/>
                  <a:gd name="T6" fmla="*/ 123 w 123"/>
                  <a:gd name="T7" fmla="*/ 0 h 123"/>
                  <a:gd name="T8" fmla="*/ 119 w 123"/>
                  <a:gd name="T9" fmla="*/ 123 h 123"/>
                  <a:gd name="T10" fmla="*/ 0 w 123"/>
                  <a:gd name="T11" fmla="*/ 119 h 123"/>
                </a:gdLst>
                <a:ahLst/>
                <a:cxnLst>
                  <a:cxn ang="0">
                    <a:pos x="T0" y="T1"/>
                  </a:cxn>
                  <a:cxn ang="0">
                    <a:pos x="T2" y="T3"/>
                  </a:cxn>
                  <a:cxn ang="0">
                    <a:pos x="T4" y="T5"/>
                  </a:cxn>
                  <a:cxn ang="0">
                    <a:pos x="T6" y="T7"/>
                  </a:cxn>
                  <a:cxn ang="0">
                    <a:pos x="T8" y="T9"/>
                  </a:cxn>
                  <a:cxn ang="0">
                    <a:pos x="T10" y="T11"/>
                  </a:cxn>
                </a:cxnLst>
                <a:rect l="0" t="0" r="r" b="b"/>
                <a:pathLst>
                  <a:path w="123" h="123">
                    <a:moveTo>
                      <a:pt x="0" y="119"/>
                    </a:moveTo>
                    <a:lnTo>
                      <a:pt x="4" y="10"/>
                    </a:lnTo>
                    <a:lnTo>
                      <a:pt x="77" y="12"/>
                    </a:lnTo>
                    <a:lnTo>
                      <a:pt x="123" y="0"/>
                    </a:lnTo>
                    <a:lnTo>
                      <a:pt x="119" y="123"/>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1" name="Freeform 1653"/>
              <p:cNvSpPr>
                <a:spLocks/>
              </p:cNvSpPr>
              <p:nvPr/>
            </p:nvSpPr>
            <p:spPr bwMode="auto">
              <a:xfrm>
                <a:off x="12863" y="12265"/>
                <a:ext cx="129" cy="125"/>
              </a:xfrm>
              <a:custGeom>
                <a:avLst/>
                <a:gdLst>
                  <a:gd name="T0" fmla="*/ 0 w 129"/>
                  <a:gd name="T1" fmla="*/ 121 h 125"/>
                  <a:gd name="T2" fmla="*/ 6 w 129"/>
                  <a:gd name="T3" fmla="*/ 0 h 125"/>
                  <a:gd name="T4" fmla="*/ 67 w 129"/>
                  <a:gd name="T5" fmla="*/ 8 h 125"/>
                  <a:gd name="T6" fmla="*/ 91 w 129"/>
                  <a:gd name="T7" fmla="*/ 8 h 125"/>
                  <a:gd name="T8" fmla="*/ 100 w 129"/>
                  <a:gd name="T9" fmla="*/ 12 h 125"/>
                  <a:gd name="T10" fmla="*/ 129 w 129"/>
                  <a:gd name="T11" fmla="*/ 16 h 125"/>
                  <a:gd name="T12" fmla="*/ 125 w 129"/>
                  <a:gd name="T13" fmla="*/ 125 h 125"/>
                  <a:gd name="T14" fmla="*/ 4 w 129"/>
                  <a:gd name="T15" fmla="*/ 121 h 125"/>
                  <a:gd name="T16" fmla="*/ 0 w 129"/>
                  <a:gd name="T17"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25">
                    <a:moveTo>
                      <a:pt x="0" y="121"/>
                    </a:moveTo>
                    <a:lnTo>
                      <a:pt x="6" y="0"/>
                    </a:lnTo>
                    <a:lnTo>
                      <a:pt x="67" y="8"/>
                    </a:lnTo>
                    <a:lnTo>
                      <a:pt x="91" y="8"/>
                    </a:lnTo>
                    <a:lnTo>
                      <a:pt x="100" y="12"/>
                    </a:lnTo>
                    <a:lnTo>
                      <a:pt x="129" y="16"/>
                    </a:lnTo>
                    <a:lnTo>
                      <a:pt x="125" y="125"/>
                    </a:lnTo>
                    <a:lnTo>
                      <a:pt x="4" y="121"/>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2" name="Freeform 1654"/>
              <p:cNvSpPr>
                <a:spLocks/>
              </p:cNvSpPr>
              <p:nvPr/>
            </p:nvSpPr>
            <p:spPr bwMode="auto">
              <a:xfrm>
                <a:off x="16504" y="12133"/>
                <a:ext cx="122" cy="109"/>
              </a:xfrm>
              <a:custGeom>
                <a:avLst/>
                <a:gdLst>
                  <a:gd name="T0" fmla="*/ 88 w 122"/>
                  <a:gd name="T1" fmla="*/ 100 h 109"/>
                  <a:gd name="T2" fmla="*/ 11 w 122"/>
                  <a:gd name="T3" fmla="*/ 109 h 109"/>
                  <a:gd name="T4" fmla="*/ 9 w 122"/>
                  <a:gd name="T5" fmla="*/ 104 h 109"/>
                  <a:gd name="T6" fmla="*/ 3 w 122"/>
                  <a:gd name="T7" fmla="*/ 44 h 109"/>
                  <a:gd name="T8" fmla="*/ 0 w 122"/>
                  <a:gd name="T9" fmla="*/ 15 h 109"/>
                  <a:gd name="T10" fmla="*/ 59 w 122"/>
                  <a:gd name="T11" fmla="*/ 6 h 109"/>
                  <a:gd name="T12" fmla="*/ 107 w 122"/>
                  <a:gd name="T13" fmla="*/ 0 h 109"/>
                  <a:gd name="T14" fmla="*/ 111 w 122"/>
                  <a:gd name="T15" fmla="*/ 29 h 109"/>
                  <a:gd name="T16" fmla="*/ 122 w 122"/>
                  <a:gd name="T17" fmla="*/ 98 h 109"/>
                  <a:gd name="T18" fmla="*/ 88 w 122"/>
                  <a:gd name="T19" fmla="*/ 10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09">
                    <a:moveTo>
                      <a:pt x="88" y="100"/>
                    </a:moveTo>
                    <a:lnTo>
                      <a:pt x="11" y="109"/>
                    </a:lnTo>
                    <a:lnTo>
                      <a:pt x="9" y="104"/>
                    </a:lnTo>
                    <a:lnTo>
                      <a:pt x="3" y="44"/>
                    </a:lnTo>
                    <a:lnTo>
                      <a:pt x="0" y="15"/>
                    </a:lnTo>
                    <a:lnTo>
                      <a:pt x="59" y="6"/>
                    </a:lnTo>
                    <a:lnTo>
                      <a:pt x="107" y="0"/>
                    </a:lnTo>
                    <a:lnTo>
                      <a:pt x="111" y="29"/>
                    </a:lnTo>
                    <a:lnTo>
                      <a:pt x="122" y="98"/>
                    </a:lnTo>
                    <a:lnTo>
                      <a:pt x="88"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3" name="Freeform 1655"/>
              <p:cNvSpPr>
                <a:spLocks/>
              </p:cNvSpPr>
              <p:nvPr/>
            </p:nvSpPr>
            <p:spPr bwMode="auto">
              <a:xfrm>
                <a:off x="15025" y="12263"/>
                <a:ext cx="156" cy="162"/>
              </a:xfrm>
              <a:custGeom>
                <a:avLst/>
                <a:gdLst>
                  <a:gd name="T0" fmla="*/ 2 w 156"/>
                  <a:gd name="T1" fmla="*/ 144 h 162"/>
                  <a:gd name="T2" fmla="*/ 4 w 156"/>
                  <a:gd name="T3" fmla="*/ 123 h 162"/>
                  <a:gd name="T4" fmla="*/ 14 w 156"/>
                  <a:gd name="T5" fmla="*/ 102 h 162"/>
                  <a:gd name="T6" fmla="*/ 21 w 156"/>
                  <a:gd name="T7" fmla="*/ 96 h 162"/>
                  <a:gd name="T8" fmla="*/ 29 w 156"/>
                  <a:gd name="T9" fmla="*/ 93 h 162"/>
                  <a:gd name="T10" fmla="*/ 33 w 156"/>
                  <a:gd name="T11" fmla="*/ 89 h 162"/>
                  <a:gd name="T12" fmla="*/ 29 w 156"/>
                  <a:gd name="T13" fmla="*/ 73 h 162"/>
                  <a:gd name="T14" fmla="*/ 31 w 156"/>
                  <a:gd name="T15" fmla="*/ 54 h 162"/>
                  <a:gd name="T16" fmla="*/ 27 w 156"/>
                  <a:gd name="T17" fmla="*/ 45 h 162"/>
                  <a:gd name="T18" fmla="*/ 19 w 156"/>
                  <a:gd name="T19" fmla="*/ 39 h 162"/>
                  <a:gd name="T20" fmla="*/ 19 w 156"/>
                  <a:gd name="T21" fmla="*/ 29 h 162"/>
                  <a:gd name="T22" fmla="*/ 29 w 156"/>
                  <a:gd name="T23" fmla="*/ 20 h 162"/>
                  <a:gd name="T24" fmla="*/ 58 w 156"/>
                  <a:gd name="T25" fmla="*/ 4 h 162"/>
                  <a:gd name="T26" fmla="*/ 69 w 156"/>
                  <a:gd name="T27" fmla="*/ 2 h 162"/>
                  <a:gd name="T28" fmla="*/ 150 w 156"/>
                  <a:gd name="T29" fmla="*/ 0 h 162"/>
                  <a:gd name="T30" fmla="*/ 156 w 156"/>
                  <a:gd name="T31" fmla="*/ 125 h 162"/>
                  <a:gd name="T32" fmla="*/ 156 w 156"/>
                  <a:gd name="T33" fmla="*/ 156 h 162"/>
                  <a:gd name="T34" fmla="*/ 0 w 156"/>
                  <a:gd name="T35" fmla="*/ 162 h 162"/>
                  <a:gd name="T36" fmla="*/ 2 w 156"/>
                  <a:gd name="T37"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6" h="162">
                    <a:moveTo>
                      <a:pt x="2" y="144"/>
                    </a:moveTo>
                    <a:lnTo>
                      <a:pt x="4" y="123"/>
                    </a:lnTo>
                    <a:lnTo>
                      <a:pt x="14" y="102"/>
                    </a:lnTo>
                    <a:lnTo>
                      <a:pt x="21" y="96"/>
                    </a:lnTo>
                    <a:lnTo>
                      <a:pt x="29" y="93"/>
                    </a:lnTo>
                    <a:lnTo>
                      <a:pt x="33" y="89"/>
                    </a:lnTo>
                    <a:lnTo>
                      <a:pt x="29" y="73"/>
                    </a:lnTo>
                    <a:lnTo>
                      <a:pt x="31" y="54"/>
                    </a:lnTo>
                    <a:lnTo>
                      <a:pt x="27" y="45"/>
                    </a:lnTo>
                    <a:lnTo>
                      <a:pt x="19" y="39"/>
                    </a:lnTo>
                    <a:lnTo>
                      <a:pt x="19" y="29"/>
                    </a:lnTo>
                    <a:lnTo>
                      <a:pt x="29" y="20"/>
                    </a:lnTo>
                    <a:lnTo>
                      <a:pt x="58" y="4"/>
                    </a:lnTo>
                    <a:lnTo>
                      <a:pt x="69" y="2"/>
                    </a:lnTo>
                    <a:lnTo>
                      <a:pt x="150" y="0"/>
                    </a:lnTo>
                    <a:lnTo>
                      <a:pt x="156" y="125"/>
                    </a:lnTo>
                    <a:lnTo>
                      <a:pt x="156" y="156"/>
                    </a:lnTo>
                    <a:lnTo>
                      <a:pt x="0" y="162"/>
                    </a:lnTo>
                    <a:lnTo>
                      <a:pt x="2"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4" name="Freeform 1656"/>
              <p:cNvSpPr>
                <a:spLocks/>
              </p:cNvSpPr>
              <p:nvPr/>
            </p:nvSpPr>
            <p:spPr bwMode="auto">
              <a:xfrm>
                <a:off x="15175" y="12260"/>
                <a:ext cx="129" cy="128"/>
              </a:xfrm>
              <a:custGeom>
                <a:avLst/>
                <a:gdLst>
                  <a:gd name="T0" fmla="*/ 129 w 129"/>
                  <a:gd name="T1" fmla="*/ 124 h 128"/>
                  <a:gd name="T2" fmla="*/ 6 w 129"/>
                  <a:gd name="T3" fmla="*/ 128 h 128"/>
                  <a:gd name="T4" fmla="*/ 0 w 129"/>
                  <a:gd name="T5" fmla="*/ 3 h 128"/>
                  <a:gd name="T6" fmla="*/ 31 w 129"/>
                  <a:gd name="T7" fmla="*/ 2 h 128"/>
                  <a:gd name="T8" fmla="*/ 121 w 129"/>
                  <a:gd name="T9" fmla="*/ 0 h 128"/>
                  <a:gd name="T10" fmla="*/ 129 w 129"/>
                  <a:gd name="T11" fmla="*/ 124 h 128"/>
                </a:gdLst>
                <a:ahLst/>
                <a:cxnLst>
                  <a:cxn ang="0">
                    <a:pos x="T0" y="T1"/>
                  </a:cxn>
                  <a:cxn ang="0">
                    <a:pos x="T2" y="T3"/>
                  </a:cxn>
                  <a:cxn ang="0">
                    <a:pos x="T4" y="T5"/>
                  </a:cxn>
                  <a:cxn ang="0">
                    <a:pos x="T6" y="T7"/>
                  </a:cxn>
                  <a:cxn ang="0">
                    <a:pos x="T8" y="T9"/>
                  </a:cxn>
                  <a:cxn ang="0">
                    <a:pos x="T10" y="T11"/>
                  </a:cxn>
                </a:cxnLst>
                <a:rect l="0" t="0" r="r" b="b"/>
                <a:pathLst>
                  <a:path w="129" h="128">
                    <a:moveTo>
                      <a:pt x="129" y="124"/>
                    </a:moveTo>
                    <a:lnTo>
                      <a:pt x="6" y="128"/>
                    </a:lnTo>
                    <a:lnTo>
                      <a:pt x="0" y="3"/>
                    </a:lnTo>
                    <a:lnTo>
                      <a:pt x="31" y="2"/>
                    </a:lnTo>
                    <a:lnTo>
                      <a:pt x="121" y="0"/>
                    </a:lnTo>
                    <a:lnTo>
                      <a:pt x="129"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5" name="Freeform 1657"/>
              <p:cNvSpPr>
                <a:spLocks/>
              </p:cNvSpPr>
              <p:nvPr/>
            </p:nvSpPr>
            <p:spPr bwMode="auto">
              <a:xfrm>
                <a:off x="14902" y="12285"/>
                <a:ext cx="137" cy="126"/>
              </a:xfrm>
              <a:custGeom>
                <a:avLst/>
                <a:gdLst>
                  <a:gd name="T0" fmla="*/ 4 w 137"/>
                  <a:gd name="T1" fmla="*/ 126 h 126"/>
                  <a:gd name="T2" fmla="*/ 2 w 137"/>
                  <a:gd name="T3" fmla="*/ 109 h 126"/>
                  <a:gd name="T4" fmla="*/ 0 w 137"/>
                  <a:gd name="T5" fmla="*/ 2 h 126"/>
                  <a:gd name="T6" fmla="*/ 54 w 137"/>
                  <a:gd name="T7" fmla="*/ 0 h 126"/>
                  <a:gd name="T8" fmla="*/ 62 w 137"/>
                  <a:gd name="T9" fmla="*/ 5 h 126"/>
                  <a:gd name="T10" fmla="*/ 68 w 137"/>
                  <a:gd name="T11" fmla="*/ 9 h 126"/>
                  <a:gd name="T12" fmla="*/ 68 w 137"/>
                  <a:gd name="T13" fmla="*/ 19 h 126"/>
                  <a:gd name="T14" fmla="*/ 87 w 137"/>
                  <a:gd name="T15" fmla="*/ 25 h 126"/>
                  <a:gd name="T16" fmla="*/ 89 w 137"/>
                  <a:gd name="T17" fmla="*/ 34 h 126"/>
                  <a:gd name="T18" fmla="*/ 98 w 137"/>
                  <a:gd name="T19" fmla="*/ 42 h 126"/>
                  <a:gd name="T20" fmla="*/ 100 w 137"/>
                  <a:gd name="T21" fmla="*/ 49 h 126"/>
                  <a:gd name="T22" fmla="*/ 112 w 137"/>
                  <a:gd name="T23" fmla="*/ 51 h 126"/>
                  <a:gd name="T24" fmla="*/ 112 w 137"/>
                  <a:gd name="T25" fmla="*/ 55 h 126"/>
                  <a:gd name="T26" fmla="*/ 114 w 137"/>
                  <a:gd name="T27" fmla="*/ 59 h 126"/>
                  <a:gd name="T28" fmla="*/ 114 w 137"/>
                  <a:gd name="T29" fmla="*/ 67 h 126"/>
                  <a:gd name="T30" fmla="*/ 121 w 137"/>
                  <a:gd name="T31" fmla="*/ 69 h 126"/>
                  <a:gd name="T32" fmla="*/ 125 w 137"/>
                  <a:gd name="T33" fmla="*/ 73 h 126"/>
                  <a:gd name="T34" fmla="*/ 127 w 137"/>
                  <a:gd name="T35" fmla="*/ 73 h 126"/>
                  <a:gd name="T36" fmla="*/ 137 w 137"/>
                  <a:gd name="T37" fmla="*/ 80 h 126"/>
                  <a:gd name="T38" fmla="*/ 127 w 137"/>
                  <a:gd name="T39" fmla="*/ 101 h 126"/>
                  <a:gd name="T40" fmla="*/ 125 w 137"/>
                  <a:gd name="T41" fmla="*/ 122 h 126"/>
                  <a:gd name="T42" fmla="*/ 4 w 137"/>
                  <a:gd name="T4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7" h="126">
                    <a:moveTo>
                      <a:pt x="4" y="126"/>
                    </a:moveTo>
                    <a:lnTo>
                      <a:pt x="2" y="109"/>
                    </a:lnTo>
                    <a:lnTo>
                      <a:pt x="0" y="2"/>
                    </a:lnTo>
                    <a:lnTo>
                      <a:pt x="54" y="0"/>
                    </a:lnTo>
                    <a:lnTo>
                      <a:pt x="62" y="5"/>
                    </a:lnTo>
                    <a:lnTo>
                      <a:pt x="68" y="9"/>
                    </a:lnTo>
                    <a:lnTo>
                      <a:pt x="68" y="19"/>
                    </a:lnTo>
                    <a:lnTo>
                      <a:pt x="87" y="25"/>
                    </a:lnTo>
                    <a:lnTo>
                      <a:pt x="89" y="34"/>
                    </a:lnTo>
                    <a:lnTo>
                      <a:pt x="98" y="42"/>
                    </a:lnTo>
                    <a:lnTo>
                      <a:pt x="100" y="49"/>
                    </a:lnTo>
                    <a:lnTo>
                      <a:pt x="112" y="51"/>
                    </a:lnTo>
                    <a:lnTo>
                      <a:pt x="112" y="55"/>
                    </a:lnTo>
                    <a:lnTo>
                      <a:pt x="114" y="59"/>
                    </a:lnTo>
                    <a:lnTo>
                      <a:pt x="114" y="67"/>
                    </a:lnTo>
                    <a:lnTo>
                      <a:pt x="121" y="69"/>
                    </a:lnTo>
                    <a:lnTo>
                      <a:pt x="125" y="73"/>
                    </a:lnTo>
                    <a:lnTo>
                      <a:pt x="127" y="73"/>
                    </a:lnTo>
                    <a:lnTo>
                      <a:pt x="137" y="80"/>
                    </a:lnTo>
                    <a:lnTo>
                      <a:pt x="127" y="101"/>
                    </a:lnTo>
                    <a:lnTo>
                      <a:pt x="125" y="122"/>
                    </a:lnTo>
                    <a:lnTo>
                      <a:pt x="4"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6" name="Freeform 1658"/>
              <p:cNvSpPr>
                <a:spLocks/>
              </p:cNvSpPr>
              <p:nvPr/>
            </p:nvSpPr>
            <p:spPr bwMode="auto">
              <a:xfrm>
                <a:off x="14793" y="12287"/>
                <a:ext cx="111" cy="113"/>
              </a:xfrm>
              <a:custGeom>
                <a:avLst/>
                <a:gdLst>
                  <a:gd name="T0" fmla="*/ 111 w 111"/>
                  <a:gd name="T1" fmla="*/ 107 h 113"/>
                  <a:gd name="T2" fmla="*/ 6 w 111"/>
                  <a:gd name="T3" fmla="*/ 113 h 113"/>
                  <a:gd name="T4" fmla="*/ 4 w 111"/>
                  <a:gd name="T5" fmla="*/ 97 h 113"/>
                  <a:gd name="T6" fmla="*/ 0 w 111"/>
                  <a:gd name="T7" fmla="*/ 7 h 113"/>
                  <a:gd name="T8" fmla="*/ 44 w 111"/>
                  <a:gd name="T9" fmla="*/ 5 h 113"/>
                  <a:gd name="T10" fmla="*/ 109 w 111"/>
                  <a:gd name="T11" fmla="*/ 0 h 113"/>
                  <a:gd name="T12" fmla="*/ 111 w 111"/>
                  <a:gd name="T13" fmla="*/ 107 h 113"/>
                </a:gdLst>
                <a:ahLst/>
                <a:cxnLst>
                  <a:cxn ang="0">
                    <a:pos x="T0" y="T1"/>
                  </a:cxn>
                  <a:cxn ang="0">
                    <a:pos x="T2" y="T3"/>
                  </a:cxn>
                  <a:cxn ang="0">
                    <a:pos x="T4" y="T5"/>
                  </a:cxn>
                  <a:cxn ang="0">
                    <a:pos x="T6" y="T7"/>
                  </a:cxn>
                  <a:cxn ang="0">
                    <a:pos x="T8" y="T9"/>
                  </a:cxn>
                  <a:cxn ang="0">
                    <a:pos x="T10" y="T11"/>
                  </a:cxn>
                  <a:cxn ang="0">
                    <a:pos x="T12" y="T13"/>
                  </a:cxn>
                </a:cxnLst>
                <a:rect l="0" t="0" r="r" b="b"/>
                <a:pathLst>
                  <a:path w="111" h="113">
                    <a:moveTo>
                      <a:pt x="111" y="107"/>
                    </a:moveTo>
                    <a:lnTo>
                      <a:pt x="6" y="113"/>
                    </a:lnTo>
                    <a:lnTo>
                      <a:pt x="4" y="97"/>
                    </a:lnTo>
                    <a:lnTo>
                      <a:pt x="0" y="7"/>
                    </a:lnTo>
                    <a:lnTo>
                      <a:pt x="44" y="5"/>
                    </a:lnTo>
                    <a:lnTo>
                      <a:pt x="109" y="0"/>
                    </a:lnTo>
                    <a:lnTo>
                      <a:pt x="111"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7" name="Freeform 1659"/>
              <p:cNvSpPr>
                <a:spLocks/>
              </p:cNvSpPr>
              <p:nvPr/>
            </p:nvSpPr>
            <p:spPr bwMode="auto">
              <a:xfrm>
                <a:off x="14697" y="12294"/>
                <a:ext cx="100" cy="94"/>
              </a:xfrm>
              <a:custGeom>
                <a:avLst/>
                <a:gdLst>
                  <a:gd name="T0" fmla="*/ 100 w 100"/>
                  <a:gd name="T1" fmla="*/ 90 h 94"/>
                  <a:gd name="T2" fmla="*/ 11 w 100"/>
                  <a:gd name="T3" fmla="*/ 94 h 94"/>
                  <a:gd name="T4" fmla="*/ 9 w 100"/>
                  <a:gd name="T5" fmla="*/ 79 h 94"/>
                  <a:gd name="T6" fmla="*/ 11 w 100"/>
                  <a:gd name="T7" fmla="*/ 77 h 94"/>
                  <a:gd name="T8" fmla="*/ 15 w 100"/>
                  <a:gd name="T9" fmla="*/ 77 h 94"/>
                  <a:gd name="T10" fmla="*/ 15 w 100"/>
                  <a:gd name="T11" fmla="*/ 71 h 94"/>
                  <a:gd name="T12" fmla="*/ 6 w 100"/>
                  <a:gd name="T13" fmla="*/ 62 h 94"/>
                  <a:gd name="T14" fmla="*/ 6 w 100"/>
                  <a:gd name="T15" fmla="*/ 48 h 94"/>
                  <a:gd name="T16" fmla="*/ 11 w 100"/>
                  <a:gd name="T17" fmla="*/ 44 h 94"/>
                  <a:gd name="T18" fmla="*/ 9 w 100"/>
                  <a:gd name="T19" fmla="*/ 37 h 94"/>
                  <a:gd name="T20" fmla="*/ 11 w 100"/>
                  <a:gd name="T21" fmla="*/ 33 h 94"/>
                  <a:gd name="T22" fmla="*/ 4 w 100"/>
                  <a:gd name="T23" fmla="*/ 31 h 94"/>
                  <a:gd name="T24" fmla="*/ 9 w 100"/>
                  <a:gd name="T25" fmla="*/ 23 h 94"/>
                  <a:gd name="T26" fmla="*/ 8 w 100"/>
                  <a:gd name="T27" fmla="*/ 16 h 94"/>
                  <a:gd name="T28" fmla="*/ 0 w 100"/>
                  <a:gd name="T29" fmla="*/ 12 h 94"/>
                  <a:gd name="T30" fmla="*/ 2 w 100"/>
                  <a:gd name="T31" fmla="*/ 8 h 94"/>
                  <a:gd name="T32" fmla="*/ 21 w 100"/>
                  <a:gd name="T33" fmla="*/ 6 h 94"/>
                  <a:gd name="T34" fmla="*/ 96 w 100"/>
                  <a:gd name="T35" fmla="*/ 0 h 94"/>
                  <a:gd name="T36" fmla="*/ 100 w 100"/>
                  <a:gd name="T37"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0" h="94">
                    <a:moveTo>
                      <a:pt x="100" y="90"/>
                    </a:moveTo>
                    <a:lnTo>
                      <a:pt x="11" y="94"/>
                    </a:lnTo>
                    <a:lnTo>
                      <a:pt x="9" y="79"/>
                    </a:lnTo>
                    <a:lnTo>
                      <a:pt x="11" y="77"/>
                    </a:lnTo>
                    <a:lnTo>
                      <a:pt x="15" y="77"/>
                    </a:lnTo>
                    <a:lnTo>
                      <a:pt x="15" y="71"/>
                    </a:lnTo>
                    <a:lnTo>
                      <a:pt x="6" y="62"/>
                    </a:lnTo>
                    <a:lnTo>
                      <a:pt x="6" y="48"/>
                    </a:lnTo>
                    <a:lnTo>
                      <a:pt x="11" y="44"/>
                    </a:lnTo>
                    <a:lnTo>
                      <a:pt x="9" y="37"/>
                    </a:lnTo>
                    <a:lnTo>
                      <a:pt x="11" y="33"/>
                    </a:lnTo>
                    <a:lnTo>
                      <a:pt x="4" y="31"/>
                    </a:lnTo>
                    <a:lnTo>
                      <a:pt x="9" y="23"/>
                    </a:lnTo>
                    <a:lnTo>
                      <a:pt x="8" y="16"/>
                    </a:lnTo>
                    <a:lnTo>
                      <a:pt x="0" y="12"/>
                    </a:lnTo>
                    <a:lnTo>
                      <a:pt x="2" y="8"/>
                    </a:lnTo>
                    <a:lnTo>
                      <a:pt x="21" y="6"/>
                    </a:lnTo>
                    <a:lnTo>
                      <a:pt x="96" y="0"/>
                    </a:lnTo>
                    <a:lnTo>
                      <a:pt x="100"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8" name="Freeform 1660"/>
              <p:cNvSpPr>
                <a:spLocks/>
              </p:cNvSpPr>
              <p:nvPr/>
            </p:nvSpPr>
            <p:spPr bwMode="auto">
              <a:xfrm>
                <a:off x="16615" y="12156"/>
                <a:ext cx="75" cy="75"/>
              </a:xfrm>
              <a:custGeom>
                <a:avLst/>
                <a:gdLst>
                  <a:gd name="T0" fmla="*/ 71 w 75"/>
                  <a:gd name="T1" fmla="*/ 67 h 75"/>
                  <a:gd name="T2" fmla="*/ 11 w 75"/>
                  <a:gd name="T3" fmla="*/ 75 h 75"/>
                  <a:gd name="T4" fmla="*/ 0 w 75"/>
                  <a:gd name="T5" fmla="*/ 6 h 75"/>
                  <a:gd name="T6" fmla="*/ 69 w 75"/>
                  <a:gd name="T7" fmla="*/ 0 h 75"/>
                  <a:gd name="T8" fmla="*/ 75 w 75"/>
                  <a:gd name="T9" fmla="*/ 67 h 75"/>
                  <a:gd name="T10" fmla="*/ 71 w 75"/>
                  <a:gd name="T11" fmla="*/ 67 h 75"/>
                </a:gdLst>
                <a:ahLst/>
                <a:cxnLst>
                  <a:cxn ang="0">
                    <a:pos x="T0" y="T1"/>
                  </a:cxn>
                  <a:cxn ang="0">
                    <a:pos x="T2" y="T3"/>
                  </a:cxn>
                  <a:cxn ang="0">
                    <a:pos x="T4" y="T5"/>
                  </a:cxn>
                  <a:cxn ang="0">
                    <a:pos x="T6" y="T7"/>
                  </a:cxn>
                  <a:cxn ang="0">
                    <a:pos x="T8" y="T9"/>
                  </a:cxn>
                  <a:cxn ang="0">
                    <a:pos x="T10" y="T11"/>
                  </a:cxn>
                </a:cxnLst>
                <a:rect l="0" t="0" r="r" b="b"/>
                <a:pathLst>
                  <a:path w="75" h="75">
                    <a:moveTo>
                      <a:pt x="71" y="67"/>
                    </a:moveTo>
                    <a:lnTo>
                      <a:pt x="11" y="75"/>
                    </a:lnTo>
                    <a:lnTo>
                      <a:pt x="0" y="6"/>
                    </a:lnTo>
                    <a:lnTo>
                      <a:pt x="69" y="0"/>
                    </a:lnTo>
                    <a:lnTo>
                      <a:pt x="75" y="67"/>
                    </a:lnTo>
                    <a:lnTo>
                      <a:pt x="71" y="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99" name="Freeform 1661"/>
              <p:cNvSpPr>
                <a:spLocks/>
              </p:cNvSpPr>
              <p:nvPr/>
            </p:nvSpPr>
            <p:spPr bwMode="auto">
              <a:xfrm>
                <a:off x="14526" y="12302"/>
                <a:ext cx="186" cy="88"/>
              </a:xfrm>
              <a:custGeom>
                <a:avLst/>
                <a:gdLst>
                  <a:gd name="T0" fmla="*/ 182 w 186"/>
                  <a:gd name="T1" fmla="*/ 86 h 88"/>
                  <a:gd name="T2" fmla="*/ 138 w 186"/>
                  <a:gd name="T3" fmla="*/ 88 h 88"/>
                  <a:gd name="T4" fmla="*/ 138 w 186"/>
                  <a:gd name="T5" fmla="*/ 75 h 88"/>
                  <a:gd name="T6" fmla="*/ 6 w 186"/>
                  <a:gd name="T7" fmla="*/ 79 h 88"/>
                  <a:gd name="T8" fmla="*/ 2 w 186"/>
                  <a:gd name="T9" fmla="*/ 75 h 88"/>
                  <a:gd name="T10" fmla="*/ 0 w 186"/>
                  <a:gd name="T11" fmla="*/ 8 h 88"/>
                  <a:gd name="T12" fmla="*/ 71 w 186"/>
                  <a:gd name="T13" fmla="*/ 4 h 88"/>
                  <a:gd name="T14" fmla="*/ 173 w 186"/>
                  <a:gd name="T15" fmla="*/ 0 h 88"/>
                  <a:gd name="T16" fmla="*/ 171 w 186"/>
                  <a:gd name="T17" fmla="*/ 4 h 88"/>
                  <a:gd name="T18" fmla="*/ 179 w 186"/>
                  <a:gd name="T19" fmla="*/ 8 h 88"/>
                  <a:gd name="T20" fmla="*/ 180 w 186"/>
                  <a:gd name="T21" fmla="*/ 15 h 88"/>
                  <a:gd name="T22" fmla="*/ 175 w 186"/>
                  <a:gd name="T23" fmla="*/ 23 h 88"/>
                  <a:gd name="T24" fmla="*/ 182 w 186"/>
                  <a:gd name="T25" fmla="*/ 25 h 88"/>
                  <a:gd name="T26" fmla="*/ 180 w 186"/>
                  <a:gd name="T27" fmla="*/ 29 h 88"/>
                  <a:gd name="T28" fmla="*/ 182 w 186"/>
                  <a:gd name="T29" fmla="*/ 36 h 88"/>
                  <a:gd name="T30" fmla="*/ 177 w 186"/>
                  <a:gd name="T31" fmla="*/ 40 h 88"/>
                  <a:gd name="T32" fmla="*/ 177 w 186"/>
                  <a:gd name="T33" fmla="*/ 54 h 88"/>
                  <a:gd name="T34" fmla="*/ 186 w 186"/>
                  <a:gd name="T35" fmla="*/ 63 h 88"/>
                  <a:gd name="T36" fmla="*/ 186 w 186"/>
                  <a:gd name="T37" fmla="*/ 69 h 88"/>
                  <a:gd name="T38" fmla="*/ 182 w 186"/>
                  <a:gd name="T39" fmla="*/ 69 h 88"/>
                  <a:gd name="T40" fmla="*/ 180 w 186"/>
                  <a:gd name="T41" fmla="*/ 71 h 88"/>
                  <a:gd name="T42" fmla="*/ 182 w 186"/>
                  <a:gd name="T43" fmla="*/ 8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6" h="88">
                    <a:moveTo>
                      <a:pt x="182" y="86"/>
                    </a:moveTo>
                    <a:lnTo>
                      <a:pt x="138" y="88"/>
                    </a:lnTo>
                    <a:lnTo>
                      <a:pt x="138" y="75"/>
                    </a:lnTo>
                    <a:lnTo>
                      <a:pt x="6" y="79"/>
                    </a:lnTo>
                    <a:lnTo>
                      <a:pt x="2" y="75"/>
                    </a:lnTo>
                    <a:lnTo>
                      <a:pt x="0" y="8"/>
                    </a:lnTo>
                    <a:lnTo>
                      <a:pt x="71" y="4"/>
                    </a:lnTo>
                    <a:lnTo>
                      <a:pt x="173" y="0"/>
                    </a:lnTo>
                    <a:lnTo>
                      <a:pt x="171" y="4"/>
                    </a:lnTo>
                    <a:lnTo>
                      <a:pt x="179" y="8"/>
                    </a:lnTo>
                    <a:lnTo>
                      <a:pt x="180" y="15"/>
                    </a:lnTo>
                    <a:lnTo>
                      <a:pt x="175" y="23"/>
                    </a:lnTo>
                    <a:lnTo>
                      <a:pt x="182" y="25"/>
                    </a:lnTo>
                    <a:lnTo>
                      <a:pt x="180" y="29"/>
                    </a:lnTo>
                    <a:lnTo>
                      <a:pt x="182" y="36"/>
                    </a:lnTo>
                    <a:lnTo>
                      <a:pt x="177" y="40"/>
                    </a:lnTo>
                    <a:lnTo>
                      <a:pt x="177" y="54"/>
                    </a:lnTo>
                    <a:lnTo>
                      <a:pt x="186" y="63"/>
                    </a:lnTo>
                    <a:lnTo>
                      <a:pt x="186" y="69"/>
                    </a:lnTo>
                    <a:lnTo>
                      <a:pt x="182" y="69"/>
                    </a:lnTo>
                    <a:lnTo>
                      <a:pt x="180" y="71"/>
                    </a:lnTo>
                    <a:lnTo>
                      <a:pt x="182"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0" name="Freeform 1662"/>
              <p:cNvSpPr>
                <a:spLocks/>
              </p:cNvSpPr>
              <p:nvPr/>
            </p:nvSpPr>
            <p:spPr bwMode="auto">
              <a:xfrm>
                <a:off x="13892" y="12317"/>
                <a:ext cx="154" cy="113"/>
              </a:xfrm>
              <a:custGeom>
                <a:avLst/>
                <a:gdLst>
                  <a:gd name="T0" fmla="*/ 154 w 154"/>
                  <a:gd name="T1" fmla="*/ 112 h 113"/>
                  <a:gd name="T2" fmla="*/ 58 w 154"/>
                  <a:gd name="T3" fmla="*/ 113 h 113"/>
                  <a:gd name="T4" fmla="*/ 45 w 154"/>
                  <a:gd name="T5" fmla="*/ 98 h 113"/>
                  <a:gd name="T6" fmla="*/ 31 w 154"/>
                  <a:gd name="T7" fmla="*/ 98 h 113"/>
                  <a:gd name="T8" fmla="*/ 33 w 154"/>
                  <a:gd name="T9" fmla="*/ 94 h 113"/>
                  <a:gd name="T10" fmla="*/ 39 w 154"/>
                  <a:gd name="T11" fmla="*/ 90 h 113"/>
                  <a:gd name="T12" fmla="*/ 41 w 154"/>
                  <a:gd name="T13" fmla="*/ 85 h 113"/>
                  <a:gd name="T14" fmla="*/ 35 w 154"/>
                  <a:gd name="T15" fmla="*/ 81 h 113"/>
                  <a:gd name="T16" fmla="*/ 35 w 154"/>
                  <a:gd name="T17" fmla="*/ 67 h 113"/>
                  <a:gd name="T18" fmla="*/ 20 w 154"/>
                  <a:gd name="T19" fmla="*/ 37 h 113"/>
                  <a:gd name="T20" fmla="*/ 22 w 154"/>
                  <a:gd name="T21" fmla="*/ 27 h 113"/>
                  <a:gd name="T22" fmla="*/ 29 w 154"/>
                  <a:gd name="T23" fmla="*/ 19 h 113"/>
                  <a:gd name="T24" fmla="*/ 27 w 154"/>
                  <a:gd name="T25" fmla="*/ 10 h 113"/>
                  <a:gd name="T26" fmla="*/ 23 w 154"/>
                  <a:gd name="T27" fmla="*/ 8 h 113"/>
                  <a:gd name="T28" fmla="*/ 22 w 154"/>
                  <a:gd name="T29" fmla="*/ 10 h 113"/>
                  <a:gd name="T30" fmla="*/ 20 w 154"/>
                  <a:gd name="T31" fmla="*/ 23 h 113"/>
                  <a:gd name="T32" fmla="*/ 8 w 154"/>
                  <a:gd name="T33" fmla="*/ 19 h 113"/>
                  <a:gd name="T34" fmla="*/ 0 w 154"/>
                  <a:gd name="T35" fmla="*/ 14 h 113"/>
                  <a:gd name="T36" fmla="*/ 0 w 154"/>
                  <a:gd name="T37" fmla="*/ 0 h 113"/>
                  <a:gd name="T38" fmla="*/ 102 w 154"/>
                  <a:gd name="T39" fmla="*/ 0 h 113"/>
                  <a:gd name="T40" fmla="*/ 144 w 154"/>
                  <a:gd name="T41" fmla="*/ 2 h 113"/>
                  <a:gd name="T42" fmla="*/ 146 w 154"/>
                  <a:gd name="T43" fmla="*/ 39 h 113"/>
                  <a:gd name="T44" fmla="*/ 154 w 154"/>
                  <a:gd name="T45" fmla="*/ 39 h 113"/>
                  <a:gd name="T46" fmla="*/ 154 w 154"/>
                  <a:gd name="T47"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4" h="113">
                    <a:moveTo>
                      <a:pt x="154" y="112"/>
                    </a:moveTo>
                    <a:lnTo>
                      <a:pt x="58" y="113"/>
                    </a:lnTo>
                    <a:lnTo>
                      <a:pt x="45" y="98"/>
                    </a:lnTo>
                    <a:lnTo>
                      <a:pt x="31" y="98"/>
                    </a:lnTo>
                    <a:lnTo>
                      <a:pt x="33" y="94"/>
                    </a:lnTo>
                    <a:lnTo>
                      <a:pt x="39" y="90"/>
                    </a:lnTo>
                    <a:lnTo>
                      <a:pt x="41" y="85"/>
                    </a:lnTo>
                    <a:lnTo>
                      <a:pt x="35" y="81"/>
                    </a:lnTo>
                    <a:lnTo>
                      <a:pt x="35" y="67"/>
                    </a:lnTo>
                    <a:lnTo>
                      <a:pt x="20" y="37"/>
                    </a:lnTo>
                    <a:lnTo>
                      <a:pt x="22" y="27"/>
                    </a:lnTo>
                    <a:lnTo>
                      <a:pt x="29" y="19"/>
                    </a:lnTo>
                    <a:lnTo>
                      <a:pt x="27" y="10"/>
                    </a:lnTo>
                    <a:lnTo>
                      <a:pt x="23" y="8"/>
                    </a:lnTo>
                    <a:lnTo>
                      <a:pt x="22" y="10"/>
                    </a:lnTo>
                    <a:lnTo>
                      <a:pt x="20" y="23"/>
                    </a:lnTo>
                    <a:lnTo>
                      <a:pt x="8" y="19"/>
                    </a:lnTo>
                    <a:lnTo>
                      <a:pt x="0" y="14"/>
                    </a:lnTo>
                    <a:lnTo>
                      <a:pt x="0" y="0"/>
                    </a:lnTo>
                    <a:lnTo>
                      <a:pt x="102" y="0"/>
                    </a:lnTo>
                    <a:lnTo>
                      <a:pt x="144" y="2"/>
                    </a:lnTo>
                    <a:lnTo>
                      <a:pt x="146" y="39"/>
                    </a:lnTo>
                    <a:lnTo>
                      <a:pt x="154" y="39"/>
                    </a:lnTo>
                    <a:lnTo>
                      <a:pt x="154"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1" name="Freeform 1663"/>
              <p:cNvSpPr>
                <a:spLocks/>
              </p:cNvSpPr>
              <p:nvPr/>
            </p:nvSpPr>
            <p:spPr bwMode="auto">
              <a:xfrm>
                <a:off x="16684" y="12143"/>
                <a:ext cx="115" cy="107"/>
              </a:xfrm>
              <a:custGeom>
                <a:avLst/>
                <a:gdLst>
                  <a:gd name="T0" fmla="*/ 115 w 115"/>
                  <a:gd name="T1" fmla="*/ 94 h 107"/>
                  <a:gd name="T2" fmla="*/ 6 w 115"/>
                  <a:gd name="T3" fmla="*/ 107 h 107"/>
                  <a:gd name="T4" fmla="*/ 2 w 115"/>
                  <a:gd name="T5" fmla="*/ 80 h 107"/>
                  <a:gd name="T6" fmla="*/ 6 w 115"/>
                  <a:gd name="T7" fmla="*/ 80 h 107"/>
                  <a:gd name="T8" fmla="*/ 0 w 115"/>
                  <a:gd name="T9" fmla="*/ 13 h 107"/>
                  <a:gd name="T10" fmla="*/ 31 w 115"/>
                  <a:gd name="T11" fmla="*/ 7 h 107"/>
                  <a:gd name="T12" fmla="*/ 106 w 115"/>
                  <a:gd name="T13" fmla="*/ 0 h 107"/>
                  <a:gd name="T14" fmla="*/ 115 w 115"/>
                  <a:gd name="T15" fmla="*/ 82 h 107"/>
                  <a:gd name="T16" fmla="*/ 115 w 115"/>
                  <a:gd name="T17" fmla="*/ 9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07">
                    <a:moveTo>
                      <a:pt x="115" y="94"/>
                    </a:moveTo>
                    <a:lnTo>
                      <a:pt x="6" y="107"/>
                    </a:lnTo>
                    <a:lnTo>
                      <a:pt x="2" y="80"/>
                    </a:lnTo>
                    <a:lnTo>
                      <a:pt x="6" y="80"/>
                    </a:lnTo>
                    <a:lnTo>
                      <a:pt x="0" y="13"/>
                    </a:lnTo>
                    <a:lnTo>
                      <a:pt x="31" y="7"/>
                    </a:lnTo>
                    <a:lnTo>
                      <a:pt x="106" y="0"/>
                    </a:lnTo>
                    <a:lnTo>
                      <a:pt x="115" y="82"/>
                    </a:lnTo>
                    <a:lnTo>
                      <a:pt x="115"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2" name="Freeform 1664"/>
              <p:cNvSpPr>
                <a:spLocks/>
              </p:cNvSpPr>
              <p:nvPr/>
            </p:nvSpPr>
            <p:spPr bwMode="auto">
              <a:xfrm>
                <a:off x="14036" y="12319"/>
                <a:ext cx="164" cy="158"/>
              </a:xfrm>
              <a:custGeom>
                <a:avLst/>
                <a:gdLst>
                  <a:gd name="T0" fmla="*/ 45 w 164"/>
                  <a:gd name="T1" fmla="*/ 158 h 158"/>
                  <a:gd name="T2" fmla="*/ 37 w 164"/>
                  <a:gd name="T3" fmla="*/ 140 h 158"/>
                  <a:gd name="T4" fmla="*/ 41 w 164"/>
                  <a:gd name="T5" fmla="*/ 121 h 158"/>
                  <a:gd name="T6" fmla="*/ 37 w 164"/>
                  <a:gd name="T7" fmla="*/ 111 h 158"/>
                  <a:gd name="T8" fmla="*/ 10 w 164"/>
                  <a:gd name="T9" fmla="*/ 110 h 158"/>
                  <a:gd name="T10" fmla="*/ 10 w 164"/>
                  <a:gd name="T11" fmla="*/ 37 h 158"/>
                  <a:gd name="T12" fmla="*/ 2 w 164"/>
                  <a:gd name="T13" fmla="*/ 37 h 158"/>
                  <a:gd name="T14" fmla="*/ 0 w 164"/>
                  <a:gd name="T15" fmla="*/ 0 h 158"/>
                  <a:gd name="T16" fmla="*/ 79 w 164"/>
                  <a:gd name="T17" fmla="*/ 0 h 158"/>
                  <a:gd name="T18" fmla="*/ 154 w 164"/>
                  <a:gd name="T19" fmla="*/ 0 h 158"/>
                  <a:gd name="T20" fmla="*/ 154 w 164"/>
                  <a:gd name="T21" fmla="*/ 35 h 158"/>
                  <a:gd name="T22" fmla="*/ 160 w 164"/>
                  <a:gd name="T23" fmla="*/ 37 h 158"/>
                  <a:gd name="T24" fmla="*/ 162 w 164"/>
                  <a:gd name="T25" fmla="*/ 65 h 158"/>
                  <a:gd name="T26" fmla="*/ 164 w 164"/>
                  <a:gd name="T27" fmla="*/ 65 h 158"/>
                  <a:gd name="T28" fmla="*/ 162 w 164"/>
                  <a:gd name="T29" fmla="*/ 158 h 158"/>
                  <a:gd name="T30" fmla="*/ 45 w 164"/>
                  <a:gd name="T3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4" h="158">
                    <a:moveTo>
                      <a:pt x="45" y="158"/>
                    </a:moveTo>
                    <a:lnTo>
                      <a:pt x="37" y="140"/>
                    </a:lnTo>
                    <a:lnTo>
                      <a:pt x="41" y="121"/>
                    </a:lnTo>
                    <a:lnTo>
                      <a:pt x="37" y="111"/>
                    </a:lnTo>
                    <a:lnTo>
                      <a:pt x="10" y="110"/>
                    </a:lnTo>
                    <a:lnTo>
                      <a:pt x="10" y="37"/>
                    </a:lnTo>
                    <a:lnTo>
                      <a:pt x="2" y="37"/>
                    </a:lnTo>
                    <a:lnTo>
                      <a:pt x="0" y="0"/>
                    </a:lnTo>
                    <a:lnTo>
                      <a:pt x="79" y="0"/>
                    </a:lnTo>
                    <a:lnTo>
                      <a:pt x="154" y="0"/>
                    </a:lnTo>
                    <a:lnTo>
                      <a:pt x="154" y="35"/>
                    </a:lnTo>
                    <a:lnTo>
                      <a:pt x="160" y="37"/>
                    </a:lnTo>
                    <a:lnTo>
                      <a:pt x="162" y="65"/>
                    </a:lnTo>
                    <a:lnTo>
                      <a:pt x="164" y="65"/>
                    </a:lnTo>
                    <a:lnTo>
                      <a:pt x="162" y="158"/>
                    </a:lnTo>
                    <a:lnTo>
                      <a:pt x="45"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3" name="Freeform 1665"/>
              <p:cNvSpPr>
                <a:spLocks/>
              </p:cNvSpPr>
              <p:nvPr/>
            </p:nvSpPr>
            <p:spPr bwMode="auto">
              <a:xfrm>
                <a:off x="14417" y="12310"/>
                <a:ext cx="111" cy="115"/>
              </a:xfrm>
              <a:custGeom>
                <a:avLst/>
                <a:gdLst>
                  <a:gd name="T0" fmla="*/ 111 w 111"/>
                  <a:gd name="T1" fmla="*/ 67 h 115"/>
                  <a:gd name="T2" fmla="*/ 111 w 111"/>
                  <a:gd name="T3" fmla="*/ 113 h 115"/>
                  <a:gd name="T4" fmla="*/ 5 w 111"/>
                  <a:gd name="T5" fmla="*/ 115 h 115"/>
                  <a:gd name="T6" fmla="*/ 3 w 111"/>
                  <a:gd name="T7" fmla="*/ 44 h 115"/>
                  <a:gd name="T8" fmla="*/ 0 w 111"/>
                  <a:gd name="T9" fmla="*/ 44 h 115"/>
                  <a:gd name="T10" fmla="*/ 0 w 111"/>
                  <a:gd name="T11" fmla="*/ 3 h 115"/>
                  <a:gd name="T12" fmla="*/ 57 w 111"/>
                  <a:gd name="T13" fmla="*/ 1 h 115"/>
                  <a:gd name="T14" fmla="*/ 109 w 111"/>
                  <a:gd name="T15" fmla="*/ 0 h 115"/>
                  <a:gd name="T16" fmla="*/ 111 w 111"/>
                  <a:gd name="T17" fmla="*/ 6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115">
                    <a:moveTo>
                      <a:pt x="111" y="67"/>
                    </a:moveTo>
                    <a:lnTo>
                      <a:pt x="111" y="113"/>
                    </a:lnTo>
                    <a:lnTo>
                      <a:pt x="5" y="115"/>
                    </a:lnTo>
                    <a:lnTo>
                      <a:pt x="3" y="44"/>
                    </a:lnTo>
                    <a:lnTo>
                      <a:pt x="0" y="44"/>
                    </a:lnTo>
                    <a:lnTo>
                      <a:pt x="0" y="3"/>
                    </a:lnTo>
                    <a:lnTo>
                      <a:pt x="57" y="1"/>
                    </a:lnTo>
                    <a:lnTo>
                      <a:pt x="109" y="0"/>
                    </a:lnTo>
                    <a:lnTo>
                      <a:pt x="111" y="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4" name="Freeform 1666"/>
              <p:cNvSpPr>
                <a:spLocks/>
              </p:cNvSpPr>
              <p:nvPr/>
            </p:nvSpPr>
            <p:spPr bwMode="auto">
              <a:xfrm>
                <a:off x="16375" y="12177"/>
                <a:ext cx="138" cy="81"/>
              </a:xfrm>
              <a:custGeom>
                <a:avLst/>
                <a:gdLst>
                  <a:gd name="T0" fmla="*/ 138 w 138"/>
                  <a:gd name="T1" fmla="*/ 60 h 81"/>
                  <a:gd name="T2" fmla="*/ 40 w 138"/>
                  <a:gd name="T3" fmla="*/ 69 h 81"/>
                  <a:gd name="T4" fmla="*/ 40 w 138"/>
                  <a:gd name="T5" fmla="*/ 81 h 81"/>
                  <a:gd name="T6" fmla="*/ 33 w 138"/>
                  <a:gd name="T7" fmla="*/ 81 h 81"/>
                  <a:gd name="T8" fmla="*/ 33 w 138"/>
                  <a:gd name="T9" fmla="*/ 77 h 81"/>
                  <a:gd name="T10" fmla="*/ 23 w 138"/>
                  <a:gd name="T11" fmla="*/ 77 h 81"/>
                  <a:gd name="T12" fmla="*/ 21 w 138"/>
                  <a:gd name="T13" fmla="*/ 63 h 81"/>
                  <a:gd name="T14" fmla="*/ 4 w 138"/>
                  <a:gd name="T15" fmla="*/ 65 h 81"/>
                  <a:gd name="T16" fmla="*/ 0 w 138"/>
                  <a:gd name="T17" fmla="*/ 15 h 81"/>
                  <a:gd name="T18" fmla="*/ 54 w 138"/>
                  <a:gd name="T19" fmla="*/ 8 h 81"/>
                  <a:gd name="T20" fmla="*/ 132 w 138"/>
                  <a:gd name="T21" fmla="*/ 0 h 81"/>
                  <a:gd name="T22" fmla="*/ 138 w 138"/>
                  <a:gd name="T23" fmla="*/ 6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81">
                    <a:moveTo>
                      <a:pt x="138" y="60"/>
                    </a:moveTo>
                    <a:lnTo>
                      <a:pt x="40" y="69"/>
                    </a:lnTo>
                    <a:lnTo>
                      <a:pt x="40" y="81"/>
                    </a:lnTo>
                    <a:lnTo>
                      <a:pt x="33" y="81"/>
                    </a:lnTo>
                    <a:lnTo>
                      <a:pt x="33" y="77"/>
                    </a:lnTo>
                    <a:lnTo>
                      <a:pt x="23" y="77"/>
                    </a:lnTo>
                    <a:lnTo>
                      <a:pt x="21" y="63"/>
                    </a:lnTo>
                    <a:lnTo>
                      <a:pt x="4" y="65"/>
                    </a:lnTo>
                    <a:lnTo>
                      <a:pt x="0" y="15"/>
                    </a:lnTo>
                    <a:lnTo>
                      <a:pt x="54" y="8"/>
                    </a:lnTo>
                    <a:lnTo>
                      <a:pt x="132" y="0"/>
                    </a:lnTo>
                    <a:lnTo>
                      <a:pt x="138" y="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5" name="Freeform 1667"/>
              <p:cNvSpPr>
                <a:spLocks/>
              </p:cNvSpPr>
              <p:nvPr/>
            </p:nvSpPr>
            <p:spPr bwMode="auto">
              <a:xfrm>
                <a:off x="14296" y="12313"/>
                <a:ext cx="126" cy="158"/>
              </a:xfrm>
              <a:custGeom>
                <a:avLst/>
                <a:gdLst>
                  <a:gd name="T0" fmla="*/ 5 w 126"/>
                  <a:gd name="T1" fmla="*/ 71 h 158"/>
                  <a:gd name="T2" fmla="*/ 5 w 126"/>
                  <a:gd name="T3" fmla="*/ 41 h 158"/>
                  <a:gd name="T4" fmla="*/ 2 w 126"/>
                  <a:gd name="T5" fmla="*/ 41 h 158"/>
                  <a:gd name="T6" fmla="*/ 0 w 126"/>
                  <a:gd name="T7" fmla="*/ 6 h 158"/>
                  <a:gd name="T8" fmla="*/ 59 w 126"/>
                  <a:gd name="T9" fmla="*/ 4 h 158"/>
                  <a:gd name="T10" fmla="*/ 121 w 126"/>
                  <a:gd name="T11" fmla="*/ 0 h 158"/>
                  <a:gd name="T12" fmla="*/ 121 w 126"/>
                  <a:gd name="T13" fmla="*/ 41 h 158"/>
                  <a:gd name="T14" fmla="*/ 124 w 126"/>
                  <a:gd name="T15" fmla="*/ 41 h 158"/>
                  <a:gd name="T16" fmla="*/ 126 w 126"/>
                  <a:gd name="T17" fmla="*/ 112 h 158"/>
                  <a:gd name="T18" fmla="*/ 126 w 126"/>
                  <a:gd name="T19" fmla="*/ 158 h 158"/>
                  <a:gd name="T20" fmla="*/ 7 w 126"/>
                  <a:gd name="T21" fmla="*/ 158 h 158"/>
                  <a:gd name="T22" fmla="*/ 5 w 126"/>
                  <a:gd name="T23" fmla="*/ 7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58">
                    <a:moveTo>
                      <a:pt x="5" y="71"/>
                    </a:moveTo>
                    <a:lnTo>
                      <a:pt x="5" y="41"/>
                    </a:lnTo>
                    <a:lnTo>
                      <a:pt x="2" y="41"/>
                    </a:lnTo>
                    <a:lnTo>
                      <a:pt x="0" y="6"/>
                    </a:lnTo>
                    <a:lnTo>
                      <a:pt x="59" y="4"/>
                    </a:lnTo>
                    <a:lnTo>
                      <a:pt x="121" y="0"/>
                    </a:lnTo>
                    <a:lnTo>
                      <a:pt x="121" y="41"/>
                    </a:lnTo>
                    <a:lnTo>
                      <a:pt x="124" y="41"/>
                    </a:lnTo>
                    <a:lnTo>
                      <a:pt x="126" y="112"/>
                    </a:lnTo>
                    <a:lnTo>
                      <a:pt x="126" y="158"/>
                    </a:lnTo>
                    <a:lnTo>
                      <a:pt x="7" y="158"/>
                    </a:lnTo>
                    <a:lnTo>
                      <a:pt x="5" y="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6" name="Freeform 1668"/>
              <p:cNvSpPr>
                <a:spLocks/>
              </p:cNvSpPr>
              <p:nvPr/>
            </p:nvSpPr>
            <p:spPr bwMode="auto">
              <a:xfrm>
                <a:off x="16183" y="12202"/>
                <a:ext cx="115" cy="131"/>
              </a:xfrm>
              <a:custGeom>
                <a:avLst/>
                <a:gdLst>
                  <a:gd name="T0" fmla="*/ 11 w 115"/>
                  <a:gd name="T1" fmla="*/ 131 h 131"/>
                  <a:gd name="T2" fmla="*/ 6 w 115"/>
                  <a:gd name="T3" fmla="*/ 77 h 131"/>
                  <a:gd name="T4" fmla="*/ 2 w 115"/>
                  <a:gd name="T5" fmla="*/ 42 h 131"/>
                  <a:gd name="T6" fmla="*/ 0 w 115"/>
                  <a:gd name="T7" fmla="*/ 10 h 131"/>
                  <a:gd name="T8" fmla="*/ 84 w 115"/>
                  <a:gd name="T9" fmla="*/ 0 h 131"/>
                  <a:gd name="T10" fmla="*/ 106 w 115"/>
                  <a:gd name="T11" fmla="*/ 0 h 131"/>
                  <a:gd name="T12" fmla="*/ 109 w 115"/>
                  <a:gd name="T13" fmla="*/ 46 h 131"/>
                  <a:gd name="T14" fmla="*/ 115 w 115"/>
                  <a:gd name="T15" fmla="*/ 123 h 131"/>
                  <a:gd name="T16" fmla="*/ 11 w 115"/>
                  <a:gd name="T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31">
                    <a:moveTo>
                      <a:pt x="11" y="131"/>
                    </a:moveTo>
                    <a:lnTo>
                      <a:pt x="6" y="77"/>
                    </a:lnTo>
                    <a:lnTo>
                      <a:pt x="2" y="42"/>
                    </a:lnTo>
                    <a:lnTo>
                      <a:pt x="0" y="10"/>
                    </a:lnTo>
                    <a:lnTo>
                      <a:pt x="84" y="0"/>
                    </a:lnTo>
                    <a:lnTo>
                      <a:pt x="106" y="0"/>
                    </a:lnTo>
                    <a:lnTo>
                      <a:pt x="109" y="46"/>
                    </a:lnTo>
                    <a:lnTo>
                      <a:pt x="115" y="123"/>
                    </a:lnTo>
                    <a:lnTo>
                      <a:pt x="11"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7" name="Freeform 1669"/>
              <p:cNvSpPr>
                <a:spLocks/>
              </p:cNvSpPr>
              <p:nvPr/>
            </p:nvSpPr>
            <p:spPr bwMode="auto">
              <a:xfrm>
                <a:off x="14190" y="12319"/>
                <a:ext cx="111" cy="65"/>
              </a:xfrm>
              <a:custGeom>
                <a:avLst/>
                <a:gdLst>
                  <a:gd name="T0" fmla="*/ 106 w 111"/>
                  <a:gd name="T1" fmla="*/ 0 h 65"/>
                  <a:gd name="T2" fmla="*/ 108 w 111"/>
                  <a:gd name="T3" fmla="*/ 35 h 65"/>
                  <a:gd name="T4" fmla="*/ 111 w 111"/>
                  <a:gd name="T5" fmla="*/ 35 h 65"/>
                  <a:gd name="T6" fmla="*/ 111 w 111"/>
                  <a:gd name="T7" fmla="*/ 65 h 65"/>
                  <a:gd name="T8" fmla="*/ 10 w 111"/>
                  <a:gd name="T9" fmla="*/ 65 h 65"/>
                  <a:gd name="T10" fmla="*/ 8 w 111"/>
                  <a:gd name="T11" fmla="*/ 65 h 65"/>
                  <a:gd name="T12" fmla="*/ 6 w 111"/>
                  <a:gd name="T13" fmla="*/ 37 h 65"/>
                  <a:gd name="T14" fmla="*/ 0 w 111"/>
                  <a:gd name="T15" fmla="*/ 35 h 65"/>
                  <a:gd name="T16" fmla="*/ 0 w 111"/>
                  <a:gd name="T17" fmla="*/ 0 h 65"/>
                  <a:gd name="T18" fmla="*/ 40 w 111"/>
                  <a:gd name="T19" fmla="*/ 0 h 65"/>
                  <a:gd name="T20" fmla="*/ 106 w 111"/>
                  <a:gd name="T2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1" h="65">
                    <a:moveTo>
                      <a:pt x="106" y="0"/>
                    </a:moveTo>
                    <a:lnTo>
                      <a:pt x="108" y="35"/>
                    </a:lnTo>
                    <a:lnTo>
                      <a:pt x="111" y="35"/>
                    </a:lnTo>
                    <a:lnTo>
                      <a:pt x="111" y="65"/>
                    </a:lnTo>
                    <a:lnTo>
                      <a:pt x="10" y="65"/>
                    </a:lnTo>
                    <a:lnTo>
                      <a:pt x="8" y="65"/>
                    </a:lnTo>
                    <a:lnTo>
                      <a:pt x="6" y="37"/>
                    </a:lnTo>
                    <a:lnTo>
                      <a:pt x="0" y="35"/>
                    </a:lnTo>
                    <a:lnTo>
                      <a:pt x="0" y="0"/>
                    </a:lnTo>
                    <a:lnTo>
                      <a:pt x="40" y="0"/>
                    </a:lnTo>
                    <a:lnTo>
                      <a:pt x="10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8" name="Freeform 1670"/>
              <p:cNvSpPr>
                <a:spLocks/>
              </p:cNvSpPr>
              <p:nvPr/>
            </p:nvSpPr>
            <p:spPr bwMode="auto">
              <a:xfrm>
                <a:off x="13814" y="12325"/>
                <a:ext cx="136" cy="107"/>
              </a:xfrm>
              <a:custGeom>
                <a:avLst/>
                <a:gdLst>
                  <a:gd name="T0" fmla="*/ 15 w 136"/>
                  <a:gd name="T1" fmla="*/ 107 h 107"/>
                  <a:gd name="T2" fmla="*/ 2 w 136"/>
                  <a:gd name="T3" fmla="*/ 107 h 107"/>
                  <a:gd name="T4" fmla="*/ 0 w 136"/>
                  <a:gd name="T5" fmla="*/ 13 h 107"/>
                  <a:gd name="T6" fmla="*/ 86 w 136"/>
                  <a:gd name="T7" fmla="*/ 11 h 107"/>
                  <a:gd name="T8" fmla="*/ 98 w 136"/>
                  <a:gd name="T9" fmla="*/ 15 h 107"/>
                  <a:gd name="T10" fmla="*/ 100 w 136"/>
                  <a:gd name="T11" fmla="*/ 2 h 107"/>
                  <a:gd name="T12" fmla="*/ 101 w 136"/>
                  <a:gd name="T13" fmla="*/ 0 h 107"/>
                  <a:gd name="T14" fmla="*/ 105 w 136"/>
                  <a:gd name="T15" fmla="*/ 2 h 107"/>
                  <a:gd name="T16" fmla="*/ 107 w 136"/>
                  <a:gd name="T17" fmla="*/ 11 h 107"/>
                  <a:gd name="T18" fmla="*/ 100 w 136"/>
                  <a:gd name="T19" fmla="*/ 19 h 107"/>
                  <a:gd name="T20" fmla="*/ 98 w 136"/>
                  <a:gd name="T21" fmla="*/ 29 h 107"/>
                  <a:gd name="T22" fmla="*/ 113 w 136"/>
                  <a:gd name="T23" fmla="*/ 59 h 107"/>
                  <a:gd name="T24" fmla="*/ 113 w 136"/>
                  <a:gd name="T25" fmla="*/ 73 h 107"/>
                  <a:gd name="T26" fmla="*/ 119 w 136"/>
                  <a:gd name="T27" fmla="*/ 77 h 107"/>
                  <a:gd name="T28" fmla="*/ 117 w 136"/>
                  <a:gd name="T29" fmla="*/ 82 h 107"/>
                  <a:gd name="T30" fmla="*/ 111 w 136"/>
                  <a:gd name="T31" fmla="*/ 86 h 107"/>
                  <a:gd name="T32" fmla="*/ 109 w 136"/>
                  <a:gd name="T33" fmla="*/ 90 h 107"/>
                  <a:gd name="T34" fmla="*/ 123 w 136"/>
                  <a:gd name="T35" fmla="*/ 90 h 107"/>
                  <a:gd name="T36" fmla="*/ 136 w 136"/>
                  <a:gd name="T37" fmla="*/ 105 h 107"/>
                  <a:gd name="T38" fmla="*/ 15 w 136"/>
                  <a:gd name="T3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7">
                    <a:moveTo>
                      <a:pt x="15" y="107"/>
                    </a:moveTo>
                    <a:lnTo>
                      <a:pt x="2" y="107"/>
                    </a:lnTo>
                    <a:lnTo>
                      <a:pt x="0" y="13"/>
                    </a:lnTo>
                    <a:lnTo>
                      <a:pt x="86" y="11"/>
                    </a:lnTo>
                    <a:lnTo>
                      <a:pt x="98" y="15"/>
                    </a:lnTo>
                    <a:lnTo>
                      <a:pt x="100" y="2"/>
                    </a:lnTo>
                    <a:lnTo>
                      <a:pt x="101" y="0"/>
                    </a:lnTo>
                    <a:lnTo>
                      <a:pt x="105" y="2"/>
                    </a:lnTo>
                    <a:lnTo>
                      <a:pt x="107" y="11"/>
                    </a:lnTo>
                    <a:lnTo>
                      <a:pt x="100" y="19"/>
                    </a:lnTo>
                    <a:lnTo>
                      <a:pt x="98" y="29"/>
                    </a:lnTo>
                    <a:lnTo>
                      <a:pt x="113" y="59"/>
                    </a:lnTo>
                    <a:lnTo>
                      <a:pt x="113" y="73"/>
                    </a:lnTo>
                    <a:lnTo>
                      <a:pt x="119" y="77"/>
                    </a:lnTo>
                    <a:lnTo>
                      <a:pt x="117" y="82"/>
                    </a:lnTo>
                    <a:lnTo>
                      <a:pt x="111" y="86"/>
                    </a:lnTo>
                    <a:lnTo>
                      <a:pt x="109" y="90"/>
                    </a:lnTo>
                    <a:lnTo>
                      <a:pt x="123" y="90"/>
                    </a:lnTo>
                    <a:lnTo>
                      <a:pt x="136" y="105"/>
                    </a:lnTo>
                    <a:lnTo>
                      <a:pt x="15"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09" name="Freeform 1671"/>
              <p:cNvSpPr>
                <a:spLocks/>
              </p:cNvSpPr>
              <p:nvPr/>
            </p:nvSpPr>
            <p:spPr bwMode="auto">
              <a:xfrm>
                <a:off x="13587" y="12338"/>
                <a:ext cx="123" cy="188"/>
              </a:xfrm>
              <a:custGeom>
                <a:avLst/>
                <a:gdLst>
                  <a:gd name="T0" fmla="*/ 0 w 123"/>
                  <a:gd name="T1" fmla="*/ 187 h 188"/>
                  <a:gd name="T2" fmla="*/ 2 w 123"/>
                  <a:gd name="T3" fmla="*/ 64 h 188"/>
                  <a:gd name="T4" fmla="*/ 4 w 123"/>
                  <a:gd name="T5" fmla="*/ 0 h 188"/>
                  <a:gd name="T6" fmla="*/ 123 w 123"/>
                  <a:gd name="T7" fmla="*/ 0 h 188"/>
                  <a:gd name="T8" fmla="*/ 123 w 123"/>
                  <a:gd name="T9" fmla="*/ 94 h 188"/>
                  <a:gd name="T10" fmla="*/ 121 w 123"/>
                  <a:gd name="T11" fmla="*/ 188 h 188"/>
                  <a:gd name="T12" fmla="*/ 29 w 123"/>
                  <a:gd name="T13" fmla="*/ 188 h 188"/>
                  <a:gd name="T14" fmla="*/ 0 w 123"/>
                  <a:gd name="T15" fmla="*/ 187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88">
                    <a:moveTo>
                      <a:pt x="0" y="187"/>
                    </a:moveTo>
                    <a:lnTo>
                      <a:pt x="2" y="64"/>
                    </a:lnTo>
                    <a:lnTo>
                      <a:pt x="4" y="0"/>
                    </a:lnTo>
                    <a:lnTo>
                      <a:pt x="123" y="0"/>
                    </a:lnTo>
                    <a:lnTo>
                      <a:pt x="123" y="94"/>
                    </a:lnTo>
                    <a:lnTo>
                      <a:pt x="121" y="188"/>
                    </a:lnTo>
                    <a:lnTo>
                      <a:pt x="29" y="188"/>
                    </a:lnTo>
                    <a:lnTo>
                      <a:pt x="0"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0" name="Freeform 1672"/>
              <p:cNvSpPr>
                <a:spLocks/>
              </p:cNvSpPr>
              <p:nvPr/>
            </p:nvSpPr>
            <p:spPr bwMode="auto">
              <a:xfrm>
                <a:off x="13710" y="12338"/>
                <a:ext cx="106" cy="94"/>
              </a:xfrm>
              <a:custGeom>
                <a:avLst/>
                <a:gdLst>
                  <a:gd name="T0" fmla="*/ 0 w 106"/>
                  <a:gd name="T1" fmla="*/ 94 h 94"/>
                  <a:gd name="T2" fmla="*/ 0 w 106"/>
                  <a:gd name="T3" fmla="*/ 0 h 94"/>
                  <a:gd name="T4" fmla="*/ 104 w 106"/>
                  <a:gd name="T5" fmla="*/ 0 h 94"/>
                  <a:gd name="T6" fmla="*/ 106 w 106"/>
                  <a:gd name="T7" fmla="*/ 94 h 94"/>
                  <a:gd name="T8" fmla="*/ 0 w 106"/>
                  <a:gd name="T9" fmla="*/ 94 h 94"/>
                </a:gdLst>
                <a:ahLst/>
                <a:cxnLst>
                  <a:cxn ang="0">
                    <a:pos x="T0" y="T1"/>
                  </a:cxn>
                  <a:cxn ang="0">
                    <a:pos x="T2" y="T3"/>
                  </a:cxn>
                  <a:cxn ang="0">
                    <a:pos x="T4" y="T5"/>
                  </a:cxn>
                  <a:cxn ang="0">
                    <a:pos x="T6" y="T7"/>
                  </a:cxn>
                  <a:cxn ang="0">
                    <a:pos x="T8" y="T9"/>
                  </a:cxn>
                </a:cxnLst>
                <a:rect l="0" t="0" r="r" b="b"/>
                <a:pathLst>
                  <a:path w="106" h="94">
                    <a:moveTo>
                      <a:pt x="0" y="94"/>
                    </a:moveTo>
                    <a:lnTo>
                      <a:pt x="0" y="0"/>
                    </a:lnTo>
                    <a:lnTo>
                      <a:pt x="104" y="0"/>
                    </a:lnTo>
                    <a:lnTo>
                      <a:pt x="106" y="94"/>
                    </a:lnTo>
                    <a:lnTo>
                      <a:pt x="0"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1" name="Freeform 1673"/>
              <p:cNvSpPr>
                <a:spLocks/>
              </p:cNvSpPr>
              <p:nvPr/>
            </p:nvSpPr>
            <p:spPr bwMode="auto">
              <a:xfrm>
                <a:off x="11659" y="12252"/>
                <a:ext cx="196" cy="198"/>
              </a:xfrm>
              <a:custGeom>
                <a:avLst/>
                <a:gdLst>
                  <a:gd name="T0" fmla="*/ 118 w 196"/>
                  <a:gd name="T1" fmla="*/ 192 h 198"/>
                  <a:gd name="T2" fmla="*/ 0 w 196"/>
                  <a:gd name="T3" fmla="*/ 180 h 198"/>
                  <a:gd name="T4" fmla="*/ 20 w 196"/>
                  <a:gd name="T5" fmla="*/ 0 h 198"/>
                  <a:gd name="T6" fmla="*/ 166 w 196"/>
                  <a:gd name="T7" fmla="*/ 11 h 198"/>
                  <a:gd name="T8" fmla="*/ 196 w 196"/>
                  <a:gd name="T9" fmla="*/ 13 h 198"/>
                  <a:gd name="T10" fmla="*/ 196 w 196"/>
                  <a:gd name="T11" fmla="*/ 44 h 198"/>
                  <a:gd name="T12" fmla="*/ 181 w 196"/>
                  <a:gd name="T13" fmla="*/ 198 h 198"/>
                  <a:gd name="T14" fmla="*/ 118 w 196"/>
                  <a:gd name="T15" fmla="*/ 192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198">
                    <a:moveTo>
                      <a:pt x="118" y="192"/>
                    </a:moveTo>
                    <a:lnTo>
                      <a:pt x="0" y="180"/>
                    </a:lnTo>
                    <a:lnTo>
                      <a:pt x="20" y="0"/>
                    </a:lnTo>
                    <a:lnTo>
                      <a:pt x="166" y="11"/>
                    </a:lnTo>
                    <a:lnTo>
                      <a:pt x="196" y="13"/>
                    </a:lnTo>
                    <a:lnTo>
                      <a:pt x="196" y="44"/>
                    </a:lnTo>
                    <a:lnTo>
                      <a:pt x="181" y="198"/>
                    </a:lnTo>
                    <a:lnTo>
                      <a:pt x="118"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2" name="Freeform 1674"/>
              <p:cNvSpPr>
                <a:spLocks/>
              </p:cNvSpPr>
              <p:nvPr/>
            </p:nvSpPr>
            <p:spPr bwMode="auto">
              <a:xfrm>
                <a:off x="15964" y="12250"/>
                <a:ext cx="125" cy="225"/>
              </a:xfrm>
              <a:custGeom>
                <a:avLst/>
                <a:gdLst>
                  <a:gd name="T0" fmla="*/ 117 w 125"/>
                  <a:gd name="T1" fmla="*/ 115 h 225"/>
                  <a:gd name="T2" fmla="*/ 125 w 125"/>
                  <a:gd name="T3" fmla="*/ 213 h 225"/>
                  <a:gd name="T4" fmla="*/ 113 w 125"/>
                  <a:gd name="T5" fmla="*/ 215 h 225"/>
                  <a:gd name="T6" fmla="*/ 117 w 125"/>
                  <a:gd name="T7" fmla="*/ 219 h 225"/>
                  <a:gd name="T8" fmla="*/ 102 w 125"/>
                  <a:gd name="T9" fmla="*/ 221 h 225"/>
                  <a:gd name="T10" fmla="*/ 102 w 125"/>
                  <a:gd name="T11" fmla="*/ 215 h 225"/>
                  <a:gd name="T12" fmla="*/ 17 w 125"/>
                  <a:gd name="T13" fmla="*/ 225 h 225"/>
                  <a:gd name="T14" fmla="*/ 6 w 125"/>
                  <a:gd name="T15" fmla="*/ 102 h 225"/>
                  <a:gd name="T16" fmla="*/ 8 w 125"/>
                  <a:gd name="T17" fmla="*/ 102 h 225"/>
                  <a:gd name="T18" fmla="*/ 2 w 125"/>
                  <a:gd name="T19" fmla="*/ 42 h 225"/>
                  <a:gd name="T20" fmla="*/ 0 w 125"/>
                  <a:gd name="T21" fmla="*/ 13 h 225"/>
                  <a:gd name="T22" fmla="*/ 106 w 125"/>
                  <a:gd name="T23" fmla="*/ 0 h 225"/>
                  <a:gd name="T24" fmla="*/ 106 w 125"/>
                  <a:gd name="T25" fmla="*/ 4 h 225"/>
                  <a:gd name="T26" fmla="*/ 117 w 125"/>
                  <a:gd name="T27" fmla="*/ 11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225">
                    <a:moveTo>
                      <a:pt x="117" y="115"/>
                    </a:moveTo>
                    <a:lnTo>
                      <a:pt x="125" y="213"/>
                    </a:lnTo>
                    <a:lnTo>
                      <a:pt x="113" y="215"/>
                    </a:lnTo>
                    <a:lnTo>
                      <a:pt x="117" y="219"/>
                    </a:lnTo>
                    <a:lnTo>
                      <a:pt x="102" y="221"/>
                    </a:lnTo>
                    <a:lnTo>
                      <a:pt x="102" y="215"/>
                    </a:lnTo>
                    <a:lnTo>
                      <a:pt x="17" y="225"/>
                    </a:lnTo>
                    <a:lnTo>
                      <a:pt x="6" y="102"/>
                    </a:lnTo>
                    <a:lnTo>
                      <a:pt x="8" y="102"/>
                    </a:lnTo>
                    <a:lnTo>
                      <a:pt x="2" y="42"/>
                    </a:lnTo>
                    <a:lnTo>
                      <a:pt x="0" y="13"/>
                    </a:lnTo>
                    <a:lnTo>
                      <a:pt x="106" y="0"/>
                    </a:lnTo>
                    <a:lnTo>
                      <a:pt x="106" y="4"/>
                    </a:lnTo>
                    <a:lnTo>
                      <a:pt x="117"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3" name="Freeform 1675"/>
              <p:cNvSpPr>
                <a:spLocks/>
              </p:cNvSpPr>
              <p:nvPr/>
            </p:nvSpPr>
            <p:spPr bwMode="auto">
              <a:xfrm>
                <a:off x="16070" y="12244"/>
                <a:ext cx="119" cy="129"/>
              </a:xfrm>
              <a:custGeom>
                <a:avLst/>
                <a:gdLst>
                  <a:gd name="T0" fmla="*/ 42 w 119"/>
                  <a:gd name="T1" fmla="*/ 127 h 129"/>
                  <a:gd name="T2" fmla="*/ 23 w 119"/>
                  <a:gd name="T3" fmla="*/ 129 h 129"/>
                  <a:gd name="T4" fmla="*/ 23 w 119"/>
                  <a:gd name="T5" fmla="*/ 121 h 129"/>
                  <a:gd name="T6" fmla="*/ 11 w 119"/>
                  <a:gd name="T7" fmla="*/ 121 h 129"/>
                  <a:gd name="T8" fmla="*/ 0 w 119"/>
                  <a:gd name="T9" fmla="*/ 10 h 129"/>
                  <a:gd name="T10" fmla="*/ 115 w 119"/>
                  <a:gd name="T11" fmla="*/ 0 h 129"/>
                  <a:gd name="T12" fmla="*/ 119 w 119"/>
                  <a:gd name="T13" fmla="*/ 35 h 129"/>
                  <a:gd name="T14" fmla="*/ 109 w 119"/>
                  <a:gd name="T15" fmla="*/ 46 h 129"/>
                  <a:gd name="T16" fmla="*/ 100 w 119"/>
                  <a:gd name="T17" fmla="*/ 48 h 129"/>
                  <a:gd name="T18" fmla="*/ 84 w 119"/>
                  <a:gd name="T19" fmla="*/ 58 h 129"/>
                  <a:gd name="T20" fmla="*/ 73 w 119"/>
                  <a:gd name="T21" fmla="*/ 75 h 129"/>
                  <a:gd name="T22" fmla="*/ 57 w 119"/>
                  <a:gd name="T23" fmla="*/ 94 h 129"/>
                  <a:gd name="T24" fmla="*/ 36 w 119"/>
                  <a:gd name="T25" fmla="*/ 106 h 129"/>
                  <a:gd name="T26" fmla="*/ 34 w 119"/>
                  <a:gd name="T27" fmla="*/ 117 h 129"/>
                  <a:gd name="T28" fmla="*/ 42 w 119"/>
                  <a:gd name="T29" fmla="*/ 12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9" h="129">
                    <a:moveTo>
                      <a:pt x="42" y="127"/>
                    </a:moveTo>
                    <a:lnTo>
                      <a:pt x="23" y="129"/>
                    </a:lnTo>
                    <a:lnTo>
                      <a:pt x="23" y="121"/>
                    </a:lnTo>
                    <a:lnTo>
                      <a:pt x="11" y="121"/>
                    </a:lnTo>
                    <a:lnTo>
                      <a:pt x="0" y="10"/>
                    </a:lnTo>
                    <a:lnTo>
                      <a:pt x="115" y="0"/>
                    </a:lnTo>
                    <a:lnTo>
                      <a:pt x="119" y="35"/>
                    </a:lnTo>
                    <a:lnTo>
                      <a:pt x="109" y="46"/>
                    </a:lnTo>
                    <a:lnTo>
                      <a:pt x="100" y="48"/>
                    </a:lnTo>
                    <a:lnTo>
                      <a:pt x="84" y="58"/>
                    </a:lnTo>
                    <a:lnTo>
                      <a:pt x="73" y="75"/>
                    </a:lnTo>
                    <a:lnTo>
                      <a:pt x="57" y="94"/>
                    </a:lnTo>
                    <a:lnTo>
                      <a:pt x="36" y="106"/>
                    </a:lnTo>
                    <a:lnTo>
                      <a:pt x="34" y="117"/>
                    </a:lnTo>
                    <a:lnTo>
                      <a:pt x="42"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4" name="Freeform 1676"/>
              <p:cNvSpPr>
                <a:spLocks/>
              </p:cNvSpPr>
              <p:nvPr/>
            </p:nvSpPr>
            <p:spPr bwMode="auto">
              <a:xfrm>
                <a:off x="10995" y="12219"/>
                <a:ext cx="273" cy="277"/>
              </a:xfrm>
              <a:custGeom>
                <a:avLst/>
                <a:gdLst>
                  <a:gd name="T0" fmla="*/ 250 w 273"/>
                  <a:gd name="T1" fmla="*/ 229 h 277"/>
                  <a:gd name="T2" fmla="*/ 238 w 273"/>
                  <a:gd name="T3" fmla="*/ 240 h 277"/>
                  <a:gd name="T4" fmla="*/ 230 w 273"/>
                  <a:gd name="T5" fmla="*/ 244 h 277"/>
                  <a:gd name="T6" fmla="*/ 221 w 273"/>
                  <a:gd name="T7" fmla="*/ 240 h 277"/>
                  <a:gd name="T8" fmla="*/ 211 w 273"/>
                  <a:gd name="T9" fmla="*/ 244 h 277"/>
                  <a:gd name="T10" fmla="*/ 200 w 273"/>
                  <a:gd name="T11" fmla="*/ 240 h 277"/>
                  <a:gd name="T12" fmla="*/ 194 w 273"/>
                  <a:gd name="T13" fmla="*/ 242 h 277"/>
                  <a:gd name="T14" fmla="*/ 194 w 273"/>
                  <a:gd name="T15" fmla="*/ 258 h 277"/>
                  <a:gd name="T16" fmla="*/ 182 w 273"/>
                  <a:gd name="T17" fmla="*/ 277 h 277"/>
                  <a:gd name="T18" fmla="*/ 167 w 273"/>
                  <a:gd name="T19" fmla="*/ 277 h 277"/>
                  <a:gd name="T20" fmla="*/ 152 w 273"/>
                  <a:gd name="T21" fmla="*/ 275 h 277"/>
                  <a:gd name="T22" fmla="*/ 146 w 273"/>
                  <a:gd name="T23" fmla="*/ 261 h 277"/>
                  <a:gd name="T24" fmla="*/ 146 w 273"/>
                  <a:gd name="T25" fmla="*/ 246 h 277"/>
                  <a:gd name="T26" fmla="*/ 142 w 273"/>
                  <a:gd name="T27" fmla="*/ 231 h 277"/>
                  <a:gd name="T28" fmla="*/ 136 w 273"/>
                  <a:gd name="T29" fmla="*/ 223 h 277"/>
                  <a:gd name="T30" fmla="*/ 117 w 273"/>
                  <a:gd name="T31" fmla="*/ 213 h 277"/>
                  <a:gd name="T32" fmla="*/ 106 w 273"/>
                  <a:gd name="T33" fmla="*/ 192 h 277"/>
                  <a:gd name="T34" fmla="*/ 98 w 273"/>
                  <a:gd name="T35" fmla="*/ 190 h 277"/>
                  <a:gd name="T36" fmla="*/ 67 w 273"/>
                  <a:gd name="T37" fmla="*/ 187 h 277"/>
                  <a:gd name="T38" fmla="*/ 63 w 273"/>
                  <a:gd name="T39" fmla="*/ 183 h 277"/>
                  <a:gd name="T40" fmla="*/ 50 w 273"/>
                  <a:gd name="T41" fmla="*/ 183 h 277"/>
                  <a:gd name="T42" fmla="*/ 0 w 273"/>
                  <a:gd name="T43" fmla="*/ 175 h 277"/>
                  <a:gd name="T44" fmla="*/ 15 w 273"/>
                  <a:gd name="T45" fmla="*/ 31 h 277"/>
                  <a:gd name="T46" fmla="*/ 12 w 273"/>
                  <a:gd name="T47" fmla="*/ 31 h 277"/>
                  <a:gd name="T48" fmla="*/ 15 w 273"/>
                  <a:gd name="T49" fmla="*/ 0 h 277"/>
                  <a:gd name="T50" fmla="*/ 27 w 273"/>
                  <a:gd name="T51" fmla="*/ 20 h 277"/>
                  <a:gd name="T52" fmla="*/ 42 w 273"/>
                  <a:gd name="T53" fmla="*/ 23 h 277"/>
                  <a:gd name="T54" fmla="*/ 58 w 273"/>
                  <a:gd name="T55" fmla="*/ 12 h 277"/>
                  <a:gd name="T56" fmla="*/ 67 w 273"/>
                  <a:gd name="T57" fmla="*/ 31 h 277"/>
                  <a:gd name="T58" fmla="*/ 83 w 273"/>
                  <a:gd name="T59" fmla="*/ 35 h 277"/>
                  <a:gd name="T60" fmla="*/ 92 w 273"/>
                  <a:gd name="T61" fmla="*/ 31 h 277"/>
                  <a:gd name="T62" fmla="*/ 104 w 273"/>
                  <a:gd name="T63" fmla="*/ 37 h 277"/>
                  <a:gd name="T64" fmla="*/ 115 w 273"/>
                  <a:gd name="T65" fmla="*/ 37 h 277"/>
                  <a:gd name="T66" fmla="*/ 129 w 273"/>
                  <a:gd name="T67" fmla="*/ 46 h 277"/>
                  <a:gd name="T68" fmla="*/ 167 w 273"/>
                  <a:gd name="T69" fmla="*/ 44 h 277"/>
                  <a:gd name="T70" fmla="*/ 175 w 273"/>
                  <a:gd name="T71" fmla="*/ 39 h 277"/>
                  <a:gd name="T72" fmla="*/ 190 w 273"/>
                  <a:gd name="T73" fmla="*/ 41 h 277"/>
                  <a:gd name="T74" fmla="*/ 198 w 273"/>
                  <a:gd name="T75" fmla="*/ 44 h 277"/>
                  <a:gd name="T76" fmla="*/ 204 w 273"/>
                  <a:gd name="T77" fmla="*/ 41 h 277"/>
                  <a:gd name="T78" fmla="*/ 204 w 273"/>
                  <a:gd name="T79" fmla="*/ 35 h 277"/>
                  <a:gd name="T80" fmla="*/ 213 w 273"/>
                  <a:gd name="T81" fmla="*/ 27 h 277"/>
                  <a:gd name="T82" fmla="*/ 217 w 273"/>
                  <a:gd name="T83" fmla="*/ 8 h 277"/>
                  <a:gd name="T84" fmla="*/ 229 w 273"/>
                  <a:gd name="T85" fmla="*/ 2 h 277"/>
                  <a:gd name="T86" fmla="*/ 240 w 273"/>
                  <a:gd name="T87" fmla="*/ 10 h 277"/>
                  <a:gd name="T88" fmla="*/ 238 w 273"/>
                  <a:gd name="T89" fmla="*/ 25 h 277"/>
                  <a:gd name="T90" fmla="*/ 244 w 273"/>
                  <a:gd name="T91" fmla="*/ 43 h 277"/>
                  <a:gd name="T92" fmla="*/ 250 w 273"/>
                  <a:gd name="T93" fmla="*/ 50 h 277"/>
                  <a:gd name="T94" fmla="*/ 263 w 273"/>
                  <a:gd name="T95" fmla="*/ 60 h 277"/>
                  <a:gd name="T96" fmla="*/ 267 w 273"/>
                  <a:gd name="T97" fmla="*/ 79 h 277"/>
                  <a:gd name="T98" fmla="*/ 271 w 273"/>
                  <a:gd name="T99" fmla="*/ 85 h 277"/>
                  <a:gd name="T100" fmla="*/ 265 w 273"/>
                  <a:gd name="T101" fmla="*/ 104 h 277"/>
                  <a:gd name="T102" fmla="*/ 265 w 273"/>
                  <a:gd name="T103" fmla="*/ 117 h 277"/>
                  <a:gd name="T104" fmla="*/ 273 w 273"/>
                  <a:gd name="T105" fmla="*/ 129 h 277"/>
                  <a:gd name="T106" fmla="*/ 273 w 273"/>
                  <a:gd name="T107" fmla="*/ 135 h 277"/>
                  <a:gd name="T108" fmla="*/ 271 w 273"/>
                  <a:gd name="T109" fmla="*/ 146 h 277"/>
                  <a:gd name="T110" fmla="*/ 267 w 273"/>
                  <a:gd name="T111" fmla="*/ 156 h 277"/>
                  <a:gd name="T112" fmla="*/ 267 w 273"/>
                  <a:gd name="T113" fmla="*/ 163 h 277"/>
                  <a:gd name="T114" fmla="*/ 263 w 273"/>
                  <a:gd name="T115" fmla="*/ 169 h 277"/>
                  <a:gd name="T116" fmla="*/ 254 w 273"/>
                  <a:gd name="T117" fmla="*/ 173 h 277"/>
                  <a:gd name="T118" fmla="*/ 254 w 273"/>
                  <a:gd name="T119" fmla="*/ 198 h 277"/>
                  <a:gd name="T120" fmla="*/ 250 w 273"/>
                  <a:gd name="T121" fmla="*/ 213 h 277"/>
                  <a:gd name="T122" fmla="*/ 250 w 273"/>
                  <a:gd name="T123" fmla="*/ 229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3" h="277">
                    <a:moveTo>
                      <a:pt x="250" y="229"/>
                    </a:moveTo>
                    <a:lnTo>
                      <a:pt x="238" y="240"/>
                    </a:lnTo>
                    <a:lnTo>
                      <a:pt x="230" y="244"/>
                    </a:lnTo>
                    <a:lnTo>
                      <a:pt x="221" y="240"/>
                    </a:lnTo>
                    <a:lnTo>
                      <a:pt x="211" y="244"/>
                    </a:lnTo>
                    <a:lnTo>
                      <a:pt x="200" y="240"/>
                    </a:lnTo>
                    <a:lnTo>
                      <a:pt x="194" y="242"/>
                    </a:lnTo>
                    <a:lnTo>
                      <a:pt x="194" y="258"/>
                    </a:lnTo>
                    <a:lnTo>
                      <a:pt x="182" y="277"/>
                    </a:lnTo>
                    <a:lnTo>
                      <a:pt x="167" y="277"/>
                    </a:lnTo>
                    <a:lnTo>
                      <a:pt x="152" y="275"/>
                    </a:lnTo>
                    <a:lnTo>
                      <a:pt x="146" y="261"/>
                    </a:lnTo>
                    <a:lnTo>
                      <a:pt x="146" y="246"/>
                    </a:lnTo>
                    <a:lnTo>
                      <a:pt x="142" y="231"/>
                    </a:lnTo>
                    <a:lnTo>
                      <a:pt x="136" y="223"/>
                    </a:lnTo>
                    <a:lnTo>
                      <a:pt x="117" y="213"/>
                    </a:lnTo>
                    <a:lnTo>
                      <a:pt x="106" y="192"/>
                    </a:lnTo>
                    <a:lnTo>
                      <a:pt x="98" y="190"/>
                    </a:lnTo>
                    <a:lnTo>
                      <a:pt x="67" y="187"/>
                    </a:lnTo>
                    <a:lnTo>
                      <a:pt x="63" y="183"/>
                    </a:lnTo>
                    <a:lnTo>
                      <a:pt x="50" y="183"/>
                    </a:lnTo>
                    <a:lnTo>
                      <a:pt x="0" y="175"/>
                    </a:lnTo>
                    <a:lnTo>
                      <a:pt x="15" y="31"/>
                    </a:lnTo>
                    <a:lnTo>
                      <a:pt x="12" y="31"/>
                    </a:lnTo>
                    <a:lnTo>
                      <a:pt x="15" y="0"/>
                    </a:lnTo>
                    <a:lnTo>
                      <a:pt x="27" y="20"/>
                    </a:lnTo>
                    <a:lnTo>
                      <a:pt x="42" y="23"/>
                    </a:lnTo>
                    <a:lnTo>
                      <a:pt x="58" y="12"/>
                    </a:lnTo>
                    <a:lnTo>
                      <a:pt x="67" y="31"/>
                    </a:lnTo>
                    <a:lnTo>
                      <a:pt x="83" y="35"/>
                    </a:lnTo>
                    <a:lnTo>
                      <a:pt x="92" y="31"/>
                    </a:lnTo>
                    <a:lnTo>
                      <a:pt x="104" y="37"/>
                    </a:lnTo>
                    <a:lnTo>
                      <a:pt x="115" y="37"/>
                    </a:lnTo>
                    <a:lnTo>
                      <a:pt x="129" y="46"/>
                    </a:lnTo>
                    <a:lnTo>
                      <a:pt x="167" y="44"/>
                    </a:lnTo>
                    <a:lnTo>
                      <a:pt x="175" y="39"/>
                    </a:lnTo>
                    <a:lnTo>
                      <a:pt x="190" y="41"/>
                    </a:lnTo>
                    <a:lnTo>
                      <a:pt x="198" y="44"/>
                    </a:lnTo>
                    <a:lnTo>
                      <a:pt x="204" y="41"/>
                    </a:lnTo>
                    <a:lnTo>
                      <a:pt x="204" y="35"/>
                    </a:lnTo>
                    <a:lnTo>
                      <a:pt x="213" y="27"/>
                    </a:lnTo>
                    <a:lnTo>
                      <a:pt x="217" y="8"/>
                    </a:lnTo>
                    <a:lnTo>
                      <a:pt x="229" y="2"/>
                    </a:lnTo>
                    <a:lnTo>
                      <a:pt x="240" y="10"/>
                    </a:lnTo>
                    <a:lnTo>
                      <a:pt x="238" y="25"/>
                    </a:lnTo>
                    <a:lnTo>
                      <a:pt x="244" y="43"/>
                    </a:lnTo>
                    <a:lnTo>
                      <a:pt x="250" y="50"/>
                    </a:lnTo>
                    <a:lnTo>
                      <a:pt x="263" y="60"/>
                    </a:lnTo>
                    <a:lnTo>
                      <a:pt x="267" y="79"/>
                    </a:lnTo>
                    <a:lnTo>
                      <a:pt x="271" y="85"/>
                    </a:lnTo>
                    <a:lnTo>
                      <a:pt x="265" y="104"/>
                    </a:lnTo>
                    <a:lnTo>
                      <a:pt x="265" y="117"/>
                    </a:lnTo>
                    <a:lnTo>
                      <a:pt x="273" y="129"/>
                    </a:lnTo>
                    <a:lnTo>
                      <a:pt x="273" y="135"/>
                    </a:lnTo>
                    <a:lnTo>
                      <a:pt x="271" y="146"/>
                    </a:lnTo>
                    <a:lnTo>
                      <a:pt x="267" y="156"/>
                    </a:lnTo>
                    <a:lnTo>
                      <a:pt x="267" y="163"/>
                    </a:lnTo>
                    <a:lnTo>
                      <a:pt x="263" y="169"/>
                    </a:lnTo>
                    <a:lnTo>
                      <a:pt x="254" y="173"/>
                    </a:lnTo>
                    <a:lnTo>
                      <a:pt x="254" y="198"/>
                    </a:lnTo>
                    <a:lnTo>
                      <a:pt x="250" y="213"/>
                    </a:lnTo>
                    <a:lnTo>
                      <a:pt x="250" y="2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5" name="Freeform 1677"/>
              <p:cNvSpPr>
                <a:spLocks/>
              </p:cNvSpPr>
              <p:nvPr/>
            </p:nvSpPr>
            <p:spPr bwMode="auto">
              <a:xfrm>
                <a:off x="15332" y="12315"/>
                <a:ext cx="200" cy="142"/>
              </a:xfrm>
              <a:custGeom>
                <a:avLst/>
                <a:gdLst>
                  <a:gd name="T0" fmla="*/ 0 w 200"/>
                  <a:gd name="T1" fmla="*/ 119 h 142"/>
                  <a:gd name="T2" fmla="*/ 4 w 200"/>
                  <a:gd name="T3" fmla="*/ 114 h 142"/>
                  <a:gd name="T4" fmla="*/ 10 w 200"/>
                  <a:gd name="T5" fmla="*/ 114 h 142"/>
                  <a:gd name="T6" fmla="*/ 18 w 200"/>
                  <a:gd name="T7" fmla="*/ 108 h 142"/>
                  <a:gd name="T8" fmla="*/ 37 w 200"/>
                  <a:gd name="T9" fmla="*/ 106 h 142"/>
                  <a:gd name="T10" fmla="*/ 39 w 200"/>
                  <a:gd name="T11" fmla="*/ 102 h 142"/>
                  <a:gd name="T12" fmla="*/ 39 w 200"/>
                  <a:gd name="T13" fmla="*/ 96 h 142"/>
                  <a:gd name="T14" fmla="*/ 48 w 200"/>
                  <a:gd name="T15" fmla="*/ 85 h 142"/>
                  <a:gd name="T16" fmla="*/ 58 w 200"/>
                  <a:gd name="T17" fmla="*/ 79 h 142"/>
                  <a:gd name="T18" fmla="*/ 60 w 200"/>
                  <a:gd name="T19" fmla="*/ 69 h 142"/>
                  <a:gd name="T20" fmla="*/ 70 w 200"/>
                  <a:gd name="T21" fmla="*/ 56 h 142"/>
                  <a:gd name="T22" fmla="*/ 77 w 200"/>
                  <a:gd name="T23" fmla="*/ 27 h 142"/>
                  <a:gd name="T24" fmla="*/ 89 w 200"/>
                  <a:gd name="T25" fmla="*/ 18 h 142"/>
                  <a:gd name="T26" fmla="*/ 98 w 200"/>
                  <a:gd name="T27" fmla="*/ 8 h 142"/>
                  <a:gd name="T28" fmla="*/ 106 w 200"/>
                  <a:gd name="T29" fmla="*/ 2 h 142"/>
                  <a:gd name="T30" fmla="*/ 162 w 200"/>
                  <a:gd name="T31" fmla="*/ 0 h 142"/>
                  <a:gd name="T32" fmla="*/ 166 w 200"/>
                  <a:gd name="T33" fmla="*/ 41 h 142"/>
                  <a:gd name="T34" fmla="*/ 194 w 200"/>
                  <a:gd name="T35" fmla="*/ 39 h 142"/>
                  <a:gd name="T36" fmla="*/ 200 w 200"/>
                  <a:gd name="T37" fmla="*/ 104 h 142"/>
                  <a:gd name="T38" fmla="*/ 185 w 200"/>
                  <a:gd name="T39" fmla="*/ 94 h 142"/>
                  <a:gd name="T40" fmla="*/ 175 w 200"/>
                  <a:gd name="T41" fmla="*/ 104 h 142"/>
                  <a:gd name="T42" fmla="*/ 169 w 200"/>
                  <a:gd name="T43" fmla="*/ 102 h 142"/>
                  <a:gd name="T44" fmla="*/ 160 w 200"/>
                  <a:gd name="T45" fmla="*/ 108 h 142"/>
                  <a:gd name="T46" fmla="*/ 154 w 200"/>
                  <a:gd name="T47" fmla="*/ 108 h 142"/>
                  <a:gd name="T48" fmla="*/ 148 w 200"/>
                  <a:gd name="T49" fmla="*/ 110 h 142"/>
                  <a:gd name="T50" fmla="*/ 141 w 200"/>
                  <a:gd name="T51" fmla="*/ 112 h 142"/>
                  <a:gd name="T52" fmla="*/ 137 w 200"/>
                  <a:gd name="T53" fmla="*/ 108 h 142"/>
                  <a:gd name="T54" fmla="*/ 131 w 200"/>
                  <a:gd name="T55" fmla="*/ 112 h 142"/>
                  <a:gd name="T56" fmla="*/ 127 w 200"/>
                  <a:gd name="T57" fmla="*/ 106 h 142"/>
                  <a:gd name="T58" fmla="*/ 123 w 200"/>
                  <a:gd name="T59" fmla="*/ 110 h 142"/>
                  <a:gd name="T60" fmla="*/ 116 w 200"/>
                  <a:gd name="T61" fmla="*/ 108 h 142"/>
                  <a:gd name="T62" fmla="*/ 104 w 200"/>
                  <a:gd name="T63" fmla="*/ 110 h 142"/>
                  <a:gd name="T64" fmla="*/ 94 w 200"/>
                  <a:gd name="T65" fmla="*/ 119 h 142"/>
                  <a:gd name="T66" fmla="*/ 79 w 200"/>
                  <a:gd name="T67" fmla="*/ 123 h 142"/>
                  <a:gd name="T68" fmla="*/ 73 w 200"/>
                  <a:gd name="T69" fmla="*/ 131 h 142"/>
                  <a:gd name="T70" fmla="*/ 62 w 200"/>
                  <a:gd name="T71" fmla="*/ 137 h 142"/>
                  <a:gd name="T72" fmla="*/ 46 w 200"/>
                  <a:gd name="T73" fmla="*/ 137 h 142"/>
                  <a:gd name="T74" fmla="*/ 43 w 200"/>
                  <a:gd name="T75" fmla="*/ 140 h 142"/>
                  <a:gd name="T76" fmla="*/ 33 w 200"/>
                  <a:gd name="T77" fmla="*/ 142 h 142"/>
                  <a:gd name="T78" fmla="*/ 27 w 200"/>
                  <a:gd name="T79" fmla="*/ 139 h 142"/>
                  <a:gd name="T80" fmla="*/ 23 w 200"/>
                  <a:gd name="T81" fmla="*/ 142 h 142"/>
                  <a:gd name="T82" fmla="*/ 20 w 200"/>
                  <a:gd name="T83" fmla="*/ 140 h 142"/>
                  <a:gd name="T84" fmla="*/ 12 w 200"/>
                  <a:gd name="T85" fmla="*/ 125 h 142"/>
                  <a:gd name="T86" fmla="*/ 0 w 200"/>
                  <a:gd name="T87" fmla="*/ 11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142">
                    <a:moveTo>
                      <a:pt x="0" y="119"/>
                    </a:moveTo>
                    <a:lnTo>
                      <a:pt x="4" y="114"/>
                    </a:lnTo>
                    <a:lnTo>
                      <a:pt x="10" y="114"/>
                    </a:lnTo>
                    <a:lnTo>
                      <a:pt x="18" y="108"/>
                    </a:lnTo>
                    <a:lnTo>
                      <a:pt x="37" y="106"/>
                    </a:lnTo>
                    <a:lnTo>
                      <a:pt x="39" y="102"/>
                    </a:lnTo>
                    <a:lnTo>
                      <a:pt x="39" y="96"/>
                    </a:lnTo>
                    <a:lnTo>
                      <a:pt x="48" y="85"/>
                    </a:lnTo>
                    <a:lnTo>
                      <a:pt x="58" y="79"/>
                    </a:lnTo>
                    <a:lnTo>
                      <a:pt x="60" y="69"/>
                    </a:lnTo>
                    <a:lnTo>
                      <a:pt x="70" y="56"/>
                    </a:lnTo>
                    <a:lnTo>
                      <a:pt x="77" y="27"/>
                    </a:lnTo>
                    <a:lnTo>
                      <a:pt x="89" y="18"/>
                    </a:lnTo>
                    <a:lnTo>
                      <a:pt x="98" y="8"/>
                    </a:lnTo>
                    <a:lnTo>
                      <a:pt x="106" y="2"/>
                    </a:lnTo>
                    <a:lnTo>
                      <a:pt x="162" y="0"/>
                    </a:lnTo>
                    <a:lnTo>
                      <a:pt x="166" y="41"/>
                    </a:lnTo>
                    <a:lnTo>
                      <a:pt x="194" y="39"/>
                    </a:lnTo>
                    <a:lnTo>
                      <a:pt x="200" y="104"/>
                    </a:lnTo>
                    <a:lnTo>
                      <a:pt x="185" y="94"/>
                    </a:lnTo>
                    <a:lnTo>
                      <a:pt x="175" y="104"/>
                    </a:lnTo>
                    <a:lnTo>
                      <a:pt x="169" y="102"/>
                    </a:lnTo>
                    <a:lnTo>
                      <a:pt x="160" y="108"/>
                    </a:lnTo>
                    <a:lnTo>
                      <a:pt x="154" y="108"/>
                    </a:lnTo>
                    <a:lnTo>
                      <a:pt x="148" y="110"/>
                    </a:lnTo>
                    <a:lnTo>
                      <a:pt x="141" y="112"/>
                    </a:lnTo>
                    <a:lnTo>
                      <a:pt x="137" y="108"/>
                    </a:lnTo>
                    <a:lnTo>
                      <a:pt x="131" y="112"/>
                    </a:lnTo>
                    <a:lnTo>
                      <a:pt x="127" y="106"/>
                    </a:lnTo>
                    <a:lnTo>
                      <a:pt x="123" y="110"/>
                    </a:lnTo>
                    <a:lnTo>
                      <a:pt x="116" y="108"/>
                    </a:lnTo>
                    <a:lnTo>
                      <a:pt x="104" y="110"/>
                    </a:lnTo>
                    <a:lnTo>
                      <a:pt x="94" y="119"/>
                    </a:lnTo>
                    <a:lnTo>
                      <a:pt x="79" y="123"/>
                    </a:lnTo>
                    <a:lnTo>
                      <a:pt x="73" y="131"/>
                    </a:lnTo>
                    <a:lnTo>
                      <a:pt x="62" y="137"/>
                    </a:lnTo>
                    <a:lnTo>
                      <a:pt x="46" y="137"/>
                    </a:lnTo>
                    <a:lnTo>
                      <a:pt x="43" y="140"/>
                    </a:lnTo>
                    <a:lnTo>
                      <a:pt x="33" y="142"/>
                    </a:lnTo>
                    <a:lnTo>
                      <a:pt x="27" y="139"/>
                    </a:lnTo>
                    <a:lnTo>
                      <a:pt x="23" y="142"/>
                    </a:lnTo>
                    <a:lnTo>
                      <a:pt x="20" y="140"/>
                    </a:lnTo>
                    <a:lnTo>
                      <a:pt x="12" y="125"/>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6" name="Freeform 1678"/>
              <p:cNvSpPr>
                <a:spLocks/>
              </p:cNvSpPr>
              <p:nvPr/>
            </p:nvSpPr>
            <p:spPr bwMode="auto">
              <a:xfrm>
                <a:off x="16292" y="12240"/>
                <a:ext cx="129" cy="96"/>
              </a:xfrm>
              <a:custGeom>
                <a:avLst/>
                <a:gdLst>
                  <a:gd name="T0" fmla="*/ 8 w 129"/>
                  <a:gd name="T1" fmla="*/ 96 h 96"/>
                  <a:gd name="T2" fmla="*/ 6 w 129"/>
                  <a:gd name="T3" fmla="*/ 85 h 96"/>
                  <a:gd name="T4" fmla="*/ 0 w 129"/>
                  <a:gd name="T5" fmla="*/ 8 h 96"/>
                  <a:gd name="T6" fmla="*/ 87 w 129"/>
                  <a:gd name="T7" fmla="*/ 2 h 96"/>
                  <a:gd name="T8" fmla="*/ 104 w 129"/>
                  <a:gd name="T9" fmla="*/ 0 h 96"/>
                  <a:gd name="T10" fmla="*/ 106 w 129"/>
                  <a:gd name="T11" fmla="*/ 14 h 96"/>
                  <a:gd name="T12" fmla="*/ 116 w 129"/>
                  <a:gd name="T13" fmla="*/ 14 h 96"/>
                  <a:gd name="T14" fmla="*/ 116 w 129"/>
                  <a:gd name="T15" fmla="*/ 18 h 96"/>
                  <a:gd name="T16" fmla="*/ 123 w 129"/>
                  <a:gd name="T17" fmla="*/ 18 h 96"/>
                  <a:gd name="T18" fmla="*/ 129 w 129"/>
                  <a:gd name="T19" fmla="*/ 71 h 96"/>
                  <a:gd name="T20" fmla="*/ 129 w 129"/>
                  <a:gd name="T21" fmla="*/ 87 h 96"/>
                  <a:gd name="T22" fmla="*/ 8 w 129"/>
                  <a:gd name="T23"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96">
                    <a:moveTo>
                      <a:pt x="8" y="96"/>
                    </a:moveTo>
                    <a:lnTo>
                      <a:pt x="6" y="85"/>
                    </a:lnTo>
                    <a:lnTo>
                      <a:pt x="0" y="8"/>
                    </a:lnTo>
                    <a:lnTo>
                      <a:pt x="87" y="2"/>
                    </a:lnTo>
                    <a:lnTo>
                      <a:pt x="104" y="0"/>
                    </a:lnTo>
                    <a:lnTo>
                      <a:pt x="106" y="14"/>
                    </a:lnTo>
                    <a:lnTo>
                      <a:pt x="116" y="14"/>
                    </a:lnTo>
                    <a:lnTo>
                      <a:pt x="116" y="18"/>
                    </a:lnTo>
                    <a:lnTo>
                      <a:pt x="123" y="18"/>
                    </a:lnTo>
                    <a:lnTo>
                      <a:pt x="129" y="71"/>
                    </a:lnTo>
                    <a:lnTo>
                      <a:pt x="129" y="87"/>
                    </a:lnTo>
                    <a:lnTo>
                      <a:pt x="8"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7" name="Freeform 1679"/>
              <p:cNvSpPr>
                <a:spLocks/>
              </p:cNvSpPr>
              <p:nvPr/>
            </p:nvSpPr>
            <p:spPr bwMode="auto">
              <a:xfrm>
                <a:off x="12005" y="12308"/>
                <a:ext cx="223" cy="318"/>
              </a:xfrm>
              <a:custGeom>
                <a:avLst/>
                <a:gdLst>
                  <a:gd name="T0" fmla="*/ 202 w 223"/>
                  <a:gd name="T1" fmla="*/ 318 h 318"/>
                  <a:gd name="T2" fmla="*/ 0 w 223"/>
                  <a:gd name="T3" fmla="*/ 305 h 318"/>
                  <a:gd name="T4" fmla="*/ 12 w 223"/>
                  <a:gd name="T5" fmla="*/ 155 h 318"/>
                  <a:gd name="T6" fmla="*/ 13 w 223"/>
                  <a:gd name="T7" fmla="*/ 155 h 318"/>
                  <a:gd name="T8" fmla="*/ 23 w 223"/>
                  <a:gd name="T9" fmla="*/ 32 h 318"/>
                  <a:gd name="T10" fmla="*/ 27 w 223"/>
                  <a:gd name="T11" fmla="*/ 32 h 318"/>
                  <a:gd name="T12" fmla="*/ 29 w 223"/>
                  <a:gd name="T13" fmla="*/ 0 h 318"/>
                  <a:gd name="T14" fmla="*/ 60 w 223"/>
                  <a:gd name="T15" fmla="*/ 2 h 318"/>
                  <a:gd name="T16" fmla="*/ 223 w 223"/>
                  <a:gd name="T17" fmla="*/ 13 h 318"/>
                  <a:gd name="T18" fmla="*/ 221 w 223"/>
                  <a:gd name="T19" fmla="*/ 44 h 318"/>
                  <a:gd name="T20" fmla="*/ 211 w 223"/>
                  <a:gd name="T21" fmla="*/ 167 h 318"/>
                  <a:gd name="T22" fmla="*/ 202 w 223"/>
                  <a:gd name="T23" fmla="*/ 318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3" h="318">
                    <a:moveTo>
                      <a:pt x="202" y="318"/>
                    </a:moveTo>
                    <a:lnTo>
                      <a:pt x="0" y="305"/>
                    </a:lnTo>
                    <a:lnTo>
                      <a:pt x="12" y="155"/>
                    </a:lnTo>
                    <a:lnTo>
                      <a:pt x="13" y="155"/>
                    </a:lnTo>
                    <a:lnTo>
                      <a:pt x="23" y="32"/>
                    </a:lnTo>
                    <a:lnTo>
                      <a:pt x="27" y="32"/>
                    </a:lnTo>
                    <a:lnTo>
                      <a:pt x="29" y="0"/>
                    </a:lnTo>
                    <a:lnTo>
                      <a:pt x="60" y="2"/>
                    </a:lnTo>
                    <a:lnTo>
                      <a:pt x="223" y="13"/>
                    </a:lnTo>
                    <a:lnTo>
                      <a:pt x="221" y="44"/>
                    </a:lnTo>
                    <a:lnTo>
                      <a:pt x="211" y="167"/>
                    </a:lnTo>
                    <a:lnTo>
                      <a:pt x="202" y="31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8" name="Freeform 1680"/>
              <p:cNvSpPr>
                <a:spLocks/>
              </p:cNvSpPr>
              <p:nvPr/>
            </p:nvSpPr>
            <p:spPr bwMode="auto">
              <a:xfrm>
                <a:off x="11763" y="12296"/>
                <a:ext cx="271" cy="317"/>
              </a:xfrm>
              <a:custGeom>
                <a:avLst/>
                <a:gdLst>
                  <a:gd name="T0" fmla="*/ 0 w 271"/>
                  <a:gd name="T1" fmla="*/ 300 h 317"/>
                  <a:gd name="T2" fmla="*/ 6 w 271"/>
                  <a:gd name="T3" fmla="*/ 240 h 317"/>
                  <a:gd name="T4" fmla="*/ 14 w 271"/>
                  <a:gd name="T5" fmla="*/ 148 h 317"/>
                  <a:gd name="T6" fmla="*/ 77 w 271"/>
                  <a:gd name="T7" fmla="*/ 154 h 317"/>
                  <a:gd name="T8" fmla="*/ 92 w 271"/>
                  <a:gd name="T9" fmla="*/ 0 h 317"/>
                  <a:gd name="T10" fmla="*/ 271 w 271"/>
                  <a:gd name="T11" fmla="*/ 12 h 317"/>
                  <a:gd name="T12" fmla="*/ 269 w 271"/>
                  <a:gd name="T13" fmla="*/ 44 h 317"/>
                  <a:gd name="T14" fmla="*/ 265 w 271"/>
                  <a:gd name="T15" fmla="*/ 44 h 317"/>
                  <a:gd name="T16" fmla="*/ 255 w 271"/>
                  <a:gd name="T17" fmla="*/ 167 h 317"/>
                  <a:gd name="T18" fmla="*/ 254 w 271"/>
                  <a:gd name="T19" fmla="*/ 167 h 317"/>
                  <a:gd name="T20" fmla="*/ 242 w 271"/>
                  <a:gd name="T21" fmla="*/ 317 h 317"/>
                  <a:gd name="T22" fmla="*/ 152 w 271"/>
                  <a:gd name="T23" fmla="*/ 311 h 317"/>
                  <a:gd name="T24" fmla="*/ 0 w 271"/>
                  <a:gd name="T25" fmla="*/ 30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1" h="317">
                    <a:moveTo>
                      <a:pt x="0" y="300"/>
                    </a:moveTo>
                    <a:lnTo>
                      <a:pt x="6" y="240"/>
                    </a:lnTo>
                    <a:lnTo>
                      <a:pt x="14" y="148"/>
                    </a:lnTo>
                    <a:lnTo>
                      <a:pt x="77" y="154"/>
                    </a:lnTo>
                    <a:lnTo>
                      <a:pt x="92" y="0"/>
                    </a:lnTo>
                    <a:lnTo>
                      <a:pt x="271" y="12"/>
                    </a:lnTo>
                    <a:lnTo>
                      <a:pt x="269" y="44"/>
                    </a:lnTo>
                    <a:lnTo>
                      <a:pt x="265" y="44"/>
                    </a:lnTo>
                    <a:lnTo>
                      <a:pt x="255" y="167"/>
                    </a:lnTo>
                    <a:lnTo>
                      <a:pt x="254" y="167"/>
                    </a:lnTo>
                    <a:lnTo>
                      <a:pt x="242" y="317"/>
                    </a:lnTo>
                    <a:lnTo>
                      <a:pt x="152" y="311"/>
                    </a:lnTo>
                    <a:lnTo>
                      <a:pt x="0" y="3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19" name="Freeform 1681"/>
              <p:cNvSpPr>
                <a:spLocks/>
              </p:cNvSpPr>
              <p:nvPr/>
            </p:nvSpPr>
            <p:spPr bwMode="auto">
              <a:xfrm>
                <a:off x="16415" y="12237"/>
                <a:ext cx="106" cy="74"/>
              </a:xfrm>
              <a:custGeom>
                <a:avLst/>
                <a:gdLst>
                  <a:gd name="T0" fmla="*/ 106 w 106"/>
                  <a:gd name="T1" fmla="*/ 63 h 74"/>
                  <a:gd name="T2" fmla="*/ 6 w 106"/>
                  <a:gd name="T3" fmla="*/ 74 h 74"/>
                  <a:gd name="T4" fmla="*/ 0 w 106"/>
                  <a:gd name="T5" fmla="*/ 21 h 74"/>
                  <a:gd name="T6" fmla="*/ 0 w 106"/>
                  <a:gd name="T7" fmla="*/ 9 h 74"/>
                  <a:gd name="T8" fmla="*/ 98 w 106"/>
                  <a:gd name="T9" fmla="*/ 0 h 74"/>
                  <a:gd name="T10" fmla="*/ 100 w 106"/>
                  <a:gd name="T11" fmla="*/ 5 h 74"/>
                  <a:gd name="T12" fmla="*/ 106 w 106"/>
                  <a:gd name="T13" fmla="*/ 63 h 74"/>
                </a:gdLst>
                <a:ahLst/>
                <a:cxnLst>
                  <a:cxn ang="0">
                    <a:pos x="T0" y="T1"/>
                  </a:cxn>
                  <a:cxn ang="0">
                    <a:pos x="T2" y="T3"/>
                  </a:cxn>
                  <a:cxn ang="0">
                    <a:pos x="T4" y="T5"/>
                  </a:cxn>
                  <a:cxn ang="0">
                    <a:pos x="T6" y="T7"/>
                  </a:cxn>
                  <a:cxn ang="0">
                    <a:pos x="T8" y="T9"/>
                  </a:cxn>
                  <a:cxn ang="0">
                    <a:pos x="T10" y="T11"/>
                  </a:cxn>
                  <a:cxn ang="0">
                    <a:pos x="T12" y="T13"/>
                  </a:cxn>
                </a:cxnLst>
                <a:rect l="0" t="0" r="r" b="b"/>
                <a:pathLst>
                  <a:path w="106" h="74">
                    <a:moveTo>
                      <a:pt x="106" y="63"/>
                    </a:moveTo>
                    <a:lnTo>
                      <a:pt x="6" y="74"/>
                    </a:lnTo>
                    <a:lnTo>
                      <a:pt x="0" y="21"/>
                    </a:lnTo>
                    <a:lnTo>
                      <a:pt x="0" y="9"/>
                    </a:lnTo>
                    <a:lnTo>
                      <a:pt x="98" y="0"/>
                    </a:lnTo>
                    <a:lnTo>
                      <a:pt x="100" y="5"/>
                    </a:lnTo>
                    <a:lnTo>
                      <a:pt x="106" y="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0" name="Freeform 1682"/>
              <p:cNvSpPr>
                <a:spLocks/>
              </p:cNvSpPr>
              <p:nvPr/>
            </p:nvSpPr>
            <p:spPr bwMode="auto">
              <a:xfrm>
                <a:off x="15828" y="12292"/>
                <a:ext cx="153" cy="194"/>
              </a:xfrm>
              <a:custGeom>
                <a:avLst/>
                <a:gdLst>
                  <a:gd name="T0" fmla="*/ 13 w 153"/>
                  <a:gd name="T1" fmla="*/ 194 h 194"/>
                  <a:gd name="T2" fmla="*/ 2 w 153"/>
                  <a:gd name="T3" fmla="*/ 50 h 194"/>
                  <a:gd name="T4" fmla="*/ 0 w 153"/>
                  <a:gd name="T5" fmla="*/ 12 h 194"/>
                  <a:gd name="T6" fmla="*/ 138 w 153"/>
                  <a:gd name="T7" fmla="*/ 0 h 194"/>
                  <a:gd name="T8" fmla="*/ 144 w 153"/>
                  <a:gd name="T9" fmla="*/ 60 h 194"/>
                  <a:gd name="T10" fmla="*/ 142 w 153"/>
                  <a:gd name="T11" fmla="*/ 60 h 194"/>
                  <a:gd name="T12" fmla="*/ 153 w 153"/>
                  <a:gd name="T13" fmla="*/ 183 h 194"/>
                  <a:gd name="T14" fmla="*/ 13 w 153"/>
                  <a:gd name="T15" fmla="*/ 194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94">
                    <a:moveTo>
                      <a:pt x="13" y="194"/>
                    </a:moveTo>
                    <a:lnTo>
                      <a:pt x="2" y="50"/>
                    </a:lnTo>
                    <a:lnTo>
                      <a:pt x="0" y="12"/>
                    </a:lnTo>
                    <a:lnTo>
                      <a:pt x="138" y="0"/>
                    </a:lnTo>
                    <a:lnTo>
                      <a:pt x="144" y="60"/>
                    </a:lnTo>
                    <a:lnTo>
                      <a:pt x="142" y="60"/>
                    </a:lnTo>
                    <a:lnTo>
                      <a:pt x="153" y="183"/>
                    </a:lnTo>
                    <a:lnTo>
                      <a:pt x="13"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1" name="Freeform 1683"/>
              <p:cNvSpPr>
                <a:spLocks/>
              </p:cNvSpPr>
              <p:nvPr/>
            </p:nvSpPr>
            <p:spPr bwMode="auto">
              <a:xfrm>
                <a:off x="16515" y="12233"/>
                <a:ext cx="90" cy="165"/>
              </a:xfrm>
              <a:custGeom>
                <a:avLst/>
                <a:gdLst>
                  <a:gd name="T0" fmla="*/ 15 w 90"/>
                  <a:gd name="T1" fmla="*/ 165 h 165"/>
                  <a:gd name="T2" fmla="*/ 6 w 90"/>
                  <a:gd name="T3" fmla="*/ 67 h 165"/>
                  <a:gd name="T4" fmla="*/ 0 w 90"/>
                  <a:gd name="T5" fmla="*/ 9 h 165"/>
                  <a:gd name="T6" fmla="*/ 77 w 90"/>
                  <a:gd name="T7" fmla="*/ 0 h 165"/>
                  <a:gd name="T8" fmla="*/ 87 w 90"/>
                  <a:gd name="T9" fmla="*/ 111 h 165"/>
                  <a:gd name="T10" fmla="*/ 90 w 90"/>
                  <a:gd name="T11" fmla="*/ 157 h 165"/>
                  <a:gd name="T12" fmla="*/ 15 w 90"/>
                  <a:gd name="T13" fmla="*/ 165 h 165"/>
                </a:gdLst>
                <a:ahLst/>
                <a:cxnLst>
                  <a:cxn ang="0">
                    <a:pos x="T0" y="T1"/>
                  </a:cxn>
                  <a:cxn ang="0">
                    <a:pos x="T2" y="T3"/>
                  </a:cxn>
                  <a:cxn ang="0">
                    <a:pos x="T4" y="T5"/>
                  </a:cxn>
                  <a:cxn ang="0">
                    <a:pos x="T6" y="T7"/>
                  </a:cxn>
                  <a:cxn ang="0">
                    <a:pos x="T8" y="T9"/>
                  </a:cxn>
                  <a:cxn ang="0">
                    <a:pos x="T10" y="T11"/>
                  </a:cxn>
                  <a:cxn ang="0">
                    <a:pos x="T12" y="T13"/>
                  </a:cxn>
                </a:cxnLst>
                <a:rect l="0" t="0" r="r" b="b"/>
                <a:pathLst>
                  <a:path w="90" h="165">
                    <a:moveTo>
                      <a:pt x="15" y="165"/>
                    </a:moveTo>
                    <a:lnTo>
                      <a:pt x="6" y="67"/>
                    </a:lnTo>
                    <a:lnTo>
                      <a:pt x="0" y="9"/>
                    </a:lnTo>
                    <a:lnTo>
                      <a:pt x="77" y="0"/>
                    </a:lnTo>
                    <a:lnTo>
                      <a:pt x="87" y="111"/>
                    </a:lnTo>
                    <a:lnTo>
                      <a:pt x="90" y="157"/>
                    </a:lnTo>
                    <a:lnTo>
                      <a:pt x="15"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2" name="Freeform 1684"/>
              <p:cNvSpPr>
                <a:spLocks/>
              </p:cNvSpPr>
              <p:nvPr/>
            </p:nvSpPr>
            <p:spPr bwMode="auto">
              <a:xfrm>
                <a:off x="16592" y="12223"/>
                <a:ext cx="106" cy="121"/>
              </a:xfrm>
              <a:custGeom>
                <a:avLst/>
                <a:gdLst>
                  <a:gd name="T0" fmla="*/ 98 w 106"/>
                  <a:gd name="T1" fmla="*/ 27 h 121"/>
                  <a:gd name="T2" fmla="*/ 106 w 106"/>
                  <a:gd name="T3" fmla="*/ 110 h 121"/>
                  <a:gd name="T4" fmla="*/ 10 w 106"/>
                  <a:gd name="T5" fmla="*/ 121 h 121"/>
                  <a:gd name="T6" fmla="*/ 0 w 106"/>
                  <a:gd name="T7" fmla="*/ 10 h 121"/>
                  <a:gd name="T8" fmla="*/ 34 w 106"/>
                  <a:gd name="T9" fmla="*/ 8 h 121"/>
                  <a:gd name="T10" fmla="*/ 94 w 106"/>
                  <a:gd name="T11" fmla="*/ 0 h 121"/>
                  <a:gd name="T12" fmla="*/ 98 w 106"/>
                  <a:gd name="T13" fmla="*/ 27 h 121"/>
                </a:gdLst>
                <a:ahLst/>
                <a:cxnLst>
                  <a:cxn ang="0">
                    <a:pos x="T0" y="T1"/>
                  </a:cxn>
                  <a:cxn ang="0">
                    <a:pos x="T2" y="T3"/>
                  </a:cxn>
                  <a:cxn ang="0">
                    <a:pos x="T4" y="T5"/>
                  </a:cxn>
                  <a:cxn ang="0">
                    <a:pos x="T6" y="T7"/>
                  </a:cxn>
                  <a:cxn ang="0">
                    <a:pos x="T8" y="T9"/>
                  </a:cxn>
                  <a:cxn ang="0">
                    <a:pos x="T10" y="T11"/>
                  </a:cxn>
                  <a:cxn ang="0">
                    <a:pos x="T12" y="T13"/>
                  </a:cxn>
                </a:cxnLst>
                <a:rect l="0" t="0" r="r" b="b"/>
                <a:pathLst>
                  <a:path w="106" h="121">
                    <a:moveTo>
                      <a:pt x="98" y="27"/>
                    </a:moveTo>
                    <a:lnTo>
                      <a:pt x="106" y="110"/>
                    </a:lnTo>
                    <a:lnTo>
                      <a:pt x="10" y="121"/>
                    </a:lnTo>
                    <a:lnTo>
                      <a:pt x="0" y="10"/>
                    </a:lnTo>
                    <a:lnTo>
                      <a:pt x="34" y="8"/>
                    </a:lnTo>
                    <a:lnTo>
                      <a:pt x="94" y="0"/>
                    </a:lnTo>
                    <a:lnTo>
                      <a:pt x="98" y="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3" name="Freeform 1685"/>
              <p:cNvSpPr>
                <a:spLocks/>
              </p:cNvSpPr>
              <p:nvPr/>
            </p:nvSpPr>
            <p:spPr bwMode="auto">
              <a:xfrm>
                <a:off x="14198" y="12384"/>
                <a:ext cx="105" cy="123"/>
              </a:xfrm>
              <a:custGeom>
                <a:avLst/>
                <a:gdLst>
                  <a:gd name="T0" fmla="*/ 0 w 105"/>
                  <a:gd name="T1" fmla="*/ 123 h 123"/>
                  <a:gd name="T2" fmla="*/ 0 w 105"/>
                  <a:gd name="T3" fmla="*/ 93 h 123"/>
                  <a:gd name="T4" fmla="*/ 2 w 105"/>
                  <a:gd name="T5" fmla="*/ 0 h 123"/>
                  <a:gd name="T6" fmla="*/ 103 w 105"/>
                  <a:gd name="T7" fmla="*/ 0 h 123"/>
                  <a:gd name="T8" fmla="*/ 105 w 105"/>
                  <a:gd name="T9" fmla="*/ 87 h 123"/>
                  <a:gd name="T10" fmla="*/ 105 w 105"/>
                  <a:gd name="T11" fmla="*/ 123 h 123"/>
                  <a:gd name="T12" fmla="*/ 0 w 105"/>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05" h="123">
                    <a:moveTo>
                      <a:pt x="0" y="123"/>
                    </a:moveTo>
                    <a:lnTo>
                      <a:pt x="0" y="93"/>
                    </a:lnTo>
                    <a:lnTo>
                      <a:pt x="2" y="0"/>
                    </a:lnTo>
                    <a:lnTo>
                      <a:pt x="103" y="0"/>
                    </a:lnTo>
                    <a:lnTo>
                      <a:pt x="105" y="87"/>
                    </a:lnTo>
                    <a:lnTo>
                      <a:pt x="105" y="123"/>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4" name="Freeform 1686"/>
              <p:cNvSpPr>
                <a:spLocks/>
              </p:cNvSpPr>
              <p:nvPr/>
            </p:nvSpPr>
            <p:spPr bwMode="auto">
              <a:xfrm>
                <a:off x="14528" y="12377"/>
                <a:ext cx="140" cy="126"/>
              </a:xfrm>
              <a:custGeom>
                <a:avLst/>
                <a:gdLst>
                  <a:gd name="T0" fmla="*/ 140 w 140"/>
                  <a:gd name="T1" fmla="*/ 121 h 126"/>
                  <a:gd name="T2" fmla="*/ 4 w 140"/>
                  <a:gd name="T3" fmla="*/ 126 h 126"/>
                  <a:gd name="T4" fmla="*/ 0 w 140"/>
                  <a:gd name="T5" fmla="*/ 46 h 126"/>
                  <a:gd name="T6" fmla="*/ 0 w 140"/>
                  <a:gd name="T7" fmla="*/ 0 h 126"/>
                  <a:gd name="T8" fmla="*/ 4 w 140"/>
                  <a:gd name="T9" fmla="*/ 4 h 126"/>
                  <a:gd name="T10" fmla="*/ 136 w 140"/>
                  <a:gd name="T11" fmla="*/ 0 h 126"/>
                  <a:gd name="T12" fmla="*/ 136 w 140"/>
                  <a:gd name="T13" fmla="*/ 13 h 126"/>
                  <a:gd name="T14" fmla="*/ 138 w 140"/>
                  <a:gd name="T15" fmla="*/ 121 h 126"/>
                  <a:gd name="T16" fmla="*/ 140 w 140"/>
                  <a:gd name="T17" fmla="*/ 12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26">
                    <a:moveTo>
                      <a:pt x="140" y="121"/>
                    </a:moveTo>
                    <a:lnTo>
                      <a:pt x="4" y="126"/>
                    </a:lnTo>
                    <a:lnTo>
                      <a:pt x="0" y="46"/>
                    </a:lnTo>
                    <a:lnTo>
                      <a:pt x="0" y="0"/>
                    </a:lnTo>
                    <a:lnTo>
                      <a:pt x="4" y="4"/>
                    </a:lnTo>
                    <a:lnTo>
                      <a:pt x="136" y="0"/>
                    </a:lnTo>
                    <a:lnTo>
                      <a:pt x="136" y="13"/>
                    </a:lnTo>
                    <a:lnTo>
                      <a:pt x="138" y="121"/>
                    </a:lnTo>
                    <a:lnTo>
                      <a:pt x="14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5" name="Freeform 1687"/>
              <p:cNvSpPr>
                <a:spLocks/>
              </p:cNvSpPr>
              <p:nvPr/>
            </p:nvSpPr>
            <p:spPr bwMode="auto">
              <a:xfrm>
                <a:off x="16104" y="12279"/>
                <a:ext cx="98" cy="159"/>
              </a:xfrm>
              <a:custGeom>
                <a:avLst/>
                <a:gdLst>
                  <a:gd name="T0" fmla="*/ 98 w 98"/>
                  <a:gd name="T1" fmla="*/ 150 h 159"/>
                  <a:gd name="T2" fmla="*/ 18 w 98"/>
                  <a:gd name="T3" fmla="*/ 155 h 159"/>
                  <a:gd name="T4" fmla="*/ 12 w 98"/>
                  <a:gd name="T5" fmla="*/ 159 h 159"/>
                  <a:gd name="T6" fmla="*/ 8 w 98"/>
                  <a:gd name="T7" fmla="*/ 151 h 159"/>
                  <a:gd name="T8" fmla="*/ 10 w 98"/>
                  <a:gd name="T9" fmla="*/ 146 h 159"/>
                  <a:gd name="T10" fmla="*/ 6 w 98"/>
                  <a:gd name="T11" fmla="*/ 136 h 159"/>
                  <a:gd name="T12" fmla="*/ 6 w 98"/>
                  <a:gd name="T13" fmla="*/ 123 h 159"/>
                  <a:gd name="T14" fmla="*/ 10 w 98"/>
                  <a:gd name="T15" fmla="*/ 115 h 159"/>
                  <a:gd name="T16" fmla="*/ 8 w 98"/>
                  <a:gd name="T17" fmla="*/ 92 h 159"/>
                  <a:gd name="T18" fmla="*/ 0 w 98"/>
                  <a:gd name="T19" fmla="*/ 82 h 159"/>
                  <a:gd name="T20" fmla="*/ 2 w 98"/>
                  <a:gd name="T21" fmla="*/ 71 h 159"/>
                  <a:gd name="T22" fmla="*/ 23 w 98"/>
                  <a:gd name="T23" fmla="*/ 59 h 159"/>
                  <a:gd name="T24" fmla="*/ 39 w 98"/>
                  <a:gd name="T25" fmla="*/ 40 h 159"/>
                  <a:gd name="T26" fmla="*/ 50 w 98"/>
                  <a:gd name="T27" fmla="*/ 23 h 159"/>
                  <a:gd name="T28" fmla="*/ 66 w 98"/>
                  <a:gd name="T29" fmla="*/ 13 h 159"/>
                  <a:gd name="T30" fmla="*/ 75 w 98"/>
                  <a:gd name="T31" fmla="*/ 11 h 159"/>
                  <a:gd name="T32" fmla="*/ 85 w 98"/>
                  <a:gd name="T33" fmla="*/ 0 h 159"/>
                  <a:gd name="T34" fmla="*/ 90 w 98"/>
                  <a:gd name="T35" fmla="*/ 54 h 159"/>
                  <a:gd name="T36" fmla="*/ 98 w 98"/>
                  <a:gd name="T37" fmla="*/ 1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8" h="159">
                    <a:moveTo>
                      <a:pt x="98" y="150"/>
                    </a:moveTo>
                    <a:lnTo>
                      <a:pt x="18" y="155"/>
                    </a:lnTo>
                    <a:lnTo>
                      <a:pt x="12" y="159"/>
                    </a:lnTo>
                    <a:lnTo>
                      <a:pt x="8" y="151"/>
                    </a:lnTo>
                    <a:lnTo>
                      <a:pt x="10" y="146"/>
                    </a:lnTo>
                    <a:lnTo>
                      <a:pt x="6" y="136"/>
                    </a:lnTo>
                    <a:lnTo>
                      <a:pt x="6" y="123"/>
                    </a:lnTo>
                    <a:lnTo>
                      <a:pt x="10" y="115"/>
                    </a:lnTo>
                    <a:lnTo>
                      <a:pt x="8" y="92"/>
                    </a:lnTo>
                    <a:lnTo>
                      <a:pt x="0" y="82"/>
                    </a:lnTo>
                    <a:lnTo>
                      <a:pt x="2" y="71"/>
                    </a:lnTo>
                    <a:lnTo>
                      <a:pt x="23" y="59"/>
                    </a:lnTo>
                    <a:lnTo>
                      <a:pt x="39" y="40"/>
                    </a:lnTo>
                    <a:lnTo>
                      <a:pt x="50" y="23"/>
                    </a:lnTo>
                    <a:lnTo>
                      <a:pt x="66" y="13"/>
                    </a:lnTo>
                    <a:lnTo>
                      <a:pt x="75" y="11"/>
                    </a:lnTo>
                    <a:lnTo>
                      <a:pt x="85" y="0"/>
                    </a:lnTo>
                    <a:lnTo>
                      <a:pt x="90" y="54"/>
                    </a:lnTo>
                    <a:lnTo>
                      <a:pt x="98"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6" name="Freeform 1688"/>
              <p:cNvSpPr>
                <a:spLocks/>
              </p:cNvSpPr>
              <p:nvPr/>
            </p:nvSpPr>
            <p:spPr bwMode="auto">
              <a:xfrm>
                <a:off x="16799" y="12215"/>
                <a:ext cx="79" cy="164"/>
              </a:xfrm>
              <a:custGeom>
                <a:avLst/>
                <a:gdLst>
                  <a:gd name="T0" fmla="*/ 79 w 79"/>
                  <a:gd name="T1" fmla="*/ 154 h 164"/>
                  <a:gd name="T2" fmla="*/ 14 w 79"/>
                  <a:gd name="T3" fmla="*/ 164 h 164"/>
                  <a:gd name="T4" fmla="*/ 12 w 79"/>
                  <a:gd name="T5" fmla="*/ 129 h 164"/>
                  <a:gd name="T6" fmla="*/ 0 w 79"/>
                  <a:gd name="T7" fmla="*/ 22 h 164"/>
                  <a:gd name="T8" fmla="*/ 0 w 79"/>
                  <a:gd name="T9" fmla="*/ 10 h 164"/>
                  <a:gd name="T10" fmla="*/ 79 w 79"/>
                  <a:gd name="T11" fmla="*/ 0 h 164"/>
                </a:gdLst>
                <a:ahLst/>
                <a:cxnLst>
                  <a:cxn ang="0">
                    <a:pos x="T0" y="T1"/>
                  </a:cxn>
                  <a:cxn ang="0">
                    <a:pos x="T2" y="T3"/>
                  </a:cxn>
                  <a:cxn ang="0">
                    <a:pos x="T4" y="T5"/>
                  </a:cxn>
                  <a:cxn ang="0">
                    <a:pos x="T6" y="T7"/>
                  </a:cxn>
                  <a:cxn ang="0">
                    <a:pos x="T8" y="T9"/>
                  </a:cxn>
                  <a:cxn ang="0">
                    <a:pos x="T10" y="T11"/>
                  </a:cxn>
                </a:cxnLst>
                <a:rect l="0" t="0" r="r" b="b"/>
                <a:pathLst>
                  <a:path w="79" h="164">
                    <a:moveTo>
                      <a:pt x="79" y="154"/>
                    </a:moveTo>
                    <a:lnTo>
                      <a:pt x="14" y="164"/>
                    </a:lnTo>
                    <a:lnTo>
                      <a:pt x="12" y="129"/>
                    </a:lnTo>
                    <a:lnTo>
                      <a:pt x="0" y="22"/>
                    </a:lnTo>
                    <a:lnTo>
                      <a:pt x="0" y="10"/>
                    </a:lnTo>
                    <a:lnTo>
                      <a:pt x="7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7" name="Freeform 1689"/>
              <p:cNvSpPr>
                <a:spLocks/>
              </p:cNvSpPr>
              <p:nvPr/>
            </p:nvSpPr>
            <p:spPr bwMode="auto">
              <a:xfrm>
                <a:off x="13345" y="12400"/>
                <a:ext cx="123" cy="123"/>
              </a:xfrm>
              <a:custGeom>
                <a:avLst/>
                <a:gdLst>
                  <a:gd name="T0" fmla="*/ 121 w 123"/>
                  <a:gd name="T1" fmla="*/ 123 h 123"/>
                  <a:gd name="T2" fmla="*/ 0 w 123"/>
                  <a:gd name="T3" fmla="*/ 121 h 123"/>
                  <a:gd name="T4" fmla="*/ 2 w 123"/>
                  <a:gd name="T5" fmla="*/ 0 h 123"/>
                  <a:gd name="T6" fmla="*/ 123 w 123"/>
                  <a:gd name="T7" fmla="*/ 0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0"/>
                    </a:lnTo>
                    <a:lnTo>
                      <a:pt x="12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8" name="Freeform 1690"/>
              <p:cNvSpPr>
                <a:spLocks/>
              </p:cNvSpPr>
              <p:nvPr/>
            </p:nvSpPr>
            <p:spPr bwMode="auto">
              <a:xfrm>
                <a:off x="13466" y="12400"/>
                <a:ext cx="123" cy="125"/>
              </a:xfrm>
              <a:custGeom>
                <a:avLst/>
                <a:gdLst>
                  <a:gd name="T0" fmla="*/ 123 w 123"/>
                  <a:gd name="T1" fmla="*/ 2 h 125"/>
                  <a:gd name="T2" fmla="*/ 121 w 123"/>
                  <a:gd name="T3" fmla="*/ 125 h 125"/>
                  <a:gd name="T4" fmla="*/ 0 w 123"/>
                  <a:gd name="T5" fmla="*/ 123 h 125"/>
                  <a:gd name="T6" fmla="*/ 2 w 123"/>
                  <a:gd name="T7" fmla="*/ 0 h 125"/>
                  <a:gd name="T8" fmla="*/ 123 w 123"/>
                  <a:gd name="T9" fmla="*/ 2 h 125"/>
                </a:gdLst>
                <a:ahLst/>
                <a:cxnLst>
                  <a:cxn ang="0">
                    <a:pos x="T0" y="T1"/>
                  </a:cxn>
                  <a:cxn ang="0">
                    <a:pos x="T2" y="T3"/>
                  </a:cxn>
                  <a:cxn ang="0">
                    <a:pos x="T4" y="T5"/>
                  </a:cxn>
                  <a:cxn ang="0">
                    <a:pos x="T6" y="T7"/>
                  </a:cxn>
                  <a:cxn ang="0">
                    <a:pos x="T8" y="T9"/>
                  </a:cxn>
                </a:cxnLst>
                <a:rect l="0" t="0" r="r" b="b"/>
                <a:pathLst>
                  <a:path w="123" h="125">
                    <a:moveTo>
                      <a:pt x="123" y="2"/>
                    </a:moveTo>
                    <a:lnTo>
                      <a:pt x="121" y="125"/>
                    </a:lnTo>
                    <a:lnTo>
                      <a:pt x="0" y="123"/>
                    </a:lnTo>
                    <a:lnTo>
                      <a:pt x="2" y="0"/>
                    </a:lnTo>
                    <a:lnTo>
                      <a:pt x="123"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29" name="Freeform 1691"/>
              <p:cNvSpPr>
                <a:spLocks/>
              </p:cNvSpPr>
              <p:nvPr/>
            </p:nvSpPr>
            <p:spPr bwMode="auto">
              <a:xfrm>
                <a:off x="14664" y="12384"/>
                <a:ext cx="138" cy="114"/>
              </a:xfrm>
              <a:custGeom>
                <a:avLst/>
                <a:gdLst>
                  <a:gd name="T0" fmla="*/ 138 w 138"/>
                  <a:gd name="T1" fmla="*/ 108 h 114"/>
                  <a:gd name="T2" fmla="*/ 4 w 138"/>
                  <a:gd name="T3" fmla="*/ 114 h 114"/>
                  <a:gd name="T4" fmla="*/ 2 w 138"/>
                  <a:gd name="T5" fmla="*/ 114 h 114"/>
                  <a:gd name="T6" fmla="*/ 0 w 138"/>
                  <a:gd name="T7" fmla="*/ 6 h 114"/>
                  <a:gd name="T8" fmla="*/ 44 w 138"/>
                  <a:gd name="T9" fmla="*/ 4 h 114"/>
                  <a:gd name="T10" fmla="*/ 133 w 138"/>
                  <a:gd name="T11" fmla="*/ 0 h 114"/>
                  <a:gd name="T12" fmla="*/ 135 w 138"/>
                  <a:gd name="T13" fmla="*/ 16 h 114"/>
                  <a:gd name="T14" fmla="*/ 138 w 138"/>
                  <a:gd name="T15" fmla="*/ 108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14">
                    <a:moveTo>
                      <a:pt x="138" y="108"/>
                    </a:moveTo>
                    <a:lnTo>
                      <a:pt x="4" y="114"/>
                    </a:lnTo>
                    <a:lnTo>
                      <a:pt x="2" y="114"/>
                    </a:lnTo>
                    <a:lnTo>
                      <a:pt x="0" y="6"/>
                    </a:lnTo>
                    <a:lnTo>
                      <a:pt x="44" y="4"/>
                    </a:lnTo>
                    <a:lnTo>
                      <a:pt x="133" y="0"/>
                    </a:lnTo>
                    <a:lnTo>
                      <a:pt x="135" y="16"/>
                    </a:lnTo>
                    <a:lnTo>
                      <a:pt x="138"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0" name="Freeform 1692"/>
              <p:cNvSpPr>
                <a:spLocks/>
              </p:cNvSpPr>
              <p:nvPr/>
            </p:nvSpPr>
            <p:spPr bwMode="auto">
              <a:xfrm>
                <a:off x="12216" y="12352"/>
                <a:ext cx="202" cy="132"/>
              </a:xfrm>
              <a:custGeom>
                <a:avLst/>
                <a:gdLst>
                  <a:gd name="T0" fmla="*/ 171 w 202"/>
                  <a:gd name="T1" fmla="*/ 132 h 132"/>
                  <a:gd name="T2" fmla="*/ 0 w 202"/>
                  <a:gd name="T3" fmla="*/ 123 h 132"/>
                  <a:gd name="T4" fmla="*/ 10 w 202"/>
                  <a:gd name="T5" fmla="*/ 0 h 132"/>
                  <a:gd name="T6" fmla="*/ 196 w 202"/>
                  <a:gd name="T7" fmla="*/ 11 h 132"/>
                  <a:gd name="T8" fmla="*/ 202 w 202"/>
                  <a:gd name="T9" fmla="*/ 11 h 132"/>
                  <a:gd name="T10" fmla="*/ 194 w 202"/>
                  <a:gd name="T11" fmla="*/ 132 h 132"/>
                  <a:gd name="T12" fmla="*/ 171 w 202"/>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202" h="132">
                    <a:moveTo>
                      <a:pt x="171" y="132"/>
                    </a:moveTo>
                    <a:lnTo>
                      <a:pt x="0" y="123"/>
                    </a:lnTo>
                    <a:lnTo>
                      <a:pt x="10" y="0"/>
                    </a:lnTo>
                    <a:lnTo>
                      <a:pt x="196" y="11"/>
                    </a:lnTo>
                    <a:lnTo>
                      <a:pt x="202" y="11"/>
                    </a:lnTo>
                    <a:lnTo>
                      <a:pt x="194" y="132"/>
                    </a:lnTo>
                    <a:lnTo>
                      <a:pt x="171"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1" name="Freeform 1693"/>
              <p:cNvSpPr>
                <a:spLocks/>
              </p:cNvSpPr>
              <p:nvPr/>
            </p:nvSpPr>
            <p:spPr bwMode="auto">
              <a:xfrm>
                <a:off x="12982" y="12390"/>
                <a:ext cx="125" cy="125"/>
              </a:xfrm>
              <a:custGeom>
                <a:avLst/>
                <a:gdLst>
                  <a:gd name="T0" fmla="*/ 31 w 125"/>
                  <a:gd name="T1" fmla="*/ 123 h 125"/>
                  <a:gd name="T2" fmla="*/ 0 w 125"/>
                  <a:gd name="T3" fmla="*/ 121 h 125"/>
                  <a:gd name="T4" fmla="*/ 6 w 125"/>
                  <a:gd name="T5" fmla="*/ 0 h 125"/>
                  <a:gd name="T6" fmla="*/ 125 w 125"/>
                  <a:gd name="T7" fmla="*/ 4 h 125"/>
                  <a:gd name="T8" fmla="*/ 121 w 125"/>
                  <a:gd name="T9" fmla="*/ 125 h 125"/>
                  <a:gd name="T10" fmla="*/ 31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31" y="123"/>
                    </a:moveTo>
                    <a:lnTo>
                      <a:pt x="0" y="121"/>
                    </a:lnTo>
                    <a:lnTo>
                      <a:pt x="6" y="0"/>
                    </a:lnTo>
                    <a:lnTo>
                      <a:pt x="125" y="4"/>
                    </a:lnTo>
                    <a:lnTo>
                      <a:pt x="121" y="125"/>
                    </a:lnTo>
                    <a:lnTo>
                      <a:pt x="3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2" name="Freeform 1694"/>
              <p:cNvSpPr>
                <a:spLocks/>
              </p:cNvSpPr>
              <p:nvPr/>
            </p:nvSpPr>
            <p:spPr bwMode="auto">
              <a:xfrm>
                <a:off x="13103" y="12394"/>
                <a:ext cx="125" cy="125"/>
              </a:xfrm>
              <a:custGeom>
                <a:avLst/>
                <a:gdLst>
                  <a:gd name="T0" fmla="*/ 58 w 125"/>
                  <a:gd name="T1" fmla="*/ 123 h 125"/>
                  <a:gd name="T2" fmla="*/ 0 w 125"/>
                  <a:gd name="T3" fmla="*/ 121 h 125"/>
                  <a:gd name="T4" fmla="*/ 4 w 125"/>
                  <a:gd name="T5" fmla="*/ 0 h 125"/>
                  <a:gd name="T6" fmla="*/ 125 w 125"/>
                  <a:gd name="T7" fmla="*/ 2 h 125"/>
                  <a:gd name="T8" fmla="*/ 123 w 125"/>
                  <a:gd name="T9" fmla="*/ 125 h 125"/>
                  <a:gd name="T10" fmla="*/ 58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58" y="123"/>
                    </a:moveTo>
                    <a:lnTo>
                      <a:pt x="0" y="121"/>
                    </a:lnTo>
                    <a:lnTo>
                      <a:pt x="4" y="0"/>
                    </a:lnTo>
                    <a:lnTo>
                      <a:pt x="125" y="2"/>
                    </a:lnTo>
                    <a:lnTo>
                      <a:pt x="123" y="125"/>
                    </a:lnTo>
                    <a:lnTo>
                      <a:pt x="5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3" name="Freeform 1695"/>
              <p:cNvSpPr>
                <a:spLocks/>
              </p:cNvSpPr>
              <p:nvPr/>
            </p:nvSpPr>
            <p:spPr bwMode="auto">
              <a:xfrm>
                <a:off x="13226" y="12396"/>
                <a:ext cx="121" cy="125"/>
              </a:xfrm>
              <a:custGeom>
                <a:avLst/>
                <a:gdLst>
                  <a:gd name="T0" fmla="*/ 0 w 121"/>
                  <a:gd name="T1" fmla="*/ 123 h 125"/>
                  <a:gd name="T2" fmla="*/ 2 w 121"/>
                  <a:gd name="T3" fmla="*/ 0 h 125"/>
                  <a:gd name="T4" fmla="*/ 121 w 121"/>
                  <a:gd name="T5" fmla="*/ 4 h 125"/>
                  <a:gd name="T6" fmla="*/ 119 w 121"/>
                  <a:gd name="T7" fmla="*/ 125 h 125"/>
                  <a:gd name="T8" fmla="*/ 88 w 121"/>
                  <a:gd name="T9" fmla="*/ 125 h 125"/>
                  <a:gd name="T10" fmla="*/ 0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0" y="123"/>
                    </a:moveTo>
                    <a:lnTo>
                      <a:pt x="2" y="0"/>
                    </a:lnTo>
                    <a:lnTo>
                      <a:pt x="121" y="4"/>
                    </a:lnTo>
                    <a:lnTo>
                      <a:pt x="119" y="125"/>
                    </a:lnTo>
                    <a:lnTo>
                      <a:pt x="88" y="125"/>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4" name="Freeform 1696"/>
              <p:cNvSpPr>
                <a:spLocks/>
              </p:cNvSpPr>
              <p:nvPr/>
            </p:nvSpPr>
            <p:spPr bwMode="auto">
              <a:xfrm>
                <a:off x="12410" y="12363"/>
                <a:ext cx="158" cy="131"/>
              </a:xfrm>
              <a:custGeom>
                <a:avLst/>
                <a:gdLst>
                  <a:gd name="T0" fmla="*/ 152 w 158"/>
                  <a:gd name="T1" fmla="*/ 131 h 131"/>
                  <a:gd name="T2" fmla="*/ 0 w 158"/>
                  <a:gd name="T3" fmla="*/ 121 h 131"/>
                  <a:gd name="T4" fmla="*/ 8 w 158"/>
                  <a:gd name="T5" fmla="*/ 0 h 131"/>
                  <a:gd name="T6" fmla="*/ 152 w 158"/>
                  <a:gd name="T7" fmla="*/ 10 h 131"/>
                  <a:gd name="T8" fmla="*/ 158 w 158"/>
                  <a:gd name="T9" fmla="*/ 10 h 131"/>
                  <a:gd name="T10" fmla="*/ 152 w 158"/>
                  <a:gd name="T11" fmla="*/ 131 h 131"/>
                </a:gdLst>
                <a:ahLst/>
                <a:cxnLst>
                  <a:cxn ang="0">
                    <a:pos x="T0" y="T1"/>
                  </a:cxn>
                  <a:cxn ang="0">
                    <a:pos x="T2" y="T3"/>
                  </a:cxn>
                  <a:cxn ang="0">
                    <a:pos x="T4" y="T5"/>
                  </a:cxn>
                  <a:cxn ang="0">
                    <a:pos x="T6" y="T7"/>
                  </a:cxn>
                  <a:cxn ang="0">
                    <a:pos x="T8" y="T9"/>
                  </a:cxn>
                  <a:cxn ang="0">
                    <a:pos x="T10" y="T11"/>
                  </a:cxn>
                </a:cxnLst>
                <a:rect l="0" t="0" r="r" b="b"/>
                <a:pathLst>
                  <a:path w="158" h="131">
                    <a:moveTo>
                      <a:pt x="152" y="131"/>
                    </a:moveTo>
                    <a:lnTo>
                      <a:pt x="0" y="121"/>
                    </a:lnTo>
                    <a:lnTo>
                      <a:pt x="8" y="0"/>
                    </a:lnTo>
                    <a:lnTo>
                      <a:pt x="152" y="10"/>
                    </a:lnTo>
                    <a:lnTo>
                      <a:pt x="158" y="10"/>
                    </a:lnTo>
                    <a:lnTo>
                      <a:pt x="152"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5" name="Freeform 1697"/>
              <p:cNvSpPr>
                <a:spLocks/>
              </p:cNvSpPr>
              <p:nvPr/>
            </p:nvSpPr>
            <p:spPr bwMode="auto">
              <a:xfrm>
                <a:off x="12861" y="12386"/>
                <a:ext cx="127" cy="125"/>
              </a:xfrm>
              <a:custGeom>
                <a:avLst/>
                <a:gdLst>
                  <a:gd name="T0" fmla="*/ 127 w 127"/>
                  <a:gd name="T1" fmla="*/ 4 h 125"/>
                  <a:gd name="T2" fmla="*/ 121 w 127"/>
                  <a:gd name="T3" fmla="*/ 125 h 125"/>
                  <a:gd name="T4" fmla="*/ 0 w 127"/>
                  <a:gd name="T5" fmla="*/ 119 h 125"/>
                  <a:gd name="T6" fmla="*/ 6 w 127"/>
                  <a:gd name="T7" fmla="*/ 0 h 125"/>
                  <a:gd name="T8" fmla="*/ 127 w 127"/>
                  <a:gd name="T9" fmla="*/ 4 h 125"/>
                </a:gdLst>
                <a:ahLst/>
                <a:cxnLst>
                  <a:cxn ang="0">
                    <a:pos x="T0" y="T1"/>
                  </a:cxn>
                  <a:cxn ang="0">
                    <a:pos x="T2" y="T3"/>
                  </a:cxn>
                  <a:cxn ang="0">
                    <a:pos x="T4" y="T5"/>
                  </a:cxn>
                  <a:cxn ang="0">
                    <a:pos x="T6" y="T7"/>
                  </a:cxn>
                  <a:cxn ang="0">
                    <a:pos x="T8" y="T9"/>
                  </a:cxn>
                </a:cxnLst>
                <a:rect l="0" t="0" r="r" b="b"/>
                <a:pathLst>
                  <a:path w="127" h="125">
                    <a:moveTo>
                      <a:pt x="127" y="4"/>
                    </a:moveTo>
                    <a:lnTo>
                      <a:pt x="121" y="125"/>
                    </a:lnTo>
                    <a:lnTo>
                      <a:pt x="0" y="119"/>
                    </a:lnTo>
                    <a:lnTo>
                      <a:pt x="6" y="0"/>
                    </a:lnTo>
                    <a:lnTo>
                      <a:pt x="127"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6" name="Freeform 1698"/>
              <p:cNvSpPr>
                <a:spLocks/>
              </p:cNvSpPr>
              <p:nvPr/>
            </p:nvSpPr>
            <p:spPr bwMode="auto">
              <a:xfrm>
                <a:off x="12712" y="12381"/>
                <a:ext cx="155" cy="124"/>
              </a:xfrm>
              <a:custGeom>
                <a:avLst/>
                <a:gdLst>
                  <a:gd name="T0" fmla="*/ 0 w 155"/>
                  <a:gd name="T1" fmla="*/ 119 h 124"/>
                  <a:gd name="T2" fmla="*/ 5 w 155"/>
                  <a:gd name="T3" fmla="*/ 0 h 124"/>
                  <a:gd name="T4" fmla="*/ 32 w 155"/>
                  <a:gd name="T5" fmla="*/ 0 h 124"/>
                  <a:gd name="T6" fmla="*/ 151 w 155"/>
                  <a:gd name="T7" fmla="*/ 5 h 124"/>
                  <a:gd name="T8" fmla="*/ 155 w 155"/>
                  <a:gd name="T9" fmla="*/ 5 h 124"/>
                  <a:gd name="T10" fmla="*/ 149 w 155"/>
                  <a:gd name="T11" fmla="*/ 124 h 124"/>
                  <a:gd name="T12" fmla="*/ 3 w 155"/>
                  <a:gd name="T13" fmla="*/ 119 h 124"/>
                  <a:gd name="T14" fmla="*/ 0 w 155"/>
                  <a:gd name="T15" fmla="*/ 119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24">
                    <a:moveTo>
                      <a:pt x="0" y="119"/>
                    </a:moveTo>
                    <a:lnTo>
                      <a:pt x="5" y="0"/>
                    </a:lnTo>
                    <a:lnTo>
                      <a:pt x="32" y="0"/>
                    </a:lnTo>
                    <a:lnTo>
                      <a:pt x="151" y="5"/>
                    </a:lnTo>
                    <a:lnTo>
                      <a:pt x="155" y="5"/>
                    </a:lnTo>
                    <a:lnTo>
                      <a:pt x="149" y="124"/>
                    </a:lnTo>
                    <a:lnTo>
                      <a:pt x="3" y="119"/>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7" name="Freeform 1699"/>
              <p:cNvSpPr>
                <a:spLocks/>
              </p:cNvSpPr>
              <p:nvPr/>
            </p:nvSpPr>
            <p:spPr bwMode="auto">
              <a:xfrm>
                <a:off x="12562" y="12373"/>
                <a:ext cx="155" cy="127"/>
              </a:xfrm>
              <a:custGeom>
                <a:avLst/>
                <a:gdLst>
                  <a:gd name="T0" fmla="*/ 6 w 155"/>
                  <a:gd name="T1" fmla="*/ 121 h 127"/>
                  <a:gd name="T2" fmla="*/ 0 w 155"/>
                  <a:gd name="T3" fmla="*/ 121 h 127"/>
                  <a:gd name="T4" fmla="*/ 6 w 155"/>
                  <a:gd name="T5" fmla="*/ 0 h 127"/>
                  <a:gd name="T6" fmla="*/ 155 w 155"/>
                  <a:gd name="T7" fmla="*/ 8 h 127"/>
                  <a:gd name="T8" fmla="*/ 150 w 155"/>
                  <a:gd name="T9" fmla="*/ 127 h 127"/>
                  <a:gd name="T10" fmla="*/ 6 w 155"/>
                  <a:gd name="T11" fmla="*/ 121 h 127"/>
                </a:gdLst>
                <a:ahLst/>
                <a:cxnLst>
                  <a:cxn ang="0">
                    <a:pos x="T0" y="T1"/>
                  </a:cxn>
                  <a:cxn ang="0">
                    <a:pos x="T2" y="T3"/>
                  </a:cxn>
                  <a:cxn ang="0">
                    <a:pos x="T4" y="T5"/>
                  </a:cxn>
                  <a:cxn ang="0">
                    <a:pos x="T6" y="T7"/>
                  </a:cxn>
                  <a:cxn ang="0">
                    <a:pos x="T8" y="T9"/>
                  </a:cxn>
                  <a:cxn ang="0">
                    <a:pos x="T10" y="T11"/>
                  </a:cxn>
                </a:cxnLst>
                <a:rect l="0" t="0" r="r" b="b"/>
                <a:pathLst>
                  <a:path w="155" h="127">
                    <a:moveTo>
                      <a:pt x="6" y="121"/>
                    </a:moveTo>
                    <a:lnTo>
                      <a:pt x="0" y="121"/>
                    </a:lnTo>
                    <a:lnTo>
                      <a:pt x="6" y="0"/>
                    </a:lnTo>
                    <a:lnTo>
                      <a:pt x="155" y="8"/>
                    </a:lnTo>
                    <a:lnTo>
                      <a:pt x="150" y="127"/>
                    </a:lnTo>
                    <a:lnTo>
                      <a:pt x="6"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38" name="Freeform 1700"/>
              <p:cNvSpPr>
                <a:spLocks/>
              </p:cNvSpPr>
              <p:nvPr/>
            </p:nvSpPr>
            <p:spPr bwMode="auto">
              <a:xfrm>
                <a:off x="15526" y="12344"/>
                <a:ext cx="133" cy="148"/>
              </a:xfrm>
              <a:custGeom>
                <a:avLst/>
                <a:gdLst>
                  <a:gd name="T0" fmla="*/ 16 w 133"/>
                  <a:gd name="T1" fmla="*/ 131 h 148"/>
                  <a:gd name="T2" fmla="*/ 14 w 133"/>
                  <a:gd name="T3" fmla="*/ 90 h 148"/>
                  <a:gd name="T4" fmla="*/ 8 w 133"/>
                  <a:gd name="T5" fmla="*/ 90 h 148"/>
                  <a:gd name="T6" fmla="*/ 6 w 133"/>
                  <a:gd name="T7" fmla="*/ 75 h 148"/>
                  <a:gd name="T8" fmla="*/ 0 w 133"/>
                  <a:gd name="T9" fmla="*/ 10 h 148"/>
                  <a:gd name="T10" fmla="*/ 91 w 133"/>
                  <a:gd name="T11" fmla="*/ 0 h 148"/>
                  <a:gd name="T12" fmla="*/ 92 w 133"/>
                  <a:gd name="T13" fmla="*/ 17 h 148"/>
                  <a:gd name="T14" fmla="*/ 121 w 133"/>
                  <a:gd name="T15" fmla="*/ 14 h 148"/>
                  <a:gd name="T16" fmla="*/ 129 w 133"/>
                  <a:gd name="T17" fmla="*/ 96 h 148"/>
                  <a:gd name="T18" fmla="*/ 133 w 133"/>
                  <a:gd name="T19" fmla="*/ 144 h 148"/>
                  <a:gd name="T20" fmla="*/ 112 w 133"/>
                  <a:gd name="T21" fmla="*/ 144 h 148"/>
                  <a:gd name="T22" fmla="*/ 62 w 133"/>
                  <a:gd name="T23" fmla="*/ 148 h 148"/>
                  <a:gd name="T24" fmla="*/ 62 w 133"/>
                  <a:gd name="T25" fmla="*/ 144 h 148"/>
                  <a:gd name="T26" fmla="*/ 41 w 133"/>
                  <a:gd name="T27" fmla="*/ 144 h 148"/>
                  <a:gd name="T28" fmla="*/ 39 w 133"/>
                  <a:gd name="T29" fmla="*/ 129 h 148"/>
                  <a:gd name="T30" fmla="*/ 16 w 133"/>
                  <a:gd name="T31"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148">
                    <a:moveTo>
                      <a:pt x="16" y="131"/>
                    </a:moveTo>
                    <a:lnTo>
                      <a:pt x="14" y="90"/>
                    </a:lnTo>
                    <a:lnTo>
                      <a:pt x="8" y="90"/>
                    </a:lnTo>
                    <a:lnTo>
                      <a:pt x="6" y="75"/>
                    </a:lnTo>
                    <a:lnTo>
                      <a:pt x="0" y="10"/>
                    </a:lnTo>
                    <a:lnTo>
                      <a:pt x="91" y="0"/>
                    </a:lnTo>
                    <a:lnTo>
                      <a:pt x="92" y="17"/>
                    </a:lnTo>
                    <a:lnTo>
                      <a:pt x="121" y="14"/>
                    </a:lnTo>
                    <a:lnTo>
                      <a:pt x="129" y="96"/>
                    </a:lnTo>
                    <a:lnTo>
                      <a:pt x="133" y="144"/>
                    </a:lnTo>
                    <a:lnTo>
                      <a:pt x="112" y="144"/>
                    </a:lnTo>
                    <a:lnTo>
                      <a:pt x="62" y="148"/>
                    </a:lnTo>
                    <a:lnTo>
                      <a:pt x="62" y="144"/>
                    </a:lnTo>
                    <a:lnTo>
                      <a:pt x="41" y="144"/>
                    </a:lnTo>
                    <a:lnTo>
                      <a:pt x="39" y="129"/>
                    </a:lnTo>
                    <a:lnTo>
                      <a:pt x="16"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8" name="Group 1902"/>
            <p:cNvGrpSpPr>
              <a:grpSpLocks/>
            </p:cNvGrpSpPr>
            <p:nvPr/>
          </p:nvGrpSpPr>
          <p:grpSpPr bwMode="auto">
            <a:xfrm>
              <a:off x="9983" y="12212"/>
              <a:ext cx="6895" cy="867"/>
              <a:chOff x="9983" y="12212"/>
              <a:chExt cx="6895" cy="867"/>
            </a:xfrm>
          </p:grpSpPr>
          <p:sp>
            <p:nvSpPr>
              <p:cNvPr id="2339" name="Freeform 1702"/>
              <p:cNvSpPr>
                <a:spLocks/>
              </p:cNvSpPr>
              <p:nvPr/>
            </p:nvSpPr>
            <p:spPr bwMode="auto">
              <a:xfrm>
                <a:off x="16690" y="12237"/>
                <a:ext cx="121" cy="121"/>
              </a:xfrm>
              <a:custGeom>
                <a:avLst/>
                <a:gdLst>
                  <a:gd name="T0" fmla="*/ 13 w 121"/>
                  <a:gd name="T1" fmla="*/ 121 h 121"/>
                  <a:gd name="T2" fmla="*/ 11 w 121"/>
                  <a:gd name="T3" fmla="*/ 121 h 121"/>
                  <a:gd name="T4" fmla="*/ 8 w 121"/>
                  <a:gd name="T5" fmla="*/ 96 h 121"/>
                  <a:gd name="T6" fmla="*/ 0 w 121"/>
                  <a:gd name="T7" fmla="*/ 13 h 121"/>
                  <a:gd name="T8" fmla="*/ 109 w 121"/>
                  <a:gd name="T9" fmla="*/ 0 h 121"/>
                  <a:gd name="T10" fmla="*/ 121 w 121"/>
                  <a:gd name="T11" fmla="*/ 107 h 121"/>
                  <a:gd name="T12" fmla="*/ 13 w 121"/>
                  <a:gd name="T13" fmla="*/ 121 h 121"/>
                </a:gdLst>
                <a:ahLst/>
                <a:cxnLst>
                  <a:cxn ang="0">
                    <a:pos x="T0" y="T1"/>
                  </a:cxn>
                  <a:cxn ang="0">
                    <a:pos x="T2" y="T3"/>
                  </a:cxn>
                  <a:cxn ang="0">
                    <a:pos x="T4" y="T5"/>
                  </a:cxn>
                  <a:cxn ang="0">
                    <a:pos x="T6" y="T7"/>
                  </a:cxn>
                  <a:cxn ang="0">
                    <a:pos x="T8" y="T9"/>
                  </a:cxn>
                  <a:cxn ang="0">
                    <a:pos x="T10" y="T11"/>
                  </a:cxn>
                  <a:cxn ang="0">
                    <a:pos x="T12" y="T13"/>
                  </a:cxn>
                </a:cxnLst>
                <a:rect l="0" t="0" r="r" b="b"/>
                <a:pathLst>
                  <a:path w="121" h="121">
                    <a:moveTo>
                      <a:pt x="13" y="121"/>
                    </a:moveTo>
                    <a:lnTo>
                      <a:pt x="11" y="121"/>
                    </a:lnTo>
                    <a:lnTo>
                      <a:pt x="8" y="96"/>
                    </a:lnTo>
                    <a:lnTo>
                      <a:pt x="0" y="13"/>
                    </a:lnTo>
                    <a:lnTo>
                      <a:pt x="109" y="0"/>
                    </a:lnTo>
                    <a:lnTo>
                      <a:pt x="121" y="107"/>
                    </a:lnTo>
                    <a:lnTo>
                      <a:pt x="13"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0" name="Freeform 1703"/>
              <p:cNvSpPr>
                <a:spLocks/>
              </p:cNvSpPr>
              <p:nvPr/>
            </p:nvSpPr>
            <p:spPr bwMode="auto">
              <a:xfrm>
                <a:off x="14799" y="12394"/>
                <a:ext cx="109" cy="129"/>
              </a:xfrm>
              <a:custGeom>
                <a:avLst/>
                <a:gdLst>
                  <a:gd name="T0" fmla="*/ 23 w 109"/>
                  <a:gd name="T1" fmla="*/ 129 h 129"/>
                  <a:gd name="T2" fmla="*/ 5 w 109"/>
                  <a:gd name="T3" fmla="*/ 129 h 129"/>
                  <a:gd name="T4" fmla="*/ 3 w 109"/>
                  <a:gd name="T5" fmla="*/ 98 h 129"/>
                  <a:gd name="T6" fmla="*/ 0 w 109"/>
                  <a:gd name="T7" fmla="*/ 6 h 129"/>
                  <a:gd name="T8" fmla="*/ 105 w 109"/>
                  <a:gd name="T9" fmla="*/ 0 h 129"/>
                  <a:gd name="T10" fmla="*/ 107 w 109"/>
                  <a:gd name="T11" fmla="*/ 17 h 129"/>
                  <a:gd name="T12" fmla="*/ 109 w 109"/>
                  <a:gd name="T13" fmla="*/ 125 h 129"/>
                  <a:gd name="T14" fmla="*/ 23 w 109"/>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29">
                    <a:moveTo>
                      <a:pt x="23" y="129"/>
                    </a:moveTo>
                    <a:lnTo>
                      <a:pt x="5" y="129"/>
                    </a:lnTo>
                    <a:lnTo>
                      <a:pt x="3" y="98"/>
                    </a:lnTo>
                    <a:lnTo>
                      <a:pt x="0" y="6"/>
                    </a:lnTo>
                    <a:lnTo>
                      <a:pt x="105" y="0"/>
                    </a:lnTo>
                    <a:lnTo>
                      <a:pt x="107" y="17"/>
                    </a:lnTo>
                    <a:lnTo>
                      <a:pt x="109" y="125"/>
                    </a:lnTo>
                    <a:lnTo>
                      <a:pt x="23"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1" name="Freeform 1704"/>
              <p:cNvSpPr>
                <a:spLocks/>
              </p:cNvSpPr>
              <p:nvPr/>
            </p:nvSpPr>
            <p:spPr bwMode="auto">
              <a:xfrm>
                <a:off x="15759" y="12342"/>
                <a:ext cx="84" cy="181"/>
              </a:xfrm>
              <a:custGeom>
                <a:avLst/>
                <a:gdLst>
                  <a:gd name="T0" fmla="*/ 2 w 84"/>
                  <a:gd name="T1" fmla="*/ 88 h 181"/>
                  <a:gd name="T2" fmla="*/ 0 w 84"/>
                  <a:gd name="T3" fmla="*/ 73 h 181"/>
                  <a:gd name="T4" fmla="*/ 17 w 84"/>
                  <a:gd name="T5" fmla="*/ 71 h 181"/>
                  <a:gd name="T6" fmla="*/ 15 w 84"/>
                  <a:gd name="T7" fmla="*/ 58 h 181"/>
                  <a:gd name="T8" fmla="*/ 42 w 84"/>
                  <a:gd name="T9" fmla="*/ 4 h 181"/>
                  <a:gd name="T10" fmla="*/ 71 w 84"/>
                  <a:gd name="T11" fmla="*/ 0 h 181"/>
                  <a:gd name="T12" fmla="*/ 82 w 84"/>
                  <a:gd name="T13" fmla="*/ 144 h 181"/>
                  <a:gd name="T14" fmla="*/ 84 w 84"/>
                  <a:gd name="T15" fmla="*/ 177 h 181"/>
                  <a:gd name="T16" fmla="*/ 82 w 84"/>
                  <a:gd name="T17" fmla="*/ 177 h 181"/>
                  <a:gd name="T18" fmla="*/ 9 w 84"/>
                  <a:gd name="T19" fmla="*/ 181 h 181"/>
                  <a:gd name="T20" fmla="*/ 2 w 84"/>
                  <a:gd name="T21" fmla="*/ 8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81">
                    <a:moveTo>
                      <a:pt x="2" y="88"/>
                    </a:moveTo>
                    <a:lnTo>
                      <a:pt x="0" y="73"/>
                    </a:lnTo>
                    <a:lnTo>
                      <a:pt x="17" y="71"/>
                    </a:lnTo>
                    <a:lnTo>
                      <a:pt x="15" y="58"/>
                    </a:lnTo>
                    <a:lnTo>
                      <a:pt x="42" y="4"/>
                    </a:lnTo>
                    <a:lnTo>
                      <a:pt x="71" y="0"/>
                    </a:lnTo>
                    <a:lnTo>
                      <a:pt x="82" y="144"/>
                    </a:lnTo>
                    <a:lnTo>
                      <a:pt x="84" y="177"/>
                    </a:lnTo>
                    <a:lnTo>
                      <a:pt x="82" y="177"/>
                    </a:lnTo>
                    <a:lnTo>
                      <a:pt x="9" y="181"/>
                    </a:lnTo>
                    <a:lnTo>
                      <a:pt x="2"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2" name="Freeform 1705"/>
              <p:cNvSpPr>
                <a:spLocks/>
              </p:cNvSpPr>
              <p:nvPr/>
            </p:nvSpPr>
            <p:spPr bwMode="auto">
              <a:xfrm>
                <a:off x="15647" y="12346"/>
                <a:ext cx="154" cy="94"/>
              </a:xfrm>
              <a:custGeom>
                <a:avLst/>
                <a:gdLst>
                  <a:gd name="T0" fmla="*/ 8 w 154"/>
                  <a:gd name="T1" fmla="*/ 94 h 94"/>
                  <a:gd name="T2" fmla="*/ 0 w 154"/>
                  <a:gd name="T3" fmla="*/ 12 h 94"/>
                  <a:gd name="T4" fmla="*/ 154 w 154"/>
                  <a:gd name="T5" fmla="*/ 0 h 94"/>
                  <a:gd name="T6" fmla="*/ 127 w 154"/>
                  <a:gd name="T7" fmla="*/ 54 h 94"/>
                  <a:gd name="T8" fmla="*/ 129 w 154"/>
                  <a:gd name="T9" fmla="*/ 67 h 94"/>
                  <a:gd name="T10" fmla="*/ 112 w 154"/>
                  <a:gd name="T11" fmla="*/ 69 h 94"/>
                  <a:gd name="T12" fmla="*/ 114 w 154"/>
                  <a:gd name="T13" fmla="*/ 84 h 94"/>
                  <a:gd name="T14" fmla="*/ 8 w 154"/>
                  <a:gd name="T15" fmla="*/ 94 h 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94">
                    <a:moveTo>
                      <a:pt x="8" y="94"/>
                    </a:moveTo>
                    <a:lnTo>
                      <a:pt x="0" y="12"/>
                    </a:lnTo>
                    <a:lnTo>
                      <a:pt x="154" y="0"/>
                    </a:lnTo>
                    <a:lnTo>
                      <a:pt x="127" y="54"/>
                    </a:lnTo>
                    <a:lnTo>
                      <a:pt x="129" y="67"/>
                    </a:lnTo>
                    <a:lnTo>
                      <a:pt x="112" y="69"/>
                    </a:lnTo>
                    <a:lnTo>
                      <a:pt x="114" y="84"/>
                    </a:lnTo>
                    <a:lnTo>
                      <a:pt x="8"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3" name="Freeform 1706"/>
              <p:cNvSpPr>
                <a:spLocks/>
              </p:cNvSpPr>
              <p:nvPr/>
            </p:nvSpPr>
            <p:spPr bwMode="auto">
              <a:xfrm>
                <a:off x="15181" y="12384"/>
                <a:ext cx="190" cy="106"/>
              </a:xfrm>
              <a:custGeom>
                <a:avLst/>
                <a:gdLst>
                  <a:gd name="T0" fmla="*/ 2 w 190"/>
                  <a:gd name="T1" fmla="*/ 66 h 106"/>
                  <a:gd name="T2" fmla="*/ 0 w 190"/>
                  <a:gd name="T3" fmla="*/ 35 h 106"/>
                  <a:gd name="T4" fmla="*/ 0 w 190"/>
                  <a:gd name="T5" fmla="*/ 4 h 106"/>
                  <a:gd name="T6" fmla="*/ 123 w 190"/>
                  <a:gd name="T7" fmla="*/ 0 h 106"/>
                  <a:gd name="T8" fmla="*/ 125 w 190"/>
                  <a:gd name="T9" fmla="*/ 29 h 106"/>
                  <a:gd name="T10" fmla="*/ 190 w 190"/>
                  <a:gd name="T11" fmla="*/ 27 h 106"/>
                  <a:gd name="T12" fmla="*/ 190 w 190"/>
                  <a:gd name="T13" fmla="*/ 33 h 106"/>
                  <a:gd name="T14" fmla="*/ 188 w 190"/>
                  <a:gd name="T15" fmla="*/ 37 h 106"/>
                  <a:gd name="T16" fmla="*/ 169 w 190"/>
                  <a:gd name="T17" fmla="*/ 39 h 106"/>
                  <a:gd name="T18" fmla="*/ 161 w 190"/>
                  <a:gd name="T19" fmla="*/ 45 h 106"/>
                  <a:gd name="T20" fmla="*/ 155 w 190"/>
                  <a:gd name="T21" fmla="*/ 45 h 106"/>
                  <a:gd name="T22" fmla="*/ 151 w 190"/>
                  <a:gd name="T23" fmla="*/ 50 h 106"/>
                  <a:gd name="T24" fmla="*/ 144 w 190"/>
                  <a:gd name="T25" fmla="*/ 54 h 106"/>
                  <a:gd name="T26" fmla="*/ 140 w 190"/>
                  <a:gd name="T27" fmla="*/ 70 h 106"/>
                  <a:gd name="T28" fmla="*/ 134 w 190"/>
                  <a:gd name="T29" fmla="*/ 73 h 106"/>
                  <a:gd name="T30" fmla="*/ 130 w 190"/>
                  <a:gd name="T31" fmla="*/ 91 h 106"/>
                  <a:gd name="T32" fmla="*/ 113 w 190"/>
                  <a:gd name="T33" fmla="*/ 102 h 106"/>
                  <a:gd name="T34" fmla="*/ 88 w 190"/>
                  <a:gd name="T35" fmla="*/ 106 h 106"/>
                  <a:gd name="T36" fmla="*/ 88 w 190"/>
                  <a:gd name="T37" fmla="*/ 98 h 106"/>
                  <a:gd name="T38" fmla="*/ 82 w 190"/>
                  <a:gd name="T39" fmla="*/ 94 h 106"/>
                  <a:gd name="T40" fmla="*/ 86 w 190"/>
                  <a:gd name="T41" fmla="*/ 93 h 106"/>
                  <a:gd name="T42" fmla="*/ 84 w 190"/>
                  <a:gd name="T43" fmla="*/ 91 h 106"/>
                  <a:gd name="T44" fmla="*/ 77 w 190"/>
                  <a:gd name="T45" fmla="*/ 91 h 106"/>
                  <a:gd name="T46" fmla="*/ 67 w 190"/>
                  <a:gd name="T47" fmla="*/ 85 h 106"/>
                  <a:gd name="T48" fmla="*/ 67 w 190"/>
                  <a:gd name="T49" fmla="*/ 73 h 106"/>
                  <a:gd name="T50" fmla="*/ 57 w 190"/>
                  <a:gd name="T51" fmla="*/ 73 h 106"/>
                  <a:gd name="T52" fmla="*/ 61 w 190"/>
                  <a:gd name="T53" fmla="*/ 64 h 106"/>
                  <a:gd name="T54" fmla="*/ 2 w 190"/>
                  <a:gd name="T55" fmla="*/ 6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0" h="106">
                    <a:moveTo>
                      <a:pt x="2" y="66"/>
                    </a:moveTo>
                    <a:lnTo>
                      <a:pt x="0" y="35"/>
                    </a:lnTo>
                    <a:lnTo>
                      <a:pt x="0" y="4"/>
                    </a:lnTo>
                    <a:lnTo>
                      <a:pt x="123" y="0"/>
                    </a:lnTo>
                    <a:lnTo>
                      <a:pt x="125" y="29"/>
                    </a:lnTo>
                    <a:lnTo>
                      <a:pt x="190" y="27"/>
                    </a:lnTo>
                    <a:lnTo>
                      <a:pt x="190" y="33"/>
                    </a:lnTo>
                    <a:lnTo>
                      <a:pt x="188" y="37"/>
                    </a:lnTo>
                    <a:lnTo>
                      <a:pt x="169" y="39"/>
                    </a:lnTo>
                    <a:lnTo>
                      <a:pt x="161" y="45"/>
                    </a:lnTo>
                    <a:lnTo>
                      <a:pt x="155" y="45"/>
                    </a:lnTo>
                    <a:lnTo>
                      <a:pt x="151" y="50"/>
                    </a:lnTo>
                    <a:lnTo>
                      <a:pt x="144" y="54"/>
                    </a:lnTo>
                    <a:lnTo>
                      <a:pt x="140" y="70"/>
                    </a:lnTo>
                    <a:lnTo>
                      <a:pt x="134" y="73"/>
                    </a:lnTo>
                    <a:lnTo>
                      <a:pt x="130" y="91"/>
                    </a:lnTo>
                    <a:lnTo>
                      <a:pt x="113" y="102"/>
                    </a:lnTo>
                    <a:lnTo>
                      <a:pt x="88" y="106"/>
                    </a:lnTo>
                    <a:lnTo>
                      <a:pt x="88" y="98"/>
                    </a:lnTo>
                    <a:lnTo>
                      <a:pt x="82" y="94"/>
                    </a:lnTo>
                    <a:lnTo>
                      <a:pt x="86" y="93"/>
                    </a:lnTo>
                    <a:lnTo>
                      <a:pt x="84" y="91"/>
                    </a:lnTo>
                    <a:lnTo>
                      <a:pt x="77" y="91"/>
                    </a:lnTo>
                    <a:lnTo>
                      <a:pt x="67" y="85"/>
                    </a:lnTo>
                    <a:lnTo>
                      <a:pt x="67" y="73"/>
                    </a:lnTo>
                    <a:lnTo>
                      <a:pt x="57" y="73"/>
                    </a:lnTo>
                    <a:lnTo>
                      <a:pt x="61" y="64"/>
                    </a:lnTo>
                    <a:lnTo>
                      <a:pt x="2" y="6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4" name="Freeform 1707"/>
              <p:cNvSpPr>
                <a:spLocks/>
              </p:cNvSpPr>
              <p:nvPr/>
            </p:nvSpPr>
            <p:spPr bwMode="auto">
              <a:xfrm>
                <a:off x="13950" y="12429"/>
                <a:ext cx="157" cy="142"/>
              </a:xfrm>
              <a:custGeom>
                <a:avLst/>
                <a:gdLst>
                  <a:gd name="T0" fmla="*/ 131 w 157"/>
                  <a:gd name="T1" fmla="*/ 48 h 142"/>
                  <a:gd name="T2" fmla="*/ 129 w 157"/>
                  <a:gd name="T3" fmla="*/ 69 h 142"/>
                  <a:gd name="T4" fmla="*/ 142 w 157"/>
                  <a:gd name="T5" fmla="*/ 80 h 142"/>
                  <a:gd name="T6" fmla="*/ 140 w 157"/>
                  <a:gd name="T7" fmla="*/ 92 h 142"/>
                  <a:gd name="T8" fmla="*/ 144 w 157"/>
                  <a:gd name="T9" fmla="*/ 97 h 142"/>
                  <a:gd name="T10" fmla="*/ 146 w 157"/>
                  <a:gd name="T11" fmla="*/ 113 h 142"/>
                  <a:gd name="T12" fmla="*/ 142 w 157"/>
                  <a:gd name="T13" fmla="*/ 119 h 142"/>
                  <a:gd name="T14" fmla="*/ 157 w 157"/>
                  <a:gd name="T15" fmla="*/ 130 h 142"/>
                  <a:gd name="T16" fmla="*/ 142 w 157"/>
                  <a:gd name="T17" fmla="*/ 130 h 142"/>
                  <a:gd name="T18" fmla="*/ 138 w 157"/>
                  <a:gd name="T19" fmla="*/ 138 h 142"/>
                  <a:gd name="T20" fmla="*/ 131 w 157"/>
                  <a:gd name="T21" fmla="*/ 142 h 142"/>
                  <a:gd name="T22" fmla="*/ 121 w 157"/>
                  <a:gd name="T23" fmla="*/ 140 h 142"/>
                  <a:gd name="T24" fmla="*/ 108 w 157"/>
                  <a:gd name="T25" fmla="*/ 126 h 142"/>
                  <a:gd name="T26" fmla="*/ 96 w 157"/>
                  <a:gd name="T27" fmla="*/ 126 h 142"/>
                  <a:gd name="T28" fmla="*/ 92 w 157"/>
                  <a:gd name="T29" fmla="*/ 117 h 142"/>
                  <a:gd name="T30" fmla="*/ 83 w 157"/>
                  <a:gd name="T31" fmla="*/ 115 h 142"/>
                  <a:gd name="T32" fmla="*/ 65 w 157"/>
                  <a:gd name="T33" fmla="*/ 96 h 142"/>
                  <a:gd name="T34" fmla="*/ 56 w 157"/>
                  <a:gd name="T35" fmla="*/ 86 h 142"/>
                  <a:gd name="T36" fmla="*/ 48 w 157"/>
                  <a:gd name="T37" fmla="*/ 86 h 142"/>
                  <a:gd name="T38" fmla="*/ 42 w 157"/>
                  <a:gd name="T39" fmla="*/ 80 h 142"/>
                  <a:gd name="T40" fmla="*/ 36 w 157"/>
                  <a:gd name="T41" fmla="*/ 78 h 142"/>
                  <a:gd name="T42" fmla="*/ 38 w 157"/>
                  <a:gd name="T43" fmla="*/ 67 h 142"/>
                  <a:gd name="T44" fmla="*/ 44 w 157"/>
                  <a:gd name="T45" fmla="*/ 61 h 142"/>
                  <a:gd name="T46" fmla="*/ 42 w 157"/>
                  <a:gd name="T47" fmla="*/ 55 h 142"/>
                  <a:gd name="T48" fmla="*/ 35 w 157"/>
                  <a:gd name="T49" fmla="*/ 49 h 142"/>
                  <a:gd name="T50" fmla="*/ 23 w 157"/>
                  <a:gd name="T51" fmla="*/ 34 h 142"/>
                  <a:gd name="T52" fmla="*/ 21 w 157"/>
                  <a:gd name="T53" fmla="*/ 21 h 142"/>
                  <a:gd name="T54" fmla="*/ 19 w 157"/>
                  <a:gd name="T55" fmla="*/ 15 h 142"/>
                  <a:gd name="T56" fmla="*/ 0 w 157"/>
                  <a:gd name="T57" fmla="*/ 1 h 142"/>
                  <a:gd name="T58" fmla="*/ 96 w 157"/>
                  <a:gd name="T59" fmla="*/ 0 h 142"/>
                  <a:gd name="T60" fmla="*/ 123 w 157"/>
                  <a:gd name="T61" fmla="*/ 1 h 142"/>
                  <a:gd name="T62" fmla="*/ 127 w 157"/>
                  <a:gd name="T63" fmla="*/ 11 h 142"/>
                  <a:gd name="T64" fmla="*/ 123 w 157"/>
                  <a:gd name="T65" fmla="*/ 30 h 142"/>
                  <a:gd name="T66" fmla="*/ 131 w 157"/>
                  <a:gd name="T67" fmla="*/ 4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42">
                    <a:moveTo>
                      <a:pt x="131" y="48"/>
                    </a:moveTo>
                    <a:lnTo>
                      <a:pt x="129" y="69"/>
                    </a:lnTo>
                    <a:lnTo>
                      <a:pt x="142" y="80"/>
                    </a:lnTo>
                    <a:lnTo>
                      <a:pt x="140" y="92"/>
                    </a:lnTo>
                    <a:lnTo>
                      <a:pt x="144" y="97"/>
                    </a:lnTo>
                    <a:lnTo>
                      <a:pt x="146" y="113"/>
                    </a:lnTo>
                    <a:lnTo>
                      <a:pt x="142" y="119"/>
                    </a:lnTo>
                    <a:lnTo>
                      <a:pt x="157" y="130"/>
                    </a:lnTo>
                    <a:lnTo>
                      <a:pt x="142" y="130"/>
                    </a:lnTo>
                    <a:lnTo>
                      <a:pt x="138" y="138"/>
                    </a:lnTo>
                    <a:lnTo>
                      <a:pt x="131" y="142"/>
                    </a:lnTo>
                    <a:lnTo>
                      <a:pt x="121" y="140"/>
                    </a:lnTo>
                    <a:lnTo>
                      <a:pt x="108" y="126"/>
                    </a:lnTo>
                    <a:lnTo>
                      <a:pt x="96" y="126"/>
                    </a:lnTo>
                    <a:lnTo>
                      <a:pt x="92" y="117"/>
                    </a:lnTo>
                    <a:lnTo>
                      <a:pt x="83" y="115"/>
                    </a:lnTo>
                    <a:lnTo>
                      <a:pt x="65" y="96"/>
                    </a:lnTo>
                    <a:lnTo>
                      <a:pt x="56" y="86"/>
                    </a:lnTo>
                    <a:lnTo>
                      <a:pt x="48" y="86"/>
                    </a:lnTo>
                    <a:lnTo>
                      <a:pt x="42" y="80"/>
                    </a:lnTo>
                    <a:lnTo>
                      <a:pt x="36" y="78"/>
                    </a:lnTo>
                    <a:lnTo>
                      <a:pt x="38" y="67"/>
                    </a:lnTo>
                    <a:lnTo>
                      <a:pt x="44" y="61"/>
                    </a:lnTo>
                    <a:lnTo>
                      <a:pt x="42" y="55"/>
                    </a:lnTo>
                    <a:lnTo>
                      <a:pt x="35" y="49"/>
                    </a:lnTo>
                    <a:lnTo>
                      <a:pt x="23" y="34"/>
                    </a:lnTo>
                    <a:lnTo>
                      <a:pt x="21" y="21"/>
                    </a:lnTo>
                    <a:lnTo>
                      <a:pt x="19" y="15"/>
                    </a:lnTo>
                    <a:lnTo>
                      <a:pt x="0" y="1"/>
                    </a:lnTo>
                    <a:lnTo>
                      <a:pt x="96" y="0"/>
                    </a:lnTo>
                    <a:lnTo>
                      <a:pt x="123" y="1"/>
                    </a:lnTo>
                    <a:lnTo>
                      <a:pt x="127" y="11"/>
                    </a:lnTo>
                    <a:lnTo>
                      <a:pt x="123" y="30"/>
                    </a:lnTo>
                    <a:lnTo>
                      <a:pt x="131" y="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5" name="Freeform 1708"/>
              <p:cNvSpPr>
                <a:spLocks/>
              </p:cNvSpPr>
              <p:nvPr/>
            </p:nvSpPr>
            <p:spPr bwMode="auto">
              <a:xfrm>
                <a:off x="13829" y="12430"/>
                <a:ext cx="186" cy="96"/>
              </a:xfrm>
              <a:custGeom>
                <a:avLst/>
                <a:gdLst>
                  <a:gd name="T0" fmla="*/ 0 w 186"/>
                  <a:gd name="T1" fmla="*/ 96 h 96"/>
                  <a:gd name="T2" fmla="*/ 0 w 186"/>
                  <a:gd name="T3" fmla="*/ 2 h 96"/>
                  <a:gd name="T4" fmla="*/ 121 w 186"/>
                  <a:gd name="T5" fmla="*/ 0 h 96"/>
                  <a:gd name="T6" fmla="*/ 140 w 186"/>
                  <a:gd name="T7" fmla="*/ 14 h 96"/>
                  <a:gd name="T8" fmla="*/ 142 w 186"/>
                  <a:gd name="T9" fmla="*/ 20 h 96"/>
                  <a:gd name="T10" fmla="*/ 144 w 186"/>
                  <a:gd name="T11" fmla="*/ 33 h 96"/>
                  <a:gd name="T12" fmla="*/ 156 w 186"/>
                  <a:gd name="T13" fmla="*/ 48 h 96"/>
                  <a:gd name="T14" fmla="*/ 163 w 186"/>
                  <a:gd name="T15" fmla="*/ 54 h 96"/>
                  <a:gd name="T16" fmla="*/ 165 w 186"/>
                  <a:gd name="T17" fmla="*/ 60 h 96"/>
                  <a:gd name="T18" fmla="*/ 159 w 186"/>
                  <a:gd name="T19" fmla="*/ 66 h 96"/>
                  <a:gd name="T20" fmla="*/ 157 w 186"/>
                  <a:gd name="T21" fmla="*/ 77 h 96"/>
                  <a:gd name="T22" fmla="*/ 163 w 186"/>
                  <a:gd name="T23" fmla="*/ 79 h 96"/>
                  <a:gd name="T24" fmla="*/ 169 w 186"/>
                  <a:gd name="T25" fmla="*/ 85 h 96"/>
                  <a:gd name="T26" fmla="*/ 177 w 186"/>
                  <a:gd name="T27" fmla="*/ 85 h 96"/>
                  <a:gd name="T28" fmla="*/ 186 w 186"/>
                  <a:gd name="T29" fmla="*/ 95 h 96"/>
                  <a:gd name="T30" fmla="*/ 181 w 186"/>
                  <a:gd name="T31" fmla="*/ 96 h 96"/>
                  <a:gd name="T32" fmla="*/ 60 w 186"/>
                  <a:gd name="T33" fmla="*/ 96 h 96"/>
                  <a:gd name="T34" fmla="*/ 0 w 186"/>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96">
                    <a:moveTo>
                      <a:pt x="0" y="96"/>
                    </a:moveTo>
                    <a:lnTo>
                      <a:pt x="0" y="2"/>
                    </a:lnTo>
                    <a:lnTo>
                      <a:pt x="121" y="0"/>
                    </a:lnTo>
                    <a:lnTo>
                      <a:pt x="140" y="14"/>
                    </a:lnTo>
                    <a:lnTo>
                      <a:pt x="142" y="20"/>
                    </a:lnTo>
                    <a:lnTo>
                      <a:pt x="144" y="33"/>
                    </a:lnTo>
                    <a:lnTo>
                      <a:pt x="156" y="48"/>
                    </a:lnTo>
                    <a:lnTo>
                      <a:pt x="163" y="54"/>
                    </a:lnTo>
                    <a:lnTo>
                      <a:pt x="165" y="60"/>
                    </a:lnTo>
                    <a:lnTo>
                      <a:pt x="159" y="66"/>
                    </a:lnTo>
                    <a:lnTo>
                      <a:pt x="157" y="77"/>
                    </a:lnTo>
                    <a:lnTo>
                      <a:pt x="163" y="79"/>
                    </a:lnTo>
                    <a:lnTo>
                      <a:pt x="169" y="85"/>
                    </a:lnTo>
                    <a:lnTo>
                      <a:pt x="177" y="85"/>
                    </a:lnTo>
                    <a:lnTo>
                      <a:pt x="186" y="95"/>
                    </a:lnTo>
                    <a:lnTo>
                      <a:pt x="181" y="96"/>
                    </a:lnTo>
                    <a:lnTo>
                      <a:pt x="60" y="96"/>
                    </a:lnTo>
                    <a:lnTo>
                      <a:pt x="0"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6" name="Freeform 1709"/>
              <p:cNvSpPr>
                <a:spLocks/>
              </p:cNvSpPr>
              <p:nvPr/>
            </p:nvSpPr>
            <p:spPr bwMode="auto">
              <a:xfrm>
                <a:off x="13708" y="12432"/>
                <a:ext cx="121" cy="94"/>
              </a:xfrm>
              <a:custGeom>
                <a:avLst/>
                <a:gdLst>
                  <a:gd name="T0" fmla="*/ 58 w 121"/>
                  <a:gd name="T1" fmla="*/ 94 h 94"/>
                  <a:gd name="T2" fmla="*/ 0 w 121"/>
                  <a:gd name="T3" fmla="*/ 94 h 94"/>
                  <a:gd name="T4" fmla="*/ 2 w 121"/>
                  <a:gd name="T5" fmla="*/ 0 h 94"/>
                  <a:gd name="T6" fmla="*/ 108 w 121"/>
                  <a:gd name="T7" fmla="*/ 0 h 94"/>
                  <a:gd name="T8" fmla="*/ 121 w 121"/>
                  <a:gd name="T9" fmla="*/ 0 h 94"/>
                  <a:gd name="T10" fmla="*/ 121 w 121"/>
                  <a:gd name="T11" fmla="*/ 94 h 94"/>
                  <a:gd name="T12" fmla="*/ 58 w 121"/>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121" h="94">
                    <a:moveTo>
                      <a:pt x="58" y="94"/>
                    </a:moveTo>
                    <a:lnTo>
                      <a:pt x="0" y="94"/>
                    </a:lnTo>
                    <a:lnTo>
                      <a:pt x="2" y="0"/>
                    </a:lnTo>
                    <a:lnTo>
                      <a:pt x="108" y="0"/>
                    </a:lnTo>
                    <a:lnTo>
                      <a:pt x="121" y="0"/>
                    </a:lnTo>
                    <a:lnTo>
                      <a:pt x="121" y="94"/>
                    </a:lnTo>
                    <a:lnTo>
                      <a:pt x="58"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7" name="Freeform 1710"/>
              <p:cNvSpPr>
                <a:spLocks/>
              </p:cNvSpPr>
              <p:nvPr/>
            </p:nvSpPr>
            <p:spPr bwMode="auto">
              <a:xfrm>
                <a:off x="14422" y="12423"/>
                <a:ext cx="110" cy="111"/>
              </a:xfrm>
              <a:custGeom>
                <a:avLst/>
                <a:gdLst>
                  <a:gd name="T0" fmla="*/ 110 w 110"/>
                  <a:gd name="T1" fmla="*/ 80 h 111"/>
                  <a:gd name="T2" fmla="*/ 110 w 110"/>
                  <a:gd name="T3" fmla="*/ 105 h 111"/>
                  <a:gd name="T4" fmla="*/ 4 w 110"/>
                  <a:gd name="T5" fmla="*/ 111 h 111"/>
                  <a:gd name="T6" fmla="*/ 0 w 110"/>
                  <a:gd name="T7" fmla="*/ 48 h 111"/>
                  <a:gd name="T8" fmla="*/ 0 w 110"/>
                  <a:gd name="T9" fmla="*/ 2 h 111"/>
                  <a:gd name="T10" fmla="*/ 106 w 110"/>
                  <a:gd name="T11" fmla="*/ 0 h 111"/>
                  <a:gd name="T12" fmla="*/ 110 w 110"/>
                  <a:gd name="T13" fmla="*/ 80 h 111"/>
                </a:gdLst>
                <a:ahLst/>
                <a:cxnLst>
                  <a:cxn ang="0">
                    <a:pos x="T0" y="T1"/>
                  </a:cxn>
                  <a:cxn ang="0">
                    <a:pos x="T2" y="T3"/>
                  </a:cxn>
                  <a:cxn ang="0">
                    <a:pos x="T4" y="T5"/>
                  </a:cxn>
                  <a:cxn ang="0">
                    <a:pos x="T6" y="T7"/>
                  </a:cxn>
                  <a:cxn ang="0">
                    <a:pos x="T8" y="T9"/>
                  </a:cxn>
                  <a:cxn ang="0">
                    <a:pos x="T10" y="T11"/>
                  </a:cxn>
                  <a:cxn ang="0">
                    <a:pos x="T12" y="T13"/>
                  </a:cxn>
                </a:cxnLst>
                <a:rect l="0" t="0" r="r" b="b"/>
                <a:pathLst>
                  <a:path w="110" h="111">
                    <a:moveTo>
                      <a:pt x="110" y="80"/>
                    </a:moveTo>
                    <a:lnTo>
                      <a:pt x="110" y="105"/>
                    </a:lnTo>
                    <a:lnTo>
                      <a:pt x="4" y="111"/>
                    </a:lnTo>
                    <a:lnTo>
                      <a:pt x="0" y="48"/>
                    </a:lnTo>
                    <a:lnTo>
                      <a:pt x="0" y="2"/>
                    </a:lnTo>
                    <a:lnTo>
                      <a:pt x="106" y="0"/>
                    </a:lnTo>
                    <a:lnTo>
                      <a:pt x="110"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8" name="Freeform 1711"/>
              <p:cNvSpPr>
                <a:spLocks/>
              </p:cNvSpPr>
              <p:nvPr/>
            </p:nvSpPr>
            <p:spPr bwMode="auto">
              <a:xfrm>
                <a:off x="11249" y="12304"/>
                <a:ext cx="178" cy="134"/>
              </a:xfrm>
              <a:custGeom>
                <a:avLst/>
                <a:gdLst>
                  <a:gd name="T0" fmla="*/ 78 w 178"/>
                  <a:gd name="T1" fmla="*/ 130 h 134"/>
                  <a:gd name="T2" fmla="*/ 78 w 178"/>
                  <a:gd name="T3" fmla="*/ 123 h 134"/>
                  <a:gd name="T4" fmla="*/ 0 w 178"/>
                  <a:gd name="T5" fmla="*/ 113 h 134"/>
                  <a:gd name="T6" fmla="*/ 0 w 178"/>
                  <a:gd name="T7" fmla="*/ 88 h 134"/>
                  <a:gd name="T8" fmla="*/ 9 w 178"/>
                  <a:gd name="T9" fmla="*/ 84 h 134"/>
                  <a:gd name="T10" fmla="*/ 13 w 178"/>
                  <a:gd name="T11" fmla="*/ 78 h 134"/>
                  <a:gd name="T12" fmla="*/ 13 w 178"/>
                  <a:gd name="T13" fmla="*/ 71 h 134"/>
                  <a:gd name="T14" fmla="*/ 17 w 178"/>
                  <a:gd name="T15" fmla="*/ 61 h 134"/>
                  <a:gd name="T16" fmla="*/ 19 w 178"/>
                  <a:gd name="T17" fmla="*/ 50 h 134"/>
                  <a:gd name="T18" fmla="*/ 19 w 178"/>
                  <a:gd name="T19" fmla="*/ 44 h 134"/>
                  <a:gd name="T20" fmla="*/ 11 w 178"/>
                  <a:gd name="T21" fmla="*/ 32 h 134"/>
                  <a:gd name="T22" fmla="*/ 11 w 178"/>
                  <a:gd name="T23" fmla="*/ 19 h 134"/>
                  <a:gd name="T24" fmla="*/ 17 w 178"/>
                  <a:gd name="T25" fmla="*/ 0 h 134"/>
                  <a:gd name="T26" fmla="*/ 92 w 178"/>
                  <a:gd name="T27" fmla="*/ 9 h 134"/>
                  <a:gd name="T28" fmla="*/ 101 w 178"/>
                  <a:gd name="T29" fmla="*/ 7 h 134"/>
                  <a:gd name="T30" fmla="*/ 178 w 178"/>
                  <a:gd name="T31" fmla="*/ 15 h 134"/>
                  <a:gd name="T32" fmla="*/ 168 w 178"/>
                  <a:gd name="T33" fmla="*/ 107 h 134"/>
                  <a:gd name="T34" fmla="*/ 136 w 178"/>
                  <a:gd name="T35" fmla="*/ 134 h 134"/>
                  <a:gd name="T36" fmla="*/ 78 w 178"/>
                  <a:gd name="T37" fmla="*/ 13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8" h="134">
                    <a:moveTo>
                      <a:pt x="78" y="130"/>
                    </a:moveTo>
                    <a:lnTo>
                      <a:pt x="78" y="123"/>
                    </a:lnTo>
                    <a:lnTo>
                      <a:pt x="0" y="113"/>
                    </a:lnTo>
                    <a:lnTo>
                      <a:pt x="0" y="88"/>
                    </a:lnTo>
                    <a:lnTo>
                      <a:pt x="9" y="84"/>
                    </a:lnTo>
                    <a:lnTo>
                      <a:pt x="13" y="78"/>
                    </a:lnTo>
                    <a:lnTo>
                      <a:pt x="13" y="71"/>
                    </a:lnTo>
                    <a:lnTo>
                      <a:pt x="17" y="61"/>
                    </a:lnTo>
                    <a:lnTo>
                      <a:pt x="19" y="50"/>
                    </a:lnTo>
                    <a:lnTo>
                      <a:pt x="19" y="44"/>
                    </a:lnTo>
                    <a:lnTo>
                      <a:pt x="11" y="32"/>
                    </a:lnTo>
                    <a:lnTo>
                      <a:pt x="11" y="19"/>
                    </a:lnTo>
                    <a:lnTo>
                      <a:pt x="17" y="0"/>
                    </a:lnTo>
                    <a:lnTo>
                      <a:pt x="92" y="9"/>
                    </a:lnTo>
                    <a:lnTo>
                      <a:pt x="101" y="7"/>
                    </a:lnTo>
                    <a:lnTo>
                      <a:pt x="178" y="15"/>
                    </a:lnTo>
                    <a:lnTo>
                      <a:pt x="168" y="107"/>
                    </a:lnTo>
                    <a:lnTo>
                      <a:pt x="136" y="134"/>
                    </a:lnTo>
                    <a:lnTo>
                      <a:pt x="78"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49" name="Freeform 1712"/>
              <p:cNvSpPr>
                <a:spLocks/>
              </p:cNvSpPr>
              <p:nvPr/>
            </p:nvSpPr>
            <p:spPr bwMode="auto">
              <a:xfrm>
                <a:off x="14906" y="12407"/>
                <a:ext cx="138" cy="112"/>
              </a:xfrm>
              <a:custGeom>
                <a:avLst/>
                <a:gdLst>
                  <a:gd name="T0" fmla="*/ 33 w 138"/>
                  <a:gd name="T1" fmla="*/ 112 h 112"/>
                  <a:gd name="T2" fmla="*/ 2 w 138"/>
                  <a:gd name="T3" fmla="*/ 112 h 112"/>
                  <a:gd name="T4" fmla="*/ 0 w 138"/>
                  <a:gd name="T5" fmla="*/ 4 h 112"/>
                  <a:gd name="T6" fmla="*/ 121 w 138"/>
                  <a:gd name="T7" fmla="*/ 0 h 112"/>
                  <a:gd name="T8" fmla="*/ 119 w 138"/>
                  <a:gd name="T9" fmla="*/ 18 h 112"/>
                  <a:gd name="T10" fmla="*/ 117 w 138"/>
                  <a:gd name="T11" fmla="*/ 43 h 112"/>
                  <a:gd name="T12" fmla="*/ 123 w 138"/>
                  <a:gd name="T13" fmla="*/ 66 h 112"/>
                  <a:gd name="T14" fmla="*/ 127 w 138"/>
                  <a:gd name="T15" fmla="*/ 87 h 112"/>
                  <a:gd name="T16" fmla="*/ 138 w 138"/>
                  <a:gd name="T17" fmla="*/ 108 h 112"/>
                  <a:gd name="T18" fmla="*/ 33 w 138"/>
                  <a:gd name="T1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12">
                    <a:moveTo>
                      <a:pt x="33" y="112"/>
                    </a:moveTo>
                    <a:lnTo>
                      <a:pt x="2" y="112"/>
                    </a:lnTo>
                    <a:lnTo>
                      <a:pt x="0" y="4"/>
                    </a:lnTo>
                    <a:lnTo>
                      <a:pt x="121" y="0"/>
                    </a:lnTo>
                    <a:lnTo>
                      <a:pt x="119" y="18"/>
                    </a:lnTo>
                    <a:lnTo>
                      <a:pt x="117" y="43"/>
                    </a:lnTo>
                    <a:lnTo>
                      <a:pt x="123" y="66"/>
                    </a:lnTo>
                    <a:lnTo>
                      <a:pt x="127" y="87"/>
                    </a:lnTo>
                    <a:lnTo>
                      <a:pt x="138" y="108"/>
                    </a:lnTo>
                    <a:lnTo>
                      <a:pt x="33"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0" name="Freeform 1713"/>
              <p:cNvSpPr>
                <a:spLocks/>
              </p:cNvSpPr>
              <p:nvPr/>
            </p:nvSpPr>
            <p:spPr bwMode="auto">
              <a:xfrm>
                <a:off x="16421" y="12300"/>
                <a:ext cx="109" cy="115"/>
              </a:xfrm>
              <a:custGeom>
                <a:avLst/>
                <a:gdLst>
                  <a:gd name="T0" fmla="*/ 88 w 109"/>
                  <a:gd name="T1" fmla="*/ 107 h 115"/>
                  <a:gd name="T2" fmla="*/ 8 w 109"/>
                  <a:gd name="T3" fmla="*/ 115 h 115"/>
                  <a:gd name="T4" fmla="*/ 0 w 109"/>
                  <a:gd name="T5" fmla="*/ 27 h 115"/>
                  <a:gd name="T6" fmla="*/ 0 w 109"/>
                  <a:gd name="T7" fmla="*/ 11 h 115"/>
                  <a:gd name="T8" fmla="*/ 100 w 109"/>
                  <a:gd name="T9" fmla="*/ 0 h 115"/>
                  <a:gd name="T10" fmla="*/ 109 w 109"/>
                  <a:gd name="T11" fmla="*/ 98 h 115"/>
                  <a:gd name="T12" fmla="*/ 109 w 109"/>
                  <a:gd name="T13" fmla="*/ 104 h 115"/>
                  <a:gd name="T14" fmla="*/ 88 w 109"/>
                  <a:gd name="T15" fmla="*/ 107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15">
                    <a:moveTo>
                      <a:pt x="88" y="107"/>
                    </a:moveTo>
                    <a:lnTo>
                      <a:pt x="8" y="115"/>
                    </a:lnTo>
                    <a:lnTo>
                      <a:pt x="0" y="27"/>
                    </a:lnTo>
                    <a:lnTo>
                      <a:pt x="0" y="11"/>
                    </a:lnTo>
                    <a:lnTo>
                      <a:pt x="100" y="0"/>
                    </a:lnTo>
                    <a:lnTo>
                      <a:pt x="109" y="98"/>
                    </a:lnTo>
                    <a:lnTo>
                      <a:pt x="109" y="104"/>
                    </a:lnTo>
                    <a:lnTo>
                      <a:pt x="88"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1" name="Freeform 1714"/>
              <p:cNvSpPr>
                <a:spLocks/>
              </p:cNvSpPr>
              <p:nvPr/>
            </p:nvSpPr>
            <p:spPr bwMode="auto">
              <a:xfrm>
                <a:off x="16194" y="12325"/>
                <a:ext cx="116" cy="132"/>
              </a:xfrm>
              <a:custGeom>
                <a:avLst/>
                <a:gdLst>
                  <a:gd name="T0" fmla="*/ 116 w 116"/>
                  <a:gd name="T1" fmla="*/ 123 h 132"/>
                  <a:gd name="T2" fmla="*/ 33 w 116"/>
                  <a:gd name="T3" fmla="*/ 130 h 132"/>
                  <a:gd name="T4" fmla="*/ 12 w 116"/>
                  <a:gd name="T5" fmla="*/ 132 h 132"/>
                  <a:gd name="T6" fmla="*/ 8 w 116"/>
                  <a:gd name="T7" fmla="*/ 104 h 132"/>
                  <a:gd name="T8" fmla="*/ 0 w 116"/>
                  <a:gd name="T9" fmla="*/ 8 h 132"/>
                  <a:gd name="T10" fmla="*/ 104 w 116"/>
                  <a:gd name="T11" fmla="*/ 0 h 132"/>
                  <a:gd name="T12" fmla="*/ 106 w 116"/>
                  <a:gd name="T13" fmla="*/ 11 h 132"/>
                  <a:gd name="T14" fmla="*/ 114 w 116"/>
                  <a:gd name="T15" fmla="*/ 102 h 132"/>
                  <a:gd name="T16" fmla="*/ 116 w 116"/>
                  <a:gd name="T17"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32">
                    <a:moveTo>
                      <a:pt x="116" y="123"/>
                    </a:moveTo>
                    <a:lnTo>
                      <a:pt x="33" y="130"/>
                    </a:lnTo>
                    <a:lnTo>
                      <a:pt x="12" y="132"/>
                    </a:lnTo>
                    <a:lnTo>
                      <a:pt x="8" y="104"/>
                    </a:lnTo>
                    <a:lnTo>
                      <a:pt x="0" y="8"/>
                    </a:lnTo>
                    <a:lnTo>
                      <a:pt x="104" y="0"/>
                    </a:lnTo>
                    <a:lnTo>
                      <a:pt x="106" y="11"/>
                    </a:lnTo>
                    <a:lnTo>
                      <a:pt x="114" y="102"/>
                    </a:lnTo>
                    <a:lnTo>
                      <a:pt x="11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2" name="Freeform 1715"/>
              <p:cNvSpPr>
                <a:spLocks/>
              </p:cNvSpPr>
              <p:nvPr/>
            </p:nvSpPr>
            <p:spPr bwMode="auto">
              <a:xfrm>
                <a:off x="10342" y="12212"/>
                <a:ext cx="559" cy="220"/>
              </a:xfrm>
              <a:custGeom>
                <a:avLst/>
                <a:gdLst>
                  <a:gd name="T0" fmla="*/ 27 w 559"/>
                  <a:gd name="T1" fmla="*/ 0 h 220"/>
                  <a:gd name="T2" fmla="*/ 453 w 559"/>
                  <a:gd name="T3" fmla="*/ 55 h 220"/>
                  <a:gd name="T4" fmla="*/ 559 w 559"/>
                  <a:gd name="T5" fmla="*/ 67 h 220"/>
                  <a:gd name="T6" fmla="*/ 553 w 559"/>
                  <a:gd name="T7" fmla="*/ 111 h 220"/>
                  <a:gd name="T8" fmla="*/ 484 w 559"/>
                  <a:gd name="T9" fmla="*/ 103 h 220"/>
                  <a:gd name="T10" fmla="*/ 478 w 559"/>
                  <a:gd name="T11" fmla="*/ 132 h 220"/>
                  <a:gd name="T12" fmla="*/ 475 w 559"/>
                  <a:gd name="T13" fmla="*/ 134 h 220"/>
                  <a:gd name="T14" fmla="*/ 471 w 559"/>
                  <a:gd name="T15" fmla="*/ 163 h 220"/>
                  <a:gd name="T16" fmla="*/ 442 w 559"/>
                  <a:gd name="T17" fmla="*/ 159 h 220"/>
                  <a:gd name="T18" fmla="*/ 436 w 559"/>
                  <a:gd name="T19" fmla="*/ 192 h 220"/>
                  <a:gd name="T20" fmla="*/ 306 w 559"/>
                  <a:gd name="T21" fmla="*/ 176 h 220"/>
                  <a:gd name="T22" fmla="*/ 298 w 559"/>
                  <a:gd name="T23" fmla="*/ 220 h 220"/>
                  <a:gd name="T24" fmla="*/ 135 w 559"/>
                  <a:gd name="T25" fmla="*/ 201 h 220"/>
                  <a:gd name="T26" fmla="*/ 133 w 559"/>
                  <a:gd name="T27" fmla="*/ 217 h 220"/>
                  <a:gd name="T28" fmla="*/ 41 w 559"/>
                  <a:gd name="T29" fmla="*/ 203 h 220"/>
                  <a:gd name="T30" fmla="*/ 41 w 559"/>
                  <a:gd name="T31" fmla="*/ 199 h 220"/>
                  <a:gd name="T32" fmla="*/ 0 w 559"/>
                  <a:gd name="T33" fmla="*/ 194 h 220"/>
                  <a:gd name="T34" fmla="*/ 27 w 559"/>
                  <a:gd name="T35"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9" h="220">
                    <a:moveTo>
                      <a:pt x="27" y="0"/>
                    </a:moveTo>
                    <a:lnTo>
                      <a:pt x="453" y="55"/>
                    </a:lnTo>
                    <a:lnTo>
                      <a:pt x="559" y="67"/>
                    </a:lnTo>
                    <a:lnTo>
                      <a:pt x="553" y="111"/>
                    </a:lnTo>
                    <a:lnTo>
                      <a:pt x="484" y="103"/>
                    </a:lnTo>
                    <a:lnTo>
                      <a:pt x="478" y="132"/>
                    </a:lnTo>
                    <a:lnTo>
                      <a:pt x="475" y="134"/>
                    </a:lnTo>
                    <a:lnTo>
                      <a:pt x="471" y="163"/>
                    </a:lnTo>
                    <a:lnTo>
                      <a:pt x="442" y="159"/>
                    </a:lnTo>
                    <a:lnTo>
                      <a:pt x="436" y="192"/>
                    </a:lnTo>
                    <a:lnTo>
                      <a:pt x="306" y="176"/>
                    </a:lnTo>
                    <a:lnTo>
                      <a:pt x="298" y="220"/>
                    </a:lnTo>
                    <a:lnTo>
                      <a:pt x="135" y="201"/>
                    </a:lnTo>
                    <a:lnTo>
                      <a:pt x="133" y="217"/>
                    </a:lnTo>
                    <a:lnTo>
                      <a:pt x="41" y="203"/>
                    </a:lnTo>
                    <a:lnTo>
                      <a:pt x="41" y="199"/>
                    </a:lnTo>
                    <a:lnTo>
                      <a:pt x="0" y="194"/>
                    </a:lnTo>
                    <a:lnTo>
                      <a:pt x="2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3" name="Freeform 1716"/>
              <p:cNvSpPr>
                <a:spLocks/>
              </p:cNvSpPr>
              <p:nvPr/>
            </p:nvSpPr>
            <p:spPr bwMode="auto">
              <a:xfrm>
                <a:off x="15023" y="12419"/>
                <a:ext cx="165" cy="159"/>
              </a:xfrm>
              <a:custGeom>
                <a:avLst/>
                <a:gdLst>
                  <a:gd name="T0" fmla="*/ 163 w 165"/>
                  <a:gd name="T1" fmla="*/ 123 h 159"/>
                  <a:gd name="T2" fmla="*/ 165 w 165"/>
                  <a:gd name="T3" fmla="*/ 152 h 159"/>
                  <a:gd name="T4" fmla="*/ 44 w 165"/>
                  <a:gd name="T5" fmla="*/ 159 h 159"/>
                  <a:gd name="T6" fmla="*/ 43 w 165"/>
                  <a:gd name="T7" fmla="*/ 146 h 159"/>
                  <a:gd name="T8" fmla="*/ 23 w 165"/>
                  <a:gd name="T9" fmla="*/ 125 h 159"/>
                  <a:gd name="T10" fmla="*/ 21 w 165"/>
                  <a:gd name="T11" fmla="*/ 117 h 159"/>
                  <a:gd name="T12" fmla="*/ 27 w 165"/>
                  <a:gd name="T13" fmla="*/ 111 h 159"/>
                  <a:gd name="T14" fmla="*/ 27 w 165"/>
                  <a:gd name="T15" fmla="*/ 104 h 159"/>
                  <a:gd name="T16" fmla="*/ 21 w 165"/>
                  <a:gd name="T17" fmla="*/ 96 h 159"/>
                  <a:gd name="T18" fmla="*/ 10 w 165"/>
                  <a:gd name="T19" fmla="*/ 75 h 159"/>
                  <a:gd name="T20" fmla="*/ 6 w 165"/>
                  <a:gd name="T21" fmla="*/ 54 h 159"/>
                  <a:gd name="T22" fmla="*/ 0 w 165"/>
                  <a:gd name="T23" fmla="*/ 31 h 159"/>
                  <a:gd name="T24" fmla="*/ 2 w 165"/>
                  <a:gd name="T25" fmla="*/ 6 h 159"/>
                  <a:gd name="T26" fmla="*/ 158 w 165"/>
                  <a:gd name="T27" fmla="*/ 0 h 159"/>
                  <a:gd name="T28" fmla="*/ 160 w 165"/>
                  <a:gd name="T29" fmla="*/ 31 h 159"/>
                  <a:gd name="T30" fmla="*/ 163 w 165"/>
                  <a:gd name="T31" fmla="*/ 1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159">
                    <a:moveTo>
                      <a:pt x="163" y="123"/>
                    </a:moveTo>
                    <a:lnTo>
                      <a:pt x="165" y="152"/>
                    </a:lnTo>
                    <a:lnTo>
                      <a:pt x="44" y="159"/>
                    </a:lnTo>
                    <a:lnTo>
                      <a:pt x="43" y="146"/>
                    </a:lnTo>
                    <a:lnTo>
                      <a:pt x="23" y="125"/>
                    </a:lnTo>
                    <a:lnTo>
                      <a:pt x="21" y="117"/>
                    </a:lnTo>
                    <a:lnTo>
                      <a:pt x="27" y="111"/>
                    </a:lnTo>
                    <a:lnTo>
                      <a:pt x="27" y="104"/>
                    </a:lnTo>
                    <a:lnTo>
                      <a:pt x="21" y="96"/>
                    </a:lnTo>
                    <a:lnTo>
                      <a:pt x="10" y="75"/>
                    </a:lnTo>
                    <a:lnTo>
                      <a:pt x="6" y="54"/>
                    </a:lnTo>
                    <a:lnTo>
                      <a:pt x="0" y="31"/>
                    </a:lnTo>
                    <a:lnTo>
                      <a:pt x="2" y="6"/>
                    </a:lnTo>
                    <a:lnTo>
                      <a:pt x="158" y="0"/>
                    </a:lnTo>
                    <a:lnTo>
                      <a:pt x="160" y="31"/>
                    </a:lnTo>
                    <a:lnTo>
                      <a:pt x="16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4" name="Freeform 1717"/>
              <p:cNvSpPr>
                <a:spLocks/>
              </p:cNvSpPr>
              <p:nvPr/>
            </p:nvSpPr>
            <p:spPr bwMode="auto">
              <a:xfrm>
                <a:off x="16300" y="12327"/>
                <a:ext cx="129" cy="100"/>
              </a:xfrm>
              <a:custGeom>
                <a:avLst/>
                <a:gdLst>
                  <a:gd name="T0" fmla="*/ 106 w 129"/>
                  <a:gd name="T1" fmla="*/ 90 h 100"/>
                  <a:gd name="T2" fmla="*/ 8 w 129"/>
                  <a:gd name="T3" fmla="*/ 100 h 100"/>
                  <a:gd name="T4" fmla="*/ 0 w 129"/>
                  <a:gd name="T5" fmla="*/ 9 h 100"/>
                  <a:gd name="T6" fmla="*/ 121 w 129"/>
                  <a:gd name="T7" fmla="*/ 0 h 100"/>
                  <a:gd name="T8" fmla="*/ 129 w 129"/>
                  <a:gd name="T9" fmla="*/ 88 h 100"/>
                  <a:gd name="T10" fmla="*/ 106 w 129"/>
                  <a:gd name="T11" fmla="*/ 90 h 100"/>
                </a:gdLst>
                <a:ahLst/>
                <a:cxnLst>
                  <a:cxn ang="0">
                    <a:pos x="T0" y="T1"/>
                  </a:cxn>
                  <a:cxn ang="0">
                    <a:pos x="T2" y="T3"/>
                  </a:cxn>
                  <a:cxn ang="0">
                    <a:pos x="T4" y="T5"/>
                  </a:cxn>
                  <a:cxn ang="0">
                    <a:pos x="T6" y="T7"/>
                  </a:cxn>
                  <a:cxn ang="0">
                    <a:pos x="T8" y="T9"/>
                  </a:cxn>
                  <a:cxn ang="0">
                    <a:pos x="T10" y="T11"/>
                  </a:cxn>
                </a:cxnLst>
                <a:rect l="0" t="0" r="r" b="b"/>
                <a:pathLst>
                  <a:path w="129" h="100">
                    <a:moveTo>
                      <a:pt x="106" y="90"/>
                    </a:moveTo>
                    <a:lnTo>
                      <a:pt x="8" y="100"/>
                    </a:lnTo>
                    <a:lnTo>
                      <a:pt x="0" y="9"/>
                    </a:lnTo>
                    <a:lnTo>
                      <a:pt x="121" y="0"/>
                    </a:lnTo>
                    <a:lnTo>
                      <a:pt x="129" y="88"/>
                    </a:lnTo>
                    <a:lnTo>
                      <a:pt x="106"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5" name="Freeform 1718"/>
              <p:cNvSpPr>
                <a:spLocks/>
              </p:cNvSpPr>
              <p:nvPr/>
            </p:nvSpPr>
            <p:spPr bwMode="auto">
              <a:xfrm>
                <a:off x="16081" y="12365"/>
                <a:ext cx="54" cy="196"/>
              </a:xfrm>
              <a:custGeom>
                <a:avLst/>
                <a:gdLst>
                  <a:gd name="T0" fmla="*/ 8 w 54"/>
                  <a:gd name="T1" fmla="*/ 98 h 196"/>
                  <a:gd name="T2" fmla="*/ 0 w 54"/>
                  <a:gd name="T3" fmla="*/ 0 h 196"/>
                  <a:gd name="T4" fmla="*/ 12 w 54"/>
                  <a:gd name="T5" fmla="*/ 0 h 196"/>
                  <a:gd name="T6" fmla="*/ 12 w 54"/>
                  <a:gd name="T7" fmla="*/ 8 h 196"/>
                  <a:gd name="T8" fmla="*/ 31 w 54"/>
                  <a:gd name="T9" fmla="*/ 6 h 196"/>
                  <a:gd name="T10" fmla="*/ 33 w 54"/>
                  <a:gd name="T11" fmla="*/ 29 h 196"/>
                  <a:gd name="T12" fmla="*/ 29 w 54"/>
                  <a:gd name="T13" fmla="*/ 37 h 196"/>
                  <a:gd name="T14" fmla="*/ 29 w 54"/>
                  <a:gd name="T15" fmla="*/ 50 h 196"/>
                  <a:gd name="T16" fmla="*/ 33 w 54"/>
                  <a:gd name="T17" fmla="*/ 60 h 196"/>
                  <a:gd name="T18" fmla="*/ 31 w 54"/>
                  <a:gd name="T19" fmla="*/ 65 h 196"/>
                  <a:gd name="T20" fmla="*/ 35 w 54"/>
                  <a:gd name="T21" fmla="*/ 73 h 196"/>
                  <a:gd name="T22" fmla="*/ 35 w 54"/>
                  <a:gd name="T23" fmla="*/ 79 h 196"/>
                  <a:gd name="T24" fmla="*/ 41 w 54"/>
                  <a:gd name="T25" fmla="*/ 85 h 196"/>
                  <a:gd name="T26" fmla="*/ 48 w 54"/>
                  <a:gd name="T27" fmla="*/ 89 h 196"/>
                  <a:gd name="T28" fmla="*/ 52 w 54"/>
                  <a:gd name="T29" fmla="*/ 100 h 196"/>
                  <a:gd name="T30" fmla="*/ 50 w 54"/>
                  <a:gd name="T31" fmla="*/ 115 h 196"/>
                  <a:gd name="T32" fmla="*/ 54 w 54"/>
                  <a:gd name="T33" fmla="*/ 129 h 196"/>
                  <a:gd name="T34" fmla="*/ 52 w 54"/>
                  <a:gd name="T35" fmla="*/ 137 h 196"/>
                  <a:gd name="T36" fmla="*/ 52 w 54"/>
                  <a:gd name="T37" fmla="*/ 165 h 196"/>
                  <a:gd name="T38" fmla="*/ 50 w 54"/>
                  <a:gd name="T39" fmla="*/ 177 h 196"/>
                  <a:gd name="T40" fmla="*/ 54 w 54"/>
                  <a:gd name="T41" fmla="*/ 194 h 196"/>
                  <a:gd name="T42" fmla="*/ 17 w 54"/>
                  <a:gd name="T43" fmla="*/ 196 h 196"/>
                  <a:gd name="T44" fmla="*/ 8 w 54"/>
                  <a:gd name="T45" fmla="*/ 98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196">
                    <a:moveTo>
                      <a:pt x="8" y="98"/>
                    </a:moveTo>
                    <a:lnTo>
                      <a:pt x="0" y="0"/>
                    </a:lnTo>
                    <a:lnTo>
                      <a:pt x="12" y="0"/>
                    </a:lnTo>
                    <a:lnTo>
                      <a:pt x="12" y="8"/>
                    </a:lnTo>
                    <a:lnTo>
                      <a:pt x="31" y="6"/>
                    </a:lnTo>
                    <a:lnTo>
                      <a:pt x="33" y="29"/>
                    </a:lnTo>
                    <a:lnTo>
                      <a:pt x="29" y="37"/>
                    </a:lnTo>
                    <a:lnTo>
                      <a:pt x="29" y="50"/>
                    </a:lnTo>
                    <a:lnTo>
                      <a:pt x="33" y="60"/>
                    </a:lnTo>
                    <a:lnTo>
                      <a:pt x="31" y="65"/>
                    </a:lnTo>
                    <a:lnTo>
                      <a:pt x="35" y="73"/>
                    </a:lnTo>
                    <a:lnTo>
                      <a:pt x="35" y="79"/>
                    </a:lnTo>
                    <a:lnTo>
                      <a:pt x="41" y="85"/>
                    </a:lnTo>
                    <a:lnTo>
                      <a:pt x="48" y="89"/>
                    </a:lnTo>
                    <a:lnTo>
                      <a:pt x="52" y="100"/>
                    </a:lnTo>
                    <a:lnTo>
                      <a:pt x="50" y="115"/>
                    </a:lnTo>
                    <a:lnTo>
                      <a:pt x="54" y="129"/>
                    </a:lnTo>
                    <a:lnTo>
                      <a:pt x="52" y="137"/>
                    </a:lnTo>
                    <a:lnTo>
                      <a:pt x="52" y="165"/>
                    </a:lnTo>
                    <a:lnTo>
                      <a:pt x="50" y="177"/>
                    </a:lnTo>
                    <a:lnTo>
                      <a:pt x="54" y="194"/>
                    </a:lnTo>
                    <a:lnTo>
                      <a:pt x="17" y="196"/>
                    </a:lnTo>
                    <a:lnTo>
                      <a:pt x="8"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6" name="Freeform 1719"/>
              <p:cNvSpPr>
                <a:spLocks/>
              </p:cNvSpPr>
              <p:nvPr/>
            </p:nvSpPr>
            <p:spPr bwMode="auto">
              <a:xfrm>
                <a:off x="15426" y="12409"/>
                <a:ext cx="116" cy="98"/>
              </a:xfrm>
              <a:custGeom>
                <a:avLst/>
                <a:gdLst>
                  <a:gd name="T0" fmla="*/ 6 w 116"/>
                  <a:gd name="T1" fmla="*/ 98 h 98"/>
                  <a:gd name="T2" fmla="*/ 0 w 116"/>
                  <a:gd name="T3" fmla="*/ 25 h 98"/>
                  <a:gd name="T4" fmla="*/ 10 w 116"/>
                  <a:gd name="T5" fmla="*/ 16 h 98"/>
                  <a:gd name="T6" fmla="*/ 22 w 116"/>
                  <a:gd name="T7" fmla="*/ 14 h 98"/>
                  <a:gd name="T8" fmla="*/ 29 w 116"/>
                  <a:gd name="T9" fmla="*/ 16 h 98"/>
                  <a:gd name="T10" fmla="*/ 33 w 116"/>
                  <a:gd name="T11" fmla="*/ 12 h 98"/>
                  <a:gd name="T12" fmla="*/ 37 w 116"/>
                  <a:gd name="T13" fmla="*/ 18 h 98"/>
                  <a:gd name="T14" fmla="*/ 43 w 116"/>
                  <a:gd name="T15" fmla="*/ 14 h 98"/>
                  <a:gd name="T16" fmla="*/ 47 w 116"/>
                  <a:gd name="T17" fmla="*/ 18 h 98"/>
                  <a:gd name="T18" fmla="*/ 54 w 116"/>
                  <a:gd name="T19" fmla="*/ 16 h 98"/>
                  <a:gd name="T20" fmla="*/ 60 w 116"/>
                  <a:gd name="T21" fmla="*/ 14 h 98"/>
                  <a:gd name="T22" fmla="*/ 66 w 116"/>
                  <a:gd name="T23" fmla="*/ 14 h 98"/>
                  <a:gd name="T24" fmla="*/ 75 w 116"/>
                  <a:gd name="T25" fmla="*/ 8 h 98"/>
                  <a:gd name="T26" fmla="*/ 81 w 116"/>
                  <a:gd name="T27" fmla="*/ 10 h 98"/>
                  <a:gd name="T28" fmla="*/ 91 w 116"/>
                  <a:gd name="T29" fmla="*/ 0 h 98"/>
                  <a:gd name="T30" fmla="*/ 106 w 116"/>
                  <a:gd name="T31" fmla="*/ 10 h 98"/>
                  <a:gd name="T32" fmla="*/ 108 w 116"/>
                  <a:gd name="T33" fmla="*/ 25 h 98"/>
                  <a:gd name="T34" fmla="*/ 114 w 116"/>
                  <a:gd name="T35" fmla="*/ 25 h 98"/>
                  <a:gd name="T36" fmla="*/ 116 w 116"/>
                  <a:gd name="T37" fmla="*/ 66 h 98"/>
                  <a:gd name="T38" fmla="*/ 83 w 116"/>
                  <a:gd name="T39" fmla="*/ 68 h 98"/>
                  <a:gd name="T40" fmla="*/ 83 w 116"/>
                  <a:gd name="T41" fmla="*/ 89 h 98"/>
                  <a:gd name="T42" fmla="*/ 68 w 116"/>
                  <a:gd name="T43" fmla="*/ 91 h 98"/>
                  <a:gd name="T44" fmla="*/ 66 w 116"/>
                  <a:gd name="T45" fmla="*/ 94 h 98"/>
                  <a:gd name="T46" fmla="*/ 6 w 116"/>
                  <a:gd name="T4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6" h="98">
                    <a:moveTo>
                      <a:pt x="6" y="98"/>
                    </a:moveTo>
                    <a:lnTo>
                      <a:pt x="0" y="25"/>
                    </a:lnTo>
                    <a:lnTo>
                      <a:pt x="10" y="16"/>
                    </a:lnTo>
                    <a:lnTo>
                      <a:pt x="22" y="14"/>
                    </a:lnTo>
                    <a:lnTo>
                      <a:pt x="29" y="16"/>
                    </a:lnTo>
                    <a:lnTo>
                      <a:pt x="33" y="12"/>
                    </a:lnTo>
                    <a:lnTo>
                      <a:pt x="37" y="18"/>
                    </a:lnTo>
                    <a:lnTo>
                      <a:pt x="43" y="14"/>
                    </a:lnTo>
                    <a:lnTo>
                      <a:pt x="47" y="18"/>
                    </a:lnTo>
                    <a:lnTo>
                      <a:pt x="54" y="16"/>
                    </a:lnTo>
                    <a:lnTo>
                      <a:pt x="60" y="14"/>
                    </a:lnTo>
                    <a:lnTo>
                      <a:pt x="66" y="14"/>
                    </a:lnTo>
                    <a:lnTo>
                      <a:pt x="75" y="8"/>
                    </a:lnTo>
                    <a:lnTo>
                      <a:pt x="81" y="10"/>
                    </a:lnTo>
                    <a:lnTo>
                      <a:pt x="91" y="0"/>
                    </a:lnTo>
                    <a:lnTo>
                      <a:pt x="106" y="10"/>
                    </a:lnTo>
                    <a:lnTo>
                      <a:pt x="108" y="25"/>
                    </a:lnTo>
                    <a:lnTo>
                      <a:pt x="114" y="25"/>
                    </a:lnTo>
                    <a:lnTo>
                      <a:pt x="116" y="66"/>
                    </a:lnTo>
                    <a:lnTo>
                      <a:pt x="83" y="68"/>
                    </a:lnTo>
                    <a:lnTo>
                      <a:pt x="83" y="89"/>
                    </a:lnTo>
                    <a:lnTo>
                      <a:pt x="68" y="91"/>
                    </a:lnTo>
                    <a:lnTo>
                      <a:pt x="66" y="94"/>
                    </a:lnTo>
                    <a:lnTo>
                      <a:pt x="6"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7" name="Freeform 1720"/>
              <p:cNvSpPr>
                <a:spLocks/>
              </p:cNvSpPr>
              <p:nvPr/>
            </p:nvSpPr>
            <p:spPr bwMode="auto">
              <a:xfrm>
                <a:off x="14303" y="12471"/>
                <a:ext cx="125" cy="125"/>
              </a:xfrm>
              <a:custGeom>
                <a:avLst/>
                <a:gdLst>
                  <a:gd name="T0" fmla="*/ 0 w 125"/>
                  <a:gd name="T1" fmla="*/ 36 h 125"/>
                  <a:gd name="T2" fmla="*/ 0 w 125"/>
                  <a:gd name="T3" fmla="*/ 0 h 125"/>
                  <a:gd name="T4" fmla="*/ 119 w 125"/>
                  <a:gd name="T5" fmla="*/ 0 h 125"/>
                  <a:gd name="T6" fmla="*/ 123 w 125"/>
                  <a:gd name="T7" fmla="*/ 63 h 125"/>
                  <a:gd name="T8" fmla="*/ 125 w 125"/>
                  <a:gd name="T9" fmla="*/ 125 h 125"/>
                  <a:gd name="T10" fmla="*/ 4 w 125"/>
                  <a:gd name="T11" fmla="*/ 125 h 125"/>
                  <a:gd name="T12" fmla="*/ 4 w 125"/>
                  <a:gd name="T13" fmla="*/ 36 h 125"/>
                  <a:gd name="T14" fmla="*/ 0 w 125"/>
                  <a:gd name="T15" fmla="*/ 36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0" y="36"/>
                    </a:moveTo>
                    <a:lnTo>
                      <a:pt x="0" y="0"/>
                    </a:lnTo>
                    <a:lnTo>
                      <a:pt x="119" y="0"/>
                    </a:lnTo>
                    <a:lnTo>
                      <a:pt x="123" y="63"/>
                    </a:lnTo>
                    <a:lnTo>
                      <a:pt x="125" y="125"/>
                    </a:lnTo>
                    <a:lnTo>
                      <a:pt x="4" y="125"/>
                    </a:lnTo>
                    <a:lnTo>
                      <a:pt x="4" y="36"/>
                    </a:lnTo>
                    <a:lnTo>
                      <a:pt x="0" y="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8" name="Freeform 1721"/>
              <p:cNvSpPr>
                <a:spLocks/>
              </p:cNvSpPr>
              <p:nvPr/>
            </p:nvSpPr>
            <p:spPr bwMode="auto">
              <a:xfrm>
                <a:off x="14079" y="12477"/>
                <a:ext cx="121" cy="111"/>
              </a:xfrm>
              <a:custGeom>
                <a:avLst/>
                <a:gdLst>
                  <a:gd name="T0" fmla="*/ 48 w 121"/>
                  <a:gd name="T1" fmla="*/ 111 h 111"/>
                  <a:gd name="T2" fmla="*/ 46 w 121"/>
                  <a:gd name="T3" fmla="*/ 107 h 111"/>
                  <a:gd name="T4" fmla="*/ 38 w 121"/>
                  <a:gd name="T5" fmla="*/ 105 h 111"/>
                  <a:gd name="T6" fmla="*/ 36 w 121"/>
                  <a:gd name="T7" fmla="*/ 99 h 111"/>
                  <a:gd name="T8" fmla="*/ 34 w 121"/>
                  <a:gd name="T9" fmla="*/ 82 h 111"/>
                  <a:gd name="T10" fmla="*/ 28 w 121"/>
                  <a:gd name="T11" fmla="*/ 82 h 111"/>
                  <a:gd name="T12" fmla="*/ 13 w 121"/>
                  <a:gd name="T13" fmla="*/ 71 h 111"/>
                  <a:gd name="T14" fmla="*/ 17 w 121"/>
                  <a:gd name="T15" fmla="*/ 65 h 111"/>
                  <a:gd name="T16" fmla="*/ 15 w 121"/>
                  <a:gd name="T17" fmla="*/ 49 h 111"/>
                  <a:gd name="T18" fmla="*/ 11 w 121"/>
                  <a:gd name="T19" fmla="*/ 44 h 111"/>
                  <a:gd name="T20" fmla="*/ 13 w 121"/>
                  <a:gd name="T21" fmla="*/ 32 h 111"/>
                  <a:gd name="T22" fmla="*/ 0 w 121"/>
                  <a:gd name="T23" fmla="*/ 21 h 111"/>
                  <a:gd name="T24" fmla="*/ 2 w 121"/>
                  <a:gd name="T25" fmla="*/ 0 h 111"/>
                  <a:gd name="T26" fmla="*/ 119 w 121"/>
                  <a:gd name="T27" fmla="*/ 0 h 111"/>
                  <a:gd name="T28" fmla="*/ 119 w 121"/>
                  <a:gd name="T29" fmla="*/ 30 h 111"/>
                  <a:gd name="T30" fmla="*/ 121 w 121"/>
                  <a:gd name="T31" fmla="*/ 111 h 111"/>
                  <a:gd name="T32" fmla="*/ 48 w 12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 h="111">
                    <a:moveTo>
                      <a:pt x="48" y="111"/>
                    </a:moveTo>
                    <a:lnTo>
                      <a:pt x="46" y="107"/>
                    </a:lnTo>
                    <a:lnTo>
                      <a:pt x="38" y="105"/>
                    </a:lnTo>
                    <a:lnTo>
                      <a:pt x="36" y="99"/>
                    </a:lnTo>
                    <a:lnTo>
                      <a:pt x="34" y="82"/>
                    </a:lnTo>
                    <a:lnTo>
                      <a:pt x="28" y="82"/>
                    </a:lnTo>
                    <a:lnTo>
                      <a:pt x="13" y="71"/>
                    </a:lnTo>
                    <a:lnTo>
                      <a:pt x="17" y="65"/>
                    </a:lnTo>
                    <a:lnTo>
                      <a:pt x="15" y="49"/>
                    </a:lnTo>
                    <a:lnTo>
                      <a:pt x="11" y="44"/>
                    </a:lnTo>
                    <a:lnTo>
                      <a:pt x="13" y="32"/>
                    </a:lnTo>
                    <a:lnTo>
                      <a:pt x="0" y="21"/>
                    </a:lnTo>
                    <a:lnTo>
                      <a:pt x="2" y="0"/>
                    </a:lnTo>
                    <a:lnTo>
                      <a:pt x="119" y="0"/>
                    </a:lnTo>
                    <a:lnTo>
                      <a:pt x="119" y="30"/>
                    </a:lnTo>
                    <a:lnTo>
                      <a:pt x="121" y="111"/>
                    </a:lnTo>
                    <a:lnTo>
                      <a:pt x="48" y="1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59" name="Freeform 1722"/>
              <p:cNvSpPr>
                <a:spLocks/>
              </p:cNvSpPr>
              <p:nvPr/>
            </p:nvSpPr>
            <p:spPr bwMode="auto">
              <a:xfrm>
                <a:off x="15277" y="12434"/>
                <a:ext cx="157" cy="92"/>
              </a:xfrm>
              <a:custGeom>
                <a:avLst/>
                <a:gdLst>
                  <a:gd name="T0" fmla="*/ 0 w 157"/>
                  <a:gd name="T1" fmla="*/ 92 h 92"/>
                  <a:gd name="T2" fmla="*/ 9 w 157"/>
                  <a:gd name="T3" fmla="*/ 77 h 92"/>
                  <a:gd name="T4" fmla="*/ 17 w 157"/>
                  <a:gd name="T5" fmla="*/ 52 h 92"/>
                  <a:gd name="T6" fmla="*/ 34 w 157"/>
                  <a:gd name="T7" fmla="*/ 41 h 92"/>
                  <a:gd name="T8" fmla="*/ 38 w 157"/>
                  <a:gd name="T9" fmla="*/ 23 h 92"/>
                  <a:gd name="T10" fmla="*/ 44 w 157"/>
                  <a:gd name="T11" fmla="*/ 20 h 92"/>
                  <a:gd name="T12" fmla="*/ 48 w 157"/>
                  <a:gd name="T13" fmla="*/ 4 h 92"/>
                  <a:gd name="T14" fmla="*/ 55 w 157"/>
                  <a:gd name="T15" fmla="*/ 0 h 92"/>
                  <a:gd name="T16" fmla="*/ 67 w 157"/>
                  <a:gd name="T17" fmla="*/ 6 h 92"/>
                  <a:gd name="T18" fmla="*/ 75 w 157"/>
                  <a:gd name="T19" fmla="*/ 21 h 92"/>
                  <a:gd name="T20" fmla="*/ 78 w 157"/>
                  <a:gd name="T21" fmla="*/ 23 h 92"/>
                  <a:gd name="T22" fmla="*/ 82 w 157"/>
                  <a:gd name="T23" fmla="*/ 20 h 92"/>
                  <a:gd name="T24" fmla="*/ 88 w 157"/>
                  <a:gd name="T25" fmla="*/ 23 h 92"/>
                  <a:gd name="T26" fmla="*/ 98 w 157"/>
                  <a:gd name="T27" fmla="*/ 21 h 92"/>
                  <a:gd name="T28" fmla="*/ 101 w 157"/>
                  <a:gd name="T29" fmla="*/ 18 h 92"/>
                  <a:gd name="T30" fmla="*/ 117 w 157"/>
                  <a:gd name="T31" fmla="*/ 18 h 92"/>
                  <a:gd name="T32" fmla="*/ 128 w 157"/>
                  <a:gd name="T33" fmla="*/ 12 h 92"/>
                  <a:gd name="T34" fmla="*/ 134 w 157"/>
                  <a:gd name="T35" fmla="*/ 4 h 92"/>
                  <a:gd name="T36" fmla="*/ 149 w 157"/>
                  <a:gd name="T37" fmla="*/ 0 h 92"/>
                  <a:gd name="T38" fmla="*/ 155 w 157"/>
                  <a:gd name="T39" fmla="*/ 73 h 92"/>
                  <a:gd name="T40" fmla="*/ 157 w 157"/>
                  <a:gd name="T41" fmla="*/ 83 h 92"/>
                  <a:gd name="T42" fmla="*/ 0 w 157"/>
                  <a:gd name="T4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 h="92">
                    <a:moveTo>
                      <a:pt x="0" y="92"/>
                    </a:moveTo>
                    <a:lnTo>
                      <a:pt x="9" y="77"/>
                    </a:lnTo>
                    <a:lnTo>
                      <a:pt x="17" y="52"/>
                    </a:lnTo>
                    <a:lnTo>
                      <a:pt x="34" y="41"/>
                    </a:lnTo>
                    <a:lnTo>
                      <a:pt x="38" y="23"/>
                    </a:lnTo>
                    <a:lnTo>
                      <a:pt x="44" y="20"/>
                    </a:lnTo>
                    <a:lnTo>
                      <a:pt x="48" y="4"/>
                    </a:lnTo>
                    <a:lnTo>
                      <a:pt x="55" y="0"/>
                    </a:lnTo>
                    <a:lnTo>
                      <a:pt x="67" y="6"/>
                    </a:lnTo>
                    <a:lnTo>
                      <a:pt x="75" y="21"/>
                    </a:lnTo>
                    <a:lnTo>
                      <a:pt x="78" y="23"/>
                    </a:lnTo>
                    <a:lnTo>
                      <a:pt x="82" y="20"/>
                    </a:lnTo>
                    <a:lnTo>
                      <a:pt x="88" y="23"/>
                    </a:lnTo>
                    <a:lnTo>
                      <a:pt x="98" y="21"/>
                    </a:lnTo>
                    <a:lnTo>
                      <a:pt x="101" y="18"/>
                    </a:lnTo>
                    <a:lnTo>
                      <a:pt x="117" y="18"/>
                    </a:lnTo>
                    <a:lnTo>
                      <a:pt x="128" y="12"/>
                    </a:lnTo>
                    <a:lnTo>
                      <a:pt x="134" y="4"/>
                    </a:lnTo>
                    <a:lnTo>
                      <a:pt x="149" y="0"/>
                    </a:lnTo>
                    <a:lnTo>
                      <a:pt x="155" y="73"/>
                    </a:lnTo>
                    <a:lnTo>
                      <a:pt x="157" y="83"/>
                    </a:lnTo>
                    <a:lnTo>
                      <a:pt x="0"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0" name="Freeform 1723"/>
              <p:cNvSpPr>
                <a:spLocks/>
              </p:cNvSpPr>
              <p:nvPr/>
            </p:nvSpPr>
            <p:spPr bwMode="auto">
              <a:xfrm>
                <a:off x="15183" y="12448"/>
                <a:ext cx="111" cy="96"/>
              </a:xfrm>
              <a:custGeom>
                <a:avLst/>
                <a:gdLst>
                  <a:gd name="T0" fmla="*/ 96 w 111"/>
                  <a:gd name="T1" fmla="*/ 90 h 96"/>
                  <a:gd name="T2" fmla="*/ 15 w 111"/>
                  <a:gd name="T3" fmla="*/ 96 h 96"/>
                  <a:gd name="T4" fmla="*/ 3 w 111"/>
                  <a:gd name="T5" fmla="*/ 94 h 96"/>
                  <a:gd name="T6" fmla="*/ 0 w 111"/>
                  <a:gd name="T7" fmla="*/ 2 h 96"/>
                  <a:gd name="T8" fmla="*/ 59 w 111"/>
                  <a:gd name="T9" fmla="*/ 0 h 96"/>
                  <a:gd name="T10" fmla="*/ 55 w 111"/>
                  <a:gd name="T11" fmla="*/ 9 h 96"/>
                  <a:gd name="T12" fmla="*/ 65 w 111"/>
                  <a:gd name="T13" fmla="*/ 9 h 96"/>
                  <a:gd name="T14" fmla="*/ 65 w 111"/>
                  <a:gd name="T15" fmla="*/ 21 h 96"/>
                  <a:gd name="T16" fmla="*/ 75 w 111"/>
                  <a:gd name="T17" fmla="*/ 27 h 96"/>
                  <a:gd name="T18" fmla="*/ 82 w 111"/>
                  <a:gd name="T19" fmla="*/ 27 h 96"/>
                  <a:gd name="T20" fmla="*/ 84 w 111"/>
                  <a:gd name="T21" fmla="*/ 29 h 96"/>
                  <a:gd name="T22" fmla="*/ 80 w 111"/>
                  <a:gd name="T23" fmla="*/ 30 h 96"/>
                  <a:gd name="T24" fmla="*/ 86 w 111"/>
                  <a:gd name="T25" fmla="*/ 34 h 96"/>
                  <a:gd name="T26" fmla="*/ 86 w 111"/>
                  <a:gd name="T27" fmla="*/ 42 h 96"/>
                  <a:gd name="T28" fmla="*/ 111 w 111"/>
                  <a:gd name="T29" fmla="*/ 38 h 96"/>
                  <a:gd name="T30" fmla="*/ 103 w 111"/>
                  <a:gd name="T31" fmla="*/ 63 h 96"/>
                  <a:gd name="T32" fmla="*/ 94 w 111"/>
                  <a:gd name="T33" fmla="*/ 78 h 96"/>
                  <a:gd name="T34" fmla="*/ 96 w 111"/>
                  <a:gd name="T35"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96">
                    <a:moveTo>
                      <a:pt x="96" y="90"/>
                    </a:moveTo>
                    <a:lnTo>
                      <a:pt x="15" y="96"/>
                    </a:lnTo>
                    <a:lnTo>
                      <a:pt x="3" y="94"/>
                    </a:lnTo>
                    <a:lnTo>
                      <a:pt x="0" y="2"/>
                    </a:lnTo>
                    <a:lnTo>
                      <a:pt x="59" y="0"/>
                    </a:lnTo>
                    <a:lnTo>
                      <a:pt x="55" y="9"/>
                    </a:lnTo>
                    <a:lnTo>
                      <a:pt x="65" y="9"/>
                    </a:lnTo>
                    <a:lnTo>
                      <a:pt x="65" y="21"/>
                    </a:lnTo>
                    <a:lnTo>
                      <a:pt x="75" y="27"/>
                    </a:lnTo>
                    <a:lnTo>
                      <a:pt x="82" y="27"/>
                    </a:lnTo>
                    <a:lnTo>
                      <a:pt x="84" y="29"/>
                    </a:lnTo>
                    <a:lnTo>
                      <a:pt x="80" y="30"/>
                    </a:lnTo>
                    <a:lnTo>
                      <a:pt x="86" y="34"/>
                    </a:lnTo>
                    <a:lnTo>
                      <a:pt x="86" y="42"/>
                    </a:lnTo>
                    <a:lnTo>
                      <a:pt x="111" y="38"/>
                    </a:lnTo>
                    <a:lnTo>
                      <a:pt x="103" y="63"/>
                    </a:lnTo>
                    <a:lnTo>
                      <a:pt x="94" y="78"/>
                    </a:lnTo>
                    <a:lnTo>
                      <a:pt x="96"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1" name="Freeform 1724"/>
              <p:cNvSpPr>
                <a:spLocks/>
              </p:cNvSpPr>
              <p:nvPr/>
            </p:nvSpPr>
            <p:spPr bwMode="auto">
              <a:xfrm>
                <a:off x="10327" y="12315"/>
                <a:ext cx="568" cy="263"/>
              </a:xfrm>
              <a:custGeom>
                <a:avLst/>
                <a:gdLst>
                  <a:gd name="T0" fmla="*/ 0 w 568"/>
                  <a:gd name="T1" fmla="*/ 194 h 263"/>
                  <a:gd name="T2" fmla="*/ 8 w 568"/>
                  <a:gd name="T3" fmla="*/ 140 h 263"/>
                  <a:gd name="T4" fmla="*/ 15 w 568"/>
                  <a:gd name="T5" fmla="*/ 91 h 263"/>
                  <a:gd name="T6" fmla="*/ 56 w 568"/>
                  <a:gd name="T7" fmla="*/ 96 h 263"/>
                  <a:gd name="T8" fmla="*/ 56 w 568"/>
                  <a:gd name="T9" fmla="*/ 100 h 263"/>
                  <a:gd name="T10" fmla="*/ 148 w 568"/>
                  <a:gd name="T11" fmla="*/ 114 h 263"/>
                  <a:gd name="T12" fmla="*/ 150 w 568"/>
                  <a:gd name="T13" fmla="*/ 98 h 263"/>
                  <a:gd name="T14" fmla="*/ 313 w 568"/>
                  <a:gd name="T15" fmla="*/ 117 h 263"/>
                  <a:gd name="T16" fmla="*/ 321 w 568"/>
                  <a:gd name="T17" fmla="*/ 73 h 263"/>
                  <a:gd name="T18" fmla="*/ 451 w 568"/>
                  <a:gd name="T19" fmla="*/ 89 h 263"/>
                  <a:gd name="T20" fmla="*/ 457 w 568"/>
                  <a:gd name="T21" fmla="*/ 56 h 263"/>
                  <a:gd name="T22" fmla="*/ 486 w 568"/>
                  <a:gd name="T23" fmla="*/ 60 h 263"/>
                  <a:gd name="T24" fmla="*/ 490 w 568"/>
                  <a:gd name="T25" fmla="*/ 31 h 263"/>
                  <a:gd name="T26" fmla="*/ 493 w 568"/>
                  <a:gd name="T27" fmla="*/ 29 h 263"/>
                  <a:gd name="T28" fmla="*/ 499 w 568"/>
                  <a:gd name="T29" fmla="*/ 0 h 263"/>
                  <a:gd name="T30" fmla="*/ 568 w 568"/>
                  <a:gd name="T31" fmla="*/ 8 h 263"/>
                  <a:gd name="T32" fmla="*/ 562 w 568"/>
                  <a:gd name="T33" fmla="*/ 69 h 263"/>
                  <a:gd name="T34" fmla="*/ 545 w 568"/>
                  <a:gd name="T35" fmla="*/ 67 h 263"/>
                  <a:gd name="T36" fmla="*/ 518 w 568"/>
                  <a:gd name="T37" fmla="*/ 263 h 263"/>
                  <a:gd name="T38" fmla="*/ 434 w 568"/>
                  <a:gd name="T39" fmla="*/ 252 h 263"/>
                  <a:gd name="T40" fmla="*/ 0 w 568"/>
                  <a:gd name="T41" fmla="*/ 19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8" h="263">
                    <a:moveTo>
                      <a:pt x="0" y="194"/>
                    </a:moveTo>
                    <a:lnTo>
                      <a:pt x="8" y="140"/>
                    </a:lnTo>
                    <a:lnTo>
                      <a:pt x="15" y="91"/>
                    </a:lnTo>
                    <a:lnTo>
                      <a:pt x="56" y="96"/>
                    </a:lnTo>
                    <a:lnTo>
                      <a:pt x="56" y="100"/>
                    </a:lnTo>
                    <a:lnTo>
                      <a:pt x="148" y="114"/>
                    </a:lnTo>
                    <a:lnTo>
                      <a:pt x="150" y="98"/>
                    </a:lnTo>
                    <a:lnTo>
                      <a:pt x="313" y="117"/>
                    </a:lnTo>
                    <a:lnTo>
                      <a:pt x="321" y="73"/>
                    </a:lnTo>
                    <a:lnTo>
                      <a:pt x="451" y="89"/>
                    </a:lnTo>
                    <a:lnTo>
                      <a:pt x="457" y="56"/>
                    </a:lnTo>
                    <a:lnTo>
                      <a:pt x="486" y="60"/>
                    </a:lnTo>
                    <a:lnTo>
                      <a:pt x="490" y="31"/>
                    </a:lnTo>
                    <a:lnTo>
                      <a:pt x="493" y="29"/>
                    </a:lnTo>
                    <a:lnTo>
                      <a:pt x="499" y="0"/>
                    </a:lnTo>
                    <a:lnTo>
                      <a:pt x="568" y="8"/>
                    </a:lnTo>
                    <a:lnTo>
                      <a:pt x="562" y="69"/>
                    </a:lnTo>
                    <a:lnTo>
                      <a:pt x="545" y="67"/>
                    </a:lnTo>
                    <a:lnTo>
                      <a:pt x="518" y="263"/>
                    </a:lnTo>
                    <a:lnTo>
                      <a:pt x="434" y="252"/>
                    </a:lnTo>
                    <a:lnTo>
                      <a:pt x="0"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2" name="Freeform 1725"/>
              <p:cNvSpPr>
                <a:spLocks/>
              </p:cNvSpPr>
              <p:nvPr/>
            </p:nvSpPr>
            <p:spPr bwMode="auto">
              <a:xfrm>
                <a:off x="16602" y="12333"/>
                <a:ext cx="107" cy="115"/>
              </a:xfrm>
              <a:custGeom>
                <a:avLst/>
                <a:gdLst>
                  <a:gd name="T0" fmla="*/ 101 w 107"/>
                  <a:gd name="T1" fmla="*/ 25 h 115"/>
                  <a:gd name="T2" fmla="*/ 107 w 107"/>
                  <a:gd name="T3" fmla="*/ 71 h 115"/>
                  <a:gd name="T4" fmla="*/ 103 w 107"/>
                  <a:gd name="T5" fmla="*/ 73 h 115"/>
                  <a:gd name="T6" fmla="*/ 105 w 107"/>
                  <a:gd name="T7" fmla="*/ 103 h 115"/>
                  <a:gd name="T8" fmla="*/ 84 w 107"/>
                  <a:gd name="T9" fmla="*/ 105 h 115"/>
                  <a:gd name="T10" fmla="*/ 5 w 107"/>
                  <a:gd name="T11" fmla="*/ 115 h 115"/>
                  <a:gd name="T12" fmla="*/ 3 w 107"/>
                  <a:gd name="T13" fmla="*/ 82 h 115"/>
                  <a:gd name="T14" fmla="*/ 7 w 107"/>
                  <a:gd name="T15" fmla="*/ 80 h 115"/>
                  <a:gd name="T16" fmla="*/ 3 w 107"/>
                  <a:gd name="T17" fmla="*/ 57 h 115"/>
                  <a:gd name="T18" fmla="*/ 0 w 107"/>
                  <a:gd name="T19" fmla="*/ 11 h 115"/>
                  <a:gd name="T20" fmla="*/ 96 w 107"/>
                  <a:gd name="T21" fmla="*/ 0 h 115"/>
                  <a:gd name="T22" fmla="*/ 99 w 107"/>
                  <a:gd name="T23" fmla="*/ 25 h 115"/>
                  <a:gd name="T24" fmla="*/ 101 w 107"/>
                  <a:gd name="T25" fmla="*/ 2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7" h="115">
                    <a:moveTo>
                      <a:pt x="101" y="25"/>
                    </a:moveTo>
                    <a:lnTo>
                      <a:pt x="107" y="71"/>
                    </a:lnTo>
                    <a:lnTo>
                      <a:pt x="103" y="73"/>
                    </a:lnTo>
                    <a:lnTo>
                      <a:pt x="105" y="103"/>
                    </a:lnTo>
                    <a:lnTo>
                      <a:pt x="84" y="105"/>
                    </a:lnTo>
                    <a:lnTo>
                      <a:pt x="5" y="115"/>
                    </a:lnTo>
                    <a:lnTo>
                      <a:pt x="3" y="82"/>
                    </a:lnTo>
                    <a:lnTo>
                      <a:pt x="7" y="80"/>
                    </a:lnTo>
                    <a:lnTo>
                      <a:pt x="3" y="57"/>
                    </a:lnTo>
                    <a:lnTo>
                      <a:pt x="0" y="11"/>
                    </a:lnTo>
                    <a:lnTo>
                      <a:pt x="96" y="0"/>
                    </a:lnTo>
                    <a:lnTo>
                      <a:pt x="99" y="25"/>
                    </a:lnTo>
                    <a:lnTo>
                      <a:pt x="101" y="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3" name="Freeform 1726"/>
              <p:cNvSpPr>
                <a:spLocks/>
              </p:cNvSpPr>
              <p:nvPr/>
            </p:nvSpPr>
            <p:spPr bwMode="auto">
              <a:xfrm>
                <a:off x="15638" y="12430"/>
                <a:ext cx="130" cy="150"/>
              </a:xfrm>
              <a:custGeom>
                <a:avLst/>
                <a:gdLst>
                  <a:gd name="T0" fmla="*/ 59 w 130"/>
                  <a:gd name="T1" fmla="*/ 148 h 150"/>
                  <a:gd name="T2" fmla="*/ 28 w 130"/>
                  <a:gd name="T3" fmla="*/ 150 h 150"/>
                  <a:gd name="T4" fmla="*/ 23 w 130"/>
                  <a:gd name="T5" fmla="*/ 98 h 150"/>
                  <a:gd name="T6" fmla="*/ 11 w 130"/>
                  <a:gd name="T7" fmla="*/ 95 h 150"/>
                  <a:gd name="T8" fmla="*/ 4 w 130"/>
                  <a:gd name="T9" fmla="*/ 96 h 150"/>
                  <a:gd name="T10" fmla="*/ 0 w 130"/>
                  <a:gd name="T11" fmla="*/ 58 h 150"/>
                  <a:gd name="T12" fmla="*/ 21 w 130"/>
                  <a:gd name="T13" fmla="*/ 58 h 150"/>
                  <a:gd name="T14" fmla="*/ 17 w 130"/>
                  <a:gd name="T15" fmla="*/ 10 h 150"/>
                  <a:gd name="T16" fmla="*/ 123 w 130"/>
                  <a:gd name="T17" fmla="*/ 0 h 150"/>
                  <a:gd name="T18" fmla="*/ 130 w 130"/>
                  <a:gd name="T19" fmla="*/ 93 h 150"/>
                  <a:gd name="T20" fmla="*/ 126 w 130"/>
                  <a:gd name="T21" fmla="*/ 95 h 150"/>
                  <a:gd name="T22" fmla="*/ 128 w 130"/>
                  <a:gd name="T23" fmla="*/ 114 h 150"/>
                  <a:gd name="T24" fmla="*/ 115 w 130"/>
                  <a:gd name="T25" fmla="*/ 116 h 150"/>
                  <a:gd name="T26" fmla="*/ 117 w 130"/>
                  <a:gd name="T27" fmla="*/ 143 h 150"/>
                  <a:gd name="T28" fmla="*/ 59 w 130"/>
                  <a:gd name="T29"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150">
                    <a:moveTo>
                      <a:pt x="59" y="148"/>
                    </a:moveTo>
                    <a:lnTo>
                      <a:pt x="28" y="150"/>
                    </a:lnTo>
                    <a:lnTo>
                      <a:pt x="23" y="98"/>
                    </a:lnTo>
                    <a:lnTo>
                      <a:pt x="11" y="95"/>
                    </a:lnTo>
                    <a:lnTo>
                      <a:pt x="4" y="96"/>
                    </a:lnTo>
                    <a:lnTo>
                      <a:pt x="0" y="58"/>
                    </a:lnTo>
                    <a:lnTo>
                      <a:pt x="21" y="58"/>
                    </a:lnTo>
                    <a:lnTo>
                      <a:pt x="17" y="10"/>
                    </a:lnTo>
                    <a:lnTo>
                      <a:pt x="123" y="0"/>
                    </a:lnTo>
                    <a:lnTo>
                      <a:pt x="130" y="93"/>
                    </a:lnTo>
                    <a:lnTo>
                      <a:pt x="126" y="95"/>
                    </a:lnTo>
                    <a:lnTo>
                      <a:pt x="128" y="114"/>
                    </a:lnTo>
                    <a:lnTo>
                      <a:pt x="115" y="116"/>
                    </a:lnTo>
                    <a:lnTo>
                      <a:pt x="117" y="143"/>
                    </a:lnTo>
                    <a:lnTo>
                      <a:pt x="59"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4" name="Freeform 1727"/>
              <p:cNvSpPr>
                <a:spLocks/>
              </p:cNvSpPr>
              <p:nvPr/>
            </p:nvSpPr>
            <p:spPr bwMode="auto">
              <a:xfrm>
                <a:off x="14198" y="12507"/>
                <a:ext cx="109" cy="106"/>
              </a:xfrm>
              <a:custGeom>
                <a:avLst/>
                <a:gdLst>
                  <a:gd name="T0" fmla="*/ 109 w 109"/>
                  <a:gd name="T1" fmla="*/ 89 h 106"/>
                  <a:gd name="T2" fmla="*/ 109 w 109"/>
                  <a:gd name="T3" fmla="*/ 104 h 106"/>
                  <a:gd name="T4" fmla="*/ 4 w 109"/>
                  <a:gd name="T5" fmla="*/ 106 h 106"/>
                  <a:gd name="T6" fmla="*/ 2 w 109"/>
                  <a:gd name="T7" fmla="*/ 81 h 106"/>
                  <a:gd name="T8" fmla="*/ 0 w 109"/>
                  <a:gd name="T9" fmla="*/ 0 h 106"/>
                  <a:gd name="T10" fmla="*/ 105 w 109"/>
                  <a:gd name="T11" fmla="*/ 0 h 106"/>
                  <a:gd name="T12" fmla="*/ 109 w 109"/>
                  <a:gd name="T13" fmla="*/ 0 h 106"/>
                  <a:gd name="T14" fmla="*/ 109 w 109"/>
                  <a:gd name="T15" fmla="*/ 89 h 1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106">
                    <a:moveTo>
                      <a:pt x="109" y="89"/>
                    </a:moveTo>
                    <a:lnTo>
                      <a:pt x="109" y="104"/>
                    </a:lnTo>
                    <a:lnTo>
                      <a:pt x="4" y="106"/>
                    </a:lnTo>
                    <a:lnTo>
                      <a:pt x="2" y="81"/>
                    </a:lnTo>
                    <a:lnTo>
                      <a:pt x="0" y="0"/>
                    </a:lnTo>
                    <a:lnTo>
                      <a:pt x="105" y="0"/>
                    </a:lnTo>
                    <a:lnTo>
                      <a:pt x="109" y="0"/>
                    </a:lnTo>
                    <a:lnTo>
                      <a:pt x="109" y="8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5" name="Freeform 1728"/>
              <p:cNvSpPr>
                <a:spLocks/>
              </p:cNvSpPr>
              <p:nvPr/>
            </p:nvSpPr>
            <p:spPr bwMode="auto">
              <a:xfrm>
                <a:off x="14668" y="12492"/>
                <a:ext cx="154" cy="155"/>
              </a:xfrm>
              <a:custGeom>
                <a:avLst/>
                <a:gdLst>
                  <a:gd name="T0" fmla="*/ 4 w 154"/>
                  <a:gd name="T1" fmla="*/ 125 h 155"/>
                  <a:gd name="T2" fmla="*/ 0 w 154"/>
                  <a:gd name="T3" fmla="*/ 6 h 155"/>
                  <a:gd name="T4" fmla="*/ 134 w 154"/>
                  <a:gd name="T5" fmla="*/ 0 h 155"/>
                  <a:gd name="T6" fmla="*/ 136 w 154"/>
                  <a:gd name="T7" fmla="*/ 31 h 155"/>
                  <a:gd name="T8" fmla="*/ 154 w 154"/>
                  <a:gd name="T9" fmla="*/ 31 h 155"/>
                  <a:gd name="T10" fmla="*/ 154 w 154"/>
                  <a:gd name="T11" fmla="*/ 152 h 155"/>
                  <a:gd name="T12" fmla="*/ 46 w 154"/>
                  <a:gd name="T13" fmla="*/ 155 h 155"/>
                  <a:gd name="T14" fmla="*/ 48 w 154"/>
                  <a:gd name="T15" fmla="*/ 127 h 155"/>
                  <a:gd name="T16" fmla="*/ 4 w 154"/>
                  <a:gd name="T17" fmla="*/ 12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5">
                    <a:moveTo>
                      <a:pt x="4" y="125"/>
                    </a:moveTo>
                    <a:lnTo>
                      <a:pt x="0" y="6"/>
                    </a:lnTo>
                    <a:lnTo>
                      <a:pt x="134" y="0"/>
                    </a:lnTo>
                    <a:lnTo>
                      <a:pt x="136" y="31"/>
                    </a:lnTo>
                    <a:lnTo>
                      <a:pt x="154" y="31"/>
                    </a:lnTo>
                    <a:lnTo>
                      <a:pt x="154" y="152"/>
                    </a:lnTo>
                    <a:lnTo>
                      <a:pt x="46" y="155"/>
                    </a:lnTo>
                    <a:lnTo>
                      <a:pt x="48" y="127"/>
                    </a:lnTo>
                    <a:lnTo>
                      <a:pt x="4"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6" name="Freeform 1729"/>
              <p:cNvSpPr>
                <a:spLocks/>
              </p:cNvSpPr>
              <p:nvPr/>
            </p:nvSpPr>
            <p:spPr bwMode="auto">
              <a:xfrm>
                <a:off x="14532" y="12498"/>
                <a:ext cx="140" cy="121"/>
              </a:xfrm>
              <a:custGeom>
                <a:avLst/>
                <a:gdLst>
                  <a:gd name="T0" fmla="*/ 136 w 140"/>
                  <a:gd name="T1" fmla="*/ 0 h 121"/>
                  <a:gd name="T2" fmla="*/ 140 w 140"/>
                  <a:gd name="T3" fmla="*/ 119 h 121"/>
                  <a:gd name="T4" fmla="*/ 29 w 140"/>
                  <a:gd name="T5" fmla="*/ 121 h 121"/>
                  <a:gd name="T6" fmla="*/ 2 w 140"/>
                  <a:gd name="T7" fmla="*/ 121 h 121"/>
                  <a:gd name="T8" fmla="*/ 0 w 140"/>
                  <a:gd name="T9" fmla="*/ 30 h 121"/>
                  <a:gd name="T10" fmla="*/ 0 w 140"/>
                  <a:gd name="T11" fmla="*/ 5 h 121"/>
                  <a:gd name="T12" fmla="*/ 136 w 140"/>
                  <a:gd name="T13" fmla="*/ 0 h 121"/>
                </a:gdLst>
                <a:ahLst/>
                <a:cxnLst>
                  <a:cxn ang="0">
                    <a:pos x="T0" y="T1"/>
                  </a:cxn>
                  <a:cxn ang="0">
                    <a:pos x="T2" y="T3"/>
                  </a:cxn>
                  <a:cxn ang="0">
                    <a:pos x="T4" y="T5"/>
                  </a:cxn>
                  <a:cxn ang="0">
                    <a:pos x="T6" y="T7"/>
                  </a:cxn>
                  <a:cxn ang="0">
                    <a:pos x="T8" y="T9"/>
                  </a:cxn>
                  <a:cxn ang="0">
                    <a:pos x="T10" y="T11"/>
                  </a:cxn>
                  <a:cxn ang="0">
                    <a:pos x="T12" y="T13"/>
                  </a:cxn>
                </a:cxnLst>
                <a:rect l="0" t="0" r="r" b="b"/>
                <a:pathLst>
                  <a:path w="140" h="121">
                    <a:moveTo>
                      <a:pt x="136" y="0"/>
                    </a:moveTo>
                    <a:lnTo>
                      <a:pt x="140" y="119"/>
                    </a:lnTo>
                    <a:lnTo>
                      <a:pt x="29" y="121"/>
                    </a:lnTo>
                    <a:lnTo>
                      <a:pt x="2" y="121"/>
                    </a:lnTo>
                    <a:lnTo>
                      <a:pt x="0" y="30"/>
                    </a:lnTo>
                    <a:lnTo>
                      <a:pt x="0" y="5"/>
                    </a:lnTo>
                    <a:lnTo>
                      <a:pt x="13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7" name="Freeform 1730"/>
              <p:cNvSpPr>
                <a:spLocks/>
              </p:cNvSpPr>
              <p:nvPr/>
            </p:nvSpPr>
            <p:spPr bwMode="auto">
              <a:xfrm>
                <a:off x="16703" y="12344"/>
                <a:ext cx="117" cy="115"/>
              </a:xfrm>
              <a:custGeom>
                <a:avLst/>
                <a:gdLst>
                  <a:gd name="T0" fmla="*/ 117 w 117"/>
                  <a:gd name="T1" fmla="*/ 98 h 115"/>
                  <a:gd name="T2" fmla="*/ 56 w 117"/>
                  <a:gd name="T3" fmla="*/ 106 h 115"/>
                  <a:gd name="T4" fmla="*/ 58 w 117"/>
                  <a:gd name="T5" fmla="*/ 111 h 115"/>
                  <a:gd name="T6" fmla="*/ 18 w 117"/>
                  <a:gd name="T7" fmla="*/ 115 h 115"/>
                  <a:gd name="T8" fmla="*/ 14 w 117"/>
                  <a:gd name="T9" fmla="*/ 90 h 115"/>
                  <a:gd name="T10" fmla="*/ 4 w 117"/>
                  <a:gd name="T11" fmla="*/ 92 h 115"/>
                  <a:gd name="T12" fmla="*/ 2 w 117"/>
                  <a:gd name="T13" fmla="*/ 62 h 115"/>
                  <a:gd name="T14" fmla="*/ 6 w 117"/>
                  <a:gd name="T15" fmla="*/ 60 h 115"/>
                  <a:gd name="T16" fmla="*/ 0 w 117"/>
                  <a:gd name="T17" fmla="*/ 14 h 115"/>
                  <a:gd name="T18" fmla="*/ 108 w 117"/>
                  <a:gd name="T19" fmla="*/ 0 h 115"/>
                  <a:gd name="T20" fmla="*/ 110 w 117"/>
                  <a:gd name="T21" fmla="*/ 35 h 115"/>
                  <a:gd name="T22" fmla="*/ 117 w 117"/>
                  <a:gd name="T23" fmla="*/ 9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115">
                    <a:moveTo>
                      <a:pt x="117" y="98"/>
                    </a:moveTo>
                    <a:lnTo>
                      <a:pt x="56" y="106"/>
                    </a:lnTo>
                    <a:lnTo>
                      <a:pt x="58" y="111"/>
                    </a:lnTo>
                    <a:lnTo>
                      <a:pt x="18" y="115"/>
                    </a:lnTo>
                    <a:lnTo>
                      <a:pt x="14" y="90"/>
                    </a:lnTo>
                    <a:lnTo>
                      <a:pt x="4" y="92"/>
                    </a:lnTo>
                    <a:lnTo>
                      <a:pt x="2" y="62"/>
                    </a:lnTo>
                    <a:lnTo>
                      <a:pt x="6" y="60"/>
                    </a:lnTo>
                    <a:lnTo>
                      <a:pt x="0" y="14"/>
                    </a:lnTo>
                    <a:lnTo>
                      <a:pt x="108" y="0"/>
                    </a:lnTo>
                    <a:lnTo>
                      <a:pt x="110" y="35"/>
                    </a:lnTo>
                    <a:lnTo>
                      <a:pt x="117"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8" name="Freeform 1731"/>
              <p:cNvSpPr>
                <a:spLocks/>
              </p:cNvSpPr>
              <p:nvPr/>
            </p:nvSpPr>
            <p:spPr bwMode="auto">
              <a:xfrm>
                <a:off x="12708" y="12500"/>
                <a:ext cx="153" cy="161"/>
              </a:xfrm>
              <a:custGeom>
                <a:avLst/>
                <a:gdLst>
                  <a:gd name="T0" fmla="*/ 4 w 153"/>
                  <a:gd name="T1" fmla="*/ 155 h 161"/>
                  <a:gd name="T2" fmla="*/ 0 w 153"/>
                  <a:gd name="T3" fmla="*/ 155 h 161"/>
                  <a:gd name="T4" fmla="*/ 7 w 153"/>
                  <a:gd name="T5" fmla="*/ 0 h 161"/>
                  <a:gd name="T6" fmla="*/ 153 w 153"/>
                  <a:gd name="T7" fmla="*/ 5 h 161"/>
                  <a:gd name="T8" fmla="*/ 150 w 153"/>
                  <a:gd name="T9" fmla="*/ 161 h 161"/>
                  <a:gd name="T10" fmla="*/ 4 w 153"/>
                  <a:gd name="T11" fmla="*/ 155 h 161"/>
                </a:gdLst>
                <a:ahLst/>
                <a:cxnLst>
                  <a:cxn ang="0">
                    <a:pos x="T0" y="T1"/>
                  </a:cxn>
                  <a:cxn ang="0">
                    <a:pos x="T2" y="T3"/>
                  </a:cxn>
                  <a:cxn ang="0">
                    <a:pos x="T4" y="T5"/>
                  </a:cxn>
                  <a:cxn ang="0">
                    <a:pos x="T6" y="T7"/>
                  </a:cxn>
                  <a:cxn ang="0">
                    <a:pos x="T8" y="T9"/>
                  </a:cxn>
                  <a:cxn ang="0">
                    <a:pos x="T10" y="T11"/>
                  </a:cxn>
                </a:cxnLst>
                <a:rect l="0" t="0" r="r" b="b"/>
                <a:pathLst>
                  <a:path w="153" h="161">
                    <a:moveTo>
                      <a:pt x="4" y="155"/>
                    </a:moveTo>
                    <a:lnTo>
                      <a:pt x="0" y="155"/>
                    </a:lnTo>
                    <a:lnTo>
                      <a:pt x="7" y="0"/>
                    </a:lnTo>
                    <a:lnTo>
                      <a:pt x="153" y="5"/>
                    </a:lnTo>
                    <a:lnTo>
                      <a:pt x="150" y="161"/>
                    </a:lnTo>
                    <a:lnTo>
                      <a:pt x="4"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69" name="Freeform 1732"/>
              <p:cNvSpPr>
                <a:spLocks/>
              </p:cNvSpPr>
              <p:nvPr/>
            </p:nvSpPr>
            <p:spPr bwMode="auto">
              <a:xfrm>
                <a:off x="12858" y="12505"/>
                <a:ext cx="155" cy="162"/>
              </a:xfrm>
              <a:custGeom>
                <a:avLst/>
                <a:gdLst>
                  <a:gd name="T0" fmla="*/ 0 w 155"/>
                  <a:gd name="T1" fmla="*/ 156 h 162"/>
                  <a:gd name="T2" fmla="*/ 3 w 155"/>
                  <a:gd name="T3" fmla="*/ 0 h 162"/>
                  <a:gd name="T4" fmla="*/ 124 w 155"/>
                  <a:gd name="T5" fmla="*/ 6 h 162"/>
                  <a:gd name="T6" fmla="*/ 155 w 155"/>
                  <a:gd name="T7" fmla="*/ 8 h 162"/>
                  <a:gd name="T8" fmla="*/ 149 w 155"/>
                  <a:gd name="T9" fmla="*/ 162 h 162"/>
                  <a:gd name="T10" fmla="*/ 5 w 155"/>
                  <a:gd name="T11" fmla="*/ 158 h 162"/>
                  <a:gd name="T12" fmla="*/ 0 w 155"/>
                  <a:gd name="T13" fmla="*/ 156 h 162"/>
                </a:gdLst>
                <a:ahLst/>
                <a:cxnLst>
                  <a:cxn ang="0">
                    <a:pos x="T0" y="T1"/>
                  </a:cxn>
                  <a:cxn ang="0">
                    <a:pos x="T2" y="T3"/>
                  </a:cxn>
                  <a:cxn ang="0">
                    <a:pos x="T4" y="T5"/>
                  </a:cxn>
                  <a:cxn ang="0">
                    <a:pos x="T6" y="T7"/>
                  </a:cxn>
                  <a:cxn ang="0">
                    <a:pos x="T8" y="T9"/>
                  </a:cxn>
                  <a:cxn ang="0">
                    <a:pos x="T10" y="T11"/>
                  </a:cxn>
                  <a:cxn ang="0">
                    <a:pos x="T12" y="T13"/>
                  </a:cxn>
                </a:cxnLst>
                <a:rect l="0" t="0" r="r" b="b"/>
                <a:pathLst>
                  <a:path w="155" h="162">
                    <a:moveTo>
                      <a:pt x="0" y="156"/>
                    </a:moveTo>
                    <a:lnTo>
                      <a:pt x="3" y="0"/>
                    </a:lnTo>
                    <a:lnTo>
                      <a:pt x="124" y="6"/>
                    </a:lnTo>
                    <a:lnTo>
                      <a:pt x="155" y="8"/>
                    </a:lnTo>
                    <a:lnTo>
                      <a:pt x="149" y="162"/>
                    </a:lnTo>
                    <a:lnTo>
                      <a:pt x="5" y="158"/>
                    </a:lnTo>
                    <a:lnTo>
                      <a:pt x="0"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0" name="Freeform 1733"/>
              <p:cNvSpPr>
                <a:spLocks/>
              </p:cNvSpPr>
              <p:nvPr/>
            </p:nvSpPr>
            <p:spPr bwMode="auto">
              <a:xfrm>
                <a:off x="12379" y="12484"/>
                <a:ext cx="189" cy="162"/>
              </a:xfrm>
              <a:custGeom>
                <a:avLst/>
                <a:gdLst>
                  <a:gd name="T0" fmla="*/ 179 w 189"/>
                  <a:gd name="T1" fmla="*/ 162 h 162"/>
                  <a:gd name="T2" fmla="*/ 6 w 189"/>
                  <a:gd name="T3" fmla="*/ 154 h 162"/>
                  <a:gd name="T4" fmla="*/ 0 w 189"/>
                  <a:gd name="T5" fmla="*/ 152 h 162"/>
                  <a:gd name="T6" fmla="*/ 8 w 189"/>
                  <a:gd name="T7" fmla="*/ 0 h 162"/>
                  <a:gd name="T8" fmla="*/ 31 w 189"/>
                  <a:gd name="T9" fmla="*/ 0 h 162"/>
                  <a:gd name="T10" fmla="*/ 183 w 189"/>
                  <a:gd name="T11" fmla="*/ 10 h 162"/>
                  <a:gd name="T12" fmla="*/ 189 w 189"/>
                  <a:gd name="T13" fmla="*/ 10 h 162"/>
                  <a:gd name="T14" fmla="*/ 179 w 189"/>
                  <a:gd name="T15" fmla="*/ 162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162">
                    <a:moveTo>
                      <a:pt x="179" y="162"/>
                    </a:moveTo>
                    <a:lnTo>
                      <a:pt x="6" y="154"/>
                    </a:lnTo>
                    <a:lnTo>
                      <a:pt x="0" y="152"/>
                    </a:lnTo>
                    <a:lnTo>
                      <a:pt x="8" y="0"/>
                    </a:lnTo>
                    <a:lnTo>
                      <a:pt x="31" y="0"/>
                    </a:lnTo>
                    <a:lnTo>
                      <a:pt x="183" y="10"/>
                    </a:lnTo>
                    <a:lnTo>
                      <a:pt x="189" y="10"/>
                    </a:lnTo>
                    <a:lnTo>
                      <a:pt x="179" y="1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1" name="Freeform 1734"/>
              <p:cNvSpPr>
                <a:spLocks/>
              </p:cNvSpPr>
              <p:nvPr/>
            </p:nvSpPr>
            <p:spPr bwMode="auto">
              <a:xfrm>
                <a:off x="12207" y="12475"/>
                <a:ext cx="180" cy="161"/>
              </a:xfrm>
              <a:custGeom>
                <a:avLst/>
                <a:gdLst>
                  <a:gd name="T0" fmla="*/ 0 w 180"/>
                  <a:gd name="T1" fmla="*/ 153 h 161"/>
                  <a:gd name="T2" fmla="*/ 0 w 180"/>
                  <a:gd name="T3" fmla="*/ 151 h 161"/>
                  <a:gd name="T4" fmla="*/ 9 w 180"/>
                  <a:gd name="T5" fmla="*/ 0 h 161"/>
                  <a:gd name="T6" fmla="*/ 180 w 180"/>
                  <a:gd name="T7" fmla="*/ 9 h 161"/>
                  <a:gd name="T8" fmla="*/ 172 w 180"/>
                  <a:gd name="T9" fmla="*/ 161 h 161"/>
                  <a:gd name="T10" fmla="*/ 0 w 180"/>
                  <a:gd name="T11" fmla="*/ 153 h 161"/>
                </a:gdLst>
                <a:ahLst/>
                <a:cxnLst>
                  <a:cxn ang="0">
                    <a:pos x="T0" y="T1"/>
                  </a:cxn>
                  <a:cxn ang="0">
                    <a:pos x="T2" y="T3"/>
                  </a:cxn>
                  <a:cxn ang="0">
                    <a:pos x="T4" y="T5"/>
                  </a:cxn>
                  <a:cxn ang="0">
                    <a:pos x="T6" y="T7"/>
                  </a:cxn>
                  <a:cxn ang="0">
                    <a:pos x="T8" y="T9"/>
                  </a:cxn>
                  <a:cxn ang="0">
                    <a:pos x="T10" y="T11"/>
                  </a:cxn>
                </a:cxnLst>
                <a:rect l="0" t="0" r="r" b="b"/>
                <a:pathLst>
                  <a:path w="180" h="161">
                    <a:moveTo>
                      <a:pt x="0" y="153"/>
                    </a:moveTo>
                    <a:lnTo>
                      <a:pt x="0" y="151"/>
                    </a:lnTo>
                    <a:lnTo>
                      <a:pt x="9" y="0"/>
                    </a:lnTo>
                    <a:lnTo>
                      <a:pt x="180" y="9"/>
                    </a:lnTo>
                    <a:lnTo>
                      <a:pt x="172" y="161"/>
                    </a:lnTo>
                    <a:lnTo>
                      <a:pt x="0"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2" name="Freeform 1735"/>
              <p:cNvSpPr>
                <a:spLocks/>
              </p:cNvSpPr>
              <p:nvPr/>
            </p:nvSpPr>
            <p:spPr bwMode="auto">
              <a:xfrm>
                <a:off x="12558" y="12494"/>
                <a:ext cx="157" cy="161"/>
              </a:xfrm>
              <a:custGeom>
                <a:avLst/>
                <a:gdLst>
                  <a:gd name="T0" fmla="*/ 0 w 157"/>
                  <a:gd name="T1" fmla="*/ 152 h 161"/>
                  <a:gd name="T2" fmla="*/ 10 w 157"/>
                  <a:gd name="T3" fmla="*/ 0 h 161"/>
                  <a:gd name="T4" fmla="*/ 154 w 157"/>
                  <a:gd name="T5" fmla="*/ 6 h 161"/>
                  <a:gd name="T6" fmla="*/ 157 w 157"/>
                  <a:gd name="T7" fmla="*/ 6 h 161"/>
                  <a:gd name="T8" fmla="*/ 150 w 157"/>
                  <a:gd name="T9" fmla="*/ 161 h 161"/>
                  <a:gd name="T10" fmla="*/ 6 w 157"/>
                  <a:gd name="T11" fmla="*/ 153 h 161"/>
                  <a:gd name="T12" fmla="*/ 0 w 157"/>
                  <a:gd name="T13" fmla="*/ 152 h 161"/>
                </a:gdLst>
                <a:ahLst/>
                <a:cxnLst>
                  <a:cxn ang="0">
                    <a:pos x="T0" y="T1"/>
                  </a:cxn>
                  <a:cxn ang="0">
                    <a:pos x="T2" y="T3"/>
                  </a:cxn>
                  <a:cxn ang="0">
                    <a:pos x="T4" y="T5"/>
                  </a:cxn>
                  <a:cxn ang="0">
                    <a:pos x="T6" y="T7"/>
                  </a:cxn>
                  <a:cxn ang="0">
                    <a:pos x="T8" y="T9"/>
                  </a:cxn>
                  <a:cxn ang="0">
                    <a:pos x="T10" y="T11"/>
                  </a:cxn>
                  <a:cxn ang="0">
                    <a:pos x="T12" y="T13"/>
                  </a:cxn>
                </a:cxnLst>
                <a:rect l="0" t="0" r="r" b="b"/>
                <a:pathLst>
                  <a:path w="157" h="161">
                    <a:moveTo>
                      <a:pt x="0" y="152"/>
                    </a:moveTo>
                    <a:lnTo>
                      <a:pt x="10" y="0"/>
                    </a:lnTo>
                    <a:lnTo>
                      <a:pt x="154" y="6"/>
                    </a:lnTo>
                    <a:lnTo>
                      <a:pt x="157" y="6"/>
                    </a:lnTo>
                    <a:lnTo>
                      <a:pt x="150" y="161"/>
                    </a:lnTo>
                    <a:lnTo>
                      <a:pt x="6" y="153"/>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3" name="Freeform 1736"/>
              <p:cNvSpPr>
                <a:spLocks/>
              </p:cNvSpPr>
              <p:nvPr/>
            </p:nvSpPr>
            <p:spPr bwMode="auto">
              <a:xfrm>
                <a:off x="13313" y="12521"/>
                <a:ext cx="153" cy="125"/>
              </a:xfrm>
              <a:custGeom>
                <a:avLst/>
                <a:gdLst>
                  <a:gd name="T0" fmla="*/ 0 w 153"/>
                  <a:gd name="T1" fmla="*/ 123 h 125"/>
                  <a:gd name="T2" fmla="*/ 1 w 153"/>
                  <a:gd name="T3" fmla="*/ 0 h 125"/>
                  <a:gd name="T4" fmla="*/ 32 w 153"/>
                  <a:gd name="T5" fmla="*/ 0 h 125"/>
                  <a:gd name="T6" fmla="*/ 153 w 153"/>
                  <a:gd name="T7" fmla="*/ 2 h 125"/>
                  <a:gd name="T8" fmla="*/ 151 w 153"/>
                  <a:gd name="T9" fmla="*/ 125 h 125"/>
                  <a:gd name="T10" fmla="*/ 0 w 153"/>
                  <a:gd name="T11" fmla="*/ 123 h 125"/>
                </a:gdLst>
                <a:ahLst/>
                <a:cxnLst>
                  <a:cxn ang="0">
                    <a:pos x="T0" y="T1"/>
                  </a:cxn>
                  <a:cxn ang="0">
                    <a:pos x="T2" y="T3"/>
                  </a:cxn>
                  <a:cxn ang="0">
                    <a:pos x="T4" y="T5"/>
                  </a:cxn>
                  <a:cxn ang="0">
                    <a:pos x="T6" y="T7"/>
                  </a:cxn>
                  <a:cxn ang="0">
                    <a:pos x="T8" y="T9"/>
                  </a:cxn>
                  <a:cxn ang="0">
                    <a:pos x="T10" y="T11"/>
                  </a:cxn>
                </a:cxnLst>
                <a:rect l="0" t="0" r="r" b="b"/>
                <a:pathLst>
                  <a:path w="153" h="125">
                    <a:moveTo>
                      <a:pt x="0" y="123"/>
                    </a:moveTo>
                    <a:lnTo>
                      <a:pt x="1" y="0"/>
                    </a:lnTo>
                    <a:lnTo>
                      <a:pt x="32" y="0"/>
                    </a:lnTo>
                    <a:lnTo>
                      <a:pt x="153" y="2"/>
                    </a:lnTo>
                    <a:lnTo>
                      <a:pt x="151" y="125"/>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4" name="Freeform 1737"/>
              <p:cNvSpPr>
                <a:spLocks/>
              </p:cNvSpPr>
              <p:nvPr/>
            </p:nvSpPr>
            <p:spPr bwMode="auto">
              <a:xfrm>
                <a:off x="14010" y="12525"/>
                <a:ext cx="122" cy="132"/>
              </a:xfrm>
              <a:custGeom>
                <a:avLst/>
                <a:gdLst>
                  <a:gd name="T0" fmla="*/ 0 w 122"/>
                  <a:gd name="T1" fmla="*/ 124 h 132"/>
                  <a:gd name="T2" fmla="*/ 0 w 122"/>
                  <a:gd name="T3" fmla="*/ 1 h 132"/>
                  <a:gd name="T4" fmla="*/ 5 w 122"/>
                  <a:gd name="T5" fmla="*/ 0 h 132"/>
                  <a:gd name="T6" fmla="*/ 23 w 122"/>
                  <a:gd name="T7" fmla="*/ 19 h 132"/>
                  <a:gd name="T8" fmla="*/ 32 w 122"/>
                  <a:gd name="T9" fmla="*/ 21 h 132"/>
                  <a:gd name="T10" fmla="*/ 36 w 122"/>
                  <a:gd name="T11" fmla="*/ 30 h 132"/>
                  <a:gd name="T12" fmla="*/ 48 w 122"/>
                  <a:gd name="T13" fmla="*/ 30 h 132"/>
                  <a:gd name="T14" fmla="*/ 61 w 122"/>
                  <a:gd name="T15" fmla="*/ 44 h 132"/>
                  <a:gd name="T16" fmla="*/ 71 w 122"/>
                  <a:gd name="T17" fmla="*/ 46 h 132"/>
                  <a:gd name="T18" fmla="*/ 78 w 122"/>
                  <a:gd name="T19" fmla="*/ 42 h 132"/>
                  <a:gd name="T20" fmla="*/ 82 w 122"/>
                  <a:gd name="T21" fmla="*/ 34 h 132"/>
                  <a:gd name="T22" fmla="*/ 97 w 122"/>
                  <a:gd name="T23" fmla="*/ 34 h 132"/>
                  <a:gd name="T24" fmla="*/ 103 w 122"/>
                  <a:gd name="T25" fmla="*/ 34 h 132"/>
                  <a:gd name="T26" fmla="*/ 105 w 122"/>
                  <a:gd name="T27" fmla="*/ 51 h 132"/>
                  <a:gd name="T28" fmla="*/ 107 w 122"/>
                  <a:gd name="T29" fmla="*/ 57 h 132"/>
                  <a:gd name="T30" fmla="*/ 115 w 122"/>
                  <a:gd name="T31" fmla="*/ 59 h 132"/>
                  <a:gd name="T32" fmla="*/ 117 w 122"/>
                  <a:gd name="T33" fmla="*/ 63 h 132"/>
                  <a:gd name="T34" fmla="*/ 115 w 122"/>
                  <a:gd name="T35" fmla="*/ 71 h 132"/>
                  <a:gd name="T36" fmla="*/ 105 w 122"/>
                  <a:gd name="T37" fmla="*/ 74 h 132"/>
                  <a:gd name="T38" fmla="*/ 105 w 122"/>
                  <a:gd name="T39" fmla="*/ 78 h 132"/>
                  <a:gd name="T40" fmla="*/ 109 w 122"/>
                  <a:gd name="T41" fmla="*/ 84 h 132"/>
                  <a:gd name="T42" fmla="*/ 120 w 122"/>
                  <a:gd name="T43" fmla="*/ 82 h 132"/>
                  <a:gd name="T44" fmla="*/ 122 w 122"/>
                  <a:gd name="T45" fmla="*/ 84 h 132"/>
                  <a:gd name="T46" fmla="*/ 120 w 122"/>
                  <a:gd name="T47" fmla="*/ 90 h 132"/>
                  <a:gd name="T48" fmla="*/ 113 w 122"/>
                  <a:gd name="T49" fmla="*/ 94 h 132"/>
                  <a:gd name="T50" fmla="*/ 107 w 122"/>
                  <a:gd name="T51" fmla="*/ 94 h 132"/>
                  <a:gd name="T52" fmla="*/ 101 w 122"/>
                  <a:gd name="T53" fmla="*/ 92 h 132"/>
                  <a:gd name="T54" fmla="*/ 97 w 122"/>
                  <a:gd name="T55" fmla="*/ 94 h 132"/>
                  <a:gd name="T56" fmla="*/ 94 w 122"/>
                  <a:gd name="T57" fmla="*/ 109 h 132"/>
                  <a:gd name="T58" fmla="*/ 80 w 122"/>
                  <a:gd name="T59" fmla="*/ 119 h 132"/>
                  <a:gd name="T60" fmla="*/ 72 w 122"/>
                  <a:gd name="T61" fmla="*/ 130 h 132"/>
                  <a:gd name="T62" fmla="*/ 63 w 122"/>
                  <a:gd name="T63" fmla="*/ 132 h 132"/>
                  <a:gd name="T64" fmla="*/ 57 w 122"/>
                  <a:gd name="T65" fmla="*/ 124 h 132"/>
                  <a:gd name="T66" fmla="*/ 0 w 122"/>
                  <a:gd name="T67" fmla="*/ 12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2" h="132">
                    <a:moveTo>
                      <a:pt x="0" y="124"/>
                    </a:moveTo>
                    <a:lnTo>
                      <a:pt x="0" y="1"/>
                    </a:lnTo>
                    <a:lnTo>
                      <a:pt x="5" y="0"/>
                    </a:lnTo>
                    <a:lnTo>
                      <a:pt x="23" y="19"/>
                    </a:lnTo>
                    <a:lnTo>
                      <a:pt x="32" y="21"/>
                    </a:lnTo>
                    <a:lnTo>
                      <a:pt x="36" y="30"/>
                    </a:lnTo>
                    <a:lnTo>
                      <a:pt x="48" y="30"/>
                    </a:lnTo>
                    <a:lnTo>
                      <a:pt x="61" y="44"/>
                    </a:lnTo>
                    <a:lnTo>
                      <a:pt x="71" y="46"/>
                    </a:lnTo>
                    <a:lnTo>
                      <a:pt x="78" y="42"/>
                    </a:lnTo>
                    <a:lnTo>
                      <a:pt x="82" y="34"/>
                    </a:lnTo>
                    <a:lnTo>
                      <a:pt x="97" y="34"/>
                    </a:lnTo>
                    <a:lnTo>
                      <a:pt x="103" y="34"/>
                    </a:lnTo>
                    <a:lnTo>
                      <a:pt x="105" y="51"/>
                    </a:lnTo>
                    <a:lnTo>
                      <a:pt x="107" y="57"/>
                    </a:lnTo>
                    <a:lnTo>
                      <a:pt x="115" y="59"/>
                    </a:lnTo>
                    <a:lnTo>
                      <a:pt x="117" y="63"/>
                    </a:lnTo>
                    <a:lnTo>
                      <a:pt x="115" y="71"/>
                    </a:lnTo>
                    <a:lnTo>
                      <a:pt x="105" y="74"/>
                    </a:lnTo>
                    <a:lnTo>
                      <a:pt x="105" y="78"/>
                    </a:lnTo>
                    <a:lnTo>
                      <a:pt x="109" y="84"/>
                    </a:lnTo>
                    <a:lnTo>
                      <a:pt x="120" y="82"/>
                    </a:lnTo>
                    <a:lnTo>
                      <a:pt x="122" y="84"/>
                    </a:lnTo>
                    <a:lnTo>
                      <a:pt x="120" y="90"/>
                    </a:lnTo>
                    <a:lnTo>
                      <a:pt x="113" y="94"/>
                    </a:lnTo>
                    <a:lnTo>
                      <a:pt x="107" y="94"/>
                    </a:lnTo>
                    <a:lnTo>
                      <a:pt x="101" y="92"/>
                    </a:lnTo>
                    <a:lnTo>
                      <a:pt x="97" y="94"/>
                    </a:lnTo>
                    <a:lnTo>
                      <a:pt x="94" y="109"/>
                    </a:lnTo>
                    <a:lnTo>
                      <a:pt x="80" y="119"/>
                    </a:lnTo>
                    <a:lnTo>
                      <a:pt x="72" y="130"/>
                    </a:lnTo>
                    <a:lnTo>
                      <a:pt x="63" y="132"/>
                    </a:lnTo>
                    <a:lnTo>
                      <a:pt x="57" y="124"/>
                    </a:lnTo>
                    <a:lnTo>
                      <a:pt x="0"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5" name="Freeform 1738"/>
              <p:cNvSpPr>
                <a:spLocks/>
              </p:cNvSpPr>
              <p:nvPr/>
            </p:nvSpPr>
            <p:spPr bwMode="auto">
              <a:xfrm>
                <a:off x="13007" y="12513"/>
                <a:ext cx="154" cy="157"/>
              </a:xfrm>
              <a:custGeom>
                <a:avLst/>
                <a:gdLst>
                  <a:gd name="T0" fmla="*/ 150 w 154"/>
                  <a:gd name="T1" fmla="*/ 157 h 157"/>
                  <a:gd name="T2" fmla="*/ 6 w 154"/>
                  <a:gd name="T3" fmla="*/ 154 h 157"/>
                  <a:gd name="T4" fmla="*/ 0 w 154"/>
                  <a:gd name="T5" fmla="*/ 154 h 157"/>
                  <a:gd name="T6" fmla="*/ 6 w 154"/>
                  <a:gd name="T7" fmla="*/ 0 h 157"/>
                  <a:gd name="T8" fmla="*/ 96 w 154"/>
                  <a:gd name="T9" fmla="*/ 2 h 157"/>
                  <a:gd name="T10" fmla="*/ 154 w 154"/>
                  <a:gd name="T11" fmla="*/ 4 h 157"/>
                  <a:gd name="T12" fmla="*/ 150 w 154"/>
                  <a:gd name="T13" fmla="*/ 157 h 157"/>
                </a:gdLst>
                <a:ahLst/>
                <a:cxnLst>
                  <a:cxn ang="0">
                    <a:pos x="T0" y="T1"/>
                  </a:cxn>
                  <a:cxn ang="0">
                    <a:pos x="T2" y="T3"/>
                  </a:cxn>
                  <a:cxn ang="0">
                    <a:pos x="T4" y="T5"/>
                  </a:cxn>
                  <a:cxn ang="0">
                    <a:pos x="T6" y="T7"/>
                  </a:cxn>
                  <a:cxn ang="0">
                    <a:pos x="T8" y="T9"/>
                  </a:cxn>
                  <a:cxn ang="0">
                    <a:pos x="T10" y="T11"/>
                  </a:cxn>
                  <a:cxn ang="0">
                    <a:pos x="T12" y="T13"/>
                  </a:cxn>
                </a:cxnLst>
                <a:rect l="0" t="0" r="r" b="b"/>
                <a:pathLst>
                  <a:path w="154" h="157">
                    <a:moveTo>
                      <a:pt x="150" y="157"/>
                    </a:moveTo>
                    <a:lnTo>
                      <a:pt x="6" y="154"/>
                    </a:lnTo>
                    <a:lnTo>
                      <a:pt x="0" y="154"/>
                    </a:lnTo>
                    <a:lnTo>
                      <a:pt x="6" y="0"/>
                    </a:lnTo>
                    <a:lnTo>
                      <a:pt x="96" y="2"/>
                    </a:lnTo>
                    <a:lnTo>
                      <a:pt x="154" y="4"/>
                    </a:lnTo>
                    <a:lnTo>
                      <a:pt x="150"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6" name="Freeform 1739"/>
              <p:cNvSpPr>
                <a:spLocks/>
              </p:cNvSpPr>
              <p:nvPr/>
            </p:nvSpPr>
            <p:spPr bwMode="auto">
              <a:xfrm>
                <a:off x="13157" y="12517"/>
                <a:ext cx="157" cy="157"/>
              </a:xfrm>
              <a:custGeom>
                <a:avLst/>
                <a:gdLst>
                  <a:gd name="T0" fmla="*/ 156 w 157"/>
                  <a:gd name="T1" fmla="*/ 157 h 157"/>
                  <a:gd name="T2" fmla="*/ 6 w 157"/>
                  <a:gd name="T3" fmla="*/ 155 h 157"/>
                  <a:gd name="T4" fmla="*/ 0 w 157"/>
                  <a:gd name="T5" fmla="*/ 153 h 157"/>
                  <a:gd name="T6" fmla="*/ 4 w 157"/>
                  <a:gd name="T7" fmla="*/ 0 h 157"/>
                  <a:gd name="T8" fmla="*/ 69 w 157"/>
                  <a:gd name="T9" fmla="*/ 2 h 157"/>
                  <a:gd name="T10" fmla="*/ 157 w 157"/>
                  <a:gd name="T11" fmla="*/ 4 h 157"/>
                  <a:gd name="T12" fmla="*/ 156 w 157"/>
                  <a:gd name="T13" fmla="*/ 127 h 157"/>
                  <a:gd name="T14" fmla="*/ 156 w 157"/>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156" y="157"/>
                    </a:moveTo>
                    <a:lnTo>
                      <a:pt x="6" y="155"/>
                    </a:lnTo>
                    <a:lnTo>
                      <a:pt x="0" y="153"/>
                    </a:lnTo>
                    <a:lnTo>
                      <a:pt x="4" y="0"/>
                    </a:lnTo>
                    <a:lnTo>
                      <a:pt x="69" y="2"/>
                    </a:lnTo>
                    <a:lnTo>
                      <a:pt x="157" y="4"/>
                    </a:lnTo>
                    <a:lnTo>
                      <a:pt x="156" y="127"/>
                    </a:lnTo>
                    <a:lnTo>
                      <a:pt x="156"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7" name="Freeform 1740"/>
              <p:cNvSpPr>
                <a:spLocks/>
              </p:cNvSpPr>
              <p:nvPr/>
            </p:nvSpPr>
            <p:spPr bwMode="auto">
              <a:xfrm>
                <a:off x="13464" y="12523"/>
                <a:ext cx="152" cy="155"/>
              </a:xfrm>
              <a:custGeom>
                <a:avLst/>
                <a:gdLst>
                  <a:gd name="T0" fmla="*/ 150 w 152"/>
                  <a:gd name="T1" fmla="*/ 155 h 155"/>
                  <a:gd name="T2" fmla="*/ 110 w 152"/>
                  <a:gd name="T3" fmla="*/ 155 h 155"/>
                  <a:gd name="T4" fmla="*/ 0 w 152"/>
                  <a:gd name="T5" fmla="*/ 153 h 155"/>
                  <a:gd name="T6" fmla="*/ 0 w 152"/>
                  <a:gd name="T7" fmla="*/ 123 h 155"/>
                  <a:gd name="T8" fmla="*/ 2 w 152"/>
                  <a:gd name="T9" fmla="*/ 0 h 155"/>
                  <a:gd name="T10" fmla="*/ 123 w 152"/>
                  <a:gd name="T11" fmla="*/ 2 h 155"/>
                  <a:gd name="T12" fmla="*/ 152 w 152"/>
                  <a:gd name="T13" fmla="*/ 3 h 155"/>
                  <a:gd name="T14" fmla="*/ 150 w 152"/>
                  <a:gd name="T15" fmla="*/ 155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55">
                    <a:moveTo>
                      <a:pt x="150" y="155"/>
                    </a:moveTo>
                    <a:lnTo>
                      <a:pt x="110" y="155"/>
                    </a:lnTo>
                    <a:lnTo>
                      <a:pt x="0" y="153"/>
                    </a:lnTo>
                    <a:lnTo>
                      <a:pt x="0" y="123"/>
                    </a:lnTo>
                    <a:lnTo>
                      <a:pt x="2" y="0"/>
                    </a:lnTo>
                    <a:lnTo>
                      <a:pt x="123" y="2"/>
                    </a:lnTo>
                    <a:lnTo>
                      <a:pt x="152" y="3"/>
                    </a:lnTo>
                    <a:lnTo>
                      <a:pt x="150"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8" name="Freeform 1741"/>
              <p:cNvSpPr>
                <a:spLocks/>
              </p:cNvSpPr>
              <p:nvPr/>
            </p:nvSpPr>
            <p:spPr bwMode="auto">
              <a:xfrm>
                <a:off x="11412" y="12413"/>
                <a:ext cx="365" cy="123"/>
              </a:xfrm>
              <a:custGeom>
                <a:avLst/>
                <a:gdLst>
                  <a:gd name="T0" fmla="*/ 42 w 365"/>
                  <a:gd name="T1" fmla="*/ 94 h 123"/>
                  <a:gd name="T2" fmla="*/ 44 w 365"/>
                  <a:gd name="T3" fmla="*/ 92 h 123"/>
                  <a:gd name="T4" fmla="*/ 53 w 365"/>
                  <a:gd name="T5" fmla="*/ 92 h 123"/>
                  <a:gd name="T6" fmla="*/ 52 w 365"/>
                  <a:gd name="T7" fmla="*/ 85 h 123"/>
                  <a:gd name="T8" fmla="*/ 59 w 365"/>
                  <a:gd name="T9" fmla="*/ 85 h 123"/>
                  <a:gd name="T10" fmla="*/ 59 w 365"/>
                  <a:gd name="T11" fmla="*/ 81 h 123"/>
                  <a:gd name="T12" fmla="*/ 82 w 365"/>
                  <a:gd name="T13" fmla="*/ 85 h 123"/>
                  <a:gd name="T14" fmla="*/ 84 w 365"/>
                  <a:gd name="T15" fmla="*/ 67 h 123"/>
                  <a:gd name="T16" fmla="*/ 115 w 365"/>
                  <a:gd name="T17" fmla="*/ 67 h 123"/>
                  <a:gd name="T18" fmla="*/ 123 w 365"/>
                  <a:gd name="T19" fmla="*/ 42 h 123"/>
                  <a:gd name="T20" fmla="*/ 88 w 365"/>
                  <a:gd name="T21" fmla="*/ 41 h 123"/>
                  <a:gd name="T22" fmla="*/ 69 w 365"/>
                  <a:gd name="T23" fmla="*/ 71 h 123"/>
                  <a:gd name="T24" fmla="*/ 55 w 365"/>
                  <a:gd name="T25" fmla="*/ 71 h 123"/>
                  <a:gd name="T26" fmla="*/ 53 w 365"/>
                  <a:gd name="T27" fmla="*/ 75 h 123"/>
                  <a:gd name="T28" fmla="*/ 50 w 365"/>
                  <a:gd name="T29" fmla="*/ 75 h 123"/>
                  <a:gd name="T30" fmla="*/ 50 w 365"/>
                  <a:gd name="T31" fmla="*/ 71 h 123"/>
                  <a:gd name="T32" fmla="*/ 44 w 365"/>
                  <a:gd name="T33" fmla="*/ 69 h 123"/>
                  <a:gd name="T34" fmla="*/ 42 w 365"/>
                  <a:gd name="T35" fmla="*/ 77 h 123"/>
                  <a:gd name="T36" fmla="*/ 34 w 365"/>
                  <a:gd name="T37" fmla="*/ 77 h 123"/>
                  <a:gd name="T38" fmla="*/ 30 w 365"/>
                  <a:gd name="T39" fmla="*/ 73 h 123"/>
                  <a:gd name="T40" fmla="*/ 0 w 365"/>
                  <a:gd name="T41" fmla="*/ 71 h 123"/>
                  <a:gd name="T42" fmla="*/ 4 w 365"/>
                  <a:gd name="T43" fmla="*/ 29 h 123"/>
                  <a:gd name="T44" fmla="*/ 13 w 365"/>
                  <a:gd name="T45" fmla="*/ 25 h 123"/>
                  <a:gd name="T46" fmla="*/ 15 w 365"/>
                  <a:gd name="T47" fmla="*/ 6 h 123"/>
                  <a:gd name="T48" fmla="*/ 29 w 365"/>
                  <a:gd name="T49" fmla="*/ 0 h 123"/>
                  <a:gd name="T50" fmla="*/ 247 w 365"/>
                  <a:gd name="T51" fmla="*/ 19 h 123"/>
                  <a:gd name="T52" fmla="*/ 365 w 365"/>
                  <a:gd name="T53" fmla="*/ 31 h 123"/>
                  <a:gd name="T54" fmla="*/ 357 w 365"/>
                  <a:gd name="T55" fmla="*/ 123 h 123"/>
                  <a:gd name="T56" fmla="*/ 42 w 365"/>
                  <a:gd name="T57" fmla="*/ 9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5" h="123">
                    <a:moveTo>
                      <a:pt x="42" y="94"/>
                    </a:moveTo>
                    <a:lnTo>
                      <a:pt x="44" y="92"/>
                    </a:lnTo>
                    <a:lnTo>
                      <a:pt x="53" y="92"/>
                    </a:lnTo>
                    <a:lnTo>
                      <a:pt x="52" y="85"/>
                    </a:lnTo>
                    <a:lnTo>
                      <a:pt x="59" y="85"/>
                    </a:lnTo>
                    <a:lnTo>
                      <a:pt x="59" y="81"/>
                    </a:lnTo>
                    <a:lnTo>
                      <a:pt x="82" y="85"/>
                    </a:lnTo>
                    <a:lnTo>
                      <a:pt x="84" y="67"/>
                    </a:lnTo>
                    <a:lnTo>
                      <a:pt x="115" y="67"/>
                    </a:lnTo>
                    <a:lnTo>
                      <a:pt x="123" y="42"/>
                    </a:lnTo>
                    <a:lnTo>
                      <a:pt x="88" y="41"/>
                    </a:lnTo>
                    <a:lnTo>
                      <a:pt x="69" y="71"/>
                    </a:lnTo>
                    <a:lnTo>
                      <a:pt x="55" y="71"/>
                    </a:lnTo>
                    <a:lnTo>
                      <a:pt x="53" y="75"/>
                    </a:lnTo>
                    <a:lnTo>
                      <a:pt x="50" y="75"/>
                    </a:lnTo>
                    <a:lnTo>
                      <a:pt x="50" y="71"/>
                    </a:lnTo>
                    <a:lnTo>
                      <a:pt x="44" y="69"/>
                    </a:lnTo>
                    <a:lnTo>
                      <a:pt x="42" y="77"/>
                    </a:lnTo>
                    <a:lnTo>
                      <a:pt x="34" y="77"/>
                    </a:lnTo>
                    <a:lnTo>
                      <a:pt x="30" y="73"/>
                    </a:lnTo>
                    <a:lnTo>
                      <a:pt x="0" y="71"/>
                    </a:lnTo>
                    <a:lnTo>
                      <a:pt x="4" y="29"/>
                    </a:lnTo>
                    <a:lnTo>
                      <a:pt x="13" y="25"/>
                    </a:lnTo>
                    <a:lnTo>
                      <a:pt x="15" y="6"/>
                    </a:lnTo>
                    <a:lnTo>
                      <a:pt x="29" y="0"/>
                    </a:lnTo>
                    <a:lnTo>
                      <a:pt x="247" y="19"/>
                    </a:lnTo>
                    <a:lnTo>
                      <a:pt x="365" y="31"/>
                    </a:lnTo>
                    <a:lnTo>
                      <a:pt x="357" y="123"/>
                    </a:lnTo>
                    <a:lnTo>
                      <a:pt x="42"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79" name="Freeform 1742"/>
              <p:cNvSpPr>
                <a:spLocks/>
              </p:cNvSpPr>
              <p:nvPr/>
            </p:nvSpPr>
            <p:spPr bwMode="auto">
              <a:xfrm>
                <a:off x="13766" y="12526"/>
                <a:ext cx="123" cy="154"/>
              </a:xfrm>
              <a:custGeom>
                <a:avLst/>
                <a:gdLst>
                  <a:gd name="T0" fmla="*/ 2 w 123"/>
                  <a:gd name="T1" fmla="*/ 154 h 154"/>
                  <a:gd name="T2" fmla="*/ 0 w 123"/>
                  <a:gd name="T3" fmla="*/ 0 h 154"/>
                  <a:gd name="T4" fmla="*/ 63 w 123"/>
                  <a:gd name="T5" fmla="*/ 0 h 154"/>
                  <a:gd name="T6" fmla="*/ 123 w 123"/>
                  <a:gd name="T7" fmla="*/ 0 h 154"/>
                  <a:gd name="T8" fmla="*/ 123 w 123"/>
                  <a:gd name="T9" fmla="*/ 123 h 154"/>
                  <a:gd name="T10" fmla="*/ 121 w 123"/>
                  <a:gd name="T11" fmla="*/ 154 h 154"/>
                  <a:gd name="T12" fmla="*/ 55 w 123"/>
                  <a:gd name="T13" fmla="*/ 154 h 154"/>
                  <a:gd name="T14" fmla="*/ 2 w 123"/>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54">
                    <a:moveTo>
                      <a:pt x="2" y="154"/>
                    </a:moveTo>
                    <a:lnTo>
                      <a:pt x="0" y="0"/>
                    </a:lnTo>
                    <a:lnTo>
                      <a:pt x="63" y="0"/>
                    </a:lnTo>
                    <a:lnTo>
                      <a:pt x="123" y="0"/>
                    </a:lnTo>
                    <a:lnTo>
                      <a:pt x="123" y="123"/>
                    </a:lnTo>
                    <a:lnTo>
                      <a:pt x="121" y="154"/>
                    </a:lnTo>
                    <a:lnTo>
                      <a:pt x="55" y="154"/>
                    </a:lnTo>
                    <a:lnTo>
                      <a:pt x="2"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0" name="Freeform 1743"/>
              <p:cNvSpPr>
                <a:spLocks/>
              </p:cNvSpPr>
              <p:nvPr/>
            </p:nvSpPr>
            <p:spPr bwMode="auto">
              <a:xfrm>
                <a:off x="13614" y="12526"/>
                <a:ext cx="154" cy="154"/>
              </a:xfrm>
              <a:custGeom>
                <a:avLst/>
                <a:gdLst>
                  <a:gd name="T0" fmla="*/ 0 w 154"/>
                  <a:gd name="T1" fmla="*/ 152 h 154"/>
                  <a:gd name="T2" fmla="*/ 2 w 154"/>
                  <a:gd name="T3" fmla="*/ 0 h 154"/>
                  <a:gd name="T4" fmla="*/ 94 w 154"/>
                  <a:gd name="T5" fmla="*/ 0 h 154"/>
                  <a:gd name="T6" fmla="*/ 152 w 154"/>
                  <a:gd name="T7" fmla="*/ 0 h 154"/>
                  <a:gd name="T8" fmla="*/ 154 w 154"/>
                  <a:gd name="T9" fmla="*/ 154 h 154"/>
                  <a:gd name="T10" fmla="*/ 61 w 154"/>
                  <a:gd name="T11" fmla="*/ 154 h 154"/>
                  <a:gd name="T12" fmla="*/ 0 w 154"/>
                  <a:gd name="T13" fmla="*/ 152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0" y="152"/>
                    </a:moveTo>
                    <a:lnTo>
                      <a:pt x="2" y="0"/>
                    </a:lnTo>
                    <a:lnTo>
                      <a:pt x="94" y="0"/>
                    </a:lnTo>
                    <a:lnTo>
                      <a:pt x="152" y="0"/>
                    </a:lnTo>
                    <a:lnTo>
                      <a:pt x="154" y="154"/>
                    </a:lnTo>
                    <a:lnTo>
                      <a:pt x="61" y="154"/>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1" name="Freeform 1744"/>
              <p:cNvSpPr>
                <a:spLocks/>
              </p:cNvSpPr>
              <p:nvPr/>
            </p:nvSpPr>
            <p:spPr bwMode="auto">
              <a:xfrm>
                <a:off x="13889" y="12526"/>
                <a:ext cx="121" cy="123"/>
              </a:xfrm>
              <a:custGeom>
                <a:avLst/>
                <a:gdLst>
                  <a:gd name="T0" fmla="*/ 0 w 121"/>
                  <a:gd name="T1" fmla="*/ 123 h 123"/>
                  <a:gd name="T2" fmla="*/ 0 w 121"/>
                  <a:gd name="T3" fmla="*/ 0 h 123"/>
                  <a:gd name="T4" fmla="*/ 121 w 121"/>
                  <a:gd name="T5" fmla="*/ 0 h 123"/>
                  <a:gd name="T6" fmla="*/ 121 w 121"/>
                  <a:gd name="T7" fmla="*/ 123 h 123"/>
                  <a:gd name="T8" fmla="*/ 61 w 121"/>
                  <a:gd name="T9" fmla="*/ 123 h 123"/>
                  <a:gd name="T10" fmla="*/ 0 w 121"/>
                  <a:gd name="T11" fmla="*/ 123 h 123"/>
                </a:gdLst>
                <a:ahLst/>
                <a:cxnLst>
                  <a:cxn ang="0">
                    <a:pos x="T0" y="T1"/>
                  </a:cxn>
                  <a:cxn ang="0">
                    <a:pos x="T2" y="T3"/>
                  </a:cxn>
                  <a:cxn ang="0">
                    <a:pos x="T4" y="T5"/>
                  </a:cxn>
                  <a:cxn ang="0">
                    <a:pos x="T6" y="T7"/>
                  </a:cxn>
                  <a:cxn ang="0">
                    <a:pos x="T8" y="T9"/>
                  </a:cxn>
                  <a:cxn ang="0">
                    <a:pos x="T10" y="T11"/>
                  </a:cxn>
                </a:cxnLst>
                <a:rect l="0" t="0" r="r" b="b"/>
                <a:pathLst>
                  <a:path w="121" h="123">
                    <a:moveTo>
                      <a:pt x="0" y="123"/>
                    </a:moveTo>
                    <a:lnTo>
                      <a:pt x="0" y="0"/>
                    </a:lnTo>
                    <a:lnTo>
                      <a:pt x="121" y="0"/>
                    </a:lnTo>
                    <a:lnTo>
                      <a:pt x="121" y="123"/>
                    </a:lnTo>
                    <a:lnTo>
                      <a:pt x="61" y="123"/>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2" name="Freeform 1745"/>
              <p:cNvSpPr>
                <a:spLocks/>
              </p:cNvSpPr>
              <p:nvPr/>
            </p:nvSpPr>
            <p:spPr bwMode="auto">
              <a:xfrm>
                <a:off x="15432" y="12473"/>
                <a:ext cx="210" cy="167"/>
              </a:xfrm>
              <a:custGeom>
                <a:avLst/>
                <a:gdLst>
                  <a:gd name="T0" fmla="*/ 89 w 210"/>
                  <a:gd name="T1" fmla="*/ 163 h 167"/>
                  <a:gd name="T2" fmla="*/ 27 w 210"/>
                  <a:gd name="T3" fmla="*/ 167 h 167"/>
                  <a:gd name="T4" fmla="*/ 27 w 210"/>
                  <a:gd name="T5" fmla="*/ 155 h 167"/>
                  <a:gd name="T6" fmla="*/ 8 w 210"/>
                  <a:gd name="T7" fmla="*/ 105 h 167"/>
                  <a:gd name="T8" fmla="*/ 2 w 210"/>
                  <a:gd name="T9" fmla="*/ 44 h 167"/>
                  <a:gd name="T10" fmla="*/ 0 w 210"/>
                  <a:gd name="T11" fmla="*/ 34 h 167"/>
                  <a:gd name="T12" fmla="*/ 60 w 210"/>
                  <a:gd name="T13" fmla="*/ 30 h 167"/>
                  <a:gd name="T14" fmla="*/ 62 w 210"/>
                  <a:gd name="T15" fmla="*/ 27 h 167"/>
                  <a:gd name="T16" fmla="*/ 77 w 210"/>
                  <a:gd name="T17" fmla="*/ 25 h 167"/>
                  <a:gd name="T18" fmla="*/ 77 w 210"/>
                  <a:gd name="T19" fmla="*/ 4 h 167"/>
                  <a:gd name="T20" fmla="*/ 110 w 210"/>
                  <a:gd name="T21" fmla="*/ 2 h 167"/>
                  <a:gd name="T22" fmla="*/ 133 w 210"/>
                  <a:gd name="T23" fmla="*/ 0 h 167"/>
                  <a:gd name="T24" fmla="*/ 135 w 210"/>
                  <a:gd name="T25" fmla="*/ 15 h 167"/>
                  <a:gd name="T26" fmla="*/ 156 w 210"/>
                  <a:gd name="T27" fmla="*/ 15 h 167"/>
                  <a:gd name="T28" fmla="*/ 156 w 210"/>
                  <a:gd name="T29" fmla="*/ 19 h 167"/>
                  <a:gd name="T30" fmla="*/ 206 w 210"/>
                  <a:gd name="T31" fmla="*/ 15 h 167"/>
                  <a:gd name="T32" fmla="*/ 210 w 210"/>
                  <a:gd name="T33" fmla="*/ 53 h 167"/>
                  <a:gd name="T34" fmla="*/ 200 w 210"/>
                  <a:gd name="T35" fmla="*/ 52 h 167"/>
                  <a:gd name="T36" fmla="*/ 194 w 210"/>
                  <a:gd name="T37" fmla="*/ 61 h 167"/>
                  <a:gd name="T38" fmla="*/ 181 w 210"/>
                  <a:gd name="T39" fmla="*/ 73 h 167"/>
                  <a:gd name="T40" fmla="*/ 162 w 210"/>
                  <a:gd name="T41" fmla="*/ 82 h 167"/>
                  <a:gd name="T42" fmla="*/ 154 w 210"/>
                  <a:gd name="T43" fmla="*/ 80 h 167"/>
                  <a:gd name="T44" fmla="*/ 156 w 210"/>
                  <a:gd name="T45" fmla="*/ 101 h 167"/>
                  <a:gd name="T46" fmla="*/ 140 w 210"/>
                  <a:gd name="T47" fmla="*/ 103 h 167"/>
                  <a:gd name="T48" fmla="*/ 142 w 210"/>
                  <a:gd name="T49" fmla="*/ 117 h 167"/>
                  <a:gd name="T50" fmla="*/ 129 w 210"/>
                  <a:gd name="T51" fmla="*/ 119 h 167"/>
                  <a:gd name="T52" fmla="*/ 133 w 210"/>
                  <a:gd name="T53" fmla="*/ 159 h 167"/>
                  <a:gd name="T54" fmla="*/ 89 w 210"/>
                  <a:gd name="T55" fmla="*/ 16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0" h="167">
                    <a:moveTo>
                      <a:pt x="89" y="163"/>
                    </a:moveTo>
                    <a:lnTo>
                      <a:pt x="27" y="167"/>
                    </a:lnTo>
                    <a:lnTo>
                      <a:pt x="27" y="155"/>
                    </a:lnTo>
                    <a:lnTo>
                      <a:pt x="8" y="105"/>
                    </a:lnTo>
                    <a:lnTo>
                      <a:pt x="2" y="44"/>
                    </a:lnTo>
                    <a:lnTo>
                      <a:pt x="0" y="34"/>
                    </a:lnTo>
                    <a:lnTo>
                      <a:pt x="60" y="30"/>
                    </a:lnTo>
                    <a:lnTo>
                      <a:pt x="62" y="27"/>
                    </a:lnTo>
                    <a:lnTo>
                      <a:pt x="77" y="25"/>
                    </a:lnTo>
                    <a:lnTo>
                      <a:pt x="77" y="4"/>
                    </a:lnTo>
                    <a:lnTo>
                      <a:pt x="110" y="2"/>
                    </a:lnTo>
                    <a:lnTo>
                      <a:pt x="133" y="0"/>
                    </a:lnTo>
                    <a:lnTo>
                      <a:pt x="135" y="15"/>
                    </a:lnTo>
                    <a:lnTo>
                      <a:pt x="156" y="15"/>
                    </a:lnTo>
                    <a:lnTo>
                      <a:pt x="156" y="19"/>
                    </a:lnTo>
                    <a:lnTo>
                      <a:pt x="206" y="15"/>
                    </a:lnTo>
                    <a:lnTo>
                      <a:pt x="210" y="53"/>
                    </a:lnTo>
                    <a:lnTo>
                      <a:pt x="200" y="52"/>
                    </a:lnTo>
                    <a:lnTo>
                      <a:pt x="194" y="61"/>
                    </a:lnTo>
                    <a:lnTo>
                      <a:pt x="181" y="73"/>
                    </a:lnTo>
                    <a:lnTo>
                      <a:pt x="162" y="82"/>
                    </a:lnTo>
                    <a:lnTo>
                      <a:pt x="154" y="80"/>
                    </a:lnTo>
                    <a:lnTo>
                      <a:pt x="156" y="101"/>
                    </a:lnTo>
                    <a:lnTo>
                      <a:pt x="140" y="103"/>
                    </a:lnTo>
                    <a:lnTo>
                      <a:pt x="142" y="117"/>
                    </a:lnTo>
                    <a:lnTo>
                      <a:pt x="129" y="119"/>
                    </a:lnTo>
                    <a:lnTo>
                      <a:pt x="133" y="159"/>
                    </a:lnTo>
                    <a:lnTo>
                      <a:pt x="89"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3" name="Freeform 1746"/>
              <p:cNvSpPr>
                <a:spLocks/>
              </p:cNvSpPr>
              <p:nvPr/>
            </p:nvSpPr>
            <p:spPr bwMode="auto">
              <a:xfrm>
                <a:off x="14426" y="12528"/>
                <a:ext cx="136" cy="127"/>
              </a:xfrm>
              <a:custGeom>
                <a:avLst/>
                <a:gdLst>
                  <a:gd name="T0" fmla="*/ 133 w 136"/>
                  <a:gd name="T1" fmla="*/ 123 h 127"/>
                  <a:gd name="T2" fmla="*/ 4 w 136"/>
                  <a:gd name="T3" fmla="*/ 127 h 127"/>
                  <a:gd name="T4" fmla="*/ 2 w 136"/>
                  <a:gd name="T5" fmla="*/ 68 h 127"/>
                  <a:gd name="T6" fmla="*/ 0 w 136"/>
                  <a:gd name="T7" fmla="*/ 6 h 127"/>
                  <a:gd name="T8" fmla="*/ 106 w 136"/>
                  <a:gd name="T9" fmla="*/ 0 h 127"/>
                  <a:gd name="T10" fmla="*/ 108 w 136"/>
                  <a:gd name="T11" fmla="*/ 91 h 127"/>
                  <a:gd name="T12" fmla="*/ 135 w 136"/>
                  <a:gd name="T13" fmla="*/ 91 h 127"/>
                  <a:gd name="T14" fmla="*/ 131 w 136"/>
                  <a:gd name="T15" fmla="*/ 94 h 127"/>
                  <a:gd name="T16" fmla="*/ 131 w 136"/>
                  <a:gd name="T17" fmla="*/ 102 h 127"/>
                  <a:gd name="T18" fmla="*/ 133 w 136"/>
                  <a:gd name="T19" fmla="*/ 106 h 127"/>
                  <a:gd name="T20" fmla="*/ 131 w 136"/>
                  <a:gd name="T21" fmla="*/ 108 h 127"/>
                  <a:gd name="T22" fmla="*/ 136 w 136"/>
                  <a:gd name="T23" fmla="*/ 116 h 127"/>
                  <a:gd name="T24" fmla="*/ 136 w 136"/>
                  <a:gd name="T25" fmla="*/ 119 h 127"/>
                  <a:gd name="T26" fmla="*/ 133 w 136"/>
                  <a:gd name="T27" fmla="*/ 12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6" h="127">
                    <a:moveTo>
                      <a:pt x="133" y="123"/>
                    </a:moveTo>
                    <a:lnTo>
                      <a:pt x="4" y="127"/>
                    </a:lnTo>
                    <a:lnTo>
                      <a:pt x="2" y="68"/>
                    </a:lnTo>
                    <a:lnTo>
                      <a:pt x="0" y="6"/>
                    </a:lnTo>
                    <a:lnTo>
                      <a:pt x="106" y="0"/>
                    </a:lnTo>
                    <a:lnTo>
                      <a:pt x="108" y="91"/>
                    </a:lnTo>
                    <a:lnTo>
                      <a:pt x="135" y="91"/>
                    </a:lnTo>
                    <a:lnTo>
                      <a:pt x="131" y="94"/>
                    </a:lnTo>
                    <a:lnTo>
                      <a:pt x="131" y="102"/>
                    </a:lnTo>
                    <a:lnTo>
                      <a:pt x="133" y="106"/>
                    </a:lnTo>
                    <a:lnTo>
                      <a:pt x="131" y="108"/>
                    </a:lnTo>
                    <a:lnTo>
                      <a:pt x="136" y="116"/>
                    </a:lnTo>
                    <a:lnTo>
                      <a:pt x="136" y="119"/>
                    </a:lnTo>
                    <a:lnTo>
                      <a:pt x="13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4" name="Freeform 1747"/>
              <p:cNvSpPr>
                <a:spLocks/>
              </p:cNvSpPr>
              <p:nvPr/>
            </p:nvSpPr>
            <p:spPr bwMode="auto">
              <a:xfrm>
                <a:off x="16116" y="12429"/>
                <a:ext cx="117" cy="130"/>
              </a:xfrm>
              <a:custGeom>
                <a:avLst/>
                <a:gdLst>
                  <a:gd name="T0" fmla="*/ 67 w 117"/>
                  <a:gd name="T1" fmla="*/ 126 h 130"/>
                  <a:gd name="T2" fmla="*/ 19 w 117"/>
                  <a:gd name="T3" fmla="*/ 130 h 130"/>
                  <a:gd name="T4" fmla="*/ 15 w 117"/>
                  <a:gd name="T5" fmla="*/ 113 h 130"/>
                  <a:gd name="T6" fmla="*/ 17 w 117"/>
                  <a:gd name="T7" fmla="*/ 101 h 130"/>
                  <a:gd name="T8" fmla="*/ 17 w 117"/>
                  <a:gd name="T9" fmla="*/ 73 h 130"/>
                  <a:gd name="T10" fmla="*/ 19 w 117"/>
                  <a:gd name="T11" fmla="*/ 65 h 130"/>
                  <a:gd name="T12" fmla="*/ 15 w 117"/>
                  <a:gd name="T13" fmla="*/ 51 h 130"/>
                  <a:gd name="T14" fmla="*/ 17 w 117"/>
                  <a:gd name="T15" fmla="*/ 36 h 130"/>
                  <a:gd name="T16" fmla="*/ 13 w 117"/>
                  <a:gd name="T17" fmla="*/ 25 h 130"/>
                  <a:gd name="T18" fmla="*/ 6 w 117"/>
                  <a:gd name="T19" fmla="*/ 21 h 130"/>
                  <a:gd name="T20" fmla="*/ 0 w 117"/>
                  <a:gd name="T21" fmla="*/ 15 h 130"/>
                  <a:gd name="T22" fmla="*/ 0 w 117"/>
                  <a:gd name="T23" fmla="*/ 9 h 130"/>
                  <a:gd name="T24" fmla="*/ 6 w 117"/>
                  <a:gd name="T25" fmla="*/ 5 h 130"/>
                  <a:gd name="T26" fmla="*/ 86 w 117"/>
                  <a:gd name="T27" fmla="*/ 0 h 130"/>
                  <a:gd name="T28" fmla="*/ 90 w 117"/>
                  <a:gd name="T29" fmla="*/ 28 h 130"/>
                  <a:gd name="T30" fmla="*/ 111 w 117"/>
                  <a:gd name="T31" fmla="*/ 26 h 130"/>
                  <a:gd name="T32" fmla="*/ 117 w 117"/>
                  <a:gd name="T33" fmla="*/ 121 h 130"/>
                  <a:gd name="T34" fmla="*/ 67 w 117"/>
                  <a:gd name="T3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130">
                    <a:moveTo>
                      <a:pt x="67" y="126"/>
                    </a:moveTo>
                    <a:lnTo>
                      <a:pt x="19" y="130"/>
                    </a:lnTo>
                    <a:lnTo>
                      <a:pt x="15" y="113"/>
                    </a:lnTo>
                    <a:lnTo>
                      <a:pt x="17" y="101"/>
                    </a:lnTo>
                    <a:lnTo>
                      <a:pt x="17" y="73"/>
                    </a:lnTo>
                    <a:lnTo>
                      <a:pt x="19" y="65"/>
                    </a:lnTo>
                    <a:lnTo>
                      <a:pt x="15" y="51"/>
                    </a:lnTo>
                    <a:lnTo>
                      <a:pt x="17" y="36"/>
                    </a:lnTo>
                    <a:lnTo>
                      <a:pt x="13" y="25"/>
                    </a:lnTo>
                    <a:lnTo>
                      <a:pt x="6" y="21"/>
                    </a:lnTo>
                    <a:lnTo>
                      <a:pt x="0" y="15"/>
                    </a:lnTo>
                    <a:lnTo>
                      <a:pt x="0" y="9"/>
                    </a:lnTo>
                    <a:lnTo>
                      <a:pt x="6" y="5"/>
                    </a:lnTo>
                    <a:lnTo>
                      <a:pt x="86" y="0"/>
                    </a:lnTo>
                    <a:lnTo>
                      <a:pt x="90" y="28"/>
                    </a:lnTo>
                    <a:lnTo>
                      <a:pt x="111" y="26"/>
                    </a:lnTo>
                    <a:lnTo>
                      <a:pt x="117" y="121"/>
                    </a:lnTo>
                    <a:lnTo>
                      <a:pt x="67"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5" name="Freeform 1748"/>
              <p:cNvSpPr>
                <a:spLocks/>
              </p:cNvSpPr>
              <p:nvPr/>
            </p:nvSpPr>
            <p:spPr bwMode="auto">
              <a:xfrm>
                <a:off x="14822" y="12519"/>
                <a:ext cx="121" cy="125"/>
              </a:xfrm>
              <a:custGeom>
                <a:avLst/>
                <a:gdLst>
                  <a:gd name="T0" fmla="*/ 0 w 121"/>
                  <a:gd name="T1" fmla="*/ 4 h 125"/>
                  <a:gd name="T2" fmla="*/ 86 w 121"/>
                  <a:gd name="T3" fmla="*/ 0 h 125"/>
                  <a:gd name="T4" fmla="*/ 117 w 121"/>
                  <a:gd name="T5" fmla="*/ 0 h 125"/>
                  <a:gd name="T6" fmla="*/ 121 w 121"/>
                  <a:gd name="T7" fmla="*/ 102 h 125"/>
                  <a:gd name="T8" fmla="*/ 30 w 121"/>
                  <a:gd name="T9" fmla="*/ 103 h 125"/>
                  <a:gd name="T10" fmla="*/ 30 w 121"/>
                  <a:gd name="T11" fmla="*/ 125 h 125"/>
                  <a:gd name="T12" fmla="*/ 0 w 121"/>
                  <a:gd name="T13" fmla="*/ 125 h 125"/>
                  <a:gd name="T14" fmla="*/ 0 w 121"/>
                  <a:gd name="T15" fmla="*/ 4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25">
                    <a:moveTo>
                      <a:pt x="0" y="4"/>
                    </a:moveTo>
                    <a:lnTo>
                      <a:pt x="86" y="0"/>
                    </a:lnTo>
                    <a:lnTo>
                      <a:pt x="117" y="0"/>
                    </a:lnTo>
                    <a:lnTo>
                      <a:pt x="121" y="102"/>
                    </a:lnTo>
                    <a:lnTo>
                      <a:pt x="30" y="103"/>
                    </a:lnTo>
                    <a:lnTo>
                      <a:pt x="30" y="125"/>
                    </a:lnTo>
                    <a:lnTo>
                      <a:pt x="0" y="125"/>
                    </a:lnTo>
                    <a:lnTo>
                      <a:pt x="0"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6" name="Freeform 1749"/>
              <p:cNvSpPr>
                <a:spLocks/>
              </p:cNvSpPr>
              <p:nvPr/>
            </p:nvSpPr>
            <p:spPr bwMode="auto">
              <a:xfrm>
                <a:off x="16507" y="12390"/>
                <a:ext cx="102" cy="98"/>
              </a:xfrm>
              <a:custGeom>
                <a:avLst/>
                <a:gdLst>
                  <a:gd name="T0" fmla="*/ 93 w 102"/>
                  <a:gd name="T1" fmla="*/ 88 h 98"/>
                  <a:gd name="T2" fmla="*/ 8 w 102"/>
                  <a:gd name="T3" fmla="*/ 98 h 98"/>
                  <a:gd name="T4" fmla="*/ 0 w 102"/>
                  <a:gd name="T5" fmla="*/ 35 h 98"/>
                  <a:gd name="T6" fmla="*/ 4 w 102"/>
                  <a:gd name="T7" fmla="*/ 35 h 98"/>
                  <a:gd name="T8" fmla="*/ 2 w 102"/>
                  <a:gd name="T9" fmla="*/ 17 h 98"/>
                  <a:gd name="T10" fmla="*/ 23 w 102"/>
                  <a:gd name="T11" fmla="*/ 14 h 98"/>
                  <a:gd name="T12" fmla="*/ 23 w 102"/>
                  <a:gd name="T13" fmla="*/ 8 h 98"/>
                  <a:gd name="T14" fmla="*/ 98 w 102"/>
                  <a:gd name="T15" fmla="*/ 0 h 98"/>
                  <a:gd name="T16" fmla="*/ 102 w 102"/>
                  <a:gd name="T17" fmla="*/ 23 h 98"/>
                  <a:gd name="T18" fmla="*/ 98 w 102"/>
                  <a:gd name="T19" fmla="*/ 25 h 98"/>
                  <a:gd name="T20" fmla="*/ 100 w 102"/>
                  <a:gd name="T21" fmla="*/ 58 h 98"/>
                  <a:gd name="T22" fmla="*/ 91 w 102"/>
                  <a:gd name="T23" fmla="*/ 58 h 98"/>
                  <a:gd name="T24" fmla="*/ 93 w 102"/>
                  <a:gd name="T25"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98">
                    <a:moveTo>
                      <a:pt x="93" y="88"/>
                    </a:moveTo>
                    <a:lnTo>
                      <a:pt x="8" y="98"/>
                    </a:lnTo>
                    <a:lnTo>
                      <a:pt x="0" y="35"/>
                    </a:lnTo>
                    <a:lnTo>
                      <a:pt x="4" y="35"/>
                    </a:lnTo>
                    <a:lnTo>
                      <a:pt x="2" y="17"/>
                    </a:lnTo>
                    <a:lnTo>
                      <a:pt x="23" y="14"/>
                    </a:lnTo>
                    <a:lnTo>
                      <a:pt x="23" y="8"/>
                    </a:lnTo>
                    <a:lnTo>
                      <a:pt x="98" y="0"/>
                    </a:lnTo>
                    <a:lnTo>
                      <a:pt x="102" y="23"/>
                    </a:lnTo>
                    <a:lnTo>
                      <a:pt x="98" y="25"/>
                    </a:lnTo>
                    <a:lnTo>
                      <a:pt x="100" y="58"/>
                    </a:lnTo>
                    <a:lnTo>
                      <a:pt x="91" y="58"/>
                    </a:lnTo>
                    <a:lnTo>
                      <a:pt x="93"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7" name="Freeform 1750"/>
              <p:cNvSpPr>
                <a:spLocks/>
              </p:cNvSpPr>
              <p:nvPr/>
            </p:nvSpPr>
            <p:spPr bwMode="auto">
              <a:xfrm>
                <a:off x="14939" y="12515"/>
                <a:ext cx="146" cy="106"/>
              </a:xfrm>
              <a:custGeom>
                <a:avLst/>
                <a:gdLst>
                  <a:gd name="T0" fmla="*/ 4 w 146"/>
                  <a:gd name="T1" fmla="*/ 106 h 106"/>
                  <a:gd name="T2" fmla="*/ 0 w 146"/>
                  <a:gd name="T3" fmla="*/ 4 h 106"/>
                  <a:gd name="T4" fmla="*/ 105 w 146"/>
                  <a:gd name="T5" fmla="*/ 0 h 106"/>
                  <a:gd name="T6" fmla="*/ 111 w 146"/>
                  <a:gd name="T7" fmla="*/ 8 h 106"/>
                  <a:gd name="T8" fmla="*/ 111 w 146"/>
                  <a:gd name="T9" fmla="*/ 15 h 106"/>
                  <a:gd name="T10" fmla="*/ 105 w 146"/>
                  <a:gd name="T11" fmla="*/ 21 h 106"/>
                  <a:gd name="T12" fmla="*/ 107 w 146"/>
                  <a:gd name="T13" fmla="*/ 29 h 106"/>
                  <a:gd name="T14" fmla="*/ 127 w 146"/>
                  <a:gd name="T15" fmla="*/ 50 h 106"/>
                  <a:gd name="T16" fmla="*/ 128 w 146"/>
                  <a:gd name="T17" fmla="*/ 63 h 106"/>
                  <a:gd name="T18" fmla="*/ 132 w 146"/>
                  <a:gd name="T19" fmla="*/ 77 h 106"/>
                  <a:gd name="T20" fmla="*/ 146 w 146"/>
                  <a:gd name="T21" fmla="*/ 90 h 106"/>
                  <a:gd name="T22" fmla="*/ 36 w 146"/>
                  <a:gd name="T23" fmla="*/ 94 h 106"/>
                  <a:gd name="T24" fmla="*/ 38 w 146"/>
                  <a:gd name="T25" fmla="*/ 104 h 106"/>
                  <a:gd name="T26" fmla="*/ 4 w 146"/>
                  <a:gd name="T2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106">
                    <a:moveTo>
                      <a:pt x="4" y="106"/>
                    </a:moveTo>
                    <a:lnTo>
                      <a:pt x="0" y="4"/>
                    </a:lnTo>
                    <a:lnTo>
                      <a:pt x="105" y="0"/>
                    </a:lnTo>
                    <a:lnTo>
                      <a:pt x="111" y="8"/>
                    </a:lnTo>
                    <a:lnTo>
                      <a:pt x="111" y="15"/>
                    </a:lnTo>
                    <a:lnTo>
                      <a:pt x="105" y="21"/>
                    </a:lnTo>
                    <a:lnTo>
                      <a:pt x="107" y="29"/>
                    </a:lnTo>
                    <a:lnTo>
                      <a:pt x="127" y="50"/>
                    </a:lnTo>
                    <a:lnTo>
                      <a:pt x="128" y="63"/>
                    </a:lnTo>
                    <a:lnTo>
                      <a:pt x="132" y="77"/>
                    </a:lnTo>
                    <a:lnTo>
                      <a:pt x="146" y="90"/>
                    </a:lnTo>
                    <a:lnTo>
                      <a:pt x="36" y="94"/>
                    </a:lnTo>
                    <a:lnTo>
                      <a:pt x="38" y="104"/>
                    </a:lnTo>
                    <a:lnTo>
                      <a:pt x="4"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8" name="Freeform 1751"/>
              <p:cNvSpPr>
                <a:spLocks/>
              </p:cNvSpPr>
              <p:nvPr/>
            </p:nvSpPr>
            <p:spPr bwMode="auto">
              <a:xfrm>
                <a:off x="16406" y="12407"/>
                <a:ext cx="111" cy="116"/>
              </a:xfrm>
              <a:custGeom>
                <a:avLst/>
                <a:gdLst>
                  <a:gd name="T0" fmla="*/ 11 w 111"/>
                  <a:gd name="T1" fmla="*/ 116 h 116"/>
                  <a:gd name="T2" fmla="*/ 0 w 111"/>
                  <a:gd name="T3" fmla="*/ 10 h 116"/>
                  <a:gd name="T4" fmla="*/ 23 w 111"/>
                  <a:gd name="T5" fmla="*/ 8 h 116"/>
                  <a:gd name="T6" fmla="*/ 103 w 111"/>
                  <a:gd name="T7" fmla="*/ 0 h 116"/>
                  <a:gd name="T8" fmla="*/ 105 w 111"/>
                  <a:gd name="T9" fmla="*/ 18 h 116"/>
                  <a:gd name="T10" fmla="*/ 101 w 111"/>
                  <a:gd name="T11" fmla="*/ 18 h 116"/>
                  <a:gd name="T12" fmla="*/ 109 w 111"/>
                  <a:gd name="T13" fmla="*/ 81 h 116"/>
                  <a:gd name="T14" fmla="*/ 111 w 111"/>
                  <a:gd name="T15" fmla="*/ 104 h 116"/>
                  <a:gd name="T16" fmla="*/ 32 w 111"/>
                  <a:gd name="T17" fmla="*/ 114 h 116"/>
                  <a:gd name="T18" fmla="*/ 11 w 111"/>
                  <a:gd name="T1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16">
                    <a:moveTo>
                      <a:pt x="11" y="116"/>
                    </a:moveTo>
                    <a:lnTo>
                      <a:pt x="0" y="10"/>
                    </a:lnTo>
                    <a:lnTo>
                      <a:pt x="23" y="8"/>
                    </a:lnTo>
                    <a:lnTo>
                      <a:pt x="103" y="0"/>
                    </a:lnTo>
                    <a:lnTo>
                      <a:pt x="105" y="18"/>
                    </a:lnTo>
                    <a:lnTo>
                      <a:pt x="101" y="18"/>
                    </a:lnTo>
                    <a:lnTo>
                      <a:pt x="109" y="81"/>
                    </a:lnTo>
                    <a:lnTo>
                      <a:pt x="111" y="104"/>
                    </a:lnTo>
                    <a:lnTo>
                      <a:pt x="32" y="114"/>
                    </a:lnTo>
                    <a:lnTo>
                      <a:pt x="11"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89" name="Freeform 1752"/>
              <p:cNvSpPr>
                <a:spLocks/>
              </p:cNvSpPr>
              <p:nvPr/>
            </p:nvSpPr>
            <p:spPr bwMode="auto">
              <a:xfrm>
                <a:off x="16308" y="12417"/>
                <a:ext cx="109" cy="123"/>
              </a:xfrm>
              <a:custGeom>
                <a:avLst/>
                <a:gdLst>
                  <a:gd name="T0" fmla="*/ 27 w 109"/>
                  <a:gd name="T1" fmla="*/ 123 h 123"/>
                  <a:gd name="T2" fmla="*/ 29 w 109"/>
                  <a:gd name="T3" fmla="*/ 115 h 123"/>
                  <a:gd name="T4" fmla="*/ 13 w 109"/>
                  <a:gd name="T5" fmla="*/ 115 h 123"/>
                  <a:gd name="T6" fmla="*/ 4 w 109"/>
                  <a:gd name="T7" fmla="*/ 29 h 123"/>
                  <a:gd name="T8" fmla="*/ 2 w 109"/>
                  <a:gd name="T9" fmla="*/ 31 h 123"/>
                  <a:gd name="T10" fmla="*/ 0 w 109"/>
                  <a:gd name="T11" fmla="*/ 10 h 123"/>
                  <a:gd name="T12" fmla="*/ 98 w 109"/>
                  <a:gd name="T13" fmla="*/ 0 h 123"/>
                  <a:gd name="T14" fmla="*/ 109 w 109"/>
                  <a:gd name="T15" fmla="*/ 106 h 123"/>
                  <a:gd name="T16" fmla="*/ 73 w 109"/>
                  <a:gd name="T17" fmla="*/ 109 h 123"/>
                  <a:gd name="T18" fmla="*/ 75 w 109"/>
                  <a:gd name="T19" fmla="*/ 117 h 123"/>
                  <a:gd name="T20" fmla="*/ 27 w 109"/>
                  <a:gd name="T21"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23">
                    <a:moveTo>
                      <a:pt x="27" y="123"/>
                    </a:moveTo>
                    <a:lnTo>
                      <a:pt x="29" y="115"/>
                    </a:lnTo>
                    <a:lnTo>
                      <a:pt x="13" y="115"/>
                    </a:lnTo>
                    <a:lnTo>
                      <a:pt x="4" y="29"/>
                    </a:lnTo>
                    <a:lnTo>
                      <a:pt x="2" y="31"/>
                    </a:lnTo>
                    <a:lnTo>
                      <a:pt x="0" y="10"/>
                    </a:lnTo>
                    <a:lnTo>
                      <a:pt x="98" y="0"/>
                    </a:lnTo>
                    <a:lnTo>
                      <a:pt x="109" y="106"/>
                    </a:lnTo>
                    <a:lnTo>
                      <a:pt x="73" y="109"/>
                    </a:lnTo>
                    <a:lnTo>
                      <a:pt x="75" y="117"/>
                    </a:lnTo>
                    <a:lnTo>
                      <a:pt x="27"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0" name="Freeform 1753"/>
              <p:cNvSpPr>
                <a:spLocks/>
              </p:cNvSpPr>
              <p:nvPr/>
            </p:nvSpPr>
            <p:spPr bwMode="auto">
              <a:xfrm>
                <a:off x="11245" y="12417"/>
                <a:ext cx="82" cy="75"/>
              </a:xfrm>
              <a:custGeom>
                <a:avLst/>
                <a:gdLst>
                  <a:gd name="T0" fmla="*/ 75 w 82"/>
                  <a:gd name="T1" fmla="*/ 75 h 75"/>
                  <a:gd name="T2" fmla="*/ 53 w 82"/>
                  <a:gd name="T3" fmla="*/ 69 h 75"/>
                  <a:gd name="T4" fmla="*/ 32 w 82"/>
                  <a:gd name="T5" fmla="*/ 54 h 75"/>
                  <a:gd name="T6" fmla="*/ 28 w 82"/>
                  <a:gd name="T7" fmla="*/ 48 h 75"/>
                  <a:gd name="T8" fmla="*/ 30 w 82"/>
                  <a:gd name="T9" fmla="*/ 42 h 75"/>
                  <a:gd name="T10" fmla="*/ 25 w 82"/>
                  <a:gd name="T11" fmla="*/ 42 h 75"/>
                  <a:gd name="T12" fmla="*/ 13 w 82"/>
                  <a:gd name="T13" fmla="*/ 35 h 75"/>
                  <a:gd name="T14" fmla="*/ 0 w 82"/>
                  <a:gd name="T15" fmla="*/ 31 h 75"/>
                  <a:gd name="T16" fmla="*/ 0 w 82"/>
                  <a:gd name="T17" fmla="*/ 15 h 75"/>
                  <a:gd name="T18" fmla="*/ 4 w 82"/>
                  <a:gd name="T19" fmla="*/ 0 h 75"/>
                  <a:gd name="T20" fmla="*/ 82 w 82"/>
                  <a:gd name="T21" fmla="*/ 10 h 75"/>
                  <a:gd name="T22" fmla="*/ 82 w 82"/>
                  <a:gd name="T23" fmla="*/ 17 h 75"/>
                  <a:gd name="T24" fmla="*/ 75 w 82"/>
                  <a:gd name="T2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75">
                    <a:moveTo>
                      <a:pt x="75" y="75"/>
                    </a:moveTo>
                    <a:lnTo>
                      <a:pt x="53" y="69"/>
                    </a:lnTo>
                    <a:lnTo>
                      <a:pt x="32" y="54"/>
                    </a:lnTo>
                    <a:lnTo>
                      <a:pt x="28" y="48"/>
                    </a:lnTo>
                    <a:lnTo>
                      <a:pt x="30" y="42"/>
                    </a:lnTo>
                    <a:lnTo>
                      <a:pt x="25" y="42"/>
                    </a:lnTo>
                    <a:lnTo>
                      <a:pt x="13" y="35"/>
                    </a:lnTo>
                    <a:lnTo>
                      <a:pt x="0" y="31"/>
                    </a:lnTo>
                    <a:lnTo>
                      <a:pt x="0" y="15"/>
                    </a:lnTo>
                    <a:lnTo>
                      <a:pt x="4" y="0"/>
                    </a:lnTo>
                    <a:lnTo>
                      <a:pt x="82" y="10"/>
                    </a:lnTo>
                    <a:lnTo>
                      <a:pt x="82" y="17"/>
                    </a:lnTo>
                    <a:lnTo>
                      <a:pt x="75"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1" name="Freeform 1754"/>
              <p:cNvSpPr>
                <a:spLocks/>
              </p:cNvSpPr>
              <p:nvPr/>
            </p:nvSpPr>
            <p:spPr bwMode="auto">
              <a:xfrm>
                <a:off x="16813" y="12369"/>
                <a:ext cx="65" cy="133"/>
              </a:xfrm>
              <a:custGeom>
                <a:avLst/>
                <a:gdLst>
                  <a:gd name="T0" fmla="*/ 65 w 65"/>
                  <a:gd name="T1" fmla="*/ 127 h 133"/>
                  <a:gd name="T2" fmla="*/ 13 w 65"/>
                  <a:gd name="T3" fmla="*/ 133 h 133"/>
                  <a:gd name="T4" fmla="*/ 7 w 65"/>
                  <a:gd name="T5" fmla="*/ 73 h 133"/>
                  <a:gd name="T6" fmla="*/ 0 w 65"/>
                  <a:gd name="T7" fmla="*/ 10 h 133"/>
                  <a:gd name="T8" fmla="*/ 65 w 65"/>
                  <a:gd name="T9" fmla="*/ 0 h 133"/>
                </a:gdLst>
                <a:ahLst/>
                <a:cxnLst>
                  <a:cxn ang="0">
                    <a:pos x="T0" y="T1"/>
                  </a:cxn>
                  <a:cxn ang="0">
                    <a:pos x="T2" y="T3"/>
                  </a:cxn>
                  <a:cxn ang="0">
                    <a:pos x="T4" y="T5"/>
                  </a:cxn>
                  <a:cxn ang="0">
                    <a:pos x="T6" y="T7"/>
                  </a:cxn>
                  <a:cxn ang="0">
                    <a:pos x="T8" y="T9"/>
                  </a:cxn>
                </a:cxnLst>
                <a:rect l="0" t="0" r="r" b="b"/>
                <a:pathLst>
                  <a:path w="65" h="133">
                    <a:moveTo>
                      <a:pt x="65" y="127"/>
                    </a:moveTo>
                    <a:lnTo>
                      <a:pt x="13" y="133"/>
                    </a:lnTo>
                    <a:lnTo>
                      <a:pt x="7" y="73"/>
                    </a:lnTo>
                    <a:lnTo>
                      <a:pt x="0" y="10"/>
                    </a:lnTo>
                    <a:lnTo>
                      <a:pt x="6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2" name="Freeform 1755"/>
              <p:cNvSpPr>
                <a:spLocks/>
              </p:cNvSpPr>
              <p:nvPr/>
            </p:nvSpPr>
            <p:spPr bwMode="auto">
              <a:xfrm>
                <a:off x="11045" y="12402"/>
                <a:ext cx="167" cy="207"/>
              </a:xfrm>
              <a:custGeom>
                <a:avLst/>
                <a:gdLst>
                  <a:gd name="T0" fmla="*/ 46 w 167"/>
                  <a:gd name="T1" fmla="*/ 196 h 207"/>
                  <a:gd name="T2" fmla="*/ 36 w 167"/>
                  <a:gd name="T3" fmla="*/ 165 h 207"/>
                  <a:gd name="T4" fmla="*/ 36 w 167"/>
                  <a:gd name="T5" fmla="*/ 157 h 207"/>
                  <a:gd name="T6" fmla="*/ 38 w 167"/>
                  <a:gd name="T7" fmla="*/ 153 h 207"/>
                  <a:gd name="T8" fmla="*/ 36 w 167"/>
                  <a:gd name="T9" fmla="*/ 142 h 207"/>
                  <a:gd name="T10" fmla="*/ 40 w 167"/>
                  <a:gd name="T11" fmla="*/ 136 h 207"/>
                  <a:gd name="T12" fmla="*/ 46 w 167"/>
                  <a:gd name="T13" fmla="*/ 142 h 207"/>
                  <a:gd name="T14" fmla="*/ 50 w 167"/>
                  <a:gd name="T15" fmla="*/ 138 h 207"/>
                  <a:gd name="T16" fmla="*/ 52 w 167"/>
                  <a:gd name="T17" fmla="*/ 123 h 207"/>
                  <a:gd name="T18" fmla="*/ 61 w 167"/>
                  <a:gd name="T19" fmla="*/ 115 h 207"/>
                  <a:gd name="T20" fmla="*/ 61 w 167"/>
                  <a:gd name="T21" fmla="*/ 107 h 207"/>
                  <a:gd name="T22" fmla="*/ 58 w 167"/>
                  <a:gd name="T23" fmla="*/ 101 h 207"/>
                  <a:gd name="T24" fmla="*/ 48 w 167"/>
                  <a:gd name="T25" fmla="*/ 96 h 207"/>
                  <a:gd name="T26" fmla="*/ 48 w 167"/>
                  <a:gd name="T27" fmla="*/ 92 h 207"/>
                  <a:gd name="T28" fmla="*/ 42 w 167"/>
                  <a:gd name="T29" fmla="*/ 90 h 207"/>
                  <a:gd name="T30" fmla="*/ 40 w 167"/>
                  <a:gd name="T31" fmla="*/ 84 h 207"/>
                  <a:gd name="T32" fmla="*/ 35 w 167"/>
                  <a:gd name="T33" fmla="*/ 80 h 207"/>
                  <a:gd name="T34" fmla="*/ 23 w 167"/>
                  <a:gd name="T35" fmla="*/ 61 h 207"/>
                  <a:gd name="T36" fmla="*/ 15 w 167"/>
                  <a:gd name="T37" fmla="*/ 57 h 207"/>
                  <a:gd name="T38" fmla="*/ 4 w 167"/>
                  <a:gd name="T39" fmla="*/ 25 h 207"/>
                  <a:gd name="T40" fmla="*/ 4 w 167"/>
                  <a:gd name="T41" fmla="*/ 9 h 207"/>
                  <a:gd name="T42" fmla="*/ 0 w 167"/>
                  <a:gd name="T43" fmla="*/ 0 h 207"/>
                  <a:gd name="T44" fmla="*/ 13 w 167"/>
                  <a:gd name="T45" fmla="*/ 0 h 207"/>
                  <a:gd name="T46" fmla="*/ 17 w 167"/>
                  <a:gd name="T47" fmla="*/ 4 h 207"/>
                  <a:gd name="T48" fmla="*/ 48 w 167"/>
                  <a:gd name="T49" fmla="*/ 7 h 207"/>
                  <a:gd name="T50" fmla="*/ 56 w 167"/>
                  <a:gd name="T51" fmla="*/ 9 h 207"/>
                  <a:gd name="T52" fmla="*/ 67 w 167"/>
                  <a:gd name="T53" fmla="*/ 30 h 207"/>
                  <a:gd name="T54" fmla="*/ 86 w 167"/>
                  <a:gd name="T55" fmla="*/ 40 h 207"/>
                  <a:gd name="T56" fmla="*/ 92 w 167"/>
                  <a:gd name="T57" fmla="*/ 48 h 207"/>
                  <a:gd name="T58" fmla="*/ 96 w 167"/>
                  <a:gd name="T59" fmla="*/ 63 h 207"/>
                  <a:gd name="T60" fmla="*/ 96 w 167"/>
                  <a:gd name="T61" fmla="*/ 78 h 207"/>
                  <a:gd name="T62" fmla="*/ 102 w 167"/>
                  <a:gd name="T63" fmla="*/ 92 h 207"/>
                  <a:gd name="T64" fmla="*/ 117 w 167"/>
                  <a:gd name="T65" fmla="*/ 94 h 207"/>
                  <a:gd name="T66" fmla="*/ 132 w 167"/>
                  <a:gd name="T67" fmla="*/ 94 h 207"/>
                  <a:gd name="T68" fmla="*/ 134 w 167"/>
                  <a:gd name="T69" fmla="*/ 103 h 207"/>
                  <a:gd name="T70" fmla="*/ 138 w 167"/>
                  <a:gd name="T71" fmla="*/ 107 h 207"/>
                  <a:gd name="T72" fmla="*/ 148 w 167"/>
                  <a:gd name="T73" fmla="*/ 109 h 207"/>
                  <a:gd name="T74" fmla="*/ 156 w 167"/>
                  <a:gd name="T75" fmla="*/ 117 h 207"/>
                  <a:gd name="T76" fmla="*/ 167 w 167"/>
                  <a:gd name="T77" fmla="*/ 119 h 207"/>
                  <a:gd name="T78" fmla="*/ 167 w 167"/>
                  <a:gd name="T79" fmla="*/ 130 h 207"/>
                  <a:gd name="T80" fmla="*/ 152 w 167"/>
                  <a:gd name="T81" fmla="*/ 142 h 207"/>
                  <a:gd name="T82" fmla="*/ 154 w 167"/>
                  <a:gd name="T83" fmla="*/ 151 h 207"/>
                  <a:gd name="T84" fmla="*/ 148 w 167"/>
                  <a:gd name="T85" fmla="*/ 155 h 207"/>
                  <a:gd name="T86" fmla="*/ 142 w 167"/>
                  <a:gd name="T87" fmla="*/ 155 h 207"/>
                  <a:gd name="T88" fmla="*/ 140 w 167"/>
                  <a:gd name="T89" fmla="*/ 165 h 207"/>
                  <a:gd name="T90" fmla="*/ 134 w 167"/>
                  <a:gd name="T91" fmla="*/ 165 h 207"/>
                  <a:gd name="T92" fmla="*/ 129 w 167"/>
                  <a:gd name="T93" fmla="*/ 176 h 207"/>
                  <a:gd name="T94" fmla="*/ 121 w 167"/>
                  <a:gd name="T95" fmla="*/ 176 h 207"/>
                  <a:gd name="T96" fmla="*/ 113 w 167"/>
                  <a:gd name="T97" fmla="*/ 182 h 207"/>
                  <a:gd name="T98" fmla="*/ 111 w 167"/>
                  <a:gd name="T99" fmla="*/ 188 h 207"/>
                  <a:gd name="T100" fmla="*/ 90 w 167"/>
                  <a:gd name="T101" fmla="*/ 207 h 207"/>
                  <a:gd name="T102" fmla="*/ 83 w 167"/>
                  <a:gd name="T103" fmla="*/ 207 h 207"/>
                  <a:gd name="T104" fmla="*/ 73 w 167"/>
                  <a:gd name="T105" fmla="*/ 201 h 207"/>
                  <a:gd name="T106" fmla="*/ 63 w 167"/>
                  <a:gd name="T107" fmla="*/ 199 h 207"/>
                  <a:gd name="T108" fmla="*/ 46 w 167"/>
                  <a:gd name="T109" fmla="*/ 19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7" h="207">
                    <a:moveTo>
                      <a:pt x="46" y="196"/>
                    </a:moveTo>
                    <a:lnTo>
                      <a:pt x="36" y="165"/>
                    </a:lnTo>
                    <a:lnTo>
                      <a:pt x="36" y="157"/>
                    </a:lnTo>
                    <a:lnTo>
                      <a:pt x="38" y="153"/>
                    </a:lnTo>
                    <a:lnTo>
                      <a:pt x="36" y="142"/>
                    </a:lnTo>
                    <a:lnTo>
                      <a:pt x="40" y="136"/>
                    </a:lnTo>
                    <a:lnTo>
                      <a:pt x="46" y="142"/>
                    </a:lnTo>
                    <a:lnTo>
                      <a:pt x="50" y="138"/>
                    </a:lnTo>
                    <a:lnTo>
                      <a:pt x="52" y="123"/>
                    </a:lnTo>
                    <a:lnTo>
                      <a:pt x="61" y="115"/>
                    </a:lnTo>
                    <a:lnTo>
                      <a:pt x="61" y="107"/>
                    </a:lnTo>
                    <a:lnTo>
                      <a:pt x="58" y="101"/>
                    </a:lnTo>
                    <a:lnTo>
                      <a:pt x="48" y="96"/>
                    </a:lnTo>
                    <a:lnTo>
                      <a:pt x="48" y="92"/>
                    </a:lnTo>
                    <a:lnTo>
                      <a:pt x="42" y="90"/>
                    </a:lnTo>
                    <a:lnTo>
                      <a:pt x="40" y="84"/>
                    </a:lnTo>
                    <a:lnTo>
                      <a:pt x="35" y="80"/>
                    </a:lnTo>
                    <a:lnTo>
                      <a:pt x="23" y="61"/>
                    </a:lnTo>
                    <a:lnTo>
                      <a:pt x="15" y="57"/>
                    </a:lnTo>
                    <a:lnTo>
                      <a:pt x="4" y="25"/>
                    </a:lnTo>
                    <a:lnTo>
                      <a:pt x="4" y="9"/>
                    </a:lnTo>
                    <a:lnTo>
                      <a:pt x="0" y="0"/>
                    </a:lnTo>
                    <a:lnTo>
                      <a:pt x="13" y="0"/>
                    </a:lnTo>
                    <a:lnTo>
                      <a:pt x="17" y="4"/>
                    </a:lnTo>
                    <a:lnTo>
                      <a:pt x="48" y="7"/>
                    </a:lnTo>
                    <a:lnTo>
                      <a:pt x="56" y="9"/>
                    </a:lnTo>
                    <a:lnTo>
                      <a:pt x="67" y="30"/>
                    </a:lnTo>
                    <a:lnTo>
                      <a:pt x="86" y="40"/>
                    </a:lnTo>
                    <a:lnTo>
                      <a:pt x="92" y="48"/>
                    </a:lnTo>
                    <a:lnTo>
                      <a:pt x="96" y="63"/>
                    </a:lnTo>
                    <a:lnTo>
                      <a:pt x="96" y="78"/>
                    </a:lnTo>
                    <a:lnTo>
                      <a:pt x="102" y="92"/>
                    </a:lnTo>
                    <a:lnTo>
                      <a:pt x="117" y="94"/>
                    </a:lnTo>
                    <a:lnTo>
                      <a:pt x="132" y="94"/>
                    </a:lnTo>
                    <a:lnTo>
                      <a:pt x="134" y="103"/>
                    </a:lnTo>
                    <a:lnTo>
                      <a:pt x="138" y="107"/>
                    </a:lnTo>
                    <a:lnTo>
                      <a:pt x="148" y="109"/>
                    </a:lnTo>
                    <a:lnTo>
                      <a:pt x="156" y="117"/>
                    </a:lnTo>
                    <a:lnTo>
                      <a:pt x="167" y="119"/>
                    </a:lnTo>
                    <a:lnTo>
                      <a:pt x="167" y="130"/>
                    </a:lnTo>
                    <a:lnTo>
                      <a:pt x="152" y="142"/>
                    </a:lnTo>
                    <a:lnTo>
                      <a:pt x="154" y="151"/>
                    </a:lnTo>
                    <a:lnTo>
                      <a:pt x="148" y="155"/>
                    </a:lnTo>
                    <a:lnTo>
                      <a:pt x="142" y="155"/>
                    </a:lnTo>
                    <a:lnTo>
                      <a:pt x="140" y="165"/>
                    </a:lnTo>
                    <a:lnTo>
                      <a:pt x="134" y="165"/>
                    </a:lnTo>
                    <a:lnTo>
                      <a:pt x="129" y="176"/>
                    </a:lnTo>
                    <a:lnTo>
                      <a:pt x="121" y="176"/>
                    </a:lnTo>
                    <a:lnTo>
                      <a:pt x="113" y="182"/>
                    </a:lnTo>
                    <a:lnTo>
                      <a:pt x="111" y="188"/>
                    </a:lnTo>
                    <a:lnTo>
                      <a:pt x="90" y="207"/>
                    </a:lnTo>
                    <a:lnTo>
                      <a:pt x="83" y="207"/>
                    </a:lnTo>
                    <a:lnTo>
                      <a:pt x="73" y="201"/>
                    </a:lnTo>
                    <a:lnTo>
                      <a:pt x="63" y="199"/>
                    </a:lnTo>
                    <a:lnTo>
                      <a:pt x="46"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3" name="Freeform 1756"/>
              <p:cNvSpPr>
                <a:spLocks/>
              </p:cNvSpPr>
              <p:nvPr/>
            </p:nvSpPr>
            <p:spPr bwMode="auto">
              <a:xfrm>
                <a:off x="10845" y="12382"/>
                <a:ext cx="261" cy="223"/>
              </a:xfrm>
              <a:custGeom>
                <a:avLst/>
                <a:gdLst>
                  <a:gd name="T0" fmla="*/ 0 w 261"/>
                  <a:gd name="T1" fmla="*/ 196 h 223"/>
                  <a:gd name="T2" fmla="*/ 27 w 261"/>
                  <a:gd name="T3" fmla="*/ 0 h 223"/>
                  <a:gd name="T4" fmla="*/ 44 w 261"/>
                  <a:gd name="T5" fmla="*/ 2 h 223"/>
                  <a:gd name="T6" fmla="*/ 150 w 261"/>
                  <a:gd name="T7" fmla="*/ 12 h 223"/>
                  <a:gd name="T8" fmla="*/ 200 w 261"/>
                  <a:gd name="T9" fmla="*/ 20 h 223"/>
                  <a:gd name="T10" fmla="*/ 204 w 261"/>
                  <a:gd name="T11" fmla="*/ 29 h 223"/>
                  <a:gd name="T12" fmla="*/ 204 w 261"/>
                  <a:gd name="T13" fmla="*/ 45 h 223"/>
                  <a:gd name="T14" fmla="*/ 215 w 261"/>
                  <a:gd name="T15" fmla="*/ 77 h 223"/>
                  <a:gd name="T16" fmla="*/ 223 w 261"/>
                  <a:gd name="T17" fmla="*/ 81 h 223"/>
                  <a:gd name="T18" fmla="*/ 235 w 261"/>
                  <a:gd name="T19" fmla="*/ 100 h 223"/>
                  <a:gd name="T20" fmla="*/ 240 w 261"/>
                  <a:gd name="T21" fmla="*/ 104 h 223"/>
                  <a:gd name="T22" fmla="*/ 242 w 261"/>
                  <a:gd name="T23" fmla="*/ 110 h 223"/>
                  <a:gd name="T24" fmla="*/ 248 w 261"/>
                  <a:gd name="T25" fmla="*/ 112 h 223"/>
                  <a:gd name="T26" fmla="*/ 248 w 261"/>
                  <a:gd name="T27" fmla="*/ 116 h 223"/>
                  <a:gd name="T28" fmla="*/ 258 w 261"/>
                  <a:gd name="T29" fmla="*/ 121 h 223"/>
                  <a:gd name="T30" fmla="*/ 261 w 261"/>
                  <a:gd name="T31" fmla="*/ 127 h 223"/>
                  <a:gd name="T32" fmla="*/ 261 w 261"/>
                  <a:gd name="T33" fmla="*/ 135 h 223"/>
                  <a:gd name="T34" fmla="*/ 252 w 261"/>
                  <a:gd name="T35" fmla="*/ 143 h 223"/>
                  <a:gd name="T36" fmla="*/ 250 w 261"/>
                  <a:gd name="T37" fmla="*/ 158 h 223"/>
                  <a:gd name="T38" fmla="*/ 246 w 261"/>
                  <a:gd name="T39" fmla="*/ 162 h 223"/>
                  <a:gd name="T40" fmla="*/ 240 w 261"/>
                  <a:gd name="T41" fmla="*/ 156 h 223"/>
                  <a:gd name="T42" fmla="*/ 236 w 261"/>
                  <a:gd name="T43" fmla="*/ 162 h 223"/>
                  <a:gd name="T44" fmla="*/ 238 w 261"/>
                  <a:gd name="T45" fmla="*/ 173 h 223"/>
                  <a:gd name="T46" fmla="*/ 236 w 261"/>
                  <a:gd name="T47" fmla="*/ 177 h 223"/>
                  <a:gd name="T48" fmla="*/ 236 w 261"/>
                  <a:gd name="T49" fmla="*/ 185 h 223"/>
                  <a:gd name="T50" fmla="*/ 246 w 261"/>
                  <a:gd name="T51" fmla="*/ 216 h 223"/>
                  <a:gd name="T52" fmla="*/ 219 w 261"/>
                  <a:gd name="T53" fmla="*/ 223 h 223"/>
                  <a:gd name="T54" fmla="*/ 202 w 261"/>
                  <a:gd name="T55" fmla="*/ 219 h 223"/>
                  <a:gd name="T56" fmla="*/ 194 w 261"/>
                  <a:gd name="T57" fmla="*/ 212 h 223"/>
                  <a:gd name="T58" fmla="*/ 188 w 261"/>
                  <a:gd name="T59" fmla="*/ 214 h 223"/>
                  <a:gd name="T60" fmla="*/ 183 w 261"/>
                  <a:gd name="T61" fmla="*/ 217 h 223"/>
                  <a:gd name="T62" fmla="*/ 0 w 261"/>
                  <a:gd name="T63" fmla="*/ 19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1" h="223">
                    <a:moveTo>
                      <a:pt x="0" y="196"/>
                    </a:moveTo>
                    <a:lnTo>
                      <a:pt x="27" y="0"/>
                    </a:lnTo>
                    <a:lnTo>
                      <a:pt x="44" y="2"/>
                    </a:lnTo>
                    <a:lnTo>
                      <a:pt x="150" y="12"/>
                    </a:lnTo>
                    <a:lnTo>
                      <a:pt x="200" y="20"/>
                    </a:lnTo>
                    <a:lnTo>
                      <a:pt x="204" y="29"/>
                    </a:lnTo>
                    <a:lnTo>
                      <a:pt x="204" y="45"/>
                    </a:lnTo>
                    <a:lnTo>
                      <a:pt x="215" y="77"/>
                    </a:lnTo>
                    <a:lnTo>
                      <a:pt x="223" y="81"/>
                    </a:lnTo>
                    <a:lnTo>
                      <a:pt x="235" y="100"/>
                    </a:lnTo>
                    <a:lnTo>
                      <a:pt x="240" y="104"/>
                    </a:lnTo>
                    <a:lnTo>
                      <a:pt x="242" y="110"/>
                    </a:lnTo>
                    <a:lnTo>
                      <a:pt x="248" y="112"/>
                    </a:lnTo>
                    <a:lnTo>
                      <a:pt x="248" y="116"/>
                    </a:lnTo>
                    <a:lnTo>
                      <a:pt x="258" y="121"/>
                    </a:lnTo>
                    <a:lnTo>
                      <a:pt x="261" y="127"/>
                    </a:lnTo>
                    <a:lnTo>
                      <a:pt x="261" y="135"/>
                    </a:lnTo>
                    <a:lnTo>
                      <a:pt x="252" y="143"/>
                    </a:lnTo>
                    <a:lnTo>
                      <a:pt x="250" y="158"/>
                    </a:lnTo>
                    <a:lnTo>
                      <a:pt x="246" y="162"/>
                    </a:lnTo>
                    <a:lnTo>
                      <a:pt x="240" y="156"/>
                    </a:lnTo>
                    <a:lnTo>
                      <a:pt x="236" y="162"/>
                    </a:lnTo>
                    <a:lnTo>
                      <a:pt x="238" y="173"/>
                    </a:lnTo>
                    <a:lnTo>
                      <a:pt x="236" y="177"/>
                    </a:lnTo>
                    <a:lnTo>
                      <a:pt x="236" y="185"/>
                    </a:lnTo>
                    <a:lnTo>
                      <a:pt x="246" y="216"/>
                    </a:lnTo>
                    <a:lnTo>
                      <a:pt x="219" y="223"/>
                    </a:lnTo>
                    <a:lnTo>
                      <a:pt x="202" y="219"/>
                    </a:lnTo>
                    <a:lnTo>
                      <a:pt x="194" y="212"/>
                    </a:lnTo>
                    <a:lnTo>
                      <a:pt x="188" y="214"/>
                    </a:lnTo>
                    <a:lnTo>
                      <a:pt x="183" y="217"/>
                    </a:lnTo>
                    <a:lnTo>
                      <a:pt x="0"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4" name="Freeform 1757"/>
              <p:cNvSpPr>
                <a:spLocks/>
              </p:cNvSpPr>
              <p:nvPr/>
            </p:nvSpPr>
            <p:spPr bwMode="auto">
              <a:xfrm>
                <a:off x="11298" y="12434"/>
                <a:ext cx="118" cy="277"/>
              </a:xfrm>
              <a:custGeom>
                <a:avLst/>
                <a:gdLst>
                  <a:gd name="T0" fmla="*/ 14 w 118"/>
                  <a:gd name="T1" fmla="*/ 121 h 277"/>
                  <a:gd name="T2" fmla="*/ 22 w 118"/>
                  <a:gd name="T3" fmla="*/ 58 h 277"/>
                  <a:gd name="T4" fmla="*/ 29 w 118"/>
                  <a:gd name="T5" fmla="*/ 0 h 277"/>
                  <a:gd name="T6" fmla="*/ 87 w 118"/>
                  <a:gd name="T7" fmla="*/ 4 h 277"/>
                  <a:gd name="T8" fmla="*/ 85 w 118"/>
                  <a:gd name="T9" fmla="*/ 12 h 277"/>
                  <a:gd name="T10" fmla="*/ 108 w 118"/>
                  <a:gd name="T11" fmla="*/ 10 h 277"/>
                  <a:gd name="T12" fmla="*/ 118 w 118"/>
                  <a:gd name="T13" fmla="*/ 8 h 277"/>
                  <a:gd name="T14" fmla="*/ 114 w 118"/>
                  <a:gd name="T15" fmla="*/ 50 h 277"/>
                  <a:gd name="T16" fmla="*/ 112 w 118"/>
                  <a:gd name="T17" fmla="*/ 50 h 277"/>
                  <a:gd name="T18" fmla="*/ 110 w 118"/>
                  <a:gd name="T19" fmla="*/ 52 h 277"/>
                  <a:gd name="T20" fmla="*/ 114 w 118"/>
                  <a:gd name="T21" fmla="*/ 54 h 277"/>
                  <a:gd name="T22" fmla="*/ 110 w 118"/>
                  <a:gd name="T23" fmla="*/ 94 h 277"/>
                  <a:gd name="T24" fmla="*/ 102 w 118"/>
                  <a:gd name="T25" fmla="*/ 92 h 277"/>
                  <a:gd name="T26" fmla="*/ 106 w 118"/>
                  <a:gd name="T27" fmla="*/ 100 h 277"/>
                  <a:gd name="T28" fmla="*/ 93 w 118"/>
                  <a:gd name="T29" fmla="*/ 102 h 277"/>
                  <a:gd name="T30" fmla="*/ 95 w 118"/>
                  <a:gd name="T31" fmla="*/ 110 h 277"/>
                  <a:gd name="T32" fmla="*/ 110 w 118"/>
                  <a:gd name="T33" fmla="*/ 104 h 277"/>
                  <a:gd name="T34" fmla="*/ 108 w 118"/>
                  <a:gd name="T35" fmla="*/ 131 h 277"/>
                  <a:gd name="T36" fmla="*/ 100 w 118"/>
                  <a:gd name="T37" fmla="*/ 139 h 277"/>
                  <a:gd name="T38" fmla="*/ 95 w 118"/>
                  <a:gd name="T39" fmla="*/ 154 h 277"/>
                  <a:gd name="T40" fmla="*/ 81 w 118"/>
                  <a:gd name="T41" fmla="*/ 160 h 277"/>
                  <a:gd name="T42" fmla="*/ 85 w 118"/>
                  <a:gd name="T43" fmla="*/ 173 h 277"/>
                  <a:gd name="T44" fmla="*/ 73 w 118"/>
                  <a:gd name="T45" fmla="*/ 185 h 277"/>
                  <a:gd name="T46" fmla="*/ 71 w 118"/>
                  <a:gd name="T47" fmla="*/ 198 h 277"/>
                  <a:gd name="T48" fmla="*/ 54 w 118"/>
                  <a:gd name="T49" fmla="*/ 233 h 277"/>
                  <a:gd name="T50" fmla="*/ 43 w 118"/>
                  <a:gd name="T51" fmla="*/ 240 h 277"/>
                  <a:gd name="T52" fmla="*/ 37 w 118"/>
                  <a:gd name="T53" fmla="*/ 252 h 277"/>
                  <a:gd name="T54" fmla="*/ 20 w 118"/>
                  <a:gd name="T55" fmla="*/ 271 h 277"/>
                  <a:gd name="T56" fmla="*/ 18 w 118"/>
                  <a:gd name="T57" fmla="*/ 277 h 277"/>
                  <a:gd name="T58" fmla="*/ 0 w 118"/>
                  <a:gd name="T59" fmla="*/ 275 h 277"/>
                  <a:gd name="T60" fmla="*/ 14 w 118"/>
                  <a:gd name="T61" fmla="*/ 12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277">
                    <a:moveTo>
                      <a:pt x="14" y="121"/>
                    </a:moveTo>
                    <a:lnTo>
                      <a:pt x="22" y="58"/>
                    </a:lnTo>
                    <a:lnTo>
                      <a:pt x="29" y="0"/>
                    </a:lnTo>
                    <a:lnTo>
                      <a:pt x="87" y="4"/>
                    </a:lnTo>
                    <a:lnTo>
                      <a:pt x="85" y="12"/>
                    </a:lnTo>
                    <a:lnTo>
                      <a:pt x="108" y="10"/>
                    </a:lnTo>
                    <a:lnTo>
                      <a:pt x="118" y="8"/>
                    </a:lnTo>
                    <a:lnTo>
                      <a:pt x="114" y="50"/>
                    </a:lnTo>
                    <a:lnTo>
                      <a:pt x="112" y="50"/>
                    </a:lnTo>
                    <a:lnTo>
                      <a:pt x="110" y="52"/>
                    </a:lnTo>
                    <a:lnTo>
                      <a:pt x="114" y="54"/>
                    </a:lnTo>
                    <a:lnTo>
                      <a:pt x="110" y="94"/>
                    </a:lnTo>
                    <a:lnTo>
                      <a:pt x="102" y="92"/>
                    </a:lnTo>
                    <a:lnTo>
                      <a:pt x="106" y="100"/>
                    </a:lnTo>
                    <a:lnTo>
                      <a:pt x="93" y="102"/>
                    </a:lnTo>
                    <a:lnTo>
                      <a:pt x="95" y="110"/>
                    </a:lnTo>
                    <a:lnTo>
                      <a:pt x="110" y="104"/>
                    </a:lnTo>
                    <a:lnTo>
                      <a:pt x="108" y="131"/>
                    </a:lnTo>
                    <a:lnTo>
                      <a:pt x="100" y="139"/>
                    </a:lnTo>
                    <a:lnTo>
                      <a:pt x="95" y="154"/>
                    </a:lnTo>
                    <a:lnTo>
                      <a:pt x="81" y="160"/>
                    </a:lnTo>
                    <a:lnTo>
                      <a:pt x="85" y="173"/>
                    </a:lnTo>
                    <a:lnTo>
                      <a:pt x="73" y="185"/>
                    </a:lnTo>
                    <a:lnTo>
                      <a:pt x="71" y="198"/>
                    </a:lnTo>
                    <a:lnTo>
                      <a:pt x="54" y="233"/>
                    </a:lnTo>
                    <a:lnTo>
                      <a:pt x="43" y="240"/>
                    </a:lnTo>
                    <a:lnTo>
                      <a:pt x="37" y="252"/>
                    </a:lnTo>
                    <a:lnTo>
                      <a:pt x="20" y="271"/>
                    </a:lnTo>
                    <a:lnTo>
                      <a:pt x="18" y="277"/>
                    </a:lnTo>
                    <a:lnTo>
                      <a:pt x="0" y="275"/>
                    </a:lnTo>
                    <a:lnTo>
                      <a:pt x="14"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5" name="Freeform 1758"/>
              <p:cNvSpPr>
                <a:spLocks/>
              </p:cNvSpPr>
              <p:nvPr/>
            </p:nvSpPr>
            <p:spPr bwMode="auto">
              <a:xfrm>
                <a:off x="15976" y="12463"/>
                <a:ext cx="126" cy="152"/>
              </a:xfrm>
              <a:custGeom>
                <a:avLst/>
                <a:gdLst>
                  <a:gd name="T0" fmla="*/ 11 w 126"/>
                  <a:gd name="T1" fmla="*/ 152 h 152"/>
                  <a:gd name="T2" fmla="*/ 3 w 126"/>
                  <a:gd name="T3" fmla="*/ 81 h 152"/>
                  <a:gd name="T4" fmla="*/ 0 w 126"/>
                  <a:gd name="T5" fmla="*/ 42 h 152"/>
                  <a:gd name="T6" fmla="*/ 7 w 126"/>
                  <a:gd name="T7" fmla="*/ 42 h 152"/>
                  <a:gd name="T8" fmla="*/ 5 w 126"/>
                  <a:gd name="T9" fmla="*/ 12 h 152"/>
                  <a:gd name="T10" fmla="*/ 90 w 126"/>
                  <a:gd name="T11" fmla="*/ 2 h 152"/>
                  <a:gd name="T12" fmla="*/ 90 w 126"/>
                  <a:gd name="T13" fmla="*/ 8 h 152"/>
                  <a:gd name="T14" fmla="*/ 105 w 126"/>
                  <a:gd name="T15" fmla="*/ 6 h 152"/>
                  <a:gd name="T16" fmla="*/ 101 w 126"/>
                  <a:gd name="T17" fmla="*/ 2 h 152"/>
                  <a:gd name="T18" fmla="*/ 113 w 126"/>
                  <a:gd name="T19" fmla="*/ 0 h 152"/>
                  <a:gd name="T20" fmla="*/ 122 w 126"/>
                  <a:gd name="T21" fmla="*/ 98 h 152"/>
                  <a:gd name="T22" fmla="*/ 126 w 126"/>
                  <a:gd name="T23" fmla="*/ 146 h 152"/>
                  <a:gd name="T24" fmla="*/ 86 w 126"/>
                  <a:gd name="T25" fmla="*/ 148 h 152"/>
                  <a:gd name="T26" fmla="*/ 84 w 126"/>
                  <a:gd name="T27" fmla="*/ 144 h 152"/>
                  <a:gd name="T28" fmla="*/ 11 w 126"/>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52">
                    <a:moveTo>
                      <a:pt x="11" y="152"/>
                    </a:moveTo>
                    <a:lnTo>
                      <a:pt x="3" y="81"/>
                    </a:lnTo>
                    <a:lnTo>
                      <a:pt x="0" y="42"/>
                    </a:lnTo>
                    <a:lnTo>
                      <a:pt x="7" y="42"/>
                    </a:lnTo>
                    <a:lnTo>
                      <a:pt x="5" y="12"/>
                    </a:lnTo>
                    <a:lnTo>
                      <a:pt x="90" y="2"/>
                    </a:lnTo>
                    <a:lnTo>
                      <a:pt x="90" y="8"/>
                    </a:lnTo>
                    <a:lnTo>
                      <a:pt x="105" y="6"/>
                    </a:lnTo>
                    <a:lnTo>
                      <a:pt x="101" y="2"/>
                    </a:lnTo>
                    <a:lnTo>
                      <a:pt x="113" y="0"/>
                    </a:lnTo>
                    <a:lnTo>
                      <a:pt x="122" y="98"/>
                    </a:lnTo>
                    <a:lnTo>
                      <a:pt x="126" y="146"/>
                    </a:lnTo>
                    <a:lnTo>
                      <a:pt x="86" y="148"/>
                    </a:lnTo>
                    <a:lnTo>
                      <a:pt x="84" y="144"/>
                    </a:lnTo>
                    <a:lnTo>
                      <a:pt x="11"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6" name="Freeform 1759"/>
              <p:cNvSpPr>
                <a:spLocks/>
              </p:cNvSpPr>
              <p:nvPr/>
            </p:nvSpPr>
            <p:spPr bwMode="auto">
              <a:xfrm>
                <a:off x="15841" y="12475"/>
                <a:ext cx="142" cy="94"/>
              </a:xfrm>
              <a:custGeom>
                <a:avLst/>
                <a:gdLst>
                  <a:gd name="T0" fmla="*/ 138 w 142"/>
                  <a:gd name="T1" fmla="*/ 69 h 94"/>
                  <a:gd name="T2" fmla="*/ 115 w 142"/>
                  <a:gd name="T3" fmla="*/ 73 h 94"/>
                  <a:gd name="T4" fmla="*/ 115 w 142"/>
                  <a:gd name="T5" fmla="*/ 82 h 94"/>
                  <a:gd name="T6" fmla="*/ 4 w 142"/>
                  <a:gd name="T7" fmla="*/ 94 h 94"/>
                  <a:gd name="T8" fmla="*/ 0 w 142"/>
                  <a:gd name="T9" fmla="*/ 44 h 94"/>
                  <a:gd name="T10" fmla="*/ 2 w 142"/>
                  <a:gd name="T11" fmla="*/ 44 h 94"/>
                  <a:gd name="T12" fmla="*/ 0 w 142"/>
                  <a:gd name="T13" fmla="*/ 11 h 94"/>
                  <a:gd name="T14" fmla="*/ 140 w 142"/>
                  <a:gd name="T15" fmla="*/ 0 h 94"/>
                  <a:gd name="T16" fmla="*/ 142 w 142"/>
                  <a:gd name="T17" fmla="*/ 30 h 94"/>
                  <a:gd name="T18" fmla="*/ 135 w 142"/>
                  <a:gd name="T19" fmla="*/ 30 h 94"/>
                  <a:gd name="T20" fmla="*/ 138 w 142"/>
                  <a:gd name="T21" fmla="*/ 6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94">
                    <a:moveTo>
                      <a:pt x="138" y="69"/>
                    </a:moveTo>
                    <a:lnTo>
                      <a:pt x="115" y="73"/>
                    </a:lnTo>
                    <a:lnTo>
                      <a:pt x="115" y="82"/>
                    </a:lnTo>
                    <a:lnTo>
                      <a:pt x="4" y="94"/>
                    </a:lnTo>
                    <a:lnTo>
                      <a:pt x="0" y="44"/>
                    </a:lnTo>
                    <a:lnTo>
                      <a:pt x="2" y="44"/>
                    </a:lnTo>
                    <a:lnTo>
                      <a:pt x="0" y="11"/>
                    </a:lnTo>
                    <a:lnTo>
                      <a:pt x="140" y="0"/>
                    </a:lnTo>
                    <a:lnTo>
                      <a:pt x="142" y="30"/>
                    </a:lnTo>
                    <a:lnTo>
                      <a:pt x="135" y="30"/>
                    </a:lnTo>
                    <a:lnTo>
                      <a:pt x="138" y="6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7" name="Freeform 1760"/>
              <p:cNvSpPr>
                <a:spLocks/>
              </p:cNvSpPr>
              <p:nvPr/>
            </p:nvSpPr>
            <p:spPr bwMode="auto">
              <a:xfrm>
                <a:off x="15273" y="12517"/>
                <a:ext cx="186" cy="130"/>
              </a:xfrm>
              <a:custGeom>
                <a:avLst/>
                <a:gdLst>
                  <a:gd name="T0" fmla="*/ 127 w 186"/>
                  <a:gd name="T1" fmla="*/ 127 h 130"/>
                  <a:gd name="T2" fmla="*/ 86 w 186"/>
                  <a:gd name="T3" fmla="*/ 130 h 130"/>
                  <a:gd name="T4" fmla="*/ 84 w 186"/>
                  <a:gd name="T5" fmla="*/ 90 h 130"/>
                  <a:gd name="T6" fmla="*/ 73 w 186"/>
                  <a:gd name="T7" fmla="*/ 90 h 130"/>
                  <a:gd name="T8" fmla="*/ 73 w 186"/>
                  <a:gd name="T9" fmla="*/ 81 h 130"/>
                  <a:gd name="T10" fmla="*/ 63 w 186"/>
                  <a:gd name="T11" fmla="*/ 81 h 130"/>
                  <a:gd name="T12" fmla="*/ 61 w 186"/>
                  <a:gd name="T13" fmla="*/ 50 h 130"/>
                  <a:gd name="T14" fmla="*/ 33 w 186"/>
                  <a:gd name="T15" fmla="*/ 52 h 130"/>
                  <a:gd name="T16" fmla="*/ 33 w 186"/>
                  <a:gd name="T17" fmla="*/ 38 h 130"/>
                  <a:gd name="T18" fmla="*/ 0 w 186"/>
                  <a:gd name="T19" fmla="*/ 40 h 130"/>
                  <a:gd name="T20" fmla="*/ 4 w 186"/>
                  <a:gd name="T21" fmla="*/ 34 h 130"/>
                  <a:gd name="T22" fmla="*/ 6 w 186"/>
                  <a:gd name="T23" fmla="*/ 21 h 130"/>
                  <a:gd name="T24" fmla="*/ 4 w 186"/>
                  <a:gd name="T25" fmla="*/ 9 h 130"/>
                  <a:gd name="T26" fmla="*/ 161 w 186"/>
                  <a:gd name="T27" fmla="*/ 0 h 130"/>
                  <a:gd name="T28" fmla="*/ 167 w 186"/>
                  <a:gd name="T29" fmla="*/ 61 h 130"/>
                  <a:gd name="T30" fmla="*/ 186 w 186"/>
                  <a:gd name="T31" fmla="*/ 111 h 130"/>
                  <a:gd name="T32" fmla="*/ 186 w 186"/>
                  <a:gd name="T33" fmla="*/ 123 h 130"/>
                  <a:gd name="T34" fmla="*/ 127 w 186"/>
                  <a:gd name="T35" fmla="*/ 12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30">
                    <a:moveTo>
                      <a:pt x="127" y="127"/>
                    </a:moveTo>
                    <a:lnTo>
                      <a:pt x="86" y="130"/>
                    </a:lnTo>
                    <a:lnTo>
                      <a:pt x="84" y="90"/>
                    </a:lnTo>
                    <a:lnTo>
                      <a:pt x="73" y="90"/>
                    </a:lnTo>
                    <a:lnTo>
                      <a:pt x="73" y="81"/>
                    </a:lnTo>
                    <a:lnTo>
                      <a:pt x="63" y="81"/>
                    </a:lnTo>
                    <a:lnTo>
                      <a:pt x="61" y="50"/>
                    </a:lnTo>
                    <a:lnTo>
                      <a:pt x="33" y="52"/>
                    </a:lnTo>
                    <a:lnTo>
                      <a:pt x="33" y="38"/>
                    </a:lnTo>
                    <a:lnTo>
                      <a:pt x="0" y="40"/>
                    </a:lnTo>
                    <a:lnTo>
                      <a:pt x="4" y="34"/>
                    </a:lnTo>
                    <a:lnTo>
                      <a:pt x="6" y="21"/>
                    </a:lnTo>
                    <a:lnTo>
                      <a:pt x="4" y="9"/>
                    </a:lnTo>
                    <a:lnTo>
                      <a:pt x="161" y="0"/>
                    </a:lnTo>
                    <a:lnTo>
                      <a:pt x="167" y="61"/>
                    </a:lnTo>
                    <a:lnTo>
                      <a:pt x="186" y="111"/>
                    </a:lnTo>
                    <a:lnTo>
                      <a:pt x="186" y="123"/>
                    </a:lnTo>
                    <a:lnTo>
                      <a:pt x="12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8" name="Freeform 1761"/>
              <p:cNvSpPr>
                <a:spLocks/>
              </p:cNvSpPr>
              <p:nvPr/>
            </p:nvSpPr>
            <p:spPr bwMode="auto">
              <a:xfrm>
                <a:off x="16227" y="12446"/>
                <a:ext cx="110" cy="153"/>
              </a:xfrm>
              <a:custGeom>
                <a:avLst/>
                <a:gdLst>
                  <a:gd name="T0" fmla="*/ 6 w 110"/>
                  <a:gd name="T1" fmla="*/ 104 h 153"/>
                  <a:gd name="T2" fmla="*/ 0 w 110"/>
                  <a:gd name="T3" fmla="*/ 9 h 153"/>
                  <a:gd name="T4" fmla="*/ 83 w 110"/>
                  <a:gd name="T5" fmla="*/ 2 h 153"/>
                  <a:gd name="T6" fmla="*/ 85 w 110"/>
                  <a:gd name="T7" fmla="*/ 0 h 153"/>
                  <a:gd name="T8" fmla="*/ 94 w 110"/>
                  <a:gd name="T9" fmla="*/ 86 h 153"/>
                  <a:gd name="T10" fmla="*/ 110 w 110"/>
                  <a:gd name="T11" fmla="*/ 86 h 153"/>
                  <a:gd name="T12" fmla="*/ 108 w 110"/>
                  <a:gd name="T13" fmla="*/ 94 h 153"/>
                  <a:gd name="T14" fmla="*/ 106 w 110"/>
                  <a:gd name="T15" fmla="*/ 121 h 153"/>
                  <a:gd name="T16" fmla="*/ 100 w 110"/>
                  <a:gd name="T17" fmla="*/ 128 h 153"/>
                  <a:gd name="T18" fmla="*/ 102 w 110"/>
                  <a:gd name="T19" fmla="*/ 148 h 153"/>
                  <a:gd name="T20" fmla="*/ 33 w 110"/>
                  <a:gd name="T21" fmla="*/ 153 h 153"/>
                  <a:gd name="T22" fmla="*/ 12 w 110"/>
                  <a:gd name="T23" fmla="*/ 153 h 153"/>
                  <a:gd name="T24" fmla="*/ 6 w 110"/>
                  <a:gd name="T25" fmla="*/ 10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53">
                    <a:moveTo>
                      <a:pt x="6" y="104"/>
                    </a:moveTo>
                    <a:lnTo>
                      <a:pt x="0" y="9"/>
                    </a:lnTo>
                    <a:lnTo>
                      <a:pt x="83" y="2"/>
                    </a:lnTo>
                    <a:lnTo>
                      <a:pt x="85" y="0"/>
                    </a:lnTo>
                    <a:lnTo>
                      <a:pt x="94" y="86"/>
                    </a:lnTo>
                    <a:lnTo>
                      <a:pt x="110" y="86"/>
                    </a:lnTo>
                    <a:lnTo>
                      <a:pt x="108" y="94"/>
                    </a:lnTo>
                    <a:lnTo>
                      <a:pt x="106" y="121"/>
                    </a:lnTo>
                    <a:lnTo>
                      <a:pt x="100" y="128"/>
                    </a:lnTo>
                    <a:lnTo>
                      <a:pt x="102" y="148"/>
                    </a:lnTo>
                    <a:lnTo>
                      <a:pt x="33" y="153"/>
                    </a:lnTo>
                    <a:lnTo>
                      <a:pt x="12" y="153"/>
                    </a:lnTo>
                    <a:lnTo>
                      <a:pt x="6"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99" name="Freeform 1762"/>
              <p:cNvSpPr>
                <a:spLocks/>
              </p:cNvSpPr>
              <p:nvPr/>
            </p:nvSpPr>
            <p:spPr bwMode="auto">
              <a:xfrm>
                <a:off x="15067" y="12538"/>
                <a:ext cx="217" cy="163"/>
              </a:xfrm>
              <a:custGeom>
                <a:avLst/>
                <a:gdLst>
                  <a:gd name="T0" fmla="*/ 50 w 217"/>
                  <a:gd name="T1" fmla="*/ 96 h 163"/>
                  <a:gd name="T2" fmla="*/ 18 w 217"/>
                  <a:gd name="T3" fmla="*/ 67 h 163"/>
                  <a:gd name="T4" fmla="*/ 4 w 217"/>
                  <a:gd name="T5" fmla="*/ 54 h 163"/>
                  <a:gd name="T6" fmla="*/ 0 w 217"/>
                  <a:gd name="T7" fmla="*/ 40 h 163"/>
                  <a:gd name="T8" fmla="*/ 121 w 217"/>
                  <a:gd name="T9" fmla="*/ 33 h 163"/>
                  <a:gd name="T10" fmla="*/ 119 w 217"/>
                  <a:gd name="T11" fmla="*/ 4 h 163"/>
                  <a:gd name="T12" fmla="*/ 131 w 217"/>
                  <a:gd name="T13" fmla="*/ 6 h 163"/>
                  <a:gd name="T14" fmla="*/ 212 w 217"/>
                  <a:gd name="T15" fmla="*/ 0 h 163"/>
                  <a:gd name="T16" fmla="*/ 210 w 217"/>
                  <a:gd name="T17" fmla="*/ 13 h 163"/>
                  <a:gd name="T18" fmla="*/ 206 w 217"/>
                  <a:gd name="T19" fmla="*/ 19 h 163"/>
                  <a:gd name="T20" fmla="*/ 196 w 217"/>
                  <a:gd name="T21" fmla="*/ 50 h 163"/>
                  <a:gd name="T22" fmla="*/ 198 w 217"/>
                  <a:gd name="T23" fmla="*/ 60 h 163"/>
                  <a:gd name="T24" fmla="*/ 208 w 217"/>
                  <a:gd name="T25" fmla="*/ 71 h 163"/>
                  <a:gd name="T26" fmla="*/ 217 w 217"/>
                  <a:gd name="T27" fmla="*/ 98 h 163"/>
                  <a:gd name="T28" fmla="*/ 215 w 217"/>
                  <a:gd name="T29" fmla="*/ 113 h 163"/>
                  <a:gd name="T30" fmla="*/ 210 w 217"/>
                  <a:gd name="T31" fmla="*/ 152 h 163"/>
                  <a:gd name="T32" fmla="*/ 212 w 217"/>
                  <a:gd name="T33" fmla="*/ 159 h 163"/>
                  <a:gd name="T34" fmla="*/ 121 w 217"/>
                  <a:gd name="T35" fmla="*/ 163 h 163"/>
                  <a:gd name="T36" fmla="*/ 96 w 217"/>
                  <a:gd name="T37" fmla="*/ 148 h 163"/>
                  <a:gd name="T38" fmla="*/ 89 w 217"/>
                  <a:gd name="T39" fmla="*/ 138 h 163"/>
                  <a:gd name="T40" fmla="*/ 81 w 217"/>
                  <a:gd name="T41" fmla="*/ 119 h 163"/>
                  <a:gd name="T42" fmla="*/ 64 w 217"/>
                  <a:gd name="T43" fmla="*/ 111 h 163"/>
                  <a:gd name="T44" fmla="*/ 50 w 217"/>
                  <a:gd name="T45" fmla="*/ 9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7" h="163">
                    <a:moveTo>
                      <a:pt x="50" y="96"/>
                    </a:moveTo>
                    <a:lnTo>
                      <a:pt x="18" y="67"/>
                    </a:lnTo>
                    <a:lnTo>
                      <a:pt x="4" y="54"/>
                    </a:lnTo>
                    <a:lnTo>
                      <a:pt x="0" y="40"/>
                    </a:lnTo>
                    <a:lnTo>
                      <a:pt x="121" y="33"/>
                    </a:lnTo>
                    <a:lnTo>
                      <a:pt x="119" y="4"/>
                    </a:lnTo>
                    <a:lnTo>
                      <a:pt x="131" y="6"/>
                    </a:lnTo>
                    <a:lnTo>
                      <a:pt x="212" y="0"/>
                    </a:lnTo>
                    <a:lnTo>
                      <a:pt x="210" y="13"/>
                    </a:lnTo>
                    <a:lnTo>
                      <a:pt x="206" y="19"/>
                    </a:lnTo>
                    <a:lnTo>
                      <a:pt x="196" y="50"/>
                    </a:lnTo>
                    <a:lnTo>
                      <a:pt x="198" y="60"/>
                    </a:lnTo>
                    <a:lnTo>
                      <a:pt x="208" y="71"/>
                    </a:lnTo>
                    <a:lnTo>
                      <a:pt x="217" y="98"/>
                    </a:lnTo>
                    <a:lnTo>
                      <a:pt x="215" y="113"/>
                    </a:lnTo>
                    <a:lnTo>
                      <a:pt x="210" y="152"/>
                    </a:lnTo>
                    <a:lnTo>
                      <a:pt x="212" y="159"/>
                    </a:lnTo>
                    <a:lnTo>
                      <a:pt x="121" y="163"/>
                    </a:lnTo>
                    <a:lnTo>
                      <a:pt x="96" y="148"/>
                    </a:lnTo>
                    <a:lnTo>
                      <a:pt x="89" y="138"/>
                    </a:lnTo>
                    <a:lnTo>
                      <a:pt x="81" y="119"/>
                    </a:lnTo>
                    <a:lnTo>
                      <a:pt x="64" y="111"/>
                    </a:lnTo>
                    <a:lnTo>
                      <a:pt x="50"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0" name="Freeform 1763"/>
              <p:cNvSpPr>
                <a:spLocks/>
              </p:cNvSpPr>
              <p:nvPr/>
            </p:nvSpPr>
            <p:spPr bwMode="auto">
              <a:xfrm>
                <a:off x="11177" y="12448"/>
                <a:ext cx="143" cy="107"/>
              </a:xfrm>
              <a:custGeom>
                <a:avLst/>
                <a:gdLst>
                  <a:gd name="T0" fmla="*/ 135 w 143"/>
                  <a:gd name="T1" fmla="*/ 107 h 107"/>
                  <a:gd name="T2" fmla="*/ 20 w 143"/>
                  <a:gd name="T3" fmla="*/ 96 h 107"/>
                  <a:gd name="T4" fmla="*/ 35 w 143"/>
                  <a:gd name="T5" fmla="*/ 84 h 107"/>
                  <a:gd name="T6" fmla="*/ 35 w 143"/>
                  <a:gd name="T7" fmla="*/ 73 h 107"/>
                  <a:gd name="T8" fmla="*/ 24 w 143"/>
                  <a:gd name="T9" fmla="*/ 71 h 107"/>
                  <a:gd name="T10" fmla="*/ 16 w 143"/>
                  <a:gd name="T11" fmla="*/ 63 h 107"/>
                  <a:gd name="T12" fmla="*/ 6 w 143"/>
                  <a:gd name="T13" fmla="*/ 61 h 107"/>
                  <a:gd name="T14" fmla="*/ 2 w 143"/>
                  <a:gd name="T15" fmla="*/ 57 h 107"/>
                  <a:gd name="T16" fmla="*/ 0 w 143"/>
                  <a:gd name="T17" fmla="*/ 48 h 107"/>
                  <a:gd name="T18" fmla="*/ 12 w 143"/>
                  <a:gd name="T19" fmla="*/ 29 h 107"/>
                  <a:gd name="T20" fmla="*/ 12 w 143"/>
                  <a:gd name="T21" fmla="*/ 13 h 107"/>
                  <a:gd name="T22" fmla="*/ 18 w 143"/>
                  <a:gd name="T23" fmla="*/ 11 h 107"/>
                  <a:gd name="T24" fmla="*/ 29 w 143"/>
                  <a:gd name="T25" fmla="*/ 15 h 107"/>
                  <a:gd name="T26" fmla="*/ 39 w 143"/>
                  <a:gd name="T27" fmla="*/ 11 h 107"/>
                  <a:gd name="T28" fmla="*/ 48 w 143"/>
                  <a:gd name="T29" fmla="*/ 15 h 107"/>
                  <a:gd name="T30" fmla="*/ 56 w 143"/>
                  <a:gd name="T31" fmla="*/ 11 h 107"/>
                  <a:gd name="T32" fmla="*/ 68 w 143"/>
                  <a:gd name="T33" fmla="*/ 0 h 107"/>
                  <a:gd name="T34" fmla="*/ 81 w 143"/>
                  <a:gd name="T35" fmla="*/ 4 h 107"/>
                  <a:gd name="T36" fmla="*/ 93 w 143"/>
                  <a:gd name="T37" fmla="*/ 11 h 107"/>
                  <a:gd name="T38" fmla="*/ 98 w 143"/>
                  <a:gd name="T39" fmla="*/ 11 h 107"/>
                  <a:gd name="T40" fmla="*/ 96 w 143"/>
                  <a:gd name="T41" fmla="*/ 17 h 107"/>
                  <a:gd name="T42" fmla="*/ 100 w 143"/>
                  <a:gd name="T43" fmla="*/ 23 h 107"/>
                  <a:gd name="T44" fmla="*/ 121 w 143"/>
                  <a:gd name="T45" fmla="*/ 38 h 107"/>
                  <a:gd name="T46" fmla="*/ 143 w 143"/>
                  <a:gd name="T47" fmla="*/ 44 h 107"/>
                  <a:gd name="T48" fmla="*/ 135 w 143"/>
                  <a:gd name="T4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3" h="107">
                    <a:moveTo>
                      <a:pt x="135" y="107"/>
                    </a:moveTo>
                    <a:lnTo>
                      <a:pt x="20" y="96"/>
                    </a:lnTo>
                    <a:lnTo>
                      <a:pt x="35" y="84"/>
                    </a:lnTo>
                    <a:lnTo>
                      <a:pt x="35" y="73"/>
                    </a:lnTo>
                    <a:lnTo>
                      <a:pt x="24" y="71"/>
                    </a:lnTo>
                    <a:lnTo>
                      <a:pt x="16" y="63"/>
                    </a:lnTo>
                    <a:lnTo>
                      <a:pt x="6" y="61"/>
                    </a:lnTo>
                    <a:lnTo>
                      <a:pt x="2" y="57"/>
                    </a:lnTo>
                    <a:lnTo>
                      <a:pt x="0" y="48"/>
                    </a:lnTo>
                    <a:lnTo>
                      <a:pt x="12" y="29"/>
                    </a:lnTo>
                    <a:lnTo>
                      <a:pt x="12" y="13"/>
                    </a:lnTo>
                    <a:lnTo>
                      <a:pt x="18" y="11"/>
                    </a:lnTo>
                    <a:lnTo>
                      <a:pt x="29" y="15"/>
                    </a:lnTo>
                    <a:lnTo>
                      <a:pt x="39" y="11"/>
                    </a:lnTo>
                    <a:lnTo>
                      <a:pt x="48" y="15"/>
                    </a:lnTo>
                    <a:lnTo>
                      <a:pt x="56" y="11"/>
                    </a:lnTo>
                    <a:lnTo>
                      <a:pt x="68" y="0"/>
                    </a:lnTo>
                    <a:lnTo>
                      <a:pt x="81" y="4"/>
                    </a:lnTo>
                    <a:lnTo>
                      <a:pt x="93" y="11"/>
                    </a:lnTo>
                    <a:lnTo>
                      <a:pt x="98" y="11"/>
                    </a:lnTo>
                    <a:lnTo>
                      <a:pt x="96" y="17"/>
                    </a:lnTo>
                    <a:lnTo>
                      <a:pt x="100" y="23"/>
                    </a:lnTo>
                    <a:lnTo>
                      <a:pt x="121" y="38"/>
                    </a:lnTo>
                    <a:lnTo>
                      <a:pt x="143" y="44"/>
                    </a:lnTo>
                    <a:lnTo>
                      <a:pt x="135"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1" name="Freeform 1764"/>
              <p:cNvSpPr>
                <a:spLocks/>
              </p:cNvSpPr>
              <p:nvPr/>
            </p:nvSpPr>
            <p:spPr bwMode="auto">
              <a:xfrm>
                <a:off x="15561" y="12525"/>
                <a:ext cx="144" cy="170"/>
              </a:xfrm>
              <a:custGeom>
                <a:avLst/>
                <a:gdLst>
                  <a:gd name="T0" fmla="*/ 4 w 144"/>
                  <a:gd name="T1" fmla="*/ 107 h 170"/>
                  <a:gd name="T2" fmla="*/ 0 w 144"/>
                  <a:gd name="T3" fmla="*/ 67 h 170"/>
                  <a:gd name="T4" fmla="*/ 13 w 144"/>
                  <a:gd name="T5" fmla="*/ 65 h 170"/>
                  <a:gd name="T6" fmla="*/ 11 w 144"/>
                  <a:gd name="T7" fmla="*/ 51 h 170"/>
                  <a:gd name="T8" fmla="*/ 27 w 144"/>
                  <a:gd name="T9" fmla="*/ 49 h 170"/>
                  <a:gd name="T10" fmla="*/ 25 w 144"/>
                  <a:gd name="T11" fmla="*/ 28 h 170"/>
                  <a:gd name="T12" fmla="*/ 33 w 144"/>
                  <a:gd name="T13" fmla="*/ 30 h 170"/>
                  <a:gd name="T14" fmla="*/ 52 w 144"/>
                  <a:gd name="T15" fmla="*/ 21 h 170"/>
                  <a:gd name="T16" fmla="*/ 65 w 144"/>
                  <a:gd name="T17" fmla="*/ 9 h 170"/>
                  <a:gd name="T18" fmla="*/ 71 w 144"/>
                  <a:gd name="T19" fmla="*/ 0 h 170"/>
                  <a:gd name="T20" fmla="*/ 81 w 144"/>
                  <a:gd name="T21" fmla="*/ 1 h 170"/>
                  <a:gd name="T22" fmla="*/ 88 w 144"/>
                  <a:gd name="T23" fmla="*/ 0 h 170"/>
                  <a:gd name="T24" fmla="*/ 100 w 144"/>
                  <a:gd name="T25" fmla="*/ 3 h 170"/>
                  <a:gd name="T26" fmla="*/ 105 w 144"/>
                  <a:gd name="T27" fmla="*/ 55 h 170"/>
                  <a:gd name="T28" fmla="*/ 136 w 144"/>
                  <a:gd name="T29" fmla="*/ 53 h 170"/>
                  <a:gd name="T30" fmla="*/ 144 w 144"/>
                  <a:gd name="T31" fmla="*/ 161 h 170"/>
                  <a:gd name="T32" fmla="*/ 115 w 144"/>
                  <a:gd name="T33" fmla="*/ 163 h 170"/>
                  <a:gd name="T34" fmla="*/ 8 w 144"/>
                  <a:gd name="T35" fmla="*/ 170 h 170"/>
                  <a:gd name="T36" fmla="*/ 4 w 144"/>
                  <a:gd name="T37" fmla="*/ 107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70">
                    <a:moveTo>
                      <a:pt x="4" y="107"/>
                    </a:moveTo>
                    <a:lnTo>
                      <a:pt x="0" y="67"/>
                    </a:lnTo>
                    <a:lnTo>
                      <a:pt x="13" y="65"/>
                    </a:lnTo>
                    <a:lnTo>
                      <a:pt x="11" y="51"/>
                    </a:lnTo>
                    <a:lnTo>
                      <a:pt x="27" y="49"/>
                    </a:lnTo>
                    <a:lnTo>
                      <a:pt x="25" y="28"/>
                    </a:lnTo>
                    <a:lnTo>
                      <a:pt x="33" y="30"/>
                    </a:lnTo>
                    <a:lnTo>
                      <a:pt x="52" y="21"/>
                    </a:lnTo>
                    <a:lnTo>
                      <a:pt x="65" y="9"/>
                    </a:lnTo>
                    <a:lnTo>
                      <a:pt x="71" y="0"/>
                    </a:lnTo>
                    <a:lnTo>
                      <a:pt x="81" y="1"/>
                    </a:lnTo>
                    <a:lnTo>
                      <a:pt x="88" y="0"/>
                    </a:lnTo>
                    <a:lnTo>
                      <a:pt x="100" y="3"/>
                    </a:lnTo>
                    <a:lnTo>
                      <a:pt x="105" y="55"/>
                    </a:lnTo>
                    <a:lnTo>
                      <a:pt x="136" y="53"/>
                    </a:lnTo>
                    <a:lnTo>
                      <a:pt x="144" y="161"/>
                    </a:lnTo>
                    <a:lnTo>
                      <a:pt x="115" y="163"/>
                    </a:lnTo>
                    <a:lnTo>
                      <a:pt x="8" y="170"/>
                    </a:lnTo>
                    <a:lnTo>
                      <a:pt x="4"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2" name="Freeform 1765"/>
              <p:cNvSpPr>
                <a:spLocks/>
              </p:cNvSpPr>
              <p:nvPr/>
            </p:nvSpPr>
            <p:spPr bwMode="auto">
              <a:xfrm>
                <a:off x="14069" y="12588"/>
                <a:ext cx="133" cy="100"/>
              </a:xfrm>
              <a:custGeom>
                <a:avLst/>
                <a:gdLst>
                  <a:gd name="T0" fmla="*/ 133 w 133"/>
                  <a:gd name="T1" fmla="*/ 98 h 100"/>
                  <a:gd name="T2" fmla="*/ 2 w 133"/>
                  <a:gd name="T3" fmla="*/ 100 h 100"/>
                  <a:gd name="T4" fmla="*/ 0 w 133"/>
                  <a:gd name="T5" fmla="*/ 90 h 100"/>
                  <a:gd name="T6" fmla="*/ 15 w 133"/>
                  <a:gd name="T7" fmla="*/ 81 h 100"/>
                  <a:gd name="T8" fmla="*/ 13 w 133"/>
                  <a:gd name="T9" fmla="*/ 67 h 100"/>
                  <a:gd name="T10" fmla="*/ 21 w 133"/>
                  <a:gd name="T11" fmla="*/ 56 h 100"/>
                  <a:gd name="T12" fmla="*/ 35 w 133"/>
                  <a:gd name="T13" fmla="*/ 46 h 100"/>
                  <a:gd name="T14" fmla="*/ 38 w 133"/>
                  <a:gd name="T15" fmla="*/ 31 h 100"/>
                  <a:gd name="T16" fmla="*/ 42 w 133"/>
                  <a:gd name="T17" fmla="*/ 29 h 100"/>
                  <a:gd name="T18" fmla="*/ 48 w 133"/>
                  <a:gd name="T19" fmla="*/ 31 h 100"/>
                  <a:gd name="T20" fmla="*/ 54 w 133"/>
                  <a:gd name="T21" fmla="*/ 31 h 100"/>
                  <a:gd name="T22" fmla="*/ 61 w 133"/>
                  <a:gd name="T23" fmla="*/ 27 h 100"/>
                  <a:gd name="T24" fmla="*/ 63 w 133"/>
                  <a:gd name="T25" fmla="*/ 21 h 100"/>
                  <a:gd name="T26" fmla="*/ 61 w 133"/>
                  <a:gd name="T27" fmla="*/ 19 h 100"/>
                  <a:gd name="T28" fmla="*/ 50 w 133"/>
                  <a:gd name="T29" fmla="*/ 21 h 100"/>
                  <a:gd name="T30" fmla="*/ 46 w 133"/>
                  <a:gd name="T31" fmla="*/ 15 h 100"/>
                  <a:gd name="T32" fmla="*/ 46 w 133"/>
                  <a:gd name="T33" fmla="*/ 11 h 100"/>
                  <a:gd name="T34" fmla="*/ 56 w 133"/>
                  <a:gd name="T35" fmla="*/ 8 h 100"/>
                  <a:gd name="T36" fmla="*/ 58 w 133"/>
                  <a:gd name="T37" fmla="*/ 0 h 100"/>
                  <a:gd name="T38" fmla="*/ 131 w 133"/>
                  <a:gd name="T39" fmla="*/ 0 h 100"/>
                  <a:gd name="T40" fmla="*/ 133 w 133"/>
                  <a:gd name="T41" fmla="*/ 25 h 100"/>
                  <a:gd name="T42" fmla="*/ 133 w 133"/>
                  <a:gd name="T43"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3" h="100">
                    <a:moveTo>
                      <a:pt x="133" y="98"/>
                    </a:moveTo>
                    <a:lnTo>
                      <a:pt x="2" y="100"/>
                    </a:lnTo>
                    <a:lnTo>
                      <a:pt x="0" y="90"/>
                    </a:lnTo>
                    <a:lnTo>
                      <a:pt x="15" y="81"/>
                    </a:lnTo>
                    <a:lnTo>
                      <a:pt x="13" y="67"/>
                    </a:lnTo>
                    <a:lnTo>
                      <a:pt x="21" y="56"/>
                    </a:lnTo>
                    <a:lnTo>
                      <a:pt x="35" y="46"/>
                    </a:lnTo>
                    <a:lnTo>
                      <a:pt x="38" y="31"/>
                    </a:lnTo>
                    <a:lnTo>
                      <a:pt x="42" y="29"/>
                    </a:lnTo>
                    <a:lnTo>
                      <a:pt x="48" y="31"/>
                    </a:lnTo>
                    <a:lnTo>
                      <a:pt x="54" y="31"/>
                    </a:lnTo>
                    <a:lnTo>
                      <a:pt x="61" y="27"/>
                    </a:lnTo>
                    <a:lnTo>
                      <a:pt x="63" y="21"/>
                    </a:lnTo>
                    <a:lnTo>
                      <a:pt x="61" y="19"/>
                    </a:lnTo>
                    <a:lnTo>
                      <a:pt x="50" y="21"/>
                    </a:lnTo>
                    <a:lnTo>
                      <a:pt x="46" y="15"/>
                    </a:lnTo>
                    <a:lnTo>
                      <a:pt x="46" y="11"/>
                    </a:lnTo>
                    <a:lnTo>
                      <a:pt x="56" y="8"/>
                    </a:lnTo>
                    <a:lnTo>
                      <a:pt x="58" y="0"/>
                    </a:lnTo>
                    <a:lnTo>
                      <a:pt x="131" y="0"/>
                    </a:lnTo>
                    <a:lnTo>
                      <a:pt x="133" y="25"/>
                    </a:lnTo>
                    <a:lnTo>
                      <a:pt x="133"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3" name="Freeform 1766"/>
              <p:cNvSpPr>
                <a:spLocks noEditPoints="1"/>
              </p:cNvSpPr>
              <p:nvPr/>
            </p:nvSpPr>
            <p:spPr bwMode="auto">
              <a:xfrm>
                <a:off x="9983" y="12302"/>
                <a:ext cx="150" cy="138"/>
              </a:xfrm>
              <a:custGeom>
                <a:avLst/>
                <a:gdLst>
                  <a:gd name="T0" fmla="*/ 94 w 150"/>
                  <a:gd name="T1" fmla="*/ 138 h 138"/>
                  <a:gd name="T2" fmla="*/ 0 w 150"/>
                  <a:gd name="T3" fmla="*/ 123 h 138"/>
                  <a:gd name="T4" fmla="*/ 0 w 150"/>
                  <a:gd name="T5" fmla="*/ 0 h 138"/>
                  <a:gd name="T6" fmla="*/ 121 w 150"/>
                  <a:gd name="T7" fmla="*/ 15 h 138"/>
                  <a:gd name="T8" fmla="*/ 146 w 150"/>
                  <a:gd name="T9" fmla="*/ 19 h 138"/>
                  <a:gd name="T10" fmla="*/ 150 w 150"/>
                  <a:gd name="T11" fmla="*/ 25 h 138"/>
                  <a:gd name="T12" fmla="*/ 148 w 150"/>
                  <a:gd name="T13" fmla="*/ 27 h 138"/>
                  <a:gd name="T14" fmla="*/ 144 w 150"/>
                  <a:gd name="T15" fmla="*/ 25 h 138"/>
                  <a:gd name="T16" fmla="*/ 139 w 150"/>
                  <a:gd name="T17" fmla="*/ 27 h 138"/>
                  <a:gd name="T18" fmla="*/ 135 w 150"/>
                  <a:gd name="T19" fmla="*/ 23 h 138"/>
                  <a:gd name="T20" fmla="*/ 135 w 150"/>
                  <a:gd name="T21" fmla="*/ 31 h 138"/>
                  <a:gd name="T22" fmla="*/ 133 w 150"/>
                  <a:gd name="T23" fmla="*/ 40 h 138"/>
                  <a:gd name="T24" fmla="*/ 125 w 150"/>
                  <a:gd name="T25" fmla="*/ 46 h 138"/>
                  <a:gd name="T26" fmla="*/ 125 w 150"/>
                  <a:gd name="T27" fmla="*/ 52 h 138"/>
                  <a:gd name="T28" fmla="*/ 121 w 150"/>
                  <a:gd name="T29" fmla="*/ 44 h 138"/>
                  <a:gd name="T30" fmla="*/ 116 w 150"/>
                  <a:gd name="T31" fmla="*/ 46 h 138"/>
                  <a:gd name="T32" fmla="*/ 117 w 150"/>
                  <a:gd name="T33" fmla="*/ 56 h 138"/>
                  <a:gd name="T34" fmla="*/ 108 w 150"/>
                  <a:gd name="T35" fmla="*/ 63 h 138"/>
                  <a:gd name="T36" fmla="*/ 114 w 150"/>
                  <a:gd name="T37" fmla="*/ 65 h 138"/>
                  <a:gd name="T38" fmla="*/ 112 w 150"/>
                  <a:gd name="T39" fmla="*/ 73 h 138"/>
                  <a:gd name="T40" fmla="*/ 106 w 150"/>
                  <a:gd name="T41" fmla="*/ 77 h 138"/>
                  <a:gd name="T42" fmla="*/ 108 w 150"/>
                  <a:gd name="T43" fmla="*/ 80 h 138"/>
                  <a:gd name="T44" fmla="*/ 98 w 150"/>
                  <a:gd name="T45" fmla="*/ 90 h 138"/>
                  <a:gd name="T46" fmla="*/ 98 w 150"/>
                  <a:gd name="T47" fmla="*/ 96 h 138"/>
                  <a:gd name="T48" fmla="*/ 94 w 150"/>
                  <a:gd name="T49" fmla="*/ 100 h 138"/>
                  <a:gd name="T50" fmla="*/ 94 w 150"/>
                  <a:gd name="T51" fmla="*/ 109 h 138"/>
                  <a:gd name="T52" fmla="*/ 89 w 150"/>
                  <a:gd name="T53" fmla="*/ 113 h 138"/>
                  <a:gd name="T54" fmla="*/ 96 w 150"/>
                  <a:gd name="T55" fmla="*/ 128 h 138"/>
                  <a:gd name="T56" fmla="*/ 94 w 150"/>
                  <a:gd name="T5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38">
                    <a:moveTo>
                      <a:pt x="94" y="138"/>
                    </a:moveTo>
                    <a:lnTo>
                      <a:pt x="0" y="123"/>
                    </a:lnTo>
                    <a:moveTo>
                      <a:pt x="0" y="0"/>
                    </a:moveTo>
                    <a:lnTo>
                      <a:pt x="121" y="15"/>
                    </a:lnTo>
                    <a:lnTo>
                      <a:pt x="146" y="19"/>
                    </a:lnTo>
                    <a:lnTo>
                      <a:pt x="150" y="25"/>
                    </a:lnTo>
                    <a:lnTo>
                      <a:pt x="148" y="27"/>
                    </a:lnTo>
                    <a:lnTo>
                      <a:pt x="144" y="25"/>
                    </a:lnTo>
                    <a:lnTo>
                      <a:pt x="139" y="27"/>
                    </a:lnTo>
                    <a:lnTo>
                      <a:pt x="135" y="23"/>
                    </a:lnTo>
                    <a:lnTo>
                      <a:pt x="135" y="31"/>
                    </a:lnTo>
                    <a:lnTo>
                      <a:pt x="133" y="40"/>
                    </a:lnTo>
                    <a:lnTo>
                      <a:pt x="125" y="46"/>
                    </a:lnTo>
                    <a:lnTo>
                      <a:pt x="125" y="52"/>
                    </a:lnTo>
                    <a:lnTo>
                      <a:pt x="121" y="44"/>
                    </a:lnTo>
                    <a:lnTo>
                      <a:pt x="116" y="46"/>
                    </a:lnTo>
                    <a:lnTo>
                      <a:pt x="117" y="56"/>
                    </a:lnTo>
                    <a:lnTo>
                      <a:pt x="108" y="63"/>
                    </a:lnTo>
                    <a:lnTo>
                      <a:pt x="114" y="65"/>
                    </a:lnTo>
                    <a:lnTo>
                      <a:pt x="112" y="73"/>
                    </a:lnTo>
                    <a:lnTo>
                      <a:pt x="106" y="77"/>
                    </a:lnTo>
                    <a:lnTo>
                      <a:pt x="108" y="80"/>
                    </a:lnTo>
                    <a:lnTo>
                      <a:pt x="98" y="90"/>
                    </a:lnTo>
                    <a:lnTo>
                      <a:pt x="98" y="96"/>
                    </a:lnTo>
                    <a:lnTo>
                      <a:pt x="94" y="100"/>
                    </a:lnTo>
                    <a:lnTo>
                      <a:pt x="94" y="109"/>
                    </a:lnTo>
                    <a:lnTo>
                      <a:pt x="89" y="113"/>
                    </a:lnTo>
                    <a:lnTo>
                      <a:pt x="96" y="128"/>
                    </a:lnTo>
                    <a:lnTo>
                      <a:pt x="94"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4" name="Freeform 1767"/>
              <p:cNvSpPr>
                <a:spLocks/>
              </p:cNvSpPr>
              <p:nvPr/>
            </p:nvSpPr>
            <p:spPr bwMode="auto">
              <a:xfrm>
                <a:off x="11391" y="12454"/>
                <a:ext cx="144" cy="92"/>
              </a:xfrm>
              <a:custGeom>
                <a:avLst/>
                <a:gdLst>
                  <a:gd name="T0" fmla="*/ 17 w 144"/>
                  <a:gd name="T1" fmla="*/ 84 h 92"/>
                  <a:gd name="T2" fmla="*/ 2 w 144"/>
                  <a:gd name="T3" fmla="*/ 90 h 92"/>
                  <a:gd name="T4" fmla="*/ 0 w 144"/>
                  <a:gd name="T5" fmla="*/ 82 h 92"/>
                  <a:gd name="T6" fmla="*/ 13 w 144"/>
                  <a:gd name="T7" fmla="*/ 80 h 92"/>
                  <a:gd name="T8" fmla="*/ 9 w 144"/>
                  <a:gd name="T9" fmla="*/ 72 h 92"/>
                  <a:gd name="T10" fmla="*/ 17 w 144"/>
                  <a:gd name="T11" fmla="*/ 74 h 92"/>
                  <a:gd name="T12" fmla="*/ 21 w 144"/>
                  <a:gd name="T13" fmla="*/ 34 h 92"/>
                  <a:gd name="T14" fmla="*/ 17 w 144"/>
                  <a:gd name="T15" fmla="*/ 32 h 92"/>
                  <a:gd name="T16" fmla="*/ 19 w 144"/>
                  <a:gd name="T17" fmla="*/ 30 h 92"/>
                  <a:gd name="T18" fmla="*/ 21 w 144"/>
                  <a:gd name="T19" fmla="*/ 30 h 92"/>
                  <a:gd name="T20" fmla="*/ 51 w 144"/>
                  <a:gd name="T21" fmla="*/ 32 h 92"/>
                  <a:gd name="T22" fmla="*/ 55 w 144"/>
                  <a:gd name="T23" fmla="*/ 36 h 92"/>
                  <a:gd name="T24" fmla="*/ 63 w 144"/>
                  <a:gd name="T25" fmla="*/ 36 h 92"/>
                  <a:gd name="T26" fmla="*/ 65 w 144"/>
                  <a:gd name="T27" fmla="*/ 28 h 92"/>
                  <a:gd name="T28" fmla="*/ 71 w 144"/>
                  <a:gd name="T29" fmla="*/ 30 h 92"/>
                  <a:gd name="T30" fmla="*/ 71 w 144"/>
                  <a:gd name="T31" fmla="*/ 34 h 92"/>
                  <a:gd name="T32" fmla="*/ 74 w 144"/>
                  <a:gd name="T33" fmla="*/ 34 h 92"/>
                  <a:gd name="T34" fmla="*/ 76 w 144"/>
                  <a:gd name="T35" fmla="*/ 30 h 92"/>
                  <a:gd name="T36" fmla="*/ 90 w 144"/>
                  <a:gd name="T37" fmla="*/ 30 h 92"/>
                  <a:gd name="T38" fmla="*/ 109 w 144"/>
                  <a:gd name="T39" fmla="*/ 0 h 92"/>
                  <a:gd name="T40" fmla="*/ 144 w 144"/>
                  <a:gd name="T41" fmla="*/ 1 h 92"/>
                  <a:gd name="T42" fmla="*/ 136 w 144"/>
                  <a:gd name="T43" fmla="*/ 26 h 92"/>
                  <a:gd name="T44" fmla="*/ 105 w 144"/>
                  <a:gd name="T45" fmla="*/ 26 h 92"/>
                  <a:gd name="T46" fmla="*/ 103 w 144"/>
                  <a:gd name="T47" fmla="*/ 44 h 92"/>
                  <a:gd name="T48" fmla="*/ 80 w 144"/>
                  <a:gd name="T49" fmla="*/ 40 h 92"/>
                  <a:gd name="T50" fmla="*/ 80 w 144"/>
                  <a:gd name="T51" fmla="*/ 44 h 92"/>
                  <a:gd name="T52" fmla="*/ 73 w 144"/>
                  <a:gd name="T53" fmla="*/ 44 h 92"/>
                  <a:gd name="T54" fmla="*/ 74 w 144"/>
                  <a:gd name="T55" fmla="*/ 51 h 92"/>
                  <a:gd name="T56" fmla="*/ 65 w 144"/>
                  <a:gd name="T57" fmla="*/ 51 h 92"/>
                  <a:gd name="T58" fmla="*/ 63 w 144"/>
                  <a:gd name="T59" fmla="*/ 53 h 92"/>
                  <a:gd name="T60" fmla="*/ 63 w 144"/>
                  <a:gd name="T61" fmla="*/ 57 h 92"/>
                  <a:gd name="T62" fmla="*/ 67 w 144"/>
                  <a:gd name="T63" fmla="*/ 61 h 92"/>
                  <a:gd name="T64" fmla="*/ 67 w 144"/>
                  <a:gd name="T65" fmla="*/ 67 h 92"/>
                  <a:gd name="T66" fmla="*/ 57 w 144"/>
                  <a:gd name="T67" fmla="*/ 67 h 92"/>
                  <a:gd name="T68" fmla="*/ 55 w 144"/>
                  <a:gd name="T69" fmla="*/ 76 h 92"/>
                  <a:gd name="T70" fmla="*/ 65 w 144"/>
                  <a:gd name="T71" fmla="*/ 74 h 92"/>
                  <a:gd name="T72" fmla="*/ 67 w 144"/>
                  <a:gd name="T73" fmla="*/ 82 h 92"/>
                  <a:gd name="T74" fmla="*/ 61 w 144"/>
                  <a:gd name="T75" fmla="*/ 84 h 92"/>
                  <a:gd name="T76" fmla="*/ 59 w 144"/>
                  <a:gd name="T77" fmla="*/ 92 h 92"/>
                  <a:gd name="T78" fmla="*/ 55 w 144"/>
                  <a:gd name="T79" fmla="*/ 88 h 92"/>
                  <a:gd name="T80" fmla="*/ 53 w 144"/>
                  <a:gd name="T81" fmla="*/ 92 h 92"/>
                  <a:gd name="T82" fmla="*/ 51 w 144"/>
                  <a:gd name="T83" fmla="*/ 88 h 92"/>
                  <a:gd name="T84" fmla="*/ 38 w 144"/>
                  <a:gd name="T85" fmla="*/ 76 h 92"/>
                  <a:gd name="T86" fmla="*/ 23 w 144"/>
                  <a:gd name="T87" fmla="*/ 78 h 92"/>
                  <a:gd name="T88" fmla="*/ 23 w 144"/>
                  <a:gd name="T89" fmla="*/ 88 h 92"/>
                  <a:gd name="T90" fmla="*/ 17 w 144"/>
                  <a:gd name="T91" fmla="*/ 8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2">
                    <a:moveTo>
                      <a:pt x="17" y="84"/>
                    </a:moveTo>
                    <a:lnTo>
                      <a:pt x="2" y="90"/>
                    </a:lnTo>
                    <a:lnTo>
                      <a:pt x="0" y="82"/>
                    </a:lnTo>
                    <a:lnTo>
                      <a:pt x="13" y="80"/>
                    </a:lnTo>
                    <a:lnTo>
                      <a:pt x="9" y="72"/>
                    </a:lnTo>
                    <a:lnTo>
                      <a:pt x="17" y="74"/>
                    </a:lnTo>
                    <a:lnTo>
                      <a:pt x="21" y="34"/>
                    </a:lnTo>
                    <a:lnTo>
                      <a:pt x="17" y="32"/>
                    </a:lnTo>
                    <a:lnTo>
                      <a:pt x="19" y="30"/>
                    </a:lnTo>
                    <a:lnTo>
                      <a:pt x="21" y="30"/>
                    </a:lnTo>
                    <a:lnTo>
                      <a:pt x="51" y="32"/>
                    </a:lnTo>
                    <a:lnTo>
                      <a:pt x="55" y="36"/>
                    </a:lnTo>
                    <a:lnTo>
                      <a:pt x="63" y="36"/>
                    </a:lnTo>
                    <a:lnTo>
                      <a:pt x="65" y="28"/>
                    </a:lnTo>
                    <a:lnTo>
                      <a:pt x="71" y="30"/>
                    </a:lnTo>
                    <a:lnTo>
                      <a:pt x="71" y="34"/>
                    </a:lnTo>
                    <a:lnTo>
                      <a:pt x="74" y="34"/>
                    </a:lnTo>
                    <a:lnTo>
                      <a:pt x="76" y="30"/>
                    </a:lnTo>
                    <a:lnTo>
                      <a:pt x="90" y="30"/>
                    </a:lnTo>
                    <a:lnTo>
                      <a:pt x="109" y="0"/>
                    </a:lnTo>
                    <a:lnTo>
                      <a:pt x="144" y="1"/>
                    </a:lnTo>
                    <a:lnTo>
                      <a:pt x="136" y="26"/>
                    </a:lnTo>
                    <a:lnTo>
                      <a:pt x="105" y="26"/>
                    </a:lnTo>
                    <a:lnTo>
                      <a:pt x="103" y="44"/>
                    </a:lnTo>
                    <a:lnTo>
                      <a:pt x="80" y="40"/>
                    </a:lnTo>
                    <a:lnTo>
                      <a:pt x="80" y="44"/>
                    </a:lnTo>
                    <a:lnTo>
                      <a:pt x="73" y="44"/>
                    </a:lnTo>
                    <a:lnTo>
                      <a:pt x="74" y="51"/>
                    </a:lnTo>
                    <a:lnTo>
                      <a:pt x="65" y="51"/>
                    </a:lnTo>
                    <a:lnTo>
                      <a:pt x="63" y="53"/>
                    </a:lnTo>
                    <a:lnTo>
                      <a:pt x="63" y="57"/>
                    </a:lnTo>
                    <a:lnTo>
                      <a:pt x="67" y="61"/>
                    </a:lnTo>
                    <a:lnTo>
                      <a:pt x="67" y="67"/>
                    </a:lnTo>
                    <a:lnTo>
                      <a:pt x="57" y="67"/>
                    </a:lnTo>
                    <a:lnTo>
                      <a:pt x="55" y="76"/>
                    </a:lnTo>
                    <a:lnTo>
                      <a:pt x="65" y="74"/>
                    </a:lnTo>
                    <a:lnTo>
                      <a:pt x="67" y="82"/>
                    </a:lnTo>
                    <a:lnTo>
                      <a:pt x="61" y="84"/>
                    </a:lnTo>
                    <a:lnTo>
                      <a:pt x="59" y="92"/>
                    </a:lnTo>
                    <a:lnTo>
                      <a:pt x="55" y="88"/>
                    </a:lnTo>
                    <a:lnTo>
                      <a:pt x="53" y="92"/>
                    </a:lnTo>
                    <a:lnTo>
                      <a:pt x="51" y="88"/>
                    </a:lnTo>
                    <a:lnTo>
                      <a:pt x="38" y="76"/>
                    </a:lnTo>
                    <a:lnTo>
                      <a:pt x="23" y="78"/>
                    </a:lnTo>
                    <a:lnTo>
                      <a:pt x="23" y="88"/>
                    </a:lnTo>
                    <a:lnTo>
                      <a:pt x="17" y="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5" name="Freeform 1768"/>
              <p:cNvSpPr>
                <a:spLocks/>
              </p:cNvSpPr>
              <p:nvPr/>
            </p:nvSpPr>
            <p:spPr bwMode="auto">
              <a:xfrm>
                <a:off x="15753" y="12519"/>
                <a:ext cx="100" cy="123"/>
              </a:xfrm>
              <a:custGeom>
                <a:avLst/>
                <a:gdLst>
                  <a:gd name="T0" fmla="*/ 100 w 100"/>
                  <a:gd name="T1" fmla="*/ 119 h 123"/>
                  <a:gd name="T2" fmla="*/ 67 w 100"/>
                  <a:gd name="T3" fmla="*/ 123 h 123"/>
                  <a:gd name="T4" fmla="*/ 67 w 100"/>
                  <a:gd name="T5" fmla="*/ 113 h 123"/>
                  <a:gd name="T6" fmla="*/ 63 w 100"/>
                  <a:gd name="T7" fmla="*/ 113 h 123"/>
                  <a:gd name="T8" fmla="*/ 63 w 100"/>
                  <a:gd name="T9" fmla="*/ 107 h 123"/>
                  <a:gd name="T10" fmla="*/ 57 w 100"/>
                  <a:gd name="T11" fmla="*/ 109 h 123"/>
                  <a:gd name="T12" fmla="*/ 57 w 100"/>
                  <a:gd name="T13" fmla="*/ 103 h 123"/>
                  <a:gd name="T14" fmla="*/ 50 w 100"/>
                  <a:gd name="T15" fmla="*/ 103 h 123"/>
                  <a:gd name="T16" fmla="*/ 50 w 100"/>
                  <a:gd name="T17" fmla="*/ 98 h 123"/>
                  <a:gd name="T18" fmla="*/ 31 w 100"/>
                  <a:gd name="T19" fmla="*/ 98 h 123"/>
                  <a:gd name="T20" fmla="*/ 29 w 100"/>
                  <a:gd name="T21" fmla="*/ 79 h 123"/>
                  <a:gd name="T22" fmla="*/ 4 w 100"/>
                  <a:gd name="T23" fmla="*/ 80 h 123"/>
                  <a:gd name="T24" fmla="*/ 2 w 100"/>
                  <a:gd name="T25" fmla="*/ 54 h 123"/>
                  <a:gd name="T26" fmla="*/ 0 w 100"/>
                  <a:gd name="T27" fmla="*/ 27 h 123"/>
                  <a:gd name="T28" fmla="*/ 13 w 100"/>
                  <a:gd name="T29" fmla="*/ 25 h 123"/>
                  <a:gd name="T30" fmla="*/ 11 w 100"/>
                  <a:gd name="T31" fmla="*/ 6 h 123"/>
                  <a:gd name="T32" fmla="*/ 15 w 100"/>
                  <a:gd name="T33" fmla="*/ 4 h 123"/>
                  <a:gd name="T34" fmla="*/ 88 w 100"/>
                  <a:gd name="T35" fmla="*/ 0 h 123"/>
                  <a:gd name="T36" fmla="*/ 92 w 100"/>
                  <a:gd name="T37" fmla="*/ 50 h 123"/>
                  <a:gd name="T38" fmla="*/ 100 w 100"/>
                  <a:gd name="T39" fmla="*/ 1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123">
                    <a:moveTo>
                      <a:pt x="100" y="119"/>
                    </a:moveTo>
                    <a:lnTo>
                      <a:pt x="67" y="123"/>
                    </a:lnTo>
                    <a:lnTo>
                      <a:pt x="67" y="113"/>
                    </a:lnTo>
                    <a:lnTo>
                      <a:pt x="63" y="113"/>
                    </a:lnTo>
                    <a:lnTo>
                      <a:pt x="63" y="107"/>
                    </a:lnTo>
                    <a:lnTo>
                      <a:pt x="57" y="109"/>
                    </a:lnTo>
                    <a:lnTo>
                      <a:pt x="57" y="103"/>
                    </a:lnTo>
                    <a:lnTo>
                      <a:pt x="50" y="103"/>
                    </a:lnTo>
                    <a:lnTo>
                      <a:pt x="50" y="98"/>
                    </a:lnTo>
                    <a:lnTo>
                      <a:pt x="31" y="98"/>
                    </a:lnTo>
                    <a:lnTo>
                      <a:pt x="29" y="79"/>
                    </a:lnTo>
                    <a:lnTo>
                      <a:pt x="4" y="80"/>
                    </a:lnTo>
                    <a:lnTo>
                      <a:pt x="2" y="54"/>
                    </a:lnTo>
                    <a:lnTo>
                      <a:pt x="0" y="27"/>
                    </a:lnTo>
                    <a:lnTo>
                      <a:pt x="13" y="25"/>
                    </a:lnTo>
                    <a:lnTo>
                      <a:pt x="11" y="6"/>
                    </a:lnTo>
                    <a:lnTo>
                      <a:pt x="15" y="4"/>
                    </a:lnTo>
                    <a:lnTo>
                      <a:pt x="88" y="0"/>
                    </a:lnTo>
                    <a:lnTo>
                      <a:pt x="92" y="50"/>
                    </a:lnTo>
                    <a:lnTo>
                      <a:pt x="10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6" name="Freeform 1769"/>
              <p:cNvSpPr>
                <a:spLocks/>
              </p:cNvSpPr>
              <p:nvPr/>
            </p:nvSpPr>
            <p:spPr bwMode="auto">
              <a:xfrm>
                <a:off x="15263" y="12555"/>
                <a:ext cx="96" cy="96"/>
              </a:xfrm>
              <a:custGeom>
                <a:avLst/>
                <a:gdLst>
                  <a:gd name="T0" fmla="*/ 19 w 96"/>
                  <a:gd name="T1" fmla="*/ 96 h 96"/>
                  <a:gd name="T2" fmla="*/ 21 w 96"/>
                  <a:gd name="T3" fmla="*/ 81 h 96"/>
                  <a:gd name="T4" fmla="*/ 12 w 96"/>
                  <a:gd name="T5" fmla="*/ 54 h 96"/>
                  <a:gd name="T6" fmla="*/ 2 w 96"/>
                  <a:gd name="T7" fmla="*/ 43 h 96"/>
                  <a:gd name="T8" fmla="*/ 0 w 96"/>
                  <a:gd name="T9" fmla="*/ 33 h 96"/>
                  <a:gd name="T10" fmla="*/ 10 w 96"/>
                  <a:gd name="T11" fmla="*/ 2 h 96"/>
                  <a:gd name="T12" fmla="*/ 43 w 96"/>
                  <a:gd name="T13" fmla="*/ 0 h 96"/>
                  <a:gd name="T14" fmla="*/ 43 w 96"/>
                  <a:gd name="T15" fmla="*/ 14 h 96"/>
                  <a:gd name="T16" fmla="*/ 71 w 96"/>
                  <a:gd name="T17" fmla="*/ 12 h 96"/>
                  <a:gd name="T18" fmla="*/ 73 w 96"/>
                  <a:gd name="T19" fmla="*/ 43 h 96"/>
                  <a:gd name="T20" fmla="*/ 83 w 96"/>
                  <a:gd name="T21" fmla="*/ 43 h 96"/>
                  <a:gd name="T22" fmla="*/ 83 w 96"/>
                  <a:gd name="T23" fmla="*/ 52 h 96"/>
                  <a:gd name="T24" fmla="*/ 94 w 96"/>
                  <a:gd name="T25" fmla="*/ 52 h 96"/>
                  <a:gd name="T26" fmla="*/ 96 w 96"/>
                  <a:gd name="T27" fmla="*/ 92 h 96"/>
                  <a:gd name="T28" fmla="*/ 19 w 96"/>
                  <a:gd name="T2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6" h="96">
                    <a:moveTo>
                      <a:pt x="19" y="96"/>
                    </a:moveTo>
                    <a:lnTo>
                      <a:pt x="21" y="81"/>
                    </a:lnTo>
                    <a:lnTo>
                      <a:pt x="12" y="54"/>
                    </a:lnTo>
                    <a:lnTo>
                      <a:pt x="2" y="43"/>
                    </a:lnTo>
                    <a:lnTo>
                      <a:pt x="0" y="33"/>
                    </a:lnTo>
                    <a:lnTo>
                      <a:pt x="10" y="2"/>
                    </a:lnTo>
                    <a:lnTo>
                      <a:pt x="43" y="0"/>
                    </a:lnTo>
                    <a:lnTo>
                      <a:pt x="43" y="14"/>
                    </a:lnTo>
                    <a:lnTo>
                      <a:pt x="71" y="12"/>
                    </a:lnTo>
                    <a:lnTo>
                      <a:pt x="73" y="43"/>
                    </a:lnTo>
                    <a:lnTo>
                      <a:pt x="83" y="43"/>
                    </a:lnTo>
                    <a:lnTo>
                      <a:pt x="83" y="52"/>
                    </a:lnTo>
                    <a:lnTo>
                      <a:pt x="94" y="52"/>
                    </a:lnTo>
                    <a:lnTo>
                      <a:pt x="96" y="92"/>
                    </a:lnTo>
                    <a:lnTo>
                      <a:pt x="19"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7" name="Freeform 1770"/>
              <p:cNvSpPr>
                <a:spLocks/>
              </p:cNvSpPr>
              <p:nvPr/>
            </p:nvSpPr>
            <p:spPr bwMode="auto">
              <a:xfrm>
                <a:off x="16598" y="12438"/>
                <a:ext cx="101" cy="133"/>
              </a:xfrm>
              <a:custGeom>
                <a:avLst/>
                <a:gdLst>
                  <a:gd name="T0" fmla="*/ 101 w 101"/>
                  <a:gd name="T1" fmla="*/ 123 h 133"/>
                  <a:gd name="T2" fmla="*/ 11 w 101"/>
                  <a:gd name="T3" fmla="*/ 133 h 133"/>
                  <a:gd name="T4" fmla="*/ 2 w 101"/>
                  <a:gd name="T5" fmla="*/ 40 h 133"/>
                  <a:gd name="T6" fmla="*/ 0 w 101"/>
                  <a:gd name="T7" fmla="*/ 10 h 133"/>
                  <a:gd name="T8" fmla="*/ 9 w 101"/>
                  <a:gd name="T9" fmla="*/ 10 h 133"/>
                  <a:gd name="T10" fmla="*/ 88 w 101"/>
                  <a:gd name="T11" fmla="*/ 0 h 133"/>
                  <a:gd name="T12" fmla="*/ 100 w 101"/>
                  <a:gd name="T13" fmla="*/ 98 h 133"/>
                  <a:gd name="T14" fmla="*/ 101 w 101"/>
                  <a:gd name="T15" fmla="*/ 123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33">
                    <a:moveTo>
                      <a:pt x="101" y="123"/>
                    </a:moveTo>
                    <a:lnTo>
                      <a:pt x="11" y="133"/>
                    </a:lnTo>
                    <a:lnTo>
                      <a:pt x="2" y="40"/>
                    </a:lnTo>
                    <a:lnTo>
                      <a:pt x="0" y="10"/>
                    </a:lnTo>
                    <a:lnTo>
                      <a:pt x="9" y="10"/>
                    </a:lnTo>
                    <a:lnTo>
                      <a:pt x="88" y="0"/>
                    </a:lnTo>
                    <a:lnTo>
                      <a:pt x="100" y="98"/>
                    </a:lnTo>
                    <a:lnTo>
                      <a:pt x="10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8" name="Freeform 1771"/>
              <p:cNvSpPr>
                <a:spLocks/>
              </p:cNvSpPr>
              <p:nvPr/>
            </p:nvSpPr>
            <p:spPr bwMode="auto">
              <a:xfrm>
                <a:off x="16686" y="12434"/>
                <a:ext cx="81" cy="102"/>
              </a:xfrm>
              <a:custGeom>
                <a:avLst/>
                <a:gdLst>
                  <a:gd name="T0" fmla="*/ 12 w 81"/>
                  <a:gd name="T1" fmla="*/ 102 h 102"/>
                  <a:gd name="T2" fmla="*/ 0 w 81"/>
                  <a:gd name="T3" fmla="*/ 4 h 102"/>
                  <a:gd name="T4" fmla="*/ 21 w 81"/>
                  <a:gd name="T5" fmla="*/ 2 h 102"/>
                  <a:gd name="T6" fmla="*/ 31 w 81"/>
                  <a:gd name="T7" fmla="*/ 0 h 102"/>
                  <a:gd name="T8" fmla="*/ 35 w 81"/>
                  <a:gd name="T9" fmla="*/ 25 h 102"/>
                  <a:gd name="T10" fmla="*/ 75 w 81"/>
                  <a:gd name="T11" fmla="*/ 21 h 102"/>
                  <a:gd name="T12" fmla="*/ 81 w 81"/>
                  <a:gd name="T13" fmla="*/ 92 h 102"/>
                  <a:gd name="T14" fmla="*/ 12 w 81"/>
                  <a:gd name="T15" fmla="*/ 10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102">
                    <a:moveTo>
                      <a:pt x="12" y="102"/>
                    </a:moveTo>
                    <a:lnTo>
                      <a:pt x="0" y="4"/>
                    </a:lnTo>
                    <a:lnTo>
                      <a:pt x="21" y="2"/>
                    </a:lnTo>
                    <a:lnTo>
                      <a:pt x="31" y="0"/>
                    </a:lnTo>
                    <a:lnTo>
                      <a:pt x="35" y="25"/>
                    </a:lnTo>
                    <a:lnTo>
                      <a:pt x="75" y="21"/>
                    </a:lnTo>
                    <a:lnTo>
                      <a:pt x="81" y="92"/>
                    </a:lnTo>
                    <a:lnTo>
                      <a:pt x="12"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09" name="Freeform 1772"/>
              <p:cNvSpPr>
                <a:spLocks/>
              </p:cNvSpPr>
              <p:nvPr/>
            </p:nvSpPr>
            <p:spPr bwMode="auto">
              <a:xfrm>
                <a:off x="14307" y="12596"/>
                <a:ext cx="123" cy="92"/>
              </a:xfrm>
              <a:custGeom>
                <a:avLst/>
                <a:gdLst>
                  <a:gd name="T0" fmla="*/ 123 w 123"/>
                  <a:gd name="T1" fmla="*/ 88 h 92"/>
                  <a:gd name="T2" fmla="*/ 2 w 123"/>
                  <a:gd name="T3" fmla="*/ 92 h 92"/>
                  <a:gd name="T4" fmla="*/ 0 w 123"/>
                  <a:gd name="T5" fmla="*/ 15 h 92"/>
                  <a:gd name="T6" fmla="*/ 0 w 123"/>
                  <a:gd name="T7" fmla="*/ 0 h 92"/>
                  <a:gd name="T8" fmla="*/ 121 w 123"/>
                  <a:gd name="T9" fmla="*/ 0 h 92"/>
                  <a:gd name="T10" fmla="*/ 123 w 123"/>
                  <a:gd name="T11" fmla="*/ 59 h 92"/>
                  <a:gd name="T12" fmla="*/ 123 w 123"/>
                  <a:gd name="T13" fmla="*/ 88 h 92"/>
                </a:gdLst>
                <a:ahLst/>
                <a:cxnLst>
                  <a:cxn ang="0">
                    <a:pos x="T0" y="T1"/>
                  </a:cxn>
                  <a:cxn ang="0">
                    <a:pos x="T2" y="T3"/>
                  </a:cxn>
                  <a:cxn ang="0">
                    <a:pos x="T4" y="T5"/>
                  </a:cxn>
                  <a:cxn ang="0">
                    <a:pos x="T6" y="T7"/>
                  </a:cxn>
                  <a:cxn ang="0">
                    <a:pos x="T8" y="T9"/>
                  </a:cxn>
                  <a:cxn ang="0">
                    <a:pos x="T10" y="T11"/>
                  </a:cxn>
                  <a:cxn ang="0">
                    <a:pos x="T12" y="T13"/>
                  </a:cxn>
                </a:cxnLst>
                <a:rect l="0" t="0" r="r" b="b"/>
                <a:pathLst>
                  <a:path w="123" h="92">
                    <a:moveTo>
                      <a:pt x="123" y="88"/>
                    </a:moveTo>
                    <a:lnTo>
                      <a:pt x="2" y="92"/>
                    </a:lnTo>
                    <a:lnTo>
                      <a:pt x="0" y="15"/>
                    </a:lnTo>
                    <a:lnTo>
                      <a:pt x="0" y="0"/>
                    </a:lnTo>
                    <a:lnTo>
                      <a:pt x="121" y="0"/>
                    </a:lnTo>
                    <a:lnTo>
                      <a:pt x="123" y="59"/>
                    </a:lnTo>
                    <a:lnTo>
                      <a:pt x="123"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0" name="Freeform 1773"/>
              <p:cNvSpPr>
                <a:spLocks/>
              </p:cNvSpPr>
              <p:nvPr/>
            </p:nvSpPr>
            <p:spPr bwMode="auto">
              <a:xfrm>
                <a:off x="14202" y="12611"/>
                <a:ext cx="107" cy="104"/>
              </a:xfrm>
              <a:custGeom>
                <a:avLst/>
                <a:gdLst>
                  <a:gd name="T0" fmla="*/ 107 w 107"/>
                  <a:gd name="T1" fmla="*/ 102 h 104"/>
                  <a:gd name="T2" fmla="*/ 1 w 107"/>
                  <a:gd name="T3" fmla="*/ 104 h 104"/>
                  <a:gd name="T4" fmla="*/ 0 w 107"/>
                  <a:gd name="T5" fmla="*/ 75 h 104"/>
                  <a:gd name="T6" fmla="*/ 0 w 107"/>
                  <a:gd name="T7" fmla="*/ 2 h 104"/>
                  <a:gd name="T8" fmla="*/ 105 w 107"/>
                  <a:gd name="T9" fmla="*/ 0 h 104"/>
                  <a:gd name="T10" fmla="*/ 107 w 107"/>
                  <a:gd name="T11" fmla="*/ 77 h 104"/>
                  <a:gd name="T12" fmla="*/ 107 w 107"/>
                  <a:gd name="T13" fmla="*/ 102 h 104"/>
                </a:gdLst>
                <a:ahLst/>
                <a:cxnLst>
                  <a:cxn ang="0">
                    <a:pos x="T0" y="T1"/>
                  </a:cxn>
                  <a:cxn ang="0">
                    <a:pos x="T2" y="T3"/>
                  </a:cxn>
                  <a:cxn ang="0">
                    <a:pos x="T4" y="T5"/>
                  </a:cxn>
                  <a:cxn ang="0">
                    <a:pos x="T6" y="T7"/>
                  </a:cxn>
                  <a:cxn ang="0">
                    <a:pos x="T8" y="T9"/>
                  </a:cxn>
                  <a:cxn ang="0">
                    <a:pos x="T10" y="T11"/>
                  </a:cxn>
                  <a:cxn ang="0">
                    <a:pos x="T12" y="T13"/>
                  </a:cxn>
                </a:cxnLst>
                <a:rect l="0" t="0" r="r" b="b"/>
                <a:pathLst>
                  <a:path w="107" h="104">
                    <a:moveTo>
                      <a:pt x="107" y="102"/>
                    </a:moveTo>
                    <a:lnTo>
                      <a:pt x="1" y="104"/>
                    </a:lnTo>
                    <a:lnTo>
                      <a:pt x="0" y="75"/>
                    </a:lnTo>
                    <a:lnTo>
                      <a:pt x="0" y="2"/>
                    </a:lnTo>
                    <a:lnTo>
                      <a:pt x="105" y="0"/>
                    </a:lnTo>
                    <a:lnTo>
                      <a:pt x="107" y="77"/>
                    </a:lnTo>
                    <a:lnTo>
                      <a:pt x="107"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1" name="Freeform 1774"/>
              <p:cNvSpPr>
                <a:spLocks/>
              </p:cNvSpPr>
              <p:nvPr/>
            </p:nvSpPr>
            <p:spPr bwMode="auto">
              <a:xfrm>
                <a:off x="16759" y="12442"/>
                <a:ext cx="71" cy="84"/>
              </a:xfrm>
              <a:custGeom>
                <a:avLst/>
                <a:gdLst>
                  <a:gd name="T0" fmla="*/ 71 w 71"/>
                  <a:gd name="T1" fmla="*/ 79 h 84"/>
                  <a:gd name="T2" fmla="*/ 15 w 71"/>
                  <a:gd name="T3" fmla="*/ 84 h 84"/>
                  <a:gd name="T4" fmla="*/ 8 w 71"/>
                  <a:gd name="T5" fmla="*/ 84 h 84"/>
                  <a:gd name="T6" fmla="*/ 2 w 71"/>
                  <a:gd name="T7" fmla="*/ 13 h 84"/>
                  <a:gd name="T8" fmla="*/ 0 w 71"/>
                  <a:gd name="T9" fmla="*/ 8 h 84"/>
                  <a:gd name="T10" fmla="*/ 61 w 71"/>
                  <a:gd name="T11" fmla="*/ 0 h 84"/>
                  <a:gd name="T12" fmla="*/ 67 w 71"/>
                  <a:gd name="T13" fmla="*/ 60 h 84"/>
                  <a:gd name="T14" fmla="*/ 71 w 71"/>
                  <a:gd name="T15" fmla="*/ 79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84">
                    <a:moveTo>
                      <a:pt x="71" y="79"/>
                    </a:moveTo>
                    <a:lnTo>
                      <a:pt x="15" y="84"/>
                    </a:lnTo>
                    <a:lnTo>
                      <a:pt x="8" y="84"/>
                    </a:lnTo>
                    <a:lnTo>
                      <a:pt x="2" y="13"/>
                    </a:lnTo>
                    <a:lnTo>
                      <a:pt x="0" y="8"/>
                    </a:lnTo>
                    <a:lnTo>
                      <a:pt x="61" y="0"/>
                    </a:lnTo>
                    <a:lnTo>
                      <a:pt x="67" y="60"/>
                    </a:lnTo>
                    <a:lnTo>
                      <a:pt x="71" y="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2" name="Freeform 1775"/>
              <p:cNvSpPr>
                <a:spLocks/>
              </p:cNvSpPr>
              <p:nvPr/>
            </p:nvSpPr>
            <p:spPr bwMode="auto">
              <a:xfrm>
                <a:off x="11406" y="12507"/>
                <a:ext cx="363" cy="89"/>
              </a:xfrm>
              <a:custGeom>
                <a:avLst/>
                <a:gdLst>
                  <a:gd name="T0" fmla="*/ 0 w 363"/>
                  <a:gd name="T1" fmla="*/ 58 h 89"/>
                  <a:gd name="T2" fmla="*/ 2 w 363"/>
                  <a:gd name="T3" fmla="*/ 31 h 89"/>
                  <a:gd name="T4" fmla="*/ 8 w 363"/>
                  <a:gd name="T5" fmla="*/ 35 h 89"/>
                  <a:gd name="T6" fmla="*/ 8 w 363"/>
                  <a:gd name="T7" fmla="*/ 25 h 89"/>
                  <a:gd name="T8" fmla="*/ 23 w 363"/>
                  <a:gd name="T9" fmla="*/ 23 h 89"/>
                  <a:gd name="T10" fmla="*/ 36 w 363"/>
                  <a:gd name="T11" fmla="*/ 35 h 89"/>
                  <a:gd name="T12" fmla="*/ 38 w 363"/>
                  <a:gd name="T13" fmla="*/ 39 h 89"/>
                  <a:gd name="T14" fmla="*/ 40 w 363"/>
                  <a:gd name="T15" fmla="*/ 35 h 89"/>
                  <a:gd name="T16" fmla="*/ 44 w 363"/>
                  <a:gd name="T17" fmla="*/ 39 h 89"/>
                  <a:gd name="T18" fmla="*/ 46 w 363"/>
                  <a:gd name="T19" fmla="*/ 31 h 89"/>
                  <a:gd name="T20" fmla="*/ 52 w 363"/>
                  <a:gd name="T21" fmla="*/ 29 h 89"/>
                  <a:gd name="T22" fmla="*/ 50 w 363"/>
                  <a:gd name="T23" fmla="*/ 21 h 89"/>
                  <a:gd name="T24" fmla="*/ 40 w 363"/>
                  <a:gd name="T25" fmla="*/ 23 h 89"/>
                  <a:gd name="T26" fmla="*/ 42 w 363"/>
                  <a:gd name="T27" fmla="*/ 14 h 89"/>
                  <a:gd name="T28" fmla="*/ 52 w 363"/>
                  <a:gd name="T29" fmla="*/ 14 h 89"/>
                  <a:gd name="T30" fmla="*/ 52 w 363"/>
                  <a:gd name="T31" fmla="*/ 8 h 89"/>
                  <a:gd name="T32" fmla="*/ 48 w 363"/>
                  <a:gd name="T33" fmla="*/ 4 h 89"/>
                  <a:gd name="T34" fmla="*/ 48 w 363"/>
                  <a:gd name="T35" fmla="*/ 0 h 89"/>
                  <a:gd name="T36" fmla="*/ 363 w 363"/>
                  <a:gd name="T37" fmla="*/ 29 h 89"/>
                  <a:gd name="T38" fmla="*/ 357 w 363"/>
                  <a:gd name="T39" fmla="*/ 89 h 89"/>
                  <a:gd name="T40" fmla="*/ 355 w 363"/>
                  <a:gd name="T41" fmla="*/ 89 h 89"/>
                  <a:gd name="T42" fmla="*/ 104 w 363"/>
                  <a:gd name="T43" fmla="*/ 69 h 89"/>
                  <a:gd name="T44" fmla="*/ 0 w 363"/>
                  <a:gd name="T45" fmla="*/ 5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3" h="89">
                    <a:moveTo>
                      <a:pt x="0" y="58"/>
                    </a:moveTo>
                    <a:lnTo>
                      <a:pt x="2" y="31"/>
                    </a:lnTo>
                    <a:lnTo>
                      <a:pt x="8" y="35"/>
                    </a:lnTo>
                    <a:lnTo>
                      <a:pt x="8" y="25"/>
                    </a:lnTo>
                    <a:lnTo>
                      <a:pt x="23" y="23"/>
                    </a:lnTo>
                    <a:lnTo>
                      <a:pt x="36" y="35"/>
                    </a:lnTo>
                    <a:lnTo>
                      <a:pt x="38" y="39"/>
                    </a:lnTo>
                    <a:lnTo>
                      <a:pt x="40" y="35"/>
                    </a:lnTo>
                    <a:lnTo>
                      <a:pt x="44" y="39"/>
                    </a:lnTo>
                    <a:lnTo>
                      <a:pt x="46" y="31"/>
                    </a:lnTo>
                    <a:lnTo>
                      <a:pt x="52" y="29"/>
                    </a:lnTo>
                    <a:lnTo>
                      <a:pt x="50" y="21"/>
                    </a:lnTo>
                    <a:lnTo>
                      <a:pt x="40" y="23"/>
                    </a:lnTo>
                    <a:lnTo>
                      <a:pt x="42" y="14"/>
                    </a:lnTo>
                    <a:lnTo>
                      <a:pt x="52" y="14"/>
                    </a:lnTo>
                    <a:lnTo>
                      <a:pt x="52" y="8"/>
                    </a:lnTo>
                    <a:lnTo>
                      <a:pt x="48" y="4"/>
                    </a:lnTo>
                    <a:lnTo>
                      <a:pt x="48" y="0"/>
                    </a:lnTo>
                    <a:lnTo>
                      <a:pt x="363" y="29"/>
                    </a:lnTo>
                    <a:lnTo>
                      <a:pt x="357" y="89"/>
                    </a:lnTo>
                    <a:lnTo>
                      <a:pt x="355" y="89"/>
                    </a:lnTo>
                    <a:lnTo>
                      <a:pt x="104" y="69"/>
                    </a:lnTo>
                    <a:lnTo>
                      <a:pt x="0" y="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3" name="Freeform 1776"/>
              <p:cNvSpPr>
                <a:spLocks/>
              </p:cNvSpPr>
              <p:nvPr/>
            </p:nvSpPr>
            <p:spPr bwMode="auto">
              <a:xfrm>
                <a:off x="14557" y="12617"/>
                <a:ext cx="159" cy="169"/>
              </a:xfrm>
              <a:custGeom>
                <a:avLst/>
                <a:gdLst>
                  <a:gd name="T0" fmla="*/ 157 w 159"/>
                  <a:gd name="T1" fmla="*/ 30 h 169"/>
                  <a:gd name="T2" fmla="*/ 157 w 159"/>
                  <a:gd name="T3" fmla="*/ 130 h 169"/>
                  <a:gd name="T4" fmla="*/ 136 w 159"/>
                  <a:gd name="T5" fmla="*/ 125 h 169"/>
                  <a:gd name="T6" fmla="*/ 121 w 159"/>
                  <a:gd name="T7" fmla="*/ 169 h 169"/>
                  <a:gd name="T8" fmla="*/ 117 w 159"/>
                  <a:gd name="T9" fmla="*/ 165 h 169"/>
                  <a:gd name="T10" fmla="*/ 103 w 159"/>
                  <a:gd name="T11" fmla="*/ 167 h 169"/>
                  <a:gd name="T12" fmla="*/ 100 w 159"/>
                  <a:gd name="T13" fmla="*/ 155 h 169"/>
                  <a:gd name="T14" fmla="*/ 92 w 159"/>
                  <a:gd name="T15" fmla="*/ 149 h 169"/>
                  <a:gd name="T16" fmla="*/ 90 w 159"/>
                  <a:gd name="T17" fmla="*/ 140 h 169"/>
                  <a:gd name="T18" fmla="*/ 65 w 159"/>
                  <a:gd name="T19" fmla="*/ 136 h 169"/>
                  <a:gd name="T20" fmla="*/ 53 w 159"/>
                  <a:gd name="T21" fmla="*/ 115 h 169"/>
                  <a:gd name="T22" fmla="*/ 48 w 159"/>
                  <a:gd name="T23" fmla="*/ 115 h 169"/>
                  <a:gd name="T24" fmla="*/ 44 w 159"/>
                  <a:gd name="T25" fmla="*/ 101 h 169"/>
                  <a:gd name="T26" fmla="*/ 34 w 159"/>
                  <a:gd name="T27" fmla="*/ 100 h 169"/>
                  <a:gd name="T28" fmla="*/ 27 w 159"/>
                  <a:gd name="T29" fmla="*/ 96 h 169"/>
                  <a:gd name="T30" fmla="*/ 21 w 159"/>
                  <a:gd name="T31" fmla="*/ 100 h 169"/>
                  <a:gd name="T32" fmla="*/ 19 w 159"/>
                  <a:gd name="T33" fmla="*/ 96 h 169"/>
                  <a:gd name="T34" fmla="*/ 13 w 159"/>
                  <a:gd name="T35" fmla="*/ 96 h 169"/>
                  <a:gd name="T36" fmla="*/ 17 w 159"/>
                  <a:gd name="T37" fmla="*/ 90 h 169"/>
                  <a:gd name="T38" fmla="*/ 17 w 159"/>
                  <a:gd name="T39" fmla="*/ 84 h 169"/>
                  <a:gd name="T40" fmla="*/ 11 w 159"/>
                  <a:gd name="T41" fmla="*/ 86 h 169"/>
                  <a:gd name="T42" fmla="*/ 2 w 159"/>
                  <a:gd name="T43" fmla="*/ 86 h 169"/>
                  <a:gd name="T44" fmla="*/ 5 w 159"/>
                  <a:gd name="T45" fmla="*/ 82 h 169"/>
                  <a:gd name="T46" fmla="*/ 4 w 159"/>
                  <a:gd name="T47" fmla="*/ 77 h 169"/>
                  <a:gd name="T48" fmla="*/ 5 w 159"/>
                  <a:gd name="T49" fmla="*/ 73 h 169"/>
                  <a:gd name="T50" fmla="*/ 0 w 159"/>
                  <a:gd name="T51" fmla="*/ 59 h 169"/>
                  <a:gd name="T52" fmla="*/ 7 w 159"/>
                  <a:gd name="T53" fmla="*/ 59 h 169"/>
                  <a:gd name="T54" fmla="*/ 5 w 159"/>
                  <a:gd name="T55" fmla="*/ 57 h 169"/>
                  <a:gd name="T56" fmla="*/ 4 w 159"/>
                  <a:gd name="T57" fmla="*/ 44 h 169"/>
                  <a:gd name="T58" fmla="*/ 2 w 159"/>
                  <a:gd name="T59" fmla="*/ 34 h 169"/>
                  <a:gd name="T60" fmla="*/ 5 w 159"/>
                  <a:gd name="T61" fmla="*/ 30 h 169"/>
                  <a:gd name="T62" fmla="*/ 5 w 159"/>
                  <a:gd name="T63" fmla="*/ 27 h 169"/>
                  <a:gd name="T64" fmla="*/ 0 w 159"/>
                  <a:gd name="T65" fmla="*/ 19 h 169"/>
                  <a:gd name="T66" fmla="*/ 2 w 159"/>
                  <a:gd name="T67" fmla="*/ 17 h 169"/>
                  <a:gd name="T68" fmla="*/ 0 w 159"/>
                  <a:gd name="T69" fmla="*/ 13 h 169"/>
                  <a:gd name="T70" fmla="*/ 0 w 159"/>
                  <a:gd name="T71" fmla="*/ 5 h 169"/>
                  <a:gd name="T72" fmla="*/ 4 w 159"/>
                  <a:gd name="T73" fmla="*/ 2 h 169"/>
                  <a:gd name="T74" fmla="*/ 115 w 159"/>
                  <a:gd name="T75" fmla="*/ 0 h 169"/>
                  <a:gd name="T76" fmla="*/ 159 w 159"/>
                  <a:gd name="T77" fmla="*/ 2 h 169"/>
                  <a:gd name="T78" fmla="*/ 157 w 159"/>
                  <a:gd name="T79" fmla="*/ 3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169">
                    <a:moveTo>
                      <a:pt x="157" y="30"/>
                    </a:moveTo>
                    <a:lnTo>
                      <a:pt x="157" y="130"/>
                    </a:lnTo>
                    <a:lnTo>
                      <a:pt x="136" y="125"/>
                    </a:lnTo>
                    <a:lnTo>
                      <a:pt x="121" y="169"/>
                    </a:lnTo>
                    <a:lnTo>
                      <a:pt x="117" y="165"/>
                    </a:lnTo>
                    <a:lnTo>
                      <a:pt x="103" y="167"/>
                    </a:lnTo>
                    <a:lnTo>
                      <a:pt x="100" y="155"/>
                    </a:lnTo>
                    <a:lnTo>
                      <a:pt x="92" y="149"/>
                    </a:lnTo>
                    <a:lnTo>
                      <a:pt x="90" y="140"/>
                    </a:lnTo>
                    <a:lnTo>
                      <a:pt x="65" y="136"/>
                    </a:lnTo>
                    <a:lnTo>
                      <a:pt x="53" y="115"/>
                    </a:lnTo>
                    <a:lnTo>
                      <a:pt x="48" y="115"/>
                    </a:lnTo>
                    <a:lnTo>
                      <a:pt x="44" y="101"/>
                    </a:lnTo>
                    <a:lnTo>
                      <a:pt x="34" y="100"/>
                    </a:lnTo>
                    <a:lnTo>
                      <a:pt x="27" y="96"/>
                    </a:lnTo>
                    <a:lnTo>
                      <a:pt x="21" y="100"/>
                    </a:lnTo>
                    <a:lnTo>
                      <a:pt x="19" y="96"/>
                    </a:lnTo>
                    <a:lnTo>
                      <a:pt x="13" y="96"/>
                    </a:lnTo>
                    <a:lnTo>
                      <a:pt x="17" y="90"/>
                    </a:lnTo>
                    <a:lnTo>
                      <a:pt x="17" y="84"/>
                    </a:lnTo>
                    <a:lnTo>
                      <a:pt x="11" y="86"/>
                    </a:lnTo>
                    <a:lnTo>
                      <a:pt x="2" y="86"/>
                    </a:lnTo>
                    <a:lnTo>
                      <a:pt x="5" y="82"/>
                    </a:lnTo>
                    <a:lnTo>
                      <a:pt x="4" y="77"/>
                    </a:lnTo>
                    <a:lnTo>
                      <a:pt x="5" y="73"/>
                    </a:lnTo>
                    <a:lnTo>
                      <a:pt x="0" y="59"/>
                    </a:lnTo>
                    <a:lnTo>
                      <a:pt x="7" y="59"/>
                    </a:lnTo>
                    <a:lnTo>
                      <a:pt x="5" y="57"/>
                    </a:lnTo>
                    <a:lnTo>
                      <a:pt x="4" y="44"/>
                    </a:lnTo>
                    <a:lnTo>
                      <a:pt x="2" y="34"/>
                    </a:lnTo>
                    <a:lnTo>
                      <a:pt x="5" y="30"/>
                    </a:lnTo>
                    <a:lnTo>
                      <a:pt x="5" y="27"/>
                    </a:lnTo>
                    <a:lnTo>
                      <a:pt x="0" y="19"/>
                    </a:lnTo>
                    <a:lnTo>
                      <a:pt x="2" y="17"/>
                    </a:lnTo>
                    <a:lnTo>
                      <a:pt x="0" y="13"/>
                    </a:lnTo>
                    <a:lnTo>
                      <a:pt x="0" y="5"/>
                    </a:lnTo>
                    <a:lnTo>
                      <a:pt x="4" y="2"/>
                    </a:lnTo>
                    <a:lnTo>
                      <a:pt x="115" y="0"/>
                    </a:lnTo>
                    <a:lnTo>
                      <a:pt x="159" y="2"/>
                    </a:lnTo>
                    <a:lnTo>
                      <a:pt x="157" y="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4" name="Freeform 1777"/>
              <p:cNvSpPr>
                <a:spLocks/>
              </p:cNvSpPr>
              <p:nvPr/>
            </p:nvSpPr>
            <p:spPr bwMode="auto">
              <a:xfrm>
                <a:off x="16515" y="12478"/>
                <a:ext cx="98" cy="139"/>
              </a:xfrm>
              <a:custGeom>
                <a:avLst/>
                <a:gdLst>
                  <a:gd name="T0" fmla="*/ 83 w 98"/>
                  <a:gd name="T1" fmla="*/ 129 h 139"/>
                  <a:gd name="T2" fmla="*/ 12 w 98"/>
                  <a:gd name="T3" fmla="*/ 139 h 139"/>
                  <a:gd name="T4" fmla="*/ 2 w 98"/>
                  <a:gd name="T5" fmla="*/ 33 h 139"/>
                  <a:gd name="T6" fmla="*/ 0 w 98"/>
                  <a:gd name="T7" fmla="*/ 10 h 139"/>
                  <a:gd name="T8" fmla="*/ 85 w 98"/>
                  <a:gd name="T9" fmla="*/ 0 h 139"/>
                  <a:gd name="T10" fmla="*/ 94 w 98"/>
                  <a:gd name="T11" fmla="*/ 93 h 139"/>
                  <a:gd name="T12" fmla="*/ 98 w 98"/>
                  <a:gd name="T13" fmla="*/ 125 h 139"/>
                  <a:gd name="T14" fmla="*/ 83 w 98"/>
                  <a:gd name="T15" fmla="*/ 129 h 1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39">
                    <a:moveTo>
                      <a:pt x="83" y="129"/>
                    </a:moveTo>
                    <a:lnTo>
                      <a:pt x="12" y="139"/>
                    </a:lnTo>
                    <a:lnTo>
                      <a:pt x="2" y="33"/>
                    </a:lnTo>
                    <a:lnTo>
                      <a:pt x="0" y="10"/>
                    </a:lnTo>
                    <a:lnTo>
                      <a:pt x="85" y="0"/>
                    </a:lnTo>
                    <a:lnTo>
                      <a:pt x="94" y="93"/>
                    </a:lnTo>
                    <a:lnTo>
                      <a:pt x="98" y="125"/>
                    </a:lnTo>
                    <a:lnTo>
                      <a:pt x="83"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5" name="Freeform 1778"/>
              <p:cNvSpPr>
                <a:spLocks noEditPoints="1"/>
              </p:cNvSpPr>
              <p:nvPr/>
            </p:nvSpPr>
            <p:spPr bwMode="auto">
              <a:xfrm>
                <a:off x="9983" y="12425"/>
                <a:ext cx="94" cy="349"/>
              </a:xfrm>
              <a:custGeom>
                <a:avLst/>
                <a:gdLst>
                  <a:gd name="T0" fmla="*/ 0 w 94"/>
                  <a:gd name="T1" fmla="*/ 343 h 349"/>
                  <a:gd name="T2" fmla="*/ 94 w 94"/>
                  <a:gd name="T3" fmla="*/ 15 h 349"/>
                  <a:gd name="T4" fmla="*/ 81 w 94"/>
                  <a:gd name="T5" fmla="*/ 59 h 349"/>
                  <a:gd name="T6" fmla="*/ 73 w 94"/>
                  <a:gd name="T7" fmla="*/ 69 h 349"/>
                  <a:gd name="T8" fmla="*/ 69 w 94"/>
                  <a:gd name="T9" fmla="*/ 78 h 349"/>
                  <a:gd name="T10" fmla="*/ 68 w 94"/>
                  <a:gd name="T11" fmla="*/ 100 h 349"/>
                  <a:gd name="T12" fmla="*/ 64 w 94"/>
                  <a:gd name="T13" fmla="*/ 107 h 349"/>
                  <a:gd name="T14" fmla="*/ 50 w 94"/>
                  <a:gd name="T15" fmla="*/ 119 h 349"/>
                  <a:gd name="T16" fmla="*/ 43 w 94"/>
                  <a:gd name="T17" fmla="*/ 142 h 349"/>
                  <a:gd name="T18" fmla="*/ 33 w 94"/>
                  <a:gd name="T19" fmla="*/ 165 h 349"/>
                  <a:gd name="T20" fmla="*/ 33 w 94"/>
                  <a:gd name="T21" fmla="*/ 180 h 349"/>
                  <a:gd name="T22" fmla="*/ 23 w 94"/>
                  <a:gd name="T23" fmla="*/ 197 h 349"/>
                  <a:gd name="T24" fmla="*/ 25 w 94"/>
                  <a:gd name="T25" fmla="*/ 207 h 349"/>
                  <a:gd name="T26" fmla="*/ 29 w 94"/>
                  <a:gd name="T27" fmla="*/ 219 h 349"/>
                  <a:gd name="T28" fmla="*/ 33 w 94"/>
                  <a:gd name="T29" fmla="*/ 230 h 349"/>
                  <a:gd name="T30" fmla="*/ 35 w 94"/>
                  <a:gd name="T31" fmla="*/ 238 h 349"/>
                  <a:gd name="T32" fmla="*/ 41 w 94"/>
                  <a:gd name="T33" fmla="*/ 257 h 349"/>
                  <a:gd name="T34" fmla="*/ 31 w 94"/>
                  <a:gd name="T35" fmla="*/ 263 h 349"/>
                  <a:gd name="T36" fmla="*/ 29 w 94"/>
                  <a:gd name="T37" fmla="*/ 270 h 349"/>
                  <a:gd name="T38" fmla="*/ 27 w 94"/>
                  <a:gd name="T39" fmla="*/ 276 h 349"/>
                  <a:gd name="T40" fmla="*/ 31 w 94"/>
                  <a:gd name="T41" fmla="*/ 280 h 349"/>
                  <a:gd name="T42" fmla="*/ 31 w 94"/>
                  <a:gd name="T43" fmla="*/ 290 h 349"/>
                  <a:gd name="T44" fmla="*/ 37 w 94"/>
                  <a:gd name="T45" fmla="*/ 293 h 349"/>
                  <a:gd name="T46" fmla="*/ 41 w 94"/>
                  <a:gd name="T47" fmla="*/ 297 h 349"/>
                  <a:gd name="T48" fmla="*/ 43 w 94"/>
                  <a:gd name="T49" fmla="*/ 309 h 349"/>
                  <a:gd name="T50" fmla="*/ 35 w 94"/>
                  <a:gd name="T51" fmla="*/ 311 h 349"/>
                  <a:gd name="T52" fmla="*/ 44 w 94"/>
                  <a:gd name="T53" fmla="*/ 313 h 349"/>
                  <a:gd name="T54" fmla="*/ 54 w 94"/>
                  <a:gd name="T55" fmla="*/ 315 h 349"/>
                  <a:gd name="T56" fmla="*/ 43 w 94"/>
                  <a:gd name="T57" fmla="*/ 315 h 349"/>
                  <a:gd name="T58" fmla="*/ 41 w 94"/>
                  <a:gd name="T59" fmla="*/ 324 h 349"/>
                  <a:gd name="T60" fmla="*/ 46 w 94"/>
                  <a:gd name="T61" fmla="*/ 328 h 349"/>
                  <a:gd name="T62" fmla="*/ 54 w 94"/>
                  <a:gd name="T63" fmla="*/ 332 h 349"/>
                  <a:gd name="T64" fmla="*/ 50 w 94"/>
                  <a:gd name="T65" fmla="*/ 343 h 349"/>
                  <a:gd name="T66" fmla="*/ 37 w 94"/>
                  <a:gd name="T67" fmla="*/ 34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4" h="349">
                    <a:moveTo>
                      <a:pt x="37" y="349"/>
                    </a:moveTo>
                    <a:lnTo>
                      <a:pt x="0" y="343"/>
                    </a:lnTo>
                    <a:moveTo>
                      <a:pt x="0" y="0"/>
                    </a:moveTo>
                    <a:lnTo>
                      <a:pt x="94" y="15"/>
                    </a:lnTo>
                    <a:lnTo>
                      <a:pt x="87" y="50"/>
                    </a:lnTo>
                    <a:lnTo>
                      <a:pt x="81" y="59"/>
                    </a:lnTo>
                    <a:lnTo>
                      <a:pt x="77" y="63"/>
                    </a:lnTo>
                    <a:lnTo>
                      <a:pt x="73" y="69"/>
                    </a:lnTo>
                    <a:lnTo>
                      <a:pt x="75" y="73"/>
                    </a:lnTo>
                    <a:lnTo>
                      <a:pt x="69" y="78"/>
                    </a:lnTo>
                    <a:lnTo>
                      <a:pt x="71" y="98"/>
                    </a:lnTo>
                    <a:lnTo>
                      <a:pt x="68" y="100"/>
                    </a:lnTo>
                    <a:lnTo>
                      <a:pt x="64" y="98"/>
                    </a:lnTo>
                    <a:lnTo>
                      <a:pt x="64" y="107"/>
                    </a:lnTo>
                    <a:lnTo>
                      <a:pt x="56" y="111"/>
                    </a:lnTo>
                    <a:lnTo>
                      <a:pt x="50" y="119"/>
                    </a:lnTo>
                    <a:lnTo>
                      <a:pt x="54" y="128"/>
                    </a:lnTo>
                    <a:lnTo>
                      <a:pt x="43" y="142"/>
                    </a:lnTo>
                    <a:lnTo>
                      <a:pt x="37" y="155"/>
                    </a:lnTo>
                    <a:lnTo>
                      <a:pt x="33" y="165"/>
                    </a:lnTo>
                    <a:lnTo>
                      <a:pt x="37" y="173"/>
                    </a:lnTo>
                    <a:lnTo>
                      <a:pt x="33" y="180"/>
                    </a:lnTo>
                    <a:lnTo>
                      <a:pt x="33" y="196"/>
                    </a:lnTo>
                    <a:lnTo>
                      <a:pt x="23" y="197"/>
                    </a:lnTo>
                    <a:lnTo>
                      <a:pt x="21" y="201"/>
                    </a:lnTo>
                    <a:lnTo>
                      <a:pt x="25" y="207"/>
                    </a:lnTo>
                    <a:lnTo>
                      <a:pt x="23" y="217"/>
                    </a:lnTo>
                    <a:lnTo>
                      <a:pt x="29" y="219"/>
                    </a:lnTo>
                    <a:lnTo>
                      <a:pt x="25" y="228"/>
                    </a:lnTo>
                    <a:lnTo>
                      <a:pt x="33" y="230"/>
                    </a:lnTo>
                    <a:lnTo>
                      <a:pt x="31" y="234"/>
                    </a:lnTo>
                    <a:lnTo>
                      <a:pt x="35" y="238"/>
                    </a:lnTo>
                    <a:lnTo>
                      <a:pt x="31" y="245"/>
                    </a:lnTo>
                    <a:lnTo>
                      <a:pt x="41" y="257"/>
                    </a:lnTo>
                    <a:lnTo>
                      <a:pt x="37" y="263"/>
                    </a:lnTo>
                    <a:lnTo>
                      <a:pt x="31" y="263"/>
                    </a:lnTo>
                    <a:lnTo>
                      <a:pt x="29" y="267"/>
                    </a:lnTo>
                    <a:lnTo>
                      <a:pt x="29" y="270"/>
                    </a:lnTo>
                    <a:lnTo>
                      <a:pt x="25" y="274"/>
                    </a:lnTo>
                    <a:lnTo>
                      <a:pt x="27" y="276"/>
                    </a:lnTo>
                    <a:lnTo>
                      <a:pt x="33" y="274"/>
                    </a:lnTo>
                    <a:lnTo>
                      <a:pt x="31" y="280"/>
                    </a:lnTo>
                    <a:lnTo>
                      <a:pt x="33" y="284"/>
                    </a:lnTo>
                    <a:lnTo>
                      <a:pt x="31" y="290"/>
                    </a:lnTo>
                    <a:lnTo>
                      <a:pt x="37" y="288"/>
                    </a:lnTo>
                    <a:lnTo>
                      <a:pt x="37" y="293"/>
                    </a:lnTo>
                    <a:lnTo>
                      <a:pt x="39" y="293"/>
                    </a:lnTo>
                    <a:lnTo>
                      <a:pt x="41" y="297"/>
                    </a:lnTo>
                    <a:lnTo>
                      <a:pt x="44" y="297"/>
                    </a:lnTo>
                    <a:lnTo>
                      <a:pt x="43" y="309"/>
                    </a:lnTo>
                    <a:lnTo>
                      <a:pt x="37" y="307"/>
                    </a:lnTo>
                    <a:lnTo>
                      <a:pt x="35" y="311"/>
                    </a:lnTo>
                    <a:lnTo>
                      <a:pt x="37" y="313"/>
                    </a:lnTo>
                    <a:lnTo>
                      <a:pt x="44" y="313"/>
                    </a:lnTo>
                    <a:lnTo>
                      <a:pt x="50" y="309"/>
                    </a:lnTo>
                    <a:lnTo>
                      <a:pt x="54" y="315"/>
                    </a:lnTo>
                    <a:lnTo>
                      <a:pt x="50" y="320"/>
                    </a:lnTo>
                    <a:lnTo>
                      <a:pt x="43" y="315"/>
                    </a:lnTo>
                    <a:lnTo>
                      <a:pt x="35" y="320"/>
                    </a:lnTo>
                    <a:lnTo>
                      <a:pt x="41" y="324"/>
                    </a:lnTo>
                    <a:lnTo>
                      <a:pt x="44" y="324"/>
                    </a:lnTo>
                    <a:lnTo>
                      <a:pt x="46" y="328"/>
                    </a:lnTo>
                    <a:lnTo>
                      <a:pt x="52" y="328"/>
                    </a:lnTo>
                    <a:lnTo>
                      <a:pt x="54" y="332"/>
                    </a:lnTo>
                    <a:lnTo>
                      <a:pt x="48" y="334"/>
                    </a:lnTo>
                    <a:lnTo>
                      <a:pt x="50" y="343"/>
                    </a:lnTo>
                    <a:lnTo>
                      <a:pt x="43" y="345"/>
                    </a:lnTo>
                    <a:lnTo>
                      <a:pt x="37" y="343"/>
                    </a:lnTo>
                    <a:lnTo>
                      <a:pt x="37" y="3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6" name="Freeform 1779"/>
              <p:cNvSpPr>
                <a:spLocks/>
              </p:cNvSpPr>
              <p:nvPr/>
            </p:nvSpPr>
            <p:spPr bwMode="auto">
              <a:xfrm>
                <a:off x="15845" y="12544"/>
                <a:ext cx="142" cy="121"/>
              </a:xfrm>
              <a:custGeom>
                <a:avLst/>
                <a:gdLst>
                  <a:gd name="T0" fmla="*/ 133 w 142"/>
                  <a:gd name="T1" fmla="*/ 109 h 121"/>
                  <a:gd name="T2" fmla="*/ 10 w 142"/>
                  <a:gd name="T3" fmla="*/ 121 h 121"/>
                  <a:gd name="T4" fmla="*/ 8 w 142"/>
                  <a:gd name="T5" fmla="*/ 94 h 121"/>
                  <a:gd name="T6" fmla="*/ 0 w 142"/>
                  <a:gd name="T7" fmla="*/ 25 h 121"/>
                  <a:gd name="T8" fmla="*/ 111 w 142"/>
                  <a:gd name="T9" fmla="*/ 13 h 121"/>
                  <a:gd name="T10" fmla="*/ 111 w 142"/>
                  <a:gd name="T11" fmla="*/ 4 h 121"/>
                  <a:gd name="T12" fmla="*/ 134 w 142"/>
                  <a:gd name="T13" fmla="*/ 0 h 121"/>
                  <a:gd name="T14" fmla="*/ 142 w 142"/>
                  <a:gd name="T15" fmla="*/ 71 h 121"/>
                  <a:gd name="T16" fmla="*/ 129 w 142"/>
                  <a:gd name="T17" fmla="*/ 73 h 121"/>
                  <a:gd name="T18" fmla="*/ 133 w 142"/>
                  <a:gd name="T19" fmla="*/ 10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21">
                    <a:moveTo>
                      <a:pt x="133" y="109"/>
                    </a:moveTo>
                    <a:lnTo>
                      <a:pt x="10" y="121"/>
                    </a:lnTo>
                    <a:lnTo>
                      <a:pt x="8" y="94"/>
                    </a:lnTo>
                    <a:lnTo>
                      <a:pt x="0" y="25"/>
                    </a:lnTo>
                    <a:lnTo>
                      <a:pt x="111" y="13"/>
                    </a:lnTo>
                    <a:lnTo>
                      <a:pt x="111" y="4"/>
                    </a:lnTo>
                    <a:lnTo>
                      <a:pt x="134" y="0"/>
                    </a:lnTo>
                    <a:lnTo>
                      <a:pt x="142" y="71"/>
                    </a:lnTo>
                    <a:lnTo>
                      <a:pt x="129" y="73"/>
                    </a:lnTo>
                    <a:lnTo>
                      <a:pt x="133"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7" name="Freeform 1780"/>
              <p:cNvSpPr>
                <a:spLocks/>
              </p:cNvSpPr>
              <p:nvPr/>
            </p:nvSpPr>
            <p:spPr bwMode="auto">
              <a:xfrm>
                <a:off x="14975" y="12605"/>
                <a:ext cx="142" cy="131"/>
              </a:xfrm>
              <a:custGeom>
                <a:avLst/>
                <a:gdLst>
                  <a:gd name="T0" fmla="*/ 81 w 142"/>
                  <a:gd name="T1" fmla="*/ 131 h 131"/>
                  <a:gd name="T2" fmla="*/ 10 w 142"/>
                  <a:gd name="T3" fmla="*/ 131 h 131"/>
                  <a:gd name="T4" fmla="*/ 6 w 142"/>
                  <a:gd name="T5" fmla="*/ 127 h 131"/>
                  <a:gd name="T6" fmla="*/ 4 w 142"/>
                  <a:gd name="T7" fmla="*/ 33 h 131"/>
                  <a:gd name="T8" fmla="*/ 2 w 142"/>
                  <a:gd name="T9" fmla="*/ 33 h 131"/>
                  <a:gd name="T10" fmla="*/ 2 w 142"/>
                  <a:gd name="T11" fmla="*/ 14 h 131"/>
                  <a:gd name="T12" fmla="*/ 0 w 142"/>
                  <a:gd name="T13" fmla="*/ 4 h 131"/>
                  <a:gd name="T14" fmla="*/ 110 w 142"/>
                  <a:gd name="T15" fmla="*/ 0 h 131"/>
                  <a:gd name="T16" fmla="*/ 142 w 142"/>
                  <a:gd name="T17" fmla="*/ 29 h 131"/>
                  <a:gd name="T18" fmla="*/ 73 w 142"/>
                  <a:gd name="T19" fmla="*/ 83 h 131"/>
                  <a:gd name="T20" fmla="*/ 81 w 142"/>
                  <a:gd name="T2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31">
                    <a:moveTo>
                      <a:pt x="81" y="131"/>
                    </a:moveTo>
                    <a:lnTo>
                      <a:pt x="10" y="131"/>
                    </a:lnTo>
                    <a:lnTo>
                      <a:pt x="6" y="127"/>
                    </a:lnTo>
                    <a:lnTo>
                      <a:pt x="4" y="33"/>
                    </a:lnTo>
                    <a:lnTo>
                      <a:pt x="2" y="33"/>
                    </a:lnTo>
                    <a:lnTo>
                      <a:pt x="2" y="14"/>
                    </a:lnTo>
                    <a:lnTo>
                      <a:pt x="0" y="4"/>
                    </a:lnTo>
                    <a:lnTo>
                      <a:pt x="110" y="0"/>
                    </a:lnTo>
                    <a:lnTo>
                      <a:pt x="142" y="29"/>
                    </a:lnTo>
                    <a:lnTo>
                      <a:pt x="73" y="83"/>
                    </a:lnTo>
                    <a:lnTo>
                      <a:pt x="81"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8" name="Freeform 1781"/>
              <p:cNvSpPr>
                <a:spLocks/>
              </p:cNvSpPr>
              <p:nvPr/>
            </p:nvSpPr>
            <p:spPr bwMode="auto">
              <a:xfrm>
                <a:off x="14822" y="12619"/>
                <a:ext cx="159" cy="117"/>
              </a:xfrm>
              <a:custGeom>
                <a:avLst/>
                <a:gdLst>
                  <a:gd name="T0" fmla="*/ 155 w 159"/>
                  <a:gd name="T1" fmla="*/ 0 h 117"/>
                  <a:gd name="T2" fmla="*/ 155 w 159"/>
                  <a:gd name="T3" fmla="*/ 19 h 117"/>
                  <a:gd name="T4" fmla="*/ 157 w 159"/>
                  <a:gd name="T5" fmla="*/ 19 h 117"/>
                  <a:gd name="T6" fmla="*/ 159 w 159"/>
                  <a:gd name="T7" fmla="*/ 113 h 117"/>
                  <a:gd name="T8" fmla="*/ 0 w 159"/>
                  <a:gd name="T9" fmla="*/ 117 h 117"/>
                  <a:gd name="T10" fmla="*/ 0 w 159"/>
                  <a:gd name="T11" fmla="*/ 25 h 117"/>
                  <a:gd name="T12" fmla="*/ 30 w 159"/>
                  <a:gd name="T13" fmla="*/ 25 h 117"/>
                  <a:gd name="T14" fmla="*/ 30 w 159"/>
                  <a:gd name="T15" fmla="*/ 3 h 117"/>
                  <a:gd name="T16" fmla="*/ 121 w 159"/>
                  <a:gd name="T17" fmla="*/ 2 h 117"/>
                  <a:gd name="T18" fmla="*/ 155 w 159"/>
                  <a:gd name="T19"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17">
                    <a:moveTo>
                      <a:pt x="155" y="0"/>
                    </a:moveTo>
                    <a:lnTo>
                      <a:pt x="155" y="19"/>
                    </a:lnTo>
                    <a:lnTo>
                      <a:pt x="157" y="19"/>
                    </a:lnTo>
                    <a:lnTo>
                      <a:pt x="159" y="113"/>
                    </a:lnTo>
                    <a:lnTo>
                      <a:pt x="0" y="117"/>
                    </a:lnTo>
                    <a:lnTo>
                      <a:pt x="0" y="25"/>
                    </a:lnTo>
                    <a:lnTo>
                      <a:pt x="30" y="25"/>
                    </a:lnTo>
                    <a:lnTo>
                      <a:pt x="30" y="3"/>
                    </a:lnTo>
                    <a:lnTo>
                      <a:pt x="121" y="2"/>
                    </a:lnTo>
                    <a:lnTo>
                      <a:pt x="15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19" name="Freeform 1782"/>
              <p:cNvSpPr>
                <a:spLocks/>
              </p:cNvSpPr>
              <p:nvPr/>
            </p:nvSpPr>
            <p:spPr bwMode="auto">
              <a:xfrm>
                <a:off x="15676" y="12573"/>
                <a:ext cx="182" cy="161"/>
              </a:xfrm>
              <a:custGeom>
                <a:avLst/>
                <a:gdLst>
                  <a:gd name="T0" fmla="*/ 92 w 182"/>
                  <a:gd name="T1" fmla="*/ 155 h 161"/>
                  <a:gd name="T2" fmla="*/ 2 w 182"/>
                  <a:gd name="T3" fmla="*/ 161 h 161"/>
                  <a:gd name="T4" fmla="*/ 0 w 182"/>
                  <a:gd name="T5" fmla="*/ 115 h 161"/>
                  <a:gd name="T6" fmla="*/ 29 w 182"/>
                  <a:gd name="T7" fmla="*/ 113 h 161"/>
                  <a:gd name="T8" fmla="*/ 21 w 182"/>
                  <a:gd name="T9" fmla="*/ 5 h 161"/>
                  <a:gd name="T10" fmla="*/ 79 w 182"/>
                  <a:gd name="T11" fmla="*/ 0 h 161"/>
                  <a:gd name="T12" fmla="*/ 81 w 182"/>
                  <a:gd name="T13" fmla="*/ 26 h 161"/>
                  <a:gd name="T14" fmla="*/ 106 w 182"/>
                  <a:gd name="T15" fmla="*/ 25 h 161"/>
                  <a:gd name="T16" fmla="*/ 108 w 182"/>
                  <a:gd name="T17" fmla="*/ 44 h 161"/>
                  <a:gd name="T18" fmla="*/ 127 w 182"/>
                  <a:gd name="T19" fmla="*/ 44 h 161"/>
                  <a:gd name="T20" fmla="*/ 127 w 182"/>
                  <a:gd name="T21" fmla="*/ 49 h 161"/>
                  <a:gd name="T22" fmla="*/ 134 w 182"/>
                  <a:gd name="T23" fmla="*/ 49 h 161"/>
                  <a:gd name="T24" fmla="*/ 134 w 182"/>
                  <a:gd name="T25" fmla="*/ 55 h 161"/>
                  <a:gd name="T26" fmla="*/ 140 w 182"/>
                  <a:gd name="T27" fmla="*/ 53 h 161"/>
                  <a:gd name="T28" fmla="*/ 140 w 182"/>
                  <a:gd name="T29" fmla="*/ 59 h 161"/>
                  <a:gd name="T30" fmla="*/ 144 w 182"/>
                  <a:gd name="T31" fmla="*/ 59 h 161"/>
                  <a:gd name="T32" fmla="*/ 144 w 182"/>
                  <a:gd name="T33" fmla="*/ 69 h 161"/>
                  <a:gd name="T34" fmla="*/ 177 w 182"/>
                  <a:gd name="T35" fmla="*/ 65 h 161"/>
                  <a:gd name="T36" fmla="*/ 179 w 182"/>
                  <a:gd name="T37" fmla="*/ 92 h 161"/>
                  <a:gd name="T38" fmla="*/ 182 w 182"/>
                  <a:gd name="T39" fmla="*/ 149 h 161"/>
                  <a:gd name="T40" fmla="*/ 92 w 182"/>
                  <a:gd name="T41" fmla="*/ 155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61">
                    <a:moveTo>
                      <a:pt x="92" y="155"/>
                    </a:moveTo>
                    <a:lnTo>
                      <a:pt x="2" y="161"/>
                    </a:lnTo>
                    <a:lnTo>
                      <a:pt x="0" y="115"/>
                    </a:lnTo>
                    <a:lnTo>
                      <a:pt x="29" y="113"/>
                    </a:lnTo>
                    <a:lnTo>
                      <a:pt x="21" y="5"/>
                    </a:lnTo>
                    <a:lnTo>
                      <a:pt x="79" y="0"/>
                    </a:lnTo>
                    <a:lnTo>
                      <a:pt x="81" y="26"/>
                    </a:lnTo>
                    <a:lnTo>
                      <a:pt x="106" y="25"/>
                    </a:lnTo>
                    <a:lnTo>
                      <a:pt x="108" y="44"/>
                    </a:lnTo>
                    <a:lnTo>
                      <a:pt x="127" y="44"/>
                    </a:lnTo>
                    <a:lnTo>
                      <a:pt x="127" y="49"/>
                    </a:lnTo>
                    <a:lnTo>
                      <a:pt x="134" y="49"/>
                    </a:lnTo>
                    <a:lnTo>
                      <a:pt x="134" y="55"/>
                    </a:lnTo>
                    <a:lnTo>
                      <a:pt x="140" y="53"/>
                    </a:lnTo>
                    <a:lnTo>
                      <a:pt x="140" y="59"/>
                    </a:lnTo>
                    <a:lnTo>
                      <a:pt x="144" y="59"/>
                    </a:lnTo>
                    <a:lnTo>
                      <a:pt x="144" y="69"/>
                    </a:lnTo>
                    <a:lnTo>
                      <a:pt x="177" y="65"/>
                    </a:lnTo>
                    <a:lnTo>
                      <a:pt x="179" y="92"/>
                    </a:lnTo>
                    <a:lnTo>
                      <a:pt x="182" y="149"/>
                    </a:lnTo>
                    <a:lnTo>
                      <a:pt x="92"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0" name="Freeform 1783"/>
              <p:cNvSpPr>
                <a:spLocks/>
              </p:cNvSpPr>
              <p:nvPr/>
            </p:nvSpPr>
            <p:spPr bwMode="auto">
              <a:xfrm>
                <a:off x="13313" y="12644"/>
                <a:ext cx="151" cy="122"/>
              </a:xfrm>
              <a:custGeom>
                <a:avLst/>
                <a:gdLst>
                  <a:gd name="T0" fmla="*/ 149 w 151"/>
                  <a:gd name="T1" fmla="*/ 122 h 122"/>
                  <a:gd name="T2" fmla="*/ 0 w 151"/>
                  <a:gd name="T3" fmla="*/ 122 h 122"/>
                  <a:gd name="T4" fmla="*/ 1 w 151"/>
                  <a:gd name="T5" fmla="*/ 32 h 122"/>
                  <a:gd name="T6" fmla="*/ 0 w 151"/>
                  <a:gd name="T7" fmla="*/ 30 h 122"/>
                  <a:gd name="T8" fmla="*/ 0 w 151"/>
                  <a:gd name="T9" fmla="*/ 0 h 122"/>
                  <a:gd name="T10" fmla="*/ 151 w 151"/>
                  <a:gd name="T11" fmla="*/ 2 h 122"/>
                  <a:gd name="T12" fmla="*/ 151 w 151"/>
                  <a:gd name="T13" fmla="*/ 32 h 122"/>
                  <a:gd name="T14" fmla="*/ 149 w 151"/>
                  <a:gd name="T15" fmla="*/ 122 h 1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1" h="122">
                    <a:moveTo>
                      <a:pt x="149" y="122"/>
                    </a:moveTo>
                    <a:lnTo>
                      <a:pt x="0" y="122"/>
                    </a:lnTo>
                    <a:lnTo>
                      <a:pt x="1" y="32"/>
                    </a:lnTo>
                    <a:lnTo>
                      <a:pt x="0" y="30"/>
                    </a:lnTo>
                    <a:lnTo>
                      <a:pt x="0" y="0"/>
                    </a:lnTo>
                    <a:lnTo>
                      <a:pt x="151" y="2"/>
                    </a:lnTo>
                    <a:lnTo>
                      <a:pt x="151" y="32"/>
                    </a:lnTo>
                    <a:lnTo>
                      <a:pt x="149" y="1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1" name="Freeform 1784"/>
              <p:cNvSpPr>
                <a:spLocks/>
              </p:cNvSpPr>
              <p:nvPr/>
            </p:nvSpPr>
            <p:spPr bwMode="auto">
              <a:xfrm>
                <a:off x="13946" y="12649"/>
                <a:ext cx="163" cy="83"/>
              </a:xfrm>
              <a:custGeom>
                <a:avLst/>
                <a:gdLst>
                  <a:gd name="T0" fmla="*/ 0 w 163"/>
                  <a:gd name="T1" fmla="*/ 83 h 83"/>
                  <a:gd name="T2" fmla="*/ 4 w 163"/>
                  <a:gd name="T3" fmla="*/ 0 h 83"/>
                  <a:gd name="T4" fmla="*/ 64 w 163"/>
                  <a:gd name="T5" fmla="*/ 0 h 83"/>
                  <a:gd name="T6" fmla="*/ 121 w 163"/>
                  <a:gd name="T7" fmla="*/ 0 h 83"/>
                  <a:gd name="T8" fmla="*/ 127 w 163"/>
                  <a:gd name="T9" fmla="*/ 8 h 83"/>
                  <a:gd name="T10" fmla="*/ 136 w 163"/>
                  <a:gd name="T11" fmla="*/ 6 h 83"/>
                  <a:gd name="T12" fmla="*/ 138 w 163"/>
                  <a:gd name="T13" fmla="*/ 20 h 83"/>
                  <a:gd name="T14" fmla="*/ 123 w 163"/>
                  <a:gd name="T15" fmla="*/ 29 h 83"/>
                  <a:gd name="T16" fmla="*/ 125 w 163"/>
                  <a:gd name="T17" fmla="*/ 39 h 83"/>
                  <a:gd name="T18" fmla="*/ 140 w 163"/>
                  <a:gd name="T19" fmla="*/ 56 h 83"/>
                  <a:gd name="T20" fmla="*/ 142 w 163"/>
                  <a:gd name="T21" fmla="*/ 64 h 83"/>
                  <a:gd name="T22" fmla="*/ 158 w 163"/>
                  <a:gd name="T23" fmla="*/ 71 h 83"/>
                  <a:gd name="T24" fmla="*/ 163 w 163"/>
                  <a:gd name="T25" fmla="*/ 83 h 83"/>
                  <a:gd name="T26" fmla="*/ 108 w 163"/>
                  <a:gd name="T27" fmla="*/ 83 h 83"/>
                  <a:gd name="T28" fmla="*/ 0 w 163"/>
                  <a:gd name="T29"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3" h="83">
                    <a:moveTo>
                      <a:pt x="0" y="83"/>
                    </a:moveTo>
                    <a:lnTo>
                      <a:pt x="4" y="0"/>
                    </a:lnTo>
                    <a:lnTo>
                      <a:pt x="64" y="0"/>
                    </a:lnTo>
                    <a:lnTo>
                      <a:pt x="121" y="0"/>
                    </a:lnTo>
                    <a:lnTo>
                      <a:pt x="127" y="8"/>
                    </a:lnTo>
                    <a:lnTo>
                      <a:pt x="136" y="6"/>
                    </a:lnTo>
                    <a:lnTo>
                      <a:pt x="138" y="20"/>
                    </a:lnTo>
                    <a:lnTo>
                      <a:pt x="123" y="29"/>
                    </a:lnTo>
                    <a:lnTo>
                      <a:pt x="125" y="39"/>
                    </a:lnTo>
                    <a:lnTo>
                      <a:pt x="140" y="56"/>
                    </a:lnTo>
                    <a:lnTo>
                      <a:pt x="142" y="64"/>
                    </a:lnTo>
                    <a:lnTo>
                      <a:pt x="158" y="71"/>
                    </a:lnTo>
                    <a:lnTo>
                      <a:pt x="163" y="83"/>
                    </a:lnTo>
                    <a:lnTo>
                      <a:pt x="108" y="83"/>
                    </a:lnTo>
                    <a:lnTo>
                      <a:pt x="0"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2" name="Freeform 1785"/>
              <p:cNvSpPr>
                <a:spLocks/>
              </p:cNvSpPr>
              <p:nvPr/>
            </p:nvSpPr>
            <p:spPr bwMode="auto">
              <a:xfrm>
                <a:off x="13821" y="12649"/>
                <a:ext cx="129" cy="154"/>
              </a:xfrm>
              <a:custGeom>
                <a:avLst/>
                <a:gdLst>
                  <a:gd name="T0" fmla="*/ 121 w 129"/>
                  <a:gd name="T1" fmla="*/ 152 h 154"/>
                  <a:gd name="T2" fmla="*/ 0 w 129"/>
                  <a:gd name="T3" fmla="*/ 154 h 154"/>
                  <a:gd name="T4" fmla="*/ 0 w 129"/>
                  <a:gd name="T5" fmla="*/ 31 h 154"/>
                  <a:gd name="T6" fmla="*/ 66 w 129"/>
                  <a:gd name="T7" fmla="*/ 31 h 154"/>
                  <a:gd name="T8" fmla="*/ 68 w 129"/>
                  <a:gd name="T9" fmla="*/ 0 h 154"/>
                  <a:gd name="T10" fmla="*/ 129 w 129"/>
                  <a:gd name="T11" fmla="*/ 0 h 154"/>
                  <a:gd name="T12" fmla="*/ 125 w 129"/>
                  <a:gd name="T13" fmla="*/ 83 h 154"/>
                  <a:gd name="T14" fmla="*/ 121 w 129"/>
                  <a:gd name="T15" fmla="*/ 83 h 154"/>
                  <a:gd name="T16" fmla="*/ 121 w 129"/>
                  <a:gd name="T17" fmla="*/ 15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54">
                    <a:moveTo>
                      <a:pt x="121" y="152"/>
                    </a:moveTo>
                    <a:lnTo>
                      <a:pt x="0" y="154"/>
                    </a:lnTo>
                    <a:lnTo>
                      <a:pt x="0" y="31"/>
                    </a:lnTo>
                    <a:lnTo>
                      <a:pt x="66" y="31"/>
                    </a:lnTo>
                    <a:lnTo>
                      <a:pt x="68" y="0"/>
                    </a:lnTo>
                    <a:lnTo>
                      <a:pt x="129" y="0"/>
                    </a:lnTo>
                    <a:lnTo>
                      <a:pt x="125" y="83"/>
                    </a:lnTo>
                    <a:lnTo>
                      <a:pt x="121" y="83"/>
                    </a:lnTo>
                    <a:lnTo>
                      <a:pt x="121"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3" name="Freeform 1786"/>
              <p:cNvSpPr>
                <a:spLocks/>
              </p:cNvSpPr>
              <p:nvPr/>
            </p:nvSpPr>
            <p:spPr bwMode="auto">
              <a:xfrm>
                <a:off x="16438" y="12511"/>
                <a:ext cx="89" cy="115"/>
              </a:xfrm>
              <a:custGeom>
                <a:avLst/>
                <a:gdLst>
                  <a:gd name="T0" fmla="*/ 10 w 89"/>
                  <a:gd name="T1" fmla="*/ 115 h 115"/>
                  <a:gd name="T2" fmla="*/ 0 w 89"/>
                  <a:gd name="T3" fmla="*/ 10 h 115"/>
                  <a:gd name="T4" fmla="*/ 79 w 89"/>
                  <a:gd name="T5" fmla="*/ 0 h 115"/>
                  <a:gd name="T6" fmla="*/ 89 w 89"/>
                  <a:gd name="T7" fmla="*/ 106 h 115"/>
                  <a:gd name="T8" fmla="*/ 54 w 89"/>
                  <a:gd name="T9" fmla="*/ 110 h 115"/>
                  <a:gd name="T10" fmla="*/ 10 w 89"/>
                  <a:gd name="T11" fmla="*/ 115 h 115"/>
                </a:gdLst>
                <a:ahLst/>
                <a:cxnLst>
                  <a:cxn ang="0">
                    <a:pos x="T0" y="T1"/>
                  </a:cxn>
                  <a:cxn ang="0">
                    <a:pos x="T2" y="T3"/>
                  </a:cxn>
                  <a:cxn ang="0">
                    <a:pos x="T4" y="T5"/>
                  </a:cxn>
                  <a:cxn ang="0">
                    <a:pos x="T6" y="T7"/>
                  </a:cxn>
                  <a:cxn ang="0">
                    <a:pos x="T8" y="T9"/>
                  </a:cxn>
                  <a:cxn ang="0">
                    <a:pos x="T10" y="T11"/>
                  </a:cxn>
                </a:cxnLst>
                <a:rect l="0" t="0" r="r" b="b"/>
                <a:pathLst>
                  <a:path w="89" h="115">
                    <a:moveTo>
                      <a:pt x="10" y="115"/>
                    </a:moveTo>
                    <a:lnTo>
                      <a:pt x="0" y="10"/>
                    </a:lnTo>
                    <a:lnTo>
                      <a:pt x="79" y="0"/>
                    </a:lnTo>
                    <a:lnTo>
                      <a:pt x="89" y="106"/>
                    </a:lnTo>
                    <a:lnTo>
                      <a:pt x="54" y="110"/>
                    </a:lnTo>
                    <a:lnTo>
                      <a:pt x="10"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4" name="Freeform 1787"/>
              <p:cNvSpPr>
                <a:spLocks/>
              </p:cNvSpPr>
              <p:nvPr/>
            </p:nvSpPr>
            <p:spPr bwMode="auto">
              <a:xfrm>
                <a:off x="16327" y="12521"/>
                <a:ext cx="121" cy="115"/>
              </a:xfrm>
              <a:custGeom>
                <a:avLst/>
                <a:gdLst>
                  <a:gd name="T0" fmla="*/ 86 w 121"/>
                  <a:gd name="T1" fmla="*/ 109 h 115"/>
                  <a:gd name="T2" fmla="*/ 19 w 121"/>
                  <a:gd name="T3" fmla="*/ 115 h 115"/>
                  <a:gd name="T4" fmla="*/ 15 w 121"/>
                  <a:gd name="T5" fmla="*/ 73 h 115"/>
                  <a:gd name="T6" fmla="*/ 2 w 121"/>
                  <a:gd name="T7" fmla="*/ 73 h 115"/>
                  <a:gd name="T8" fmla="*/ 0 w 121"/>
                  <a:gd name="T9" fmla="*/ 53 h 115"/>
                  <a:gd name="T10" fmla="*/ 6 w 121"/>
                  <a:gd name="T11" fmla="*/ 46 h 115"/>
                  <a:gd name="T12" fmla="*/ 8 w 121"/>
                  <a:gd name="T13" fmla="*/ 19 h 115"/>
                  <a:gd name="T14" fmla="*/ 56 w 121"/>
                  <a:gd name="T15" fmla="*/ 13 h 115"/>
                  <a:gd name="T16" fmla="*/ 54 w 121"/>
                  <a:gd name="T17" fmla="*/ 5 h 115"/>
                  <a:gd name="T18" fmla="*/ 90 w 121"/>
                  <a:gd name="T19" fmla="*/ 2 h 115"/>
                  <a:gd name="T20" fmla="*/ 111 w 121"/>
                  <a:gd name="T21" fmla="*/ 0 h 115"/>
                  <a:gd name="T22" fmla="*/ 121 w 121"/>
                  <a:gd name="T23" fmla="*/ 105 h 115"/>
                  <a:gd name="T24" fmla="*/ 86 w 121"/>
                  <a:gd name="T25" fmla="*/ 10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15">
                    <a:moveTo>
                      <a:pt x="86" y="109"/>
                    </a:moveTo>
                    <a:lnTo>
                      <a:pt x="19" y="115"/>
                    </a:lnTo>
                    <a:lnTo>
                      <a:pt x="15" y="73"/>
                    </a:lnTo>
                    <a:lnTo>
                      <a:pt x="2" y="73"/>
                    </a:lnTo>
                    <a:lnTo>
                      <a:pt x="0" y="53"/>
                    </a:lnTo>
                    <a:lnTo>
                      <a:pt x="6" y="46"/>
                    </a:lnTo>
                    <a:lnTo>
                      <a:pt x="8" y="19"/>
                    </a:lnTo>
                    <a:lnTo>
                      <a:pt x="56" y="13"/>
                    </a:lnTo>
                    <a:lnTo>
                      <a:pt x="54" y="5"/>
                    </a:lnTo>
                    <a:lnTo>
                      <a:pt x="90" y="2"/>
                    </a:lnTo>
                    <a:lnTo>
                      <a:pt x="111" y="0"/>
                    </a:lnTo>
                    <a:lnTo>
                      <a:pt x="121" y="105"/>
                    </a:lnTo>
                    <a:lnTo>
                      <a:pt x="86"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5" name="Freeform 1788"/>
              <p:cNvSpPr>
                <a:spLocks/>
              </p:cNvSpPr>
              <p:nvPr/>
            </p:nvSpPr>
            <p:spPr bwMode="auto">
              <a:xfrm>
                <a:off x="14430" y="12651"/>
                <a:ext cx="175" cy="148"/>
              </a:xfrm>
              <a:custGeom>
                <a:avLst/>
                <a:gdLst>
                  <a:gd name="T0" fmla="*/ 77 w 175"/>
                  <a:gd name="T1" fmla="*/ 117 h 148"/>
                  <a:gd name="T2" fmla="*/ 73 w 175"/>
                  <a:gd name="T3" fmla="*/ 123 h 148"/>
                  <a:gd name="T4" fmla="*/ 75 w 175"/>
                  <a:gd name="T5" fmla="*/ 137 h 148"/>
                  <a:gd name="T6" fmla="*/ 71 w 175"/>
                  <a:gd name="T7" fmla="*/ 140 h 148"/>
                  <a:gd name="T8" fmla="*/ 56 w 175"/>
                  <a:gd name="T9" fmla="*/ 140 h 148"/>
                  <a:gd name="T10" fmla="*/ 48 w 175"/>
                  <a:gd name="T11" fmla="*/ 135 h 148"/>
                  <a:gd name="T12" fmla="*/ 36 w 175"/>
                  <a:gd name="T13" fmla="*/ 131 h 148"/>
                  <a:gd name="T14" fmla="*/ 31 w 175"/>
                  <a:gd name="T15" fmla="*/ 133 h 148"/>
                  <a:gd name="T16" fmla="*/ 27 w 175"/>
                  <a:gd name="T17" fmla="*/ 137 h 148"/>
                  <a:gd name="T18" fmla="*/ 15 w 175"/>
                  <a:gd name="T19" fmla="*/ 144 h 148"/>
                  <a:gd name="T20" fmla="*/ 2 w 175"/>
                  <a:gd name="T21" fmla="*/ 148 h 148"/>
                  <a:gd name="T22" fmla="*/ 0 w 175"/>
                  <a:gd name="T23" fmla="*/ 33 h 148"/>
                  <a:gd name="T24" fmla="*/ 0 w 175"/>
                  <a:gd name="T25" fmla="*/ 4 h 148"/>
                  <a:gd name="T26" fmla="*/ 129 w 175"/>
                  <a:gd name="T27" fmla="*/ 0 h 148"/>
                  <a:gd name="T28" fmla="*/ 131 w 175"/>
                  <a:gd name="T29" fmla="*/ 10 h 148"/>
                  <a:gd name="T30" fmla="*/ 132 w 175"/>
                  <a:gd name="T31" fmla="*/ 23 h 148"/>
                  <a:gd name="T32" fmla="*/ 134 w 175"/>
                  <a:gd name="T33" fmla="*/ 25 h 148"/>
                  <a:gd name="T34" fmla="*/ 127 w 175"/>
                  <a:gd name="T35" fmla="*/ 25 h 148"/>
                  <a:gd name="T36" fmla="*/ 132 w 175"/>
                  <a:gd name="T37" fmla="*/ 39 h 148"/>
                  <a:gd name="T38" fmla="*/ 131 w 175"/>
                  <a:gd name="T39" fmla="*/ 43 h 148"/>
                  <a:gd name="T40" fmla="*/ 132 w 175"/>
                  <a:gd name="T41" fmla="*/ 48 h 148"/>
                  <a:gd name="T42" fmla="*/ 129 w 175"/>
                  <a:gd name="T43" fmla="*/ 52 h 148"/>
                  <a:gd name="T44" fmla="*/ 138 w 175"/>
                  <a:gd name="T45" fmla="*/ 52 h 148"/>
                  <a:gd name="T46" fmla="*/ 144 w 175"/>
                  <a:gd name="T47" fmla="*/ 50 h 148"/>
                  <a:gd name="T48" fmla="*/ 144 w 175"/>
                  <a:gd name="T49" fmla="*/ 56 h 148"/>
                  <a:gd name="T50" fmla="*/ 140 w 175"/>
                  <a:gd name="T51" fmla="*/ 62 h 148"/>
                  <a:gd name="T52" fmla="*/ 146 w 175"/>
                  <a:gd name="T53" fmla="*/ 62 h 148"/>
                  <a:gd name="T54" fmla="*/ 148 w 175"/>
                  <a:gd name="T55" fmla="*/ 66 h 148"/>
                  <a:gd name="T56" fmla="*/ 154 w 175"/>
                  <a:gd name="T57" fmla="*/ 62 h 148"/>
                  <a:gd name="T58" fmla="*/ 161 w 175"/>
                  <a:gd name="T59" fmla="*/ 66 h 148"/>
                  <a:gd name="T60" fmla="*/ 171 w 175"/>
                  <a:gd name="T61" fmla="*/ 67 h 148"/>
                  <a:gd name="T62" fmla="*/ 175 w 175"/>
                  <a:gd name="T63" fmla="*/ 81 h 148"/>
                  <a:gd name="T64" fmla="*/ 169 w 175"/>
                  <a:gd name="T65" fmla="*/ 81 h 148"/>
                  <a:gd name="T66" fmla="*/ 161 w 175"/>
                  <a:gd name="T67" fmla="*/ 71 h 148"/>
                  <a:gd name="T68" fmla="*/ 156 w 175"/>
                  <a:gd name="T69" fmla="*/ 73 h 148"/>
                  <a:gd name="T70" fmla="*/ 154 w 175"/>
                  <a:gd name="T71" fmla="*/ 87 h 148"/>
                  <a:gd name="T72" fmla="*/ 148 w 175"/>
                  <a:gd name="T73" fmla="*/ 98 h 148"/>
                  <a:gd name="T74" fmla="*/ 144 w 175"/>
                  <a:gd name="T75" fmla="*/ 100 h 148"/>
                  <a:gd name="T76" fmla="*/ 136 w 175"/>
                  <a:gd name="T77" fmla="*/ 98 h 148"/>
                  <a:gd name="T78" fmla="*/ 129 w 175"/>
                  <a:gd name="T79" fmla="*/ 108 h 148"/>
                  <a:gd name="T80" fmla="*/ 115 w 175"/>
                  <a:gd name="T81" fmla="*/ 112 h 148"/>
                  <a:gd name="T82" fmla="*/ 113 w 175"/>
                  <a:gd name="T83" fmla="*/ 114 h 148"/>
                  <a:gd name="T84" fmla="*/ 117 w 175"/>
                  <a:gd name="T85" fmla="*/ 125 h 148"/>
                  <a:gd name="T86" fmla="*/ 115 w 175"/>
                  <a:gd name="T87" fmla="*/ 131 h 148"/>
                  <a:gd name="T88" fmla="*/ 108 w 175"/>
                  <a:gd name="T89" fmla="*/ 137 h 148"/>
                  <a:gd name="T90" fmla="*/ 100 w 175"/>
                  <a:gd name="T91" fmla="*/ 137 h 148"/>
                  <a:gd name="T92" fmla="*/ 96 w 175"/>
                  <a:gd name="T93" fmla="*/ 135 h 148"/>
                  <a:gd name="T94" fmla="*/ 98 w 175"/>
                  <a:gd name="T95" fmla="*/ 125 h 148"/>
                  <a:gd name="T96" fmla="*/ 88 w 175"/>
                  <a:gd name="T97" fmla="*/ 123 h 148"/>
                  <a:gd name="T98" fmla="*/ 83 w 175"/>
                  <a:gd name="T99" fmla="*/ 117 h 148"/>
                  <a:gd name="T100" fmla="*/ 77 w 175"/>
                  <a:gd name="T101" fmla="*/ 11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5" h="148">
                    <a:moveTo>
                      <a:pt x="77" y="117"/>
                    </a:moveTo>
                    <a:lnTo>
                      <a:pt x="73" y="123"/>
                    </a:lnTo>
                    <a:lnTo>
                      <a:pt x="75" y="137"/>
                    </a:lnTo>
                    <a:lnTo>
                      <a:pt x="71" y="140"/>
                    </a:lnTo>
                    <a:lnTo>
                      <a:pt x="56" y="140"/>
                    </a:lnTo>
                    <a:lnTo>
                      <a:pt x="48" y="135"/>
                    </a:lnTo>
                    <a:lnTo>
                      <a:pt x="36" y="131"/>
                    </a:lnTo>
                    <a:lnTo>
                      <a:pt x="31" y="133"/>
                    </a:lnTo>
                    <a:lnTo>
                      <a:pt x="27" y="137"/>
                    </a:lnTo>
                    <a:lnTo>
                      <a:pt x="15" y="144"/>
                    </a:lnTo>
                    <a:lnTo>
                      <a:pt x="2" y="148"/>
                    </a:lnTo>
                    <a:lnTo>
                      <a:pt x="0" y="33"/>
                    </a:lnTo>
                    <a:lnTo>
                      <a:pt x="0" y="4"/>
                    </a:lnTo>
                    <a:lnTo>
                      <a:pt x="129" y="0"/>
                    </a:lnTo>
                    <a:lnTo>
                      <a:pt x="131" y="10"/>
                    </a:lnTo>
                    <a:lnTo>
                      <a:pt x="132" y="23"/>
                    </a:lnTo>
                    <a:lnTo>
                      <a:pt x="134" y="25"/>
                    </a:lnTo>
                    <a:lnTo>
                      <a:pt x="127" y="25"/>
                    </a:lnTo>
                    <a:lnTo>
                      <a:pt x="132" y="39"/>
                    </a:lnTo>
                    <a:lnTo>
                      <a:pt x="131" y="43"/>
                    </a:lnTo>
                    <a:lnTo>
                      <a:pt x="132" y="48"/>
                    </a:lnTo>
                    <a:lnTo>
                      <a:pt x="129" y="52"/>
                    </a:lnTo>
                    <a:lnTo>
                      <a:pt x="138" y="52"/>
                    </a:lnTo>
                    <a:lnTo>
                      <a:pt x="144" y="50"/>
                    </a:lnTo>
                    <a:lnTo>
                      <a:pt x="144" y="56"/>
                    </a:lnTo>
                    <a:lnTo>
                      <a:pt x="140" y="62"/>
                    </a:lnTo>
                    <a:lnTo>
                      <a:pt x="146" y="62"/>
                    </a:lnTo>
                    <a:lnTo>
                      <a:pt x="148" y="66"/>
                    </a:lnTo>
                    <a:lnTo>
                      <a:pt x="154" y="62"/>
                    </a:lnTo>
                    <a:lnTo>
                      <a:pt x="161" y="66"/>
                    </a:lnTo>
                    <a:lnTo>
                      <a:pt x="171" y="67"/>
                    </a:lnTo>
                    <a:lnTo>
                      <a:pt x="175" y="81"/>
                    </a:lnTo>
                    <a:lnTo>
                      <a:pt x="169" y="81"/>
                    </a:lnTo>
                    <a:lnTo>
                      <a:pt x="161" y="71"/>
                    </a:lnTo>
                    <a:lnTo>
                      <a:pt x="156" y="73"/>
                    </a:lnTo>
                    <a:lnTo>
                      <a:pt x="154" y="87"/>
                    </a:lnTo>
                    <a:lnTo>
                      <a:pt x="148" y="98"/>
                    </a:lnTo>
                    <a:lnTo>
                      <a:pt x="144" y="100"/>
                    </a:lnTo>
                    <a:lnTo>
                      <a:pt x="136" y="98"/>
                    </a:lnTo>
                    <a:lnTo>
                      <a:pt x="129" y="108"/>
                    </a:lnTo>
                    <a:lnTo>
                      <a:pt x="115" y="112"/>
                    </a:lnTo>
                    <a:lnTo>
                      <a:pt x="113" y="114"/>
                    </a:lnTo>
                    <a:lnTo>
                      <a:pt x="117" y="125"/>
                    </a:lnTo>
                    <a:lnTo>
                      <a:pt x="115" y="131"/>
                    </a:lnTo>
                    <a:lnTo>
                      <a:pt x="108" y="137"/>
                    </a:lnTo>
                    <a:lnTo>
                      <a:pt x="100" y="137"/>
                    </a:lnTo>
                    <a:lnTo>
                      <a:pt x="96" y="135"/>
                    </a:lnTo>
                    <a:lnTo>
                      <a:pt x="98" y="125"/>
                    </a:lnTo>
                    <a:lnTo>
                      <a:pt x="88" y="123"/>
                    </a:lnTo>
                    <a:lnTo>
                      <a:pt x="83" y="117"/>
                    </a:lnTo>
                    <a:lnTo>
                      <a:pt x="77"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6" name="Freeform 1789"/>
              <p:cNvSpPr>
                <a:spLocks/>
              </p:cNvSpPr>
              <p:nvPr/>
            </p:nvSpPr>
            <p:spPr bwMode="auto">
              <a:xfrm>
                <a:off x="16083" y="12555"/>
                <a:ext cx="104" cy="133"/>
              </a:xfrm>
              <a:custGeom>
                <a:avLst/>
                <a:gdLst>
                  <a:gd name="T0" fmla="*/ 19 w 104"/>
                  <a:gd name="T1" fmla="*/ 54 h 133"/>
                  <a:gd name="T2" fmla="*/ 15 w 104"/>
                  <a:gd name="T3" fmla="*/ 6 h 133"/>
                  <a:gd name="T4" fmla="*/ 52 w 104"/>
                  <a:gd name="T5" fmla="*/ 4 h 133"/>
                  <a:gd name="T6" fmla="*/ 100 w 104"/>
                  <a:gd name="T7" fmla="*/ 0 h 133"/>
                  <a:gd name="T8" fmla="*/ 104 w 104"/>
                  <a:gd name="T9" fmla="*/ 33 h 133"/>
                  <a:gd name="T10" fmla="*/ 92 w 104"/>
                  <a:gd name="T11" fmla="*/ 35 h 133"/>
                  <a:gd name="T12" fmla="*/ 102 w 104"/>
                  <a:gd name="T13" fmla="*/ 123 h 133"/>
                  <a:gd name="T14" fmla="*/ 8 w 104"/>
                  <a:gd name="T15" fmla="*/ 133 h 133"/>
                  <a:gd name="T16" fmla="*/ 4 w 104"/>
                  <a:gd name="T17" fmla="*/ 123 h 133"/>
                  <a:gd name="T18" fmla="*/ 4 w 104"/>
                  <a:gd name="T19" fmla="*/ 117 h 133"/>
                  <a:gd name="T20" fmla="*/ 0 w 104"/>
                  <a:gd name="T21" fmla="*/ 115 h 133"/>
                  <a:gd name="T22" fmla="*/ 8 w 104"/>
                  <a:gd name="T23" fmla="*/ 104 h 133"/>
                  <a:gd name="T24" fmla="*/ 21 w 104"/>
                  <a:gd name="T25" fmla="*/ 98 h 133"/>
                  <a:gd name="T26" fmla="*/ 19 w 104"/>
                  <a:gd name="T27" fmla="*/ 5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4" h="133">
                    <a:moveTo>
                      <a:pt x="19" y="54"/>
                    </a:moveTo>
                    <a:lnTo>
                      <a:pt x="15" y="6"/>
                    </a:lnTo>
                    <a:lnTo>
                      <a:pt x="52" y="4"/>
                    </a:lnTo>
                    <a:lnTo>
                      <a:pt x="100" y="0"/>
                    </a:lnTo>
                    <a:lnTo>
                      <a:pt x="104" y="33"/>
                    </a:lnTo>
                    <a:lnTo>
                      <a:pt x="92" y="35"/>
                    </a:lnTo>
                    <a:lnTo>
                      <a:pt x="102" y="123"/>
                    </a:lnTo>
                    <a:lnTo>
                      <a:pt x="8" y="133"/>
                    </a:lnTo>
                    <a:lnTo>
                      <a:pt x="4" y="123"/>
                    </a:lnTo>
                    <a:lnTo>
                      <a:pt x="4" y="117"/>
                    </a:lnTo>
                    <a:lnTo>
                      <a:pt x="0" y="115"/>
                    </a:lnTo>
                    <a:lnTo>
                      <a:pt x="8" y="104"/>
                    </a:lnTo>
                    <a:lnTo>
                      <a:pt x="21" y="98"/>
                    </a:lnTo>
                    <a:lnTo>
                      <a:pt x="19" y="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7" name="Freeform 1790"/>
              <p:cNvSpPr>
                <a:spLocks/>
              </p:cNvSpPr>
              <p:nvPr/>
            </p:nvSpPr>
            <p:spPr bwMode="auto">
              <a:xfrm>
                <a:off x="14714" y="12644"/>
                <a:ext cx="110" cy="128"/>
              </a:xfrm>
              <a:custGeom>
                <a:avLst/>
                <a:gdLst>
                  <a:gd name="T0" fmla="*/ 0 w 110"/>
                  <a:gd name="T1" fmla="*/ 103 h 128"/>
                  <a:gd name="T2" fmla="*/ 0 w 110"/>
                  <a:gd name="T3" fmla="*/ 3 h 128"/>
                  <a:gd name="T4" fmla="*/ 108 w 110"/>
                  <a:gd name="T5" fmla="*/ 0 h 128"/>
                  <a:gd name="T6" fmla="*/ 108 w 110"/>
                  <a:gd name="T7" fmla="*/ 92 h 128"/>
                  <a:gd name="T8" fmla="*/ 110 w 110"/>
                  <a:gd name="T9" fmla="*/ 126 h 128"/>
                  <a:gd name="T10" fmla="*/ 77 w 110"/>
                  <a:gd name="T11" fmla="*/ 128 h 128"/>
                  <a:gd name="T12" fmla="*/ 0 w 110"/>
                  <a:gd name="T13" fmla="*/ 103 h 128"/>
                </a:gdLst>
                <a:ahLst/>
                <a:cxnLst>
                  <a:cxn ang="0">
                    <a:pos x="T0" y="T1"/>
                  </a:cxn>
                  <a:cxn ang="0">
                    <a:pos x="T2" y="T3"/>
                  </a:cxn>
                  <a:cxn ang="0">
                    <a:pos x="T4" y="T5"/>
                  </a:cxn>
                  <a:cxn ang="0">
                    <a:pos x="T6" y="T7"/>
                  </a:cxn>
                  <a:cxn ang="0">
                    <a:pos x="T8" y="T9"/>
                  </a:cxn>
                  <a:cxn ang="0">
                    <a:pos x="T10" y="T11"/>
                  </a:cxn>
                  <a:cxn ang="0">
                    <a:pos x="T12" y="T13"/>
                  </a:cxn>
                </a:cxnLst>
                <a:rect l="0" t="0" r="r" b="b"/>
                <a:pathLst>
                  <a:path w="110" h="128">
                    <a:moveTo>
                      <a:pt x="0" y="103"/>
                    </a:moveTo>
                    <a:lnTo>
                      <a:pt x="0" y="3"/>
                    </a:lnTo>
                    <a:lnTo>
                      <a:pt x="108" y="0"/>
                    </a:lnTo>
                    <a:lnTo>
                      <a:pt x="108" y="92"/>
                    </a:lnTo>
                    <a:lnTo>
                      <a:pt x="110" y="126"/>
                    </a:lnTo>
                    <a:lnTo>
                      <a:pt x="77" y="128"/>
                    </a:lnTo>
                    <a:lnTo>
                      <a:pt x="0"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8" name="Freeform 1791"/>
              <p:cNvSpPr>
                <a:spLocks/>
              </p:cNvSpPr>
              <p:nvPr/>
            </p:nvSpPr>
            <p:spPr bwMode="auto">
              <a:xfrm>
                <a:off x="16175" y="12550"/>
                <a:ext cx="89" cy="161"/>
              </a:xfrm>
              <a:custGeom>
                <a:avLst/>
                <a:gdLst>
                  <a:gd name="T0" fmla="*/ 12 w 89"/>
                  <a:gd name="T1" fmla="*/ 161 h 161"/>
                  <a:gd name="T2" fmla="*/ 10 w 89"/>
                  <a:gd name="T3" fmla="*/ 128 h 161"/>
                  <a:gd name="T4" fmla="*/ 0 w 89"/>
                  <a:gd name="T5" fmla="*/ 40 h 161"/>
                  <a:gd name="T6" fmla="*/ 12 w 89"/>
                  <a:gd name="T7" fmla="*/ 38 h 161"/>
                  <a:gd name="T8" fmla="*/ 8 w 89"/>
                  <a:gd name="T9" fmla="*/ 5 h 161"/>
                  <a:gd name="T10" fmla="*/ 58 w 89"/>
                  <a:gd name="T11" fmla="*/ 0 h 161"/>
                  <a:gd name="T12" fmla="*/ 64 w 89"/>
                  <a:gd name="T13" fmla="*/ 49 h 161"/>
                  <a:gd name="T14" fmla="*/ 85 w 89"/>
                  <a:gd name="T15" fmla="*/ 49 h 161"/>
                  <a:gd name="T16" fmla="*/ 89 w 89"/>
                  <a:gd name="T17" fmla="*/ 92 h 161"/>
                  <a:gd name="T18" fmla="*/ 58 w 89"/>
                  <a:gd name="T19" fmla="*/ 94 h 161"/>
                  <a:gd name="T20" fmla="*/ 64 w 89"/>
                  <a:gd name="T21" fmla="*/ 157 h 161"/>
                  <a:gd name="T22" fmla="*/ 12 w 89"/>
                  <a:gd name="T2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61">
                    <a:moveTo>
                      <a:pt x="12" y="161"/>
                    </a:moveTo>
                    <a:lnTo>
                      <a:pt x="10" y="128"/>
                    </a:lnTo>
                    <a:lnTo>
                      <a:pt x="0" y="40"/>
                    </a:lnTo>
                    <a:lnTo>
                      <a:pt x="12" y="38"/>
                    </a:lnTo>
                    <a:lnTo>
                      <a:pt x="8" y="5"/>
                    </a:lnTo>
                    <a:lnTo>
                      <a:pt x="58" y="0"/>
                    </a:lnTo>
                    <a:lnTo>
                      <a:pt x="64" y="49"/>
                    </a:lnTo>
                    <a:lnTo>
                      <a:pt x="85" y="49"/>
                    </a:lnTo>
                    <a:lnTo>
                      <a:pt x="89" y="92"/>
                    </a:lnTo>
                    <a:lnTo>
                      <a:pt x="58" y="94"/>
                    </a:lnTo>
                    <a:lnTo>
                      <a:pt x="64" y="157"/>
                    </a:lnTo>
                    <a:lnTo>
                      <a:pt x="12"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29" name="Freeform 1792"/>
              <p:cNvSpPr>
                <a:spLocks/>
              </p:cNvSpPr>
              <p:nvPr/>
            </p:nvSpPr>
            <p:spPr bwMode="auto">
              <a:xfrm>
                <a:off x="15048" y="12634"/>
                <a:ext cx="202" cy="161"/>
              </a:xfrm>
              <a:custGeom>
                <a:avLst/>
                <a:gdLst>
                  <a:gd name="T0" fmla="*/ 19 w 202"/>
                  <a:gd name="T1" fmla="*/ 161 h 161"/>
                  <a:gd name="T2" fmla="*/ 8 w 202"/>
                  <a:gd name="T3" fmla="*/ 102 h 161"/>
                  <a:gd name="T4" fmla="*/ 0 w 202"/>
                  <a:gd name="T5" fmla="*/ 54 h 161"/>
                  <a:gd name="T6" fmla="*/ 69 w 202"/>
                  <a:gd name="T7" fmla="*/ 0 h 161"/>
                  <a:gd name="T8" fmla="*/ 83 w 202"/>
                  <a:gd name="T9" fmla="*/ 15 h 161"/>
                  <a:gd name="T10" fmla="*/ 100 w 202"/>
                  <a:gd name="T11" fmla="*/ 23 h 161"/>
                  <a:gd name="T12" fmla="*/ 108 w 202"/>
                  <a:gd name="T13" fmla="*/ 42 h 161"/>
                  <a:gd name="T14" fmla="*/ 115 w 202"/>
                  <a:gd name="T15" fmla="*/ 52 h 161"/>
                  <a:gd name="T16" fmla="*/ 140 w 202"/>
                  <a:gd name="T17" fmla="*/ 67 h 161"/>
                  <a:gd name="T18" fmla="*/ 167 w 202"/>
                  <a:gd name="T19" fmla="*/ 83 h 161"/>
                  <a:gd name="T20" fmla="*/ 188 w 202"/>
                  <a:gd name="T21" fmla="*/ 100 h 161"/>
                  <a:gd name="T22" fmla="*/ 200 w 202"/>
                  <a:gd name="T23" fmla="*/ 117 h 161"/>
                  <a:gd name="T24" fmla="*/ 202 w 202"/>
                  <a:gd name="T25" fmla="*/ 125 h 161"/>
                  <a:gd name="T26" fmla="*/ 79 w 202"/>
                  <a:gd name="T27" fmla="*/ 131 h 161"/>
                  <a:gd name="T28" fmla="*/ 79 w 202"/>
                  <a:gd name="T29" fmla="*/ 161 h 161"/>
                  <a:gd name="T30" fmla="*/ 60 w 202"/>
                  <a:gd name="T31" fmla="*/ 161 h 161"/>
                  <a:gd name="T32" fmla="*/ 19 w 202"/>
                  <a:gd name="T33"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2" h="161">
                    <a:moveTo>
                      <a:pt x="19" y="161"/>
                    </a:moveTo>
                    <a:lnTo>
                      <a:pt x="8" y="102"/>
                    </a:lnTo>
                    <a:lnTo>
                      <a:pt x="0" y="54"/>
                    </a:lnTo>
                    <a:lnTo>
                      <a:pt x="69" y="0"/>
                    </a:lnTo>
                    <a:lnTo>
                      <a:pt x="83" y="15"/>
                    </a:lnTo>
                    <a:lnTo>
                      <a:pt x="100" y="23"/>
                    </a:lnTo>
                    <a:lnTo>
                      <a:pt x="108" y="42"/>
                    </a:lnTo>
                    <a:lnTo>
                      <a:pt x="115" y="52"/>
                    </a:lnTo>
                    <a:lnTo>
                      <a:pt x="140" y="67"/>
                    </a:lnTo>
                    <a:lnTo>
                      <a:pt x="167" y="83"/>
                    </a:lnTo>
                    <a:lnTo>
                      <a:pt x="188" y="100"/>
                    </a:lnTo>
                    <a:lnTo>
                      <a:pt x="200" y="117"/>
                    </a:lnTo>
                    <a:lnTo>
                      <a:pt x="202" y="125"/>
                    </a:lnTo>
                    <a:lnTo>
                      <a:pt x="79" y="131"/>
                    </a:lnTo>
                    <a:lnTo>
                      <a:pt x="79" y="161"/>
                    </a:lnTo>
                    <a:lnTo>
                      <a:pt x="60" y="161"/>
                    </a:lnTo>
                    <a:lnTo>
                      <a:pt x="19"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0" name="Freeform 1793"/>
              <p:cNvSpPr>
                <a:spLocks noEditPoints="1"/>
              </p:cNvSpPr>
              <p:nvPr/>
            </p:nvSpPr>
            <p:spPr bwMode="auto">
              <a:xfrm>
                <a:off x="16826" y="12496"/>
                <a:ext cx="52" cy="98"/>
              </a:xfrm>
              <a:custGeom>
                <a:avLst/>
                <a:gdLst>
                  <a:gd name="T0" fmla="*/ 12 w 52"/>
                  <a:gd name="T1" fmla="*/ 98 h 98"/>
                  <a:gd name="T2" fmla="*/ 12 w 52"/>
                  <a:gd name="T3" fmla="*/ 94 h 98"/>
                  <a:gd name="T4" fmla="*/ 4 w 52"/>
                  <a:gd name="T5" fmla="*/ 25 h 98"/>
                  <a:gd name="T6" fmla="*/ 0 w 52"/>
                  <a:gd name="T7" fmla="*/ 6 h 98"/>
                  <a:gd name="T8" fmla="*/ 52 w 52"/>
                  <a:gd name="T9" fmla="*/ 0 h 98"/>
                  <a:gd name="T10" fmla="*/ 52 w 52"/>
                  <a:gd name="T11" fmla="*/ 92 h 98"/>
                  <a:gd name="T12" fmla="*/ 50 w 52"/>
                  <a:gd name="T13" fmla="*/ 94 h 98"/>
                  <a:gd name="T14" fmla="*/ 12 w 52"/>
                  <a:gd name="T15" fmla="*/ 98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98">
                    <a:moveTo>
                      <a:pt x="12" y="98"/>
                    </a:moveTo>
                    <a:lnTo>
                      <a:pt x="12" y="94"/>
                    </a:lnTo>
                    <a:lnTo>
                      <a:pt x="4" y="25"/>
                    </a:lnTo>
                    <a:lnTo>
                      <a:pt x="0" y="6"/>
                    </a:lnTo>
                    <a:lnTo>
                      <a:pt x="52" y="0"/>
                    </a:lnTo>
                    <a:moveTo>
                      <a:pt x="52" y="92"/>
                    </a:moveTo>
                    <a:lnTo>
                      <a:pt x="50" y="94"/>
                    </a:lnTo>
                    <a:lnTo>
                      <a:pt x="12"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1" name="Freeform 1794"/>
              <p:cNvSpPr>
                <a:spLocks/>
              </p:cNvSpPr>
              <p:nvPr/>
            </p:nvSpPr>
            <p:spPr bwMode="auto">
              <a:xfrm>
                <a:off x="11896" y="12607"/>
                <a:ext cx="311" cy="206"/>
              </a:xfrm>
              <a:custGeom>
                <a:avLst/>
                <a:gdLst>
                  <a:gd name="T0" fmla="*/ 299 w 311"/>
                  <a:gd name="T1" fmla="*/ 206 h 206"/>
                  <a:gd name="T2" fmla="*/ 0 w 311"/>
                  <a:gd name="T3" fmla="*/ 188 h 206"/>
                  <a:gd name="T4" fmla="*/ 1 w 311"/>
                  <a:gd name="T5" fmla="*/ 159 h 206"/>
                  <a:gd name="T6" fmla="*/ 3 w 311"/>
                  <a:gd name="T7" fmla="*/ 159 h 206"/>
                  <a:gd name="T8" fmla="*/ 19 w 311"/>
                  <a:gd name="T9" fmla="*/ 0 h 206"/>
                  <a:gd name="T10" fmla="*/ 109 w 311"/>
                  <a:gd name="T11" fmla="*/ 6 h 206"/>
                  <a:gd name="T12" fmla="*/ 311 w 311"/>
                  <a:gd name="T13" fmla="*/ 19 h 206"/>
                  <a:gd name="T14" fmla="*/ 311 w 311"/>
                  <a:gd name="T15" fmla="*/ 21 h 206"/>
                  <a:gd name="T16" fmla="*/ 301 w 311"/>
                  <a:gd name="T17" fmla="*/ 175 h 206"/>
                  <a:gd name="T18" fmla="*/ 299 w 311"/>
                  <a:gd name="T19" fmla="*/ 206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206">
                    <a:moveTo>
                      <a:pt x="299" y="206"/>
                    </a:moveTo>
                    <a:lnTo>
                      <a:pt x="0" y="188"/>
                    </a:lnTo>
                    <a:lnTo>
                      <a:pt x="1" y="159"/>
                    </a:lnTo>
                    <a:lnTo>
                      <a:pt x="3" y="159"/>
                    </a:lnTo>
                    <a:lnTo>
                      <a:pt x="19" y="0"/>
                    </a:lnTo>
                    <a:lnTo>
                      <a:pt x="109" y="6"/>
                    </a:lnTo>
                    <a:lnTo>
                      <a:pt x="311" y="19"/>
                    </a:lnTo>
                    <a:lnTo>
                      <a:pt x="311" y="21"/>
                    </a:lnTo>
                    <a:lnTo>
                      <a:pt x="301" y="175"/>
                    </a:lnTo>
                    <a:lnTo>
                      <a:pt x="299" y="2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2" name="Freeform 1795"/>
              <p:cNvSpPr>
                <a:spLocks/>
              </p:cNvSpPr>
              <p:nvPr/>
            </p:nvSpPr>
            <p:spPr bwMode="auto">
              <a:xfrm>
                <a:off x="12197" y="12628"/>
                <a:ext cx="188" cy="163"/>
              </a:xfrm>
              <a:custGeom>
                <a:avLst/>
                <a:gdLst>
                  <a:gd name="T0" fmla="*/ 156 w 188"/>
                  <a:gd name="T1" fmla="*/ 162 h 163"/>
                  <a:gd name="T2" fmla="*/ 0 w 188"/>
                  <a:gd name="T3" fmla="*/ 154 h 163"/>
                  <a:gd name="T4" fmla="*/ 10 w 188"/>
                  <a:gd name="T5" fmla="*/ 0 h 163"/>
                  <a:gd name="T6" fmla="*/ 182 w 188"/>
                  <a:gd name="T7" fmla="*/ 8 h 163"/>
                  <a:gd name="T8" fmla="*/ 188 w 188"/>
                  <a:gd name="T9" fmla="*/ 10 h 163"/>
                  <a:gd name="T10" fmla="*/ 179 w 188"/>
                  <a:gd name="T11" fmla="*/ 163 h 163"/>
                  <a:gd name="T12" fmla="*/ 156 w 188"/>
                  <a:gd name="T13" fmla="*/ 162 h 163"/>
                </a:gdLst>
                <a:ahLst/>
                <a:cxnLst>
                  <a:cxn ang="0">
                    <a:pos x="T0" y="T1"/>
                  </a:cxn>
                  <a:cxn ang="0">
                    <a:pos x="T2" y="T3"/>
                  </a:cxn>
                  <a:cxn ang="0">
                    <a:pos x="T4" y="T5"/>
                  </a:cxn>
                  <a:cxn ang="0">
                    <a:pos x="T6" y="T7"/>
                  </a:cxn>
                  <a:cxn ang="0">
                    <a:pos x="T8" y="T9"/>
                  </a:cxn>
                  <a:cxn ang="0">
                    <a:pos x="T10" y="T11"/>
                  </a:cxn>
                  <a:cxn ang="0">
                    <a:pos x="T12" y="T13"/>
                  </a:cxn>
                </a:cxnLst>
                <a:rect l="0" t="0" r="r" b="b"/>
                <a:pathLst>
                  <a:path w="188" h="163">
                    <a:moveTo>
                      <a:pt x="156" y="162"/>
                    </a:moveTo>
                    <a:lnTo>
                      <a:pt x="0" y="154"/>
                    </a:lnTo>
                    <a:lnTo>
                      <a:pt x="10" y="0"/>
                    </a:lnTo>
                    <a:lnTo>
                      <a:pt x="182" y="8"/>
                    </a:lnTo>
                    <a:lnTo>
                      <a:pt x="188" y="10"/>
                    </a:lnTo>
                    <a:lnTo>
                      <a:pt x="179" y="163"/>
                    </a:lnTo>
                    <a:lnTo>
                      <a:pt x="156" y="1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3" name="Freeform 1796"/>
              <p:cNvSpPr>
                <a:spLocks/>
              </p:cNvSpPr>
              <p:nvPr/>
            </p:nvSpPr>
            <p:spPr bwMode="auto">
              <a:xfrm>
                <a:off x="12376" y="12638"/>
                <a:ext cx="188" cy="163"/>
              </a:xfrm>
              <a:custGeom>
                <a:avLst/>
                <a:gdLst>
                  <a:gd name="T0" fmla="*/ 180 w 188"/>
                  <a:gd name="T1" fmla="*/ 163 h 163"/>
                  <a:gd name="T2" fmla="*/ 155 w 188"/>
                  <a:gd name="T3" fmla="*/ 161 h 163"/>
                  <a:gd name="T4" fmla="*/ 0 w 188"/>
                  <a:gd name="T5" fmla="*/ 153 h 163"/>
                  <a:gd name="T6" fmla="*/ 9 w 188"/>
                  <a:gd name="T7" fmla="*/ 0 h 163"/>
                  <a:gd name="T8" fmla="*/ 182 w 188"/>
                  <a:gd name="T9" fmla="*/ 8 h 163"/>
                  <a:gd name="T10" fmla="*/ 188 w 188"/>
                  <a:gd name="T11" fmla="*/ 9 h 163"/>
                  <a:gd name="T12" fmla="*/ 180 w 188"/>
                  <a:gd name="T13" fmla="*/ 163 h 163"/>
                </a:gdLst>
                <a:ahLst/>
                <a:cxnLst>
                  <a:cxn ang="0">
                    <a:pos x="T0" y="T1"/>
                  </a:cxn>
                  <a:cxn ang="0">
                    <a:pos x="T2" y="T3"/>
                  </a:cxn>
                  <a:cxn ang="0">
                    <a:pos x="T4" y="T5"/>
                  </a:cxn>
                  <a:cxn ang="0">
                    <a:pos x="T6" y="T7"/>
                  </a:cxn>
                  <a:cxn ang="0">
                    <a:pos x="T8" y="T9"/>
                  </a:cxn>
                  <a:cxn ang="0">
                    <a:pos x="T10" y="T11"/>
                  </a:cxn>
                  <a:cxn ang="0">
                    <a:pos x="T12" y="T13"/>
                  </a:cxn>
                </a:cxnLst>
                <a:rect l="0" t="0" r="r" b="b"/>
                <a:pathLst>
                  <a:path w="188" h="163">
                    <a:moveTo>
                      <a:pt x="180" y="163"/>
                    </a:moveTo>
                    <a:lnTo>
                      <a:pt x="155" y="161"/>
                    </a:lnTo>
                    <a:lnTo>
                      <a:pt x="0" y="153"/>
                    </a:lnTo>
                    <a:lnTo>
                      <a:pt x="9" y="0"/>
                    </a:lnTo>
                    <a:lnTo>
                      <a:pt x="182" y="8"/>
                    </a:lnTo>
                    <a:lnTo>
                      <a:pt x="188" y="9"/>
                    </a:lnTo>
                    <a:lnTo>
                      <a:pt x="180"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4" name="Freeform 1797"/>
              <p:cNvSpPr>
                <a:spLocks/>
              </p:cNvSpPr>
              <p:nvPr/>
            </p:nvSpPr>
            <p:spPr bwMode="auto">
              <a:xfrm>
                <a:off x="12556" y="12647"/>
                <a:ext cx="156" cy="162"/>
              </a:xfrm>
              <a:custGeom>
                <a:avLst/>
                <a:gdLst>
                  <a:gd name="T0" fmla="*/ 150 w 156"/>
                  <a:gd name="T1" fmla="*/ 162 h 162"/>
                  <a:gd name="T2" fmla="*/ 0 w 156"/>
                  <a:gd name="T3" fmla="*/ 154 h 162"/>
                  <a:gd name="T4" fmla="*/ 8 w 156"/>
                  <a:gd name="T5" fmla="*/ 0 h 162"/>
                  <a:gd name="T6" fmla="*/ 152 w 156"/>
                  <a:gd name="T7" fmla="*/ 8 h 162"/>
                  <a:gd name="T8" fmla="*/ 156 w 156"/>
                  <a:gd name="T9" fmla="*/ 8 h 162"/>
                  <a:gd name="T10" fmla="*/ 150 w 156"/>
                  <a:gd name="T11" fmla="*/ 162 h 162"/>
                </a:gdLst>
                <a:ahLst/>
                <a:cxnLst>
                  <a:cxn ang="0">
                    <a:pos x="T0" y="T1"/>
                  </a:cxn>
                  <a:cxn ang="0">
                    <a:pos x="T2" y="T3"/>
                  </a:cxn>
                  <a:cxn ang="0">
                    <a:pos x="T4" y="T5"/>
                  </a:cxn>
                  <a:cxn ang="0">
                    <a:pos x="T6" y="T7"/>
                  </a:cxn>
                  <a:cxn ang="0">
                    <a:pos x="T8" y="T9"/>
                  </a:cxn>
                  <a:cxn ang="0">
                    <a:pos x="T10" y="T11"/>
                  </a:cxn>
                </a:cxnLst>
                <a:rect l="0" t="0" r="r" b="b"/>
                <a:pathLst>
                  <a:path w="156" h="162">
                    <a:moveTo>
                      <a:pt x="150" y="162"/>
                    </a:moveTo>
                    <a:lnTo>
                      <a:pt x="0" y="154"/>
                    </a:lnTo>
                    <a:lnTo>
                      <a:pt x="8" y="0"/>
                    </a:lnTo>
                    <a:lnTo>
                      <a:pt x="152" y="8"/>
                    </a:lnTo>
                    <a:lnTo>
                      <a:pt x="156" y="8"/>
                    </a:lnTo>
                    <a:lnTo>
                      <a:pt x="150" y="1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5" name="Freeform 1798"/>
              <p:cNvSpPr>
                <a:spLocks/>
              </p:cNvSpPr>
              <p:nvPr/>
            </p:nvSpPr>
            <p:spPr bwMode="auto">
              <a:xfrm>
                <a:off x="13462" y="12676"/>
                <a:ext cx="112" cy="156"/>
              </a:xfrm>
              <a:custGeom>
                <a:avLst/>
                <a:gdLst>
                  <a:gd name="T0" fmla="*/ 0 w 112"/>
                  <a:gd name="T1" fmla="*/ 156 h 156"/>
                  <a:gd name="T2" fmla="*/ 0 w 112"/>
                  <a:gd name="T3" fmla="*/ 90 h 156"/>
                  <a:gd name="T4" fmla="*/ 2 w 112"/>
                  <a:gd name="T5" fmla="*/ 0 h 156"/>
                  <a:gd name="T6" fmla="*/ 112 w 112"/>
                  <a:gd name="T7" fmla="*/ 2 h 156"/>
                  <a:gd name="T8" fmla="*/ 112 w 112"/>
                  <a:gd name="T9" fmla="*/ 125 h 156"/>
                  <a:gd name="T10" fmla="*/ 110 w 112"/>
                  <a:gd name="T11" fmla="*/ 156 h 156"/>
                  <a:gd name="T12" fmla="*/ 0 w 112"/>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112" h="156">
                    <a:moveTo>
                      <a:pt x="0" y="156"/>
                    </a:moveTo>
                    <a:lnTo>
                      <a:pt x="0" y="90"/>
                    </a:lnTo>
                    <a:lnTo>
                      <a:pt x="2" y="0"/>
                    </a:lnTo>
                    <a:lnTo>
                      <a:pt x="112" y="2"/>
                    </a:lnTo>
                    <a:lnTo>
                      <a:pt x="112" y="125"/>
                    </a:lnTo>
                    <a:lnTo>
                      <a:pt x="110" y="156"/>
                    </a:lnTo>
                    <a:lnTo>
                      <a:pt x="0"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6" name="Freeform 1799"/>
              <p:cNvSpPr>
                <a:spLocks/>
              </p:cNvSpPr>
              <p:nvPr/>
            </p:nvSpPr>
            <p:spPr bwMode="auto">
              <a:xfrm>
                <a:off x="11640" y="12596"/>
                <a:ext cx="275" cy="380"/>
              </a:xfrm>
              <a:custGeom>
                <a:avLst/>
                <a:gdLst>
                  <a:gd name="T0" fmla="*/ 0 w 275"/>
                  <a:gd name="T1" fmla="*/ 361 h 380"/>
                  <a:gd name="T2" fmla="*/ 12 w 275"/>
                  <a:gd name="T3" fmla="*/ 240 h 380"/>
                  <a:gd name="T4" fmla="*/ 100 w 275"/>
                  <a:gd name="T5" fmla="*/ 245 h 380"/>
                  <a:gd name="T6" fmla="*/ 106 w 275"/>
                  <a:gd name="T7" fmla="*/ 153 h 380"/>
                  <a:gd name="T8" fmla="*/ 108 w 275"/>
                  <a:gd name="T9" fmla="*/ 153 h 380"/>
                  <a:gd name="T10" fmla="*/ 121 w 275"/>
                  <a:gd name="T11" fmla="*/ 0 h 380"/>
                  <a:gd name="T12" fmla="*/ 123 w 275"/>
                  <a:gd name="T13" fmla="*/ 0 h 380"/>
                  <a:gd name="T14" fmla="*/ 275 w 275"/>
                  <a:gd name="T15" fmla="*/ 11 h 380"/>
                  <a:gd name="T16" fmla="*/ 259 w 275"/>
                  <a:gd name="T17" fmla="*/ 170 h 380"/>
                  <a:gd name="T18" fmla="*/ 257 w 275"/>
                  <a:gd name="T19" fmla="*/ 170 h 380"/>
                  <a:gd name="T20" fmla="*/ 256 w 275"/>
                  <a:gd name="T21" fmla="*/ 199 h 380"/>
                  <a:gd name="T22" fmla="*/ 244 w 275"/>
                  <a:gd name="T23" fmla="*/ 322 h 380"/>
                  <a:gd name="T24" fmla="*/ 242 w 275"/>
                  <a:gd name="T25" fmla="*/ 322 h 380"/>
                  <a:gd name="T26" fmla="*/ 240 w 275"/>
                  <a:gd name="T27" fmla="*/ 347 h 380"/>
                  <a:gd name="T28" fmla="*/ 238 w 275"/>
                  <a:gd name="T29" fmla="*/ 380 h 380"/>
                  <a:gd name="T30" fmla="*/ 150 w 275"/>
                  <a:gd name="T31" fmla="*/ 374 h 380"/>
                  <a:gd name="T32" fmla="*/ 150 w 275"/>
                  <a:gd name="T33" fmla="*/ 376 h 380"/>
                  <a:gd name="T34" fmla="*/ 0 w 275"/>
                  <a:gd name="T35" fmla="*/ 361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5" h="380">
                    <a:moveTo>
                      <a:pt x="0" y="361"/>
                    </a:moveTo>
                    <a:lnTo>
                      <a:pt x="12" y="240"/>
                    </a:lnTo>
                    <a:lnTo>
                      <a:pt x="100" y="245"/>
                    </a:lnTo>
                    <a:lnTo>
                      <a:pt x="106" y="153"/>
                    </a:lnTo>
                    <a:lnTo>
                      <a:pt x="108" y="153"/>
                    </a:lnTo>
                    <a:lnTo>
                      <a:pt x="121" y="0"/>
                    </a:lnTo>
                    <a:lnTo>
                      <a:pt x="123" y="0"/>
                    </a:lnTo>
                    <a:lnTo>
                      <a:pt x="275" y="11"/>
                    </a:lnTo>
                    <a:lnTo>
                      <a:pt x="259" y="170"/>
                    </a:lnTo>
                    <a:lnTo>
                      <a:pt x="257" y="170"/>
                    </a:lnTo>
                    <a:lnTo>
                      <a:pt x="256" y="199"/>
                    </a:lnTo>
                    <a:lnTo>
                      <a:pt x="244" y="322"/>
                    </a:lnTo>
                    <a:lnTo>
                      <a:pt x="242" y="322"/>
                    </a:lnTo>
                    <a:lnTo>
                      <a:pt x="240" y="347"/>
                    </a:lnTo>
                    <a:lnTo>
                      <a:pt x="238" y="380"/>
                    </a:lnTo>
                    <a:lnTo>
                      <a:pt x="150" y="374"/>
                    </a:lnTo>
                    <a:lnTo>
                      <a:pt x="150" y="376"/>
                    </a:lnTo>
                    <a:lnTo>
                      <a:pt x="0" y="3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7" name="Freeform 1800"/>
              <p:cNvSpPr>
                <a:spLocks/>
              </p:cNvSpPr>
              <p:nvPr/>
            </p:nvSpPr>
            <p:spPr bwMode="auto">
              <a:xfrm>
                <a:off x="11496" y="12576"/>
                <a:ext cx="265" cy="265"/>
              </a:xfrm>
              <a:custGeom>
                <a:avLst/>
                <a:gdLst>
                  <a:gd name="T0" fmla="*/ 156 w 265"/>
                  <a:gd name="T1" fmla="*/ 260 h 265"/>
                  <a:gd name="T2" fmla="*/ 163 w 265"/>
                  <a:gd name="T3" fmla="*/ 167 h 265"/>
                  <a:gd name="T4" fmla="*/ 0 w 265"/>
                  <a:gd name="T5" fmla="*/ 152 h 265"/>
                  <a:gd name="T6" fmla="*/ 14 w 265"/>
                  <a:gd name="T7" fmla="*/ 0 h 265"/>
                  <a:gd name="T8" fmla="*/ 265 w 265"/>
                  <a:gd name="T9" fmla="*/ 20 h 265"/>
                  <a:gd name="T10" fmla="*/ 252 w 265"/>
                  <a:gd name="T11" fmla="*/ 173 h 265"/>
                  <a:gd name="T12" fmla="*/ 250 w 265"/>
                  <a:gd name="T13" fmla="*/ 173 h 265"/>
                  <a:gd name="T14" fmla="*/ 244 w 265"/>
                  <a:gd name="T15" fmla="*/ 265 h 265"/>
                  <a:gd name="T16" fmla="*/ 156 w 265"/>
                  <a:gd name="T17" fmla="*/ 26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5" h="265">
                    <a:moveTo>
                      <a:pt x="156" y="260"/>
                    </a:moveTo>
                    <a:lnTo>
                      <a:pt x="163" y="167"/>
                    </a:lnTo>
                    <a:lnTo>
                      <a:pt x="0" y="152"/>
                    </a:lnTo>
                    <a:lnTo>
                      <a:pt x="14" y="0"/>
                    </a:lnTo>
                    <a:lnTo>
                      <a:pt x="265" y="20"/>
                    </a:lnTo>
                    <a:lnTo>
                      <a:pt x="252" y="173"/>
                    </a:lnTo>
                    <a:lnTo>
                      <a:pt x="250" y="173"/>
                    </a:lnTo>
                    <a:lnTo>
                      <a:pt x="244" y="265"/>
                    </a:lnTo>
                    <a:lnTo>
                      <a:pt x="156" y="2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8" name="Freeform 1801"/>
              <p:cNvSpPr>
                <a:spLocks/>
              </p:cNvSpPr>
              <p:nvPr/>
            </p:nvSpPr>
            <p:spPr bwMode="auto">
              <a:xfrm>
                <a:off x="13574" y="12678"/>
                <a:ext cx="151" cy="186"/>
              </a:xfrm>
              <a:custGeom>
                <a:avLst/>
                <a:gdLst>
                  <a:gd name="T0" fmla="*/ 101 w 151"/>
                  <a:gd name="T1" fmla="*/ 2 h 186"/>
                  <a:gd name="T2" fmla="*/ 65 w 151"/>
                  <a:gd name="T3" fmla="*/ 42 h 186"/>
                  <a:gd name="T4" fmla="*/ 65 w 151"/>
                  <a:gd name="T5" fmla="*/ 60 h 186"/>
                  <a:gd name="T6" fmla="*/ 86 w 151"/>
                  <a:gd name="T7" fmla="*/ 94 h 186"/>
                  <a:gd name="T8" fmla="*/ 96 w 151"/>
                  <a:gd name="T9" fmla="*/ 104 h 186"/>
                  <a:gd name="T10" fmla="*/ 98 w 151"/>
                  <a:gd name="T11" fmla="*/ 112 h 186"/>
                  <a:gd name="T12" fmla="*/ 101 w 151"/>
                  <a:gd name="T13" fmla="*/ 113 h 186"/>
                  <a:gd name="T14" fmla="*/ 101 w 151"/>
                  <a:gd name="T15" fmla="*/ 117 h 186"/>
                  <a:gd name="T16" fmla="*/ 105 w 151"/>
                  <a:gd name="T17" fmla="*/ 119 h 186"/>
                  <a:gd name="T18" fmla="*/ 109 w 151"/>
                  <a:gd name="T19" fmla="*/ 123 h 186"/>
                  <a:gd name="T20" fmla="*/ 115 w 151"/>
                  <a:gd name="T21" fmla="*/ 129 h 186"/>
                  <a:gd name="T22" fmla="*/ 115 w 151"/>
                  <a:gd name="T23" fmla="*/ 133 h 186"/>
                  <a:gd name="T24" fmla="*/ 109 w 151"/>
                  <a:gd name="T25" fmla="*/ 133 h 186"/>
                  <a:gd name="T26" fmla="*/ 109 w 151"/>
                  <a:gd name="T27" fmla="*/ 138 h 186"/>
                  <a:gd name="T28" fmla="*/ 115 w 151"/>
                  <a:gd name="T29" fmla="*/ 136 h 186"/>
                  <a:gd name="T30" fmla="*/ 119 w 151"/>
                  <a:gd name="T31" fmla="*/ 140 h 186"/>
                  <a:gd name="T32" fmla="*/ 124 w 151"/>
                  <a:gd name="T33" fmla="*/ 138 h 186"/>
                  <a:gd name="T34" fmla="*/ 132 w 151"/>
                  <a:gd name="T35" fmla="*/ 140 h 186"/>
                  <a:gd name="T36" fmla="*/ 136 w 151"/>
                  <a:gd name="T37" fmla="*/ 135 h 186"/>
                  <a:gd name="T38" fmla="*/ 148 w 151"/>
                  <a:gd name="T39" fmla="*/ 136 h 186"/>
                  <a:gd name="T40" fmla="*/ 151 w 151"/>
                  <a:gd name="T41" fmla="*/ 140 h 186"/>
                  <a:gd name="T42" fmla="*/ 149 w 151"/>
                  <a:gd name="T43" fmla="*/ 186 h 186"/>
                  <a:gd name="T44" fmla="*/ 123 w 151"/>
                  <a:gd name="T45" fmla="*/ 186 h 186"/>
                  <a:gd name="T46" fmla="*/ 123 w 151"/>
                  <a:gd name="T47" fmla="*/ 177 h 186"/>
                  <a:gd name="T48" fmla="*/ 67 w 151"/>
                  <a:gd name="T49" fmla="*/ 175 h 186"/>
                  <a:gd name="T50" fmla="*/ 67 w 151"/>
                  <a:gd name="T51" fmla="*/ 169 h 186"/>
                  <a:gd name="T52" fmla="*/ 55 w 151"/>
                  <a:gd name="T53" fmla="*/ 173 h 186"/>
                  <a:gd name="T54" fmla="*/ 53 w 151"/>
                  <a:gd name="T55" fmla="*/ 169 h 186"/>
                  <a:gd name="T56" fmla="*/ 28 w 151"/>
                  <a:gd name="T57" fmla="*/ 169 h 186"/>
                  <a:gd name="T58" fmla="*/ 28 w 151"/>
                  <a:gd name="T59" fmla="*/ 123 h 186"/>
                  <a:gd name="T60" fmla="*/ 0 w 151"/>
                  <a:gd name="T61" fmla="*/ 123 h 186"/>
                  <a:gd name="T62" fmla="*/ 0 w 151"/>
                  <a:gd name="T63" fmla="*/ 0 h 186"/>
                  <a:gd name="T64" fmla="*/ 40 w 151"/>
                  <a:gd name="T65" fmla="*/ 0 h 186"/>
                  <a:gd name="T66" fmla="*/ 101 w 151"/>
                  <a:gd name="T67" fmla="*/ 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1" h="186">
                    <a:moveTo>
                      <a:pt x="101" y="2"/>
                    </a:moveTo>
                    <a:lnTo>
                      <a:pt x="65" y="42"/>
                    </a:lnTo>
                    <a:lnTo>
                      <a:pt x="65" y="60"/>
                    </a:lnTo>
                    <a:lnTo>
                      <a:pt x="86" y="94"/>
                    </a:lnTo>
                    <a:lnTo>
                      <a:pt x="96" y="104"/>
                    </a:lnTo>
                    <a:lnTo>
                      <a:pt x="98" y="112"/>
                    </a:lnTo>
                    <a:lnTo>
                      <a:pt x="101" y="113"/>
                    </a:lnTo>
                    <a:lnTo>
                      <a:pt x="101" y="117"/>
                    </a:lnTo>
                    <a:lnTo>
                      <a:pt x="105" y="119"/>
                    </a:lnTo>
                    <a:lnTo>
                      <a:pt x="109" y="123"/>
                    </a:lnTo>
                    <a:lnTo>
                      <a:pt x="115" y="129"/>
                    </a:lnTo>
                    <a:lnTo>
                      <a:pt x="115" y="133"/>
                    </a:lnTo>
                    <a:lnTo>
                      <a:pt x="109" y="133"/>
                    </a:lnTo>
                    <a:lnTo>
                      <a:pt x="109" y="138"/>
                    </a:lnTo>
                    <a:lnTo>
                      <a:pt x="115" y="136"/>
                    </a:lnTo>
                    <a:lnTo>
                      <a:pt x="119" y="140"/>
                    </a:lnTo>
                    <a:lnTo>
                      <a:pt x="124" y="138"/>
                    </a:lnTo>
                    <a:lnTo>
                      <a:pt x="132" y="140"/>
                    </a:lnTo>
                    <a:lnTo>
                      <a:pt x="136" y="135"/>
                    </a:lnTo>
                    <a:lnTo>
                      <a:pt x="148" y="136"/>
                    </a:lnTo>
                    <a:lnTo>
                      <a:pt x="151" y="140"/>
                    </a:lnTo>
                    <a:lnTo>
                      <a:pt x="149" y="186"/>
                    </a:lnTo>
                    <a:lnTo>
                      <a:pt x="123" y="186"/>
                    </a:lnTo>
                    <a:lnTo>
                      <a:pt x="123" y="177"/>
                    </a:lnTo>
                    <a:lnTo>
                      <a:pt x="67" y="175"/>
                    </a:lnTo>
                    <a:lnTo>
                      <a:pt x="67" y="169"/>
                    </a:lnTo>
                    <a:lnTo>
                      <a:pt x="55" y="173"/>
                    </a:lnTo>
                    <a:lnTo>
                      <a:pt x="53" y="169"/>
                    </a:lnTo>
                    <a:lnTo>
                      <a:pt x="28" y="169"/>
                    </a:lnTo>
                    <a:lnTo>
                      <a:pt x="28" y="123"/>
                    </a:lnTo>
                    <a:lnTo>
                      <a:pt x="0" y="123"/>
                    </a:lnTo>
                    <a:lnTo>
                      <a:pt x="0" y="0"/>
                    </a:lnTo>
                    <a:lnTo>
                      <a:pt x="40" y="0"/>
                    </a:lnTo>
                    <a:lnTo>
                      <a:pt x="101"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39" name="Freeform 1802"/>
              <p:cNvSpPr>
                <a:spLocks/>
              </p:cNvSpPr>
              <p:nvPr/>
            </p:nvSpPr>
            <p:spPr bwMode="auto">
              <a:xfrm>
                <a:off x="11081" y="12544"/>
                <a:ext cx="235" cy="318"/>
              </a:xfrm>
              <a:custGeom>
                <a:avLst/>
                <a:gdLst>
                  <a:gd name="T0" fmla="*/ 52 w 235"/>
                  <a:gd name="T1" fmla="*/ 301 h 318"/>
                  <a:gd name="T2" fmla="*/ 54 w 235"/>
                  <a:gd name="T3" fmla="*/ 284 h 318"/>
                  <a:gd name="T4" fmla="*/ 68 w 235"/>
                  <a:gd name="T5" fmla="*/ 265 h 318"/>
                  <a:gd name="T6" fmla="*/ 64 w 235"/>
                  <a:gd name="T7" fmla="*/ 251 h 318"/>
                  <a:gd name="T8" fmla="*/ 64 w 235"/>
                  <a:gd name="T9" fmla="*/ 236 h 318"/>
                  <a:gd name="T10" fmla="*/ 56 w 235"/>
                  <a:gd name="T11" fmla="*/ 238 h 318"/>
                  <a:gd name="T12" fmla="*/ 52 w 235"/>
                  <a:gd name="T13" fmla="*/ 224 h 318"/>
                  <a:gd name="T14" fmla="*/ 47 w 235"/>
                  <a:gd name="T15" fmla="*/ 217 h 318"/>
                  <a:gd name="T16" fmla="*/ 41 w 235"/>
                  <a:gd name="T17" fmla="*/ 215 h 318"/>
                  <a:gd name="T18" fmla="*/ 35 w 235"/>
                  <a:gd name="T19" fmla="*/ 219 h 318"/>
                  <a:gd name="T20" fmla="*/ 22 w 235"/>
                  <a:gd name="T21" fmla="*/ 211 h 318"/>
                  <a:gd name="T22" fmla="*/ 18 w 235"/>
                  <a:gd name="T23" fmla="*/ 207 h 318"/>
                  <a:gd name="T24" fmla="*/ 20 w 235"/>
                  <a:gd name="T25" fmla="*/ 198 h 318"/>
                  <a:gd name="T26" fmla="*/ 4 w 235"/>
                  <a:gd name="T27" fmla="*/ 186 h 318"/>
                  <a:gd name="T28" fmla="*/ 0 w 235"/>
                  <a:gd name="T29" fmla="*/ 178 h 318"/>
                  <a:gd name="T30" fmla="*/ 0 w 235"/>
                  <a:gd name="T31" fmla="*/ 167 h 318"/>
                  <a:gd name="T32" fmla="*/ 6 w 235"/>
                  <a:gd name="T33" fmla="*/ 159 h 318"/>
                  <a:gd name="T34" fmla="*/ 0 w 235"/>
                  <a:gd name="T35" fmla="*/ 148 h 318"/>
                  <a:gd name="T36" fmla="*/ 8 w 235"/>
                  <a:gd name="T37" fmla="*/ 138 h 318"/>
                  <a:gd name="T38" fmla="*/ 10 w 235"/>
                  <a:gd name="T39" fmla="*/ 113 h 318"/>
                  <a:gd name="T40" fmla="*/ 14 w 235"/>
                  <a:gd name="T41" fmla="*/ 109 h 318"/>
                  <a:gd name="T42" fmla="*/ 10 w 235"/>
                  <a:gd name="T43" fmla="*/ 100 h 318"/>
                  <a:gd name="T44" fmla="*/ 10 w 235"/>
                  <a:gd name="T45" fmla="*/ 82 h 318"/>
                  <a:gd name="T46" fmla="*/ 16 w 235"/>
                  <a:gd name="T47" fmla="*/ 77 h 318"/>
                  <a:gd name="T48" fmla="*/ 20 w 235"/>
                  <a:gd name="T49" fmla="*/ 77 h 318"/>
                  <a:gd name="T50" fmla="*/ 24 w 235"/>
                  <a:gd name="T51" fmla="*/ 73 h 318"/>
                  <a:gd name="T52" fmla="*/ 24 w 235"/>
                  <a:gd name="T53" fmla="*/ 61 h 318"/>
                  <a:gd name="T54" fmla="*/ 27 w 235"/>
                  <a:gd name="T55" fmla="*/ 57 h 318"/>
                  <a:gd name="T56" fmla="*/ 37 w 235"/>
                  <a:gd name="T57" fmla="*/ 59 h 318"/>
                  <a:gd name="T58" fmla="*/ 47 w 235"/>
                  <a:gd name="T59" fmla="*/ 65 h 318"/>
                  <a:gd name="T60" fmla="*/ 54 w 235"/>
                  <a:gd name="T61" fmla="*/ 65 h 318"/>
                  <a:gd name="T62" fmla="*/ 75 w 235"/>
                  <a:gd name="T63" fmla="*/ 46 h 318"/>
                  <a:gd name="T64" fmla="*/ 77 w 235"/>
                  <a:gd name="T65" fmla="*/ 40 h 318"/>
                  <a:gd name="T66" fmla="*/ 85 w 235"/>
                  <a:gd name="T67" fmla="*/ 34 h 318"/>
                  <a:gd name="T68" fmla="*/ 93 w 235"/>
                  <a:gd name="T69" fmla="*/ 34 h 318"/>
                  <a:gd name="T70" fmla="*/ 98 w 235"/>
                  <a:gd name="T71" fmla="*/ 23 h 318"/>
                  <a:gd name="T72" fmla="*/ 104 w 235"/>
                  <a:gd name="T73" fmla="*/ 23 h 318"/>
                  <a:gd name="T74" fmla="*/ 106 w 235"/>
                  <a:gd name="T75" fmla="*/ 13 h 318"/>
                  <a:gd name="T76" fmla="*/ 112 w 235"/>
                  <a:gd name="T77" fmla="*/ 13 h 318"/>
                  <a:gd name="T78" fmla="*/ 118 w 235"/>
                  <a:gd name="T79" fmla="*/ 9 h 318"/>
                  <a:gd name="T80" fmla="*/ 116 w 235"/>
                  <a:gd name="T81" fmla="*/ 0 h 318"/>
                  <a:gd name="T82" fmla="*/ 231 w 235"/>
                  <a:gd name="T83" fmla="*/ 11 h 318"/>
                  <a:gd name="T84" fmla="*/ 217 w 235"/>
                  <a:gd name="T85" fmla="*/ 165 h 318"/>
                  <a:gd name="T86" fmla="*/ 235 w 235"/>
                  <a:gd name="T87" fmla="*/ 167 h 318"/>
                  <a:gd name="T88" fmla="*/ 221 w 235"/>
                  <a:gd name="T89" fmla="*/ 318 h 318"/>
                  <a:gd name="T90" fmla="*/ 52 w 235"/>
                  <a:gd name="T91" fmla="*/ 30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5" h="318">
                    <a:moveTo>
                      <a:pt x="52" y="301"/>
                    </a:moveTo>
                    <a:lnTo>
                      <a:pt x="54" y="284"/>
                    </a:lnTo>
                    <a:lnTo>
                      <a:pt x="68" y="265"/>
                    </a:lnTo>
                    <a:lnTo>
                      <a:pt x="64" y="251"/>
                    </a:lnTo>
                    <a:lnTo>
                      <a:pt x="64" y="236"/>
                    </a:lnTo>
                    <a:lnTo>
                      <a:pt x="56" y="238"/>
                    </a:lnTo>
                    <a:lnTo>
                      <a:pt x="52" y="224"/>
                    </a:lnTo>
                    <a:lnTo>
                      <a:pt x="47" y="217"/>
                    </a:lnTo>
                    <a:lnTo>
                      <a:pt x="41" y="215"/>
                    </a:lnTo>
                    <a:lnTo>
                      <a:pt x="35" y="219"/>
                    </a:lnTo>
                    <a:lnTo>
                      <a:pt x="22" y="211"/>
                    </a:lnTo>
                    <a:lnTo>
                      <a:pt x="18" y="207"/>
                    </a:lnTo>
                    <a:lnTo>
                      <a:pt x="20" y="198"/>
                    </a:lnTo>
                    <a:lnTo>
                      <a:pt x="4" y="186"/>
                    </a:lnTo>
                    <a:lnTo>
                      <a:pt x="0" y="178"/>
                    </a:lnTo>
                    <a:lnTo>
                      <a:pt x="0" y="167"/>
                    </a:lnTo>
                    <a:lnTo>
                      <a:pt x="6" y="159"/>
                    </a:lnTo>
                    <a:lnTo>
                      <a:pt x="0" y="148"/>
                    </a:lnTo>
                    <a:lnTo>
                      <a:pt x="8" y="138"/>
                    </a:lnTo>
                    <a:lnTo>
                      <a:pt x="10" y="113"/>
                    </a:lnTo>
                    <a:lnTo>
                      <a:pt x="14" y="109"/>
                    </a:lnTo>
                    <a:lnTo>
                      <a:pt x="10" y="100"/>
                    </a:lnTo>
                    <a:lnTo>
                      <a:pt x="10" y="82"/>
                    </a:lnTo>
                    <a:lnTo>
                      <a:pt x="16" y="77"/>
                    </a:lnTo>
                    <a:lnTo>
                      <a:pt x="20" y="77"/>
                    </a:lnTo>
                    <a:lnTo>
                      <a:pt x="24" y="73"/>
                    </a:lnTo>
                    <a:lnTo>
                      <a:pt x="24" y="61"/>
                    </a:lnTo>
                    <a:lnTo>
                      <a:pt x="27" y="57"/>
                    </a:lnTo>
                    <a:lnTo>
                      <a:pt x="37" y="59"/>
                    </a:lnTo>
                    <a:lnTo>
                      <a:pt x="47" y="65"/>
                    </a:lnTo>
                    <a:lnTo>
                      <a:pt x="54" y="65"/>
                    </a:lnTo>
                    <a:lnTo>
                      <a:pt x="75" y="46"/>
                    </a:lnTo>
                    <a:lnTo>
                      <a:pt x="77" y="40"/>
                    </a:lnTo>
                    <a:lnTo>
                      <a:pt x="85" y="34"/>
                    </a:lnTo>
                    <a:lnTo>
                      <a:pt x="93" y="34"/>
                    </a:lnTo>
                    <a:lnTo>
                      <a:pt x="98" y="23"/>
                    </a:lnTo>
                    <a:lnTo>
                      <a:pt x="104" y="23"/>
                    </a:lnTo>
                    <a:lnTo>
                      <a:pt x="106" y="13"/>
                    </a:lnTo>
                    <a:lnTo>
                      <a:pt x="112" y="13"/>
                    </a:lnTo>
                    <a:lnTo>
                      <a:pt x="118" y="9"/>
                    </a:lnTo>
                    <a:lnTo>
                      <a:pt x="116" y="0"/>
                    </a:lnTo>
                    <a:lnTo>
                      <a:pt x="231" y="11"/>
                    </a:lnTo>
                    <a:lnTo>
                      <a:pt x="217" y="165"/>
                    </a:lnTo>
                    <a:lnTo>
                      <a:pt x="235" y="167"/>
                    </a:lnTo>
                    <a:lnTo>
                      <a:pt x="221" y="318"/>
                    </a:lnTo>
                    <a:lnTo>
                      <a:pt x="52" y="3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0" name="Freeform 1803"/>
              <p:cNvSpPr>
                <a:spLocks/>
              </p:cNvSpPr>
              <p:nvPr/>
            </p:nvSpPr>
            <p:spPr bwMode="auto">
              <a:xfrm>
                <a:off x="12858" y="12663"/>
                <a:ext cx="155" cy="157"/>
              </a:xfrm>
              <a:custGeom>
                <a:avLst/>
                <a:gdLst>
                  <a:gd name="T0" fmla="*/ 3 w 155"/>
                  <a:gd name="T1" fmla="*/ 151 h 157"/>
                  <a:gd name="T2" fmla="*/ 0 w 155"/>
                  <a:gd name="T3" fmla="*/ 151 h 157"/>
                  <a:gd name="T4" fmla="*/ 5 w 155"/>
                  <a:gd name="T5" fmla="*/ 0 h 157"/>
                  <a:gd name="T6" fmla="*/ 149 w 155"/>
                  <a:gd name="T7" fmla="*/ 4 h 157"/>
                  <a:gd name="T8" fmla="*/ 155 w 155"/>
                  <a:gd name="T9" fmla="*/ 4 h 157"/>
                  <a:gd name="T10" fmla="*/ 151 w 155"/>
                  <a:gd name="T11" fmla="*/ 157 h 157"/>
                  <a:gd name="T12" fmla="*/ 3 w 155"/>
                  <a:gd name="T13" fmla="*/ 151 h 157"/>
                </a:gdLst>
                <a:ahLst/>
                <a:cxnLst>
                  <a:cxn ang="0">
                    <a:pos x="T0" y="T1"/>
                  </a:cxn>
                  <a:cxn ang="0">
                    <a:pos x="T2" y="T3"/>
                  </a:cxn>
                  <a:cxn ang="0">
                    <a:pos x="T4" y="T5"/>
                  </a:cxn>
                  <a:cxn ang="0">
                    <a:pos x="T6" y="T7"/>
                  </a:cxn>
                  <a:cxn ang="0">
                    <a:pos x="T8" y="T9"/>
                  </a:cxn>
                  <a:cxn ang="0">
                    <a:pos x="T10" y="T11"/>
                  </a:cxn>
                  <a:cxn ang="0">
                    <a:pos x="T12" y="T13"/>
                  </a:cxn>
                </a:cxnLst>
                <a:rect l="0" t="0" r="r" b="b"/>
                <a:pathLst>
                  <a:path w="155" h="157">
                    <a:moveTo>
                      <a:pt x="3" y="151"/>
                    </a:moveTo>
                    <a:lnTo>
                      <a:pt x="0" y="151"/>
                    </a:lnTo>
                    <a:lnTo>
                      <a:pt x="5" y="0"/>
                    </a:lnTo>
                    <a:lnTo>
                      <a:pt x="149" y="4"/>
                    </a:lnTo>
                    <a:lnTo>
                      <a:pt x="155" y="4"/>
                    </a:lnTo>
                    <a:lnTo>
                      <a:pt x="151" y="157"/>
                    </a:lnTo>
                    <a:lnTo>
                      <a:pt x="3"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1" name="Freeform 1804"/>
              <p:cNvSpPr>
                <a:spLocks/>
              </p:cNvSpPr>
              <p:nvPr/>
            </p:nvSpPr>
            <p:spPr bwMode="auto">
              <a:xfrm>
                <a:off x="11316" y="12565"/>
                <a:ext cx="194" cy="163"/>
              </a:xfrm>
              <a:custGeom>
                <a:avLst/>
                <a:gdLst>
                  <a:gd name="T0" fmla="*/ 80 w 194"/>
                  <a:gd name="T1" fmla="*/ 153 h 163"/>
                  <a:gd name="T2" fmla="*/ 0 w 194"/>
                  <a:gd name="T3" fmla="*/ 146 h 163"/>
                  <a:gd name="T4" fmla="*/ 2 w 194"/>
                  <a:gd name="T5" fmla="*/ 140 h 163"/>
                  <a:gd name="T6" fmla="*/ 19 w 194"/>
                  <a:gd name="T7" fmla="*/ 121 h 163"/>
                  <a:gd name="T8" fmla="*/ 25 w 194"/>
                  <a:gd name="T9" fmla="*/ 109 h 163"/>
                  <a:gd name="T10" fmla="*/ 36 w 194"/>
                  <a:gd name="T11" fmla="*/ 102 h 163"/>
                  <a:gd name="T12" fmla="*/ 53 w 194"/>
                  <a:gd name="T13" fmla="*/ 67 h 163"/>
                  <a:gd name="T14" fmla="*/ 55 w 194"/>
                  <a:gd name="T15" fmla="*/ 54 h 163"/>
                  <a:gd name="T16" fmla="*/ 67 w 194"/>
                  <a:gd name="T17" fmla="*/ 42 h 163"/>
                  <a:gd name="T18" fmla="*/ 63 w 194"/>
                  <a:gd name="T19" fmla="*/ 29 h 163"/>
                  <a:gd name="T20" fmla="*/ 77 w 194"/>
                  <a:gd name="T21" fmla="*/ 23 h 163"/>
                  <a:gd name="T22" fmla="*/ 82 w 194"/>
                  <a:gd name="T23" fmla="*/ 8 h 163"/>
                  <a:gd name="T24" fmla="*/ 90 w 194"/>
                  <a:gd name="T25" fmla="*/ 0 h 163"/>
                  <a:gd name="T26" fmla="*/ 194 w 194"/>
                  <a:gd name="T27" fmla="*/ 11 h 163"/>
                  <a:gd name="T28" fmla="*/ 180 w 194"/>
                  <a:gd name="T29" fmla="*/ 163 h 163"/>
                  <a:gd name="T30" fmla="*/ 80 w 194"/>
                  <a:gd name="T31"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4" h="163">
                    <a:moveTo>
                      <a:pt x="80" y="153"/>
                    </a:moveTo>
                    <a:lnTo>
                      <a:pt x="0" y="146"/>
                    </a:lnTo>
                    <a:lnTo>
                      <a:pt x="2" y="140"/>
                    </a:lnTo>
                    <a:lnTo>
                      <a:pt x="19" y="121"/>
                    </a:lnTo>
                    <a:lnTo>
                      <a:pt x="25" y="109"/>
                    </a:lnTo>
                    <a:lnTo>
                      <a:pt x="36" y="102"/>
                    </a:lnTo>
                    <a:lnTo>
                      <a:pt x="53" y="67"/>
                    </a:lnTo>
                    <a:lnTo>
                      <a:pt x="55" y="54"/>
                    </a:lnTo>
                    <a:lnTo>
                      <a:pt x="67" y="42"/>
                    </a:lnTo>
                    <a:lnTo>
                      <a:pt x="63" y="29"/>
                    </a:lnTo>
                    <a:lnTo>
                      <a:pt x="77" y="23"/>
                    </a:lnTo>
                    <a:lnTo>
                      <a:pt x="82" y="8"/>
                    </a:lnTo>
                    <a:lnTo>
                      <a:pt x="90" y="0"/>
                    </a:lnTo>
                    <a:lnTo>
                      <a:pt x="194" y="11"/>
                    </a:lnTo>
                    <a:lnTo>
                      <a:pt x="180" y="163"/>
                    </a:lnTo>
                    <a:lnTo>
                      <a:pt x="80"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2" name="Freeform 1805"/>
              <p:cNvSpPr>
                <a:spLocks/>
              </p:cNvSpPr>
              <p:nvPr/>
            </p:nvSpPr>
            <p:spPr bwMode="auto">
              <a:xfrm>
                <a:off x="13009" y="12667"/>
                <a:ext cx="154" cy="157"/>
              </a:xfrm>
              <a:custGeom>
                <a:avLst/>
                <a:gdLst>
                  <a:gd name="T0" fmla="*/ 0 w 154"/>
                  <a:gd name="T1" fmla="*/ 153 h 157"/>
                  <a:gd name="T2" fmla="*/ 4 w 154"/>
                  <a:gd name="T3" fmla="*/ 0 h 157"/>
                  <a:gd name="T4" fmla="*/ 148 w 154"/>
                  <a:gd name="T5" fmla="*/ 3 h 157"/>
                  <a:gd name="T6" fmla="*/ 154 w 154"/>
                  <a:gd name="T7" fmla="*/ 5 h 157"/>
                  <a:gd name="T8" fmla="*/ 150 w 154"/>
                  <a:gd name="T9" fmla="*/ 128 h 157"/>
                  <a:gd name="T10" fmla="*/ 148 w 154"/>
                  <a:gd name="T11" fmla="*/ 157 h 157"/>
                  <a:gd name="T12" fmla="*/ 4 w 154"/>
                  <a:gd name="T13" fmla="*/ 153 h 157"/>
                  <a:gd name="T14" fmla="*/ 0 w 154"/>
                  <a:gd name="T15" fmla="*/ 153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7">
                    <a:moveTo>
                      <a:pt x="0" y="153"/>
                    </a:moveTo>
                    <a:lnTo>
                      <a:pt x="4" y="0"/>
                    </a:lnTo>
                    <a:lnTo>
                      <a:pt x="148" y="3"/>
                    </a:lnTo>
                    <a:lnTo>
                      <a:pt x="154" y="5"/>
                    </a:lnTo>
                    <a:lnTo>
                      <a:pt x="150" y="128"/>
                    </a:lnTo>
                    <a:lnTo>
                      <a:pt x="148" y="157"/>
                    </a:lnTo>
                    <a:lnTo>
                      <a:pt x="4" y="153"/>
                    </a:lnTo>
                    <a:lnTo>
                      <a:pt x="0"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3" name="Freeform 1806"/>
              <p:cNvSpPr>
                <a:spLocks/>
              </p:cNvSpPr>
              <p:nvPr/>
            </p:nvSpPr>
            <p:spPr bwMode="auto">
              <a:xfrm>
                <a:off x="13639" y="12680"/>
                <a:ext cx="182" cy="156"/>
              </a:xfrm>
              <a:custGeom>
                <a:avLst/>
                <a:gdLst>
                  <a:gd name="T0" fmla="*/ 36 w 182"/>
                  <a:gd name="T1" fmla="*/ 0 h 156"/>
                  <a:gd name="T2" fmla="*/ 129 w 182"/>
                  <a:gd name="T3" fmla="*/ 0 h 156"/>
                  <a:gd name="T4" fmla="*/ 182 w 182"/>
                  <a:gd name="T5" fmla="*/ 0 h 156"/>
                  <a:gd name="T6" fmla="*/ 182 w 182"/>
                  <a:gd name="T7" fmla="*/ 123 h 156"/>
                  <a:gd name="T8" fmla="*/ 182 w 182"/>
                  <a:gd name="T9" fmla="*/ 156 h 156"/>
                  <a:gd name="T10" fmla="*/ 175 w 182"/>
                  <a:gd name="T11" fmla="*/ 148 h 156"/>
                  <a:gd name="T12" fmla="*/ 165 w 182"/>
                  <a:gd name="T13" fmla="*/ 144 h 156"/>
                  <a:gd name="T14" fmla="*/ 165 w 182"/>
                  <a:gd name="T15" fmla="*/ 140 h 156"/>
                  <a:gd name="T16" fmla="*/ 173 w 182"/>
                  <a:gd name="T17" fmla="*/ 140 h 156"/>
                  <a:gd name="T18" fmla="*/ 173 w 182"/>
                  <a:gd name="T19" fmla="*/ 138 h 156"/>
                  <a:gd name="T20" fmla="*/ 171 w 182"/>
                  <a:gd name="T21" fmla="*/ 133 h 156"/>
                  <a:gd name="T22" fmla="*/ 161 w 182"/>
                  <a:gd name="T23" fmla="*/ 129 h 156"/>
                  <a:gd name="T24" fmla="*/ 157 w 182"/>
                  <a:gd name="T25" fmla="*/ 133 h 156"/>
                  <a:gd name="T26" fmla="*/ 129 w 182"/>
                  <a:gd name="T27" fmla="*/ 125 h 156"/>
                  <a:gd name="T28" fmla="*/ 125 w 182"/>
                  <a:gd name="T29" fmla="*/ 127 h 156"/>
                  <a:gd name="T30" fmla="*/ 119 w 182"/>
                  <a:gd name="T31" fmla="*/ 136 h 156"/>
                  <a:gd name="T32" fmla="*/ 106 w 182"/>
                  <a:gd name="T33" fmla="*/ 134 h 156"/>
                  <a:gd name="T34" fmla="*/ 98 w 182"/>
                  <a:gd name="T35" fmla="*/ 142 h 156"/>
                  <a:gd name="T36" fmla="*/ 94 w 182"/>
                  <a:gd name="T37" fmla="*/ 138 h 156"/>
                  <a:gd name="T38" fmla="*/ 86 w 182"/>
                  <a:gd name="T39" fmla="*/ 138 h 156"/>
                  <a:gd name="T40" fmla="*/ 83 w 182"/>
                  <a:gd name="T41" fmla="*/ 134 h 156"/>
                  <a:gd name="T42" fmla="*/ 71 w 182"/>
                  <a:gd name="T43" fmla="*/ 133 h 156"/>
                  <a:gd name="T44" fmla="*/ 67 w 182"/>
                  <a:gd name="T45" fmla="*/ 138 h 156"/>
                  <a:gd name="T46" fmla="*/ 59 w 182"/>
                  <a:gd name="T47" fmla="*/ 136 h 156"/>
                  <a:gd name="T48" fmla="*/ 54 w 182"/>
                  <a:gd name="T49" fmla="*/ 138 h 156"/>
                  <a:gd name="T50" fmla="*/ 50 w 182"/>
                  <a:gd name="T51" fmla="*/ 134 h 156"/>
                  <a:gd name="T52" fmla="*/ 44 w 182"/>
                  <a:gd name="T53" fmla="*/ 136 h 156"/>
                  <a:gd name="T54" fmla="*/ 44 w 182"/>
                  <a:gd name="T55" fmla="*/ 131 h 156"/>
                  <a:gd name="T56" fmla="*/ 50 w 182"/>
                  <a:gd name="T57" fmla="*/ 131 h 156"/>
                  <a:gd name="T58" fmla="*/ 50 w 182"/>
                  <a:gd name="T59" fmla="*/ 127 h 156"/>
                  <a:gd name="T60" fmla="*/ 44 w 182"/>
                  <a:gd name="T61" fmla="*/ 121 h 156"/>
                  <a:gd name="T62" fmla="*/ 40 w 182"/>
                  <a:gd name="T63" fmla="*/ 117 h 156"/>
                  <a:gd name="T64" fmla="*/ 36 w 182"/>
                  <a:gd name="T65" fmla="*/ 115 h 156"/>
                  <a:gd name="T66" fmla="*/ 36 w 182"/>
                  <a:gd name="T67" fmla="*/ 111 h 156"/>
                  <a:gd name="T68" fmla="*/ 33 w 182"/>
                  <a:gd name="T69" fmla="*/ 110 h 156"/>
                  <a:gd name="T70" fmla="*/ 31 w 182"/>
                  <a:gd name="T71" fmla="*/ 102 h 156"/>
                  <a:gd name="T72" fmla="*/ 21 w 182"/>
                  <a:gd name="T73" fmla="*/ 92 h 156"/>
                  <a:gd name="T74" fmla="*/ 0 w 182"/>
                  <a:gd name="T75" fmla="*/ 58 h 156"/>
                  <a:gd name="T76" fmla="*/ 0 w 182"/>
                  <a:gd name="T77" fmla="*/ 40 h 156"/>
                  <a:gd name="T78" fmla="*/ 36 w 182"/>
                  <a:gd name="T7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2" h="156">
                    <a:moveTo>
                      <a:pt x="36" y="0"/>
                    </a:moveTo>
                    <a:lnTo>
                      <a:pt x="129" y="0"/>
                    </a:lnTo>
                    <a:lnTo>
                      <a:pt x="182" y="0"/>
                    </a:lnTo>
                    <a:lnTo>
                      <a:pt x="182" y="123"/>
                    </a:lnTo>
                    <a:lnTo>
                      <a:pt x="182" y="156"/>
                    </a:lnTo>
                    <a:lnTo>
                      <a:pt x="175" y="148"/>
                    </a:lnTo>
                    <a:lnTo>
                      <a:pt x="165" y="144"/>
                    </a:lnTo>
                    <a:lnTo>
                      <a:pt x="165" y="140"/>
                    </a:lnTo>
                    <a:lnTo>
                      <a:pt x="173" y="140"/>
                    </a:lnTo>
                    <a:lnTo>
                      <a:pt x="173" y="138"/>
                    </a:lnTo>
                    <a:lnTo>
                      <a:pt x="171" y="133"/>
                    </a:lnTo>
                    <a:lnTo>
                      <a:pt x="161" y="129"/>
                    </a:lnTo>
                    <a:lnTo>
                      <a:pt x="157" y="133"/>
                    </a:lnTo>
                    <a:lnTo>
                      <a:pt x="129" y="125"/>
                    </a:lnTo>
                    <a:lnTo>
                      <a:pt x="125" y="127"/>
                    </a:lnTo>
                    <a:lnTo>
                      <a:pt x="119" y="136"/>
                    </a:lnTo>
                    <a:lnTo>
                      <a:pt x="106" y="134"/>
                    </a:lnTo>
                    <a:lnTo>
                      <a:pt x="98" y="142"/>
                    </a:lnTo>
                    <a:lnTo>
                      <a:pt x="94" y="138"/>
                    </a:lnTo>
                    <a:lnTo>
                      <a:pt x="86" y="138"/>
                    </a:lnTo>
                    <a:lnTo>
                      <a:pt x="83" y="134"/>
                    </a:lnTo>
                    <a:lnTo>
                      <a:pt x="71" y="133"/>
                    </a:lnTo>
                    <a:lnTo>
                      <a:pt x="67" y="138"/>
                    </a:lnTo>
                    <a:lnTo>
                      <a:pt x="59" y="136"/>
                    </a:lnTo>
                    <a:lnTo>
                      <a:pt x="54" y="138"/>
                    </a:lnTo>
                    <a:lnTo>
                      <a:pt x="50" y="134"/>
                    </a:lnTo>
                    <a:lnTo>
                      <a:pt x="44" y="136"/>
                    </a:lnTo>
                    <a:lnTo>
                      <a:pt x="44" y="131"/>
                    </a:lnTo>
                    <a:lnTo>
                      <a:pt x="50" y="131"/>
                    </a:lnTo>
                    <a:lnTo>
                      <a:pt x="50" y="127"/>
                    </a:lnTo>
                    <a:lnTo>
                      <a:pt x="44" y="121"/>
                    </a:lnTo>
                    <a:lnTo>
                      <a:pt x="40" y="117"/>
                    </a:lnTo>
                    <a:lnTo>
                      <a:pt x="36" y="115"/>
                    </a:lnTo>
                    <a:lnTo>
                      <a:pt x="36" y="111"/>
                    </a:lnTo>
                    <a:lnTo>
                      <a:pt x="33" y="110"/>
                    </a:lnTo>
                    <a:lnTo>
                      <a:pt x="31" y="102"/>
                    </a:lnTo>
                    <a:lnTo>
                      <a:pt x="21" y="92"/>
                    </a:lnTo>
                    <a:lnTo>
                      <a:pt x="0" y="58"/>
                    </a:lnTo>
                    <a:lnTo>
                      <a:pt x="0" y="40"/>
                    </a:lnTo>
                    <a:lnTo>
                      <a:pt x="3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4" name="Freeform 1807"/>
              <p:cNvSpPr>
                <a:spLocks/>
              </p:cNvSpPr>
              <p:nvPr/>
            </p:nvSpPr>
            <p:spPr bwMode="auto">
              <a:xfrm>
                <a:off x="12706" y="12655"/>
                <a:ext cx="157" cy="159"/>
              </a:xfrm>
              <a:custGeom>
                <a:avLst/>
                <a:gdLst>
                  <a:gd name="T0" fmla="*/ 0 w 157"/>
                  <a:gd name="T1" fmla="*/ 154 h 159"/>
                  <a:gd name="T2" fmla="*/ 6 w 157"/>
                  <a:gd name="T3" fmla="*/ 0 h 159"/>
                  <a:gd name="T4" fmla="*/ 152 w 157"/>
                  <a:gd name="T5" fmla="*/ 6 h 159"/>
                  <a:gd name="T6" fmla="*/ 157 w 157"/>
                  <a:gd name="T7" fmla="*/ 8 h 159"/>
                  <a:gd name="T8" fmla="*/ 152 w 157"/>
                  <a:gd name="T9" fmla="*/ 159 h 159"/>
                  <a:gd name="T10" fmla="*/ 4 w 157"/>
                  <a:gd name="T11" fmla="*/ 154 h 159"/>
                  <a:gd name="T12" fmla="*/ 0 w 157"/>
                  <a:gd name="T13" fmla="*/ 154 h 159"/>
                </a:gdLst>
                <a:ahLst/>
                <a:cxnLst>
                  <a:cxn ang="0">
                    <a:pos x="T0" y="T1"/>
                  </a:cxn>
                  <a:cxn ang="0">
                    <a:pos x="T2" y="T3"/>
                  </a:cxn>
                  <a:cxn ang="0">
                    <a:pos x="T4" y="T5"/>
                  </a:cxn>
                  <a:cxn ang="0">
                    <a:pos x="T6" y="T7"/>
                  </a:cxn>
                  <a:cxn ang="0">
                    <a:pos x="T8" y="T9"/>
                  </a:cxn>
                  <a:cxn ang="0">
                    <a:pos x="T10" y="T11"/>
                  </a:cxn>
                  <a:cxn ang="0">
                    <a:pos x="T12" y="T13"/>
                  </a:cxn>
                </a:cxnLst>
                <a:rect l="0" t="0" r="r" b="b"/>
                <a:pathLst>
                  <a:path w="157" h="159">
                    <a:moveTo>
                      <a:pt x="0" y="154"/>
                    </a:moveTo>
                    <a:lnTo>
                      <a:pt x="6" y="0"/>
                    </a:lnTo>
                    <a:lnTo>
                      <a:pt x="152" y="6"/>
                    </a:lnTo>
                    <a:lnTo>
                      <a:pt x="157" y="8"/>
                    </a:lnTo>
                    <a:lnTo>
                      <a:pt x="152" y="159"/>
                    </a:lnTo>
                    <a:lnTo>
                      <a:pt x="4" y="154"/>
                    </a:lnTo>
                    <a:lnTo>
                      <a:pt x="0"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5" name="Freeform 1808"/>
              <p:cNvSpPr>
                <a:spLocks/>
              </p:cNvSpPr>
              <p:nvPr/>
            </p:nvSpPr>
            <p:spPr bwMode="auto">
              <a:xfrm>
                <a:off x="13159" y="12672"/>
                <a:ext cx="155" cy="125"/>
              </a:xfrm>
              <a:custGeom>
                <a:avLst/>
                <a:gdLst>
                  <a:gd name="T0" fmla="*/ 0 w 155"/>
                  <a:gd name="T1" fmla="*/ 123 h 125"/>
                  <a:gd name="T2" fmla="*/ 4 w 155"/>
                  <a:gd name="T3" fmla="*/ 0 h 125"/>
                  <a:gd name="T4" fmla="*/ 154 w 155"/>
                  <a:gd name="T5" fmla="*/ 2 h 125"/>
                  <a:gd name="T6" fmla="*/ 155 w 155"/>
                  <a:gd name="T7" fmla="*/ 4 h 125"/>
                  <a:gd name="T8" fmla="*/ 154 w 155"/>
                  <a:gd name="T9" fmla="*/ 94 h 125"/>
                  <a:gd name="T10" fmla="*/ 152 w 155"/>
                  <a:gd name="T11" fmla="*/ 125 h 125"/>
                  <a:gd name="T12" fmla="*/ 0 w 155"/>
                  <a:gd name="T13" fmla="*/ 123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0" y="123"/>
                    </a:moveTo>
                    <a:lnTo>
                      <a:pt x="4" y="0"/>
                    </a:lnTo>
                    <a:lnTo>
                      <a:pt x="154" y="2"/>
                    </a:lnTo>
                    <a:lnTo>
                      <a:pt x="155" y="4"/>
                    </a:lnTo>
                    <a:lnTo>
                      <a:pt x="154" y="94"/>
                    </a:lnTo>
                    <a:lnTo>
                      <a:pt x="152" y="125"/>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6" name="Freeform 1809"/>
              <p:cNvSpPr>
                <a:spLocks/>
              </p:cNvSpPr>
              <p:nvPr/>
            </p:nvSpPr>
            <p:spPr bwMode="auto">
              <a:xfrm>
                <a:off x="14071" y="12686"/>
                <a:ext cx="134" cy="136"/>
              </a:xfrm>
              <a:custGeom>
                <a:avLst/>
                <a:gdLst>
                  <a:gd name="T0" fmla="*/ 86 w 134"/>
                  <a:gd name="T1" fmla="*/ 121 h 136"/>
                  <a:gd name="T2" fmla="*/ 77 w 134"/>
                  <a:gd name="T3" fmla="*/ 115 h 136"/>
                  <a:gd name="T4" fmla="*/ 73 w 134"/>
                  <a:gd name="T5" fmla="*/ 98 h 136"/>
                  <a:gd name="T6" fmla="*/ 61 w 134"/>
                  <a:gd name="T7" fmla="*/ 90 h 136"/>
                  <a:gd name="T8" fmla="*/ 54 w 134"/>
                  <a:gd name="T9" fmla="*/ 77 h 136"/>
                  <a:gd name="T10" fmla="*/ 52 w 134"/>
                  <a:gd name="T11" fmla="*/ 71 h 136"/>
                  <a:gd name="T12" fmla="*/ 56 w 134"/>
                  <a:gd name="T13" fmla="*/ 56 h 136"/>
                  <a:gd name="T14" fmla="*/ 48 w 134"/>
                  <a:gd name="T15" fmla="*/ 56 h 136"/>
                  <a:gd name="T16" fmla="*/ 38 w 134"/>
                  <a:gd name="T17" fmla="*/ 46 h 136"/>
                  <a:gd name="T18" fmla="*/ 33 w 134"/>
                  <a:gd name="T19" fmla="*/ 34 h 136"/>
                  <a:gd name="T20" fmla="*/ 17 w 134"/>
                  <a:gd name="T21" fmla="*/ 27 h 136"/>
                  <a:gd name="T22" fmla="*/ 15 w 134"/>
                  <a:gd name="T23" fmla="*/ 19 h 136"/>
                  <a:gd name="T24" fmla="*/ 0 w 134"/>
                  <a:gd name="T25" fmla="*/ 2 h 136"/>
                  <a:gd name="T26" fmla="*/ 131 w 134"/>
                  <a:gd name="T27" fmla="*/ 0 h 136"/>
                  <a:gd name="T28" fmla="*/ 132 w 134"/>
                  <a:gd name="T29" fmla="*/ 29 h 136"/>
                  <a:gd name="T30" fmla="*/ 134 w 134"/>
                  <a:gd name="T31" fmla="*/ 136 h 136"/>
                  <a:gd name="T32" fmla="*/ 125 w 134"/>
                  <a:gd name="T33" fmla="*/ 134 h 136"/>
                  <a:gd name="T34" fmla="*/ 117 w 134"/>
                  <a:gd name="T35" fmla="*/ 128 h 136"/>
                  <a:gd name="T36" fmla="*/ 102 w 134"/>
                  <a:gd name="T37" fmla="*/ 128 h 136"/>
                  <a:gd name="T38" fmla="*/ 86 w 134"/>
                  <a:gd name="T39" fmla="*/ 12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4" h="136">
                    <a:moveTo>
                      <a:pt x="86" y="121"/>
                    </a:moveTo>
                    <a:lnTo>
                      <a:pt x="77" y="115"/>
                    </a:lnTo>
                    <a:lnTo>
                      <a:pt x="73" y="98"/>
                    </a:lnTo>
                    <a:lnTo>
                      <a:pt x="61" y="90"/>
                    </a:lnTo>
                    <a:lnTo>
                      <a:pt x="54" y="77"/>
                    </a:lnTo>
                    <a:lnTo>
                      <a:pt x="52" y="71"/>
                    </a:lnTo>
                    <a:lnTo>
                      <a:pt x="56" y="56"/>
                    </a:lnTo>
                    <a:lnTo>
                      <a:pt x="48" y="56"/>
                    </a:lnTo>
                    <a:lnTo>
                      <a:pt x="38" y="46"/>
                    </a:lnTo>
                    <a:lnTo>
                      <a:pt x="33" y="34"/>
                    </a:lnTo>
                    <a:lnTo>
                      <a:pt x="17" y="27"/>
                    </a:lnTo>
                    <a:lnTo>
                      <a:pt x="15" y="19"/>
                    </a:lnTo>
                    <a:lnTo>
                      <a:pt x="0" y="2"/>
                    </a:lnTo>
                    <a:lnTo>
                      <a:pt x="131" y="0"/>
                    </a:lnTo>
                    <a:lnTo>
                      <a:pt x="132" y="29"/>
                    </a:lnTo>
                    <a:lnTo>
                      <a:pt x="134" y="136"/>
                    </a:lnTo>
                    <a:lnTo>
                      <a:pt x="125" y="134"/>
                    </a:lnTo>
                    <a:lnTo>
                      <a:pt x="117" y="128"/>
                    </a:lnTo>
                    <a:lnTo>
                      <a:pt x="102" y="128"/>
                    </a:lnTo>
                    <a:lnTo>
                      <a:pt x="86"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7" name="Freeform 1810"/>
              <p:cNvSpPr>
                <a:spLocks/>
              </p:cNvSpPr>
              <p:nvPr/>
            </p:nvSpPr>
            <p:spPr bwMode="auto">
              <a:xfrm>
                <a:off x="15521" y="12632"/>
                <a:ext cx="157" cy="190"/>
              </a:xfrm>
              <a:custGeom>
                <a:avLst/>
                <a:gdLst>
                  <a:gd name="T0" fmla="*/ 11 w 157"/>
                  <a:gd name="T1" fmla="*/ 190 h 190"/>
                  <a:gd name="T2" fmla="*/ 1 w 157"/>
                  <a:gd name="T3" fmla="*/ 65 h 190"/>
                  <a:gd name="T4" fmla="*/ 3 w 157"/>
                  <a:gd name="T5" fmla="*/ 65 h 190"/>
                  <a:gd name="T6" fmla="*/ 0 w 157"/>
                  <a:gd name="T7" fmla="*/ 4 h 190"/>
                  <a:gd name="T8" fmla="*/ 44 w 157"/>
                  <a:gd name="T9" fmla="*/ 0 h 190"/>
                  <a:gd name="T10" fmla="*/ 48 w 157"/>
                  <a:gd name="T11" fmla="*/ 63 h 190"/>
                  <a:gd name="T12" fmla="*/ 155 w 157"/>
                  <a:gd name="T13" fmla="*/ 56 h 190"/>
                  <a:gd name="T14" fmla="*/ 157 w 157"/>
                  <a:gd name="T15" fmla="*/ 102 h 190"/>
                  <a:gd name="T16" fmla="*/ 126 w 157"/>
                  <a:gd name="T17" fmla="*/ 106 h 190"/>
                  <a:gd name="T18" fmla="*/ 130 w 157"/>
                  <a:gd name="T19" fmla="*/ 173 h 190"/>
                  <a:gd name="T20" fmla="*/ 40 w 157"/>
                  <a:gd name="T21" fmla="*/ 179 h 190"/>
                  <a:gd name="T22" fmla="*/ 42 w 157"/>
                  <a:gd name="T23" fmla="*/ 188 h 190"/>
                  <a:gd name="T24" fmla="*/ 26 w 157"/>
                  <a:gd name="T25" fmla="*/ 190 h 190"/>
                  <a:gd name="T26" fmla="*/ 11 w 157"/>
                  <a:gd name="T27"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190">
                    <a:moveTo>
                      <a:pt x="11" y="190"/>
                    </a:moveTo>
                    <a:lnTo>
                      <a:pt x="1" y="65"/>
                    </a:lnTo>
                    <a:lnTo>
                      <a:pt x="3" y="65"/>
                    </a:lnTo>
                    <a:lnTo>
                      <a:pt x="0" y="4"/>
                    </a:lnTo>
                    <a:lnTo>
                      <a:pt x="44" y="0"/>
                    </a:lnTo>
                    <a:lnTo>
                      <a:pt x="48" y="63"/>
                    </a:lnTo>
                    <a:lnTo>
                      <a:pt x="155" y="56"/>
                    </a:lnTo>
                    <a:lnTo>
                      <a:pt x="157" y="102"/>
                    </a:lnTo>
                    <a:lnTo>
                      <a:pt x="126" y="106"/>
                    </a:lnTo>
                    <a:lnTo>
                      <a:pt x="130" y="173"/>
                    </a:lnTo>
                    <a:lnTo>
                      <a:pt x="40" y="179"/>
                    </a:lnTo>
                    <a:lnTo>
                      <a:pt x="42" y="188"/>
                    </a:lnTo>
                    <a:lnTo>
                      <a:pt x="26" y="190"/>
                    </a:lnTo>
                    <a:lnTo>
                      <a:pt x="11"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8" name="Freeform 1811"/>
              <p:cNvSpPr>
                <a:spLocks/>
              </p:cNvSpPr>
              <p:nvPr/>
            </p:nvSpPr>
            <p:spPr bwMode="auto">
              <a:xfrm>
                <a:off x="15400" y="12636"/>
                <a:ext cx="132" cy="194"/>
              </a:xfrm>
              <a:custGeom>
                <a:avLst/>
                <a:gdLst>
                  <a:gd name="T0" fmla="*/ 11 w 132"/>
                  <a:gd name="T1" fmla="*/ 194 h 194"/>
                  <a:gd name="T2" fmla="*/ 5 w 132"/>
                  <a:gd name="T3" fmla="*/ 102 h 194"/>
                  <a:gd name="T4" fmla="*/ 0 w 132"/>
                  <a:gd name="T5" fmla="*/ 8 h 194"/>
                  <a:gd name="T6" fmla="*/ 59 w 132"/>
                  <a:gd name="T7" fmla="*/ 4 h 194"/>
                  <a:gd name="T8" fmla="*/ 121 w 132"/>
                  <a:gd name="T9" fmla="*/ 0 h 194"/>
                  <a:gd name="T10" fmla="*/ 124 w 132"/>
                  <a:gd name="T11" fmla="*/ 61 h 194"/>
                  <a:gd name="T12" fmla="*/ 122 w 132"/>
                  <a:gd name="T13" fmla="*/ 61 h 194"/>
                  <a:gd name="T14" fmla="*/ 132 w 132"/>
                  <a:gd name="T15" fmla="*/ 186 h 194"/>
                  <a:gd name="T16" fmla="*/ 11 w 132"/>
                  <a:gd name="T17"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94">
                    <a:moveTo>
                      <a:pt x="11" y="194"/>
                    </a:moveTo>
                    <a:lnTo>
                      <a:pt x="5" y="102"/>
                    </a:lnTo>
                    <a:lnTo>
                      <a:pt x="0" y="8"/>
                    </a:lnTo>
                    <a:lnTo>
                      <a:pt x="59" y="4"/>
                    </a:lnTo>
                    <a:lnTo>
                      <a:pt x="121" y="0"/>
                    </a:lnTo>
                    <a:lnTo>
                      <a:pt x="124" y="61"/>
                    </a:lnTo>
                    <a:lnTo>
                      <a:pt x="122" y="61"/>
                    </a:lnTo>
                    <a:lnTo>
                      <a:pt x="132" y="186"/>
                    </a:lnTo>
                    <a:lnTo>
                      <a:pt x="11"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9" name="Freeform 1812"/>
              <p:cNvSpPr>
                <a:spLocks/>
              </p:cNvSpPr>
              <p:nvPr/>
            </p:nvSpPr>
            <p:spPr bwMode="auto">
              <a:xfrm>
                <a:off x="14309" y="12684"/>
                <a:ext cx="123" cy="140"/>
              </a:xfrm>
              <a:custGeom>
                <a:avLst/>
                <a:gdLst>
                  <a:gd name="T0" fmla="*/ 123 w 123"/>
                  <a:gd name="T1" fmla="*/ 115 h 140"/>
                  <a:gd name="T2" fmla="*/ 98 w 123"/>
                  <a:gd name="T3" fmla="*/ 113 h 140"/>
                  <a:gd name="T4" fmla="*/ 85 w 123"/>
                  <a:gd name="T5" fmla="*/ 123 h 140"/>
                  <a:gd name="T6" fmla="*/ 79 w 123"/>
                  <a:gd name="T7" fmla="*/ 125 h 140"/>
                  <a:gd name="T8" fmla="*/ 73 w 123"/>
                  <a:gd name="T9" fmla="*/ 134 h 140"/>
                  <a:gd name="T10" fmla="*/ 65 w 123"/>
                  <a:gd name="T11" fmla="*/ 136 h 140"/>
                  <a:gd name="T12" fmla="*/ 60 w 123"/>
                  <a:gd name="T13" fmla="*/ 134 h 140"/>
                  <a:gd name="T14" fmla="*/ 65 w 123"/>
                  <a:gd name="T15" fmla="*/ 121 h 140"/>
                  <a:gd name="T16" fmla="*/ 61 w 123"/>
                  <a:gd name="T17" fmla="*/ 115 h 140"/>
                  <a:gd name="T18" fmla="*/ 48 w 123"/>
                  <a:gd name="T19" fmla="*/ 123 h 140"/>
                  <a:gd name="T20" fmla="*/ 52 w 123"/>
                  <a:gd name="T21" fmla="*/ 134 h 140"/>
                  <a:gd name="T22" fmla="*/ 48 w 123"/>
                  <a:gd name="T23" fmla="*/ 136 h 140"/>
                  <a:gd name="T24" fmla="*/ 42 w 123"/>
                  <a:gd name="T25" fmla="*/ 140 h 140"/>
                  <a:gd name="T26" fmla="*/ 31 w 123"/>
                  <a:gd name="T27" fmla="*/ 138 h 140"/>
                  <a:gd name="T28" fmla="*/ 21 w 123"/>
                  <a:gd name="T29" fmla="*/ 127 h 140"/>
                  <a:gd name="T30" fmla="*/ 10 w 123"/>
                  <a:gd name="T31" fmla="*/ 125 h 140"/>
                  <a:gd name="T32" fmla="*/ 13 w 123"/>
                  <a:gd name="T33" fmla="*/ 117 h 140"/>
                  <a:gd name="T34" fmla="*/ 8 w 123"/>
                  <a:gd name="T35" fmla="*/ 113 h 140"/>
                  <a:gd name="T36" fmla="*/ 2 w 123"/>
                  <a:gd name="T37" fmla="*/ 117 h 140"/>
                  <a:gd name="T38" fmla="*/ 0 w 123"/>
                  <a:gd name="T39" fmla="*/ 29 h 140"/>
                  <a:gd name="T40" fmla="*/ 0 w 123"/>
                  <a:gd name="T41" fmla="*/ 4 h 140"/>
                  <a:gd name="T42" fmla="*/ 121 w 123"/>
                  <a:gd name="T43" fmla="*/ 0 h 140"/>
                  <a:gd name="T44" fmla="*/ 123 w 123"/>
                  <a:gd name="T45" fmla="*/ 11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40">
                    <a:moveTo>
                      <a:pt x="123" y="115"/>
                    </a:moveTo>
                    <a:lnTo>
                      <a:pt x="98" y="113"/>
                    </a:lnTo>
                    <a:lnTo>
                      <a:pt x="85" y="123"/>
                    </a:lnTo>
                    <a:lnTo>
                      <a:pt x="79" y="125"/>
                    </a:lnTo>
                    <a:lnTo>
                      <a:pt x="73" y="134"/>
                    </a:lnTo>
                    <a:lnTo>
                      <a:pt x="65" y="136"/>
                    </a:lnTo>
                    <a:lnTo>
                      <a:pt x="60" y="134"/>
                    </a:lnTo>
                    <a:lnTo>
                      <a:pt x="65" y="121"/>
                    </a:lnTo>
                    <a:lnTo>
                      <a:pt x="61" y="115"/>
                    </a:lnTo>
                    <a:lnTo>
                      <a:pt x="48" y="123"/>
                    </a:lnTo>
                    <a:lnTo>
                      <a:pt x="52" y="134"/>
                    </a:lnTo>
                    <a:lnTo>
                      <a:pt x="48" y="136"/>
                    </a:lnTo>
                    <a:lnTo>
                      <a:pt x="42" y="140"/>
                    </a:lnTo>
                    <a:lnTo>
                      <a:pt x="31" y="138"/>
                    </a:lnTo>
                    <a:lnTo>
                      <a:pt x="21" y="127"/>
                    </a:lnTo>
                    <a:lnTo>
                      <a:pt x="10" y="125"/>
                    </a:lnTo>
                    <a:lnTo>
                      <a:pt x="13" y="117"/>
                    </a:lnTo>
                    <a:lnTo>
                      <a:pt x="8" y="113"/>
                    </a:lnTo>
                    <a:lnTo>
                      <a:pt x="2" y="117"/>
                    </a:lnTo>
                    <a:lnTo>
                      <a:pt x="0" y="29"/>
                    </a:lnTo>
                    <a:lnTo>
                      <a:pt x="0" y="4"/>
                    </a:lnTo>
                    <a:lnTo>
                      <a:pt x="121" y="0"/>
                    </a:lnTo>
                    <a:lnTo>
                      <a:pt x="123"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0" name="Freeform 1813"/>
              <p:cNvSpPr>
                <a:spLocks/>
              </p:cNvSpPr>
              <p:nvPr/>
            </p:nvSpPr>
            <p:spPr bwMode="auto">
              <a:xfrm>
                <a:off x="15277" y="12644"/>
                <a:ext cx="128" cy="151"/>
              </a:xfrm>
              <a:custGeom>
                <a:avLst/>
                <a:gdLst>
                  <a:gd name="T0" fmla="*/ 128 w 128"/>
                  <a:gd name="T1" fmla="*/ 94 h 151"/>
                  <a:gd name="T2" fmla="*/ 115 w 128"/>
                  <a:gd name="T3" fmla="*/ 98 h 151"/>
                  <a:gd name="T4" fmla="*/ 115 w 128"/>
                  <a:gd name="T5" fmla="*/ 107 h 151"/>
                  <a:gd name="T6" fmla="*/ 84 w 128"/>
                  <a:gd name="T7" fmla="*/ 109 h 151"/>
                  <a:gd name="T8" fmla="*/ 86 w 128"/>
                  <a:gd name="T9" fmla="*/ 126 h 151"/>
                  <a:gd name="T10" fmla="*/ 38 w 128"/>
                  <a:gd name="T11" fmla="*/ 128 h 151"/>
                  <a:gd name="T12" fmla="*/ 36 w 128"/>
                  <a:gd name="T13" fmla="*/ 134 h 151"/>
                  <a:gd name="T14" fmla="*/ 30 w 128"/>
                  <a:gd name="T15" fmla="*/ 126 h 151"/>
                  <a:gd name="T16" fmla="*/ 19 w 128"/>
                  <a:gd name="T17" fmla="*/ 126 h 151"/>
                  <a:gd name="T18" fmla="*/ 13 w 128"/>
                  <a:gd name="T19" fmla="*/ 130 h 151"/>
                  <a:gd name="T20" fmla="*/ 15 w 128"/>
                  <a:gd name="T21" fmla="*/ 136 h 151"/>
                  <a:gd name="T22" fmla="*/ 9 w 128"/>
                  <a:gd name="T23" fmla="*/ 151 h 151"/>
                  <a:gd name="T24" fmla="*/ 5 w 128"/>
                  <a:gd name="T25" fmla="*/ 138 h 151"/>
                  <a:gd name="T26" fmla="*/ 9 w 128"/>
                  <a:gd name="T27" fmla="*/ 117 h 151"/>
                  <a:gd name="T28" fmla="*/ 0 w 128"/>
                  <a:gd name="T29" fmla="*/ 65 h 151"/>
                  <a:gd name="T30" fmla="*/ 2 w 128"/>
                  <a:gd name="T31" fmla="*/ 53 h 151"/>
                  <a:gd name="T32" fmla="*/ 0 w 128"/>
                  <a:gd name="T33" fmla="*/ 46 h 151"/>
                  <a:gd name="T34" fmla="*/ 5 w 128"/>
                  <a:gd name="T35" fmla="*/ 7 h 151"/>
                  <a:gd name="T36" fmla="*/ 82 w 128"/>
                  <a:gd name="T37" fmla="*/ 3 h 151"/>
                  <a:gd name="T38" fmla="*/ 123 w 128"/>
                  <a:gd name="T39" fmla="*/ 0 h 151"/>
                  <a:gd name="T40" fmla="*/ 128 w 128"/>
                  <a:gd name="T41" fmla="*/ 9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151">
                    <a:moveTo>
                      <a:pt x="128" y="94"/>
                    </a:moveTo>
                    <a:lnTo>
                      <a:pt x="115" y="98"/>
                    </a:lnTo>
                    <a:lnTo>
                      <a:pt x="115" y="107"/>
                    </a:lnTo>
                    <a:lnTo>
                      <a:pt x="84" y="109"/>
                    </a:lnTo>
                    <a:lnTo>
                      <a:pt x="86" y="126"/>
                    </a:lnTo>
                    <a:lnTo>
                      <a:pt x="38" y="128"/>
                    </a:lnTo>
                    <a:lnTo>
                      <a:pt x="36" y="134"/>
                    </a:lnTo>
                    <a:lnTo>
                      <a:pt x="30" y="126"/>
                    </a:lnTo>
                    <a:lnTo>
                      <a:pt x="19" y="126"/>
                    </a:lnTo>
                    <a:lnTo>
                      <a:pt x="13" y="130"/>
                    </a:lnTo>
                    <a:lnTo>
                      <a:pt x="15" y="136"/>
                    </a:lnTo>
                    <a:lnTo>
                      <a:pt x="9" y="151"/>
                    </a:lnTo>
                    <a:lnTo>
                      <a:pt x="5" y="138"/>
                    </a:lnTo>
                    <a:lnTo>
                      <a:pt x="9" y="117"/>
                    </a:lnTo>
                    <a:lnTo>
                      <a:pt x="0" y="65"/>
                    </a:lnTo>
                    <a:lnTo>
                      <a:pt x="2" y="53"/>
                    </a:lnTo>
                    <a:lnTo>
                      <a:pt x="0" y="46"/>
                    </a:lnTo>
                    <a:lnTo>
                      <a:pt x="5" y="7"/>
                    </a:lnTo>
                    <a:lnTo>
                      <a:pt x="82" y="3"/>
                    </a:lnTo>
                    <a:lnTo>
                      <a:pt x="123" y="0"/>
                    </a:lnTo>
                    <a:lnTo>
                      <a:pt x="128"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1" name="Freeform 1814"/>
              <p:cNvSpPr>
                <a:spLocks/>
              </p:cNvSpPr>
              <p:nvPr/>
            </p:nvSpPr>
            <p:spPr bwMode="auto">
              <a:xfrm>
                <a:off x="10004" y="12440"/>
                <a:ext cx="331" cy="373"/>
              </a:xfrm>
              <a:custGeom>
                <a:avLst/>
                <a:gdLst>
                  <a:gd name="T0" fmla="*/ 281 w 331"/>
                  <a:gd name="T1" fmla="*/ 373 h 373"/>
                  <a:gd name="T2" fmla="*/ 16 w 331"/>
                  <a:gd name="T3" fmla="*/ 328 h 373"/>
                  <a:gd name="T4" fmla="*/ 29 w 331"/>
                  <a:gd name="T5" fmla="*/ 328 h 373"/>
                  <a:gd name="T6" fmla="*/ 33 w 331"/>
                  <a:gd name="T7" fmla="*/ 317 h 373"/>
                  <a:gd name="T8" fmla="*/ 25 w 331"/>
                  <a:gd name="T9" fmla="*/ 313 h 373"/>
                  <a:gd name="T10" fmla="*/ 20 w 331"/>
                  <a:gd name="T11" fmla="*/ 309 h 373"/>
                  <a:gd name="T12" fmla="*/ 22 w 331"/>
                  <a:gd name="T13" fmla="*/ 300 h 373"/>
                  <a:gd name="T14" fmla="*/ 33 w 331"/>
                  <a:gd name="T15" fmla="*/ 300 h 373"/>
                  <a:gd name="T16" fmla="*/ 23 w 331"/>
                  <a:gd name="T17" fmla="*/ 298 h 373"/>
                  <a:gd name="T18" fmla="*/ 14 w 331"/>
                  <a:gd name="T19" fmla="*/ 296 h 373"/>
                  <a:gd name="T20" fmla="*/ 22 w 331"/>
                  <a:gd name="T21" fmla="*/ 294 h 373"/>
                  <a:gd name="T22" fmla="*/ 20 w 331"/>
                  <a:gd name="T23" fmla="*/ 282 h 373"/>
                  <a:gd name="T24" fmla="*/ 16 w 331"/>
                  <a:gd name="T25" fmla="*/ 278 h 373"/>
                  <a:gd name="T26" fmla="*/ 10 w 331"/>
                  <a:gd name="T27" fmla="*/ 275 h 373"/>
                  <a:gd name="T28" fmla="*/ 10 w 331"/>
                  <a:gd name="T29" fmla="*/ 265 h 373"/>
                  <a:gd name="T30" fmla="*/ 6 w 331"/>
                  <a:gd name="T31" fmla="*/ 261 h 373"/>
                  <a:gd name="T32" fmla="*/ 8 w 331"/>
                  <a:gd name="T33" fmla="*/ 255 h 373"/>
                  <a:gd name="T34" fmla="*/ 10 w 331"/>
                  <a:gd name="T35" fmla="*/ 248 h 373"/>
                  <a:gd name="T36" fmla="*/ 20 w 331"/>
                  <a:gd name="T37" fmla="*/ 242 h 373"/>
                  <a:gd name="T38" fmla="*/ 14 w 331"/>
                  <a:gd name="T39" fmla="*/ 223 h 373"/>
                  <a:gd name="T40" fmla="*/ 12 w 331"/>
                  <a:gd name="T41" fmla="*/ 215 h 373"/>
                  <a:gd name="T42" fmla="*/ 8 w 331"/>
                  <a:gd name="T43" fmla="*/ 204 h 373"/>
                  <a:gd name="T44" fmla="*/ 4 w 331"/>
                  <a:gd name="T45" fmla="*/ 192 h 373"/>
                  <a:gd name="T46" fmla="*/ 2 w 331"/>
                  <a:gd name="T47" fmla="*/ 182 h 373"/>
                  <a:gd name="T48" fmla="*/ 12 w 331"/>
                  <a:gd name="T49" fmla="*/ 165 h 373"/>
                  <a:gd name="T50" fmla="*/ 12 w 331"/>
                  <a:gd name="T51" fmla="*/ 150 h 373"/>
                  <a:gd name="T52" fmla="*/ 22 w 331"/>
                  <a:gd name="T53" fmla="*/ 127 h 373"/>
                  <a:gd name="T54" fmla="*/ 29 w 331"/>
                  <a:gd name="T55" fmla="*/ 104 h 373"/>
                  <a:gd name="T56" fmla="*/ 43 w 331"/>
                  <a:gd name="T57" fmla="*/ 92 h 373"/>
                  <a:gd name="T58" fmla="*/ 47 w 331"/>
                  <a:gd name="T59" fmla="*/ 85 h 373"/>
                  <a:gd name="T60" fmla="*/ 48 w 331"/>
                  <a:gd name="T61" fmla="*/ 63 h 373"/>
                  <a:gd name="T62" fmla="*/ 52 w 331"/>
                  <a:gd name="T63" fmla="*/ 54 h 373"/>
                  <a:gd name="T64" fmla="*/ 60 w 331"/>
                  <a:gd name="T65" fmla="*/ 44 h 373"/>
                  <a:gd name="T66" fmla="*/ 73 w 331"/>
                  <a:gd name="T67" fmla="*/ 0 h 373"/>
                  <a:gd name="T68" fmla="*/ 306 w 331"/>
                  <a:gd name="T69" fmla="*/ 35 h 373"/>
                  <a:gd name="T70" fmla="*/ 313 w 331"/>
                  <a:gd name="T71" fmla="*/ 21 h 373"/>
                  <a:gd name="T72" fmla="*/ 317 w 331"/>
                  <a:gd name="T73" fmla="*/ 19 h 373"/>
                  <a:gd name="T74" fmla="*/ 321 w 331"/>
                  <a:gd name="T75" fmla="*/ 17 h 373"/>
                  <a:gd name="T76" fmla="*/ 325 w 331"/>
                  <a:gd name="T77" fmla="*/ 14 h 373"/>
                  <a:gd name="T78" fmla="*/ 323 w 331"/>
                  <a:gd name="T79" fmla="*/ 69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31" h="373">
                    <a:moveTo>
                      <a:pt x="323" y="69"/>
                    </a:moveTo>
                    <a:lnTo>
                      <a:pt x="281" y="373"/>
                    </a:lnTo>
                    <a:lnTo>
                      <a:pt x="16" y="334"/>
                    </a:lnTo>
                    <a:lnTo>
                      <a:pt x="16" y="328"/>
                    </a:lnTo>
                    <a:lnTo>
                      <a:pt x="22" y="330"/>
                    </a:lnTo>
                    <a:lnTo>
                      <a:pt x="29" y="328"/>
                    </a:lnTo>
                    <a:lnTo>
                      <a:pt x="27" y="319"/>
                    </a:lnTo>
                    <a:lnTo>
                      <a:pt x="33" y="317"/>
                    </a:lnTo>
                    <a:lnTo>
                      <a:pt x="31" y="313"/>
                    </a:lnTo>
                    <a:lnTo>
                      <a:pt x="25" y="313"/>
                    </a:lnTo>
                    <a:lnTo>
                      <a:pt x="23" y="309"/>
                    </a:lnTo>
                    <a:lnTo>
                      <a:pt x="20" y="309"/>
                    </a:lnTo>
                    <a:lnTo>
                      <a:pt x="14" y="305"/>
                    </a:lnTo>
                    <a:lnTo>
                      <a:pt x="22" y="300"/>
                    </a:lnTo>
                    <a:lnTo>
                      <a:pt x="29" y="305"/>
                    </a:lnTo>
                    <a:lnTo>
                      <a:pt x="33" y="300"/>
                    </a:lnTo>
                    <a:lnTo>
                      <a:pt x="29" y="294"/>
                    </a:lnTo>
                    <a:lnTo>
                      <a:pt x="23" y="298"/>
                    </a:lnTo>
                    <a:lnTo>
                      <a:pt x="16" y="298"/>
                    </a:lnTo>
                    <a:lnTo>
                      <a:pt x="14" y="296"/>
                    </a:lnTo>
                    <a:lnTo>
                      <a:pt x="16" y="292"/>
                    </a:lnTo>
                    <a:lnTo>
                      <a:pt x="22" y="294"/>
                    </a:lnTo>
                    <a:lnTo>
                      <a:pt x="23" y="282"/>
                    </a:lnTo>
                    <a:lnTo>
                      <a:pt x="20" y="282"/>
                    </a:lnTo>
                    <a:lnTo>
                      <a:pt x="18" y="278"/>
                    </a:lnTo>
                    <a:lnTo>
                      <a:pt x="16" y="278"/>
                    </a:lnTo>
                    <a:lnTo>
                      <a:pt x="16" y="273"/>
                    </a:lnTo>
                    <a:lnTo>
                      <a:pt x="10" y="275"/>
                    </a:lnTo>
                    <a:lnTo>
                      <a:pt x="12" y="269"/>
                    </a:lnTo>
                    <a:lnTo>
                      <a:pt x="10" y="265"/>
                    </a:lnTo>
                    <a:lnTo>
                      <a:pt x="12" y="259"/>
                    </a:lnTo>
                    <a:lnTo>
                      <a:pt x="6" y="261"/>
                    </a:lnTo>
                    <a:lnTo>
                      <a:pt x="4" y="259"/>
                    </a:lnTo>
                    <a:lnTo>
                      <a:pt x="8" y="255"/>
                    </a:lnTo>
                    <a:lnTo>
                      <a:pt x="8" y="252"/>
                    </a:lnTo>
                    <a:lnTo>
                      <a:pt x="10" y="248"/>
                    </a:lnTo>
                    <a:lnTo>
                      <a:pt x="16" y="248"/>
                    </a:lnTo>
                    <a:lnTo>
                      <a:pt x="20" y="242"/>
                    </a:lnTo>
                    <a:lnTo>
                      <a:pt x="10" y="230"/>
                    </a:lnTo>
                    <a:lnTo>
                      <a:pt x="14" y="223"/>
                    </a:lnTo>
                    <a:lnTo>
                      <a:pt x="10" y="219"/>
                    </a:lnTo>
                    <a:lnTo>
                      <a:pt x="12" y="215"/>
                    </a:lnTo>
                    <a:lnTo>
                      <a:pt x="4" y="213"/>
                    </a:lnTo>
                    <a:lnTo>
                      <a:pt x="8" y="204"/>
                    </a:lnTo>
                    <a:lnTo>
                      <a:pt x="2" y="202"/>
                    </a:lnTo>
                    <a:lnTo>
                      <a:pt x="4" y="192"/>
                    </a:lnTo>
                    <a:lnTo>
                      <a:pt x="0" y="186"/>
                    </a:lnTo>
                    <a:lnTo>
                      <a:pt x="2" y="182"/>
                    </a:lnTo>
                    <a:lnTo>
                      <a:pt x="12" y="181"/>
                    </a:lnTo>
                    <a:lnTo>
                      <a:pt x="12" y="165"/>
                    </a:lnTo>
                    <a:lnTo>
                      <a:pt x="16" y="158"/>
                    </a:lnTo>
                    <a:lnTo>
                      <a:pt x="12" y="150"/>
                    </a:lnTo>
                    <a:lnTo>
                      <a:pt x="16" y="140"/>
                    </a:lnTo>
                    <a:lnTo>
                      <a:pt x="22" y="127"/>
                    </a:lnTo>
                    <a:lnTo>
                      <a:pt x="33" y="113"/>
                    </a:lnTo>
                    <a:lnTo>
                      <a:pt x="29" y="104"/>
                    </a:lnTo>
                    <a:lnTo>
                      <a:pt x="35" y="96"/>
                    </a:lnTo>
                    <a:lnTo>
                      <a:pt x="43" y="92"/>
                    </a:lnTo>
                    <a:lnTo>
                      <a:pt x="43" y="83"/>
                    </a:lnTo>
                    <a:lnTo>
                      <a:pt x="47" y="85"/>
                    </a:lnTo>
                    <a:lnTo>
                      <a:pt x="50" y="83"/>
                    </a:lnTo>
                    <a:lnTo>
                      <a:pt x="48" y="63"/>
                    </a:lnTo>
                    <a:lnTo>
                      <a:pt x="54" y="58"/>
                    </a:lnTo>
                    <a:lnTo>
                      <a:pt x="52" y="54"/>
                    </a:lnTo>
                    <a:lnTo>
                      <a:pt x="56" y="48"/>
                    </a:lnTo>
                    <a:lnTo>
                      <a:pt x="60" y="44"/>
                    </a:lnTo>
                    <a:lnTo>
                      <a:pt x="66" y="35"/>
                    </a:lnTo>
                    <a:lnTo>
                      <a:pt x="73" y="0"/>
                    </a:lnTo>
                    <a:lnTo>
                      <a:pt x="306" y="37"/>
                    </a:lnTo>
                    <a:lnTo>
                      <a:pt x="306" y="35"/>
                    </a:lnTo>
                    <a:lnTo>
                      <a:pt x="311" y="35"/>
                    </a:lnTo>
                    <a:lnTo>
                      <a:pt x="313" y="21"/>
                    </a:lnTo>
                    <a:lnTo>
                      <a:pt x="317" y="23"/>
                    </a:lnTo>
                    <a:lnTo>
                      <a:pt x="317" y="19"/>
                    </a:lnTo>
                    <a:lnTo>
                      <a:pt x="321" y="19"/>
                    </a:lnTo>
                    <a:lnTo>
                      <a:pt x="321" y="17"/>
                    </a:lnTo>
                    <a:lnTo>
                      <a:pt x="325" y="17"/>
                    </a:lnTo>
                    <a:lnTo>
                      <a:pt x="325" y="14"/>
                    </a:lnTo>
                    <a:lnTo>
                      <a:pt x="331" y="15"/>
                    </a:lnTo>
                    <a:lnTo>
                      <a:pt x="323" y="6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2" name="Freeform 1815"/>
              <p:cNvSpPr>
                <a:spLocks/>
              </p:cNvSpPr>
              <p:nvPr/>
            </p:nvSpPr>
            <p:spPr bwMode="auto">
              <a:xfrm>
                <a:off x="16698" y="12521"/>
                <a:ext cx="140" cy="100"/>
              </a:xfrm>
              <a:custGeom>
                <a:avLst/>
                <a:gdLst>
                  <a:gd name="T0" fmla="*/ 69 w 140"/>
                  <a:gd name="T1" fmla="*/ 80 h 100"/>
                  <a:gd name="T2" fmla="*/ 28 w 140"/>
                  <a:gd name="T3" fmla="*/ 84 h 100"/>
                  <a:gd name="T4" fmla="*/ 9 w 140"/>
                  <a:gd name="T5" fmla="*/ 100 h 100"/>
                  <a:gd name="T6" fmla="*/ 1 w 140"/>
                  <a:gd name="T7" fmla="*/ 40 h 100"/>
                  <a:gd name="T8" fmla="*/ 0 w 140"/>
                  <a:gd name="T9" fmla="*/ 15 h 100"/>
                  <a:gd name="T10" fmla="*/ 69 w 140"/>
                  <a:gd name="T11" fmla="*/ 5 h 100"/>
                  <a:gd name="T12" fmla="*/ 76 w 140"/>
                  <a:gd name="T13" fmla="*/ 5 h 100"/>
                  <a:gd name="T14" fmla="*/ 132 w 140"/>
                  <a:gd name="T15" fmla="*/ 0 h 100"/>
                  <a:gd name="T16" fmla="*/ 140 w 140"/>
                  <a:gd name="T17" fmla="*/ 69 h 100"/>
                  <a:gd name="T18" fmla="*/ 69 w 140"/>
                  <a:gd name="T1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0" h="100">
                    <a:moveTo>
                      <a:pt x="69" y="80"/>
                    </a:moveTo>
                    <a:lnTo>
                      <a:pt x="28" y="84"/>
                    </a:lnTo>
                    <a:lnTo>
                      <a:pt x="9" y="100"/>
                    </a:lnTo>
                    <a:lnTo>
                      <a:pt x="1" y="40"/>
                    </a:lnTo>
                    <a:lnTo>
                      <a:pt x="0" y="15"/>
                    </a:lnTo>
                    <a:lnTo>
                      <a:pt x="69" y="5"/>
                    </a:lnTo>
                    <a:lnTo>
                      <a:pt x="76" y="5"/>
                    </a:lnTo>
                    <a:lnTo>
                      <a:pt x="132" y="0"/>
                    </a:lnTo>
                    <a:lnTo>
                      <a:pt x="140" y="69"/>
                    </a:lnTo>
                    <a:lnTo>
                      <a:pt x="69"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3" name="Freeform 1816"/>
              <p:cNvSpPr>
                <a:spLocks/>
              </p:cNvSpPr>
              <p:nvPr/>
            </p:nvSpPr>
            <p:spPr bwMode="auto">
              <a:xfrm>
                <a:off x="15974" y="12607"/>
                <a:ext cx="130" cy="117"/>
              </a:xfrm>
              <a:custGeom>
                <a:avLst/>
                <a:gdLst>
                  <a:gd name="T0" fmla="*/ 9 w 130"/>
                  <a:gd name="T1" fmla="*/ 117 h 117"/>
                  <a:gd name="T2" fmla="*/ 4 w 130"/>
                  <a:gd name="T3" fmla="*/ 46 h 117"/>
                  <a:gd name="T4" fmla="*/ 0 w 130"/>
                  <a:gd name="T5" fmla="*/ 10 h 117"/>
                  <a:gd name="T6" fmla="*/ 13 w 130"/>
                  <a:gd name="T7" fmla="*/ 8 h 117"/>
                  <a:gd name="T8" fmla="*/ 86 w 130"/>
                  <a:gd name="T9" fmla="*/ 0 h 117"/>
                  <a:gd name="T10" fmla="*/ 88 w 130"/>
                  <a:gd name="T11" fmla="*/ 4 h 117"/>
                  <a:gd name="T12" fmla="*/ 128 w 130"/>
                  <a:gd name="T13" fmla="*/ 2 h 117"/>
                  <a:gd name="T14" fmla="*/ 130 w 130"/>
                  <a:gd name="T15" fmla="*/ 46 h 117"/>
                  <a:gd name="T16" fmla="*/ 117 w 130"/>
                  <a:gd name="T17" fmla="*/ 52 h 117"/>
                  <a:gd name="T18" fmla="*/ 109 w 130"/>
                  <a:gd name="T19" fmla="*/ 63 h 117"/>
                  <a:gd name="T20" fmla="*/ 113 w 130"/>
                  <a:gd name="T21" fmla="*/ 65 h 117"/>
                  <a:gd name="T22" fmla="*/ 113 w 130"/>
                  <a:gd name="T23" fmla="*/ 71 h 117"/>
                  <a:gd name="T24" fmla="*/ 117 w 130"/>
                  <a:gd name="T25" fmla="*/ 81 h 117"/>
                  <a:gd name="T26" fmla="*/ 123 w 130"/>
                  <a:gd name="T27" fmla="*/ 83 h 117"/>
                  <a:gd name="T28" fmla="*/ 123 w 130"/>
                  <a:gd name="T29" fmla="*/ 96 h 117"/>
                  <a:gd name="T30" fmla="*/ 121 w 130"/>
                  <a:gd name="T31" fmla="*/ 100 h 117"/>
                  <a:gd name="T32" fmla="*/ 117 w 130"/>
                  <a:gd name="T33" fmla="*/ 102 h 117"/>
                  <a:gd name="T34" fmla="*/ 109 w 130"/>
                  <a:gd name="T35" fmla="*/ 113 h 117"/>
                  <a:gd name="T36" fmla="*/ 103 w 130"/>
                  <a:gd name="T37" fmla="*/ 113 h 117"/>
                  <a:gd name="T38" fmla="*/ 103 w 130"/>
                  <a:gd name="T39" fmla="*/ 110 h 117"/>
                  <a:gd name="T40" fmla="*/ 25 w 130"/>
                  <a:gd name="T41" fmla="*/ 117 h 117"/>
                  <a:gd name="T42" fmla="*/ 9 w 130"/>
                  <a:gd name="T43"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117">
                    <a:moveTo>
                      <a:pt x="9" y="117"/>
                    </a:moveTo>
                    <a:lnTo>
                      <a:pt x="4" y="46"/>
                    </a:lnTo>
                    <a:lnTo>
                      <a:pt x="0" y="10"/>
                    </a:lnTo>
                    <a:lnTo>
                      <a:pt x="13" y="8"/>
                    </a:lnTo>
                    <a:lnTo>
                      <a:pt x="86" y="0"/>
                    </a:lnTo>
                    <a:lnTo>
                      <a:pt x="88" y="4"/>
                    </a:lnTo>
                    <a:lnTo>
                      <a:pt x="128" y="2"/>
                    </a:lnTo>
                    <a:lnTo>
                      <a:pt x="130" y="46"/>
                    </a:lnTo>
                    <a:lnTo>
                      <a:pt x="117" y="52"/>
                    </a:lnTo>
                    <a:lnTo>
                      <a:pt x="109" y="63"/>
                    </a:lnTo>
                    <a:lnTo>
                      <a:pt x="113" y="65"/>
                    </a:lnTo>
                    <a:lnTo>
                      <a:pt x="113" y="71"/>
                    </a:lnTo>
                    <a:lnTo>
                      <a:pt x="117" y="81"/>
                    </a:lnTo>
                    <a:lnTo>
                      <a:pt x="123" y="83"/>
                    </a:lnTo>
                    <a:lnTo>
                      <a:pt x="123" y="96"/>
                    </a:lnTo>
                    <a:lnTo>
                      <a:pt x="121" y="100"/>
                    </a:lnTo>
                    <a:lnTo>
                      <a:pt x="117" y="102"/>
                    </a:lnTo>
                    <a:lnTo>
                      <a:pt x="109" y="113"/>
                    </a:lnTo>
                    <a:lnTo>
                      <a:pt x="103" y="113"/>
                    </a:lnTo>
                    <a:lnTo>
                      <a:pt x="103" y="110"/>
                    </a:lnTo>
                    <a:lnTo>
                      <a:pt x="25" y="117"/>
                    </a:lnTo>
                    <a:lnTo>
                      <a:pt x="9"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4" name="Freeform 1817"/>
              <p:cNvSpPr>
                <a:spLocks/>
              </p:cNvSpPr>
              <p:nvPr/>
            </p:nvSpPr>
            <p:spPr bwMode="auto">
              <a:xfrm>
                <a:off x="16233" y="12594"/>
                <a:ext cx="113" cy="113"/>
              </a:xfrm>
              <a:custGeom>
                <a:avLst/>
                <a:gdLst>
                  <a:gd name="T0" fmla="*/ 6 w 113"/>
                  <a:gd name="T1" fmla="*/ 113 h 113"/>
                  <a:gd name="T2" fmla="*/ 0 w 113"/>
                  <a:gd name="T3" fmla="*/ 50 h 113"/>
                  <a:gd name="T4" fmla="*/ 31 w 113"/>
                  <a:gd name="T5" fmla="*/ 48 h 113"/>
                  <a:gd name="T6" fmla="*/ 27 w 113"/>
                  <a:gd name="T7" fmla="*/ 5 h 113"/>
                  <a:gd name="T8" fmla="*/ 96 w 113"/>
                  <a:gd name="T9" fmla="*/ 0 h 113"/>
                  <a:gd name="T10" fmla="*/ 109 w 113"/>
                  <a:gd name="T11" fmla="*/ 0 h 113"/>
                  <a:gd name="T12" fmla="*/ 113 w 113"/>
                  <a:gd name="T13" fmla="*/ 42 h 113"/>
                  <a:gd name="T14" fmla="*/ 96 w 113"/>
                  <a:gd name="T15" fmla="*/ 44 h 113"/>
                  <a:gd name="T16" fmla="*/ 104 w 113"/>
                  <a:gd name="T17" fmla="*/ 101 h 113"/>
                  <a:gd name="T18" fmla="*/ 6 w 113"/>
                  <a:gd name="T1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13">
                    <a:moveTo>
                      <a:pt x="6" y="113"/>
                    </a:moveTo>
                    <a:lnTo>
                      <a:pt x="0" y="50"/>
                    </a:lnTo>
                    <a:lnTo>
                      <a:pt x="31" y="48"/>
                    </a:lnTo>
                    <a:lnTo>
                      <a:pt x="27" y="5"/>
                    </a:lnTo>
                    <a:lnTo>
                      <a:pt x="96" y="0"/>
                    </a:lnTo>
                    <a:lnTo>
                      <a:pt x="109" y="0"/>
                    </a:lnTo>
                    <a:lnTo>
                      <a:pt x="113" y="42"/>
                    </a:lnTo>
                    <a:lnTo>
                      <a:pt x="96" y="44"/>
                    </a:lnTo>
                    <a:lnTo>
                      <a:pt x="104" y="101"/>
                    </a:lnTo>
                    <a:lnTo>
                      <a:pt x="6"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5" name="Freeform 1818"/>
              <p:cNvSpPr>
                <a:spLocks/>
              </p:cNvSpPr>
              <p:nvPr/>
            </p:nvSpPr>
            <p:spPr bwMode="auto">
              <a:xfrm>
                <a:off x="14203" y="12713"/>
                <a:ext cx="108" cy="123"/>
              </a:xfrm>
              <a:custGeom>
                <a:avLst/>
                <a:gdLst>
                  <a:gd name="T0" fmla="*/ 108 w 108"/>
                  <a:gd name="T1" fmla="*/ 88 h 123"/>
                  <a:gd name="T2" fmla="*/ 98 w 108"/>
                  <a:gd name="T3" fmla="*/ 78 h 123"/>
                  <a:gd name="T4" fmla="*/ 85 w 108"/>
                  <a:gd name="T5" fmla="*/ 78 h 123"/>
                  <a:gd name="T6" fmla="*/ 68 w 108"/>
                  <a:gd name="T7" fmla="*/ 103 h 123"/>
                  <a:gd name="T8" fmla="*/ 60 w 108"/>
                  <a:gd name="T9" fmla="*/ 94 h 123"/>
                  <a:gd name="T10" fmla="*/ 54 w 108"/>
                  <a:gd name="T11" fmla="*/ 92 h 123"/>
                  <a:gd name="T12" fmla="*/ 56 w 108"/>
                  <a:gd name="T13" fmla="*/ 105 h 123"/>
                  <a:gd name="T14" fmla="*/ 45 w 108"/>
                  <a:gd name="T15" fmla="*/ 117 h 123"/>
                  <a:gd name="T16" fmla="*/ 35 w 108"/>
                  <a:gd name="T17" fmla="*/ 111 h 123"/>
                  <a:gd name="T18" fmla="*/ 27 w 108"/>
                  <a:gd name="T19" fmla="*/ 109 h 123"/>
                  <a:gd name="T20" fmla="*/ 12 w 108"/>
                  <a:gd name="T21" fmla="*/ 119 h 123"/>
                  <a:gd name="T22" fmla="*/ 2 w 108"/>
                  <a:gd name="T23" fmla="*/ 123 h 123"/>
                  <a:gd name="T24" fmla="*/ 4 w 108"/>
                  <a:gd name="T25" fmla="*/ 113 h 123"/>
                  <a:gd name="T26" fmla="*/ 2 w 108"/>
                  <a:gd name="T27" fmla="*/ 109 h 123"/>
                  <a:gd name="T28" fmla="*/ 0 w 108"/>
                  <a:gd name="T29" fmla="*/ 2 h 123"/>
                  <a:gd name="T30" fmla="*/ 106 w 108"/>
                  <a:gd name="T31" fmla="*/ 0 h 123"/>
                  <a:gd name="T32" fmla="*/ 108 w 108"/>
                  <a:gd name="T33" fmla="*/ 8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8" h="123">
                    <a:moveTo>
                      <a:pt x="108" y="88"/>
                    </a:moveTo>
                    <a:lnTo>
                      <a:pt x="98" y="78"/>
                    </a:lnTo>
                    <a:lnTo>
                      <a:pt x="85" y="78"/>
                    </a:lnTo>
                    <a:lnTo>
                      <a:pt x="68" y="103"/>
                    </a:lnTo>
                    <a:lnTo>
                      <a:pt x="60" y="94"/>
                    </a:lnTo>
                    <a:lnTo>
                      <a:pt x="54" y="92"/>
                    </a:lnTo>
                    <a:lnTo>
                      <a:pt x="56" y="105"/>
                    </a:lnTo>
                    <a:lnTo>
                      <a:pt x="45" y="117"/>
                    </a:lnTo>
                    <a:lnTo>
                      <a:pt x="35" y="111"/>
                    </a:lnTo>
                    <a:lnTo>
                      <a:pt x="27" y="109"/>
                    </a:lnTo>
                    <a:lnTo>
                      <a:pt x="12" y="119"/>
                    </a:lnTo>
                    <a:lnTo>
                      <a:pt x="2" y="123"/>
                    </a:lnTo>
                    <a:lnTo>
                      <a:pt x="4" y="113"/>
                    </a:lnTo>
                    <a:lnTo>
                      <a:pt x="2" y="109"/>
                    </a:lnTo>
                    <a:lnTo>
                      <a:pt x="0" y="2"/>
                    </a:lnTo>
                    <a:lnTo>
                      <a:pt x="106" y="0"/>
                    </a:lnTo>
                    <a:lnTo>
                      <a:pt x="108"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6" name="Freeform 1819"/>
              <p:cNvSpPr>
                <a:spLocks/>
              </p:cNvSpPr>
              <p:nvPr/>
            </p:nvSpPr>
            <p:spPr bwMode="auto">
              <a:xfrm>
                <a:off x="16598" y="12561"/>
                <a:ext cx="109" cy="121"/>
              </a:xfrm>
              <a:custGeom>
                <a:avLst/>
                <a:gdLst>
                  <a:gd name="T0" fmla="*/ 73 w 109"/>
                  <a:gd name="T1" fmla="*/ 90 h 121"/>
                  <a:gd name="T2" fmla="*/ 38 w 109"/>
                  <a:gd name="T3" fmla="*/ 117 h 121"/>
                  <a:gd name="T4" fmla="*/ 7 w 109"/>
                  <a:gd name="T5" fmla="*/ 121 h 121"/>
                  <a:gd name="T6" fmla="*/ 0 w 109"/>
                  <a:gd name="T7" fmla="*/ 46 h 121"/>
                  <a:gd name="T8" fmla="*/ 15 w 109"/>
                  <a:gd name="T9" fmla="*/ 42 h 121"/>
                  <a:gd name="T10" fmla="*/ 11 w 109"/>
                  <a:gd name="T11" fmla="*/ 10 h 121"/>
                  <a:gd name="T12" fmla="*/ 101 w 109"/>
                  <a:gd name="T13" fmla="*/ 0 h 121"/>
                  <a:gd name="T14" fmla="*/ 109 w 109"/>
                  <a:gd name="T15" fmla="*/ 60 h 121"/>
                  <a:gd name="T16" fmla="*/ 73 w 109"/>
                  <a:gd name="T17" fmla="*/ 9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21">
                    <a:moveTo>
                      <a:pt x="73" y="90"/>
                    </a:moveTo>
                    <a:lnTo>
                      <a:pt x="38" y="117"/>
                    </a:lnTo>
                    <a:lnTo>
                      <a:pt x="7" y="121"/>
                    </a:lnTo>
                    <a:lnTo>
                      <a:pt x="0" y="46"/>
                    </a:lnTo>
                    <a:lnTo>
                      <a:pt x="15" y="42"/>
                    </a:lnTo>
                    <a:lnTo>
                      <a:pt x="11" y="10"/>
                    </a:lnTo>
                    <a:lnTo>
                      <a:pt x="101" y="0"/>
                    </a:lnTo>
                    <a:lnTo>
                      <a:pt x="109" y="60"/>
                    </a:lnTo>
                    <a:lnTo>
                      <a:pt x="73"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7" name="Freeform 1820"/>
              <p:cNvSpPr>
                <a:spLocks/>
              </p:cNvSpPr>
              <p:nvPr/>
            </p:nvSpPr>
            <p:spPr bwMode="auto">
              <a:xfrm>
                <a:off x="13938" y="12732"/>
                <a:ext cx="116" cy="134"/>
              </a:xfrm>
              <a:custGeom>
                <a:avLst/>
                <a:gdLst>
                  <a:gd name="T0" fmla="*/ 114 w 116"/>
                  <a:gd name="T1" fmla="*/ 132 h 134"/>
                  <a:gd name="T2" fmla="*/ 68 w 116"/>
                  <a:gd name="T3" fmla="*/ 134 h 134"/>
                  <a:gd name="T4" fmla="*/ 58 w 116"/>
                  <a:gd name="T5" fmla="*/ 127 h 134"/>
                  <a:gd name="T6" fmla="*/ 45 w 116"/>
                  <a:gd name="T7" fmla="*/ 123 h 134"/>
                  <a:gd name="T8" fmla="*/ 27 w 116"/>
                  <a:gd name="T9" fmla="*/ 127 h 134"/>
                  <a:gd name="T10" fmla="*/ 16 w 116"/>
                  <a:gd name="T11" fmla="*/ 123 h 134"/>
                  <a:gd name="T12" fmla="*/ 2 w 116"/>
                  <a:gd name="T13" fmla="*/ 125 h 134"/>
                  <a:gd name="T14" fmla="*/ 0 w 116"/>
                  <a:gd name="T15" fmla="*/ 113 h 134"/>
                  <a:gd name="T16" fmla="*/ 4 w 116"/>
                  <a:gd name="T17" fmla="*/ 96 h 134"/>
                  <a:gd name="T18" fmla="*/ 4 w 116"/>
                  <a:gd name="T19" fmla="*/ 69 h 134"/>
                  <a:gd name="T20" fmla="*/ 4 w 116"/>
                  <a:gd name="T21" fmla="*/ 0 h 134"/>
                  <a:gd name="T22" fmla="*/ 8 w 116"/>
                  <a:gd name="T23" fmla="*/ 0 h 134"/>
                  <a:gd name="T24" fmla="*/ 116 w 116"/>
                  <a:gd name="T25" fmla="*/ 0 h 134"/>
                  <a:gd name="T26" fmla="*/ 114 w 116"/>
                  <a:gd name="T27" fmla="*/ 13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6" h="134">
                    <a:moveTo>
                      <a:pt x="114" y="132"/>
                    </a:moveTo>
                    <a:lnTo>
                      <a:pt x="68" y="134"/>
                    </a:lnTo>
                    <a:lnTo>
                      <a:pt x="58" y="127"/>
                    </a:lnTo>
                    <a:lnTo>
                      <a:pt x="45" y="123"/>
                    </a:lnTo>
                    <a:lnTo>
                      <a:pt x="27" y="127"/>
                    </a:lnTo>
                    <a:lnTo>
                      <a:pt x="16" y="123"/>
                    </a:lnTo>
                    <a:lnTo>
                      <a:pt x="2" y="125"/>
                    </a:lnTo>
                    <a:lnTo>
                      <a:pt x="0" y="113"/>
                    </a:lnTo>
                    <a:lnTo>
                      <a:pt x="4" y="96"/>
                    </a:lnTo>
                    <a:lnTo>
                      <a:pt x="4" y="69"/>
                    </a:lnTo>
                    <a:lnTo>
                      <a:pt x="4" y="0"/>
                    </a:lnTo>
                    <a:lnTo>
                      <a:pt x="8" y="0"/>
                    </a:lnTo>
                    <a:lnTo>
                      <a:pt x="116" y="0"/>
                    </a:lnTo>
                    <a:lnTo>
                      <a:pt x="114"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8" name="Freeform 1821"/>
              <p:cNvSpPr>
                <a:spLocks/>
              </p:cNvSpPr>
              <p:nvPr/>
            </p:nvSpPr>
            <p:spPr bwMode="auto">
              <a:xfrm>
                <a:off x="14052" y="12732"/>
                <a:ext cx="105" cy="159"/>
              </a:xfrm>
              <a:custGeom>
                <a:avLst/>
                <a:gdLst>
                  <a:gd name="T0" fmla="*/ 75 w 105"/>
                  <a:gd name="T1" fmla="*/ 148 h 159"/>
                  <a:gd name="T2" fmla="*/ 71 w 105"/>
                  <a:gd name="T3" fmla="*/ 150 h 159"/>
                  <a:gd name="T4" fmla="*/ 67 w 105"/>
                  <a:gd name="T5" fmla="*/ 148 h 159"/>
                  <a:gd name="T6" fmla="*/ 61 w 105"/>
                  <a:gd name="T7" fmla="*/ 152 h 159"/>
                  <a:gd name="T8" fmla="*/ 44 w 105"/>
                  <a:gd name="T9" fmla="*/ 148 h 159"/>
                  <a:gd name="T10" fmla="*/ 38 w 105"/>
                  <a:gd name="T11" fmla="*/ 154 h 159"/>
                  <a:gd name="T12" fmla="*/ 34 w 105"/>
                  <a:gd name="T13" fmla="*/ 154 h 159"/>
                  <a:gd name="T14" fmla="*/ 29 w 105"/>
                  <a:gd name="T15" fmla="*/ 152 h 159"/>
                  <a:gd name="T16" fmla="*/ 21 w 105"/>
                  <a:gd name="T17" fmla="*/ 159 h 159"/>
                  <a:gd name="T18" fmla="*/ 15 w 105"/>
                  <a:gd name="T19" fmla="*/ 155 h 159"/>
                  <a:gd name="T20" fmla="*/ 6 w 105"/>
                  <a:gd name="T21" fmla="*/ 155 h 159"/>
                  <a:gd name="T22" fmla="*/ 0 w 105"/>
                  <a:gd name="T23" fmla="*/ 157 h 159"/>
                  <a:gd name="T24" fmla="*/ 0 w 105"/>
                  <a:gd name="T25" fmla="*/ 132 h 159"/>
                  <a:gd name="T26" fmla="*/ 2 w 105"/>
                  <a:gd name="T27" fmla="*/ 0 h 159"/>
                  <a:gd name="T28" fmla="*/ 57 w 105"/>
                  <a:gd name="T29" fmla="*/ 0 h 159"/>
                  <a:gd name="T30" fmla="*/ 67 w 105"/>
                  <a:gd name="T31" fmla="*/ 10 h 159"/>
                  <a:gd name="T32" fmla="*/ 75 w 105"/>
                  <a:gd name="T33" fmla="*/ 10 h 159"/>
                  <a:gd name="T34" fmla="*/ 71 w 105"/>
                  <a:gd name="T35" fmla="*/ 25 h 159"/>
                  <a:gd name="T36" fmla="*/ 73 w 105"/>
                  <a:gd name="T37" fmla="*/ 31 h 159"/>
                  <a:gd name="T38" fmla="*/ 80 w 105"/>
                  <a:gd name="T39" fmla="*/ 44 h 159"/>
                  <a:gd name="T40" fmla="*/ 92 w 105"/>
                  <a:gd name="T41" fmla="*/ 52 h 159"/>
                  <a:gd name="T42" fmla="*/ 96 w 105"/>
                  <a:gd name="T43" fmla="*/ 69 h 159"/>
                  <a:gd name="T44" fmla="*/ 105 w 105"/>
                  <a:gd name="T45" fmla="*/ 75 h 159"/>
                  <a:gd name="T46" fmla="*/ 75 w 105"/>
                  <a:gd name="T47" fmla="*/ 75 h 159"/>
                  <a:gd name="T48" fmla="*/ 75 w 105"/>
                  <a:gd name="T49" fmla="*/ 14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59">
                    <a:moveTo>
                      <a:pt x="75" y="148"/>
                    </a:moveTo>
                    <a:lnTo>
                      <a:pt x="71" y="150"/>
                    </a:lnTo>
                    <a:lnTo>
                      <a:pt x="67" y="148"/>
                    </a:lnTo>
                    <a:lnTo>
                      <a:pt x="61" y="152"/>
                    </a:lnTo>
                    <a:lnTo>
                      <a:pt x="44" y="148"/>
                    </a:lnTo>
                    <a:lnTo>
                      <a:pt x="38" y="154"/>
                    </a:lnTo>
                    <a:lnTo>
                      <a:pt x="34" y="154"/>
                    </a:lnTo>
                    <a:lnTo>
                      <a:pt x="29" y="152"/>
                    </a:lnTo>
                    <a:lnTo>
                      <a:pt x="21" y="159"/>
                    </a:lnTo>
                    <a:lnTo>
                      <a:pt x="15" y="155"/>
                    </a:lnTo>
                    <a:lnTo>
                      <a:pt x="6" y="155"/>
                    </a:lnTo>
                    <a:lnTo>
                      <a:pt x="0" y="157"/>
                    </a:lnTo>
                    <a:lnTo>
                      <a:pt x="0" y="132"/>
                    </a:lnTo>
                    <a:lnTo>
                      <a:pt x="2" y="0"/>
                    </a:lnTo>
                    <a:lnTo>
                      <a:pt x="57" y="0"/>
                    </a:lnTo>
                    <a:lnTo>
                      <a:pt x="67" y="10"/>
                    </a:lnTo>
                    <a:lnTo>
                      <a:pt x="75" y="10"/>
                    </a:lnTo>
                    <a:lnTo>
                      <a:pt x="71" y="25"/>
                    </a:lnTo>
                    <a:lnTo>
                      <a:pt x="73" y="31"/>
                    </a:lnTo>
                    <a:lnTo>
                      <a:pt x="80" y="44"/>
                    </a:lnTo>
                    <a:lnTo>
                      <a:pt x="92" y="52"/>
                    </a:lnTo>
                    <a:lnTo>
                      <a:pt x="96" y="69"/>
                    </a:lnTo>
                    <a:lnTo>
                      <a:pt x="105" y="75"/>
                    </a:lnTo>
                    <a:lnTo>
                      <a:pt x="75" y="75"/>
                    </a:lnTo>
                    <a:lnTo>
                      <a:pt x="75"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59" name="Freeform 1822"/>
              <p:cNvSpPr>
                <a:spLocks/>
              </p:cNvSpPr>
              <p:nvPr/>
            </p:nvSpPr>
            <p:spPr bwMode="auto">
              <a:xfrm>
                <a:off x="14507" y="12722"/>
                <a:ext cx="171" cy="167"/>
              </a:xfrm>
              <a:custGeom>
                <a:avLst/>
                <a:gdLst>
                  <a:gd name="T0" fmla="*/ 0 w 171"/>
                  <a:gd name="T1" fmla="*/ 167 h 167"/>
                  <a:gd name="T2" fmla="*/ 0 w 171"/>
                  <a:gd name="T3" fmla="*/ 46 h 167"/>
                  <a:gd name="T4" fmla="*/ 6 w 171"/>
                  <a:gd name="T5" fmla="*/ 46 h 167"/>
                  <a:gd name="T6" fmla="*/ 11 w 171"/>
                  <a:gd name="T7" fmla="*/ 52 h 167"/>
                  <a:gd name="T8" fmla="*/ 21 w 171"/>
                  <a:gd name="T9" fmla="*/ 54 h 167"/>
                  <a:gd name="T10" fmla="*/ 19 w 171"/>
                  <a:gd name="T11" fmla="*/ 64 h 167"/>
                  <a:gd name="T12" fmla="*/ 23 w 171"/>
                  <a:gd name="T13" fmla="*/ 66 h 167"/>
                  <a:gd name="T14" fmla="*/ 31 w 171"/>
                  <a:gd name="T15" fmla="*/ 66 h 167"/>
                  <a:gd name="T16" fmla="*/ 38 w 171"/>
                  <a:gd name="T17" fmla="*/ 60 h 167"/>
                  <a:gd name="T18" fmla="*/ 40 w 171"/>
                  <a:gd name="T19" fmla="*/ 54 h 167"/>
                  <a:gd name="T20" fmla="*/ 36 w 171"/>
                  <a:gd name="T21" fmla="*/ 43 h 167"/>
                  <a:gd name="T22" fmla="*/ 38 w 171"/>
                  <a:gd name="T23" fmla="*/ 41 h 167"/>
                  <a:gd name="T24" fmla="*/ 52 w 171"/>
                  <a:gd name="T25" fmla="*/ 37 h 167"/>
                  <a:gd name="T26" fmla="*/ 59 w 171"/>
                  <a:gd name="T27" fmla="*/ 27 h 167"/>
                  <a:gd name="T28" fmla="*/ 67 w 171"/>
                  <a:gd name="T29" fmla="*/ 29 h 167"/>
                  <a:gd name="T30" fmla="*/ 71 w 171"/>
                  <a:gd name="T31" fmla="*/ 27 h 167"/>
                  <a:gd name="T32" fmla="*/ 77 w 171"/>
                  <a:gd name="T33" fmla="*/ 16 h 167"/>
                  <a:gd name="T34" fmla="*/ 79 w 171"/>
                  <a:gd name="T35" fmla="*/ 2 h 167"/>
                  <a:gd name="T36" fmla="*/ 84 w 171"/>
                  <a:gd name="T37" fmla="*/ 0 h 167"/>
                  <a:gd name="T38" fmla="*/ 92 w 171"/>
                  <a:gd name="T39" fmla="*/ 10 h 167"/>
                  <a:gd name="T40" fmla="*/ 98 w 171"/>
                  <a:gd name="T41" fmla="*/ 10 h 167"/>
                  <a:gd name="T42" fmla="*/ 103 w 171"/>
                  <a:gd name="T43" fmla="*/ 10 h 167"/>
                  <a:gd name="T44" fmla="*/ 115 w 171"/>
                  <a:gd name="T45" fmla="*/ 31 h 167"/>
                  <a:gd name="T46" fmla="*/ 140 w 171"/>
                  <a:gd name="T47" fmla="*/ 35 h 167"/>
                  <a:gd name="T48" fmla="*/ 142 w 171"/>
                  <a:gd name="T49" fmla="*/ 44 h 167"/>
                  <a:gd name="T50" fmla="*/ 150 w 171"/>
                  <a:gd name="T51" fmla="*/ 50 h 167"/>
                  <a:gd name="T52" fmla="*/ 153 w 171"/>
                  <a:gd name="T53" fmla="*/ 62 h 167"/>
                  <a:gd name="T54" fmla="*/ 167 w 171"/>
                  <a:gd name="T55" fmla="*/ 60 h 167"/>
                  <a:gd name="T56" fmla="*/ 171 w 171"/>
                  <a:gd name="T57" fmla="*/ 64 h 167"/>
                  <a:gd name="T58" fmla="*/ 169 w 171"/>
                  <a:gd name="T59" fmla="*/ 69 h 167"/>
                  <a:gd name="T60" fmla="*/ 155 w 171"/>
                  <a:gd name="T61" fmla="*/ 85 h 167"/>
                  <a:gd name="T62" fmla="*/ 153 w 171"/>
                  <a:gd name="T63" fmla="*/ 94 h 167"/>
                  <a:gd name="T64" fmla="*/ 148 w 171"/>
                  <a:gd name="T65" fmla="*/ 102 h 167"/>
                  <a:gd name="T66" fmla="*/ 148 w 171"/>
                  <a:gd name="T67" fmla="*/ 108 h 167"/>
                  <a:gd name="T68" fmla="*/ 157 w 171"/>
                  <a:gd name="T69" fmla="*/ 112 h 167"/>
                  <a:gd name="T70" fmla="*/ 150 w 171"/>
                  <a:gd name="T71" fmla="*/ 121 h 167"/>
                  <a:gd name="T72" fmla="*/ 121 w 171"/>
                  <a:gd name="T73" fmla="*/ 152 h 167"/>
                  <a:gd name="T74" fmla="*/ 121 w 171"/>
                  <a:gd name="T75" fmla="*/ 167 h 167"/>
                  <a:gd name="T76" fmla="*/ 0 w 171"/>
                  <a:gd name="T77"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1" h="167">
                    <a:moveTo>
                      <a:pt x="0" y="167"/>
                    </a:moveTo>
                    <a:lnTo>
                      <a:pt x="0" y="46"/>
                    </a:lnTo>
                    <a:lnTo>
                      <a:pt x="6" y="46"/>
                    </a:lnTo>
                    <a:lnTo>
                      <a:pt x="11" y="52"/>
                    </a:lnTo>
                    <a:lnTo>
                      <a:pt x="21" y="54"/>
                    </a:lnTo>
                    <a:lnTo>
                      <a:pt x="19" y="64"/>
                    </a:lnTo>
                    <a:lnTo>
                      <a:pt x="23" y="66"/>
                    </a:lnTo>
                    <a:lnTo>
                      <a:pt x="31" y="66"/>
                    </a:lnTo>
                    <a:lnTo>
                      <a:pt x="38" y="60"/>
                    </a:lnTo>
                    <a:lnTo>
                      <a:pt x="40" y="54"/>
                    </a:lnTo>
                    <a:lnTo>
                      <a:pt x="36" y="43"/>
                    </a:lnTo>
                    <a:lnTo>
                      <a:pt x="38" y="41"/>
                    </a:lnTo>
                    <a:lnTo>
                      <a:pt x="52" y="37"/>
                    </a:lnTo>
                    <a:lnTo>
                      <a:pt x="59" y="27"/>
                    </a:lnTo>
                    <a:lnTo>
                      <a:pt x="67" y="29"/>
                    </a:lnTo>
                    <a:lnTo>
                      <a:pt x="71" y="27"/>
                    </a:lnTo>
                    <a:lnTo>
                      <a:pt x="77" y="16"/>
                    </a:lnTo>
                    <a:lnTo>
                      <a:pt x="79" y="2"/>
                    </a:lnTo>
                    <a:lnTo>
                      <a:pt x="84" y="0"/>
                    </a:lnTo>
                    <a:lnTo>
                      <a:pt x="92" y="10"/>
                    </a:lnTo>
                    <a:lnTo>
                      <a:pt x="98" y="10"/>
                    </a:lnTo>
                    <a:lnTo>
                      <a:pt x="103" y="10"/>
                    </a:lnTo>
                    <a:lnTo>
                      <a:pt x="115" y="31"/>
                    </a:lnTo>
                    <a:lnTo>
                      <a:pt x="140" y="35"/>
                    </a:lnTo>
                    <a:lnTo>
                      <a:pt x="142" y="44"/>
                    </a:lnTo>
                    <a:lnTo>
                      <a:pt x="150" y="50"/>
                    </a:lnTo>
                    <a:lnTo>
                      <a:pt x="153" y="62"/>
                    </a:lnTo>
                    <a:lnTo>
                      <a:pt x="167" y="60"/>
                    </a:lnTo>
                    <a:lnTo>
                      <a:pt x="171" y="64"/>
                    </a:lnTo>
                    <a:lnTo>
                      <a:pt x="169" y="69"/>
                    </a:lnTo>
                    <a:lnTo>
                      <a:pt x="155" y="85"/>
                    </a:lnTo>
                    <a:lnTo>
                      <a:pt x="153" y="94"/>
                    </a:lnTo>
                    <a:lnTo>
                      <a:pt x="148" y="102"/>
                    </a:lnTo>
                    <a:lnTo>
                      <a:pt x="148" y="108"/>
                    </a:lnTo>
                    <a:lnTo>
                      <a:pt x="157" y="112"/>
                    </a:lnTo>
                    <a:lnTo>
                      <a:pt x="150" y="121"/>
                    </a:lnTo>
                    <a:lnTo>
                      <a:pt x="121" y="152"/>
                    </a:lnTo>
                    <a:lnTo>
                      <a:pt x="121" y="167"/>
                    </a:lnTo>
                    <a:lnTo>
                      <a:pt x="0"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0" name="Freeform 1823"/>
              <p:cNvSpPr>
                <a:spLocks/>
              </p:cNvSpPr>
              <p:nvPr/>
            </p:nvSpPr>
            <p:spPr bwMode="auto">
              <a:xfrm>
                <a:off x="15188" y="12697"/>
                <a:ext cx="139" cy="185"/>
              </a:xfrm>
              <a:custGeom>
                <a:avLst/>
                <a:gdLst>
                  <a:gd name="T0" fmla="*/ 98 w 139"/>
                  <a:gd name="T1" fmla="*/ 98 h 185"/>
                  <a:gd name="T2" fmla="*/ 96 w 139"/>
                  <a:gd name="T3" fmla="*/ 102 h 185"/>
                  <a:gd name="T4" fmla="*/ 108 w 139"/>
                  <a:gd name="T5" fmla="*/ 127 h 185"/>
                  <a:gd name="T6" fmla="*/ 108 w 139"/>
                  <a:gd name="T7" fmla="*/ 137 h 185"/>
                  <a:gd name="T8" fmla="*/ 116 w 139"/>
                  <a:gd name="T9" fmla="*/ 150 h 185"/>
                  <a:gd name="T10" fmla="*/ 121 w 139"/>
                  <a:gd name="T11" fmla="*/ 154 h 185"/>
                  <a:gd name="T12" fmla="*/ 133 w 139"/>
                  <a:gd name="T13" fmla="*/ 150 h 185"/>
                  <a:gd name="T14" fmla="*/ 139 w 139"/>
                  <a:gd name="T15" fmla="*/ 152 h 185"/>
                  <a:gd name="T16" fmla="*/ 123 w 139"/>
                  <a:gd name="T17" fmla="*/ 177 h 185"/>
                  <a:gd name="T18" fmla="*/ 114 w 139"/>
                  <a:gd name="T19" fmla="*/ 185 h 185"/>
                  <a:gd name="T20" fmla="*/ 96 w 139"/>
                  <a:gd name="T21" fmla="*/ 183 h 185"/>
                  <a:gd name="T22" fmla="*/ 85 w 139"/>
                  <a:gd name="T23" fmla="*/ 164 h 185"/>
                  <a:gd name="T24" fmla="*/ 73 w 139"/>
                  <a:gd name="T25" fmla="*/ 127 h 185"/>
                  <a:gd name="T26" fmla="*/ 71 w 139"/>
                  <a:gd name="T27" fmla="*/ 121 h 185"/>
                  <a:gd name="T28" fmla="*/ 75 w 139"/>
                  <a:gd name="T29" fmla="*/ 108 h 185"/>
                  <a:gd name="T30" fmla="*/ 68 w 139"/>
                  <a:gd name="T31" fmla="*/ 91 h 185"/>
                  <a:gd name="T32" fmla="*/ 66 w 139"/>
                  <a:gd name="T33" fmla="*/ 71 h 185"/>
                  <a:gd name="T34" fmla="*/ 62 w 139"/>
                  <a:gd name="T35" fmla="*/ 62 h 185"/>
                  <a:gd name="T36" fmla="*/ 60 w 139"/>
                  <a:gd name="T37" fmla="*/ 54 h 185"/>
                  <a:gd name="T38" fmla="*/ 48 w 139"/>
                  <a:gd name="T39" fmla="*/ 37 h 185"/>
                  <a:gd name="T40" fmla="*/ 27 w 139"/>
                  <a:gd name="T41" fmla="*/ 20 h 185"/>
                  <a:gd name="T42" fmla="*/ 0 w 139"/>
                  <a:gd name="T43" fmla="*/ 4 h 185"/>
                  <a:gd name="T44" fmla="*/ 91 w 139"/>
                  <a:gd name="T45" fmla="*/ 0 h 185"/>
                  <a:gd name="T46" fmla="*/ 89 w 139"/>
                  <a:gd name="T47" fmla="*/ 12 h 185"/>
                  <a:gd name="T48" fmla="*/ 98 w 139"/>
                  <a:gd name="T49" fmla="*/ 64 h 185"/>
                  <a:gd name="T50" fmla="*/ 94 w 139"/>
                  <a:gd name="T51" fmla="*/ 85 h 185"/>
                  <a:gd name="T52" fmla="*/ 98 w 139"/>
                  <a:gd name="T53" fmla="*/ 98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185">
                    <a:moveTo>
                      <a:pt x="98" y="98"/>
                    </a:moveTo>
                    <a:lnTo>
                      <a:pt x="96" y="102"/>
                    </a:lnTo>
                    <a:lnTo>
                      <a:pt x="108" y="127"/>
                    </a:lnTo>
                    <a:lnTo>
                      <a:pt x="108" y="137"/>
                    </a:lnTo>
                    <a:lnTo>
                      <a:pt x="116" y="150"/>
                    </a:lnTo>
                    <a:lnTo>
                      <a:pt x="121" y="154"/>
                    </a:lnTo>
                    <a:lnTo>
                      <a:pt x="133" y="150"/>
                    </a:lnTo>
                    <a:lnTo>
                      <a:pt x="139" y="152"/>
                    </a:lnTo>
                    <a:lnTo>
                      <a:pt x="123" y="177"/>
                    </a:lnTo>
                    <a:lnTo>
                      <a:pt x="114" y="185"/>
                    </a:lnTo>
                    <a:lnTo>
                      <a:pt x="96" y="183"/>
                    </a:lnTo>
                    <a:lnTo>
                      <a:pt x="85" y="164"/>
                    </a:lnTo>
                    <a:lnTo>
                      <a:pt x="73" y="127"/>
                    </a:lnTo>
                    <a:lnTo>
                      <a:pt x="71" y="121"/>
                    </a:lnTo>
                    <a:lnTo>
                      <a:pt x="75" y="108"/>
                    </a:lnTo>
                    <a:lnTo>
                      <a:pt x="68" y="91"/>
                    </a:lnTo>
                    <a:lnTo>
                      <a:pt x="66" y="71"/>
                    </a:lnTo>
                    <a:lnTo>
                      <a:pt x="62" y="62"/>
                    </a:lnTo>
                    <a:lnTo>
                      <a:pt x="60" y="54"/>
                    </a:lnTo>
                    <a:lnTo>
                      <a:pt x="48" y="37"/>
                    </a:lnTo>
                    <a:lnTo>
                      <a:pt x="27" y="20"/>
                    </a:lnTo>
                    <a:lnTo>
                      <a:pt x="0" y="4"/>
                    </a:lnTo>
                    <a:lnTo>
                      <a:pt x="91" y="0"/>
                    </a:lnTo>
                    <a:lnTo>
                      <a:pt x="89" y="12"/>
                    </a:lnTo>
                    <a:lnTo>
                      <a:pt x="98" y="64"/>
                    </a:lnTo>
                    <a:lnTo>
                      <a:pt x="94" y="85"/>
                    </a:lnTo>
                    <a:lnTo>
                      <a:pt x="98"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1" name="Freeform 1824"/>
              <p:cNvSpPr>
                <a:spLocks/>
              </p:cNvSpPr>
              <p:nvPr/>
            </p:nvSpPr>
            <p:spPr bwMode="auto">
              <a:xfrm>
                <a:off x="15855" y="12653"/>
                <a:ext cx="128" cy="83"/>
              </a:xfrm>
              <a:custGeom>
                <a:avLst/>
                <a:gdLst>
                  <a:gd name="T0" fmla="*/ 128 w 128"/>
                  <a:gd name="T1" fmla="*/ 71 h 83"/>
                  <a:gd name="T2" fmla="*/ 34 w 128"/>
                  <a:gd name="T3" fmla="*/ 81 h 83"/>
                  <a:gd name="T4" fmla="*/ 5 w 128"/>
                  <a:gd name="T5" fmla="*/ 83 h 83"/>
                  <a:gd name="T6" fmla="*/ 3 w 128"/>
                  <a:gd name="T7" fmla="*/ 69 h 83"/>
                  <a:gd name="T8" fmla="*/ 0 w 128"/>
                  <a:gd name="T9" fmla="*/ 12 h 83"/>
                  <a:gd name="T10" fmla="*/ 123 w 128"/>
                  <a:gd name="T11" fmla="*/ 0 h 83"/>
                  <a:gd name="T12" fmla="*/ 128 w 128"/>
                  <a:gd name="T13" fmla="*/ 71 h 83"/>
                </a:gdLst>
                <a:ahLst/>
                <a:cxnLst>
                  <a:cxn ang="0">
                    <a:pos x="T0" y="T1"/>
                  </a:cxn>
                  <a:cxn ang="0">
                    <a:pos x="T2" y="T3"/>
                  </a:cxn>
                  <a:cxn ang="0">
                    <a:pos x="T4" y="T5"/>
                  </a:cxn>
                  <a:cxn ang="0">
                    <a:pos x="T6" y="T7"/>
                  </a:cxn>
                  <a:cxn ang="0">
                    <a:pos x="T8" y="T9"/>
                  </a:cxn>
                  <a:cxn ang="0">
                    <a:pos x="T10" y="T11"/>
                  </a:cxn>
                  <a:cxn ang="0">
                    <a:pos x="T12" y="T13"/>
                  </a:cxn>
                </a:cxnLst>
                <a:rect l="0" t="0" r="r" b="b"/>
                <a:pathLst>
                  <a:path w="128" h="83">
                    <a:moveTo>
                      <a:pt x="128" y="71"/>
                    </a:moveTo>
                    <a:lnTo>
                      <a:pt x="34" y="81"/>
                    </a:lnTo>
                    <a:lnTo>
                      <a:pt x="5" y="83"/>
                    </a:lnTo>
                    <a:lnTo>
                      <a:pt x="3" y="69"/>
                    </a:lnTo>
                    <a:lnTo>
                      <a:pt x="0" y="12"/>
                    </a:lnTo>
                    <a:lnTo>
                      <a:pt x="123" y="0"/>
                    </a:lnTo>
                    <a:lnTo>
                      <a:pt x="128" y="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2" name="Freeform 1825"/>
              <p:cNvSpPr>
                <a:spLocks/>
              </p:cNvSpPr>
              <p:nvPr/>
            </p:nvSpPr>
            <p:spPr bwMode="auto">
              <a:xfrm>
                <a:off x="10976" y="12594"/>
                <a:ext cx="132" cy="117"/>
              </a:xfrm>
              <a:custGeom>
                <a:avLst/>
                <a:gdLst>
                  <a:gd name="T0" fmla="*/ 0 w 132"/>
                  <a:gd name="T1" fmla="*/ 107 h 117"/>
                  <a:gd name="T2" fmla="*/ 0 w 132"/>
                  <a:gd name="T3" fmla="*/ 96 h 117"/>
                  <a:gd name="T4" fmla="*/ 9 w 132"/>
                  <a:gd name="T5" fmla="*/ 73 h 117"/>
                  <a:gd name="T6" fmla="*/ 21 w 132"/>
                  <a:gd name="T7" fmla="*/ 71 h 117"/>
                  <a:gd name="T8" fmla="*/ 31 w 132"/>
                  <a:gd name="T9" fmla="*/ 57 h 117"/>
                  <a:gd name="T10" fmla="*/ 31 w 132"/>
                  <a:gd name="T11" fmla="*/ 44 h 117"/>
                  <a:gd name="T12" fmla="*/ 34 w 132"/>
                  <a:gd name="T13" fmla="*/ 38 h 117"/>
                  <a:gd name="T14" fmla="*/ 31 w 132"/>
                  <a:gd name="T15" fmla="*/ 25 h 117"/>
                  <a:gd name="T16" fmla="*/ 36 w 132"/>
                  <a:gd name="T17" fmla="*/ 19 h 117"/>
                  <a:gd name="T18" fmla="*/ 40 w 132"/>
                  <a:gd name="T19" fmla="*/ 21 h 117"/>
                  <a:gd name="T20" fmla="*/ 44 w 132"/>
                  <a:gd name="T21" fmla="*/ 19 h 117"/>
                  <a:gd name="T22" fmla="*/ 48 w 132"/>
                  <a:gd name="T23" fmla="*/ 21 h 117"/>
                  <a:gd name="T24" fmla="*/ 52 w 132"/>
                  <a:gd name="T25" fmla="*/ 5 h 117"/>
                  <a:gd name="T26" fmla="*/ 57 w 132"/>
                  <a:gd name="T27" fmla="*/ 2 h 117"/>
                  <a:gd name="T28" fmla="*/ 63 w 132"/>
                  <a:gd name="T29" fmla="*/ 0 h 117"/>
                  <a:gd name="T30" fmla="*/ 71 w 132"/>
                  <a:gd name="T31" fmla="*/ 7 h 117"/>
                  <a:gd name="T32" fmla="*/ 88 w 132"/>
                  <a:gd name="T33" fmla="*/ 11 h 117"/>
                  <a:gd name="T34" fmla="*/ 115 w 132"/>
                  <a:gd name="T35" fmla="*/ 4 h 117"/>
                  <a:gd name="T36" fmla="*/ 132 w 132"/>
                  <a:gd name="T37" fmla="*/ 7 h 117"/>
                  <a:gd name="T38" fmla="*/ 129 w 132"/>
                  <a:gd name="T39" fmla="*/ 11 h 117"/>
                  <a:gd name="T40" fmla="*/ 129 w 132"/>
                  <a:gd name="T41" fmla="*/ 23 h 117"/>
                  <a:gd name="T42" fmla="*/ 125 w 132"/>
                  <a:gd name="T43" fmla="*/ 27 h 117"/>
                  <a:gd name="T44" fmla="*/ 121 w 132"/>
                  <a:gd name="T45" fmla="*/ 27 h 117"/>
                  <a:gd name="T46" fmla="*/ 115 w 132"/>
                  <a:gd name="T47" fmla="*/ 32 h 117"/>
                  <a:gd name="T48" fmla="*/ 115 w 132"/>
                  <a:gd name="T49" fmla="*/ 50 h 117"/>
                  <a:gd name="T50" fmla="*/ 119 w 132"/>
                  <a:gd name="T51" fmla="*/ 59 h 117"/>
                  <a:gd name="T52" fmla="*/ 115 w 132"/>
                  <a:gd name="T53" fmla="*/ 63 h 117"/>
                  <a:gd name="T54" fmla="*/ 113 w 132"/>
                  <a:gd name="T55" fmla="*/ 88 h 117"/>
                  <a:gd name="T56" fmla="*/ 105 w 132"/>
                  <a:gd name="T57" fmla="*/ 98 h 117"/>
                  <a:gd name="T58" fmla="*/ 111 w 132"/>
                  <a:gd name="T59" fmla="*/ 109 h 117"/>
                  <a:gd name="T60" fmla="*/ 105 w 132"/>
                  <a:gd name="T61" fmla="*/ 117 h 117"/>
                  <a:gd name="T62" fmla="*/ 0 w 132"/>
                  <a:gd name="T63" fmla="*/ 10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17">
                    <a:moveTo>
                      <a:pt x="0" y="107"/>
                    </a:moveTo>
                    <a:lnTo>
                      <a:pt x="0" y="96"/>
                    </a:lnTo>
                    <a:lnTo>
                      <a:pt x="9" y="73"/>
                    </a:lnTo>
                    <a:lnTo>
                      <a:pt x="21" y="71"/>
                    </a:lnTo>
                    <a:lnTo>
                      <a:pt x="31" y="57"/>
                    </a:lnTo>
                    <a:lnTo>
                      <a:pt x="31" y="44"/>
                    </a:lnTo>
                    <a:lnTo>
                      <a:pt x="34" y="38"/>
                    </a:lnTo>
                    <a:lnTo>
                      <a:pt x="31" y="25"/>
                    </a:lnTo>
                    <a:lnTo>
                      <a:pt x="36" y="19"/>
                    </a:lnTo>
                    <a:lnTo>
                      <a:pt x="40" y="21"/>
                    </a:lnTo>
                    <a:lnTo>
                      <a:pt x="44" y="19"/>
                    </a:lnTo>
                    <a:lnTo>
                      <a:pt x="48" y="21"/>
                    </a:lnTo>
                    <a:lnTo>
                      <a:pt x="52" y="5"/>
                    </a:lnTo>
                    <a:lnTo>
                      <a:pt x="57" y="2"/>
                    </a:lnTo>
                    <a:lnTo>
                      <a:pt x="63" y="0"/>
                    </a:lnTo>
                    <a:lnTo>
                      <a:pt x="71" y="7"/>
                    </a:lnTo>
                    <a:lnTo>
                      <a:pt x="88" y="11"/>
                    </a:lnTo>
                    <a:lnTo>
                      <a:pt x="115" y="4"/>
                    </a:lnTo>
                    <a:lnTo>
                      <a:pt x="132" y="7"/>
                    </a:lnTo>
                    <a:lnTo>
                      <a:pt x="129" y="11"/>
                    </a:lnTo>
                    <a:lnTo>
                      <a:pt x="129" y="23"/>
                    </a:lnTo>
                    <a:lnTo>
                      <a:pt x="125" y="27"/>
                    </a:lnTo>
                    <a:lnTo>
                      <a:pt x="121" y="27"/>
                    </a:lnTo>
                    <a:lnTo>
                      <a:pt x="115" y="32"/>
                    </a:lnTo>
                    <a:lnTo>
                      <a:pt x="115" y="50"/>
                    </a:lnTo>
                    <a:lnTo>
                      <a:pt x="119" y="59"/>
                    </a:lnTo>
                    <a:lnTo>
                      <a:pt x="115" y="63"/>
                    </a:lnTo>
                    <a:lnTo>
                      <a:pt x="113" y="88"/>
                    </a:lnTo>
                    <a:lnTo>
                      <a:pt x="105" y="98"/>
                    </a:lnTo>
                    <a:lnTo>
                      <a:pt x="111" y="109"/>
                    </a:lnTo>
                    <a:lnTo>
                      <a:pt x="105" y="117"/>
                    </a:lnTo>
                    <a:lnTo>
                      <a:pt x="0"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3" name="Freeform 1826"/>
              <p:cNvSpPr>
                <a:spLocks/>
              </p:cNvSpPr>
              <p:nvPr/>
            </p:nvSpPr>
            <p:spPr bwMode="auto">
              <a:xfrm>
                <a:off x="10285" y="12509"/>
                <a:ext cx="480" cy="327"/>
              </a:xfrm>
              <a:custGeom>
                <a:avLst/>
                <a:gdLst>
                  <a:gd name="T0" fmla="*/ 192 w 480"/>
                  <a:gd name="T1" fmla="*/ 267 h 327"/>
                  <a:gd name="T2" fmla="*/ 182 w 480"/>
                  <a:gd name="T3" fmla="*/ 327 h 327"/>
                  <a:gd name="T4" fmla="*/ 0 w 480"/>
                  <a:gd name="T5" fmla="*/ 304 h 327"/>
                  <a:gd name="T6" fmla="*/ 42 w 480"/>
                  <a:gd name="T7" fmla="*/ 0 h 327"/>
                  <a:gd name="T8" fmla="*/ 476 w 480"/>
                  <a:gd name="T9" fmla="*/ 58 h 327"/>
                  <a:gd name="T10" fmla="*/ 466 w 480"/>
                  <a:gd name="T11" fmla="*/ 73 h 327"/>
                  <a:gd name="T12" fmla="*/ 480 w 480"/>
                  <a:gd name="T13" fmla="*/ 85 h 327"/>
                  <a:gd name="T14" fmla="*/ 480 w 480"/>
                  <a:gd name="T15" fmla="*/ 96 h 327"/>
                  <a:gd name="T16" fmla="*/ 472 w 480"/>
                  <a:gd name="T17" fmla="*/ 96 h 327"/>
                  <a:gd name="T18" fmla="*/ 466 w 480"/>
                  <a:gd name="T19" fmla="*/ 102 h 327"/>
                  <a:gd name="T20" fmla="*/ 455 w 480"/>
                  <a:gd name="T21" fmla="*/ 104 h 327"/>
                  <a:gd name="T22" fmla="*/ 451 w 480"/>
                  <a:gd name="T23" fmla="*/ 108 h 327"/>
                  <a:gd name="T24" fmla="*/ 443 w 480"/>
                  <a:gd name="T25" fmla="*/ 112 h 327"/>
                  <a:gd name="T26" fmla="*/ 439 w 480"/>
                  <a:gd name="T27" fmla="*/ 119 h 327"/>
                  <a:gd name="T28" fmla="*/ 428 w 480"/>
                  <a:gd name="T29" fmla="*/ 121 h 327"/>
                  <a:gd name="T30" fmla="*/ 422 w 480"/>
                  <a:gd name="T31" fmla="*/ 125 h 327"/>
                  <a:gd name="T32" fmla="*/ 416 w 480"/>
                  <a:gd name="T33" fmla="*/ 125 h 327"/>
                  <a:gd name="T34" fmla="*/ 407 w 480"/>
                  <a:gd name="T35" fmla="*/ 133 h 327"/>
                  <a:gd name="T36" fmla="*/ 401 w 480"/>
                  <a:gd name="T37" fmla="*/ 140 h 327"/>
                  <a:gd name="T38" fmla="*/ 397 w 480"/>
                  <a:gd name="T39" fmla="*/ 140 h 327"/>
                  <a:gd name="T40" fmla="*/ 397 w 480"/>
                  <a:gd name="T41" fmla="*/ 144 h 327"/>
                  <a:gd name="T42" fmla="*/ 388 w 480"/>
                  <a:gd name="T43" fmla="*/ 146 h 327"/>
                  <a:gd name="T44" fmla="*/ 376 w 480"/>
                  <a:gd name="T45" fmla="*/ 156 h 327"/>
                  <a:gd name="T46" fmla="*/ 361 w 480"/>
                  <a:gd name="T47" fmla="*/ 144 h 327"/>
                  <a:gd name="T48" fmla="*/ 353 w 480"/>
                  <a:gd name="T49" fmla="*/ 142 h 327"/>
                  <a:gd name="T50" fmla="*/ 316 w 480"/>
                  <a:gd name="T51" fmla="*/ 148 h 327"/>
                  <a:gd name="T52" fmla="*/ 288 w 480"/>
                  <a:gd name="T53" fmla="*/ 165 h 327"/>
                  <a:gd name="T54" fmla="*/ 276 w 480"/>
                  <a:gd name="T55" fmla="*/ 183 h 327"/>
                  <a:gd name="T56" fmla="*/ 268 w 480"/>
                  <a:gd name="T57" fmla="*/ 185 h 327"/>
                  <a:gd name="T58" fmla="*/ 261 w 480"/>
                  <a:gd name="T59" fmla="*/ 194 h 327"/>
                  <a:gd name="T60" fmla="*/ 247 w 480"/>
                  <a:gd name="T61" fmla="*/ 198 h 327"/>
                  <a:gd name="T62" fmla="*/ 201 w 480"/>
                  <a:gd name="T63" fmla="*/ 209 h 327"/>
                  <a:gd name="T64" fmla="*/ 192 w 480"/>
                  <a:gd name="T65" fmla="*/ 267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327">
                    <a:moveTo>
                      <a:pt x="192" y="267"/>
                    </a:moveTo>
                    <a:lnTo>
                      <a:pt x="182" y="327"/>
                    </a:lnTo>
                    <a:lnTo>
                      <a:pt x="0" y="304"/>
                    </a:lnTo>
                    <a:lnTo>
                      <a:pt x="42" y="0"/>
                    </a:lnTo>
                    <a:lnTo>
                      <a:pt x="476" y="58"/>
                    </a:lnTo>
                    <a:lnTo>
                      <a:pt x="466" y="73"/>
                    </a:lnTo>
                    <a:lnTo>
                      <a:pt x="480" y="85"/>
                    </a:lnTo>
                    <a:lnTo>
                      <a:pt x="480" y="96"/>
                    </a:lnTo>
                    <a:lnTo>
                      <a:pt x="472" y="96"/>
                    </a:lnTo>
                    <a:lnTo>
                      <a:pt x="466" y="102"/>
                    </a:lnTo>
                    <a:lnTo>
                      <a:pt x="455" y="104"/>
                    </a:lnTo>
                    <a:lnTo>
                      <a:pt x="451" y="108"/>
                    </a:lnTo>
                    <a:lnTo>
                      <a:pt x="443" y="112"/>
                    </a:lnTo>
                    <a:lnTo>
                      <a:pt x="439" y="119"/>
                    </a:lnTo>
                    <a:lnTo>
                      <a:pt x="428" y="121"/>
                    </a:lnTo>
                    <a:lnTo>
                      <a:pt x="422" y="125"/>
                    </a:lnTo>
                    <a:lnTo>
                      <a:pt x="416" y="125"/>
                    </a:lnTo>
                    <a:lnTo>
                      <a:pt x="407" y="133"/>
                    </a:lnTo>
                    <a:lnTo>
                      <a:pt x="401" y="140"/>
                    </a:lnTo>
                    <a:lnTo>
                      <a:pt x="397" y="140"/>
                    </a:lnTo>
                    <a:lnTo>
                      <a:pt x="397" y="144"/>
                    </a:lnTo>
                    <a:lnTo>
                      <a:pt x="388" y="146"/>
                    </a:lnTo>
                    <a:lnTo>
                      <a:pt x="376" y="156"/>
                    </a:lnTo>
                    <a:lnTo>
                      <a:pt x="361" y="144"/>
                    </a:lnTo>
                    <a:lnTo>
                      <a:pt x="353" y="142"/>
                    </a:lnTo>
                    <a:lnTo>
                      <a:pt x="316" y="148"/>
                    </a:lnTo>
                    <a:lnTo>
                      <a:pt x="288" y="165"/>
                    </a:lnTo>
                    <a:lnTo>
                      <a:pt x="276" y="183"/>
                    </a:lnTo>
                    <a:lnTo>
                      <a:pt x="268" y="185"/>
                    </a:lnTo>
                    <a:lnTo>
                      <a:pt x="261" y="194"/>
                    </a:lnTo>
                    <a:lnTo>
                      <a:pt x="247" y="198"/>
                    </a:lnTo>
                    <a:lnTo>
                      <a:pt x="201" y="209"/>
                    </a:lnTo>
                    <a:lnTo>
                      <a:pt x="192" y="2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4" name="Freeform 1827"/>
              <p:cNvSpPr>
                <a:spLocks/>
              </p:cNvSpPr>
              <p:nvPr/>
            </p:nvSpPr>
            <p:spPr bwMode="auto">
              <a:xfrm>
                <a:off x="10751" y="12567"/>
                <a:ext cx="277" cy="153"/>
              </a:xfrm>
              <a:custGeom>
                <a:avLst/>
                <a:gdLst>
                  <a:gd name="T0" fmla="*/ 225 w 277"/>
                  <a:gd name="T1" fmla="*/ 134 h 153"/>
                  <a:gd name="T2" fmla="*/ 219 w 277"/>
                  <a:gd name="T3" fmla="*/ 140 h 153"/>
                  <a:gd name="T4" fmla="*/ 217 w 277"/>
                  <a:gd name="T5" fmla="*/ 153 h 153"/>
                  <a:gd name="T6" fmla="*/ 211 w 277"/>
                  <a:gd name="T7" fmla="*/ 148 h 153"/>
                  <a:gd name="T8" fmla="*/ 206 w 277"/>
                  <a:gd name="T9" fmla="*/ 136 h 153"/>
                  <a:gd name="T10" fmla="*/ 194 w 277"/>
                  <a:gd name="T11" fmla="*/ 130 h 153"/>
                  <a:gd name="T12" fmla="*/ 181 w 277"/>
                  <a:gd name="T13" fmla="*/ 134 h 153"/>
                  <a:gd name="T14" fmla="*/ 181 w 277"/>
                  <a:gd name="T15" fmla="*/ 138 h 153"/>
                  <a:gd name="T16" fmla="*/ 175 w 277"/>
                  <a:gd name="T17" fmla="*/ 142 h 153"/>
                  <a:gd name="T18" fmla="*/ 171 w 277"/>
                  <a:gd name="T19" fmla="*/ 150 h 153"/>
                  <a:gd name="T20" fmla="*/ 165 w 277"/>
                  <a:gd name="T21" fmla="*/ 153 h 153"/>
                  <a:gd name="T22" fmla="*/ 158 w 277"/>
                  <a:gd name="T23" fmla="*/ 153 h 153"/>
                  <a:gd name="T24" fmla="*/ 146 w 277"/>
                  <a:gd name="T25" fmla="*/ 144 h 153"/>
                  <a:gd name="T26" fmla="*/ 138 w 277"/>
                  <a:gd name="T27" fmla="*/ 146 h 153"/>
                  <a:gd name="T28" fmla="*/ 133 w 277"/>
                  <a:gd name="T29" fmla="*/ 144 h 153"/>
                  <a:gd name="T30" fmla="*/ 112 w 277"/>
                  <a:gd name="T31" fmla="*/ 128 h 153"/>
                  <a:gd name="T32" fmla="*/ 114 w 277"/>
                  <a:gd name="T33" fmla="*/ 117 h 153"/>
                  <a:gd name="T34" fmla="*/ 102 w 277"/>
                  <a:gd name="T35" fmla="*/ 98 h 153"/>
                  <a:gd name="T36" fmla="*/ 96 w 277"/>
                  <a:gd name="T37" fmla="*/ 96 h 153"/>
                  <a:gd name="T38" fmla="*/ 41 w 277"/>
                  <a:gd name="T39" fmla="*/ 88 h 153"/>
                  <a:gd name="T40" fmla="*/ 35 w 277"/>
                  <a:gd name="T41" fmla="*/ 75 h 153"/>
                  <a:gd name="T42" fmla="*/ 18 w 277"/>
                  <a:gd name="T43" fmla="*/ 61 h 153"/>
                  <a:gd name="T44" fmla="*/ 18 w 277"/>
                  <a:gd name="T45" fmla="*/ 46 h 153"/>
                  <a:gd name="T46" fmla="*/ 14 w 277"/>
                  <a:gd name="T47" fmla="*/ 38 h 153"/>
                  <a:gd name="T48" fmla="*/ 14 w 277"/>
                  <a:gd name="T49" fmla="*/ 27 h 153"/>
                  <a:gd name="T50" fmla="*/ 0 w 277"/>
                  <a:gd name="T51" fmla="*/ 15 h 153"/>
                  <a:gd name="T52" fmla="*/ 10 w 277"/>
                  <a:gd name="T53" fmla="*/ 0 h 153"/>
                  <a:gd name="T54" fmla="*/ 94 w 277"/>
                  <a:gd name="T55" fmla="*/ 11 h 153"/>
                  <a:gd name="T56" fmla="*/ 277 w 277"/>
                  <a:gd name="T57" fmla="*/ 32 h 153"/>
                  <a:gd name="T58" fmla="*/ 273 w 277"/>
                  <a:gd name="T59" fmla="*/ 48 h 153"/>
                  <a:gd name="T60" fmla="*/ 269 w 277"/>
                  <a:gd name="T61" fmla="*/ 46 h 153"/>
                  <a:gd name="T62" fmla="*/ 265 w 277"/>
                  <a:gd name="T63" fmla="*/ 48 h 153"/>
                  <a:gd name="T64" fmla="*/ 261 w 277"/>
                  <a:gd name="T65" fmla="*/ 46 h 153"/>
                  <a:gd name="T66" fmla="*/ 256 w 277"/>
                  <a:gd name="T67" fmla="*/ 52 h 153"/>
                  <a:gd name="T68" fmla="*/ 259 w 277"/>
                  <a:gd name="T69" fmla="*/ 65 h 153"/>
                  <a:gd name="T70" fmla="*/ 256 w 277"/>
                  <a:gd name="T71" fmla="*/ 71 h 153"/>
                  <a:gd name="T72" fmla="*/ 256 w 277"/>
                  <a:gd name="T73" fmla="*/ 84 h 153"/>
                  <a:gd name="T74" fmla="*/ 246 w 277"/>
                  <a:gd name="T75" fmla="*/ 98 h 153"/>
                  <a:gd name="T76" fmla="*/ 234 w 277"/>
                  <a:gd name="T77" fmla="*/ 100 h 153"/>
                  <a:gd name="T78" fmla="*/ 225 w 277"/>
                  <a:gd name="T79" fmla="*/ 123 h 153"/>
                  <a:gd name="T80" fmla="*/ 225 w 277"/>
                  <a:gd name="T81" fmla="*/ 13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7" h="153">
                    <a:moveTo>
                      <a:pt x="225" y="134"/>
                    </a:moveTo>
                    <a:lnTo>
                      <a:pt x="219" y="140"/>
                    </a:lnTo>
                    <a:lnTo>
                      <a:pt x="217" y="153"/>
                    </a:lnTo>
                    <a:lnTo>
                      <a:pt x="211" y="148"/>
                    </a:lnTo>
                    <a:lnTo>
                      <a:pt x="206" y="136"/>
                    </a:lnTo>
                    <a:lnTo>
                      <a:pt x="194" y="130"/>
                    </a:lnTo>
                    <a:lnTo>
                      <a:pt x="181" y="134"/>
                    </a:lnTo>
                    <a:lnTo>
                      <a:pt x="181" y="138"/>
                    </a:lnTo>
                    <a:lnTo>
                      <a:pt x="175" y="142"/>
                    </a:lnTo>
                    <a:lnTo>
                      <a:pt x="171" y="150"/>
                    </a:lnTo>
                    <a:lnTo>
                      <a:pt x="165" y="153"/>
                    </a:lnTo>
                    <a:lnTo>
                      <a:pt x="158" y="153"/>
                    </a:lnTo>
                    <a:lnTo>
                      <a:pt x="146" y="144"/>
                    </a:lnTo>
                    <a:lnTo>
                      <a:pt x="138" y="146"/>
                    </a:lnTo>
                    <a:lnTo>
                      <a:pt x="133" y="144"/>
                    </a:lnTo>
                    <a:lnTo>
                      <a:pt x="112" y="128"/>
                    </a:lnTo>
                    <a:lnTo>
                      <a:pt x="114" y="117"/>
                    </a:lnTo>
                    <a:lnTo>
                      <a:pt x="102" y="98"/>
                    </a:lnTo>
                    <a:lnTo>
                      <a:pt x="96" y="96"/>
                    </a:lnTo>
                    <a:lnTo>
                      <a:pt x="41" y="88"/>
                    </a:lnTo>
                    <a:lnTo>
                      <a:pt x="35" y="75"/>
                    </a:lnTo>
                    <a:lnTo>
                      <a:pt x="18" y="61"/>
                    </a:lnTo>
                    <a:lnTo>
                      <a:pt x="18" y="46"/>
                    </a:lnTo>
                    <a:lnTo>
                      <a:pt x="14" y="38"/>
                    </a:lnTo>
                    <a:lnTo>
                      <a:pt x="14" y="27"/>
                    </a:lnTo>
                    <a:lnTo>
                      <a:pt x="0" y="15"/>
                    </a:lnTo>
                    <a:lnTo>
                      <a:pt x="10" y="0"/>
                    </a:lnTo>
                    <a:lnTo>
                      <a:pt x="94" y="11"/>
                    </a:lnTo>
                    <a:lnTo>
                      <a:pt x="277" y="32"/>
                    </a:lnTo>
                    <a:lnTo>
                      <a:pt x="273" y="48"/>
                    </a:lnTo>
                    <a:lnTo>
                      <a:pt x="269" y="46"/>
                    </a:lnTo>
                    <a:lnTo>
                      <a:pt x="265" y="48"/>
                    </a:lnTo>
                    <a:lnTo>
                      <a:pt x="261" y="46"/>
                    </a:lnTo>
                    <a:lnTo>
                      <a:pt x="256" y="52"/>
                    </a:lnTo>
                    <a:lnTo>
                      <a:pt x="259" y="65"/>
                    </a:lnTo>
                    <a:lnTo>
                      <a:pt x="256" y="71"/>
                    </a:lnTo>
                    <a:lnTo>
                      <a:pt x="256" y="84"/>
                    </a:lnTo>
                    <a:lnTo>
                      <a:pt x="246" y="98"/>
                    </a:lnTo>
                    <a:lnTo>
                      <a:pt x="234" y="100"/>
                    </a:lnTo>
                    <a:lnTo>
                      <a:pt x="225" y="123"/>
                    </a:lnTo>
                    <a:lnTo>
                      <a:pt x="225" y="1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5" name="Freeform 1828"/>
              <p:cNvSpPr>
                <a:spLocks/>
              </p:cNvSpPr>
              <p:nvPr/>
            </p:nvSpPr>
            <p:spPr bwMode="auto">
              <a:xfrm>
                <a:off x="14822" y="12732"/>
                <a:ext cx="245" cy="102"/>
              </a:xfrm>
              <a:custGeom>
                <a:avLst/>
                <a:gdLst>
                  <a:gd name="T0" fmla="*/ 2 w 245"/>
                  <a:gd name="T1" fmla="*/ 38 h 102"/>
                  <a:gd name="T2" fmla="*/ 0 w 245"/>
                  <a:gd name="T3" fmla="*/ 4 h 102"/>
                  <a:gd name="T4" fmla="*/ 159 w 245"/>
                  <a:gd name="T5" fmla="*/ 0 h 102"/>
                  <a:gd name="T6" fmla="*/ 163 w 245"/>
                  <a:gd name="T7" fmla="*/ 4 h 102"/>
                  <a:gd name="T8" fmla="*/ 234 w 245"/>
                  <a:gd name="T9" fmla="*/ 4 h 102"/>
                  <a:gd name="T10" fmla="*/ 245 w 245"/>
                  <a:gd name="T11" fmla="*/ 63 h 102"/>
                  <a:gd name="T12" fmla="*/ 186 w 245"/>
                  <a:gd name="T13" fmla="*/ 67 h 102"/>
                  <a:gd name="T14" fmla="*/ 186 w 245"/>
                  <a:gd name="T15" fmla="*/ 98 h 102"/>
                  <a:gd name="T16" fmla="*/ 59 w 245"/>
                  <a:gd name="T17" fmla="*/ 102 h 102"/>
                  <a:gd name="T18" fmla="*/ 57 w 245"/>
                  <a:gd name="T19" fmla="*/ 38 h 102"/>
                  <a:gd name="T20" fmla="*/ 2 w 245"/>
                  <a:gd name="T21" fmla="*/ 3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5" h="102">
                    <a:moveTo>
                      <a:pt x="2" y="38"/>
                    </a:moveTo>
                    <a:lnTo>
                      <a:pt x="0" y="4"/>
                    </a:lnTo>
                    <a:lnTo>
                      <a:pt x="159" y="0"/>
                    </a:lnTo>
                    <a:lnTo>
                      <a:pt x="163" y="4"/>
                    </a:lnTo>
                    <a:lnTo>
                      <a:pt x="234" y="4"/>
                    </a:lnTo>
                    <a:lnTo>
                      <a:pt x="245" y="63"/>
                    </a:lnTo>
                    <a:lnTo>
                      <a:pt x="186" y="67"/>
                    </a:lnTo>
                    <a:lnTo>
                      <a:pt x="186" y="98"/>
                    </a:lnTo>
                    <a:lnTo>
                      <a:pt x="59" y="102"/>
                    </a:lnTo>
                    <a:lnTo>
                      <a:pt x="57" y="38"/>
                    </a:lnTo>
                    <a:lnTo>
                      <a:pt x="2"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6" name="Freeform 1829"/>
              <p:cNvSpPr>
                <a:spLocks/>
              </p:cNvSpPr>
              <p:nvPr/>
            </p:nvSpPr>
            <p:spPr bwMode="auto">
              <a:xfrm>
                <a:off x="14655" y="12742"/>
                <a:ext cx="136" cy="130"/>
              </a:xfrm>
              <a:custGeom>
                <a:avLst/>
                <a:gdLst>
                  <a:gd name="T0" fmla="*/ 136 w 136"/>
                  <a:gd name="T1" fmla="*/ 30 h 130"/>
                  <a:gd name="T2" fmla="*/ 103 w 136"/>
                  <a:gd name="T3" fmla="*/ 119 h 130"/>
                  <a:gd name="T4" fmla="*/ 103 w 136"/>
                  <a:gd name="T5" fmla="*/ 130 h 130"/>
                  <a:gd name="T6" fmla="*/ 63 w 136"/>
                  <a:gd name="T7" fmla="*/ 128 h 130"/>
                  <a:gd name="T8" fmla="*/ 40 w 136"/>
                  <a:gd name="T9" fmla="*/ 130 h 130"/>
                  <a:gd name="T10" fmla="*/ 27 w 136"/>
                  <a:gd name="T11" fmla="*/ 130 h 130"/>
                  <a:gd name="T12" fmla="*/ 17 w 136"/>
                  <a:gd name="T13" fmla="*/ 120 h 130"/>
                  <a:gd name="T14" fmla="*/ 9 w 136"/>
                  <a:gd name="T15" fmla="*/ 117 h 130"/>
                  <a:gd name="T16" fmla="*/ 2 w 136"/>
                  <a:gd name="T17" fmla="*/ 101 h 130"/>
                  <a:gd name="T18" fmla="*/ 9 w 136"/>
                  <a:gd name="T19" fmla="*/ 92 h 130"/>
                  <a:gd name="T20" fmla="*/ 0 w 136"/>
                  <a:gd name="T21" fmla="*/ 88 h 130"/>
                  <a:gd name="T22" fmla="*/ 0 w 136"/>
                  <a:gd name="T23" fmla="*/ 82 h 130"/>
                  <a:gd name="T24" fmla="*/ 5 w 136"/>
                  <a:gd name="T25" fmla="*/ 74 h 130"/>
                  <a:gd name="T26" fmla="*/ 7 w 136"/>
                  <a:gd name="T27" fmla="*/ 65 h 130"/>
                  <a:gd name="T28" fmla="*/ 21 w 136"/>
                  <a:gd name="T29" fmla="*/ 49 h 130"/>
                  <a:gd name="T30" fmla="*/ 23 w 136"/>
                  <a:gd name="T31" fmla="*/ 44 h 130"/>
                  <a:gd name="T32" fmla="*/ 38 w 136"/>
                  <a:gd name="T33" fmla="*/ 0 h 130"/>
                  <a:gd name="T34" fmla="*/ 59 w 136"/>
                  <a:gd name="T35" fmla="*/ 5 h 130"/>
                  <a:gd name="T36" fmla="*/ 136 w 136"/>
                  <a:gd name="T3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6" h="130">
                    <a:moveTo>
                      <a:pt x="136" y="30"/>
                    </a:moveTo>
                    <a:lnTo>
                      <a:pt x="103" y="119"/>
                    </a:lnTo>
                    <a:lnTo>
                      <a:pt x="103" y="130"/>
                    </a:lnTo>
                    <a:lnTo>
                      <a:pt x="63" y="128"/>
                    </a:lnTo>
                    <a:lnTo>
                      <a:pt x="40" y="130"/>
                    </a:lnTo>
                    <a:lnTo>
                      <a:pt x="27" y="130"/>
                    </a:lnTo>
                    <a:lnTo>
                      <a:pt x="17" y="120"/>
                    </a:lnTo>
                    <a:lnTo>
                      <a:pt x="9" y="117"/>
                    </a:lnTo>
                    <a:lnTo>
                      <a:pt x="2" y="101"/>
                    </a:lnTo>
                    <a:lnTo>
                      <a:pt x="9" y="92"/>
                    </a:lnTo>
                    <a:lnTo>
                      <a:pt x="0" y="88"/>
                    </a:lnTo>
                    <a:lnTo>
                      <a:pt x="0" y="82"/>
                    </a:lnTo>
                    <a:lnTo>
                      <a:pt x="5" y="74"/>
                    </a:lnTo>
                    <a:lnTo>
                      <a:pt x="7" y="65"/>
                    </a:lnTo>
                    <a:lnTo>
                      <a:pt x="21" y="49"/>
                    </a:lnTo>
                    <a:lnTo>
                      <a:pt x="23" y="44"/>
                    </a:lnTo>
                    <a:lnTo>
                      <a:pt x="38" y="0"/>
                    </a:lnTo>
                    <a:lnTo>
                      <a:pt x="59" y="5"/>
                    </a:lnTo>
                    <a:lnTo>
                      <a:pt x="136" y="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7" name="Freeform 1830"/>
              <p:cNvSpPr>
                <a:spLocks/>
              </p:cNvSpPr>
              <p:nvPr/>
            </p:nvSpPr>
            <p:spPr bwMode="auto">
              <a:xfrm>
                <a:off x="16492" y="12607"/>
                <a:ext cx="113" cy="119"/>
              </a:xfrm>
              <a:custGeom>
                <a:avLst/>
                <a:gdLst>
                  <a:gd name="T0" fmla="*/ 88 w 113"/>
                  <a:gd name="T1" fmla="*/ 98 h 119"/>
                  <a:gd name="T2" fmla="*/ 75 w 113"/>
                  <a:gd name="T3" fmla="*/ 104 h 119"/>
                  <a:gd name="T4" fmla="*/ 73 w 113"/>
                  <a:gd name="T5" fmla="*/ 111 h 119"/>
                  <a:gd name="T6" fmla="*/ 12 w 113"/>
                  <a:gd name="T7" fmla="*/ 119 h 119"/>
                  <a:gd name="T8" fmla="*/ 12 w 113"/>
                  <a:gd name="T9" fmla="*/ 115 h 119"/>
                  <a:gd name="T10" fmla="*/ 0 w 113"/>
                  <a:gd name="T11" fmla="*/ 14 h 119"/>
                  <a:gd name="T12" fmla="*/ 35 w 113"/>
                  <a:gd name="T13" fmla="*/ 10 h 119"/>
                  <a:gd name="T14" fmla="*/ 106 w 113"/>
                  <a:gd name="T15" fmla="*/ 0 h 119"/>
                  <a:gd name="T16" fmla="*/ 113 w 113"/>
                  <a:gd name="T17" fmla="*/ 75 h 119"/>
                  <a:gd name="T18" fmla="*/ 86 w 113"/>
                  <a:gd name="T19" fmla="*/ 79 h 119"/>
                  <a:gd name="T20" fmla="*/ 88 w 113"/>
                  <a:gd name="T21" fmla="*/ 9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19">
                    <a:moveTo>
                      <a:pt x="88" y="98"/>
                    </a:moveTo>
                    <a:lnTo>
                      <a:pt x="75" y="104"/>
                    </a:lnTo>
                    <a:lnTo>
                      <a:pt x="73" y="111"/>
                    </a:lnTo>
                    <a:lnTo>
                      <a:pt x="12" y="119"/>
                    </a:lnTo>
                    <a:lnTo>
                      <a:pt x="12" y="115"/>
                    </a:lnTo>
                    <a:lnTo>
                      <a:pt x="0" y="14"/>
                    </a:lnTo>
                    <a:lnTo>
                      <a:pt x="35" y="10"/>
                    </a:lnTo>
                    <a:lnTo>
                      <a:pt x="106" y="0"/>
                    </a:lnTo>
                    <a:lnTo>
                      <a:pt x="113" y="75"/>
                    </a:lnTo>
                    <a:lnTo>
                      <a:pt x="86" y="79"/>
                    </a:lnTo>
                    <a:lnTo>
                      <a:pt x="88"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8" name="Freeform 1831"/>
              <p:cNvSpPr>
                <a:spLocks/>
              </p:cNvSpPr>
              <p:nvPr/>
            </p:nvSpPr>
            <p:spPr bwMode="auto">
              <a:xfrm>
                <a:off x="16413" y="12621"/>
                <a:ext cx="91" cy="109"/>
              </a:xfrm>
              <a:custGeom>
                <a:avLst/>
                <a:gdLst>
                  <a:gd name="T0" fmla="*/ 27 w 91"/>
                  <a:gd name="T1" fmla="*/ 109 h 109"/>
                  <a:gd name="T2" fmla="*/ 14 w 91"/>
                  <a:gd name="T3" fmla="*/ 109 h 109"/>
                  <a:gd name="T4" fmla="*/ 0 w 91"/>
                  <a:gd name="T5" fmla="*/ 9 h 109"/>
                  <a:gd name="T6" fmla="*/ 35 w 91"/>
                  <a:gd name="T7" fmla="*/ 5 h 109"/>
                  <a:gd name="T8" fmla="*/ 79 w 91"/>
                  <a:gd name="T9" fmla="*/ 0 h 109"/>
                  <a:gd name="T10" fmla="*/ 91 w 91"/>
                  <a:gd name="T11" fmla="*/ 101 h 109"/>
                  <a:gd name="T12" fmla="*/ 27 w 91"/>
                  <a:gd name="T13" fmla="*/ 109 h 109"/>
                </a:gdLst>
                <a:ahLst/>
                <a:cxnLst>
                  <a:cxn ang="0">
                    <a:pos x="T0" y="T1"/>
                  </a:cxn>
                  <a:cxn ang="0">
                    <a:pos x="T2" y="T3"/>
                  </a:cxn>
                  <a:cxn ang="0">
                    <a:pos x="T4" y="T5"/>
                  </a:cxn>
                  <a:cxn ang="0">
                    <a:pos x="T6" y="T7"/>
                  </a:cxn>
                  <a:cxn ang="0">
                    <a:pos x="T8" y="T9"/>
                  </a:cxn>
                  <a:cxn ang="0">
                    <a:pos x="T10" y="T11"/>
                  </a:cxn>
                  <a:cxn ang="0">
                    <a:pos x="T12" y="T13"/>
                  </a:cxn>
                </a:cxnLst>
                <a:rect l="0" t="0" r="r" b="b"/>
                <a:pathLst>
                  <a:path w="91" h="109">
                    <a:moveTo>
                      <a:pt x="27" y="109"/>
                    </a:moveTo>
                    <a:lnTo>
                      <a:pt x="14" y="109"/>
                    </a:lnTo>
                    <a:lnTo>
                      <a:pt x="0" y="9"/>
                    </a:lnTo>
                    <a:lnTo>
                      <a:pt x="35" y="5"/>
                    </a:lnTo>
                    <a:lnTo>
                      <a:pt x="79" y="0"/>
                    </a:lnTo>
                    <a:lnTo>
                      <a:pt x="91" y="101"/>
                    </a:lnTo>
                    <a:lnTo>
                      <a:pt x="27"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69" name="Freeform 1832"/>
              <p:cNvSpPr>
                <a:spLocks/>
              </p:cNvSpPr>
              <p:nvPr/>
            </p:nvSpPr>
            <p:spPr bwMode="auto">
              <a:xfrm>
                <a:off x="16329" y="12630"/>
                <a:ext cx="113" cy="129"/>
              </a:xfrm>
              <a:custGeom>
                <a:avLst/>
                <a:gdLst>
                  <a:gd name="T0" fmla="*/ 113 w 113"/>
                  <a:gd name="T1" fmla="*/ 117 h 129"/>
                  <a:gd name="T2" fmla="*/ 13 w 113"/>
                  <a:gd name="T3" fmla="*/ 129 h 129"/>
                  <a:gd name="T4" fmla="*/ 8 w 113"/>
                  <a:gd name="T5" fmla="*/ 65 h 129"/>
                  <a:gd name="T6" fmla="*/ 0 w 113"/>
                  <a:gd name="T7" fmla="*/ 8 h 129"/>
                  <a:gd name="T8" fmla="*/ 17 w 113"/>
                  <a:gd name="T9" fmla="*/ 6 h 129"/>
                  <a:gd name="T10" fmla="*/ 84 w 113"/>
                  <a:gd name="T11" fmla="*/ 0 h 129"/>
                  <a:gd name="T12" fmla="*/ 98 w 113"/>
                  <a:gd name="T13" fmla="*/ 100 h 129"/>
                  <a:gd name="T14" fmla="*/ 111 w 113"/>
                  <a:gd name="T15" fmla="*/ 100 h 129"/>
                  <a:gd name="T16" fmla="*/ 113 w 113"/>
                  <a:gd name="T17" fmla="*/ 11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29">
                    <a:moveTo>
                      <a:pt x="113" y="117"/>
                    </a:moveTo>
                    <a:lnTo>
                      <a:pt x="13" y="129"/>
                    </a:lnTo>
                    <a:lnTo>
                      <a:pt x="8" y="65"/>
                    </a:lnTo>
                    <a:lnTo>
                      <a:pt x="0" y="8"/>
                    </a:lnTo>
                    <a:lnTo>
                      <a:pt x="17" y="6"/>
                    </a:lnTo>
                    <a:lnTo>
                      <a:pt x="84" y="0"/>
                    </a:lnTo>
                    <a:lnTo>
                      <a:pt x="98" y="100"/>
                    </a:lnTo>
                    <a:lnTo>
                      <a:pt x="111" y="100"/>
                    </a:lnTo>
                    <a:lnTo>
                      <a:pt x="113"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0" name="Freeform 1833"/>
              <p:cNvSpPr>
                <a:spLocks/>
              </p:cNvSpPr>
              <p:nvPr/>
            </p:nvSpPr>
            <p:spPr bwMode="auto">
              <a:xfrm>
                <a:off x="16763" y="12590"/>
                <a:ext cx="82" cy="144"/>
              </a:xfrm>
              <a:custGeom>
                <a:avLst/>
                <a:gdLst>
                  <a:gd name="T0" fmla="*/ 82 w 82"/>
                  <a:gd name="T1" fmla="*/ 75 h 144"/>
                  <a:gd name="T2" fmla="*/ 79 w 82"/>
                  <a:gd name="T3" fmla="*/ 75 h 144"/>
                  <a:gd name="T4" fmla="*/ 65 w 82"/>
                  <a:gd name="T5" fmla="*/ 90 h 144"/>
                  <a:gd name="T6" fmla="*/ 63 w 82"/>
                  <a:gd name="T7" fmla="*/ 94 h 144"/>
                  <a:gd name="T8" fmla="*/ 69 w 82"/>
                  <a:gd name="T9" fmla="*/ 100 h 144"/>
                  <a:gd name="T10" fmla="*/ 63 w 82"/>
                  <a:gd name="T11" fmla="*/ 107 h 144"/>
                  <a:gd name="T12" fmla="*/ 50 w 82"/>
                  <a:gd name="T13" fmla="*/ 111 h 144"/>
                  <a:gd name="T14" fmla="*/ 46 w 82"/>
                  <a:gd name="T15" fmla="*/ 117 h 144"/>
                  <a:gd name="T16" fmla="*/ 36 w 82"/>
                  <a:gd name="T17" fmla="*/ 121 h 144"/>
                  <a:gd name="T18" fmla="*/ 32 w 82"/>
                  <a:gd name="T19" fmla="*/ 125 h 144"/>
                  <a:gd name="T20" fmla="*/ 25 w 82"/>
                  <a:gd name="T21" fmla="*/ 127 h 144"/>
                  <a:gd name="T22" fmla="*/ 19 w 82"/>
                  <a:gd name="T23" fmla="*/ 138 h 144"/>
                  <a:gd name="T24" fmla="*/ 15 w 82"/>
                  <a:gd name="T25" fmla="*/ 138 h 144"/>
                  <a:gd name="T26" fmla="*/ 6 w 82"/>
                  <a:gd name="T27" fmla="*/ 144 h 144"/>
                  <a:gd name="T28" fmla="*/ 4 w 82"/>
                  <a:gd name="T29" fmla="*/ 140 h 144"/>
                  <a:gd name="T30" fmla="*/ 0 w 82"/>
                  <a:gd name="T31" fmla="*/ 138 h 144"/>
                  <a:gd name="T32" fmla="*/ 4 w 82"/>
                  <a:gd name="T33" fmla="*/ 11 h 144"/>
                  <a:gd name="T34" fmla="*/ 75 w 82"/>
                  <a:gd name="T35" fmla="*/ 0 h 144"/>
                  <a:gd name="T36" fmla="*/ 75 w 82"/>
                  <a:gd name="T37" fmla="*/ 4 h 144"/>
                  <a:gd name="T38" fmla="*/ 82 w 82"/>
                  <a:gd name="T39" fmla="*/ 7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 h="144">
                    <a:moveTo>
                      <a:pt x="82" y="75"/>
                    </a:moveTo>
                    <a:lnTo>
                      <a:pt x="79" y="75"/>
                    </a:lnTo>
                    <a:lnTo>
                      <a:pt x="65" y="90"/>
                    </a:lnTo>
                    <a:lnTo>
                      <a:pt x="63" y="94"/>
                    </a:lnTo>
                    <a:lnTo>
                      <a:pt x="69" y="100"/>
                    </a:lnTo>
                    <a:lnTo>
                      <a:pt x="63" y="107"/>
                    </a:lnTo>
                    <a:lnTo>
                      <a:pt x="50" y="111"/>
                    </a:lnTo>
                    <a:lnTo>
                      <a:pt x="46" y="117"/>
                    </a:lnTo>
                    <a:lnTo>
                      <a:pt x="36" y="121"/>
                    </a:lnTo>
                    <a:lnTo>
                      <a:pt x="32" y="125"/>
                    </a:lnTo>
                    <a:lnTo>
                      <a:pt x="25" y="127"/>
                    </a:lnTo>
                    <a:lnTo>
                      <a:pt x="19" y="138"/>
                    </a:lnTo>
                    <a:lnTo>
                      <a:pt x="15" y="138"/>
                    </a:lnTo>
                    <a:lnTo>
                      <a:pt x="6" y="144"/>
                    </a:lnTo>
                    <a:lnTo>
                      <a:pt x="4" y="140"/>
                    </a:lnTo>
                    <a:lnTo>
                      <a:pt x="0" y="138"/>
                    </a:lnTo>
                    <a:lnTo>
                      <a:pt x="4" y="11"/>
                    </a:lnTo>
                    <a:lnTo>
                      <a:pt x="75" y="0"/>
                    </a:lnTo>
                    <a:lnTo>
                      <a:pt x="75" y="4"/>
                    </a:lnTo>
                    <a:lnTo>
                      <a:pt x="82"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1" name="Freeform 1834"/>
              <p:cNvSpPr>
                <a:spLocks/>
              </p:cNvSpPr>
              <p:nvPr/>
            </p:nvSpPr>
            <p:spPr bwMode="auto">
              <a:xfrm>
                <a:off x="16838" y="12588"/>
                <a:ext cx="40" cy="77"/>
              </a:xfrm>
              <a:custGeom>
                <a:avLst/>
                <a:gdLst>
                  <a:gd name="T0" fmla="*/ 40 w 40"/>
                  <a:gd name="T1" fmla="*/ 71 h 77"/>
                  <a:gd name="T2" fmla="*/ 25 w 40"/>
                  <a:gd name="T3" fmla="*/ 59 h 77"/>
                  <a:gd name="T4" fmla="*/ 13 w 40"/>
                  <a:gd name="T5" fmla="*/ 75 h 77"/>
                  <a:gd name="T6" fmla="*/ 7 w 40"/>
                  <a:gd name="T7" fmla="*/ 77 h 77"/>
                  <a:gd name="T8" fmla="*/ 0 w 40"/>
                  <a:gd name="T9" fmla="*/ 6 h 77"/>
                  <a:gd name="T10" fmla="*/ 38 w 40"/>
                  <a:gd name="T11" fmla="*/ 2 h 77"/>
                  <a:gd name="T12" fmla="*/ 40 w 40"/>
                  <a:gd name="T13" fmla="*/ 0 h 77"/>
                </a:gdLst>
                <a:ahLst/>
                <a:cxnLst>
                  <a:cxn ang="0">
                    <a:pos x="T0" y="T1"/>
                  </a:cxn>
                  <a:cxn ang="0">
                    <a:pos x="T2" y="T3"/>
                  </a:cxn>
                  <a:cxn ang="0">
                    <a:pos x="T4" y="T5"/>
                  </a:cxn>
                  <a:cxn ang="0">
                    <a:pos x="T6" y="T7"/>
                  </a:cxn>
                  <a:cxn ang="0">
                    <a:pos x="T8" y="T9"/>
                  </a:cxn>
                  <a:cxn ang="0">
                    <a:pos x="T10" y="T11"/>
                  </a:cxn>
                  <a:cxn ang="0">
                    <a:pos x="T12" y="T13"/>
                  </a:cxn>
                </a:cxnLst>
                <a:rect l="0" t="0" r="r" b="b"/>
                <a:pathLst>
                  <a:path w="40" h="77">
                    <a:moveTo>
                      <a:pt x="40" y="71"/>
                    </a:moveTo>
                    <a:lnTo>
                      <a:pt x="25" y="59"/>
                    </a:lnTo>
                    <a:lnTo>
                      <a:pt x="13" y="75"/>
                    </a:lnTo>
                    <a:lnTo>
                      <a:pt x="7" y="77"/>
                    </a:lnTo>
                    <a:lnTo>
                      <a:pt x="0" y="6"/>
                    </a:lnTo>
                    <a:lnTo>
                      <a:pt x="38" y="2"/>
                    </a:lnTo>
                    <a:lnTo>
                      <a:pt x="4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2" name="Freeform 1835"/>
              <p:cNvSpPr>
                <a:spLocks/>
              </p:cNvSpPr>
              <p:nvPr/>
            </p:nvSpPr>
            <p:spPr bwMode="auto">
              <a:xfrm>
                <a:off x="13309" y="12766"/>
                <a:ext cx="153" cy="125"/>
              </a:xfrm>
              <a:custGeom>
                <a:avLst/>
                <a:gdLst>
                  <a:gd name="T0" fmla="*/ 0 w 153"/>
                  <a:gd name="T1" fmla="*/ 121 h 125"/>
                  <a:gd name="T2" fmla="*/ 2 w 153"/>
                  <a:gd name="T3" fmla="*/ 31 h 125"/>
                  <a:gd name="T4" fmla="*/ 4 w 153"/>
                  <a:gd name="T5" fmla="*/ 0 h 125"/>
                  <a:gd name="T6" fmla="*/ 153 w 153"/>
                  <a:gd name="T7" fmla="*/ 0 h 125"/>
                  <a:gd name="T8" fmla="*/ 153 w 153"/>
                  <a:gd name="T9" fmla="*/ 66 h 125"/>
                  <a:gd name="T10" fmla="*/ 151 w 153"/>
                  <a:gd name="T11" fmla="*/ 125 h 125"/>
                  <a:gd name="T12" fmla="*/ 0 w 15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53" h="125">
                    <a:moveTo>
                      <a:pt x="0" y="121"/>
                    </a:moveTo>
                    <a:lnTo>
                      <a:pt x="2" y="31"/>
                    </a:lnTo>
                    <a:lnTo>
                      <a:pt x="4" y="0"/>
                    </a:lnTo>
                    <a:lnTo>
                      <a:pt x="153" y="0"/>
                    </a:lnTo>
                    <a:lnTo>
                      <a:pt x="153" y="66"/>
                    </a:lnTo>
                    <a:lnTo>
                      <a:pt x="151" y="125"/>
                    </a:lnTo>
                    <a:lnTo>
                      <a:pt x="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3" name="Freeform 1836"/>
              <p:cNvSpPr>
                <a:spLocks/>
              </p:cNvSpPr>
              <p:nvPr/>
            </p:nvSpPr>
            <p:spPr bwMode="auto">
              <a:xfrm>
                <a:off x="16671" y="12601"/>
                <a:ext cx="96" cy="148"/>
              </a:xfrm>
              <a:custGeom>
                <a:avLst/>
                <a:gdLst>
                  <a:gd name="T0" fmla="*/ 75 w 96"/>
                  <a:gd name="T1" fmla="*/ 141 h 148"/>
                  <a:gd name="T2" fmla="*/ 9 w 96"/>
                  <a:gd name="T3" fmla="*/ 148 h 148"/>
                  <a:gd name="T4" fmla="*/ 0 w 96"/>
                  <a:gd name="T5" fmla="*/ 50 h 148"/>
                  <a:gd name="T6" fmla="*/ 36 w 96"/>
                  <a:gd name="T7" fmla="*/ 20 h 148"/>
                  <a:gd name="T8" fmla="*/ 55 w 96"/>
                  <a:gd name="T9" fmla="*/ 4 h 148"/>
                  <a:gd name="T10" fmla="*/ 96 w 96"/>
                  <a:gd name="T11" fmla="*/ 0 h 148"/>
                  <a:gd name="T12" fmla="*/ 92 w 96"/>
                  <a:gd name="T13" fmla="*/ 127 h 148"/>
                  <a:gd name="T14" fmla="*/ 92 w 96"/>
                  <a:gd name="T15" fmla="*/ 133 h 148"/>
                  <a:gd name="T16" fmla="*/ 75 w 96"/>
                  <a:gd name="T17" fmla="*/ 137 h 148"/>
                  <a:gd name="T18" fmla="*/ 75 w 96"/>
                  <a:gd name="T19" fmla="*/ 14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48">
                    <a:moveTo>
                      <a:pt x="75" y="141"/>
                    </a:moveTo>
                    <a:lnTo>
                      <a:pt x="9" y="148"/>
                    </a:lnTo>
                    <a:lnTo>
                      <a:pt x="0" y="50"/>
                    </a:lnTo>
                    <a:lnTo>
                      <a:pt x="36" y="20"/>
                    </a:lnTo>
                    <a:lnTo>
                      <a:pt x="55" y="4"/>
                    </a:lnTo>
                    <a:lnTo>
                      <a:pt x="96" y="0"/>
                    </a:lnTo>
                    <a:lnTo>
                      <a:pt x="92" y="127"/>
                    </a:lnTo>
                    <a:lnTo>
                      <a:pt x="92" y="133"/>
                    </a:lnTo>
                    <a:lnTo>
                      <a:pt x="75" y="137"/>
                    </a:lnTo>
                    <a:lnTo>
                      <a:pt x="75" y="1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4" name="Freeform 1837"/>
              <p:cNvSpPr>
                <a:spLocks/>
              </p:cNvSpPr>
              <p:nvPr/>
            </p:nvSpPr>
            <p:spPr bwMode="auto">
              <a:xfrm>
                <a:off x="14340" y="12768"/>
                <a:ext cx="167" cy="137"/>
              </a:xfrm>
              <a:custGeom>
                <a:avLst/>
                <a:gdLst>
                  <a:gd name="T0" fmla="*/ 167 w 167"/>
                  <a:gd name="T1" fmla="*/ 127 h 137"/>
                  <a:gd name="T2" fmla="*/ 75 w 167"/>
                  <a:gd name="T3" fmla="*/ 127 h 137"/>
                  <a:gd name="T4" fmla="*/ 75 w 167"/>
                  <a:gd name="T5" fmla="*/ 137 h 137"/>
                  <a:gd name="T6" fmla="*/ 0 w 167"/>
                  <a:gd name="T7" fmla="*/ 137 h 137"/>
                  <a:gd name="T8" fmla="*/ 0 w 167"/>
                  <a:gd name="T9" fmla="*/ 54 h 137"/>
                  <a:gd name="T10" fmla="*/ 11 w 167"/>
                  <a:gd name="T11" fmla="*/ 56 h 137"/>
                  <a:gd name="T12" fmla="*/ 17 w 167"/>
                  <a:gd name="T13" fmla="*/ 52 h 137"/>
                  <a:gd name="T14" fmla="*/ 21 w 167"/>
                  <a:gd name="T15" fmla="*/ 50 h 137"/>
                  <a:gd name="T16" fmla="*/ 17 w 167"/>
                  <a:gd name="T17" fmla="*/ 39 h 137"/>
                  <a:gd name="T18" fmla="*/ 30 w 167"/>
                  <a:gd name="T19" fmla="*/ 31 h 137"/>
                  <a:gd name="T20" fmla="*/ 34 w 167"/>
                  <a:gd name="T21" fmla="*/ 37 h 137"/>
                  <a:gd name="T22" fmla="*/ 29 w 167"/>
                  <a:gd name="T23" fmla="*/ 50 h 137"/>
                  <a:gd name="T24" fmla="*/ 34 w 167"/>
                  <a:gd name="T25" fmla="*/ 52 h 137"/>
                  <a:gd name="T26" fmla="*/ 42 w 167"/>
                  <a:gd name="T27" fmla="*/ 50 h 137"/>
                  <a:gd name="T28" fmla="*/ 48 w 167"/>
                  <a:gd name="T29" fmla="*/ 41 h 137"/>
                  <a:gd name="T30" fmla="*/ 54 w 167"/>
                  <a:gd name="T31" fmla="*/ 39 h 137"/>
                  <a:gd name="T32" fmla="*/ 67 w 167"/>
                  <a:gd name="T33" fmla="*/ 29 h 137"/>
                  <a:gd name="T34" fmla="*/ 92 w 167"/>
                  <a:gd name="T35" fmla="*/ 31 h 137"/>
                  <a:gd name="T36" fmla="*/ 105 w 167"/>
                  <a:gd name="T37" fmla="*/ 27 h 137"/>
                  <a:gd name="T38" fmla="*/ 117 w 167"/>
                  <a:gd name="T39" fmla="*/ 20 h 137"/>
                  <a:gd name="T40" fmla="*/ 121 w 167"/>
                  <a:gd name="T41" fmla="*/ 16 h 137"/>
                  <a:gd name="T42" fmla="*/ 126 w 167"/>
                  <a:gd name="T43" fmla="*/ 14 h 137"/>
                  <a:gd name="T44" fmla="*/ 138 w 167"/>
                  <a:gd name="T45" fmla="*/ 18 h 137"/>
                  <a:gd name="T46" fmla="*/ 146 w 167"/>
                  <a:gd name="T47" fmla="*/ 23 h 137"/>
                  <a:gd name="T48" fmla="*/ 161 w 167"/>
                  <a:gd name="T49" fmla="*/ 23 h 137"/>
                  <a:gd name="T50" fmla="*/ 165 w 167"/>
                  <a:gd name="T51" fmla="*/ 20 h 137"/>
                  <a:gd name="T52" fmla="*/ 163 w 167"/>
                  <a:gd name="T53" fmla="*/ 6 h 137"/>
                  <a:gd name="T54" fmla="*/ 167 w 167"/>
                  <a:gd name="T55" fmla="*/ 0 h 137"/>
                  <a:gd name="T56" fmla="*/ 167 w 167"/>
                  <a:gd name="T57" fmla="*/ 121 h 137"/>
                  <a:gd name="T58" fmla="*/ 167 w 167"/>
                  <a:gd name="T59" fmla="*/ 1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137">
                    <a:moveTo>
                      <a:pt x="167" y="127"/>
                    </a:moveTo>
                    <a:lnTo>
                      <a:pt x="75" y="127"/>
                    </a:lnTo>
                    <a:lnTo>
                      <a:pt x="75" y="137"/>
                    </a:lnTo>
                    <a:lnTo>
                      <a:pt x="0" y="137"/>
                    </a:lnTo>
                    <a:lnTo>
                      <a:pt x="0" y="54"/>
                    </a:lnTo>
                    <a:lnTo>
                      <a:pt x="11" y="56"/>
                    </a:lnTo>
                    <a:lnTo>
                      <a:pt x="17" y="52"/>
                    </a:lnTo>
                    <a:lnTo>
                      <a:pt x="21" y="50"/>
                    </a:lnTo>
                    <a:lnTo>
                      <a:pt x="17" y="39"/>
                    </a:lnTo>
                    <a:lnTo>
                      <a:pt x="30" y="31"/>
                    </a:lnTo>
                    <a:lnTo>
                      <a:pt x="34" y="37"/>
                    </a:lnTo>
                    <a:lnTo>
                      <a:pt x="29" y="50"/>
                    </a:lnTo>
                    <a:lnTo>
                      <a:pt x="34" y="52"/>
                    </a:lnTo>
                    <a:lnTo>
                      <a:pt x="42" y="50"/>
                    </a:lnTo>
                    <a:lnTo>
                      <a:pt x="48" y="41"/>
                    </a:lnTo>
                    <a:lnTo>
                      <a:pt x="54" y="39"/>
                    </a:lnTo>
                    <a:lnTo>
                      <a:pt x="67" y="29"/>
                    </a:lnTo>
                    <a:lnTo>
                      <a:pt x="92" y="31"/>
                    </a:lnTo>
                    <a:lnTo>
                      <a:pt x="105" y="27"/>
                    </a:lnTo>
                    <a:lnTo>
                      <a:pt x="117" y="20"/>
                    </a:lnTo>
                    <a:lnTo>
                      <a:pt x="121" y="16"/>
                    </a:lnTo>
                    <a:lnTo>
                      <a:pt x="126" y="14"/>
                    </a:lnTo>
                    <a:lnTo>
                      <a:pt x="138" y="18"/>
                    </a:lnTo>
                    <a:lnTo>
                      <a:pt x="146" y="23"/>
                    </a:lnTo>
                    <a:lnTo>
                      <a:pt x="161" y="23"/>
                    </a:lnTo>
                    <a:lnTo>
                      <a:pt x="165" y="20"/>
                    </a:lnTo>
                    <a:lnTo>
                      <a:pt x="163" y="6"/>
                    </a:lnTo>
                    <a:lnTo>
                      <a:pt x="167" y="0"/>
                    </a:lnTo>
                    <a:lnTo>
                      <a:pt x="167" y="121"/>
                    </a:lnTo>
                    <a:lnTo>
                      <a:pt x="16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5" name="Freeform 1838"/>
              <p:cNvSpPr>
                <a:spLocks/>
              </p:cNvSpPr>
              <p:nvPr/>
            </p:nvSpPr>
            <p:spPr bwMode="auto">
              <a:xfrm>
                <a:off x="16075" y="12678"/>
                <a:ext cx="121" cy="133"/>
              </a:xfrm>
              <a:custGeom>
                <a:avLst/>
                <a:gdLst>
                  <a:gd name="T0" fmla="*/ 121 w 121"/>
                  <a:gd name="T1" fmla="*/ 123 h 133"/>
                  <a:gd name="T2" fmla="*/ 121 w 121"/>
                  <a:gd name="T3" fmla="*/ 125 h 133"/>
                  <a:gd name="T4" fmla="*/ 45 w 121"/>
                  <a:gd name="T5" fmla="*/ 133 h 133"/>
                  <a:gd name="T6" fmla="*/ 47 w 121"/>
                  <a:gd name="T7" fmla="*/ 121 h 133"/>
                  <a:gd name="T8" fmla="*/ 45 w 121"/>
                  <a:gd name="T9" fmla="*/ 112 h 133"/>
                  <a:gd name="T10" fmla="*/ 39 w 121"/>
                  <a:gd name="T11" fmla="*/ 106 h 133"/>
                  <a:gd name="T12" fmla="*/ 27 w 121"/>
                  <a:gd name="T13" fmla="*/ 102 h 133"/>
                  <a:gd name="T14" fmla="*/ 29 w 121"/>
                  <a:gd name="T15" fmla="*/ 100 h 133"/>
                  <a:gd name="T16" fmla="*/ 27 w 121"/>
                  <a:gd name="T17" fmla="*/ 77 h 133"/>
                  <a:gd name="T18" fmla="*/ 20 w 121"/>
                  <a:gd name="T19" fmla="*/ 69 h 133"/>
                  <a:gd name="T20" fmla="*/ 14 w 121"/>
                  <a:gd name="T21" fmla="*/ 69 h 133"/>
                  <a:gd name="T22" fmla="*/ 14 w 121"/>
                  <a:gd name="T23" fmla="*/ 64 h 133"/>
                  <a:gd name="T24" fmla="*/ 4 w 121"/>
                  <a:gd name="T25" fmla="*/ 62 h 133"/>
                  <a:gd name="T26" fmla="*/ 4 w 121"/>
                  <a:gd name="T27" fmla="*/ 56 h 133"/>
                  <a:gd name="T28" fmla="*/ 0 w 121"/>
                  <a:gd name="T29" fmla="*/ 50 h 133"/>
                  <a:gd name="T30" fmla="*/ 8 w 121"/>
                  <a:gd name="T31" fmla="*/ 42 h 133"/>
                  <a:gd name="T32" fmla="*/ 16 w 121"/>
                  <a:gd name="T33" fmla="*/ 31 h 133"/>
                  <a:gd name="T34" fmla="*/ 20 w 121"/>
                  <a:gd name="T35" fmla="*/ 29 h 133"/>
                  <a:gd name="T36" fmla="*/ 22 w 121"/>
                  <a:gd name="T37" fmla="*/ 25 h 133"/>
                  <a:gd name="T38" fmla="*/ 22 w 121"/>
                  <a:gd name="T39" fmla="*/ 12 h 133"/>
                  <a:gd name="T40" fmla="*/ 16 w 121"/>
                  <a:gd name="T41" fmla="*/ 10 h 133"/>
                  <a:gd name="T42" fmla="*/ 110 w 121"/>
                  <a:gd name="T43" fmla="*/ 0 h 133"/>
                  <a:gd name="T44" fmla="*/ 112 w 121"/>
                  <a:gd name="T45" fmla="*/ 33 h 133"/>
                  <a:gd name="T46" fmla="*/ 121 w 121"/>
                  <a:gd name="T47" fmla="*/ 12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1" h="133">
                    <a:moveTo>
                      <a:pt x="121" y="123"/>
                    </a:moveTo>
                    <a:lnTo>
                      <a:pt x="121" y="125"/>
                    </a:lnTo>
                    <a:lnTo>
                      <a:pt x="45" y="133"/>
                    </a:lnTo>
                    <a:lnTo>
                      <a:pt x="47" y="121"/>
                    </a:lnTo>
                    <a:lnTo>
                      <a:pt x="45" y="112"/>
                    </a:lnTo>
                    <a:lnTo>
                      <a:pt x="39" y="106"/>
                    </a:lnTo>
                    <a:lnTo>
                      <a:pt x="27" y="102"/>
                    </a:lnTo>
                    <a:lnTo>
                      <a:pt x="29" y="100"/>
                    </a:lnTo>
                    <a:lnTo>
                      <a:pt x="27" y="77"/>
                    </a:lnTo>
                    <a:lnTo>
                      <a:pt x="20" y="69"/>
                    </a:lnTo>
                    <a:lnTo>
                      <a:pt x="14" y="69"/>
                    </a:lnTo>
                    <a:lnTo>
                      <a:pt x="14" y="64"/>
                    </a:lnTo>
                    <a:lnTo>
                      <a:pt x="4" y="62"/>
                    </a:lnTo>
                    <a:lnTo>
                      <a:pt x="4" y="56"/>
                    </a:lnTo>
                    <a:lnTo>
                      <a:pt x="0" y="50"/>
                    </a:lnTo>
                    <a:lnTo>
                      <a:pt x="8" y="42"/>
                    </a:lnTo>
                    <a:lnTo>
                      <a:pt x="16" y="31"/>
                    </a:lnTo>
                    <a:lnTo>
                      <a:pt x="20" y="29"/>
                    </a:lnTo>
                    <a:lnTo>
                      <a:pt x="22" y="25"/>
                    </a:lnTo>
                    <a:lnTo>
                      <a:pt x="22" y="12"/>
                    </a:lnTo>
                    <a:lnTo>
                      <a:pt x="16" y="10"/>
                    </a:lnTo>
                    <a:lnTo>
                      <a:pt x="110" y="0"/>
                    </a:lnTo>
                    <a:lnTo>
                      <a:pt x="112" y="33"/>
                    </a:lnTo>
                    <a:lnTo>
                      <a:pt x="12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6" name="Freeform 1839"/>
              <p:cNvSpPr>
                <a:spLocks/>
              </p:cNvSpPr>
              <p:nvPr/>
            </p:nvSpPr>
            <p:spPr bwMode="auto">
              <a:xfrm>
                <a:off x="15284" y="12738"/>
                <a:ext cx="127" cy="121"/>
              </a:xfrm>
              <a:custGeom>
                <a:avLst/>
                <a:gdLst>
                  <a:gd name="T0" fmla="*/ 127 w 127"/>
                  <a:gd name="T1" fmla="*/ 92 h 121"/>
                  <a:gd name="T2" fmla="*/ 93 w 127"/>
                  <a:gd name="T3" fmla="*/ 94 h 121"/>
                  <a:gd name="T4" fmla="*/ 94 w 127"/>
                  <a:gd name="T5" fmla="*/ 121 h 121"/>
                  <a:gd name="T6" fmla="*/ 83 w 127"/>
                  <a:gd name="T7" fmla="*/ 121 h 121"/>
                  <a:gd name="T8" fmla="*/ 58 w 127"/>
                  <a:gd name="T9" fmla="*/ 109 h 121"/>
                  <a:gd name="T10" fmla="*/ 43 w 127"/>
                  <a:gd name="T11" fmla="*/ 111 h 121"/>
                  <a:gd name="T12" fmla="*/ 37 w 127"/>
                  <a:gd name="T13" fmla="*/ 109 h 121"/>
                  <a:gd name="T14" fmla="*/ 25 w 127"/>
                  <a:gd name="T15" fmla="*/ 113 h 121"/>
                  <a:gd name="T16" fmla="*/ 20 w 127"/>
                  <a:gd name="T17" fmla="*/ 109 h 121"/>
                  <a:gd name="T18" fmla="*/ 12 w 127"/>
                  <a:gd name="T19" fmla="*/ 96 h 121"/>
                  <a:gd name="T20" fmla="*/ 12 w 127"/>
                  <a:gd name="T21" fmla="*/ 86 h 121"/>
                  <a:gd name="T22" fmla="*/ 0 w 127"/>
                  <a:gd name="T23" fmla="*/ 61 h 121"/>
                  <a:gd name="T24" fmla="*/ 2 w 127"/>
                  <a:gd name="T25" fmla="*/ 57 h 121"/>
                  <a:gd name="T26" fmla="*/ 8 w 127"/>
                  <a:gd name="T27" fmla="*/ 42 h 121"/>
                  <a:gd name="T28" fmla="*/ 6 w 127"/>
                  <a:gd name="T29" fmla="*/ 36 h 121"/>
                  <a:gd name="T30" fmla="*/ 12 w 127"/>
                  <a:gd name="T31" fmla="*/ 32 h 121"/>
                  <a:gd name="T32" fmla="*/ 23 w 127"/>
                  <a:gd name="T33" fmla="*/ 32 h 121"/>
                  <a:gd name="T34" fmla="*/ 29 w 127"/>
                  <a:gd name="T35" fmla="*/ 40 h 121"/>
                  <a:gd name="T36" fmla="*/ 31 w 127"/>
                  <a:gd name="T37" fmla="*/ 34 h 121"/>
                  <a:gd name="T38" fmla="*/ 79 w 127"/>
                  <a:gd name="T39" fmla="*/ 32 h 121"/>
                  <a:gd name="T40" fmla="*/ 77 w 127"/>
                  <a:gd name="T41" fmla="*/ 15 h 121"/>
                  <a:gd name="T42" fmla="*/ 108 w 127"/>
                  <a:gd name="T43" fmla="*/ 13 h 121"/>
                  <a:gd name="T44" fmla="*/ 108 w 127"/>
                  <a:gd name="T45" fmla="*/ 4 h 121"/>
                  <a:gd name="T46" fmla="*/ 121 w 127"/>
                  <a:gd name="T47" fmla="*/ 0 h 121"/>
                  <a:gd name="T48" fmla="*/ 127 w 127"/>
                  <a:gd name="T49"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 h="121">
                    <a:moveTo>
                      <a:pt x="127" y="92"/>
                    </a:moveTo>
                    <a:lnTo>
                      <a:pt x="93" y="94"/>
                    </a:lnTo>
                    <a:lnTo>
                      <a:pt x="94" y="121"/>
                    </a:lnTo>
                    <a:lnTo>
                      <a:pt x="83" y="121"/>
                    </a:lnTo>
                    <a:lnTo>
                      <a:pt x="58" y="109"/>
                    </a:lnTo>
                    <a:lnTo>
                      <a:pt x="43" y="111"/>
                    </a:lnTo>
                    <a:lnTo>
                      <a:pt x="37" y="109"/>
                    </a:lnTo>
                    <a:lnTo>
                      <a:pt x="25" y="113"/>
                    </a:lnTo>
                    <a:lnTo>
                      <a:pt x="20" y="109"/>
                    </a:lnTo>
                    <a:lnTo>
                      <a:pt x="12" y="96"/>
                    </a:lnTo>
                    <a:lnTo>
                      <a:pt x="12" y="86"/>
                    </a:lnTo>
                    <a:lnTo>
                      <a:pt x="0" y="61"/>
                    </a:lnTo>
                    <a:lnTo>
                      <a:pt x="2" y="57"/>
                    </a:lnTo>
                    <a:lnTo>
                      <a:pt x="8" y="42"/>
                    </a:lnTo>
                    <a:lnTo>
                      <a:pt x="6" y="36"/>
                    </a:lnTo>
                    <a:lnTo>
                      <a:pt x="12" y="32"/>
                    </a:lnTo>
                    <a:lnTo>
                      <a:pt x="23" y="32"/>
                    </a:lnTo>
                    <a:lnTo>
                      <a:pt x="29" y="40"/>
                    </a:lnTo>
                    <a:lnTo>
                      <a:pt x="31" y="34"/>
                    </a:lnTo>
                    <a:lnTo>
                      <a:pt x="79" y="32"/>
                    </a:lnTo>
                    <a:lnTo>
                      <a:pt x="77" y="15"/>
                    </a:lnTo>
                    <a:lnTo>
                      <a:pt x="108" y="13"/>
                    </a:lnTo>
                    <a:lnTo>
                      <a:pt x="108" y="4"/>
                    </a:lnTo>
                    <a:lnTo>
                      <a:pt x="121" y="0"/>
                    </a:lnTo>
                    <a:lnTo>
                      <a:pt x="127"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7" name="Freeform 1840"/>
              <p:cNvSpPr>
                <a:spLocks/>
              </p:cNvSpPr>
              <p:nvPr/>
            </p:nvSpPr>
            <p:spPr bwMode="auto">
              <a:xfrm>
                <a:off x="10659" y="12605"/>
                <a:ext cx="384" cy="400"/>
              </a:xfrm>
              <a:custGeom>
                <a:avLst/>
                <a:gdLst>
                  <a:gd name="T0" fmla="*/ 167 w 384"/>
                  <a:gd name="T1" fmla="*/ 400 h 400"/>
                  <a:gd name="T2" fmla="*/ 14 w 384"/>
                  <a:gd name="T3" fmla="*/ 382 h 400"/>
                  <a:gd name="T4" fmla="*/ 12 w 384"/>
                  <a:gd name="T5" fmla="*/ 352 h 400"/>
                  <a:gd name="T6" fmla="*/ 0 w 384"/>
                  <a:gd name="T7" fmla="*/ 325 h 400"/>
                  <a:gd name="T8" fmla="*/ 38 w 384"/>
                  <a:gd name="T9" fmla="*/ 330 h 400"/>
                  <a:gd name="T10" fmla="*/ 54 w 384"/>
                  <a:gd name="T11" fmla="*/ 204 h 400"/>
                  <a:gd name="T12" fmla="*/ 77 w 384"/>
                  <a:gd name="T13" fmla="*/ 12 h 400"/>
                  <a:gd name="T14" fmla="*/ 81 w 384"/>
                  <a:gd name="T15" fmla="*/ 8 h 400"/>
                  <a:gd name="T16" fmla="*/ 92 w 384"/>
                  <a:gd name="T17" fmla="*/ 6 h 400"/>
                  <a:gd name="T18" fmla="*/ 98 w 384"/>
                  <a:gd name="T19" fmla="*/ 0 h 400"/>
                  <a:gd name="T20" fmla="*/ 106 w 384"/>
                  <a:gd name="T21" fmla="*/ 0 h 400"/>
                  <a:gd name="T22" fmla="*/ 110 w 384"/>
                  <a:gd name="T23" fmla="*/ 8 h 400"/>
                  <a:gd name="T24" fmla="*/ 110 w 384"/>
                  <a:gd name="T25" fmla="*/ 23 h 400"/>
                  <a:gd name="T26" fmla="*/ 127 w 384"/>
                  <a:gd name="T27" fmla="*/ 37 h 400"/>
                  <a:gd name="T28" fmla="*/ 133 w 384"/>
                  <a:gd name="T29" fmla="*/ 50 h 400"/>
                  <a:gd name="T30" fmla="*/ 188 w 384"/>
                  <a:gd name="T31" fmla="*/ 58 h 400"/>
                  <a:gd name="T32" fmla="*/ 194 w 384"/>
                  <a:gd name="T33" fmla="*/ 60 h 400"/>
                  <a:gd name="T34" fmla="*/ 206 w 384"/>
                  <a:gd name="T35" fmla="*/ 79 h 400"/>
                  <a:gd name="T36" fmla="*/ 204 w 384"/>
                  <a:gd name="T37" fmla="*/ 90 h 400"/>
                  <a:gd name="T38" fmla="*/ 225 w 384"/>
                  <a:gd name="T39" fmla="*/ 106 h 400"/>
                  <a:gd name="T40" fmla="*/ 230 w 384"/>
                  <a:gd name="T41" fmla="*/ 108 h 400"/>
                  <a:gd name="T42" fmla="*/ 238 w 384"/>
                  <a:gd name="T43" fmla="*/ 106 h 400"/>
                  <a:gd name="T44" fmla="*/ 250 w 384"/>
                  <a:gd name="T45" fmla="*/ 115 h 400"/>
                  <a:gd name="T46" fmla="*/ 257 w 384"/>
                  <a:gd name="T47" fmla="*/ 115 h 400"/>
                  <a:gd name="T48" fmla="*/ 263 w 384"/>
                  <a:gd name="T49" fmla="*/ 112 h 400"/>
                  <a:gd name="T50" fmla="*/ 267 w 384"/>
                  <a:gd name="T51" fmla="*/ 104 h 400"/>
                  <a:gd name="T52" fmla="*/ 273 w 384"/>
                  <a:gd name="T53" fmla="*/ 100 h 400"/>
                  <a:gd name="T54" fmla="*/ 273 w 384"/>
                  <a:gd name="T55" fmla="*/ 96 h 400"/>
                  <a:gd name="T56" fmla="*/ 286 w 384"/>
                  <a:gd name="T57" fmla="*/ 92 h 400"/>
                  <a:gd name="T58" fmla="*/ 298 w 384"/>
                  <a:gd name="T59" fmla="*/ 98 h 400"/>
                  <a:gd name="T60" fmla="*/ 303 w 384"/>
                  <a:gd name="T61" fmla="*/ 110 h 400"/>
                  <a:gd name="T62" fmla="*/ 309 w 384"/>
                  <a:gd name="T63" fmla="*/ 115 h 400"/>
                  <a:gd name="T64" fmla="*/ 321 w 384"/>
                  <a:gd name="T65" fmla="*/ 119 h 400"/>
                  <a:gd name="T66" fmla="*/ 328 w 384"/>
                  <a:gd name="T67" fmla="*/ 131 h 400"/>
                  <a:gd name="T68" fmla="*/ 330 w 384"/>
                  <a:gd name="T69" fmla="*/ 140 h 400"/>
                  <a:gd name="T70" fmla="*/ 340 w 384"/>
                  <a:gd name="T71" fmla="*/ 148 h 400"/>
                  <a:gd name="T72" fmla="*/ 353 w 384"/>
                  <a:gd name="T73" fmla="*/ 150 h 400"/>
                  <a:gd name="T74" fmla="*/ 380 w 384"/>
                  <a:gd name="T75" fmla="*/ 158 h 400"/>
                  <a:gd name="T76" fmla="*/ 376 w 384"/>
                  <a:gd name="T77" fmla="*/ 167 h 400"/>
                  <a:gd name="T78" fmla="*/ 365 w 384"/>
                  <a:gd name="T79" fmla="*/ 177 h 400"/>
                  <a:gd name="T80" fmla="*/ 361 w 384"/>
                  <a:gd name="T81" fmla="*/ 185 h 400"/>
                  <a:gd name="T82" fmla="*/ 351 w 384"/>
                  <a:gd name="T83" fmla="*/ 185 h 400"/>
                  <a:gd name="T84" fmla="*/ 346 w 384"/>
                  <a:gd name="T85" fmla="*/ 217 h 400"/>
                  <a:gd name="T86" fmla="*/ 340 w 384"/>
                  <a:gd name="T87" fmla="*/ 223 h 400"/>
                  <a:gd name="T88" fmla="*/ 340 w 384"/>
                  <a:gd name="T89" fmla="*/ 227 h 400"/>
                  <a:gd name="T90" fmla="*/ 344 w 384"/>
                  <a:gd name="T91" fmla="*/ 242 h 400"/>
                  <a:gd name="T92" fmla="*/ 353 w 384"/>
                  <a:gd name="T93" fmla="*/ 250 h 400"/>
                  <a:gd name="T94" fmla="*/ 361 w 384"/>
                  <a:gd name="T95" fmla="*/ 263 h 400"/>
                  <a:gd name="T96" fmla="*/ 357 w 384"/>
                  <a:gd name="T97" fmla="*/ 284 h 400"/>
                  <a:gd name="T98" fmla="*/ 359 w 384"/>
                  <a:gd name="T99" fmla="*/ 294 h 400"/>
                  <a:gd name="T100" fmla="*/ 371 w 384"/>
                  <a:gd name="T101" fmla="*/ 302 h 400"/>
                  <a:gd name="T102" fmla="*/ 374 w 384"/>
                  <a:gd name="T103" fmla="*/ 305 h 400"/>
                  <a:gd name="T104" fmla="*/ 382 w 384"/>
                  <a:gd name="T105" fmla="*/ 309 h 400"/>
                  <a:gd name="T106" fmla="*/ 384 w 384"/>
                  <a:gd name="T107" fmla="*/ 325 h 400"/>
                  <a:gd name="T108" fmla="*/ 384 w 384"/>
                  <a:gd name="T109" fmla="*/ 327 h 400"/>
                  <a:gd name="T110" fmla="*/ 179 w 384"/>
                  <a:gd name="T111" fmla="*/ 305 h 400"/>
                  <a:gd name="T112" fmla="*/ 167 w 384"/>
                  <a:gd name="T113" fmla="*/ 40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4" h="400">
                    <a:moveTo>
                      <a:pt x="167" y="400"/>
                    </a:moveTo>
                    <a:lnTo>
                      <a:pt x="14" y="382"/>
                    </a:lnTo>
                    <a:lnTo>
                      <a:pt x="12" y="352"/>
                    </a:lnTo>
                    <a:lnTo>
                      <a:pt x="0" y="325"/>
                    </a:lnTo>
                    <a:lnTo>
                      <a:pt x="38" y="330"/>
                    </a:lnTo>
                    <a:lnTo>
                      <a:pt x="54" y="204"/>
                    </a:lnTo>
                    <a:lnTo>
                      <a:pt x="77" y="12"/>
                    </a:lnTo>
                    <a:lnTo>
                      <a:pt x="81" y="8"/>
                    </a:lnTo>
                    <a:lnTo>
                      <a:pt x="92" y="6"/>
                    </a:lnTo>
                    <a:lnTo>
                      <a:pt x="98" y="0"/>
                    </a:lnTo>
                    <a:lnTo>
                      <a:pt x="106" y="0"/>
                    </a:lnTo>
                    <a:lnTo>
                      <a:pt x="110" y="8"/>
                    </a:lnTo>
                    <a:lnTo>
                      <a:pt x="110" y="23"/>
                    </a:lnTo>
                    <a:lnTo>
                      <a:pt x="127" y="37"/>
                    </a:lnTo>
                    <a:lnTo>
                      <a:pt x="133" y="50"/>
                    </a:lnTo>
                    <a:lnTo>
                      <a:pt x="188" y="58"/>
                    </a:lnTo>
                    <a:lnTo>
                      <a:pt x="194" y="60"/>
                    </a:lnTo>
                    <a:lnTo>
                      <a:pt x="206" y="79"/>
                    </a:lnTo>
                    <a:lnTo>
                      <a:pt x="204" y="90"/>
                    </a:lnTo>
                    <a:lnTo>
                      <a:pt x="225" y="106"/>
                    </a:lnTo>
                    <a:lnTo>
                      <a:pt x="230" y="108"/>
                    </a:lnTo>
                    <a:lnTo>
                      <a:pt x="238" y="106"/>
                    </a:lnTo>
                    <a:lnTo>
                      <a:pt x="250" y="115"/>
                    </a:lnTo>
                    <a:lnTo>
                      <a:pt x="257" y="115"/>
                    </a:lnTo>
                    <a:lnTo>
                      <a:pt x="263" y="112"/>
                    </a:lnTo>
                    <a:lnTo>
                      <a:pt x="267" y="104"/>
                    </a:lnTo>
                    <a:lnTo>
                      <a:pt x="273" y="100"/>
                    </a:lnTo>
                    <a:lnTo>
                      <a:pt x="273" y="96"/>
                    </a:lnTo>
                    <a:lnTo>
                      <a:pt x="286" y="92"/>
                    </a:lnTo>
                    <a:lnTo>
                      <a:pt x="298" y="98"/>
                    </a:lnTo>
                    <a:lnTo>
                      <a:pt x="303" y="110"/>
                    </a:lnTo>
                    <a:lnTo>
                      <a:pt x="309" y="115"/>
                    </a:lnTo>
                    <a:lnTo>
                      <a:pt x="321" y="119"/>
                    </a:lnTo>
                    <a:lnTo>
                      <a:pt x="328" y="131"/>
                    </a:lnTo>
                    <a:lnTo>
                      <a:pt x="330" y="140"/>
                    </a:lnTo>
                    <a:lnTo>
                      <a:pt x="340" y="148"/>
                    </a:lnTo>
                    <a:lnTo>
                      <a:pt x="353" y="150"/>
                    </a:lnTo>
                    <a:lnTo>
                      <a:pt x="380" y="158"/>
                    </a:lnTo>
                    <a:lnTo>
                      <a:pt x="376" y="167"/>
                    </a:lnTo>
                    <a:lnTo>
                      <a:pt x="365" y="177"/>
                    </a:lnTo>
                    <a:lnTo>
                      <a:pt x="361" y="185"/>
                    </a:lnTo>
                    <a:lnTo>
                      <a:pt x="351" y="185"/>
                    </a:lnTo>
                    <a:lnTo>
                      <a:pt x="346" y="217"/>
                    </a:lnTo>
                    <a:lnTo>
                      <a:pt x="340" y="223"/>
                    </a:lnTo>
                    <a:lnTo>
                      <a:pt x="340" y="227"/>
                    </a:lnTo>
                    <a:lnTo>
                      <a:pt x="344" y="242"/>
                    </a:lnTo>
                    <a:lnTo>
                      <a:pt x="353" y="250"/>
                    </a:lnTo>
                    <a:lnTo>
                      <a:pt x="361" y="263"/>
                    </a:lnTo>
                    <a:lnTo>
                      <a:pt x="357" y="284"/>
                    </a:lnTo>
                    <a:lnTo>
                      <a:pt x="359" y="294"/>
                    </a:lnTo>
                    <a:lnTo>
                      <a:pt x="371" y="302"/>
                    </a:lnTo>
                    <a:lnTo>
                      <a:pt x="374" y="305"/>
                    </a:lnTo>
                    <a:lnTo>
                      <a:pt x="382" y="309"/>
                    </a:lnTo>
                    <a:lnTo>
                      <a:pt x="384" y="325"/>
                    </a:lnTo>
                    <a:lnTo>
                      <a:pt x="384" y="327"/>
                    </a:lnTo>
                    <a:lnTo>
                      <a:pt x="179" y="305"/>
                    </a:lnTo>
                    <a:lnTo>
                      <a:pt x="167" y="4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8" name="Freeform 1841"/>
              <p:cNvSpPr>
                <a:spLocks/>
              </p:cNvSpPr>
              <p:nvPr/>
            </p:nvSpPr>
            <p:spPr bwMode="auto">
              <a:xfrm>
                <a:off x="14758" y="12770"/>
                <a:ext cx="123" cy="215"/>
              </a:xfrm>
              <a:custGeom>
                <a:avLst/>
                <a:gdLst>
                  <a:gd name="T0" fmla="*/ 50 w 123"/>
                  <a:gd name="T1" fmla="*/ 183 h 215"/>
                  <a:gd name="T2" fmla="*/ 46 w 123"/>
                  <a:gd name="T3" fmla="*/ 175 h 215"/>
                  <a:gd name="T4" fmla="*/ 50 w 123"/>
                  <a:gd name="T5" fmla="*/ 164 h 215"/>
                  <a:gd name="T6" fmla="*/ 50 w 123"/>
                  <a:gd name="T7" fmla="*/ 156 h 215"/>
                  <a:gd name="T8" fmla="*/ 39 w 123"/>
                  <a:gd name="T9" fmla="*/ 152 h 215"/>
                  <a:gd name="T10" fmla="*/ 27 w 123"/>
                  <a:gd name="T11" fmla="*/ 139 h 215"/>
                  <a:gd name="T12" fmla="*/ 20 w 123"/>
                  <a:gd name="T13" fmla="*/ 119 h 215"/>
                  <a:gd name="T14" fmla="*/ 0 w 123"/>
                  <a:gd name="T15" fmla="*/ 102 h 215"/>
                  <a:gd name="T16" fmla="*/ 0 w 123"/>
                  <a:gd name="T17" fmla="*/ 91 h 215"/>
                  <a:gd name="T18" fmla="*/ 33 w 123"/>
                  <a:gd name="T19" fmla="*/ 2 h 215"/>
                  <a:gd name="T20" fmla="*/ 66 w 123"/>
                  <a:gd name="T21" fmla="*/ 0 h 215"/>
                  <a:gd name="T22" fmla="*/ 121 w 123"/>
                  <a:gd name="T23" fmla="*/ 0 h 215"/>
                  <a:gd name="T24" fmla="*/ 123 w 123"/>
                  <a:gd name="T25" fmla="*/ 64 h 215"/>
                  <a:gd name="T26" fmla="*/ 116 w 123"/>
                  <a:gd name="T27" fmla="*/ 66 h 215"/>
                  <a:gd name="T28" fmla="*/ 114 w 123"/>
                  <a:gd name="T29" fmla="*/ 112 h 215"/>
                  <a:gd name="T30" fmla="*/ 110 w 123"/>
                  <a:gd name="T31" fmla="*/ 123 h 215"/>
                  <a:gd name="T32" fmla="*/ 114 w 123"/>
                  <a:gd name="T33" fmla="*/ 127 h 215"/>
                  <a:gd name="T34" fmla="*/ 112 w 123"/>
                  <a:gd name="T35" fmla="*/ 133 h 215"/>
                  <a:gd name="T36" fmla="*/ 117 w 123"/>
                  <a:gd name="T37" fmla="*/ 152 h 215"/>
                  <a:gd name="T38" fmla="*/ 108 w 123"/>
                  <a:gd name="T39" fmla="*/ 181 h 215"/>
                  <a:gd name="T40" fmla="*/ 98 w 123"/>
                  <a:gd name="T41" fmla="*/ 188 h 215"/>
                  <a:gd name="T42" fmla="*/ 98 w 123"/>
                  <a:gd name="T43" fmla="*/ 194 h 215"/>
                  <a:gd name="T44" fmla="*/ 104 w 123"/>
                  <a:gd name="T45" fmla="*/ 200 h 215"/>
                  <a:gd name="T46" fmla="*/ 106 w 123"/>
                  <a:gd name="T47" fmla="*/ 208 h 215"/>
                  <a:gd name="T48" fmla="*/ 100 w 123"/>
                  <a:gd name="T49" fmla="*/ 215 h 215"/>
                  <a:gd name="T50" fmla="*/ 87 w 123"/>
                  <a:gd name="T51" fmla="*/ 211 h 215"/>
                  <a:gd name="T52" fmla="*/ 79 w 123"/>
                  <a:gd name="T53" fmla="*/ 206 h 215"/>
                  <a:gd name="T54" fmla="*/ 62 w 123"/>
                  <a:gd name="T55" fmla="*/ 204 h 215"/>
                  <a:gd name="T56" fmla="*/ 64 w 123"/>
                  <a:gd name="T57" fmla="*/ 188 h 215"/>
                  <a:gd name="T58" fmla="*/ 50 w 123"/>
                  <a:gd name="T59" fmla="*/ 18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215">
                    <a:moveTo>
                      <a:pt x="50" y="183"/>
                    </a:moveTo>
                    <a:lnTo>
                      <a:pt x="46" y="175"/>
                    </a:lnTo>
                    <a:lnTo>
                      <a:pt x="50" y="164"/>
                    </a:lnTo>
                    <a:lnTo>
                      <a:pt x="50" y="156"/>
                    </a:lnTo>
                    <a:lnTo>
                      <a:pt x="39" y="152"/>
                    </a:lnTo>
                    <a:lnTo>
                      <a:pt x="27" y="139"/>
                    </a:lnTo>
                    <a:lnTo>
                      <a:pt x="20" y="119"/>
                    </a:lnTo>
                    <a:lnTo>
                      <a:pt x="0" y="102"/>
                    </a:lnTo>
                    <a:lnTo>
                      <a:pt x="0" y="91"/>
                    </a:lnTo>
                    <a:lnTo>
                      <a:pt x="33" y="2"/>
                    </a:lnTo>
                    <a:lnTo>
                      <a:pt x="66" y="0"/>
                    </a:lnTo>
                    <a:lnTo>
                      <a:pt x="121" y="0"/>
                    </a:lnTo>
                    <a:lnTo>
                      <a:pt x="123" y="64"/>
                    </a:lnTo>
                    <a:lnTo>
                      <a:pt x="116" y="66"/>
                    </a:lnTo>
                    <a:lnTo>
                      <a:pt x="114" y="112"/>
                    </a:lnTo>
                    <a:lnTo>
                      <a:pt x="110" y="123"/>
                    </a:lnTo>
                    <a:lnTo>
                      <a:pt x="114" y="127"/>
                    </a:lnTo>
                    <a:lnTo>
                      <a:pt x="112" y="133"/>
                    </a:lnTo>
                    <a:lnTo>
                      <a:pt x="117" y="152"/>
                    </a:lnTo>
                    <a:lnTo>
                      <a:pt x="108" y="181"/>
                    </a:lnTo>
                    <a:lnTo>
                      <a:pt x="98" y="188"/>
                    </a:lnTo>
                    <a:lnTo>
                      <a:pt x="98" y="194"/>
                    </a:lnTo>
                    <a:lnTo>
                      <a:pt x="104" y="200"/>
                    </a:lnTo>
                    <a:lnTo>
                      <a:pt x="106" y="208"/>
                    </a:lnTo>
                    <a:lnTo>
                      <a:pt x="100" y="215"/>
                    </a:lnTo>
                    <a:lnTo>
                      <a:pt x="87" y="211"/>
                    </a:lnTo>
                    <a:lnTo>
                      <a:pt x="79" y="206"/>
                    </a:lnTo>
                    <a:lnTo>
                      <a:pt x="62" y="204"/>
                    </a:lnTo>
                    <a:lnTo>
                      <a:pt x="64" y="188"/>
                    </a:lnTo>
                    <a:lnTo>
                      <a:pt x="5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79" name="Freeform 1842"/>
              <p:cNvSpPr>
                <a:spLocks/>
              </p:cNvSpPr>
              <p:nvPr/>
            </p:nvSpPr>
            <p:spPr bwMode="auto">
              <a:xfrm>
                <a:off x="14205" y="12791"/>
                <a:ext cx="135" cy="143"/>
              </a:xfrm>
              <a:custGeom>
                <a:avLst/>
                <a:gdLst>
                  <a:gd name="T0" fmla="*/ 0 w 135"/>
                  <a:gd name="T1" fmla="*/ 143 h 143"/>
                  <a:gd name="T2" fmla="*/ 0 w 135"/>
                  <a:gd name="T3" fmla="*/ 68 h 143"/>
                  <a:gd name="T4" fmla="*/ 0 w 135"/>
                  <a:gd name="T5" fmla="*/ 45 h 143"/>
                  <a:gd name="T6" fmla="*/ 10 w 135"/>
                  <a:gd name="T7" fmla="*/ 41 h 143"/>
                  <a:gd name="T8" fmla="*/ 25 w 135"/>
                  <a:gd name="T9" fmla="*/ 31 h 143"/>
                  <a:gd name="T10" fmla="*/ 33 w 135"/>
                  <a:gd name="T11" fmla="*/ 33 h 143"/>
                  <a:gd name="T12" fmla="*/ 43 w 135"/>
                  <a:gd name="T13" fmla="*/ 39 h 143"/>
                  <a:gd name="T14" fmla="*/ 54 w 135"/>
                  <a:gd name="T15" fmla="*/ 27 h 143"/>
                  <a:gd name="T16" fmla="*/ 52 w 135"/>
                  <a:gd name="T17" fmla="*/ 14 h 143"/>
                  <a:gd name="T18" fmla="*/ 58 w 135"/>
                  <a:gd name="T19" fmla="*/ 16 h 143"/>
                  <a:gd name="T20" fmla="*/ 66 w 135"/>
                  <a:gd name="T21" fmla="*/ 25 h 143"/>
                  <a:gd name="T22" fmla="*/ 83 w 135"/>
                  <a:gd name="T23" fmla="*/ 0 h 143"/>
                  <a:gd name="T24" fmla="*/ 96 w 135"/>
                  <a:gd name="T25" fmla="*/ 0 h 143"/>
                  <a:gd name="T26" fmla="*/ 106 w 135"/>
                  <a:gd name="T27" fmla="*/ 10 h 143"/>
                  <a:gd name="T28" fmla="*/ 112 w 135"/>
                  <a:gd name="T29" fmla="*/ 6 h 143"/>
                  <a:gd name="T30" fmla="*/ 117 w 135"/>
                  <a:gd name="T31" fmla="*/ 10 h 143"/>
                  <a:gd name="T32" fmla="*/ 114 w 135"/>
                  <a:gd name="T33" fmla="*/ 18 h 143"/>
                  <a:gd name="T34" fmla="*/ 125 w 135"/>
                  <a:gd name="T35" fmla="*/ 20 h 143"/>
                  <a:gd name="T36" fmla="*/ 135 w 135"/>
                  <a:gd name="T37" fmla="*/ 31 h 143"/>
                  <a:gd name="T38" fmla="*/ 135 w 135"/>
                  <a:gd name="T39" fmla="*/ 114 h 143"/>
                  <a:gd name="T40" fmla="*/ 133 w 135"/>
                  <a:gd name="T41" fmla="*/ 143 h 143"/>
                  <a:gd name="T42" fmla="*/ 0 w 135"/>
                  <a:gd name="T43"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5" h="143">
                    <a:moveTo>
                      <a:pt x="0" y="143"/>
                    </a:moveTo>
                    <a:lnTo>
                      <a:pt x="0" y="68"/>
                    </a:lnTo>
                    <a:lnTo>
                      <a:pt x="0" y="45"/>
                    </a:lnTo>
                    <a:lnTo>
                      <a:pt x="10" y="41"/>
                    </a:lnTo>
                    <a:lnTo>
                      <a:pt x="25" y="31"/>
                    </a:lnTo>
                    <a:lnTo>
                      <a:pt x="33" y="33"/>
                    </a:lnTo>
                    <a:lnTo>
                      <a:pt x="43" y="39"/>
                    </a:lnTo>
                    <a:lnTo>
                      <a:pt x="54" y="27"/>
                    </a:lnTo>
                    <a:lnTo>
                      <a:pt x="52" y="14"/>
                    </a:lnTo>
                    <a:lnTo>
                      <a:pt x="58" y="16"/>
                    </a:lnTo>
                    <a:lnTo>
                      <a:pt x="66" y="25"/>
                    </a:lnTo>
                    <a:lnTo>
                      <a:pt x="83" y="0"/>
                    </a:lnTo>
                    <a:lnTo>
                      <a:pt x="96" y="0"/>
                    </a:lnTo>
                    <a:lnTo>
                      <a:pt x="106" y="10"/>
                    </a:lnTo>
                    <a:lnTo>
                      <a:pt x="112" y="6"/>
                    </a:lnTo>
                    <a:lnTo>
                      <a:pt x="117" y="10"/>
                    </a:lnTo>
                    <a:lnTo>
                      <a:pt x="114" y="18"/>
                    </a:lnTo>
                    <a:lnTo>
                      <a:pt x="125" y="20"/>
                    </a:lnTo>
                    <a:lnTo>
                      <a:pt x="135" y="31"/>
                    </a:lnTo>
                    <a:lnTo>
                      <a:pt x="135" y="114"/>
                    </a:lnTo>
                    <a:lnTo>
                      <a:pt x="133" y="143"/>
                    </a:lnTo>
                    <a:lnTo>
                      <a:pt x="0" y="1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0" name="Freeform 1843"/>
              <p:cNvSpPr>
                <a:spLocks/>
              </p:cNvSpPr>
              <p:nvPr/>
            </p:nvSpPr>
            <p:spPr bwMode="auto">
              <a:xfrm>
                <a:off x="15108" y="12759"/>
                <a:ext cx="165" cy="130"/>
              </a:xfrm>
              <a:custGeom>
                <a:avLst/>
                <a:gdLst>
                  <a:gd name="T0" fmla="*/ 86 w 165"/>
                  <a:gd name="T1" fmla="*/ 128 h 130"/>
                  <a:gd name="T2" fmla="*/ 46 w 165"/>
                  <a:gd name="T3" fmla="*/ 130 h 130"/>
                  <a:gd name="T4" fmla="*/ 44 w 165"/>
                  <a:gd name="T5" fmla="*/ 109 h 130"/>
                  <a:gd name="T6" fmla="*/ 21 w 165"/>
                  <a:gd name="T7" fmla="*/ 109 h 130"/>
                  <a:gd name="T8" fmla="*/ 21 w 165"/>
                  <a:gd name="T9" fmla="*/ 88 h 130"/>
                  <a:gd name="T10" fmla="*/ 2 w 165"/>
                  <a:gd name="T11" fmla="*/ 88 h 130"/>
                  <a:gd name="T12" fmla="*/ 0 w 165"/>
                  <a:gd name="T13" fmla="*/ 36 h 130"/>
                  <a:gd name="T14" fmla="*/ 19 w 165"/>
                  <a:gd name="T15" fmla="*/ 36 h 130"/>
                  <a:gd name="T16" fmla="*/ 19 w 165"/>
                  <a:gd name="T17" fmla="*/ 6 h 130"/>
                  <a:gd name="T18" fmla="*/ 142 w 165"/>
                  <a:gd name="T19" fmla="*/ 0 h 130"/>
                  <a:gd name="T20" fmla="*/ 146 w 165"/>
                  <a:gd name="T21" fmla="*/ 9 h 130"/>
                  <a:gd name="T22" fmla="*/ 148 w 165"/>
                  <a:gd name="T23" fmla="*/ 29 h 130"/>
                  <a:gd name="T24" fmla="*/ 155 w 165"/>
                  <a:gd name="T25" fmla="*/ 46 h 130"/>
                  <a:gd name="T26" fmla="*/ 151 w 165"/>
                  <a:gd name="T27" fmla="*/ 59 h 130"/>
                  <a:gd name="T28" fmla="*/ 153 w 165"/>
                  <a:gd name="T29" fmla="*/ 65 h 130"/>
                  <a:gd name="T30" fmla="*/ 165 w 165"/>
                  <a:gd name="T31" fmla="*/ 102 h 130"/>
                  <a:gd name="T32" fmla="*/ 157 w 165"/>
                  <a:gd name="T33" fmla="*/ 103 h 130"/>
                  <a:gd name="T34" fmla="*/ 157 w 165"/>
                  <a:gd name="T35" fmla="*/ 107 h 130"/>
                  <a:gd name="T36" fmla="*/ 153 w 165"/>
                  <a:gd name="T37" fmla="*/ 107 h 130"/>
                  <a:gd name="T38" fmla="*/ 155 w 165"/>
                  <a:gd name="T39" fmla="*/ 111 h 130"/>
                  <a:gd name="T40" fmla="*/ 148 w 165"/>
                  <a:gd name="T41" fmla="*/ 109 h 130"/>
                  <a:gd name="T42" fmla="*/ 148 w 165"/>
                  <a:gd name="T43" fmla="*/ 103 h 130"/>
                  <a:gd name="T44" fmla="*/ 132 w 165"/>
                  <a:gd name="T45" fmla="*/ 107 h 130"/>
                  <a:gd name="T46" fmla="*/ 128 w 165"/>
                  <a:gd name="T47" fmla="*/ 111 h 130"/>
                  <a:gd name="T48" fmla="*/ 126 w 165"/>
                  <a:gd name="T49" fmla="*/ 123 h 130"/>
                  <a:gd name="T50" fmla="*/ 109 w 165"/>
                  <a:gd name="T51" fmla="*/ 121 h 130"/>
                  <a:gd name="T52" fmla="*/ 92 w 165"/>
                  <a:gd name="T53" fmla="*/ 123 h 130"/>
                  <a:gd name="T54" fmla="*/ 88 w 165"/>
                  <a:gd name="T55" fmla="*/ 121 h 130"/>
                  <a:gd name="T56" fmla="*/ 86 w 165"/>
                  <a:gd name="T57"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65" h="130">
                    <a:moveTo>
                      <a:pt x="86" y="128"/>
                    </a:moveTo>
                    <a:lnTo>
                      <a:pt x="46" y="130"/>
                    </a:lnTo>
                    <a:lnTo>
                      <a:pt x="44" y="109"/>
                    </a:lnTo>
                    <a:lnTo>
                      <a:pt x="21" y="109"/>
                    </a:lnTo>
                    <a:lnTo>
                      <a:pt x="21" y="88"/>
                    </a:lnTo>
                    <a:lnTo>
                      <a:pt x="2" y="88"/>
                    </a:lnTo>
                    <a:lnTo>
                      <a:pt x="0" y="36"/>
                    </a:lnTo>
                    <a:lnTo>
                      <a:pt x="19" y="36"/>
                    </a:lnTo>
                    <a:lnTo>
                      <a:pt x="19" y="6"/>
                    </a:lnTo>
                    <a:lnTo>
                      <a:pt x="142" y="0"/>
                    </a:lnTo>
                    <a:lnTo>
                      <a:pt x="146" y="9"/>
                    </a:lnTo>
                    <a:lnTo>
                      <a:pt x="148" y="29"/>
                    </a:lnTo>
                    <a:lnTo>
                      <a:pt x="155" y="46"/>
                    </a:lnTo>
                    <a:lnTo>
                      <a:pt x="151" y="59"/>
                    </a:lnTo>
                    <a:lnTo>
                      <a:pt x="153" y="65"/>
                    </a:lnTo>
                    <a:lnTo>
                      <a:pt x="165" y="102"/>
                    </a:lnTo>
                    <a:lnTo>
                      <a:pt x="157" y="103"/>
                    </a:lnTo>
                    <a:lnTo>
                      <a:pt x="157" y="107"/>
                    </a:lnTo>
                    <a:lnTo>
                      <a:pt x="153" y="107"/>
                    </a:lnTo>
                    <a:lnTo>
                      <a:pt x="155" y="111"/>
                    </a:lnTo>
                    <a:lnTo>
                      <a:pt x="148" y="109"/>
                    </a:lnTo>
                    <a:lnTo>
                      <a:pt x="148" y="103"/>
                    </a:lnTo>
                    <a:lnTo>
                      <a:pt x="132" y="107"/>
                    </a:lnTo>
                    <a:lnTo>
                      <a:pt x="128" y="111"/>
                    </a:lnTo>
                    <a:lnTo>
                      <a:pt x="126" y="123"/>
                    </a:lnTo>
                    <a:lnTo>
                      <a:pt x="109" y="121"/>
                    </a:lnTo>
                    <a:lnTo>
                      <a:pt x="92" y="123"/>
                    </a:lnTo>
                    <a:lnTo>
                      <a:pt x="88" y="121"/>
                    </a:lnTo>
                    <a:lnTo>
                      <a:pt x="86"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1" name="Freeform 1844"/>
              <p:cNvSpPr>
                <a:spLocks/>
              </p:cNvSpPr>
              <p:nvPr/>
            </p:nvSpPr>
            <p:spPr bwMode="auto">
              <a:xfrm>
                <a:off x="15647" y="12728"/>
                <a:ext cx="160" cy="177"/>
              </a:xfrm>
              <a:custGeom>
                <a:avLst/>
                <a:gdLst>
                  <a:gd name="T0" fmla="*/ 4 w 160"/>
                  <a:gd name="T1" fmla="*/ 77 h 177"/>
                  <a:gd name="T2" fmla="*/ 0 w 160"/>
                  <a:gd name="T3" fmla="*/ 10 h 177"/>
                  <a:gd name="T4" fmla="*/ 31 w 160"/>
                  <a:gd name="T5" fmla="*/ 6 h 177"/>
                  <a:gd name="T6" fmla="*/ 121 w 160"/>
                  <a:gd name="T7" fmla="*/ 0 h 177"/>
                  <a:gd name="T8" fmla="*/ 129 w 160"/>
                  <a:gd name="T9" fmla="*/ 106 h 177"/>
                  <a:gd name="T10" fmla="*/ 158 w 160"/>
                  <a:gd name="T11" fmla="*/ 104 h 177"/>
                  <a:gd name="T12" fmla="*/ 160 w 160"/>
                  <a:gd name="T13" fmla="*/ 134 h 177"/>
                  <a:gd name="T14" fmla="*/ 41 w 160"/>
                  <a:gd name="T15" fmla="*/ 144 h 177"/>
                  <a:gd name="T16" fmla="*/ 43 w 160"/>
                  <a:gd name="T17" fmla="*/ 175 h 177"/>
                  <a:gd name="T18" fmla="*/ 10 w 160"/>
                  <a:gd name="T19" fmla="*/ 177 h 177"/>
                  <a:gd name="T20" fmla="*/ 4 w 160"/>
                  <a:gd name="T21" fmla="*/ 83 h 177"/>
                  <a:gd name="T22" fmla="*/ 6 w 160"/>
                  <a:gd name="T23" fmla="*/ 83 h 177"/>
                  <a:gd name="T24" fmla="*/ 4 w 160"/>
                  <a:gd name="T25" fmla="*/ 7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 h="177">
                    <a:moveTo>
                      <a:pt x="4" y="77"/>
                    </a:moveTo>
                    <a:lnTo>
                      <a:pt x="0" y="10"/>
                    </a:lnTo>
                    <a:lnTo>
                      <a:pt x="31" y="6"/>
                    </a:lnTo>
                    <a:lnTo>
                      <a:pt x="121" y="0"/>
                    </a:lnTo>
                    <a:lnTo>
                      <a:pt x="129" y="106"/>
                    </a:lnTo>
                    <a:lnTo>
                      <a:pt x="158" y="104"/>
                    </a:lnTo>
                    <a:lnTo>
                      <a:pt x="160" y="134"/>
                    </a:lnTo>
                    <a:lnTo>
                      <a:pt x="41" y="144"/>
                    </a:lnTo>
                    <a:lnTo>
                      <a:pt x="43" y="175"/>
                    </a:lnTo>
                    <a:lnTo>
                      <a:pt x="10" y="177"/>
                    </a:lnTo>
                    <a:lnTo>
                      <a:pt x="4" y="83"/>
                    </a:lnTo>
                    <a:lnTo>
                      <a:pt x="6" y="83"/>
                    </a:lnTo>
                    <a:lnTo>
                      <a:pt x="4"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2" name="Freeform 1845"/>
              <p:cNvSpPr>
                <a:spLocks/>
              </p:cNvSpPr>
              <p:nvPr/>
            </p:nvSpPr>
            <p:spPr bwMode="auto">
              <a:xfrm>
                <a:off x="13570" y="12801"/>
                <a:ext cx="127" cy="125"/>
              </a:xfrm>
              <a:custGeom>
                <a:avLst/>
                <a:gdLst>
                  <a:gd name="T0" fmla="*/ 19 w 127"/>
                  <a:gd name="T1" fmla="*/ 125 h 125"/>
                  <a:gd name="T2" fmla="*/ 9 w 127"/>
                  <a:gd name="T3" fmla="*/ 125 h 125"/>
                  <a:gd name="T4" fmla="*/ 9 w 127"/>
                  <a:gd name="T5" fmla="*/ 86 h 125"/>
                  <a:gd name="T6" fmla="*/ 0 w 127"/>
                  <a:gd name="T7" fmla="*/ 90 h 125"/>
                  <a:gd name="T8" fmla="*/ 2 w 127"/>
                  <a:gd name="T9" fmla="*/ 31 h 125"/>
                  <a:gd name="T10" fmla="*/ 4 w 127"/>
                  <a:gd name="T11" fmla="*/ 0 h 125"/>
                  <a:gd name="T12" fmla="*/ 32 w 127"/>
                  <a:gd name="T13" fmla="*/ 0 h 125"/>
                  <a:gd name="T14" fmla="*/ 32 w 127"/>
                  <a:gd name="T15" fmla="*/ 46 h 125"/>
                  <a:gd name="T16" fmla="*/ 57 w 127"/>
                  <a:gd name="T17" fmla="*/ 46 h 125"/>
                  <a:gd name="T18" fmla="*/ 59 w 127"/>
                  <a:gd name="T19" fmla="*/ 50 h 125"/>
                  <a:gd name="T20" fmla="*/ 71 w 127"/>
                  <a:gd name="T21" fmla="*/ 46 h 125"/>
                  <a:gd name="T22" fmla="*/ 71 w 127"/>
                  <a:gd name="T23" fmla="*/ 52 h 125"/>
                  <a:gd name="T24" fmla="*/ 127 w 127"/>
                  <a:gd name="T25" fmla="*/ 54 h 125"/>
                  <a:gd name="T26" fmla="*/ 127 w 127"/>
                  <a:gd name="T27" fmla="*/ 63 h 125"/>
                  <a:gd name="T28" fmla="*/ 127 w 127"/>
                  <a:gd name="T29" fmla="*/ 125 h 125"/>
                  <a:gd name="T30" fmla="*/ 19 w 127"/>
                  <a:gd name="T3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25">
                    <a:moveTo>
                      <a:pt x="19" y="125"/>
                    </a:moveTo>
                    <a:lnTo>
                      <a:pt x="9" y="125"/>
                    </a:lnTo>
                    <a:lnTo>
                      <a:pt x="9" y="86"/>
                    </a:lnTo>
                    <a:lnTo>
                      <a:pt x="0" y="90"/>
                    </a:lnTo>
                    <a:lnTo>
                      <a:pt x="2" y="31"/>
                    </a:lnTo>
                    <a:lnTo>
                      <a:pt x="4" y="0"/>
                    </a:lnTo>
                    <a:lnTo>
                      <a:pt x="32" y="0"/>
                    </a:lnTo>
                    <a:lnTo>
                      <a:pt x="32" y="46"/>
                    </a:lnTo>
                    <a:lnTo>
                      <a:pt x="57" y="46"/>
                    </a:lnTo>
                    <a:lnTo>
                      <a:pt x="59" y="50"/>
                    </a:lnTo>
                    <a:lnTo>
                      <a:pt x="71" y="46"/>
                    </a:lnTo>
                    <a:lnTo>
                      <a:pt x="71" y="52"/>
                    </a:lnTo>
                    <a:lnTo>
                      <a:pt x="127" y="54"/>
                    </a:lnTo>
                    <a:lnTo>
                      <a:pt x="127" y="63"/>
                    </a:lnTo>
                    <a:lnTo>
                      <a:pt x="127" y="125"/>
                    </a:lnTo>
                    <a:lnTo>
                      <a:pt x="19"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3" name="Freeform 1846"/>
              <p:cNvSpPr>
                <a:spLocks/>
              </p:cNvSpPr>
              <p:nvPr/>
            </p:nvSpPr>
            <p:spPr bwMode="auto">
              <a:xfrm>
                <a:off x="13821" y="12801"/>
                <a:ext cx="146" cy="125"/>
              </a:xfrm>
              <a:custGeom>
                <a:avLst/>
                <a:gdLst>
                  <a:gd name="T0" fmla="*/ 25 w 146"/>
                  <a:gd name="T1" fmla="*/ 125 h 125"/>
                  <a:gd name="T2" fmla="*/ 25 w 146"/>
                  <a:gd name="T3" fmla="*/ 46 h 125"/>
                  <a:gd name="T4" fmla="*/ 16 w 146"/>
                  <a:gd name="T5" fmla="*/ 38 h 125"/>
                  <a:gd name="T6" fmla="*/ 12 w 146"/>
                  <a:gd name="T7" fmla="*/ 37 h 125"/>
                  <a:gd name="T8" fmla="*/ 10 w 146"/>
                  <a:gd name="T9" fmla="*/ 33 h 125"/>
                  <a:gd name="T10" fmla="*/ 4 w 146"/>
                  <a:gd name="T11" fmla="*/ 37 h 125"/>
                  <a:gd name="T12" fmla="*/ 0 w 146"/>
                  <a:gd name="T13" fmla="*/ 35 h 125"/>
                  <a:gd name="T14" fmla="*/ 0 w 146"/>
                  <a:gd name="T15" fmla="*/ 2 h 125"/>
                  <a:gd name="T16" fmla="*/ 121 w 146"/>
                  <a:gd name="T17" fmla="*/ 0 h 125"/>
                  <a:gd name="T18" fmla="*/ 121 w 146"/>
                  <a:gd name="T19" fmla="*/ 27 h 125"/>
                  <a:gd name="T20" fmla="*/ 117 w 146"/>
                  <a:gd name="T21" fmla="*/ 44 h 125"/>
                  <a:gd name="T22" fmla="*/ 119 w 146"/>
                  <a:gd name="T23" fmla="*/ 56 h 125"/>
                  <a:gd name="T24" fmla="*/ 133 w 146"/>
                  <a:gd name="T25" fmla="*/ 54 h 125"/>
                  <a:gd name="T26" fmla="*/ 144 w 146"/>
                  <a:gd name="T27" fmla="*/ 58 h 125"/>
                  <a:gd name="T28" fmla="*/ 146 w 146"/>
                  <a:gd name="T29" fmla="*/ 125 h 125"/>
                  <a:gd name="T30" fmla="*/ 25 w 146"/>
                  <a:gd name="T3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25">
                    <a:moveTo>
                      <a:pt x="25" y="125"/>
                    </a:moveTo>
                    <a:lnTo>
                      <a:pt x="25" y="46"/>
                    </a:lnTo>
                    <a:lnTo>
                      <a:pt x="16" y="38"/>
                    </a:lnTo>
                    <a:lnTo>
                      <a:pt x="12" y="37"/>
                    </a:lnTo>
                    <a:lnTo>
                      <a:pt x="10" y="33"/>
                    </a:lnTo>
                    <a:lnTo>
                      <a:pt x="4" y="37"/>
                    </a:lnTo>
                    <a:lnTo>
                      <a:pt x="0" y="35"/>
                    </a:lnTo>
                    <a:lnTo>
                      <a:pt x="0" y="2"/>
                    </a:lnTo>
                    <a:lnTo>
                      <a:pt x="121" y="0"/>
                    </a:lnTo>
                    <a:lnTo>
                      <a:pt x="121" y="27"/>
                    </a:lnTo>
                    <a:lnTo>
                      <a:pt x="117" y="44"/>
                    </a:lnTo>
                    <a:lnTo>
                      <a:pt x="119" y="56"/>
                    </a:lnTo>
                    <a:lnTo>
                      <a:pt x="133" y="54"/>
                    </a:lnTo>
                    <a:lnTo>
                      <a:pt x="144" y="58"/>
                    </a:lnTo>
                    <a:lnTo>
                      <a:pt x="146" y="125"/>
                    </a:lnTo>
                    <a:lnTo>
                      <a:pt x="25"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4" name="Freeform 1847"/>
              <p:cNvSpPr>
                <a:spLocks/>
              </p:cNvSpPr>
              <p:nvPr/>
            </p:nvSpPr>
            <p:spPr bwMode="auto">
              <a:xfrm>
                <a:off x="15768" y="12722"/>
                <a:ext cx="129" cy="112"/>
              </a:xfrm>
              <a:custGeom>
                <a:avLst/>
                <a:gdLst>
                  <a:gd name="T0" fmla="*/ 129 w 129"/>
                  <a:gd name="T1" fmla="*/ 104 h 112"/>
                  <a:gd name="T2" fmla="*/ 37 w 129"/>
                  <a:gd name="T3" fmla="*/ 110 h 112"/>
                  <a:gd name="T4" fmla="*/ 8 w 129"/>
                  <a:gd name="T5" fmla="*/ 112 h 112"/>
                  <a:gd name="T6" fmla="*/ 0 w 129"/>
                  <a:gd name="T7" fmla="*/ 6 h 112"/>
                  <a:gd name="T8" fmla="*/ 90 w 129"/>
                  <a:gd name="T9" fmla="*/ 0 h 112"/>
                  <a:gd name="T10" fmla="*/ 92 w 129"/>
                  <a:gd name="T11" fmla="*/ 14 h 112"/>
                  <a:gd name="T12" fmla="*/ 121 w 129"/>
                  <a:gd name="T13" fmla="*/ 12 h 112"/>
                  <a:gd name="T14" fmla="*/ 129 w 129"/>
                  <a:gd name="T15" fmla="*/ 104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12">
                    <a:moveTo>
                      <a:pt x="129" y="104"/>
                    </a:moveTo>
                    <a:lnTo>
                      <a:pt x="37" y="110"/>
                    </a:lnTo>
                    <a:lnTo>
                      <a:pt x="8" y="112"/>
                    </a:lnTo>
                    <a:lnTo>
                      <a:pt x="0" y="6"/>
                    </a:lnTo>
                    <a:lnTo>
                      <a:pt x="90" y="0"/>
                    </a:lnTo>
                    <a:lnTo>
                      <a:pt x="92" y="14"/>
                    </a:lnTo>
                    <a:lnTo>
                      <a:pt x="121" y="12"/>
                    </a:lnTo>
                    <a:lnTo>
                      <a:pt x="129"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5" name="Freeform 1848"/>
              <p:cNvSpPr>
                <a:spLocks/>
              </p:cNvSpPr>
              <p:nvPr/>
            </p:nvSpPr>
            <p:spPr bwMode="auto">
              <a:xfrm>
                <a:off x="13157" y="12795"/>
                <a:ext cx="154" cy="127"/>
              </a:xfrm>
              <a:custGeom>
                <a:avLst/>
                <a:gdLst>
                  <a:gd name="T0" fmla="*/ 152 w 154"/>
                  <a:gd name="T1" fmla="*/ 127 h 127"/>
                  <a:gd name="T2" fmla="*/ 0 w 154"/>
                  <a:gd name="T3" fmla="*/ 125 h 127"/>
                  <a:gd name="T4" fmla="*/ 2 w 154"/>
                  <a:gd name="T5" fmla="*/ 31 h 127"/>
                  <a:gd name="T6" fmla="*/ 0 w 154"/>
                  <a:gd name="T7" fmla="*/ 29 h 127"/>
                  <a:gd name="T8" fmla="*/ 2 w 154"/>
                  <a:gd name="T9" fmla="*/ 0 h 127"/>
                  <a:gd name="T10" fmla="*/ 154 w 154"/>
                  <a:gd name="T11" fmla="*/ 2 h 127"/>
                  <a:gd name="T12" fmla="*/ 152 w 154"/>
                  <a:gd name="T13" fmla="*/ 92 h 127"/>
                  <a:gd name="T14" fmla="*/ 152 w 154"/>
                  <a:gd name="T15" fmla="*/ 127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7">
                    <a:moveTo>
                      <a:pt x="152" y="127"/>
                    </a:moveTo>
                    <a:lnTo>
                      <a:pt x="0" y="125"/>
                    </a:lnTo>
                    <a:lnTo>
                      <a:pt x="2" y="31"/>
                    </a:lnTo>
                    <a:lnTo>
                      <a:pt x="0" y="29"/>
                    </a:lnTo>
                    <a:lnTo>
                      <a:pt x="2" y="0"/>
                    </a:lnTo>
                    <a:lnTo>
                      <a:pt x="154" y="2"/>
                    </a:lnTo>
                    <a:lnTo>
                      <a:pt x="152" y="92"/>
                    </a:lnTo>
                    <a:lnTo>
                      <a:pt x="152"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6" name="Freeform 1849"/>
              <p:cNvSpPr>
                <a:spLocks/>
              </p:cNvSpPr>
              <p:nvPr/>
            </p:nvSpPr>
            <p:spPr bwMode="auto">
              <a:xfrm>
                <a:off x="10477" y="12617"/>
                <a:ext cx="259" cy="192"/>
              </a:xfrm>
              <a:custGeom>
                <a:avLst/>
                <a:gdLst>
                  <a:gd name="T0" fmla="*/ 0 w 259"/>
                  <a:gd name="T1" fmla="*/ 159 h 192"/>
                  <a:gd name="T2" fmla="*/ 9 w 259"/>
                  <a:gd name="T3" fmla="*/ 101 h 192"/>
                  <a:gd name="T4" fmla="*/ 55 w 259"/>
                  <a:gd name="T5" fmla="*/ 90 h 192"/>
                  <a:gd name="T6" fmla="*/ 69 w 259"/>
                  <a:gd name="T7" fmla="*/ 86 h 192"/>
                  <a:gd name="T8" fmla="*/ 76 w 259"/>
                  <a:gd name="T9" fmla="*/ 77 h 192"/>
                  <a:gd name="T10" fmla="*/ 84 w 259"/>
                  <a:gd name="T11" fmla="*/ 75 h 192"/>
                  <a:gd name="T12" fmla="*/ 96 w 259"/>
                  <a:gd name="T13" fmla="*/ 57 h 192"/>
                  <a:gd name="T14" fmla="*/ 124 w 259"/>
                  <a:gd name="T15" fmla="*/ 40 h 192"/>
                  <a:gd name="T16" fmla="*/ 161 w 259"/>
                  <a:gd name="T17" fmla="*/ 34 h 192"/>
                  <a:gd name="T18" fmla="*/ 169 w 259"/>
                  <a:gd name="T19" fmla="*/ 36 h 192"/>
                  <a:gd name="T20" fmla="*/ 184 w 259"/>
                  <a:gd name="T21" fmla="*/ 48 h 192"/>
                  <a:gd name="T22" fmla="*/ 196 w 259"/>
                  <a:gd name="T23" fmla="*/ 38 h 192"/>
                  <a:gd name="T24" fmla="*/ 205 w 259"/>
                  <a:gd name="T25" fmla="*/ 36 h 192"/>
                  <a:gd name="T26" fmla="*/ 205 w 259"/>
                  <a:gd name="T27" fmla="*/ 32 h 192"/>
                  <a:gd name="T28" fmla="*/ 209 w 259"/>
                  <a:gd name="T29" fmla="*/ 32 h 192"/>
                  <a:gd name="T30" fmla="*/ 215 w 259"/>
                  <a:gd name="T31" fmla="*/ 25 h 192"/>
                  <a:gd name="T32" fmla="*/ 224 w 259"/>
                  <a:gd name="T33" fmla="*/ 17 h 192"/>
                  <a:gd name="T34" fmla="*/ 230 w 259"/>
                  <a:gd name="T35" fmla="*/ 17 h 192"/>
                  <a:gd name="T36" fmla="*/ 236 w 259"/>
                  <a:gd name="T37" fmla="*/ 13 h 192"/>
                  <a:gd name="T38" fmla="*/ 247 w 259"/>
                  <a:gd name="T39" fmla="*/ 11 h 192"/>
                  <a:gd name="T40" fmla="*/ 251 w 259"/>
                  <a:gd name="T41" fmla="*/ 4 h 192"/>
                  <a:gd name="T42" fmla="*/ 259 w 259"/>
                  <a:gd name="T43" fmla="*/ 0 h 192"/>
                  <a:gd name="T44" fmla="*/ 236 w 259"/>
                  <a:gd name="T45" fmla="*/ 192 h 192"/>
                  <a:gd name="T46" fmla="*/ 0 w 259"/>
                  <a:gd name="T47" fmla="*/ 15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192">
                    <a:moveTo>
                      <a:pt x="0" y="159"/>
                    </a:moveTo>
                    <a:lnTo>
                      <a:pt x="9" y="101"/>
                    </a:lnTo>
                    <a:lnTo>
                      <a:pt x="55" y="90"/>
                    </a:lnTo>
                    <a:lnTo>
                      <a:pt x="69" y="86"/>
                    </a:lnTo>
                    <a:lnTo>
                      <a:pt x="76" y="77"/>
                    </a:lnTo>
                    <a:lnTo>
                      <a:pt x="84" y="75"/>
                    </a:lnTo>
                    <a:lnTo>
                      <a:pt x="96" y="57"/>
                    </a:lnTo>
                    <a:lnTo>
                      <a:pt x="124" y="40"/>
                    </a:lnTo>
                    <a:lnTo>
                      <a:pt x="161" y="34"/>
                    </a:lnTo>
                    <a:lnTo>
                      <a:pt x="169" y="36"/>
                    </a:lnTo>
                    <a:lnTo>
                      <a:pt x="184" y="48"/>
                    </a:lnTo>
                    <a:lnTo>
                      <a:pt x="196" y="38"/>
                    </a:lnTo>
                    <a:lnTo>
                      <a:pt x="205" y="36"/>
                    </a:lnTo>
                    <a:lnTo>
                      <a:pt x="205" y="32"/>
                    </a:lnTo>
                    <a:lnTo>
                      <a:pt x="209" y="32"/>
                    </a:lnTo>
                    <a:lnTo>
                      <a:pt x="215" y="25"/>
                    </a:lnTo>
                    <a:lnTo>
                      <a:pt x="224" y="17"/>
                    </a:lnTo>
                    <a:lnTo>
                      <a:pt x="230" y="17"/>
                    </a:lnTo>
                    <a:lnTo>
                      <a:pt x="236" y="13"/>
                    </a:lnTo>
                    <a:lnTo>
                      <a:pt x="247" y="11"/>
                    </a:lnTo>
                    <a:lnTo>
                      <a:pt x="251" y="4"/>
                    </a:lnTo>
                    <a:lnTo>
                      <a:pt x="259" y="0"/>
                    </a:lnTo>
                    <a:lnTo>
                      <a:pt x="236" y="192"/>
                    </a:lnTo>
                    <a:lnTo>
                      <a:pt x="0"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7" name="Freeform 1850"/>
              <p:cNvSpPr>
                <a:spLocks/>
              </p:cNvSpPr>
              <p:nvPr/>
            </p:nvSpPr>
            <p:spPr bwMode="auto">
              <a:xfrm>
                <a:off x="13697" y="12805"/>
                <a:ext cx="149" cy="167"/>
              </a:xfrm>
              <a:custGeom>
                <a:avLst/>
                <a:gdLst>
                  <a:gd name="T0" fmla="*/ 149 w 149"/>
                  <a:gd name="T1" fmla="*/ 167 h 167"/>
                  <a:gd name="T2" fmla="*/ 38 w 149"/>
                  <a:gd name="T3" fmla="*/ 167 h 167"/>
                  <a:gd name="T4" fmla="*/ 30 w 149"/>
                  <a:gd name="T5" fmla="*/ 167 h 167"/>
                  <a:gd name="T6" fmla="*/ 30 w 149"/>
                  <a:gd name="T7" fmla="*/ 136 h 167"/>
                  <a:gd name="T8" fmla="*/ 0 w 149"/>
                  <a:gd name="T9" fmla="*/ 136 h 167"/>
                  <a:gd name="T10" fmla="*/ 0 w 149"/>
                  <a:gd name="T11" fmla="*/ 121 h 167"/>
                  <a:gd name="T12" fmla="*/ 0 w 149"/>
                  <a:gd name="T13" fmla="*/ 59 h 167"/>
                  <a:gd name="T14" fmla="*/ 26 w 149"/>
                  <a:gd name="T15" fmla="*/ 59 h 167"/>
                  <a:gd name="T16" fmla="*/ 28 w 149"/>
                  <a:gd name="T17" fmla="*/ 13 h 167"/>
                  <a:gd name="T18" fmla="*/ 36 w 149"/>
                  <a:gd name="T19" fmla="*/ 13 h 167"/>
                  <a:gd name="T20" fmla="*/ 40 w 149"/>
                  <a:gd name="T21" fmla="*/ 17 h 167"/>
                  <a:gd name="T22" fmla="*/ 48 w 149"/>
                  <a:gd name="T23" fmla="*/ 9 h 167"/>
                  <a:gd name="T24" fmla="*/ 61 w 149"/>
                  <a:gd name="T25" fmla="*/ 11 h 167"/>
                  <a:gd name="T26" fmla="*/ 67 w 149"/>
                  <a:gd name="T27" fmla="*/ 2 h 167"/>
                  <a:gd name="T28" fmla="*/ 71 w 149"/>
                  <a:gd name="T29" fmla="*/ 0 h 167"/>
                  <a:gd name="T30" fmla="*/ 99 w 149"/>
                  <a:gd name="T31" fmla="*/ 8 h 167"/>
                  <a:gd name="T32" fmla="*/ 103 w 149"/>
                  <a:gd name="T33" fmla="*/ 4 h 167"/>
                  <a:gd name="T34" fmla="*/ 113 w 149"/>
                  <a:gd name="T35" fmla="*/ 8 h 167"/>
                  <a:gd name="T36" fmla="*/ 115 w 149"/>
                  <a:gd name="T37" fmla="*/ 13 h 167"/>
                  <a:gd name="T38" fmla="*/ 115 w 149"/>
                  <a:gd name="T39" fmla="*/ 15 h 167"/>
                  <a:gd name="T40" fmla="*/ 107 w 149"/>
                  <a:gd name="T41" fmla="*/ 15 h 167"/>
                  <a:gd name="T42" fmla="*/ 107 w 149"/>
                  <a:gd name="T43" fmla="*/ 19 h 167"/>
                  <a:gd name="T44" fmla="*/ 117 w 149"/>
                  <a:gd name="T45" fmla="*/ 23 h 167"/>
                  <a:gd name="T46" fmla="*/ 124 w 149"/>
                  <a:gd name="T47" fmla="*/ 31 h 167"/>
                  <a:gd name="T48" fmla="*/ 128 w 149"/>
                  <a:gd name="T49" fmla="*/ 33 h 167"/>
                  <a:gd name="T50" fmla="*/ 134 w 149"/>
                  <a:gd name="T51" fmla="*/ 29 h 167"/>
                  <a:gd name="T52" fmla="*/ 136 w 149"/>
                  <a:gd name="T53" fmla="*/ 33 h 167"/>
                  <a:gd name="T54" fmla="*/ 140 w 149"/>
                  <a:gd name="T55" fmla="*/ 34 h 167"/>
                  <a:gd name="T56" fmla="*/ 149 w 149"/>
                  <a:gd name="T57" fmla="*/ 42 h 167"/>
                  <a:gd name="T58" fmla="*/ 149 w 149"/>
                  <a:gd name="T59" fmla="*/ 121 h 167"/>
                  <a:gd name="T60" fmla="*/ 149 w 149"/>
                  <a:gd name="T6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9" h="167">
                    <a:moveTo>
                      <a:pt x="149" y="167"/>
                    </a:moveTo>
                    <a:lnTo>
                      <a:pt x="38" y="167"/>
                    </a:lnTo>
                    <a:lnTo>
                      <a:pt x="30" y="167"/>
                    </a:lnTo>
                    <a:lnTo>
                      <a:pt x="30" y="136"/>
                    </a:lnTo>
                    <a:lnTo>
                      <a:pt x="0" y="136"/>
                    </a:lnTo>
                    <a:lnTo>
                      <a:pt x="0" y="121"/>
                    </a:lnTo>
                    <a:lnTo>
                      <a:pt x="0" y="59"/>
                    </a:lnTo>
                    <a:lnTo>
                      <a:pt x="26" y="59"/>
                    </a:lnTo>
                    <a:lnTo>
                      <a:pt x="28" y="13"/>
                    </a:lnTo>
                    <a:lnTo>
                      <a:pt x="36" y="13"/>
                    </a:lnTo>
                    <a:lnTo>
                      <a:pt x="40" y="17"/>
                    </a:lnTo>
                    <a:lnTo>
                      <a:pt x="48" y="9"/>
                    </a:lnTo>
                    <a:lnTo>
                      <a:pt x="61" y="11"/>
                    </a:lnTo>
                    <a:lnTo>
                      <a:pt x="67" y="2"/>
                    </a:lnTo>
                    <a:lnTo>
                      <a:pt x="71" y="0"/>
                    </a:lnTo>
                    <a:lnTo>
                      <a:pt x="99" y="8"/>
                    </a:lnTo>
                    <a:lnTo>
                      <a:pt x="103" y="4"/>
                    </a:lnTo>
                    <a:lnTo>
                      <a:pt x="113" y="8"/>
                    </a:lnTo>
                    <a:lnTo>
                      <a:pt x="115" y="13"/>
                    </a:lnTo>
                    <a:lnTo>
                      <a:pt x="115" y="15"/>
                    </a:lnTo>
                    <a:lnTo>
                      <a:pt x="107" y="15"/>
                    </a:lnTo>
                    <a:lnTo>
                      <a:pt x="107" y="19"/>
                    </a:lnTo>
                    <a:lnTo>
                      <a:pt x="117" y="23"/>
                    </a:lnTo>
                    <a:lnTo>
                      <a:pt x="124" y="31"/>
                    </a:lnTo>
                    <a:lnTo>
                      <a:pt x="128" y="33"/>
                    </a:lnTo>
                    <a:lnTo>
                      <a:pt x="134" y="29"/>
                    </a:lnTo>
                    <a:lnTo>
                      <a:pt x="136" y="33"/>
                    </a:lnTo>
                    <a:lnTo>
                      <a:pt x="140" y="34"/>
                    </a:lnTo>
                    <a:lnTo>
                      <a:pt x="149" y="42"/>
                    </a:lnTo>
                    <a:lnTo>
                      <a:pt x="149" y="121"/>
                    </a:lnTo>
                    <a:lnTo>
                      <a:pt x="149"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8" name="Freeform 1851"/>
              <p:cNvSpPr>
                <a:spLocks/>
              </p:cNvSpPr>
              <p:nvPr/>
            </p:nvSpPr>
            <p:spPr bwMode="auto">
              <a:xfrm>
                <a:off x="14127" y="12807"/>
                <a:ext cx="80" cy="73"/>
              </a:xfrm>
              <a:custGeom>
                <a:avLst/>
                <a:gdLst>
                  <a:gd name="T0" fmla="*/ 0 w 80"/>
                  <a:gd name="T1" fmla="*/ 73 h 73"/>
                  <a:gd name="T2" fmla="*/ 0 w 80"/>
                  <a:gd name="T3" fmla="*/ 0 h 73"/>
                  <a:gd name="T4" fmla="*/ 30 w 80"/>
                  <a:gd name="T5" fmla="*/ 0 h 73"/>
                  <a:gd name="T6" fmla="*/ 46 w 80"/>
                  <a:gd name="T7" fmla="*/ 7 h 73"/>
                  <a:gd name="T8" fmla="*/ 61 w 80"/>
                  <a:gd name="T9" fmla="*/ 7 h 73"/>
                  <a:gd name="T10" fmla="*/ 69 w 80"/>
                  <a:gd name="T11" fmla="*/ 13 h 73"/>
                  <a:gd name="T12" fmla="*/ 78 w 80"/>
                  <a:gd name="T13" fmla="*/ 15 h 73"/>
                  <a:gd name="T14" fmla="*/ 80 w 80"/>
                  <a:gd name="T15" fmla="*/ 19 h 73"/>
                  <a:gd name="T16" fmla="*/ 78 w 80"/>
                  <a:gd name="T17" fmla="*/ 29 h 73"/>
                  <a:gd name="T18" fmla="*/ 78 w 80"/>
                  <a:gd name="T19" fmla="*/ 52 h 73"/>
                  <a:gd name="T20" fmla="*/ 9 w 80"/>
                  <a:gd name="T21" fmla="*/ 54 h 73"/>
                  <a:gd name="T22" fmla="*/ 5 w 80"/>
                  <a:gd name="T23" fmla="*/ 55 h 73"/>
                  <a:gd name="T24" fmla="*/ 0 w 80"/>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 h="73">
                    <a:moveTo>
                      <a:pt x="0" y="73"/>
                    </a:moveTo>
                    <a:lnTo>
                      <a:pt x="0" y="0"/>
                    </a:lnTo>
                    <a:lnTo>
                      <a:pt x="30" y="0"/>
                    </a:lnTo>
                    <a:lnTo>
                      <a:pt x="46" y="7"/>
                    </a:lnTo>
                    <a:lnTo>
                      <a:pt x="61" y="7"/>
                    </a:lnTo>
                    <a:lnTo>
                      <a:pt x="69" y="13"/>
                    </a:lnTo>
                    <a:lnTo>
                      <a:pt x="78" y="15"/>
                    </a:lnTo>
                    <a:lnTo>
                      <a:pt x="80" y="19"/>
                    </a:lnTo>
                    <a:lnTo>
                      <a:pt x="78" y="29"/>
                    </a:lnTo>
                    <a:lnTo>
                      <a:pt x="78" y="52"/>
                    </a:lnTo>
                    <a:lnTo>
                      <a:pt x="9" y="54"/>
                    </a:lnTo>
                    <a:lnTo>
                      <a:pt x="5" y="55"/>
                    </a:lnTo>
                    <a:lnTo>
                      <a:pt x="0" y="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89" name="Freeform 1852"/>
              <p:cNvSpPr>
                <a:spLocks/>
              </p:cNvSpPr>
              <p:nvPr/>
            </p:nvSpPr>
            <p:spPr bwMode="auto">
              <a:xfrm>
                <a:off x="16578" y="12651"/>
                <a:ext cx="102" cy="146"/>
              </a:xfrm>
              <a:custGeom>
                <a:avLst/>
                <a:gdLst>
                  <a:gd name="T0" fmla="*/ 43 w 102"/>
                  <a:gd name="T1" fmla="*/ 142 h 146"/>
                  <a:gd name="T2" fmla="*/ 33 w 102"/>
                  <a:gd name="T3" fmla="*/ 137 h 146"/>
                  <a:gd name="T4" fmla="*/ 29 w 102"/>
                  <a:gd name="T5" fmla="*/ 139 h 146"/>
                  <a:gd name="T6" fmla="*/ 14 w 102"/>
                  <a:gd name="T7" fmla="*/ 146 h 146"/>
                  <a:gd name="T8" fmla="*/ 2 w 102"/>
                  <a:gd name="T9" fmla="*/ 54 h 146"/>
                  <a:gd name="T10" fmla="*/ 0 w 102"/>
                  <a:gd name="T11" fmla="*/ 35 h 146"/>
                  <a:gd name="T12" fmla="*/ 27 w 102"/>
                  <a:gd name="T13" fmla="*/ 31 h 146"/>
                  <a:gd name="T14" fmla="*/ 58 w 102"/>
                  <a:gd name="T15" fmla="*/ 27 h 146"/>
                  <a:gd name="T16" fmla="*/ 93 w 102"/>
                  <a:gd name="T17" fmla="*/ 0 h 146"/>
                  <a:gd name="T18" fmla="*/ 102 w 102"/>
                  <a:gd name="T19" fmla="*/ 98 h 146"/>
                  <a:gd name="T20" fmla="*/ 77 w 102"/>
                  <a:gd name="T21" fmla="*/ 102 h 146"/>
                  <a:gd name="T22" fmla="*/ 77 w 102"/>
                  <a:gd name="T23" fmla="*/ 112 h 146"/>
                  <a:gd name="T24" fmla="*/ 70 w 102"/>
                  <a:gd name="T25" fmla="*/ 114 h 146"/>
                  <a:gd name="T26" fmla="*/ 70 w 102"/>
                  <a:gd name="T27" fmla="*/ 121 h 146"/>
                  <a:gd name="T28" fmla="*/ 60 w 102"/>
                  <a:gd name="T29" fmla="*/ 123 h 146"/>
                  <a:gd name="T30" fmla="*/ 60 w 102"/>
                  <a:gd name="T31" fmla="*/ 133 h 146"/>
                  <a:gd name="T32" fmla="*/ 56 w 102"/>
                  <a:gd name="T33" fmla="*/ 135 h 146"/>
                  <a:gd name="T34" fmla="*/ 58 w 102"/>
                  <a:gd name="T35" fmla="*/ 137 h 146"/>
                  <a:gd name="T36" fmla="*/ 43 w 102"/>
                  <a:gd name="T37" fmla="*/ 140 h 146"/>
                  <a:gd name="T38" fmla="*/ 43 w 102"/>
                  <a:gd name="T39"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2" h="146">
                    <a:moveTo>
                      <a:pt x="43" y="142"/>
                    </a:moveTo>
                    <a:lnTo>
                      <a:pt x="33" y="137"/>
                    </a:lnTo>
                    <a:lnTo>
                      <a:pt x="29" y="139"/>
                    </a:lnTo>
                    <a:lnTo>
                      <a:pt x="14" y="146"/>
                    </a:lnTo>
                    <a:lnTo>
                      <a:pt x="2" y="54"/>
                    </a:lnTo>
                    <a:lnTo>
                      <a:pt x="0" y="35"/>
                    </a:lnTo>
                    <a:lnTo>
                      <a:pt x="27" y="31"/>
                    </a:lnTo>
                    <a:lnTo>
                      <a:pt x="58" y="27"/>
                    </a:lnTo>
                    <a:lnTo>
                      <a:pt x="93" y="0"/>
                    </a:lnTo>
                    <a:lnTo>
                      <a:pt x="102" y="98"/>
                    </a:lnTo>
                    <a:lnTo>
                      <a:pt x="77" y="102"/>
                    </a:lnTo>
                    <a:lnTo>
                      <a:pt x="77" y="112"/>
                    </a:lnTo>
                    <a:lnTo>
                      <a:pt x="70" y="114"/>
                    </a:lnTo>
                    <a:lnTo>
                      <a:pt x="70" y="121"/>
                    </a:lnTo>
                    <a:lnTo>
                      <a:pt x="60" y="123"/>
                    </a:lnTo>
                    <a:lnTo>
                      <a:pt x="60" y="133"/>
                    </a:lnTo>
                    <a:lnTo>
                      <a:pt x="56" y="135"/>
                    </a:lnTo>
                    <a:lnTo>
                      <a:pt x="58" y="137"/>
                    </a:lnTo>
                    <a:lnTo>
                      <a:pt x="43" y="140"/>
                    </a:lnTo>
                    <a:lnTo>
                      <a:pt x="43"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0" name="Freeform 1853"/>
              <p:cNvSpPr>
                <a:spLocks/>
              </p:cNvSpPr>
              <p:nvPr/>
            </p:nvSpPr>
            <p:spPr bwMode="auto">
              <a:xfrm>
                <a:off x="15999" y="12717"/>
                <a:ext cx="123" cy="121"/>
              </a:xfrm>
              <a:custGeom>
                <a:avLst/>
                <a:gdLst>
                  <a:gd name="T0" fmla="*/ 9 w 123"/>
                  <a:gd name="T1" fmla="*/ 121 h 121"/>
                  <a:gd name="T2" fmla="*/ 0 w 123"/>
                  <a:gd name="T3" fmla="*/ 7 h 121"/>
                  <a:gd name="T4" fmla="*/ 78 w 123"/>
                  <a:gd name="T5" fmla="*/ 0 h 121"/>
                  <a:gd name="T6" fmla="*/ 78 w 123"/>
                  <a:gd name="T7" fmla="*/ 3 h 121"/>
                  <a:gd name="T8" fmla="*/ 84 w 123"/>
                  <a:gd name="T9" fmla="*/ 3 h 121"/>
                  <a:gd name="T10" fmla="*/ 76 w 123"/>
                  <a:gd name="T11" fmla="*/ 11 h 121"/>
                  <a:gd name="T12" fmla="*/ 80 w 123"/>
                  <a:gd name="T13" fmla="*/ 17 h 121"/>
                  <a:gd name="T14" fmla="*/ 80 w 123"/>
                  <a:gd name="T15" fmla="*/ 23 h 121"/>
                  <a:gd name="T16" fmla="*/ 90 w 123"/>
                  <a:gd name="T17" fmla="*/ 25 h 121"/>
                  <a:gd name="T18" fmla="*/ 90 w 123"/>
                  <a:gd name="T19" fmla="*/ 30 h 121"/>
                  <a:gd name="T20" fmla="*/ 96 w 123"/>
                  <a:gd name="T21" fmla="*/ 30 h 121"/>
                  <a:gd name="T22" fmla="*/ 103 w 123"/>
                  <a:gd name="T23" fmla="*/ 38 h 121"/>
                  <a:gd name="T24" fmla="*/ 105 w 123"/>
                  <a:gd name="T25" fmla="*/ 61 h 121"/>
                  <a:gd name="T26" fmla="*/ 103 w 123"/>
                  <a:gd name="T27" fmla="*/ 63 h 121"/>
                  <a:gd name="T28" fmla="*/ 115 w 123"/>
                  <a:gd name="T29" fmla="*/ 67 h 121"/>
                  <a:gd name="T30" fmla="*/ 121 w 123"/>
                  <a:gd name="T31" fmla="*/ 73 h 121"/>
                  <a:gd name="T32" fmla="*/ 123 w 123"/>
                  <a:gd name="T33" fmla="*/ 82 h 121"/>
                  <a:gd name="T34" fmla="*/ 121 w 123"/>
                  <a:gd name="T35" fmla="*/ 94 h 121"/>
                  <a:gd name="T36" fmla="*/ 117 w 123"/>
                  <a:gd name="T37" fmla="*/ 105 h 121"/>
                  <a:gd name="T38" fmla="*/ 119 w 123"/>
                  <a:gd name="T39" fmla="*/ 109 h 121"/>
                  <a:gd name="T40" fmla="*/ 19 w 123"/>
                  <a:gd name="T41" fmla="*/ 119 h 121"/>
                  <a:gd name="T42" fmla="*/ 9 w 123"/>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121">
                    <a:moveTo>
                      <a:pt x="9" y="121"/>
                    </a:moveTo>
                    <a:lnTo>
                      <a:pt x="0" y="7"/>
                    </a:lnTo>
                    <a:lnTo>
                      <a:pt x="78" y="0"/>
                    </a:lnTo>
                    <a:lnTo>
                      <a:pt x="78" y="3"/>
                    </a:lnTo>
                    <a:lnTo>
                      <a:pt x="84" y="3"/>
                    </a:lnTo>
                    <a:lnTo>
                      <a:pt x="76" y="11"/>
                    </a:lnTo>
                    <a:lnTo>
                      <a:pt x="80" y="17"/>
                    </a:lnTo>
                    <a:lnTo>
                      <a:pt x="80" y="23"/>
                    </a:lnTo>
                    <a:lnTo>
                      <a:pt x="90" y="25"/>
                    </a:lnTo>
                    <a:lnTo>
                      <a:pt x="90" y="30"/>
                    </a:lnTo>
                    <a:lnTo>
                      <a:pt x="96" y="30"/>
                    </a:lnTo>
                    <a:lnTo>
                      <a:pt x="103" y="38"/>
                    </a:lnTo>
                    <a:lnTo>
                      <a:pt x="105" y="61"/>
                    </a:lnTo>
                    <a:lnTo>
                      <a:pt x="103" y="63"/>
                    </a:lnTo>
                    <a:lnTo>
                      <a:pt x="115" y="67"/>
                    </a:lnTo>
                    <a:lnTo>
                      <a:pt x="121" y="73"/>
                    </a:lnTo>
                    <a:lnTo>
                      <a:pt x="123" y="82"/>
                    </a:lnTo>
                    <a:lnTo>
                      <a:pt x="121" y="94"/>
                    </a:lnTo>
                    <a:lnTo>
                      <a:pt x="117" y="105"/>
                    </a:lnTo>
                    <a:lnTo>
                      <a:pt x="119" y="109"/>
                    </a:lnTo>
                    <a:lnTo>
                      <a:pt x="19" y="119"/>
                    </a:lnTo>
                    <a:lnTo>
                      <a:pt x="9"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1" name="Freeform 1854"/>
              <p:cNvSpPr>
                <a:spLocks/>
              </p:cNvSpPr>
              <p:nvPr/>
            </p:nvSpPr>
            <p:spPr bwMode="auto">
              <a:xfrm>
                <a:off x="15889" y="12724"/>
                <a:ext cx="119" cy="121"/>
              </a:xfrm>
              <a:custGeom>
                <a:avLst/>
                <a:gdLst>
                  <a:gd name="T0" fmla="*/ 119 w 119"/>
                  <a:gd name="T1" fmla="*/ 114 h 121"/>
                  <a:gd name="T2" fmla="*/ 37 w 119"/>
                  <a:gd name="T3" fmla="*/ 121 h 121"/>
                  <a:gd name="T4" fmla="*/ 8 w 119"/>
                  <a:gd name="T5" fmla="*/ 121 h 121"/>
                  <a:gd name="T6" fmla="*/ 8 w 119"/>
                  <a:gd name="T7" fmla="*/ 102 h 121"/>
                  <a:gd name="T8" fmla="*/ 0 w 119"/>
                  <a:gd name="T9" fmla="*/ 10 h 121"/>
                  <a:gd name="T10" fmla="*/ 94 w 119"/>
                  <a:gd name="T11" fmla="*/ 0 h 121"/>
                  <a:gd name="T12" fmla="*/ 110 w 119"/>
                  <a:gd name="T13" fmla="*/ 0 h 121"/>
                  <a:gd name="T14" fmla="*/ 119 w 119"/>
                  <a:gd name="T15" fmla="*/ 114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21">
                    <a:moveTo>
                      <a:pt x="119" y="114"/>
                    </a:moveTo>
                    <a:lnTo>
                      <a:pt x="37" y="121"/>
                    </a:lnTo>
                    <a:lnTo>
                      <a:pt x="8" y="121"/>
                    </a:lnTo>
                    <a:lnTo>
                      <a:pt x="8" y="102"/>
                    </a:lnTo>
                    <a:lnTo>
                      <a:pt x="0" y="10"/>
                    </a:lnTo>
                    <a:lnTo>
                      <a:pt x="94" y="0"/>
                    </a:lnTo>
                    <a:lnTo>
                      <a:pt x="110" y="0"/>
                    </a:lnTo>
                    <a:lnTo>
                      <a:pt x="119"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2" name="Freeform 1855"/>
              <p:cNvSpPr>
                <a:spLocks/>
              </p:cNvSpPr>
              <p:nvPr/>
            </p:nvSpPr>
            <p:spPr bwMode="auto">
              <a:xfrm>
                <a:off x="16187" y="12695"/>
                <a:ext cx="159" cy="106"/>
              </a:xfrm>
              <a:custGeom>
                <a:avLst/>
                <a:gdLst>
                  <a:gd name="T0" fmla="*/ 9 w 159"/>
                  <a:gd name="T1" fmla="*/ 106 h 106"/>
                  <a:gd name="T2" fmla="*/ 0 w 159"/>
                  <a:gd name="T3" fmla="*/ 16 h 106"/>
                  <a:gd name="T4" fmla="*/ 52 w 159"/>
                  <a:gd name="T5" fmla="*/ 12 h 106"/>
                  <a:gd name="T6" fmla="*/ 150 w 159"/>
                  <a:gd name="T7" fmla="*/ 0 h 106"/>
                  <a:gd name="T8" fmla="*/ 155 w 159"/>
                  <a:gd name="T9" fmla="*/ 64 h 106"/>
                  <a:gd name="T10" fmla="*/ 159 w 159"/>
                  <a:gd name="T11" fmla="*/ 93 h 106"/>
                  <a:gd name="T12" fmla="*/ 100 w 159"/>
                  <a:gd name="T13" fmla="*/ 100 h 106"/>
                  <a:gd name="T14" fmla="*/ 48 w 159"/>
                  <a:gd name="T15" fmla="*/ 104 h 106"/>
                  <a:gd name="T16" fmla="*/ 9 w 159"/>
                  <a:gd name="T1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106">
                    <a:moveTo>
                      <a:pt x="9" y="106"/>
                    </a:moveTo>
                    <a:lnTo>
                      <a:pt x="0" y="16"/>
                    </a:lnTo>
                    <a:lnTo>
                      <a:pt x="52" y="12"/>
                    </a:lnTo>
                    <a:lnTo>
                      <a:pt x="150" y="0"/>
                    </a:lnTo>
                    <a:lnTo>
                      <a:pt x="155" y="64"/>
                    </a:lnTo>
                    <a:lnTo>
                      <a:pt x="159" y="93"/>
                    </a:lnTo>
                    <a:lnTo>
                      <a:pt x="100" y="100"/>
                    </a:lnTo>
                    <a:lnTo>
                      <a:pt x="48" y="104"/>
                    </a:lnTo>
                    <a:lnTo>
                      <a:pt x="9"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3" name="Freeform 1856"/>
              <p:cNvSpPr>
                <a:spLocks/>
              </p:cNvSpPr>
              <p:nvPr/>
            </p:nvSpPr>
            <p:spPr bwMode="auto">
              <a:xfrm>
                <a:off x="15008" y="12795"/>
                <a:ext cx="102" cy="169"/>
              </a:xfrm>
              <a:custGeom>
                <a:avLst/>
                <a:gdLst>
                  <a:gd name="T0" fmla="*/ 63 w 102"/>
                  <a:gd name="T1" fmla="*/ 154 h 169"/>
                  <a:gd name="T2" fmla="*/ 46 w 102"/>
                  <a:gd name="T3" fmla="*/ 160 h 169"/>
                  <a:gd name="T4" fmla="*/ 29 w 102"/>
                  <a:gd name="T5" fmla="*/ 169 h 169"/>
                  <a:gd name="T6" fmla="*/ 19 w 102"/>
                  <a:gd name="T7" fmla="*/ 167 h 169"/>
                  <a:gd name="T8" fmla="*/ 2 w 102"/>
                  <a:gd name="T9" fmla="*/ 160 h 169"/>
                  <a:gd name="T10" fmla="*/ 0 w 102"/>
                  <a:gd name="T11" fmla="*/ 35 h 169"/>
                  <a:gd name="T12" fmla="*/ 0 w 102"/>
                  <a:gd name="T13" fmla="*/ 4 h 169"/>
                  <a:gd name="T14" fmla="*/ 59 w 102"/>
                  <a:gd name="T15" fmla="*/ 0 h 169"/>
                  <a:gd name="T16" fmla="*/ 100 w 102"/>
                  <a:gd name="T17" fmla="*/ 0 h 169"/>
                  <a:gd name="T18" fmla="*/ 102 w 102"/>
                  <a:gd name="T19" fmla="*/ 52 h 169"/>
                  <a:gd name="T20" fmla="*/ 102 w 102"/>
                  <a:gd name="T21" fmla="*/ 106 h 169"/>
                  <a:gd name="T22" fmla="*/ 63 w 102"/>
                  <a:gd name="T23" fmla="*/ 106 h 169"/>
                  <a:gd name="T24" fmla="*/ 63 w 102"/>
                  <a:gd name="T25" fmla="*/ 15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69">
                    <a:moveTo>
                      <a:pt x="63" y="154"/>
                    </a:moveTo>
                    <a:lnTo>
                      <a:pt x="46" y="160"/>
                    </a:lnTo>
                    <a:lnTo>
                      <a:pt x="29" y="169"/>
                    </a:lnTo>
                    <a:lnTo>
                      <a:pt x="19" y="167"/>
                    </a:lnTo>
                    <a:lnTo>
                      <a:pt x="2" y="160"/>
                    </a:lnTo>
                    <a:lnTo>
                      <a:pt x="0" y="35"/>
                    </a:lnTo>
                    <a:lnTo>
                      <a:pt x="0" y="4"/>
                    </a:lnTo>
                    <a:lnTo>
                      <a:pt x="59" y="0"/>
                    </a:lnTo>
                    <a:lnTo>
                      <a:pt x="100" y="0"/>
                    </a:lnTo>
                    <a:lnTo>
                      <a:pt x="102" y="52"/>
                    </a:lnTo>
                    <a:lnTo>
                      <a:pt x="102" y="106"/>
                    </a:lnTo>
                    <a:lnTo>
                      <a:pt x="63" y="106"/>
                    </a:lnTo>
                    <a:lnTo>
                      <a:pt x="63"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4" name="Freeform 1857"/>
              <p:cNvSpPr>
                <a:spLocks/>
              </p:cNvSpPr>
              <p:nvPr/>
            </p:nvSpPr>
            <p:spPr bwMode="auto">
              <a:xfrm>
                <a:off x="16826" y="12647"/>
                <a:ext cx="52" cy="114"/>
              </a:xfrm>
              <a:custGeom>
                <a:avLst/>
                <a:gdLst>
                  <a:gd name="T0" fmla="*/ 52 w 52"/>
                  <a:gd name="T1" fmla="*/ 114 h 114"/>
                  <a:gd name="T2" fmla="*/ 44 w 52"/>
                  <a:gd name="T3" fmla="*/ 108 h 114"/>
                  <a:gd name="T4" fmla="*/ 44 w 52"/>
                  <a:gd name="T5" fmla="*/ 106 h 114"/>
                  <a:gd name="T6" fmla="*/ 40 w 52"/>
                  <a:gd name="T7" fmla="*/ 104 h 114"/>
                  <a:gd name="T8" fmla="*/ 37 w 52"/>
                  <a:gd name="T9" fmla="*/ 98 h 114"/>
                  <a:gd name="T10" fmla="*/ 35 w 52"/>
                  <a:gd name="T11" fmla="*/ 93 h 114"/>
                  <a:gd name="T12" fmla="*/ 31 w 52"/>
                  <a:gd name="T13" fmla="*/ 89 h 114"/>
                  <a:gd name="T14" fmla="*/ 16 w 52"/>
                  <a:gd name="T15" fmla="*/ 89 h 114"/>
                  <a:gd name="T16" fmla="*/ 12 w 52"/>
                  <a:gd name="T17" fmla="*/ 87 h 114"/>
                  <a:gd name="T18" fmla="*/ 10 w 52"/>
                  <a:gd name="T19" fmla="*/ 81 h 114"/>
                  <a:gd name="T20" fmla="*/ 17 w 52"/>
                  <a:gd name="T21" fmla="*/ 70 h 114"/>
                  <a:gd name="T22" fmla="*/ 19 w 52"/>
                  <a:gd name="T23" fmla="*/ 60 h 114"/>
                  <a:gd name="T24" fmla="*/ 16 w 52"/>
                  <a:gd name="T25" fmla="*/ 52 h 114"/>
                  <a:gd name="T26" fmla="*/ 6 w 52"/>
                  <a:gd name="T27" fmla="*/ 43 h 114"/>
                  <a:gd name="T28" fmla="*/ 0 w 52"/>
                  <a:gd name="T29" fmla="*/ 37 h 114"/>
                  <a:gd name="T30" fmla="*/ 2 w 52"/>
                  <a:gd name="T31" fmla="*/ 33 h 114"/>
                  <a:gd name="T32" fmla="*/ 16 w 52"/>
                  <a:gd name="T33" fmla="*/ 18 h 114"/>
                  <a:gd name="T34" fmla="*/ 19 w 52"/>
                  <a:gd name="T35" fmla="*/ 18 h 114"/>
                  <a:gd name="T36" fmla="*/ 25 w 52"/>
                  <a:gd name="T37" fmla="*/ 16 h 114"/>
                  <a:gd name="T38" fmla="*/ 37 w 52"/>
                  <a:gd name="T39" fmla="*/ 0 h 114"/>
                  <a:gd name="T40" fmla="*/ 52 w 52"/>
                  <a:gd name="T41" fmla="*/ 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114">
                    <a:moveTo>
                      <a:pt x="52" y="114"/>
                    </a:moveTo>
                    <a:lnTo>
                      <a:pt x="44" y="108"/>
                    </a:lnTo>
                    <a:lnTo>
                      <a:pt x="44" y="106"/>
                    </a:lnTo>
                    <a:lnTo>
                      <a:pt x="40" y="104"/>
                    </a:lnTo>
                    <a:lnTo>
                      <a:pt x="37" y="98"/>
                    </a:lnTo>
                    <a:lnTo>
                      <a:pt x="35" y="93"/>
                    </a:lnTo>
                    <a:lnTo>
                      <a:pt x="31" y="89"/>
                    </a:lnTo>
                    <a:lnTo>
                      <a:pt x="16" y="89"/>
                    </a:lnTo>
                    <a:lnTo>
                      <a:pt x="12" y="87"/>
                    </a:lnTo>
                    <a:lnTo>
                      <a:pt x="10" y="81"/>
                    </a:lnTo>
                    <a:lnTo>
                      <a:pt x="17" y="70"/>
                    </a:lnTo>
                    <a:lnTo>
                      <a:pt x="19" y="60"/>
                    </a:lnTo>
                    <a:lnTo>
                      <a:pt x="16" y="52"/>
                    </a:lnTo>
                    <a:lnTo>
                      <a:pt x="6" y="43"/>
                    </a:lnTo>
                    <a:lnTo>
                      <a:pt x="0" y="37"/>
                    </a:lnTo>
                    <a:lnTo>
                      <a:pt x="2" y="33"/>
                    </a:lnTo>
                    <a:lnTo>
                      <a:pt x="16" y="18"/>
                    </a:lnTo>
                    <a:lnTo>
                      <a:pt x="19" y="18"/>
                    </a:lnTo>
                    <a:lnTo>
                      <a:pt x="25" y="16"/>
                    </a:lnTo>
                    <a:lnTo>
                      <a:pt x="37" y="0"/>
                    </a:lnTo>
                    <a:lnTo>
                      <a:pt x="52"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5" name="Freeform 1858"/>
              <p:cNvSpPr>
                <a:spLocks/>
              </p:cNvSpPr>
              <p:nvPr/>
            </p:nvSpPr>
            <p:spPr bwMode="auto">
              <a:xfrm>
                <a:off x="12343" y="12790"/>
                <a:ext cx="188" cy="163"/>
              </a:xfrm>
              <a:custGeom>
                <a:avLst/>
                <a:gdLst>
                  <a:gd name="T0" fmla="*/ 96 w 188"/>
                  <a:gd name="T1" fmla="*/ 159 h 163"/>
                  <a:gd name="T2" fmla="*/ 0 w 188"/>
                  <a:gd name="T3" fmla="*/ 153 h 163"/>
                  <a:gd name="T4" fmla="*/ 10 w 188"/>
                  <a:gd name="T5" fmla="*/ 0 h 163"/>
                  <a:gd name="T6" fmla="*/ 33 w 188"/>
                  <a:gd name="T7" fmla="*/ 1 h 163"/>
                  <a:gd name="T8" fmla="*/ 188 w 188"/>
                  <a:gd name="T9" fmla="*/ 9 h 163"/>
                  <a:gd name="T10" fmla="*/ 178 w 188"/>
                  <a:gd name="T11" fmla="*/ 163 h 163"/>
                  <a:gd name="T12" fmla="*/ 96 w 188"/>
                  <a:gd name="T13" fmla="*/ 159 h 163"/>
                </a:gdLst>
                <a:ahLst/>
                <a:cxnLst>
                  <a:cxn ang="0">
                    <a:pos x="T0" y="T1"/>
                  </a:cxn>
                  <a:cxn ang="0">
                    <a:pos x="T2" y="T3"/>
                  </a:cxn>
                  <a:cxn ang="0">
                    <a:pos x="T4" y="T5"/>
                  </a:cxn>
                  <a:cxn ang="0">
                    <a:pos x="T6" y="T7"/>
                  </a:cxn>
                  <a:cxn ang="0">
                    <a:pos x="T8" y="T9"/>
                  </a:cxn>
                  <a:cxn ang="0">
                    <a:pos x="T10" y="T11"/>
                  </a:cxn>
                  <a:cxn ang="0">
                    <a:pos x="T12" y="T13"/>
                  </a:cxn>
                </a:cxnLst>
                <a:rect l="0" t="0" r="r" b="b"/>
                <a:pathLst>
                  <a:path w="188" h="163">
                    <a:moveTo>
                      <a:pt x="96" y="159"/>
                    </a:moveTo>
                    <a:lnTo>
                      <a:pt x="0" y="153"/>
                    </a:lnTo>
                    <a:lnTo>
                      <a:pt x="10" y="0"/>
                    </a:lnTo>
                    <a:lnTo>
                      <a:pt x="33" y="1"/>
                    </a:lnTo>
                    <a:lnTo>
                      <a:pt x="188" y="9"/>
                    </a:lnTo>
                    <a:lnTo>
                      <a:pt x="178" y="163"/>
                    </a:lnTo>
                    <a:lnTo>
                      <a:pt x="96"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6" name="Freeform 1859"/>
              <p:cNvSpPr>
                <a:spLocks/>
              </p:cNvSpPr>
              <p:nvPr/>
            </p:nvSpPr>
            <p:spPr bwMode="auto">
              <a:xfrm>
                <a:off x="12702" y="12809"/>
                <a:ext cx="159" cy="159"/>
              </a:xfrm>
              <a:custGeom>
                <a:avLst/>
                <a:gdLst>
                  <a:gd name="T0" fmla="*/ 152 w 159"/>
                  <a:gd name="T1" fmla="*/ 159 h 159"/>
                  <a:gd name="T2" fmla="*/ 0 w 159"/>
                  <a:gd name="T3" fmla="*/ 153 h 159"/>
                  <a:gd name="T4" fmla="*/ 8 w 159"/>
                  <a:gd name="T5" fmla="*/ 0 h 159"/>
                  <a:gd name="T6" fmla="*/ 156 w 159"/>
                  <a:gd name="T7" fmla="*/ 5 h 159"/>
                  <a:gd name="T8" fmla="*/ 159 w 159"/>
                  <a:gd name="T9" fmla="*/ 5 h 159"/>
                  <a:gd name="T10" fmla="*/ 152 w 159"/>
                  <a:gd name="T11" fmla="*/ 159 h 159"/>
                </a:gdLst>
                <a:ahLst/>
                <a:cxnLst>
                  <a:cxn ang="0">
                    <a:pos x="T0" y="T1"/>
                  </a:cxn>
                  <a:cxn ang="0">
                    <a:pos x="T2" y="T3"/>
                  </a:cxn>
                  <a:cxn ang="0">
                    <a:pos x="T4" y="T5"/>
                  </a:cxn>
                  <a:cxn ang="0">
                    <a:pos x="T6" y="T7"/>
                  </a:cxn>
                  <a:cxn ang="0">
                    <a:pos x="T8" y="T9"/>
                  </a:cxn>
                  <a:cxn ang="0">
                    <a:pos x="T10" y="T11"/>
                  </a:cxn>
                </a:cxnLst>
                <a:rect l="0" t="0" r="r" b="b"/>
                <a:pathLst>
                  <a:path w="159" h="159">
                    <a:moveTo>
                      <a:pt x="152" y="159"/>
                    </a:moveTo>
                    <a:lnTo>
                      <a:pt x="0" y="153"/>
                    </a:lnTo>
                    <a:lnTo>
                      <a:pt x="8" y="0"/>
                    </a:lnTo>
                    <a:lnTo>
                      <a:pt x="156" y="5"/>
                    </a:lnTo>
                    <a:lnTo>
                      <a:pt x="159" y="5"/>
                    </a:lnTo>
                    <a:lnTo>
                      <a:pt x="152"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7" name="Freeform 1860"/>
              <p:cNvSpPr>
                <a:spLocks/>
              </p:cNvSpPr>
              <p:nvPr/>
            </p:nvSpPr>
            <p:spPr bwMode="auto">
              <a:xfrm>
                <a:off x="12854" y="12814"/>
                <a:ext cx="159" cy="160"/>
              </a:xfrm>
              <a:custGeom>
                <a:avLst/>
                <a:gdLst>
                  <a:gd name="T0" fmla="*/ 0 w 159"/>
                  <a:gd name="T1" fmla="*/ 154 h 160"/>
                  <a:gd name="T2" fmla="*/ 7 w 159"/>
                  <a:gd name="T3" fmla="*/ 0 h 160"/>
                  <a:gd name="T4" fmla="*/ 155 w 159"/>
                  <a:gd name="T5" fmla="*/ 6 h 160"/>
                  <a:gd name="T6" fmla="*/ 159 w 159"/>
                  <a:gd name="T7" fmla="*/ 6 h 160"/>
                  <a:gd name="T8" fmla="*/ 151 w 159"/>
                  <a:gd name="T9" fmla="*/ 160 h 160"/>
                  <a:gd name="T10" fmla="*/ 4 w 159"/>
                  <a:gd name="T11" fmla="*/ 156 h 160"/>
                  <a:gd name="T12" fmla="*/ 0 w 159"/>
                  <a:gd name="T13" fmla="*/ 154 h 160"/>
                </a:gdLst>
                <a:ahLst/>
                <a:cxnLst>
                  <a:cxn ang="0">
                    <a:pos x="T0" y="T1"/>
                  </a:cxn>
                  <a:cxn ang="0">
                    <a:pos x="T2" y="T3"/>
                  </a:cxn>
                  <a:cxn ang="0">
                    <a:pos x="T4" y="T5"/>
                  </a:cxn>
                  <a:cxn ang="0">
                    <a:pos x="T6" y="T7"/>
                  </a:cxn>
                  <a:cxn ang="0">
                    <a:pos x="T8" y="T9"/>
                  </a:cxn>
                  <a:cxn ang="0">
                    <a:pos x="T10" y="T11"/>
                  </a:cxn>
                  <a:cxn ang="0">
                    <a:pos x="T12" y="T13"/>
                  </a:cxn>
                </a:cxnLst>
                <a:rect l="0" t="0" r="r" b="b"/>
                <a:pathLst>
                  <a:path w="159" h="160">
                    <a:moveTo>
                      <a:pt x="0" y="154"/>
                    </a:moveTo>
                    <a:lnTo>
                      <a:pt x="7" y="0"/>
                    </a:lnTo>
                    <a:lnTo>
                      <a:pt x="155" y="6"/>
                    </a:lnTo>
                    <a:lnTo>
                      <a:pt x="159" y="6"/>
                    </a:lnTo>
                    <a:lnTo>
                      <a:pt x="151" y="160"/>
                    </a:lnTo>
                    <a:lnTo>
                      <a:pt x="4" y="156"/>
                    </a:lnTo>
                    <a:lnTo>
                      <a:pt x="0"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8" name="Freeform 1861"/>
              <p:cNvSpPr>
                <a:spLocks/>
              </p:cNvSpPr>
              <p:nvPr/>
            </p:nvSpPr>
            <p:spPr bwMode="auto">
              <a:xfrm>
                <a:off x="12521" y="12799"/>
                <a:ext cx="189" cy="163"/>
              </a:xfrm>
              <a:custGeom>
                <a:avLst/>
                <a:gdLst>
                  <a:gd name="T0" fmla="*/ 181 w 189"/>
                  <a:gd name="T1" fmla="*/ 163 h 163"/>
                  <a:gd name="T2" fmla="*/ 156 w 189"/>
                  <a:gd name="T3" fmla="*/ 161 h 163"/>
                  <a:gd name="T4" fmla="*/ 37 w 189"/>
                  <a:gd name="T5" fmla="*/ 156 h 163"/>
                  <a:gd name="T6" fmla="*/ 0 w 189"/>
                  <a:gd name="T7" fmla="*/ 154 h 163"/>
                  <a:gd name="T8" fmla="*/ 10 w 189"/>
                  <a:gd name="T9" fmla="*/ 0 h 163"/>
                  <a:gd name="T10" fmla="*/ 35 w 189"/>
                  <a:gd name="T11" fmla="*/ 2 h 163"/>
                  <a:gd name="T12" fmla="*/ 185 w 189"/>
                  <a:gd name="T13" fmla="*/ 10 h 163"/>
                  <a:gd name="T14" fmla="*/ 189 w 189"/>
                  <a:gd name="T15" fmla="*/ 10 h 163"/>
                  <a:gd name="T16" fmla="*/ 181 w 189"/>
                  <a:gd name="T1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163">
                    <a:moveTo>
                      <a:pt x="181" y="163"/>
                    </a:moveTo>
                    <a:lnTo>
                      <a:pt x="156" y="161"/>
                    </a:lnTo>
                    <a:lnTo>
                      <a:pt x="37" y="156"/>
                    </a:lnTo>
                    <a:lnTo>
                      <a:pt x="0" y="154"/>
                    </a:lnTo>
                    <a:lnTo>
                      <a:pt x="10" y="0"/>
                    </a:lnTo>
                    <a:lnTo>
                      <a:pt x="35" y="2"/>
                    </a:lnTo>
                    <a:lnTo>
                      <a:pt x="185" y="10"/>
                    </a:lnTo>
                    <a:lnTo>
                      <a:pt x="189" y="10"/>
                    </a:lnTo>
                    <a:lnTo>
                      <a:pt x="181"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99" name="Freeform 1862"/>
              <p:cNvSpPr>
                <a:spLocks/>
              </p:cNvSpPr>
              <p:nvPr/>
            </p:nvSpPr>
            <p:spPr bwMode="auto">
              <a:xfrm>
                <a:off x="12187" y="12782"/>
                <a:ext cx="166" cy="161"/>
              </a:xfrm>
              <a:custGeom>
                <a:avLst/>
                <a:gdLst>
                  <a:gd name="T0" fmla="*/ 133 w 166"/>
                  <a:gd name="T1" fmla="*/ 161 h 161"/>
                  <a:gd name="T2" fmla="*/ 0 w 166"/>
                  <a:gd name="T3" fmla="*/ 153 h 161"/>
                  <a:gd name="T4" fmla="*/ 8 w 166"/>
                  <a:gd name="T5" fmla="*/ 31 h 161"/>
                  <a:gd name="T6" fmla="*/ 10 w 166"/>
                  <a:gd name="T7" fmla="*/ 0 h 161"/>
                  <a:gd name="T8" fmla="*/ 166 w 166"/>
                  <a:gd name="T9" fmla="*/ 8 h 161"/>
                  <a:gd name="T10" fmla="*/ 156 w 166"/>
                  <a:gd name="T11" fmla="*/ 161 h 161"/>
                  <a:gd name="T12" fmla="*/ 133 w 166"/>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66" h="161">
                    <a:moveTo>
                      <a:pt x="133" y="161"/>
                    </a:moveTo>
                    <a:lnTo>
                      <a:pt x="0" y="153"/>
                    </a:lnTo>
                    <a:lnTo>
                      <a:pt x="8" y="31"/>
                    </a:lnTo>
                    <a:lnTo>
                      <a:pt x="10" y="0"/>
                    </a:lnTo>
                    <a:lnTo>
                      <a:pt x="166" y="8"/>
                    </a:lnTo>
                    <a:lnTo>
                      <a:pt x="156" y="161"/>
                    </a:lnTo>
                    <a:lnTo>
                      <a:pt x="133"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0" name="Freeform 1863"/>
              <p:cNvSpPr>
                <a:spLocks/>
              </p:cNvSpPr>
              <p:nvPr/>
            </p:nvSpPr>
            <p:spPr bwMode="auto">
              <a:xfrm>
                <a:off x="13005" y="12820"/>
                <a:ext cx="154" cy="160"/>
              </a:xfrm>
              <a:custGeom>
                <a:avLst/>
                <a:gdLst>
                  <a:gd name="T0" fmla="*/ 0 w 154"/>
                  <a:gd name="T1" fmla="*/ 154 h 160"/>
                  <a:gd name="T2" fmla="*/ 8 w 154"/>
                  <a:gd name="T3" fmla="*/ 0 h 160"/>
                  <a:gd name="T4" fmla="*/ 152 w 154"/>
                  <a:gd name="T5" fmla="*/ 4 h 160"/>
                  <a:gd name="T6" fmla="*/ 154 w 154"/>
                  <a:gd name="T7" fmla="*/ 6 h 160"/>
                  <a:gd name="T8" fmla="*/ 152 w 154"/>
                  <a:gd name="T9" fmla="*/ 100 h 160"/>
                  <a:gd name="T10" fmla="*/ 150 w 154"/>
                  <a:gd name="T11" fmla="*/ 160 h 160"/>
                  <a:gd name="T12" fmla="*/ 2 w 154"/>
                  <a:gd name="T13" fmla="*/ 154 h 160"/>
                  <a:gd name="T14" fmla="*/ 0 w 154"/>
                  <a:gd name="T15" fmla="*/ 154 h 1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60">
                    <a:moveTo>
                      <a:pt x="0" y="154"/>
                    </a:moveTo>
                    <a:lnTo>
                      <a:pt x="8" y="0"/>
                    </a:lnTo>
                    <a:lnTo>
                      <a:pt x="152" y="4"/>
                    </a:lnTo>
                    <a:lnTo>
                      <a:pt x="154" y="6"/>
                    </a:lnTo>
                    <a:lnTo>
                      <a:pt x="152" y="100"/>
                    </a:lnTo>
                    <a:lnTo>
                      <a:pt x="150" y="160"/>
                    </a:lnTo>
                    <a:lnTo>
                      <a:pt x="2" y="154"/>
                    </a:lnTo>
                    <a:lnTo>
                      <a:pt x="0"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1" name="Freeform 1864"/>
              <p:cNvSpPr>
                <a:spLocks/>
              </p:cNvSpPr>
              <p:nvPr/>
            </p:nvSpPr>
            <p:spPr bwMode="auto">
              <a:xfrm>
                <a:off x="13458" y="12832"/>
                <a:ext cx="131" cy="188"/>
              </a:xfrm>
              <a:custGeom>
                <a:avLst/>
                <a:gdLst>
                  <a:gd name="T0" fmla="*/ 2 w 131"/>
                  <a:gd name="T1" fmla="*/ 59 h 188"/>
                  <a:gd name="T2" fmla="*/ 4 w 131"/>
                  <a:gd name="T3" fmla="*/ 0 h 188"/>
                  <a:gd name="T4" fmla="*/ 114 w 131"/>
                  <a:gd name="T5" fmla="*/ 0 h 188"/>
                  <a:gd name="T6" fmla="*/ 112 w 131"/>
                  <a:gd name="T7" fmla="*/ 59 h 188"/>
                  <a:gd name="T8" fmla="*/ 121 w 131"/>
                  <a:gd name="T9" fmla="*/ 55 h 188"/>
                  <a:gd name="T10" fmla="*/ 121 w 131"/>
                  <a:gd name="T11" fmla="*/ 94 h 188"/>
                  <a:gd name="T12" fmla="*/ 131 w 131"/>
                  <a:gd name="T13" fmla="*/ 94 h 188"/>
                  <a:gd name="T14" fmla="*/ 131 w 131"/>
                  <a:gd name="T15" fmla="*/ 111 h 188"/>
                  <a:gd name="T16" fmla="*/ 123 w 131"/>
                  <a:gd name="T17" fmla="*/ 113 h 188"/>
                  <a:gd name="T18" fmla="*/ 121 w 131"/>
                  <a:gd name="T19" fmla="*/ 188 h 188"/>
                  <a:gd name="T20" fmla="*/ 0 w 131"/>
                  <a:gd name="T21" fmla="*/ 186 h 188"/>
                  <a:gd name="T22" fmla="*/ 2 w 131"/>
                  <a:gd name="T23"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188">
                    <a:moveTo>
                      <a:pt x="2" y="59"/>
                    </a:moveTo>
                    <a:lnTo>
                      <a:pt x="4" y="0"/>
                    </a:lnTo>
                    <a:lnTo>
                      <a:pt x="114" y="0"/>
                    </a:lnTo>
                    <a:lnTo>
                      <a:pt x="112" y="59"/>
                    </a:lnTo>
                    <a:lnTo>
                      <a:pt x="121" y="55"/>
                    </a:lnTo>
                    <a:lnTo>
                      <a:pt x="121" y="94"/>
                    </a:lnTo>
                    <a:lnTo>
                      <a:pt x="131" y="94"/>
                    </a:lnTo>
                    <a:lnTo>
                      <a:pt x="131" y="111"/>
                    </a:lnTo>
                    <a:lnTo>
                      <a:pt x="123" y="113"/>
                    </a:lnTo>
                    <a:lnTo>
                      <a:pt x="121" y="188"/>
                    </a:lnTo>
                    <a:lnTo>
                      <a:pt x="0" y="186"/>
                    </a:lnTo>
                    <a:lnTo>
                      <a:pt x="2" y="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2" name="Freeform 1865"/>
              <p:cNvSpPr>
                <a:spLocks/>
              </p:cNvSpPr>
              <p:nvPr/>
            </p:nvSpPr>
            <p:spPr bwMode="auto">
              <a:xfrm>
                <a:off x="11377" y="12718"/>
                <a:ext cx="282" cy="239"/>
              </a:xfrm>
              <a:custGeom>
                <a:avLst/>
                <a:gdLst>
                  <a:gd name="T0" fmla="*/ 25 w 282"/>
                  <a:gd name="T1" fmla="*/ 216 h 239"/>
                  <a:gd name="T2" fmla="*/ 29 w 282"/>
                  <a:gd name="T3" fmla="*/ 169 h 239"/>
                  <a:gd name="T4" fmla="*/ 33 w 282"/>
                  <a:gd name="T5" fmla="*/ 120 h 239"/>
                  <a:gd name="T6" fmla="*/ 0 w 282"/>
                  <a:gd name="T7" fmla="*/ 116 h 239"/>
                  <a:gd name="T8" fmla="*/ 2 w 282"/>
                  <a:gd name="T9" fmla="*/ 91 h 239"/>
                  <a:gd name="T10" fmla="*/ 12 w 282"/>
                  <a:gd name="T11" fmla="*/ 91 h 239"/>
                  <a:gd name="T12" fmla="*/ 19 w 282"/>
                  <a:gd name="T13" fmla="*/ 0 h 239"/>
                  <a:gd name="T14" fmla="*/ 119 w 282"/>
                  <a:gd name="T15" fmla="*/ 10 h 239"/>
                  <a:gd name="T16" fmla="*/ 282 w 282"/>
                  <a:gd name="T17" fmla="*/ 25 h 239"/>
                  <a:gd name="T18" fmla="*/ 275 w 282"/>
                  <a:gd name="T19" fmla="*/ 118 h 239"/>
                  <a:gd name="T20" fmla="*/ 263 w 282"/>
                  <a:gd name="T21" fmla="*/ 239 h 239"/>
                  <a:gd name="T22" fmla="*/ 25 w 282"/>
                  <a:gd name="T23" fmla="*/ 21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2" h="239">
                    <a:moveTo>
                      <a:pt x="25" y="216"/>
                    </a:moveTo>
                    <a:lnTo>
                      <a:pt x="29" y="169"/>
                    </a:lnTo>
                    <a:lnTo>
                      <a:pt x="33" y="120"/>
                    </a:lnTo>
                    <a:lnTo>
                      <a:pt x="0" y="116"/>
                    </a:lnTo>
                    <a:lnTo>
                      <a:pt x="2" y="91"/>
                    </a:lnTo>
                    <a:lnTo>
                      <a:pt x="12" y="91"/>
                    </a:lnTo>
                    <a:lnTo>
                      <a:pt x="19" y="0"/>
                    </a:lnTo>
                    <a:lnTo>
                      <a:pt x="119" y="10"/>
                    </a:lnTo>
                    <a:lnTo>
                      <a:pt x="282" y="25"/>
                    </a:lnTo>
                    <a:lnTo>
                      <a:pt x="275" y="118"/>
                    </a:lnTo>
                    <a:lnTo>
                      <a:pt x="263" y="239"/>
                    </a:lnTo>
                    <a:lnTo>
                      <a:pt x="25" y="2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3" name="Freeform 1866"/>
              <p:cNvSpPr>
                <a:spLocks/>
              </p:cNvSpPr>
              <p:nvPr/>
            </p:nvSpPr>
            <p:spPr bwMode="auto">
              <a:xfrm>
                <a:off x="11302" y="12711"/>
                <a:ext cx="108" cy="176"/>
              </a:xfrm>
              <a:custGeom>
                <a:avLst/>
                <a:gdLst>
                  <a:gd name="T0" fmla="*/ 104 w 108"/>
                  <a:gd name="T1" fmla="*/ 176 h 176"/>
                  <a:gd name="T2" fmla="*/ 23 w 108"/>
                  <a:gd name="T3" fmla="*/ 171 h 176"/>
                  <a:gd name="T4" fmla="*/ 23 w 108"/>
                  <a:gd name="T5" fmla="*/ 155 h 176"/>
                  <a:gd name="T6" fmla="*/ 0 w 108"/>
                  <a:gd name="T7" fmla="*/ 151 h 176"/>
                  <a:gd name="T8" fmla="*/ 14 w 108"/>
                  <a:gd name="T9" fmla="*/ 0 h 176"/>
                  <a:gd name="T10" fmla="*/ 94 w 108"/>
                  <a:gd name="T11" fmla="*/ 7 h 176"/>
                  <a:gd name="T12" fmla="*/ 87 w 108"/>
                  <a:gd name="T13" fmla="*/ 98 h 176"/>
                  <a:gd name="T14" fmla="*/ 77 w 108"/>
                  <a:gd name="T15" fmla="*/ 98 h 176"/>
                  <a:gd name="T16" fmla="*/ 75 w 108"/>
                  <a:gd name="T17" fmla="*/ 123 h 176"/>
                  <a:gd name="T18" fmla="*/ 108 w 108"/>
                  <a:gd name="T19" fmla="*/ 127 h 176"/>
                  <a:gd name="T20" fmla="*/ 104 w 108"/>
                  <a:gd name="T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176">
                    <a:moveTo>
                      <a:pt x="104" y="176"/>
                    </a:moveTo>
                    <a:lnTo>
                      <a:pt x="23" y="171"/>
                    </a:lnTo>
                    <a:lnTo>
                      <a:pt x="23" y="155"/>
                    </a:lnTo>
                    <a:lnTo>
                      <a:pt x="0" y="151"/>
                    </a:lnTo>
                    <a:lnTo>
                      <a:pt x="14" y="0"/>
                    </a:lnTo>
                    <a:lnTo>
                      <a:pt x="94" y="7"/>
                    </a:lnTo>
                    <a:lnTo>
                      <a:pt x="87" y="98"/>
                    </a:lnTo>
                    <a:lnTo>
                      <a:pt x="77" y="98"/>
                    </a:lnTo>
                    <a:lnTo>
                      <a:pt x="75" y="123"/>
                    </a:lnTo>
                    <a:lnTo>
                      <a:pt x="108" y="127"/>
                    </a:lnTo>
                    <a:lnTo>
                      <a:pt x="104"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4" name="Freeform 1867"/>
              <p:cNvSpPr>
                <a:spLocks/>
              </p:cNvSpPr>
              <p:nvPr/>
            </p:nvSpPr>
            <p:spPr bwMode="auto">
              <a:xfrm>
                <a:off x="16440" y="12705"/>
                <a:ext cx="152" cy="125"/>
              </a:xfrm>
              <a:custGeom>
                <a:avLst/>
                <a:gdLst>
                  <a:gd name="T0" fmla="*/ 23 w 152"/>
                  <a:gd name="T1" fmla="*/ 119 h 125"/>
                  <a:gd name="T2" fmla="*/ 12 w 152"/>
                  <a:gd name="T3" fmla="*/ 40 h 125"/>
                  <a:gd name="T4" fmla="*/ 2 w 152"/>
                  <a:gd name="T5" fmla="*/ 42 h 125"/>
                  <a:gd name="T6" fmla="*/ 0 w 152"/>
                  <a:gd name="T7" fmla="*/ 25 h 125"/>
                  <a:gd name="T8" fmla="*/ 64 w 152"/>
                  <a:gd name="T9" fmla="*/ 17 h 125"/>
                  <a:gd name="T10" fmla="*/ 64 w 152"/>
                  <a:gd name="T11" fmla="*/ 21 h 125"/>
                  <a:gd name="T12" fmla="*/ 125 w 152"/>
                  <a:gd name="T13" fmla="*/ 13 h 125"/>
                  <a:gd name="T14" fmla="*/ 127 w 152"/>
                  <a:gd name="T15" fmla="*/ 6 h 125"/>
                  <a:gd name="T16" fmla="*/ 140 w 152"/>
                  <a:gd name="T17" fmla="*/ 0 h 125"/>
                  <a:gd name="T18" fmla="*/ 152 w 152"/>
                  <a:gd name="T19" fmla="*/ 92 h 125"/>
                  <a:gd name="T20" fmla="*/ 148 w 152"/>
                  <a:gd name="T21" fmla="*/ 94 h 125"/>
                  <a:gd name="T22" fmla="*/ 146 w 152"/>
                  <a:gd name="T23" fmla="*/ 102 h 125"/>
                  <a:gd name="T24" fmla="*/ 142 w 152"/>
                  <a:gd name="T25" fmla="*/ 108 h 125"/>
                  <a:gd name="T26" fmla="*/ 138 w 152"/>
                  <a:gd name="T27" fmla="*/ 121 h 125"/>
                  <a:gd name="T28" fmla="*/ 135 w 152"/>
                  <a:gd name="T29" fmla="*/ 125 h 125"/>
                  <a:gd name="T30" fmla="*/ 129 w 152"/>
                  <a:gd name="T31" fmla="*/ 125 h 125"/>
                  <a:gd name="T32" fmla="*/ 125 w 152"/>
                  <a:gd name="T33" fmla="*/ 123 h 125"/>
                  <a:gd name="T34" fmla="*/ 121 w 152"/>
                  <a:gd name="T35" fmla="*/ 115 h 125"/>
                  <a:gd name="T36" fmla="*/ 117 w 152"/>
                  <a:gd name="T37" fmla="*/ 119 h 125"/>
                  <a:gd name="T38" fmla="*/ 112 w 152"/>
                  <a:gd name="T39" fmla="*/ 115 h 125"/>
                  <a:gd name="T40" fmla="*/ 106 w 152"/>
                  <a:gd name="T41" fmla="*/ 115 h 125"/>
                  <a:gd name="T42" fmla="*/ 100 w 152"/>
                  <a:gd name="T43" fmla="*/ 119 h 125"/>
                  <a:gd name="T44" fmla="*/ 98 w 152"/>
                  <a:gd name="T45" fmla="*/ 115 h 125"/>
                  <a:gd name="T46" fmla="*/ 87 w 152"/>
                  <a:gd name="T47" fmla="*/ 115 h 125"/>
                  <a:gd name="T48" fmla="*/ 73 w 152"/>
                  <a:gd name="T49" fmla="*/ 111 h 125"/>
                  <a:gd name="T50" fmla="*/ 56 w 152"/>
                  <a:gd name="T51" fmla="*/ 115 h 125"/>
                  <a:gd name="T52" fmla="*/ 42 w 152"/>
                  <a:gd name="T53" fmla="*/ 111 h 125"/>
                  <a:gd name="T54" fmla="*/ 31 w 152"/>
                  <a:gd name="T55" fmla="*/ 119 h 125"/>
                  <a:gd name="T56" fmla="*/ 23 w 152"/>
                  <a:gd name="T57"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2" h="125">
                    <a:moveTo>
                      <a:pt x="23" y="119"/>
                    </a:moveTo>
                    <a:lnTo>
                      <a:pt x="12" y="40"/>
                    </a:lnTo>
                    <a:lnTo>
                      <a:pt x="2" y="42"/>
                    </a:lnTo>
                    <a:lnTo>
                      <a:pt x="0" y="25"/>
                    </a:lnTo>
                    <a:lnTo>
                      <a:pt x="64" y="17"/>
                    </a:lnTo>
                    <a:lnTo>
                      <a:pt x="64" y="21"/>
                    </a:lnTo>
                    <a:lnTo>
                      <a:pt x="125" y="13"/>
                    </a:lnTo>
                    <a:lnTo>
                      <a:pt x="127" y="6"/>
                    </a:lnTo>
                    <a:lnTo>
                      <a:pt x="140" y="0"/>
                    </a:lnTo>
                    <a:lnTo>
                      <a:pt x="152" y="92"/>
                    </a:lnTo>
                    <a:lnTo>
                      <a:pt x="148" y="94"/>
                    </a:lnTo>
                    <a:lnTo>
                      <a:pt x="146" y="102"/>
                    </a:lnTo>
                    <a:lnTo>
                      <a:pt x="142" y="108"/>
                    </a:lnTo>
                    <a:lnTo>
                      <a:pt x="138" y="121"/>
                    </a:lnTo>
                    <a:lnTo>
                      <a:pt x="135" y="125"/>
                    </a:lnTo>
                    <a:lnTo>
                      <a:pt x="129" y="125"/>
                    </a:lnTo>
                    <a:lnTo>
                      <a:pt x="125" y="123"/>
                    </a:lnTo>
                    <a:lnTo>
                      <a:pt x="121" y="115"/>
                    </a:lnTo>
                    <a:lnTo>
                      <a:pt x="117" y="119"/>
                    </a:lnTo>
                    <a:lnTo>
                      <a:pt x="112" y="115"/>
                    </a:lnTo>
                    <a:lnTo>
                      <a:pt x="106" y="115"/>
                    </a:lnTo>
                    <a:lnTo>
                      <a:pt x="100" y="119"/>
                    </a:lnTo>
                    <a:lnTo>
                      <a:pt x="98" y="115"/>
                    </a:lnTo>
                    <a:lnTo>
                      <a:pt x="87" y="115"/>
                    </a:lnTo>
                    <a:lnTo>
                      <a:pt x="73" y="111"/>
                    </a:lnTo>
                    <a:lnTo>
                      <a:pt x="56" y="115"/>
                    </a:lnTo>
                    <a:lnTo>
                      <a:pt x="42" y="111"/>
                    </a:lnTo>
                    <a:lnTo>
                      <a:pt x="31" y="119"/>
                    </a:lnTo>
                    <a:lnTo>
                      <a:pt x="23"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5" name="Freeform 1868"/>
              <p:cNvSpPr>
                <a:spLocks/>
              </p:cNvSpPr>
              <p:nvPr/>
            </p:nvSpPr>
            <p:spPr bwMode="auto">
              <a:xfrm>
                <a:off x="14856" y="12830"/>
                <a:ext cx="154" cy="180"/>
              </a:xfrm>
              <a:custGeom>
                <a:avLst/>
                <a:gdLst>
                  <a:gd name="T0" fmla="*/ 2 w 154"/>
                  <a:gd name="T1" fmla="*/ 155 h 180"/>
                  <a:gd name="T2" fmla="*/ 8 w 154"/>
                  <a:gd name="T3" fmla="*/ 148 h 180"/>
                  <a:gd name="T4" fmla="*/ 6 w 154"/>
                  <a:gd name="T5" fmla="*/ 140 h 180"/>
                  <a:gd name="T6" fmla="*/ 0 w 154"/>
                  <a:gd name="T7" fmla="*/ 134 h 180"/>
                  <a:gd name="T8" fmla="*/ 0 w 154"/>
                  <a:gd name="T9" fmla="*/ 128 h 180"/>
                  <a:gd name="T10" fmla="*/ 10 w 154"/>
                  <a:gd name="T11" fmla="*/ 121 h 180"/>
                  <a:gd name="T12" fmla="*/ 19 w 154"/>
                  <a:gd name="T13" fmla="*/ 92 h 180"/>
                  <a:gd name="T14" fmla="*/ 14 w 154"/>
                  <a:gd name="T15" fmla="*/ 73 h 180"/>
                  <a:gd name="T16" fmla="*/ 16 w 154"/>
                  <a:gd name="T17" fmla="*/ 67 h 180"/>
                  <a:gd name="T18" fmla="*/ 12 w 154"/>
                  <a:gd name="T19" fmla="*/ 63 h 180"/>
                  <a:gd name="T20" fmla="*/ 16 w 154"/>
                  <a:gd name="T21" fmla="*/ 52 h 180"/>
                  <a:gd name="T22" fmla="*/ 18 w 154"/>
                  <a:gd name="T23" fmla="*/ 6 h 180"/>
                  <a:gd name="T24" fmla="*/ 25 w 154"/>
                  <a:gd name="T25" fmla="*/ 4 h 180"/>
                  <a:gd name="T26" fmla="*/ 152 w 154"/>
                  <a:gd name="T27" fmla="*/ 0 h 180"/>
                  <a:gd name="T28" fmla="*/ 154 w 154"/>
                  <a:gd name="T29" fmla="*/ 125 h 180"/>
                  <a:gd name="T30" fmla="*/ 154 w 154"/>
                  <a:gd name="T31" fmla="*/ 127 h 180"/>
                  <a:gd name="T32" fmla="*/ 131 w 154"/>
                  <a:gd name="T33" fmla="*/ 127 h 180"/>
                  <a:gd name="T34" fmla="*/ 125 w 154"/>
                  <a:gd name="T35" fmla="*/ 130 h 180"/>
                  <a:gd name="T36" fmla="*/ 114 w 154"/>
                  <a:gd name="T37" fmla="*/ 136 h 180"/>
                  <a:gd name="T38" fmla="*/ 100 w 154"/>
                  <a:gd name="T39" fmla="*/ 138 h 180"/>
                  <a:gd name="T40" fmla="*/ 75 w 154"/>
                  <a:gd name="T41" fmla="*/ 167 h 180"/>
                  <a:gd name="T42" fmla="*/ 66 w 154"/>
                  <a:gd name="T43" fmla="*/ 171 h 180"/>
                  <a:gd name="T44" fmla="*/ 54 w 154"/>
                  <a:gd name="T45" fmla="*/ 178 h 180"/>
                  <a:gd name="T46" fmla="*/ 35 w 154"/>
                  <a:gd name="T47" fmla="*/ 180 h 180"/>
                  <a:gd name="T48" fmla="*/ 16 w 154"/>
                  <a:gd name="T49" fmla="*/ 175 h 180"/>
                  <a:gd name="T50" fmla="*/ 8 w 154"/>
                  <a:gd name="T51" fmla="*/ 169 h 180"/>
                  <a:gd name="T52" fmla="*/ 2 w 154"/>
                  <a:gd name="T53" fmla="*/ 15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180">
                    <a:moveTo>
                      <a:pt x="2" y="155"/>
                    </a:moveTo>
                    <a:lnTo>
                      <a:pt x="8" y="148"/>
                    </a:lnTo>
                    <a:lnTo>
                      <a:pt x="6" y="140"/>
                    </a:lnTo>
                    <a:lnTo>
                      <a:pt x="0" y="134"/>
                    </a:lnTo>
                    <a:lnTo>
                      <a:pt x="0" y="128"/>
                    </a:lnTo>
                    <a:lnTo>
                      <a:pt x="10" y="121"/>
                    </a:lnTo>
                    <a:lnTo>
                      <a:pt x="19" y="92"/>
                    </a:lnTo>
                    <a:lnTo>
                      <a:pt x="14" y="73"/>
                    </a:lnTo>
                    <a:lnTo>
                      <a:pt x="16" y="67"/>
                    </a:lnTo>
                    <a:lnTo>
                      <a:pt x="12" y="63"/>
                    </a:lnTo>
                    <a:lnTo>
                      <a:pt x="16" y="52"/>
                    </a:lnTo>
                    <a:lnTo>
                      <a:pt x="18" y="6"/>
                    </a:lnTo>
                    <a:lnTo>
                      <a:pt x="25" y="4"/>
                    </a:lnTo>
                    <a:lnTo>
                      <a:pt x="152" y="0"/>
                    </a:lnTo>
                    <a:lnTo>
                      <a:pt x="154" y="125"/>
                    </a:lnTo>
                    <a:lnTo>
                      <a:pt x="154" y="127"/>
                    </a:lnTo>
                    <a:lnTo>
                      <a:pt x="131" y="127"/>
                    </a:lnTo>
                    <a:lnTo>
                      <a:pt x="125" y="130"/>
                    </a:lnTo>
                    <a:lnTo>
                      <a:pt x="114" y="136"/>
                    </a:lnTo>
                    <a:lnTo>
                      <a:pt x="100" y="138"/>
                    </a:lnTo>
                    <a:lnTo>
                      <a:pt x="75" y="167"/>
                    </a:lnTo>
                    <a:lnTo>
                      <a:pt x="66" y="171"/>
                    </a:lnTo>
                    <a:lnTo>
                      <a:pt x="54" y="178"/>
                    </a:lnTo>
                    <a:lnTo>
                      <a:pt x="35" y="180"/>
                    </a:lnTo>
                    <a:lnTo>
                      <a:pt x="16" y="175"/>
                    </a:lnTo>
                    <a:lnTo>
                      <a:pt x="8" y="169"/>
                    </a:lnTo>
                    <a:lnTo>
                      <a:pt x="2"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6" name="Freeform 1869"/>
              <p:cNvSpPr>
                <a:spLocks/>
              </p:cNvSpPr>
              <p:nvPr/>
            </p:nvSpPr>
            <p:spPr bwMode="auto">
              <a:xfrm>
                <a:off x="13965" y="12855"/>
                <a:ext cx="121" cy="119"/>
              </a:xfrm>
              <a:custGeom>
                <a:avLst/>
                <a:gdLst>
                  <a:gd name="T0" fmla="*/ 121 w 121"/>
                  <a:gd name="T1" fmla="*/ 115 h 119"/>
                  <a:gd name="T2" fmla="*/ 2 w 121"/>
                  <a:gd name="T3" fmla="*/ 119 h 119"/>
                  <a:gd name="T4" fmla="*/ 2 w 121"/>
                  <a:gd name="T5" fmla="*/ 71 h 119"/>
                  <a:gd name="T6" fmla="*/ 0 w 121"/>
                  <a:gd name="T7" fmla="*/ 4 h 119"/>
                  <a:gd name="T8" fmla="*/ 18 w 121"/>
                  <a:gd name="T9" fmla="*/ 0 h 119"/>
                  <a:gd name="T10" fmla="*/ 31 w 121"/>
                  <a:gd name="T11" fmla="*/ 4 h 119"/>
                  <a:gd name="T12" fmla="*/ 41 w 121"/>
                  <a:gd name="T13" fmla="*/ 11 h 119"/>
                  <a:gd name="T14" fmla="*/ 87 w 121"/>
                  <a:gd name="T15" fmla="*/ 9 h 119"/>
                  <a:gd name="T16" fmla="*/ 87 w 121"/>
                  <a:gd name="T17" fmla="*/ 34 h 119"/>
                  <a:gd name="T18" fmla="*/ 93 w 121"/>
                  <a:gd name="T19" fmla="*/ 32 h 119"/>
                  <a:gd name="T20" fmla="*/ 102 w 121"/>
                  <a:gd name="T21" fmla="*/ 32 h 119"/>
                  <a:gd name="T22" fmla="*/ 108 w 121"/>
                  <a:gd name="T23" fmla="*/ 36 h 119"/>
                  <a:gd name="T24" fmla="*/ 116 w 121"/>
                  <a:gd name="T25" fmla="*/ 29 h 119"/>
                  <a:gd name="T26" fmla="*/ 121 w 121"/>
                  <a:gd name="T27" fmla="*/ 31 h 119"/>
                  <a:gd name="T28" fmla="*/ 121 w 121"/>
                  <a:gd name="T29"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119">
                    <a:moveTo>
                      <a:pt x="121" y="115"/>
                    </a:moveTo>
                    <a:lnTo>
                      <a:pt x="2" y="119"/>
                    </a:lnTo>
                    <a:lnTo>
                      <a:pt x="2" y="71"/>
                    </a:lnTo>
                    <a:lnTo>
                      <a:pt x="0" y="4"/>
                    </a:lnTo>
                    <a:lnTo>
                      <a:pt x="18" y="0"/>
                    </a:lnTo>
                    <a:lnTo>
                      <a:pt x="31" y="4"/>
                    </a:lnTo>
                    <a:lnTo>
                      <a:pt x="41" y="11"/>
                    </a:lnTo>
                    <a:lnTo>
                      <a:pt x="87" y="9"/>
                    </a:lnTo>
                    <a:lnTo>
                      <a:pt x="87" y="34"/>
                    </a:lnTo>
                    <a:lnTo>
                      <a:pt x="93" y="32"/>
                    </a:lnTo>
                    <a:lnTo>
                      <a:pt x="102" y="32"/>
                    </a:lnTo>
                    <a:lnTo>
                      <a:pt x="108" y="36"/>
                    </a:lnTo>
                    <a:lnTo>
                      <a:pt x="116" y="29"/>
                    </a:lnTo>
                    <a:lnTo>
                      <a:pt x="121" y="31"/>
                    </a:lnTo>
                    <a:lnTo>
                      <a:pt x="121"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7" name="Freeform 1870"/>
              <p:cNvSpPr>
                <a:spLocks/>
              </p:cNvSpPr>
              <p:nvPr/>
            </p:nvSpPr>
            <p:spPr bwMode="auto">
              <a:xfrm>
                <a:off x="14628" y="12843"/>
                <a:ext cx="150" cy="131"/>
              </a:xfrm>
              <a:custGeom>
                <a:avLst/>
                <a:gdLst>
                  <a:gd name="T0" fmla="*/ 0 w 150"/>
                  <a:gd name="T1" fmla="*/ 46 h 131"/>
                  <a:gd name="T2" fmla="*/ 0 w 150"/>
                  <a:gd name="T3" fmla="*/ 31 h 131"/>
                  <a:gd name="T4" fmla="*/ 29 w 150"/>
                  <a:gd name="T5" fmla="*/ 0 h 131"/>
                  <a:gd name="T6" fmla="*/ 36 w 150"/>
                  <a:gd name="T7" fmla="*/ 16 h 131"/>
                  <a:gd name="T8" fmla="*/ 44 w 150"/>
                  <a:gd name="T9" fmla="*/ 19 h 131"/>
                  <a:gd name="T10" fmla="*/ 54 w 150"/>
                  <a:gd name="T11" fmla="*/ 29 h 131"/>
                  <a:gd name="T12" fmla="*/ 67 w 150"/>
                  <a:gd name="T13" fmla="*/ 29 h 131"/>
                  <a:gd name="T14" fmla="*/ 90 w 150"/>
                  <a:gd name="T15" fmla="*/ 27 h 131"/>
                  <a:gd name="T16" fmla="*/ 130 w 150"/>
                  <a:gd name="T17" fmla="*/ 29 h 131"/>
                  <a:gd name="T18" fmla="*/ 150 w 150"/>
                  <a:gd name="T19" fmla="*/ 46 h 131"/>
                  <a:gd name="T20" fmla="*/ 121 w 150"/>
                  <a:gd name="T21" fmla="*/ 129 h 131"/>
                  <a:gd name="T22" fmla="*/ 59 w 150"/>
                  <a:gd name="T23" fmla="*/ 131 h 131"/>
                  <a:gd name="T24" fmla="*/ 0 w 150"/>
                  <a:gd name="T25" fmla="*/ 131 h 131"/>
                  <a:gd name="T26" fmla="*/ 0 w 150"/>
                  <a:gd name="T27" fmla="*/ 46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31">
                    <a:moveTo>
                      <a:pt x="0" y="46"/>
                    </a:moveTo>
                    <a:lnTo>
                      <a:pt x="0" y="31"/>
                    </a:lnTo>
                    <a:lnTo>
                      <a:pt x="29" y="0"/>
                    </a:lnTo>
                    <a:lnTo>
                      <a:pt x="36" y="16"/>
                    </a:lnTo>
                    <a:lnTo>
                      <a:pt x="44" y="19"/>
                    </a:lnTo>
                    <a:lnTo>
                      <a:pt x="54" y="29"/>
                    </a:lnTo>
                    <a:lnTo>
                      <a:pt x="67" y="29"/>
                    </a:lnTo>
                    <a:lnTo>
                      <a:pt x="90" y="27"/>
                    </a:lnTo>
                    <a:lnTo>
                      <a:pt x="130" y="29"/>
                    </a:lnTo>
                    <a:lnTo>
                      <a:pt x="150" y="46"/>
                    </a:lnTo>
                    <a:lnTo>
                      <a:pt x="121" y="129"/>
                    </a:lnTo>
                    <a:lnTo>
                      <a:pt x="59" y="131"/>
                    </a:lnTo>
                    <a:lnTo>
                      <a:pt x="0" y="131"/>
                    </a:lnTo>
                    <a:lnTo>
                      <a:pt x="0" y="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8" name="Freeform 1871"/>
              <p:cNvSpPr>
                <a:spLocks/>
              </p:cNvSpPr>
              <p:nvPr/>
            </p:nvSpPr>
            <p:spPr bwMode="auto">
              <a:xfrm>
                <a:off x="10968" y="12701"/>
                <a:ext cx="181" cy="233"/>
              </a:xfrm>
              <a:custGeom>
                <a:avLst/>
                <a:gdLst>
                  <a:gd name="T0" fmla="*/ 135 w 181"/>
                  <a:gd name="T1" fmla="*/ 227 h 233"/>
                  <a:gd name="T2" fmla="*/ 127 w 181"/>
                  <a:gd name="T3" fmla="*/ 223 h 233"/>
                  <a:gd name="T4" fmla="*/ 123 w 181"/>
                  <a:gd name="T5" fmla="*/ 227 h 233"/>
                  <a:gd name="T6" fmla="*/ 119 w 181"/>
                  <a:gd name="T7" fmla="*/ 233 h 233"/>
                  <a:gd name="T8" fmla="*/ 75 w 181"/>
                  <a:gd name="T9" fmla="*/ 229 h 233"/>
                  <a:gd name="T10" fmla="*/ 73 w 181"/>
                  <a:gd name="T11" fmla="*/ 213 h 233"/>
                  <a:gd name="T12" fmla="*/ 65 w 181"/>
                  <a:gd name="T13" fmla="*/ 209 h 233"/>
                  <a:gd name="T14" fmla="*/ 62 w 181"/>
                  <a:gd name="T15" fmla="*/ 206 h 233"/>
                  <a:gd name="T16" fmla="*/ 50 w 181"/>
                  <a:gd name="T17" fmla="*/ 198 h 233"/>
                  <a:gd name="T18" fmla="*/ 48 w 181"/>
                  <a:gd name="T19" fmla="*/ 188 h 233"/>
                  <a:gd name="T20" fmla="*/ 52 w 181"/>
                  <a:gd name="T21" fmla="*/ 167 h 233"/>
                  <a:gd name="T22" fmla="*/ 44 w 181"/>
                  <a:gd name="T23" fmla="*/ 154 h 233"/>
                  <a:gd name="T24" fmla="*/ 35 w 181"/>
                  <a:gd name="T25" fmla="*/ 146 h 233"/>
                  <a:gd name="T26" fmla="*/ 31 w 181"/>
                  <a:gd name="T27" fmla="*/ 131 h 233"/>
                  <a:gd name="T28" fmla="*/ 31 w 181"/>
                  <a:gd name="T29" fmla="*/ 127 h 233"/>
                  <a:gd name="T30" fmla="*/ 37 w 181"/>
                  <a:gd name="T31" fmla="*/ 121 h 233"/>
                  <a:gd name="T32" fmla="*/ 42 w 181"/>
                  <a:gd name="T33" fmla="*/ 89 h 233"/>
                  <a:gd name="T34" fmla="*/ 52 w 181"/>
                  <a:gd name="T35" fmla="*/ 89 h 233"/>
                  <a:gd name="T36" fmla="*/ 56 w 181"/>
                  <a:gd name="T37" fmla="*/ 81 h 233"/>
                  <a:gd name="T38" fmla="*/ 67 w 181"/>
                  <a:gd name="T39" fmla="*/ 71 h 233"/>
                  <a:gd name="T40" fmla="*/ 71 w 181"/>
                  <a:gd name="T41" fmla="*/ 62 h 233"/>
                  <a:gd name="T42" fmla="*/ 44 w 181"/>
                  <a:gd name="T43" fmla="*/ 54 h 233"/>
                  <a:gd name="T44" fmla="*/ 31 w 181"/>
                  <a:gd name="T45" fmla="*/ 52 h 233"/>
                  <a:gd name="T46" fmla="*/ 21 w 181"/>
                  <a:gd name="T47" fmla="*/ 44 h 233"/>
                  <a:gd name="T48" fmla="*/ 19 w 181"/>
                  <a:gd name="T49" fmla="*/ 35 h 233"/>
                  <a:gd name="T50" fmla="*/ 12 w 181"/>
                  <a:gd name="T51" fmla="*/ 23 h 233"/>
                  <a:gd name="T52" fmla="*/ 0 w 181"/>
                  <a:gd name="T53" fmla="*/ 19 h 233"/>
                  <a:gd name="T54" fmla="*/ 2 w 181"/>
                  <a:gd name="T55" fmla="*/ 6 h 233"/>
                  <a:gd name="T56" fmla="*/ 8 w 181"/>
                  <a:gd name="T57" fmla="*/ 0 h 233"/>
                  <a:gd name="T58" fmla="*/ 113 w 181"/>
                  <a:gd name="T59" fmla="*/ 10 h 233"/>
                  <a:gd name="T60" fmla="*/ 113 w 181"/>
                  <a:gd name="T61" fmla="*/ 21 h 233"/>
                  <a:gd name="T62" fmla="*/ 117 w 181"/>
                  <a:gd name="T63" fmla="*/ 29 h 233"/>
                  <a:gd name="T64" fmla="*/ 133 w 181"/>
                  <a:gd name="T65" fmla="*/ 41 h 233"/>
                  <a:gd name="T66" fmla="*/ 131 w 181"/>
                  <a:gd name="T67" fmla="*/ 50 h 233"/>
                  <a:gd name="T68" fmla="*/ 135 w 181"/>
                  <a:gd name="T69" fmla="*/ 54 h 233"/>
                  <a:gd name="T70" fmla="*/ 148 w 181"/>
                  <a:gd name="T71" fmla="*/ 62 h 233"/>
                  <a:gd name="T72" fmla="*/ 154 w 181"/>
                  <a:gd name="T73" fmla="*/ 58 h 233"/>
                  <a:gd name="T74" fmla="*/ 160 w 181"/>
                  <a:gd name="T75" fmla="*/ 60 h 233"/>
                  <a:gd name="T76" fmla="*/ 165 w 181"/>
                  <a:gd name="T77" fmla="*/ 67 h 233"/>
                  <a:gd name="T78" fmla="*/ 169 w 181"/>
                  <a:gd name="T79" fmla="*/ 81 h 233"/>
                  <a:gd name="T80" fmla="*/ 177 w 181"/>
                  <a:gd name="T81" fmla="*/ 79 h 233"/>
                  <a:gd name="T82" fmla="*/ 177 w 181"/>
                  <a:gd name="T83" fmla="*/ 94 h 233"/>
                  <a:gd name="T84" fmla="*/ 181 w 181"/>
                  <a:gd name="T85" fmla="*/ 108 h 233"/>
                  <a:gd name="T86" fmla="*/ 167 w 181"/>
                  <a:gd name="T87" fmla="*/ 127 h 233"/>
                  <a:gd name="T88" fmla="*/ 165 w 181"/>
                  <a:gd name="T89" fmla="*/ 144 h 233"/>
                  <a:gd name="T90" fmla="*/ 175 w 181"/>
                  <a:gd name="T91" fmla="*/ 154 h 233"/>
                  <a:gd name="T92" fmla="*/ 175 w 181"/>
                  <a:gd name="T93" fmla="*/ 161 h 233"/>
                  <a:gd name="T94" fmla="*/ 179 w 181"/>
                  <a:gd name="T95" fmla="*/ 175 h 233"/>
                  <a:gd name="T96" fmla="*/ 179 w 181"/>
                  <a:gd name="T97" fmla="*/ 186 h 233"/>
                  <a:gd name="T98" fmla="*/ 160 w 181"/>
                  <a:gd name="T99" fmla="*/ 211 h 233"/>
                  <a:gd name="T100" fmla="*/ 135 w 181"/>
                  <a:gd name="T101" fmla="*/ 22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 h="233">
                    <a:moveTo>
                      <a:pt x="135" y="227"/>
                    </a:moveTo>
                    <a:lnTo>
                      <a:pt x="127" y="223"/>
                    </a:lnTo>
                    <a:lnTo>
                      <a:pt x="123" y="227"/>
                    </a:lnTo>
                    <a:lnTo>
                      <a:pt x="119" y="233"/>
                    </a:lnTo>
                    <a:lnTo>
                      <a:pt x="75" y="229"/>
                    </a:lnTo>
                    <a:lnTo>
                      <a:pt x="73" y="213"/>
                    </a:lnTo>
                    <a:lnTo>
                      <a:pt x="65" y="209"/>
                    </a:lnTo>
                    <a:lnTo>
                      <a:pt x="62" y="206"/>
                    </a:lnTo>
                    <a:lnTo>
                      <a:pt x="50" y="198"/>
                    </a:lnTo>
                    <a:lnTo>
                      <a:pt x="48" y="188"/>
                    </a:lnTo>
                    <a:lnTo>
                      <a:pt x="52" y="167"/>
                    </a:lnTo>
                    <a:lnTo>
                      <a:pt x="44" y="154"/>
                    </a:lnTo>
                    <a:lnTo>
                      <a:pt x="35" y="146"/>
                    </a:lnTo>
                    <a:lnTo>
                      <a:pt x="31" y="131"/>
                    </a:lnTo>
                    <a:lnTo>
                      <a:pt x="31" y="127"/>
                    </a:lnTo>
                    <a:lnTo>
                      <a:pt x="37" y="121"/>
                    </a:lnTo>
                    <a:lnTo>
                      <a:pt x="42" y="89"/>
                    </a:lnTo>
                    <a:lnTo>
                      <a:pt x="52" y="89"/>
                    </a:lnTo>
                    <a:lnTo>
                      <a:pt x="56" y="81"/>
                    </a:lnTo>
                    <a:lnTo>
                      <a:pt x="67" y="71"/>
                    </a:lnTo>
                    <a:lnTo>
                      <a:pt x="71" y="62"/>
                    </a:lnTo>
                    <a:lnTo>
                      <a:pt x="44" y="54"/>
                    </a:lnTo>
                    <a:lnTo>
                      <a:pt x="31" y="52"/>
                    </a:lnTo>
                    <a:lnTo>
                      <a:pt x="21" y="44"/>
                    </a:lnTo>
                    <a:lnTo>
                      <a:pt x="19" y="35"/>
                    </a:lnTo>
                    <a:lnTo>
                      <a:pt x="12" y="23"/>
                    </a:lnTo>
                    <a:lnTo>
                      <a:pt x="0" y="19"/>
                    </a:lnTo>
                    <a:lnTo>
                      <a:pt x="2" y="6"/>
                    </a:lnTo>
                    <a:lnTo>
                      <a:pt x="8" y="0"/>
                    </a:lnTo>
                    <a:lnTo>
                      <a:pt x="113" y="10"/>
                    </a:lnTo>
                    <a:lnTo>
                      <a:pt x="113" y="21"/>
                    </a:lnTo>
                    <a:lnTo>
                      <a:pt x="117" y="29"/>
                    </a:lnTo>
                    <a:lnTo>
                      <a:pt x="133" y="41"/>
                    </a:lnTo>
                    <a:lnTo>
                      <a:pt x="131" y="50"/>
                    </a:lnTo>
                    <a:lnTo>
                      <a:pt x="135" y="54"/>
                    </a:lnTo>
                    <a:lnTo>
                      <a:pt x="148" y="62"/>
                    </a:lnTo>
                    <a:lnTo>
                      <a:pt x="154" y="58"/>
                    </a:lnTo>
                    <a:lnTo>
                      <a:pt x="160" y="60"/>
                    </a:lnTo>
                    <a:lnTo>
                      <a:pt x="165" y="67"/>
                    </a:lnTo>
                    <a:lnTo>
                      <a:pt x="169" y="81"/>
                    </a:lnTo>
                    <a:lnTo>
                      <a:pt x="177" y="79"/>
                    </a:lnTo>
                    <a:lnTo>
                      <a:pt x="177" y="94"/>
                    </a:lnTo>
                    <a:lnTo>
                      <a:pt x="181" y="108"/>
                    </a:lnTo>
                    <a:lnTo>
                      <a:pt x="167" y="127"/>
                    </a:lnTo>
                    <a:lnTo>
                      <a:pt x="165" y="144"/>
                    </a:lnTo>
                    <a:lnTo>
                      <a:pt x="175" y="154"/>
                    </a:lnTo>
                    <a:lnTo>
                      <a:pt x="175" y="161"/>
                    </a:lnTo>
                    <a:lnTo>
                      <a:pt x="179" y="175"/>
                    </a:lnTo>
                    <a:lnTo>
                      <a:pt x="179" y="186"/>
                    </a:lnTo>
                    <a:lnTo>
                      <a:pt x="160" y="211"/>
                    </a:lnTo>
                    <a:lnTo>
                      <a:pt x="135" y="2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09" name="Freeform 1872"/>
              <p:cNvSpPr>
                <a:spLocks/>
              </p:cNvSpPr>
              <p:nvPr/>
            </p:nvSpPr>
            <p:spPr bwMode="auto">
              <a:xfrm>
                <a:off x="14086" y="12859"/>
                <a:ext cx="121" cy="111"/>
              </a:xfrm>
              <a:custGeom>
                <a:avLst/>
                <a:gdLst>
                  <a:gd name="T0" fmla="*/ 121 w 121"/>
                  <a:gd name="T1" fmla="*/ 109 h 111"/>
                  <a:gd name="T2" fmla="*/ 0 w 121"/>
                  <a:gd name="T3" fmla="*/ 111 h 111"/>
                  <a:gd name="T4" fmla="*/ 0 w 121"/>
                  <a:gd name="T5" fmla="*/ 27 h 111"/>
                  <a:gd name="T6" fmla="*/ 4 w 121"/>
                  <a:gd name="T7" fmla="*/ 27 h 111"/>
                  <a:gd name="T8" fmla="*/ 10 w 121"/>
                  <a:gd name="T9" fmla="*/ 21 h 111"/>
                  <a:gd name="T10" fmla="*/ 27 w 121"/>
                  <a:gd name="T11" fmla="*/ 25 h 111"/>
                  <a:gd name="T12" fmla="*/ 33 w 121"/>
                  <a:gd name="T13" fmla="*/ 21 h 111"/>
                  <a:gd name="T14" fmla="*/ 37 w 121"/>
                  <a:gd name="T15" fmla="*/ 23 h 111"/>
                  <a:gd name="T16" fmla="*/ 41 w 121"/>
                  <a:gd name="T17" fmla="*/ 21 h 111"/>
                  <a:gd name="T18" fmla="*/ 46 w 121"/>
                  <a:gd name="T19" fmla="*/ 3 h 111"/>
                  <a:gd name="T20" fmla="*/ 50 w 121"/>
                  <a:gd name="T21" fmla="*/ 2 h 111"/>
                  <a:gd name="T22" fmla="*/ 119 w 121"/>
                  <a:gd name="T23" fmla="*/ 0 h 111"/>
                  <a:gd name="T24" fmla="*/ 119 w 121"/>
                  <a:gd name="T25" fmla="*/ 75 h 111"/>
                  <a:gd name="T26" fmla="*/ 121 w 121"/>
                  <a:gd name="T27"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111">
                    <a:moveTo>
                      <a:pt x="121" y="109"/>
                    </a:moveTo>
                    <a:lnTo>
                      <a:pt x="0" y="111"/>
                    </a:lnTo>
                    <a:lnTo>
                      <a:pt x="0" y="27"/>
                    </a:lnTo>
                    <a:lnTo>
                      <a:pt x="4" y="27"/>
                    </a:lnTo>
                    <a:lnTo>
                      <a:pt x="10" y="21"/>
                    </a:lnTo>
                    <a:lnTo>
                      <a:pt x="27" y="25"/>
                    </a:lnTo>
                    <a:lnTo>
                      <a:pt x="33" y="21"/>
                    </a:lnTo>
                    <a:lnTo>
                      <a:pt x="37" y="23"/>
                    </a:lnTo>
                    <a:lnTo>
                      <a:pt x="41" y="21"/>
                    </a:lnTo>
                    <a:lnTo>
                      <a:pt x="46" y="3"/>
                    </a:lnTo>
                    <a:lnTo>
                      <a:pt x="50" y="2"/>
                    </a:lnTo>
                    <a:lnTo>
                      <a:pt x="119" y="0"/>
                    </a:lnTo>
                    <a:lnTo>
                      <a:pt x="119" y="75"/>
                    </a:lnTo>
                    <a:lnTo>
                      <a:pt x="121"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0" name="Freeform 1873"/>
              <p:cNvSpPr>
                <a:spLocks/>
              </p:cNvSpPr>
              <p:nvPr/>
            </p:nvSpPr>
            <p:spPr bwMode="auto">
              <a:xfrm>
                <a:off x="11880" y="12795"/>
                <a:ext cx="315" cy="167"/>
              </a:xfrm>
              <a:custGeom>
                <a:avLst/>
                <a:gdLst>
                  <a:gd name="T0" fmla="*/ 0 w 315"/>
                  <a:gd name="T1" fmla="*/ 148 h 167"/>
                  <a:gd name="T2" fmla="*/ 2 w 315"/>
                  <a:gd name="T3" fmla="*/ 123 h 167"/>
                  <a:gd name="T4" fmla="*/ 4 w 315"/>
                  <a:gd name="T5" fmla="*/ 123 h 167"/>
                  <a:gd name="T6" fmla="*/ 16 w 315"/>
                  <a:gd name="T7" fmla="*/ 0 h 167"/>
                  <a:gd name="T8" fmla="*/ 315 w 315"/>
                  <a:gd name="T9" fmla="*/ 18 h 167"/>
                  <a:gd name="T10" fmla="*/ 307 w 315"/>
                  <a:gd name="T11" fmla="*/ 140 h 167"/>
                  <a:gd name="T12" fmla="*/ 305 w 315"/>
                  <a:gd name="T13" fmla="*/ 167 h 167"/>
                  <a:gd name="T14" fmla="*/ 0 w 315"/>
                  <a:gd name="T15" fmla="*/ 148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5" h="167">
                    <a:moveTo>
                      <a:pt x="0" y="148"/>
                    </a:moveTo>
                    <a:lnTo>
                      <a:pt x="2" y="123"/>
                    </a:lnTo>
                    <a:lnTo>
                      <a:pt x="4" y="123"/>
                    </a:lnTo>
                    <a:lnTo>
                      <a:pt x="16" y="0"/>
                    </a:lnTo>
                    <a:lnTo>
                      <a:pt x="315" y="18"/>
                    </a:lnTo>
                    <a:lnTo>
                      <a:pt x="307" y="140"/>
                    </a:lnTo>
                    <a:lnTo>
                      <a:pt x="305" y="167"/>
                    </a:lnTo>
                    <a:lnTo>
                      <a:pt x="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1" name="Freeform 1874"/>
              <p:cNvSpPr>
                <a:spLocks/>
              </p:cNvSpPr>
              <p:nvPr/>
            </p:nvSpPr>
            <p:spPr bwMode="auto">
              <a:xfrm>
                <a:off x="16763" y="12690"/>
                <a:ext cx="82" cy="53"/>
              </a:xfrm>
              <a:custGeom>
                <a:avLst/>
                <a:gdLst>
                  <a:gd name="T0" fmla="*/ 75 w 82"/>
                  <a:gd name="T1" fmla="*/ 44 h 53"/>
                  <a:gd name="T2" fmla="*/ 2 w 82"/>
                  <a:gd name="T3" fmla="*/ 53 h 53"/>
                  <a:gd name="T4" fmla="*/ 0 w 82"/>
                  <a:gd name="T5" fmla="*/ 44 h 53"/>
                  <a:gd name="T6" fmla="*/ 0 w 82"/>
                  <a:gd name="T7" fmla="*/ 38 h 53"/>
                  <a:gd name="T8" fmla="*/ 4 w 82"/>
                  <a:gd name="T9" fmla="*/ 40 h 53"/>
                  <a:gd name="T10" fmla="*/ 6 w 82"/>
                  <a:gd name="T11" fmla="*/ 44 h 53"/>
                  <a:gd name="T12" fmla="*/ 15 w 82"/>
                  <a:gd name="T13" fmla="*/ 38 h 53"/>
                  <a:gd name="T14" fmla="*/ 19 w 82"/>
                  <a:gd name="T15" fmla="*/ 38 h 53"/>
                  <a:gd name="T16" fmla="*/ 25 w 82"/>
                  <a:gd name="T17" fmla="*/ 27 h 53"/>
                  <a:gd name="T18" fmla="*/ 32 w 82"/>
                  <a:gd name="T19" fmla="*/ 25 h 53"/>
                  <a:gd name="T20" fmla="*/ 36 w 82"/>
                  <a:gd name="T21" fmla="*/ 21 h 53"/>
                  <a:gd name="T22" fmla="*/ 46 w 82"/>
                  <a:gd name="T23" fmla="*/ 17 h 53"/>
                  <a:gd name="T24" fmla="*/ 50 w 82"/>
                  <a:gd name="T25" fmla="*/ 11 h 53"/>
                  <a:gd name="T26" fmla="*/ 63 w 82"/>
                  <a:gd name="T27" fmla="*/ 7 h 53"/>
                  <a:gd name="T28" fmla="*/ 69 w 82"/>
                  <a:gd name="T29" fmla="*/ 0 h 53"/>
                  <a:gd name="T30" fmla="*/ 79 w 82"/>
                  <a:gd name="T31" fmla="*/ 9 h 53"/>
                  <a:gd name="T32" fmla="*/ 82 w 82"/>
                  <a:gd name="T33" fmla="*/ 17 h 53"/>
                  <a:gd name="T34" fmla="*/ 80 w 82"/>
                  <a:gd name="T35" fmla="*/ 27 h 53"/>
                  <a:gd name="T36" fmla="*/ 73 w 82"/>
                  <a:gd name="T37" fmla="*/ 38 h 53"/>
                  <a:gd name="T38" fmla="*/ 75 w 82"/>
                  <a:gd name="T39"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 h="53">
                    <a:moveTo>
                      <a:pt x="75" y="44"/>
                    </a:moveTo>
                    <a:lnTo>
                      <a:pt x="2" y="53"/>
                    </a:lnTo>
                    <a:lnTo>
                      <a:pt x="0" y="44"/>
                    </a:lnTo>
                    <a:lnTo>
                      <a:pt x="0" y="38"/>
                    </a:lnTo>
                    <a:lnTo>
                      <a:pt x="4" y="40"/>
                    </a:lnTo>
                    <a:lnTo>
                      <a:pt x="6" y="44"/>
                    </a:lnTo>
                    <a:lnTo>
                      <a:pt x="15" y="38"/>
                    </a:lnTo>
                    <a:lnTo>
                      <a:pt x="19" y="38"/>
                    </a:lnTo>
                    <a:lnTo>
                      <a:pt x="25" y="27"/>
                    </a:lnTo>
                    <a:lnTo>
                      <a:pt x="32" y="25"/>
                    </a:lnTo>
                    <a:lnTo>
                      <a:pt x="36" y="21"/>
                    </a:lnTo>
                    <a:lnTo>
                      <a:pt x="46" y="17"/>
                    </a:lnTo>
                    <a:lnTo>
                      <a:pt x="50" y="11"/>
                    </a:lnTo>
                    <a:lnTo>
                      <a:pt x="63" y="7"/>
                    </a:lnTo>
                    <a:lnTo>
                      <a:pt x="69" y="0"/>
                    </a:lnTo>
                    <a:lnTo>
                      <a:pt x="79" y="9"/>
                    </a:lnTo>
                    <a:lnTo>
                      <a:pt x="82" y="17"/>
                    </a:lnTo>
                    <a:lnTo>
                      <a:pt x="80" y="27"/>
                    </a:lnTo>
                    <a:lnTo>
                      <a:pt x="73" y="38"/>
                    </a:lnTo>
                    <a:lnTo>
                      <a:pt x="75" y="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2" name="Freeform 1875"/>
              <p:cNvSpPr>
                <a:spLocks/>
              </p:cNvSpPr>
              <p:nvPr/>
            </p:nvSpPr>
            <p:spPr bwMode="auto">
              <a:xfrm>
                <a:off x="15547" y="12805"/>
                <a:ext cx="110" cy="105"/>
              </a:xfrm>
              <a:custGeom>
                <a:avLst/>
                <a:gdLst>
                  <a:gd name="T0" fmla="*/ 18 w 110"/>
                  <a:gd name="T1" fmla="*/ 105 h 105"/>
                  <a:gd name="T2" fmla="*/ 14 w 110"/>
                  <a:gd name="T3" fmla="*/ 59 h 105"/>
                  <a:gd name="T4" fmla="*/ 4 w 110"/>
                  <a:gd name="T5" fmla="*/ 61 h 105"/>
                  <a:gd name="T6" fmla="*/ 0 w 110"/>
                  <a:gd name="T7" fmla="*/ 17 h 105"/>
                  <a:gd name="T8" fmla="*/ 16 w 110"/>
                  <a:gd name="T9" fmla="*/ 15 h 105"/>
                  <a:gd name="T10" fmla="*/ 14 w 110"/>
                  <a:gd name="T11" fmla="*/ 6 h 105"/>
                  <a:gd name="T12" fmla="*/ 104 w 110"/>
                  <a:gd name="T13" fmla="*/ 0 h 105"/>
                  <a:gd name="T14" fmla="*/ 106 w 110"/>
                  <a:gd name="T15" fmla="*/ 6 h 105"/>
                  <a:gd name="T16" fmla="*/ 104 w 110"/>
                  <a:gd name="T17" fmla="*/ 6 h 105"/>
                  <a:gd name="T18" fmla="*/ 110 w 110"/>
                  <a:gd name="T19" fmla="*/ 100 h 105"/>
                  <a:gd name="T20" fmla="*/ 18 w 110"/>
                  <a:gd name="T21"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105">
                    <a:moveTo>
                      <a:pt x="18" y="105"/>
                    </a:moveTo>
                    <a:lnTo>
                      <a:pt x="14" y="59"/>
                    </a:lnTo>
                    <a:lnTo>
                      <a:pt x="4" y="61"/>
                    </a:lnTo>
                    <a:lnTo>
                      <a:pt x="0" y="17"/>
                    </a:lnTo>
                    <a:lnTo>
                      <a:pt x="16" y="15"/>
                    </a:lnTo>
                    <a:lnTo>
                      <a:pt x="14" y="6"/>
                    </a:lnTo>
                    <a:lnTo>
                      <a:pt x="104" y="0"/>
                    </a:lnTo>
                    <a:lnTo>
                      <a:pt x="106" y="6"/>
                    </a:lnTo>
                    <a:lnTo>
                      <a:pt x="104" y="6"/>
                    </a:lnTo>
                    <a:lnTo>
                      <a:pt x="110" y="100"/>
                    </a:lnTo>
                    <a:lnTo>
                      <a:pt x="18" y="1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3" name="Freeform 1876"/>
              <p:cNvSpPr>
                <a:spLocks/>
              </p:cNvSpPr>
              <p:nvPr/>
            </p:nvSpPr>
            <p:spPr bwMode="auto">
              <a:xfrm>
                <a:off x="15377" y="12822"/>
                <a:ext cx="190" cy="129"/>
              </a:xfrm>
              <a:custGeom>
                <a:avLst/>
                <a:gdLst>
                  <a:gd name="T0" fmla="*/ 48 w 190"/>
                  <a:gd name="T1" fmla="*/ 77 h 129"/>
                  <a:gd name="T2" fmla="*/ 48 w 190"/>
                  <a:gd name="T3" fmla="*/ 67 h 129"/>
                  <a:gd name="T4" fmla="*/ 42 w 190"/>
                  <a:gd name="T5" fmla="*/ 60 h 129"/>
                  <a:gd name="T6" fmla="*/ 11 w 190"/>
                  <a:gd name="T7" fmla="*/ 39 h 129"/>
                  <a:gd name="T8" fmla="*/ 1 w 190"/>
                  <a:gd name="T9" fmla="*/ 37 h 129"/>
                  <a:gd name="T10" fmla="*/ 0 w 190"/>
                  <a:gd name="T11" fmla="*/ 10 h 129"/>
                  <a:gd name="T12" fmla="*/ 34 w 190"/>
                  <a:gd name="T13" fmla="*/ 8 h 129"/>
                  <a:gd name="T14" fmla="*/ 155 w 190"/>
                  <a:gd name="T15" fmla="*/ 0 h 129"/>
                  <a:gd name="T16" fmla="*/ 170 w 190"/>
                  <a:gd name="T17" fmla="*/ 0 h 129"/>
                  <a:gd name="T18" fmla="*/ 174 w 190"/>
                  <a:gd name="T19" fmla="*/ 44 h 129"/>
                  <a:gd name="T20" fmla="*/ 184 w 190"/>
                  <a:gd name="T21" fmla="*/ 42 h 129"/>
                  <a:gd name="T22" fmla="*/ 188 w 190"/>
                  <a:gd name="T23" fmla="*/ 88 h 129"/>
                  <a:gd name="T24" fmla="*/ 190 w 190"/>
                  <a:gd name="T25" fmla="*/ 117 h 129"/>
                  <a:gd name="T26" fmla="*/ 161 w 190"/>
                  <a:gd name="T27" fmla="*/ 121 h 129"/>
                  <a:gd name="T28" fmla="*/ 32 w 190"/>
                  <a:gd name="T29" fmla="*/ 129 h 129"/>
                  <a:gd name="T30" fmla="*/ 26 w 190"/>
                  <a:gd name="T31" fmla="*/ 113 h 129"/>
                  <a:gd name="T32" fmla="*/ 28 w 190"/>
                  <a:gd name="T33" fmla="*/ 106 h 129"/>
                  <a:gd name="T34" fmla="*/ 36 w 190"/>
                  <a:gd name="T35" fmla="*/ 88 h 129"/>
                  <a:gd name="T36" fmla="*/ 44 w 190"/>
                  <a:gd name="T37" fmla="*/ 83 h 129"/>
                  <a:gd name="T38" fmla="*/ 48 w 190"/>
                  <a:gd name="T39" fmla="*/ 7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0" h="129">
                    <a:moveTo>
                      <a:pt x="48" y="77"/>
                    </a:moveTo>
                    <a:lnTo>
                      <a:pt x="48" y="67"/>
                    </a:lnTo>
                    <a:lnTo>
                      <a:pt x="42" y="60"/>
                    </a:lnTo>
                    <a:lnTo>
                      <a:pt x="11" y="39"/>
                    </a:lnTo>
                    <a:lnTo>
                      <a:pt x="1" y="37"/>
                    </a:lnTo>
                    <a:lnTo>
                      <a:pt x="0" y="10"/>
                    </a:lnTo>
                    <a:lnTo>
                      <a:pt x="34" y="8"/>
                    </a:lnTo>
                    <a:lnTo>
                      <a:pt x="155" y="0"/>
                    </a:lnTo>
                    <a:lnTo>
                      <a:pt x="170" y="0"/>
                    </a:lnTo>
                    <a:lnTo>
                      <a:pt x="174" y="44"/>
                    </a:lnTo>
                    <a:lnTo>
                      <a:pt x="184" y="42"/>
                    </a:lnTo>
                    <a:lnTo>
                      <a:pt x="188" y="88"/>
                    </a:lnTo>
                    <a:lnTo>
                      <a:pt x="190" y="117"/>
                    </a:lnTo>
                    <a:lnTo>
                      <a:pt x="161" y="121"/>
                    </a:lnTo>
                    <a:lnTo>
                      <a:pt x="32" y="129"/>
                    </a:lnTo>
                    <a:lnTo>
                      <a:pt x="26" y="113"/>
                    </a:lnTo>
                    <a:lnTo>
                      <a:pt x="28" y="106"/>
                    </a:lnTo>
                    <a:lnTo>
                      <a:pt x="36" y="88"/>
                    </a:lnTo>
                    <a:lnTo>
                      <a:pt x="44" y="83"/>
                    </a:lnTo>
                    <a:lnTo>
                      <a:pt x="48"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4" name="Freeform 1877"/>
              <p:cNvSpPr>
                <a:spLocks/>
              </p:cNvSpPr>
              <p:nvPr/>
            </p:nvSpPr>
            <p:spPr bwMode="auto">
              <a:xfrm>
                <a:off x="15071" y="12847"/>
                <a:ext cx="129" cy="156"/>
              </a:xfrm>
              <a:custGeom>
                <a:avLst/>
                <a:gdLst>
                  <a:gd name="T0" fmla="*/ 129 w 129"/>
                  <a:gd name="T1" fmla="*/ 156 h 156"/>
                  <a:gd name="T2" fmla="*/ 115 w 129"/>
                  <a:gd name="T3" fmla="*/ 150 h 156"/>
                  <a:gd name="T4" fmla="*/ 102 w 129"/>
                  <a:gd name="T5" fmla="*/ 134 h 156"/>
                  <a:gd name="T6" fmla="*/ 94 w 129"/>
                  <a:gd name="T7" fmla="*/ 134 h 156"/>
                  <a:gd name="T8" fmla="*/ 81 w 129"/>
                  <a:gd name="T9" fmla="*/ 138 h 156"/>
                  <a:gd name="T10" fmla="*/ 64 w 129"/>
                  <a:gd name="T11" fmla="*/ 134 h 156"/>
                  <a:gd name="T12" fmla="*/ 58 w 129"/>
                  <a:gd name="T13" fmla="*/ 131 h 156"/>
                  <a:gd name="T14" fmla="*/ 50 w 129"/>
                  <a:gd name="T15" fmla="*/ 119 h 156"/>
                  <a:gd name="T16" fmla="*/ 37 w 129"/>
                  <a:gd name="T17" fmla="*/ 110 h 156"/>
                  <a:gd name="T18" fmla="*/ 25 w 129"/>
                  <a:gd name="T19" fmla="*/ 106 h 156"/>
                  <a:gd name="T20" fmla="*/ 16 w 129"/>
                  <a:gd name="T21" fmla="*/ 108 h 156"/>
                  <a:gd name="T22" fmla="*/ 0 w 129"/>
                  <a:gd name="T23" fmla="*/ 102 h 156"/>
                  <a:gd name="T24" fmla="*/ 0 w 129"/>
                  <a:gd name="T25" fmla="*/ 54 h 156"/>
                  <a:gd name="T26" fmla="*/ 39 w 129"/>
                  <a:gd name="T27" fmla="*/ 54 h 156"/>
                  <a:gd name="T28" fmla="*/ 39 w 129"/>
                  <a:gd name="T29" fmla="*/ 0 h 156"/>
                  <a:gd name="T30" fmla="*/ 58 w 129"/>
                  <a:gd name="T31" fmla="*/ 0 h 156"/>
                  <a:gd name="T32" fmla="*/ 58 w 129"/>
                  <a:gd name="T33" fmla="*/ 21 h 156"/>
                  <a:gd name="T34" fmla="*/ 81 w 129"/>
                  <a:gd name="T35" fmla="*/ 21 h 156"/>
                  <a:gd name="T36" fmla="*/ 83 w 129"/>
                  <a:gd name="T37" fmla="*/ 42 h 156"/>
                  <a:gd name="T38" fmla="*/ 123 w 129"/>
                  <a:gd name="T39" fmla="*/ 40 h 156"/>
                  <a:gd name="T40" fmla="*/ 129 w 129"/>
                  <a:gd name="T41"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9" h="156">
                    <a:moveTo>
                      <a:pt x="129" y="156"/>
                    </a:moveTo>
                    <a:lnTo>
                      <a:pt x="115" y="150"/>
                    </a:lnTo>
                    <a:lnTo>
                      <a:pt x="102" y="134"/>
                    </a:lnTo>
                    <a:lnTo>
                      <a:pt x="94" y="134"/>
                    </a:lnTo>
                    <a:lnTo>
                      <a:pt x="81" y="138"/>
                    </a:lnTo>
                    <a:lnTo>
                      <a:pt x="64" y="134"/>
                    </a:lnTo>
                    <a:lnTo>
                      <a:pt x="58" y="131"/>
                    </a:lnTo>
                    <a:lnTo>
                      <a:pt x="50" y="119"/>
                    </a:lnTo>
                    <a:lnTo>
                      <a:pt x="37" y="110"/>
                    </a:lnTo>
                    <a:lnTo>
                      <a:pt x="25" y="106"/>
                    </a:lnTo>
                    <a:lnTo>
                      <a:pt x="16" y="108"/>
                    </a:lnTo>
                    <a:lnTo>
                      <a:pt x="0" y="102"/>
                    </a:lnTo>
                    <a:lnTo>
                      <a:pt x="0" y="54"/>
                    </a:lnTo>
                    <a:lnTo>
                      <a:pt x="39" y="54"/>
                    </a:lnTo>
                    <a:lnTo>
                      <a:pt x="39" y="0"/>
                    </a:lnTo>
                    <a:lnTo>
                      <a:pt x="58" y="0"/>
                    </a:lnTo>
                    <a:lnTo>
                      <a:pt x="58" y="21"/>
                    </a:lnTo>
                    <a:lnTo>
                      <a:pt x="81" y="21"/>
                    </a:lnTo>
                    <a:lnTo>
                      <a:pt x="83" y="42"/>
                    </a:lnTo>
                    <a:lnTo>
                      <a:pt x="123" y="40"/>
                    </a:lnTo>
                    <a:lnTo>
                      <a:pt x="129"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5" name="Freeform 1878"/>
              <p:cNvSpPr>
                <a:spLocks/>
              </p:cNvSpPr>
              <p:nvPr/>
            </p:nvSpPr>
            <p:spPr bwMode="auto">
              <a:xfrm>
                <a:off x="16342" y="12745"/>
                <a:ext cx="121" cy="121"/>
              </a:xfrm>
              <a:custGeom>
                <a:avLst/>
                <a:gdLst>
                  <a:gd name="T0" fmla="*/ 121 w 121"/>
                  <a:gd name="T1" fmla="*/ 79 h 121"/>
                  <a:gd name="T2" fmla="*/ 117 w 121"/>
                  <a:gd name="T3" fmla="*/ 83 h 121"/>
                  <a:gd name="T4" fmla="*/ 116 w 121"/>
                  <a:gd name="T5" fmla="*/ 93 h 121"/>
                  <a:gd name="T6" fmla="*/ 112 w 121"/>
                  <a:gd name="T7" fmla="*/ 93 h 121"/>
                  <a:gd name="T8" fmla="*/ 114 w 121"/>
                  <a:gd name="T9" fmla="*/ 110 h 121"/>
                  <a:gd name="T10" fmla="*/ 14 w 121"/>
                  <a:gd name="T11" fmla="*/ 121 h 121"/>
                  <a:gd name="T12" fmla="*/ 4 w 121"/>
                  <a:gd name="T13" fmla="*/ 43 h 121"/>
                  <a:gd name="T14" fmla="*/ 0 w 121"/>
                  <a:gd name="T15" fmla="*/ 14 h 121"/>
                  <a:gd name="T16" fmla="*/ 100 w 121"/>
                  <a:gd name="T17" fmla="*/ 2 h 121"/>
                  <a:gd name="T18" fmla="*/ 110 w 121"/>
                  <a:gd name="T19" fmla="*/ 0 h 121"/>
                  <a:gd name="T20" fmla="*/ 121 w 121"/>
                  <a:gd name="T21" fmla="*/ 7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21">
                    <a:moveTo>
                      <a:pt x="121" y="79"/>
                    </a:moveTo>
                    <a:lnTo>
                      <a:pt x="117" y="83"/>
                    </a:lnTo>
                    <a:lnTo>
                      <a:pt x="116" y="93"/>
                    </a:lnTo>
                    <a:lnTo>
                      <a:pt x="112" y="93"/>
                    </a:lnTo>
                    <a:lnTo>
                      <a:pt x="114" y="110"/>
                    </a:lnTo>
                    <a:lnTo>
                      <a:pt x="14" y="121"/>
                    </a:lnTo>
                    <a:lnTo>
                      <a:pt x="4" y="43"/>
                    </a:lnTo>
                    <a:lnTo>
                      <a:pt x="0" y="14"/>
                    </a:lnTo>
                    <a:lnTo>
                      <a:pt x="100" y="2"/>
                    </a:lnTo>
                    <a:lnTo>
                      <a:pt x="110" y="0"/>
                    </a:lnTo>
                    <a:lnTo>
                      <a:pt x="121" y="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6" name="Freeform 1879"/>
              <p:cNvSpPr>
                <a:spLocks/>
              </p:cNvSpPr>
              <p:nvPr/>
            </p:nvSpPr>
            <p:spPr bwMode="auto">
              <a:xfrm>
                <a:off x="15194" y="12847"/>
                <a:ext cx="231" cy="156"/>
              </a:xfrm>
              <a:custGeom>
                <a:avLst/>
                <a:gdLst>
                  <a:gd name="T0" fmla="*/ 65 w 231"/>
                  <a:gd name="T1" fmla="*/ 121 h 156"/>
                  <a:gd name="T2" fmla="*/ 54 w 231"/>
                  <a:gd name="T3" fmla="*/ 142 h 156"/>
                  <a:gd name="T4" fmla="*/ 50 w 231"/>
                  <a:gd name="T5" fmla="*/ 138 h 156"/>
                  <a:gd name="T6" fmla="*/ 44 w 231"/>
                  <a:gd name="T7" fmla="*/ 140 h 156"/>
                  <a:gd name="T8" fmla="*/ 21 w 231"/>
                  <a:gd name="T9" fmla="*/ 156 h 156"/>
                  <a:gd name="T10" fmla="*/ 6 w 231"/>
                  <a:gd name="T11" fmla="*/ 156 h 156"/>
                  <a:gd name="T12" fmla="*/ 0 w 231"/>
                  <a:gd name="T13" fmla="*/ 40 h 156"/>
                  <a:gd name="T14" fmla="*/ 2 w 231"/>
                  <a:gd name="T15" fmla="*/ 33 h 156"/>
                  <a:gd name="T16" fmla="*/ 6 w 231"/>
                  <a:gd name="T17" fmla="*/ 35 h 156"/>
                  <a:gd name="T18" fmla="*/ 23 w 231"/>
                  <a:gd name="T19" fmla="*/ 33 h 156"/>
                  <a:gd name="T20" fmla="*/ 40 w 231"/>
                  <a:gd name="T21" fmla="*/ 35 h 156"/>
                  <a:gd name="T22" fmla="*/ 42 w 231"/>
                  <a:gd name="T23" fmla="*/ 23 h 156"/>
                  <a:gd name="T24" fmla="*/ 46 w 231"/>
                  <a:gd name="T25" fmla="*/ 19 h 156"/>
                  <a:gd name="T26" fmla="*/ 62 w 231"/>
                  <a:gd name="T27" fmla="*/ 15 h 156"/>
                  <a:gd name="T28" fmla="*/ 62 w 231"/>
                  <a:gd name="T29" fmla="*/ 21 h 156"/>
                  <a:gd name="T30" fmla="*/ 69 w 231"/>
                  <a:gd name="T31" fmla="*/ 23 h 156"/>
                  <a:gd name="T32" fmla="*/ 67 w 231"/>
                  <a:gd name="T33" fmla="*/ 19 h 156"/>
                  <a:gd name="T34" fmla="*/ 71 w 231"/>
                  <a:gd name="T35" fmla="*/ 19 h 156"/>
                  <a:gd name="T36" fmla="*/ 71 w 231"/>
                  <a:gd name="T37" fmla="*/ 15 h 156"/>
                  <a:gd name="T38" fmla="*/ 79 w 231"/>
                  <a:gd name="T39" fmla="*/ 14 h 156"/>
                  <a:gd name="T40" fmla="*/ 90 w 231"/>
                  <a:gd name="T41" fmla="*/ 33 h 156"/>
                  <a:gd name="T42" fmla="*/ 108 w 231"/>
                  <a:gd name="T43" fmla="*/ 35 h 156"/>
                  <a:gd name="T44" fmla="*/ 117 w 231"/>
                  <a:gd name="T45" fmla="*/ 27 h 156"/>
                  <a:gd name="T46" fmla="*/ 133 w 231"/>
                  <a:gd name="T47" fmla="*/ 2 h 156"/>
                  <a:gd name="T48" fmla="*/ 148 w 231"/>
                  <a:gd name="T49" fmla="*/ 0 h 156"/>
                  <a:gd name="T50" fmla="*/ 173 w 231"/>
                  <a:gd name="T51" fmla="*/ 12 h 156"/>
                  <a:gd name="T52" fmla="*/ 184 w 231"/>
                  <a:gd name="T53" fmla="*/ 12 h 156"/>
                  <a:gd name="T54" fmla="*/ 194 w 231"/>
                  <a:gd name="T55" fmla="*/ 14 h 156"/>
                  <a:gd name="T56" fmla="*/ 225 w 231"/>
                  <a:gd name="T57" fmla="*/ 35 h 156"/>
                  <a:gd name="T58" fmla="*/ 231 w 231"/>
                  <a:gd name="T59" fmla="*/ 42 h 156"/>
                  <a:gd name="T60" fmla="*/ 231 w 231"/>
                  <a:gd name="T61" fmla="*/ 52 h 156"/>
                  <a:gd name="T62" fmla="*/ 225 w 231"/>
                  <a:gd name="T63" fmla="*/ 44 h 156"/>
                  <a:gd name="T64" fmla="*/ 208 w 231"/>
                  <a:gd name="T65" fmla="*/ 44 h 156"/>
                  <a:gd name="T66" fmla="*/ 190 w 231"/>
                  <a:gd name="T67" fmla="*/ 35 h 156"/>
                  <a:gd name="T68" fmla="*/ 183 w 231"/>
                  <a:gd name="T69" fmla="*/ 25 h 156"/>
                  <a:gd name="T70" fmla="*/ 175 w 231"/>
                  <a:gd name="T71" fmla="*/ 25 h 156"/>
                  <a:gd name="T72" fmla="*/ 169 w 231"/>
                  <a:gd name="T73" fmla="*/ 29 h 156"/>
                  <a:gd name="T74" fmla="*/ 165 w 231"/>
                  <a:gd name="T75" fmla="*/ 44 h 156"/>
                  <a:gd name="T76" fmla="*/ 154 w 231"/>
                  <a:gd name="T77" fmla="*/ 48 h 156"/>
                  <a:gd name="T78" fmla="*/ 144 w 231"/>
                  <a:gd name="T79" fmla="*/ 46 h 156"/>
                  <a:gd name="T80" fmla="*/ 140 w 231"/>
                  <a:gd name="T81" fmla="*/ 48 h 156"/>
                  <a:gd name="T82" fmla="*/ 131 w 231"/>
                  <a:gd name="T83" fmla="*/ 73 h 156"/>
                  <a:gd name="T84" fmla="*/ 119 w 231"/>
                  <a:gd name="T85" fmla="*/ 87 h 156"/>
                  <a:gd name="T86" fmla="*/ 117 w 231"/>
                  <a:gd name="T87" fmla="*/ 98 h 156"/>
                  <a:gd name="T88" fmla="*/ 102 w 231"/>
                  <a:gd name="T89" fmla="*/ 102 h 156"/>
                  <a:gd name="T90" fmla="*/ 92 w 231"/>
                  <a:gd name="T91" fmla="*/ 98 h 156"/>
                  <a:gd name="T92" fmla="*/ 81 w 231"/>
                  <a:gd name="T93" fmla="*/ 104 h 156"/>
                  <a:gd name="T94" fmla="*/ 79 w 231"/>
                  <a:gd name="T95" fmla="*/ 111 h 156"/>
                  <a:gd name="T96" fmla="*/ 65 w 231"/>
                  <a:gd name="T97" fmla="*/ 121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1" h="156">
                    <a:moveTo>
                      <a:pt x="65" y="121"/>
                    </a:moveTo>
                    <a:lnTo>
                      <a:pt x="54" y="142"/>
                    </a:lnTo>
                    <a:lnTo>
                      <a:pt x="50" y="138"/>
                    </a:lnTo>
                    <a:lnTo>
                      <a:pt x="44" y="140"/>
                    </a:lnTo>
                    <a:lnTo>
                      <a:pt x="21" y="156"/>
                    </a:lnTo>
                    <a:lnTo>
                      <a:pt x="6" y="156"/>
                    </a:lnTo>
                    <a:lnTo>
                      <a:pt x="0" y="40"/>
                    </a:lnTo>
                    <a:lnTo>
                      <a:pt x="2" y="33"/>
                    </a:lnTo>
                    <a:lnTo>
                      <a:pt x="6" y="35"/>
                    </a:lnTo>
                    <a:lnTo>
                      <a:pt x="23" y="33"/>
                    </a:lnTo>
                    <a:lnTo>
                      <a:pt x="40" y="35"/>
                    </a:lnTo>
                    <a:lnTo>
                      <a:pt x="42" y="23"/>
                    </a:lnTo>
                    <a:lnTo>
                      <a:pt x="46" y="19"/>
                    </a:lnTo>
                    <a:lnTo>
                      <a:pt x="62" y="15"/>
                    </a:lnTo>
                    <a:lnTo>
                      <a:pt x="62" y="21"/>
                    </a:lnTo>
                    <a:lnTo>
                      <a:pt x="69" y="23"/>
                    </a:lnTo>
                    <a:lnTo>
                      <a:pt x="67" y="19"/>
                    </a:lnTo>
                    <a:lnTo>
                      <a:pt x="71" y="19"/>
                    </a:lnTo>
                    <a:lnTo>
                      <a:pt x="71" y="15"/>
                    </a:lnTo>
                    <a:lnTo>
                      <a:pt x="79" y="14"/>
                    </a:lnTo>
                    <a:lnTo>
                      <a:pt x="90" y="33"/>
                    </a:lnTo>
                    <a:lnTo>
                      <a:pt x="108" y="35"/>
                    </a:lnTo>
                    <a:lnTo>
                      <a:pt x="117" y="27"/>
                    </a:lnTo>
                    <a:lnTo>
                      <a:pt x="133" y="2"/>
                    </a:lnTo>
                    <a:lnTo>
                      <a:pt x="148" y="0"/>
                    </a:lnTo>
                    <a:lnTo>
                      <a:pt x="173" y="12"/>
                    </a:lnTo>
                    <a:lnTo>
                      <a:pt x="184" y="12"/>
                    </a:lnTo>
                    <a:lnTo>
                      <a:pt x="194" y="14"/>
                    </a:lnTo>
                    <a:lnTo>
                      <a:pt x="225" y="35"/>
                    </a:lnTo>
                    <a:lnTo>
                      <a:pt x="231" y="42"/>
                    </a:lnTo>
                    <a:lnTo>
                      <a:pt x="231" y="52"/>
                    </a:lnTo>
                    <a:lnTo>
                      <a:pt x="225" y="44"/>
                    </a:lnTo>
                    <a:lnTo>
                      <a:pt x="208" y="44"/>
                    </a:lnTo>
                    <a:lnTo>
                      <a:pt x="190" y="35"/>
                    </a:lnTo>
                    <a:lnTo>
                      <a:pt x="183" y="25"/>
                    </a:lnTo>
                    <a:lnTo>
                      <a:pt x="175" y="25"/>
                    </a:lnTo>
                    <a:lnTo>
                      <a:pt x="169" y="29"/>
                    </a:lnTo>
                    <a:lnTo>
                      <a:pt x="165" y="44"/>
                    </a:lnTo>
                    <a:lnTo>
                      <a:pt x="154" y="48"/>
                    </a:lnTo>
                    <a:lnTo>
                      <a:pt x="144" y="46"/>
                    </a:lnTo>
                    <a:lnTo>
                      <a:pt x="140" y="48"/>
                    </a:lnTo>
                    <a:lnTo>
                      <a:pt x="131" y="73"/>
                    </a:lnTo>
                    <a:lnTo>
                      <a:pt x="119" y="87"/>
                    </a:lnTo>
                    <a:lnTo>
                      <a:pt x="117" y="98"/>
                    </a:lnTo>
                    <a:lnTo>
                      <a:pt x="102" y="102"/>
                    </a:lnTo>
                    <a:lnTo>
                      <a:pt x="92" y="98"/>
                    </a:lnTo>
                    <a:lnTo>
                      <a:pt x="81" y="104"/>
                    </a:lnTo>
                    <a:lnTo>
                      <a:pt x="79" y="111"/>
                    </a:lnTo>
                    <a:lnTo>
                      <a:pt x="65"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7" name="Freeform 1880"/>
              <p:cNvSpPr>
                <a:spLocks/>
              </p:cNvSpPr>
              <p:nvPr/>
            </p:nvSpPr>
            <p:spPr bwMode="auto">
              <a:xfrm>
                <a:off x="13307" y="12887"/>
                <a:ext cx="153" cy="131"/>
              </a:xfrm>
              <a:custGeom>
                <a:avLst/>
                <a:gdLst>
                  <a:gd name="T0" fmla="*/ 153 w 153"/>
                  <a:gd name="T1" fmla="*/ 4 h 131"/>
                  <a:gd name="T2" fmla="*/ 151 w 153"/>
                  <a:gd name="T3" fmla="*/ 131 h 131"/>
                  <a:gd name="T4" fmla="*/ 0 w 153"/>
                  <a:gd name="T5" fmla="*/ 127 h 131"/>
                  <a:gd name="T6" fmla="*/ 2 w 153"/>
                  <a:gd name="T7" fmla="*/ 35 h 131"/>
                  <a:gd name="T8" fmla="*/ 2 w 153"/>
                  <a:gd name="T9" fmla="*/ 0 h 131"/>
                  <a:gd name="T10" fmla="*/ 153 w 153"/>
                  <a:gd name="T11" fmla="*/ 4 h 131"/>
                </a:gdLst>
                <a:ahLst/>
                <a:cxnLst>
                  <a:cxn ang="0">
                    <a:pos x="T0" y="T1"/>
                  </a:cxn>
                  <a:cxn ang="0">
                    <a:pos x="T2" y="T3"/>
                  </a:cxn>
                  <a:cxn ang="0">
                    <a:pos x="T4" y="T5"/>
                  </a:cxn>
                  <a:cxn ang="0">
                    <a:pos x="T6" y="T7"/>
                  </a:cxn>
                  <a:cxn ang="0">
                    <a:pos x="T8" y="T9"/>
                  </a:cxn>
                  <a:cxn ang="0">
                    <a:pos x="T10" y="T11"/>
                  </a:cxn>
                </a:cxnLst>
                <a:rect l="0" t="0" r="r" b="b"/>
                <a:pathLst>
                  <a:path w="153" h="131">
                    <a:moveTo>
                      <a:pt x="153" y="4"/>
                    </a:moveTo>
                    <a:lnTo>
                      <a:pt x="151" y="131"/>
                    </a:lnTo>
                    <a:lnTo>
                      <a:pt x="0" y="127"/>
                    </a:lnTo>
                    <a:lnTo>
                      <a:pt x="2" y="35"/>
                    </a:lnTo>
                    <a:lnTo>
                      <a:pt x="2" y="0"/>
                    </a:lnTo>
                    <a:lnTo>
                      <a:pt x="153"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8" name="Freeform 1881"/>
              <p:cNvSpPr>
                <a:spLocks/>
              </p:cNvSpPr>
              <p:nvPr/>
            </p:nvSpPr>
            <p:spPr bwMode="auto">
              <a:xfrm>
                <a:off x="14507" y="12889"/>
                <a:ext cx="121" cy="152"/>
              </a:xfrm>
              <a:custGeom>
                <a:avLst/>
                <a:gdLst>
                  <a:gd name="T0" fmla="*/ 121 w 121"/>
                  <a:gd name="T1" fmla="*/ 142 h 152"/>
                  <a:gd name="T2" fmla="*/ 65 w 121"/>
                  <a:gd name="T3" fmla="*/ 140 h 152"/>
                  <a:gd name="T4" fmla="*/ 65 w 121"/>
                  <a:gd name="T5" fmla="*/ 152 h 152"/>
                  <a:gd name="T6" fmla="*/ 0 w 121"/>
                  <a:gd name="T7" fmla="*/ 152 h 152"/>
                  <a:gd name="T8" fmla="*/ 0 w 121"/>
                  <a:gd name="T9" fmla="*/ 137 h 152"/>
                  <a:gd name="T10" fmla="*/ 0 w 121"/>
                  <a:gd name="T11" fmla="*/ 6 h 152"/>
                  <a:gd name="T12" fmla="*/ 0 w 121"/>
                  <a:gd name="T13" fmla="*/ 0 h 152"/>
                  <a:gd name="T14" fmla="*/ 121 w 121"/>
                  <a:gd name="T15" fmla="*/ 0 h 152"/>
                  <a:gd name="T16" fmla="*/ 121 w 121"/>
                  <a:gd name="T17" fmla="*/ 85 h 152"/>
                  <a:gd name="T18" fmla="*/ 121 w 121"/>
                  <a:gd name="T19" fmla="*/ 14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52">
                    <a:moveTo>
                      <a:pt x="121" y="142"/>
                    </a:moveTo>
                    <a:lnTo>
                      <a:pt x="65" y="140"/>
                    </a:lnTo>
                    <a:lnTo>
                      <a:pt x="65" y="152"/>
                    </a:lnTo>
                    <a:lnTo>
                      <a:pt x="0" y="152"/>
                    </a:lnTo>
                    <a:lnTo>
                      <a:pt x="0" y="137"/>
                    </a:lnTo>
                    <a:lnTo>
                      <a:pt x="0" y="6"/>
                    </a:lnTo>
                    <a:lnTo>
                      <a:pt x="0" y="0"/>
                    </a:lnTo>
                    <a:lnTo>
                      <a:pt x="121" y="0"/>
                    </a:lnTo>
                    <a:lnTo>
                      <a:pt x="121" y="85"/>
                    </a:lnTo>
                    <a:lnTo>
                      <a:pt x="121"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19" name="Freeform 1882"/>
              <p:cNvSpPr>
                <a:spLocks/>
              </p:cNvSpPr>
              <p:nvPr/>
            </p:nvSpPr>
            <p:spPr bwMode="auto">
              <a:xfrm>
                <a:off x="14338" y="12895"/>
                <a:ext cx="169" cy="131"/>
              </a:xfrm>
              <a:custGeom>
                <a:avLst/>
                <a:gdLst>
                  <a:gd name="T0" fmla="*/ 169 w 169"/>
                  <a:gd name="T1" fmla="*/ 131 h 131"/>
                  <a:gd name="T2" fmla="*/ 17 w 169"/>
                  <a:gd name="T3" fmla="*/ 131 h 131"/>
                  <a:gd name="T4" fmla="*/ 4 w 169"/>
                  <a:gd name="T5" fmla="*/ 131 h 131"/>
                  <a:gd name="T6" fmla="*/ 4 w 169"/>
                  <a:gd name="T7" fmla="*/ 100 h 131"/>
                  <a:gd name="T8" fmla="*/ 0 w 169"/>
                  <a:gd name="T9" fmla="*/ 100 h 131"/>
                  <a:gd name="T10" fmla="*/ 0 w 169"/>
                  <a:gd name="T11" fmla="*/ 39 h 131"/>
                  <a:gd name="T12" fmla="*/ 2 w 169"/>
                  <a:gd name="T13" fmla="*/ 10 h 131"/>
                  <a:gd name="T14" fmla="*/ 77 w 169"/>
                  <a:gd name="T15" fmla="*/ 10 h 131"/>
                  <a:gd name="T16" fmla="*/ 77 w 169"/>
                  <a:gd name="T17" fmla="*/ 0 h 131"/>
                  <a:gd name="T18" fmla="*/ 169 w 169"/>
                  <a:gd name="T19" fmla="*/ 0 h 131"/>
                  <a:gd name="T20" fmla="*/ 169 w 169"/>
                  <a:gd name="T2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31">
                    <a:moveTo>
                      <a:pt x="169" y="131"/>
                    </a:moveTo>
                    <a:lnTo>
                      <a:pt x="17" y="131"/>
                    </a:lnTo>
                    <a:lnTo>
                      <a:pt x="4" y="131"/>
                    </a:lnTo>
                    <a:lnTo>
                      <a:pt x="4" y="100"/>
                    </a:lnTo>
                    <a:lnTo>
                      <a:pt x="0" y="100"/>
                    </a:lnTo>
                    <a:lnTo>
                      <a:pt x="0" y="39"/>
                    </a:lnTo>
                    <a:lnTo>
                      <a:pt x="2" y="10"/>
                    </a:lnTo>
                    <a:lnTo>
                      <a:pt x="77" y="10"/>
                    </a:lnTo>
                    <a:lnTo>
                      <a:pt x="77" y="0"/>
                    </a:lnTo>
                    <a:lnTo>
                      <a:pt x="169" y="0"/>
                    </a:lnTo>
                    <a:lnTo>
                      <a:pt x="169"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0" name="Freeform 1883"/>
              <p:cNvSpPr>
                <a:spLocks/>
              </p:cNvSpPr>
              <p:nvPr/>
            </p:nvSpPr>
            <p:spPr bwMode="auto">
              <a:xfrm>
                <a:off x="16746" y="12734"/>
                <a:ext cx="117" cy="84"/>
              </a:xfrm>
              <a:custGeom>
                <a:avLst/>
                <a:gdLst>
                  <a:gd name="T0" fmla="*/ 57 w 117"/>
                  <a:gd name="T1" fmla="*/ 56 h 84"/>
                  <a:gd name="T2" fmla="*/ 46 w 117"/>
                  <a:gd name="T3" fmla="*/ 61 h 84"/>
                  <a:gd name="T4" fmla="*/ 32 w 117"/>
                  <a:gd name="T5" fmla="*/ 77 h 84"/>
                  <a:gd name="T6" fmla="*/ 23 w 117"/>
                  <a:gd name="T7" fmla="*/ 84 h 84"/>
                  <a:gd name="T8" fmla="*/ 11 w 117"/>
                  <a:gd name="T9" fmla="*/ 84 h 84"/>
                  <a:gd name="T10" fmla="*/ 0 w 117"/>
                  <a:gd name="T11" fmla="*/ 8 h 84"/>
                  <a:gd name="T12" fmla="*/ 0 w 117"/>
                  <a:gd name="T13" fmla="*/ 4 h 84"/>
                  <a:gd name="T14" fmla="*/ 17 w 117"/>
                  <a:gd name="T15" fmla="*/ 0 h 84"/>
                  <a:gd name="T16" fmla="*/ 19 w 117"/>
                  <a:gd name="T17" fmla="*/ 9 h 84"/>
                  <a:gd name="T18" fmla="*/ 92 w 117"/>
                  <a:gd name="T19" fmla="*/ 0 h 84"/>
                  <a:gd name="T20" fmla="*/ 96 w 117"/>
                  <a:gd name="T21" fmla="*/ 2 h 84"/>
                  <a:gd name="T22" fmla="*/ 111 w 117"/>
                  <a:gd name="T23" fmla="*/ 2 h 84"/>
                  <a:gd name="T24" fmla="*/ 115 w 117"/>
                  <a:gd name="T25" fmla="*/ 6 h 84"/>
                  <a:gd name="T26" fmla="*/ 117 w 117"/>
                  <a:gd name="T27" fmla="*/ 11 h 84"/>
                  <a:gd name="T28" fmla="*/ 107 w 117"/>
                  <a:gd name="T29" fmla="*/ 25 h 84"/>
                  <a:gd name="T30" fmla="*/ 111 w 117"/>
                  <a:gd name="T31" fmla="*/ 38 h 84"/>
                  <a:gd name="T32" fmla="*/ 69 w 117"/>
                  <a:gd name="T33" fmla="*/ 48 h 84"/>
                  <a:gd name="T34" fmla="*/ 57 w 117"/>
                  <a:gd name="T35" fmla="*/ 56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7" h="84">
                    <a:moveTo>
                      <a:pt x="57" y="56"/>
                    </a:moveTo>
                    <a:lnTo>
                      <a:pt x="46" y="61"/>
                    </a:lnTo>
                    <a:lnTo>
                      <a:pt x="32" y="77"/>
                    </a:lnTo>
                    <a:lnTo>
                      <a:pt x="23" y="84"/>
                    </a:lnTo>
                    <a:lnTo>
                      <a:pt x="11" y="84"/>
                    </a:lnTo>
                    <a:lnTo>
                      <a:pt x="0" y="8"/>
                    </a:lnTo>
                    <a:lnTo>
                      <a:pt x="0" y="4"/>
                    </a:lnTo>
                    <a:lnTo>
                      <a:pt x="17" y="0"/>
                    </a:lnTo>
                    <a:lnTo>
                      <a:pt x="19" y="9"/>
                    </a:lnTo>
                    <a:lnTo>
                      <a:pt x="92" y="0"/>
                    </a:lnTo>
                    <a:lnTo>
                      <a:pt x="96" y="2"/>
                    </a:lnTo>
                    <a:lnTo>
                      <a:pt x="111" y="2"/>
                    </a:lnTo>
                    <a:lnTo>
                      <a:pt x="115" y="6"/>
                    </a:lnTo>
                    <a:lnTo>
                      <a:pt x="117" y="11"/>
                    </a:lnTo>
                    <a:lnTo>
                      <a:pt x="107" y="25"/>
                    </a:lnTo>
                    <a:lnTo>
                      <a:pt x="111" y="38"/>
                    </a:lnTo>
                    <a:lnTo>
                      <a:pt x="69" y="48"/>
                    </a:lnTo>
                    <a:lnTo>
                      <a:pt x="57" y="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1" name="Freeform 1884"/>
              <p:cNvSpPr>
                <a:spLocks/>
              </p:cNvSpPr>
              <p:nvPr/>
            </p:nvSpPr>
            <p:spPr bwMode="auto">
              <a:xfrm>
                <a:off x="16621" y="12742"/>
                <a:ext cx="136" cy="126"/>
              </a:xfrm>
              <a:custGeom>
                <a:avLst/>
                <a:gdLst>
                  <a:gd name="T0" fmla="*/ 38 w 136"/>
                  <a:gd name="T1" fmla="*/ 120 h 126"/>
                  <a:gd name="T2" fmla="*/ 36 w 136"/>
                  <a:gd name="T3" fmla="*/ 96 h 126"/>
                  <a:gd name="T4" fmla="*/ 27 w 136"/>
                  <a:gd name="T5" fmla="*/ 97 h 126"/>
                  <a:gd name="T6" fmla="*/ 25 w 136"/>
                  <a:gd name="T7" fmla="*/ 88 h 126"/>
                  <a:gd name="T8" fmla="*/ 13 w 136"/>
                  <a:gd name="T9" fmla="*/ 88 h 126"/>
                  <a:gd name="T10" fmla="*/ 13 w 136"/>
                  <a:gd name="T11" fmla="*/ 80 h 126"/>
                  <a:gd name="T12" fmla="*/ 4 w 136"/>
                  <a:gd name="T13" fmla="*/ 80 h 126"/>
                  <a:gd name="T14" fmla="*/ 0 w 136"/>
                  <a:gd name="T15" fmla="*/ 51 h 126"/>
                  <a:gd name="T16" fmla="*/ 0 w 136"/>
                  <a:gd name="T17" fmla="*/ 49 h 126"/>
                  <a:gd name="T18" fmla="*/ 15 w 136"/>
                  <a:gd name="T19" fmla="*/ 46 h 126"/>
                  <a:gd name="T20" fmla="*/ 13 w 136"/>
                  <a:gd name="T21" fmla="*/ 44 h 126"/>
                  <a:gd name="T22" fmla="*/ 17 w 136"/>
                  <a:gd name="T23" fmla="*/ 42 h 126"/>
                  <a:gd name="T24" fmla="*/ 17 w 136"/>
                  <a:gd name="T25" fmla="*/ 32 h 126"/>
                  <a:gd name="T26" fmla="*/ 27 w 136"/>
                  <a:gd name="T27" fmla="*/ 30 h 126"/>
                  <a:gd name="T28" fmla="*/ 27 w 136"/>
                  <a:gd name="T29" fmla="*/ 23 h 126"/>
                  <a:gd name="T30" fmla="*/ 34 w 136"/>
                  <a:gd name="T31" fmla="*/ 21 h 126"/>
                  <a:gd name="T32" fmla="*/ 34 w 136"/>
                  <a:gd name="T33" fmla="*/ 11 h 126"/>
                  <a:gd name="T34" fmla="*/ 59 w 136"/>
                  <a:gd name="T35" fmla="*/ 7 h 126"/>
                  <a:gd name="T36" fmla="*/ 125 w 136"/>
                  <a:gd name="T37" fmla="*/ 0 h 126"/>
                  <a:gd name="T38" fmla="*/ 136 w 136"/>
                  <a:gd name="T39" fmla="*/ 76 h 126"/>
                  <a:gd name="T40" fmla="*/ 115 w 136"/>
                  <a:gd name="T41" fmla="*/ 63 h 126"/>
                  <a:gd name="T42" fmla="*/ 100 w 136"/>
                  <a:gd name="T43" fmla="*/ 67 h 126"/>
                  <a:gd name="T44" fmla="*/ 77 w 136"/>
                  <a:gd name="T45" fmla="*/ 69 h 126"/>
                  <a:gd name="T46" fmla="*/ 69 w 136"/>
                  <a:gd name="T47" fmla="*/ 74 h 126"/>
                  <a:gd name="T48" fmla="*/ 69 w 136"/>
                  <a:gd name="T49" fmla="*/ 86 h 126"/>
                  <a:gd name="T50" fmla="*/ 80 w 136"/>
                  <a:gd name="T51" fmla="*/ 122 h 126"/>
                  <a:gd name="T52" fmla="*/ 65 w 136"/>
                  <a:gd name="T53" fmla="*/ 126 h 126"/>
                  <a:gd name="T54" fmla="*/ 65 w 136"/>
                  <a:gd name="T55" fmla="*/ 122 h 126"/>
                  <a:gd name="T56" fmla="*/ 59 w 136"/>
                  <a:gd name="T57" fmla="*/ 122 h 126"/>
                  <a:gd name="T58" fmla="*/ 59 w 136"/>
                  <a:gd name="T59" fmla="*/ 119 h 126"/>
                  <a:gd name="T60" fmla="*/ 38 w 136"/>
                  <a:gd name="T61"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6" h="126">
                    <a:moveTo>
                      <a:pt x="38" y="120"/>
                    </a:moveTo>
                    <a:lnTo>
                      <a:pt x="36" y="96"/>
                    </a:lnTo>
                    <a:lnTo>
                      <a:pt x="27" y="97"/>
                    </a:lnTo>
                    <a:lnTo>
                      <a:pt x="25" y="88"/>
                    </a:lnTo>
                    <a:lnTo>
                      <a:pt x="13" y="88"/>
                    </a:lnTo>
                    <a:lnTo>
                      <a:pt x="13" y="80"/>
                    </a:lnTo>
                    <a:lnTo>
                      <a:pt x="4" y="80"/>
                    </a:lnTo>
                    <a:lnTo>
                      <a:pt x="0" y="51"/>
                    </a:lnTo>
                    <a:lnTo>
                      <a:pt x="0" y="49"/>
                    </a:lnTo>
                    <a:lnTo>
                      <a:pt x="15" y="46"/>
                    </a:lnTo>
                    <a:lnTo>
                      <a:pt x="13" y="44"/>
                    </a:lnTo>
                    <a:lnTo>
                      <a:pt x="17" y="42"/>
                    </a:lnTo>
                    <a:lnTo>
                      <a:pt x="17" y="32"/>
                    </a:lnTo>
                    <a:lnTo>
                      <a:pt x="27" y="30"/>
                    </a:lnTo>
                    <a:lnTo>
                      <a:pt x="27" y="23"/>
                    </a:lnTo>
                    <a:lnTo>
                      <a:pt x="34" y="21"/>
                    </a:lnTo>
                    <a:lnTo>
                      <a:pt x="34" y="11"/>
                    </a:lnTo>
                    <a:lnTo>
                      <a:pt x="59" y="7"/>
                    </a:lnTo>
                    <a:lnTo>
                      <a:pt x="125" y="0"/>
                    </a:lnTo>
                    <a:lnTo>
                      <a:pt x="136" y="76"/>
                    </a:lnTo>
                    <a:lnTo>
                      <a:pt x="115" y="63"/>
                    </a:lnTo>
                    <a:lnTo>
                      <a:pt x="100" y="67"/>
                    </a:lnTo>
                    <a:lnTo>
                      <a:pt x="77" y="69"/>
                    </a:lnTo>
                    <a:lnTo>
                      <a:pt x="69" y="74"/>
                    </a:lnTo>
                    <a:lnTo>
                      <a:pt x="69" y="86"/>
                    </a:lnTo>
                    <a:lnTo>
                      <a:pt x="80" y="122"/>
                    </a:lnTo>
                    <a:lnTo>
                      <a:pt x="65" y="126"/>
                    </a:lnTo>
                    <a:lnTo>
                      <a:pt x="65" y="122"/>
                    </a:lnTo>
                    <a:lnTo>
                      <a:pt x="59" y="122"/>
                    </a:lnTo>
                    <a:lnTo>
                      <a:pt x="59" y="119"/>
                    </a:lnTo>
                    <a:lnTo>
                      <a:pt x="38" y="1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2" name="Freeform 1885"/>
              <p:cNvSpPr>
                <a:spLocks/>
              </p:cNvSpPr>
              <p:nvPr/>
            </p:nvSpPr>
            <p:spPr bwMode="auto">
              <a:xfrm>
                <a:off x="14687" y="12889"/>
                <a:ext cx="121" cy="175"/>
              </a:xfrm>
              <a:custGeom>
                <a:avLst/>
                <a:gdLst>
                  <a:gd name="T0" fmla="*/ 98 w 121"/>
                  <a:gd name="T1" fmla="*/ 175 h 175"/>
                  <a:gd name="T2" fmla="*/ 64 w 121"/>
                  <a:gd name="T3" fmla="*/ 175 h 175"/>
                  <a:gd name="T4" fmla="*/ 2 w 121"/>
                  <a:gd name="T5" fmla="*/ 117 h 175"/>
                  <a:gd name="T6" fmla="*/ 0 w 121"/>
                  <a:gd name="T7" fmla="*/ 85 h 175"/>
                  <a:gd name="T8" fmla="*/ 62 w 121"/>
                  <a:gd name="T9" fmla="*/ 83 h 175"/>
                  <a:gd name="T10" fmla="*/ 91 w 121"/>
                  <a:gd name="T11" fmla="*/ 0 h 175"/>
                  <a:gd name="T12" fmla="*/ 98 w 121"/>
                  <a:gd name="T13" fmla="*/ 20 h 175"/>
                  <a:gd name="T14" fmla="*/ 110 w 121"/>
                  <a:gd name="T15" fmla="*/ 33 h 175"/>
                  <a:gd name="T16" fmla="*/ 121 w 121"/>
                  <a:gd name="T17" fmla="*/ 37 h 175"/>
                  <a:gd name="T18" fmla="*/ 121 w 121"/>
                  <a:gd name="T19" fmla="*/ 45 h 175"/>
                  <a:gd name="T20" fmla="*/ 117 w 121"/>
                  <a:gd name="T21" fmla="*/ 56 h 175"/>
                  <a:gd name="T22" fmla="*/ 121 w 121"/>
                  <a:gd name="T23" fmla="*/ 64 h 175"/>
                  <a:gd name="T24" fmla="*/ 98 w 121"/>
                  <a:gd name="T2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75">
                    <a:moveTo>
                      <a:pt x="98" y="175"/>
                    </a:moveTo>
                    <a:lnTo>
                      <a:pt x="64" y="175"/>
                    </a:lnTo>
                    <a:lnTo>
                      <a:pt x="2" y="117"/>
                    </a:lnTo>
                    <a:lnTo>
                      <a:pt x="0" y="85"/>
                    </a:lnTo>
                    <a:lnTo>
                      <a:pt x="62" y="83"/>
                    </a:lnTo>
                    <a:lnTo>
                      <a:pt x="91" y="0"/>
                    </a:lnTo>
                    <a:lnTo>
                      <a:pt x="98" y="20"/>
                    </a:lnTo>
                    <a:lnTo>
                      <a:pt x="110" y="33"/>
                    </a:lnTo>
                    <a:lnTo>
                      <a:pt x="121" y="37"/>
                    </a:lnTo>
                    <a:lnTo>
                      <a:pt x="121" y="45"/>
                    </a:lnTo>
                    <a:lnTo>
                      <a:pt x="117" y="56"/>
                    </a:lnTo>
                    <a:lnTo>
                      <a:pt x="121" y="64"/>
                    </a:lnTo>
                    <a:lnTo>
                      <a:pt x="98"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3" name="Freeform 1886"/>
              <p:cNvSpPr>
                <a:spLocks/>
              </p:cNvSpPr>
              <p:nvPr/>
            </p:nvSpPr>
            <p:spPr bwMode="auto">
              <a:xfrm>
                <a:off x="15805" y="12826"/>
                <a:ext cx="126" cy="113"/>
              </a:xfrm>
              <a:custGeom>
                <a:avLst/>
                <a:gdLst>
                  <a:gd name="T0" fmla="*/ 7 w 126"/>
                  <a:gd name="T1" fmla="*/ 113 h 113"/>
                  <a:gd name="T2" fmla="*/ 2 w 126"/>
                  <a:gd name="T3" fmla="*/ 36 h 113"/>
                  <a:gd name="T4" fmla="*/ 0 w 126"/>
                  <a:gd name="T5" fmla="*/ 6 h 113"/>
                  <a:gd name="T6" fmla="*/ 92 w 126"/>
                  <a:gd name="T7" fmla="*/ 0 h 113"/>
                  <a:gd name="T8" fmla="*/ 92 w 126"/>
                  <a:gd name="T9" fmla="*/ 19 h 113"/>
                  <a:gd name="T10" fmla="*/ 121 w 126"/>
                  <a:gd name="T11" fmla="*/ 19 h 113"/>
                  <a:gd name="T12" fmla="*/ 125 w 126"/>
                  <a:gd name="T13" fmla="*/ 58 h 113"/>
                  <a:gd name="T14" fmla="*/ 117 w 126"/>
                  <a:gd name="T15" fmla="*/ 60 h 113"/>
                  <a:gd name="T16" fmla="*/ 123 w 126"/>
                  <a:gd name="T17" fmla="*/ 86 h 113"/>
                  <a:gd name="T18" fmla="*/ 119 w 126"/>
                  <a:gd name="T19" fmla="*/ 94 h 113"/>
                  <a:gd name="T20" fmla="*/ 121 w 126"/>
                  <a:gd name="T21" fmla="*/ 102 h 113"/>
                  <a:gd name="T22" fmla="*/ 126 w 126"/>
                  <a:gd name="T23" fmla="*/ 106 h 113"/>
                  <a:gd name="T24" fmla="*/ 7 w 126"/>
                  <a:gd name="T2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13">
                    <a:moveTo>
                      <a:pt x="7" y="113"/>
                    </a:moveTo>
                    <a:lnTo>
                      <a:pt x="2" y="36"/>
                    </a:lnTo>
                    <a:lnTo>
                      <a:pt x="0" y="6"/>
                    </a:lnTo>
                    <a:lnTo>
                      <a:pt x="92" y="0"/>
                    </a:lnTo>
                    <a:lnTo>
                      <a:pt x="92" y="19"/>
                    </a:lnTo>
                    <a:lnTo>
                      <a:pt x="121" y="19"/>
                    </a:lnTo>
                    <a:lnTo>
                      <a:pt x="125" y="58"/>
                    </a:lnTo>
                    <a:lnTo>
                      <a:pt x="117" y="60"/>
                    </a:lnTo>
                    <a:lnTo>
                      <a:pt x="123" y="86"/>
                    </a:lnTo>
                    <a:lnTo>
                      <a:pt x="119" y="94"/>
                    </a:lnTo>
                    <a:lnTo>
                      <a:pt x="121" y="102"/>
                    </a:lnTo>
                    <a:lnTo>
                      <a:pt x="126" y="106"/>
                    </a:lnTo>
                    <a:lnTo>
                      <a:pt x="7"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4" name="Freeform 1887"/>
              <p:cNvSpPr>
                <a:spLocks/>
              </p:cNvSpPr>
              <p:nvPr/>
            </p:nvSpPr>
            <p:spPr bwMode="auto">
              <a:xfrm>
                <a:off x="16074" y="12799"/>
                <a:ext cx="161" cy="186"/>
              </a:xfrm>
              <a:custGeom>
                <a:avLst/>
                <a:gdLst>
                  <a:gd name="T0" fmla="*/ 128 w 161"/>
                  <a:gd name="T1" fmla="*/ 138 h 186"/>
                  <a:gd name="T2" fmla="*/ 103 w 161"/>
                  <a:gd name="T3" fmla="*/ 135 h 186"/>
                  <a:gd name="T4" fmla="*/ 103 w 161"/>
                  <a:gd name="T5" fmla="*/ 140 h 186"/>
                  <a:gd name="T6" fmla="*/ 96 w 161"/>
                  <a:gd name="T7" fmla="*/ 136 h 186"/>
                  <a:gd name="T8" fmla="*/ 86 w 161"/>
                  <a:gd name="T9" fmla="*/ 136 h 186"/>
                  <a:gd name="T10" fmla="*/ 72 w 161"/>
                  <a:gd name="T11" fmla="*/ 140 h 186"/>
                  <a:gd name="T12" fmla="*/ 61 w 161"/>
                  <a:gd name="T13" fmla="*/ 154 h 186"/>
                  <a:gd name="T14" fmla="*/ 55 w 161"/>
                  <a:gd name="T15" fmla="*/ 150 h 186"/>
                  <a:gd name="T16" fmla="*/ 46 w 161"/>
                  <a:gd name="T17" fmla="*/ 156 h 186"/>
                  <a:gd name="T18" fmla="*/ 38 w 161"/>
                  <a:gd name="T19" fmla="*/ 173 h 186"/>
                  <a:gd name="T20" fmla="*/ 23 w 161"/>
                  <a:gd name="T21" fmla="*/ 173 h 186"/>
                  <a:gd name="T22" fmla="*/ 23 w 161"/>
                  <a:gd name="T23" fmla="*/ 181 h 186"/>
                  <a:gd name="T24" fmla="*/ 3 w 161"/>
                  <a:gd name="T25" fmla="*/ 186 h 186"/>
                  <a:gd name="T26" fmla="*/ 0 w 161"/>
                  <a:gd name="T27" fmla="*/ 173 h 186"/>
                  <a:gd name="T28" fmla="*/ 17 w 161"/>
                  <a:gd name="T29" fmla="*/ 163 h 186"/>
                  <a:gd name="T30" fmla="*/ 26 w 161"/>
                  <a:gd name="T31" fmla="*/ 156 h 186"/>
                  <a:gd name="T32" fmla="*/ 21 w 161"/>
                  <a:gd name="T33" fmla="*/ 140 h 186"/>
                  <a:gd name="T34" fmla="*/ 28 w 161"/>
                  <a:gd name="T35" fmla="*/ 123 h 186"/>
                  <a:gd name="T36" fmla="*/ 30 w 161"/>
                  <a:gd name="T37" fmla="*/ 111 h 186"/>
                  <a:gd name="T38" fmla="*/ 40 w 161"/>
                  <a:gd name="T39" fmla="*/ 94 h 186"/>
                  <a:gd name="T40" fmla="*/ 59 w 161"/>
                  <a:gd name="T41" fmla="*/ 69 h 186"/>
                  <a:gd name="T42" fmla="*/ 55 w 161"/>
                  <a:gd name="T43" fmla="*/ 56 h 186"/>
                  <a:gd name="T44" fmla="*/ 44 w 161"/>
                  <a:gd name="T45" fmla="*/ 27 h 186"/>
                  <a:gd name="T46" fmla="*/ 46 w 161"/>
                  <a:gd name="T47" fmla="*/ 12 h 186"/>
                  <a:gd name="T48" fmla="*/ 122 w 161"/>
                  <a:gd name="T49" fmla="*/ 2 h 186"/>
                  <a:gd name="T50" fmla="*/ 161 w 161"/>
                  <a:gd name="T51" fmla="*/ 2 h 186"/>
                  <a:gd name="T52" fmla="*/ 157 w 161"/>
                  <a:gd name="T53" fmla="*/ 12 h 186"/>
                  <a:gd name="T54" fmla="*/ 155 w 161"/>
                  <a:gd name="T55" fmla="*/ 17 h 186"/>
                  <a:gd name="T56" fmla="*/ 149 w 161"/>
                  <a:gd name="T57" fmla="*/ 23 h 186"/>
                  <a:gd name="T58" fmla="*/ 140 w 161"/>
                  <a:gd name="T59" fmla="*/ 33 h 186"/>
                  <a:gd name="T60" fmla="*/ 126 w 161"/>
                  <a:gd name="T61" fmla="*/ 37 h 186"/>
                  <a:gd name="T62" fmla="*/ 122 w 161"/>
                  <a:gd name="T63" fmla="*/ 50 h 186"/>
                  <a:gd name="T64" fmla="*/ 128 w 161"/>
                  <a:gd name="T65" fmla="*/ 62 h 186"/>
                  <a:gd name="T66" fmla="*/ 124 w 161"/>
                  <a:gd name="T67" fmla="*/ 73 h 186"/>
                  <a:gd name="T68" fmla="*/ 122 w 161"/>
                  <a:gd name="T69" fmla="*/ 87 h 186"/>
                  <a:gd name="T70" fmla="*/ 134 w 161"/>
                  <a:gd name="T71" fmla="*/ 96 h 186"/>
                  <a:gd name="T72" fmla="*/ 134 w 161"/>
                  <a:gd name="T73" fmla="*/ 12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1" h="186">
                    <a:moveTo>
                      <a:pt x="134" y="129"/>
                    </a:moveTo>
                    <a:lnTo>
                      <a:pt x="128" y="138"/>
                    </a:lnTo>
                    <a:lnTo>
                      <a:pt x="122" y="142"/>
                    </a:lnTo>
                    <a:lnTo>
                      <a:pt x="103" y="135"/>
                    </a:lnTo>
                    <a:lnTo>
                      <a:pt x="101" y="136"/>
                    </a:lnTo>
                    <a:lnTo>
                      <a:pt x="103" y="140"/>
                    </a:lnTo>
                    <a:lnTo>
                      <a:pt x="101" y="144"/>
                    </a:lnTo>
                    <a:lnTo>
                      <a:pt x="96" y="136"/>
                    </a:lnTo>
                    <a:lnTo>
                      <a:pt x="88" y="138"/>
                    </a:lnTo>
                    <a:lnTo>
                      <a:pt x="86" y="136"/>
                    </a:lnTo>
                    <a:lnTo>
                      <a:pt x="80" y="140"/>
                    </a:lnTo>
                    <a:lnTo>
                      <a:pt x="72" y="140"/>
                    </a:lnTo>
                    <a:lnTo>
                      <a:pt x="67" y="154"/>
                    </a:lnTo>
                    <a:lnTo>
                      <a:pt x="61" y="154"/>
                    </a:lnTo>
                    <a:lnTo>
                      <a:pt x="59" y="150"/>
                    </a:lnTo>
                    <a:lnTo>
                      <a:pt x="55" y="150"/>
                    </a:lnTo>
                    <a:lnTo>
                      <a:pt x="53" y="159"/>
                    </a:lnTo>
                    <a:lnTo>
                      <a:pt x="46" y="156"/>
                    </a:lnTo>
                    <a:lnTo>
                      <a:pt x="42" y="167"/>
                    </a:lnTo>
                    <a:lnTo>
                      <a:pt x="38" y="173"/>
                    </a:lnTo>
                    <a:lnTo>
                      <a:pt x="34" y="175"/>
                    </a:lnTo>
                    <a:lnTo>
                      <a:pt x="23" y="173"/>
                    </a:lnTo>
                    <a:lnTo>
                      <a:pt x="21" y="175"/>
                    </a:lnTo>
                    <a:lnTo>
                      <a:pt x="23" y="181"/>
                    </a:lnTo>
                    <a:lnTo>
                      <a:pt x="9" y="186"/>
                    </a:lnTo>
                    <a:lnTo>
                      <a:pt x="3" y="186"/>
                    </a:lnTo>
                    <a:lnTo>
                      <a:pt x="5" y="177"/>
                    </a:lnTo>
                    <a:lnTo>
                      <a:pt x="0" y="173"/>
                    </a:lnTo>
                    <a:lnTo>
                      <a:pt x="0" y="171"/>
                    </a:lnTo>
                    <a:lnTo>
                      <a:pt x="17" y="163"/>
                    </a:lnTo>
                    <a:lnTo>
                      <a:pt x="19" y="156"/>
                    </a:lnTo>
                    <a:lnTo>
                      <a:pt x="26" y="156"/>
                    </a:lnTo>
                    <a:lnTo>
                      <a:pt x="26" y="150"/>
                    </a:lnTo>
                    <a:lnTo>
                      <a:pt x="21" y="140"/>
                    </a:lnTo>
                    <a:lnTo>
                      <a:pt x="24" y="131"/>
                    </a:lnTo>
                    <a:lnTo>
                      <a:pt x="28" y="123"/>
                    </a:lnTo>
                    <a:lnTo>
                      <a:pt x="32" y="121"/>
                    </a:lnTo>
                    <a:lnTo>
                      <a:pt x="30" y="111"/>
                    </a:lnTo>
                    <a:lnTo>
                      <a:pt x="30" y="106"/>
                    </a:lnTo>
                    <a:lnTo>
                      <a:pt x="40" y="94"/>
                    </a:lnTo>
                    <a:lnTo>
                      <a:pt x="51" y="88"/>
                    </a:lnTo>
                    <a:lnTo>
                      <a:pt x="59" y="69"/>
                    </a:lnTo>
                    <a:lnTo>
                      <a:pt x="57" y="58"/>
                    </a:lnTo>
                    <a:lnTo>
                      <a:pt x="55" y="56"/>
                    </a:lnTo>
                    <a:lnTo>
                      <a:pt x="57" y="48"/>
                    </a:lnTo>
                    <a:lnTo>
                      <a:pt x="44" y="27"/>
                    </a:lnTo>
                    <a:lnTo>
                      <a:pt x="42" y="23"/>
                    </a:lnTo>
                    <a:lnTo>
                      <a:pt x="46" y="12"/>
                    </a:lnTo>
                    <a:lnTo>
                      <a:pt x="122" y="4"/>
                    </a:lnTo>
                    <a:lnTo>
                      <a:pt x="122" y="2"/>
                    </a:lnTo>
                    <a:lnTo>
                      <a:pt x="161" y="0"/>
                    </a:lnTo>
                    <a:lnTo>
                      <a:pt x="161" y="2"/>
                    </a:lnTo>
                    <a:lnTo>
                      <a:pt x="155" y="4"/>
                    </a:lnTo>
                    <a:lnTo>
                      <a:pt x="157" y="12"/>
                    </a:lnTo>
                    <a:lnTo>
                      <a:pt x="153" y="14"/>
                    </a:lnTo>
                    <a:lnTo>
                      <a:pt x="155" y="17"/>
                    </a:lnTo>
                    <a:lnTo>
                      <a:pt x="151" y="17"/>
                    </a:lnTo>
                    <a:lnTo>
                      <a:pt x="149" y="23"/>
                    </a:lnTo>
                    <a:lnTo>
                      <a:pt x="142" y="23"/>
                    </a:lnTo>
                    <a:lnTo>
                      <a:pt x="140" y="33"/>
                    </a:lnTo>
                    <a:lnTo>
                      <a:pt x="134" y="37"/>
                    </a:lnTo>
                    <a:lnTo>
                      <a:pt x="126" y="37"/>
                    </a:lnTo>
                    <a:lnTo>
                      <a:pt x="128" y="46"/>
                    </a:lnTo>
                    <a:lnTo>
                      <a:pt x="122" y="50"/>
                    </a:lnTo>
                    <a:lnTo>
                      <a:pt x="128" y="54"/>
                    </a:lnTo>
                    <a:lnTo>
                      <a:pt x="128" y="62"/>
                    </a:lnTo>
                    <a:lnTo>
                      <a:pt x="122" y="65"/>
                    </a:lnTo>
                    <a:lnTo>
                      <a:pt x="124" y="73"/>
                    </a:lnTo>
                    <a:lnTo>
                      <a:pt x="120" y="81"/>
                    </a:lnTo>
                    <a:lnTo>
                      <a:pt x="122" y="87"/>
                    </a:lnTo>
                    <a:lnTo>
                      <a:pt x="132" y="92"/>
                    </a:lnTo>
                    <a:lnTo>
                      <a:pt x="134" y="96"/>
                    </a:lnTo>
                    <a:lnTo>
                      <a:pt x="130" y="100"/>
                    </a:lnTo>
                    <a:lnTo>
                      <a:pt x="134"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5" name="Freeform 1888"/>
              <p:cNvSpPr>
                <a:spLocks/>
              </p:cNvSpPr>
              <p:nvPr/>
            </p:nvSpPr>
            <p:spPr bwMode="auto">
              <a:xfrm>
                <a:off x="16285" y="12788"/>
                <a:ext cx="75" cy="149"/>
              </a:xfrm>
              <a:custGeom>
                <a:avLst/>
                <a:gdLst>
                  <a:gd name="T0" fmla="*/ 11 w 75"/>
                  <a:gd name="T1" fmla="*/ 149 h 149"/>
                  <a:gd name="T2" fmla="*/ 0 w 75"/>
                  <a:gd name="T3" fmla="*/ 40 h 149"/>
                  <a:gd name="T4" fmla="*/ 5 w 75"/>
                  <a:gd name="T5" fmla="*/ 40 h 149"/>
                  <a:gd name="T6" fmla="*/ 2 w 75"/>
                  <a:gd name="T7" fmla="*/ 7 h 149"/>
                  <a:gd name="T8" fmla="*/ 61 w 75"/>
                  <a:gd name="T9" fmla="*/ 0 h 149"/>
                  <a:gd name="T10" fmla="*/ 71 w 75"/>
                  <a:gd name="T11" fmla="*/ 78 h 149"/>
                  <a:gd name="T12" fmla="*/ 75 w 75"/>
                  <a:gd name="T13" fmla="*/ 134 h 149"/>
                  <a:gd name="T14" fmla="*/ 34 w 75"/>
                  <a:gd name="T15" fmla="*/ 138 h 149"/>
                  <a:gd name="T16" fmla="*/ 21 w 75"/>
                  <a:gd name="T17" fmla="*/ 149 h 149"/>
                  <a:gd name="T18" fmla="*/ 11 w 75"/>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149">
                    <a:moveTo>
                      <a:pt x="11" y="149"/>
                    </a:moveTo>
                    <a:lnTo>
                      <a:pt x="0" y="40"/>
                    </a:lnTo>
                    <a:lnTo>
                      <a:pt x="5" y="40"/>
                    </a:lnTo>
                    <a:lnTo>
                      <a:pt x="2" y="7"/>
                    </a:lnTo>
                    <a:lnTo>
                      <a:pt x="61" y="0"/>
                    </a:lnTo>
                    <a:lnTo>
                      <a:pt x="71" y="78"/>
                    </a:lnTo>
                    <a:lnTo>
                      <a:pt x="75" y="134"/>
                    </a:lnTo>
                    <a:lnTo>
                      <a:pt x="34" y="138"/>
                    </a:lnTo>
                    <a:lnTo>
                      <a:pt x="21" y="149"/>
                    </a:lnTo>
                    <a:lnTo>
                      <a:pt x="11"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6" name="Freeform 1889"/>
              <p:cNvSpPr>
                <a:spLocks/>
              </p:cNvSpPr>
              <p:nvPr/>
            </p:nvSpPr>
            <p:spPr bwMode="auto">
              <a:xfrm>
                <a:off x="16194" y="12795"/>
                <a:ext cx="102" cy="146"/>
              </a:xfrm>
              <a:custGeom>
                <a:avLst/>
                <a:gdLst>
                  <a:gd name="T0" fmla="*/ 102 w 102"/>
                  <a:gd name="T1" fmla="*/ 142 h 146"/>
                  <a:gd name="T2" fmla="*/ 95 w 102"/>
                  <a:gd name="T3" fmla="*/ 146 h 146"/>
                  <a:gd name="T4" fmla="*/ 91 w 102"/>
                  <a:gd name="T5" fmla="*/ 142 h 146"/>
                  <a:gd name="T6" fmla="*/ 83 w 102"/>
                  <a:gd name="T7" fmla="*/ 140 h 146"/>
                  <a:gd name="T8" fmla="*/ 64 w 102"/>
                  <a:gd name="T9" fmla="*/ 142 h 146"/>
                  <a:gd name="T10" fmla="*/ 52 w 102"/>
                  <a:gd name="T11" fmla="*/ 135 h 146"/>
                  <a:gd name="T12" fmla="*/ 45 w 102"/>
                  <a:gd name="T13" fmla="*/ 137 h 146"/>
                  <a:gd name="T14" fmla="*/ 39 w 102"/>
                  <a:gd name="T15" fmla="*/ 140 h 146"/>
                  <a:gd name="T16" fmla="*/ 31 w 102"/>
                  <a:gd name="T17" fmla="*/ 131 h 146"/>
                  <a:gd name="T18" fmla="*/ 14 w 102"/>
                  <a:gd name="T19" fmla="*/ 133 h 146"/>
                  <a:gd name="T20" fmla="*/ 10 w 102"/>
                  <a:gd name="T21" fmla="*/ 104 h 146"/>
                  <a:gd name="T22" fmla="*/ 14 w 102"/>
                  <a:gd name="T23" fmla="*/ 100 h 146"/>
                  <a:gd name="T24" fmla="*/ 12 w 102"/>
                  <a:gd name="T25" fmla="*/ 96 h 146"/>
                  <a:gd name="T26" fmla="*/ 2 w 102"/>
                  <a:gd name="T27" fmla="*/ 91 h 146"/>
                  <a:gd name="T28" fmla="*/ 0 w 102"/>
                  <a:gd name="T29" fmla="*/ 85 h 146"/>
                  <a:gd name="T30" fmla="*/ 4 w 102"/>
                  <a:gd name="T31" fmla="*/ 77 h 146"/>
                  <a:gd name="T32" fmla="*/ 2 w 102"/>
                  <a:gd name="T33" fmla="*/ 69 h 146"/>
                  <a:gd name="T34" fmla="*/ 8 w 102"/>
                  <a:gd name="T35" fmla="*/ 66 h 146"/>
                  <a:gd name="T36" fmla="*/ 8 w 102"/>
                  <a:gd name="T37" fmla="*/ 58 h 146"/>
                  <a:gd name="T38" fmla="*/ 2 w 102"/>
                  <a:gd name="T39" fmla="*/ 54 h 146"/>
                  <a:gd name="T40" fmla="*/ 8 w 102"/>
                  <a:gd name="T41" fmla="*/ 50 h 146"/>
                  <a:gd name="T42" fmla="*/ 6 w 102"/>
                  <a:gd name="T43" fmla="*/ 41 h 146"/>
                  <a:gd name="T44" fmla="*/ 14 w 102"/>
                  <a:gd name="T45" fmla="*/ 41 h 146"/>
                  <a:gd name="T46" fmla="*/ 20 w 102"/>
                  <a:gd name="T47" fmla="*/ 37 h 146"/>
                  <a:gd name="T48" fmla="*/ 22 w 102"/>
                  <a:gd name="T49" fmla="*/ 27 h 146"/>
                  <a:gd name="T50" fmla="*/ 29 w 102"/>
                  <a:gd name="T51" fmla="*/ 27 h 146"/>
                  <a:gd name="T52" fmla="*/ 31 w 102"/>
                  <a:gd name="T53" fmla="*/ 21 h 146"/>
                  <a:gd name="T54" fmla="*/ 35 w 102"/>
                  <a:gd name="T55" fmla="*/ 21 h 146"/>
                  <a:gd name="T56" fmla="*/ 33 w 102"/>
                  <a:gd name="T57" fmla="*/ 18 h 146"/>
                  <a:gd name="T58" fmla="*/ 37 w 102"/>
                  <a:gd name="T59" fmla="*/ 16 h 146"/>
                  <a:gd name="T60" fmla="*/ 35 w 102"/>
                  <a:gd name="T61" fmla="*/ 8 h 146"/>
                  <a:gd name="T62" fmla="*/ 41 w 102"/>
                  <a:gd name="T63" fmla="*/ 6 h 146"/>
                  <a:gd name="T64" fmla="*/ 41 w 102"/>
                  <a:gd name="T65" fmla="*/ 4 h 146"/>
                  <a:gd name="T66" fmla="*/ 93 w 102"/>
                  <a:gd name="T67" fmla="*/ 0 h 146"/>
                  <a:gd name="T68" fmla="*/ 96 w 102"/>
                  <a:gd name="T69" fmla="*/ 33 h 146"/>
                  <a:gd name="T70" fmla="*/ 91 w 102"/>
                  <a:gd name="T71" fmla="*/ 33 h 146"/>
                  <a:gd name="T72" fmla="*/ 102 w 102"/>
                  <a:gd name="T73"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2" h="146">
                    <a:moveTo>
                      <a:pt x="102" y="142"/>
                    </a:moveTo>
                    <a:lnTo>
                      <a:pt x="95" y="146"/>
                    </a:lnTo>
                    <a:lnTo>
                      <a:pt x="91" y="142"/>
                    </a:lnTo>
                    <a:lnTo>
                      <a:pt x="83" y="140"/>
                    </a:lnTo>
                    <a:lnTo>
                      <a:pt x="64" y="142"/>
                    </a:lnTo>
                    <a:lnTo>
                      <a:pt x="52" y="135"/>
                    </a:lnTo>
                    <a:lnTo>
                      <a:pt x="45" y="137"/>
                    </a:lnTo>
                    <a:lnTo>
                      <a:pt x="39" y="140"/>
                    </a:lnTo>
                    <a:lnTo>
                      <a:pt x="31" y="131"/>
                    </a:lnTo>
                    <a:lnTo>
                      <a:pt x="14" y="133"/>
                    </a:lnTo>
                    <a:lnTo>
                      <a:pt x="10" y="104"/>
                    </a:lnTo>
                    <a:lnTo>
                      <a:pt x="14" y="100"/>
                    </a:lnTo>
                    <a:lnTo>
                      <a:pt x="12" y="96"/>
                    </a:lnTo>
                    <a:lnTo>
                      <a:pt x="2" y="91"/>
                    </a:lnTo>
                    <a:lnTo>
                      <a:pt x="0" y="85"/>
                    </a:lnTo>
                    <a:lnTo>
                      <a:pt x="4" y="77"/>
                    </a:lnTo>
                    <a:lnTo>
                      <a:pt x="2" y="69"/>
                    </a:lnTo>
                    <a:lnTo>
                      <a:pt x="8" y="66"/>
                    </a:lnTo>
                    <a:lnTo>
                      <a:pt x="8" y="58"/>
                    </a:lnTo>
                    <a:lnTo>
                      <a:pt x="2" y="54"/>
                    </a:lnTo>
                    <a:lnTo>
                      <a:pt x="8" y="50"/>
                    </a:lnTo>
                    <a:lnTo>
                      <a:pt x="6" y="41"/>
                    </a:lnTo>
                    <a:lnTo>
                      <a:pt x="14" y="41"/>
                    </a:lnTo>
                    <a:lnTo>
                      <a:pt x="20" y="37"/>
                    </a:lnTo>
                    <a:lnTo>
                      <a:pt x="22" y="27"/>
                    </a:lnTo>
                    <a:lnTo>
                      <a:pt x="29" y="27"/>
                    </a:lnTo>
                    <a:lnTo>
                      <a:pt x="31" y="21"/>
                    </a:lnTo>
                    <a:lnTo>
                      <a:pt x="35" y="21"/>
                    </a:lnTo>
                    <a:lnTo>
                      <a:pt x="33" y="18"/>
                    </a:lnTo>
                    <a:lnTo>
                      <a:pt x="37" y="16"/>
                    </a:lnTo>
                    <a:lnTo>
                      <a:pt x="35" y="8"/>
                    </a:lnTo>
                    <a:lnTo>
                      <a:pt x="41" y="6"/>
                    </a:lnTo>
                    <a:lnTo>
                      <a:pt x="41" y="4"/>
                    </a:lnTo>
                    <a:lnTo>
                      <a:pt x="93" y="0"/>
                    </a:lnTo>
                    <a:lnTo>
                      <a:pt x="96" y="33"/>
                    </a:lnTo>
                    <a:lnTo>
                      <a:pt x="91" y="33"/>
                    </a:lnTo>
                    <a:lnTo>
                      <a:pt x="102"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7" name="Freeform 1890"/>
              <p:cNvSpPr>
                <a:spLocks/>
              </p:cNvSpPr>
              <p:nvPr/>
            </p:nvSpPr>
            <p:spPr bwMode="auto">
              <a:xfrm>
                <a:off x="15259" y="12872"/>
                <a:ext cx="166" cy="175"/>
              </a:xfrm>
              <a:custGeom>
                <a:avLst/>
                <a:gdLst>
                  <a:gd name="T0" fmla="*/ 4 w 166"/>
                  <a:gd name="T1" fmla="*/ 156 h 175"/>
                  <a:gd name="T2" fmla="*/ 0 w 166"/>
                  <a:gd name="T3" fmla="*/ 96 h 175"/>
                  <a:gd name="T4" fmla="*/ 14 w 166"/>
                  <a:gd name="T5" fmla="*/ 86 h 175"/>
                  <a:gd name="T6" fmla="*/ 16 w 166"/>
                  <a:gd name="T7" fmla="*/ 79 h 175"/>
                  <a:gd name="T8" fmla="*/ 27 w 166"/>
                  <a:gd name="T9" fmla="*/ 73 h 175"/>
                  <a:gd name="T10" fmla="*/ 37 w 166"/>
                  <a:gd name="T11" fmla="*/ 77 h 175"/>
                  <a:gd name="T12" fmla="*/ 52 w 166"/>
                  <a:gd name="T13" fmla="*/ 73 h 175"/>
                  <a:gd name="T14" fmla="*/ 54 w 166"/>
                  <a:gd name="T15" fmla="*/ 62 h 175"/>
                  <a:gd name="T16" fmla="*/ 66 w 166"/>
                  <a:gd name="T17" fmla="*/ 48 h 175"/>
                  <a:gd name="T18" fmla="*/ 75 w 166"/>
                  <a:gd name="T19" fmla="*/ 23 h 175"/>
                  <a:gd name="T20" fmla="*/ 79 w 166"/>
                  <a:gd name="T21" fmla="*/ 21 h 175"/>
                  <a:gd name="T22" fmla="*/ 89 w 166"/>
                  <a:gd name="T23" fmla="*/ 23 h 175"/>
                  <a:gd name="T24" fmla="*/ 100 w 166"/>
                  <a:gd name="T25" fmla="*/ 19 h 175"/>
                  <a:gd name="T26" fmla="*/ 104 w 166"/>
                  <a:gd name="T27" fmla="*/ 4 h 175"/>
                  <a:gd name="T28" fmla="*/ 110 w 166"/>
                  <a:gd name="T29" fmla="*/ 0 h 175"/>
                  <a:gd name="T30" fmla="*/ 118 w 166"/>
                  <a:gd name="T31" fmla="*/ 0 h 175"/>
                  <a:gd name="T32" fmla="*/ 125 w 166"/>
                  <a:gd name="T33" fmla="*/ 10 h 175"/>
                  <a:gd name="T34" fmla="*/ 143 w 166"/>
                  <a:gd name="T35" fmla="*/ 19 h 175"/>
                  <a:gd name="T36" fmla="*/ 160 w 166"/>
                  <a:gd name="T37" fmla="*/ 19 h 175"/>
                  <a:gd name="T38" fmla="*/ 166 w 166"/>
                  <a:gd name="T39" fmla="*/ 27 h 175"/>
                  <a:gd name="T40" fmla="*/ 152 w 166"/>
                  <a:gd name="T41" fmla="*/ 33 h 175"/>
                  <a:gd name="T42" fmla="*/ 146 w 166"/>
                  <a:gd name="T43" fmla="*/ 42 h 175"/>
                  <a:gd name="T44" fmla="*/ 135 w 166"/>
                  <a:gd name="T45" fmla="*/ 54 h 175"/>
                  <a:gd name="T46" fmla="*/ 119 w 166"/>
                  <a:gd name="T47" fmla="*/ 77 h 175"/>
                  <a:gd name="T48" fmla="*/ 118 w 166"/>
                  <a:gd name="T49" fmla="*/ 108 h 175"/>
                  <a:gd name="T50" fmla="*/ 133 w 166"/>
                  <a:gd name="T51" fmla="*/ 125 h 175"/>
                  <a:gd name="T52" fmla="*/ 131 w 166"/>
                  <a:gd name="T53" fmla="*/ 129 h 175"/>
                  <a:gd name="T54" fmla="*/ 123 w 166"/>
                  <a:gd name="T55" fmla="*/ 161 h 175"/>
                  <a:gd name="T56" fmla="*/ 114 w 166"/>
                  <a:gd name="T57" fmla="*/ 175 h 175"/>
                  <a:gd name="T58" fmla="*/ 110 w 166"/>
                  <a:gd name="T59" fmla="*/ 165 h 175"/>
                  <a:gd name="T60" fmla="*/ 114 w 166"/>
                  <a:gd name="T61" fmla="*/ 156 h 175"/>
                  <a:gd name="T62" fmla="*/ 95 w 166"/>
                  <a:gd name="T63" fmla="*/ 154 h 175"/>
                  <a:gd name="T64" fmla="*/ 91 w 166"/>
                  <a:gd name="T65" fmla="*/ 146 h 175"/>
                  <a:gd name="T66" fmla="*/ 95 w 166"/>
                  <a:gd name="T67" fmla="*/ 144 h 175"/>
                  <a:gd name="T68" fmla="*/ 93 w 166"/>
                  <a:gd name="T69" fmla="*/ 138 h 175"/>
                  <a:gd name="T70" fmla="*/ 43 w 166"/>
                  <a:gd name="T71" fmla="*/ 140 h 175"/>
                  <a:gd name="T72" fmla="*/ 39 w 166"/>
                  <a:gd name="T73" fmla="*/ 152 h 175"/>
                  <a:gd name="T74" fmla="*/ 25 w 166"/>
                  <a:gd name="T75" fmla="*/ 148 h 175"/>
                  <a:gd name="T76" fmla="*/ 23 w 166"/>
                  <a:gd name="T77" fmla="*/ 163 h 175"/>
                  <a:gd name="T78" fmla="*/ 20 w 166"/>
                  <a:gd name="T79" fmla="*/ 163 h 175"/>
                  <a:gd name="T80" fmla="*/ 18 w 166"/>
                  <a:gd name="T81" fmla="*/ 154 h 175"/>
                  <a:gd name="T82" fmla="*/ 4 w 166"/>
                  <a:gd name="T83" fmla="*/ 1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6" h="175">
                    <a:moveTo>
                      <a:pt x="4" y="156"/>
                    </a:moveTo>
                    <a:lnTo>
                      <a:pt x="0" y="96"/>
                    </a:lnTo>
                    <a:lnTo>
                      <a:pt x="14" y="86"/>
                    </a:lnTo>
                    <a:lnTo>
                      <a:pt x="16" y="79"/>
                    </a:lnTo>
                    <a:lnTo>
                      <a:pt x="27" y="73"/>
                    </a:lnTo>
                    <a:lnTo>
                      <a:pt x="37" y="77"/>
                    </a:lnTo>
                    <a:lnTo>
                      <a:pt x="52" y="73"/>
                    </a:lnTo>
                    <a:lnTo>
                      <a:pt x="54" y="62"/>
                    </a:lnTo>
                    <a:lnTo>
                      <a:pt x="66" y="48"/>
                    </a:lnTo>
                    <a:lnTo>
                      <a:pt x="75" y="23"/>
                    </a:lnTo>
                    <a:lnTo>
                      <a:pt x="79" y="21"/>
                    </a:lnTo>
                    <a:lnTo>
                      <a:pt x="89" y="23"/>
                    </a:lnTo>
                    <a:lnTo>
                      <a:pt x="100" y="19"/>
                    </a:lnTo>
                    <a:lnTo>
                      <a:pt x="104" y="4"/>
                    </a:lnTo>
                    <a:lnTo>
                      <a:pt x="110" y="0"/>
                    </a:lnTo>
                    <a:lnTo>
                      <a:pt x="118" y="0"/>
                    </a:lnTo>
                    <a:lnTo>
                      <a:pt x="125" y="10"/>
                    </a:lnTo>
                    <a:lnTo>
                      <a:pt x="143" y="19"/>
                    </a:lnTo>
                    <a:lnTo>
                      <a:pt x="160" y="19"/>
                    </a:lnTo>
                    <a:lnTo>
                      <a:pt x="166" y="27"/>
                    </a:lnTo>
                    <a:lnTo>
                      <a:pt x="152" y="33"/>
                    </a:lnTo>
                    <a:lnTo>
                      <a:pt x="146" y="42"/>
                    </a:lnTo>
                    <a:lnTo>
                      <a:pt x="135" y="54"/>
                    </a:lnTo>
                    <a:lnTo>
                      <a:pt x="119" y="77"/>
                    </a:lnTo>
                    <a:lnTo>
                      <a:pt x="118" y="108"/>
                    </a:lnTo>
                    <a:lnTo>
                      <a:pt x="133" y="125"/>
                    </a:lnTo>
                    <a:lnTo>
                      <a:pt x="131" y="129"/>
                    </a:lnTo>
                    <a:lnTo>
                      <a:pt x="123" y="161"/>
                    </a:lnTo>
                    <a:lnTo>
                      <a:pt x="114" y="175"/>
                    </a:lnTo>
                    <a:lnTo>
                      <a:pt x="110" y="165"/>
                    </a:lnTo>
                    <a:lnTo>
                      <a:pt x="114" y="156"/>
                    </a:lnTo>
                    <a:lnTo>
                      <a:pt x="95" y="154"/>
                    </a:lnTo>
                    <a:lnTo>
                      <a:pt x="91" y="146"/>
                    </a:lnTo>
                    <a:lnTo>
                      <a:pt x="95" y="144"/>
                    </a:lnTo>
                    <a:lnTo>
                      <a:pt x="93" y="138"/>
                    </a:lnTo>
                    <a:lnTo>
                      <a:pt x="43" y="140"/>
                    </a:lnTo>
                    <a:lnTo>
                      <a:pt x="39" y="152"/>
                    </a:lnTo>
                    <a:lnTo>
                      <a:pt x="25" y="148"/>
                    </a:lnTo>
                    <a:lnTo>
                      <a:pt x="23" y="163"/>
                    </a:lnTo>
                    <a:lnTo>
                      <a:pt x="20" y="163"/>
                    </a:lnTo>
                    <a:lnTo>
                      <a:pt x="18" y="154"/>
                    </a:lnTo>
                    <a:lnTo>
                      <a:pt x="4"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8" name="Freeform 1891"/>
              <p:cNvSpPr>
                <a:spLocks noEditPoints="1"/>
              </p:cNvSpPr>
              <p:nvPr/>
            </p:nvSpPr>
            <p:spPr bwMode="auto">
              <a:xfrm>
                <a:off x="16803" y="12745"/>
                <a:ext cx="75" cy="75"/>
              </a:xfrm>
              <a:custGeom>
                <a:avLst/>
                <a:gdLst>
                  <a:gd name="T0" fmla="*/ 25 w 75"/>
                  <a:gd name="T1" fmla="*/ 75 h 75"/>
                  <a:gd name="T2" fmla="*/ 17 w 75"/>
                  <a:gd name="T3" fmla="*/ 71 h 75"/>
                  <a:gd name="T4" fmla="*/ 0 w 75"/>
                  <a:gd name="T5" fmla="*/ 45 h 75"/>
                  <a:gd name="T6" fmla="*/ 12 w 75"/>
                  <a:gd name="T7" fmla="*/ 37 h 75"/>
                  <a:gd name="T8" fmla="*/ 54 w 75"/>
                  <a:gd name="T9" fmla="*/ 27 h 75"/>
                  <a:gd name="T10" fmla="*/ 50 w 75"/>
                  <a:gd name="T11" fmla="*/ 14 h 75"/>
                  <a:gd name="T12" fmla="*/ 60 w 75"/>
                  <a:gd name="T13" fmla="*/ 0 h 75"/>
                  <a:gd name="T14" fmla="*/ 63 w 75"/>
                  <a:gd name="T15" fmla="*/ 6 h 75"/>
                  <a:gd name="T16" fmla="*/ 67 w 75"/>
                  <a:gd name="T17" fmla="*/ 8 h 75"/>
                  <a:gd name="T18" fmla="*/ 67 w 75"/>
                  <a:gd name="T19" fmla="*/ 10 h 75"/>
                  <a:gd name="T20" fmla="*/ 75 w 75"/>
                  <a:gd name="T21" fmla="*/ 16 h 75"/>
                  <a:gd name="T22" fmla="*/ 75 w 75"/>
                  <a:gd name="T23" fmla="*/ 33 h 75"/>
                  <a:gd name="T24" fmla="*/ 63 w 75"/>
                  <a:gd name="T25" fmla="*/ 35 h 75"/>
                  <a:gd name="T26" fmla="*/ 65 w 75"/>
                  <a:gd name="T27" fmla="*/ 52 h 75"/>
                  <a:gd name="T28" fmla="*/ 60 w 75"/>
                  <a:gd name="T29" fmla="*/ 52 h 75"/>
                  <a:gd name="T30" fmla="*/ 42 w 75"/>
                  <a:gd name="T31" fmla="*/ 62 h 75"/>
                  <a:gd name="T32" fmla="*/ 37 w 75"/>
                  <a:gd name="T33" fmla="*/ 71 h 75"/>
                  <a:gd name="T34" fmla="*/ 25 w 75"/>
                  <a:gd name="T35"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25" y="75"/>
                    </a:moveTo>
                    <a:lnTo>
                      <a:pt x="17" y="71"/>
                    </a:lnTo>
                    <a:lnTo>
                      <a:pt x="0" y="45"/>
                    </a:lnTo>
                    <a:lnTo>
                      <a:pt x="12" y="37"/>
                    </a:lnTo>
                    <a:lnTo>
                      <a:pt x="54" y="27"/>
                    </a:lnTo>
                    <a:lnTo>
                      <a:pt x="50" y="14"/>
                    </a:lnTo>
                    <a:lnTo>
                      <a:pt x="60" y="0"/>
                    </a:lnTo>
                    <a:lnTo>
                      <a:pt x="63" y="6"/>
                    </a:lnTo>
                    <a:lnTo>
                      <a:pt x="67" y="8"/>
                    </a:lnTo>
                    <a:lnTo>
                      <a:pt x="67" y="10"/>
                    </a:lnTo>
                    <a:lnTo>
                      <a:pt x="75" y="16"/>
                    </a:lnTo>
                    <a:moveTo>
                      <a:pt x="75" y="33"/>
                    </a:moveTo>
                    <a:lnTo>
                      <a:pt x="63" y="35"/>
                    </a:lnTo>
                    <a:lnTo>
                      <a:pt x="65" y="52"/>
                    </a:lnTo>
                    <a:lnTo>
                      <a:pt x="60" y="52"/>
                    </a:lnTo>
                    <a:lnTo>
                      <a:pt x="42" y="62"/>
                    </a:lnTo>
                    <a:lnTo>
                      <a:pt x="37" y="71"/>
                    </a:lnTo>
                    <a:lnTo>
                      <a:pt x="25"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29" name="Freeform 1892"/>
              <p:cNvSpPr>
                <a:spLocks/>
              </p:cNvSpPr>
              <p:nvPr/>
            </p:nvSpPr>
            <p:spPr bwMode="auto">
              <a:xfrm>
                <a:off x="13579" y="12926"/>
                <a:ext cx="156" cy="123"/>
              </a:xfrm>
              <a:custGeom>
                <a:avLst/>
                <a:gdLst>
                  <a:gd name="T0" fmla="*/ 29 w 156"/>
                  <a:gd name="T1" fmla="*/ 123 h 123"/>
                  <a:gd name="T2" fmla="*/ 0 w 156"/>
                  <a:gd name="T3" fmla="*/ 121 h 123"/>
                  <a:gd name="T4" fmla="*/ 0 w 156"/>
                  <a:gd name="T5" fmla="*/ 94 h 123"/>
                  <a:gd name="T6" fmla="*/ 2 w 156"/>
                  <a:gd name="T7" fmla="*/ 19 h 123"/>
                  <a:gd name="T8" fmla="*/ 10 w 156"/>
                  <a:gd name="T9" fmla="*/ 17 h 123"/>
                  <a:gd name="T10" fmla="*/ 10 w 156"/>
                  <a:gd name="T11" fmla="*/ 0 h 123"/>
                  <a:gd name="T12" fmla="*/ 118 w 156"/>
                  <a:gd name="T13" fmla="*/ 0 h 123"/>
                  <a:gd name="T14" fmla="*/ 118 w 156"/>
                  <a:gd name="T15" fmla="*/ 15 h 123"/>
                  <a:gd name="T16" fmla="*/ 148 w 156"/>
                  <a:gd name="T17" fmla="*/ 15 h 123"/>
                  <a:gd name="T18" fmla="*/ 148 w 156"/>
                  <a:gd name="T19" fmla="*/ 46 h 123"/>
                  <a:gd name="T20" fmla="*/ 156 w 156"/>
                  <a:gd name="T21" fmla="*/ 46 h 123"/>
                  <a:gd name="T22" fmla="*/ 154 w 156"/>
                  <a:gd name="T23" fmla="*/ 123 h 123"/>
                  <a:gd name="T24" fmla="*/ 29 w 156"/>
                  <a:gd name="T2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23">
                    <a:moveTo>
                      <a:pt x="29" y="123"/>
                    </a:moveTo>
                    <a:lnTo>
                      <a:pt x="0" y="121"/>
                    </a:lnTo>
                    <a:lnTo>
                      <a:pt x="0" y="94"/>
                    </a:lnTo>
                    <a:lnTo>
                      <a:pt x="2" y="19"/>
                    </a:lnTo>
                    <a:lnTo>
                      <a:pt x="10" y="17"/>
                    </a:lnTo>
                    <a:lnTo>
                      <a:pt x="10" y="0"/>
                    </a:lnTo>
                    <a:lnTo>
                      <a:pt x="118" y="0"/>
                    </a:lnTo>
                    <a:lnTo>
                      <a:pt x="118" y="15"/>
                    </a:lnTo>
                    <a:lnTo>
                      <a:pt x="148" y="15"/>
                    </a:lnTo>
                    <a:lnTo>
                      <a:pt x="148" y="46"/>
                    </a:lnTo>
                    <a:lnTo>
                      <a:pt x="156" y="46"/>
                    </a:lnTo>
                    <a:lnTo>
                      <a:pt x="154" y="123"/>
                    </a:lnTo>
                    <a:lnTo>
                      <a:pt x="29"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0" name="Freeform 1893"/>
              <p:cNvSpPr>
                <a:spLocks/>
              </p:cNvSpPr>
              <p:nvPr/>
            </p:nvSpPr>
            <p:spPr bwMode="auto">
              <a:xfrm>
                <a:off x="13842" y="12926"/>
                <a:ext cx="125" cy="153"/>
              </a:xfrm>
              <a:custGeom>
                <a:avLst/>
                <a:gdLst>
                  <a:gd name="T0" fmla="*/ 2 w 125"/>
                  <a:gd name="T1" fmla="*/ 153 h 153"/>
                  <a:gd name="T2" fmla="*/ 0 w 125"/>
                  <a:gd name="T3" fmla="*/ 61 h 153"/>
                  <a:gd name="T4" fmla="*/ 4 w 125"/>
                  <a:gd name="T5" fmla="*/ 61 h 153"/>
                  <a:gd name="T6" fmla="*/ 4 w 125"/>
                  <a:gd name="T7" fmla="*/ 46 h 153"/>
                  <a:gd name="T8" fmla="*/ 4 w 125"/>
                  <a:gd name="T9" fmla="*/ 0 h 153"/>
                  <a:gd name="T10" fmla="*/ 125 w 125"/>
                  <a:gd name="T11" fmla="*/ 0 h 153"/>
                  <a:gd name="T12" fmla="*/ 125 w 125"/>
                  <a:gd name="T13" fmla="*/ 48 h 153"/>
                  <a:gd name="T14" fmla="*/ 125 w 125"/>
                  <a:gd name="T15" fmla="*/ 61 h 153"/>
                  <a:gd name="T16" fmla="*/ 121 w 125"/>
                  <a:gd name="T17" fmla="*/ 63 h 153"/>
                  <a:gd name="T18" fmla="*/ 123 w 125"/>
                  <a:gd name="T19" fmla="*/ 153 h 153"/>
                  <a:gd name="T20" fmla="*/ 2 w 125"/>
                  <a:gd name="T2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53">
                    <a:moveTo>
                      <a:pt x="2" y="153"/>
                    </a:moveTo>
                    <a:lnTo>
                      <a:pt x="0" y="61"/>
                    </a:lnTo>
                    <a:lnTo>
                      <a:pt x="4" y="61"/>
                    </a:lnTo>
                    <a:lnTo>
                      <a:pt x="4" y="46"/>
                    </a:lnTo>
                    <a:lnTo>
                      <a:pt x="4" y="0"/>
                    </a:lnTo>
                    <a:lnTo>
                      <a:pt x="125" y="0"/>
                    </a:lnTo>
                    <a:lnTo>
                      <a:pt x="125" y="48"/>
                    </a:lnTo>
                    <a:lnTo>
                      <a:pt x="125" y="61"/>
                    </a:lnTo>
                    <a:lnTo>
                      <a:pt x="121" y="63"/>
                    </a:lnTo>
                    <a:lnTo>
                      <a:pt x="123" y="153"/>
                    </a:lnTo>
                    <a:lnTo>
                      <a:pt x="2"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1" name="Freeform 1894"/>
              <p:cNvSpPr>
                <a:spLocks/>
              </p:cNvSpPr>
              <p:nvPr/>
            </p:nvSpPr>
            <p:spPr bwMode="auto">
              <a:xfrm>
                <a:off x="13155" y="12920"/>
                <a:ext cx="154" cy="123"/>
              </a:xfrm>
              <a:custGeom>
                <a:avLst/>
                <a:gdLst>
                  <a:gd name="T0" fmla="*/ 152 w 154"/>
                  <a:gd name="T1" fmla="*/ 123 h 123"/>
                  <a:gd name="T2" fmla="*/ 0 w 154"/>
                  <a:gd name="T3" fmla="*/ 121 h 123"/>
                  <a:gd name="T4" fmla="*/ 2 w 154"/>
                  <a:gd name="T5" fmla="*/ 60 h 123"/>
                  <a:gd name="T6" fmla="*/ 0 w 154"/>
                  <a:gd name="T7" fmla="*/ 60 h 123"/>
                  <a:gd name="T8" fmla="*/ 2 w 154"/>
                  <a:gd name="T9" fmla="*/ 0 h 123"/>
                  <a:gd name="T10" fmla="*/ 154 w 154"/>
                  <a:gd name="T11" fmla="*/ 2 h 123"/>
                  <a:gd name="T12" fmla="*/ 152 w 154"/>
                  <a:gd name="T13" fmla="*/ 94 h 123"/>
                  <a:gd name="T14" fmla="*/ 152 w 154"/>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152" y="123"/>
                    </a:moveTo>
                    <a:lnTo>
                      <a:pt x="0" y="121"/>
                    </a:lnTo>
                    <a:lnTo>
                      <a:pt x="2" y="60"/>
                    </a:lnTo>
                    <a:lnTo>
                      <a:pt x="0" y="60"/>
                    </a:lnTo>
                    <a:lnTo>
                      <a:pt x="2" y="0"/>
                    </a:lnTo>
                    <a:lnTo>
                      <a:pt x="154" y="2"/>
                    </a:lnTo>
                    <a:lnTo>
                      <a:pt x="152" y="94"/>
                    </a:lnTo>
                    <a:lnTo>
                      <a:pt x="15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2" name="Freeform 1895"/>
              <p:cNvSpPr>
                <a:spLocks/>
              </p:cNvSpPr>
              <p:nvPr/>
            </p:nvSpPr>
            <p:spPr bwMode="auto">
              <a:xfrm>
                <a:off x="16018" y="12826"/>
                <a:ext cx="115" cy="109"/>
              </a:xfrm>
              <a:custGeom>
                <a:avLst/>
                <a:gdLst>
                  <a:gd name="T0" fmla="*/ 100 w 115"/>
                  <a:gd name="T1" fmla="*/ 0 h 109"/>
                  <a:gd name="T2" fmla="*/ 113 w 115"/>
                  <a:gd name="T3" fmla="*/ 21 h 109"/>
                  <a:gd name="T4" fmla="*/ 111 w 115"/>
                  <a:gd name="T5" fmla="*/ 29 h 109"/>
                  <a:gd name="T6" fmla="*/ 113 w 115"/>
                  <a:gd name="T7" fmla="*/ 31 h 109"/>
                  <a:gd name="T8" fmla="*/ 115 w 115"/>
                  <a:gd name="T9" fmla="*/ 42 h 109"/>
                  <a:gd name="T10" fmla="*/ 107 w 115"/>
                  <a:gd name="T11" fmla="*/ 61 h 109"/>
                  <a:gd name="T12" fmla="*/ 96 w 115"/>
                  <a:gd name="T13" fmla="*/ 67 h 109"/>
                  <a:gd name="T14" fmla="*/ 86 w 115"/>
                  <a:gd name="T15" fmla="*/ 79 h 109"/>
                  <a:gd name="T16" fmla="*/ 86 w 115"/>
                  <a:gd name="T17" fmla="*/ 84 h 109"/>
                  <a:gd name="T18" fmla="*/ 88 w 115"/>
                  <a:gd name="T19" fmla="*/ 94 h 109"/>
                  <a:gd name="T20" fmla="*/ 84 w 115"/>
                  <a:gd name="T21" fmla="*/ 96 h 109"/>
                  <a:gd name="T22" fmla="*/ 80 w 115"/>
                  <a:gd name="T23" fmla="*/ 104 h 109"/>
                  <a:gd name="T24" fmla="*/ 9 w 115"/>
                  <a:gd name="T25" fmla="*/ 109 h 109"/>
                  <a:gd name="T26" fmla="*/ 0 w 115"/>
                  <a:gd name="T27" fmla="*/ 10 h 109"/>
                  <a:gd name="T28" fmla="*/ 100 w 115"/>
                  <a:gd name="T29"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5" h="109">
                    <a:moveTo>
                      <a:pt x="100" y="0"/>
                    </a:moveTo>
                    <a:lnTo>
                      <a:pt x="113" y="21"/>
                    </a:lnTo>
                    <a:lnTo>
                      <a:pt x="111" y="29"/>
                    </a:lnTo>
                    <a:lnTo>
                      <a:pt x="113" y="31"/>
                    </a:lnTo>
                    <a:lnTo>
                      <a:pt x="115" y="42"/>
                    </a:lnTo>
                    <a:lnTo>
                      <a:pt x="107" y="61"/>
                    </a:lnTo>
                    <a:lnTo>
                      <a:pt x="96" y="67"/>
                    </a:lnTo>
                    <a:lnTo>
                      <a:pt x="86" y="79"/>
                    </a:lnTo>
                    <a:lnTo>
                      <a:pt x="86" y="84"/>
                    </a:lnTo>
                    <a:lnTo>
                      <a:pt x="88" y="94"/>
                    </a:lnTo>
                    <a:lnTo>
                      <a:pt x="84" y="96"/>
                    </a:lnTo>
                    <a:lnTo>
                      <a:pt x="80" y="104"/>
                    </a:lnTo>
                    <a:lnTo>
                      <a:pt x="9" y="109"/>
                    </a:lnTo>
                    <a:lnTo>
                      <a:pt x="0" y="10"/>
                    </a:lnTo>
                    <a:lnTo>
                      <a:pt x="10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3" name="Freeform 1896"/>
              <p:cNvSpPr>
                <a:spLocks/>
              </p:cNvSpPr>
              <p:nvPr/>
            </p:nvSpPr>
            <p:spPr bwMode="auto">
              <a:xfrm>
                <a:off x="15922" y="12836"/>
                <a:ext cx="105" cy="103"/>
              </a:xfrm>
              <a:custGeom>
                <a:avLst/>
                <a:gdLst>
                  <a:gd name="T0" fmla="*/ 94 w 105"/>
                  <a:gd name="T1" fmla="*/ 99 h 103"/>
                  <a:gd name="T2" fmla="*/ 42 w 105"/>
                  <a:gd name="T3" fmla="*/ 103 h 103"/>
                  <a:gd name="T4" fmla="*/ 42 w 105"/>
                  <a:gd name="T5" fmla="*/ 94 h 103"/>
                  <a:gd name="T6" fmla="*/ 9 w 105"/>
                  <a:gd name="T7" fmla="*/ 96 h 103"/>
                  <a:gd name="T8" fmla="*/ 4 w 105"/>
                  <a:gd name="T9" fmla="*/ 92 h 103"/>
                  <a:gd name="T10" fmla="*/ 2 w 105"/>
                  <a:gd name="T11" fmla="*/ 84 h 103"/>
                  <a:gd name="T12" fmla="*/ 6 w 105"/>
                  <a:gd name="T13" fmla="*/ 76 h 103"/>
                  <a:gd name="T14" fmla="*/ 0 w 105"/>
                  <a:gd name="T15" fmla="*/ 50 h 103"/>
                  <a:gd name="T16" fmla="*/ 8 w 105"/>
                  <a:gd name="T17" fmla="*/ 48 h 103"/>
                  <a:gd name="T18" fmla="*/ 4 w 105"/>
                  <a:gd name="T19" fmla="*/ 9 h 103"/>
                  <a:gd name="T20" fmla="*/ 86 w 105"/>
                  <a:gd name="T21" fmla="*/ 2 h 103"/>
                  <a:gd name="T22" fmla="*/ 96 w 105"/>
                  <a:gd name="T23" fmla="*/ 0 h 103"/>
                  <a:gd name="T24" fmla="*/ 105 w 105"/>
                  <a:gd name="T25" fmla="*/ 99 h 103"/>
                  <a:gd name="T26" fmla="*/ 94 w 105"/>
                  <a:gd name="T27" fmla="*/ 9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5" h="103">
                    <a:moveTo>
                      <a:pt x="94" y="99"/>
                    </a:moveTo>
                    <a:lnTo>
                      <a:pt x="42" y="103"/>
                    </a:lnTo>
                    <a:lnTo>
                      <a:pt x="42" y="94"/>
                    </a:lnTo>
                    <a:lnTo>
                      <a:pt x="9" y="96"/>
                    </a:lnTo>
                    <a:lnTo>
                      <a:pt x="4" y="92"/>
                    </a:lnTo>
                    <a:lnTo>
                      <a:pt x="2" y="84"/>
                    </a:lnTo>
                    <a:lnTo>
                      <a:pt x="6" y="76"/>
                    </a:lnTo>
                    <a:lnTo>
                      <a:pt x="0" y="50"/>
                    </a:lnTo>
                    <a:lnTo>
                      <a:pt x="8" y="48"/>
                    </a:lnTo>
                    <a:lnTo>
                      <a:pt x="4" y="9"/>
                    </a:lnTo>
                    <a:lnTo>
                      <a:pt x="86" y="2"/>
                    </a:lnTo>
                    <a:lnTo>
                      <a:pt x="96" y="0"/>
                    </a:lnTo>
                    <a:lnTo>
                      <a:pt x="105" y="99"/>
                    </a:lnTo>
                    <a:lnTo>
                      <a:pt x="94" y="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4" name="Freeform 1897"/>
              <p:cNvSpPr>
                <a:spLocks/>
              </p:cNvSpPr>
              <p:nvPr/>
            </p:nvSpPr>
            <p:spPr bwMode="auto">
              <a:xfrm>
                <a:off x="14205" y="12934"/>
                <a:ext cx="150" cy="138"/>
              </a:xfrm>
              <a:custGeom>
                <a:avLst/>
                <a:gdLst>
                  <a:gd name="T0" fmla="*/ 2 w 150"/>
                  <a:gd name="T1" fmla="*/ 128 h 138"/>
                  <a:gd name="T2" fmla="*/ 2 w 150"/>
                  <a:gd name="T3" fmla="*/ 34 h 138"/>
                  <a:gd name="T4" fmla="*/ 0 w 150"/>
                  <a:gd name="T5" fmla="*/ 0 h 138"/>
                  <a:gd name="T6" fmla="*/ 133 w 150"/>
                  <a:gd name="T7" fmla="*/ 0 h 138"/>
                  <a:gd name="T8" fmla="*/ 133 w 150"/>
                  <a:gd name="T9" fmla="*/ 61 h 138"/>
                  <a:gd name="T10" fmla="*/ 137 w 150"/>
                  <a:gd name="T11" fmla="*/ 61 h 138"/>
                  <a:gd name="T12" fmla="*/ 137 w 150"/>
                  <a:gd name="T13" fmla="*/ 92 h 138"/>
                  <a:gd name="T14" fmla="*/ 150 w 150"/>
                  <a:gd name="T15" fmla="*/ 92 h 138"/>
                  <a:gd name="T16" fmla="*/ 150 w 150"/>
                  <a:gd name="T17" fmla="*/ 136 h 138"/>
                  <a:gd name="T18" fmla="*/ 142 w 150"/>
                  <a:gd name="T19" fmla="*/ 132 h 138"/>
                  <a:gd name="T20" fmla="*/ 139 w 150"/>
                  <a:gd name="T21" fmla="*/ 134 h 138"/>
                  <a:gd name="T22" fmla="*/ 133 w 150"/>
                  <a:gd name="T23" fmla="*/ 132 h 138"/>
                  <a:gd name="T24" fmla="*/ 123 w 150"/>
                  <a:gd name="T25" fmla="*/ 138 h 138"/>
                  <a:gd name="T26" fmla="*/ 114 w 150"/>
                  <a:gd name="T27" fmla="*/ 138 h 138"/>
                  <a:gd name="T28" fmla="*/ 106 w 150"/>
                  <a:gd name="T29" fmla="*/ 136 h 138"/>
                  <a:gd name="T30" fmla="*/ 104 w 150"/>
                  <a:gd name="T31" fmla="*/ 132 h 138"/>
                  <a:gd name="T32" fmla="*/ 94 w 150"/>
                  <a:gd name="T33" fmla="*/ 132 h 138"/>
                  <a:gd name="T34" fmla="*/ 83 w 150"/>
                  <a:gd name="T35" fmla="*/ 128 h 138"/>
                  <a:gd name="T36" fmla="*/ 2 w 150"/>
                  <a:gd name="T37" fmla="*/ 12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0" h="138">
                    <a:moveTo>
                      <a:pt x="2" y="128"/>
                    </a:moveTo>
                    <a:lnTo>
                      <a:pt x="2" y="34"/>
                    </a:lnTo>
                    <a:lnTo>
                      <a:pt x="0" y="0"/>
                    </a:lnTo>
                    <a:lnTo>
                      <a:pt x="133" y="0"/>
                    </a:lnTo>
                    <a:lnTo>
                      <a:pt x="133" y="61"/>
                    </a:lnTo>
                    <a:lnTo>
                      <a:pt x="137" y="61"/>
                    </a:lnTo>
                    <a:lnTo>
                      <a:pt x="137" y="92"/>
                    </a:lnTo>
                    <a:lnTo>
                      <a:pt x="150" y="92"/>
                    </a:lnTo>
                    <a:lnTo>
                      <a:pt x="150" y="136"/>
                    </a:lnTo>
                    <a:lnTo>
                      <a:pt x="142" y="132"/>
                    </a:lnTo>
                    <a:lnTo>
                      <a:pt x="139" y="134"/>
                    </a:lnTo>
                    <a:lnTo>
                      <a:pt x="133" y="132"/>
                    </a:lnTo>
                    <a:lnTo>
                      <a:pt x="123" y="138"/>
                    </a:lnTo>
                    <a:lnTo>
                      <a:pt x="114" y="138"/>
                    </a:lnTo>
                    <a:lnTo>
                      <a:pt x="106" y="136"/>
                    </a:lnTo>
                    <a:lnTo>
                      <a:pt x="104" y="132"/>
                    </a:lnTo>
                    <a:lnTo>
                      <a:pt x="94" y="132"/>
                    </a:lnTo>
                    <a:lnTo>
                      <a:pt x="83" y="128"/>
                    </a:lnTo>
                    <a:lnTo>
                      <a:pt x="2"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5" name="Freeform 1898"/>
              <p:cNvSpPr>
                <a:spLocks/>
              </p:cNvSpPr>
              <p:nvPr/>
            </p:nvSpPr>
            <p:spPr bwMode="auto">
              <a:xfrm>
                <a:off x="15688" y="12862"/>
                <a:ext cx="128" cy="135"/>
              </a:xfrm>
              <a:custGeom>
                <a:avLst/>
                <a:gdLst>
                  <a:gd name="T0" fmla="*/ 7 w 128"/>
                  <a:gd name="T1" fmla="*/ 125 h 135"/>
                  <a:gd name="T2" fmla="*/ 2 w 128"/>
                  <a:gd name="T3" fmla="*/ 41 h 135"/>
                  <a:gd name="T4" fmla="*/ 0 w 128"/>
                  <a:gd name="T5" fmla="*/ 10 h 135"/>
                  <a:gd name="T6" fmla="*/ 119 w 128"/>
                  <a:gd name="T7" fmla="*/ 0 h 135"/>
                  <a:gd name="T8" fmla="*/ 124 w 128"/>
                  <a:gd name="T9" fmla="*/ 77 h 135"/>
                  <a:gd name="T10" fmla="*/ 128 w 128"/>
                  <a:gd name="T11" fmla="*/ 125 h 135"/>
                  <a:gd name="T12" fmla="*/ 9 w 128"/>
                  <a:gd name="T13" fmla="*/ 135 h 135"/>
                  <a:gd name="T14" fmla="*/ 7 w 128"/>
                  <a:gd name="T15" fmla="*/ 125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35">
                    <a:moveTo>
                      <a:pt x="7" y="125"/>
                    </a:moveTo>
                    <a:lnTo>
                      <a:pt x="2" y="41"/>
                    </a:lnTo>
                    <a:lnTo>
                      <a:pt x="0" y="10"/>
                    </a:lnTo>
                    <a:lnTo>
                      <a:pt x="119" y="0"/>
                    </a:lnTo>
                    <a:lnTo>
                      <a:pt x="124" y="77"/>
                    </a:lnTo>
                    <a:lnTo>
                      <a:pt x="128" y="125"/>
                    </a:lnTo>
                    <a:lnTo>
                      <a:pt x="9" y="135"/>
                    </a:lnTo>
                    <a:lnTo>
                      <a:pt x="7"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6" name="Freeform 1899"/>
              <p:cNvSpPr>
                <a:spLocks/>
              </p:cNvSpPr>
              <p:nvPr/>
            </p:nvSpPr>
            <p:spPr bwMode="auto">
              <a:xfrm>
                <a:off x="16569" y="12788"/>
                <a:ext cx="90" cy="99"/>
              </a:xfrm>
              <a:custGeom>
                <a:avLst/>
                <a:gdLst>
                  <a:gd name="T0" fmla="*/ 17 w 90"/>
                  <a:gd name="T1" fmla="*/ 99 h 99"/>
                  <a:gd name="T2" fmla="*/ 15 w 90"/>
                  <a:gd name="T3" fmla="*/ 96 h 99"/>
                  <a:gd name="T4" fmla="*/ 8 w 90"/>
                  <a:gd name="T5" fmla="*/ 98 h 99"/>
                  <a:gd name="T6" fmla="*/ 0 w 90"/>
                  <a:gd name="T7" fmla="*/ 42 h 99"/>
                  <a:gd name="T8" fmla="*/ 6 w 90"/>
                  <a:gd name="T9" fmla="*/ 42 h 99"/>
                  <a:gd name="T10" fmla="*/ 9 w 90"/>
                  <a:gd name="T11" fmla="*/ 38 h 99"/>
                  <a:gd name="T12" fmla="*/ 13 w 90"/>
                  <a:gd name="T13" fmla="*/ 25 h 99"/>
                  <a:gd name="T14" fmla="*/ 17 w 90"/>
                  <a:gd name="T15" fmla="*/ 19 h 99"/>
                  <a:gd name="T16" fmla="*/ 19 w 90"/>
                  <a:gd name="T17" fmla="*/ 11 h 99"/>
                  <a:gd name="T18" fmla="*/ 23 w 90"/>
                  <a:gd name="T19" fmla="*/ 9 h 99"/>
                  <a:gd name="T20" fmla="*/ 38 w 90"/>
                  <a:gd name="T21" fmla="*/ 2 h 99"/>
                  <a:gd name="T22" fmla="*/ 42 w 90"/>
                  <a:gd name="T23" fmla="*/ 0 h 99"/>
                  <a:gd name="T24" fmla="*/ 52 w 90"/>
                  <a:gd name="T25" fmla="*/ 5 h 99"/>
                  <a:gd name="T26" fmla="*/ 56 w 90"/>
                  <a:gd name="T27" fmla="*/ 34 h 99"/>
                  <a:gd name="T28" fmla="*/ 65 w 90"/>
                  <a:gd name="T29" fmla="*/ 34 h 99"/>
                  <a:gd name="T30" fmla="*/ 65 w 90"/>
                  <a:gd name="T31" fmla="*/ 42 h 99"/>
                  <a:gd name="T32" fmla="*/ 77 w 90"/>
                  <a:gd name="T33" fmla="*/ 42 h 99"/>
                  <a:gd name="T34" fmla="*/ 79 w 90"/>
                  <a:gd name="T35" fmla="*/ 51 h 99"/>
                  <a:gd name="T36" fmla="*/ 88 w 90"/>
                  <a:gd name="T37" fmla="*/ 50 h 99"/>
                  <a:gd name="T38" fmla="*/ 90 w 90"/>
                  <a:gd name="T39" fmla="*/ 74 h 99"/>
                  <a:gd name="T40" fmla="*/ 31 w 90"/>
                  <a:gd name="T41" fmla="*/ 84 h 99"/>
                  <a:gd name="T42" fmla="*/ 33 w 90"/>
                  <a:gd name="T43" fmla="*/ 88 h 99"/>
                  <a:gd name="T44" fmla="*/ 25 w 90"/>
                  <a:gd name="T45" fmla="*/ 94 h 99"/>
                  <a:gd name="T46" fmla="*/ 25 w 90"/>
                  <a:gd name="T47" fmla="*/ 98 h 99"/>
                  <a:gd name="T48" fmla="*/ 17 w 90"/>
                  <a:gd name="T4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0" h="99">
                    <a:moveTo>
                      <a:pt x="17" y="99"/>
                    </a:moveTo>
                    <a:lnTo>
                      <a:pt x="15" y="96"/>
                    </a:lnTo>
                    <a:lnTo>
                      <a:pt x="8" y="98"/>
                    </a:lnTo>
                    <a:lnTo>
                      <a:pt x="0" y="42"/>
                    </a:lnTo>
                    <a:lnTo>
                      <a:pt x="6" y="42"/>
                    </a:lnTo>
                    <a:lnTo>
                      <a:pt x="9" y="38"/>
                    </a:lnTo>
                    <a:lnTo>
                      <a:pt x="13" y="25"/>
                    </a:lnTo>
                    <a:lnTo>
                      <a:pt x="17" y="19"/>
                    </a:lnTo>
                    <a:lnTo>
                      <a:pt x="19" y="11"/>
                    </a:lnTo>
                    <a:lnTo>
                      <a:pt x="23" y="9"/>
                    </a:lnTo>
                    <a:lnTo>
                      <a:pt x="38" y="2"/>
                    </a:lnTo>
                    <a:lnTo>
                      <a:pt x="42" y="0"/>
                    </a:lnTo>
                    <a:lnTo>
                      <a:pt x="52" y="5"/>
                    </a:lnTo>
                    <a:lnTo>
                      <a:pt x="56" y="34"/>
                    </a:lnTo>
                    <a:lnTo>
                      <a:pt x="65" y="34"/>
                    </a:lnTo>
                    <a:lnTo>
                      <a:pt x="65" y="42"/>
                    </a:lnTo>
                    <a:lnTo>
                      <a:pt x="77" y="42"/>
                    </a:lnTo>
                    <a:lnTo>
                      <a:pt x="79" y="51"/>
                    </a:lnTo>
                    <a:lnTo>
                      <a:pt x="88" y="50"/>
                    </a:lnTo>
                    <a:lnTo>
                      <a:pt x="90" y="74"/>
                    </a:lnTo>
                    <a:lnTo>
                      <a:pt x="31" y="84"/>
                    </a:lnTo>
                    <a:lnTo>
                      <a:pt x="33" y="88"/>
                    </a:lnTo>
                    <a:lnTo>
                      <a:pt x="25" y="94"/>
                    </a:lnTo>
                    <a:lnTo>
                      <a:pt x="25" y="98"/>
                    </a:lnTo>
                    <a:lnTo>
                      <a:pt x="17" y="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7" name="Freeform 1900"/>
              <p:cNvSpPr>
                <a:spLocks/>
              </p:cNvSpPr>
              <p:nvPr/>
            </p:nvSpPr>
            <p:spPr bwMode="auto">
              <a:xfrm>
                <a:off x="16866" y="12778"/>
                <a:ext cx="12" cy="60"/>
              </a:xfrm>
              <a:custGeom>
                <a:avLst/>
                <a:gdLst>
                  <a:gd name="T0" fmla="*/ 12 w 12"/>
                  <a:gd name="T1" fmla="*/ 60 h 60"/>
                  <a:gd name="T2" fmla="*/ 8 w 12"/>
                  <a:gd name="T3" fmla="*/ 56 h 60"/>
                  <a:gd name="T4" fmla="*/ 2 w 12"/>
                  <a:gd name="T5" fmla="*/ 19 h 60"/>
                  <a:gd name="T6" fmla="*/ 0 w 12"/>
                  <a:gd name="T7" fmla="*/ 2 h 60"/>
                  <a:gd name="T8" fmla="*/ 12 w 12"/>
                  <a:gd name="T9" fmla="*/ 0 h 60"/>
                </a:gdLst>
                <a:ahLst/>
                <a:cxnLst>
                  <a:cxn ang="0">
                    <a:pos x="T0" y="T1"/>
                  </a:cxn>
                  <a:cxn ang="0">
                    <a:pos x="T2" y="T3"/>
                  </a:cxn>
                  <a:cxn ang="0">
                    <a:pos x="T4" y="T5"/>
                  </a:cxn>
                  <a:cxn ang="0">
                    <a:pos x="T6" y="T7"/>
                  </a:cxn>
                  <a:cxn ang="0">
                    <a:pos x="T8" y="T9"/>
                  </a:cxn>
                </a:cxnLst>
                <a:rect l="0" t="0" r="r" b="b"/>
                <a:pathLst>
                  <a:path w="12" h="60">
                    <a:moveTo>
                      <a:pt x="12" y="60"/>
                    </a:moveTo>
                    <a:lnTo>
                      <a:pt x="8" y="56"/>
                    </a:lnTo>
                    <a:lnTo>
                      <a:pt x="2" y="19"/>
                    </a:lnTo>
                    <a:lnTo>
                      <a:pt x="0" y="2"/>
                    </a:lnTo>
                    <a:lnTo>
                      <a:pt x="1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38" name="Freeform 1901"/>
              <p:cNvSpPr>
                <a:spLocks/>
              </p:cNvSpPr>
              <p:nvPr/>
            </p:nvSpPr>
            <p:spPr bwMode="auto">
              <a:xfrm>
                <a:off x="15377" y="12899"/>
                <a:ext cx="48" cy="98"/>
              </a:xfrm>
              <a:custGeom>
                <a:avLst/>
                <a:gdLst>
                  <a:gd name="T0" fmla="*/ 15 w 48"/>
                  <a:gd name="T1" fmla="*/ 98 h 98"/>
                  <a:gd name="T2" fmla="*/ 0 w 48"/>
                  <a:gd name="T3" fmla="*/ 81 h 98"/>
                  <a:gd name="T4" fmla="*/ 1 w 48"/>
                  <a:gd name="T5" fmla="*/ 50 h 98"/>
                  <a:gd name="T6" fmla="*/ 17 w 48"/>
                  <a:gd name="T7" fmla="*/ 27 h 98"/>
                  <a:gd name="T8" fmla="*/ 28 w 48"/>
                  <a:gd name="T9" fmla="*/ 15 h 98"/>
                  <a:gd name="T10" fmla="*/ 34 w 48"/>
                  <a:gd name="T11" fmla="*/ 6 h 98"/>
                  <a:gd name="T12" fmla="*/ 48 w 48"/>
                  <a:gd name="T13" fmla="*/ 0 h 98"/>
                  <a:gd name="T14" fmla="*/ 44 w 48"/>
                  <a:gd name="T15" fmla="*/ 6 h 98"/>
                  <a:gd name="T16" fmla="*/ 36 w 48"/>
                  <a:gd name="T17" fmla="*/ 11 h 98"/>
                  <a:gd name="T18" fmla="*/ 28 w 48"/>
                  <a:gd name="T19" fmla="*/ 29 h 98"/>
                  <a:gd name="T20" fmla="*/ 26 w 48"/>
                  <a:gd name="T21" fmla="*/ 36 h 98"/>
                  <a:gd name="T22" fmla="*/ 32 w 48"/>
                  <a:gd name="T23" fmla="*/ 52 h 98"/>
                  <a:gd name="T24" fmla="*/ 34 w 48"/>
                  <a:gd name="T25" fmla="*/ 69 h 98"/>
                  <a:gd name="T26" fmla="*/ 19 w 48"/>
                  <a:gd name="T27" fmla="*/ 86 h 98"/>
                  <a:gd name="T28" fmla="*/ 15 w 48"/>
                  <a:gd name="T2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98">
                    <a:moveTo>
                      <a:pt x="15" y="98"/>
                    </a:moveTo>
                    <a:lnTo>
                      <a:pt x="0" y="81"/>
                    </a:lnTo>
                    <a:lnTo>
                      <a:pt x="1" y="50"/>
                    </a:lnTo>
                    <a:lnTo>
                      <a:pt x="17" y="27"/>
                    </a:lnTo>
                    <a:lnTo>
                      <a:pt x="28" y="15"/>
                    </a:lnTo>
                    <a:lnTo>
                      <a:pt x="34" y="6"/>
                    </a:lnTo>
                    <a:lnTo>
                      <a:pt x="48" y="0"/>
                    </a:lnTo>
                    <a:lnTo>
                      <a:pt x="44" y="6"/>
                    </a:lnTo>
                    <a:lnTo>
                      <a:pt x="36" y="11"/>
                    </a:lnTo>
                    <a:lnTo>
                      <a:pt x="28" y="29"/>
                    </a:lnTo>
                    <a:lnTo>
                      <a:pt x="26" y="36"/>
                    </a:lnTo>
                    <a:lnTo>
                      <a:pt x="32" y="52"/>
                    </a:lnTo>
                    <a:lnTo>
                      <a:pt x="34" y="69"/>
                    </a:lnTo>
                    <a:lnTo>
                      <a:pt x="19" y="86"/>
                    </a:lnTo>
                    <a:lnTo>
                      <a:pt x="15"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19" name="Group 2103"/>
            <p:cNvGrpSpPr>
              <a:grpSpLocks/>
            </p:cNvGrpSpPr>
            <p:nvPr/>
          </p:nvGrpSpPr>
          <p:grpSpPr bwMode="auto">
            <a:xfrm>
              <a:off x="9983" y="9583"/>
              <a:ext cx="6895" cy="3614"/>
              <a:chOff x="9983" y="9583"/>
              <a:chExt cx="6895" cy="3614"/>
            </a:xfrm>
          </p:grpSpPr>
          <p:sp>
            <p:nvSpPr>
              <p:cNvPr id="2139" name="Freeform 1903"/>
              <p:cNvSpPr>
                <a:spLocks/>
              </p:cNvSpPr>
              <p:nvPr/>
            </p:nvSpPr>
            <p:spPr bwMode="auto">
              <a:xfrm>
                <a:off x="16454" y="12816"/>
                <a:ext cx="134" cy="135"/>
              </a:xfrm>
              <a:custGeom>
                <a:avLst/>
                <a:gdLst>
                  <a:gd name="T0" fmla="*/ 27 w 134"/>
                  <a:gd name="T1" fmla="*/ 133 h 135"/>
                  <a:gd name="T2" fmla="*/ 13 w 134"/>
                  <a:gd name="T3" fmla="*/ 135 h 135"/>
                  <a:gd name="T4" fmla="*/ 2 w 134"/>
                  <a:gd name="T5" fmla="*/ 39 h 135"/>
                  <a:gd name="T6" fmla="*/ 0 w 134"/>
                  <a:gd name="T7" fmla="*/ 22 h 135"/>
                  <a:gd name="T8" fmla="*/ 4 w 134"/>
                  <a:gd name="T9" fmla="*/ 22 h 135"/>
                  <a:gd name="T10" fmla="*/ 5 w 134"/>
                  <a:gd name="T11" fmla="*/ 12 h 135"/>
                  <a:gd name="T12" fmla="*/ 9 w 134"/>
                  <a:gd name="T13" fmla="*/ 8 h 135"/>
                  <a:gd name="T14" fmla="*/ 17 w 134"/>
                  <a:gd name="T15" fmla="*/ 8 h 135"/>
                  <a:gd name="T16" fmla="*/ 28 w 134"/>
                  <a:gd name="T17" fmla="*/ 0 h 135"/>
                  <a:gd name="T18" fmla="*/ 42 w 134"/>
                  <a:gd name="T19" fmla="*/ 4 h 135"/>
                  <a:gd name="T20" fmla="*/ 59 w 134"/>
                  <a:gd name="T21" fmla="*/ 0 h 135"/>
                  <a:gd name="T22" fmla="*/ 73 w 134"/>
                  <a:gd name="T23" fmla="*/ 4 h 135"/>
                  <a:gd name="T24" fmla="*/ 84 w 134"/>
                  <a:gd name="T25" fmla="*/ 4 h 135"/>
                  <a:gd name="T26" fmla="*/ 86 w 134"/>
                  <a:gd name="T27" fmla="*/ 8 h 135"/>
                  <a:gd name="T28" fmla="*/ 92 w 134"/>
                  <a:gd name="T29" fmla="*/ 4 h 135"/>
                  <a:gd name="T30" fmla="*/ 98 w 134"/>
                  <a:gd name="T31" fmla="*/ 4 h 135"/>
                  <a:gd name="T32" fmla="*/ 103 w 134"/>
                  <a:gd name="T33" fmla="*/ 8 h 135"/>
                  <a:gd name="T34" fmla="*/ 107 w 134"/>
                  <a:gd name="T35" fmla="*/ 4 h 135"/>
                  <a:gd name="T36" fmla="*/ 111 w 134"/>
                  <a:gd name="T37" fmla="*/ 12 h 135"/>
                  <a:gd name="T38" fmla="*/ 115 w 134"/>
                  <a:gd name="T39" fmla="*/ 14 h 135"/>
                  <a:gd name="T40" fmla="*/ 123 w 134"/>
                  <a:gd name="T41" fmla="*/ 70 h 135"/>
                  <a:gd name="T42" fmla="*/ 130 w 134"/>
                  <a:gd name="T43" fmla="*/ 68 h 135"/>
                  <a:gd name="T44" fmla="*/ 132 w 134"/>
                  <a:gd name="T45" fmla="*/ 71 h 135"/>
                  <a:gd name="T46" fmla="*/ 134 w 134"/>
                  <a:gd name="T47" fmla="*/ 75 h 135"/>
                  <a:gd name="T48" fmla="*/ 128 w 134"/>
                  <a:gd name="T49" fmla="*/ 77 h 135"/>
                  <a:gd name="T50" fmla="*/ 130 w 134"/>
                  <a:gd name="T51" fmla="*/ 87 h 135"/>
                  <a:gd name="T52" fmla="*/ 124 w 134"/>
                  <a:gd name="T53" fmla="*/ 89 h 135"/>
                  <a:gd name="T54" fmla="*/ 126 w 134"/>
                  <a:gd name="T55" fmla="*/ 93 h 135"/>
                  <a:gd name="T56" fmla="*/ 105 w 134"/>
                  <a:gd name="T57" fmla="*/ 96 h 135"/>
                  <a:gd name="T58" fmla="*/ 105 w 134"/>
                  <a:gd name="T59" fmla="*/ 100 h 135"/>
                  <a:gd name="T60" fmla="*/ 98 w 134"/>
                  <a:gd name="T61" fmla="*/ 102 h 135"/>
                  <a:gd name="T62" fmla="*/ 100 w 134"/>
                  <a:gd name="T63" fmla="*/ 127 h 135"/>
                  <a:gd name="T64" fmla="*/ 90 w 134"/>
                  <a:gd name="T65" fmla="*/ 127 h 135"/>
                  <a:gd name="T66" fmla="*/ 27 w 134"/>
                  <a:gd name="T67" fmla="*/ 13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4" h="135">
                    <a:moveTo>
                      <a:pt x="27" y="133"/>
                    </a:moveTo>
                    <a:lnTo>
                      <a:pt x="13" y="135"/>
                    </a:lnTo>
                    <a:lnTo>
                      <a:pt x="2" y="39"/>
                    </a:lnTo>
                    <a:lnTo>
                      <a:pt x="0" y="22"/>
                    </a:lnTo>
                    <a:lnTo>
                      <a:pt x="4" y="22"/>
                    </a:lnTo>
                    <a:lnTo>
                      <a:pt x="5" y="12"/>
                    </a:lnTo>
                    <a:lnTo>
                      <a:pt x="9" y="8"/>
                    </a:lnTo>
                    <a:lnTo>
                      <a:pt x="17" y="8"/>
                    </a:lnTo>
                    <a:lnTo>
                      <a:pt x="28" y="0"/>
                    </a:lnTo>
                    <a:lnTo>
                      <a:pt x="42" y="4"/>
                    </a:lnTo>
                    <a:lnTo>
                      <a:pt x="59" y="0"/>
                    </a:lnTo>
                    <a:lnTo>
                      <a:pt x="73" y="4"/>
                    </a:lnTo>
                    <a:lnTo>
                      <a:pt x="84" y="4"/>
                    </a:lnTo>
                    <a:lnTo>
                      <a:pt x="86" y="8"/>
                    </a:lnTo>
                    <a:lnTo>
                      <a:pt x="92" y="4"/>
                    </a:lnTo>
                    <a:lnTo>
                      <a:pt x="98" y="4"/>
                    </a:lnTo>
                    <a:lnTo>
                      <a:pt x="103" y="8"/>
                    </a:lnTo>
                    <a:lnTo>
                      <a:pt x="107" y="4"/>
                    </a:lnTo>
                    <a:lnTo>
                      <a:pt x="111" y="12"/>
                    </a:lnTo>
                    <a:lnTo>
                      <a:pt x="115" y="14"/>
                    </a:lnTo>
                    <a:lnTo>
                      <a:pt x="123" y="70"/>
                    </a:lnTo>
                    <a:lnTo>
                      <a:pt x="130" y="68"/>
                    </a:lnTo>
                    <a:lnTo>
                      <a:pt x="132" y="71"/>
                    </a:lnTo>
                    <a:lnTo>
                      <a:pt x="134" y="75"/>
                    </a:lnTo>
                    <a:lnTo>
                      <a:pt x="128" y="77"/>
                    </a:lnTo>
                    <a:lnTo>
                      <a:pt x="130" y="87"/>
                    </a:lnTo>
                    <a:lnTo>
                      <a:pt x="124" y="89"/>
                    </a:lnTo>
                    <a:lnTo>
                      <a:pt x="126" y="93"/>
                    </a:lnTo>
                    <a:lnTo>
                      <a:pt x="105" y="96"/>
                    </a:lnTo>
                    <a:lnTo>
                      <a:pt x="105" y="100"/>
                    </a:lnTo>
                    <a:lnTo>
                      <a:pt x="98" y="102"/>
                    </a:lnTo>
                    <a:lnTo>
                      <a:pt x="100" y="127"/>
                    </a:lnTo>
                    <a:lnTo>
                      <a:pt x="90" y="127"/>
                    </a:lnTo>
                    <a:lnTo>
                      <a:pt x="27"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0" name="Freeform 1904"/>
              <p:cNvSpPr>
                <a:spLocks/>
              </p:cNvSpPr>
              <p:nvPr/>
            </p:nvSpPr>
            <p:spPr bwMode="auto">
              <a:xfrm>
                <a:off x="16721" y="12790"/>
                <a:ext cx="107" cy="65"/>
              </a:xfrm>
              <a:custGeom>
                <a:avLst/>
                <a:gdLst>
                  <a:gd name="T0" fmla="*/ 73 w 107"/>
                  <a:gd name="T1" fmla="*/ 59 h 65"/>
                  <a:gd name="T2" fmla="*/ 48 w 107"/>
                  <a:gd name="T3" fmla="*/ 65 h 65"/>
                  <a:gd name="T4" fmla="*/ 34 w 107"/>
                  <a:gd name="T5" fmla="*/ 65 h 65"/>
                  <a:gd name="T6" fmla="*/ 32 w 107"/>
                  <a:gd name="T7" fmla="*/ 53 h 65"/>
                  <a:gd name="T8" fmla="*/ 0 w 107"/>
                  <a:gd name="T9" fmla="*/ 19 h 65"/>
                  <a:gd name="T10" fmla="*/ 15 w 107"/>
                  <a:gd name="T11" fmla="*/ 15 h 65"/>
                  <a:gd name="T12" fmla="*/ 36 w 107"/>
                  <a:gd name="T13" fmla="*/ 28 h 65"/>
                  <a:gd name="T14" fmla="*/ 48 w 107"/>
                  <a:gd name="T15" fmla="*/ 28 h 65"/>
                  <a:gd name="T16" fmla="*/ 57 w 107"/>
                  <a:gd name="T17" fmla="*/ 21 h 65"/>
                  <a:gd name="T18" fmla="*/ 71 w 107"/>
                  <a:gd name="T19" fmla="*/ 5 h 65"/>
                  <a:gd name="T20" fmla="*/ 82 w 107"/>
                  <a:gd name="T21" fmla="*/ 0 h 65"/>
                  <a:gd name="T22" fmla="*/ 99 w 107"/>
                  <a:gd name="T23" fmla="*/ 26 h 65"/>
                  <a:gd name="T24" fmla="*/ 107 w 107"/>
                  <a:gd name="T25" fmla="*/ 30 h 65"/>
                  <a:gd name="T26" fmla="*/ 105 w 107"/>
                  <a:gd name="T27" fmla="*/ 38 h 65"/>
                  <a:gd name="T28" fmla="*/ 90 w 107"/>
                  <a:gd name="T29" fmla="*/ 46 h 65"/>
                  <a:gd name="T30" fmla="*/ 73 w 107"/>
                  <a:gd name="T31"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65">
                    <a:moveTo>
                      <a:pt x="73" y="59"/>
                    </a:moveTo>
                    <a:lnTo>
                      <a:pt x="48" y="65"/>
                    </a:lnTo>
                    <a:lnTo>
                      <a:pt x="34" y="65"/>
                    </a:lnTo>
                    <a:lnTo>
                      <a:pt x="32" y="53"/>
                    </a:lnTo>
                    <a:lnTo>
                      <a:pt x="0" y="19"/>
                    </a:lnTo>
                    <a:lnTo>
                      <a:pt x="15" y="15"/>
                    </a:lnTo>
                    <a:lnTo>
                      <a:pt x="36" y="28"/>
                    </a:lnTo>
                    <a:lnTo>
                      <a:pt x="48" y="28"/>
                    </a:lnTo>
                    <a:lnTo>
                      <a:pt x="57" y="21"/>
                    </a:lnTo>
                    <a:lnTo>
                      <a:pt x="71" y="5"/>
                    </a:lnTo>
                    <a:lnTo>
                      <a:pt x="82" y="0"/>
                    </a:lnTo>
                    <a:lnTo>
                      <a:pt x="99" y="26"/>
                    </a:lnTo>
                    <a:lnTo>
                      <a:pt x="107" y="30"/>
                    </a:lnTo>
                    <a:lnTo>
                      <a:pt x="105" y="38"/>
                    </a:lnTo>
                    <a:lnTo>
                      <a:pt x="90" y="46"/>
                    </a:lnTo>
                    <a:lnTo>
                      <a:pt x="73" y="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1" name="Freeform 1905"/>
              <p:cNvSpPr>
                <a:spLocks/>
              </p:cNvSpPr>
              <p:nvPr/>
            </p:nvSpPr>
            <p:spPr bwMode="auto">
              <a:xfrm>
                <a:off x="15538" y="12903"/>
                <a:ext cx="157" cy="125"/>
              </a:xfrm>
              <a:custGeom>
                <a:avLst/>
                <a:gdLst>
                  <a:gd name="T0" fmla="*/ 152 w 157"/>
                  <a:gd name="T1" fmla="*/ 0 h 125"/>
                  <a:gd name="T2" fmla="*/ 157 w 157"/>
                  <a:gd name="T3" fmla="*/ 84 h 125"/>
                  <a:gd name="T4" fmla="*/ 125 w 157"/>
                  <a:gd name="T5" fmla="*/ 84 h 125"/>
                  <a:gd name="T6" fmla="*/ 117 w 157"/>
                  <a:gd name="T7" fmla="*/ 86 h 125"/>
                  <a:gd name="T8" fmla="*/ 100 w 157"/>
                  <a:gd name="T9" fmla="*/ 84 h 125"/>
                  <a:gd name="T10" fmla="*/ 90 w 157"/>
                  <a:gd name="T11" fmla="*/ 94 h 125"/>
                  <a:gd name="T12" fmla="*/ 80 w 157"/>
                  <a:gd name="T13" fmla="*/ 92 h 125"/>
                  <a:gd name="T14" fmla="*/ 73 w 157"/>
                  <a:gd name="T15" fmla="*/ 96 h 125"/>
                  <a:gd name="T16" fmla="*/ 67 w 157"/>
                  <a:gd name="T17" fmla="*/ 103 h 125"/>
                  <a:gd name="T18" fmla="*/ 56 w 157"/>
                  <a:gd name="T19" fmla="*/ 100 h 125"/>
                  <a:gd name="T20" fmla="*/ 50 w 157"/>
                  <a:gd name="T21" fmla="*/ 102 h 125"/>
                  <a:gd name="T22" fmla="*/ 42 w 157"/>
                  <a:gd name="T23" fmla="*/ 100 h 125"/>
                  <a:gd name="T24" fmla="*/ 31 w 157"/>
                  <a:gd name="T25" fmla="*/ 105 h 125"/>
                  <a:gd name="T26" fmla="*/ 29 w 157"/>
                  <a:gd name="T27" fmla="*/ 111 h 125"/>
                  <a:gd name="T28" fmla="*/ 23 w 157"/>
                  <a:gd name="T29" fmla="*/ 115 h 125"/>
                  <a:gd name="T30" fmla="*/ 17 w 157"/>
                  <a:gd name="T31" fmla="*/ 115 h 125"/>
                  <a:gd name="T32" fmla="*/ 17 w 157"/>
                  <a:gd name="T33" fmla="*/ 121 h 125"/>
                  <a:gd name="T34" fmla="*/ 6 w 157"/>
                  <a:gd name="T35" fmla="*/ 125 h 125"/>
                  <a:gd name="T36" fmla="*/ 0 w 157"/>
                  <a:gd name="T37" fmla="*/ 40 h 125"/>
                  <a:gd name="T38" fmla="*/ 29 w 157"/>
                  <a:gd name="T39" fmla="*/ 36 h 125"/>
                  <a:gd name="T40" fmla="*/ 27 w 157"/>
                  <a:gd name="T41" fmla="*/ 7 h 125"/>
                  <a:gd name="T42" fmla="*/ 119 w 157"/>
                  <a:gd name="T43" fmla="*/ 2 h 125"/>
                  <a:gd name="T44" fmla="*/ 152 w 157"/>
                  <a:gd name="T4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 h="125">
                    <a:moveTo>
                      <a:pt x="152" y="0"/>
                    </a:moveTo>
                    <a:lnTo>
                      <a:pt x="157" y="84"/>
                    </a:lnTo>
                    <a:lnTo>
                      <a:pt x="125" y="84"/>
                    </a:lnTo>
                    <a:lnTo>
                      <a:pt x="117" y="86"/>
                    </a:lnTo>
                    <a:lnTo>
                      <a:pt x="100" y="84"/>
                    </a:lnTo>
                    <a:lnTo>
                      <a:pt x="90" y="94"/>
                    </a:lnTo>
                    <a:lnTo>
                      <a:pt x="80" y="92"/>
                    </a:lnTo>
                    <a:lnTo>
                      <a:pt x="73" y="96"/>
                    </a:lnTo>
                    <a:lnTo>
                      <a:pt x="67" y="103"/>
                    </a:lnTo>
                    <a:lnTo>
                      <a:pt x="56" y="100"/>
                    </a:lnTo>
                    <a:lnTo>
                      <a:pt x="50" y="102"/>
                    </a:lnTo>
                    <a:lnTo>
                      <a:pt x="42" y="100"/>
                    </a:lnTo>
                    <a:lnTo>
                      <a:pt x="31" y="105"/>
                    </a:lnTo>
                    <a:lnTo>
                      <a:pt x="29" y="111"/>
                    </a:lnTo>
                    <a:lnTo>
                      <a:pt x="23" y="115"/>
                    </a:lnTo>
                    <a:lnTo>
                      <a:pt x="17" y="115"/>
                    </a:lnTo>
                    <a:lnTo>
                      <a:pt x="17" y="121"/>
                    </a:lnTo>
                    <a:lnTo>
                      <a:pt x="6" y="125"/>
                    </a:lnTo>
                    <a:lnTo>
                      <a:pt x="0" y="40"/>
                    </a:lnTo>
                    <a:lnTo>
                      <a:pt x="29" y="36"/>
                    </a:lnTo>
                    <a:lnTo>
                      <a:pt x="27" y="7"/>
                    </a:lnTo>
                    <a:lnTo>
                      <a:pt x="119" y="2"/>
                    </a:lnTo>
                    <a:lnTo>
                      <a:pt x="15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2" name="Freeform 1906"/>
              <p:cNvSpPr>
                <a:spLocks/>
              </p:cNvSpPr>
              <p:nvPr/>
            </p:nvSpPr>
            <p:spPr bwMode="auto">
              <a:xfrm>
                <a:off x="16690" y="12809"/>
                <a:ext cx="79" cy="86"/>
              </a:xfrm>
              <a:custGeom>
                <a:avLst/>
                <a:gdLst>
                  <a:gd name="T0" fmla="*/ 40 w 79"/>
                  <a:gd name="T1" fmla="*/ 86 h 86"/>
                  <a:gd name="T2" fmla="*/ 32 w 79"/>
                  <a:gd name="T3" fmla="*/ 77 h 86"/>
                  <a:gd name="T4" fmla="*/ 11 w 79"/>
                  <a:gd name="T5" fmla="*/ 73 h 86"/>
                  <a:gd name="T6" fmla="*/ 15 w 79"/>
                  <a:gd name="T7" fmla="*/ 63 h 86"/>
                  <a:gd name="T8" fmla="*/ 11 w 79"/>
                  <a:gd name="T9" fmla="*/ 55 h 86"/>
                  <a:gd name="T10" fmla="*/ 0 w 79"/>
                  <a:gd name="T11" fmla="*/ 19 h 86"/>
                  <a:gd name="T12" fmla="*/ 0 w 79"/>
                  <a:gd name="T13" fmla="*/ 7 h 86"/>
                  <a:gd name="T14" fmla="*/ 8 w 79"/>
                  <a:gd name="T15" fmla="*/ 2 h 86"/>
                  <a:gd name="T16" fmla="*/ 31 w 79"/>
                  <a:gd name="T17" fmla="*/ 0 h 86"/>
                  <a:gd name="T18" fmla="*/ 63 w 79"/>
                  <a:gd name="T19" fmla="*/ 34 h 86"/>
                  <a:gd name="T20" fmla="*/ 65 w 79"/>
                  <a:gd name="T21" fmla="*/ 46 h 86"/>
                  <a:gd name="T22" fmla="*/ 79 w 79"/>
                  <a:gd name="T23" fmla="*/ 46 h 86"/>
                  <a:gd name="T24" fmla="*/ 52 w 79"/>
                  <a:gd name="T25" fmla="*/ 80 h 86"/>
                  <a:gd name="T26" fmla="*/ 40 w 79"/>
                  <a:gd name="T2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86">
                    <a:moveTo>
                      <a:pt x="40" y="86"/>
                    </a:moveTo>
                    <a:lnTo>
                      <a:pt x="32" y="77"/>
                    </a:lnTo>
                    <a:lnTo>
                      <a:pt x="11" y="73"/>
                    </a:lnTo>
                    <a:lnTo>
                      <a:pt x="15" y="63"/>
                    </a:lnTo>
                    <a:lnTo>
                      <a:pt x="11" y="55"/>
                    </a:lnTo>
                    <a:lnTo>
                      <a:pt x="0" y="19"/>
                    </a:lnTo>
                    <a:lnTo>
                      <a:pt x="0" y="7"/>
                    </a:lnTo>
                    <a:lnTo>
                      <a:pt x="8" y="2"/>
                    </a:lnTo>
                    <a:lnTo>
                      <a:pt x="31" y="0"/>
                    </a:lnTo>
                    <a:lnTo>
                      <a:pt x="63" y="34"/>
                    </a:lnTo>
                    <a:lnTo>
                      <a:pt x="65" y="46"/>
                    </a:lnTo>
                    <a:lnTo>
                      <a:pt x="79" y="46"/>
                    </a:lnTo>
                    <a:lnTo>
                      <a:pt x="52" y="80"/>
                    </a:lnTo>
                    <a:lnTo>
                      <a:pt x="40"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3" name="Freeform 1907"/>
              <p:cNvSpPr>
                <a:spLocks/>
              </p:cNvSpPr>
              <p:nvPr/>
            </p:nvSpPr>
            <p:spPr bwMode="auto">
              <a:xfrm>
                <a:off x="14086" y="12968"/>
                <a:ext cx="121" cy="125"/>
              </a:xfrm>
              <a:custGeom>
                <a:avLst/>
                <a:gdLst>
                  <a:gd name="T0" fmla="*/ 0 w 121"/>
                  <a:gd name="T1" fmla="*/ 125 h 125"/>
                  <a:gd name="T2" fmla="*/ 0 w 121"/>
                  <a:gd name="T3" fmla="*/ 2 h 125"/>
                  <a:gd name="T4" fmla="*/ 121 w 121"/>
                  <a:gd name="T5" fmla="*/ 0 h 125"/>
                  <a:gd name="T6" fmla="*/ 121 w 121"/>
                  <a:gd name="T7" fmla="*/ 94 h 125"/>
                  <a:gd name="T8" fmla="*/ 121 w 121"/>
                  <a:gd name="T9" fmla="*/ 123 h 125"/>
                  <a:gd name="T10" fmla="*/ 0 w 121"/>
                  <a:gd name="T11" fmla="*/ 125 h 125"/>
                </a:gdLst>
                <a:ahLst/>
                <a:cxnLst>
                  <a:cxn ang="0">
                    <a:pos x="T0" y="T1"/>
                  </a:cxn>
                  <a:cxn ang="0">
                    <a:pos x="T2" y="T3"/>
                  </a:cxn>
                  <a:cxn ang="0">
                    <a:pos x="T4" y="T5"/>
                  </a:cxn>
                  <a:cxn ang="0">
                    <a:pos x="T6" y="T7"/>
                  </a:cxn>
                  <a:cxn ang="0">
                    <a:pos x="T8" y="T9"/>
                  </a:cxn>
                  <a:cxn ang="0">
                    <a:pos x="T10" y="T11"/>
                  </a:cxn>
                </a:cxnLst>
                <a:rect l="0" t="0" r="r" b="b"/>
                <a:pathLst>
                  <a:path w="121" h="125">
                    <a:moveTo>
                      <a:pt x="0" y="125"/>
                    </a:moveTo>
                    <a:lnTo>
                      <a:pt x="0" y="2"/>
                    </a:lnTo>
                    <a:lnTo>
                      <a:pt x="121" y="0"/>
                    </a:lnTo>
                    <a:lnTo>
                      <a:pt x="121" y="94"/>
                    </a:lnTo>
                    <a:lnTo>
                      <a:pt x="121" y="123"/>
                    </a:lnTo>
                    <a:lnTo>
                      <a:pt x="0"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4" name="Freeform 1908"/>
              <p:cNvSpPr>
                <a:spLocks/>
              </p:cNvSpPr>
              <p:nvPr/>
            </p:nvSpPr>
            <p:spPr bwMode="auto">
              <a:xfrm>
                <a:off x="14785" y="12953"/>
                <a:ext cx="146" cy="144"/>
              </a:xfrm>
              <a:custGeom>
                <a:avLst/>
                <a:gdLst>
                  <a:gd name="T0" fmla="*/ 146 w 146"/>
                  <a:gd name="T1" fmla="*/ 44 h 144"/>
                  <a:gd name="T2" fmla="*/ 125 w 146"/>
                  <a:gd name="T3" fmla="*/ 61 h 144"/>
                  <a:gd name="T4" fmla="*/ 131 w 146"/>
                  <a:gd name="T5" fmla="*/ 76 h 144"/>
                  <a:gd name="T6" fmla="*/ 125 w 146"/>
                  <a:gd name="T7" fmla="*/ 88 h 144"/>
                  <a:gd name="T8" fmla="*/ 115 w 146"/>
                  <a:gd name="T9" fmla="*/ 90 h 144"/>
                  <a:gd name="T10" fmla="*/ 106 w 146"/>
                  <a:gd name="T11" fmla="*/ 96 h 144"/>
                  <a:gd name="T12" fmla="*/ 96 w 146"/>
                  <a:gd name="T13" fmla="*/ 92 h 144"/>
                  <a:gd name="T14" fmla="*/ 89 w 146"/>
                  <a:gd name="T15" fmla="*/ 92 h 144"/>
                  <a:gd name="T16" fmla="*/ 92 w 146"/>
                  <a:gd name="T17" fmla="*/ 101 h 144"/>
                  <a:gd name="T18" fmla="*/ 100 w 146"/>
                  <a:gd name="T19" fmla="*/ 111 h 144"/>
                  <a:gd name="T20" fmla="*/ 102 w 146"/>
                  <a:gd name="T21" fmla="*/ 117 h 144"/>
                  <a:gd name="T22" fmla="*/ 98 w 146"/>
                  <a:gd name="T23" fmla="*/ 123 h 144"/>
                  <a:gd name="T24" fmla="*/ 89 w 146"/>
                  <a:gd name="T25" fmla="*/ 124 h 144"/>
                  <a:gd name="T26" fmla="*/ 85 w 146"/>
                  <a:gd name="T27" fmla="*/ 130 h 144"/>
                  <a:gd name="T28" fmla="*/ 83 w 146"/>
                  <a:gd name="T29" fmla="*/ 140 h 144"/>
                  <a:gd name="T30" fmla="*/ 73 w 146"/>
                  <a:gd name="T31" fmla="*/ 140 h 144"/>
                  <a:gd name="T32" fmla="*/ 67 w 146"/>
                  <a:gd name="T33" fmla="*/ 144 h 144"/>
                  <a:gd name="T34" fmla="*/ 60 w 146"/>
                  <a:gd name="T35" fmla="*/ 140 h 144"/>
                  <a:gd name="T36" fmla="*/ 25 w 146"/>
                  <a:gd name="T37" fmla="*/ 142 h 144"/>
                  <a:gd name="T38" fmla="*/ 25 w 146"/>
                  <a:gd name="T39" fmla="*/ 111 h 144"/>
                  <a:gd name="T40" fmla="*/ 0 w 146"/>
                  <a:gd name="T41" fmla="*/ 111 h 144"/>
                  <a:gd name="T42" fmla="*/ 23 w 146"/>
                  <a:gd name="T43" fmla="*/ 0 h 144"/>
                  <a:gd name="T44" fmla="*/ 37 w 146"/>
                  <a:gd name="T45" fmla="*/ 5 h 144"/>
                  <a:gd name="T46" fmla="*/ 35 w 146"/>
                  <a:gd name="T47" fmla="*/ 21 h 144"/>
                  <a:gd name="T48" fmla="*/ 52 w 146"/>
                  <a:gd name="T49" fmla="*/ 23 h 144"/>
                  <a:gd name="T50" fmla="*/ 60 w 146"/>
                  <a:gd name="T51" fmla="*/ 28 h 144"/>
                  <a:gd name="T52" fmla="*/ 73 w 146"/>
                  <a:gd name="T53" fmla="*/ 32 h 144"/>
                  <a:gd name="T54" fmla="*/ 79 w 146"/>
                  <a:gd name="T55" fmla="*/ 46 h 144"/>
                  <a:gd name="T56" fmla="*/ 87 w 146"/>
                  <a:gd name="T57" fmla="*/ 52 h 144"/>
                  <a:gd name="T58" fmla="*/ 106 w 146"/>
                  <a:gd name="T59" fmla="*/ 57 h 144"/>
                  <a:gd name="T60" fmla="*/ 125 w 146"/>
                  <a:gd name="T61" fmla="*/ 55 h 144"/>
                  <a:gd name="T62" fmla="*/ 137 w 146"/>
                  <a:gd name="T63" fmla="*/ 48 h 144"/>
                  <a:gd name="T64" fmla="*/ 146 w 146"/>
                  <a:gd name="T65" fmla="*/ 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6" h="144">
                    <a:moveTo>
                      <a:pt x="146" y="44"/>
                    </a:moveTo>
                    <a:lnTo>
                      <a:pt x="125" y="61"/>
                    </a:lnTo>
                    <a:lnTo>
                      <a:pt x="131" y="76"/>
                    </a:lnTo>
                    <a:lnTo>
                      <a:pt x="125" y="88"/>
                    </a:lnTo>
                    <a:lnTo>
                      <a:pt x="115" y="90"/>
                    </a:lnTo>
                    <a:lnTo>
                      <a:pt x="106" y="96"/>
                    </a:lnTo>
                    <a:lnTo>
                      <a:pt x="96" y="92"/>
                    </a:lnTo>
                    <a:lnTo>
                      <a:pt x="89" y="92"/>
                    </a:lnTo>
                    <a:lnTo>
                      <a:pt x="92" y="101"/>
                    </a:lnTo>
                    <a:lnTo>
                      <a:pt x="100" y="111"/>
                    </a:lnTo>
                    <a:lnTo>
                      <a:pt x="102" y="117"/>
                    </a:lnTo>
                    <a:lnTo>
                      <a:pt x="98" y="123"/>
                    </a:lnTo>
                    <a:lnTo>
                      <a:pt x="89" y="124"/>
                    </a:lnTo>
                    <a:lnTo>
                      <a:pt x="85" y="130"/>
                    </a:lnTo>
                    <a:lnTo>
                      <a:pt x="83" y="140"/>
                    </a:lnTo>
                    <a:lnTo>
                      <a:pt x="73" y="140"/>
                    </a:lnTo>
                    <a:lnTo>
                      <a:pt x="67" y="144"/>
                    </a:lnTo>
                    <a:lnTo>
                      <a:pt x="60" y="140"/>
                    </a:lnTo>
                    <a:lnTo>
                      <a:pt x="25" y="142"/>
                    </a:lnTo>
                    <a:lnTo>
                      <a:pt x="25" y="111"/>
                    </a:lnTo>
                    <a:lnTo>
                      <a:pt x="0" y="111"/>
                    </a:lnTo>
                    <a:lnTo>
                      <a:pt x="23" y="0"/>
                    </a:lnTo>
                    <a:lnTo>
                      <a:pt x="37" y="5"/>
                    </a:lnTo>
                    <a:lnTo>
                      <a:pt x="35" y="21"/>
                    </a:lnTo>
                    <a:lnTo>
                      <a:pt x="52" y="23"/>
                    </a:lnTo>
                    <a:lnTo>
                      <a:pt x="60" y="28"/>
                    </a:lnTo>
                    <a:lnTo>
                      <a:pt x="73" y="32"/>
                    </a:lnTo>
                    <a:lnTo>
                      <a:pt x="79" y="46"/>
                    </a:lnTo>
                    <a:lnTo>
                      <a:pt x="87" y="52"/>
                    </a:lnTo>
                    <a:lnTo>
                      <a:pt x="106" y="57"/>
                    </a:lnTo>
                    <a:lnTo>
                      <a:pt x="125" y="55"/>
                    </a:lnTo>
                    <a:lnTo>
                      <a:pt x="137" y="48"/>
                    </a:lnTo>
                    <a:lnTo>
                      <a:pt x="146" y="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5" name="Freeform 1909"/>
              <p:cNvSpPr>
                <a:spLocks/>
              </p:cNvSpPr>
              <p:nvPr/>
            </p:nvSpPr>
            <p:spPr bwMode="auto">
              <a:xfrm>
                <a:off x="13733" y="12972"/>
                <a:ext cx="113" cy="201"/>
              </a:xfrm>
              <a:custGeom>
                <a:avLst/>
                <a:gdLst>
                  <a:gd name="T0" fmla="*/ 111 w 113"/>
                  <a:gd name="T1" fmla="*/ 107 h 201"/>
                  <a:gd name="T2" fmla="*/ 109 w 113"/>
                  <a:gd name="T3" fmla="*/ 200 h 201"/>
                  <a:gd name="T4" fmla="*/ 0 w 113"/>
                  <a:gd name="T5" fmla="*/ 201 h 201"/>
                  <a:gd name="T6" fmla="*/ 0 w 113"/>
                  <a:gd name="T7" fmla="*/ 77 h 201"/>
                  <a:gd name="T8" fmla="*/ 2 w 113"/>
                  <a:gd name="T9" fmla="*/ 0 h 201"/>
                  <a:gd name="T10" fmla="*/ 113 w 113"/>
                  <a:gd name="T11" fmla="*/ 0 h 201"/>
                  <a:gd name="T12" fmla="*/ 113 w 113"/>
                  <a:gd name="T13" fmla="*/ 15 h 201"/>
                  <a:gd name="T14" fmla="*/ 109 w 113"/>
                  <a:gd name="T15" fmla="*/ 15 h 201"/>
                  <a:gd name="T16" fmla="*/ 111 w 113"/>
                  <a:gd name="T17" fmla="*/ 10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201">
                    <a:moveTo>
                      <a:pt x="111" y="107"/>
                    </a:moveTo>
                    <a:lnTo>
                      <a:pt x="109" y="200"/>
                    </a:lnTo>
                    <a:lnTo>
                      <a:pt x="0" y="201"/>
                    </a:lnTo>
                    <a:lnTo>
                      <a:pt x="0" y="77"/>
                    </a:lnTo>
                    <a:lnTo>
                      <a:pt x="2" y="0"/>
                    </a:lnTo>
                    <a:lnTo>
                      <a:pt x="113" y="0"/>
                    </a:lnTo>
                    <a:lnTo>
                      <a:pt x="113" y="15"/>
                    </a:lnTo>
                    <a:lnTo>
                      <a:pt x="109" y="15"/>
                    </a:lnTo>
                    <a:lnTo>
                      <a:pt x="111"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6" name="Freeform 1910"/>
              <p:cNvSpPr>
                <a:spLocks/>
              </p:cNvSpPr>
              <p:nvPr/>
            </p:nvSpPr>
            <p:spPr bwMode="auto">
              <a:xfrm>
                <a:off x="13963" y="12970"/>
                <a:ext cx="123" cy="125"/>
              </a:xfrm>
              <a:custGeom>
                <a:avLst/>
                <a:gdLst>
                  <a:gd name="T0" fmla="*/ 123 w 123"/>
                  <a:gd name="T1" fmla="*/ 123 h 125"/>
                  <a:gd name="T2" fmla="*/ 2 w 123"/>
                  <a:gd name="T3" fmla="*/ 125 h 125"/>
                  <a:gd name="T4" fmla="*/ 2 w 123"/>
                  <a:gd name="T5" fmla="*/ 109 h 125"/>
                  <a:gd name="T6" fmla="*/ 0 w 123"/>
                  <a:gd name="T7" fmla="*/ 19 h 125"/>
                  <a:gd name="T8" fmla="*/ 4 w 123"/>
                  <a:gd name="T9" fmla="*/ 17 h 125"/>
                  <a:gd name="T10" fmla="*/ 4 w 123"/>
                  <a:gd name="T11" fmla="*/ 4 h 125"/>
                  <a:gd name="T12" fmla="*/ 123 w 123"/>
                  <a:gd name="T13" fmla="*/ 0 h 125"/>
                  <a:gd name="T14" fmla="*/ 123 w 123"/>
                  <a:gd name="T15" fmla="*/ 123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5">
                    <a:moveTo>
                      <a:pt x="123" y="123"/>
                    </a:moveTo>
                    <a:lnTo>
                      <a:pt x="2" y="125"/>
                    </a:lnTo>
                    <a:lnTo>
                      <a:pt x="2" y="109"/>
                    </a:lnTo>
                    <a:lnTo>
                      <a:pt x="0" y="19"/>
                    </a:lnTo>
                    <a:lnTo>
                      <a:pt x="4" y="17"/>
                    </a:lnTo>
                    <a:lnTo>
                      <a:pt x="4" y="4"/>
                    </a:lnTo>
                    <a:lnTo>
                      <a:pt x="123" y="0"/>
                    </a:lnTo>
                    <a:lnTo>
                      <a:pt x="123"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7" name="Freeform 1911"/>
              <p:cNvSpPr>
                <a:spLocks noEditPoints="1"/>
              </p:cNvSpPr>
              <p:nvPr/>
            </p:nvSpPr>
            <p:spPr bwMode="auto">
              <a:xfrm>
                <a:off x="16794" y="12797"/>
                <a:ext cx="84" cy="135"/>
              </a:xfrm>
              <a:custGeom>
                <a:avLst/>
                <a:gdLst>
                  <a:gd name="T0" fmla="*/ 65 w 84"/>
                  <a:gd name="T1" fmla="*/ 131 h 135"/>
                  <a:gd name="T2" fmla="*/ 65 w 84"/>
                  <a:gd name="T3" fmla="*/ 127 h 135"/>
                  <a:gd name="T4" fmla="*/ 55 w 84"/>
                  <a:gd name="T5" fmla="*/ 123 h 135"/>
                  <a:gd name="T6" fmla="*/ 59 w 84"/>
                  <a:gd name="T7" fmla="*/ 110 h 135"/>
                  <a:gd name="T8" fmla="*/ 48 w 84"/>
                  <a:gd name="T9" fmla="*/ 106 h 135"/>
                  <a:gd name="T10" fmla="*/ 49 w 84"/>
                  <a:gd name="T11" fmla="*/ 100 h 135"/>
                  <a:gd name="T12" fmla="*/ 46 w 84"/>
                  <a:gd name="T13" fmla="*/ 100 h 135"/>
                  <a:gd name="T14" fmla="*/ 42 w 84"/>
                  <a:gd name="T15" fmla="*/ 110 h 135"/>
                  <a:gd name="T16" fmla="*/ 38 w 84"/>
                  <a:gd name="T17" fmla="*/ 108 h 135"/>
                  <a:gd name="T18" fmla="*/ 38 w 84"/>
                  <a:gd name="T19" fmla="*/ 98 h 135"/>
                  <a:gd name="T20" fmla="*/ 26 w 84"/>
                  <a:gd name="T21" fmla="*/ 87 h 135"/>
                  <a:gd name="T22" fmla="*/ 28 w 84"/>
                  <a:gd name="T23" fmla="*/ 79 h 135"/>
                  <a:gd name="T24" fmla="*/ 21 w 84"/>
                  <a:gd name="T25" fmla="*/ 81 h 135"/>
                  <a:gd name="T26" fmla="*/ 17 w 84"/>
                  <a:gd name="T27" fmla="*/ 81 h 135"/>
                  <a:gd name="T28" fmla="*/ 19 w 84"/>
                  <a:gd name="T29" fmla="*/ 67 h 135"/>
                  <a:gd name="T30" fmla="*/ 21 w 84"/>
                  <a:gd name="T31" fmla="*/ 62 h 135"/>
                  <a:gd name="T32" fmla="*/ 11 w 84"/>
                  <a:gd name="T33" fmla="*/ 58 h 135"/>
                  <a:gd name="T34" fmla="*/ 5 w 84"/>
                  <a:gd name="T35" fmla="*/ 60 h 135"/>
                  <a:gd name="T36" fmla="*/ 0 w 84"/>
                  <a:gd name="T37" fmla="*/ 52 h 135"/>
                  <a:gd name="T38" fmla="*/ 17 w 84"/>
                  <a:gd name="T39" fmla="*/ 39 h 135"/>
                  <a:gd name="T40" fmla="*/ 32 w 84"/>
                  <a:gd name="T41" fmla="*/ 31 h 135"/>
                  <a:gd name="T42" fmla="*/ 34 w 84"/>
                  <a:gd name="T43" fmla="*/ 23 h 135"/>
                  <a:gd name="T44" fmla="*/ 46 w 84"/>
                  <a:gd name="T45" fmla="*/ 19 h 135"/>
                  <a:gd name="T46" fmla="*/ 51 w 84"/>
                  <a:gd name="T47" fmla="*/ 10 h 135"/>
                  <a:gd name="T48" fmla="*/ 69 w 84"/>
                  <a:gd name="T49" fmla="*/ 0 h 135"/>
                  <a:gd name="T50" fmla="*/ 74 w 84"/>
                  <a:gd name="T51" fmla="*/ 0 h 135"/>
                  <a:gd name="T52" fmla="*/ 80 w 84"/>
                  <a:gd name="T53" fmla="*/ 37 h 135"/>
                  <a:gd name="T54" fmla="*/ 84 w 84"/>
                  <a:gd name="T55" fmla="*/ 41 h 135"/>
                  <a:gd name="T56" fmla="*/ 84 w 84"/>
                  <a:gd name="T57" fmla="*/ 135 h 135"/>
                  <a:gd name="T58" fmla="*/ 65 w 84"/>
                  <a:gd name="T59" fmla="*/ 13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4" h="135">
                    <a:moveTo>
                      <a:pt x="65" y="131"/>
                    </a:moveTo>
                    <a:lnTo>
                      <a:pt x="65" y="127"/>
                    </a:lnTo>
                    <a:lnTo>
                      <a:pt x="55" y="123"/>
                    </a:lnTo>
                    <a:lnTo>
                      <a:pt x="59" y="110"/>
                    </a:lnTo>
                    <a:lnTo>
                      <a:pt x="48" y="106"/>
                    </a:lnTo>
                    <a:lnTo>
                      <a:pt x="49" y="100"/>
                    </a:lnTo>
                    <a:lnTo>
                      <a:pt x="46" y="100"/>
                    </a:lnTo>
                    <a:lnTo>
                      <a:pt x="42" y="110"/>
                    </a:lnTo>
                    <a:lnTo>
                      <a:pt x="38" y="108"/>
                    </a:lnTo>
                    <a:lnTo>
                      <a:pt x="38" y="98"/>
                    </a:lnTo>
                    <a:lnTo>
                      <a:pt x="26" y="87"/>
                    </a:lnTo>
                    <a:lnTo>
                      <a:pt x="28" y="79"/>
                    </a:lnTo>
                    <a:lnTo>
                      <a:pt x="21" y="81"/>
                    </a:lnTo>
                    <a:lnTo>
                      <a:pt x="17" y="81"/>
                    </a:lnTo>
                    <a:lnTo>
                      <a:pt x="19" y="67"/>
                    </a:lnTo>
                    <a:lnTo>
                      <a:pt x="21" y="62"/>
                    </a:lnTo>
                    <a:lnTo>
                      <a:pt x="11" y="58"/>
                    </a:lnTo>
                    <a:lnTo>
                      <a:pt x="5" y="60"/>
                    </a:lnTo>
                    <a:lnTo>
                      <a:pt x="0" y="52"/>
                    </a:lnTo>
                    <a:lnTo>
                      <a:pt x="17" y="39"/>
                    </a:lnTo>
                    <a:lnTo>
                      <a:pt x="32" y="31"/>
                    </a:lnTo>
                    <a:lnTo>
                      <a:pt x="34" y="23"/>
                    </a:lnTo>
                    <a:lnTo>
                      <a:pt x="46" y="19"/>
                    </a:lnTo>
                    <a:lnTo>
                      <a:pt x="51" y="10"/>
                    </a:lnTo>
                    <a:lnTo>
                      <a:pt x="69" y="0"/>
                    </a:lnTo>
                    <a:lnTo>
                      <a:pt x="74" y="0"/>
                    </a:lnTo>
                    <a:lnTo>
                      <a:pt x="80" y="37"/>
                    </a:lnTo>
                    <a:lnTo>
                      <a:pt x="84" y="41"/>
                    </a:lnTo>
                    <a:moveTo>
                      <a:pt x="84" y="135"/>
                    </a:moveTo>
                    <a:lnTo>
                      <a:pt x="65"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8" name="Freeform 1912"/>
              <p:cNvSpPr>
                <a:spLocks/>
              </p:cNvSpPr>
              <p:nvPr/>
            </p:nvSpPr>
            <p:spPr bwMode="auto">
              <a:xfrm>
                <a:off x="15010" y="12949"/>
                <a:ext cx="84" cy="200"/>
              </a:xfrm>
              <a:custGeom>
                <a:avLst/>
                <a:gdLst>
                  <a:gd name="T0" fmla="*/ 84 w 84"/>
                  <a:gd name="T1" fmla="*/ 176 h 200"/>
                  <a:gd name="T2" fmla="*/ 40 w 84"/>
                  <a:gd name="T3" fmla="*/ 178 h 200"/>
                  <a:gd name="T4" fmla="*/ 40 w 84"/>
                  <a:gd name="T5" fmla="*/ 198 h 200"/>
                  <a:gd name="T6" fmla="*/ 13 w 84"/>
                  <a:gd name="T7" fmla="*/ 200 h 200"/>
                  <a:gd name="T8" fmla="*/ 9 w 84"/>
                  <a:gd name="T9" fmla="*/ 200 h 200"/>
                  <a:gd name="T10" fmla="*/ 8 w 84"/>
                  <a:gd name="T11" fmla="*/ 153 h 200"/>
                  <a:gd name="T12" fmla="*/ 0 w 84"/>
                  <a:gd name="T13" fmla="*/ 8 h 200"/>
                  <a:gd name="T14" fmla="*/ 0 w 84"/>
                  <a:gd name="T15" fmla="*/ 6 h 200"/>
                  <a:gd name="T16" fmla="*/ 17 w 84"/>
                  <a:gd name="T17" fmla="*/ 13 h 200"/>
                  <a:gd name="T18" fmla="*/ 27 w 84"/>
                  <a:gd name="T19" fmla="*/ 15 h 200"/>
                  <a:gd name="T20" fmla="*/ 44 w 84"/>
                  <a:gd name="T21" fmla="*/ 6 h 200"/>
                  <a:gd name="T22" fmla="*/ 61 w 84"/>
                  <a:gd name="T23" fmla="*/ 0 h 200"/>
                  <a:gd name="T24" fmla="*/ 77 w 84"/>
                  <a:gd name="T25" fmla="*/ 6 h 200"/>
                  <a:gd name="T26" fmla="*/ 82 w 84"/>
                  <a:gd name="T27" fmla="*/ 104 h 200"/>
                  <a:gd name="T28" fmla="*/ 84 w 84"/>
                  <a:gd name="T29" fmla="*/ 17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 h="200">
                    <a:moveTo>
                      <a:pt x="84" y="176"/>
                    </a:moveTo>
                    <a:lnTo>
                      <a:pt x="40" y="178"/>
                    </a:lnTo>
                    <a:lnTo>
                      <a:pt x="40" y="198"/>
                    </a:lnTo>
                    <a:lnTo>
                      <a:pt x="13" y="200"/>
                    </a:lnTo>
                    <a:lnTo>
                      <a:pt x="9" y="200"/>
                    </a:lnTo>
                    <a:lnTo>
                      <a:pt x="8" y="153"/>
                    </a:lnTo>
                    <a:lnTo>
                      <a:pt x="0" y="8"/>
                    </a:lnTo>
                    <a:lnTo>
                      <a:pt x="0" y="6"/>
                    </a:lnTo>
                    <a:lnTo>
                      <a:pt x="17" y="13"/>
                    </a:lnTo>
                    <a:lnTo>
                      <a:pt x="27" y="15"/>
                    </a:lnTo>
                    <a:lnTo>
                      <a:pt x="44" y="6"/>
                    </a:lnTo>
                    <a:lnTo>
                      <a:pt x="61" y="0"/>
                    </a:lnTo>
                    <a:lnTo>
                      <a:pt x="77" y="6"/>
                    </a:lnTo>
                    <a:lnTo>
                      <a:pt x="82" y="104"/>
                    </a:lnTo>
                    <a:lnTo>
                      <a:pt x="84"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9" name="Freeform 1913"/>
              <p:cNvSpPr>
                <a:spLocks/>
              </p:cNvSpPr>
              <p:nvPr/>
            </p:nvSpPr>
            <p:spPr bwMode="auto">
              <a:xfrm>
                <a:off x="14868" y="12957"/>
                <a:ext cx="150" cy="151"/>
              </a:xfrm>
              <a:custGeom>
                <a:avLst/>
                <a:gdLst>
                  <a:gd name="T0" fmla="*/ 2 w 150"/>
                  <a:gd name="T1" fmla="*/ 151 h 151"/>
                  <a:gd name="T2" fmla="*/ 0 w 150"/>
                  <a:gd name="T3" fmla="*/ 136 h 151"/>
                  <a:gd name="T4" fmla="*/ 2 w 150"/>
                  <a:gd name="T5" fmla="*/ 126 h 151"/>
                  <a:gd name="T6" fmla="*/ 6 w 150"/>
                  <a:gd name="T7" fmla="*/ 120 h 151"/>
                  <a:gd name="T8" fmla="*/ 15 w 150"/>
                  <a:gd name="T9" fmla="*/ 119 h 151"/>
                  <a:gd name="T10" fmla="*/ 19 w 150"/>
                  <a:gd name="T11" fmla="*/ 113 h 151"/>
                  <a:gd name="T12" fmla="*/ 17 w 150"/>
                  <a:gd name="T13" fmla="*/ 107 h 151"/>
                  <a:gd name="T14" fmla="*/ 9 w 150"/>
                  <a:gd name="T15" fmla="*/ 97 h 151"/>
                  <a:gd name="T16" fmla="*/ 6 w 150"/>
                  <a:gd name="T17" fmla="*/ 88 h 151"/>
                  <a:gd name="T18" fmla="*/ 13 w 150"/>
                  <a:gd name="T19" fmla="*/ 88 h 151"/>
                  <a:gd name="T20" fmla="*/ 23 w 150"/>
                  <a:gd name="T21" fmla="*/ 92 h 151"/>
                  <a:gd name="T22" fmla="*/ 32 w 150"/>
                  <a:gd name="T23" fmla="*/ 86 h 151"/>
                  <a:gd name="T24" fmla="*/ 42 w 150"/>
                  <a:gd name="T25" fmla="*/ 84 h 151"/>
                  <a:gd name="T26" fmla="*/ 48 w 150"/>
                  <a:gd name="T27" fmla="*/ 72 h 151"/>
                  <a:gd name="T28" fmla="*/ 42 w 150"/>
                  <a:gd name="T29" fmla="*/ 57 h 151"/>
                  <a:gd name="T30" fmla="*/ 63 w 150"/>
                  <a:gd name="T31" fmla="*/ 40 h 151"/>
                  <a:gd name="T32" fmla="*/ 88 w 150"/>
                  <a:gd name="T33" fmla="*/ 11 h 151"/>
                  <a:gd name="T34" fmla="*/ 102 w 150"/>
                  <a:gd name="T35" fmla="*/ 9 h 151"/>
                  <a:gd name="T36" fmla="*/ 113 w 150"/>
                  <a:gd name="T37" fmla="*/ 3 h 151"/>
                  <a:gd name="T38" fmla="*/ 119 w 150"/>
                  <a:gd name="T39" fmla="*/ 0 h 151"/>
                  <a:gd name="T40" fmla="*/ 142 w 150"/>
                  <a:gd name="T41" fmla="*/ 0 h 151"/>
                  <a:gd name="T42" fmla="*/ 150 w 150"/>
                  <a:gd name="T43" fmla="*/ 145 h 151"/>
                  <a:gd name="T44" fmla="*/ 2 w 150"/>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151">
                    <a:moveTo>
                      <a:pt x="2" y="151"/>
                    </a:moveTo>
                    <a:lnTo>
                      <a:pt x="0" y="136"/>
                    </a:lnTo>
                    <a:lnTo>
                      <a:pt x="2" y="126"/>
                    </a:lnTo>
                    <a:lnTo>
                      <a:pt x="6" y="120"/>
                    </a:lnTo>
                    <a:lnTo>
                      <a:pt x="15" y="119"/>
                    </a:lnTo>
                    <a:lnTo>
                      <a:pt x="19" y="113"/>
                    </a:lnTo>
                    <a:lnTo>
                      <a:pt x="17" y="107"/>
                    </a:lnTo>
                    <a:lnTo>
                      <a:pt x="9" y="97"/>
                    </a:lnTo>
                    <a:lnTo>
                      <a:pt x="6" y="88"/>
                    </a:lnTo>
                    <a:lnTo>
                      <a:pt x="13" y="88"/>
                    </a:lnTo>
                    <a:lnTo>
                      <a:pt x="23" y="92"/>
                    </a:lnTo>
                    <a:lnTo>
                      <a:pt x="32" y="86"/>
                    </a:lnTo>
                    <a:lnTo>
                      <a:pt x="42" y="84"/>
                    </a:lnTo>
                    <a:lnTo>
                      <a:pt x="48" y="72"/>
                    </a:lnTo>
                    <a:lnTo>
                      <a:pt x="42" y="57"/>
                    </a:lnTo>
                    <a:lnTo>
                      <a:pt x="63" y="40"/>
                    </a:lnTo>
                    <a:lnTo>
                      <a:pt x="88" y="11"/>
                    </a:lnTo>
                    <a:lnTo>
                      <a:pt x="102" y="9"/>
                    </a:lnTo>
                    <a:lnTo>
                      <a:pt x="113" y="3"/>
                    </a:lnTo>
                    <a:lnTo>
                      <a:pt x="119" y="0"/>
                    </a:lnTo>
                    <a:lnTo>
                      <a:pt x="142" y="0"/>
                    </a:lnTo>
                    <a:lnTo>
                      <a:pt x="150" y="145"/>
                    </a:lnTo>
                    <a:lnTo>
                      <a:pt x="2"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0" name="Freeform 1914"/>
              <p:cNvSpPr>
                <a:spLocks/>
              </p:cNvSpPr>
              <p:nvPr/>
            </p:nvSpPr>
            <p:spPr bwMode="auto">
              <a:xfrm>
                <a:off x="15087" y="12953"/>
                <a:ext cx="176" cy="174"/>
              </a:xfrm>
              <a:custGeom>
                <a:avLst/>
                <a:gdLst>
                  <a:gd name="T0" fmla="*/ 169 w 176"/>
                  <a:gd name="T1" fmla="*/ 167 h 174"/>
                  <a:gd name="T2" fmla="*/ 82 w 176"/>
                  <a:gd name="T3" fmla="*/ 172 h 174"/>
                  <a:gd name="T4" fmla="*/ 15 w 176"/>
                  <a:gd name="T5" fmla="*/ 174 h 174"/>
                  <a:gd name="T6" fmla="*/ 7 w 176"/>
                  <a:gd name="T7" fmla="*/ 174 h 174"/>
                  <a:gd name="T8" fmla="*/ 7 w 176"/>
                  <a:gd name="T9" fmla="*/ 172 h 174"/>
                  <a:gd name="T10" fmla="*/ 5 w 176"/>
                  <a:gd name="T11" fmla="*/ 100 h 174"/>
                  <a:gd name="T12" fmla="*/ 0 w 176"/>
                  <a:gd name="T13" fmla="*/ 2 h 174"/>
                  <a:gd name="T14" fmla="*/ 9 w 176"/>
                  <a:gd name="T15" fmla="*/ 0 h 174"/>
                  <a:gd name="T16" fmla="*/ 21 w 176"/>
                  <a:gd name="T17" fmla="*/ 4 h 174"/>
                  <a:gd name="T18" fmla="*/ 34 w 176"/>
                  <a:gd name="T19" fmla="*/ 13 h 174"/>
                  <a:gd name="T20" fmla="*/ 42 w 176"/>
                  <a:gd name="T21" fmla="*/ 25 h 174"/>
                  <a:gd name="T22" fmla="*/ 48 w 176"/>
                  <a:gd name="T23" fmla="*/ 28 h 174"/>
                  <a:gd name="T24" fmla="*/ 65 w 176"/>
                  <a:gd name="T25" fmla="*/ 32 h 174"/>
                  <a:gd name="T26" fmla="*/ 78 w 176"/>
                  <a:gd name="T27" fmla="*/ 28 h 174"/>
                  <a:gd name="T28" fmla="*/ 86 w 176"/>
                  <a:gd name="T29" fmla="*/ 28 h 174"/>
                  <a:gd name="T30" fmla="*/ 99 w 176"/>
                  <a:gd name="T31" fmla="*/ 44 h 174"/>
                  <a:gd name="T32" fmla="*/ 113 w 176"/>
                  <a:gd name="T33" fmla="*/ 50 h 174"/>
                  <a:gd name="T34" fmla="*/ 128 w 176"/>
                  <a:gd name="T35" fmla="*/ 50 h 174"/>
                  <a:gd name="T36" fmla="*/ 151 w 176"/>
                  <a:gd name="T37" fmla="*/ 34 h 174"/>
                  <a:gd name="T38" fmla="*/ 157 w 176"/>
                  <a:gd name="T39" fmla="*/ 32 h 174"/>
                  <a:gd name="T40" fmla="*/ 161 w 176"/>
                  <a:gd name="T41" fmla="*/ 36 h 174"/>
                  <a:gd name="T42" fmla="*/ 172 w 176"/>
                  <a:gd name="T43" fmla="*/ 15 h 174"/>
                  <a:gd name="T44" fmla="*/ 176 w 176"/>
                  <a:gd name="T45" fmla="*/ 75 h 174"/>
                  <a:gd name="T46" fmla="*/ 176 w 176"/>
                  <a:gd name="T47" fmla="*/ 100 h 174"/>
                  <a:gd name="T48" fmla="*/ 169 w 176"/>
                  <a:gd name="T49" fmla="*/ 167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76" h="174">
                    <a:moveTo>
                      <a:pt x="169" y="167"/>
                    </a:moveTo>
                    <a:lnTo>
                      <a:pt x="82" y="172"/>
                    </a:lnTo>
                    <a:lnTo>
                      <a:pt x="15" y="174"/>
                    </a:lnTo>
                    <a:lnTo>
                      <a:pt x="7" y="174"/>
                    </a:lnTo>
                    <a:lnTo>
                      <a:pt x="7" y="172"/>
                    </a:lnTo>
                    <a:lnTo>
                      <a:pt x="5" y="100"/>
                    </a:lnTo>
                    <a:lnTo>
                      <a:pt x="0" y="2"/>
                    </a:lnTo>
                    <a:lnTo>
                      <a:pt x="9" y="0"/>
                    </a:lnTo>
                    <a:lnTo>
                      <a:pt x="21" y="4"/>
                    </a:lnTo>
                    <a:lnTo>
                      <a:pt x="34" y="13"/>
                    </a:lnTo>
                    <a:lnTo>
                      <a:pt x="42" y="25"/>
                    </a:lnTo>
                    <a:lnTo>
                      <a:pt x="48" y="28"/>
                    </a:lnTo>
                    <a:lnTo>
                      <a:pt x="65" y="32"/>
                    </a:lnTo>
                    <a:lnTo>
                      <a:pt x="78" y="28"/>
                    </a:lnTo>
                    <a:lnTo>
                      <a:pt x="86" y="28"/>
                    </a:lnTo>
                    <a:lnTo>
                      <a:pt x="99" y="44"/>
                    </a:lnTo>
                    <a:lnTo>
                      <a:pt x="113" y="50"/>
                    </a:lnTo>
                    <a:lnTo>
                      <a:pt x="128" y="50"/>
                    </a:lnTo>
                    <a:lnTo>
                      <a:pt x="151" y="34"/>
                    </a:lnTo>
                    <a:lnTo>
                      <a:pt x="157" y="32"/>
                    </a:lnTo>
                    <a:lnTo>
                      <a:pt x="161" y="36"/>
                    </a:lnTo>
                    <a:lnTo>
                      <a:pt x="172" y="15"/>
                    </a:lnTo>
                    <a:lnTo>
                      <a:pt x="176" y="75"/>
                    </a:lnTo>
                    <a:lnTo>
                      <a:pt x="176" y="100"/>
                    </a:lnTo>
                    <a:lnTo>
                      <a:pt x="169"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1" name="Freeform 1915"/>
              <p:cNvSpPr>
                <a:spLocks/>
              </p:cNvSpPr>
              <p:nvPr/>
            </p:nvSpPr>
            <p:spPr bwMode="auto">
              <a:xfrm>
                <a:off x="12431" y="12949"/>
                <a:ext cx="127" cy="161"/>
              </a:xfrm>
              <a:custGeom>
                <a:avLst/>
                <a:gdLst>
                  <a:gd name="T0" fmla="*/ 123 w 127"/>
                  <a:gd name="T1" fmla="*/ 161 h 161"/>
                  <a:gd name="T2" fmla="*/ 6 w 127"/>
                  <a:gd name="T3" fmla="*/ 155 h 161"/>
                  <a:gd name="T4" fmla="*/ 0 w 127"/>
                  <a:gd name="T5" fmla="*/ 153 h 161"/>
                  <a:gd name="T6" fmla="*/ 8 w 127"/>
                  <a:gd name="T7" fmla="*/ 0 h 161"/>
                  <a:gd name="T8" fmla="*/ 90 w 127"/>
                  <a:gd name="T9" fmla="*/ 4 h 161"/>
                  <a:gd name="T10" fmla="*/ 127 w 127"/>
                  <a:gd name="T11" fmla="*/ 6 h 161"/>
                  <a:gd name="T12" fmla="*/ 123 w 127"/>
                  <a:gd name="T13" fmla="*/ 161 h 161"/>
                </a:gdLst>
                <a:ahLst/>
                <a:cxnLst>
                  <a:cxn ang="0">
                    <a:pos x="T0" y="T1"/>
                  </a:cxn>
                  <a:cxn ang="0">
                    <a:pos x="T2" y="T3"/>
                  </a:cxn>
                  <a:cxn ang="0">
                    <a:pos x="T4" y="T5"/>
                  </a:cxn>
                  <a:cxn ang="0">
                    <a:pos x="T6" y="T7"/>
                  </a:cxn>
                  <a:cxn ang="0">
                    <a:pos x="T8" y="T9"/>
                  </a:cxn>
                  <a:cxn ang="0">
                    <a:pos x="T10" y="T11"/>
                  </a:cxn>
                  <a:cxn ang="0">
                    <a:pos x="T12" y="T13"/>
                  </a:cxn>
                </a:cxnLst>
                <a:rect l="0" t="0" r="r" b="b"/>
                <a:pathLst>
                  <a:path w="127" h="161">
                    <a:moveTo>
                      <a:pt x="123" y="161"/>
                    </a:moveTo>
                    <a:lnTo>
                      <a:pt x="6" y="155"/>
                    </a:lnTo>
                    <a:lnTo>
                      <a:pt x="0" y="153"/>
                    </a:lnTo>
                    <a:lnTo>
                      <a:pt x="8" y="0"/>
                    </a:lnTo>
                    <a:lnTo>
                      <a:pt x="90" y="4"/>
                    </a:lnTo>
                    <a:lnTo>
                      <a:pt x="127" y="6"/>
                    </a:lnTo>
                    <a:lnTo>
                      <a:pt x="123"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2" name="Freeform 1916"/>
              <p:cNvSpPr>
                <a:spLocks/>
              </p:cNvSpPr>
              <p:nvPr/>
            </p:nvSpPr>
            <p:spPr bwMode="auto">
              <a:xfrm>
                <a:off x="14628" y="12974"/>
                <a:ext cx="123" cy="180"/>
              </a:xfrm>
              <a:custGeom>
                <a:avLst/>
                <a:gdLst>
                  <a:gd name="T0" fmla="*/ 0 w 123"/>
                  <a:gd name="T1" fmla="*/ 151 h 180"/>
                  <a:gd name="T2" fmla="*/ 0 w 123"/>
                  <a:gd name="T3" fmla="*/ 57 h 180"/>
                  <a:gd name="T4" fmla="*/ 0 w 123"/>
                  <a:gd name="T5" fmla="*/ 0 h 180"/>
                  <a:gd name="T6" fmla="*/ 59 w 123"/>
                  <a:gd name="T7" fmla="*/ 0 h 180"/>
                  <a:gd name="T8" fmla="*/ 61 w 123"/>
                  <a:gd name="T9" fmla="*/ 32 h 180"/>
                  <a:gd name="T10" fmla="*/ 123 w 123"/>
                  <a:gd name="T11" fmla="*/ 90 h 180"/>
                  <a:gd name="T12" fmla="*/ 119 w 123"/>
                  <a:gd name="T13" fmla="*/ 119 h 180"/>
                  <a:gd name="T14" fmla="*/ 105 w 123"/>
                  <a:gd name="T15" fmla="*/ 121 h 180"/>
                  <a:gd name="T16" fmla="*/ 103 w 123"/>
                  <a:gd name="T17" fmla="*/ 163 h 180"/>
                  <a:gd name="T18" fmla="*/ 92 w 123"/>
                  <a:gd name="T19" fmla="*/ 165 h 180"/>
                  <a:gd name="T20" fmla="*/ 88 w 123"/>
                  <a:gd name="T21" fmla="*/ 175 h 180"/>
                  <a:gd name="T22" fmla="*/ 34 w 123"/>
                  <a:gd name="T23" fmla="*/ 176 h 180"/>
                  <a:gd name="T24" fmla="*/ 40 w 123"/>
                  <a:gd name="T25" fmla="*/ 167 h 180"/>
                  <a:gd name="T26" fmla="*/ 40 w 123"/>
                  <a:gd name="T27" fmla="*/ 163 h 180"/>
                  <a:gd name="T28" fmla="*/ 36 w 123"/>
                  <a:gd name="T29" fmla="*/ 163 h 180"/>
                  <a:gd name="T30" fmla="*/ 30 w 123"/>
                  <a:gd name="T31" fmla="*/ 165 h 180"/>
                  <a:gd name="T32" fmla="*/ 25 w 123"/>
                  <a:gd name="T33" fmla="*/ 176 h 180"/>
                  <a:gd name="T34" fmla="*/ 21 w 123"/>
                  <a:gd name="T35" fmla="*/ 180 h 180"/>
                  <a:gd name="T36" fmla="*/ 17 w 123"/>
                  <a:gd name="T37" fmla="*/ 176 h 180"/>
                  <a:gd name="T38" fmla="*/ 17 w 123"/>
                  <a:gd name="T39" fmla="*/ 173 h 180"/>
                  <a:gd name="T40" fmla="*/ 23 w 123"/>
                  <a:gd name="T41" fmla="*/ 167 h 180"/>
                  <a:gd name="T42" fmla="*/ 17 w 123"/>
                  <a:gd name="T43" fmla="*/ 157 h 180"/>
                  <a:gd name="T44" fmla="*/ 7 w 123"/>
                  <a:gd name="T45" fmla="*/ 151 h 180"/>
                  <a:gd name="T46" fmla="*/ 0 w 123"/>
                  <a:gd name="T47" fmla="*/ 15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 h="180">
                    <a:moveTo>
                      <a:pt x="0" y="151"/>
                    </a:moveTo>
                    <a:lnTo>
                      <a:pt x="0" y="57"/>
                    </a:lnTo>
                    <a:lnTo>
                      <a:pt x="0" y="0"/>
                    </a:lnTo>
                    <a:lnTo>
                      <a:pt x="59" y="0"/>
                    </a:lnTo>
                    <a:lnTo>
                      <a:pt x="61" y="32"/>
                    </a:lnTo>
                    <a:lnTo>
                      <a:pt x="123" y="90"/>
                    </a:lnTo>
                    <a:lnTo>
                      <a:pt x="119" y="119"/>
                    </a:lnTo>
                    <a:lnTo>
                      <a:pt x="105" y="121"/>
                    </a:lnTo>
                    <a:lnTo>
                      <a:pt x="103" y="163"/>
                    </a:lnTo>
                    <a:lnTo>
                      <a:pt x="92" y="165"/>
                    </a:lnTo>
                    <a:lnTo>
                      <a:pt x="88" y="175"/>
                    </a:lnTo>
                    <a:lnTo>
                      <a:pt x="34" y="176"/>
                    </a:lnTo>
                    <a:lnTo>
                      <a:pt x="40" y="167"/>
                    </a:lnTo>
                    <a:lnTo>
                      <a:pt x="40" y="163"/>
                    </a:lnTo>
                    <a:lnTo>
                      <a:pt x="36" y="163"/>
                    </a:lnTo>
                    <a:lnTo>
                      <a:pt x="30" y="165"/>
                    </a:lnTo>
                    <a:lnTo>
                      <a:pt x="25" y="176"/>
                    </a:lnTo>
                    <a:lnTo>
                      <a:pt x="21" y="180"/>
                    </a:lnTo>
                    <a:lnTo>
                      <a:pt x="17" y="176"/>
                    </a:lnTo>
                    <a:lnTo>
                      <a:pt x="17" y="173"/>
                    </a:lnTo>
                    <a:lnTo>
                      <a:pt x="23" y="167"/>
                    </a:lnTo>
                    <a:lnTo>
                      <a:pt x="17" y="157"/>
                    </a:lnTo>
                    <a:lnTo>
                      <a:pt x="7" y="151"/>
                    </a:lnTo>
                    <a:lnTo>
                      <a:pt x="0"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3" name="Freeform 1917"/>
              <p:cNvSpPr>
                <a:spLocks/>
              </p:cNvSpPr>
              <p:nvPr/>
            </p:nvSpPr>
            <p:spPr bwMode="auto">
              <a:xfrm>
                <a:off x="12310" y="12943"/>
                <a:ext cx="129" cy="159"/>
              </a:xfrm>
              <a:custGeom>
                <a:avLst/>
                <a:gdLst>
                  <a:gd name="T0" fmla="*/ 121 w 129"/>
                  <a:gd name="T1" fmla="*/ 159 h 159"/>
                  <a:gd name="T2" fmla="*/ 6 w 129"/>
                  <a:gd name="T3" fmla="*/ 154 h 159"/>
                  <a:gd name="T4" fmla="*/ 0 w 129"/>
                  <a:gd name="T5" fmla="*/ 154 h 159"/>
                  <a:gd name="T6" fmla="*/ 10 w 129"/>
                  <a:gd name="T7" fmla="*/ 0 h 159"/>
                  <a:gd name="T8" fmla="*/ 33 w 129"/>
                  <a:gd name="T9" fmla="*/ 0 h 159"/>
                  <a:gd name="T10" fmla="*/ 129 w 129"/>
                  <a:gd name="T11" fmla="*/ 6 h 159"/>
                  <a:gd name="T12" fmla="*/ 121 w 12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29" h="159">
                    <a:moveTo>
                      <a:pt x="121" y="159"/>
                    </a:moveTo>
                    <a:lnTo>
                      <a:pt x="6" y="154"/>
                    </a:lnTo>
                    <a:lnTo>
                      <a:pt x="0" y="154"/>
                    </a:lnTo>
                    <a:lnTo>
                      <a:pt x="10" y="0"/>
                    </a:lnTo>
                    <a:lnTo>
                      <a:pt x="33" y="0"/>
                    </a:lnTo>
                    <a:lnTo>
                      <a:pt x="129" y="6"/>
                    </a:lnTo>
                    <a:lnTo>
                      <a:pt x="121"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4" name="Freeform 1918"/>
              <p:cNvSpPr>
                <a:spLocks/>
              </p:cNvSpPr>
              <p:nvPr/>
            </p:nvSpPr>
            <p:spPr bwMode="auto">
              <a:xfrm>
                <a:off x="12554" y="12955"/>
                <a:ext cx="123" cy="163"/>
              </a:xfrm>
              <a:custGeom>
                <a:avLst/>
                <a:gdLst>
                  <a:gd name="T0" fmla="*/ 117 w 123"/>
                  <a:gd name="T1" fmla="*/ 163 h 163"/>
                  <a:gd name="T2" fmla="*/ 0 w 123"/>
                  <a:gd name="T3" fmla="*/ 155 h 163"/>
                  <a:gd name="T4" fmla="*/ 4 w 123"/>
                  <a:gd name="T5" fmla="*/ 0 h 163"/>
                  <a:gd name="T6" fmla="*/ 123 w 123"/>
                  <a:gd name="T7" fmla="*/ 5 h 163"/>
                  <a:gd name="T8" fmla="*/ 117 w 123"/>
                  <a:gd name="T9" fmla="*/ 163 h 163"/>
                </a:gdLst>
                <a:ahLst/>
                <a:cxnLst>
                  <a:cxn ang="0">
                    <a:pos x="T0" y="T1"/>
                  </a:cxn>
                  <a:cxn ang="0">
                    <a:pos x="T2" y="T3"/>
                  </a:cxn>
                  <a:cxn ang="0">
                    <a:pos x="T4" y="T5"/>
                  </a:cxn>
                  <a:cxn ang="0">
                    <a:pos x="T6" y="T7"/>
                  </a:cxn>
                  <a:cxn ang="0">
                    <a:pos x="T8" y="T9"/>
                  </a:cxn>
                </a:cxnLst>
                <a:rect l="0" t="0" r="r" b="b"/>
                <a:pathLst>
                  <a:path w="123" h="163">
                    <a:moveTo>
                      <a:pt x="117" y="163"/>
                    </a:moveTo>
                    <a:lnTo>
                      <a:pt x="0" y="155"/>
                    </a:lnTo>
                    <a:lnTo>
                      <a:pt x="4" y="0"/>
                    </a:lnTo>
                    <a:lnTo>
                      <a:pt x="123" y="5"/>
                    </a:lnTo>
                    <a:lnTo>
                      <a:pt x="117"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5" name="Freeform 1919"/>
              <p:cNvSpPr>
                <a:spLocks/>
              </p:cNvSpPr>
              <p:nvPr/>
            </p:nvSpPr>
            <p:spPr bwMode="auto">
              <a:xfrm>
                <a:off x="12671" y="12960"/>
                <a:ext cx="187" cy="164"/>
              </a:xfrm>
              <a:custGeom>
                <a:avLst/>
                <a:gdLst>
                  <a:gd name="T0" fmla="*/ 0 w 187"/>
                  <a:gd name="T1" fmla="*/ 158 h 164"/>
                  <a:gd name="T2" fmla="*/ 6 w 187"/>
                  <a:gd name="T3" fmla="*/ 0 h 164"/>
                  <a:gd name="T4" fmla="*/ 31 w 187"/>
                  <a:gd name="T5" fmla="*/ 2 h 164"/>
                  <a:gd name="T6" fmla="*/ 183 w 187"/>
                  <a:gd name="T7" fmla="*/ 8 h 164"/>
                  <a:gd name="T8" fmla="*/ 187 w 187"/>
                  <a:gd name="T9" fmla="*/ 10 h 164"/>
                  <a:gd name="T10" fmla="*/ 181 w 187"/>
                  <a:gd name="T11" fmla="*/ 133 h 164"/>
                  <a:gd name="T12" fmla="*/ 181 w 187"/>
                  <a:gd name="T13" fmla="*/ 164 h 164"/>
                  <a:gd name="T14" fmla="*/ 6 w 187"/>
                  <a:gd name="T15" fmla="*/ 158 h 164"/>
                  <a:gd name="T16" fmla="*/ 0 w 187"/>
                  <a:gd name="T17" fmla="*/ 158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164">
                    <a:moveTo>
                      <a:pt x="0" y="158"/>
                    </a:moveTo>
                    <a:lnTo>
                      <a:pt x="6" y="0"/>
                    </a:lnTo>
                    <a:lnTo>
                      <a:pt x="31" y="2"/>
                    </a:lnTo>
                    <a:lnTo>
                      <a:pt x="183" y="8"/>
                    </a:lnTo>
                    <a:lnTo>
                      <a:pt x="187" y="10"/>
                    </a:lnTo>
                    <a:lnTo>
                      <a:pt x="181" y="133"/>
                    </a:lnTo>
                    <a:lnTo>
                      <a:pt x="181" y="164"/>
                    </a:lnTo>
                    <a:lnTo>
                      <a:pt x="6" y="158"/>
                    </a:lnTo>
                    <a:lnTo>
                      <a:pt x="0"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6" name="Freeform 1920"/>
              <p:cNvSpPr>
                <a:spLocks/>
              </p:cNvSpPr>
              <p:nvPr/>
            </p:nvSpPr>
            <p:spPr bwMode="auto">
              <a:xfrm>
                <a:off x="12178" y="12935"/>
                <a:ext cx="142" cy="162"/>
              </a:xfrm>
              <a:custGeom>
                <a:avLst/>
                <a:gdLst>
                  <a:gd name="T0" fmla="*/ 132 w 142"/>
                  <a:gd name="T1" fmla="*/ 162 h 162"/>
                  <a:gd name="T2" fmla="*/ 0 w 142"/>
                  <a:gd name="T3" fmla="*/ 154 h 162"/>
                  <a:gd name="T4" fmla="*/ 2 w 142"/>
                  <a:gd name="T5" fmla="*/ 150 h 162"/>
                  <a:gd name="T6" fmla="*/ 7 w 142"/>
                  <a:gd name="T7" fmla="*/ 27 h 162"/>
                  <a:gd name="T8" fmla="*/ 9 w 142"/>
                  <a:gd name="T9" fmla="*/ 0 h 162"/>
                  <a:gd name="T10" fmla="*/ 142 w 142"/>
                  <a:gd name="T11" fmla="*/ 8 h 162"/>
                  <a:gd name="T12" fmla="*/ 132 w 142"/>
                  <a:gd name="T13" fmla="*/ 162 h 162"/>
                </a:gdLst>
                <a:ahLst/>
                <a:cxnLst>
                  <a:cxn ang="0">
                    <a:pos x="T0" y="T1"/>
                  </a:cxn>
                  <a:cxn ang="0">
                    <a:pos x="T2" y="T3"/>
                  </a:cxn>
                  <a:cxn ang="0">
                    <a:pos x="T4" y="T5"/>
                  </a:cxn>
                  <a:cxn ang="0">
                    <a:pos x="T6" y="T7"/>
                  </a:cxn>
                  <a:cxn ang="0">
                    <a:pos x="T8" y="T9"/>
                  </a:cxn>
                  <a:cxn ang="0">
                    <a:pos x="T10" y="T11"/>
                  </a:cxn>
                  <a:cxn ang="0">
                    <a:pos x="T12" y="T13"/>
                  </a:cxn>
                </a:cxnLst>
                <a:rect l="0" t="0" r="r" b="b"/>
                <a:pathLst>
                  <a:path w="142" h="162">
                    <a:moveTo>
                      <a:pt x="132" y="162"/>
                    </a:moveTo>
                    <a:lnTo>
                      <a:pt x="0" y="154"/>
                    </a:lnTo>
                    <a:lnTo>
                      <a:pt x="2" y="150"/>
                    </a:lnTo>
                    <a:lnTo>
                      <a:pt x="7" y="27"/>
                    </a:lnTo>
                    <a:lnTo>
                      <a:pt x="9" y="0"/>
                    </a:lnTo>
                    <a:lnTo>
                      <a:pt x="142" y="8"/>
                    </a:lnTo>
                    <a:lnTo>
                      <a:pt x="132" y="1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7" name="Freeform 1921"/>
              <p:cNvSpPr>
                <a:spLocks/>
              </p:cNvSpPr>
              <p:nvPr/>
            </p:nvSpPr>
            <p:spPr bwMode="auto">
              <a:xfrm>
                <a:off x="11103" y="12845"/>
                <a:ext cx="303" cy="181"/>
              </a:xfrm>
              <a:custGeom>
                <a:avLst/>
                <a:gdLst>
                  <a:gd name="T0" fmla="*/ 259 w 303"/>
                  <a:gd name="T1" fmla="*/ 179 h 181"/>
                  <a:gd name="T2" fmla="*/ 61 w 303"/>
                  <a:gd name="T3" fmla="*/ 161 h 181"/>
                  <a:gd name="T4" fmla="*/ 44 w 303"/>
                  <a:gd name="T5" fmla="*/ 142 h 181"/>
                  <a:gd name="T6" fmla="*/ 30 w 303"/>
                  <a:gd name="T7" fmla="*/ 119 h 181"/>
                  <a:gd name="T8" fmla="*/ 17 w 303"/>
                  <a:gd name="T9" fmla="*/ 108 h 181"/>
                  <a:gd name="T10" fmla="*/ 0 w 303"/>
                  <a:gd name="T11" fmla="*/ 83 h 181"/>
                  <a:gd name="T12" fmla="*/ 25 w 303"/>
                  <a:gd name="T13" fmla="*/ 67 h 181"/>
                  <a:gd name="T14" fmla="*/ 44 w 303"/>
                  <a:gd name="T15" fmla="*/ 42 h 181"/>
                  <a:gd name="T16" fmla="*/ 44 w 303"/>
                  <a:gd name="T17" fmla="*/ 31 h 181"/>
                  <a:gd name="T18" fmla="*/ 40 w 303"/>
                  <a:gd name="T19" fmla="*/ 17 h 181"/>
                  <a:gd name="T20" fmla="*/ 40 w 303"/>
                  <a:gd name="T21" fmla="*/ 10 h 181"/>
                  <a:gd name="T22" fmla="*/ 30 w 303"/>
                  <a:gd name="T23" fmla="*/ 0 h 181"/>
                  <a:gd name="T24" fmla="*/ 199 w 303"/>
                  <a:gd name="T25" fmla="*/ 17 h 181"/>
                  <a:gd name="T26" fmla="*/ 222 w 303"/>
                  <a:gd name="T27" fmla="*/ 21 h 181"/>
                  <a:gd name="T28" fmla="*/ 222 w 303"/>
                  <a:gd name="T29" fmla="*/ 37 h 181"/>
                  <a:gd name="T30" fmla="*/ 303 w 303"/>
                  <a:gd name="T31" fmla="*/ 42 h 181"/>
                  <a:gd name="T32" fmla="*/ 299 w 303"/>
                  <a:gd name="T33" fmla="*/ 89 h 181"/>
                  <a:gd name="T34" fmla="*/ 290 w 303"/>
                  <a:gd name="T35" fmla="*/ 181 h 181"/>
                  <a:gd name="T36" fmla="*/ 259 w 303"/>
                  <a:gd name="T37" fmla="*/ 17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81">
                    <a:moveTo>
                      <a:pt x="259" y="179"/>
                    </a:moveTo>
                    <a:lnTo>
                      <a:pt x="61" y="161"/>
                    </a:lnTo>
                    <a:lnTo>
                      <a:pt x="44" y="142"/>
                    </a:lnTo>
                    <a:lnTo>
                      <a:pt x="30" y="119"/>
                    </a:lnTo>
                    <a:lnTo>
                      <a:pt x="17" y="108"/>
                    </a:lnTo>
                    <a:lnTo>
                      <a:pt x="0" y="83"/>
                    </a:lnTo>
                    <a:lnTo>
                      <a:pt x="25" y="67"/>
                    </a:lnTo>
                    <a:lnTo>
                      <a:pt x="44" y="42"/>
                    </a:lnTo>
                    <a:lnTo>
                      <a:pt x="44" y="31"/>
                    </a:lnTo>
                    <a:lnTo>
                      <a:pt x="40" y="17"/>
                    </a:lnTo>
                    <a:lnTo>
                      <a:pt x="40" y="10"/>
                    </a:lnTo>
                    <a:lnTo>
                      <a:pt x="30" y="0"/>
                    </a:lnTo>
                    <a:lnTo>
                      <a:pt x="199" y="17"/>
                    </a:lnTo>
                    <a:lnTo>
                      <a:pt x="222" y="21"/>
                    </a:lnTo>
                    <a:lnTo>
                      <a:pt x="222" y="37"/>
                    </a:lnTo>
                    <a:lnTo>
                      <a:pt x="303" y="42"/>
                    </a:lnTo>
                    <a:lnTo>
                      <a:pt x="299" y="89"/>
                    </a:lnTo>
                    <a:lnTo>
                      <a:pt x="290" y="181"/>
                    </a:lnTo>
                    <a:lnTo>
                      <a:pt x="259" y="1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8" name="Freeform 1922"/>
              <p:cNvSpPr>
                <a:spLocks/>
              </p:cNvSpPr>
              <p:nvPr/>
            </p:nvSpPr>
            <p:spPr bwMode="auto">
              <a:xfrm>
                <a:off x="12852" y="12970"/>
                <a:ext cx="155" cy="127"/>
              </a:xfrm>
              <a:custGeom>
                <a:avLst/>
                <a:gdLst>
                  <a:gd name="T0" fmla="*/ 0 w 155"/>
                  <a:gd name="T1" fmla="*/ 123 h 127"/>
                  <a:gd name="T2" fmla="*/ 6 w 155"/>
                  <a:gd name="T3" fmla="*/ 0 h 127"/>
                  <a:gd name="T4" fmla="*/ 153 w 155"/>
                  <a:gd name="T5" fmla="*/ 4 h 127"/>
                  <a:gd name="T6" fmla="*/ 155 w 155"/>
                  <a:gd name="T7" fmla="*/ 4 h 127"/>
                  <a:gd name="T8" fmla="*/ 151 w 155"/>
                  <a:gd name="T9" fmla="*/ 127 h 127"/>
                  <a:gd name="T10" fmla="*/ 0 w 155"/>
                  <a:gd name="T11" fmla="*/ 123 h 127"/>
                </a:gdLst>
                <a:ahLst/>
                <a:cxnLst>
                  <a:cxn ang="0">
                    <a:pos x="T0" y="T1"/>
                  </a:cxn>
                  <a:cxn ang="0">
                    <a:pos x="T2" y="T3"/>
                  </a:cxn>
                  <a:cxn ang="0">
                    <a:pos x="T4" y="T5"/>
                  </a:cxn>
                  <a:cxn ang="0">
                    <a:pos x="T6" y="T7"/>
                  </a:cxn>
                  <a:cxn ang="0">
                    <a:pos x="T8" y="T9"/>
                  </a:cxn>
                  <a:cxn ang="0">
                    <a:pos x="T10" y="T11"/>
                  </a:cxn>
                </a:cxnLst>
                <a:rect l="0" t="0" r="r" b="b"/>
                <a:pathLst>
                  <a:path w="155" h="127">
                    <a:moveTo>
                      <a:pt x="0" y="123"/>
                    </a:moveTo>
                    <a:lnTo>
                      <a:pt x="6" y="0"/>
                    </a:lnTo>
                    <a:lnTo>
                      <a:pt x="153" y="4"/>
                    </a:lnTo>
                    <a:lnTo>
                      <a:pt x="155" y="4"/>
                    </a:lnTo>
                    <a:lnTo>
                      <a:pt x="151" y="127"/>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9" name="Freeform 1923"/>
              <p:cNvSpPr>
                <a:spLocks/>
              </p:cNvSpPr>
              <p:nvPr/>
            </p:nvSpPr>
            <p:spPr bwMode="auto">
              <a:xfrm>
                <a:off x="13003" y="12974"/>
                <a:ext cx="154" cy="159"/>
              </a:xfrm>
              <a:custGeom>
                <a:avLst/>
                <a:gdLst>
                  <a:gd name="T0" fmla="*/ 0 w 154"/>
                  <a:gd name="T1" fmla="*/ 123 h 159"/>
                  <a:gd name="T2" fmla="*/ 4 w 154"/>
                  <a:gd name="T3" fmla="*/ 0 h 159"/>
                  <a:gd name="T4" fmla="*/ 152 w 154"/>
                  <a:gd name="T5" fmla="*/ 6 h 159"/>
                  <a:gd name="T6" fmla="*/ 154 w 154"/>
                  <a:gd name="T7" fmla="*/ 6 h 159"/>
                  <a:gd name="T8" fmla="*/ 152 w 154"/>
                  <a:gd name="T9" fmla="*/ 67 h 159"/>
                  <a:gd name="T10" fmla="*/ 148 w 154"/>
                  <a:gd name="T11" fmla="*/ 159 h 159"/>
                  <a:gd name="T12" fmla="*/ 31 w 154"/>
                  <a:gd name="T13" fmla="*/ 155 h 159"/>
                  <a:gd name="T14" fmla="*/ 0 w 154"/>
                  <a:gd name="T15" fmla="*/ 155 h 159"/>
                  <a:gd name="T16" fmla="*/ 0 w 154"/>
                  <a:gd name="T17" fmla="*/ 12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59">
                    <a:moveTo>
                      <a:pt x="0" y="123"/>
                    </a:moveTo>
                    <a:lnTo>
                      <a:pt x="4" y="0"/>
                    </a:lnTo>
                    <a:lnTo>
                      <a:pt x="152" y="6"/>
                    </a:lnTo>
                    <a:lnTo>
                      <a:pt x="154" y="6"/>
                    </a:lnTo>
                    <a:lnTo>
                      <a:pt x="152" y="67"/>
                    </a:lnTo>
                    <a:lnTo>
                      <a:pt x="148" y="159"/>
                    </a:lnTo>
                    <a:lnTo>
                      <a:pt x="31" y="155"/>
                    </a:lnTo>
                    <a:lnTo>
                      <a:pt x="0" y="155"/>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0" name="Freeform 1924"/>
              <p:cNvSpPr>
                <a:spLocks/>
              </p:cNvSpPr>
              <p:nvPr/>
            </p:nvSpPr>
            <p:spPr bwMode="auto">
              <a:xfrm>
                <a:off x="16356" y="12855"/>
                <a:ext cx="113" cy="115"/>
              </a:xfrm>
              <a:custGeom>
                <a:avLst/>
                <a:gdLst>
                  <a:gd name="T0" fmla="*/ 9 w 113"/>
                  <a:gd name="T1" fmla="*/ 115 h 115"/>
                  <a:gd name="T2" fmla="*/ 4 w 113"/>
                  <a:gd name="T3" fmla="*/ 67 h 115"/>
                  <a:gd name="T4" fmla="*/ 0 w 113"/>
                  <a:gd name="T5" fmla="*/ 11 h 115"/>
                  <a:gd name="T6" fmla="*/ 100 w 113"/>
                  <a:gd name="T7" fmla="*/ 0 h 115"/>
                  <a:gd name="T8" fmla="*/ 111 w 113"/>
                  <a:gd name="T9" fmla="*/ 96 h 115"/>
                  <a:gd name="T10" fmla="*/ 113 w 113"/>
                  <a:gd name="T11" fmla="*/ 103 h 115"/>
                  <a:gd name="T12" fmla="*/ 9 w 113"/>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113" h="115">
                    <a:moveTo>
                      <a:pt x="9" y="115"/>
                    </a:moveTo>
                    <a:lnTo>
                      <a:pt x="4" y="67"/>
                    </a:lnTo>
                    <a:lnTo>
                      <a:pt x="0" y="11"/>
                    </a:lnTo>
                    <a:lnTo>
                      <a:pt x="100" y="0"/>
                    </a:lnTo>
                    <a:lnTo>
                      <a:pt x="111" y="96"/>
                    </a:lnTo>
                    <a:lnTo>
                      <a:pt x="113" y="103"/>
                    </a:lnTo>
                    <a:lnTo>
                      <a:pt x="9"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1" name="Freeform 1925"/>
              <p:cNvSpPr>
                <a:spLocks/>
              </p:cNvSpPr>
              <p:nvPr/>
            </p:nvSpPr>
            <p:spPr bwMode="auto">
              <a:xfrm>
                <a:off x="10271" y="12776"/>
                <a:ext cx="442" cy="196"/>
              </a:xfrm>
              <a:custGeom>
                <a:avLst/>
                <a:gdLst>
                  <a:gd name="T0" fmla="*/ 294 w 442"/>
                  <a:gd name="T1" fmla="*/ 196 h 196"/>
                  <a:gd name="T2" fmla="*/ 0 w 442"/>
                  <a:gd name="T3" fmla="*/ 158 h 196"/>
                  <a:gd name="T4" fmla="*/ 0 w 442"/>
                  <a:gd name="T5" fmla="*/ 125 h 196"/>
                  <a:gd name="T6" fmla="*/ 14 w 442"/>
                  <a:gd name="T7" fmla="*/ 37 h 196"/>
                  <a:gd name="T8" fmla="*/ 196 w 442"/>
                  <a:gd name="T9" fmla="*/ 60 h 196"/>
                  <a:gd name="T10" fmla="*/ 206 w 442"/>
                  <a:gd name="T11" fmla="*/ 0 h 196"/>
                  <a:gd name="T12" fmla="*/ 442 w 442"/>
                  <a:gd name="T13" fmla="*/ 33 h 196"/>
                  <a:gd name="T14" fmla="*/ 426 w 442"/>
                  <a:gd name="T15" fmla="*/ 159 h 196"/>
                  <a:gd name="T16" fmla="*/ 388 w 442"/>
                  <a:gd name="T17" fmla="*/ 154 h 196"/>
                  <a:gd name="T18" fmla="*/ 390 w 442"/>
                  <a:gd name="T19" fmla="*/ 144 h 196"/>
                  <a:gd name="T20" fmla="*/ 258 w 442"/>
                  <a:gd name="T21" fmla="*/ 125 h 196"/>
                  <a:gd name="T22" fmla="*/ 258 w 442"/>
                  <a:gd name="T23" fmla="*/ 133 h 196"/>
                  <a:gd name="T24" fmla="*/ 261 w 442"/>
                  <a:gd name="T25" fmla="*/ 134 h 196"/>
                  <a:gd name="T26" fmla="*/ 261 w 442"/>
                  <a:gd name="T27" fmla="*/ 142 h 196"/>
                  <a:gd name="T28" fmla="*/ 265 w 442"/>
                  <a:gd name="T29" fmla="*/ 144 h 196"/>
                  <a:gd name="T30" fmla="*/ 265 w 442"/>
                  <a:gd name="T31" fmla="*/ 154 h 196"/>
                  <a:gd name="T32" fmla="*/ 284 w 442"/>
                  <a:gd name="T33" fmla="*/ 158 h 196"/>
                  <a:gd name="T34" fmla="*/ 284 w 442"/>
                  <a:gd name="T35" fmla="*/ 161 h 196"/>
                  <a:gd name="T36" fmla="*/ 292 w 442"/>
                  <a:gd name="T37" fmla="*/ 163 h 196"/>
                  <a:gd name="T38" fmla="*/ 292 w 442"/>
                  <a:gd name="T39" fmla="*/ 165 h 196"/>
                  <a:gd name="T40" fmla="*/ 304 w 442"/>
                  <a:gd name="T41" fmla="*/ 175 h 196"/>
                  <a:gd name="T42" fmla="*/ 302 w 442"/>
                  <a:gd name="T43" fmla="*/ 190 h 196"/>
                  <a:gd name="T44" fmla="*/ 298 w 442"/>
                  <a:gd name="T45" fmla="*/ 196 h 196"/>
                  <a:gd name="T46" fmla="*/ 294 w 442"/>
                  <a:gd name="T4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2" h="196">
                    <a:moveTo>
                      <a:pt x="294" y="196"/>
                    </a:moveTo>
                    <a:lnTo>
                      <a:pt x="0" y="158"/>
                    </a:lnTo>
                    <a:lnTo>
                      <a:pt x="0" y="125"/>
                    </a:lnTo>
                    <a:lnTo>
                      <a:pt x="14" y="37"/>
                    </a:lnTo>
                    <a:lnTo>
                      <a:pt x="196" y="60"/>
                    </a:lnTo>
                    <a:lnTo>
                      <a:pt x="206" y="0"/>
                    </a:lnTo>
                    <a:lnTo>
                      <a:pt x="442" y="33"/>
                    </a:lnTo>
                    <a:lnTo>
                      <a:pt x="426" y="159"/>
                    </a:lnTo>
                    <a:lnTo>
                      <a:pt x="388" y="154"/>
                    </a:lnTo>
                    <a:lnTo>
                      <a:pt x="390" y="144"/>
                    </a:lnTo>
                    <a:lnTo>
                      <a:pt x="258" y="125"/>
                    </a:lnTo>
                    <a:lnTo>
                      <a:pt x="258" y="133"/>
                    </a:lnTo>
                    <a:lnTo>
                      <a:pt x="261" y="134"/>
                    </a:lnTo>
                    <a:lnTo>
                      <a:pt x="261" y="142"/>
                    </a:lnTo>
                    <a:lnTo>
                      <a:pt x="265" y="144"/>
                    </a:lnTo>
                    <a:lnTo>
                      <a:pt x="265" y="154"/>
                    </a:lnTo>
                    <a:lnTo>
                      <a:pt x="284" y="158"/>
                    </a:lnTo>
                    <a:lnTo>
                      <a:pt x="284" y="161"/>
                    </a:lnTo>
                    <a:lnTo>
                      <a:pt x="292" y="163"/>
                    </a:lnTo>
                    <a:lnTo>
                      <a:pt x="292" y="165"/>
                    </a:lnTo>
                    <a:lnTo>
                      <a:pt x="304" y="175"/>
                    </a:lnTo>
                    <a:lnTo>
                      <a:pt x="302" y="190"/>
                    </a:lnTo>
                    <a:lnTo>
                      <a:pt x="298" y="196"/>
                    </a:lnTo>
                    <a:lnTo>
                      <a:pt x="294"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2" name="Freeform 1926"/>
              <p:cNvSpPr>
                <a:spLocks/>
              </p:cNvSpPr>
              <p:nvPr/>
            </p:nvSpPr>
            <p:spPr bwMode="auto">
              <a:xfrm>
                <a:off x="15390" y="12943"/>
                <a:ext cx="157" cy="156"/>
              </a:xfrm>
              <a:custGeom>
                <a:avLst/>
                <a:gdLst>
                  <a:gd name="T0" fmla="*/ 106 w 157"/>
                  <a:gd name="T1" fmla="*/ 156 h 156"/>
                  <a:gd name="T2" fmla="*/ 98 w 157"/>
                  <a:gd name="T3" fmla="*/ 138 h 156"/>
                  <a:gd name="T4" fmla="*/ 100 w 157"/>
                  <a:gd name="T5" fmla="*/ 134 h 156"/>
                  <a:gd name="T6" fmla="*/ 102 w 157"/>
                  <a:gd name="T7" fmla="*/ 136 h 156"/>
                  <a:gd name="T8" fmla="*/ 100 w 157"/>
                  <a:gd name="T9" fmla="*/ 127 h 156"/>
                  <a:gd name="T10" fmla="*/ 69 w 157"/>
                  <a:gd name="T11" fmla="*/ 127 h 156"/>
                  <a:gd name="T12" fmla="*/ 69 w 157"/>
                  <a:gd name="T13" fmla="*/ 121 h 156"/>
                  <a:gd name="T14" fmla="*/ 36 w 157"/>
                  <a:gd name="T15" fmla="*/ 94 h 156"/>
                  <a:gd name="T16" fmla="*/ 35 w 157"/>
                  <a:gd name="T17" fmla="*/ 88 h 156"/>
                  <a:gd name="T18" fmla="*/ 0 w 157"/>
                  <a:gd name="T19" fmla="*/ 58 h 156"/>
                  <a:gd name="T20" fmla="*/ 2 w 157"/>
                  <a:gd name="T21" fmla="*/ 54 h 156"/>
                  <a:gd name="T22" fmla="*/ 6 w 157"/>
                  <a:gd name="T23" fmla="*/ 42 h 156"/>
                  <a:gd name="T24" fmla="*/ 21 w 157"/>
                  <a:gd name="T25" fmla="*/ 25 h 156"/>
                  <a:gd name="T26" fmla="*/ 19 w 157"/>
                  <a:gd name="T27" fmla="*/ 8 h 156"/>
                  <a:gd name="T28" fmla="*/ 148 w 157"/>
                  <a:gd name="T29" fmla="*/ 0 h 156"/>
                  <a:gd name="T30" fmla="*/ 154 w 157"/>
                  <a:gd name="T31" fmla="*/ 85 h 156"/>
                  <a:gd name="T32" fmla="*/ 157 w 157"/>
                  <a:gd name="T33" fmla="*/ 154 h 156"/>
                  <a:gd name="T34" fmla="*/ 106 w 157"/>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56">
                    <a:moveTo>
                      <a:pt x="106" y="156"/>
                    </a:moveTo>
                    <a:lnTo>
                      <a:pt x="98" y="138"/>
                    </a:lnTo>
                    <a:lnTo>
                      <a:pt x="100" y="134"/>
                    </a:lnTo>
                    <a:lnTo>
                      <a:pt x="102" y="136"/>
                    </a:lnTo>
                    <a:lnTo>
                      <a:pt x="100" y="127"/>
                    </a:lnTo>
                    <a:lnTo>
                      <a:pt x="69" y="127"/>
                    </a:lnTo>
                    <a:lnTo>
                      <a:pt x="69" y="121"/>
                    </a:lnTo>
                    <a:lnTo>
                      <a:pt x="36" y="94"/>
                    </a:lnTo>
                    <a:lnTo>
                      <a:pt x="35" y="88"/>
                    </a:lnTo>
                    <a:lnTo>
                      <a:pt x="0" y="58"/>
                    </a:lnTo>
                    <a:lnTo>
                      <a:pt x="2" y="54"/>
                    </a:lnTo>
                    <a:lnTo>
                      <a:pt x="6" y="42"/>
                    </a:lnTo>
                    <a:lnTo>
                      <a:pt x="21" y="25"/>
                    </a:lnTo>
                    <a:lnTo>
                      <a:pt x="19" y="8"/>
                    </a:lnTo>
                    <a:lnTo>
                      <a:pt x="148" y="0"/>
                    </a:lnTo>
                    <a:lnTo>
                      <a:pt x="154" y="85"/>
                    </a:lnTo>
                    <a:lnTo>
                      <a:pt x="157" y="154"/>
                    </a:lnTo>
                    <a:lnTo>
                      <a:pt x="106"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3" name="Freeform 1927"/>
              <p:cNvSpPr>
                <a:spLocks/>
              </p:cNvSpPr>
              <p:nvPr/>
            </p:nvSpPr>
            <p:spPr bwMode="auto">
              <a:xfrm>
                <a:off x="11786" y="12943"/>
                <a:ext cx="399" cy="142"/>
              </a:xfrm>
              <a:custGeom>
                <a:avLst/>
                <a:gdLst>
                  <a:gd name="T0" fmla="*/ 0 w 399"/>
                  <a:gd name="T1" fmla="*/ 117 h 142"/>
                  <a:gd name="T2" fmla="*/ 4 w 399"/>
                  <a:gd name="T3" fmla="*/ 29 h 142"/>
                  <a:gd name="T4" fmla="*/ 4 w 399"/>
                  <a:gd name="T5" fmla="*/ 27 h 142"/>
                  <a:gd name="T6" fmla="*/ 92 w 399"/>
                  <a:gd name="T7" fmla="*/ 33 h 142"/>
                  <a:gd name="T8" fmla="*/ 94 w 399"/>
                  <a:gd name="T9" fmla="*/ 0 h 142"/>
                  <a:gd name="T10" fmla="*/ 399 w 399"/>
                  <a:gd name="T11" fmla="*/ 19 h 142"/>
                  <a:gd name="T12" fmla="*/ 394 w 399"/>
                  <a:gd name="T13" fmla="*/ 142 h 142"/>
                  <a:gd name="T14" fmla="*/ 207 w 399"/>
                  <a:gd name="T15" fmla="*/ 131 h 142"/>
                  <a:gd name="T16" fmla="*/ 27 w 399"/>
                  <a:gd name="T17" fmla="*/ 119 h 142"/>
                  <a:gd name="T18" fmla="*/ 0 w 399"/>
                  <a:gd name="T19" fmla="*/ 11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9" h="142">
                    <a:moveTo>
                      <a:pt x="0" y="117"/>
                    </a:moveTo>
                    <a:lnTo>
                      <a:pt x="4" y="29"/>
                    </a:lnTo>
                    <a:lnTo>
                      <a:pt x="4" y="27"/>
                    </a:lnTo>
                    <a:lnTo>
                      <a:pt x="92" y="33"/>
                    </a:lnTo>
                    <a:lnTo>
                      <a:pt x="94" y="0"/>
                    </a:lnTo>
                    <a:lnTo>
                      <a:pt x="399" y="19"/>
                    </a:lnTo>
                    <a:lnTo>
                      <a:pt x="394" y="142"/>
                    </a:lnTo>
                    <a:lnTo>
                      <a:pt x="207" y="131"/>
                    </a:lnTo>
                    <a:lnTo>
                      <a:pt x="27" y="119"/>
                    </a:lnTo>
                    <a:lnTo>
                      <a:pt x="0"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4" name="Freeform 1928"/>
              <p:cNvSpPr>
                <a:spLocks/>
              </p:cNvSpPr>
              <p:nvPr/>
            </p:nvSpPr>
            <p:spPr bwMode="auto">
              <a:xfrm>
                <a:off x="15812" y="12930"/>
                <a:ext cx="160" cy="134"/>
              </a:xfrm>
              <a:custGeom>
                <a:avLst/>
                <a:gdLst>
                  <a:gd name="T0" fmla="*/ 160 w 160"/>
                  <a:gd name="T1" fmla="*/ 121 h 134"/>
                  <a:gd name="T2" fmla="*/ 100 w 160"/>
                  <a:gd name="T3" fmla="*/ 126 h 134"/>
                  <a:gd name="T4" fmla="*/ 10 w 160"/>
                  <a:gd name="T5" fmla="*/ 134 h 134"/>
                  <a:gd name="T6" fmla="*/ 4 w 160"/>
                  <a:gd name="T7" fmla="*/ 57 h 134"/>
                  <a:gd name="T8" fmla="*/ 0 w 160"/>
                  <a:gd name="T9" fmla="*/ 9 h 134"/>
                  <a:gd name="T10" fmla="*/ 119 w 160"/>
                  <a:gd name="T11" fmla="*/ 2 h 134"/>
                  <a:gd name="T12" fmla="*/ 152 w 160"/>
                  <a:gd name="T13" fmla="*/ 0 h 134"/>
                  <a:gd name="T14" fmla="*/ 152 w 160"/>
                  <a:gd name="T15" fmla="*/ 9 h 134"/>
                  <a:gd name="T16" fmla="*/ 160 w 160"/>
                  <a:gd name="T17" fmla="*/ 12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0" h="134">
                    <a:moveTo>
                      <a:pt x="160" y="121"/>
                    </a:moveTo>
                    <a:lnTo>
                      <a:pt x="100" y="126"/>
                    </a:lnTo>
                    <a:lnTo>
                      <a:pt x="10" y="134"/>
                    </a:lnTo>
                    <a:lnTo>
                      <a:pt x="4" y="57"/>
                    </a:lnTo>
                    <a:lnTo>
                      <a:pt x="0" y="9"/>
                    </a:lnTo>
                    <a:lnTo>
                      <a:pt x="119" y="2"/>
                    </a:lnTo>
                    <a:lnTo>
                      <a:pt x="152" y="0"/>
                    </a:lnTo>
                    <a:lnTo>
                      <a:pt x="152" y="9"/>
                    </a:lnTo>
                    <a:lnTo>
                      <a:pt x="16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5" name="Freeform 1929"/>
              <p:cNvSpPr>
                <a:spLocks/>
              </p:cNvSpPr>
              <p:nvPr/>
            </p:nvSpPr>
            <p:spPr bwMode="auto">
              <a:xfrm>
                <a:off x="16552" y="12861"/>
                <a:ext cx="153" cy="124"/>
              </a:xfrm>
              <a:custGeom>
                <a:avLst/>
                <a:gdLst>
                  <a:gd name="T0" fmla="*/ 98 w 153"/>
                  <a:gd name="T1" fmla="*/ 80 h 124"/>
                  <a:gd name="T2" fmla="*/ 98 w 153"/>
                  <a:gd name="T3" fmla="*/ 97 h 124"/>
                  <a:gd name="T4" fmla="*/ 92 w 153"/>
                  <a:gd name="T5" fmla="*/ 111 h 124"/>
                  <a:gd name="T6" fmla="*/ 74 w 153"/>
                  <a:gd name="T7" fmla="*/ 124 h 124"/>
                  <a:gd name="T8" fmla="*/ 63 w 153"/>
                  <a:gd name="T9" fmla="*/ 120 h 124"/>
                  <a:gd name="T10" fmla="*/ 59 w 153"/>
                  <a:gd name="T11" fmla="*/ 115 h 124"/>
                  <a:gd name="T12" fmla="*/ 59 w 153"/>
                  <a:gd name="T13" fmla="*/ 105 h 124"/>
                  <a:gd name="T14" fmla="*/ 67 w 153"/>
                  <a:gd name="T15" fmla="*/ 97 h 124"/>
                  <a:gd name="T16" fmla="*/ 51 w 153"/>
                  <a:gd name="T17" fmla="*/ 82 h 124"/>
                  <a:gd name="T18" fmla="*/ 7 w 153"/>
                  <a:gd name="T19" fmla="*/ 86 h 124"/>
                  <a:gd name="T20" fmla="*/ 7 w 153"/>
                  <a:gd name="T21" fmla="*/ 84 h 124"/>
                  <a:gd name="T22" fmla="*/ 2 w 153"/>
                  <a:gd name="T23" fmla="*/ 84 h 124"/>
                  <a:gd name="T24" fmla="*/ 2 w 153"/>
                  <a:gd name="T25" fmla="*/ 82 h 124"/>
                  <a:gd name="T26" fmla="*/ 0 w 153"/>
                  <a:gd name="T27" fmla="*/ 57 h 124"/>
                  <a:gd name="T28" fmla="*/ 7 w 153"/>
                  <a:gd name="T29" fmla="*/ 55 h 124"/>
                  <a:gd name="T30" fmla="*/ 7 w 153"/>
                  <a:gd name="T31" fmla="*/ 51 h 124"/>
                  <a:gd name="T32" fmla="*/ 28 w 153"/>
                  <a:gd name="T33" fmla="*/ 48 h 124"/>
                  <a:gd name="T34" fmla="*/ 26 w 153"/>
                  <a:gd name="T35" fmla="*/ 44 h 124"/>
                  <a:gd name="T36" fmla="*/ 32 w 153"/>
                  <a:gd name="T37" fmla="*/ 42 h 124"/>
                  <a:gd name="T38" fmla="*/ 30 w 153"/>
                  <a:gd name="T39" fmla="*/ 32 h 124"/>
                  <a:gd name="T40" fmla="*/ 36 w 153"/>
                  <a:gd name="T41" fmla="*/ 30 h 124"/>
                  <a:gd name="T42" fmla="*/ 34 w 153"/>
                  <a:gd name="T43" fmla="*/ 26 h 124"/>
                  <a:gd name="T44" fmla="*/ 42 w 153"/>
                  <a:gd name="T45" fmla="*/ 25 h 124"/>
                  <a:gd name="T46" fmla="*/ 42 w 153"/>
                  <a:gd name="T47" fmla="*/ 21 h 124"/>
                  <a:gd name="T48" fmla="*/ 50 w 153"/>
                  <a:gd name="T49" fmla="*/ 15 h 124"/>
                  <a:gd name="T50" fmla="*/ 48 w 153"/>
                  <a:gd name="T51" fmla="*/ 11 h 124"/>
                  <a:gd name="T52" fmla="*/ 107 w 153"/>
                  <a:gd name="T53" fmla="*/ 1 h 124"/>
                  <a:gd name="T54" fmla="*/ 128 w 153"/>
                  <a:gd name="T55" fmla="*/ 0 h 124"/>
                  <a:gd name="T56" fmla="*/ 128 w 153"/>
                  <a:gd name="T57" fmla="*/ 3 h 124"/>
                  <a:gd name="T58" fmla="*/ 134 w 153"/>
                  <a:gd name="T59" fmla="*/ 3 h 124"/>
                  <a:gd name="T60" fmla="*/ 134 w 153"/>
                  <a:gd name="T61" fmla="*/ 7 h 124"/>
                  <a:gd name="T62" fmla="*/ 149 w 153"/>
                  <a:gd name="T63" fmla="*/ 3 h 124"/>
                  <a:gd name="T64" fmla="*/ 153 w 153"/>
                  <a:gd name="T65" fmla="*/ 11 h 124"/>
                  <a:gd name="T66" fmla="*/ 149 w 153"/>
                  <a:gd name="T67" fmla="*/ 21 h 124"/>
                  <a:gd name="T68" fmla="*/ 142 w 153"/>
                  <a:gd name="T69" fmla="*/ 28 h 124"/>
                  <a:gd name="T70" fmla="*/ 132 w 153"/>
                  <a:gd name="T71" fmla="*/ 46 h 124"/>
                  <a:gd name="T72" fmla="*/ 103 w 153"/>
                  <a:gd name="T73" fmla="*/ 57 h 124"/>
                  <a:gd name="T74" fmla="*/ 98 w 153"/>
                  <a:gd name="T75" fmla="*/ 8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3" h="124">
                    <a:moveTo>
                      <a:pt x="98" y="80"/>
                    </a:moveTo>
                    <a:lnTo>
                      <a:pt x="98" y="97"/>
                    </a:lnTo>
                    <a:lnTo>
                      <a:pt x="92" y="111"/>
                    </a:lnTo>
                    <a:lnTo>
                      <a:pt x="74" y="124"/>
                    </a:lnTo>
                    <a:lnTo>
                      <a:pt x="63" y="120"/>
                    </a:lnTo>
                    <a:lnTo>
                      <a:pt x="59" y="115"/>
                    </a:lnTo>
                    <a:lnTo>
                      <a:pt x="59" y="105"/>
                    </a:lnTo>
                    <a:lnTo>
                      <a:pt x="67" y="97"/>
                    </a:lnTo>
                    <a:lnTo>
                      <a:pt x="51" y="82"/>
                    </a:lnTo>
                    <a:lnTo>
                      <a:pt x="7" y="86"/>
                    </a:lnTo>
                    <a:lnTo>
                      <a:pt x="7" y="84"/>
                    </a:lnTo>
                    <a:lnTo>
                      <a:pt x="2" y="84"/>
                    </a:lnTo>
                    <a:lnTo>
                      <a:pt x="2" y="82"/>
                    </a:lnTo>
                    <a:lnTo>
                      <a:pt x="0" y="57"/>
                    </a:lnTo>
                    <a:lnTo>
                      <a:pt x="7" y="55"/>
                    </a:lnTo>
                    <a:lnTo>
                      <a:pt x="7" y="51"/>
                    </a:lnTo>
                    <a:lnTo>
                      <a:pt x="28" y="48"/>
                    </a:lnTo>
                    <a:lnTo>
                      <a:pt x="26" y="44"/>
                    </a:lnTo>
                    <a:lnTo>
                      <a:pt x="32" y="42"/>
                    </a:lnTo>
                    <a:lnTo>
                      <a:pt x="30" y="32"/>
                    </a:lnTo>
                    <a:lnTo>
                      <a:pt x="36" y="30"/>
                    </a:lnTo>
                    <a:lnTo>
                      <a:pt x="34" y="26"/>
                    </a:lnTo>
                    <a:lnTo>
                      <a:pt x="42" y="25"/>
                    </a:lnTo>
                    <a:lnTo>
                      <a:pt x="42" y="21"/>
                    </a:lnTo>
                    <a:lnTo>
                      <a:pt x="50" y="15"/>
                    </a:lnTo>
                    <a:lnTo>
                      <a:pt x="48" y="11"/>
                    </a:lnTo>
                    <a:lnTo>
                      <a:pt x="107" y="1"/>
                    </a:lnTo>
                    <a:lnTo>
                      <a:pt x="128" y="0"/>
                    </a:lnTo>
                    <a:lnTo>
                      <a:pt x="128" y="3"/>
                    </a:lnTo>
                    <a:lnTo>
                      <a:pt x="134" y="3"/>
                    </a:lnTo>
                    <a:lnTo>
                      <a:pt x="134" y="7"/>
                    </a:lnTo>
                    <a:lnTo>
                      <a:pt x="149" y="3"/>
                    </a:lnTo>
                    <a:lnTo>
                      <a:pt x="153" y="11"/>
                    </a:lnTo>
                    <a:lnTo>
                      <a:pt x="149" y="21"/>
                    </a:lnTo>
                    <a:lnTo>
                      <a:pt x="142" y="28"/>
                    </a:lnTo>
                    <a:lnTo>
                      <a:pt x="132" y="46"/>
                    </a:lnTo>
                    <a:lnTo>
                      <a:pt x="103" y="57"/>
                    </a:lnTo>
                    <a:lnTo>
                      <a:pt x="98"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6" name="Freeform 1930"/>
              <p:cNvSpPr>
                <a:spLocks/>
              </p:cNvSpPr>
              <p:nvPr/>
            </p:nvSpPr>
            <p:spPr bwMode="auto">
              <a:xfrm>
                <a:off x="13305" y="13014"/>
                <a:ext cx="153" cy="154"/>
              </a:xfrm>
              <a:custGeom>
                <a:avLst/>
                <a:gdLst>
                  <a:gd name="T0" fmla="*/ 0 w 153"/>
                  <a:gd name="T1" fmla="*/ 152 h 154"/>
                  <a:gd name="T2" fmla="*/ 2 w 153"/>
                  <a:gd name="T3" fmla="*/ 29 h 154"/>
                  <a:gd name="T4" fmla="*/ 2 w 153"/>
                  <a:gd name="T5" fmla="*/ 0 h 154"/>
                  <a:gd name="T6" fmla="*/ 153 w 153"/>
                  <a:gd name="T7" fmla="*/ 4 h 154"/>
                  <a:gd name="T8" fmla="*/ 152 w 153"/>
                  <a:gd name="T9" fmla="*/ 154 h 154"/>
                  <a:gd name="T10" fmla="*/ 59 w 153"/>
                  <a:gd name="T11" fmla="*/ 154 h 154"/>
                  <a:gd name="T12" fmla="*/ 0 w 153"/>
                  <a:gd name="T13" fmla="*/ 152 h 154"/>
                </a:gdLst>
                <a:ahLst/>
                <a:cxnLst>
                  <a:cxn ang="0">
                    <a:pos x="T0" y="T1"/>
                  </a:cxn>
                  <a:cxn ang="0">
                    <a:pos x="T2" y="T3"/>
                  </a:cxn>
                  <a:cxn ang="0">
                    <a:pos x="T4" y="T5"/>
                  </a:cxn>
                  <a:cxn ang="0">
                    <a:pos x="T6" y="T7"/>
                  </a:cxn>
                  <a:cxn ang="0">
                    <a:pos x="T8" y="T9"/>
                  </a:cxn>
                  <a:cxn ang="0">
                    <a:pos x="T10" y="T11"/>
                  </a:cxn>
                  <a:cxn ang="0">
                    <a:pos x="T12" y="T13"/>
                  </a:cxn>
                </a:cxnLst>
                <a:rect l="0" t="0" r="r" b="b"/>
                <a:pathLst>
                  <a:path w="153" h="154">
                    <a:moveTo>
                      <a:pt x="0" y="152"/>
                    </a:moveTo>
                    <a:lnTo>
                      <a:pt x="2" y="29"/>
                    </a:lnTo>
                    <a:lnTo>
                      <a:pt x="2" y="0"/>
                    </a:lnTo>
                    <a:lnTo>
                      <a:pt x="153" y="4"/>
                    </a:lnTo>
                    <a:lnTo>
                      <a:pt x="152" y="154"/>
                    </a:lnTo>
                    <a:lnTo>
                      <a:pt x="59" y="154"/>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7" name="Freeform 1931"/>
              <p:cNvSpPr>
                <a:spLocks/>
              </p:cNvSpPr>
              <p:nvPr/>
            </p:nvSpPr>
            <p:spPr bwMode="auto">
              <a:xfrm>
                <a:off x="16724" y="12849"/>
                <a:ext cx="135" cy="92"/>
              </a:xfrm>
              <a:custGeom>
                <a:avLst/>
                <a:gdLst>
                  <a:gd name="T0" fmla="*/ 135 w 135"/>
                  <a:gd name="T1" fmla="*/ 79 h 92"/>
                  <a:gd name="T2" fmla="*/ 131 w 135"/>
                  <a:gd name="T3" fmla="*/ 83 h 92"/>
                  <a:gd name="T4" fmla="*/ 123 w 135"/>
                  <a:gd name="T5" fmla="*/ 77 h 92"/>
                  <a:gd name="T6" fmla="*/ 112 w 135"/>
                  <a:gd name="T7" fmla="*/ 85 h 92"/>
                  <a:gd name="T8" fmla="*/ 110 w 135"/>
                  <a:gd name="T9" fmla="*/ 90 h 92"/>
                  <a:gd name="T10" fmla="*/ 22 w 135"/>
                  <a:gd name="T11" fmla="*/ 92 h 92"/>
                  <a:gd name="T12" fmla="*/ 8 w 135"/>
                  <a:gd name="T13" fmla="*/ 75 h 92"/>
                  <a:gd name="T14" fmla="*/ 6 w 135"/>
                  <a:gd name="T15" fmla="*/ 65 h 92"/>
                  <a:gd name="T16" fmla="*/ 0 w 135"/>
                  <a:gd name="T17" fmla="*/ 56 h 92"/>
                  <a:gd name="T18" fmla="*/ 6 w 135"/>
                  <a:gd name="T19" fmla="*/ 46 h 92"/>
                  <a:gd name="T20" fmla="*/ 18 w 135"/>
                  <a:gd name="T21" fmla="*/ 40 h 92"/>
                  <a:gd name="T22" fmla="*/ 45 w 135"/>
                  <a:gd name="T23" fmla="*/ 6 h 92"/>
                  <a:gd name="T24" fmla="*/ 70 w 135"/>
                  <a:gd name="T25" fmla="*/ 0 h 92"/>
                  <a:gd name="T26" fmla="*/ 75 w 135"/>
                  <a:gd name="T27" fmla="*/ 8 h 92"/>
                  <a:gd name="T28" fmla="*/ 81 w 135"/>
                  <a:gd name="T29" fmla="*/ 6 h 92"/>
                  <a:gd name="T30" fmla="*/ 91 w 135"/>
                  <a:gd name="T31" fmla="*/ 10 h 92"/>
                  <a:gd name="T32" fmla="*/ 89 w 135"/>
                  <a:gd name="T33" fmla="*/ 15 h 92"/>
                  <a:gd name="T34" fmla="*/ 87 w 135"/>
                  <a:gd name="T35" fmla="*/ 29 h 92"/>
                  <a:gd name="T36" fmla="*/ 91 w 135"/>
                  <a:gd name="T37" fmla="*/ 29 h 92"/>
                  <a:gd name="T38" fmla="*/ 98 w 135"/>
                  <a:gd name="T39" fmla="*/ 27 h 92"/>
                  <a:gd name="T40" fmla="*/ 96 w 135"/>
                  <a:gd name="T41" fmla="*/ 35 h 92"/>
                  <a:gd name="T42" fmla="*/ 108 w 135"/>
                  <a:gd name="T43" fmla="*/ 46 h 92"/>
                  <a:gd name="T44" fmla="*/ 108 w 135"/>
                  <a:gd name="T45" fmla="*/ 56 h 92"/>
                  <a:gd name="T46" fmla="*/ 112 w 135"/>
                  <a:gd name="T47" fmla="*/ 58 h 92"/>
                  <a:gd name="T48" fmla="*/ 116 w 135"/>
                  <a:gd name="T49" fmla="*/ 48 h 92"/>
                  <a:gd name="T50" fmla="*/ 119 w 135"/>
                  <a:gd name="T51" fmla="*/ 48 h 92"/>
                  <a:gd name="T52" fmla="*/ 118 w 135"/>
                  <a:gd name="T53" fmla="*/ 54 h 92"/>
                  <a:gd name="T54" fmla="*/ 129 w 135"/>
                  <a:gd name="T55" fmla="*/ 58 h 92"/>
                  <a:gd name="T56" fmla="*/ 125 w 135"/>
                  <a:gd name="T57" fmla="*/ 71 h 92"/>
                  <a:gd name="T58" fmla="*/ 135 w 135"/>
                  <a:gd name="T59" fmla="*/ 75 h 92"/>
                  <a:gd name="T60" fmla="*/ 135 w 135"/>
                  <a:gd name="T61"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5" h="92">
                    <a:moveTo>
                      <a:pt x="135" y="79"/>
                    </a:moveTo>
                    <a:lnTo>
                      <a:pt x="131" y="83"/>
                    </a:lnTo>
                    <a:lnTo>
                      <a:pt x="123" y="77"/>
                    </a:lnTo>
                    <a:lnTo>
                      <a:pt x="112" y="85"/>
                    </a:lnTo>
                    <a:lnTo>
                      <a:pt x="110" y="90"/>
                    </a:lnTo>
                    <a:lnTo>
                      <a:pt x="22" y="92"/>
                    </a:lnTo>
                    <a:lnTo>
                      <a:pt x="8" y="75"/>
                    </a:lnTo>
                    <a:lnTo>
                      <a:pt x="6" y="65"/>
                    </a:lnTo>
                    <a:lnTo>
                      <a:pt x="0" y="56"/>
                    </a:lnTo>
                    <a:lnTo>
                      <a:pt x="6" y="46"/>
                    </a:lnTo>
                    <a:lnTo>
                      <a:pt x="18" y="40"/>
                    </a:lnTo>
                    <a:lnTo>
                      <a:pt x="45" y="6"/>
                    </a:lnTo>
                    <a:lnTo>
                      <a:pt x="70" y="0"/>
                    </a:lnTo>
                    <a:lnTo>
                      <a:pt x="75" y="8"/>
                    </a:lnTo>
                    <a:lnTo>
                      <a:pt x="81" y="6"/>
                    </a:lnTo>
                    <a:lnTo>
                      <a:pt x="91" y="10"/>
                    </a:lnTo>
                    <a:lnTo>
                      <a:pt x="89" y="15"/>
                    </a:lnTo>
                    <a:lnTo>
                      <a:pt x="87" y="29"/>
                    </a:lnTo>
                    <a:lnTo>
                      <a:pt x="91" y="29"/>
                    </a:lnTo>
                    <a:lnTo>
                      <a:pt x="98" y="27"/>
                    </a:lnTo>
                    <a:lnTo>
                      <a:pt x="96" y="35"/>
                    </a:lnTo>
                    <a:lnTo>
                      <a:pt x="108" y="46"/>
                    </a:lnTo>
                    <a:lnTo>
                      <a:pt x="108" y="56"/>
                    </a:lnTo>
                    <a:lnTo>
                      <a:pt x="112" y="58"/>
                    </a:lnTo>
                    <a:lnTo>
                      <a:pt x="116" y="48"/>
                    </a:lnTo>
                    <a:lnTo>
                      <a:pt x="119" y="48"/>
                    </a:lnTo>
                    <a:lnTo>
                      <a:pt x="118" y="54"/>
                    </a:lnTo>
                    <a:lnTo>
                      <a:pt x="129" y="58"/>
                    </a:lnTo>
                    <a:lnTo>
                      <a:pt x="125" y="71"/>
                    </a:lnTo>
                    <a:lnTo>
                      <a:pt x="135" y="75"/>
                    </a:lnTo>
                    <a:lnTo>
                      <a:pt x="135" y="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8" name="Freeform 1932"/>
              <p:cNvSpPr>
                <a:spLocks/>
              </p:cNvSpPr>
              <p:nvPr/>
            </p:nvSpPr>
            <p:spPr bwMode="auto">
              <a:xfrm>
                <a:off x="13457" y="13018"/>
                <a:ext cx="151" cy="179"/>
              </a:xfrm>
              <a:custGeom>
                <a:avLst/>
                <a:gdLst>
                  <a:gd name="T0" fmla="*/ 59 w 151"/>
                  <a:gd name="T1" fmla="*/ 179 h 179"/>
                  <a:gd name="T2" fmla="*/ 57 w 151"/>
                  <a:gd name="T3" fmla="*/ 154 h 179"/>
                  <a:gd name="T4" fmla="*/ 0 w 151"/>
                  <a:gd name="T5" fmla="*/ 150 h 179"/>
                  <a:gd name="T6" fmla="*/ 1 w 151"/>
                  <a:gd name="T7" fmla="*/ 0 h 179"/>
                  <a:gd name="T8" fmla="*/ 122 w 151"/>
                  <a:gd name="T9" fmla="*/ 2 h 179"/>
                  <a:gd name="T10" fmla="*/ 122 w 151"/>
                  <a:gd name="T11" fmla="*/ 29 h 179"/>
                  <a:gd name="T12" fmla="*/ 151 w 151"/>
                  <a:gd name="T13" fmla="*/ 31 h 179"/>
                  <a:gd name="T14" fmla="*/ 151 w 151"/>
                  <a:gd name="T15" fmla="*/ 92 h 179"/>
                  <a:gd name="T16" fmla="*/ 145 w 151"/>
                  <a:gd name="T17" fmla="*/ 92 h 179"/>
                  <a:gd name="T18" fmla="*/ 144 w 151"/>
                  <a:gd name="T19" fmla="*/ 17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79">
                    <a:moveTo>
                      <a:pt x="59" y="179"/>
                    </a:moveTo>
                    <a:lnTo>
                      <a:pt x="57" y="154"/>
                    </a:lnTo>
                    <a:lnTo>
                      <a:pt x="0" y="150"/>
                    </a:lnTo>
                    <a:lnTo>
                      <a:pt x="1" y="0"/>
                    </a:lnTo>
                    <a:lnTo>
                      <a:pt x="122" y="2"/>
                    </a:lnTo>
                    <a:lnTo>
                      <a:pt x="122" y="29"/>
                    </a:lnTo>
                    <a:lnTo>
                      <a:pt x="151" y="31"/>
                    </a:lnTo>
                    <a:lnTo>
                      <a:pt x="151" y="92"/>
                    </a:lnTo>
                    <a:lnTo>
                      <a:pt x="145" y="92"/>
                    </a:lnTo>
                    <a:lnTo>
                      <a:pt x="144" y="1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9" name="Freeform 1933"/>
              <p:cNvSpPr>
                <a:spLocks/>
              </p:cNvSpPr>
              <p:nvPr/>
            </p:nvSpPr>
            <p:spPr bwMode="auto">
              <a:xfrm>
                <a:off x="15964" y="12935"/>
                <a:ext cx="60" cy="116"/>
              </a:xfrm>
              <a:custGeom>
                <a:avLst/>
                <a:gdLst>
                  <a:gd name="T0" fmla="*/ 8 w 60"/>
                  <a:gd name="T1" fmla="*/ 116 h 116"/>
                  <a:gd name="T2" fmla="*/ 0 w 60"/>
                  <a:gd name="T3" fmla="*/ 4 h 116"/>
                  <a:gd name="T4" fmla="*/ 52 w 60"/>
                  <a:gd name="T5" fmla="*/ 0 h 116"/>
                  <a:gd name="T6" fmla="*/ 56 w 60"/>
                  <a:gd name="T7" fmla="*/ 14 h 116"/>
                  <a:gd name="T8" fmla="*/ 52 w 60"/>
                  <a:gd name="T9" fmla="*/ 29 h 116"/>
                  <a:gd name="T10" fmla="*/ 58 w 60"/>
                  <a:gd name="T11" fmla="*/ 45 h 116"/>
                  <a:gd name="T12" fmla="*/ 56 w 60"/>
                  <a:gd name="T13" fmla="*/ 50 h 116"/>
                  <a:gd name="T14" fmla="*/ 58 w 60"/>
                  <a:gd name="T15" fmla="*/ 54 h 116"/>
                  <a:gd name="T16" fmla="*/ 52 w 60"/>
                  <a:gd name="T17" fmla="*/ 62 h 116"/>
                  <a:gd name="T18" fmla="*/ 52 w 60"/>
                  <a:gd name="T19" fmla="*/ 71 h 116"/>
                  <a:gd name="T20" fmla="*/ 58 w 60"/>
                  <a:gd name="T21" fmla="*/ 79 h 116"/>
                  <a:gd name="T22" fmla="*/ 60 w 60"/>
                  <a:gd name="T23" fmla="*/ 98 h 116"/>
                  <a:gd name="T24" fmla="*/ 54 w 60"/>
                  <a:gd name="T25" fmla="*/ 112 h 116"/>
                  <a:gd name="T26" fmla="*/ 8 w 60"/>
                  <a:gd name="T2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116">
                    <a:moveTo>
                      <a:pt x="8" y="116"/>
                    </a:moveTo>
                    <a:lnTo>
                      <a:pt x="0" y="4"/>
                    </a:lnTo>
                    <a:lnTo>
                      <a:pt x="52" y="0"/>
                    </a:lnTo>
                    <a:lnTo>
                      <a:pt x="56" y="14"/>
                    </a:lnTo>
                    <a:lnTo>
                      <a:pt x="52" y="29"/>
                    </a:lnTo>
                    <a:lnTo>
                      <a:pt x="58" y="45"/>
                    </a:lnTo>
                    <a:lnTo>
                      <a:pt x="56" y="50"/>
                    </a:lnTo>
                    <a:lnTo>
                      <a:pt x="58" y="54"/>
                    </a:lnTo>
                    <a:lnTo>
                      <a:pt x="52" y="62"/>
                    </a:lnTo>
                    <a:lnTo>
                      <a:pt x="52" y="71"/>
                    </a:lnTo>
                    <a:lnTo>
                      <a:pt x="58" y="79"/>
                    </a:lnTo>
                    <a:lnTo>
                      <a:pt x="60" y="98"/>
                    </a:lnTo>
                    <a:lnTo>
                      <a:pt x="54" y="112"/>
                    </a:lnTo>
                    <a:lnTo>
                      <a:pt x="8"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0" name="Freeform 1934"/>
              <p:cNvSpPr>
                <a:spLocks/>
              </p:cNvSpPr>
              <p:nvPr/>
            </p:nvSpPr>
            <p:spPr bwMode="auto">
              <a:xfrm>
                <a:off x="16016" y="12930"/>
                <a:ext cx="84" cy="124"/>
              </a:xfrm>
              <a:custGeom>
                <a:avLst/>
                <a:gdLst>
                  <a:gd name="T0" fmla="*/ 2 w 84"/>
                  <a:gd name="T1" fmla="*/ 117 h 124"/>
                  <a:gd name="T2" fmla="*/ 8 w 84"/>
                  <a:gd name="T3" fmla="*/ 103 h 124"/>
                  <a:gd name="T4" fmla="*/ 6 w 84"/>
                  <a:gd name="T5" fmla="*/ 84 h 124"/>
                  <a:gd name="T6" fmla="*/ 0 w 84"/>
                  <a:gd name="T7" fmla="*/ 76 h 124"/>
                  <a:gd name="T8" fmla="*/ 0 w 84"/>
                  <a:gd name="T9" fmla="*/ 67 h 124"/>
                  <a:gd name="T10" fmla="*/ 6 w 84"/>
                  <a:gd name="T11" fmla="*/ 59 h 124"/>
                  <a:gd name="T12" fmla="*/ 4 w 84"/>
                  <a:gd name="T13" fmla="*/ 55 h 124"/>
                  <a:gd name="T14" fmla="*/ 6 w 84"/>
                  <a:gd name="T15" fmla="*/ 50 h 124"/>
                  <a:gd name="T16" fmla="*/ 0 w 84"/>
                  <a:gd name="T17" fmla="*/ 34 h 124"/>
                  <a:gd name="T18" fmla="*/ 4 w 84"/>
                  <a:gd name="T19" fmla="*/ 19 h 124"/>
                  <a:gd name="T20" fmla="*/ 0 w 84"/>
                  <a:gd name="T21" fmla="*/ 5 h 124"/>
                  <a:gd name="T22" fmla="*/ 11 w 84"/>
                  <a:gd name="T23" fmla="*/ 5 h 124"/>
                  <a:gd name="T24" fmla="*/ 82 w 84"/>
                  <a:gd name="T25" fmla="*/ 0 h 124"/>
                  <a:gd name="T26" fmla="*/ 79 w 84"/>
                  <a:gd name="T27" fmla="*/ 9 h 124"/>
                  <a:gd name="T28" fmla="*/ 84 w 84"/>
                  <a:gd name="T29" fmla="*/ 19 h 124"/>
                  <a:gd name="T30" fmla="*/ 84 w 84"/>
                  <a:gd name="T31" fmla="*/ 25 h 124"/>
                  <a:gd name="T32" fmla="*/ 77 w 84"/>
                  <a:gd name="T33" fmla="*/ 25 h 124"/>
                  <a:gd name="T34" fmla="*/ 75 w 84"/>
                  <a:gd name="T35" fmla="*/ 32 h 124"/>
                  <a:gd name="T36" fmla="*/ 58 w 84"/>
                  <a:gd name="T37" fmla="*/ 40 h 124"/>
                  <a:gd name="T38" fmla="*/ 58 w 84"/>
                  <a:gd name="T39" fmla="*/ 42 h 124"/>
                  <a:gd name="T40" fmla="*/ 63 w 84"/>
                  <a:gd name="T41" fmla="*/ 46 h 124"/>
                  <a:gd name="T42" fmla="*/ 61 w 84"/>
                  <a:gd name="T43" fmla="*/ 55 h 124"/>
                  <a:gd name="T44" fmla="*/ 54 w 84"/>
                  <a:gd name="T45" fmla="*/ 71 h 124"/>
                  <a:gd name="T46" fmla="*/ 40 w 84"/>
                  <a:gd name="T47" fmla="*/ 80 h 124"/>
                  <a:gd name="T48" fmla="*/ 38 w 84"/>
                  <a:gd name="T49" fmla="*/ 105 h 124"/>
                  <a:gd name="T50" fmla="*/ 34 w 84"/>
                  <a:gd name="T51" fmla="*/ 105 h 124"/>
                  <a:gd name="T52" fmla="*/ 31 w 84"/>
                  <a:gd name="T53" fmla="*/ 96 h 124"/>
                  <a:gd name="T54" fmla="*/ 29 w 84"/>
                  <a:gd name="T55" fmla="*/ 96 h 124"/>
                  <a:gd name="T56" fmla="*/ 27 w 84"/>
                  <a:gd name="T57" fmla="*/ 101 h 124"/>
                  <a:gd name="T58" fmla="*/ 21 w 84"/>
                  <a:gd name="T59" fmla="*/ 109 h 124"/>
                  <a:gd name="T60" fmla="*/ 21 w 84"/>
                  <a:gd name="T61" fmla="*/ 101 h 124"/>
                  <a:gd name="T62" fmla="*/ 17 w 84"/>
                  <a:gd name="T63" fmla="*/ 99 h 124"/>
                  <a:gd name="T64" fmla="*/ 4 w 84"/>
                  <a:gd name="T65" fmla="*/ 124 h 124"/>
                  <a:gd name="T66" fmla="*/ 2 w 84"/>
                  <a:gd name="T67" fmla="*/ 11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4" h="124">
                    <a:moveTo>
                      <a:pt x="2" y="117"/>
                    </a:moveTo>
                    <a:lnTo>
                      <a:pt x="8" y="103"/>
                    </a:lnTo>
                    <a:lnTo>
                      <a:pt x="6" y="84"/>
                    </a:lnTo>
                    <a:lnTo>
                      <a:pt x="0" y="76"/>
                    </a:lnTo>
                    <a:lnTo>
                      <a:pt x="0" y="67"/>
                    </a:lnTo>
                    <a:lnTo>
                      <a:pt x="6" y="59"/>
                    </a:lnTo>
                    <a:lnTo>
                      <a:pt x="4" y="55"/>
                    </a:lnTo>
                    <a:lnTo>
                      <a:pt x="6" y="50"/>
                    </a:lnTo>
                    <a:lnTo>
                      <a:pt x="0" y="34"/>
                    </a:lnTo>
                    <a:lnTo>
                      <a:pt x="4" y="19"/>
                    </a:lnTo>
                    <a:lnTo>
                      <a:pt x="0" y="5"/>
                    </a:lnTo>
                    <a:lnTo>
                      <a:pt x="11" y="5"/>
                    </a:lnTo>
                    <a:lnTo>
                      <a:pt x="82" y="0"/>
                    </a:lnTo>
                    <a:lnTo>
                      <a:pt x="79" y="9"/>
                    </a:lnTo>
                    <a:lnTo>
                      <a:pt x="84" y="19"/>
                    </a:lnTo>
                    <a:lnTo>
                      <a:pt x="84" y="25"/>
                    </a:lnTo>
                    <a:lnTo>
                      <a:pt x="77" y="25"/>
                    </a:lnTo>
                    <a:lnTo>
                      <a:pt x="75" y="32"/>
                    </a:lnTo>
                    <a:lnTo>
                      <a:pt x="58" y="40"/>
                    </a:lnTo>
                    <a:lnTo>
                      <a:pt x="58" y="42"/>
                    </a:lnTo>
                    <a:lnTo>
                      <a:pt x="63" y="46"/>
                    </a:lnTo>
                    <a:lnTo>
                      <a:pt x="61" y="55"/>
                    </a:lnTo>
                    <a:lnTo>
                      <a:pt x="54" y="71"/>
                    </a:lnTo>
                    <a:lnTo>
                      <a:pt x="40" y="80"/>
                    </a:lnTo>
                    <a:lnTo>
                      <a:pt x="38" y="105"/>
                    </a:lnTo>
                    <a:lnTo>
                      <a:pt x="34" y="105"/>
                    </a:lnTo>
                    <a:lnTo>
                      <a:pt x="31" y="96"/>
                    </a:lnTo>
                    <a:lnTo>
                      <a:pt x="29" y="96"/>
                    </a:lnTo>
                    <a:lnTo>
                      <a:pt x="27" y="101"/>
                    </a:lnTo>
                    <a:lnTo>
                      <a:pt x="21" y="109"/>
                    </a:lnTo>
                    <a:lnTo>
                      <a:pt x="21" y="101"/>
                    </a:lnTo>
                    <a:lnTo>
                      <a:pt x="17" y="99"/>
                    </a:lnTo>
                    <a:lnTo>
                      <a:pt x="4" y="124"/>
                    </a:lnTo>
                    <a:lnTo>
                      <a:pt x="2"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1" name="Freeform 1935"/>
              <p:cNvSpPr>
                <a:spLocks/>
              </p:cNvSpPr>
              <p:nvPr/>
            </p:nvSpPr>
            <p:spPr bwMode="auto">
              <a:xfrm>
                <a:off x="14355" y="13026"/>
                <a:ext cx="152" cy="126"/>
              </a:xfrm>
              <a:custGeom>
                <a:avLst/>
                <a:gdLst>
                  <a:gd name="T0" fmla="*/ 8 w 152"/>
                  <a:gd name="T1" fmla="*/ 124 h 126"/>
                  <a:gd name="T2" fmla="*/ 0 w 152"/>
                  <a:gd name="T3" fmla="*/ 124 h 126"/>
                  <a:gd name="T4" fmla="*/ 0 w 152"/>
                  <a:gd name="T5" fmla="*/ 44 h 126"/>
                  <a:gd name="T6" fmla="*/ 0 w 152"/>
                  <a:gd name="T7" fmla="*/ 0 h 126"/>
                  <a:gd name="T8" fmla="*/ 152 w 152"/>
                  <a:gd name="T9" fmla="*/ 0 h 126"/>
                  <a:gd name="T10" fmla="*/ 152 w 152"/>
                  <a:gd name="T11" fmla="*/ 15 h 126"/>
                  <a:gd name="T12" fmla="*/ 152 w 152"/>
                  <a:gd name="T13" fmla="*/ 123 h 126"/>
                  <a:gd name="T14" fmla="*/ 140 w 152"/>
                  <a:gd name="T15" fmla="*/ 119 h 126"/>
                  <a:gd name="T16" fmla="*/ 138 w 152"/>
                  <a:gd name="T17" fmla="*/ 123 h 126"/>
                  <a:gd name="T18" fmla="*/ 140 w 152"/>
                  <a:gd name="T19" fmla="*/ 126 h 126"/>
                  <a:gd name="T20" fmla="*/ 52 w 152"/>
                  <a:gd name="T21" fmla="*/ 124 h 126"/>
                  <a:gd name="T22" fmla="*/ 46 w 152"/>
                  <a:gd name="T23" fmla="*/ 126 h 126"/>
                  <a:gd name="T24" fmla="*/ 42 w 152"/>
                  <a:gd name="T25" fmla="*/ 124 h 126"/>
                  <a:gd name="T26" fmla="*/ 8 w 152"/>
                  <a:gd name="T27" fmla="*/ 12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126">
                    <a:moveTo>
                      <a:pt x="8" y="124"/>
                    </a:moveTo>
                    <a:lnTo>
                      <a:pt x="0" y="124"/>
                    </a:lnTo>
                    <a:lnTo>
                      <a:pt x="0" y="44"/>
                    </a:lnTo>
                    <a:lnTo>
                      <a:pt x="0" y="0"/>
                    </a:lnTo>
                    <a:lnTo>
                      <a:pt x="152" y="0"/>
                    </a:lnTo>
                    <a:lnTo>
                      <a:pt x="152" y="15"/>
                    </a:lnTo>
                    <a:lnTo>
                      <a:pt x="152" y="123"/>
                    </a:lnTo>
                    <a:lnTo>
                      <a:pt x="140" y="119"/>
                    </a:lnTo>
                    <a:lnTo>
                      <a:pt x="138" y="123"/>
                    </a:lnTo>
                    <a:lnTo>
                      <a:pt x="140" y="126"/>
                    </a:lnTo>
                    <a:lnTo>
                      <a:pt x="52" y="124"/>
                    </a:lnTo>
                    <a:lnTo>
                      <a:pt x="46" y="126"/>
                    </a:lnTo>
                    <a:lnTo>
                      <a:pt x="42" y="124"/>
                    </a:lnTo>
                    <a:lnTo>
                      <a:pt x="8"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2" name="Freeform 1936"/>
              <p:cNvSpPr>
                <a:spLocks/>
              </p:cNvSpPr>
              <p:nvPr/>
            </p:nvSpPr>
            <p:spPr bwMode="auto">
              <a:xfrm>
                <a:off x="16146" y="12926"/>
                <a:ext cx="120" cy="113"/>
              </a:xfrm>
              <a:custGeom>
                <a:avLst/>
                <a:gdLst>
                  <a:gd name="T0" fmla="*/ 120 w 120"/>
                  <a:gd name="T1" fmla="*/ 109 h 113"/>
                  <a:gd name="T2" fmla="*/ 58 w 120"/>
                  <a:gd name="T3" fmla="*/ 113 h 113"/>
                  <a:gd name="T4" fmla="*/ 58 w 120"/>
                  <a:gd name="T5" fmla="*/ 109 h 113"/>
                  <a:gd name="T6" fmla="*/ 52 w 120"/>
                  <a:gd name="T7" fmla="*/ 111 h 113"/>
                  <a:gd name="T8" fmla="*/ 50 w 120"/>
                  <a:gd name="T9" fmla="*/ 63 h 113"/>
                  <a:gd name="T10" fmla="*/ 41 w 120"/>
                  <a:gd name="T11" fmla="*/ 63 h 113"/>
                  <a:gd name="T12" fmla="*/ 24 w 120"/>
                  <a:gd name="T13" fmla="*/ 65 h 113"/>
                  <a:gd name="T14" fmla="*/ 20 w 120"/>
                  <a:gd name="T15" fmla="*/ 46 h 113"/>
                  <a:gd name="T16" fmla="*/ 10 w 120"/>
                  <a:gd name="T17" fmla="*/ 46 h 113"/>
                  <a:gd name="T18" fmla="*/ 8 w 120"/>
                  <a:gd name="T19" fmla="*/ 36 h 113"/>
                  <a:gd name="T20" fmla="*/ 4 w 120"/>
                  <a:gd name="T21" fmla="*/ 36 h 113"/>
                  <a:gd name="T22" fmla="*/ 0 w 120"/>
                  <a:gd name="T23" fmla="*/ 13 h 113"/>
                  <a:gd name="T24" fmla="*/ 8 w 120"/>
                  <a:gd name="T25" fmla="*/ 13 h 113"/>
                  <a:gd name="T26" fmla="*/ 14 w 120"/>
                  <a:gd name="T27" fmla="*/ 9 h 113"/>
                  <a:gd name="T28" fmla="*/ 16 w 120"/>
                  <a:gd name="T29" fmla="*/ 11 h 113"/>
                  <a:gd name="T30" fmla="*/ 24 w 120"/>
                  <a:gd name="T31" fmla="*/ 9 h 113"/>
                  <a:gd name="T32" fmla="*/ 29 w 120"/>
                  <a:gd name="T33" fmla="*/ 17 h 113"/>
                  <a:gd name="T34" fmla="*/ 31 w 120"/>
                  <a:gd name="T35" fmla="*/ 13 h 113"/>
                  <a:gd name="T36" fmla="*/ 29 w 120"/>
                  <a:gd name="T37" fmla="*/ 9 h 113"/>
                  <a:gd name="T38" fmla="*/ 31 w 120"/>
                  <a:gd name="T39" fmla="*/ 8 h 113"/>
                  <a:gd name="T40" fmla="*/ 50 w 120"/>
                  <a:gd name="T41" fmla="*/ 15 h 113"/>
                  <a:gd name="T42" fmla="*/ 56 w 120"/>
                  <a:gd name="T43" fmla="*/ 11 h 113"/>
                  <a:gd name="T44" fmla="*/ 62 w 120"/>
                  <a:gd name="T45" fmla="*/ 2 h 113"/>
                  <a:gd name="T46" fmla="*/ 79 w 120"/>
                  <a:gd name="T47" fmla="*/ 0 h 113"/>
                  <a:gd name="T48" fmla="*/ 87 w 120"/>
                  <a:gd name="T49" fmla="*/ 9 h 113"/>
                  <a:gd name="T50" fmla="*/ 93 w 120"/>
                  <a:gd name="T51" fmla="*/ 6 h 113"/>
                  <a:gd name="T52" fmla="*/ 100 w 120"/>
                  <a:gd name="T53" fmla="*/ 4 h 113"/>
                  <a:gd name="T54" fmla="*/ 112 w 120"/>
                  <a:gd name="T55" fmla="*/ 11 h 113"/>
                  <a:gd name="T56" fmla="*/ 120 w 120"/>
                  <a:gd name="T57" fmla="*/ 10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0" h="113">
                    <a:moveTo>
                      <a:pt x="120" y="109"/>
                    </a:moveTo>
                    <a:lnTo>
                      <a:pt x="58" y="113"/>
                    </a:lnTo>
                    <a:lnTo>
                      <a:pt x="58" y="109"/>
                    </a:lnTo>
                    <a:lnTo>
                      <a:pt x="52" y="111"/>
                    </a:lnTo>
                    <a:lnTo>
                      <a:pt x="50" y="63"/>
                    </a:lnTo>
                    <a:lnTo>
                      <a:pt x="41" y="63"/>
                    </a:lnTo>
                    <a:lnTo>
                      <a:pt x="24" y="65"/>
                    </a:lnTo>
                    <a:lnTo>
                      <a:pt x="20" y="46"/>
                    </a:lnTo>
                    <a:lnTo>
                      <a:pt x="10" y="46"/>
                    </a:lnTo>
                    <a:lnTo>
                      <a:pt x="8" y="36"/>
                    </a:lnTo>
                    <a:lnTo>
                      <a:pt x="4" y="36"/>
                    </a:lnTo>
                    <a:lnTo>
                      <a:pt x="0" y="13"/>
                    </a:lnTo>
                    <a:lnTo>
                      <a:pt x="8" y="13"/>
                    </a:lnTo>
                    <a:lnTo>
                      <a:pt x="14" y="9"/>
                    </a:lnTo>
                    <a:lnTo>
                      <a:pt x="16" y="11"/>
                    </a:lnTo>
                    <a:lnTo>
                      <a:pt x="24" y="9"/>
                    </a:lnTo>
                    <a:lnTo>
                      <a:pt x="29" y="17"/>
                    </a:lnTo>
                    <a:lnTo>
                      <a:pt x="31" y="13"/>
                    </a:lnTo>
                    <a:lnTo>
                      <a:pt x="29" y="9"/>
                    </a:lnTo>
                    <a:lnTo>
                      <a:pt x="31" y="8"/>
                    </a:lnTo>
                    <a:lnTo>
                      <a:pt x="50" y="15"/>
                    </a:lnTo>
                    <a:lnTo>
                      <a:pt x="56" y="11"/>
                    </a:lnTo>
                    <a:lnTo>
                      <a:pt x="62" y="2"/>
                    </a:lnTo>
                    <a:lnTo>
                      <a:pt x="79" y="0"/>
                    </a:lnTo>
                    <a:lnTo>
                      <a:pt x="87" y="9"/>
                    </a:lnTo>
                    <a:lnTo>
                      <a:pt x="93" y="6"/>
                    </a:lnTo>
                    <a:lnTo>
                      <a:pt x="100" y="4"/>
                    </a:lnTo>
                    <a:lnTo>
                      <a:pt x="112" y="11"/>
                    </a:lnTo>
                    <a:lnTo>
                      <a:pt x="120"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3" name="Freeform 1937"/>
              <p:cNvSpPr>
                <a:spLocks noEditPoints="1"/>
              </p:cNvSpPr>
              <p:nvPr/>
            </p:nvSpPr>
            <p:spPr bwMode="auto">
              <a:xfrm>
                <a:off x="14507" y="13029"/>
                <a:ext cx="127" cy="168"/>
              </a:xfrm>
              <a:custGeom>
                <a:avLst/>
                <a:gdLst>
                  <a:gd name="T0" fmla="*/ 6 w 127"/>
                  <a:gd name="T1" fmla="*/ 168 h 168"/>
                  <a:gd name="T2" fmla="*/ 6 w 127"/>
                  <a:gd name="T3" fmla="*/ 127 h 168"/>
                  <a:gd name="T4" fmla="*/ 0 w 127"/>
                  <a:gd name="T5" fmla="*/ 127 h 168"/>
                  <a:gd name="T6" fmla="*/ 0 w 127"/>
                  <a:gd name="T7" fmla="*/ 120 h 168"/>
                  <a:gd name="T8" fmla="*/ 0 w 127"/>
                  <a:gd name="T9" fmla="*/ 12 h 168"/>
                  <a:gd name="T10" fmla="*/ 65 w 127"/>
                  <a:gd name="T11" fmla="*/ 12 h 168"/>
                  <a:gd name="T12" fmla="*/ 65 w 127"/>
                  <a:gd name="T13" fmla="*/ 0 h 168"/>
                  <a:gd name="T14" fmla="*/ 121 w 127"/>
                  <a:gd name="T15" fmla="*/ 2 h 168"/>
                  <a:gd name="T16" fmla="*/ 121 w 127"/>
                  <a:gd name="T17" fmla="*/ 96 h 168"/>
                  <a:gd name="T18" fmla="*/ 121 w 127"/>
                  <a:gd name="T19" fmla="*/ 125 h 168"/>
                  <a:gd name="T20" fmla="*/ 125 w 127"/>
                  <a:gd name="T21" fmla="*/ 125 h 168"/>
                  <a:gd name="T22" fmla="*/ 127 w 127"/>
                  <a:gd name="T23" fmla="*/ 129 h 168"/>
                  <a:gd name="T24" fmla="*/ 127 w 127"/>
                  <a:gd name="T25" fmla="*/ 168 h 168"/>
                  <a:gd name="T26" fmla="*/ 73 w 127"/>
                  <a:gd name="T27" fmla="*/ 168 h 168"/>
                  <a:gd name="T28" fmla="*/ 6 w 127"/>
                  <a:gd name="T2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68">
                    <a:moveTo>
                      <a:pt x="6" y="168"/>
                    </a:moveTo>
                    <a:lnTo>
                      <a:pt x="6" y="127"/>
                    </a:lnTo>
                    <a:lnTo>
                      <a:pt x="0" y="127"/>
                    </a:lnTo>
                    <a:lnTo>
                      <a:pt x="0" y="120"/>
                    </a:lnTo>
                    <a:lnTo>
                      <a:pt x="0" y="12"/>
                    </a:lnTo>
                    <a:lnTo>
                      <a:pt x="65" y="12"/>
                    </a:lnTo>
                    <a:lnTo>
                      <a:pt x="65" y="0"/>
                    </a:lnTo>
                    <a:lnTo>
                      <a:pt x="121" y="2"/>
                    </a:lnTo>
                    <a:lnTo>
                      <a:pt x="121" y="96"/>
                    </a:lnTo>
                    <a:lnTo>
                      <a:pt x="121" y="125"/>
                    </a:lnTo>
                    <a:lnTo>
                      <a:pt x="125" y="125"/>
                    </a:lnTo>
                    <a:lnTo>
                      <a:pt x="127" y="129"/>
                    </a:lnTo>
                    <a:lnTo>
                      <a:pt x="127" y="168"/>
                    </a:lnTo>
                    <a:moveTo>
                      <a:pt x="73" y="168"/>
                    </a:moveTo>
                    <a:lnTo>
                      <a:pt x="6" y="16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4" name="Freeform 1938"/>
              <p:cNvSpPr>
                <a:spLocks/>
              </p:cNvSpPr>
              <p:nvPr/>
            </p:nvSpPr>
            <p:spPr bwMode="auto">
              <a:xfrm>
                <a:off x="16650" y="12882"/>
                <a:ext cx="96" cy="86"/>
              </a:xfrm>
              <a:custGeom>
                <a:avLst/>
                <a:gdLst>
                  <a:gd name="T0" fmla="*/ 51 w 96"/>
                  <a:gd name="T1" fmla="*/ 86 h 86"/>
                  <a:gd name="T2" fmla="*/ 0 w 96"/>
                  <a:gd name="T3" fmla="*/ 59 h 86"/>
                  <a:gd name="T4" fmla="*/ 5 w 96"/>
                  <a:gd name="T5" fmla="*/ 36 h 86"/>
                  <a:gd name="T6" fmla="*/ 34 w 96"/>
                  <a:gd name="T7" fmla="*/ 25 h 86"/>
                  <a:gd name="T8" fmla="*/ 44 w 96"/>
                  <a:gd name="T9" fmla="*/ 7 h 86"/>
                  <a:gd name="T10" fmla="*/ 51 w 96"/>
                  <a:gd name="T11" fmla="*/ 0 h 86"/>
                  <a:gd name="T12" fmla="*/ 72 w 96"/>
                  <a:gd name="T13" fmla="*/ 4 h 86"/>
                  <a:gd name="T14" fmla="*/ 80 w 96"/>
                  <a:gd name="T15" fmla="*/ 13 h 86"/>
                  <a:gd name="T16" fmla="*/ 74 w 96"/>
                  <a:gd name="T17" fmla="*/ 23 h 86"/>
                  <a:gd name="T18" fmla="*/ 80 w 96"/>
                  <a:gd name="T19" fmla="*/ 32 h 86"/>
                  <a:gd name="T20" fmla="*/ 82 w 96"/>
                  <a:gd name="T21" fmla="*/ 42 h 86"/>
                  <a:gd name="T22" fmla="*/ 96 w 96"/>
                  <a:gd name="T23" fmla="*/ 59 h 86"/>
                  <a:gd name="T24" fmla="*/ 88 w 96"/>
                  <a:gd name="T25" fmla="*/ 76 h 86"/>
                  <a:gd name="T26" fmla="*/ 80 w 96"/>
                  <a:gd name="T27" fmla="*/ 80 h 86"/>
                  <a:gd name="T28" fmla="*/ 65 w 96"/>
                  <a:gd name="T29" fmla="*/ 80 h 86"/>
                  <a:gd name="T30" fmla="*/ 63 w 96"/>
                  <a:gd name="T31" fmla="*/ 84 h 86"/>
                  <a:gd name="T32" fmla="*/ 53 w 96"/>
                  <a:gd name="T33" fmla="*/ 84 h 86"/>
                  <a:gd name="T34" fmla="*/ 51 w 96"/>
                  <a:gd name="T3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6" h="86">
                    <a:moveTo>
                      <a:pt x="51" y="86"/>
                    </a:moveTo>
                    <a:lnTo>
                      <a:pt x="0" y="59"/>
                    </a:lnTo>
                    <a:lnTo>
                      <a:pt x="5" y="36"/>
                    </a:lnTo>
                    <a:lnTo>
                      <a:pt x="34" y="25"/>
                    </a:lnTo>
                    <a:lnTo>
                      <a:pt x="44" y="7"/>
                    </a:lnTo>
                    <a:lnTo>
                      <a:pt x="51" y="0"/>
                    </a:lnTo>
                    <a:lnTo>
                      <a:pt x="72" y="4"/>
                    </a:lnTo>
                    <a:lnTo>
                      <a:pt x="80" y="13"/>
                    </a:lnTo>
                    <a:lnTo>
                      <a:pt x="74" y="23"/>
                    </a:lnTo>
                    <a:lnTo>
                      <a:pt x="80" y="32"/>
                    </a:lnTo>
                    <a:lnTo>
                      <a:pt x="82" y="42"/>
                    </a:lnTo>
                    <a:lnTo>
                      <a:pt x="96" y="59"/>
                    </a:lnTo>
                    <a:lnTo>
                      <a:pt x="88" y="76"/>
                    </a:lnTo>
                    <a:lnTo>
                      <a:pt x="80" y="80"/>
                    </a:lnTo>
                    <a:lnTo>
                      <a:pt x="65" y="80"/>
                    </a:lnTo>
                    <a:lnTo>
                      <a:pt x="63" y="84"/>
                    </a:lnTo>
                    <a:lnTo>
                      <a:pt x="53" y="84"/>
                    </a:lnTo>
                    <a:lnTo>
                      <a:pt x="51"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5" name="Freeform 1939"/>
              <p:cNvSpPr>
                <a:spLocks/>
              </p:cNvSpPr>
              <p:nvPr/>
            </p:nvSpPr>
            <p:spPr bwMode="auto">
              <a:xfrm>
                <a:off x="16018" y="12939"/>
                <a:ext cx="182" cy="133"/>
              </a:xfrm>
              <a:custGeom>
                <a:avLst/>
                <a:gdLst>
                  <a:gd name="T0" fmla="*/ 80 w 182"/>
                  <a:gd name="T1" fmla="*/ 133 h 133"/>
                  <a:gd name="T2" fmla="*/ 80 w 182"/>
                  <a:gd name="T3" fmla="*/ 121 h 133"/>
                  <a:gd name="T4" fmla="*/ 50 w 182"/>
                  <a:gd name="T5" fmla="*/ 123 h 133"/>
                  <a:gd name="T6" fmla="*/ 50 w 182"/>
                  <a:gd name="T7" fmla="*/ 115 h 133"/>
                  <a:gd name="T8" fmla="*/ 0 w 182"/>
                  <a:gd name="T9" fmla="*/ 117 h 133"/>
                  <a:gd name="T10" fmla="*/ 2 w 182"/>
                  <a:gd name="T11" fmla="*/ 115 h 133"/>
                  <a:gd name="T12" fmla="*/ 15 w 182"/>
                  <a:gd name="T13" fmla="*/ 90 h 133"/>
                  <a:gd name="T14" fmla="*/ 19 w 182"/>
                  <a:gd name="T15" fmla="*/ 92 h 133"/>
                  <a:gd name="T16" fmla="*/ 19 w 182"/>
                  <a:gd name="T17" fmla="*/ 100 h 133"/>
                  <a:gd name="T18" fmla="*/ 25 w 182"/>
                  <a:gd name="T19" fmla="*/ 92 h 133"/>
                  <a:gd name="T20" fmla="*/ 27 w 182"/>
                  <a:gd name="T21" fmla="*/ 87 h 133"/>
                  <a:gd name="T22" fmla="*/ 29 w 182"/>
                  <a:gd name="T23" fmla="*/ 87 h 133"/>
                  <a:gd name="T24" fmla="*/ 32 w 182"/>
                  <a:gd name="T25" fmla="*/ 96 h 133"/>
                  <a:gd name="T26" fmla="*/ 36 w 182"/>
                  <a:gd name="T27" fmla="*/ 96 h 133"/>
                  <a:gd name="T28" fmla="*/ 38 w 182"/>
                  <a:gd name="T29" fmla="*/ 71 h 133"/>
                  <a:gd name="T30" fmla="*/ 52 w 182"/>
                  <a:gd name="T31" fmla="*/ 62 h 133"/>
                  <a:gd name="T32" fmla="*/ 59 w 182"/>
                  <a:gd name="T33" fmla="*/ 46 h 133"/>
                  <a:gd name="T34" fmla="*/ 65 w 182"/>
                  <a:gd name="T35" fmla="*/ 46 h 133"/>
                  <a:gd name="T36" fmla="*/ 79 w 182"/>
                  <a:gd name="T37" fmla="*/ 41 h 133"/>
                  <a:gd name="T38" fmla="*/ 77 w 182"/>
                  <a:gd name="T39" fmla="*/ 35 h 133"/>
                  <a:gd name="T40" fmla="*/ 79 w 182"/>
                  <a:gd name="T41" fmla="*/ 33 h 133"/>
                  <a:gd name="T42" fmla="*/ 90 w 182"/>
                  <a:gd name="T43" fmla="*/ 35 h 133"/>
                  <a:gd name="T44" fmla="*/ 94 w 182"/>
                  <a:gd name="T45" fmla="*/ 33 h 133"/>
                  <a:gd name="T46" fmla="*/ 98 w 182"/>
                  <a:gd name="T47" fmla="*/ 27 h 133"/>
                  <a:gd name="T48" fmla="*/ 102 w 182"/>
                  <a:gd name="T49" fmla="*/ 16 h 133"/>
                  <a:gd name="T50" fmla="*/ 109 w 182"/>
                  <a:gd name="T51" fmla="*/ 19 h 133"/>
                  <a:gd name="T52" fmla="*/ 111 w 182"/>
                  <a:gd name="T53" fmla="*/ 10 h 133"/>
                  <a:gd name="T54" fmla="*/ 115 w 182"/>
                  <a:gd name="T55" fmla="*/ 10 h 133"/>
                  <a:gd name="T56" fmla="*/ 117 w 182"/>
                  <a:gd name="T57" fmla="*/ 14 h 133"/>
                  <a:gd name="T58" fmla="*/ 123 w 182"/>
                  <a:gd name="T59" fmla="*/ 14 h 133"/>
                  <a:gd name="T60" fmla="*/ 128 w 182"/>
                  <a:gd name="T61" fmla="*/ 0 h 133"/>
                  <a:gd name="T62" fmla="*/ 132 w 182"/>
                  <a:gd name="T63" fmla="*/ 23 h 133"/>
                  <a:gd name="T64" fmla="*/ 136 w 182"/>
                  <a:gd name="T65" fmla="*/ 23 h 133"/>
                  <a:gd name="T66" fmla="*/ 138 w 182"/>
                  <a:gd name="T67" fmla="*/ 33 h 133"/>
                  <a:gd name="T68" fmla="*/ 148 w 182"/>
                  <a:gd name="T69" fmla="*/ 33 h 133"/>
                  <a:gd name="T70" fmla="*/ 152 w 182"/>
                  <a:gd name="T71" fmla="*/ 52 h 133"/>
                  <a:gd name="T72" fmla="*/ 169 w 182"/>
                  <a:gd name="T73" fmla="*/ 50 h 133"/>
                  <a:gd name="T74" fmla="*/ 178 w 182"/>
                  <a:gd name="T75" fmla="*/ 50 h 133"/>
                  <a:gd name="T76" fmla="*/ 180 w 182"/>
                  <a:gd name="T77" fmla="*/ 98 h 133"/>
                  <a:gd name="T78" fmla="*/ 182 w 182"/>
                  <a:gd name="T79" fmla="*/ 112 h 133"/>
                  <a:gd name="T80" fmla="*/ 140 w 182"/>
                  <a:gd name="T81" fmla="*/ 115 h 133"/>
                  <a:gd name="T82" fmla="*/ 140 w 182"/>
                  <a:gd name="T83" fmla="*/ 127 h 133"/>
                  <a:gd name="T84" fmla="*/ 80 w 182"/>
                  <a:gd name="T8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 h="133">
                    <a:moveTo>
                      <a:pt x="80" y="133"/>
                    </a:moveTo>
                    <a:lnTo>
                      <a:pt x="80" y="121"/>
                    </a:lnTo>
                    <a:lnTo>
                      <a:pt x="50" y="123"/>
                    </a:lnTo>
                    <a:lnTo>
                      <a:pt x="50" y="115"/>
                    </a:lnTo>
                    <a:lnTo>
                      <a:pt x="0" y="117"/>
                    </a:lnTo>
                    <a:lnTo>
                      <a:pt x="2" y="115"/>
                    </a:lnTo>
                    <a:lnTo>
                      <a:pt x="15" y="90"/>
                    </a:lnTo>
                    <a:lnTo>
                      <a:pt x="19" y="92"/>
                    </a:lnTo>
                    <a:lnTo>
                      <a:pt x="19" y="100"/>
                    </a:lnTo>
                    <a:lnTo>
                      <a:pt x="25" y="92"/>
                    </a:lnTo>
                    <a:lnTo>
                      <a:pt x="27" y="87"/>
                    </a:lnTo>
                    <a:lnTo>
                      <a:pt x="29" y="87"/>
                    </a:lnTo>
                    <a:lnTo>
                      <a:pt x="32" y="96"/>
                    </a:lnTo>
                    <a:lnTo>
                      <a:pt x="36" y="96"/>
                    </a:lnTo>
                    <a:lnTo>
                      <a:pt x="38" y="71"/>
                    </a:lnTo>
                    <a:lnTo>
                      <a:pt x="52" y="62"/>
                    </a:lnTo>
                    <a:lnTo>
                      <a:pt x="59" y="46"/>
                    </a:lnTo>
                    <a:lnTo>
                      <a:pt x="65" y="46"/>
                    </a:lnTo>
                    <a:lnTo>
                      <a:pt x="79" y="41"/>
                    </a:lnTo>
                    <a:lnTo>
                      <a:pt x="77" y="35"/>
                    </a:lnTo>
                    <a:lnTo>
                      <a:pt x="79" y="33"/>
                    </a:lnTo>
                    <a:lnTo>
                      <a:pt x="90" y="35"/>
                    </a:lnTo>
                    <a:lnTo>
                      <a:pt x="94" y="33"/>
                    </a:lnTo>
                    <a:lnTo>
                      <a:pt x="98" y="27"/>
                    </a:lnTo>
                    <a:lnTo>
                      <a:pt x="102" y="16"/>
                    </a:lnTo>
                    <a:lnTo>
                      <a:pt x="109" y="19"/>
                    </a:lnTo>
                    <a:lnTo>
                      <a:pt x="111" y="10"/>
                    </a:lnTo>
                    <a:lnTo>
                      <a:pt x="115" y="10"/>
                    </a:lnTo>
                    <a:lnTo>
                      <a:pt x="117" y="14"/>
                    </a:lnTo>
                    <a:lnTo>
                      <a:pt x="123" y="14"/>
                    </a:lnTo>
                    <a:lnTo>
                      <a:pt x="128" y="0"/>
                    </a:lnTo>
                    <a:lnTo>
                      <a:pt x="132" y="23"/>
                    </a:lnTo>
                    <a:lnTo>
                      <a:pt x="136" y="23"/>
                    </a:lnTo>
                    <a:lnTo>
                      <a:pt x="138" y="33"/>
                    </a:lnTo>
                    <a:lnTo>
                      <a:pt x="148" y="33"/>
                    </a:lnTo>
                    <a:lnTo>
                      <a:pt x="152" y="52"/>
                    </a:lnTo>
                    <a:lnTo>
                      <a:pt x="169" y="50"/>
                    </a:lnTo>
                    <a:lnTo>
                      <a:pt x="178" y="50"/>
                    </a:lnTo>
                    <a:lnTo>
                      <a:pt x="180" y="98"/>
                    </a:lnTo>
                    <a:lnTo>
                      <a:pt x="182" y="112"/>
                    </a:lnTo>
                    <a:lnTo>
                      <a:pt x="140" y="115"/>
                    </a:lnTo>
                    <a:lnTo>
                      <a:pt x="140" y="127"/>
                    </a:lnTo>
                    <a:lnTo>
                      <a:pt x="80"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6" name="Freeform 1940"/>
              <p:cNvSpPr>
                <a:spLocks/>
              </p:cNvSpPr>
              <p:nvPr/>
            </p:nvSpPr>
            <p:spPr bwMode="auto">
              <a:xfrm>
                <a:off x="16258" y="12922"/>
                <a:ext cx="115" cy="123"/>
              </a:xfrm>
              <a:custGeom>
                <a:avLst/>
                <a:gdLst>
                  <a:gd name="T0" fmla="*/ 8 w 115"/>
                  <a:gd name="T1" fmla="*/ 113 h 123"/>
                  <a:gd name="T2" fmla="*/ 0 w 115"/>
                  <a:gd name="T3" fmla="*/ 15 h 123"/>
                  <a:gd name="T4" fmla="*/ 19 w 115"/>
                  <a:gd name="T5" fmla="*/ 13 h 123"/>
                  <a:gd name="T6" fmla="*/ 27 w 115"/>
                  <a:gd name="T7" fmla="*/ 15 h 123"/>
                  <a:gd name="T8" fmla="*/ 31 w 115"/>
                  <a:gd name="T9" fmla="*/ 19 h 123"/>
                  <a:gd name="T10" fmla="*/ 38 w 115"/>
                  <a:gd name="T11" fmla="*/ 15 h 123"/>
                  <a:gd name="T12" fmla="*/ 48 w 115"/>
                  <a:gd name="T13" fmla="*/ 15 h 123"/>
                  <a:gd name="T14" fmla="*/ 61 w 115"/>
                  <a:gd name="T15" fmla="*/ 4 h 123"/>
                  <a:gd name="T16" fmla="*/ 102 w 115"/>
                  <a:gd name="T17" fmla="*/ 0 h 123"/>
                  <a:gd name="T18" fmla="*/ 107 w 115"/>
                  <a:gd name="T19" fmla="*/ 48 h 123"/>
                  <a:gd name="T20" fmla="*/ 113 w 115"/>
                  <a:gd name="T21" fmla="*/ 92 h 123"/>
                  <a:gd name="T22" fmla="*/ 115 w 115"/>
                  <a:gd name="T23" fmla="*/ 98 h 123"/>
                  <a:gd name="T24" fmla="*/ 82 w 115"/>
                  <a:gd name="T25" fmla="*/ 102 h 123"/>
                  <a:gd name="T26" fmla="*/ 84 w 115"/>
                  <a:gd name="T27" fmla="*/ 117 h 123"/>
                  <a:gd name="T28" fmla="*/ 23 w 115"/>
                  <a:gd name="T29" fmla="*/ 123 h 123"/>
                  <a:gd name="T30" fmla="*/ 9 w 115"/>
                  <a:gd name="T31" fmla="*/ 123 h 123"/>
                  <a:gd name="T32" fmla="*/ 8 w 115"/>
                  <a:gd name="T33" fmla="*/ 11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123">
                    <a:moveTo>
                      <a:pt x="8" y="113"/>
                    </a:moveTo>
                    <a:lnTo>
                      <a:pt x="0" y="15"/>
                    </a:lnTo>
                    <a:lnTo>
                      <a:pt x="19" y="13"/>
                    </a:lnTo>
                    <a:lnTo>
                      <a:pt x="27" y="15"/>
                    </a:lnTo>
                    <a:lnTo>
                      <a:pt x="31" y="19"/>
                    </a:lnTo>
                    <a:lnTo>
                      <a:pt x="38" y="15"/>
                    </a:lnTo>
                    <a:lnTo>
                      <a:pt x="48" y="15"/>
                    </a:lnTo>
                    <a:lnTo>
                      <a:pt x="61" y="4"/>
                    </a:lnTo>
                    <a:lnTo>
                      <a:pt x="102" y="0"/>
                    </a:lnTo>
                    <a:lnTo>
                      <a:pt x="107" y="48"/>
                    </a:lnTo>
                    <a:lnTo>
                      <a:pt x="113" y="92"/>
                    </a:lnTo>
                    <a:lnTo>
                      <a:pt x="115" y="98"/>
                    </a:lnTo>
                    <a:lnTo>
                      <a:pt x="82" y="102"/>
                    </a:lnTo>
                    <a:lnTo>
                      <a:pt x="84" y="117"/>
                    </a:lnTo>
                    <a:lnTo>
                      <a:pt x="23" y="123"/>
                    </a:lnTo>
                    <a:lnTo>
                      <a:pt x="9" y="123"/>
                    </a:lnTo>
                    <a:lnTo>
                      <a:pt x="8"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7" name="Freeform 1941"/>
              <p:cNvSpPr>
                <a:spLocks/>
              </p:cNvSpPr>
              <p:nvPr/>
            </p:nvSpPr>
            <p:spPr bwMode="auto">
              <a:xfrm>
                <a:off x="15367" y="13001"/>
                <a:ext cx="129" cy="151"/>
              </a:xfrm>
              <a:custGeom>
                <a:avLst/>
                <a:gdLst>
                  <a:gd name="T0" fmla="*/ 129 w 129"/>
                  <a:gd name="T1" fmla="*/ 98 h 151"/>
                  <a:gd name="T2" fmla="*/ 92 w 129"/>
                  <a:gd name="T3" fmla="*/ 100 h 151"/>
                  <a:gd name="T4" fmla="*/ 94 w 129"/>
                  <a:gd name="T5" fmla="*/ 130 h 151"/>
                  <a:gd name="T6" fmla="*/ 48 w 129"/>
                  <a:gd name="T7" fmla="*/ 151 h 151"/>
                  <a:gd name="T8" fmla="*/ 35 w 129"/>
                  <a:gd name="T9" fmla="*/ 140 h 151"/>
                  <a:gd name="T10" fmla="*/ 25 w 129"/>
                  <a:gd name="T11" fmla="*/ 124 h 151"/>
                  <a:gd name="T12" fmla="*/ 11 w 129"/>
                  <a:gd name="T13" fmla="*/ 117 h 151"/>
                  <a:gd name="T14" fmla="*/ 4 w 129"/>
                  <a:gd name="T15" fmla="*/ 101 h 151"/>
                  <a:gd name="T16" fmla="*/ 0 w 129"/>
                  <a:gd name="T17" fmla="*/ 71 h 151"/>
                  <a:gd name="T18" fmla="*/ 2 w 129"/>
                  <a:gd name="T19" fmla="*/ 55 h 151"/>
                  <a:gd name="T20" fmla="*/ 6 w 129"/>
                  <a:gd name="T21" fmla="*/ 46 h 151"/>
                  <a:gd name="T22" fmla="*/ 15 w 129"/>
                  <a:gd name="T23" fmla="*/ 32 h 151"/>
                  <a:gd name="T24" fmla="*/ 23 w 129"/>
                  <a:gd name="T25" fmla="*/ 0 h 151"/>
                  <a:gd name="T26" fmla="*/ 58 w 129"/>
                  <a:gd name="T27" fmla="*/ 30 h 151"/>
                  <a:gd name="T28" fmla="*/ 59 w 129"/>
                  <a:gd name="T29" fmla="*/ 36 h 151"/>
                  <a:gd name="T30" fmla="*/ 92 w 129"/>
                  <a:gd name="T31" fmla="*/ 63 h 151"/>
                  <a:gd name="T32" fmla="*/ 92 w 129"/>
                  <a:gd name="T33" fmla="*/ 69 h 151"/>
                  <a:gd name="T34" fmla="*/ 123 w 129"/>
                  <a:gd name="T35" fmla="*/ 69 h 151"/>
                  <a:gd name="T36" fmla="*/ 125 w 129"/>
                  <a:gd name="T37" fmla="*/ 78 h 151"/>
                  <a:gd name="T38" fmla="*/ 123 w 129"/>
                  <a:gd name="T39" fmla="*/ 76 h 151"/>
                  <a:gd name="T40" fmla="*/ 121 w 129"/>
                  <a:gd name="T41" fmla="*/ 80 h 151"/>
                  <a:gd name="T42" fmla="*/ 129 w 129"/>
                  <a:gd name="T43" fmla="*/ 98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9" h="151">
                    <a:moveTo>
                      <a:pt x="129" y="98"/>
                    </a:moveTo>
                    <a:lnTo>
                      <a:pt x="92" y="100"/>
                    </a:lnTo>
                    <a:lnTo>
                      <a:pt x="94" y="130"/>
                    </a:lnTo>
                    <a:lnTo>
                      <a:pt x="48" y="151"/>
                    </a:lnTo>
                    <a:lnTo>
                      <a:pt x="35" y="140"/>
                    </a:lnTo>
                    <a:lnTo>
                      <a:pt x="25" y="124"/>
                    </a:lnTo>
                    <a:lnTo>
                      <a:pt x="11" y="117"/>
                    </a:lnTo>
                    <a:lnTo>
                      <a:pt x="4" y="101"/>
                    </a:lnTo>
                    <a:lnTo>
                      <a:pt x="0" y="71"/>
                    </a:lnTo>
                    <a:lnTo>
                      <a:pt x="2" y="55"/>
                    </a:lnTo>
                    <a:lnTo>
                      <a:pt x="6" y="46"/>
                    </a:lnTo>
                    <a:lnTo>
                      <a:pt x="15" y="32"/>
                    </a:lnTo>
                    <a:lnTo>
                      <a:pt x="23" y="0"/>
                    </a:lnTo>
                    <a:lnTo>
                      <a:pt x="58" y="30"/>
                    </a:lnTo>
                    <a:lnTo>
                      <a:pt x="59" y="36"/>
                    </a:lnTo>
                    <a:lnTo>
                      <a:pt x="92" y="63"/>
                    </a:lnTo>
                    <a:lnTo>
                      <a:pt x="92" y="69"/>
                    </a:lnTo>
                    <a:lnTo>
                      <a:pt x="123" y="69"/>
                    </a:lnTo>
                    <a:lnTo>
                      <a:pt x="125" y="78"/>
                    </a:lnTo>
                    <a:lnTo>
                      <a:pt x="123" y="76"/>
                    </a:lnTo>
                    <a:lnTo>
                      <a:pt x="121" y="80"/>
                    </a:lnTo>
                    <a:lnTo>
                      <a:pt x="129"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8" name="Freeform 1942"/>
              <p:cNvSpPr>
                <a:spLocks noEditPoints="1"/>
              </p:cNvSpPr>
              <p:nvPr/>
            </p:nvSpPr>
            <p:spPr bwMode="auto">
              <a:xfrm>
                <a:off x="11350" y="12934"/>
                <a:ext cx="290" cy="263"/>
              </a:xfrm>
              <a:custGeom>
                <a:avLst/>
                <a:gdLst>
                  <a:gd name="T0" fmla="*/ 0 w 290"/>
                  <a:gd name="T1" fmla="*/ 215 h 263"/>
                  <a:gd name="T2" fmla="*/ 12 w 290"/>
                  <a:gd name="T3" fmla="*/ 90 h 263"/>
                  <a:gd name="T4" fmla="*/ 43 w 290"/>
                  <a:gd name="T5" fmla="*/ 92 h 263"/>
                  <a:gd name="T6" fmla="*/ 52 w 290"/>
                  <a:gd name="T7" fmla="*/ 0 h 263"/>
                  <a:gd name="T8" fmla="*/ 290 w 290"/>
                  <a:gd name="T9" fmla="*/ 23 h 263"/>
                  <a:gd name="T10" fmla="*/ 283 w 290"/>
                  <a:gd name="T11" fmla="*/ 115 h 263"/>
                  <a:gd name="T12" fmla="*/ 281 w 290"/>
                  <a:gd name="T13" fmla="*/ 115 h 263"/>
                  <a:gd name="T14" fmla="*/ 277 w 290"/>
                  <a:gd name="T15" fmla="*/ 151 h 263"/>
                  <a:gd name="T16" fmla="*/ 269 w 290"/>
                  <a:gd name="T17" fmla="*/ 263 h 263"/>
                  <a:gd name="T18" fmla="*/ 183 w 290"/>
                  <a:gd name="T19" fmla="*/ 263 h 263"/>
                  <a:gd name="T20" fmla="*/ 108 w 290"/>
                  <a:gd name="T21" fmla="*/ 230 h 263"/>
                  <a:gd name="T22" fmla="*/ 16 w 290"/>
                  <a:gd name="T23" fmla="*/ 228 h 263"/>
                  <a:gd name="T24" fmla="*/ 8 w 290"/>
                  <a:gd name="T25" fmla="*/ 224 h 263"/>
                  <a:gd name="T26" fmla="*/ 0 w 290"/>
                  <a:gd name="T27" fmla="*/ 21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0" h="263">
                    <a:moveTo>
                      <a:pt x="0" y="215"/>
                    </a:moveTo>
                    <a:lnTo>
                      <a:pt x="12" y="90"/>
                    </a:lnTo>
                    <a:lnTo>
                      <a:pt x="43" y="92"/>
                    </a:lnTo>
                    <a:lnTo>
                      <a:pt x="52" y="0"/>
                    </a:lnTo>
                    <a:lnTo>
                      <a:pt x="290" y="23"/>
                    </a:lnTo>
                    <a:lnTo>
                      <a:pt x="283" y="115"/>
                    </a:lnTo>
                    <a:lnTo>
                      <a:pt x="281" y="115"/>
                    </a:lnTo>
                    <a:lnTo>
                      <a:pt x="277" y="151"/>
                    </a:lnTo>
                    <a:lnTo>
                      <a:pt x="269" y="263"/>
                    </a:lnTo>
                    <a:moveTo>
                      <a:pt x="183" y="263"/>
                    </a:moveTo>
                    <a:lnTo>
                      <a:pt x="108" y="230"/>
                    </a:lnTo>
                    <a:lnTo>
                      <a:pt x="16" y="228"/>
                    </a:lnTo>
                    <a:lnTo>
                      <a:pt x="8" y="224"/>
                    </a:lnTo>
                    <a:lnTo>
                      <a:pt x="0" y="2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9" name="Freeform 1943"/>
              <p:cNvSpPr>
                <a:spLocks/>
              </p:cNvSpPr>
              <p:nvPr/>
            </p:nvSpPr>
            <p:spPr bwMode="auto">
              <a:xfrm>
                <a:off x="13601" y="13049"/>
                <a:ext cx="132" cy="148"/>
              </a:xfrm>
              <a:custGeom>
                <a:avLst/>
                <a:gdLst>
                  <a:gd name="T0" fmla="*/ 0 w 132"/>
                  <a:gd name="T1" fmla="*/ 148 h 148"/>
                  <a:gd name="T2" fmla="*/ 1 w 132"/>
                  <a:gd name="T3" fmla="*/ 61 h 148"/>
                  <a:gd name="T4" fmla="*/ 7 w 132"/>
                  <a:gd name="T5" fmla="*/ 61 h 148"/>
                  <a:gd name="T6" fmla="*/ 7 w 132"/>
                  <a:gd name="T7" fmla="*/ 0 h 148"/>
                  <a:gd name="T8" fmla="*/ 132 w 132"/>
                  <a:gd name="T9" fmla="*/ 0 h 148"/>
                  <a:gd name="T10" fmla="*/ 132 w 132"/>
                  <a:gd name="T11" fmla="*/ 124 h 148"/>
                  <a:gd name="T12" fmla="*/ 132 w 132"/>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32" h="148">
                    <a:moveTo>
                      <a:pt x="0" y="148"/>
                    </a:moveTo>
                    <a:lnTo>
                      <a:pt x="1" y="61"/>
                    </a:lnTo>
                    <a:lnTo>
                      <a:pt x="7" y="61"/>
                    </a:lnTo>
                    <a:lnTo>
                      <a:pt x="7" y="0"/>
                    </a:lnTo>
                    <a:lnTo>
                      <a:pt x="132" y="0"/>
                    </a:lnTo>
                    <a:lnTo>
                      <a:pt x="132" y="124"/>
                    </a:lnTo>
                    <a:lnTo>
                      <a:pt x="13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0" name="Freeform 1944"/>
              <p:cNvSpPr>
                <a:spLocks/>
              </p:cNvSpPr>
              <p:nvPr/>
            </p:nvSpPr>
            <p:spPr bwMode="auto">
              <a:xfrm>
                <a:off x="13151" y="13041"/>
                <a:ext cx="156" cy="129"/>
              </a:xfrm>
              <a:custGeom>
                <a:avLst/>
                <a:gdLst>
                  <a:gd name="T0" fmla="*/ 4 w 156"/>
                  <a:gd name="T1" fmla="*/ 123 h 129"/>
                  <a:gd name="T2" fmla="*/ 4 w 156"/>
                  <a:gd name="T3" fmla="*/ 94 h 129"/>
                  <a:gd name="T4" fmla="*/ 0 w 156"/>
                  <a:gd name="T5" fmla="*/ 92 h 129"/>
                  <a:gd name="T6" fmla="*/ 4 w 156"/>
                  <a:gd name="T7" fmla="*/ 0 h 129"/>
                  <a:gd name="T8" fmla="*/ 156 w 156"/>
                  <a:gd name="T9" fmla="*/ 2 h 129"/>
                  <a:gd name="T10" fmla="*/ 154 w 156"/>
                  <a:gd name="T11" fmla="*/ 125 h 129"/>
                  <a:gd name="T12" fmla="*/ 94 w 156"/>
                  <a:gd name="T13" fmla="*/ 125 h 129"/>
                  <a:gd name="T14" fmla="*/ 94 w 156"/>
                  <a:gd name="T15" fmla="*/ 129 h 129"/>
                  <a:gd name="T16" fmla="*/ 75 w 156"/>
                  <a:gd name="T17" fmla="*/ 129 h 129"/>
                  <a:gd name="T18" fmla="*/ 75 w 156"/>
                  <a:gd name="T19" fmla="*/ 125 h 129"/>
                  <a:gd name="T20" fmla="*/ 4 w 156"/>
                  <a:gd name="T21"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29">
                    <a:moveTo>
                      <a:pt x="4" y="123"/>
                    </a:moveTo>
                    <a:lnTo>
                      <a:pt x="4" y="94"/>
                    </a:lnTo>
                    <a:lnTo>
                      <a:pt x="0" y="92"/>
                    </a:lnTo>
                    <a:lnTo>
                      <a:pt x="4" y="0"/>
                    </a:lnTo>
                    <a:lnTo>
                      <a:pt x="156" y="2"/>
                    </a:lnTo>
                    <a:lnTo>
                      <a:pt x="154" y="125"/>
                    </a:lnTo>
                    <a:lnTo>
                      <a:pt x="94" y="125"/>
                    </a:lnTo>
                    <a:lnTo>
                      <a:pt x="94" y="129"/>
                    </a:lnTo>
                    <a:lnTo>
                      <a:pt x="75" y="129"/>
                    </a:lnTo>
                    <a:lnTo>
                      <a:pt x="75" y="125"/>
                    </a:lnTo>
                    <a:lnTo>
                      <a:pt x="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1" name="Freeform 1945"/>
              <p:cNvSpPr>
                <a:spLocks/>
              </p:cNvSpPr>
              <p:nvPr/>
            </p:nvSpPr>
            <p:spPr bwMode="auto">
              <a:xfrm>
                <a:off x="11627" y="12957"/>
                <a:ext cx="163" cy="153"/>
              </a:xfrm>
              <a:custGeom>
                <a:avLst/>
                <a:gdLst>
                  <a:gd name="T0" fmla="*/ 0 w 163"/>
                  <a:gd name="T1" fmla="*/ 128 h 153"/>
                  <a:gd name="T2" fmla="*/ 4 w 163"/>
                  <a:gd name="T3" fmla="*/ 92 h 153"/>
                  <a:gd name="T4" fmla="*/ 6 w 163"/>
                  <a:gd name="T5" fmla="*/ 92 h 153"/>
                  <a:gd name="T6" fmla="*/ 13 w 163"/>
                  <a:gd name="T7" fmla="*/ 0 h 153"/>
                  <a:gd name="T8" fmla="*/ 163 w 163"/>
                  <a:gd name="T9" fmla="*/ 15 h 153"/>
                  <a:gd name="T10" fmla="*/ 159 w 163"/>
                  <a:gd name="T11" fmla="*/ 103 h 153"/>
                  <a:gd name="T12" fmla="*/ 157 w 163"/>
                  <a:gd name="T13" fmla="*/ 103 h 153"/>
                  <a:gd name="T14" fmla="*/ 153 w 163"/>
                  <a:gd name="T15" fmla="*/ 136 h 153"/>
                  <a:gd name="T16" fmla="*/ 123 w 163"/>
                  <a:gd name="T17" fmla="*/ 136 h 153"/>
                  <a:gd name="T18" fmla="*/ 121 w 163"/>
                  <a:gd name="T19" fmla="*/ 153 h 153"/>
                  <a:gd name="T20" fmla="*/ 63 w 163"/>
                  <a:gd name="T21" fmla="*/ 149 h 153"/>
                  <a:gd name="T22" fmla="*/ 44 w 163"/>
                  <a:gd name="T23" fmla="*/ 142 h 153"/>
                  <a:gd name="T24" fmla="*/ 23 w 163"/>
                  <a:gd name="T25" fmla="*/ 140 h 153"/>
                  <a:gd name="T26" fmla="*/ 0 w 163"/>
                  <a:gd name="T27" fmla="*/ 12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153">
                    <a:moveTo>
                      <a:pt x="0" y="128"/>
                    </a:moveTo>
                    <a:lnTo>
                      <a:pt x="4" y="92"/>
                    </a:lnTo>
                    <a:lnTo>
                      <a:pt x="6" y="92"/>
                    </a:lnTo>
                    <a:lnTo>
                      <a:pt x="13" y="0"/>
                    </a:lnTo>
                    <a:lnTo>
                      <a:pt x="163" y="15"/>
                    </a:lnTo>
                    <a:lnTo>
                      <a:pt x="159" y="103"/>
                    </a:lnTo>
                    <a:lnTo>
                      <a:pt x="157" y="103"/>
                    </a:lnTo>
                    <a:lnTo>
                      <a:pt x="153" y="136"/>
                    </a:lnTo>
                    <a:lnTo>
                      <a:pt x="123" y="136"/>
                    </a:lnTo>
                    <a:lnTo>
                      <a:pt x="121" y="153"/>
                    </a:lnTo>
                    <a:lnTo>
                      <a:pt x="63" y="149"/>
                    </a:lnTo>
                    <a:lnTo>
                      <a:pt x="44" y="142"/>
                    </a:lnTo>
                    <a:lnTo>
                      <a:pt x="23" y="140"/>
                    </a:lnTo>
                    <a:lnTo>
                      <a:pt x="0"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2" name="Freeform 1946"/>
              <p:cNvSpPr>
                <a:spLocks/>
              </p:cNvSpPr>
              <p:nvPr/>
            </p:nvSpPr>
            <p:spPr bwMode="auto">
              <a:xfrm>
                <a:off x="15544" y="12987"/>
                <a:ext cx="157" cy="110"/>
              </a:xfrm>
              <a:custGeom>
                <a:avLst/>
                <a:gdLst>
                  <a:gd name="T0" fmla="*/ 36 w 157"/>
                  <a:gd name="T1" fmla="*/ 110 h 110"/>
                  <a:gd name="T2" fmla="*/ 3 w 157"/>
                  <a:gd name="T3" fmla="*/ 110 h 110"/>
                  <a:gd name="T4" fmla="*/ 0 w 157"/>
                  <a:gd name="T5" fmla="*/ 41 h 110"/>
                  <a:gd name="T6" fmla="*/ 11 w 157"/>
                  <a:gd name="T7" fmla="*/ 37 h 110"/>
                  <a:gd name="T8" fmla="*/ 11 w 157"/>
                  <a:gd name="T9" fmla="*/ 31 h 110"/>
                  <a:gd name="T10" fmla="*/ 17 w 157"/>
                  <a:gd name="T11" fmla="*/ 31 h 110"/>
                  <a:gd name="T12" fmla="*/ 23 w 157"/>
                  <a:gd name="T13" fmla="*/ 27 h 110"/>
                  <a:gd name="T14" fmla="*/ 25 w 157"/>
                  <a:gd name="T15" fmla="*/ 21 h 110"/>
                  <a:gd name="T16" fmla="*/ 36 w 157"/>
                  <a:gd name="T17" fmla="*/ 16 h 110"/>
                  <a:gd name="T18" fmla="*/ 44 w 157"/>
                  <a:gd name="T19" fmla="*/ 18 h 110"/>
                  <a:gd name="T20" fmla="*/ 50 w 157"/>
                  <a:gd name="T21" fmla="*/ 16 h 110"/>
                  <a:gd name="T22" fmla="*/ 61 w 157"/>
                  <a:gd name="T23" fmla="*/ 19 h 110"/>
                  <a:gd name="T24" fmla="*/ 67 w 157"/>
                  <a:gd name="T25" fmla="*/ 12 h 110"/>
                  <a:gd name="T26" fmla="*/ 74 w 157"/>
                  <a:gd name="T27" fmla="*/ 8 h 110"/>
                  <a:gd name="T28" fmla="*/ 84 w 157"/>
                  <a:gd name="T29" fmla="*/ 10 h 110"/>
                  <a:gd name="T30" fmla="*/ 94 w 157"/>
                  <a:gd name="T31" fmla="*/ 0 h 110"/>
                  <a:gd name="T32" fmla="*/ 111 w 157"/>
                  <a:gd name="T33" fmla="*/ 2 h 110"/>
                  <a:gd name="T34" fmla="*/ 119 w 157"/>
                  <a:gd name="T35" fmla="*/ 0 h 110"/>
                  <a:gd name="T36" fmla="*/ 151 w 157"/>
                  <a:gd name="T37" fmla="*/ 0 h 110"/>
                  <a:gd name="T38" fmla="*/ 153 w 157"/>
                  <a:gd name="T39" fmla="*/ 10 h 110"/>
                  <a:gd name="T40" fmla="*/ 157 w 157"/>
                  <a:gd name="T41" fmla="*/ 102 h 110"/>
                  <a:gd name="T42" fmla="*/ 36 w 157"/>
                  <a:gd name="T4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 h="110">
                    <a:moveTo>
                      <a:pt x="36" y="110"/>
                    </a:moveTo>
                    <a:lnTo>
                      <a:pt x="3" y="110"/>
                    </a:lnTo>
                    <a:lnTo>
                      <a:pt x="0" y="41"/>
                    </a:lnTo>
                    <a:lnTo>
                      <a:pt x="11" y="37"/>
                    </a:lnTo>
                    <a:lnTo>
                      <a:pt x="11" y="31"/>
                    </a:lnTo>
                    <a:lnTo>
                      <a:pt x="17" y="31"/>
                    </a:lnTo>
                    <a:lnTo>
                      <a:pt x="23" y="27"/>
                    </a:lnTo>
                    <a:lnTo>
                      <a:pt x="25" y="21"/>
                    </a:lnTo>
                    <a:lnTo>
                      <a:pt x="36" y="16"/>
                    </a:lnTo>
                    <a:lnTo>
                      <a:pt x="44" y="18"/>
                    </a:lnTo>
                    <a:lnTo>
                      <a:pt x="50" y="16"/>
                    </a:lnTo>
                    <a:lnTo>
                      <a:pt x="61" y="19"/>
                    </a:lnTo>
                    <a:lnTo>
                      <a:pt x="67" y="12"/>
                    </a:lnTo>
                    <a:lnTo>
                      <a:pt x="74" y="8"/>
                    </a:lnTo>
                    <a:lnTo>
                      <a:pt x="84" y="10"/>
                    </a:lnTo>
                    <a:lnTo>
                      <a:pt x="94" y="0"/>
                    </a:lnTo>
                    <a:lnTo>
                      <a:pt x="111" y="2"/>
                    </a:lnTo>
                    <a:lnTo>
                      <a:pt x="119" y="0"/>
                    </a:lnTo>
                    <a:lnTo>
                      <a:pt x="151" y="0"/>
                    </a:lnTo>
                    <a:lnTo>
                      <a:pt x="153" y="10"/>
                    </a:lnTo>
                    <a:lnTo>
                      <a:pt x="157" y="102"/>
                    </a:lnTo>
                    <a:lnTo>
                      <a:pt x="36"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3" name="Freeform 1947"/>
              <p:cNvSpPr>
                <a:spLocks noEditPoints="1"/>
              </p:cNvSpPr>
              <p:nvPr/>
            </p:nvSpPr>
            <p:spPr bwMode="auto">
              <a:xfrm>
                <a:off x="9983" y="12768"/>
                <a:ext cx="62" cy="135"/>
              </a:xfrm>
              <a:custGeom>
                <a:avLst/>
                <a:gdLst>
                  <a:gd name="T0" fmla="*/ 46 w 62"/>
                  <a:gd name="T1" fmla="*/ 135 h 135"/>
                  <a:gd name="T2" fmla="*/ 4 w 62"/>
                  <a:gd name="T3" fmla="*/ 125 h 135"/>
                  <a:gd name="T4" fmla="*/ 0 w 62"/>
                  <a:gd name="T5" fmla="*/ 125 h 135"/>
                  <a:gd name="T6" fmla="*/ 0 w 62"/>
                  <a:gd name="T7" fmla="*/ 0 h 135"/>
                  <a:gd name="T8" fmla="*/ 37 w 62"/>
                  <a:gd name="T9" fmla="*/ 6 h 135"/>
                  <a:gd name="T10" fmla="*/ 44 w 62"/>
                  <a:gd name="T11" fmla="*/ 16 h 135"/>
                  <a:gd name="T12" fmla="*/ 43 w 62"/>
                  <a:gd name="T13" fmla="*/ 25 h 135"/>
                  <a:gd name="T14" fmla="*/ 35 w 62"/>
                  <a:gd name="T15" fmla="*/ 22 h 135"/>
                  <a:gd name="T16" fmla="*/ 31 w 62"/>
                  <a:gd name="T17" fmla="*/ 23 h 135"/>
                  <a:gd name="T18" fmla="*/ 37 w 62"/>
                  <a:gd name="T19" fmla="*/ 29 h 135"/>
                  <a:gd name="T20" fmla="*/ 43 w 62"/>
                  <a:gd name="T21" fmla="*/ 39 h 135"/>
                  <a:gd name="T22" fmla="*/ 37 w 62"/>
                  <a:gd name="T23" fmla="*/ 41 h 135"/>
                  <a:gd name="T24" fmla="*/ 31 w 62"/>
                  <a:gd name="T25" fmla="*/ 48 h 135"/>
                  <a:gd name="T26" fmla="*/ 39 w 62"/>
                  <a:gd name="T27" fmla="*/ 56 h 135"/>
                  <a:gd name="T28" fmla="*/ 44 w 62"/>
                  <a:gd name="T29" fmla="*/ 48 h 135"/>
                  <a:gd name="T30" fmla="*/ 48 w 62"/>
                  <a:gd name="T31" fmla="*/ 50 h 135"/>
                  <a:gd name="T32" fmla="*/ 43 w 62"/>
                  <a:gd name="T33" fmla="*/ 62 h 135"/>
                  <a:gd name="T34" fmla="*/ 48 w 62"/>
                  <a:gd name="T35" fmla="*/ 66 h 135"/>
                  <a:gd name="T36" fmla="*/ 52 w 62"/>
                  <a:gd name="T37" fmla="*/ 62 h 135"/>
                  <a:gd name="T38" fmla="*/ 56 w 62"/>
                  <a:gd name="T39" fmla="*/ 64 h 135"/>
                  <a:gd name="T40" fmla="*/ 48 w 62"/>
                  <a:gd name="T41" fmla="*/ 70 h 135"/>
                  <a:gd name="T42" fmla="*/ 50 w 62"/>
                  <a:gd name="T43" fmla="*/ 77 h 135"/>
                  <a:gd name="T44" fmla="*/ 50 w 62"/>
                  <a:gd name="T45" fmla="*/ 83 h 135"/>
                  <a:gd name="T46" fmla="*/ 54 w 62"/>
                  <a:gd name="T47" fmla="*/ 85 h 135"/>
                  <a:gd name="T48" fmla="*/ 52 w 62"/>
                  <a:gd name="T49" fmla="*/ 94 h 135"/>
                  <a:gd name="T50" fmla="*/ 62 w 62"/>
                  <a:gd name="T51" fmla="*/ 94 h 135"/>
                  <a:gd name="T52" fmla="*/ 60 w 62"/>
                  <a:gd name="T53" fmla="*/ 98 h 135"/>
                  <a:gd name="T54" fmla="*/ 54 w 62"/>
                  <a:gd name="T55" fmla="*/ 102 h 135"/>
                  <a:gd name="T56" fmla="*/ 60 w 62"/>
                  <a:gd name="T57" fmla="*/ 106 h 135"/>
                  <a:gd name="T58" fmla="*/ 62 w 62"/>
                  <a:gd name="T59" fmla="*/ 108 h 135"/>
                  <a:gd name="T60" fmla="*/ 54 w 62"/>
                  <a:gd name="T61" fmla="*/ 108 h 135"/>
                  <a:gd name="T62" fmla="*/ 52 w 62"/>
                  <a:gd name="T63" fmla="*/ 110 h 135"/>
                  <a:gd name="T64" fmla="*/ 52 w 62"/>
                  <a:gd name="T65" fmla="*/ 114 h 135"/>
                  <a:gd name="T66" fmla="*/ 60 w 62"/>
                  <a:gd name="T67" fmla="*/ 119 h 135"/>
                  <a:gd name="T68" fmla="*/ 56 w 62"/>
                  <a:gd name="T69" fmla="*/ 121 h 135"/>
                  <a:gd name="T70" fmla="*/ 60 w 62"/>
                  <a:gd name="T71" fmla="*/ 125 h 135"/>
                  <a:gd name="T72" fmla="*/ 52 w 62"/>
                  <a:gd name="T73" fmla="*/ 129 h 135"/>
                  <a:gd name="T74" fmla="*/ 46 w 62"/>
                  <a:gd name="T75"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135">
                    <a:moveTo>
                      <a:pt x="46" y="135"/>
                    </a:moveTo>
                    <a:lnTo>
                      <a:pt x="4" y="125"/>
                    </a:lnTo>
                    <a:lnTo>
                      <a:pt x="0" y="125"/>
                    </a:lnTo>
                    <a:moveTo>
                      <a:pt x="0" y="0"/>
                    </a:moveTo>
                    <a:lnTo>
                      <a:pt x="37" y="6"/>
                    </a:lnTo>
                    <a:lnTo>
                      <a:pt x="44" y="16"/>
                    </a:lnTo>
                    <a:lnTo>
                      <a:pt x="43" y="25"/>
                    </a:lnTo>
                    <a:lnTo>
                      <a:pt x="35" y="22"/>
                    </a:lnTo>
                    <a:lnTo>
                      <a:pt x="31" y="23"/>
                    </a:lnTo>
                    <a:lnTo>
                      <a:pt x="37" y="29"/>
                    </a:lnTo>
                    <a:lnTo>
                      <a:pt x="43" y="39"/>
                    </a:lnTo>
                    <a:lnTo>
                      <a:pt x="37" y="41"/>
                    </a:lnTo>
                    <a:lnTo>
                      <a:pt x="31" y="48"/>
                    </a:lnTo>
                    <a:lnTo>
                      <a:pt x="39" y="56"/>
                    </a:lnTo>
                    <a:lnTo>
                      <a:pt x="44" y="48"/>
                    </a:lnTo>
                    <a:lnTo>
                      <a:pt x="48" y="50"/>
                    </a:lnTo>
                    <a:lnTo>
                      <a:pt x="43" y="62"/>
                    </a:lnTo>
                    <a:lnTo>
                      <a:pt x="48" y="66"/>
                    </a:lnTo>
                    <a:lnTo>
                      <a:pt x="52" y="62"/>
                    </a:lnTo>
                    <a:lnTo>
                      <a:pt x="56" y="64"/>
                    </a:lnTo>
                    <a:lnTo>
                      <a:pt x="48" y="70"/>
                    </a:lnTo>
                    <a:lnTo>
                      <a:pt x="50" y="77"/>
                    </a:lnTo>
                    <a:lnTo>
                      <a:pt x="50" y="83"/>
                    </a:lnTo>
                    <a:lnTo>
                      <a:pt x="54" y="85"/>
                    </a:lnTo>
                    <a:lnTo>
                      <a:pt x="52" y="94"/>
                    </a:lnTo>
                    <a:lnTo>
                      <a:pt x="62" y="94"/>
                    </a:lnTo>
                    <a:lnTo>
                      <a:pt x="60" y="98"/>
                    </a:lnTo>
                    <a:lnTo>
                      <a:pt x="54" y="102"/>
                    </a:lnTo>
                    <a:lnTo>
                      <a:pt x="60" y="106"/>
                    </a:lnTo>
                    <a:lnTo>
                      <a:pt x="62" y="108"/>
                    </a:lnTo>
                    <a:lnTo>
                      <a:pt x="54" y="108"/>
                    </a:lnTo>
                    <a:lnTo>
                      <a:pt x="52" y="110"/>
                    </a:lnTo>
                    <a:lnTo>
                      <a:pt x="52" y="114"/>
                    </a:lnTo>
                    <a:lnTo>
                      <a:pt x="60" y="119"/>
                    </a:lnTo>
                    <a:lnTo>
                      <a:pt x="56" y="121"/>
                    </a:lnTo>
                    <a:lnTo>
                      <a:pt x="60" y="125"/>
                    </a:lnTo>
                    <a:lnTo>
                      <a:pt x="52" y="129"/>
                    </a:lnTo>
                    <a:lnTo>
                      <a:pt x="46"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4" name="Freeform 1948"/>
              <p:cNvSpPr>
                <a:spLocks/>
              </p:cNvSpPr>
              <p:nvPr/>
            </p:nvSpPr>
            <p:spPr bwMode="auto">
              <a:xfrm>
                <a:off x="15256" y="13010"/>
                <a:ext cx="146" cy="179"/>
              </a:xfrm>
              <a:custGeom>
                <a:avLst/>
                <a:gdLst>
                  <a:gd name="T0" fmla="*/ 42 w 146"/>
                  <a:gd name="T1" fmla="*/ 152 h 179"/>
                  <a:gd name="T2" fmla="*/ 36 w 146"/>
                  <a:gd name="T3" fmla="*/ 150 h 179"/>
                  <a:gd name="T4" fmla="*/ 36 w 146"/>
                  <a:gd name="T5" fmla="*/ 144 h 179"/>
                  <a:gd name="T6" fmla="*/ 28 w 146"/>
                  <a:gd name="T7" fmla="*/ 146 h 179"/>
                  <a:gd name="T8" fmla="*/ 28 w 146"/>
                  <a:gd name="T9" fmla="*/ 140 h 179"/>
                  <a:gd name="T10" fmla="*/ 0 w 146"/>
                  <a:gd name="T11" fmla="*/ 110 h 179"/>
                  <a:gd name="T12" fmla="*/ 7 w 146"/>
                  <a:gd name="T13" fmla="*/ 43 h 179"/>
                  <a:gd name="T14" fmla="*/ 7 w 146"/>
                  <a:gd name="T15" fmla="*/ 18 h 179"/>
                  <a:gd name="T16" fmla="*/ 21 w 146"/>
                  <a:gd name="T17" fmla="*/ 16 h 179"/>
                  <a:gd name="T18" fmla="*/ 23 w 146"/>
                  <a:gd name="T19" fmla="*/ 25 h 179"/>
                  <a:gd name="T20" fmla="*/ 26 w 146"/>
                  <a:gd name="T21" fmla="*/ 25 h 179"/>
                  <a:gd name="T22" fmla="*/ 28 w 146"/>
                  <a:gd name="T23" fmla="*/ 10 h 179"/>
                  <a:gd name="T24" fmla="*/ 42 w 146"/>
                  <a:gd name="T25" fmla="*/ 14 h 179"/>
                  <a:gd name="T26" fmla="*/ 46 w 146"/>
                  <a:gd name="T27" fmla="*/ 2 h 179"/>
                  <a:gd name="T28" fmla="*/ 96 w 146"/>
                  <a:gd name="T29" fmla="*/ 0 h 179"/>
                  <a:gd name="T30" fmla="*/ 98 w 146"/>
                  <a:gd name="T31" fmla="*/ 6 h 179"/>
                  <a:gd name="T32" fmla="*/ 94 w 146"/>
                  <a:gd name="T33" fmla="*/ 8 h 179"/>
                  <a:gd name="T34" fmla="*/ 98 w 146"/>
                  <a:gd name="T35" fmla="*/ 16 h 179"/>
                  <a:gd name="T36" fmla="*/ 117 w 146"/>
                  <a:gd name="T37" fmla="*/ 18 h 179"/>
                  <a:gd name="T38" fmla="*/ 113 w 146"/>
                  <a:gd name="T39" fmla="*/ 27 h 179"/>
                  <a:gd name="T40" fmla="*/ 117 w 146"/>
                  <a:gd name="T41" fmla="*/ 37 h 179"/>
                  <a:gd name="T42" fmla="*/ 113 w 146"/>
                  <a:gd name="T43" fmla="*/ 46 h 179"/>
                  <a:gd name="T44" fmla="*/ 111 w 146"/>
                  <a:gd name="T45" fmla="*/ 62 h 179"/>
                  <a:gd name="T46" fmla="*/ 115 w 146"/>
                  <a:gd name="T47" fmla="*/ 92 h 179"/>
                  <a:gd name="T48" fmla="*/ 122 w 146"/>
                  <a:gd name="T49" fmla="*/ 108 h 179"/>
                  <a:gd name="T50" fmla="*/ 136 w 146"/>
                  <a:gd name="T51" fmla="*/ 115 h 179"/>
                  <a:gd name="T52" fmla="*/ 146 w 146"/>
                  <a:gd name="T53" fmla="*/ 131 h 179"/>
                  <a:gd name="T54" fmla="*/ 136 w 146"/>
                  <a:gd name="T55" fmla="*/ 142 h 179"/>
                  <a:gd name="T56" fmla="*/ 126 w 146"/>
                  <a:gd name="T57" fmla="*/ 140 h 179"/>
                  <a:gd name="T58" fmla="*/ 103 w 146"/>
                  <a:gd name="T59" fmla="*/ 160 h 179"/>
                  <a:gd name="T60" fmla="*/ 53 w 146"/>
                  <a:gd name="T61" fmla="*/ 179 h 179"/>
                  <a:gd name="T62" fmla="*/ 48 w 146"/>
                  <a:gd name="T63" fmla="*/ 177 h 179"/>
                  <a:gd name="T64" fmla="*/ 50 w 146"/>
                  <a:gd name="T65" fmla="*/ 173 h 179"/>
                  <a:gd name="T66" fmla="*/ 48 w 146"/>
                  <a:gd name="T67" fmla="*/ 163 h 179"/>
                  <a:gd name="T68" fmla="*/ 50 w 146"/>
                  <a:gd name="T69" fmla="*/ 154 h 179"/>
                  <a:gd name="T70" fmla="*/ 42 w 146"/>
                  <a:gd name="T71" fmla="*/ 15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179">
                    <a:moveTo>
                      <a:pt x="42" y="152"/>
                    </a:moveTo>
                    <a:lnTo>
                      <a:pt x="36" y="150"/>
                    </a:lnTo>
                    <a:lnTo>
                      <a:pt x="36" y="144"/>
                    </a:lnTo>
                    <a:lnTo>
                      <a:pt x="28" y="146"/>
                    </a:lnTo>
                    <a:lnTo>
                      <a:pt x="28" y="140"/>
                    </a:lnTo>
                    <a:lnTo>
                      <a:pt x="0" y="110"/>
                    </a:lnTo>
                    <a:lnTo>
                      <a:pt x="7" y="43"/>
                    </a:lnTo>
                    <a:lnTo>
                      <a:pt x="7" y="18"/>
                    </a:lnTo>
                    <a:lnTo>
                      <a:pt x="21" y="16"/>
                    </a:lnTo>
                    <a:lnTo>
                      <a:pt x="23" y="25"/>
                    </a:lnTo>
                    <a:lnTo>
                      <a:pt x="26" y="25"/>
                    </a:lnTo>
                    <a:lnTo>
                      <a:pt x="28" y="10"/>
                    </a:lnTo>
                    <a:lnTo>
                      <a:pt x="42" y="14"/>
                    </a:lnTo>
                    <a:lnTo>
                      <a:pt x="46" y="2"/>
                    </a:lnTo>
                    <a:lnTo>
                      <a:pt x="96" y="0"/>
                    </a:lnTo>
                    <a:lnTo>
                      <a:pt x="98" y="6"/>
                    </a:lnTo>
                    <a:lnTo>
                      <a:pt x="94" y="8"/>
                    </a:lnTo>
                    <a:lnTo>
                      <a:pt x="98" y="16"/>
                    </a:lnTo>
                    <a:lnTo>
                      <a:pt x="117" y="18"/>
                    </a:lnTo>
                    <a:lnTo>
                      <a:pt x="113" y="27"/>
                    </a:lnTo>
                    <a:lnTo>
                      <a:pt x="117" y="37"/>
                    </a:lnTo>
                    <a:lnTo>
                      <a:pt x="113" y="46"/>
                    </a:lnTo>
                    <a:lnTo>
                      <a:pt x="111" y="62"/>
                    </a:lnTo>
                    <a:lnTo>
                      <a:pt x="115" y="92"/>
                    </a:lnTo>
                    <a:lnTo>
                      <a:pt x="122" y="108"/>
                    </a:lnTo>
                    <a:lnTo>
                      <a:pt x="136" y="115"/>
                    </a:lnTo>
                    <a:lnTo>
                      <a:pt x="146" y="131"/>
                    </a:lnTo>
                    <a:lnTo>
                      <a:pt x="136" y="142"/>
                    </a:lnTo>
                    <a:lnTo>
                      <a:pt x="126" y="140"/>
                    </a:lnTo>
                    <a:lnTo>
                      <a:pt x="103" y="160"/>
                    </a:lnTo>
                    <a:lnTo>
                      <a:pt x="53" y="179"/>
                    </a:lnTo>
                    <a:lnTo>
                      <a:pt x="48" y="177"/>
                    </a:lnTo>
                    <a:lnTo>
                      <a:pt x="50" y="173"/>
                    </a:lnTo>
                    <a:lnTo>
                      <a:pt x="48" y="163"/>
                    </a:lnTo>
                    <a:lnTo>
                      <a:pt x="50" y="154"/>
                    </a:lnTo>
                    <a:lnTo>
                      <a:pt x="42"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5" name="Freeform 1949"/>
              <p:cNvSpPr>
                <a:spLocks/>
              </p:cNvSpPr>
              <p:nvPr/>
            </p:nvSpPr>
            <p:spPr bwMode="auto">
              <a:xfrm>
                <a:off x="9983" y="12774"/>
                <a:ext cx="302" cy="423"/>
              </a:xfrm>
              <a:custGeom>
                <a:avLst/>
                <a:gdLst>
                  <a:gd name="T0" fmla="*/ 0 w 302"/>
                  <a:gd name="T1" fmla="*/ 173 h 423"/>
                  <a:gd name="T2" fmla="*/ 4 w 302"/>
                  <a:gd name="T3" fmla="*/ 161 h 423"/>
                  <a:gd name="T4" fmla="*/ 10 w 302"/>
                  <a:gd name="T5" fmla="*/ 158 h 423"/>
                  <a:gd name="T6" fmla="*/ 14 w 302"/>
                  <a:gd name="T7" fmla="*/ 146 h 423"/>
                  <a:gd name="T8" fmla="*/ 23 w 302"/>
                  <a:gd name="T9" fmla="*/ 140 h 423"/>
                  <a:gd name="T10" fmla="*/ 27 w 302"/>
                  <a:gd name="T11" fmla="*/ 142 h 423"/>
                  <a:gd name="T12" fmla="*/ 33 w 302"/>
                  <a:gd name="T13" fmla="*/ 140 h 423"/>
                  <a:gd name="T14" fmla="*/ 46 w 302"/>
                  <a:gd name="T15" fmla="*/ 129 h 423"/>
                  <a:gd name="T16" fmla="*/ 52 w 302"/>
                  <a:gd name="T17" fmla="*/ 123 h 423"/>
                  <a:gd name="T18" fmla="*/ 60 w 302"/>
                  <a:gd name="T19" fmla="*/ 119 h 423"/>
                  <a:gd name="T20" fmla="*/ 56 w 302"/>
                  <a:gd name="T21" fmla="*/ 115 h 423"/>
                  <a:gd name="T22" fmla="*/ 60 w 302"/>
                  <a:gd name="T23" fmla="*/ 113 h 423"/>
                  <a:gd name="T24" fmla="*/ 52 w 302"/>
                  <a:gd name="T25" fmla="*/ 108 h 423"/>
                  <a:gd name="T26" fmla="*/ 52 w 302"/>
                  <a:gd name="T27" fmla="*/ 104 h 423"/>
                  <a:gd name="T28" fmla="*/ 54 w 302"/>
                  <a:gd name="T29" fmla="*/ 102 h 423"/>
                  <a:gd name="T30" fmla="*/ 62 w 302"/>
                  <a:gd name="T31" fmla="*/ 102 h 423"/>
                  <a:gd name="T32" fmla="*/ 60 w 302"/>
                  <a:gd name="T33" fmla="*/ 100 h 423"/>
                  <a:gd name="T34" fmla="*/ 54 w 302"/>
                  <a:gd name="T35" fmla="*/ 96 h 423"/>
                  <a:gd name="T36" fmla="*/ 60 w 302"/>
                  <a:gd name="T37" fmla="*/ 92 h 423"/>
                  <a:gd name="T38" fmla="*/ 62 w 302"/>
                  <a:gd name="T39" fmla="*/ 88 h 423"/>
                  <a:gd name="T40" fmla="*/ 52 w 302"/>
                  <a:gd name="T41" fmla="*/ 88 h 423"/>
                  <a:gd name="T42" fmla="*/ 54 w 302"/>
                  <a:gd name="T43" fmla="*/ 79 h 423"/>
                  <a:gd name="T44" fmla="*/ 50 w 302"/>
                  <a:gd name="T45" fmla="*/ 77 h 423"/>
                  <a:gd name="T46" fmla="*/ 50 w 302"/>
                  <a:gd name="T47" fmla="*/ 71 h 423"/>
                  <a:gd name="T48" fmla="*/ 48 w 302"/>
                  <a:gd name="T49" fmla="*/ 64 h 423"/>
                  <a:gd name="T50" fmla="*/ 56 w 302"/>
                  <a:gd name="T51" fmla="*/ 58 h 423"/>
                  <a:gd name="T52" fmla="*/ 52 w 302"/>
                  <a:gd name="T53" fmla="*/ 56 h 423"/>
                  <a:gd name="T54" fmla="*/ 48 w 302"/>
                  <a:gd name="T55" fmla="*/ 60 h 423"/>
                  <a:gd name="T56" fmla="*/ 43 w 302"/>
                  <a:gd name="T57" fmla="*/ 56 h 423"/>
                  <a:gd name="T58" fmla="*/ 48 w 302"/>
                  <a:gd name="T59" fmla="*/ 44 h 423"/>
                  <a:gd name="T60" fmla="*/ 44 w 302"/>
                  <a:gd name="T61" fmla="*/ 42 h 423"/>
                  <a:gd name="T62" fmla="*/ 39 w 302"/>
                  <a:gd name="T63" fmla="*/ 50 h 423"/>
                  <a:gd name="T64" fmla="*/ 31 w 302"/>
                  <a:gd name="T65" fmla="*/ 42 h 423"/>
                  <a:gd name="T66" fmla="*/ 37 w 302"/>
                  <a:gd name="T67" fmla="*/ 35 h 423"/>
                  <a:gd name="T68" fmla="*/ 43 w 302"/>
                  <a:gd name="T69" fmla="*/ 33 h 423"/>
                  <a:gd name="T70" fmla="*/ 37 w 302"/>
                  <a:gd name="T71" fmla="*/ 23 h 423"/>
                  <a:gd name="T72" fmla="*/ 31 w 302"/>
                  <a:gd name="T73" fmla="*/ 17 h 423"/>
                  <a:gd name="T74" fmla="*/ 35 w 302"/>
                  <a:gd name="T75" fmla="*/ 16 h 423"/>
                  <a:gd name="T76" fmla="*/ 43 w 302"/>
                  <a:gd name="T77" fmla="*/ 19 h 423"/>
                  <a:gd name="T78" fmla="*/ 44 w 302"/>
                  <a:gd name="T79" fmla="*/ 10 h 423"/>
                  <a:gd name="T80" fmla="*/ 37 w 302"/>
                  <a:gd name="T81" fmla="*/ 0 h 423"/>
                  <a:gd name="T82" fmla="*/ 302 w 302"/>
                  <a:gd name="T83" fmla="*/ 39 h 423"/>
                  <a:gd name="T84" fmla="*/ 288 w 302"/>
                  <a:gd name="T85" fmla="*/ 127 h 423"/>
                  <a:gd name="T86" fmla="*/ 288 w 302"/>
                  <a:gd name="T87" fmla="*/ 160 h 423"/>
                  <a:gd name="T88" fmla="*/ 275 w 302"/>
                  <a:gd name="T89" fmla="*/ 252 h 423"/>
                  <a:gd name="T90" fmla="*/ 261 w 302"/>
                  <a:gd name="T91" fmla="*/ 342 h 423"/>
                  <a:gd name="T92" fmla="*/ 250 w 302"/>
                  <a:gd name="T93" fmla="*/ 4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2" h="423">
                    <a:moveTo>
                      <a:pt x="0" y="173"/>
                    </a:moveTo>
                    <a:lnTo>
                      <a:pt x="4" y="161"/>
                    </a:lnTo>
                    <a:lnTo>
                      <a:pt x="10" y="158"/>
                    </a:lnTo>
                    <a:lnTo>
                      <a:pt x="14" y="146"/>
                    </a:lnTo>
                    <a:lnTo>
                      <a:pt x="23" y="140"/>
                    </a:lnTo>
                    <a:lnTo>
                      <a:pt x="27" y="142"/>
                    </a:lnTo>
                    <a:lnTo>
                      <a:pt x="33" y="140"/>
                    </a:lnTo>
                    <a:lnTo>
                      <a:pt x="46" y="129"/>
                    </a:lnTo>
                    <a:lnTo>
                      <a:pt x="52" y="123"/>
                    </a:lnTo>
                    <a:lnTo>
                      <a:pt x="60" y="119"/>
                    </a:lnTo>
                    <a:lnTo>
                      <a:pt x="56" y="115"/>
                    </a:lnTo>
                    <a:lnTo>
                      <a:pt x="60" y="113"/>
                    </a:lnTo>
                    <a:lnTo>
                      <a:pt x="52" y="108"/>
                    </a:lnTo>
                    <a:lnTo>
                      <a:pt x="52" y="104"/>
                    </a:lnTo>
                    <a:lnTo>
                      <a:pt x="54" y="102"/>
                    </a:lnTo>
                    <a:lnTo>
                      <a:pt x="62" y="102"/>
                    </a:lnTo>
                    <a:lnTo>
                      <a:pt x="60" y="100"/>
                    </a:lnTo>
                    <a:lnTo>
                      <a:pt x="54" y="96"/>
                    </a:lnTo>
                    <a:lnTo>
                      <a:pt x="60" y="92"/>
                    </a:lnTo>
                    <a:lnTo>
                      <a:pt x="62" y="88"/>
                    </a:lnTo>
                    <a:lnTo>
                      <a:pt x="52" y="88"/>
                    </a:lnTo>
                    <a:lnTo>
                      <a:pt x="54" y="79"/>
                    </a:lnTo>
                    <a:lnTo>
                      <a:pt x="50" y="77"/>
                    </a:lnTo>
                    <a:lnTo>
                      <a:pt x="50" y="71"/>
                    </a:lnTo>
                    <a:lnTo>
                      <a:pt x="48" y="64"/>
                    </a:lnTo>
                    <a:lnTo>
                      <a:pt x="56" y="58"/>
                    </a:lnTo>
                    <a:lnTo>
                      <a:pt x="52" y="56"/>
                    </a:lnTo>
                    <a:lnTo>
                      <a:pt x="48" y="60"/>
                    </a:lnTo>
                    <a:lnTo>
                      <a:pt x="43" y="56"/>
                    </a:lnTo>
                    <a:lnTo>
                      <a:pt x="48" y="44"/>
                    </a:lnTo>
                    <a:lnTo>
                      <a:pt x="44" y="42"/>
                    </a:lnTo>
                    <a:lnTo>
                      <a:pt x="39" y="50"/>
                    </a:lnTo>
                    <a:lnTo>
                      <a:pt x="31" y="42"/>
                    </a:lnTo>
                    <a:lnTo>
                      <a:pt x="37" y="35"/>
                    </a:lnTo>
                    <a:lnTo>
                      <a:pt x="43" y="33"/>
                    </a:lnTo>
                    <a:lnTo>
                      <a:pt x="37" y="23"/>
                    </a:lnTo>
                    <a:lnTo>
                      <a:pt x="31" y="17"/>
                    </a:lnTo>
                    <a:lnTo>
                      <a:pt x="35" y="16"/>
                    </a:lnTo>
                    <a:lnTo>
                      <a:pt x="43" y="19"/>
                    </a:lnTo>
                    <a:lnTo>
                      <a:pt x="44" y="10"/>
                    </a:lnTo>
                    <a:lnTo>
                      <a:pt x="37" y="0"/>
                    </a:lnTo>
                    <a:lnTo>
                      <a:pt x="302" y="39"/>
                    </a:lnTo>
                    <a:lnTo>
                      <a:pt x="288" y="127"/>
                    </a:lnTo>
                    <a:lnTo>
                      <a:pt x="288" y="160"/>
                    </a:lnTo>
                    <a:lnTo>
                      <a:pt x="275" y="252"/>
                    </a:lnTo>
                    <a:lnTo>
                      <a:pt x="261" y="342"/>
                    </a:lnTo>
                    <a:lnTo>
                      <a:pt x="250" y="4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6" name="Freeform 1950"/>
              <p:cNvSpPr>
                <a:spLocks/>
              </p:cNvSpPr>
              <p:nvPr/>
            </p:nvSpPr>
            <p:spPr bwMode="auto">
              <a:xfrm>
                <a:off x="15697" y="12987"/>
                <a:ext cx="127" cy="131"/>
              </a:xfrm>
              <a:custGeom>
                <a:avLst/>
                <a:gdLst>
                  <a:gd name="T0" fmla="*/ 127 w 127"/>
                  <a:gd name="T1" fmla="*/ 123 h 131"/>
                  <a:gd name="T2" fmla="*/ 12 w 127"/>
                  <a:gd name="T3" fmla="*/ 131 h 131"/>
                  <a:gd name="T4" fmla="*/ 6 w 127"/>
                  <a:gd name="T5" fmla="*/ 131 h 131"/>
                  <a:gd name="T6" fmla="*/ 4 w 127"/>
                  <a:gd name="T7" fmla="*/ 102 h 131"/>
                  <a:gd name="T8" fmla="*/ 0 w 127"/>
                  <a:gd name="T9" fmla="*/ 10 h 131"/>
                  <a:gd name="T10" fmla="*/ 119 w 127"/>
                  <a:gd name="T11" fmla="*/ 0 h 131"/>
                  <a:gd name="T12" fmla="*/ 125 w 127"/>
                  <a:gd name="T13" fmla="*/ 77 h 131"/>
                  <a:gd name="T14" fmla="*/ 127 w 127"/>
                  <a:gd name="T15" fmla="*/ 123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31">
                    <a:moveTo>
                      <a:pt x="127" y="123"/>
                    </a:moveTo>
                    <a:lnTo>
                      <a:pt x="12" y="131"/>
                    </a:lnTo>
                    <a:lnTo>
                      <a:pt x="6" y="131"/>
                    </a:lnTo>
                    <a:lnTo>
                      <a:pt x="4" y="102"/>
                    </a:lnTo>
                    <a:lnTo>
                      <a:pt x="0" y="10"/>
                    </a:lnTo>
                    <a:lnTo>
                      <a:pt x="119" y="0"/>
                    </a:lnTo>
                    <a:lnTo>
                      <a:pt x="125" y="77"/>
                    </a:lnTo>
                    <a:lnTo>
                      <a:pt x="127"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7" name="Freeform 1951"/>
              <p:cNvSpPr>
                <a:spLocks/>
              </p:cNvSpPr>
              <p:nvPr/>
            </p:nvSpPr>
            <p:spPr bwMode="auto">
              <a:xfrm>
                <a:off x="14207" y="13062"/>
                <a:ext cx="156" cy="135"/>
              </a:xfrm>
              <a:custGeom>
                <a:avLst/>
                <a:gdLst>
                  <a:gd name="T0" fmla="*/ 2 w 156"/>
                  <a:gd name="T1" fmla="*/ 135 h 135"/>
                  <a:gd name="T2" fmla="*/ 0 w 156"/>
                  <a:gd name="T3" fmla="*/ 29 h 135"/>
                  <a:gd name="T4" fmla="*/ 0 w 156"/>
                  <a:gd name="T5" fmla="*/ 0 h 135"/>
                  <a:gd name="T6" fmla="*/ 81 w 156"/>
                  <a:gd name="T7" fmla="*/ 0 h 135"/>
                  <a:gd name="T8" fmla="*/ 92 w 156"/>
                  <a:gd name="T9" fmla="*/ 4 h 135"/>
                  <a:gd name="T10" fmla="*/ 102 w 156"/>
                  <a:gd name="T11" fmla="*/ 4 h 135"/>
                  <a:gd name="T12" fmla="*/ 104 w 156"/>
                  <a:gd name="T13" fmla="*/ 8 h 135"/>
                  <a:gd name="T14" fmla="*/ 112 w 156"/>
                  <a:gd name="T15" fmla="*/ 10 h 135"/>
                  <a:gd name="T16" fmla="*/ 121 w 156"/>
                  <a:gd name="T17" fmla="*/ 10 h 135"/>
                  <a:gd name="T18" fmla="*/ 131 w 156"/>
                  <a:gd name="T19" fmla="*/ 4 h 135"/>
                  <a:gd name="T20" fmla="*/ 137 w 156"/>
                  <a:gd name="T21" fmla="*/ 6 h 135"/>
                  <a:gd name="T22" fmla="*/ 140 w 156"/>
                  <a:gd name="T23" fmla="*/ 4 h 135"/>
                  <a:gd name="T24" fmla="*/ 148 w 156"/>
                  <a:gd name="T25" fmla="*/ 8 h 135"/>
                  <a:gd name="T26" fmla="*/ 148 w 156"/>
                  <a:gd name="T27" fmla="*/ 88 h 135"/>
                  <a:gd name="T28" fmla="*/ 156 w 156"/>
                  <a:gd name="T29" fmla="*/ 88 h 135"/>
                  <a:gd name="T30" fmla="*/ 154 w 156"/>
                  <a:gd name="T3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35">
                    <a:moveTo>
                      <a:pt x="2" y="135"/>
                    </a:moveTo>
                    <a:lnTo>
                      <a:pt x="0" y="29"/>
                    </a:lnTo>
                    <a:lnTo>
                      <a:pt x="0" y="0"/>
                    </a:lnTo>
                    <a:lnTo>
                      <a:pt x="81" y="0"/>
                    </a:lnTo>
                    <a:lnTo>
                      <a:pt x="92" y="4"/>
                    </a:lnTo>
                    <a:lnTo>
                      <a:pt x="102" y="4"/>
                    </a:lnTo>
                    <a:lnTo>
                      <a:pt x="104" y="8"/>
                    </a:lnTo>
                    <a:lnTo>
                      <a:pt x="112" y="10"/>
                    </a:lnTo>
                    <a:lnTo>
                      <a:pt x="121" y="10"/>
                    </a:lnTo>
                    <a:lnTo>
                      <a:pt x="131" y="4"/>
                    </a:lnTo>
                    <a:lnTo>
                      <a:pt x="137" y="6"/>
                    </a:lnTo>
                    <a:lnTo>
                      <a:pt x="140" y="4"/>
                    </a:lnTo>
                    <a:lnTo>
                      <a:pt x="148" y="8"/>
                    </a:lnTo>
                    <a:lnTo>
                      <a:pt x="148" y="88"/>
                    </a:lnTo>
                    <a:lnTo>
                      <a:pt x="156" y="88"/>
                    </a:lnTo>
                    <a:lnTo>
                      <a:pt x="154"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8" name="Freeform 1952"/>
              <p:cNvSpPr>
                <a:spLocks/>
              </p:cNvSpPr>
              <p:nvPr/>
            </p:nvSpPr>
            <p:spPr bwMode="auto">
              <a:xfrm>
                <a:off x="10818" y="12910"/>
                <a:ext cx="419" cy="285"/>
              </a:xfrm>
              <a:custGeom>
                <a:avLst/>
                <a:gdLst>
                  <a:gd name="T0" fmla="*/ 415 w 419"/>
                  <a:gd name="T1" fmla="*/ 285 h 285"/>
                  <a:gd name="T2" fmla="*/ 254 w 419"/>
                  <a:gd name="T3" fmla="*/ 269 h 285"/>
                  <a:gd name="T4" fmla="*/ 104 w 419"/>
                  <a:gd name="T5" fmla="*/ 250 h 285"/>
                  <a:gd name="T6" fmla="*/ 108 w 419"/>
                  <a:gd name="T7" fmla="*/ 221 h 285"/>
                  <a:gd name="T8" fmla="*/ 81 w 419"/>
                  <a:gd name="T9" fmla="*/ 217 h 285"/>
                  <a:gd name="T10" fmla="*/ 81 w 419"/>
                  <a:gd name="T11" fmla="*/ 204 h 285"/>
                  <a:gd name="T12" fmla="*/ 71 w 419"/>
                  <a:gd name="T13" fmla="*/ 198 h 285"/>
                  <a:gd name="T14" fmla="*/ 62 w 419"/>
                  <a:gd name="T15" fmla="*/ 194 h 285"/>
                  <a:gd name="T16" fmla="*/ 60 w 419"/>
                  <a:gd name="T17" fmla="*/ 189 h 285"/>
                  <a:gd name="T18" fmla="*/ 41 w 419"/>
                  <a:gd name="T19" fmla="*/ 177 h 285"/>
                  <a:gd name="T20" fmla="*/ 33 w 419"/>
                  <a:gd name="T21" fmla="*/ 166 h 285"/>
                  <a:gd name="T22" fmla="*/ 25 w 419"/>
                  <a:gd name="T23" fmla="*/ 164 h 285"/>
                  <a:gd name="T24" fmla="*/ 20 w 419"/>
                  <a:gd name="T25" fmla="*/ 164 h 285"/>
                  <a:gd name="T26" fmla="*/ 8 w 419"/>
                  <a:gd name="T27" fmla="*/ 160 h 285"/>
                  <a:gd name="T28" fmla="*/ 0 w 419"/>
                  <a:gd name="T29" fmla="*/ 162 h 285"/>
                  <a:gd name="T30" fmla="*/ 8 w 419"/>
                  <a:gd name="T31" fmla="*/ 95 h 285"/>
                  <a:gd name="T32" fmla="*/ 20 w 419"/>
                  <a:gd name="T33" fmla="*/ 0 h 285"/>
                  <a:gd name="T34" fmla="*/ 225 w 419"/>
                  <a:gd name="T35" fmla="*/ 22 h 285"/>
                  <a:gd name="T36" fmla="*/ 225 w 419"/>
                  <a:gd name="T37" fmla="*/ 20 h 285"/>
                  <a:gd name="T38" fmla="*/ 269 w 419"/>
                  <a:gd name="T39" fmla="*/ 24 h 285"/>
                  <a:gd name="T40" fmla="*/ 273 w 419"/>
                  <a:gd name="T41" fmla="*/ 18 h 285"/>
                  <a:gd name="T42" fmla="*/ 277 w 419"/>
                  <a:gd name="T43" fmla="*/ 14 h 285"/>
                  <a:gd name="T44" fmla="*/ 285 w 419"/>
                  <a:gd name="T45" fmla="*/ 18 h 285"/>
                  <a:gd name="T46" fmla="*/ 302 w 419"/>
                  <a:gd name="T47" fmla="*/ 43 h 285"/>
                  <a:gd name="T48" fmla="*/ 315 w 419"/>
                  <a:gd name="T49" fmla="*/ 54 h 285"/>
                  <a:gd name="T50" fmla="*/ 329 w 419"/>
                  <a:gd name="T51" fmla="*/ 77 h 285"/>
                  <a:gd name="T52" fmla="*/ 346 w 419"/>
                  <a:gd name="T53" fmla="*/ 96 h 285"/>
                  <a:gd name="T54" fmla="*/ 350 w 419"/>
                  <a:gd name="T55" fmla="*/ 110 h 285"/>
                  <a:gd name="T56" fmla="*/ 359 w 419"/>
                  <a:gd name="T57" fmla="*/ 121 h 285"/>
                  <a:gd name="T58" fmla="*/ 367 w 419"/>
                  <a:gd name="T59" fmla="*/ 143 h 285"/>
                  <a:gd name="T60" fmla="*/ 381 w 419"/>
                  <a:gd name="T61" fmla="*/ 185 h 285"/>
                  <a:gd name="T62" fmla="*/ 386 w 419"/>
                  <a:gd name="T63" fmla="*/ 194 h 285"/>
                  <a:gd name="T64" fmla="*/ 388 w 419"/>
                  <a:gd name="T65" fmla="*/ 208 h 285"/>
                  <a:gd name="T66" fmla="*/ 404 w 419"/>
                  <a:gd name="T67" fmla="*/ 215 h 285"/>
                  <a:gd name="T68" fmla="*/ 409 w 419"/>
                  <a:gd name="T69" fmla="*/ 225 h 285"/>
                  <a:gd name="T70" fmla="*/ 413 w 419"/>
                  <a:gd name="T71" fmla="*/ 237 h 285"/>
                  <a:gd name="T72" fmla="*/ 419 w 419"/>
                  <a:gd name="T73" fmla="*/ 250 h 285"/>
                  <a:gd name="T74" fmla="*/ 413 w 419"/>
                  <a:gd name="T75" fmla="*/ 265 h 285"/>
                  <a:gd name="T76" fmla="*/ 415 w 419"/>
                  <a:gd name="T77" fmla="*/ 285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9" h="285">
                    <a:moveTo>
                      <a:pt x="415" y="285"/>
                    </a:moveTo>
                    <a:lnTo>
                      <a:pt x="254" y="269"/>
                    </a:lnTo>
                    <a:lnTo>
                      <a:pt x="104" y="250"/>
                    </a:lnTo>
                    <a:lnTo>
                      <a:pt x="108" y="221"/>
                    </a:lnTo>
                    <a:lnTo>
                      <a:pt x="81" y="217"/>
                    </a:lnTo>
                    <a:lnTo>
                      <a:pt x="81" y="204"/>
                    </a:lnTo>
                    <a:lnTo>
                      <a:pt x="71" y="198"/>
                    </a:lnTo>
                    <a:lnTo>
                      <a:pt x="62" y="194"/>
                    </a:lnTo>
                    <a:lnTo>
                      <a:pt x="60" y="189"/>
                    </a:lnTo>
                    <a:lnTo>
                      <a:pt x="41" y="177"/>
                    </a:lnTo>
                    <a:lnTo>
                      <a:pt x="33" y="166"/>
                    </a:lnTo>
                    <a:lnTo>
                      <a:pt x="25" y="164"/>
                    </a:lnTo>
                    <a:lnTo>
                      <a:pt x="20" y="164"/>
                    </a:lnTo>
                    <a:lnTo>
                      <a:pt x="8" y="160"/>
                    </a:lnTo>
                    <a:lnTo>
                      <a:pt x="0" y="162"/>
                    </a:lnTo>
                    <a:lnTo>
                      <a:pt x="8" y="95"/>
                    </a:lnTo>
                    <a:lnTo>
                      <a:pt x="20" y="0"/>
                    </a:lnTo>
                    <a:lnTo>
                      <a:pt x="225" y="22"/>
                    </a:lnTo>
                    <a:lnTo>
                      <a:pt x="225" y="20"/>
                    </a:lnTo>
                    <a:lnTo>
                      <a:pt x="269" y="24"/>
                    </a:lnTo>
                    <a:lnTo>
                      <a:pt x="273" y="18"/>
                    </a:lnTo>
                    <a:lnTo>
                      <a:pt x="277" y="14"/>
                    </a:lnTo>
                    <a:lnTo>
                      <a:pt x="285" y="18"/>
                    </a:lnTo>
                    <a:lnTo>
                      <a:pt x="302" y="43"/>
                    </a:lnTo>
                    <a:lnTo>
                      <a:pt x="315" y="54"/>
                    </a:lnTo>
                    <a:lnTo>
                      <a:pt x="329" y="77"/>
                    </a:lnTo>
                    <a:lnTo>
                      <a:pt x="346" y="96"/>
                    </a:lnTo>
                    <a:lnTo>
                      <a:pt x="350" y="110"/>
                    </a:lnTo>
                    <a:lnTo>
                      <a:pt x="359" y="121"/>
                    </a:lnTo>
                    <a:lnTo>
                      <a:pt x="367" y="143"/>
                    </a:lnTo>
                    <a:lnTo>
                      <a:pt x="381" y="185"/>
                    </a:lnTo>
                    <a:lnTo>
                      <a:pt x="386" y="194"/>
                    </a:lnTo>
                    <a:lnTo>
                      <a:pt x="388" y="208"/>
                    </a:lnTo>
                    <a:lnTo>
                      <a:pt x="404" y="215"/>
                    </a:lnTo>
                    <a:lnTo>
                      <a:pt x="409" y="225"/>
                    </a:lnTo>
                    <a:lnTo>
                      <a:pt x="413" y="237"/>
                    </a:lnTo>
                    <a:lnTo>
                      <a:pt x="419" y="250"/>
                    </a:lnTo>
                    <a:lnTo>
                      <a:pt x="413" y="265"/>
                    </a:lnTo>
                    <a:lnTo>
                      <a:pt x="415" y="2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89" name="Freeform 1953"/>
              <p:cNvSpPr>
                <a:spLocks/>
              </p:cNvSpPr>
              <p:nvPr/>
            </p:nvSpPr>
            <p:spPr bwMode="auto">
              <a:xfrm>
                <a:off x="13842" y="13079"/>
                <a:ext cx="125" cy="118"/>
              </a:xfrm>
              <a:custGeom>
                <a:avLst/>
                <a:gdLst>
                  <a:gd name="T0" fmla="*/ 0 w 125"/>
                  <a:gd name="T1" fmla="*/ 118 h 118"/>
                  <a:gd name="T2" fmla="*/ 0 w 125"/>
                  <a:gd name="T3" fmla="*/ 93 h 118"/>
                  <a:gd name="T4" fmla="*/ 2 w 125"/>
                  <a:gd name="T5" fmla="*/ 0 h 118"/>
                  <a:gd name="T6" fmla="*/ 123 w 125"/>
                  <a:gd name="T7" fmla="*/ 0 h 118"/>
                  <a:gd name="T8" fmla="*/ 123 w 125"/>
                  <a:gd name="T9" fmla="*/ 16 h 118"/>
                  <a:gd name="T10" fmla="*/ 125 w 125"/>
                  <a:gd name="T11" fmla="*/ 64 h 118"/>
                  <a:gd name="T12" fmla="*/ 121 w 125"/>
                  <a:gd name="T13" fmla="*/ 64 h 118"/>
                  <a:gd name="T14" fmla="*/ 121 w 125"/>
                  <a:gd name="T15" fmla="*/ 118 h 1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18">
                    <a:moveTo>
                      <a:pt x="0" y="118"/>
                    </a:moveTo>
                    <a:lnTo>
                      <a:pt x="0" y="93"/>
                    </a:lnTo>
                    <a:lnTo>
                      <a:pt x="2" y="0"/>
                    </a:lnTo>
                    <a:lnTo>
                      <a:pt x="123" y="0"/>
                    </a:lnTo>
                    <a:lnTo>
                      <a:pt x="123" y="16"/>
                    </a:lnTo>
                    <a:lnTo>
                      <a:pt x="125" y="64"/>
                    </a:lnTo>
                    <a:lnTo>
                      <a:pt x="121" y="64"/>
                    </a:lnTo>
                    <a:lnTo>
                      <a:pt x="121" y="11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0" name="Freeform 1954"/>
              <p:cNvSpPr>
                <a:spLocks/>
              </p:cNvSpPr>
              <p:nvPr/>
            </p:nvSpPr>
            <p:spPr bwMode="auto">
              <a:xfrm>
                <a:off x="14731" y="13064"/>
                <a:ext cx="144" cy="133"/>
              </a:xfrm>
              <a:custGeom>
                <a:avLst/>
                <a:gdLst>
                  <a:gd name="T0" fmla="*/ 45 w 144"/>
                  <a:gd name="T1" fmla="*/ 133 h 133"/>
                  <a:gd name="T2" fmla="*/ 43 w 144"/>
                  <a:gd name="T3" fmla="*/ 133 h 133"/>
                  <a:gd name="T4" fmla="*/ 43 w 144"/>
                  <a:gd name="T5" fmla="*/ 129 h 133"/>
                  <a:gd name="T6" fmla="*/ 37 w 144"/>
                  <a:gd name="T7" fmla="*/ 129 h 133"/>
                  <a:gd name="T8" fmla="*/ 37 w 144"/>
                  <a:gd name="T9" fmla="*/ 117 h 133"/>
                  <a:gd name="T10" fmla="*/ 33 w 144"/>
                  <a:gd name="T11" fmla="*/ 117 h 133"/>
                  <a:gd name="T12" fmla="*/ 33 w 144"/>
                  <a:gd name="T13" fmla="*/ 111 h 133"/>
                  <a:gd name="T14" fmla="*/ 29 w 144"/>
                  <a:gd name="T15" fmla="*/ 111 h 133"/>
                  <a:gd name="T16" fmla="*/ 29 w 144"/>
                  <a:gd name="T17" fmla="*/ 104 h 133"/>
                  <a:gd name="T18" fmla="*/ 27 w 144"/>
                  <a:gd name="T19" fmla="*/ 102 h 133"/>
                  <a:gd name="T20" fmla="*/ 27 w 144"/>
                  <a:gd name="T21" fmla="*/ 92 h 133"/>
                  <a:gd name="T22" fmla="*/ 18 w 144"/>
                  <a:gd name="T23" fmla="*/ 90 h 133"/>
                  <a:gd name="T24" fmla="*/ 16 w 144"/>
                  <a:gd name="T25" fmla="*/ 79 h 133"/>
                  <a:gd name="T26" fmla="*/ 0 w 144"/>
                  <a:gd name="T27" fmla="*/ 73 h 133"/>
                  <a:gd name="T28" fmla="*/ 2 w 144"/>
                  <a:gd name="T29" fmla="*/ 31 h 133"/>
                  <a:gd name="T30" fmla="*/ 16 w 144"/>
                  <a:gd name="T31" fmla="*/ 29 h 133"/>
                  <a:gd name="T32" fmla="*/ 20 w 144"/>
                  <a:gd name="T33" fmla="*/ 0 h 133"/>
                  <a:gd name="T34" fmla="*/ 54 w 144"/>
                  <a:gd name="T35" fmla="*/ 0 h 133"/>
                  <a:gd name="T36" fmla="*/ 79 w 144"/>
                  <a:gd name="T37" fmla="*/ 0 h 133"/>
                  <a:gd name="T38" fmla="*/ 79 w 144"/>
                  <a:gd name="T39" fmla="*/ 31 h 133"/>
                  <a:gd name="T40" fmla="*/ 114 w 144"/>
                  <a:gd name="T41" fmla="*/ 29 h 133"/>
                  <a:gd name="T42" fmla="*/ 121 w 144"/>
                  <a:gd name="T43" fmla="*/ 33 h 133"/>
                  <a:gd name="T44" fmla="*/ 127 w 144"/>
                  <a:gd name="T45" fmla="*/ 29 h 133"/>
                  <a:gd name="T46" fmla="*/ 137 w 144"/>
                  <a:gd name="T47" fmla="*/ 29 h 133"/>
                  <a:gd name="T48" fmla="*/ 139 w 144"/>
                  <a:gd name="T49" fmla="*/ 44 h 133"/>
                  <a:gd name="T50" fmla="*/ 139 w 144"/>
                  <a:gd name="T51" fmla="*/ 88 h 133"/>
                  <a:gd name="T52" fmla="*/ 144 w 144"/>
                  <a:gd name="T53" fmla="*/ 88 h 133"/>
                  <a:gd name="T54" fmla="*/ 144 w 144"/>
                  <a:gd name="T55"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4" h="133">
                    <a:moveTo>
                      <a:pt x="45" y="133"/>
                    </a:moveTo>
                    <a:lnTo>
                      <a:pt x="43" y="133"/>
                    </a:lnTo>
                    <a:lnTo>
                      <a:pt x="43" y="129"/>
                    </a:lnTo>
                    <a:lnTo>
                      <a:pt x="37" y="129"/>
                    </a:lnTo>
                    <a:lnTo>
                      <a:pt x="37" y="117"/>
                    </a:lnTo>
                    <a:lnTo>
                      <a:pt x="33" y="117"/>
                    </a:lnTo>
                    <a:lnTo>
                      <a:pt x="33" y="111"/>
                    </a:lnTo>
                    <a:lnTo>
                      <a:pt x="29" y="111"/>
                    </a:lnTo>
                    <a:lnTo>
                      <a:pt x="29" y="104"/>
                    </a:lnTo>
                    <a:lnTo>
                      <a:pt x="27" y="102"/>
                    </a:lnTo>
                    <a:lnTo>
                      <a:pt x="27" y="92"/>
                    </a:lnTo>
                    <a:lnTo>
                      <a:pt x="18" y="90"/>
                    </a:lnTo>
                    <a:lnTo>
                      <a:pt x="16" y="79"/>
                    </a:lnTo>
                    <a:lnTo>
                      <a:pt x="0" y="73"/>
                    </a:lnTo>
                    <a:lnTo>
                      <a:pt x="2" y="31"/>
                    </a:lnTo>
                    <a:lnTo>
                      <a:pt x="16" y="29"/>
                    </a:lnTo>
                    <a:lnTo>
                      <a:pt x="20" y="0"/>
                    </a:lnTo>
                    <a:lnTo>
                      <a:pt x="54" y="0"/>
                    </a:lnTo>
                    <a:lnTo>
                      <a:pt x="79" y="0"/>
                    </a:lnTo>
                    <a:lnTo>
                      <a:pt x="79" y="31"/>
                    </a:lnTo>
                    <a:lnTo>
                      <a:pt x="114" y="29"/>
                    </a:lnTo>
                    <a:lnTo>
                      <a:pt x="121" y="33"/>
                    </a:lnTo>
                    <a:lnTo>
                      <a:pt x="127" y="29"/>
                    </a:lnTo>
                    <a:lnTo>
                      <a:pt x="137" y="29"/>
                    </a:lnTo>
                    <a:lnTo>
                      <a:pt x="139" y="44"/>
                    </a:lnTo>
                    <a:lnTo>
                      <a:pt x="139" y="88"/>
                    </a:lnTo>
                    <a:lnTo>
                      <a:pt x="144" y="88"/>
                    </a:lnTo>
                    <a:lnTo>
                      <a:pt x="144"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1" name="Freeform 1955"/>
              <p:cNvSpPr>
                <a:spLocks/>
              </p:cNvSpPr>
              <p:nvPr/>
            </p:nvSpPr>
            <p:spPr bwMode="auto">
              <a:xfrm>
                <a:off x="16365" y="12949"/>
                <a:ext cx="131" cy="111"/>
              </a:xfrm>
              <a:custGeom>
                <a:avLst/>
                <a:gdLst>
                  <a:gd name="T0" fmla="*/ 104 w 131"/>
                  <a:gd name="T1" fmla="*/ 86 h 111"/>
                  <a:gd name="T2" fmla="*/ 96 w 131"/>
                  <a:gd name="T3" fmla="*/ 80 h 111"/>
                  <a:gd name="T4" fmla="*/ 91 w 131"/>
                  <a:gd name="T5" fmla="*/ 80 h 111"/>
                  <a:gd name="T6" fmla="*/ 91 w 131"/>
                  <a:gd name="T7" fmla="*/ 90 h 111"/>
                  <a:gd name="T8" fmla="*/ 104 w 131"/>
                  <a:gd name="T9" fmla="*/ 94 h 111"/>
                  <a:gd name="T10" fmla="*/ 106 w 131"/>
                  <a:gd name="T11" fmla="*/ 98 h 111"/>
                  <a:gd name="T12" fmla="*/ 104 w 131"/>
                  <a:gd name="T13" fmla="*/ 102 h 111"/>
                  <a:gd name="T14" fmla="*/ 91 w 131"/>
                  <a:gd name="T15" fmla="*/ 105 h 111"/>
                  <a:gd name="T16" fmla="*/ 89 w 131"/>
                  <a:gd name="T17" fmla="*/ 111 h 111"/>
                  <a:gd name="T18" fmla="*/ 75 w 131"/>
                  <a:gd name="T19" fmla="*/ 105 h 111"/>
                  <a:gd name="T20" fmla="*/ 71 w 131"/>
                  <a:gd name="T21" fmla="*/ 105 h 111"/>
                  <a:gd name="T22" fmla="*/ 68 w 131"/>
                  <a:gd name="T23" fmla="*/ 79 h 111"/>
                  <a:gd name="T24" fmla="*/ 37 w 131"/>
                  <a:gd name="T25" fmla="*/ 84 h 111"/>
                  <a:gd name="T26" fmla="*/ 35 w 131"/>
                  <a:gd name="T27" fmla="*/ 63 h 111"/>
                  <a:gd name="T28" fmla="*/ 6 w 131"/>
                  <a:gd name="T29" fmla="*/ 65 h 111"/>
                  <a:gd name="T30" fmla="*/ 0 w 131"/>
                  <a:gd name="T31" fmla="*/ 21 h 111"/>
                  <a:gd name="T32" fmla="*/ 104 w 131"/>
                  <a:gd name="T33" fmla="*/ 9 h 111"/>
                  <a:gd name="T34" fmla="*/ 102 w 131"/>
                  <a:gd name="T35" fmla="*/ 2 h 111"/>
                  <a:gd name="T36" fmla="*/ 116 w 131"/>
                  <a:gd name="T37" fmla="*/ 0 h 111"/>
                  <a:gd name="T38" fmla="*/ 114 w 131"/>
                  <a:gd name="T39" fmla="*/ 2 h 111"/>
                  <a:gd name="T40" fmla="*/ 119 w 131"/>
                  <a:gd name="T41" fmla="*/ 11 h 111"/>
                  <a:gd name="T42" fmla="*/ 117 w 131"/>
                  <a:gd name="T43" fmla="*/ 15 h 111"/>
                  <a:gd name="T44" fmla="*/ 121 w 131"/>
                  <a:gd name="T45" fmla="*/ 21 h 111"/>
                  <a:gd name="T46" fmla="*/ 119 w 131"/>
                  <a:gd name="T47" fmla="*/ 25 h 111"/>
                  <a:gd name="T48" fmla="*/ 116 w 131"/>
                  <a:gd name="T49" fmla="*/ 21 h 111"/>
                  <a:gd name="T50" fmla="*/ 116 w 131"/>
                  <a:gd name="T51" fmla="*/ 31 h 111"/>
                  <a:gd name="T52" fmla="*/ 112 w 131"/>
                  <a:gd name="T53" fmla="*/ 34 h 111"/>
                  <a:gd name="T54" fmla="*/ 121 w 131"/>
                  <a:gd name="T55" fmla="*/ 46 h 111"/>
                  <a:gd name="T56" fmla="*/ 116 w 131"/>
                  <a:gd name="T57" fmla="*/ 50 h 111"/>
                  <a:gd name="T58" fmla="*/ 119 w 131"/>
                  <a:gd name="T59" fmla="*/ 57 h 111"/>
                  <a:gd name="T60" fmla="*/ 131 w 131"/>
                  <a:gd name="T61" fmla="*/ 65 h 111"/>
                  <a:gd name="T62" fmla="*/ 123 w 131"/>
                  <a:gd name="T63" fmla="*/ 71 h 111"/>
                  <a:gd name="T64" fmla="*/ 117 w 131"/>
                  <a:gd name="T65" fmla="*/ 69 h 111"/>
                  <a:gd name="T66" fmla="*/ 114 w 131"/>
                  <a:gd name="T67" fmla="*/ 71 h 111"/>
                  <a:gd name="T68" fmla="*/ 108 w 131"/>
                  <a:gd name="T69" fmla="*/ 80 h 111"/>
                  <a:gd name="T70" fmla="*/ 110 w 131"/>
                  <a:gd name="T71" fmla="*/ 84 h 111"/>
                  <a:gd name="T72" fmla="*/ 104 w 131"/>
                  <a:gd name="T73"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111">
                    <a:moveTo>
                      <a:pt x="104" y="86"/>
                    </a:moveTo>
                    <a:lnTo>
                      <a:pt x="96" y="80"/>
                    </a:lnTo>
                    <a:lnTo>
                      <a:pt x="91" y="80"/>
                    </a:lnTo>
                    <a:lnTo>
                      <a:pt x="91" y="90"/>
                    </a:lnTo>
                    <a:lnTo>
                      <a:pt x="104" y="94"/>
                    </a:lnTo>
                    <a:lnTo>
                      <a:pt x="106" y="98"/>
                    </a:lnTo>
                    <a:lnTo>
                      <a:pt x="104" y="102"/>
                    </a:lnTo>
                    <a:lnTo>
                      <a:pt x="91" y="105"/>
                    </a:lnTo>
                    <a:lnTo>
                      <a:pt x="89" y="111"/>
                    </a:lnTo>
                    <a:lnTo>
                      <a:pt x="75" y="105"/>
                    </a:lnTo>
                    <a:lnTo>
                      <a:pt x="71" y="105"/>
                    </a:lnTo>
                    <a:lnTo>
                      <a:pt x="68" y="79"/>
                    </a:lnTo>
                    <a:lnTo>
                      <a:pt x="37" y="84"/>
                    </a:lnTo>
                    <a:lnTo>
                      <a:pt x="35" y="63"/>
                    </a:lnTo>
                    <a:lnTo>
                      <a:pt x="6" y="65"/>
                    </a:lnTo>
                    <a:lnTo>
                      <a:pt x="0" y="21"/>
                    </a:lnTo>
                    <a:lnTo>
                      <a:pt x="104" y="9"/>
                    </a:lnTo>
                    <a:lnTo>
                      <a:pt x="102" y="2"/>
                    </a:lnTo>
                    <a:lnTo>
                      <a:pt x="116" y="0"/>
                    </a:lnTo>
                    <a:lnTo>
                      <a:pt x="114" y="2"/>
                    </a:lnTo>
                    <a:lnTo>
                      <a:pt x="119" y="11"/>
                    </a:lnTo>
                    <a:lnTo>
                      <a:pt x="117" y="15"/>
                    </a:lnTo>
                    <a:lnTo>
                      <a:pt x="121" y="21"/>
                    </a:lnTo>
                    <a:lnTo>
                      <a:pt x="119" y="25"/>
                    </a:lnTo>
                    <a:lnTo>
                      <a:pt x="116" y="21"/>
                    </a:lnTo>
                    <a:lnTo>
                      <a:pt x="116" y="31"/>
                    </a:lnTo>
                    <a:lnTo>
                      <a:pt x="112" y="34"/>
                    </a:lnTo>
                    <a:lnTo>
                      <a:pt x="121" y="46"/>
                    </a:lnTo>
                    <a:lnTo>
                      <a:pt x="116" y="50"/>
                    </a:lnTo>
                    <a:lnTo>
                      <a:pt x="119" y="57"/>
                    </a:lnTo>
                    <a:lnTo>
                      <a:pt x="131" y="65"/>
                    </a:lnTo>
                    <a:lnTo>
                      <a:pt x="123" y="71"/>
                    </a:lnTo>
                    <a:lnTo>
                      <a:pt x="117" y="69"/>
                    </a:lnTo>
                    <a:lnTo>
                      <a:pt x="114" y="71"/>
                    </a:lnTo>
                    <a:lnTo>
                      <a:pt x="108" y="80"/>
                    </a:lnTo>
                    <a:lnTo>
                      <a:pt x="110" y="84"/>
                    </a:lnTo>
                    <a:lnTo>
                      <a:pt x="104"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2" name="Freeform 1956"/>
              <p:cNvSpPr>
                <a:spLocks/>
              </p:cNvSpPr>
              <p:nvPr/>
            </p:nvSpPr>
            <p:spPr bwMode="auto">
              <a:xfrm>
                <a:off x="16469" y="12943"/>
                <a:ext cx="119" cy="158"/>
              </a:xfrm>
              <a:custGeom>
                <a:avLst/>
                <a:gdLst>
                  <a:gd name="T0" fmla="*/ 109 w 119"/>
                  <a:gd name="T1" fmla="*/ 138 h 158"/>
                  <a:gd name="T2" fmla="*/ 96 w 119"/>
                  <a:gd name="T3" fmla="*/ 144 h 158"/>
                  <a:gd name="T4" fmla="*/ 90 w 119"/>
                  <a:gd name="T5" fmla="*/ 148 h 158"/>
                  <a:gd name="T6" fmla="*/ 86 w 119"/>
                  <a:gd name="T7" fmla="*/ 158 h 158"/>
                  <a:gd name="T8" fmla="*/ 69 w 119"/>
                  <a:gd name="T9" fmla="*/ 144 h 158"/>
                  <a:gd name="T10" fmla="*/ 46 w 119"/>
                  <a:gd name="T11" fmla="*/ 144 h 158"/>
                  <a:gd name="T12" fmla="*/ 29 w 119"/>
                  <a:gd name="T13" fmla="*/ 136 h 158"/>
                  <a:gd name="T14" fmla="*/ 21 w 119"/>
                  <a:gd name="T15" fmla="*/ 133 h 158"/>
                  <a:gd name="T16" fmla="*/ 17 w 119"/>
                  <a:gd name="T17" fmla="*/ 125 h 158"/>
                  <a:gd name="T18" fmla="*/ 12 w 119"/>
                  <a:gd name="T19" fmla="*/ 100 h 158"/>
                  <a:gd name="T20" fmla="*/ 0 w 119"/>
                  <a:gd name="T21" fmla="*/ 92 h 158"/>
                  <a:gd name="T22" fmla="*/ 6 w 119"/>
                  <a:gd name="T23" fmla="*/ 90 h 158"/>
                  <a:gd name="T24" fmla="*/ 4 w 119"/>
                  <a:gd name="T25" fmla="*/ 86 h 158"/>
                  <a:gd name="T26" fmla="*/ 10 w 119"/>
                  <a:gd name="T27" fmla="*/ 77 h 158"/>
                  <a:gd name="T28" fmla="*/ 13 w 119"/>
                  <a:gd name="T29" fmla="*/ 75 h 158"/>
                  <a:gd name="T30" fmla="*/ 19 w 119"/>
                  <a:gd name="T31" fmla="*/ 77 h 158"/>
                  <a:gd name="T32" fmla="*/ 27 w 119"/>
                  <a:gd name="T33" fmla="*/ 71 h 158"/>
                  <a:gd name="T34" fmla="*/ 15 w 119"/>
                  <a:gd name="T35" fmla="*/ 63 h 158"/>
                  <a:gd name="T36" fmla="*/ 12 w 119"/>
                  <a:gd name="T37" fmla="*/ 56 h 158"/>
                  <a:gd name="T38" fmla="*/ 17 w 119"/>
                  <a:gd name="T39" fmla="*/ 52 h 158"/>
                  <a:gd name="T40" fmla="*/ 8 w 119"/>
                  <a:gd name="T41" fmla="*/ 40 h 158"/>
                  <a:gd name="T42" fmla="*/ 12 w 119"/>
                  <a:gd name="T43" fmla="*/ 37 h 158"/>
                  <a:gd name="T44" fmla="*/ 12 w 119"/>
                  <a:gd name="T45" fmla="*/ 27 h 158"/>
                  <a:gd name="T46" fmla="*/ 15 w 119"/>
                  <a:gd name="T47" fmla="*/ 31 h 158"/>
                  <a:gd name="T48" fmla="*/ 17 w 119"/>
                  <a:gd name="T49" fmla="*/ 27 h 158"/>
                  <a:gd name="T50" fmla="*/ 13 w 119"/>
                  <a:gd name="T51" fmla="*/ 21 h 158"/>
                  <a:gd name="T52" fmla="*/ 15 w 119"/>
                  <a:gd name="T53" fmla="*/ 17 h 158"/>
                  <a:gd name="T54" fmla="*/ 10 w 119"/>
                  <a:gd name="T55" fmla="*/ 8 h 158"/>
                  <a:gd name="T56" fmla="*/ 12 w 119"/>
                  <a:gd name="T57" fmla="*/ 6 h 158"/>
                  <a:gd name="T58" fmla="*/ 75 w 119"/>
                  <a:gd name="T59" fmla="*/ 0 h 158"/>
                  <a:gd name="T60" fmla="*/ 79 w 119"/>
                  <a:gd name="T61" fmla="*/ 31 h 158"/>
                  <a:gd name="T62" fmla="*/ 83 w 119"/>
                  <a:gd name="T63" fmla="*/ 31 h 158"/>
                  <a:gd name="T64" fmla="*/ 83 w 119"/>
                  <a:gd name="T65" fmla="*/ 40 h 158"/>
                  <a:gd name="T66" fmla="*/ 86 w 119"/>
                  <a:gd name="T67" fmla="*/ 40 h 158"/>
                  <a:gd name="T68" fmla="*/ 88 w 119"/>
                  <a:gd name="T69" fmla="*/ 48 h 158"/>
                  <a:gd name="T70" fmla="*/ 94 w 119"/>
                  <a:gd name="T71" fmla="*/ 48 h 158"/>
                  <a:gd name="T72" fmla="*/ 94 w 119"/>
                  <a:gd name="T73" fmla="*/ 56 h 158"/>
                  <a:gd name="T74" fmla="*/ 100 w 119"/>
                  <a:gd name="T75" fmla="*/ 56 h 158"/>
                  <a:gd name="T76" fmla="*/ 102 w 119"/>
                  <a:gd name="T77" fmla="*/ 81 h 158"/>
                  <a:gd name="T78" fmla="*/ 115 w 119"/>
                  <a:gd name="T79" fmla="*/ 79 h 158"/>
                  <a:gd name="T80" fmla="*/ 119 w 119"/>
                  <a:gd name="T81" fmla="*/ 119 h 158"/>
                  <a:gd name="T82" fmla="*/ 117 w 119"/>
                  <a:gd name="T83" fmla="*/ 131 h 158"/>
                  <a:gd name="T84" fmla="*/ 109 w 119"/>
                  <a:gd name="T85" fmla="*/ 1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58">
                    <a:moveTo>
                      <a:pt x="109" y="138"/>
                    </a:moveTo>
                    <a:lnTo>
                      <a:pt x="96" y="144"/>
                    </a:lnTo>
                    <a:lnTo>
                      <a:pt x="90" y="148"/>
                    </a:lnTo>
                    <a:lnTo>
                      <a:pt x="86" y="158"/>
                    </a:lnTo>
                    <a:lnTo>
                      <a:pt x="69" y="144"/>
                    </a:lnTo>
                    <a:lnTo>
                      <a:pt x="46" y="144"/>
                    </a:lnTo>
                    <a:lnTo>
                      <a:pt x="29" y="136"/>
                    </a:lnTo>
                    <a:lnTo>
                      <a:pt x="21" y="133"/>
                    </a:lnTo>
                    <a:lnTo>
                      <a:pt x="17" y="125"/>
                    </a:lnTo>
                    <a:lnTo>
                      <a:pt x="12" y="100"/>
                    </a:lnTo>
                    <a:lnTo>
                      <a:pt x="0" y="92"/>
                    </a:lnTo>
                    <a:lnTo>
                      <a:pt x="6" y="90"/>
                    </a:lnTo>
                    <a:lnTo>
                      <a:pt x="4" y="86"/>
                    </a:lnTo>
                    <a:lnTo>
                      <a:pt x="10" y="77"/>
                    </a:lnTo>
                    <a:lnTo>
                      <a:pt x="13" y="75"/>
                    </a:lnTo>
                    <a:lnTo>
                      <a:pt x="19" y="77"/>
                    </a:lnTo>
                    <a:lnTo>
                      <a:pt x="27" y="71"/>
                    </a:lnTo>
                    <a:lnTo>
                      <a:pt x="15" y="63"/>
                    </a:lnTo>
                    <a:lnTo>
                      <a:pt x="12" y="56"/>
                    </a:lnTo>
                    <a:lnTo>
                      <a:pt x="17" y="52"/>
                    </a:lnTo>
                    <a:lnTo>
                      <a:pt x="8" y="40"/>
                    </a:lnTo>
                    <a:lnTo>
                      <a:pt x="12" y="37"/>
                    </a:lnTo>
                    <a:lnTo>
                      <a:pt x="12" y="27"/>
                    </a:lnTo>
                    <a:lnTo>
                      <a:pt x="15" y="31"/>
                    </a:lnTo>
                    <a:lnTo>
                      <a:pt x="17" y="27"/>
                    </a:lnTo>
                    <a:lnTo>
                      <a:pt x="13" y="21"/>
                    </a:lnTo>
                    <a:lnTo>
                      <a:pt x="15" y="17"/>
                    </a:lnTo>
                    <a:lnTo>
                      <a:pt x="10" y="8"/>
                    </a:lnTo>
                    <a:lnTo>
                      <a:pt x="12" y="6"/>
                    </a:lnTo>
                    <a:lnTo>
                      <a:pt x="75" y="0"/>
                    </a:lnTo>
                    <a:lnTo>
                      <a:pt x="79" y="31"/>
                    </a:lnTo>
                    <a:lnTo>
                      <a:pt x="83" y="31"/>
                    </a:lnTo>
                    <a:lnTo>
                      <a:pt x="83" y="40"/>
                    </a:lnTo>
                    <a:lnTo>
                      <a:pt x="86" y="40"/>
                    </a:lnTo>
                    <a:lnTo>
                      <a:pt x="88" y="48"/>
                    </a:lnTo>
                    <a:lnTo>
                      <a:pt x="94" y="48"/>
                    </a:lnTo>
                    <a:lnTo>
                      <a:pt x="94" y="56"/>
                    </a:lnTo>
                    <a:lnTo>
                      <a:pt x="100" y="56"/>
                    </a:lnTo>
                    <a:lnTo>
                      <a:pt x="102" y="81"/>
                    </a:lnTo>
                    <a:lnTo>
                      <a:pt x="115" y="79"/>
                    </a:lnTo>
                    <a:lnTo>
                      <a:pt x="119" y="119"/>
                    </a:lnTo>
                    <a:lnTo>
                      <a:pt x="117" y="131"/>
                    </a:lnTo>
                    <a:lnTo>
                      <a:pt x="109"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3" name="Freeform 1957"/>
              <p:cNvSpPr>
                <a:spLocks/>
              </p:cNvSpPr>
              <p:nvPr/>
            </p:nvSpPr>
            <p:spPr bwMode="auto">
              <a:xfrm>
                <a:off x="16544" y="12943"/>
                <a:ext cx="75" cy="81"/>
              </a:xfrm>
              <a:custGeom>
                <a:avLst/>
                <a:gdLst>
                  <a:gd name="T0" fmla="*/ 40 w 75"/>
                  <a:gd name="T1" fmla="*/ 79 h 81"/>
                  <a:gd name="T2" fmla="*/ 27 w 75"/>
                  <a:gd name="T3" fmla="*/ 81 h 81"/>
                  <a:gd name="T4" fmla="*/ 25 w 75"/>
                  <a:gd name="T5" fmla="*/ 56 h 81"/>
                  <a:gd name="T6" fmla="*/ 19 w 75"/>
                  <a:gd name="T7" fmla="*/ 56 h 81"/>
                  <a:gd name="T8" fmla="*/ 19 w 75"/>
                  <a:gd name="T9" fmla="*/ 48 h 81"/>
                  <a:gd name="T10" fmla="*/ 13 w 75"/>
                  <a:gd name="T11" fmla="*/ 48 h 81"/>
                  <a:gd name="T12" fmla="*/ 11 w 75"/>
                  <a:gd name="T13" fmla="*/ 40 h 81"/>
                  <a:gd name="T14" fmla="*/ 8 w 75"/>
                  <a:gd name="T15" fmla="*/ 40 h 81"/>
                  <a:gd name="T16" fmla="*/ 8 w 75"/>
                  <a:gd name="T17" fmla="*/ 31 h 81"/>
                  <a:gd name="T18" fmla="*/ 4 w 75"/>
                  <a:gd name="T19" fmla="*/ 31 h 81"/>
                  <a:gd name="T20" fmla="*/ 0 w 75"/>
                  <a:gd name="T21" fmla="*/ 0 h 81"/>
                  <a:gd name="T22" fmla="*/ 10 w 75"/>
                  <a:gd name="T23" fmla="*/ 0 h 81"/>
                  <a:gd name="T24" fmla="*/ 10 w 75"/>
                  <a:gd name="T25" fmla="*/ 2 h 81"/>
                  <a:gd name="T26" fmla="*/ 15 w 75"/>
                  <a:gd name="T27" fmla="*/ 2 h 81"/>
                  <a:gd name="T28" fmla="*/ 15 w 75"/>
                  <a:gd name="T29" fmla="*/ 4 h 81"/>
                  <a:gd name="T30" fmla="*/ 59 w 75"/>
                  <a:gd name="T31" fmla="*/ 0 h 81"/>
                  <a:gd name="T32" fmla="*/ 75 w 75"/>
                  <a:gd name="T33" fmla="*/ 15 h 81"/>
                  <a:gd name="T34" fmla="*/ 67 w 75"/>
                  <a:gd name="T35" fmla="*/ 23 h 81"/>
                  <a:gd name="T36" fmla="*/ 67 w 75"/>
                  <a:gd name="T37" fmla="*/ 33 h 81"/>
                  <a:gd name="T38" fmla="*/ 71 w 75"/>
                  <a:gd name="T39" fmla="*/ 38 h 81"/>
                  <a:gd name="T40" fmla="*/ 65 w 75"/>
                  <a:gd name="T41" fmla="*/ 38 h 81"/>
                  <a:gd name="T42" fmla="*/ 58 w 75"/>
                  <a:gd name="T43" fmla="*/ 42 h 81"/>
                  <a:gd name="T44" fmla="*/ 56 w 75"/>
                  <a:gd name="T45" fmla="*/ 56 h 81"/>
                  <a:gd name="T46" fmla="*/ 40 w 75"/>
                  <a:gd name="T47"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5" h="81">
                    <a:moveTo>
                      <a:pt x="40" y="79"/>
                    </a:moveTo>
                    <a:lnTo>
                      <a:pt x="27" y="81"/>
                    </a:lnTo>
                    <a:lnTo>
                      <a:pt x="25" y="56"/>
                    </a:lnTo>
                    <a:lnTo>
                      <a:pt x="19" y="56"/>
                    </a:lnTo>
                    <a:lnTo>
                      <a:pt x="19" y="48"/>
                    </a:lnTo>
                    <a:lnTo>
                      <a:pt x="13" y="48"/>
                    </a:lnTo>
                    <a:lnTo>
                      <a:pt x="11" y="40"/>
                    </a:lnTo>
                    <a:lnTo>
                      <a:pt x="8" y="40"/>
                    </a:lnTo>
                    <a:lnTo>
                      <a:pt x="8" y="31"/>
                    </a:lnTo>
                    <a:lnTo>
                      <a:pt x="4" y="31"/>
                    </a:lnTo>
                    <a:lnTo>
                      <a:pt x="0" y="0"/>
                    </a:lnTo>
                    <a:lnTo>
                      <a:pt x="10" y="0"/>
                    </a:lnTo>
                    <a:lnTo>
                      <a:pt x="10" y="2"/>
                    </a:lnTo>
                    <a:lnTo>
                      <a:pt x="15" y="2"/>
                    </a:lnTo>
                    <a:lnTo>
                      <a:pt x="15" y="4"/>
                    </a:lnTo>
                    <a:lnTo>
                      <a:pt x="59" y="0"/>
                    </a:lnTo>
                    <a:lnTo>
                      <a:pt x="75" y="15"/>
                    </a:lnTo>
                    <a:lnTo>
                      <a:pt x="67" y="23"/>
                    </a:lnTo>
                    <a:lnTo>
                      <a:pt x="67" y="33"/>
                    </a:lnTo>
                    <a:lnTo>
                      <a:pt x="71" y="38"/>
                    </a:lnTo>
                    <a:lnTo>
                      <a:pt x="65" y="38"/>
                    </a:lnTo>
                    <a:lnTo>
                      <a:pt x="58" y="42"/>
                    </a:lnTo>
                    <a:lnTo>
                      <a:pt x="56" y="56"/>
                    </a:lnTo>
                    <a:lnTo>
                      <a:pt x="40" y="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4" name="Freeform 1958"/>
              <p:cNvSpPr>
                <a:spLocks/>
              </p:cNvSpPr>
              <p:nvPr/>
            </p:nvSpPr>
            <p:spPr bwMode="auto">
              <a:xfrm>
                <a:off x="14084" y="13091"/>
                <a:ext cx="125" cy="106"/>
              </a:xfrm>
              <a:custGeom>
                <a:avLst/>
                <a:gdLst>
                  <a:gd name="T0" fmla="*/ 0 w 125"/>
                  <a:gd name="T1" fmla="*/ 106 h 106"/>
                  <a:gd name="T2" fmla="*/ 0 w 125"/>
                  <a:gd name="T3" fmla="*/ 50 h 106"/>
                  <a:gd name="T4" fmla="*/ 2 w 125"/>
                  <a:gd name="T5" fmla="*/ 50 h 106"/>
                  <a:gd name="T6" fmla="*/ 2 w 125"/>
                  <a:gd name="T7" fmla="*/ 2 h 106"/>
                  <a:gd name="T8" fmla="*/ 123 w 125"/>
                  <a:gd name="T9" fmla="*/ 0 h 106"/>
                  <a:gd name="T10" fmla="*/ 125 w 125"/>
                  <a:gd name="T11" fmla="*/ 106 h 106"/>
                </a:gdLst>
                <a:ahLst/>
                <a:cxnLst>
                  <a:cxn ang="0">
                    <a:pos x="T0" y="T1"/>
                  </a:cxn>
                  <a:cxn ang="0">
                    <a:pos x="T2" y="T3"/>
                  </a:cxn>
                  <a:cxn ang="0">
                    <a:pos x="T4" y="T5"/>
                  </a:cxn>
                  <a:cxn ang="0">
                    <a:pos x="T6" y="T7"/>
                  </a:cxn>
                  <a:cxn ang="0">
                    <a:pos x="T8" y="T9"/>
                  </a:cxn>
                  <a:cxn ang="0">
                    <a:pos x="T10" y="T11"/>
                  </a:cxn>
                </a:cxnLst>
                <a:rect l="0" t="0" r="r" b="b"/>
                <a:pathLst>
                  <a:path w="125" h="106">
                    <a:moveTo>
                      <a:pt x="0" y="106"/>
                    </a:moveTo>
                    <a:lnTo>
                      <a:pt x="0" y="50"/>
                    </a:lnTo>
                    <a:lnTo>
                      <a:pt x="2" y="50"/>
                    </a:lnTo>
                    <a:lnTo>
                      <a:pt x="2" y="2"/>
                    </a:lnTo>
                    <a:lnTo>
                      <a:pt x="123" y="0"/>
                    </a:lnTo>
                    <a:lnTo>
                      <a:pt x="125"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5" name="Freeform 1959"/>
              <p:cNvSpPr>
                <a:spLocks/>
              </p:cNvSpPr>
              <p:nvPr/>
            </p:nvSpPr>
            <p:spPr bwMode="auto">
              <a:xfrm>
                <a:off x="13963" y="13093"/>
                <a:ext cx="123" cy="104"/>
              </a:xfrm>
              <a:custGeom>
                <a:avLst/>
                <a:gdLst>
                  <a:gd name="T0" fmla="*/ 0 w 123"/>
                  <a:gd name="T1" fmla="*/ 104 h 104"/>
                  <a:gd name="T2" fmla="*/ 0 w 123"/>
                  <a:gd name="T3" fmla="*/ 50 h 104"/>
                  <a:gd name="T4" fmla="*/ 4 w 123"/>
                  <a:gd name="T5" fmla="*/ 50 h 104"/>
                  <a:gd name="T6" fmla="*/ 2 w 123"/>
                  <a:gd name="T7" fmla="*/ 2 h 104"/>
                  <a:gd name="T8" fmla="*/ 123 w 123"/>
                  <a:gd name="T9" fmla="*/ 0 h 104"/>
                  <a:gd name="T10" fmla="*/ 123 w 123"/>
                  <a:gd name="T11" fmla="*/ 48 h 104"/>
                  <a:gd name="T12" fmla="*/ 121 w 123"/>
                  <a:gd name="T13" fmla="*/ 48 h 104"/>
                  <a:gd name="T14" fmla="*/ 121 w 123"/>
                  <a:gd name="T15" fmla="*/ 104 h 1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04">
                    <a:moveTo>
                      <a:pt x="0" y="104"/>
                    </a:moveTo>
                    <a:lnTo>
                      <a:pt x="0" y="50"/>
                    </a:lnTo>
                    <a:lnTo>
                      <a:pt x="4" y="50"/>
                    </a:lnTo>
                    <a:lnTo>
                      <a:pt x="2" y="2"/>
                    </a:lnTo>
                    <a:lnTo>
                      <a:pt x="123" y="0"/>
                    </a:lnTo>
                    <a:lnTo>
                      <a:pt x="123" y="48"/>
                    </a:lnTo>
                    <a:lnTo>
                      <a:pt x="121" y="48"/>
                    </a:lnTo>
                    <a:lnTo>
                      <a:pt x="121"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6" name="Freeform 1960"/>
              <p:cNvSpPr>
                <a:spLocks/>
              </p:cNvSpPr>
              <p:nvPr/>
            </p:nvSpPr>
            <p:spPr bwMode="auto">
              <a:xfrm>
                <a:off x="16578" y="12941"/>
                <a:ext cx="139" cy="146"/>
              </a:xfrm>
              <a:custGeom>
                <a:avLst/>
                <a:gdLst>
                  <a:gd name="T0" fmla="*/ 0 w 139"/>
                  <a:gd name="T1" fmla="*/ 140 h 146"/>
                  <a:gd name="T2" fmla="*/ 8 w 139"/>
                  <a:gd name="T3" fmla="*/ 133 h 146"/>
                  <a:gd name="T4" fmla="*/ 10 w 139"/>
                  <a:gd name="T5" fmla="*/ 121 h 146"/>
                  <a:gd name="T6" fmla="*/ 6 w 139"/>
                  <a:gd name="T7" fmla="*/ 81 h 146"/>
                  <a:gd name="T8" fmla="*/ 22 w 139"/>
                  <a:gd name="T9" fmla="*/ 58 h 146"/>
                  <a:gd name="T10" fmla="*/ 24 w 139"/>
                  <a:gd name="T11" fmla="*/ 44 h 146"/>
                  <a:gd name="T12" fmla="*/ 31 w 139"/>
                  <a:gd name="T13" fmla="*/ 40 h 146"/>
                  <a:gd name="T14" fmla="*/ 37 w 139"/>
                  <a:gd name="T15" fmla="*/ 40 h 146"/>
                  <a:gd name="T16" fmla="*/ 48 w 139"/>
                  <a:gd name="T17" fmla="*/ 44 h 146"/>
                  <a:gd name="T18" fmla="*/ 66 w 139"/>
                  <a:gd name="T19" fmla="*/ 31 h 146"/>
                  <a:gd name="T20" fmla="*/ 72 w 139"/>
                  <a:gd name="T21" fmla="*/ 17 h 146"/>
                  <a:gd name="T22" fmla="*/ 72 w 139"/>
                  <a:gd name="T23" fmla="*/ 0 h 146"/>
                  <a:gd name="T24" fmla="*/ 123 w 139"/>
                  <a:gd name="T25" fmla="*/ 27 h 146"/>
                  <a:gd name="T26" fmla="*/ 139 w 139"/>
                  <a:gd name="T27" fmla="*/ 33 h 146"/>
                  <a:gd name="T28" fmla="*/ 137 w 139"/>
                  <a:gd name="T29" fmla="*/ 75 h 146"/>
                  <a:gd name="T30" fmla="*/ 137 w 139"/>
                  <a:gd name="T31" fmla="*/ 88 h 146"/>
                  <a:gd name="T32" fmla="*/ 106 w 139"/>
                  <a:gd name="T33" fmla="*/ 106 h 146"/>
                  <a:gd name="T34" fmla="*/ 62 w 139"/>
                  <a:gd name="T35" fmla="*/ 110 h 146"/>
                  <a:gd name="T36" fmla="*/ 20 w 139"/>
                  <a:gd name="T37" fmla="*/ 129 h 146"/>
                  <a:gd name="T38" fmla="*/ 6 w 139"/>
                  <a:gd name="T39" fmla="*/ 146 h 146"/>
                  <a:gd name="T40" fmla="*/ 0 w 139"/>
                  <a:gd name="T41" fmla="*/ 1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9" h="146">
                    <a:moveTo>
                      <a:pt x="0" y="140"/>
                    </a:moveTo>
                    <a:lnTo>
                      <a:pt x="8" y="133"/>
                    </a:lnTo>
                    <a:lnTo>
                      <a:pt x="10" y="121"/>
                    </a:lnTo>
                    <a:lnTo>
                      <a:pt x="6" y="81"/>
                    </a:lnTo>
                    <a:lnTo>
                      <a:pt x="22" y="58"/>
                    </a:lnTo>
                    <a:lnTo>
                      <a:pt x="24" y="44"/>
                    </a:lnTo>
                    <a:lnTo>
                      <a:pt x="31" y="40"/>
                    </a:lnTo>
                    <a:lnTo>
                      <a:pt x="37" y="40"/>
                    </a:lnTo>
                    <a:lnTo>
                      <a:pt x="48" y="44"/>
                    </a:lnTo>
                    <a:lnTo>
                      <a:pt x="66" y="31"/>
                    </a:lnTo>
                    <a:lnTo>
                      <a:pt x="72" y="17"/>
                    </a:lnTo>
                    <a:lnTo>
                      <a:pt x="72" y="0"/>
                    </a:lnTo>
                    <a:lnTo>
                      <a:pt x="123" y="27"/>
                    </a:lnTo>
                    <a:lnTo>
                      <a:pt x="139" y="33"/>
                    </a:lnTo>
                    <a:lnTo>
                      <a:pt x="137" y="75"/>
                    </a:lnTo>
                    <a:lnTo>
                      <a:pt x="137" y="88"/>
                    </a:lnTo>
                    <a:lnTo>
                      <a:pt x="106" y="106"/>
                    </a:lnTo>
                    <a:lnTo>
                      <a:pt x="62" y="110"/>
                    </a:lnTo>
                    <a:lnTo>
                      <a:pt x="20" y="129"/>
                    </a:lnTo>
                    <a:lnTo>
                      <a:pt x="6" y="146"/>
                    </a:lnTo>
                    <a:lnTo>
                      <a:pt x="0" y="1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7" name="Freeform 1961"/>
              <p:cNvSpPr>
                <a:spLocks noEditPoints="1"/>
              </p:cNvSpPr>
              <p:nvPr/>
            </p:nvSpPr>
            <p:spPr bwMode="auto">
              <a:xfrm>
                <a:off x="16822" y="12926"/>
                <a:ext cx="56" cy="94"/>
              </a:xfrm>
              <a:custGeom>
                <a:avLst/>
                <a:gdLst>
                  <a:gd name="T0" fmla="*/ 0 w 56"/>
                  <a:gd name="T1" fmla="*/ 88 h 94"/>
                  <a:gd name="T2" fmla="*/ 6 w 56"/>
                  <a:gd name="T3" fmla="*/ 77 h 94"/>
                  <a:gd name="T4" fmla="*/ 6 w 56"/>
                  <a:gd name="T5" fmla="*/ 50 h 94"/>
                  <a:gd name="T6" fmla="*/ 2 w 56"/>
                  <a:gd name="T7" fmla="*/ 42 h 94"/>
                  <a:gd name="T8" fmla="*/ 12 w 56"/>
                  <a:gd name="T9" fmla="*/ 13 h 94"/>
                  <a:gd name="T10" fmla="*/ 14 w 56"/>
                  <a:gd name="T11" fmla="*/ 8 h 94"/>
                  <a:gd name="T12" fmla="*/ 25 w 56"/>
                  <a:gd name="T13" fmla="*/ 0 h 94"/>
                  <a:gd name="T14" fmla="*/ 33 w 56"/>
                  <a:gd name="T15" fmla="*/ 6 h 94"/>
                  <a:gd name="T16" fmla="*/ 37 w 56"/>
                  <a:gd name="T17" fmla="*/ 2 h 94"/>
                  <a:gd name="T18" fmla="*/ 56 w 56"/>
                  <a:gd name="T19" fmla="*/ 6 h 94"/>
                  <a:gd name="T20" fmla="*/ 56 w 56"/>
                  <a:gd name="T21" fmla="*/ 69 h 94"/>
                  <a:gd name="T22" fmla="*/ 46 w 56"/>
                  <a:gd name="T23" fmla="*/ 77 h 94"/>
                  <a:gd name="T24" fmla="*/ 48 w 56"/>
                  <a:gd name="T25" fmla="*/ 84 h 94"/>
                  <a:gd name="T26" fmla="*/ 39 w 56"/>
                  <a:gd name="T27" fmla="*/ 94 h 94"/>
                  <a:gd name="T28" fmla="*/ 8 w 56"/>
                  <a:gd name="T29" fmla="*/ 88 h 94"/>
                  <a:gd name="T30" fmla="*/ 0 w 56"/>
                  <a:gd name="T31"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94">
                    <a:moveTo>
                      <a:pt x="0" y="88"/>
                    </a:moveTo>
                    <a:lnTo>
                      <a:pt x="6" y="77"/>
                    </a:lnTo>
                    <a:lnTo>
                      <a:pt x="6" y="50"/>
                    </a:lnTo>
                    <a:lnTo>
                      <a:pt x="2" y="42"/>
                    </a:lnTo>
                    <a:lnTo>
                      <a:pt x="12" y="13"/>
                    </a:lnTo>
                    <a:lnTo>
                      <a:pt x="14" y="8"/>
                    </a:lnTo>
                    <a:lnTo>
                      <a:pt x="25" y="0"/>
                    </a:lnTo>
                    <a:lnTo>
                      <a:pt x="33" y="6"/>
                    </a:lnTo>
                    <a:lnTo>
                      <a:pt x="37" y="2"/>
                    </a:lnTo>
                    <a:lnTo>
                      <a:pt x="56" y="6"/>
                    </a:lnTo>
                    <a:moveTo>
                      <a:pt x="56" y="69"/>
                    </a:moveTo>
                    <a:lnTo>
                      <a:pt x="46" y="77"/>
                    </a:lnTo>
                    <a:lnTo>
                      <a:pt x="48" y="84"/>
                    </a:lnTo>
                    <a:lnTo>
                      <a:pt x="39" y="94"/>
                    </a:lnTo>
                    <a:lnTo>
                      <a:pt x="8" y="88"/>
                    </a:lnTo>
                    <a:lnTo>
                      <a:pt x="0"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8" name="Freeform 1962"/>
              <p:cNvSpPr>
                <a:spLocks/>
              </p:cNvSpPr>
              <p:nvPr/>
            </p:nvSpPr>
            <p:spPr bwMode="auto">
              <a:xfrm>
                <a:off x="16701" y="12939"/>
                <a:ext cx="133" cy="104"/>
              </a:xfrm>
              <a:custGeom>
                <a:avLst/>
                <a:gdLst>
                  <a:gd name="T0" fmla="*/ 121 w 133"/>
                  <a:gd name="T1" fmla="*/ 75 h 104"/>
                  <a:gd name="T2" fmla="*/ 117 w 133"/>
                  <a:gd name="T3" fmla="*/ 92 h 104"/>
                  <a:gd name="T4" fmla="*/ 108 w 133"/>
                  <a:gd name="T5" fmla="*/ 104 h 104"/>
                  <a:gd name="T6" fmla="*/ 73 w 133"/>
                  <a:gd name="T7" fmla="*/ 92 h 104"/>
                  <a:gd name="T8" fmla="*/ 14 w 133"/>
                  <a:gd name="T9" fmla="*/ 77 h 104"/>
                  <a:gd name="T10" fmla="*/ 16 w 133"/>
                  <a:gd name="T11" fmla="*/ 35 h 104"/>
                  <a:gd name="T12" fmla="*/ 0 w 133"/>
                  <a:gd name="T13" fmla="*/ 29 h 104"/>
                  <a:gd name="T14" fmla="*/ 2 w 133"/>
                  <a:gd name="T15" fmla="*/ 27 h 104"/>
                  <a:gd name="T16" fmla="*/ 12 w 133"/>
                  <a:gd name="T17" fmla="*/ 27 h 104"/>
                  <a:gd name="T18" fmla="*/ 14 w 133"/>
                  <a:gd name="T19" fmla="*/ 23 h 104"/>
                  <a:gd name="T20" fmla="*/ 29 w 133"/>
                  <a:gd name="T21" fmla="*/ 23 h 104"/>
                  <a:gd name="T22" fmla="*/ 37 w 133"/>
                  <a:gd name="T23" fmla="*/ 19 h 104"/>
                  <a:gd name="T24" fmla="*/ 45 w 133"/>
                  <a:gd name="T25" fmla="*/ 2 h 104"/>
                  <a:gd name="T26" fmla="*/ 133 w 133"/>
                  <a:gd name="T27" fmla="*/ 0 h 104"/>
                  <a:gd name="T28" fmla="*/ 123 w 133"/>
                  <a:gd name="T29" fmla="*/ 29 h 104"/>
                  <a:gd name="T30" fmla="*/ 127 w 133"/>
                  <a:gd name="T31" fmla="*/ 37 h 104"/>
                  <a:gd name="T32" fmla="*/ 127 w 133"/>
                  <a:gd name="T33" fmla="*/ 64 h 104"/>
                  <a:gd name="T34" fmla="*/ 121 w 133"/>
                  <a:gd name="T35"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04">
                    <a:moveTo>
                      <a:pt x="121" y="75"/>
                    </a:moveTo>
                    <a:lnTo>
                      <a:pt x="117" y="92"/>
                    </a:lnTo>
                    <a:lnTo>
                      <a:pt x="108" y="104"/>
                    </a:lnTo>
                    <a:lnTo>
                      <a:pt x="73" y="92"/>
                    </a:lnTo>
                    <a:lnTo>
                      <a:pt x="14" y="77"/>
                    </a:lnTo>
                    <a:lnTo>
                      <a:pt x="16" y="35"/>
                    </a:lnTo>
                    <a:lnTo>
                      <a:pt x="0" y="29"/>
                    </a:lnTo>
                    <a:lnTo>
                      <a:pt x="2" y="27"/>
                    </a:lnTo>
                    <a:lnTo>
                      <a:pt x="12" y="27"/>
                    </a:lnTo>
                    <a:lnTo>
                      <a:pt x="14" y="23"/>
                    </a:lnTo>
                    <a:lnTo>
                      <a:pt x="29" y="23"/>
                    </a:lnTo>
                    <a:lnTo>
                      <a:pt x="37" y="19"/>
                    </a:lnTo>
                    <a:lnTo>
                      <a:pt x="45" y="2"/>
                    </a:lnTo>
                    <a:lnTo>
                      <a:pt x="133" y="0"/>
                    </a:lnTo>
                    <a:lnTo>
                      <a:pt x="123" y="29"/>
                    </a:lnTo>
                    <a:lnTo>
                      <a:pt x="127" y="37"/>
                    </a:lnTo>
                    <a:lnTo>
                      <a:pt x="127" y="64"/>
                    </a:lnTo>
                    <a:lnTo>
                      <a:pt x="121" y="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99" name="Freeform 1963"/>
              <p:cNvSpPr>
                <a:spLocks noEditPoints="1"/>
              </p:cNvSpPr>
              <p:nvPr/>
            </p:nvSpPr>
            <p:spPr bwMode="auto">
              <a:xfrm>
                <a:off x="12852" y="13093"/>
                <a:ext cx="182" cy="104"/>
              </a:xfrm>
              <a:custGeom>
                <a:avLst/>
                <a:gdLst>
                  <a:gd name="T0" fmla="*/ 2 w 182"/>
                  <a:gd name="T1" fmla="*/ 94 h 104"/>
                  <a:gd name="T2" fmla="*/ 4 w 182"/>
                  <a:gd name="T3" fmla="*/ 32 h 104"/>
                  <a:gd name="T4" fmla="*/ 0 w 182"/>
                  <a:gd name="T5" fmla="*/ 31 h 104"/>
                  <a:gd name="T6" fmla="*/ 0 w 182"/>
                  <a:gd name="T7" fmla="*/ 0 h 104"/>
                  <a:gd name="T8" fmla="*/ 151 w 182"/>
                  <a:gd name="T9" fmla="*/ 4 h 104"/>
                  <a:gd name="T10" fmla="*/ 151 w 182"/>
                  <a:gd name="T11" fmla="*/ 36 h 104"/>
                  <a:gd name="T12" fmla="*/ 182 w 182"/>
                  <a:gd name="T13" fmla="*/ 36 h 104"/>
                  <a:gd name="T14" fmla="*/ 180 w 182"/>
                  <a:gd name="T15" fmla="*/ 104 h 104"/>
                  <a:gd name="T16" fmla="*/ 61 w 182"/>
                  <a:gd name="T17" fmla="*/ 104 h 104"/>
                  <a:gd name="T18" fmla="*/ 61 w 182"/>
                  <a:gd name="T19" fmla="*/ 96 h 104"/>
                  <a:gd name="T20" fmla="*/ 2 w 182"/>
                  <a:gd name="T21" fmla="*/ 9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2" h="104">
                    <a:moveTo>
                      <a:pt x="2" y="94"/>
                    </a:moveTo>
                    <a:lnTo>
                      <a:pt x="4" y="32"/>
                    </a:lnTo>
                    <a:lnTo>
                      <a:pt x="0" y="31"/>
                    </a:lnTo>
                    <a:lnTo>
                      <a:pt x="0" y="0"/>
                    </a:lnTo>
                    <a:lnTo>
                      <a:pt x="151" y="4"/>
                    </a:lnTo>
                    <a:lnTo>
                      <a:pt x="151" y="36"/>
                    </a:lnTo>
                    <a:lnTo>
                      <a:pt x="182" y="36"/>
                    </a:lnTo>
                    <a:lnTo>
                      <a:pt x="180" y="104"/>
                    </a:lnTo>
                    <a:moveTo>
                      <a:pt x="61" y="104"/>
                    </a:moveTo>
                    <a:lnTo>
                      <a:pt x="61" y="96"/>
                    </a:lnTo>
                    <a:lnTo>
                      <a:pt x="2"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0" name="Freeform 1964"/>
              <p:cNvSpPr>
                <a:spLocks/>
              </p:cNvSpPr>
              <p:nvPr/>
            </p:nvSpPr>
            <p:spPr bwMode="auto">
              <a:xfrm>
                <a:off x="10529" y="12901"/>
                <a:ext cx="155" cy="171"/>
              </a:xfrm>
              <a:custGeom>
                <a:avLst/>
                <a:gdLst>
                  <a:gd name="T0" fmla="*/ 86 w 155"/>
                  <a:gd name="T1" fmla="*/ 165 h 171"/>
                  <a:gd name="T2" fmla="*/ 88 w 155"/>
                  <a:gd name="T3" fmla="*/ 157 h 171"/>
                  <a:gd name="T4" fmla="*/ 84 w 155"/>
                  <a:gd name="T5" fmla="*/ 148 h 171"/>
                  <a:gd name="T6" fmla="*/ 72 w 155"/>
                  <a:gd name="T7" fmla="*/ 134 h 171"/>
                  <a:gd name="T8" fmla="*/ 48 w 155"/>
                  <a:gd name="T9" fmla="*/ 119 h 171"/>
                  <a:gd name="T10" fmla="*/ 48 w 155"/>
                  <a:gd name="T11" fmla="*/ 113 h 171"/>
                  <a:gd name="T12" fmla="*/ 51 w 155"/>
                  <a:gd name="T13" fmla="*/ 88 h 171"/>
                  <a:gd name="T14" fmla="*/ 38 w 155"/>
                  <a:gd name="T15" fmla="*/ 84 h 171"/>
                  <a:gd name="T16" fmla="*/ 38 w 155"/>
                  <a:gd name="T17" fmla="*/ 75 h 171"/>
                  <a:gd name="T18" fmla="*/ 36 w 155"/>
                  <a:gd name="T19" fmla="*/ 71 h 171"/>
                  <a:gd name="T20" fmla="*/ 40 w 155"/>
                  <a:gd name="T21" fmla="*/ 71 h 171"/>
                  <a:gd name="T22" fmla="*/ 44 w 155"/>
                  <a:gd name="T23" fmla="*/ 65 h 171"/>
                  <a:gd name="T24" fmla="*/ 46 w 155"/>
                  <a:gd name="T25" fmla="*/ 50 h 171"/>
                  <a:gd name="T26" fmla="*/ 34 w 155"/>
                  <a:gd name="T27" fmla="*/ 40 h 171"/>
                  <a:gd name="T28" fmla="*/ 34 w 155"/>
                  <a:gd name="T29" fmla="*/ 38 h 171"/>
                  <a:gd name="T30" fmla="*/ 26 w 155"/>
                  <a:gd name="T31" fmla="*/ 36 h 171"/>
                  <a:gd name="T32" fmla="*/ 26 w 155"/>
                  <a:gd name="T33" fmla="*/ 33 h 171"/>
                  <a:gd name="T34" fmla="*/ 7 w 155"/>
                  <a:gd name="T35" fmla="*/ 29 h 171"/>
                  <a:gd name="T36" fmla="*/ 7 w 155"/>
                  <a:gd name="T37" fmla="*/ 19 h 171"/>
                  <a:gd name="T38" fmla="*/ 3 w 155"/>
                  <a:gd name="T39" fmla="*/ 17 h 171"/>
                  <a:gd name="T40" fmla="*/ 3 w 155"/>
                  <a:gd name="T41" fmla="*/ 9 h 171"/>
                  <a:gd name="T42" fmla="*/ 0 w 155"/>
                  <a:gd name="T43" fmla="*/ 8 h 171"/>
                  <a:gd name="T44" fmla="*/ 0 w 155"/>
                  <a:gd name="T45" fmla="*/ 0 h 171"/>
                  <a:gd name="T46" fmla="*/ 132 w 155"/>
                  <a:gd name="T47" fmla="*/ 19 h 171"/>
                  <a:gd name="T48" fmla="*/ 130 w 155"/>
                  <a:gd name="T49" fmla="*/ 29 h 171"/>
                  <a:gd name="T50" fmla="*/ 142 w 155"/>
                  <a:gd name="T51" fmla="*/ 56 h 171"/>
                  <a:gd name="T52" fmla="*/ 144 w 155"/>
                  <a:gd name="T53" fmla="*/ 86 h 171"/>
                  <a:gd name="T54" fmla="*/ 140 w 155"/>
                  <a:gd name="T55" fmla="*/ 92 h 171"/>
                  <a:gd name="T56" fmla="*/ 144 w 155"/>
                  <a:gd name="T57" fmla="*/ 105 h 171"/>
                  <a:gd name="T58" fmla="*/ 155 w 155"/>
                  <a:gd name="T59" fmla="*/ 119 h 171"/>
                  <a:gd name="T60" fmla="*/ 142 w 155"/>
                  <a:gd name="T61" fmla="*/ 138 h 171"/>
                  <a:gd name="T62" fmla="*/ 132 w 155"/>
                  <a:gd name="T63" fmla="*/ 136 h 171"/>
                  <a:gd name="T64" fmla="*/ 130 w 155"/>
                  <a:gd name="T65" fmla="*/ 148 h 171"/>
                  <a:gd name="T66" fmla="*/ 117 w 155"/>
                  <a:gd name="T67" fmla="*/ 152 h 171"/>
                  <a:gd name="T68" fmla="*/ 115 w 155"/>
                  <a:gd name="T69" fmla="*/ 163 h 171"/>
                  <a:gd name="T70" fmla="*/ 109 w 155"/>
                  <a:gd name="T71" fmla="*/ 169 h 171"/>
                  <a:gd name="T72" fmla="*/ 97 w 155"/>
                  <a:gd name="T73" fmla="*/ 171 h 171"/>
                  <a:gd name="T74" fmla="*/ 86 w 155"/>
                  <a:gd name="T75" fmla="*/ 165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 h="171">
                    <a:moveTo>
                      <a:pt x="86" y="165"/>
                    </a:moveTo>
                    <a:lnTo>
                      <a:pt x="88" y="157"/>
                    </a:lnTo>
                    <a:lnTo>
                      <a:pt x="84" y="148"/>
                    </a:lnTo>
                    <a:lnTo>
                      <a:pt x="72" y="134"/>
                    </a:lnTo>
                    <a:lnTo>
                      <a:pt x="48" y="119"/>
                    </a:lnTo>
                    <a:lnTo>
                      <a:pt x="48" y="113"/>
                    </a:lnTo>
                    <a:lnTo>
                      <a:pt x="51" y="88"/>
                    </a:lnTo>
                    <a:lnTo>
                      <a:pt x="38" y="84"/>
                    </a:lnTo>
                    <a:lnTo>
                      <a:pt x="38" y="75"/>
                    </a:lnTo>
                    <a:lnTo>
                      <a:pt x="36" y="71"/>
                    </a:lnTo>
                    <a:lnTo>
                      <a:pt x="40" y="71"/>
                    </a:lnTo>
                    <a:lnTo>
                      <a:pt x="44" y="65"/>
                    </a:lnTo>
                    <a:lnTo>
                      <a:pt x="46" y="50"/>
                    </a:lnTo>
                    <a:lnTo>
                      <a:pt x="34" y="40"/>
                    </a:lnTo>
                    <a:lnTo>
                      <a:pt x="34" y="38"/>
                    </a:lnTo>
                    <a:lnTo>
                      <a:pt x="26" y="36"/>
                    </a:lnTo>
                    <a:lnTo>
                      <a:pt x="26" y="33"/>
                    </a:lnTo>
                    <a:lnTo>
                      <a:pt x="7" y="29"/>
                    </a:lnTo>
                    <a:lnTo>
                      <a:pt x="7" y="19"/>
                    </a:lnTo>
                    <a:lnTo>
                      <a:pt x="3" y="17"/>
                    </a:lnTo>
                    <a:lnTo>
                      <a:pt x="3" y="9"/>
                    </a:lnTo>
                    <a:lnTo>
                      <a:pt x="0" y="8"/>
                    </a:lnTo>
                    <a:lnTo>
                      <a:pt x="0" y="0"/>
                    </a:lnTo>
                    <a:lnTo>
                      <a:pt x="132" y="19"/>
                    </a:lnTo>
                    <a:lnTo>
                      <a:pt x="130" y="29"/>
                    </a:lnTo>
                    <a:lnTo>
                      <a:pt x="142" y="56"/>
                    </a:lnTo>
                    <a:lnTo>
                      <a:pt x="144" y="86"/>
                    </a:lnTo>
                    <a:lnTo>
                      <a:pt x="140" y="92"/>
                    </a:lnTo>
                    <a:lnTo>
                      <a:pt x="144" y="105"/>
                    </a:lnTo>
                    <a:lnTo>
                      <a:pt x="155" y="119"/>
                    </a:lnTo>
                    <a:lnTo>
                      <a:pt x="142" y="138"/>
                    </a:lnTo>
                    <a:lnTo>
                      <a:pt x="132" y="136"/>
                    </a:lnTo>
                    <a:lnTo>
                      <a:pt x="130" y="148"/>
                    </a:lnTo>
                    <a:lnTo>
                      <a:pt x="117" y="152"/>
                    </a:lnTo>
                    <a:lnTo>
                      <a:pt x="115" y="163"/>
                    </a:lnTo>
                    <a:lnTo>
                      <a:pt x="109" y="169"/>
                    </a:lnTo>
                    <a:lnTo>
                      <a:pt x="97" y="171"/>
                    </a:lnTo>
                    <a:lnTo>
                      <a:pt x="86"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1" name="Freeform 1965"/>
              <p:cNvSpPr>
                <a:spLocks/>
              </p:cNvSpPr>
              <p:nvPr/>
            </p:nvSpPr>
            <p:spPr bwMode="auto">
              <a:xfrm>
                <a:off x="14870" y="13102"/>
                <a:ext cx="155" cy="95"/>
              </a:xfrm>
              <a:custGeom>
                <a:avLst/>
                <a:gdLst>
                  <a:gd name="T0" fmla="*/ 5 w 155"/>
                  <a:gd name="T1" fmla="*/ 95 h 95"/>
                  <a:gd name="T2" fmla="*/ 5 w 155"/>
                  <a:gd name="T3" fmla="*/ 50 h 95"/>
                  <a:gd name="T4" fmla="*/ 0 w 155"/>
                  <a:gd name="T5" fmla="*/ 50 h 95"/>
                  <a:gd name="T6" fmla="*/ 0 w 155"/>
                  <a:gd name="T7" fmla="*/ 6 h 95"/>
                  <a:gd name="T8" fmla="*/ 148 w 155"/>
                  <a:gd name="T9" fmla="*/ 0 h 95"/>
                  <a:gd name="T10" fmla="*/ 149 w 155"/>
                  <a:gd name="T11" fmla="*/ 47 h 95"/>
                  <a:gd name="T12" fmla="*/ 153 w 155"/>
                  <a:gd name="T13" fmla="*/ 47 h 95"/>
                  <a:gd name="T14" fmla="*/ 155 w 155"/>
                  <a:gd name="T15" fmla="*/ 83 h 95"/>
                  <a:gd name="T16" fmla="*/ 82 w 155"/>
                  <a:gd name="T17" fmla="*/ 87 h 95"/>
                  <a:gd name="T18" fmla="*/ 76 w 155"/>
                  <a:gd name="T19" fmla="*/ 89 h 95"/>
                  <a:gd name="T20" fmla="*/ 75 w 155"/>
                  <a:gd name="T21" fmla="*/ 93 h 95"/>
                  <a:gd name="T22" fmla="*/ 67 w 155"/>
                  <a:gd name="T23" fmla="*/ 91 h 95"/>
                  <a:gd name="T24" fmla="*/ 67 w 155"/>
                  <a:gd name="T25"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95">
                    <a:moveTo>
                      <a:pt x="5" y="95"/>
                    </a:moveTo>
                    <a:lnTo>
                      <a:pt x="5" y="50"/>
                    </a:lnTo>
                    <a:lnTo>
                      <a:pt x="0" y="50"/>
                    </a:lnTo>
                    <a:lnTo>
                      <a:pt x="0" y="6"/>
                    </a:lnTo>
                    <a:lnTo>
                      <a:pt x="148" y="0"/>
                    </a:lnTo>
                    <a:lnTo>
                      <a:pt x="149" y="47"/>
                    </a:lnTo>
                    <a:lnTo>
                      <a:pt x="153" y="47"/>
                    </a:lnTo>
                    <a:lnTo>
                      <a:pt x="155" y="83"/>
                    </a:lnTo>
                    <a:lnTo>
                      <a:pt x="82" y="87"/>
                    </a:lnTo>
                    <a:lnTo>
                      <a:pt x="76" y="89"/>
                    </a:lnTo>
                    <a:lnTo>
                      <a:pt x="75" y="93"/>
                    </a:lnTo>
                    <a:lnTo>
                      <a:pt x="67" y="91"/>
                    </a:lnTo>
                    <a:lnTo>
                      <a:pt x="67" y="9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2" name="Freeform 1966"/>
              <p:cNvSpPr>
                <a:spLocks/>
              </p:cNvSpPr>
              <p:nvPr/>
            </p:nvSpPr>
            <p:spPr bwMode="auto">
              <a:xfrm>
                <a:off x="14628" y="13125"/>
                <a:ext cx="148" cy="72"/>
              </a:xfrm>
              <a:custGeom>
                <a:avLst/>
                <a:gdLst>
                  <a:gd name="T0" fmla="*/ 6 w 148"/>
                  <a:gd name="T1" fmla="*/ 72 h 72"/>
                  <a:gd name="T2" fmla="*/ 6 w 148"/>
                  <a:gd name="T3" fmla="*/ 33 h 72"/>
                  <a:gd name="T4" fmla="*/ 4 w 148"/>
                  <a:gd name="T5" fmla="*/ 29 h 72"/>
                  <a:gd name="T6" fmla="*/ 0 w 148"/>
                  <a:gd name="T7" fmla="*/ 29 h 72"/>
                  <a:gd name="T8" fmla="*/ 0 w 148"/>
                  <a:gd name="T9" fmla="*/ 0 h 72"/>
                  <a:gd name="T10" fmla="*/ 7 w 148"/>
                  <a:gd name="T11" fmla="*/ 0 h 72"/>
                  <a:gd name="T12" fmla="*/ 17 w 148"/>
                  <a:gd name="T13" fmla="*/ 6 h 72"/>
                  <a:gd name="T14" fmla="*/ 23 w 148"/>
                  <a:gd name="T15" fmla="*/ 16 h 72"/>
                  <a:gd name="T16" fmla="*/ 17 w 148"/>
                  <a:gd name="T17" fmla="*/ 22 h 72"/>
                  <a:gd name="T18" fmla="*/ 17 w 148"/>
                  <a:gd name="T19" fmla="*/ 25 h 72"/>
                  <a:gd name="T20" fmla="*/ 21 w 148"/>
                  <a:gd name="T21" fmla="*/ 29 h 72"/>
                  <a:gd name="T22" fmla="*/ 25 w 148"/>
                  <a:gd name="T23" fmla="*/ 25 h 72"/>
                  <a:gd name="T24" fmla="*/ 30 w 148"/>
                  <a:gd name="T25" fmla="*/ 14 h 72"/>
                  <a:gd name="T26" fmla="*/ 36 w 148"/>
                  <a:gd name="T27" fmla="*/ 12 h 72"/>
                  <a:gd name="T28" fmla="*/ 40 w 148"/>
                  <a:gd name="T29" fmla="*/ 12 h 72"/>
                  <a:gd name="T30" fmla="*/ 40 w 148"/>
                  <a:gd name="T31" fmla="*/ 16 h 72"/>
                  <a:gd name="T32" fmla="*/ 34 w 148"/>
                  <a:gd name="T33" fmla="*/ 25 h 72"/>
                  <a:gd name="T34" fmla="*/ 88 w 148"/>
                  <a:gd name="T35" fmla="*/ 24 h 72"/>
                  <a:gd name="T36" fmla="*/ 92 w 148"/>
                  <a:gd name="T37" fmla="*/ 14 h 72"/>
                  <a:gd name="T38" fmla="*/ 103 w 148"/>
                  <a:gd name="T39" fmla="*/ 12 h 72"/>
                  <a:gd name="T40" fmla="*/ 119 w 148"/>
                  <a:gd name="T41" fmla="*/ 18 h 72"/>
                  <a:gd name="T42" fmla="*/ 121 w 148"/>
                  <a:gd name="T43" fmla="*/ 29 h 72"/>
                  <a:gd name="T44" fmla="*/ 130 w 148"/>
                  <a:gd name="T45" fmla="*/ 31 h 72"/>
                  <a:gd name="T46" fmla="*/ 130 w 148"/>
                  <a:gd name="T47" fmla="*/ 41 h 72"/>
                  <a:gd name="T48" fmla="*/ 132 w 148"/>
                  <a:gd name="T49" fmla="*/ 43 h 72"/>
                  <a:gd name="T50" fmla="*/ 132 w 148"/>
                  <a:gd name="T51" fmla="*/ 50 h 72"/>
                  <a:gd name="T52" fmla="*/ 136 w 148"/>
                  <a:gd name="T53" fmla="*/ 50 h 72"/>
                  <a:gd name="T54" fmla="*/ 136 w 148"/>
                  <a:gd name="T55" fmla="*/ 56 h 72"/>
                  <a:gd name="T56" fmla="*/ 140 w 148"/>
                  <a:gd name="T57" fmla="*/ 56 h 72"/>
                  <a:gd name="T58" fmla="*/ 140 w 148"/>
                  <a:gd name="T59" fmla="*/ 68 h 72"/>
                  <a:gd name="T60" fmla="*/ 146 w 148"/>
                  <a:gd name="T61" fmla="*/ 68 h 72"/>
                  <a:gd name="T62" fmla="*/ 146 w 148"/>
                  <a:gd name="T63" fmla="*/ 72 h 72"/>
                  <a:gd name="T64" fmla="*/ 148 w 148"/>
                  <a:gd name="T6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 h="72">
                    <a:moveTo>
                      <a:pt x="6" y="72"/>
                    </a:moveTo>
                    <a:lnTo>
                      <a:pt x="6" y="33"/>
                    </a:lnTo>
                    <a:lnTo>
                      <a:pt x="4" y="29"/>
                    </a:lnTo>
                    <a:lnTo>
                      <a:pt x="0" y="29"/>
                    </a:lnTo>
                    <a:lnTo>
                      <a:pt x="0" y="0"/>
                    </a:lnTo>
                    <a:lnTo>
                      <a:pt x="7" y="0"/>
                    </a:lnTo>
                    <a:lnTo>
                      <a:pt x="17" y="6"/>
                    </a:lnTo>
                    <a:lnTo>
                      <a:pt x="23" y="16"/>
                    </a:lnTo>
                    <a:lnTo>
                      <a:pt x="17" y="22"/>
                    </a:lnTo>
                    <a:lnTo>
                      <a:pt x="17" y="25"/>
                    </a:lnTo>
                    <a:lnTo>
                      <a:pt x="21" y="29"/>
                    </a:lnTo>
                    <a:lnTo>
                      <a:pt x="25" y="25"/>
                    </a:lnTo>
                    <a:lnTo>
                      <a:pt x="30" y="14"/>
                    </a:lnTo>
                    <a:lnTo>
                      <a:pt x="36" y="12"/>
                    </a:lnTo>
                    <a:lnTo>
                      <a:pt x="40" y="12"/>
                    </a:lnTo>
                    <a:lnTo>
                      <a:pt x="40" y="16"/>
                    </a:lnTo>
                    <a:lnTo>
                      <a:pt x="34" y="25"/>
                    </a:lnTo>
                    <a:lnTo>
                      <a:pt x="88" y="24"/>
                    </a:lnTo>
                    <a:lnTo>
                      <a:pt x="92" y="14"/>
                    </a:lnTo>
                    <a:lnTo>
                      <a:pt x="103" y="12"/>
                    </a:lnTo>
                    <a:lnTo>
                      <a:pt x="119" y="18"/>
                    </a:lnTo>
                    <a:lnTo>
                      <a:pt x="121" y="29"/>
                    </a:lnTo>
                    <a:lnTo>
                      <a:pt x="130" y="31"/>
                    </a:lnTo>
                    <a:lnTo>
                      <a:pt x="130" y="41"/>
                    </a:lnTo>
                    <a:lnTo>
                      <a:pt x="132" y="43"/>
                    </a:lnTo>
                    <a:lnTo>
                      <a:pt x="132" y="50"/>
                    </a:lnTo>
                    <a:lnTo>
                      <a:pt x="136" y="50"/>
                    </a:lnTo>
                    <a:lnTo>
                      <a:pt x="136" y="56"/>
                    </a:lnTo>
                    <a:lnTo>
                      <a:pt x="140" y="56"/>
                    </a:lnTo>
                    <a:lnTo>
                      <a:pt x="140" y="68"/>
                    </a:lnTo>
                    <a:lnTo>
                      <a:pt x="146" y="68"/>
                    </a:lnTo>
                    <a:lnTo>
                      <a:pt x="146" y="72"/>
                    </a:lnTo>
                    <a:lnTo>
                      <a:pt x="148" y="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3" name="Freeform 1967"/>
              <p:cNvSpPr>
                <a:spLocks/>
              </p:cNvSpPr>
              <p:nvPr/>
            </p:nvSpPr>
            <p:spPr bwMode="auto">
              <a:xfrm>
                <a:off x="11986" y="13074"/>
                <a:ext cx="194" cy="123"/>
              </a:xfrm>
              <a:custGeom>
                <a:avLst/>
                <a:gdLst>
                  <a:gd name="T0" fmla="*/ 0 w 194"/>
                  <a:gd name="T1" fmla="*/ 123 h 123"/>
                  <a:gd name="T2" fmla="*/ 7 w 194"/>
                  <a:gd name="T3" fmla="*/ 0 h 123"/>
                  <a:gd name="T4" fmla="*/ 194 w 194"/>
                  <a:gd name="T5" fmla="*/ 11 h 123"/>
                  <a:gd name="T6" fmla="*/ 192 w 194"/>
                  <a:gd name="T7" fmla="*/ 15 h 123"/>
                  <a:gd name="T8" fmla="*/ 186 w 194"/>
                  <a:gd name="T9" fmla="*/ 123 h 123"/>
                </a:gdLst>
                <a:ahLst/>
                <a:cxnLst>
                  <a:cxn ang="0">
                    <a:pos x="T0" y="T1"/>
                  </a:cxn>
                  <a:cxn ang="0">
                    <a:pos x="T2" y="T3"/>
                  </a:cxn>
                  <a:cxn ang="0">
                    <a:pos x="T4" y="T5"/>
                  </a:cxn>
                  <a:cxn ang="0">
                    <a:pos x="T6" y="T7"/>
                  </a:cxn>
                  <a:cxn ang="0">
                    <a:pos x="T8" y="T9"/>
                  </a:cxn>
                </a:cxnLst>
                <a:rect l="0" t="0" r="r" b="b"/>
                <a:pathLst>
                  <a:path w="194" h="123">
                    <a:moveTo>
                      <a:pt x="0" y="123"/>
                    </a:moveTo>
                    <a:lnTo>
                      <a:pt x="7" y="0"/>
                    </a:lnTo>
                    <a:lnTo>
                      <a:pt x="194" y="11"/>
                    </a:lnTo>
                    <a:lnTo>
                      <a:pt x="192" y="15"/>
                    </a:lnTo>
                    <a:lnTo>
                      <a:pt x="18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4" name="Freeform 1968"/>
              <p:cNvSpPr>
                <a:spLocks/>
              </p:cNvSpPr>
              <p:nvPr/>
            </p:nvSpPr>
            <p:spPr bwMode="auto">
              <a:xfrm>
                <a:off x="16340" y="13012"/>
                <a:ext cx="104" cy="148"/>
              </a:xfrm>
              <a:custGeom>
                <a:avLst/>
                <a:gdLst>
                  <a:gd name="T0" fmla="*/ 2 w 104"/>
                  <a:gd name="T1" fmla="*/ 102 h 148"/>
                  <a:gd name="T2" fmla="*/ 6 w 104"/>
                  <a:gd name="T3" fmla="*/ 94 h 148"/>
                  <a:gd name="T4" fmla="*/ 14 w 104"/>
                  <a:gd name="T5" fmla="*/ 96 h 148"/>
                  <a:gd name="T6" fmla="*/ 16 w 104"/>
                  <a:gd name="T7" fmla="*/ 92 h 148"/>
                  <a:gd name="T8" fmla="*/ 12 w 104"/>
                  <a:gd name="T9" fmla="*/ 62 h 148"/>
                  <a:gd name="T10" fmla="*/ 4 w 104"/>
                  <a:gd name="T11" fmla="*/ 58 h 148"/>
                  <a:gd name="T12" fmla="*/ 0 w 104"/>
                  <a:gd name="T13" fmla="*/ 50 h 148"/>
                  <a:gd name="T14" fmla="*/ 0 w 104"/>
                  <a:gd name="T15" fmla="*/ 39 h 148"/>
                  <a:gd name="T16" fmla="*/ 4 w 104"/>
                  <a:gd name="T17" fmla="*/ 35 h 148"/>
                  <a:gd name="T18" fmla="*/ 2 w 104"/>
                  <a:gd name="T19" fmla="*/ 27 h 148"/>
                  <a:gd name="T20" fmla="*/ 0 w 104"/>
                  <a:gd name="T21" fmla="*/ 12 h 148"/>
                  <a:gd name="T22" fmla="*/ 33 w 104"/>
                  <a:gd name="T23" fmla="*/ 8 h 148"/>
                  <a:gd name="T24" fmla="*/ 31 w 104"/>
                  <a:gd name="T25" fmla="*/ 2 h 148"/>
                  <a:gd name="T26" fmla="*/ 60 w 104"/>
                  <a:gd name="T27" fmla="*/ 0 h 148"/>
                  <a:gd name="T28" fmla="*/ 62 w 104"/>
                  <a:gd name="T29" fmla="*/ 21 h 148"/>
                  <a:gd name="T30" fmla="*/ 93 w 104"/>
                  <a:gd name="T31" fmla="*/ 16 h 148"/>
                  <a:gd name="T32" fmla="*/ 96 w 104"/>
                  <a:gd name="T33" fmla="*/ 42 h 148"/>
                  <a:gd name="T34" fmla="*/ 94 w 104"/>
                  <a:gd name="T35" fmla="*/ 50 h 148"/>
                  <a:gd name="T36" fmla="*/ 104 w 104"/>
                  <a:gd name="T37" fmla="*/ 56 h 148"/>
                  <a:gd name="T38" fmla="*/ 104 w 104"/>
                  <a:gd name="T39" fmla="*/ 62 h 148"/>
                  <a:gd name="T40" fmla="*/ 100 w 104"/>
                  <a:gd name="T41" fmla="*/ 67 h 148"/>
                  <a:gd name="T42" fmla="*/ 89 w 104"/>
                  <a:gd name="T43" fmla="*/ 71 h 148"/>
                  <a:gd name="T44" fmla="*/ 85 w 104"/>
                  <a:gd name="T45" fmla="*/ 73 h 148"/>
                  <a:gd name="T46" fmla="*/ 83 w 104"/>
                  <a:gd name="T47" fmla="*/ 83 h 148"/>
                  <a:gd name="T48" fmla="*/ 83 w 104"/>
                  <a:gd name="T49" fmla="*/ 94 h 148"/>
                  <a:gd name="T50" fmla="*/ 89 w 104"/>
                  <a:gd name="T51" fmla="*/ 110 h 148"/>
                  <a:gd name="T52" fmla="*/ 87 w 104"/>
                  <a:gd name="T53" fmla="*/ 115 h 148"/>
                  <a:gd name="T54" fmla="*/ 83 w 104"/>
                  <a:gd name="T55" fmla="*/ 117 h 148"/>
                  <a:gd name="T56" fmla="*/ 71 w 104"/>
                  <a:gd name="T57" fmla="*/ 117 h 148"/>
                  <a:gd name="T58" fmla="*/ 68 w 104"/>
                  <a:gd name="T59" fmla="*/ 119 h 148"/>
                  <a:gd name="T60" fmla="*/ 66 w 104"/>
                  <a:gd name="T61" fmla="*/ 142 h 148"/>
                  <a:gd name="T62" fmla="*/ 56 w 104"/>
                  <a:gd name="T63" fmla="*/ 148 h 148"/>
                  <a:gd name="T64" fmla="*/ 52 w 104"/>
                  <a:gd name="T65" fmla="*/ 148 h 148"/>
                  <a:gd name="T66" fmla="*/ 50 w 104"/>
                  <a:gd name="T67" fmla="*/ 142 h 148"/>
                  <a:gd name="T68" fmla="*/ 50 w 104"/>
                  <a:gd name="T69" fmla="*/ 129 h 148"/>
                  <a:gd name="T70" fmla="*/ 48 w 104"/>
                  <a:gd name="T71" fmla="*/ 125 h 148"/>
                  <a:gd name="T72" fmla="*/ 43 w 104"/>
                  <a:gd name="T73" fmla="*/ 125 h 148"/>
                  <a:gd name="T74" fmla="*/ 33 w 104"/>
                  <a:gd name="T75" fmla="*/ 133 h 148"/>
                  <a:gd name="T76" fmla="*/ 25 w 104"/>
                  <a:gd name="T77" fmla="*/ 133 h 148"/>
                  <a:gd name="T78" fmla="*/ 10 w 104"/>
                  <a:gd name="T79" fmla="*/ 106 h 148"/>
                  <a:gd name="T80" fmla="*/ 2 w 104"/>
                  <a:gd name="T81" fmla="*/ 10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 h="148">
                    <a:moveTo>
                      <a:pt x="2" y="102"/>
                    </a:moveTo>
                    <a:lnTo>
                      <a:pt x="6" y="94"/>
                    </a:lnTo>
                    <a:lnTo>
                      <a:pt x="14" y="96"/>
                    </a:lnTo>
                    <a:lnTo>
                      <a:pt x="16" y="92"/>
                    </a:lnTo>
                    <a:lnTo>
                      <a:pt x="12" y="62"/>
                    </a:lnTo>
                    <a:lnTo>
                      <a:pt x="4" y="58"/>
                    </a:lnTo>
                    <a:lnTo>
                      <a:pt x="0" y="50"/>
                    </a:lnTo>
                    <a:lnTo>
                      <a:pt x="0" y="39"/>
                    </a:lnTo>
                    <a:lnTo>
                      <a:pt x="4" y="35"/>
                    </a:lnTo>
                    <a:lnTo>
                      <a:pt x="2" y="27"/>
                    </a:lnTo>
                    <a:lnTo>
                      <a:pt x="0" y="12"/>
                    </a:lnTo>
                    <a:lnTo>
                      <a:pt x="33" y="8"/>
                    </a:lnTo>
                    <a:lnTo>
                      <a:pt x="31" y="2"/>
                    </a:lnTo>
                    <a:lnTo>
                      <a:pt x="60" y="0"/>
                    </a:lnTo>
                    <a:lnTo>
                      <a:pt x="62" y="21"/>
                    </a:lnTo>
                    <a:lnTo>
                      <a:pt x="93" y="16"/>
                    </a:lnTo>
                    <a:lnTo>
                      <a:pt x="96" y="42"/>
                    </a:lnTo>
                    <a:lnTo>
                      <a:pt x="94" y="50"/>
                    </a:lnTo>
                    <a:lnTo>
                      <a:pt x="104" y="56"/>
                    </a:lnTo>
                    <a:lnTo>
                      <a:pt x="104" y="62"/>
                    </a:lnTo>
                    <a:lnTo>
                      <a:pt x="100" y="67"/>
                    </a:lnTo>
                    <a:lnTo>
                      <a:pt x="89" y="71"/>
                    </a:lnTo>
                    <a:lnTo>
                      <a:pt x="85" y="73"/>
                    </a:lnTo>
                    <a:lnTo>
                      <a:pt x="83" y="83"/>
                    </a:lnTo>
                    <a:lnTo>
                      <a:pt x="83" y="94"/>
                    </a:lnTo>
                    <a:lnTo>
                      <a:pt x="89" y="110"/>
                    </a:lnTo>
                    <a:lnTo>
                      <a:pt x="87" y="115"/>
                    </a:lnTo>
                    <a:lnTo>
                      <a:pt x="83" y="117"/>
                    </a:lnTo>
                    <a:lnTo>
                      <a:pt x="71" y="117"/>
                    </a:lnTo>
                    <a:lnTo>
                      <a:pt x="68" y="119"/>
                    </a:lnTo>
                    <a:lnTo>
                      <a:pt x="66" y="142"/>
                    </a:lnTo>
                    <a:lnTo>
                      <a:pt x="56" y="148"/>
                    </a:lnTo>
                    <a:lnTo>
                      <a:pt x="52" y="148"/>
                    </a:lnTo>
                    <a:lnTo>
                      <a:pt x="50" y="142"/>
                    </a:lnTo>
                    <a:lnTo>
                      <a:pt x="50" y="129"/>
                    </a:lnTo>
                    <a:lnTo>
                      <a:pt x="48" y="125"/>
                    </a:lnTo>
                    <a:lnTo>
                      <a:pt x="43" y="125"/>
                    </a:lnTo>
                    <a:lnTo>
                      <a:pt x="33" y="133"/>
                    </a:lnTo>
                    <a:lnTo>
                      <a:pt x="25" y="133"/>
                    </a:lnTo>
                    <a:lnTo>
                      <a:pt x="10" y="106"/>
                    </a:lnTo>
                    <a:lnTo>
                      <a:pt x="2"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5" name="Freeform 1969"/>
              <p:cNvSpPr>
                <a:spLocks/>
              </p:cNvSpPr>
              <p:nvPr/>
            </p:nvSpPr>
            <p:spPr bwMode="auto">
              <a:xfrm>
                <a:off x="11801" y="13062"/>
                <a:ext cx="192" cy="135"/>
              </a:xfrm>
              <a:custGeom>
                <a:avLst/>
                <a:gdLst>
                  <a:gd name="T0" fmla="*/ 0 w 192"/>
                  <a:gd name="T1" fmla="*/ 135 h 135"/>
                  <a:gd name="T2" fmla="*/ 12 w 192"/>
                  <a:gd name="T3" fmla="*/ 0 h 135"/>
                  <a:gd name="T4" fmla="*/ 192 w 192"/>
                  <a:gd name="T5" fmla="*/ 12 h 135"/>
                  <a:gd name="T6" fmla="*/ 185 w 192"/>
                  <a:gd name="T7" fmla="*/ 135 h 135"/>
                </a:gdLst>
                <a:ahLst/>
                <a:cxnLst>
                  <a:cxn ang="0">
                    <a:pos x="T0" y="T1"/>
                  </a:cxn>
                  <a:cxn ang="0">
                    <a:pos x="T2" y="T3"/>
                  </a:cxn>
                  <a:cxn ang="0">
                    <a:pos x="T4" y="T5"/>
                  </a:cxn>
                  <a:cxn ang="0">
                    <a:pos x="T6" y="T7"/>
                  </a:cxn>
                </a:cxnLst>
                <a:rect l="0" t="0" r="r" b="b"/>
                <a:pathLst>
                  <a:path w="192" h="135">
                    <a:moveTo>
                      <a:pt x="0" y="135"/>
                    </a:moveTo>
                    <a:lnTo>
                      <a:pt x="12" y="0"/>
                    </a:lnTo>
                    <a:lnTo>
                      <a:pt x="192" y="12"/>
                    </a:lnTo>
                    <a:lnTo>
                      <a:pt x="185"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6" name="Freeform 1970"/>
              <p:cNvSpPr>
                <a:spLocks/>
              </p:cNvSpPr>
              <p:nvPr/>
            </p:nvSpPr>
            <p:spPr bwMode="auto">
              <a:xfrm>
                <a:off x="15912" y="13047"/>
                <a:ext cx="123" cy="132"/>
              </a:xfrm>
              <a:custGeom>
                <a:avLst/>
                <a:gdLst>
                  <a:gd name="T0" fmla="*/ 10 w 123"/>
                  <a:gd name="T1" fmla="*/ 130 h 132"/>
                  <a:gd name="T2" fmla="*/ 0 w 123"/>
                  <a:gd name="T3" fmla="*/ 9 h 132"/>
                  <a:gd name="T4" fmla="*/ 60 w 123"/>
                  <a:gd name="T5" fmla="*/ 4 h 132"/>
                  <a:gd name="T6" fmla="*/ 106 w 123"/>
                  <a:gd name="T7" fmla="*/ 0 h 132"/>
                  <a:gd name="T8" fmla="*/ 108 w 123"/>
                  <a:gd name="T9" fmla="*/ 7 h 132"/>
                  <a:gd name="T10" fmla="*/ 106 w 123"/>
                  <a:gd name="T11" fmla="*/ 9 h 132"/>
                  <a:gd name="T12" fmla="*/ 110 w 123"/>
                  <a:gd name="T13" fmla="*/ 21 h 132"/>
                  <a:gd name="T14" fmla="*/ 123 w 123"/>
                  <a:gd name="T15" fmla="*/ 30 h 132"/>
                  <a:gd name="T16" fmla="*/ 123 w 123"/>
                  <a:gd name="T17" fmla="*/ 34 h 132"/>
                  <a:gd name="T18" fmla="*/ 119 w 123"/>
                  <a:gd name="T19" fmla="*/ 42 h 132"/>
                  <a:gd name="T20" fmla="*/ 114 w 123"/>
                  <a:gd name="T21" fmla="*/ 46 h 132"/>
                  <a:gd name="T22" fmla="*/ 102 w 123"/>
                  <a:gd name="T23" fmla="*/ 55 h 132"/>
                  <a:gd name="T24" fmla="*/ 104 w 123"/>
                  <a:gd name="T25" fmla="*/ 59 h 132"/>
                  <a:gd name="T26" fmla="*/ 117 w 123"/>
                  <a:gd name="T27" fmla="*/ 57 h 132"/>
                  <a:gd name="T28" fmla="*/ 114 w 123"/>
                  <a:gd name="T29" fmla="*/ 65 h 132"/>
                  <a:gd name="T30" fmla="*/ 98 w 123"/>
                  <a:gd name="T31" fmla="*/ 75 h 132"/>
                  <a:gd name="T32" fmla="*/ 96 w 123"/>
                  <a:gd name="T33" fmla="*/ 77 h 132"/>
                  <a:gd name="T34" fmla="*/ 98 w 123"/>
                  <a:gd name="T35" fmla="*/ 80 h 132"/>
                  <a:gd name="T36" fmla="*/ 102 w 123"/>
                  <a:gd name="T37" fmla="*/ 80 h 132"/>
                  <a:gd name="T38" fmla="*/ 102 w 123"/>
                  <a:gd name="T39" fmla="*/ 90 h 132"/>
                  <a:gd name="T40" fmla="*/ 104 w 123"/>
                  <a:gd name="T41" fmla="*/ 102 h 132"/>
                  <a:gd name="T42" fmla="*/ 100 w 123"/>
                  <a:gd name="T43" fmla="*/ 109 h 132"/>
                  <a:gd name="T44" fmla="*/ 100 w 123"/>
                  <a:gd name="T45" fmla="*/ 117 h 132"/>
                  <a:gd name="T46" fmla="*/ 94 w 123"/>
                  <a:gd name="T47" fmla="*/ 119 h 132"/>
                  <a:gd name="T48" fmla="*/ 90 w 123"/>
                  <a:gd name="T49" fmla="*/ 113 h 132"/>
                  <a:gd name="T50" fmla="*/ 89 w 123"/>
                  <a:gd name="T51" fmla="*/ 121 h 132"/>
                  <a:gd name="T52" fmla="*/ 104 w 123"/>
                  <a:gd name="T53" fmla="*/ 123 h 132"/>
                  <a:gd name="T54" fmla="*/ 106 w 123"/>
                  <a:gd name="T55" fmla="*/ 126 h 132"/>
                  <a:gd name="T56" fmla="*/ 100 w 123"/>
                  <a:gd name="T57" fmla="*/ 130 h 132"/>
                  <a:gd name="T58" fmla="*/ 85 w 123"/>
                  <a:gd name="T59" fmla="*/ 128 h 132"/>
                  <a:gd name="T60" fmla="*/ 85 w 123"/>
                  <a:gd name="T61" fmla="*/ 132 h 132"/>
                  <a:gd name="T62" fmla="*/ 73 w 123"/>
                  <a:gd name="T63" fmla="*/ 123 h 132"/>
                  <a:gd name="T64" fmla="*/ 71 w 123"/>
                  <a:gd name="T65" fmla="*/ 126 h 132"/>
                  <a:gd name="T66" fmla="*/ 10 w 123"/>
                  <a:gd name="T67" fmla="*/ 13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3" h="132">
                    <a:moveTo>
                      <a:pt x="10" y="130"/>
                    </a:moveTo>
                    <a:lnTo>
                      <a:pt x="0" y="9"/>
                    </a:lnTo>
                    <a:lnTo>
                      <a:pt x="60" y="4"/>
                    </a:lnTo>
                    <a:lnTo>
                      <a:pt x="106" y="0"/>
                    </a:lnTo>
                    <a:lnTo>
                      <a:pt x="108" y="7"/>
                    </a:lnTo>
                    <a:lnTo>
                      <a:pt x="106" y="9"/>
                    </a:lnTo>
                    <a:lnTo>
                      <a:pt x="110" y="21"/>
                    </a:lnTo>
                    <a:lnTo>
                      <a:pt x="123" y="30"/>
                    </a:lnTo>
                    <a:lnTo>
                      <a:pt x="123" y="34"/>
                    </a:lnTo>
                    <a:lnTo>
                      <a:pt x="119" y="42"/>
                    </a:lnTo>
                    <a:lnTo>
                      <a:pt x="114" y="46"/>
                    </a:lnTo>
                    <a:lnTo>
                      <a:pt x="102" y="55"/>
                    </a:lnTo>
                    <a:lnTo>
                      <a:pt x="104" y="59"/>
                    </a:lnTo>
                    <a:lnTo>
                      <a:pt x="117" y="57"/>
                    </a:lnTo>
                    <a:lnTo>
                      <a:pt x="114" y="65"/>
                    </a:lnTo>
                    <a:lnTo>
                      <a:pt x="98" y="75"/>
                    </a:lnTo>
                    <a:lnTo>
                      <a:pt x="96" y="77"/>
                    </a:lnTo>
                    <a:lnTo>
                      <a:pt x="98" y="80"/>
                    </a:lnTo>
                    <a:lnTo>
                      <a:pt x="102" y="80"/>
                    </a:lnTo>
                    <a:lnTo>
                      <a:pt x="102" y="90"/>
                    </a:lnTo>
                    <a:lnTo>
                      <a:pt x="104" y="102"/>
                    </a:lnTo>
                    <a:lnTo>
                      <a:pt x="100" y="109"/>
                    </a:lnTo>
                    <a:lnTo>
                      <a:pt x="100" y="117"/>
                    </a:lnTo>
                    <a:lnTo>
                      <a:pt x="94" y="119"/>
                    </a:lnTo>
                    <a:lnTo>
                      <a:pt x="90" y="113"/>
                    </a:lnTo>
                    <a:lnTo>
                      <a:pt x="89" y="121"/>
                    </a:lnTo>
                    <a:lnTo>
                      <a:pt x="104" y="123"/>
                    </a:lnTo>
                    <a:lnTo>
                      <a:pt x="106" y="126"/>
                    </a:lnTo>
                    <a:lnTo>
                      <a:pt x="100" y="130"/>
                    </a:lnTo>
                    <a:lnTo>
                      <a:pt x="85" y="128"/>
                    </a:lnTo>
                    <a:lnTo>
                      <a:pt x="85" y="132"/>
                    </a:lnTo>
                    <a:lnTo>
                      <a:pt x="73" y="123"/>
                    </a:lnTo>
                    <a:lnTo>
                      <a:pt x="71" y="126"/>
                    </a:lnTo>
                    <a:lnTo>
                      <a:pt x="10"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7" name="Freeform 1971"/>
              <p:cNvSpPr>
                <a:spLocks/>
              </p:cNvSpPr>
              <p:nvPr/>
            </p:nvSpPr>
            <p:spPr bwMode="auto">
              <a:xfrm>
                <a:off x="15822" y="13056"/>
                <a:ext cx="100" cy="131"/>
              </a:xfrm>
              <a:custGeom>
                <a:avLst/>
                <a:gdLst>
                  <a:gd name="T0" fmla="*/ 100 w 100"/>
                  <a:gd name="T1" fmla="*/ 121 h 131"/>
                  <a:gd name="T2" fmla="*/ 8 w 100"/>
                  <a:gd name="T3" fmla="*/ 131 h 131"/>
                  <a:gd name="T4" fmla="*/ 2 w 100"/>
                  <a:gd name="T5" fmla="*/ 54 h 131"/>
                  <a:gd name="T6" fmla="*/ 0 w 100"/>
                  <a:gd name="T7" fmla="*/ 8 h 131"/>
                  <a:gd name="T8" fmla="*/ 90 w 100"/>
                  <a:gd name="T9" fmla="*/ 0 h 131"/>
                  <a:gd name="T10" fmla="*/ 100 w 100"/>
                  <a:gd name="T11" fmla="*/ 121 h 131"/>
                </a:gdLst>
                <a:ahLst/>
                <a:cxnLst>
                  <a:cxn ang="0">
                    <a:pos x="T0" y="T1"/>
                  </a:cxn>
                  <a:cxn ang="0">
                    <a:pos x="T2" y="T3"/>
                  </a:cxn>
                  <a:cxn ang="0">
                    <a:pos x="T4" y="T5"/>
                  </a:cxn>
                  <a:cxn ang="0">
                    <a:pos x="T6" y="T7"/>
                  </a:cxn>
                  <a:cxn ang="0">
                    <a:pos x="T8" y="T9"/>
                  </a:cxn>
                  <a:cxn ang="0">
                    <a:pos x="T10" y="T11"/>
                  </a:cxn>
                </a:cxnLst>
                <a:rect l="0" t="0" r="r" b="b"/>
                <a:pathLst>
                  <a:path w="100" h="131">
                    <a:moveTo>
                      <a:pt x="100" y="121"/>
                    </a:moveTo>
                    <a:lnTo>
                      <a:pt x="8" y="131"/>
                    </a:lnTo>
                    <a:lnTo>
                      <a:pt x="2" y="54"/>
                    </a:lnTo>
                    <a:lnTo>
                      <a:pt x="0" y="8"/>
                    </a:lnTo>
                    <a:lnTo>
                      <a:pt x="90" y="0"/>
                    </a:lnTo>
                    <a:lnTo>
                      <a:pt x="10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8" name="Freeform 1972"/>
              <p:cNvSpPr>
                <a:spLocks/>
              </p:cNvSpPr>
              <p:nvPr/>
            </p:nvSpPr>
            <p:spPr bwMode="auto">
              <a:xfrm>
                <a:off x="12172" y="13089"/>
                <a:ext cx="144" cy="108"/>
              </a:xfrm>
              <a:custGeom>
                <a:avLst/>
                <a:gdLst>
                  <a:gd name="T0" fmla="*/ 0 w 144"/>
                  <a:gd name="T1" fmla="*/ 108 h 108"/>
                  <a:gd name="T2" fmla="*/ 6 w 144"/>
                  <a:gd name="T3" fmla="*/ 0 h 108"/>
                  <a:gd name="T4" fmla="*/ 138 w 144"/>
                  <a:gd name="T5" fmla="*/ 8 h 108"/>
                  <a:gd name="T6" fmla="*/ 144 w 144"/>
                  <a:gd name="T7" fmla="*/ 8 h 108"/>
                  <a:gd name="T8" fmla="*/ 140 w 144"/>
                  <a:gd name="T9" fmla="*/ 108 h 108"/>
                </a:gdLst>
                <a:ahLst/>
                <a:cxnLst>
                  <a:cxn ang="0">
                    <a:pos x="T0" y="T1"/>
                  </a:cxn>
                  <a:cxn ang="0">
                    <a:pos x="T2" y="T3"/>
                  </a:cxn>
                  <a:cxn ang="0">
                    <a:pos x="T4" y="T5"/>
                  </a:cxn>
                  <a:cxn ang="0">
                    <a:pos x="T6" y="T7"/>
                  </a:cxn>
                  <a:cxn ang="0">
                    <a:pos x="T8" y="T9"/>
                  </a:cxn>
                </a:cxnLst>
                <a:rect l="0" t="0" r="r" b="b"/>
                <a:pathLst>
                  <a:path w="144" h="108">
                    <a:moveTo>
                      <a:pt x="0" y="108"/>
                    </a:moveTo>
                    <a:lnTo>
                      <a:pt x="6" y="0"/>
                    </a:lnTo>
                    <a:lnTo>
                      <a:pt x="138" y="8"/>
                    </a:lnTo>
                    <a:lnTo>
                      <a:pt x="144" y="8"/>
                    </a:lnTo>
                    <a:lnTo>
                      <a:pt x="140"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09" name="Freeform 1973"/>
              <p:cNvSpPr>
                <a:spLocks/>
              </p:cNvSpPr>
              <p:nvPr/>
            </p:nvSpPr>
            <p:spPr bwMode="auto">
              <a:xfrm>
                <a:off x="12312" y="13097"/>
                <a:ext cx="125" cy="100"/>
              </a:xfrm>
              <a:custGeom>
                <a:avLst/>
                <a:gdLst>
                  <a:gd name="T0" fmla="*/ 0 w 125"/>
                  <a:gd name="T1" fmla="*/ 100 h 100"/>
                  <a:gd name="T2" fmla="*/ 4 w 125"/>
                  <a:gd name="T3" fmla="*/ 0 h 100"/>
                  <a:gd name="T4" fmla="*/ 119 w 125"/>
                  <a:gd name="T5" fmla="*/ 5 h 100"/>
                  <a:gd name="T6" fmla="*/ 125 w 125"/>
                  <a:gd name="T7" fmla="*/ 7 h 100"/>
                  <a:gd name="T8" fmla="*/ 121 w 125"/>
                  <a:gd name="T9" fmla="*/ 100 h 100"/>
                </a:gdLst>
                <a:ahLst/>
                <a:cxnLst>
                  <a:cxn ang="0">
                    <a:pos x="T0" y="T1"/>
                  </a:cxn>
                  <a:cxn ang="0">
                    <a:pos x="T2" y="T3"/>
                  </a:cxn>
                  <a:cxn ang="0">
                    <a:pos x="T4" y="T5"/>
                  </a:cxn>
                  <a:cxn ang="0">
                    <a:pos x="T6" y="T7"/>
                  </a:cxn>
                  <a:cxn ang="0">
                    <a:pos x="T8" y="T9"/>
                  </a:cxn>
                </a:cxnLst>
                <a:rect l="0" t="0" r="r" b="b"/>
                <a:pathLst>
                  <a:path w="125" h="100">
                    <a:moveTo>
                      <a:pt x="0" y="100"/>
                    </a:moveTo>
                    <a:lnTo>
                      <a:pt x="4" y="0"/>
                    </a:lnTo>
                    <a:lnTo>
                      <a:pt x="119" y="5"/>
                    </a:lnTo>
                    <a:lnTo>
                      <a:pt x="125" y="7"/>
                    </a:lnTo>
                    <a:lnTo>
                      <a:pt x="121"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0" name="Freeform 1974"/>
              <p:cNvSpPr>
                <a:spLocks/>
              </p:cNvSpPr>
              <p:nvPr/>
            </p:nvSpPr>
            <p:spPr bwMode="auto">
              <a:xfrm>
                <a:off x="11619" y="13060"/>
                <a:ext cx="194" cy="137"/>
              </a:xfrm>
              <a:custGeom>
                <a:avLst/>
                <a:gdLst>
                  <a:gd name="T0" fmla="*/ 0 w 194"/>
                  <a:gd name="T1" fmla="*/ 137 h 137"/>
                  <a:gd name="T2" fmla="*/ 8 w 194"/>
                  <a:gd name="T3" fmla="*/ 25 h 137"/>
                  <a:gd name="T4" fmla="*/ 31 w 194"/>
                  <a:gd name="T5" fmla="*/ 37 h 137"/>
                  <a:gd name="T6" fmla="*/ 52 w 194"/>
                  <a:gd name="T7" fmla="*/ 39 h 137"/>
                  <a:gd name="T8" fmla="*/ 71 w 194"/>
                  <a:gd name="T9" fmla="*/ 46 h 137"/>
                  <a:gd name="T10" fmla="*/ 129 w 194"/>
                  <a:gd name="T11" fmla="*/ 50 h 137"/>
                  <a:gd name="T12" fmla="*/ 131 w 194"/>
                  <a:gd name="T13" fmla="*/ 33 h 137"/>
                  <a:gd name="T14" fmla="*/ 161 w 194"/>
                  <a:gd name="T15" fmla="*/ 33 h 137"/>
                  <a:gd name="T16" fmla="*/ 165 w 194"/>
                  <a:gd name="T17" fmla="*/ 0 h 137"/>
                  <a:gd name="T18" fmla="*/ 167 w 194"/>
                  <a:gd name="T19" fmla="*/ 0 h 137"/>
                  <a:gd name="T20" fmla="*/ 194 w 194"/>
                  <a:gd name="T21" fmla="*/ 2 h 137"/>
                  <a:gd name="T22" fmla="*/ 182 w 194"/>
                  <a:gd name="T23"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4" h="137">
                    <a:moveTo>
                      <a:pt x="0" y="137"/>
                    </a:moveTo>
                    <a:lnTo>
                      <a:pt x="8" y="25"/>
                    </a:lnTo>
                    <a:lnTo>
                      <a:pt x="31" y="37"/>
                    </a:lnTo>
                    <a:lnTo>
                      <a:pt x="52" y="39"/>
                    </a:lnTo>
                    <a:lnTo>
                      <a:pt x="71" y="46"/>
                    </a:lnTo>
                    <a:lnTo>
                      <a:pt x="129" y="50"/>
                    </a:lnTo>
                    <a:lnTo>
                      <a:pt x="131" y="33"/>
                    </a:lnTo>
                    <a:lnTo>
                      <a:pt x="161" y="33"/>
                    </a:lnTo>
                    <a:lnTo>
                      <a:pt x="165" y="0"/>
                    </a:lnTo>
                    <a:lnTo>
                      <a:pt x="167" y="0"/>
                    </a:lnTo>
                    <a:lnTo>
                      <a:pt x="194" y="2"/>
                    </a:lnTo>
                    <a:lnTo>
                      <a:pt x="182" y="1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1" name="Freeform 1975"/>
              <p:cNvSpPr>
                <a:spLocks/>
              </p:cNvSpPr>
              <p:nvPr/>
            </p:nvSpPr>
            <p:spPr bwMode="auto">
              <a:xfrm>
                <a:off x="11164" y="13006"/>
                <a:ext cx="198" cy="143"/>
              </a:xfrm>
              <a:custGeom>
                <a:avLst/>
                <a:gdLst>
                  <a:gd name="T0" fmla="*/ 67 w 198"/>
                  <a:gd name="T1" fmla="*/ 141 h 143"/>
                  <a:gd name="T2" fmla="*/ 63 w 198"/>
                  <a:gd name="T3" fmla="*/ 129 h 143"/>
                  <a:gd name="T4" fmla="*/ 58 w 198"/>
                  <a:gd name="T5" fmla="*/ 119 h 143"/>
                  <a:gd name="T6" fmla="*/ 42 w 198"/>
                  <a:gd name="T7" fmla="*/ 112 h 143"/>
                  <a:gd name="T8" fmla="*/ 40 w 198"/>
                  <a:gd name="T9" fmla="*/ 98 h 143"/>
                  <a:gd name="T10" fmla="*/ 35 w 198"/>
                  <a:gd name="T11" fmla="*/ 89 h 143"/>
                  <a:gd name="T12" fmla="*/ 21 w 198"/>
                  <a:gd name="T13" fmla="*/ 47 h 143"/>
                  <a:gd name="T14" fmla="*/ 13 w 198"/>
                  <a:gd name="T15" fmla="*/ 25 h 143"/>
                  <a:gd name="T16" fmla="*/ 4 w 198"/>
                  <a:gd name="T17" fmla="*/ 14 h 143"/>
                  <a:gd name="T18" fmla="*/ 0 w 198"/>
                  <a:gd name="T19" fmla="*/ 0 h 143"/>
                  <a:gd name="T20" fmla="*/ 198 w 198"/>
                  <a:gd name="T21" fmla="*/ 18 h 143"/>
                  <a:gd name="T22" fmla="*/ 186 w 198"/>
                  <a:gd name="T23" fmla="*/ 143 h 143"/>
                  <a:gd name="T24" fmla="*/ 179 w 198"/>
                  <a:gd name="T25" fmla="*/ 129 h 143"/>
                  <a:gd name="T26" fmla="*/ 169 w 198"/>
                  <a:gd name="T27" fmla="*/ 125 h 143"/>
                  <a:gd name="T28" fmla="*/ 161 w 198"/>
                  <a:gd name="T29" fmla="*/ 106 h 143"/>
                  <a:gd name="T30" fmla="*/ 154 w 198"/>
                  <a:gd name="T31" fmla="*/ 102 h 143"/>
                  <a:gd name="T32" fmla="*/ 129 w 198"/>
                  <a:gd name="T33" fmla="*/ 127 h 143"/>
                  <a:gd name="T34" fmla="*/ 123 w 198"/>
                  <a:gd name="T35" fmla="*/ 139 h 143"/>
                  <a:gd name="T36" fmla="*/ 117 w 198"/>
                  <a:gd name="T37" fmla="*/ 139 h 143"/>
                  <a:gd name="T38" fmla="*/ 109 w 198"/>
                  <a:gd name="T39" fmla="*/ 125 h 143"/>
                  <a:gd name="T40" fmla="*/ 98 w 198"/>
                  <a:gd name="T41" fmla="*/ 129 h 143"/>
                  <a:gd name="T42" fmla="*/ 79 w 198"/>
                  <a:gd name="T43" fmla="*/ 141 h 143"/>
                  <a:gd name="T44" fmla="*/ 67 w 198"/>
                  <a:gd name="T45" fmla="*/ 1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8" h="143">
                    <a:moveTo>
                      <a:pt x="67" y="141"/>
                    </a:moveTo>
                    <a:lnTo>
                      <a:pt x="63" y="129"/>
                    </a:lnTo>
                    <a:lnTo>
                      <a:pt x="58" y="119"/>
                    </a:lnTo>
                    <a:lnTo>
                      <a:pt x="42" y="112"/>
                    </a:lnTo>
                    <a:lnTo>
                      <a:pt x="40" y="98"/>
                    </a:lnTo>
                    <a:lnTo>
                      <a:pt x="35" y="89"/>
                    </a:lnTo>
                    <a:lnTo>
                      <a:pt x="21" y="47"/>
                    </a:lnTo>
                    <a:lnTo>
                      <a:pt x="13" y="25"/>
                    </a:lnTo>
                    <a:lnTo>
                      <a:pt x="4" y="14"/>
                    </a:lnTo>
                    <a:lnTo>
                      <a:pt x="0" y="0"/>
                    </a:lnTo>
                    <a:lnTo>
                      <a:pt x="198" y="18"/>
                    </a:lnTo>
                    <a:lnTo>
                      <a:pt x="186" y="143"/>
                    </a:lnTo>
                    <a:lnTo>
                      <a:pt x="179" y="129"/>
                    </a:lnTo>
                    <a:lnTo>
                      <a:pt x="169" y="125"/>
                    </a:lnTo>
                    <a:lnTo>
                      <a:pt x="161" y="106"/>
                    </a:lnTo>
                    <a:lnTo>
                      <a:pt x="154" y="102"/>
                    </a:lnTo>
                    <a:lnTo>
                      <a:pt x="129" y="127"/>
                    </a:lnTo>
                    <a:lnTo>
                      <a:pt x="123" y="139"/>
                    </a:lnTo>
                    <a:lnTo>
                      <a:pt x="117" y="139"/>
                    </a:lnTo>
                    <a:lnTo>
                      <a:pt x="109" y="125"/>
                    </a:lnTo>
                    <a:lnTo>
                      <a:pt x="98" y="129"/>
                    </a:lnTo>
                    <a:lnTo>
                      <a:pt x="79" y="141"/>
                    </a:lnTo>
                    <a:lnTo>
                      <a:pt x="67" y="1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2" name="Freeform 1976"/>
              <p:cNvSpPr>
                <a:spLocks/>
              </p:cNvSpPr>
              <p:nvPr/>
            </p:nvSpPr>
            <p:spPr bwMode="auto">
              <a:xfrm>
                <a:off x="12433" y="13104"/>
                <a:ext cx="244" cy="93"/>
              </a:xfrm>
              <a:custGeom>
                <a:avLst/>
                <a:gdLst>
                  <a:gd name="T0" fmla="*/ 0 w 244"/>
                  <a:gd name="T1" fmla="*/ 93 h 93"/>
                  <a:gd name="T2" fmla="*/ 4 w 244"/>
                  <a:gd name="T3" fmla="*/ 0 h 93"/>
                  <a:gd name="T4" fmla="*/ 121 w 244"/>
                  <a:gd name="T5" fmla="*/ 6 h 93"/>
                  <a:gd name="T6" fmla="*/ 238 w 244"/>
                  <a:gd name="T7" fmla="*/ 14 h 93"/>
                  <a:gd name="T8" fmla="*/ 244 w 244"/>
                  <a:gd name="T9" fmla="*/ 14 h 93"/>
                  <a:gd name="T10" fmla="*/ 238 w 244"/>
                  <a:gd name="T11" fmla="*/ 93 h 93"/>
                </a:gdLst>
                <a:ahLst/>
                <a:cxnLst>
                  <a:cxn ang="0">
                    <a:pos x="T0" y="T1"/>
                  </a:cxn>
                  <a:cxn ang="0">
                    <a:pos x="T2" y="T3"/>
                  </a:cxn>
                  <a:cxn ang="0">
                    <a:pos x="T4" y="T5"/>
                  </a:cxn>
                  <a:cxn ang="0">
                    <a:pos x="T6" y="T7"/>
                  </a:cxn>
                  <a:cxn ang="0">
                    <a:pos x="T8" y="T9"/>
                  </a:cxn>
                  <a:cxn ang="0">
                    <a:pos x="T10" y="T11"/>
                  </a:cxn>
                </a:cxnLst>
                <a:rect l="0" t="0" r="r" b="b"/>
                <a:pathLst>
                  <a:path w="244" h="93">
                    <a:moveTo>
                      <a:pt x="0" y="93"/>
                    </a:moveTo>
                    <a:lnTo>
                      <a:pt x="4" y="0"/>
                    </a:lnTo>
                    <a:lnTo>
                      <a:pt x="121" y="6"/>
                    </a:lnTo>
                    <a:lnTo>
                      <a:pt x="238" y="14"/>
                    </a:lnTo>
                    <a:lnTo>
                      <a:pt x="244" y="14"/>
                    </a:lnTo>
                    <a:lnTo>
                      <a:pt x="238" y="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3" name="Freeform 1977"/>
              <p:cNvSpPr>
                <a:spLocks/>
              </p:cNvSpPr>
              <p:nvPr/>
            </p:nvSpPr>
            <p:spPr bwMode="auto">
              <a:xfrm>
                <a:off x="13032" y="13129"/>
                <a:ext cx="123" cy="68"/>
              </a:xfrm>
              <a:custGeom>
                <a:avLst/>
                <a:gdLst>
                  <a:gd name="T0" fmla="*/ 0 w 123"/>
                  <a:gd name="T1" fmla="*/ 68 h 68"/>
                  <a:gd name="T2" fmla="*/ 2 w 123"/>
                  <a:gd name="T3" fmla="*/ 0 h 68"/>
                  <a:gd name="T4" fmla="*/ 119 w 123"/>
                  <a:gd name="T5" fmla="*/ 4 h 68"/>
                  <a:gd name="T6" fmla="*/ 123 w 123"/>
                  <a:gd name="T7" fmla="*/ 6 h 68"/>
                  <a:gd name="T8" fmla="*/ 123 w 123"/>
                  <a:gd name="T9" fmla="*/ 35 h 68"/>
                  <a:gd name="T10" fmla="*/ 121 w 123"/>
                  <a:gd name="T11" fmla="*/ 68 h 68"/>
                </a:gdLst>
                <a:ahLst/>
                <a:cxnLst>
                  <a:cxn ang="0">
                    <a:pos x="T0" y="T1"/>
                  </a:cxn>
                  <a:cxn ang="0">
                    <a:pos x="T2" y="T3"/>
                  </a:cxn>
                  <a:cxn ang="0">
                    <a:pos x="T4" y="T5"/>
                  </a:cxn>
                  <a:cxn ang="0">
                    <a:pos x="T6" y="T7"/>
                  </a:cxn>
                  <a:cxn ang="0">
                    <a:pos x="T8" y="T9"/>
                  </a:cxn>
                  <a:cxn ang="0">
                    <a:pos x="T10" y="T11"/>
                  </a:cxn>
                </a:cxnLst>
                <a:rect l="0" t="0" r="r" b="b"/>
                <a:pathLst>
                  <a:path w="123" h="68">
                    <a:moveTo>
                      <a:pt x="0" y="68"/>
                    </a:moveTo>
                    <a:lnTo>
                      <a:pt x="2" y="0"/>
                    </a:lnTo>
                    <a:lnTo>
                      <a:pt x="119" y="4"/>
                    </a:lnTo>
                    <a:lnTo>
                      <a:pt x="123" y="6"/>
                    </a:lnTo>
                    <a:lnTo>
                      <a:pt x="123" y="35"/>
                    </a:lnTo>
                    <a:lnTo>
                      <a:pt x="121" y="6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4" name="Freeform 1978"/>
              <p:cNvSpPr>
                <a:spLocks/>
              </p:cNvSpPr>
              <p:nvPr/>
            </p:nvSpPr>
            <p:spPr bwMode="auto">
              <a:xfrm>
                <a:off x="12671" y="13118"/>
                <a:ext cx="185" cy="79"/>
              </a:xfrm>
              <a:custGeom>
                <a:avLst/>
                <a:gdLst>
                  <a:gd name="T0" fmla="*/ 0 w 185"/>
                  <a:gd name="T1" fmla="*/ 79 h 79"/>
                  <a:gd name="T2" fmla="*/ 6 w 185"/>
                  <a:gd name="T3" fmla="*/ 0 h 79"/>
                  <a:gd name="T4" fmla="*/ 181 w 185"/>
                  <a:gd name="T5" fmla="*/ 6 h 79"/>
                  <a:gd name="T6" fmla="*/ 185 w 185"/>
                  <a:gd name="T7" fmla="*/ 7 h 79"/>
                  <a:gd name="T8" fmla="*/ 183 w 185"/>
                  <a:gd name="T9" fmla="*/ 69 h 79"/>
                  <a:gd name="T10" fmla="*/ 183 w 185"/>
                  <a:gd name="T11" fmla="*/ 79 h 79"/>
                </a:gdLst>
                <a:ahLst/>
                <a:cxnLst>
                  <a:cxn ang="0">
                    <a:pos x="T0" y="T1"/>
                  </a:cxn>
                  <a:cxn ang="0">
                    <a:pos x="T2" y="T3"/>
                  </a:cxn>
                  <a:cxn ang="0">
                    <a:pos x="T4" y="T5"/>
                  </a:cxn>
                  <a:cxn ang="0">
                    <a:pos x="T6" y="T7"/>
                  </a:cxn>
                  <a:cxn ang="0">
                    <a:pos x="T8" y="T9"/>
                  </a:cxn>
                  <a:cxn ang="0">
                    <a:pos x="T10" y="T11"/>
                  </a:cxn>
                </a:cxnLst>
                <a:rect l="0" t="0" r="r" b="b"/>
                <a:pathLst>
                  <a:path w="185" h="79">
                    <a:moveTo>
                      <a:pt x="0" y="79"/>
                    </a:moveTo>
                    <a:lnTo>
                      <a:pt x="6" y="0"/>
                    </a:lnTo>
                    <a:lnTo>
                      <a:pt x="181" y="6"/>
                    </a:lnTo>
                    <a:lnTo>
                      <a:pt x="185" y="7"/>
                    </a:lnTo>
                    <a:lnTo>
                      <a:pt x="183" y="69"/>
                    </a:lnTo>
                    <a:lnTo>
                      <a:pt x="183" y="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5" name="Freeform 1979"/>
              <p:cNvSpPr>
                <a:spLocks/>
              </p:cNvSpPr>
              <p:nvPr/>
            </p:nvSpPr>
            <p:spPr bwMode="auto">
              <a:xfrm>
                <a:off x="16158" y="13035"/>
                <a:ext cx="125" cy="133"/>
              </a:xfrm>
              <a:custGeom>
                <a:avLst/>
                <a:gdLst>
                  <a:gd name="T0" fmla="*/ 15 w 125"/>
                  <a:gd name="T1" fmla="*/ 114 h 133"/>
                  <a:gd name="T2" fmla="*/ 10 w 125"/>
                  <a:gd name="T3" fmla="*/ 77 h 133"/>
                  <a:gd name="T4" fmla="*/ 6 w 125"/>
                  <a:gd name="T5" fmla="*/ 77 h 133"/>
                  <a:gd name="T6" fmla="*/ 0 w 125"/>
                  <a:gd name="T7" fmla="*/ 31 h 133"/>
                  <a:gd name="T8" fmla="*/ 0 w 125"/>
                  <a:gd name="T9" fmla="*/ 19 h 133"/>
                  <a:gd name="T10" fmla="*/ 42 w 125"/>
                  <a:gd name="T11" fmla="*/ 16 h 133"/>
                  <a:gd name="T12" fmla="*/ 40 w 125"/>
                  <a:gd name="T13" fmla="*/ 2 h 133"/>
                  <a:gd name="T14" fmla="*/ 46 w 125"/>
                  <a:gd name="T15" fmla="*/ 0 h 133"/>
                  <a:gd name="T16" fmla="*/ 46 w 125"/>
                  <a:gd name="T17" fmla="*/ 4 h 133"/>
                  <a:gd name="T18" fmla="*/ 108 w 125"/>
                  <a:gd name="T19" fmla="*/ 0 h 133"/>
                  <a:gd name="T20" fmla="*/ 109 w 125"/>
                  <a:gd name="T21" fmla="*/ 10 h 133"/>
                  <a:gd name="T22" fmla="*/ 123 w 125"/>
                  <a:gd name="T23" fmla="*/ 10 h 133"/>
                  <a:gd name="T24" fmla="*/ 125 w 125"/>
                  <a:gd name="T25" fmla="*/ 37 h 133"/>
                  <a:gd name="T26" fmla="*/ 111 w 125"/>
                  <a:gd name="T27" fmla="*/ 39 h 133"/>
                  <a:gd name="T28" fmla="*/ 106 w 125"/>
                  <a:gd name="T29" fmla="*/ 60 h 133"/>
                  <a:gd name="T30" fmla="*/ 108 w 125"/>
                  <a:gd name="T31" fmla="*/ 64 h 133"/>
                  <a:gd name="T32" fmla="*/ 102 w 125"/>
                  <a:gd name="T33" fmla="*/ 67 h 133"/>
                  <a:gd name="T34" fmla="*/ 92 w 125"/>
                  <a:gd name="T35" fmla="*/ 64 h 133"/>
                  <a:gd name="T36" fmla="*/ 90 w 125"/>
                  <a:gd name="T37" fmla="*/ 79 h 133"/>
                  <a:gd name="T38" fmla="*/ 86 w 125"/>
                  <a:gd name="T39" fmla="*/ 81 h 133"/>
                  <a:gd name="T40" fmla="*/ 83 w 125"/>
                  <a:gd name="T41" fmla="*/ 87 h 133"/>
                  <a:gd name="T42" fmla="*/ 73 w 125"/>
                  <a:gd name="T43" fmla="*/ 94 h 133"/>
                  <a:gd name="T44" fmla="*/ 73 w 125"/>
                  <a:gd name="T45" fmla="*/ 100 h 133"/>
                  <a:gd name="T46" fmla="*/ 65 w 125"/>
                  <a:gd name="T47" fmla="*/ 106 h 133"/>
                  <a:gd name="T48" fmla="*/ 67 w 125"/>
                  <a:gd name="T49" fmla="*/ 133 h 133"/>
                  <a:gd name="T50" fmla="*/ 56 w 125"/>
                  <a:gd name="T51" fmla="*/ 125 h 133"/>
                  <a:gd name="T52" fmla="*/ 33 w 125"/>
                  <a:gd name="T53" fmla="*/ 112 h 133"/>
                  <a:gd name="T54" fmla="*/ 15 w 125"/>
                  <a:gd name="T55"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33">
                    <a:moveTo>
                      <a:pt x="15" y="114"/>
                    </a:moveTo>
                    <a:lnTo>
                      <a:pt x="10" y="77"/>
                    </a:lnTo>
                    <a:lnTo>
                      <a:pt x="6" y="77"/>
                    </a:lnTo>
                    <a:lnTo>
                      <a:pt x="0" y="31"/>
                    </a:lnTo>
                    <a:lnTo>
                      <a:pt x="0" y="19"/>
                    </a:lnTo>
                    <a:lnTo>
                      <a:pt x="42" y="16"/>
                    </a:lnTo>
                    <a:lnTo>
                      <a:pt x="40" y="2"/>
                    </a:lnTo>
                    <a:lnTo>
                      <a:pt x="46" y="0"/>
                    </a:lnTo>
                    <a:lnTo>
                      <a:pt x="46" y="4"/>
                    </a:lnTo>
                    <a:lnTo>
                      <a:pt x="108" y="0"/>
                    </a:lnTo>
                    <a:lnTo>
                      <a:pt x="109" y="10"/>
                    </a:lnTo>
                    <a:lnTo>
                      <a:pt x="123" y="10"/>
                    </a:lnTo>
                    <a:lnTo>
                      <a:pt x="125" y="37"/>
                    </a:lnTo>
                    <a:lnTo>
                      <a:pt x="111" y="39"/>
                    </a:lnTo>
                    <a:lnTo>
                      <a:pt x="106" y="60"/>
                    </a:lnTo>
                    <a:lnTo>
                      <a:pt x="108" y="64"/>
                    </a:lnTo>
                    <a:lnTo>
                      <a:pt x="102" y="67"/>
                    </a:lnTo>
                    <a:lnTo>
                      <a:pt x="92" y="64"/>
                    </a:lnTo>
                    <a:lnTo>
                      <a:pt x="90" y="79"/>
                    </a:lnTo>
                    <a:lnTo>
                      <a:pt x="86" y="81"/>
                    </a:lnTo>
                    <a:lnTo>
                      <a:pt x="83" y="87"/>
                    </a:lnTo>
                    <a:lnTo>
                      <a:pt x="73" y="94"/>
                    </a:lnTo>
                    <a:lnTo>
                      <a:pt x="73" y="100"/>
                    </a:lnTo>
                    <a:lnTo>
                      <a:pt x="65" y="106"/>
                    </a:lnTo>
                    <a:lnTo>
                      <a:pt x="67" y="133"/>
                    </a:lnTo>
                    <a:lnTo>
                      <a:pt x="56" y="125"/>
                    </a:lnTo>
                    <a:lnTo>
                      <a:pt x="33" y="112"/>
                    </a:lnTo>
                    <a:lnTo>
                      <a:pt x="15"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6" name="Freeform 1980"/>
              <p:cNvSpPr>
                <a:spLocks noEditPoints="1"/>
              </p:cNvSpPr>
              <p:nvPr/>
            </p:nvSpPr>
            <p:spPr bwMode="auto">
              <a:xfrm>
                <a:off x="15997" y="13054"/>
                <a:ext cx="107" cy="143"/>
              </a:xfrm>
              <a:custGeom>
                <a:avLst/>
                <a:gdLst>
                  <a:gd name="T0" fmla="*/ 46 w 107"/>
                  <a:gd name="T1" fmla="*/ 118 h 143"/>
                  <a:gd name="T2" fmla="*/ 46 w 107"/>
                  <a:gd name="T3" fmla="*/ 127 h 143"/>
                  <a:gd name="T4" fmla="*/ 53 w 107"/>
                  <a:gd name="T5" fmla="*/ 141 h 143"/>
                  <a:gd name="T6" fmla="*/ 53 w 107"/>
                  <a:gd name="T7" fmla="*/ 143 h 143"/>
                  <a:gd name="T8" fmla="*/ 19 w 107"/>
                  <a:gd name="T9" fmla="*/ 143 h 143"/>
                  <a:gd name="T10" fmla="*/ 21 w 107"/>
                  <a:gd name="T11" fmla="*/ 141 h 143"/>
                  <a:gd name="T12" fmla="*/ 7 w 107"/>
                  <a:gd name="T13" fmla="*/ 133 h 143"/>
                  <a:gd name="T14" fmla="*/ 0 w 107"/>
                  <a:gd name="T15" fmla="*/ 125 h 143"/>
                  <a:gd name="T16" fmla="*/ 0 w 107"/>
                  <a:gd name="T17" fmla="*/ 121 h 143"/>
                  <a:gd name="T18" fmla="*/ 15 w 107"/>
                  <a:gd name="T19" fmla="*/ 123 h 143"/>
                  <a:gd name="T20" fmla="*/ 21 w 107"/>
                  <a:gd name="T21" fmla="*/ 119 h 143"/>
                  <a:gd name="T22" fmla="*/ 19 w 107"/>
                  <a:gd name="T23" fmla="*/ 116 h 143"/>
                  <a:gd name="T24" fmla="*/ 4 w 107"/>
                  <a:gd name="T25" fmla="*/ 114 h 143"/>
                  <a:gd name="T26" fmla="*/ 5 w 107"/>
                  <a:gd name="T27" fmla="*/ 106 h 143"/>
                  <a:gd name="T28" fmla="*/ 9 w 107"/>
                  <a:gd name="T29" fmla="*/ 112 h 143"/>
                  <a:gd name="T30" fmla="*/ 15 w 107"/>
                  <a:gd name="T31" fmla="*/ 110 h 143"/>
                  <a:gd name="T32" fmla="*/ 15 w 107"/>
                  <a:gd name="T33" fmla="*/ 102 h 143"/>
                  <a:gd name="T34" fmla="*/ 19 w 107"/>
                  <a:gd name="T35" fmla="*/ 95 h 143"/>
                  <a:gd name="T36" fmla="*/ 17 w 107"/>
                  <a:gd name="T37" fmla="*/ 83 h 143"/>
                  <a:gd name="T38" fmla="*/ 17 w 107"/>
                  <a:gd name="T39" fmla="*/ 73 h 143"/>
                  <a:gd name="T40" fmla="*/ 13 w 107"/>
                  <a:gd name="T41" fmla="*/ 73 h 143"/>
                  <a:gd name="T42" fmla="*/ 11 w 107"/>
                  <a:gd name="T43" fmla="*/ 70 h 143"/>
                  <a:gd name="T44" fmla="*/ 13 w 107"/>
                  <a:gd name="T45" fmla="*/ 68 h 143"/>
                  <a:gd name="T46" fmla="*/ 29 w 107"/>
                  <a:gd name="T47" fmla="*/ 58 h 143"/>
                  <a:gd name="T48" fmla="*/ 32 w 107"/>
                  <a:gd name="T49" fmla="*/ 50 h 143"/>
                  <a:gd name="T50" fmla="*/ 19 w 107"/>
                  <a:gd name="T51" fmla="*/ 52 h 143"/>
                  <a:gd name="T52" fmla="*/ 17 w 107"/>
                  <a:gd name="T53" fmla="*/ 48 h 143"/>
                  <a:gd name="T54" fmla="*/ 29 w 107"/>
                  <a:gd name="T55" fmla="*/ 39 h 143"/>
                  <a:gd name="T56" fmla="*/ 34 w 107"/>
                  <a:gd name="T57" fmla="*/ 35 h 143"/>
                  <a:gd name="T58" fmla="*/ 38 w 107"/>
                  <a:gd name="T59" fmla="*/ 27 h 143"/>
                  <a:gd name="T60" fmla="*/ 38 w 107"/>
                  <a:gd name="T61" fmla="*/ 23 h 143"/>
                  <a:gd name="T62" fmla="*/ 25 w 107"/>
                  <a:gd name="T63" fmla="*/ 14 h 143"/>
                  <a:gd name="T64" fmla="*/ 21 w 107"/>
                  <a:gd name="T65" fmla="*/ 2 h 143"/>
                  <a:gd name="T66" fmla="*/ 71 w 107"/>
                  <a:gd name="T67" fmla="*/ 0 h 143"/>
                  <a:gd name="T68" fmla="*/ 71 w 107"/>
                  <a:gd name="T69" fmla="*/ 8 h 143"/>
                  <a:gd name="T70" fmla="*/ 101 w 107"/>
                  <a:gd name="T71" fmla="*/ 6 h 143"/>
                  <a:gd name="T72" fmla="*/ 101 w 107"/>
                  <a:gd name="T73" fmla="*/ 18 h 143"/>
                  <a:gd name="T74" fmla="*/ 103 w 107"/>
                  <a:gd name="T75" fmla="*/ 33 h 143"/>
                  <a:gd name="T76" fmla="*/ 101 w 107"/>
                  <a:gd name="T77" fmla="*/ 33 h 143"/>
                  <a:gd name="T78" fmla="*/ 107 w 107"/>
                  <a:gd name="T79" fmla="*/ 114 h 143"/>
                  <a:gd name="T80" fmla="*/ 101 w 107"/>
                  <a:gd name="T81" fmla="*/ 116 h 143"/>
                  <a:gd name="T82" fmla="*/ 96 w 107"/>
                  <a:gd name="T83" fmla="*/ 116 h 143"/>
                  <a:gd name="T84" fmla="*/ 77 w 107"/>
                  <a:gd name="T85" fmla="*/ 123 h 143"/>
                  <a:gd name="T86" fmla="*/ 67 w 107"/>
                  <a:gd name="T87" fmla="*/ 119 h 143"/>
                  <a:gd name="T88" fmla="*/ 55 w 107"/>
                  <a:gd name="T89" fmla="*/ 110 h 143"/>
                  <a:gd name="T90" fmla="*/ 48 w 107"/>
                  <a:gd name="T91" fmla="*/ 112 h 143"/>
                  <a:gd name="T92" fmla="*/ 46 w 107"/>
                  <a:gd name="T93" fmla="*/ 11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 h="143">
                    <a:moveTo>
                      <a:pt x="46" y="118"/>
                    </a:moveTo>
                    <a:lnTo>
                      <a:pt x="46" y="127"/>
                    </a:lnTo>
                    <a:lnTo>
                      <a:pt x="53" y="141"/>
                    </a:lnTo>
                    <a:lnTo>
                      <a:pt x="53" y="143"/>
                    </a:lnTo>
                    <a:moveTo>
                      <a:pt x="19" y="143"/>
                    </a:moveTo>
                    <a:lnTo>
                      <a:pt x="21" y="141"/>
                    </a:lnTo>
                    <a:lnTo>
                      <a:pt x="7" y="133"/>
                    </a:lnTo>
                    <a:lnTo>
                      <a:pt x="0" y="125"/>
                    </a:lnTo>
                    <a:lnTo>
                      <a:pt x="0" y="121"/>
                    </a:lnTo>
                    <a:lnTo>
                      <a:pt x="15" y="123"/>
                    </a:lnTo>
                    <a:lnTo>
                      <a:pt x="21" y="119"/>
                    </a:lnTo>
                    <a:lnTo>
                      <a:pt x="19" y="116"/>
                    </a:lnTo>
                    <a:lnTo>
                      <a:pt x="4" y="114"/>
                    </a:lnTo>
                    <a:lnTo>
                      <a:pt x="5" y="106"/>
                    </a:lnTo>
                    <a:lnTo>
                      <a:pt x="9" y="112"/>
                    </a:lnTo>
                    <a:lnTo>
                      <a:pt x="15" y="110"/>
                    </a:lnTo>
                    <a:lnTo>
                      <a:pt x="15" y="102"/>
                    </a:lnTo>
                    <a:lnTo>
                      <a:pt x="19" y="95"/>
                    </a:lnTo>
                    <a:lnTo>
                      <a:pt x="17" y="83"/>
                    </a:lnTo>
                    <a:lnTo>
                      <a:pt x="17" y="73"/>
                    </a:lnTo>
                    <a:lnTo>
                      <a:pt x="13" y="73"/>
                    </a:lnTo>
                    <a:lnTo>
                      <a:pt x="11" y="70"/>
                    </a:lnTo>
                    <a:lnTo>
                      <a:pt x="13" y="68"/>
                    </a:lnTo>
                    <a:lnTo>
                      <a:pt x="29" y="58"/>
                    </a:lnTo>
                    <a:lnTo>
                      <a:pt x="32" y="50"/>
                    </a:lnTo>
                    <a:lnTo>
                      <a:pt x="19" y="52"/>
                    </a:lnTo>
                    <a:lnTo>
                      <a:pt x="17" y="48"/>
                    </a:lnTo>
                    <a:lnTo>
                      <a:pt x="29" y="39"/>
                    </a:lnTo>
                    <a:lnTo>
                      <a:pt x="34" y="35"/>
                    </a:lnTo>
                    <a:lnTo>
                      <a:pt x="38" y="27"/>
                    </a:lnTo>
                    <a:lnTo>
                      <a:pt x="38" y="23"/>
                    </a:lnTo>
                    <a:lnTo>
                      <a:pt x="25" y="14"/>
                    </a:lnTo>
                    <a:lnTo>
                      <a:pt x="21" y="2"/>
                    </a:lnTo>
                    <a:lnTo>
                      <a:pt x="71" y="0"/>
                    </a:lnTo>
                    <a:lnTo>
                      <a:pt x="71" y="8"/>
                    </a:lnTo>
                    <a:lnTo>
                      <a:pt x="101" y="6"/>
                    </a:lnTo>
                    <a:lnTo>
                      <a:pt x="101" y="18"/>
                    </a:lnTo>
                    <a:lnTo>
                      <a:pt x="103" y="33"/>
                    </a:lnTo>
                    <a:lnTo>
                      <a:pt x="101" y="33"/>
                    </a:lnTo>
                    <a:lnTo>
                      <a:pt x="107" y="114"/>
                    </a:lnTo>
                    <a:lnTo>
                      <a:pt x="101" y="116"/>
                    </a:lnTo>
                    <a:lnTo>
                      <a:pt x="96" y="116"/>
                    </a:lnTo>
                    <a:lnTo>
                      <a:pt x="77" y="123"/>
                    </a:lnTo>
                    <a:lnTo>
                      <a:pt x="67" y="119"/>
                    </a:lnTo>
                    <a:lnTo>
                      <a:pt x="55" y="110"/>
                    </a:lnTo>
                    <a:lnTo>
                      <a:pt x="48" y="112"/>
                    </a:lnTo>
                    <a:lnTo>
                      <a:pt x="46" y="11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7" name="Freeform 1981"/>
              <p:cNvSpPr>
                <a:spLocks noEditPoints="1"/>
              </p:cNvSpPr>
              <p:nvPr/>
            </p:nvSpPr>
            <p:spPr bwMode="auto">
              <a:xfrm>
                <a:off x="15415" y="13097"/>
                <a:ext cx="169" cy="100"/>
              </a:xfrm>
              <a:custGeom>
                <a:avLst/>
                <a:gdLst>
                  <a:gd name="T0" fmla="*/ 0 w 169"/>
                  <a:gd name="T1" fmla="*/ 55 h 100"/>
                  <a:gd name="T2" fmla="*/ 46 w 169"/>
                  <a:gd name="T3" fmla="*/ 34 h 100"/>
                  <a:gd name="T4" fmla="*/ 44 w 169"/>
                  <a:gd name="T5" fmla="*/ 4 h 100"/>
                  <a:gd name="T6" fmla="*/ 81 w 169"/>
                  <a:gd name="T7" fmla="*/ 2 h 100"/>
                  <a:gd name="T8" fmla="*/ 132 w 169"/>
                  <a:gd name="T9" fmla="*/ 0 h 100"/>
                  <a:gd name="T10" fmla="*/ 165 w 169"/>
                  <a:gd name="T11" fmla="*/ 0 h 100"/>
                  <a:gd name="T12" fmla="*/ 169 w 169"/>
                  <a:gd name="T13" fmla="*/ 92 h 100"/>
                  <a:gd name="T14" fmla="*/ 167 w 169"/>
                  <a:gd name="T15" fmla="*/ 100 h 100"/>
                  <a:gd name="T16" fmla="*/ 71 w 169"/>
                  <a:gd name="T17" fmla="*/ 100 h 100"/>
                  <a:gd name="T18" fmla="*/ 71 w 169"/>
                  <a:gd name="T19" fmla="*/ 94 h 100"/>
                  <a:gd name="T20" fmla="*/ 58 w 169"/>
                  <a:gd name="T21" fmla="*/ 94 h 100"/>
                  <a:gd name="T22" fmla="*/ 48 w 169"/>
                  <a:gd name="T23" fmla="*/ 86 h 100"/>
                  <a:gd name="T24" fmla="*/ 27 w 169"/>
                  <a:gd name="T25" fmla="*/ 73 h 100"/>
                  <a:gd name="T26" fmla="*/ 21 w 169"/>
                  <a:gd name="T27" fmla="*/ 65 h 100"/>
                  <a:gd name="T28" fmla="*/ 0 w 169"/>
                  <a:gd name="T29" fmla="*/ 5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00">
                    <a:moveTo>
                      <a:pt x="0" y="55"/>
                    </a:moveTo>
                    <a:lnTo>
                      <a:pt x="46" y="34"/>
                    </a:lnTo>
                    <a:lnTo>
                      <a:pt x="44" y="4"/>
                    </a:lnTo>
                    <a:lnTo>
                      <a:pt x="81" y="2"/>
                    </a:lnTo>
                    <a:lnTo>
                      <a:pt x="132" y="0"/>
                    </a:lnTo>
                    <a:lnTo>
                      <a:pt x="165" y="0"/>
                    </a:lnTo>
                    <a:lnTo>
                      <a:pt x="169" y="92"/>
                    </a:lnTo>
                    <a:lnTo>
                      <a:pt x="167" y="100"/>
                    </a:lnTo>
                    <a:moveTo>
                      <a:pt x="71" y="100"/>
                    </a:moveTo>
                    <a:lnTo>
                      <a:pt x="71" y="94"/>
                    </a:lnTo>
                    <a:lnTo>
                      <a:pt x="58" y="94"/>
                    </a:lnTo>
                    <a:lnTo>
                      <a:pt x="48" y="86"/>
                    </a:lnTo>
                    <a:lnTo>
                      <a:pt x="27" y="73"/>
                    </a:lnTo>
                    <a:lnTo>
                      <a:pt x="21" y="65"/>
                    </a:lnTo>
                    <a:lnTo>
                      <a:pt x="0" y="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8" name="Freeform 1982"/>
              <p:cNvSpPr>
                <a:spLocks/>
              </p:cNvSpPr>
              <p:nvPr/>
            </p:nvSpPr>
            <p:spPr bwMode="auto">
              <a:xfrm>
                <a:off x="14361" y="13145"/>
                <a:ext cx="152" cy="52"/>
              </a:xfrm>
              <a:custGeom>
                <a:avLst/>
                <a:gdLst>
                  <a:gd name="T0" fmla="*/ 0 w 152"/>
                  <a:gd name="T1" fmla="*/ 52 h 52"/>
                  <a:gd name="T2" fmla="*/ 2 w 152"/>
                  <a:gd name="T3" fmla="*/ 5 h 52"/>
                  <a:gd name="T4" fmla="*/ 36 w 152"/>
                  <a:gd name="T5" fmla="*/ 5 h 52"/>
                  <a:gd name="T6" fmla="*/ 40 w 152"/>
                  <a:gd name="T7" fmla="*/ 7 h 52"/>
                  <a:gd name="T8" fmla="*/ 46 w 152"/>
                  <a:gd name="T9" fmla="*/ 5 h 52"/>
                  <a:gd name="T10" fmla="*/ 134 w 152"/>
                  <a:gd name="T11" fmla="*/ 7 h 52"/>
                  <a:gd name="T12" fmla="*/ 132 w 152"/>
                  <a:gd name="T13" fmla="*/ 4 h 52"/>
                  <a:gd name="T14" fmla="*/ 134 w 152"/>
                  <a:gd name="T15" fmla="*/ 0 h 52"/>
                  <a:gd name="T16" fmla="*/ 146 w 152"/>
                  <a:gd name="T17" fmla="*/ 4 h 52"/>
                  <a:gd name="T18" fmla="*/ 146 w 152"/>
                  <a:gd name="T19" fmla="*/ 11 h 52"/>
                  <a:gd name="T20" fmla="*/ 152 w 152"/>
                  <a:gd name="T21" fmla="*/ 11 h 52"/>
                  <a:gd name="T22" fmla="*/ 152 w 152"/>
                  <a:gd name="T23" fmla="*/ 52 h 52"/>
                  <a:gd name="T24" fmla="*/ 152 w 152"/>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52">
                    <a:moveTo>
                      <a:pt x="0" y="52"/>
                    </a:moveTo>
                    <a:lnTo>
                      <a:pt x="2" y="5"/>
                    </a:lnTo>
                    <a:lnTo>
                      <a:pt x="36" y="5"/>
                    </a:lnTo>
                    <a:lnTo>
                      <a:pt x="40" y="7"/>
                    </a:lnTo>
                    <a:lnTo>
                      <a:pt x="46" y="5"/>
                    </a:lnTo>
                    <a:lnTo>
                      <a:pt x="134" y="7"/>
                    </a:lnTo>
                    <a:lnTo>
                      <a:pt x="132" y="4"/>
                    </a:lnTo>
                    <a:lnTo>
                      <a:pt x="134" y="0"/>
                    </a:lnTo>
                    <a:lnTo>
                      <a:pt x="146" y="4"/>
                    </a:lnTo>
                    <a:lnTo>
                      <a:pt x="146" y="11"/>
                    </a:lnTo>
                    <a:lnTo>
                      <a:pt x="152" y="11"/>
                    </a:lnTo>
                    <a:lnTo>
                      <a:pt x="152" y="52"/>
                    </a:lnTo>
                    <a:lnTo>
                      <a:pt x="152" y="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9" name="Freeform 1983"/>
              <p:cNvSpPr>
                <a:spLocks/>
              </p:cNvSpPr>
              <p:nvPr/>
            </p:nvSpPr>
            <p:spPr bwMode="auto">
              <a:xfrm>
                <a:off x="15580" y="13089"/>
                <a:ext cx="133" cy="100"/>
              </a:xfrm>
              <a:custGeom>
                <a:avLst/>
                <a:gdLst>
                  <a:gd name="T0" fmla="*/ 129 w 133"/>
                  <a:gd name="T1" fmla="*/ 29 h 100"/>
                  <a:gd name="T2" fmla="*/ 127 w 133"/>
                  <a:gd name="T3" fmla="*/ 36 h 100"/>
                  <a:gd name="T4" fmla="*/ 133 w 133"/>
                  <a:gd name="T5" fmla="*/ 42 h 100"/>
                  <a:gd name="T6" fmla="*/ 129 w 133"/>
                  <a:gd name="T7" fmla="*/ 58 h 100"/>
                  <a:gd name="T8" fmla="*/ 129 w 133"/>
                  <a:gd name="T9" fmla="*/ 79 h 100"/>
                  <a:gd name="T10" fmla="*/ 121 w 133"/>
                  <a:gd name="T11" fmla="*/ 94 h 100"/>
                  <a:gd name="T12" fmla="*/ 4 w 133"/>
                  <a:gd name="T13" fmla="*/ 100 h 100"/>
                  <a:gd name="T14" fmla="*/ 0 w 133"/>
                  <a:gd name="T15" fmla="*/ 8 h 100"/>
                  <a:gd name="T16" fmla="*/ 121 w 133"/>
                  <a:gd name="T17" fmla="*/ 0 h 100"/>
                  <a:gd name="T18" fmla="*/ 123 w 133"/>
                  <a:gd name="T19" fmla="*/ 29 h 100"/>
                  <a:gd name="T20" fmla="*/ 129 w 133"/>
                  <a:gd name="T21" fmla="*/ 2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100">
                    <a:moveTo>
                      <a:pt x="129" y="29"/>
                    </a:moveTo>
                    <a:lnTo>
                      <a:pt x="127" y="36"/>
                    </a:lnTo>
                    <a:lnTo>
                      <a:pt x="133" y="42"/>
                    </a:lnTo>
                    <a:lnTo>
                      <a:pt x="129" y="58"/>
                    </a:lnTo>
                    <a:lnTo>
                      <a:pt x="129" y="79"/>
                    </a:lnTo>
                    <a:lnTo>
                      <a:pt x="121" y="94"/>
                    </a:lnTo>
                    <a:lnTo>
                      <a:pt x="4" y="100"/>
                    </a:lnTo>
                    <a:lnTo>
                      <a:pt x="0" y="8"/>
                    </a:lnTo>
                    <a:lnTo>
                      <a:pt x="121" y="0"/>
                    </a:lnTo>
                    <a:lnTo>
                      <a:pt x="123" y="29"/>
                    </a:lnTo>
                    <a:lnTo>
                      <a:pt x="129" y="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0" name="Freeform 1984"/>
              <p:cNvSpPr>
                <a:spLocks/>
              </p:cNvSpPr>
              <p:nvPr/>
            </p:nvSpPr>
            <p:spPr bwMode="auto">
              <a:xfrm>
                <a:off x="15050" y="13125"/>
                <a:ext cx="121" cy="72"/>
              </a:xfrm>
              <a:custGeom>
                <a:avLst/>
                <a:gdLst>
                  <a:gd name="T0" fmla="*/ 4 w 121"/>
                  <a:gd name="T1" fmla="*/ 72 h 72"/>
                  <a:gd name="T2" fmla="*/ 2 w 121"/>
                  <a:gd name="T3" fmla="*/ 24 h 72"/>
                  <a:gd name="T4" fmla="*/ 0 w 121"/>
                  <a:gd name="T5" fmla="*/ 22 h 72"/>
                  <a:gd name="T6" fmla="*/ 0 w 121"/>
                  <a:gd name="T7" fmla="*/ 2 h 72"/>
                  <a:gd name="T8" fmla="*/ 44 w 121"/>
                  <a:gd name="T9" fmla="*/ 0 h 72"/>
                  <a:gd name="T10" fmla="*/ 44 w 121"/>
                  <a:gd name="T11" fmla="*/ 2 h 72"/>
                  <a:gd name="T12" fmla="*/ 52 w 121"/>
                  <a:gd name="T13" fmla="*/ 2 h 72"/>
                  <a:gd name="T14" fmla="*/ 119 w 121"/>
                  <a:gd name="T15" fmla="*/ 0 h 72"/>
                  <a:gd name="T16" fmla="*/ 121 w 121"/>
                  <a:gd name="T17"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 h="72">
                    <a:moveTo>
                      <a:pt x="4" y="72"/>
                    </a:moveTo>
                    <a:lnTo>
                      <a:pt x="2" y="24"/>
                    </a:lnTo>
                    <a:lnTo>
                      <a:pt x="0" y="22"/>
                    </a:lnTo>
                    <a:lnTo>
                      <a:pt x="0" y="2"/>
                    </a:lnTo>
                    <a:lnTo>
                      <a:pt x="44" y="0"/>
                    </a:lnTo>
                    <a:lnTo>
                      <a:pt x="44" y="2"/>
                    </a:lnTo>
                    <a:lnTo>
                      <a:pt x="52" y="2"/>
                    </a:lnTo>
                    <a:lnTo>
                      <a:pt x="119" y="0"/>
                    </a:lnTo>
                    <a:lnTo>
                      <a:pt x="121" y="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1" name="Freeform 1985"/>
              <p:cNvSpPr>
                <a:spLocks/>
              </p:cNvSpPr>
              <p:nvPr/>
            </p:nvSpPr>
            <p:spPr bwMode="auto">
              <a:xfrm>
                <a:off x="15169" y="13120"/>
                <a:ext cx="131" cy="77"/>
              </a:xfrm>
              <a:custGeom>
                <a:avLst/>
                <a:gdLst>
                  <a:gd name="T0" fmla="*/ 2 w 131"/>
                  <a:gd name="T1" fmla="*/ 77 h 77"/>
                  <a:gd name="T2" fmla="*/ 0 w 131"/>
                  <a:gd name="T3" fmla="*/ 5 h 77"/>
                  <a:gd name="T4" fmla="*/ 87 w 131"/>
                  <a:gd name="T5" fmla="*/ 0 h 77"/>
                  <a:gd name="T6" fmla="*/ 115 w 131"/>
                  <a:gd name="T7" fmla="*/ 30 h 77"/>
                  <a:gd name="T8" fmla="*/ 115 w 131"/>
                  <a:gd name="T9" fmla="*/ 36 h 77"/>
                  <a:gd name="T10" fmla="*/ 123 w 131"/>
                  <a:gd name="T11" fmla="*/ 34 h 77"/>
                  <a:gd name="T12" fmla="*/ 123 w 131"/>
                  <a:gd name="T13" fmla="*/ 40 h 77"/>
                  <a:gd name="T14" fmla="*/ 129 w 131"/>
                  <a:gd name="T15" fmla="*/ 42 h 77"/>
                  <a:gd name="T16" fmla="*/ 131 w 131"/>
                  <a:gd name="T17"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77">
                    <a:moveTo>
                      <a:pt x="2" y="77"/>
                    </a:moveTo>
                    <a:lnTo>
                      <a:pt x="0" y="5"/>
                    </a:lnTo>
                    <a:lnTo>
                      <a:pt x="87" y="0"/>
                    </a:lnTo>
                    <a:lnTo>
                      <a:pt x="115" y="30"/>
                    </a:lnTo>
                    <a:lnTo>
                      <a:pt x="115" y="36"/>
                    </a:lnTo>
                    <a:lnTo>
                      <a:pt x="123" y="34"/>
                    </a:lnTo>
                    <a:lnTo>
                      <a:pt x="123" y="40"/>
                    </a:lnTo>
                    <a:lnTo>
                      <a:pt x="129" y="42"/>
                    </a:lnTo>
                    <a:lnTo>
                      <a:pt x="131"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2" name="Freeform 1986"/>
              <p:cNvSpPr>
                <a:spLocks/>
              </p:cNvSpPr>
              <p:nvPr/>
            </p:nvSpPr>
            <p:spPr bwMode="auto">
              <a:xfrm>
                <a:off x="16223" y="13039"/>
                <a:ext cx="133" cy="154"/>
              </a:xfrm>
              <a:custGeom>
                <a:avLst/>
                <a:gdLst>
                  <a:gd name="T0" fmla="*/ 2 w 133"/>
                  <a:gd name="T1" fmla="*/ 129 h 154"/>
                  <a:gd name="T2" fmla="*/ 0 w 133"/>
                  <a:gd name="T3" fmla="*/ 102 h 154"/>
                  <a:gd name="T4" fmla="*/ 8 w 133"/>
                  <a:gd name="T5" fmla="*/ 96 h 154"/>
                  <a:gd name="T6" fmla="*/ 8 w 133"/>
                  <a:gd name="T7" fmla="*/ 90 h 154"/>
                  <a:gd name="T8" fmla="*/ 18 w 133"/>
                  <a:gd name="T9" fmla="*/ 83 h 154"/>
                  <a:gd name="T10" fmla="*/ 21 w 133"/>
                  <a:gd name="T11" fmla="*/ 77 h 154"/>
                  <a:gd name="T12" fmla="*/ 25 w 133"/>
                  <a:gd name="T13" fmla="*/ 75 h 154"/>
                  <a:gd name="T14" fmla="*/ 27 w 133"/>
                  <a:gd name="T15" fmla="*/ 60 h 154"/>
                  <a:gd name="T16" fmla="*/ 37 w 133"/>
                  <a:gd name="T17" fmla="*/ 63 h 154"/>
                  <a:gd name="T18" fmla="*/ 43 w 133"/>
                  <a:gd name="T19" fmla="*/ 60 h 154"/>
                  <a:gd name="T20" fmla="*/ 41 w 133"/>
                  <a:gd name="T21" fmla="*/ 56 h 154"/>
                  <a:gd name="T22" fmla="*/ 46 w 133"/>
                  <a:gd name="T23" fmla="*/ 35 h 154"/>
                  <a:gd name="T24" fmla="*/ 60 w 133"/>
                  <a:gd name="T25" fmla="*/ 33 h 154"/>
                  <a:gd name="T26" fmla="*/ 58 w 133"/>
                  <a:gd name="T27" fmla="*/ 6 h 154"/>
                  <a:gd name="T28" fmla="*/ 119 w 133"/>
                  <a:gd name="T29" fmla="*/ 0 h 154"/>
                  <a:gd name="T30" fmla="*/ 121 w 133"/>
                  <a:gd name="T31" fmla="*/ 8 h 154"/>
                  <a:gd name="T32" fmla="*/ 117 w 133"/>
                  <a:gd name="T33" fmla="*/ 12 h 154"/>
                  <a:gd name="T34" fmla="*/ 117 w 133"/>
                  <a:gd name="T35" fmla="*/ 23 h 154"/>
                  <a:gd name="T36" fmla="*/ 121 w 133"/>
                  <a:gd name="T37" fmla="*/ 31 h 154"/>
                  <a:gd name="T38" fmla="*/ 129 w 133"/>
                  <a:gd name="T39" fmla="*/ 35 h 154"/>
                  <a:gd name="T40" fmla="*/ 133 w 133"/>
                  <a:gd name="T41" fmla="*/ 65 h 154"/>
                  <a:gd name="T42" fmla="*/ 131 w 133"/>
                  <a:gd name="T43" fmla="*/ 69 h 154"/>
                  <a:gd name="T44" fmla="*/ 123 w 133"/>
                  <a:gd name="T45" fmla="*/ 67 h 154"/>
                  <a:gd name="T46" fmla="*/ 119 w 133"/>
                  <a:gd name="T47" fmla="*/ 75 h 154"/>
                  <a:gd name="T48" fmla="*/ 110 w 133"/>
                  <a:gd name="T49" fmla="*/ 77 h 154"/>
                  <a:gd name="T50" fmla="*/ 100 w 133"/>
                  <a:gd name="T51" fmla="*/ 90 h 154"/>
                  <a:gd name="T52" fmla="*/ 92 w 133"/>
                  <a:gd name="T53" fmla="*/ 96 h 154"/>
                  <a:gd name="T54" fmla="*/ 77 w 133"/>
                  <a:gd name="T55" fmla="*/ 100 h 154"/>
                  <a:gd name="T56" fmla="*/ 71 w 133"/>
                  <a:gd name="T57" fmla="*/ 102 h 154"/>
                  <a:gd name="T58" fmla="*/ 66 w 133"/>
                  <a:gd name="T59" fmla="*/ 110 h 154"/>
                  <a:gd name="T60" fmla="*/ 58 w 133"/>
                  <a:gd name="T61" fmla="*/ 146 h 154"/>
                  <a:gd name="T62" fmla="*/ 50 w 133"/>
                  <a:gd name="T63" fmla="*/ 154 h 154"/>
                  <a:gd name="T64" fmla="*/ 43 w 133"/>
                  <a:gd name="T65" fmla="*/ 154 h 154"/>
                  <a:gd name="T66" fmla="*/ 35 w 133"/>
                  <a:gd name="T67" fmla="*/ 140 h 154"/>
                  <a:gd name="T68" fmla="*/ 29 w 133"/>
                  <a:gd name="T69" fmla="*/ 136 h 154"/>
                  <a:gd name="T70" fmla="*/ 16 w 133"/>
                  <a:gd name="T71" fmla="*/ 134 h 154"/>
                  <a:gd name="T72" fmla="*/ 2 w 133"/>
                  <a:gd name="T73" fmla="*/ 12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3" h="154">
                    <a:moveTo>
                      <a:pt x="2" y="129"/>
                    </a:moveTo>
                    <a:lnTo>
                      <a:pt x="0" y="102"/>
                    </a:lnTo>
                    <a:lnTo>
                      <a:pt x="8" y="96"/>
                    </a:lnTo>
                    <a:lnTo>
                      <a:pt x="8" y="90"/>
                    </a:lnTo>
                    <a:lnTo>
                      <a:pt x="18" y="83"/>
                    </a:lnTo>
                    <a:lnTo>
                      <a:pt x="21" y="77"/>
                    </a:lnTo>
                    <a:lnTo>
                      <a:pt x="25" y="75"/>
                    </a:lnTo>
                    <a:lnTo>
                      <a:pt x="27" y="60"/>
                    </a:lnTo>
                    <a:lnTo>
                      <a:pt x="37" y="63"/>
                    </a:lnTo>
                    <a:lnTo>
                      <a:pt x="43" y="60"/>
                    </a:lnTo>
                    <a:lnTo>
                      <a:pt x="41" y="56"/>
                    </a:lnTo>
                    <a:lnTo>
                      <a:pt x="46" y="35"/>
                    </a:lnTo>
                    <a:lnTo>
                      <a:pt x="60" y="33"/>
                    </a:lnTo>
                    <a:lnTo>
                      <a:pt x="58" y="6"/>
                    </a:lnTo>
                    <a:lnTo>
                      <a:pt x="119" y="0"/>
                    </a:lnTo>
                    <a:lnTo>
                      <a:pt x="121" y="8"/>
                    </a:lnTo>
                    <a:lnTo>
                      <a:pt x="117" y="12"/>
                    </a:lnTo>
                    <a:lnTo>
                      <a:pt x="117" y="23"/>
                    </a:lnTo>
                    <a:lnTo>
                      <a:pt x="121" y="31"/>
                    </a:lnTo>
                    <a:lnTo>
                      <a:pt x="129" y="35"/>
                    </a:lnTo>
                    <a:lnTo>
                      <a:pt x="133" y="65"/>
                    </a:lnTo>
                    <a:lnTo>
                      <a:pt x="131" y="69"/>
                    </a:lnTo>
                    <a:lnTo>
                      <a:pt x="123" y="67"/>
                    </a:lnTo>
                    <a:lnTo>
                      <a:pt x="119" y="75"/>
                    </a:lnTo>
                    <a:lnTo>
                      <a:pt x="110" y="77"/>
                    </a:lnTo>
                    <a:lnTo>
                      <a:pt x="100" y="90"/>
                    </a:lnTo>
                    <a:lnTo>
                      <a:pt x="92" y="96"/>
                    </a:lnTo>
                    <a:lnTo>
                      <a:pt x="77" y="100"/>
                    </a:lnTo>
                    <a:lnTo>
                      <a:pt x="71" y="102"/>
                    </a:lnTo>
                    <a:lnTo>
                      <a:pt x="66" y="110"/>
                    </a:lnTo>
                    <a:lnTo>
                      <a:pt x="58" y="146"/>
                    </a:lnTo>
                    <a:lnTo>
                      <a:pt x="50" y="154"/>
                    </a:lnTo>
                    <a:lnTo>
                      <a:pt x="43" y="154"/>
                    </a:lnTo>
                    <a:lnTo>
                      <a:pt x="35" y="140"/>
                    </a:lnTo>
                    <a:lnTo>
                      <a:pt x="29" y="136"/>
                    </a:lnTo>
                    <a:lnTo>
                      <a:pt x="16" y="134"/>
                    </a:lnTo>
                    <a:lnTo>
                      <a:pt x="2"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3" name="Freeform 1987"/>
              <p:cNvSpPr>
                <a:spLocks/>
              </p:cNvSpPr>
              <p:nvPr/>
            </p:nvSpPr>
            <p:spPr bwMode="auto">
              <a:xfrm>
                <a:off x="16429" y="13029"/>
                <a:ext cx="148" cy="133"/>
              </a:xfrm>
              <a:custGeom>
                <a:avLst/>
                <a:gdLst>
                  <a:gd name="T0" fmla="*/ 101 w 148"/>
                  <a:gd name="T1" fmla="*/ 133 h 133"/>
                  <a:gd name="T2" fmla="*/ 73 w 148"/>
                  <a:gd name="T3" fmla="*/ 106 h 133"/>
                  <a:gd name="T4" fmla="*/ 0 w 148"/>
                  <a:gd name="T5" fmla="*/ 54 h 133"/>
                  <a:gd name="T6" fmla="*/ 11 w 148"/>
                  <a:gd name="T7" fmla="*/ 50 h 133"/>
                  <a:gd name="T8" fmla="*/ 15 w 148"/>
                  <a:gd name="T9" fmla="*/ 45 h 133"/>
                  <a:gd name="T10" fmla="*/ 15 w 148"/>
                  <a:gd name="T11" fmla="*/ 39 h 133"/>
                  <a:gd name="T12" fmla="*/ 5 w 148"/>
                  <a:gd name="T13" fmla="*/ 33 h 133"/>
                  <a:gd name="T14" fmla="*/ 7 w 148"/>
                  <a:gd name="T15" fmla="*/ 25 h 133"/>
                  <a:gd name="T16" fmla="*/ 11 w 148"/>
                  <a:gd name="T17" fmla="*/ 25 h 133"/>
                  <a:gd name="T18" fmla="*/ 25 w 148"/>
                  <a:gd name="T19" fmla="*/ 31 h 133"/>
                  <a:gd name="T20" fmla="*/ 27 w 148"/>
                  <a:gd name="T21" fmla="*/ 25 h 133"/>
                  <a:gd name="T22" fmla="*/ 40 w 148"/>
                  <a:gd name="T23" fmla="*/ 22 h 133"/>
                  <a:gd name="T24" fmla="*/ 42 w 148"/>
                  <a:gd name="T25" fmla="*/ 18 h 133"/>
                  <a:gd name="T26" fmla="*/ 40 w 148"/>
                  <a:gd name="T27" fmla="*/ 14 h 133"/>
                  <a:gd name="T28" fmla="*/ 27 w 148"/>
                  <a:gd name="T29" fmla="*/ 10 h 133"/>
                  <a:gd name="T30" fmla="*/ 27 w 148"/>
                  <a:gd name="T31" fmla="*/ 0 h 133"/>
                  <a:gd name="T32" fmla="*/ 32 w 148"/>
                  <a:gd name="T33" fmla="*/ 0 h 133"/>
                  <a:gd name="T34" fmla="*/ 40 w 148"/>
                  <a:gd name="T35" fmla="*/ 6 h 133"/>
                  <a:gd name="T36" fmla="*/ 52 w 148"/>
                  <a:gd name="T37" fmla="*/ 14 h 133"/>
                  <a:gd name="T38" fmla="*/ 57 w 148"/>
                  <a:gd name="T39" fmla="*/ 39 h 133"/>
                  <a:gd name="T40" fmla="*/ 61 w 148"/>
                  <a:gd name="T41" fmla="*/ 47 h 133"/>
                  <a:gd name="T42" fmla="*/ 69 w 148"/>
                  <a:gd name="T43" fmla="*/ 50 h 133"/>
                  <a:gd name="T44" fmla="*/ 86 w 148"/>
                  <a:gd name="T45" fmla="*/ 58 h 133"/>
                  <a:gd name="T46" fmla="*/ 109 w 148"/>
                  <a:gd name="T47" fmla="*/ 58 h 133"/>
                  <a:gd name="T48" fmla="*/ 126 w 148"/>
                  <a:gd name="T49" fmla="*/ 72 h 133"/>
                  <a:gd name="T50" fmla="*/ 130 w 148"/>
                  <a:gd name="T51" fmla="*/ 62 h 133"/>
                  <a:gd name="T52" fmla="*/ 136 w 148"/>
                  <a:gd name="T53" fmla="*/ 58 h 133"/>
                  <a:gd name="T54" fmla="*/ 148 w 148"/>
                  <a:gd name="T55" fmla="*/ 102 h 133"/>
                  <a:gd name="T56" fmla="*/ 142 w 148"/>
                  <a:gd name="T57" fmla="*/ 121 h 133"/>
                  <a:gd name="T58" fmla="*/ 101 w 148"/>
                  <a:gd name="T5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8" h="133">
                    <a:moveTo>
                      <a:pt x="101" y="133"/>
                    </a:moveTo>
                    <a:lnTo>
                      <a:pt x="73" y="106"/>
                    </a:lnTo>
                    <a:lnTo>
                      <a:pt x="0" y="54"/>
                    </a:lnTo>
                    <a:lnTo>
                      <a:pt x="11" y="50"/>
                    </a:lnTo>
                    <a:lnTo>
                      <a:pt x="15" y="45"/>
                    </a:lnTo>
                    <a:lnTo>
                      <a:pt x="15" y="39"/>
                    </a:lnTo>
                    <a:lnTo>
                      <a:pt x="5" y="33"/>
                    </a:lnTo>
                    <a:lnTo>
                      <a:pt x="7" y="25"/>
                    </a:lnTo>
                    <a:lnTo>
                      <a:pt x="11" y="25"/>
                    </a:lnTo>
                    <a:lnTo>
                      <a:pt x="25" y="31"/>
                    </a:lnTo>
                    <a:lnTo>
                      <a:pt x="27" y="25"/>
                    </a:lnTo>
                    <a:lnTo>
                      <a:pt x="40" y="22"/>
                    </a:lnTo>
                    <a:lnTo>
                      <a:pt x="42" y="18"/>
                    </a:lnTo>
                    <a:lnTo>
                      <a:pt x="40" y="14"/>
                    </a:lnTo>
                    <a:lnTo>
                      <a:pt x="27" y="10"/>
                    </a:lnTo>
                    <a:lnTo>
                      <a:pt x="27" y="0"/>
                    </a:lnTo>
                    <a:lnTo>
                      <a:pt x="32" y="0"/>
                    </a:lnTo>
                    <a:lnTo>
                      <a:pt x="40" y="6"/>
                    </a:lnTo>
                    <a:lnTo>
                      <a:pt x="52" y="14"/>
                    </a:lnTo>
                    <a:lnTo>
                      <a:pt x="57" y="39"/>
                    </a:lnTo>
                    <a:lnTo>
                      <a:pt x="61" y="47"/>
                    </a:lnTo>
                    <a:lnTo>
                      <a:pt x="69" y="50"/>
                    </a:lnTo>
                    <a:lnTo>
                      <a:pt x="86" y="58"/>
                    </a:lnTo>
                    <a:lnTo>
                      <a:pt x="109" y="58"/>
                    </a:lnTo>
                    <a:lnTo>
                      <a:pt x="126" y="72"/>
                    </a:lnTo>
                    <a:lnTo>
                      <a:pt x="130" y="62"/>
                    </a:lnTo>
                    <a:lnTo>
                      <a:pt x="136" y="58"/>
                    </a:lnTo>
                    <a:lnTo>
                      <a:pt x="148" y="102"/>
                    </a:lnTo>
                    <a:lnTo>
                      <a:pt x="142" y="121"/>
                    </a:lnTo>
                    <a:lnTo>
                      <a:pt x="101"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4" name="Freeform 1988"/>
              <p:cNvSpPr>
                <a:spLocks noEditPoints="1"/>
              </p:cNvSpPr>
              <p:nvPr/>
            </p:nvSpPr>
            <p:spPr bwMode="auto">
              <a:xfrm>
                <a:off x="16868" y="12995"/>
                <a:ext cx="10" cy="42"/>
              </a:xfrm>
              <a:custGeom>
                <a:avLst/>
                <a:gdLst>
                  <a:gd name="T0" fmla="*/ 10 w 10"/>
                  <a:gd name="T1" fmla="*/ 42 h 42"/>
                  <a:gd name="T2" fmla="*/ 10 w 10"/>
                  <a:gd name="T3" fmla="*/ 40 h 42"/>
                  <a:gd name="T4" fmla="*/ 10 w 10"/>
                  <a:gd name="T5" fmla="*/ 38 h 42"/>
                  <a:gd name="T6" fmla="*/ 10 w 10"/>
                  <a:gd name="T7" fmla="*/ 33 h 42"/>
                  <a:gd name="T8" fmla="*/ 10 w 10"/>
                  <a:gd name="T9" fmla="*/ 33 h 42"/>
                  <a:gd name="T10" fmla="*/ 10 w 10"/>
                  <a:gd name="T11" fmla="*/ 31 h 42"/>
                  <a:gd name="T12" fmla="*/ 10 w 10"/>
                  <a:gd name="T13" fmla="*/ 25 h 42"/>
                  <a:gd name="T14" fmla="*/ 8 w 10"/>
                  <a:gd name="T15" fmla="*/ 23 h 42"/>
                  <a:gd name="T16" fmla="*/ 2 w 10"/>
                  <a:gd name="T17" fmla="*/ 25 h 42"/>
                  <a:gd name="T18" fmla="*/ 2 w 10"/>
                  <a:gd name="T19" fmla="*/ 15 h 42"/>
                  <a:gd name="T20" fmla="*/ 0 w 10"/>
                  <a:gd name="T21" fmla="*/ 8 h 42"/>
                  <a:gd name="T22" fmla="*/ 10 w 10"/>
                  <a:gd name="T2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42">
                    <a:moveTo>
                      <a:pt x="10" y="42"/>
                    </a:moveTo>
                    <a:lnTo>
                      <a:pt x="10" y="40"/>
                    </a:lnTo>
                    <a:lnTo>
                      <a:pt x="10" y="38"/>
                    </a:lnTo>
                    <a:moveTo>
                      <a:pt x="10" y="33"/>
                    </a:moveTo>
                    <a:lnTo>
                      <a:pt x="10" y="33"/>
                    </a:lnTo>
                    <a:lnTo>
                      <a:pt x="10" y="31"/>
                    </a:lnTo>
                    <a:moveTo>
                      <a:pt x="10" y="25"/>
                    </a:moveTo>
                    <a:lnTo>
                      <a:pt x="8" y="23"/>
                    </a:lnTo>
                    <a:lnTo>
                      <a:pt x="2" y="25"/>
                    </a:lnTo>
                    <a:lnTo>
                      <a:pt x="2" y="15"/>
                    </a:lnTo>
                    <a:lnTo>
                      <a:pt x="0" y="8"/>
                    </a:lnTo>
                    <a:lnTo>
                      <a:pt x="1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5" name="Freeform 1989"/>
              <p:cNvSpPr>
                <a:spLocks/>
              </p:cNvSpPr>
              <p:nvPr/>
            </p:nvSpPr>
            <p:spPr bwMode="auto">
              <a:xfrm>
                <a:off x="16098" y="13066"/>
                <a:ext cx="75" cy="125"/>
              </a:xfrm>
              <a:custGeom>
                <a:avLst/>
                <a:gdLst>
                  <a:gd name="T0" fmla="*/ 6 w 75"/>
                  <a:gd name="T1" fmla="*/ 102 h 125"/>
                  <a:gd name="T2" fmla="*/ 0 w 75"/>
                  <a:gd name="T3" fmla="*/ 21 h 125"/>
                  <a:gd name="T4" fmla="*/ 2 w 75"/>
                  <a:gd name="T5" fmla="*/ 21 h 125"/>
                  <a:gd name="T6" fmla="*/ 0 w 75"/>
                  <a:gd name="T7" fmla="*/ 6 h 125"/>
                  <a:gd name="T8" fmla="*/ 60 w 75"/>
                  <a:gd name="T9" fmla="*/ 0 h 125"/>
                  <a:gd name="T10" fmla="*/ 66 w 75"/>
                  <a:gd name="T11" fmla="*/ 46 h 125"/>
                  <a:gd name="T12" fmla="*/ 70 w 75"/>
                  <a:gd name="T13" fmla="*/ 46 h 125"/>
                  <a:gd name="T14" fmla="*/ 75 w 75"/>
                  <a:gd name="T15" fmla="*/ 83 h 125"/>
                  <a:gd name="T16" fmla="*/ 62 w 75"/>
                  <a:gd name="T17" fmla="*/ 90 h 125"/>
                  <a:gd name="T18" fmla="*/ 33 w 75"/>
                  <a:gd name="T19" fmla="*/ 75 h 125"/>
                  <a:gd name="T20" fmla="*/ 27 w 75"/>
                  <a:gd name="T21" fmla="*/ 92 h 125"/>
                  <a:gd name="T22" fmla="*/ 37 w 75"/>
                  <a:gd name="T23" fmla="*/ 102 h 125"/>
                  <a:gd name="T24" fmla="*/ 39 w 75"/>
                  <a:gd name="T25" fmla="*/ 111 h 125"/>
                  <a:gd name="T26" fmla="*/ 35 w 75"/>
                  <a:gd name="T27" fmla="*/ 119 h 125"/>
                  <a:gd name="T28" fmla="*/ 24 w 75"/>
                  <a:gd name="T29" fmla="*/ 125 h 125"/>
                  <a:gd name="T30" fmla="*/ 16 w 75"/>
                  <a:gd name="T31" fmla="*/ 123 h 125"/>
                  <a:gd name="T32" fmla="*/ 14 w 75"/>
                  <a:gd name="T33" fmla="*/ 102 h 125"/>
                  <a:gd name="T34" fmla="*/ 6 w 75"/>
                  <a:gd name="T35" fmla="*/ 10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5">
                    <a:moveTo>
                      <a:pt x="6" y="102"/>
                    </a:moveTo>
                    <a:lnTo>
                      <a:pt x="0" y="21"/>
                    </a:lnTo>
                    <a:lnTo>
                      <a:pt x="2" y="21"/>
                    </a:lnTo>
                    <a:lnTo>
                      <a:pt x="0" y="6"/>
                    </a:lnTo>
                    <a:lnTo>
                      <a:pt x="60" y="0"/>
                    </a:lnTo>
                    <a:lnTo>
                      <a:pt x="66" y="46"/>
                    </a:lnTo>
                    <a:lnTo>
                      <a:pt x="70" y="46"/>
                    </a:lnTo>
                    <a:lnTo>
                      <a:pt x="75" y="83"/>
                    </a:lnTo>
                    <a:lnTo>
                      <a:pt x="62" y="90"/>
                    </a:lnTo>
                    <a:lnTo>
                      <a:pt x="33" y="75"/>
                    </a:lnTo>
                    <a:lnTo>
                      <a:pt x="27" y="92"/>
                    </a:lnTo>
                    <a:lnTo>
                      <a:pt x="37" y="102"/>
                    </a:lnTo>
                    <a:lnTo>
                      <a:pt x="39" y="111"/>
                    </a:lnTo>
                    <a:lnTo>
                      <a:pt x="35" y="119"/>
                    </a:lnTo>
                    <a:lnTo>
                      <a:pt x="24" y="125"/>
                    </a:lnTo>
                    <a:lnTo>
                      <a:pt x="16" y="123"/>
                    </a:lnTo>
                    <a:lnTo>
                      <a:pt x="14" y="102"/>
                    </a:lnTo>
                    <a:lnTo>
                      <a:pt x="6"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6" name="Freeform 1990"/>
              <p:cNvSpPr>
                <a:spLocks/>
              </p:cNvSpPr>
              <p:nvPr/>
            </p:nvSpPr>
            <p:spPr bwMode="auto">
              <a:xfrm>
                <a:off x="13364" y="13168"/>
                <a:ext cx="152" cy="29"/>
              </a:xfrm>
              <a:custGeom>
                <a:avLst/>
                <a:gdLst>
                  <a:gd name="T0" fmla="*/ 0 w 152"/>
                  <a:gd name="T1" fmla="*/ 29 h 29"/>
                  <a:gd name="T2" fmla="*/ 0 w 152"/>
                  <a:gd name="T3" fmla="*/ 0 h 29"/>
                  <a:gd name="T4" fmla="*/ 93 w 152"/>
                  <a:gd name="T5" fmla="*/ 0 h 29"/>
                  <a:gd name="T6" fmla="*/ 150 w 152"/>
                  <a:gd name="T7" fmla="*/ 4 h 29"/>
                  <a:gd name="T8" fmla="*/ 152 w 152"/>
                  <a:gd name="T9" fmla="*/ 29 h 29"/>
                </a:gdLst>
                <a:ahLst/>
                <a:cxnLst>
                  <a:cxn ang="0">
                    <a:pos x="T0" y="T1"/>
                  </a:cxn>
                  <a:cxn ang="0">
                    <a:pos x="T2" y="T3"/>
                  </a:cxn>
                  <a:cxn ang="0">
                    <a:pos x="T4" y="T5"/>
                  </a:cxn>
                  <a:cxn ang="0">
                    <a:pos x="T6" y="T7"/>
                  </a:cxn>
                  <a:cxn ang="0">
                    <a:pos x="T8" y="T9"/>
                  </a:cxn>
                </a:cxnLst>
                <a:rect l="0" t="0" r="r" b="b"/>
                <a:pathLst>
                  <a:path w="152" h="29">
                    <a:moveTo>
                      <a:pt x="0" y="29"/>
                    </a:moveTo>
                    <a:lnTo>
                      <a:pt x="0" y="0"/>
                    </a:lnTo>
                    <a:lnTo>
                      <a:pt x="93" y="0"/>
                    </a:lnTo>
                    <a:lnTo>
                      <a:pt x="150" y="4"/>
                    </a:lnTo>
                    <a:lnTo>
                      <a:pt x="152" y="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7" name="Freeform 1991"/>
              <p:cNvSpPr>
                <a:spLocks/>
              </p:cNvSpPr>
              <p:nvPr/>
            </p:nvSpPr>
            <p:spPr bwMode="auto">
              <a:xfrm>
                <a:off x="13153" y="13164"/>
                <a:ext cx="211" cy="33"/>
              </a:xfrm>
              <a:custGeom>
                <a:avLst/>
                <a:gdLst>
                  <a:gd name="T0" fmla="*/ 0 w 211"/>
                  <a:gd name="T1" fmla="*/ 33 h 33"/>
                  <a:gd name="T2" fmla="*/ 2 w 211"/>
                  <a:gd name="T3" fmla="*/ 0 h 33"/>
                  <a:gd name="T4" fmla="*/ 73 w 211"/>
                  <a:gd name="T5" fmla="*/ 2 h 33"/>
                  <a:gd name="T6" fmla="*/ 73 w 211"/>
                  <a:gd name="T7" fmla="*/ 6 h 33"/>
                  <a:gd name="T8" fmla="*/ 92 w 211"/>
                  <a:gd name="T9" fmla="*/ 6 h 33"/>
                  <a:gd name="T10" fmla="*/ 92 w 211"/>
                  <a:gd name="T11" fmla="*/ 2 h 33"/>
                  <a:gd name="T12" fmla="*/ 152 w 211"/>
                  <a:gd name="T13" fmla="*/ 2 h 33"/>
                  <a:gd name="T14" fmla="*/ 211 w 211"/>
                  <a:gd name="T15" fmla="*/ 4 h 33"/>
                  <a:gd name="T16" fmla="*/ 211 w 211"/>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33">
                    <a:moveTo>
                      <a:pt x="0" y="33"/>
                    </a:moveTo>
                    <a:lnTo>
                      <a:pt x="2" y="0"/>
                    </a:lnTo>
                    <a:lnTo>
                      <a:pt x="73" y="2"/>
                    </a:lnTo>
                    <a:lnTo>
                      <a:pt x="73" y="6"/>
                    </a:lnTo>
                    <a:lnTo>
                      <a:pt x="92" y="6"/>
                    </a:lnTo>
                    <a:lnTo>
                      <a:pt x="92" y="2"/>
                    </a:lnTo>
                    <a:lnTo>
                      <a:pt x="152" y="2"/>
                    </a:lnTo>
                    <a:lnTo>
                      <a:pt x="211" y="4"/>
                    </a:lnTo>
                    <a:lnTo>
                      <a:pt x="211" y="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8" name="Freeform 1992"/>
              <p:cNvSpPr>
                <a:spLocks/>
              </p:cNvSpPr>
              <p:nvPr/>
            </p:nvSpPr>
            <p:spPr bwMode="auto">
              <a:xfrm>
                <a:off x="13733" y="13172"/>
                <a:ext cx="109" cy="25"/>
              </a:xfrm>
              <a:custGeom>
                <a:avLst/>
                <a:gdLst>
                  <a:gd name="T0" fmla="*/ 0 w 109"/>
                  <a:gd name="T1" fmla="*/ 25 h 25"/>
                  <a:gd name="T2" fmla="*/ 0 w 109"/>
                  <a:gd name="T3" fmla="*/ 1 h 25"/>
                  <a:gd name="T4" fmla="*/ 109 w 109"/>
                  <a:gd name="T5" fmla="*/ 0 h 25"/>
                  <a:gd name="T6" fmla="*/ 109 w 109"/>
                  <a:gd name="T7" fmla="*/ 25 h 25"/>
                </a:gdLst>
                <a:ahLst/>
                <a:cxnLst>
                  <a:cxn ang="0">
                    <a:pos x="T0" y="T1"/>
                  </a:cxn>
                  <a:cxn ang="0">
                    <a:pos x="T2" y="T3"/>
                  </a:cxn>
                  <a:cxn ang="0">
                    <a:pos x="T4" y="T5"/>
                  </a:cxn>
                  <a:cxn ang="0">
                    <a:pos x="T6" y="T7"/>
                  </a:cxn>
                </a:cxnLst>
                <a:rect l="0" t="0" r="r" b="b"/>
                <a:pathLst>
                  <a:path w="109" h="25">
                    <a:moveTo>
                      <a:pt x="0" y="25"/>
                    </a:moveTo>
                    <a:lnTo>
                      <a:pt x="0" y="1"/>
                    </a:lnTo>
                    <a:lnTo>
                      <a:pt x="109" y="0"/>
                    </a:lnTo>
                    <a:lnTo>
                      <a:pt x="109" y="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9" name="Freeform 1993"/>
              <p:cNvSpPr>
                <a:spLocks/>
              </p:cNvSpPr>
              <p:nvPr/>
            </p:nvSpPr>
            <p:spPr bwMode="auto">
              <a:xfrm>
                <a:off x="14937" y="13147"/>
                <a:ext cx="117" cy="50"/>
              </a:xfrm>
              <a:custGeom>
                <a:avLst/>
                <a:gdLst>
                  <a:gd name="T0" fmla="*/ 0 w 117"/>
                  <a:gd name="T1" fmla="*/ 50 h 50"/>
                  <a:gd name="T2" fmla="*/ 0 w 117"/>
                  <a:gd name="T3" fmla="*/ 46 h 50"/>
                  <a:gd name="T4" fmla="*/ 8 w 117"/>
                  <a:gd name="T5" fmla="*/ 48 h 50"/>
                  <a:gd name="T6" fmla="*/ 9 w 117"/>
                  <a:gd name="T7" fmla="*/ 44 h 50"/>
                  <a:gd name="T8" fmla="*/ 15 w 117"/>
                  <a:gd name="T9" fmla="*/ 42 h 50"/>
                  <a:gd name="T10" fmla="*/ 88 w 117"/>
                  <a:gd name="T11" fmla="*/ 38 h 50"/>
                  <a:gd name="T12" fmla="*/ 86 w 117"/>
                  <a:gd name="T13" fmla="*/ 2 h 50"/>
                  <a:gd name="T14" fmla="*/ 113 w 117"/>
                  <a:gd name="T15" fmla="*/ 0 h 50"/>
                  <a:gd name="T16" fmla="*/ 115 w 117"/>
                  <a:gd name="T17" fmla="*/ 2 h 50"/>
                  <a:gd name="T18" fmla="*/ 117 w 117"/>
                  <a:gd name="T1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 h="50">
                    <a:moveTo>
                      <a:pt x="0" y="50"/>
                    </a:moveTo>
                    <a:lnTo>
                      <a:pt x="0" y="46"/>
                    </a:lnTo>
                    <a:lnTo>
                      <a:pt x="8" y="48"/>
                    </a:lnTo>
                    <a:lnTo>
                      <a:pt x="9" y="44"/>
                    </a:lnTo>
                    <a:lnTo>
                      <a:pt x="15" y="42"/>
                    </a:lnTo>
                    <a:lnTo>
                      <a:pt x="88" y="38"/>
                    </a:lnTo>
                    <a:lnTo>
                      <a:pt x="86" y="2"/>
                    </a:lnTo>
                    <a:lnTo>
                      <a:pt x="113" y="0"/>
                    </a:lnTo>
                    <a:lnTo>
                      <a:pt x="115" y="2"/>
                    </a:lnTo>
                    <a:lnTo>
                      <a:pt x="117" y="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0" name="Freeform 1994"/>
              <p:cNvSpPr>
                <a:spLocks/>
              </p:cNvSpPr>
              <p:nvPr/>
            </p:nvSpPr>
            <p:spPr bwMode="auto">
              <a:xfrm>
                <a:off x="16698" y="13016"/>
                <a:ext cx="111" cy="75"/>
              </a:xfrm>
              <a:custGeom>
                <a:avLst/>
                <a:gdLst>
                  <a:gd name="T0" fmla="*/ 111 w 111"/>
                  <a:gd name="T1" fmla="*/ 27 h 75"/>
                  <a:gd name="T2" fmla="*/ 109 w 111"/>
                  <a:gd name="T3" fmla="*/ 31 h 75"/>
                  <a:gd name="T4" fmla="*/ 103 w 111"/>
                  <a:gd name="T5" fmla="*/ 33 h 75"/>
                  <a:gd name="T6" fmla="*/ 105 w 111"/>
                  <a:gd name="T7" fmla="*/ 40 h 75"/>
                  <a:gd name="T8" fmla="*/ 103 w 111"/>
                  <a:gd name="T9" fmla="*/ 44 h 75"/>
                  <a:gd name="T10" fmla="*/ 94 w 111"/>
                  <a:gd name="T11" fmla="*/ 48 h 75"/>
                  <a:gd name="T12" fmla="*/ 96 w 111"/>
                  <a:gd name="T13" fmla="*/ 58 h 75"/>
                  <a:gd name="T14" fmla="*/ 38 w 111"/>
                  <a:gd name="T15" fmla="*/ 75 h 75"/>
                  <a:gd name="T16" fmla="*/ 13 w 111"/>
                  <a:gd name="T17" fmla="*/ 65 h 75"/>
                  <a:gd name="T18" fmla="*/ 7 w 111"/>
                  <a:gd name="T19" fmla="*/ 60 h 75"/>
                  <a:gd name="T20" fmla="*/ 0 w 111"/>
                  <a:gd name="T21" fmla="*/ 54 h 75"/>
                  <a:gd name="T22" fmla="*/ 7 w 111"/>
                  <a:gd name="T23" fmla="*/ 27 h 75"/>
                  <a:gd name="T24" fmla="*/ 17 w 111"/>
                  <a:gd name="T25" fmla="*/ 19 h 75"/>
                  <a:gd name="T26" fmla="*/ 17 w 111"/>
                  <a:gd name="T27" fmla="*/ 13 h 75"/>
                  <a:gd name="T28" fmla="*/ 17 w 111"/>
                  <a:gd name="T29" fmla="*/ 0 h 75"/>
                  <a:gd name="T30" fmla="*/ 76 w 111"/>
                  <a:gd name="T31" fmla="*/ 15 h 75"/>
                  <a:gd name="T32" fmla="*/ 111 w 111"/>
                  <a:gd name="T33"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1" h="75">
                    <a:moveTo>
                      <a:pt x="111" y="27"/>
                    </a:moveTo>
                    <a:lnTo>
                      <a:pt x="109" y="31"/>
                    </a:lnTo>
                    <a:lnTo>
                      <a:pt x="103" y="33"/>
                    </a:lnTo>
                    <a:lnTo>
                      <a:pt x="105" y="40"/>
                    </a:lnTo>
                    <a:lnTo>
                      <a:pt x="103" y="44"/>
                    </a:lnTo>
                    <a:lnTo>
                      <a:pt x="94" y="48"/>
                    </a:lnTo>
                    <a:lnTo>
                      <a:pt x="96" y="58"/>
                    </a:lnTo>
                    <a:lnTo>
                      <a:pt x="38" y="75"/>
                    </a:lnTo>
                    <a:lnTo>
                      <a:pt x="13" y="65"/>
                    </a:lnTo>
                    <a:lnTo>
                      <a:pt x="7" y="60"/>
                    </a:lnTo>
                    <a:lnTo>
                      <a:pt x="0" y="54"/>
                    </a:lnTo>
                    <a:lnTo>
                      <a:pt x="7" y="27"/>
                    </a:lnTo>
                    <a:lnTo>
                      <a:pt x="17" y="19"/>
                    </a:lnTo>
                    <a:lnTo>
                      <a:pt x="17" y="13"/>
                    </a:lnTo>
                    <a:lnTo>
                      <a:pt x="17" y="0"/>
                    </a:lnTo>
                    <a:lnTo>
                      <a:pt x="76" y="15"/>
                    </a:lnTo>
                    <a:lnTo>
                      <a:pt x="111" y="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1" name="Freeform 1995"/>
              <p:cNvSpPr>
                <a:spLocks/>
              </p:cNvSpPr>
              <p:nvPr/>
            </p:nvSpPr>
            <p:spPr bwMode="auto">
              <a:xfrm>
                <a:off x="10258" y="12934"/>
                <a:ext cx="359" cy="176"/>
              </a:xfrm>
              <a:custGeom>
                <a:avLst/>
                <a:gdLst>
                  <a:gd name="T0" fmla="*/ 317 w 359"/>
                  <a:gd name="T1" fmla="*/ 176 h 176"/>
                  <a:gd name="T2" fmla="*/ 309 w 359"/>
                  <a:gd name="T3" fmla="*/ 168 h 176"/>
                  <a:gd name="T4" fmla="*/ 303 w 359"/>
                  <a:gd name="T5" fmla="*/ 157 h 176"/>
                  <a:gd name="T6" fmla="*/ 278 w 359"/>
                  <a:gd name="T7" fmla="*/ 142 h 176"/>
                  <a:gd name="T8" fmla="*/ 261 w 359"/>
                  <a:gd name="T9" fmla="*/ 145 h 176"/>
                  <a:gd name="T10" fmla="*/ 251 w 359"/>
                  <a:gd name="T11" fmla="*/ 140 h 176"/>
                  <a:gd name="T12" fmla="*/ 232 w 359"/>
                  <a:gd name="T13" fmla="*/ 143 h 176"/>
                  <a:gd name="T14" fmla="*/ 226 w 359"/>
                  <a:gd name="T15" fmla="*/ 142 h 176"/>
                  <a:gd name="T16" fmla="*/ 221 w 359"/>
                  <a:gd name="T17" fmla="*/ 136 h 176"/>
                  <a:gd name="T18" fmla="*/ 219 w 359"/>
                  <a:gd name="T19" fmla="*/ 124 h 176"/>
                  <a:gd name="T20" fmla="*/ 213 w 359"/>
                  <a:gd name="T21" fmla="*/ 117 h 176"/>
                  <a:gd name="T22" fmla="*/ 63 w 359"/>
                  <a:gd name="T23" fmla="*/ 95 h 176"/>
                  <a:gd name="T24" fmla="*/ 59 w 359"/>
                  <a:gd name="T25" fmla="*/ 99 h 176"/>
                  <a:gd name="T26" fmla="*/ 0 w 359"/>
                  <a:gd name="T27" fmla="*/ 92 h 176"/>
                  <a:gd name="T28" fmla="*/ 13 w 359"/>
                  <a:gd name="T29" fmla="*/ 0 h 176"/>
                  <a:gd name="T30" fmla="*/ 307 w 359"/>
                  <a:gd name="T31" fmla="*/ 38 h 176"/>
                  <a:gd name="T32" fmla="*/ 309 w 359"/>
                  <a:gd name="T33" fmla="*/ 42 h 176"/>
                  <a:gd name="T34" fmla="*/ 309 w 359"/>
                  <a:gd name="T35" fmla="*/ 51 h 176"/>
                  <a:gd name="T36" fmla="*/ 322 w 359"/>
                  <a:gd name="T37" fmla="*/ 55 h 176"/>
                  <a:gd name="T38" fmla="*/ 319 w 359"/>
                  <a:gd name="T39" fmla="*/ 80 h 176"/>
                  <a:gd name="T40" fmla="*/ 319 w 359"/>
                  <a:gd name="T41" fmla="*/ 86 h 176"/>
                  <a:gd name="T42" fmla="*/ 343 w 359"/>
                  <a:gd name="T43" fmla="*/ 101 h 176"/>
                  <a:gd name="T44" fmla="*/ 355 w 359"/>
                  <a:gd name="T45" fmla="*/ 115 h 176"/>
                  <a:gd name="T46" fmla="*/ 359 w 359"/>
                  <a:gd name="T47" fmla="*/ 124 h 176"/>
                  <a:gd name="T48" fmla="*/ 357 w 359"/>
                  <a:gd name="T49" fmla="*/ 132 h 176"/>
                  <a:gd name="T50" fmla="*/ 343 w 359"/>
                  <a:gd name="T51" fmla="*/ 145 h 176"/>
                  <a:gd name="T52" fmla="*/ 345 w 359"/>
                  <a:gd name="T53" fmla="*/ 151 h 176"/>
                  <a:gd name="T54" fmla="*/ 342 w 359"/>
                  <a:gd name="T55" fmla="*/ 157 h 176"/>
                  <a:gd name="T56" fmla="*/ 330 w 359"/>
                  <a:gd name="T57" fmla="*/ 165 h 176"/>
                  <a:gd name="T58" fmla="*/ 326 w 359"/>
                  <a:gd name="T59" fmla="*/ 174 h 176"/>
                  <a:gd name="T60" fmla="*/ 317 w 359"/>
                  <a:gd name="T6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9" h="176">
                    <a:moveTo>
                      <a:pt x="317" y="176"/>
                    </a:moveTo>
                    <a:lnTo>
                      <a:pt x="309" y="168"/>
                    </a:lnTo>
                    <a:lnTo>
                      <a:pt x="303" y="157"/>
                    </a:lnTo>
                    <a:lnTo>
                      <a:pt x="278" y="142"/>
                    </a:lnTo>
                    <a:lnTo>
                      <a:pt x="261" y="145"/>
                    </a:lnTo>
                    <a:lnTo>
                      <a:pt x="251" y="140"/>
                    </a:lnTo>
                    <a:lnTo>
                      <a:pt x="232" y="143"/>
                    </a:lnTo>
                    <a:lnTo>
                      <a:pt x="226" y="142"/>
                    </a:lnTo>
                    <a:lnTo>
                      <a:pt x="221" y="136"/>
                    </a:lnTo>
                    <a:lnTo>
                      <a:pt x="219" y="124"/>
                    </a:lnTo>
                    <a:lnTo>
                      <a:pt x="213" y="117"/>
                    </a:lnTo>
                    <a:lnTo>
                      <a:pt x="63" y="95"/>
                    </a:lnTo>
                    <a:lnTo>
                      <a:pt x="59" y="99"/>
                    </a:lnTo>
                    <a:lnTo>
                      <a:pt x="0" y="92"/>
                    </a:lnTo>
                    <a:lnTo>
                      <a:pt x="13" y="0"/>
                    </a:lnTo>
                    <a:lnTo>
                      <a:pt x="307" y="38"/>
                    </a:lnTo>
                    <a:lnTo>
                      <a:pt x="309" y="42"/>
                    </a:lnTo>
                    <a:lnTo>
                      <a:pt x="309" y="51"/>
                    </a:lnTo>
                    <a:lnTo>
                      <a:pt x="322" y="55"/>
                    </a:lnTo>
                    <a:lnTo>
                      <a:pt x="319" y="80"/>
                    </a:lnTo>
                    <a:lnTo>
                      <a:pt x="319" y="86"/>
                    </a:lnTo>
                    <a:lnTo>
                      <a:pt x="343" y="101"/>
                    </a:lnTo>
                    <a:lnTo>
                      <a:pt x="355" y="115"/>
                    </a:lnTo>
                    <a:lnTo>
                      <a:pt x="359" y="124"/>
                    </a:lnTo>
                    <a:lnTo>
                      <a:pt x="357" y="132"/>
                    </a:lnTo>
                    <a:lnTo>
                      <a:pt x="343" y="145"/>
                    </a:lnTo>
                    <a:lnTo>
                      <a:pt x="345" y="151"/>
                    </a:lnTo>
                    <a:lnTo>
                      <a:pt x="342" y="157"/>
                    </a:lnTo>
                    <a:lnTo>
                      <a:pt x="330" y="165"/>
                    </a:lnTo>
                    <a:lnTo>
                      <a:pt x="326" y="174"/>
                    </a:lnTo>
                    <a:lnTo>
                      <a:pt x="317"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2" name="Freeform 1996"/>
              <p:cNvSpPr>
                <a:spLocks/>
              </p:cNvSpPr>
              <p:nvPr/>
            </p:nvSpPr>
            <p:spPr bwMode="auto">
              <a:xfrm>
                <a:off x="9983" y="12893"/>
                <a:ext cx="46" cy="54"/>
              </a:xfrm>
              <a:custGeom>
                <a:avLst/>
                <a:gdLst>
                  <a:gd name="T0" fmla="*/ 0 w 46"/>
                  <a:gd name="T1" fmla="*/ 0 h 54"/>
                  <a:gd name="T2" fmla="*/ 4 w 46"/>
                  <a:gd name="T3" fmla="*/ 0 h 54"/>
                  <a:gd name="T4" fmla="*/ 46 w 46"/>
                  <a:gd name="T5" fmla="*/ 10 h 54"/>
                  <a:gd name="T6" fmla="*/ 33 w 46"/>
                  <a:gd name="T7" fmla="*/ 21 h 54"/>
                  <a:gd name="T8" fmla="*/ 27 w 46"/>
                  <a:gd name="T9" fmla="*/ 23 h 54"/>
                  <a:gd name="T10" fmla="*/ 23 w 46"/>
                  <a:gd name="T11" fmla="*/ 21 h 54"/>
                  <a:gd name="T12" fmla="*/ 14 w 46"/>
                  <a:gd name="T13" fmla="*/ 27 h 54"/>
                  <a:gd name="T14" fmla="*/ 10 w 46"/>
                  <a:gd name="T15" fmla="*/ 39 h 54"/>
                  <a:gd name="T16" fmla="*/ 4 w 46"/>
                  <a:gd name="T17" fmla="*/ 42 h 54"/>
                  <a:gd name="T18" fmla="*/ 0 w 46"/>
                  <a:gd name="T1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0" y="0"/>
                    </a:moveTo>
                    <a:lnTo>
                      <a:pt x="4" y="0"/>
                    </a:lnTo>
                    <a:lnTo>
                      <a:pt x="46" y="10"/>
                    </a:lnTo>
                    <a:lnTo>
                      <a:pt x="33" y="21"/>
                    </a:lnTo>
                    <a:lnTo>
                      <a:pt x="27" y="23"/>
                    </a:lnTo>
                    <a:lnTo>
                      <a:pt x="23" y="21"/>
                    </a:lnTo>
                    <a:lnTo>
                      <a:pt x="14" y="27"/>
                    </a:lnTo>
                    <a:lnTo>
                      <a:pt x="10" y="39"/>
                    </a:lnTo>
                    <a:lnTo>
                      <a:pt x="4" y="42"/>
                    </a:lnTo>
                    <a:lnTo>
                      <a:pt x="0" y="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3" name="Freeform 1997"/>
              <p:cNvSpPr>
                <a:spLocks/>
              </p:cNvSpPr>
              <p:nvPr/>
            </p:nvSpPr>
            <p:spPr bwMode="auto">
              <a:xfrm>
                <a:off x="10659" y="12987"/>
                <a:ext cx="167" cy="210"/>
              </a:xfrm>
              <a:custGeom>
                <a:avLst/>
                <a:gdLst>
                  <a:gd name="T0" fmla="*/ 12 w 167"/>
                  <a:gd name="T1" fmla="*/ 210 h 210"/>
                  <a:gd name="T2" fmla="*/ 15 w 167"/>
                  <a:gd name="T3" fmla="*/ 185 h 210"/>
                  <a:gd name="T4" fmla="*/ 21 w 167"/>
                  <a:gd name="T5" fmla="*/ 142 h 210"/>
                  <a:gd name="T6" fmla="*/ 27 w 167"/>
                  <a:gd name="T7" fmla="*/ 133 h 210"/>
                  <a:gd name="T8" fmla="*/ 25 w 167"/>
                  <a:gd name="T9" fmla="*/ 123 h 210"/>
                  <a:gd name="T10" fmla="*/ 14 w 167"/>
                  <a:gd name="T11" fmla="*/ 114 h 210"/>
                  <a:gd name="T12" fmla="*/ 12 w 167"/>
                  <a:gd name="T13" fmla="*/ 108 h 210"/>
                  <a:gd name="T14" fmla="*/ 14 w 167"/>
                  <a:gd name="T15" fmla="*/ 73 h 210"/>
                  <a:gd name="T16" fmla="*/ 6 w 167"/>
                  <a:gd name="T17" fmla="*/ 66 h 210"/>
                  <a:gd name="T18" fmla="*/ 0 w 167"/>
                  <a:gd name="T19" fmla="*/ 62 h 210"/>
                  <a:gd name="T20" fmla="*/ 2 w 167"/>
                  <a:gd name="T21" fmla="*/ 50 h 210"/>
                  <a:gd name="T22" fmla="*/ 12 w 167"/>
                  <a:gd name="T23" fmla="*/ 52 h 210"/>
                  <a:gd name="T24" fmla="*/ 25 w 167"/>
                  <a:gd name="T25" fmla="*/ 33 h 210"/>
                  <a:gd name="T26" fmla="*/ 14 w 167"/>
                  <a:gd name="T27" fmla="*/ 19 h 210"/>
                  <a:gd name="T28" fmla="*/ 10 w 167"/>
                  <a:gd name="T29" fmla="*/ 6 h 210"/>
                  <a:gd name="T30" fmla="*/ 14 w 167"/>
                  <a:gd name="T31" fmla="*/ 0 h 210"/>
                  <a:gd name="T32" fmla="*/ 167 w 167"/>
                  <a:gd name="T33" fmla="*/ 18 h 210"/>
                  <a:gd name="T34" fmla="*/ 159 w 167"/>
                  <a:gd name="T35" fmla="*/ 85 h 210"/>
                  <a:gd name="T36" fmla="*/ 158 w 167"/>
                  <a:gd name="T37" fmla="*/ 89 h 210"/>
                  <a:gd name="T38" fmla="*/ 134 w 167"/>
                  <a:gd name="T39" fmla="*/ 85 h 210"/>
                  <a:gd name="T40" fmla="*/ 117 w 167"/>
                  <a:gd name="T41" fmla="*/ 90 h 210"/>
                  <a:gd name="T42" fmla="*/ 102 w 167"/>
                  <a:gd name="T43"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7" h="210">
                    <a:moveTo>
                      <a:pt x="12" y="210"/>
                    </a:moveTo>
                    <a:lnTo>
                      <a:pt x="15" y="185"/>
                    </a:lnTo>
                    <a:lnTo>
                      <a:pt x="21" y="142"/>
                    </a:lnTo>
                    <a:lnTo>
                      <a:pt x="27" y="133"/>
                    </a:lnTo>
                    <a:lnTo>
                      <a:pt x="25" y="123"/>
                    </a:lnTo>
                    <a:lnTo>
                      <a:pt x="14" y="114"/>
                    </a:lnTo>
                    <a:lnTo>
                      <a:pt x="12" y="108"/>
                    </a:lnTo>
                    <a:lnTo>
                      <a:pt x="14" y="73"/>
                    </a:lnTo>
                    <a:lnTo>
                      <a:pt x="6" y="66"/>
                    </a:lnTo>
                    <a:lnTo>
                      <a:pt x="0" y="62"/>
                    </a:lnTo>
                    <a:lnTo>
                      <a:pt x="2" y="50"/>
                    </a:lnTo>
                    <a:lnTo>
                      <a:pt x="12" y="52"/>
                    </a:lnTo>
                    <a:lnTo>
                      <a:pt x="25" y="33"/>
                    </a:lnTo>
                    <a:lnTo>
                      <a:pt x="14" y="19"/>
                    </a:lnTo>
                    <a:lnTo>
                      <a:pt x="10" y="6"/>
                    </a:lnTo>
                    <a:lnTo>
                      <a:pt x="14" y="0"/>
                    </a:lnTo>
                    <a:lnTo>
                      <a:pt x="167" y="18"/>
                    </a:lnTo>
                    <a:lnTo>
                      <a:pt x="159" y="85"/>
                    </a:lnTo>
                    <a:lnTo>
                      <a:pt x="158" y="89"/>
                    </a:lnTo>
                    <a:lnTo>
                      <a:pt x="134" y="85"/>
                    </a:lnTo>
                    <a:lnTo>
                      <a:pt x="117" y="90"/>
                    </a:lnTo>
                    <a:lnTo>
                      <a:pt x="102" y="2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4" name="Freeform 1998"/>
              <p:cNvSpPr>
                <a:spLocks noEditPoints="1"/>
              </p:cNvSpPr>
              <p:nvPr/>
            </p:nvSpPr>
            <p:spPr bwMode="auto">
              <a:xfrm>
                <a:off x="15701" y="13110"/>
                <a:ext cx="131" cy="87"/>
              </a:xfrm>
              <a:custGeom>
                <a:avLst/>
                <a:gdLst>
                  <a:gd name="T0" fmla="*/ 129 w 131"/>
                  <a:gd name="T1" fmla="*/ 77 h 87"/>
                  <a:gd name="T2" fmla="*/ 131 w 131"/>
                  <a:gd name="T3" fmla="*/ 87 h 87"/>
                  <a:gd name="T4" fmla="*/ 8 w 131"/>
                  <a:gd name="T5" fmla="*/ 87 h 87"/>
                  <a:gd name="T6" fmla="*/ 6 w 131"/>
                  <a:gd name="T7" fmla="*/ 71 h 87"/>
                  <a:gd name="T8" fmla="*/ 0 w 131"/>
                  <a:gd name="T9" fmla="*/ 73 h 87"/>
                  <a:gd name="T10" fmla="*/ 8 w 131"/>
                  <a:gd name="T11" fmla="*/ 58 h 87"/>
                  <a:gd name="T12" fmla="*/ 8 w 131"/>
                  <a:gd name="T13" fmla="*/ 37 h 87"/>
                  <a:gd name="T14" fmla="*/ 12 w 131"/>
                  <a:gd name="T15" fmla="*/ 21 h 87"/>
                  <a:gd name="T16" fmla="*/ 6 w 131"/>
                  <a:gd name="T17" fmla="*/ 15 h 87"/>
                  <a:gd name="T18" fmla="*/ 8 w 131"/>
                  <a:gd name="T19" fmla="*/ 8 h 87"/>
                  <a:gd name="T20" fmla="*/ 123 w 131"/>
                  <a:gd name="T21" fmla="*/ 0 h 87"/>
                  <a:gd name="T22" fmla="*/ 129 w 131"/>
                  <a:gd name="T23" fmla="*/ 7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1" h="87">
                    <a:moveTo>
                      <a:pt x="129" y="77"/>
                    </a:moveTo>
                    <a:lnTo>
                      <a:pt x="131" y="87"/>
                    </a:lnTo>
                    <a:moveTo>
                      <a:pt x="8" y="87"/>
                    </a:moveTo>
                    <a:lnTo>
                      <a:pt x="6" y="71"/>
                    </a:lnTo>
                    <a:lnTo>
                      <a:pt x="0" y="73"/>
                    </a:lnTo>
                    <a:lnTo>
                      <a:pt x="8" y="58"/>
                    </a:lnTo>
                    <a:lnTo>
                      <a:pt x="8" y="37"/>
                    </a:lnTo>
                    <a:lnTo>
                      <a:pt x="12" y="21"/>
                    </a:lnTo>
                    <a:lnTo>
                      <a:pt x="6" y="15"/>
                    </a:lnTo>
                    <a:lnTo>
                      <a:pt x="8" y="8"/>
                    </a:lnTo>
                    <a:lnTo>
                      <a:pt x="123" y="0"/>
                    </a:lnTo>
                    <a:lnTo>
                      <a:pt x="129"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5" name="Freeform 1999"/>
              <p:cNvSpPr>
                <a:spLocks noEditPoints="1"/>
              </p:cNvSpPr>
              <p:nvPr/>
            </p:nvSpPr>
            <p:spPr bwMode="auto">
              <a:xfrm>
                <a:off x="16792" y="13010"/>
                <a:ext cx="86" cy="96"/>
              </a:xfrm>
              <a:custGeom>
                <a:avLst/>
                <a:gdLst>
                  <a:gd name="T0" fmla="*/ 11 w 86"/>
                  <a:gd name="T1" fmla="*/ 92 h 96"/>
                  <a:gd name="T2" fmla="*/ 2 w 86"/>
                  <a:gd name="T3" fmla="*/ 64 h 96"/>
                  <a:gd name="T4" fmla="*/ 0 w 86"/>
                  <a:gd name="T5" fmla="*/ 54 h 96"/>
                  <a:gd name="T6" fmla="*/ 9 w 86"/>
                  <a:gd name="T7" fmla="*/ 50 h 96"/>
                  <a:gd name="T8" fmla="*/ 11 w 86"/>
                  <a:gd name="T9" fmla="*/ 46 h 96"/>
                  <a:gd name="T10" fmla="*/ 9 w 86"/>
                  <a:gd name="T11" fmla="*/ 39 h 96"/>
                  <a:gd name="T12" fmla="*/ 15 w 86"/>
                  <a:gd name="T13" fmla="*/ 37 h 96"/>
                  <a:gd name="T14" fmla="*/ 17 w 86"/>
                  <a:gd name="T15" fmla="*/ 33 h 96"/>
                  <a:gd name="T16" fmla="*/ 26 w 86"/>
                  <a:gd name="T17" fmla="*/ 21 h 96"/>
                  <a:gd name="T18" fmla="*/ 30 w 86"/>
                  <a:gd name="T19" fmla="*/ 4 h 96"/>
                  <a:gd name="T20" fmla="*/ 38 w 86"/>
                  <a:gd name="T21" fmla="*/ 4 h 96"/>
                  <a:gd name="T22" fmla="*/ 69 w 86"/>
                  <a:gd name="T23" fmla="*/ 10 h 96"/>
                  <a:gd name="T24" fmla="*/ 78 w 86"/>
                  <a:gd name="T25" fmla="*/ 0 h 96"/>
                  <a:gd name="T26" fmla="*/ 78 w 86"/>
                  <a:gd name="T27" fmla="*/ 10 h 96"/>
                  <a:gd name="T28" fmla="*/ 84 w 86"/>
                  <a:gd name="T29" fmla="*/ 8 h 96"/>
                  <a:gd name="T30" fmla="*/ 86 w 86"/>
                  <a:gd name="T31" fmla="*/ 10 h 96"/>
                  <a:gd name="T32" fmla="*/ 86 w 86"/>
                  <a:gd name="T33" fmla="*/ 16 h 96"/>
                  <a:gd name="T34" fmla="*/ 86 w 86"/>
                  <a:gd name="T35" fmla="*/ 18 h 96"/>
                  <a:gd name="T36" fmla="*/ 86 w 86"/>
                  <a:gd name="T37" fmla="*/ 18 h 96"/>
                  <a:gd name="T38" fmla="*/ 86 w 86"/>
                  <a:gd name="T39" fmla="*/ 23 h 96"/>
                  <a:gd name="T40" fmla="*/ 86 w 86"/>
                  <a:gd name="T41" fmla="*/ 25 h 96"/>
                  <a:gd name="T42" fmla="*/ 86 w 86"/>
                  <a:gd name="T43" fmla="*/ 27 h 96"/>
                  <a:gd name="T44" fmla="*/ 86 w 86"/>
                  <a:gd name="T45" fmla="*/ 62 h 96"/>
                  <a:gd name="T46" fmla="*/ 82 w 86"/>
                  <a:gd name="T47" fmla="*/ 64 h 96"/>
                  <a:gd name="T48" fmla="*/ 74 w 86"/>
                  <a:gd name="T49" fmla="*/ 66 h 96"/>
                  <a:gd name="T50" fmla="*/ 69 w 86"/>
                  <a:gd name="T51" fmla="*/ 62 h 96"/>
                  <a:gd name="T52" fmla="*/ 57 w 86"/>
                  <a:gd name="T53" fmla="*/ 66 h 96"/>
                  <a:gd name="T54" fmla="*/ 46 w 86"/>
                  <a:gd name="T55" fmla="*/ 89 h 96"/>
                  <a:gd name="T56" fmla="*/ 36 w 86"/>
                  <a:gd name="T57" fmla="*/ 87 h 96"/>
                  <a:gd name="T58" fmla="*/ 25 w 86"/>
                  <a:gd name="T59" fmla="*/ 91 h 96"/>
                  <a:gd name="T60" fmla="*/ 21 w 86"/>
                  <a:gd name="T61" fmla="*/ 96 h 96"/>
                  <a:gd name="T62" fmla="*/ 19 w 86"/>
                  <a:gd name="T63" fmla="*/ 94 h 96"/>
                  <a:gd name="T64" fmla="*/ 21 w 86"/>
                  <a:gd name="T65" fmla="*/ 85 h 96"/>
                  <a:gd name="T66" fmla="*/ 21 w 86"/>
                  <a:gd name="T67" fmla="*/ 83 h 96"/>
                  <a:gd name="T68" fmla="*/ 11 w 86"/>
                  <a:gd name="T69"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96">
                    <a:moveTo>
                      <a:pt x="11" y="92"/>
                    </a:moveTo>
                    <a:lnTo>
                      <a:pt x="2" y="64"/>
                    </a:lnTo>
                    <a:lnTo>
                      <a:pt x="0" y="54"/>
                    </a:lnTo>
                    <a:lnTo>
                      <a:pt x="9" y="50"/>
                    </a:lnTo>
                    <a:lnTo>
                      <a:pt x="11" y="46"/>
                    </a:lnTo>
                    <a:lnTo>
                      <a:pt x="9" y="39"/>
                    </a:lnTo>
                    <a:lnTo>
                      <a:pt x="15" y="37"/>
                    </a:lnTo>
                    <a:lnTo>
                      <a:pt x="17" y="33"/>
                    </a:lnTo>
                    <a:lnTo>
                      <a:pt x="26" y="21"/>
                    </a:lnTo>
                    <a:lnTo>
                      <a:pt x="30" y="4"/>
                    </a:lnTo>
                    <a:lnTo>
                      <a:pt x="38" y="4"/>
                    </a:lnTo>
                    <a:lnTo>
                      <a:pt x="69" y="10"/>
                    </a:lnTo>
                    <a:lnTo>
                      <a:pt x="78" y="0"/>
                    </a:lnTo>
                    <a:lnTo>
                      <a:pt x="78" y="10"/>
                    </a:lnTo>
                    <a:lnTo>
                      <a:pt x="84" y="8"/>
                    </a:lnTo>
                    <a:lnTo>
                      <a:pt x="86" y="10"/>
                    </a:lnTo>
                    <a:moveTo>
                      <a:pt x="86" y="16"/>
                    </a:moveTo>
                    <a:lnTo>
                      <a:pt x="86" y="18"/>
                    </a:lnTo>
                    <a:lnTo>
                      <a:pt x="86" y="18"/>
                    </a:lnTo>
                    <a:moveTo>
                      <a:pt x="86" y="23"/>
                    </a:moveTo>
                    <a:lnTo>
                      <a:pt x="86" y="25"/>
                    </a:lnTo>
                    <a:lnTo>
                      <a:pt x="86" y="27"/>
                    </a:lnTo>
                    <a:moveTo>
                      <a:pt x="86" y="62"/>
                    </a:moveTo>
                    <a:lnTo>
                      <a:pt x="82" y="64"/>
                    </a:lnTo>
                    <a:lnTo>
                      <a:pt x="74" y="66"/>
                    </a:lnTo>
                    <a:lnTo>
                      <a:pt x="69" y="62"/>
                    </a:lnTo>
                    <a:lnTo>
                      <a:pt x="57" y="66"/>
                    </a:lnTo>
                    <a:lnTo>
                      <a:pt x="46" y="89"/>
                    </a:lnTo>
                    <a:lnTo>
                      <a:pt x="36" y="87"/>
                    </a:lnTo>
                    <a:lnTo>
                      <a:pt x="25" y="91"/>
                    </a:lnTo>
                    <a:lnTo>
                      <a:pt x="21" y="96"/>
                    </a:lnTo>
                    <a:lnTo>
                      <a:pt x="19" y="94"/>
                    </a:lnTo>
                    <a:lnTo>
                      <a:pt x="21" y="85"/>
                    </a:lnTo>
                    <a:lnTo>
                      <a:pt x="21" y="83"/>
                    </a:lnTo>
                    <a:lnTo>
                      <a:pt x="11"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6" name="Freeform 2000"/>
              <p:cNvSpPr>
                <a:spLocks/>
              </p:cNvSpPr>
              <p:nvPr/>
            </p:nvSpPr>
            <p:spPr bwMode="auto">
              <a:xfrm>
                <a:off x="15359" y="13141"/>
                <a:ext cx="127" cy="56"/>
              </a:xfrm>
              <a:custGeom>
                <a:avLst/>
                <a:gdLst>
                  <a:gd name="T0" fmla="*/ 19 w 127"/>
                  <a:gd name="T1" fmla="*/ 56 h 56"/>
                  <a:gd name="T2" fmla="*/ 27 w 127"/>
                  <a:gd name="T3" fmla="*/ 50 h 56"/>
                  <a:gd name="T4" fmla="*/ 0 w 127"/>
                  <a:gd name="T5" fmla="*/ 29 h 56"/>
                  <a:gd name="T6" fmla="*/ 23 w 127"/>
                  <a:gd name="T7" fmla="*/ 9 h 56"/>
                  <a:gd name="T8" fmla="*/ 33 w 127"/>
                  <a:gd name="T9" fmla="*/ 11 h 56"/>
                  <a:gd name="T10" fmla="*/ 43 w 127"/>
                  <a:gd name="T11" fmla="*/ 0 h 56"/>
                  <a:gd name="T12" fmla="*/ 56 w 127"/>
                  <a:gd name="T13" fmla="*/ 11 h 56"/>
                  <a:gd name="T14" fmla="*/ 77 w 127"/>
                  <a:gd name="T15" fmla="*/ 21 h 56"/>
                  <a:gd name="T16" fmla="*/ 83 w 127"/>
                  <a:gd name="T17" fmla="*/ 29 h 56"/>
                  <a:gd name="T18" fmla="*/ 104 w 127"/>
                  <a:gd name="T19" fmla="*/ 42 h 56"/>
                  <a:gd name="T20" fmla="*/ 114 w 127"/>
                  <a:gd name="T21" fmla="*/ 50 h 56"/>
                  <a:gd name="T22" fmla="*/ 127 w 127"/>
                  <a:gd name="T23" fmla="*/ 50 h 56"/>
                  <a:gd name="T24" fmla="*/ 127 w 127"/>
                  <a:gd name="T25"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56">
                    <a:moveTo>
                      <a:pt x="19" y="56"/>
                    </a:moveTo>
                    <a:lnTo>
                      <a:pt x="27" y="50"/>
                    </a:lnTo>
                    <a:lnTo>
                      <a:pt x="0" y="29"/>
                    </a:lnTo>
                    <a:lnTo>
                      <a:pt x="23" y="9"/>
                    </a:lnTo>
                    <a:lnTo>
                      <a:pt x="33" y="11"/>
                    </a:lnTo>
                    <a:lnTo>
                      <a:pt x="43" y="0"/>
                    </a:lnTo>
                    <a:lnTo>
                      <a:pt x="56" y="11"/>
                    </a:lnTo>
                    <a:lnTo>
                      <a:pt x="77" y="21"/>
                    </a:lnTo>
                    <a:lnTo>
                      <a:pt x="83" y="29"/>
                    </a:lnTo>
                    <a:lnTo>
                      <a:pt x="104" y="42"/>
                    </a:lnTo>
                    <a:lnTo>
                      <a:pt x="114" y="50"/>
                    </a:lnTo>
                    <a:lnTo>
                      <a:pt x="127" y="50"/>
                    </a:lnTo>
                    <a:lnTo>
                      <a:pt x="127" y="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7" name="Freeform 2001"/>
              <p:cNvSpPr>
                <a:spLocks/>
              </p:cNvSpPr>
              <p:nvPr/>
            </p:nvSpPr>
            <p:spPr bwMode="auto">
              <a:xfrm>
                <a:off x="16584" y="13029"/>
                <a:ext cx="131" cy="116"/>
              </a:xfrm>
              <a:custGeom>
                <a:avLst/>
                <a:gdLst>
                  <a:gd name="T0" fmla="*/ 60 w 131"/>
                  <a:gd name="T1" fmla="*/ 116 h 116"/>
                  <a:gd name="T2" fmla="*/ 54 w 131"/>
                  <a:gd name="T3" fmla="*/ 110 h 116"/>
                  <a:gd name="T4" fmla="*/ 35 w 131"/>
                  <a:gd name="T5" fmla="*/ 100 h 116"/>
                  <a:gd name="T6" fmla="*/ 29 w 131"/>
                  <a:gd name="T7" fmla="*/ 95 h 116"/>
                  <a:gd name="T8" fmla="*/ 31 w 131"/>
                  <a:gd name="T9" fmla="*/ 93 h 116"/>
                  <a:gd name="T10" fmla="*/ 35 w 131"/>
                  <a:gd name="T11" fmla="*/ 91 h 116"/>
                  <a:gd name="T12" fmla="*/ 33 w 131"/>
                  <a:gd name="T13" fmla="*/ 85 h 116"/>
                  <a:gd name="T14" fmla="*/ 21 w 131"/>
                  <a:gd name="T15" fmla="*/ 75 h 116"/>
                  <a:gd name="T16" fmla="*/ 12 w 131"/>
                  <a:gd name="T17" fmla="*/ 77 h 116"/>
                  <a:gd name="T18" fmla="*/ 10 w 131"/>
                  <a:gd name="T19" fmla="*/ 73 h 116"/>
                  <a:gd name="T20" fmla="*/ 10 w 131"/>
                  <a:gd name="T21" fmla="*/ 64 h 116"/>
                  <a:gd name="T22" fmla="*/ 0 w 131"/>
                  <a:gd name="T23" fmla="*/ 58 h 116"/>
                  <a:gd name="T24" fmla="*/ 14 w 131"/>
                  <a:gd name="T25" fmla="*/ 41 h 116"/>
                  <a:gd name="T26" fmla="*/ 56 w 131"/>
                  <a:gd name="T27" fmla="*/ 22 h 116"/>
                  <a:gd name="T28" fmla="*/ 100 w 131"/>
                  <a:gd name="T29" fmla="*/ 18 h 116"/>
                  <a:gd name="T30" fmla="*/ 131 w 131"/>
                  <a:gd name="T31" fmla="*/ 0 h 116"/>
                  <a:gd name="T32" fmla="*/ 131 w 131"/>
                  <a:gd name="T33" fmla="*/ 6 h 116"/>
                  <a:gd name="T34" fmla="*/ 121 w 131"/>
                  <a:gd name="T35" fmla="*/ 14 h 116"/>
                  <a:gd name="T36" fmla="*/ 114 w 131"/>
                  <a:gd name="T37" fmla="*/ 41 h 116"/>
                  <a:gd name="T38" fmla="*/ 121 w 131"/>
                  <a:gd name="T39" fmla="*/ 47 h 116"/>
                  <a:gd name="T40" fmla="*/ 110 w 131"/>
                  <a:gd name="T41" fmla="*/ 58 h 116"/>
                  <a:gd name="T42" fmla="*/ 112 w 131"/>
                  <a:gd name="T43" fmla="*/ 64 h 116"/>
                  <a:gd name="T44" fmla="*/ 106 w 131"/>
                  <a:gd name="T45" fmla="*/ 73 h 116"/>
                  <a:gd name="T46" fmla="*/ 100 w 131"/>
                  <a:gd name="T47" fmla="*/ 75 h 116"/>
                  <a:gd name="T48" fmla="*/ 104 w 131"/>
                  <a:gd name="T49" fmla="*/ 83 h 116"/>
                  <a:gd name="T50" fmla="*/ 92 w 131"/>
                  <a:gd name="T51" fmla="*/ 91 h 116"/>
                  <a:gd name="T52" fmla="*/ 85 w 131"/>
                  <a:gd name="T53" fmla="*/ 104 h 116"/>
                  <a:gd name="T54" fmla="*/ 77 w 131"/>
                  <a:gd name="T55" fmla="*/ 112 h 116"/>
                  <a:gd name="T56" fmla="*/ 60 w 131"/>
                  <a:gd name="T5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116">
                    <a:moveTo>
                      <a:pt x="60" y="116"/>
                    </a:moveTo>
                    <a:lnTo>
                      <a:pt x="54" y="110"/>
                    </a:lnTo>
                    <a:lnTo>
                      <a:pt x="35" y="100"/>
                    </a:lnTo>
                    <a:lnTo>
                      <a:pt x="29" y="95"/>
                    </a:lnTo>
                    <a:lnTo>
                      <a:pt x="31" y="93"/>
                    </a:lnTo>
                    <a:lnTo>
                      <a:pt x="35" y="91"/>
                    </a:lnTo>
                    <a:lnTo>
                      <a:pt x="33" y="85"/>
                    </a:lnTo>
                    <a:lnTo>
                      <a:pt x="21" y="75"/>
                    </a:lnTo>
                    <a:lnTo>
                      <a:pt x="12" y="77"/>
                    </a:lnTo>
                    <a:lnTo>
                      <a:pt x="10" y="73"/>
                    </a:lnTo>
                    <a:lnTo>
                      <a:pt x="10" y="64"/>
                    </a:lnTo>
                    <a:lnTo>
                      <a:pt x="0" y="58"/>
                    </a:lnTo>
                    <a:lnTo>
                      <a:pt x="14" y="41"/>
                    </a:lnTo>
                    <a:lnTo>
                      <a:pt x="56" y="22"/>
                    </a:lnTo>
                    <a:lnTo>
                      <a:pt x="100" y="18"/>
                    </a:lnTo>
                    <a:lnTo>
                      <a:pt x="131" y="0"/>
                    </a:lnTo>
                    <a:lnTo>
                      <a:pt x="131" y="6"/>
                    </a:lnTo>
                    <a:lnTo>
                      <a:pt x="121" y="14"/>
                    </a:lnTo>
                    <a:lnTo>
                      <a:pt x="114" y="41"/>
                    </a:lnTo>
                    <a:lnTo>
                      <a:pt x="121" y="47"/>
                    </a:lnTo>
                    <a:lnTo>
                      <a:pt x="110" y="58"/>
                    </a:lnTo>
                    <a:lnTo>
                      <a:pt x="112" y="64"/>
                    </a:lnTo>
                    <a:lnTo>
                      <a:pt x="106" y="73"/>
                    </a:lnTo>
                    <a:lnTo>
                      <a:pt x="100" y="75"/>
                    </a:lnTo>
                    <a:lnTo>
                      <a:pt x="104" y="83"/>
                    </a:lnTo>
                    <a:lnTo>
                      <a:pt x="92" y="91"/>
                    </a:lnTo>
                    <a:lnTo>
                      <a:pt x="85" y="104"/>
                    </a:lnTo>
                    <a:lnTo>
                      <a:pt x="77" y="112"/>
                    </a:lnTo>
                    <a:lnTo>
                      <a:pt x="60"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8" name="Freeform 2002"/>
              <p:cNvSpPr>
                <a:spLocks/>
              </p:cNvSpPr>
              <p:nvPr/>
            </p:nvSpPr>
            <p:spPr bwMode="auto">
              <a:xfrm>
                <a:off x="15006" y="9593"/>
                <a:ext cx="357" cy="278"/>
              </a:xfrm>
              <a:custGeom>
                <a:avLst/>
                <a:gdLst>
                  <a:gd name="T0" fmla="*/ 0 w 357"/>
                  <a:gd name="T1" fmla="*/ 23 h 278"/>
                  <a:gd name="T2" fmla="*/ 36 w 357"/>
                  <a:gd name="T3" fmla="*/ 0 h 278"/>
                  <a:gd name="T4" fmla="*/ 69 w 357"/>
                  <a:gd name="T5" fmla="*/ 56 h 278"/>
                  <a:gd name="T6" fmla="*/ 109 w 357"/>
                  <a:gd name="T7" fmla="*/ 42 h 278"/>
                  <a:gd name="T8" fmla="*/ 113 w 357"/>
                  <a:gd name="T9" fmla="*/ 52 h 278"/>
                  <a:gd name="T10" fmla="*/ 209 w 357"/>
                  <a:gd name="T11" fmla="*/ 40 h 278"/>
                  <a:gd name="T12" fmla="*/ 238 w 357"/>
                  <a:gd name="T13" fmla="*/ 48 h 278"/>
                  <a:gd name="T14" fmla="*/ 250 w 357"/>
                  <a:gd name="T15" fmla="*/ 69 h 278"/>
                  <a:gd name="T16" fmla="*/ 271 w 357"/>
                  <a:gd name="T17" fmla="*/ 79 h 278"/>
                  <a:gd name="T18" fmla="*/ 305 w 357"/>
                  <a:gd name="T19" fmla="*/ 63 h 278"/>
                  <a:gd name="T20" fmla="*/ 357 w 357"/>
                  <a:gd name="T21" fmla="*/ 69 h 278"/>
                  <a:gd name="T22" fmla="*/ 336 w 357"/>
                  <a:gd name="T23" fmla="*/ 73 h 278"/>
                  <a:gd name="T24" fmla="*/ 334 w 357"/>
                  <a:gd name="T25" fmla="*/ 84 h 278"/>
                  <a:gd name="T26" fmla="*/ 252 w 357"/>
                  <a:gd name="T27" fmla="*/ 138 h 278"/>
                  <a:gd name="T28" fmla="*/ 132 w 357"/>
                  <a:gd name="T29" fmla="*/ 184 h 278"/>
                  <a:gd name="T30" fmla="*/ 15 w 357"/>
                  <a:gd name="T31" fmla="*/ 278 h 278"/>
                  <a:gd name="T32" fmla="*/ 0 w 357"/>
                  <a:gd name="T33" fmla="*/ 2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78">
                    <a:moveTo>
                      <a:pt x="0" y="23"/>
                    </a:moveTo>
                    <a:lnTo>
                      <a:pt x="36" y="0"/>
                    </a:lnTo>
                    <a:lnTo>
                      <a:pt x="69" y="56"/>
                    </a:lnTo>
                    <a:lnTo>
                      <a:pt x="109" y="42"/>
                    </a:lnTo>
                    <a:lnTo>
                      <a:pt x="113" y="52"/>
                    </a:lnTo>
                    <a:lnTo>
                      <a:pt x="209" y="40"/>
                    </a:lnTo>
                    <a:lnTo>
                      <a:pt x="238" y="48"/>
                    </a:lnTo>
                    <a:lnTo>
                      <a:pt x="250" y="69"/>
                    </a:lnTo>
                    <a:lnTo>
                      <a:pt x="271" y="79"/>
                    </a:lnTo>
                    <a:lnTo>
                      <a:pt x="305" y="63"/>
                    </a:lnTo>
                    <a:lnTo>
                      <a:pt x="357" y="69"/>
                    </a:lnTo>
                    <a:lnTo>
                      <a:pt x="336" y="73"/>
                    </a:lnTo>
                    <a:lnTo>
                      <a:pt x="334" y="84"/>
                    </a:lnTo>
                    <a:lnTo>
                      <a:pt x="252" y="138"/>
                    </a:lnTo>
                    <a:lnTo>
                      <a:pt x="132" y="184"/>
                    </a:lnTo>
                    <a:lnTo>
                      <a:pt x="15" y="278"/>
                    </a:lnTo>
                    <a:lnTo>
                      <a:pt x="0" y="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9" name="Freeform 2003"/>
              <p:cNvSpPr>
                <a:spLocks noEditPoints="1"/>
              </p:cNvSpPr>
              <p:nvPr/>
            </p:nvSpPr>
            <p:spPr bwMode="auto">
              <a:xfrm>
                <a:off x="15444" y="9583"/>
                <a:ext cx="370" cy="334"/>
              </a:xfrm>
              <a:custGeom>
                <a:avLst/>
                <a:gdLst>
                  <a:gd name="T0" fmla="*/ 159 w 370"/>
                  <a:gd name="T1" fmla="*/ 0 h 334"/>
                  <a:gd name="T2" fmla="*/ 134 w 370"/>
                  <a:gd name="T3" fmla="*/ 52 h 334"/>
                  <a:gd name="T4" fmla="*/ 69 w 370"/>
                  <a:gd name="T5" fmla="*/ 83 h 334"/>
                  <a:gd name="T6" fmla="*/ 42 w 370"/>
                  <a:gd name="T7" fmla="*/ 123 h 334"/>
                  <a:gd name="T8" fmla="*/ 17 w 370"/>
                  <a:gd name="T9" fmla="*/ 135 h 334"/>
                  <a:gd name="T10" fmla="*/ 4 w 370"/>
                  <a:gd name="T11" fmla="*/ 127 h 334"/>
                  <a:gd name="T12" fmla="*/ 0 w 370"/>
                  <a:gd name="T13" fmla="*/ 114 h 334"/>
                  <a:gd name="T14" fmla="*/ 9 w 370"/>
                  <a:gd name="T15" fmla="*/ 94 h 334"/>
                  <a:gd name="T16" fmla="*/ 159 w 370"/>
                  <a:gd name="T17" fmla="*/ 0 h 334"/>
                  <a:gd name="T18" fmla="*/ 251 w 370"/>
                  <a:gd name="T19" fmla="*/ 334 h 334"/>
                  <a:gd name="T20" fmla="*/ 236 w 370"/>
                  <a:gd name="T21" fmla="*/ 334 h 334"/>
                  <a:gd name="T22" fmla="*/ 232 w 370"/>
                  <a:gd name="T23" fmla="*/ 304 h 334"/>
                  <a:gd name="T24" fmla="*/ 182 w 370"/>
                  <a:gd name="T25" fmla="*/ 307 h 334"/>
                  <a:gd name="T26" fmla="*/ 196 w 370"/>
                  <a:gd name="T27" fmla="*/ 284 h 334"/>
                  <a:gd name="T28" fmla="*/ 247 w 370"/>
                  <a:gd name="T29" fmla="*/ 248 h 334"/>
                  <a:gd name="T30" fmla="*/ 347 w 370"/>
                  <a:gd name="T31" fmla="*/ 231 h 334"/>
                  <a:gd name="T32" fmla="*/ 370 w 370"/>
                  <a:gd name="T33" fmla="*/ 248 h 334"/>
                  <a:gd name="T34" fmla="*/ 363 w 370"/>
                  <a:gd name="T35" fmla="*/ 258 h 334"/>
                  <a:gd name="T36" fmla="*/ 320 w 370"/>
                  <a:gd name="T37" fmla="*/ 273 h 334"/>
                  <a:gd name="T38" fmla="*/ 251 w 370"/>
                  <a:gd name="T3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0" h="334">
                    <a:moveTo>
                      <a:pt x="159" y="0"/>
                    </a:moveTo>
                    <a:lnTo>
                      <a:pt x="134" y="52"/>
                    </a:lnTo>
                    <a:lnTo>
                      <a:pt x="69" y="83"/>
                    </a:lnTo>
                    <a:lnTo>
                      <a:pt x="42" y="123"/>
                    </a:lnTo>
                    <a:lnTo>
                      <a:pt x="17" y="135"/>
                    </a:lnTo>
                    <a:lnTo>
                      <a:pt x="4" y="127"/>
                    </a:lnTo>
                    <a:lnTo>
                      <a:pt x="0" y="114"/>
                    </a:lnTo>
                    <a:lnTo>
                      <a:pt x="9" y="94"/>
                    </a:lnTo>
                    <a:lnTo>
                      <a:pt x="159" y="0"/>
                    </a:lnTo>
                    <a:moveTo>
                      <a:pt x="251" y="334"/>
                    </a:moveTo>
                    <a:lnTo>
                      <a:pt x="236" y="334"/>
                    </a:lnTo>
                    <a:lnTo>
                      <a:pt x="232" y="304"/>
                    </a:lnTo>
                    <a:lnTo>
                      <a:pt x="182" y="307"/>
                    </a:lnTo>
                    <a:lnTo>
                      <a:pt x="196" y="284"/>
                    </a:lnTo>
                    <a:lnTo>
                      <a:pt x="247" y="248"/>
                    </a:lnTo>
                    <a:lnTo>
                      <a:pt x="347" y="231"/>
                    </a:lnTo>
                    <a:lnTo>
                      <a:pt x="370" y="248"/>
                    </a:lnTo>
                    <a:lnTo>
                      <a:pt x="363" y="258"/>
                    </a:lnTo>
                    <a:lnTo>
                      <a:pt x="320" y="273"/>
                    </a:lnTo>
                    <a:lnTo>
                      <a:pt x="251" y="3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0" name="Freeform 2004"/>
              <p:cNvSpPr>
                <a:spLocks noEditPoints="1"/>
              </p:cNvSpPr>
              <p:nvPr/>
            </p:nvSpPr>
            <p:spPr bwMode="auto">
              <a:xfrm>
                <a:off x="15528" y="9887"/>
                <a:ext cx="167" cy="316"/>
              </a:xfrm>
              <a:custGeom>
                <a:avLst/>
                <a:gdLst>
                  <a:gd name="T0" fmla="*/ 98 w 167"/>
                  <a:gd name="T1" fmla="*/ 3 h 316"/>
                  <a:gd name="T2" fmla="*/ 148 w 167"/>
                  <a:gd name="T3" fmla="*/ 0 h 316"/>
                  <a:gd name="T4" fmla="*/ 152 w 167"/>
                  <a:gd name="T5" fmla="*/ 30 h 316"/>
                  <a:gd name="T6" fmla="*/ 167 w 167"/>
                  <a:gd name="T7" fmla="*/ 30 h 316"/>
                  <a:gd name="T8" fmla="*/ 129 w 167"/>
                  <a:gd name="T9" fmla="*/ 107 h 316"/>
                  <a:gd name="T10" fmla="*/ 112 w 167"/>
                  <a:gd name="T11" fmla="*/ 65 h 316"/>
                  <a:gd name="T12" fmla="*/ 81 w 167"/>
                  <a:gd name="T13" fmla="*/ 59 h 316"/>
                  <a:gd name="T14" fmla="*/ 77 w 167"/>
                  <a:gd name="T15" fmla="*/ 23 h 316"/>
                  <a:gd name="T16" fmla="*/ 98 w 167"/>
                  <a:gd name="T17" fmla="*/ 3 h 316"/>
                  <a:gd name="T18" fmla="*/ 6 w 167"/>
                  <a:gd name="T19" fmla="*/ 316 h 316"/>
                  <a:gd name="T20" fmla="*/ 0 w 167"/>
                  <a:gd name="T21" fmla="*/ 224 h 316"/>
                  <a:gd name="T22" fmla="*/ 29 w 167"/>
                  <a:gd name="T23" fmla="*/ 222 h 316"/>
                  <a:gd name="T24" fmla="*/ 27 w 167"/>
                  <a:gd name="T25" fmla="*/ 192 h 316"/>
                  <a:gd name="T26" fmla="*/ 10 w 167"/>
                  <a:gd name="T27" fmla="*/ 194 h 316"/>
                  <a:gd name="T28" fmla="*/ 4 w 167"/>
                  <a:gd name="T29" fmla="*/ 101 h 316"/>
                  <a:gd name="T30" fmla="*/ 12 w 167"/>
                  <a:gd name="T31" fmla="*/ 76 h 316"/>
                  <a:gd name="T32" fmla="*/ 69 w 167"/>
                  <a:gd name="T33" fmla="*/ 28 h 316"/>
                  <a:gd name="T34" fmla="*/ 75 w 167"/>
                  <a:gd name="T35" fmla="*/ 61 h 316"/>
                  <a:gd name="T36" fmla="*/ 102 w 167"/>
                  <a:gd name="T37" fmla="*/ 69 h 316"/>
                  <a:gd name="T38" fmla="*/ 104 w 167"/>
                  <a:gd name="T39" fmla="*/ 94 h 316"/>
                  <a:gd name="T40" fmla="*/ 121 w 167"/>
                  <a:gd name="T41" fmla="*/ 107 h 316"/>
                  <a:gd name="T42" fmla="*/ 123 w 167"/>
                  <a:gd name="T43" fmla="*/ 128 h 316"/>
                  <a:gd name="T44" fmla="*/ 98 w 167"/>
                  <a:gd name="T45" fmla="*/ 132 h 316"/>
                  <a:gd name="T46" fmla="*/ 98 w 167"/>
                  <a:gd name="T47" fmla="*/ 155 h 316"/>
                  <a:gd name="T48" fmla="*/ 69 w 167"/>
                  <a:gd name="T49" fmla="*/ 159 h 316"/>
                  <a:gd name="T50" fmla="*/ 81 w 167"/>
                  <a:gd name="T51" fmla="*/ 309 h 316"/>
                  <a:gd name="T52" fmla="*/ 6 w 167"/>
                  <a:gd name="T53" fmla="*/ 316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7" h="316">
                    <a:moveTo>
                      <a:pt x="98" y="3"/>
                    </a:moveTo>
                    <a:lnTo>
                      <a:pt x="148" y="0"/>
                    </a:lnTo>
                    <a:lnTo>
                      <a:pt x="152" y="30"/>
                    </a:lnTo>
                    <a:lnTo>
                      <a:pt x="167" y="30"/>
                    </a:lnTo>
                    <a:lnTo>
                      <a:pt x="129" y="107"/>
                    </a:lnTo>
                    <a:lnTo>
                      <a:pt x="112" y="65"/>
                    </a:lnTo>
                    <a:lnTo>
                      <a:pt x="81" y="59"/>
                    </a:lnTo>
                    <a:lnTo>
                      <a:pt x="77" y="23"/>
                    </a:lnTo>
                    <a:lnTo>
                      <a:pt x="98" y="3"/>
                    </a:lnTo>
                    <a:moveTo>
                      <a:pt x="6" y="316"/>
                    </a:moveTo>
                    <a:lnTo>
                      <a:pt x="0" y="224"/>
                    </a:lnTo>
                    <a:lnTo>
                      <a:pt x="29" y="222"/>
                    </a:lnTo>
                    <a:lnTo>
                      <a:pt x="27" y="192"/>
                    </a:lnTo>
                    <a:lnTo>
                      <a:pt x="10" y="194"/>
                    </a:lnTo>
                    <a:lnTo>
                      <a:pt x="4" y="101"/>
                    </a:lnTo>
                    <a:lnTo>
                      <a:pt x="12" y="76"/>
                    </a:lnTo>
                    <a:lnTo>
                      <a:pt x="69" y="28"/>
                    </a:lnTo>
                    <a:lnTo>
                      <a:pt x="75" y="61"/>
                    </a:lnTo>
                    <a:lnTo>
                      <a:pt x="102" y="69"/>
                    </a:lnTo>
                    <a:lnTo>
                      <a:pt x="104" y="94"/>
                    </a:lnTo>
                    <a:lnTo>
                      <a:pt x="121" y="107"/>
                    </a:lnTo>
                    <a:lnTo>
                      <a:pt x="123" y="128"/>
                    </a:lnTo>
                    <a:lnTo>
                      <a:pt x="98" y="132"/>
                    </a:lnTo>
                    <a:lnTo>
                      <a:pt x="98" y="155"/>
                    </a:lnTo>
                    <a:lnTo>
                      <a:pt x="69" y="159"/>
                    </a:lnTo>
                    <a:lnTo>
                      <a:pt x="81" y="309"/>
                    </a:lnTo>
                    <a:lnTo>
                      <a:pt x="6" y="3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1" name="Freeform 2005"/>
              <p:cNvSpPr>
                <a:spLocks/>
              </p:cNvSpPr>
              <p:nvPr/>
            </p:nvSpPr>
            <p:spPr bwMode="auto">
              <a:xfrm>
                <a:off x="15307" y="9988"/>
                <a:ext cx="250" cy="250"/>
              </a:xfrm>
              <a:custGeom>
                <a:avLst/>
                <a:gdLst>
                  <a:gd name="T0" fmla="*/ 229 w 250"/>
                  <a:gd name="T1" fmla="*/ 244 h 250"/>
                  <a:gd name="T2" fmla="*/ 139 w 250"/>
                  <a:gd name="T3" fmla="*/ 250 h 250"/>
                  <a:gd name="T4" fmla="*/ 133 w 250"/>
                  <a:gd name="T5" fmla="*/ 190 h 250"/>
                  <a:gd name="T6" fmla="*/ 43 w 250"/>
                  <a:gd name="T7" fmla="*/ 196 h 250"/>
                  <a:gd name="T8" fmla="*/ 41 w 250"/>
                  <a:gd name="T9" fmla="*/ 166 h 250"/>
                  <a:gd name="T10" fmla="*/ 12 w 250"/>
                  <a:gd name="T11" fmla="*/ 167 h 250"/>
                  <a:gd name="T12" fmla="*/ 6 w 250"/>
                  <a:gd name="T13" fmla="*/ 108 h 250"/>
                  <a:gd name="T14" fmla="*/ 0 w 250"/>
                  <a:gd name="T15" fmla="*/ 108 h 250"/>
                  <a:gd name="T16" fmla="*/ 22 w 250"/>
                  <a:gd name="T17" fmla="*/ 87 h 250"/>
                  <a:gd name="T18" fmla="*/ 119 w 250"/>
                  <a:gd name="T19" fmla="*/ 71 h 250"/>
                  <a:gd name="T20" fmla="*/ 158 w 250"/>
                  <a:gd name="T21" fmla="*/ 43 h 250"/>
                  <a:gd name="T22" fmla="*/ 179 w 250"/>
                  <a:gd name="T23" fmla="*/ 16 h 250"/>
                  <a:gd name="T24" fmla="*/ 210 w 250"/>
                  <a:gd name="T25" fmla="*/ 14 h 250"/>
                  <a:gd name="T26" fmla="*/ 225 w 250"/>
                  <a:gd name="T27" fmla="*/ 0 h 250"/>
                  <a:gd name="T28" fmla="*/ 231 w 250"/>
                  <a:gd name="T29" fmla="*/ 93 h 250"/>
                  <a:gd name="T30" fmla="*/ 248 w 250"/>
                  <a:gd name="T31" fmla="*/ 91 h 250"/>
                  <a:gd name="T32" fmla="*/ 250 w 250"/>
                  <a:gd name="T33" fmla="*/ 121 h 250"/>
                  <a:gd name="T34" fmla="*/ 221 w 250"/>
                  <a:gd name="T35" fmla="*/ 123 h 250"/>
                  <a:gd name="T36" fmla="*/ 227 w 250"/>
                  <a:gd name="T37" fmla="*/ 215 h 250"/>
                  <a:gd name="T38" fmla="*/ 229 w 250"/>
                  <a:gd name="T39" fmla="*/ 24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0" h="250">
                    <a:moveTo>
                      <a:pt x="229" y="244"/>
                    </a:moveTo>
                    <a:lnTo>
                      <a:pt x="139" y="250"/>
                    </a:lnTo>
                    <a:lnTo>
                      <a:pt x="133" y="190"/>
                    </a:lnTo>
                    <a:lnTo>
                      <a:pt x="43" y="196"/>
                    </a:lnTo>
                    <a:lnTo>
                      <a:pt x="41" y="166"/>
                    </a:lnTo>
                    <a:lnTo>
                      <a:pt x="12" y="167"/>
                    </a:lnTo>
                    <a:lnTo>
                      <a:pt x="6" y="108"/>
                    </a:lnTo>
                    <a:lnTo>
                      <a:pt x="0" y="108"/>
                    </a:lnTo>
                    <a:lnTo>
                      <a:pt x="22" y="87"/>
                    </a:lnTo>
                    <a:lnTo>
                      <a:pt x="119" y="71"/>
                    </a:lnTo>
                    <a:lnTo>
                      <a:pt x="158" y="43"/>
                    </a:lnTo>
                    <a:lnTo>
                      <a:pt x="179" y="16"/>
                    </a:lnTo>
                    <a:lnTo>
                      <a:pt x="210" y="14"/>
                    </a:lnTo>
                    <a:lnTo>
                      <a:pt x="225" y="0"/>
                    </a:lnTo>
                    <a:lnTo>
                      <a:pt x="231" y="93"/>
                    </a:lnTo>
                    <a:lnTo>
                      <a:pt x="248" y="91"/>
                    </a:lnTo>
                    <a:lnTo>
                      <a:pt x="250" y="121"/>
                    </a:lnTo>
                    <a:lnTo>
                      <a:pt x="221" y="123"/>
                    </a:lnTo>
                    <a:lnTo>
                      <a:pt x="227" y="215"/>
                    </a:lnTo>
                    <a:lnTo>
                      <a:pt x="229" y="2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2" name="Freeform 2006"/>
              <p:cNvSpPr>
                <a:spLocks/>
              </p:cNvSpPr>
              <p:nvPr/>
            </p:nvSpPr>
            <p:spPr bwMode="auto">
              <a:xfrm>
                <a:off x="15597" y="10004"/>
                <a:ext cx="171" cy="192"/>
              </a:xfrm>
              <a:custGeom>
                <a:avLst/>
                <a:gdLst>
                  <a:gd name="T0" fmla="*/ 12 w 171"/>
                  <a:gd name="T1" fmla="*/ 192 h 192"/>
                  <a:gd name="T2" fmla="*/ 0 w 171"/>
                  <a:gd name="T3" fmla="*/ 42 h 192"/>
                  <a:gd name="T4" fmla="*/ 29 w 171"/>
                  <a:gd name="T5" fmla="*/ 38 h 192"/>
                  <a:gd name="T6" fmla="*/ 29 w 171"/>
                  <a:gd name="T7" fmla="*/ 15 h 192"/>
                  <a:gd name="T8" fmla="*/ 54 w 171"/>
                  <a:gd name="T9" fmla="*/ 11 h 192"/>
                  <a:gd name="T10" fmla="*/ 48 w 171"/>
                  <a:gd name="T11" fmla="*/ 38 h 192"/>
                  <a:gd name="T12" fmla="*/ 56 w 171"/>
                  <a:gd name="T13" fmla="*/ 57 h 192"/>
                  <a:gd name="T14" fmla="*/ 117 w 171"/>
                  <a:gd name="T15" fmla="*/ 0 h 192"/>
                  <a:gd name="T16" fmla="*/ 116 w 171"/>
                  <a:gd name="T17" fmla="*/ 17 h 192"/>
                  <a:gd name="T18" fmla="*/ 152 w 171"/>
                  <a:gd name="T19" fmla="*/ 9 h 192"/>
                  <a:gd name="T20" fmla="*/ 156 w 171"/>
                  <a:gd name="T21" fmla="*/ 59 h 192"/>
                  <a:gd name="T22" fmla="*/ 169 w 171"/>
                  <a:gd name="T23" fmla="*/ 59 h 192"/>
                  <a:gd name="T24" fmla="*/ 171 w 171"/>
                  <a:gd name="T25" fmla="*/ 88 h 192"/>
                  <a:gd name="T26" fmla="*/ 142 w 171"/>
                  <a:gd name="T27" fmla="*/ 92 h 192"/>
                  <a:gd name="T28" fmla="*/ 148 w 171"/>
                  <a:gd name="T29" fmla="*/ 180 h 192"/>
                  <a:gd name="T30" fmla="*/ 12 w 171"/>
                  <a:gd name="T3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1" h="192">
                    <a:moveTo>
                      <a:pt x="12" y="192"/>
                    </a:moveTo>
                    <a:lnTo>
                      <a:pt x="0" y="42"/>
                    </a:lnTo>
                    <a:lnTo>
                      <a:pt x="29" y="38"/>
                    </a:lnTo>
                    <a:lnTo>
                      <a:pt x="29" y="15"/>
                    </a:lnTo>
                    <a:lnTo>
                      <a:pt x="54" y="11"/>
                    </a:lnTo>
                    <a:lnTo>
                      <a:pt x="48" y="38"/>
                    </a:lnTo>
                    <a:lnTo>
                      <a:pt x="56" y="57"/>
                    </a:lnTo>
                    <a:lnTo>
                      <a:pt x="117" y="0"/>
                    </a:lnTo>
                    <a:lnTo>
                      <a:pt x="116" y="17"/>
                    </a:lnTo>
                    <a:lnTo>
                      <a:pt x="152" y="9"/>
                    </a:lnTo>
                    <a:lnTo>
                      <a:pt x="156" y="59"/>
                    </a:lnTo>
                    <a:lnTo>
                      <a:pt x="169" y="59"/>
                    </a:lnTo>
                    <a:lnTo>
                      <a:pt x="171" y="88"/>
                    </a:lnTo>
                    <a:lnTo>
                      <a:pt x="142" y="92"/>
                    </a:lnTo>
                    <a:lnTo>
                      <a:pt x="148" y="180"/>
                    </a:lnTo>
                    <a:lnTo>
                      <a:pt x="12"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3" name="Freeform 2007"/>
              <p:cNvSpPr>
                <a:spLocks/>
              </p:cNvSpPr>
              <p:nvPr/>
            </p:nvSpPr>
            <p:spPr bwMode="auto">
              <a:xfrm>
                <a:off x="15739" y="10011"/>
                <a:ext cx="258" cy="315"/>
              </a:xfrm>
              <a:custGeom>
                <a:avLst/>
                <a:gdLst>
                  <a:gd name="T0" fmla="*/ 141 w 258"/>
                  <a:gd name="T1" fmla="*/ 315 h 315"/>
                  <a:gd name="T2" fmla="*/ 133 w 258"/>
                  <a:gd name="T3" fmla="*/ 225 h 315"/>
                  <a:gd name="T4" fmla="*/ 12 w 258"/>
                  <a:gd name="T5" fmla="*/ 235 h 315"/>
                  <a:gd name="T6" fmla="*/ 6 w 258"/>
                  <a:gd name="T7" fmla="*/ 173 h 315"/>
                  <a:gd name="T8" fmla="*/ 0 w 258"/>
                  <a:gd name="T9" fmla="*/ 85 h 315"/>
                  <a:gd name="T10" fmla="*/ 29 w 258"/>
                  <a:gd name="T11" fmla="*/ 81 h 315"/>
                  <a:gd name="T12" fmla="*/ 27 w 258"/>
                  <a:gd name="T13" fmla="*/ 52 h 315"/>
                  <a:gd name="T14" fmla="*/ 14 w 258"/>
                  <a:gd name="T15" fmla="*/ 52 h 315"/>
                  <a:gd name="T16" fmla="*/ 10 w 258"/>
                  <a:gd name="T17" fmla="*/ 2 h 315"/>
                  <a:gd name="T18" fmla="*/ 43 w 258"/>
                  <a:gd name="T19" fmla="*/ 0 h 315"/>
                  <a:gd name="T20" fmla="*/ 102 w 258"/>
                  <a:gd name="T21" fmla="*/ 22 h 315"/>
                  <a:gd name="T22" fmla="*/ 183 w 258"/>
                  <a:gd name="T23" fmla="*/ 129 h 315"/>
                  <a:gd name="T24" fmla="*/ 246 w 258"/>
                  <a:gd name="T25" fmla="*/ 125 h 315"/>
                  <a:gd name="T26" fmla="*/ 258 w 258"/>
                  <a:gd name="T27" fmla="*/ 244 h 315"/>
                  <a:gd name="T28" fmla="*/ 227 w 258"/>
                  <a:gd name="T29" fmla="*/ 248 h 315"/>
                  <a:gd name="T30" fmla="*/ 231 w 258"/>
                  <a:gd name="T31" fmla="*/ 308 h 315"/>
                  <a:gd name="T32" fmla="*/ 200 w 258"/>
                  <a:gd name="T33" fmla="*/ 310 h 315"/>
                  <a:gd name="T34" fmla="*/ 141 w 258"/>
                  <a:gd name="T35" fmla="*/ 31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315">
                    <a:moveTo>
                      <a:pt x="141" y="315"/>
                    </a:moveTo>
                    <a:lnTo>
                      <a:pt x="133" y="225"/>
                    </a:lnTo>
                    <a:lnTo>
                      <a:pt x="12" y="235"/>
                    </a:lnTo>
                    <a:lnTo>
                      <a:pt x="6" y="173"/>
                    </a:lnTo>
                    <a:lnTo>
                      <a:pt x="0" y="85"/>
                    </a:lnTo>
                    <a:lnTo>
                      <a:pt x="29" y="81"/>
                    </a:lnTo>
                    <a:lnTo>
                      <a:pt x="27" y="52"/>
                    </a:lnTo>
                    <a:lnTo>
                      <a:pt x="14" y="52"/>
                    </a:lnTo>
                    <a:lnTo>
                      <a:pt x="10" y="2"/>
                    </a:lnTo>
                    <a:lnTo>
                      <a:pt x="43" y="0"/>
                    </a:lnTo>
                    <a:lnTo>
                      <a:pt x="102" y="22"/>
                    </a:lnTo>
                    <a:lnTo>
                      <a:pt x="183" y="129"/>
                    </a:lnTo>
                    <a:lnTo>
                      <a:pt x="246" y="125"/>
                    </a:lnTo>
                    <a:lnTo>
                      <a:pt x="258" y="244"/>
                    </a:lnTo>
                    <a:lnTo>
                      <a:pt x="227" y="248"/>
                    </a:lnTo>
                    <a:lnTo>
                      <a:pt x="231" y="308"/>
                    </a:lnTo>
                    <a:lnTo>
                      <a:pt x="200" y="310"/>
                    </a:lnTo>
                    <a:lnTo>
                      <a:pt x="141" y="3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4" name="Freeform 2008"/>
              <p:cNvSpPr>
                <a:spLocks/>
              </p:cNvSpPr>
              <p:nvPr/>
            </p:nvSpPr>
            <p:spPr bwMode="auto">
              <a:xfrm>
                <a:off x="15185" y="10096"/>
                <a:ext cx="357" cy="219"/>
              </a:xfrm>
              <a:custGeom>
                <a:avLst/>
                <a:gdLst>
                  <a:gd name="T0" fmla="*/ 357 w 357"/>
                  <a:gd name="T1" fmla="*/ 219 h 219"/>
                  <a:gd name="T2" fmla="*/ 328 w 357"/>
                  <a:gd name="T3" fmla="*/ 205 h 219"/>
                  <a:gd name="T4" fmla="*/ 122 w 357"/>
                  <a:gd name="T5" fmla="*/ 163 h 219"/>
                  <a:gd name="T6" fmla="*/ 76 w 357"/>
                  <a:gd name="T7" fmla="*/ 154 h 219"/>
                  <a:gd name="T8" fmla="*/ 76 w 357"/>
                  <a:gd name="T9" fmla="*/ 144 h 219"/>
                  <a:gd name="T10" fmla="*/ 69 w 357"/>
                  <a:gd name="T11" fmla="*/ 134 h 219"/>
                  <a:gd name="T12" fmla="*/ 63 w 357"/>
                  <a:gd name="T13" fmla="*/ 119 h 219"/>
                  <a:gd name="T14" fmla="*/ 49 w 357"/>
                  <a:gd name="T15" fmla="*/ 96 h 219"/>
                  <a:gd name="T16" fmla="*/ 38 w 357"/>
                  <a:gd name="T17" fmla="*/ 96 h 219"/>
                  <a:gd name="T18" fmla="*/ 34 w 357"/>
                  <a:gd name="T19" fmla="*/ 92 h 219"/>
                  <a:gd name="T20" fmla="*/ 28 w 357"/>
                  <a:gd name="T21" fmla="*/ 92 h 219"/>
                  <a:gd name="T22" fmla="*/ 26 w 357"/>
                  <a:gd name="T23" fmla="*/ 84 h 219"/>
                  <a:gd name="T24" fmla="*/ 25 w 357"/>
                  <a:gd name="T25" fmla="*/ 82 h 219"/>
                  <a:gd name="T26" fmla="*/ 7 w 357"/>
                  <a:gd name="T27" fmla="*/ 88 h 219"/>
                  <a:gd name="T28" fmla="*/ 0 w 357"/>
                  <a:gd name="T29" fmla="*/ 79 h 219"/>
                  <a:gd name="T30" fmla="*/ 92 w 357"/>
                  <a:gd name="T31" fmla="*/ 34 h 219"/>
                  <a:gd name="T32" fmla="*/ 122 w 357"/>
                  <a:gd name="T33" fmla="*/ 0 h 219"/>
                  <a:gd name="T34" fmla="*/ 128 w 357"/>
                  <a:gd name="T35" fmla="*/ 0 h 219"/>
                  <a:gd name="T36" fmla="*/ 134 w 357"/>
                  <a:gd name="T37" fmla="*/ 59 h 219"/>
                  <a:gd name="T38" fmla="*/ 163 w 357"/>
                  <a:gd name="T39" fmla="*/ 58 h 219"/>
                  <a:gd name="T40" fmla="*/ 165 w 357"/>
                  <a:gd name="T41" fmla="*/ 88 h 219"/>
                  <a:gd name="T42" fmla="*/ 255 w 357"/>
                  <a:gd name="T43" fmla="*/ 82 h 219"/>
                  <a:gd name="T44" fmla="*/ 261 w 357"/>
                  <a:gd name="T45" fmla="*/ 142 h 219"/>
                  <a:gd name="T46" fmla="*/ 351 w 357"/>
                  <a:gd name="T47" fmla="*/ 136 h 219"/>
                  <a:gd name="T48" fmla="*/ 357 w 357"/>
                  <a:gd name="T49"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7" h="219">
                    <a:moveTo>
                      <a:pt x="357" y="219"/>
                    </a:moveTo>
                    <a:lnTo>
                      <a:pt x="328" y="205"/>
                    </a:lnTo>
                    <a:lnTo>
                      <a:pt x="122" y="163"/>
                    </a:lnTo>
                    <a:lnTo>
                      <a:pt x="76" y="154"/>
                    </a:lnTo>
                    <a:lnTo>
                      <a:pt x="76" y="144"/>
                    </a:lnTo>
                    <a:lnTo>
                      <a:pt x="69" y="134"/>
                    </a:lnTo>
                    <a:lnTo>
                      <a:pt x="63" y="119"/>
                    </a:lnTo>
                    <a:lnTo>
                      <a:pt x="49" y="96"/>
                    </a:lnTo>
                    <a:lnTo>
                      <a:pt x="38" y="96"/>
                    </a:lnTo>
                    <a:lnTo>
                      <a:pt x="34" y="92"/>
                    </a:lnTo>
                    <a:lnTo>
                      <a:pt x="28" y="92"/>
                    </a:lnTo>
                    <a:lnTo>
                      <a:pt x="26" y="84"/>
                    </a:lnTo>
                    <a:lnTo>
                      <a:pt x="25" y="82"/>
                    </a:lnTo>
                    <a:lnTo>
                      <a:pt x="7" y="88"/>
                    </a:lnTo>
                    <a:lnTo>
                      <a:pt x="0" y="79"/>
                    </a:lnTo>
                    <a:lnTo>
                      <a:pt x="92" y="34"/>
                    </a:lnTo>
                    <a:lnTo>
                      <a:pt x="122" y="0"/>
                    </a:lnTo>
                    <a:lnTo>
                      <a:pt x="128" y="0"/>
                    </a:lnTo>
                    <a:lnTo>
                      <a:pt x="134" y="59"/>
                    </a:lnTo>
                    <a:lnTo>
                      <a:pt x="163" y="58"/>
                    </a:lnTo>
                    <a:lnTo>
                      <a:pt x="165" y="88"/>
                    </a:lnTo>
                    <a:lnTo>
                      <a:pt x="255" y="82"/>
                    </a:lnTo>
                    <a:lnTo>
                      <a:pt x="261" y="142"/>
                    </a:lnTo>
                    <a:lnTo>
                      <a:pt x="351" y="136"/>
                    </a:lnTo>
                    <a:lnTo>
                      <a:pt x="357"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5" name="Freeform 2009"/>
              <p:cNvSpPr>
                <a:spLocks/>
              </p:cNvSpPr>
              <p:nvPr/>
            </p:nvSpPr>
            <p:spPr bwMode="auto">
              <a:xfrm>
                <a:off x="16281" y="10000"/>
                <a:ext cx="167" cy="194"/>
              </a:xfrm>
              <a:custGeom>
                <a:avLst/>
                <a:gdLst>
                  <a:gd name="T0" fmla="*/ 15 w 167"/>
                  <a:gd name="T1" fmla="*/ 194 h 194"/>
                  <a:gd name="T2" fmla="*/ 6 w 167"/>
                  <a:gd name="T3" fmla="*/ 104 h 194"/>
                  <a:gd name="T4" fmla="*/ 0 w 167"/>
                  <a:gd name="T5" fmla="*/ 38 h 194"/>
                  <a:gd name="T6" fmla="*/ 86 w 167"/>
                  <a:gd name="T7" fmla="*/ 36 h 194"/>
                  <a:gd name="T8" fmla="*/ 148 w 167"/>
                  <a:gd name="T9" fmla="*/ 0 h 194"/>
                  <a:gd name="T10" fmla="*/ 167 w 167"/>
                  <a:gd name="T11" fmla="*/ 178 h 194"/>
                  <a:gd name="T12" fmla="*/ 15 w 167"/>
                  <a:gd name="T13" fmla="*/ 194 h 194"/>
                </a:gdLst>
                <a:ahLst/>
                <a:cxnLst>
                  <a:cxn ang="0">
                    <a:pos x="T0" y="T1"/>
                  </a:cxn>
                  <a:cxn ang="0">
                    <a:pos x="T2" y="T3"/>
                  </a:cxn>
                  <a:cxn ang="0">
                    <a:pos x="T4" y="T5"/>
                  </a:cxn>
                  <a:cxn ang="0">
                    <a:pos x="T6" y="T7"/>
                  </a:cxn>
                  <a:cxn ang="0">
                    <a:pos x="T8" y="T9"/>
                  </a:cxn>
                  <a:cxn ang="0">
                    <a:pos x="T10" y="T11"/>
                  </a:cxn>
                  <a:cxn ang="0">
                    <a:pos x="T12" y="T13"/>
                  </a:cxn>
                </a:cxnLst>
                <a:rect l="0" t="0" r="r" b="b"/>
                <a:pathLst>
                  <a:path w="167" h="194">
                    <a:moveTo>
                      <a:pt x="15" y="194"/>
                    </a:moveTo>
                    <a:lnTo>
                      <a:pt x="6" y="104"/>
                    </a:lnTo>
                    <a:lnTo>
                      <a:pt x="0" y="38"/>
                    </a:lnTo>
                    <a:lnTo>
                      <a:pt x="86" y="36"/>
                    </a:lnTo>
                    <a:lnTo>
                      <a:pt x="148" y="0"/>
                    </a:lnTo>
                    <a:lnTo>
                      <a:pt x="167" y="178"/>
                    </a:lnTo>
                    <a:lnTo>
                      <a:pt x="15"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6" name="Freeform 2010"/>
              <p:cNvSpPr>
                <a:spLocks/>
              </p:cNvSpPr>
              <p:nvPr/>
            </p:nvSpPr>
            <p:spPr bwMode="auto">
              <a:xfrm>
                <a:off x="15985" y="10038"/>
                <a:ext cx="302" cy="217"/>
              </a:xfrm>
              <a:custGeom>
                <a:avLst/>
                <a:gdLst>
                  <a:gd name="T0" fmla="*/ 12 w 302"/>
                  <a:gd name="T1" fmla="*/ 217 h 217"/>
                  <a:gd name="T2" fmla="*/ 0 w 302"/>
                  <a:gd name="T3" fmla="*/ 98 h 217"/>
                  <a:gd name="T4" fmla="*/ 23 w 302"/>
                  <a:gd name="T5" fmla="*/ 83 h 217"/>
                  <a:gd name="T6" fmla="*/ 60 w 302"/>
                  <a:gd name="T7" fmla="*/ 112 h 217"/>
                  <a:gd name="T8" fmla="*/ 85 w 302"/>
                  <a:gd name="T9" fmla="*/ 94 h 217"/>
                  <a:gd name="T10" fmla="*/ 117 w 302"/>
                  <a:gd name="T11" fmla="*/ 116 h 217"/>
                  <a:gd name="T12" fmla="*/ 154 w 302"/>
                  <a:gd name="T13" fmla="*/ 62 h 217"/>
                  <a:gd name="T14" fmla="*/ 227 w 302"/>
                  <a:gd name="T15" fmla="*/ 16 h 217"/>
                  <a:gd name="T16" fmla="*/ 240 w 302"/>
                  <a:gd name="T17" fmla="*/ 21 h 217"/>
                  <a:gd name="T18" fmla="*/ 296 w 302"/>
                  <a:gd name="T19" fmla="*/ 0 h 217"/>
                  <a:gd name="T20" fmla="*/ 302 w 302"/>
                  <a:gd name="T21" fmla="*/ 66 h 217"/>
                  <a:gd name="T22" fmla="*/ 181 w 302"/>
                  <a:gd name="T23" fmla="*/ 79 h 217"/>
                  <a:gd name="T24" fmla="*/ 186 w 302"/>
                  <a:gd name="T25" fmla="*/ 139 h 217"/>
                  <a:gd name="T26" fmla="*/ 127 w 302"/>
                  <a:gd name="T27" fmla="*/ 144 h 217"/>
                  <a:gd name="T28" fmla="*/ 133 w 302"/>
                  <a:gd name="T29" fmla="*/ 204 h 217"/>
                  <a:gd name="T30" fmla="*/ 12 w 302"/>
                  <a:gd name="T3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2" h="217">
                    <a:moveTo>
                      <a:pt x="12" y="217"/>
                    </a:moveTo>
                    <a:lnTo>
                      <a:pt x="0" y="98"/>
                    </a:lnTo>
                    <a:lnTo>
                      <a:pt x="23" y="83"/>
                    </a:lnTo>
                    <a:lnTo>
                      <a:pt x="60" y="112"/>
                    </a:lnTo>
                    <a:lnTo>
                      <a:pt x="85" y="94"/>
                    </a:lnTo>
                    <a:lnTo>
                      <a:pt x="117" y="116"/>
                    </a:lnTo>
                    <a:lnTo>
                      <a:pt x="154" y="62"/>
                    </a:lnTo>
                    <a:lnTo>
                      <a:pt x="227" y="16"/>
                    </a:lnTo>
                    <a:lnTo>
                      <a:pt x="240" y="21"/>
                    </a:lnTo>
                    <a:lnTo>
                      <a:pt x="296" y="0"/>
                    </a:lnTo>
                    <a:lnTo>
                      <a:pt x="302" y="66"/>
                    </a:lnTo>
                    <a:lnTo>
                      <a:pt x="181" y="79"/>
                    </a:lnTo>
                    <a:lnTo>
                      <a:pt x="186" y="139"/>
                    </a:lnTo>
                    <a:lnTo>
                      <a:pt x="127" y="144"/>
                    </a:lnTo>
                    <a:lnTo>
                      <a:pt x="133" y="204"/>
                    </a:lnTo>
                    <a:lnTo>
                      <a:pt x="12"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7" name="Freeform 2011"/>
              <p:cNvSpPr>
                <a:spLocks/>
              </p:cNvSpPr>
              <p:nvPr/>
            </p:nvSpPr>
            <p:spPr bwMode="auto">
              <a:xfrm>
                <a:off x="16112" y="10104"/>
                <a:ext cx="196" cy="274"/>
              </a:xfrm>
              <a:custGeom>
                <a:avLst/>
                <a:gdLst>
                  <a:gd name="T0" fmla="*/ 56 w 196"/>
                  <a:gd name="T1" fmla="*/ 274 h 274"/>
                  <a:gd name="T2" fmla="*/ 52 w 196"/>
                  <a:gd name="T3" fmla="*/ 226 h 274"/>
                  <a:gd name="T4" fmla="*/ 44 w 196"/>
                  <a:gd name="T5" fmla="*/ 228 h 274"/>
                  <a:gd name="T6" fmla="*/ 36 w 196"/>
                  <a:gd name="T7" fmla="*/ 136 h 274"/>
                  <a:gd name="T8" fmla="*/ 6 w 196"/>
                  <a:gd name="T9" fmla="*/ 138 h 274"/>
                  <a:gd name="T10" fmla="*/ 0 w 196"/>
                  <a:gd name="T11" fmla="*/ 78 h 274"/>
                  <a:gd name="T12" fmla="*/ 59 w 196"/>
                  <a:gd name="T13" fmla="*/ 73 h 274"/>
                  <a:gd name="T14" fmla="*/ 54 w 196"/>
                  <a:gd name="T15" fmla="*/ 13 h 274"/>
                  <a:gd name="T16" fmla="*/ 175 w 196"/>
                  <a:gd name="T17" fmla="*/ 0 h 274"/>
                  <a:gd name="T18" fmla="*/ 184 w 196"/>
                  <a:gd name="T19" fmla="*/ 90 h 274"/>
                  <a:gd name="T20" fmla="*/ 196 w 196"/>
                  <a:gd name="T21" fmla="*/ 188 h 274"/>
                  <a:gd name="T22" fmla="*/ 182 w 196"/>
                  <a:gd name="T23" fmla="*/ 192 h 274"/>
                  <a:gd name="T24" fmla="*/ 182 w 196"/>
                  <a:gd name="T25" fmla="*/ 207 h 274"/>
                  <a:gd name="T26" fmla="*/ 144 w 196"/>
                  <a:gd name="T27" fmla="*/ 194 h 274"/>
                  <a:gd name="T28" fmla="*/ 98 w 196"/>
                  <a:gd name="T29" fmla="*/ 205 h 274"/>
                  <a:gd name="T30" fmla="*/ 86 w 196"/>
                  <a:gd name="T31" fmla="*/ 220 h 274"/>
                  <a:gd name="T32" fmla="*/ 82 w 196"/>
                  <a:gd name="T33" fmla="*/ 245 h 274"/>
                  <a:gd name="T34" fmla="*/ 56 w 196"/>
                  <a:gd name="T35"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74">
                    <a:moveTo>
                      <a:pt x="56" y="274"/>
                    </a:moveTo>
                    <a:lnTo>
                      <a:pt x="52" y="226"/>
                    </a:lnTo>
                    <a:lnTo>
                      <a:pt x="44" y="228"/>
                    </a:lnTo>
                    <a:lnTo>
                      <a:pt x="36" y="136"/>
                    </a:lnTo>
                    <a:lnTo>
                      <a:pt x="6" y="138"/>
                    </a:lnTo>
                    <a:lnTo>
                      <a:pt x="0" y="78"/>
                    </a:lnTo>
                    <a:lnTo>
                      <a:pt x="59" y="73"/>
                    </a:lnTo>
                    <a:lnTo>
                      <a:pt x="54" y="13"/>
                    </a:lnTo>
                    <a:lnTo>
                      <a:pt x="175" y="0"/>
                    </a:lnTo>
                    <a:lnTo>
                      <a:pt x="184" y="90"/>
                    </a:lnTo>
                    <a:lnTo>
                      <a:pt x="196" y="188"/>
                    </a:lnTo>
                    <a:lnTo>
                      <a:pt x="182" y="192"/>
                    </a:lnTo>
                    <a:lnTo>
                      <a:pt x="182" y="207"/>
                    </a:lnTo>
                    <a:lnTo>
                      <a:pt x="144" y="194"/>
                    </a:lnTo>
                    <a:lnTo>
                      <a:pt x="98" y="205"/>
                    </a:lnTo>
                    <a:lnTo>
                      <a:pt x="86" y="220"/>
                    </a:lnTo>
                    <a:lnTo>
                      <a:pt x="82" y="245"/>
                    </a:lnTo>
                    <a:lnTo>
                      <a:pt x="56" y="27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8" name="Freeform 2012"/>
              <p:cNvSpPr>
                <a:spLocks/>
              </p:cNvSpPr>
              <p:nvPr/>
            </p:nvSpPr>
            <p:spPr bwMode="auto">
              <a:xfrm>
                <a:off x="15534" y="10184"/>
                <a:ext cx="227" cy="175"/>
              </a:xfrm>
              <a:custGeom>
                <a:avLst/>
                <a:gdLst>
                  <a:gd name="T0" fmla="*/ 23 w 227"/>
                  <a:gd name="T1" fmla="*/ 138 h 175"/>
                  <a:gd name="T2" fmla="*/ 8 w 227"/>
                  <a:gd name="T3" fmla="*/ 131 h 175"/>
                  <a:gd name="T4" fmla="*/ 2 w 227"/>
                  <a:gd name="T5" fmla="*/ 48 h 175"/>
                  <a:gd name="T6" fmla="*/ 0 w 227"/>
                  <a:gd name="T7" fmla="*/ 19 h 175"/>
                  <a:gd name="T8" fmla="*/ 75 w 227"/>
                  <a:gd name="T9" fmla="*/ 12 h 175"/>
                  <a:gd name="T10" fmla="*/ 211 w 227"/>
                  <a:gd name="T11" fmla="*/ 0 h 175"/>
                  <a:gd name="T12" fmla="*/ 217 w 227"/>
                  <a:gd name="T13" fmla="*/ 62 h 175"/>
                  <a:gd name="T14" fmla="*/ 227 w 227"/>
                  <a:gd name="T15" fmla="*/ 175 h 175"/>
                  <a:gd name="T16" fmla="*/ 215 w 227"/>
                  <a:gd name="T17" fmla="*/ 171 h 175"/>
                  <a:gd name="T18" fmla="*/ 207 w 227"/>
                  <a:gd name="T19" fmla="*/ 165 h 175"/>
                  <a:gd name="T20" fmla="*/ 200 w 227"/>
                  <a:gd name="T21" fmla="*/ 169 h 175"/>
                  <a:gd name="T22" fmla="*/ 188 w 227"/>
                  <a:gd name="T23" fmla="*/ 163 h 175"/>
                  <a:gd name="T24" fmla="*/ 179 w 227"/>
                  <a:gd name="T25" fmla="*/ 165 h 175"/>
                  <a:gd name="T26" fmla="*/ 173 w 227"/>
                  <a:gd name="T27" fmla="*/ 163 h 175"/>
                  <a:gd name="T28" fmla="*/ 161 w 227"/>
                  <a:gd name="T29" fmla="*/ 156 h 175"/>
                  <a:gd name="T30" fmla="*/ 154 w 227"/>
                  <a:gd name="T31" fmla="*/ 160 h 175"/>
                  <a:gd name="T32" fmla="*/ 140 w 227"/>
                  <a:gd name="T33" fmla="*/ 156 h 175"/>
                  <a:gd name="T34" fmla="*/ 132 w 227"/>
                  <a:gd name="T35" fmla="*/ 156 h 175"/>
                  <a:gd name="T36" fmla="*/ 131 w 227"/>
                  <a:gd name="T37" fmla="*/ 152 h 175"/>
                  <a:gd name="T38" fmla="*/ 125 w 227"/>
                  <a:gd name="T39" fmla="*/ 150 h 175"/>
                  <a:gd name="T40" fmla="*/ 117 w 227"/>
                  <a:gd name="T41" fmla="*/ 150 h 175"/>
                  <a:gd name="T42" fmla="*/ 109 w 227"/>
                  <a:gd name="T43" fmla="*/ 154 h 175"/>
                  <a:gd name="T44" fmla="*/ 104 w 227"/>
                  <a:gd name="T45" fmla="*/ 152 h 175"/>
                  <a:gd name="T46" fmla="*/ 100 w 227"/>
                  <a:gd name="T47" fmla="*/ 160 h 175"/>
                  <a:gd name="T48" fmla="*/ 94 w 227"/>
                  <a:gd name="T49" fmla="*/ 162 h 175"/>
                  <a:gd name="T50" fmla="*/ 84 w 227"/>
                  <a:gd name="T51" fmla="*/ 152 h 175"/>
                  <a:gd name="T52" fmla="*/ 79 w 227"/>
                  <a:gd name="T53" fmla="*/ 154 h 175"/>
                  <a:gd name="T54" fmla="*/ 73 w 227"/>
                  <a:gd name="T55" fmla="*/ 150 h 175"/>
                  <a:gd name="T56" fmla="*/ 61 w 227"/>
                  <a:gd name="T57" fmla="*/ 154 h 175"/>
                  <a:gd name="T58" fmla="*/ 60 w 227"/>
                  <a:gd name="T59" fmla="*/ 150 h 175"/>
                  <a:gd name="T60" fmla="*/ 56 w 227"/>
                  <a:gd name="T61" fmla="*/ 148 h 175"/>
                  <a:gd name="T62" fmla="*/ 54 w 227"/>
                  <a:gd name="T63" fmla="*/ 152 h 175"/>
                  <a:gd name="T64" fmla="*/ 23 w 227"/>
                  <a:gd name="T65" fmla="*/ 138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7" h="175">
                    <a:moveTo>
                      <a:pt x="23" y="138"/>
                    </a:moveTo>
                    <a:lnTo>
                      <a:pt x="8" y="131"/>
                    </a:lnTo>
                    <a:lnTo>
                      <a:pt x="2" y="48"/>
                    </a:lnTo>
                    <a:lnTo>
                      <a:pt x="0" y="19"/>
                    </a:lnTo>
                    <a:lnTo>
                      <a:pt x="75" y="12"/>
                    </a:lnTo>
                    <a:lnTo>
                      <a:pt x="211" y="0"/>
                    </a:lnTo>
                    <a:lnTo>
                      <a:pt x="217" y="62"/>
                    </a:lnTo>
                    <a:lnTo>
                      <a:pt x="227" y="175"/>
                    </a:lnTo>
                    <a:lnTo>
                      <a:pt x="215" y="171"/>
                    </a:lnTo>
                    <a:lnTo>
                      <a:pt x="207" y="165"/>
                    </a:lnTo>
                    <a:lnTo>
                      <a:pt x="200" y="169"/>
                    </a:lnTo>
                    <a:lnTo>
                      <a:pt x="188" y="163"/>
                    </a:lnTo>
                    <a:lnTo>
                      <a:pt x="179" y="165"/>
                    </a:lnTo>
                    <a:lnTo>
                      <a:pt x="173" y="163"/>
                    </a:lnTo>
                    <a:lnTo>
                      <a:pt x="161" y="156"/>
                    </a:lnTo>
                    <a:lnTo>
                      <a:pt x="154" y="160"/>
                    </a:lnTo>
                    <a:lnTo>
                      <a:pt x="140" y="156"/>
                    </a:lnTo>
                    <a:lnTo>
                      <a:pt x="132" y="156"/>
                    </a:lnTo>
                    <a:lnTo>
                      <a:pt x="131" y="152"/>
                    </a:lnTo>
                    <a:lnTo>
                      <a:pt x="125" y="150"/>
                    </a:lnTo>
                    <a:lnTo>
                      <a:pt x="117" y="150"/>
                    </a:lnTo>
                    <a:lnTo>
                      <a:pt x="109" y="154"/>
                    </a:lnTo>
                    <a:lnTo>
                      <a:pt x="104" y="152"/>
                    </a:lnTo>
                    <a:lnTo>
                      <a:pt x="100" y="160"/>
                    </a:lnTo>
                    <a:lnTo>
                      <a:pt x="94" y="162"/>
                    </a:lnTo>
                    <a:lnTo>
                      <a:pt x="84" y="152"/>
                    </a:lnTo>
                    <a:lnTo>
                      <a:pt x="79" y="154"/>
                    </a:lnTo>
                    <a:lnTo>
                      <a:pt x="73" y="150"/>
                    </a:lnTo>
                    <a:lnTo>
                      <a:pt x="61" y="154"/>
                    </a:lnTo>
                    <a:lnTo>
                      <a:pt x="60" y="150"/>
                    </a:lnTo>
                    <a:lnTo>
                      <a:pt x="56" y="148"/>
                    </a:lnTo>
                    <a:lnTo>
                      <a:pt x="54" y="152"/>
                    </a:lnTo>
                    <a:lnTo>
                      <a:pt x="23"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49" name="Freeform 2013"/>
              <p:cNvSpPr>
                <a:spLocks/>
              </p:cNvSpPr>
              <p:nvPr/>
            </p:nvSpPr>
            <p:spPr bwMode="auto">
              <a:xfrm>
                <a:off x="15288" y="10259"/>
                <a:ext cx="271" cy="144"/>
              </a:xfrm>
              <a:custGeom>
                <a:avLst/>
                <a:gdLst>
                  <a:gd name="T0" fmla="*/ 2 w 271"/>
                  <a:gd name="T1" fmla="*/ 144 h 144"/>
                  <a:gd name="T2" fmla="*/ 0 w 271"/>
                  <a:gd name="T3" fmla="*/ 113 h 144"/>
                  <a:gd name="T4" fmla="*/ 27 w 271"/>
                  <a:gd name="T5" fmla="*/ 111 h 144"/>
                  <a:gd name="T6" fmla="*/ 19 w 271"/>
                  <a:gd name="T7" fmla="*/ 0 h 144"/>
                  <a:gd name="T8" fmla="*/ 225 w 271"/>
                  <a:gd name="T9" fmla="*/ 42 h 144"/>
                  <a:gd name="T10" fmla="*/ 254 w 271"/>
                  <a:gd name="T11" fmla="*/ 56 h 144"/>
                  <a:gd name="T12" fmla="*/ 269 w 271"/>
                  <a:gd name="T13" fmla="*/ 63 h 144"/>
                  <a:gd name="T14" fmla="*/ 271 w 271"/>
                  <a:gd name="T15" fmla="*/ 94 h 144"/>
                  <a:gd name="T16" fmla="*/ 244 w 271"/>
                  <a:gd name="T17" fmla="*/ 98 h 144"/>
                  <a:gd name="T18" fmla="*/ 244 w 271"/>
                  <a:gd name="T19" fmla="*/ 127 h 144"/>
                  <a:gd name="T20" fmla="*/ 215 w 271"/>
                  <a:gd name="T21" fmla="*/ 131 h 144"/>
                  <a:gd name="T22" fmla="*/ 215 w 271"/>
                  <a:gd name="T23" fmla="*/ 142 h 144"/>
                  <a:gd name="T24" fmla="*/ 185 w 271"/>
                  <a:gd name="T25" fmla="*/ 144 h 144"/>
                  <a:gd name="T26" fmla="*/ 185 w 271"/>
                  <a:gd name="T27" fmla="*/ 131 h 144"/>
                  <a:gd name="T28" fmla="*/ 2 w 271"/>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1" h="144">
                    <a:moveTo>
                      <a:pt x="2" y="144"/>
                    </a:moveTo>
                    <a:lnTo>
                      <a:pt x="0" y="113"/>
                    </a:lnTo>
                    <a:lnTo>
                      <a:pt x="27" y="111"/>
                    </a:lnTo>
                    <a:lnTo>
                      <a:pt x="19" y="0"/>
                    </a:lnTo>
                    <a:lnTo>
                      <a:pt x="225" y="42"/>
                    </a:lnTo>
                    <a:lnTo>
                      <a:pt x="254" y="56"/>
                    </a:lnTo>
                    <a:lnTo>
                      <a:pt x="269" y="63"/>
                    </a:lnTo>
                    <a:lnTo>
                      <a:pt x="271" y="94"/>
                    </a:lnTo>
                    <a:lnTo>
                      <a:pt x="244" y="98"/>
                    </a:lnTo>
                    <a:lnTo>
                      <a:pt x="244" y="127"/>
                    </a:lnTo>
                    <a:lnTo>
                      <a:pt x="215" y="131"/>
                    </a:lnTo>
                    <a:lnTo>
                      <a:pt x="215" y="142"/>
                    </a:lnTo>
                    <a:lnTo>
                      <a:pt x="185" y="144"/>
                    </a:lnTo>
                    <a:lnTo>
                      <a:pt x="185" y="131"/>
                    </a:lnTo>
                    <a:lnTo>
                      <a:pt x="2"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0" name="Freeform 2014"/>
              <p:cNvSpPr>
                <a:spLocks/>
              </p:cNvSpPr>
              <p:nvPr/>
            </p:nvSpPr>
            <p:spPr bwMode="auto">
              <a:xfrm>
                <a:off x="15751" y="10236"/>
                <a:ext cx="131" cy="188"/>
              </a:xfrm>
              <a:custGeom>
                <a:avLst/>
                <a:gdLst>
                  <a:gd name="T0" fmla="*/ 81 w 131"/>
                  <a:gd name="T1" fmla="*/ 188 h 188"/>
                  <a:gd name="T2" fmla="*/ 71 w 131"/>
                  <a:gd name="T3" fmla="*/ 179 h 188"/>
                  <a:gd name="T4" fmla="*/ 48 w 131"/>
                  <a:gd name="T5" fmla="*/ 175 h 188"/>
                  <a:gd name="T6" fmla="*/ 42 w 131"/>
                  <a:gd name="T7" fmla="*/ 165 h 188"/>
                  <a:gd name="T8" fmla="*/ 27 w 131"/>
                  <a:gd name="T9" fmla="*/ 169 h 188"/>
                  <a:gd name="T10" fmla="*/ 17 w 131"/>
                  <a:gd name="T11" fmla="*/ 169 h 188"/>
                  <a:gd name="T12" fmla="*/ 8 w 131"/>
                  <a:gd name="T13" fmla="*/ 159 h 188"/>
                  <a:gd name="T14" fmla="*/ 10 w 131"/>
                  <a:gd name="T15" fmla="*/ 154 h 188"/>
                  <a:gd name="T16" fmla="*/ 21 w 131"/>
                  <a:gd name="T17" fmla="*/ 140 h 188"/>
                  <a:gd name="T18" fmla="*/ 13 w 131"/>
                  <a:gd name="T19" fmla="*/ 134 h 188"/>
                  <a:gd name="T20" fmla="*/ 13 w 131"/>
                  <a:gd name="T21" fmla="*/ 123 h 188"/>
                  <a:gd name="T22" fmla="*/ 10 w 131"/>
                  <a:gd name="T23" fmla="*/ 123 h 188"/>
                  <a:gd name="T24" fmla="*/ 0 w 131"/>
                  <a:gd name="T25" fmla="*/ 10 h 188"/>
                  <a:gd name="T26" fmla="*/ 121 w 131"/>
                  <a:gd name="T27" fmla="*/ 0 h 188"/>
                  <a:gd name="T28" fmla="*/ 129 w 131"/>
                  <a:gd name="T29" fmla="*/ 90 h 188"/>
                  <a:gd name="T30" fmla="*/ 131 w 131"/>
                  <a:gd name="T31" fmla="*/ 121 h 188"/>
                  <a:gd name="T32" fmla="*/ 111 w 131"/>
                  <a:gd name="T33" fmla="*/ 123 h 188"/>
                  <a:gd name="T34" fmla="*/ 115 w 131"/>
                  <a:gd name="T35" fmla="*/ 184 h 188"/>
                  <a:gd name="T36" fmla="*/ 81 w 131"/>
                  <a:gd name="T3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 h="188">
                    <a:moveTo>
                      <a:pt x="81" y="188"/>
                    </a:moveTo>
                    <a:lnTo>
                      <a:pt x="71" y="179"/>
                    </a:lnTo>
                    <a:lnTo>
                      <a:pt x="48" y="175"/>
                    </a:lnTo>
                    <a:lnTo>
                      <a:pt x="42" y="165"/>
                    </a:lnTo>
                    <a:lnTo>
                      <a:pt x="27" y="169"/>
                    </a:lnTo>
                    <a:lnTo>
                      <a:pt x="17" y="169"/>
                    </a:lnTo>
                    <a:lnTo>
                      <a:pt x="8" y="159"/>
                    </a:lnTo>
                    <a:lnTo>
                      <a:pt x="10" y="154"/>
                    </a:lnTo>
                    <a:lnTo>
                      <a:pt x="21" y="140"/>
                    </a:lnTo>
                    <a:lnTo>
                      <a:pt x="13" y="134"/>
                    </a:lnTo>
                    <a:lnTo>
                      <a:pt x="13" y="123"/>
                    </a:lnTo>
                    <a:lnTo>
                      <a:pt x="10" y="123"/>
                    </a:lnTo>
                    <a:lnTo>
                      <a:pt x="0" y="10"/>
                    </a:lnTo>
                    <a:lnTo>
                      <a:pt x="121" y="0"/>
                    </a:lnTo>
                    <a:lnTo>
                      <a:pt x="129" y="90"/>
                    </a:lnTo>
                    <a:lnTo>
                      <a:pt x="131" y="121"/>
                    </a:lnTo>
                    <a:lnTo>
                      <a:pt x="111" y="123"/>
                    </a:lnTo>
                    <a:lnTo>
                      <a:pt x="115" y="184"/>
                    </a:lnTo>
                    <a:lnTo>
                      <a:pt x="81"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1" name="Freeform 2015"/>
              <p:cNvSpPr>
                <a:spLocks/>
              </p:cNvSpPr>
              <p:nvPr/>
            </p:nvSpPr>
            <p:spPr bwMode="auto">
              <a:xfrm>
                <a:off x="16296" y="10175"/>
                <a:ext cx="434" cy="124"/>
              </a:xfrm>
              <a:custGeom>
                <a:avLst/>
                <a:gdLst>
                  <a:gd name="T0" fmla="*/ 12 w 434"/>
                  <a:gd name="T1" fmla="*/ 117 h 124"/>
                  <a:gd name="T2" fmla="*/ 0 w 434"/>
                  <a:gd name="T3" fmla="*/ 19 h 124"/>
                  <a:gd name="T4" fmla="*/ 152 w 434"/>
                  <a:gd name="T5" fmla="*/ 3 h 124"/>
                  <a:gd name="T6" fmla="*/ 181 w 434"/>
                  <a:gd name="T7" fmla="*/ 0 h 124"/>
                  <a:gd name="T8" fmla="*/ 185 w 434"/>
                  <a:gd name="T9" fmla="*/ 28 h 124"/>
                  <a:gd name="T10" fmla="*/ 367 w 434"/>
                  <a:gd name="T11" fmla="*/ 7 h 124"/>
                  <a:gd name="T12" fmla="*/ 371 w 434"/>
                  <a:gd name="T13" fmla="*/ 36 h 124"/>
                  <a:gd name="T14" fmla="*/ 400 w 434"/>
                  <a:gd name="T15" fmla="*/ 34 h 124"/>
                  <a:gd name="T16" fmla="*/ 405 w 434"/>
                  <a:gd name="T17" fmla="*/ 61 h 124"/>
                  <a:gd name="T18" fmla="*/ 434 w 434"/>
                  <a:gd name="T19" fmla="*/ 59 h 124"/>
                  <a:gd name="T20" fmla="*/ 434 w 434"/>
                  <a:gd name="T21" fmla="*/ 63 h 124"/>
                  <a:gd name="T22" fmla="*/ 377 w 434"/>
                  <a:gd name="T23" fmla="*/ 63 h 124"/>
                  <a:gd name="T24" fmla="*/ 340 w 434"/>
                  <a:gd name="T25" fmla="*/ 75 h 124"/>
                  <a:gd name="T26" fmla="*/ 309 w 434"/>
                  <a:gd name="T27" fmla="*/ 57 h 124"/>
                  <a:gd name="T28" fmla="*/ 292 w 434"/>
                  <a:gd name="T29" fmla="*/ 61 h 124"/>
                  <a:gd name="T30" fmla="*/ 290 w 434"/>
                  <a:gd name="T31" fmla="*/ 124 h 124"/>
                  <a:gd name="T32" fmla="*/ 259 w 434"/>
                  <a:gd name="T33" fmla="*/ 115 h 124"/>
                  <a:gd name="T34" fmla="*/ 204 w 434"/>
                  <a:gd name="T35" fmla="*/ 75 h 124"/>
                  <a:gd name="T36" fmla="*/ 123 w 434"/>
                  <a:gd name="T37" fmla="*/ 57 h 124"/>
                  <a:gd name="T38" fmla="*/ 90 w 434"/>
                  <a:gd name="T39" fmla="*/ 61 h 124"/>
                  <a:gd name="T40" fmla="*/ 60 w 434"/>
                  <a:gd name="T41" fmla="*/ 109 h 124"/>
                  <a:gd name="T42" fmla="*/ 12 w 434"/>
                  <a:gd name="T43" fmla="*/ 117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4" h="124">
                    <a:moveTo>
                      <a:pt x="12" y="117"/>
                    </a:moveTo>
                    <a:lnTo>
                      <a:pt x="0" y="19"/>
                    </a:lnTo>
                    <a:lnTo>
                      <a:pt x="152" y="3"/>
                    </a:lnTo>
                    <a:lnTo>
                      <a:pt x="181" y="0"/>
                    </a:lnTo>
                    <a:lnTo>
                      <a:pt x="185" y="28"/>
                    </a:lnTo>
                    <a:lnTo>
                      <a:pt x="367" y="7"/>
                    </a:lnTo>
                    <a:lnTo>
                      <a:pt x="371" y="36"/>
                    </a:lnTo>
                    <a:lnTo>
                      <a:pt x="400" y="34"/>
                    </a:lnTo>
                    <a:lnTo>
                      <a:pt x="405" y="61"/>
                    </a:lnTo>
                    <a:lnTo>
                      <a:pt x="434" y="59"/>
                    </a:lnTo>
                    <a:lnTo>
                      <a:pt x="434" y="63"/>
                    </a:lnTo>
                    <a:lnTo>
                      <a:pt x="377" y="63"/>
                    </a:lnTo>
                    <a:lnTo>
                      <a:pt x="340" y="75"/>
                    </a:lnTo>
                    <a:lnTo>
                      <a:pt x="309" y="57"/>
                    </a:lnTo>
                    <a:lnTo>
                      <a:pt x="292" y="61"/>
                    </a:lnTo>
                    <a:lnTo>
                      <a:pt x="290" y="124"/>
                    </a:lnTo>
                    <a:lnTo>
                      <a:pt x="259" y="115"/>
                    </a:lnTo>
                    <a:lnTo>
                      <a:pt x="204" y="75"/>
                    </a:lnTo>
                    <a:lnTo>
                      <a:pt x="123" y="57"/>
                    </a:lnTo>
                    <a:lnTo>
                      <a:pt x="90" y="61"/>
                    </a:lnTo>
                    <a:lnTo>
                      <a:pt x="60" y="109"/>
                    </a:lnTo>
                    <a:lnTo>
                      <a:pt x="12"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2" name="Freeform 2016"/>
              <p:cNvSpPr>
                <a:spLocks/>
              </p:cNvSpPr>
              <p:nvPr/>
            </p:nvSpPr>
            <p:spPr bwMode="auto">
              <a:xfrm>
                <a:off x="15939" y="10240"/>
                <a:ext cx="229" cy="230"/>
              </a:xfrm>
              <a:custGeom>
                <a:avLst/>
                <a:gdLst>
                  <a:gd name="T0" fmla="*/ 229 w 229"/>
                  <a:gd name="T1" fmla="*/ 138 h 230"/>
                  <a:gd name="T2" fmla="*/ 213 w 229"/>
                  <a:gd name="T3" fmla="*/ 144 h 230"/>
                  <a:gd name="T4" fmla="*/ 215 w 229"/>
                  <a:gd name="T5" fmla="*/ 153 h 230"/>
                  <a:gd name="T6" fmla="*/ 202 w 229"/>
                  <a:gd name="T7" fmla="*/ 159 h 230"/>
                  <a:gd name="T8" fmla="*/ 192 w 229"/>
                  <a:gd name="T9" fmla="*/ 192 h 230"/>
                  <a:gd name="T10" fmla="*/ 179 w 229"/>
                  <a:gd name="T11" fmla="*/ 182 h 230"/>
                  <a:gd name="T12" fmla="*/ 173 w 229"/>
                  <a:gd name="T13" fmla="*/ 169 h 230"/>
                  <a:gd name="T14" fmla="*/ 196 w 229"/>
                  <a:gd name="T15" fmla="*/ 123 h 230"/>
                  <a:gd name="T16" fmla="*/ 154 w 229"/>
                  <a:gd name="T17" fmla="*/ 123 h 230"/>
                  <a:gd name="T18" fmla="*/ 123 w 229"/>
                  <a:gd name="T19" fmla="*/ 165 h 230"/>
                  <a:gd name="T20" fmla="*/ 69 w 229"/>
                  <a:gd name="T21" fmla="*/ 177 h 230"/>
                  <a:gd name="T22" fmla="*/ 40 w 229"/>
                  <a:gd name="T23" fmla="*/ 230 h 230"/>
                  <a:gd name="T24" fmla="*/ 25 w 229"/>
                  <a:gd name="T25" fmla="*/ 230 h 230"/>
                  <a:gd name="T26" fmla="*/ 14 w 229"/>
                  <a:gd name="T27" fmla="*/ 111 h 230"/>
                  <a:gd name="T28" fmla="*/ 4 w 229"/>
                  <a:gd name="T29" fmla="*/ 111 h 230"/>
                  <a:gd name="T30" fmla="*/ 0 w 229"/>
                  <a:gd name="T31" fmla="*/ 81 h 230"/>
                  <a:gd name="T32" fmla="*/ 31 w 229"/>
                  <a:gd name="T33" fmla="*/ 79 h 230"/>
                  <a:gd name="T34" fmla="*/ 27 w 229"/>
                  <a:gd name="T35" fmla="*/ 19 h 230"/>
                  <a:gd name="T36" fmla="*/ 58 w 229"/>
                  <a:gd name="T37" fmla="*/ 15 h 230"/>
                  <a:gd name="T38" fmla="*/ 179 w 229"/>
                  <a:gd name="T39" fmla="*/ 2 h 230"/>
                  <a:gd name="T40" fmla="*/ 209 w 229"/>
                  <a:gd name="T41" fmla="*/ 0 h 230"/>
                  <a:gd name="T42" fmla="*/ 217 w 229"/>
                  <a:gd name="T43" fmla="*/ 92 h 230"/>
                  <a:gd name="T44" fmla="*/ 225 w 229"/>
                  <a:gd name="T45" fmla="*/ 90 h 230"/>
                  <a:gd name="T46" fmla="*/ 229 w 229"/>
                  <a:gd name="T47" fmla="*/ 13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9" h="230">
                    <a:moveTo>
                      <a:pt x="229" y="138"/>
                    </a:moveTo>
                    <a:lnTo>
                      <a:pt x="213" y="144"/>
                    </a:lnTo>
                    <a:lnTo>
                      <a:pt x="215" y="153"/>
                    </a:lnTo>
                    <a:lnTo>
                      <a:pt x="202" y="159"/>
                    </a:lnTo>
                    <a:lnTo>
                      <a:pt x="192" y="192"/>
                    </a:lnTo>
                    <a:lnTo>
                      <a:pt x="179" y="182"/>
                    </a:lnTo>
                    <a:lnTo>
                      <a:pt x="173" y="169"/>
                    </a:lnTo>
                    <a:lnTo>
                      <a:pt x="196" y="123"/>
                    </a:lnTo>
                    <a:lnTo>
                      <a:pt x="154" y="123"/>
                    </a:lnTo>
                    <a:lnTo>
                      <a:pt x="123" y="165"/>
                    </a:lnTo>
                    <a:lnTo>
                      <a:pt x="69" y="177"/>
                    </a:lnTo>
                    <a:lnTo>
                      <a:pt x="40" y="230"/>
                    </a:lnTo>
                    <a:lnTo>
                      <a:pt x="25" y="230"/>
                    </a:lnTo>
                    <a:lnTo>
                      <a:pt x="14" y="111"/>
                    </a:lnTo>
                    <a:lnTo>
                      <a:pt x="4" y="111"/>
                    </a:lnTo>
                    <a:lnTo>
                      <a:pt x="0" y="81"/>
                    </a:lnTo>
                    <a:lnTo>
                      <a:pt x="31" y="79"/>
                    </a:lnTo>
                    <a:lnTo>
                      <a:pt x="27" y="19"/>
                    </a:lnTo>
                    <a:lnTo>
                      <a:pt x="58" y="15"/>
                    </a:lnTo>
                    <a:lnTo>
                      <a:pt x="179" y="2"/>
                    </a:lnTo>
                    <a:lnTo>
                      <a:pt x="209" y="0"/>
                    </a:lnTo>
                    <a:lnTo>
                      <a:pt x="217" y="92"/>
                    </a:lnTo>
                    <a:lnTo>
                      <a:pt x="225" y="90"/>
                    </a:lnTo>
                    <a:lnTo>
                      <a:pt x="229"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3" name="Freeform 2017"/>
              <p:cNvSpPr>
                <a:spLocks noEditPoints="1"/>
              </p:cNvSpPr>
              <p:nvPr/>
            </p:nvSpPr>
            <p:spPr bwMode="auto">
              <a:xfrm>
                <a:off x="16429" y="9988"/>
                <a:ext cx="449" cy="256"/>
              </a:xfrm>
              <a:custGeom>
                <a:avLst/>
                <a:gdLst>
                  <a:gd name="T0" fmla="*/ 0 w 449"/>
                  <a:gd name="T1" fmla="*/ 12 h 256"/>
                  <a:gd name="T2" fmla="*/ 65 w 449"/>
                  <a:gd name="T3" fmla="*/ 0 h 256"/>
                  <a:gd name="T4" fmla="*/ 52 w 449"/>
                  <a:gd name="T5" fmla="*/ 29 h 256"/>
                  <a:gd name="T6" fmla="*/ 59 w 449"/>
                  <a:gd name="T7" fmla="*/ 79 h 256"/>
                  <a:gd name="T8" fmla="*/ 53 w 449"/>
                  <a:gd name="T9" fmla="*/ 94 h 256"/>
                  <a:gd name="T10" fmla="*/ 63 w 449"/>
                  <a:gd name="T11" fmla="*/ 104 h 256"/>
                  <a:gd name="T12" fmla="*/ 82 w 449"/>
                  <a:gd name="T13" fmla="*/ 98 h 256"/>
                  <a:gd name="T14" fmla="*/ 115 w 449"/>
                  <a:gd name="T15" fmla="*/ 110 h 256"/>
                  <a:gd name="T16" fmla="*/ 155 w 449"/>
                  <a:gd name="T17" fmla="*/ 91 h 256"/>
                  <a:gd name="T18" fmla="*/ 173 w 449"/>
                  <a:gd name="T19" fmla="*/ 116 h 256"/>
                  <a:gd name="T20" fmla="*/ 207 w 449"/>
                  <a:gd name="T21" fmla="*/ 85 h 256"/>
                  <a:gd name="T22" fmla="*/ 232 w 449"/>
                  <a:gd name="T23" fmla="*/ 79 h 256"/>
                  <a:gd name="T24" fmla="*/ 274 w 449"/>
                  <a:gd name="T25" fmla="*/ 158 h 256"/>
                  <a:gd name="T26" fmla="*/ 253 w 449"/>
                  <a:gd name="T27" fmla="*/ 175 h 256"/>
                  <a:gd name="T28" fmla="*/ 261 w 449"/>
                  <a:gd name="T29" fmla="*/ 187 h 256"/>
                  <a:gd name="T30" fmla="*/ 292 w 449"/>
                  <a:gd name="T31" fmla="*/ 183 h 256"/>
                  <a:gd name="T32" fmla="*/ 317 w 449"/>
                  <a:gd name="T33" fmla="*/ 196 h 256"/>
                  <a:gd name="T34" fmla="*/ 309 w 449"/>
                  <a:gd name="T35" fmla="*/ 208 h 256"/>
                  <a:gd name="T36" fmla="*/ 330 w 449"/>
                  <a:gd name="T37" fmla="*/ 231 h 256"/>
                  <a:gd name="T38" fmla="*/ 353 w 449"/>
                  <a:gd name="T39" fmla="*/ 235 h 256"/>
                  <a:gd name="T40" fmla="*/ 353 w 449"/>
                  <a:gd name="T41" fmla="*/ 250 h 256"/>
                  <a:gd name="T42" fmla="*/ 301 w 449"/>
                  <a:gd name="T43" fmla="*/ 250 h 256"/>
                  <a:gd name="T44" fmla="*/ 301 w 449"/>
                  <a:gd name="T45" fmla="*/ 246 h 256"/>
                  <a:gd name="T46" fmla="*/ 272 w 449"/>
                  <a:gd name="T47" fmla="*/ 248 h 256"/>
                  <a:gd name="T48" fmla="*/ 267 w 449"/>
                  <a:gd name="T49" fmla="*/ 221 h 256"/>
                  <a:gd name="T50" fmla="*/ 238 w 449"/>
                  <a:gd name="T51" fmla="*/ 223 h 256"/>
                  <a:gd name="T52" fmla="*/ 234 w 449"/>
                  <a:gd name="T53" fmla="*/ 194 h 256"/>
                  <a:gd name="T54" fmla="*/ 52 w 449"/>
                  <a:gd name="T55" fmla="*/ 215 h 256"/>
                  <a:gd name="T56" fmla="*/ 48 w 449"/>
                  <a:gd name="T57" fmla="*/ 187 h 256"/>
                  <a:gd name="T58" fmla="*/ 19 w 449"/>
                  <a:gd name="T59" fmla="*/ 190 h 256"/>
                  <a:gd name="T60" fmla="*/ 0 w 449"/>
                  <a:gd name="T61" fmla="*/ 12 h 256"/>
                  <a:gd name="T62" fmla="*/ 363 w 449"/>
                  <a:gd name="T63" fmla="*/ 231 h 256"/>
                  <a:gd name="T64" fmla="*/ 378 w 449"/>
                  <a:gd name="T65" fmla="*/ 237 h 256"/>
                  <a:gd name="T66" fmla="*/ 386 w 449"/>
                  <a:gd name="T67" fmla="*/ 223 h 256"/>
                  <a:gd name="T68" fmla="*/ 407 w 449"/>
                  <a:gd name="T69" fmla="*/ 217 h 256"/>
                  <a:gd name="T70" fmla="*/ 403 w 449"/>
                  <a:gd name="T71" fmla="*/ 204 h 256"/>
                  <a:gd name="T72" fmla="*/ 389 w 449"/>
                  <a:gd name="T73" fmla="*/ 202 h 256"/>
                  <a:gd name="T74" fmla="*/ 409 w 449"/>
                  <a:gd name="T75" fmla="*/ 192 h 256"/>
                  <a:gd name="T76" fmla="*/ 424 w 449"/>
                  <a:gd name="T77" fmla="*/ 196 h 256"/>
                  <a:gd name="T78" fmla="*/ 441 w 449"/>
                  <a:gd name="T79" fmla="*/ 221 h 256"/>
                  <a:gd name="T80" fmla="*/ 449 w 449"/>
                  <a:gd name="T81" fmla="*/ 223 h 256"/>
                  <a:gd name="T82" fmla="*/ 449 w 449"/>
                  <a:gd name="T83" fmla="*/ 250 h 256"/>
                  <a:gd name="T84" fmla="*/ 449 w 449"/>
                  <a:gd name="T85" fmla="*/ 250 h 256"/>
                  <a:gd name="T86" fmla="*/ 434 w 449"/>
                  <a:gd name="T87" fmla="*/ 256 h 256"/>
                  <a:gd name="T88" fmla="*/ 420 w 449"/>
                  <a:gd name="T89" fmla="*/ 244 h 256"/>
                  <a:gd name="T90" fmla="*/ 378 w 449"/>
                  <a:gd name="T91" fmla="*/ 256 h 256"/>
                  <a:gd name="T92" fmla="*/ 365 w 449"/>
                  <a:gd name="T93" fmla="*/ 237 h 256"/>
                  <a:gd name="T94" fmla="*/ 357 w 449"/>
                  <a:gd name="T95" fmla="*/ 246 h 256"/>
                  <a:gd name="T96" fmla="*/ 363 w 449"/>
                  <a:gd name="T97" fmla="*/ 23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256">
                    <a:moveTo>
                      <a:pt x="0" y="12"/>
                    </a:moveTo>
                    <a:lnTo>
                      <a:pt x="65" y="0"/>
                    </a:lnTo>
                    <a:lnTo>
                      <a:pt x="52" y="29"/>
                    </a:lnTo>
                    <a:lnTo>
                      <a:pt x="59" y="79"/>
                    </a:lnTo>
                    <a:lnTo>
                      <a:pt x="53" y="94"/>
                    </a:lnTo>
                    <a:lnTo>
                      <a:pt x="63" y="104"/>
                    </a:lnTo>
                    <a:lnTo>
                      <a:pt x="82" y="98"/>
                    </a:lnTo>
                    <a:lnTo>
                      <a:pt x="115" y="110"/>
                    </a:lnTo>
                    <a:lnTo>
                      <a:pt x="155" y="91"/>
                    </a:lnTo>
                    <a:lnTo>
                      <a:pt x="173" y="116"/>
                    </a:lnTo>
                    <a:lnTo>
                      <a:pt x="207" y="85"/>
                    </a:lnTo>
                    <a:lnTo>
                      <a:pt x="232" y="79"/>
                    </a:lnTo>
                    <a:lnTo>
                      <a:pt x="274" y="158"/>
                    </a:lnTo>
                    <a:lnTo>
                      <a:pt x="253" y="175"/>
                    </a:lnTo>
                    <a:lnTo>
                      <a:pt x="261" y="187"/>
                    </a:lnTo>
                    <a:lnTo>
                      <a:pt x="292" y="183"/>
                    </a:lnTo>
                    <a:lnTo>
                      <a:pt x="317" y="196"/>
                    </a:lnTo>
                    <a:lnTo>
                      <a:pt x="309" y="208"/>
                    </a:lnTo>
                    <a:lnTo>
                      <a:pt x="330" y="231"/>
                    </a:lnTo>
                    <a:lnTo>
                      <a:pt x="353" y="235"/>
                    </a:lnTo>
                    <a:lnTo>
                      <a:pt x="353" y="250"/>
                    </a:lnTo>
                    <a:lnTo>
                      <a:pt x="301" y="250"/>
                    </a:lnTo>
                    <a:lnTo>
                      <a:pt x="301" y="246"/>
                    </a:lnTo>
                    <a:lnTo>
                      <a:pt x="272" y="248"/>
                    </a:lnTo>
                    <a:lnTo>
                      <a:pt x="267" y="221"/>
                    </a:lnTo>
                    <a:lnTo>
                      <a:pt x="238" y="223"/>
                    </a:lnTo>
                    <a:lnTo>
                      <a:pt x="234" y="194"/>
                    </a:lnTo>
                    <a:lnTo>
                      <a:pt x="52" y="215"/>
                    </a:lnTo>
                    <a:lnTo>
                      <a:pt x="48" y="187"/>
                    </a:lnTo>
                    <a:lnTo>
                      <a:pt x="19" y="190"/>
                    </a:lnTo>
                    <a:lnTo>
                      <a:pt x="0" y="12"/>
                    </a:lnTo>
                    <a:moveTo>
                      <a:pt x="363" y="231"/>
                    </a:moveTo>
                    <a:lnTo>
                      <a:pt x="378" y="237"/>
                    </a:lnTo>
                    <a:lnTo>
                      <a:pt x="386" y="223"/>
                    </a:lnTo>
                    <a:lnTo>
                      <a:pt x="407" y="217"/>
                    </a:lnTo>
                    <a:lnTo>
                      <a:pt x="403" y="204"/>
                    </a:lnTo>
                    <a:lnTo>
                      <a:pt x="389" y="202"/>
                    </a:lnTo>
                    <a:lnTo>
                      <a:pt x="409" y="192"/>
                    </a:lnTo>
                    <a:lnTo>
                      <a:pt x="424" y="196"/>
                    </a:lnTo>
                    <a:lnTo>
                      <a:pt x="441" y="221"/>
                    </a:lnTo>
                    <a:lnTo>
                      <a:pt x="449" y="223"/>
                    </a:lnTo>
                    <a:moveTo>
                      <a:pt x="449" y="250"/>
                    </a:moveTo>
                    <a:lnTo>
                      <a:pt x="449" y="250"/>
                    </a:lnTo>
                    <a:lnTo>
                      <a:pt x="434" y="256"/>
                    </a:lnTo>
                    <a:lnTo>
                      <a:pt x="420" y="244"/>
                    </a:lnTo>
                    <a:lnTo>
                      <a:pt x="378" y="256"/>
                    </a:lnTo>
                    <a:lnTo>
                      <a:pt x="365" y="237"/>
                    </a:lnTo>
                    <a:lnTo>
                      <a:pt x="357" y="246"/>
                    </a:lnTo>
                    <a:lnTo>
                      <a:pt x="363" y="2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4" name="Freeform 2018"/>
              <p:cNvSpPr>
                <a:spLocks/>
              </p:cNvSpPr>
              <p:nvPr/>
            </p:nvSpPr>
            <p:spPr bwMode="auto">
              <a:xfrm>
                <a:off x="15532" y="10322"/>
                <a:ext cx="167" cy="242"/>
              </a:xfrm>
              <a:custGeom>
                <a:avLst/>
                <a:gdLst>
                  <a:gd name="T0" fmla="*/ 12 w 167"/>
                  <a:gd name="T1" fmla="*/ 214 h 242"/>
                  <a:gd name="T2" fmla="*/ 0 w 167"/>
                  <a:gd name="T3" fmla="*/ 64 h 242"/>
                  <a:gd name="T4" fmla="*/ 0 w 167"/>
                  <a:gd name="T5" fmla="*/ 35 h 242"/>
                  <a:gd name="T6" fmla="*/ 27 w 167"/>
                  <a:gd name="T7" fmla="*/ 31 h 242"/>
                  <a:gd name="T8" fmla="*/ 25 w 167"/>
                  <a:gd name="T9" fmla="*/ 0 h 242"/>
                  <a:gd name="T10" fmla="*/ 56 w 167"/>
                  <a:gd name="T11" fmla="*/ 14 h 242"/>
                  <a:gd name="T12" fmla="*/ 58 w 167"/>
                  <a:gd name="T13" fmla="*/ 10 h 242"/>
                  <a:gd name="T14" fmla="*/ 62 w 167"/>
                  <a:gd name="T15" fmla="*/ 12 h 242"/>
                  <a:gd name="T16" fmla="*/ 63 w 167"/>
                  <a:gd name="T17" fmla="*/ 16 h 242"/>
                  <a:gd name="T18" fmla="*/ 75 w 167"/>
                  <a:gd name="T19" fmla="*/ 12 h 242"/>
                  <a:gd name="T20" fmla="*/ 81 w 167"/>
                  <a:gd name="T21" fmla="*/ 16 h 242"/>
                  <a:gd name="T22" fmla="*/ 86 w 167"/>
                  <a:gd name="T23" fmla="*/ 14 h 242"/>
                  <a:gd name="T24" fmla="*/ 88 w 167"/>
                  <a:gd name="T25" fmla="*/ 27 h 242"/>
                  <a:gd name="T26" fmla="*/ 90 w 167"/>
                  <a:gd name="T27" fmla="*/ 27 h 242"/>
                  <a:gd name="T28" fmla="*/ 98 w 167"/>
                  <a:gd name="T29" fmla="*/ 118 h 242"/>
                  <a:gd name="T30" fmla="*/ 159 w 167"/>
                  <a:gd name="T31" fmla="*/ 114 h 242"/>
                  <a:gd name="T32" fmla="*/ 167 w 167"/>
                  <a:gd name="T33" fmla="*/ 235 h 242"/>
                  <a:gd name="T34" fmla="*/ 106 w 167"/>
                  <a:gd name="T35" fmla="*/ 239 h 242"/>
                  <a:gd name="T36" fmla="*/ 44 w 167"/>
                  <a:gd name="T37" fmla="*/ 242 h 242"/>
                  <a:gd name="T38" fmla="*/ 42 w 167"/>
                  <a:gd name="T39" fmla="*/ 214 h 242"/>
                  <a:gd name="T40" fmla="*/ 12 w 167"/>
                  <a:gd name="T41" fmla="*/ 21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 h="242">
                    <a:moveTo>
                      <a:pt x="12" y="214"/>
                    </a:moveTo>
                    <a:lnTo>
                      <a:pt x="0" y="64"/>
                    </a:lnTo>
                    <a:lnTo>
                      <a:pt x="0" y="35"/>
                    </a:lnTo>
                    <a:lnTo>
                      <a:pt x="27" y="31"/>
                    </a:lnTo>
                    <a:lnTo>
                      <a:pt x="25" y="0"/>
                    </a:lnTo>
                    <a:lnTo>
                      <a:pt x="56" y="14"/>
                    </a:lnTo>
                    <a:lnTo>
                      <a:pt x="58" y="10"/>
                    </a:lnTo>
                    <a:lnTo>
                      <a:pt x="62" y="12"/>
                    </a:lnTo>
                    <a:lnTo>
                      <a:pt x="63" y="16"/>
                    </a:lnTo>
                    <a:lnTo>
                      <a:pt x="75" y="12"/>
                    </a:lnTo>
                    <a:lnTo>
                      <a:pt x="81" y="16"/>
                    </a:lnTo>
                    <a:lnTo>
                      <a:pt x="86" y="14"/>
                    </a:lnTo>
                    <a:lnTo>
                      <a:pt x="88" y="27"/>
                    </a:lnTo>
                    <a:lnTo>
                      <a:pt x="90" y="27"/>
                    </a:lnTo>
                    <a:lnTo>
                      <a:pt x="98" y="118"/>
                    </a:lnTo>
                    <a:lnTo>
                      <a:pt x="159" y="114"/>
                    </a:lnTo>
                    <a:lnTo>
                      <a:pt x="167" y="235"/>
                    </a:lnTo>
                    <a:lnTo>
                      <a:pt x="106" y="239"/>
                    </a:lnTo>
                    <a:lnTo>
                      <a:pt x="44" y="242"/>
                    </a:lnTo>
                    <a:lnTo>
                      <a:pt x="42" y="214"/>
                    </a:lnTo>
                    <a:lnTo>
                      <a:pt x="12" y="2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5" name="Freeform 2019"/>
              <p:cNvSpPr>
                <a:spLocks/>
              </p:cNvSpPr>
              <p:nvPr/>
            </p:nvSpPr>
            <p:spPr bwMode="auto">
              <a:xfrm>
                <a:off x="15618" y="10334"/>
                <a:ext cx="162" cy="106"/>
              </a:xfrm>
              <a:custGeom>
                <a:avLst/>
                <a:gdLst>
                  <a:gd name="T0" fmla="*/ 0 w 162"/>
                  <a:gd name="T1" fmla="*/ 2 h 106"/>
                  <a:gd name="T2" fmla="*/ 10 w 162"/>
                  <a:gd name="T3" fmla="*/ 12 h 106"/>
                  <a:gd name="T4" fmla="*/ 16 w 162"/>
                  <a:gd name="T5" fmla="*/ 10 h 106"/>
                  <a:gd name="T6" fmla="*/ 20 w 162"/>
                  <a:gd name="T7" fmla="*/ 2 h 106"/>
                  <a:gd name="T8" fmla="*/ 25 w 162"/>
                  <a:gd name="T9" fmla="*/ 4 h 106"/>
                  <a:gd name="T10" fmla="*/ 33 w 162"/>
                  <a:gd name="T11" fmla="*/ 0 h 106"/>
                  <a:gd name="T12" fmla="*/ 41 w 162"/>
                  <a:gd name="T13" fmla="*/ 0 h 106"/>
                  <a:gd name="T14" fmla="*/ 47 w 162"/>
                  <a:gd name="T15" fmla="*/ 2 h 106"/>
                  <a:gd name="T16" fmla="*/ 48 w 162"/>
                  <a:gd name="T17" fmla="*/ 6 h 106"/>
                  <a:gd name="T18" fmla="*/ 56 w 162"/>
                  <a:gd name="T19" fmla="*/ 6 h 106"/>
                  <a:gd name="T20" fmla="*/ 70 w 162"/>
                  <a:gd name="T21" fmla="*/ 10 h 106"/>
                  <a:gd name="T22" fmla="*/ 77 w 162"/>
                  <a:gd name="T23" fmla="*/ 6 h 106"/>
                  <a:gd name="T24" fmla="*/ 89 w 162"/>
                  <a:gd name="T25" fmla="*/ 13 h 106"/>
                  <a:gd name="T26" fmla="*/ 95 w 162"/>
                  <a:gd name="T27" fmla="*/ 15 h 106"/>
                  <a:gd name="T28" fmla="*/ 104 w 162"/>
                  <a:gd name="T29" fmla="*/ 13 h 106"/>
                  <a:gd name="T30" fmla="*/ 116 w 162"/>
                  <a:gd name="T31" fmla="*/ 19 h 106"/>
                  <a:gd name="T32" fmla="*/ 123 w 162"/>
                  <a:gd name="T33" fmla="*/ 15 h 106"/>
                  <a:gd name="T34" fmla="*/ 131 w 162"/>
                  <a:gd name="T35" fmla="*/ 21 h 106"/>
                  <a:gd name="T36" fmla="*/ 143 w 162"/>
                  <a:gd name="T37" fmla="*/ 25 h 106"/>
                  <a:gd name="T38" fmla="*/ 146 w 162"/>
                  <a:gd name="T39" fmla="*/ 25 h 106"/>
                  <a:gd name="T40" fmla="*/ 146 w 162"/>
                  <a:gd name="T41" fmla="*/ 36 h 106"/>
                  <a:gd name="T42" fmla="*/ 154 w 162"/>
                  <a:gd name="T43" fmla="*/ 42 h 106"/>
                  <a:gd name="T44" fmla="*/ 143 w 162"/>
                  <a:gd name="T45" fmla="*/ 56 h 106"/>
                  <a:gd name="T46" fmla="*/ 141 w 162"/>
                  <a:gd name="T47" fmla="*/ 61 h 106"/>
                  <a:gd name="T48" fmla="*/ 150 w 162"/>
                  <a:gd name="T49" fmla="*/ 71 h 106"/>
                  <a:gd name="T50" fmla="*/ 160 w 162"/>
                  <a:gd name="T51" fmla="*/ 71 h 106"/>
                  <a:gd name="T52" fmla="*/ 162 w 162"/>
                  <a:gd name="T53" fmla="*/ 96 h 106"/>
                  <a:gd name="T54" fmla="*/ 73 w 162"/>
                  <a:gd name="T55" fmla="*/ 102 h 106"/>
                  <a:gd name="T56" fmla="*/ 12 w 162"/>
                  <a:gd name="T57" fmla="*/ 106 h 106"/>
                  <a:gd name="T58" fmla="*/ 4 w 162"/>
                  <a:gd name="T59" fmla="*/ 15 h 106"/>
                  <a:gd name="T60" fmla="*/ 2 w 162"/>
                  <a:gd name="T61" fmla="*/ 15 h 106"/>
                  <a:gd name="T62" fmla="*/ 0 w 162"/>
                  <a:gd name="T6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106">
                    <a:moveTo>
                      <a:pt x="0" y="2"/>
                    </a:moveTo>
                    <a:lnTo>
                      <a:pt x="10" y="12"/>
                    </a:lnTo>
                    <a:lnTo>
                      <a:pt x="16" y="10"/>
                    </a:lnTo>
                    <a:lnTo>
                      <a:pt x="20" y="2"/>
                    </a:lnTo>
                    <a:lnTo>
                      <a:pt x="25" y="4"/>
                    </a:lnTo>
                    <a:lnTo>
                      <a:pt x="33" y="0"/>
                    </a:lnTo>
                    <a:lnTo>
                      <a:pt x="41" y="0"/>
                    </a:lnTo>
                    <a:lnTo>
                      <a:pt x="47" y="2"/>
                    </a:lnTo>
                    <a:lnTo>
                      <a:pt x="48" y="6"/>
                    </a:lnTo>
                    <a:lnTo>
                      <a:pt x="56" y="6"/>
                    </a:lnTo>
                    <a:lnTo>
                      <a:pt x="70" y="10"/>
                    </a:lnTo>
                    <a:lnTo>
                      <a:pt x="77" y="6"/>
                    </a:lnTo>
                    <a:lnTo>
                      <a:pt x="89" y="13"/>
                    </a:lnTo>
                    <a:lnTo>
                      <a:pt x="95" y="15"/>
                    </a:lnTo>
                    <a:lnTo>
                      <a:pt x="104" y="13"/>
                    </a:lnTo>
                    <a:lnTo>
                      <a:pt x="116" y="19"/>
                    </a:lnTo>
                    <a:lnTo>
                      <a:pt x="123" y="15"/>
                    </a:lnTo>
                    <a:lnTo>
                      <a:pt x="131" y="21"/>
                    </a:lnTo>
                    <a:lnTo>
                      <a:pt x="143" y="25"/>
                    </a:lnTo>
                    <a:lnTo>
                      <a:pt x="146" y="25"/>
                    </a:lnTo>
                    <a:lnTo>
                      <a:pt x="146" y="36"/>
                    </a:lnTo>
                    <a:lnTo>
                      <a:pt x="154" y="42"/>
                    </a:lnTo>
                    <a:lnTo>
                      <a:pt x="143" y="56"/>
                    </a:lnTo>
                    <a:lnTo>
                      <a:pt x="141" y="61"/>
                    </a:lnTo>
                    <a:lnTo>
                      <a:pt x="150" y="71"/>
                    </a:lnTo>
                    <a:lnTo>
                      <a:pt x="160" y="71"/>
                    </a:lnTo>
                    <a:lnTo>
                      <a:pt x="162" y="96"/>
                    </a:lnTo>
                    <a:lnTo>
                      <a:pt x="73" y="102"/>
                    </a:lnTo>
                    <a:lnTo>
                      <a:pt x="12" y="106"/>
                    </a:lnTo>
                    <a:lnTo>
                      <a:pt x="4" y="15"/>
                    </a:lnTo>
                    <a:lnTo>
                      <a:pt x="2" y="15"/>
                    </a:lnTo>
                    <a:lnTo>
                      <a:pt x="0"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6" name="Freeform 2020"/>
              <p:cNvSpPr>
                <a:spLocks/>
              </p:cNvSpPr>
              <p:nvPr/>
            </p:nvSpPr>
            <p:spPr bwMode="auto">
              <a:xfrm>
                <a:off x="15832" y="10321"/>
                <a:ext cx="147" cy="312"/>
              </a:xfrm>
              <a:custGeom>
                <a:avLst/>
                <a:gdLst>
                  <a:gd name="T0" fmla="*/ 0 w 147"/>
                  <a:gd name="T1" fmla="*/ 103 h 312"/>
                  <a:gd name="T2" fmla="*/ 34 w 147"/>
                  <a:gd name="T3" fmla="*/ 99 h 312"/>
                  <a:gd name="T4" fmla="*/ 30 w 147"/>
                  <a:gd name="T5" fmla="*/ 38 h 312"/>
                  <a:gd name="T6" fmla="*/ 50 w 147"/>
                  <a:gd name="T7" fmla="*/ 36 h 312"/>
                  <a:gd name="T8" fmla="*/ 48 w 147"/>
                  <a:gd name="T9" fmla="*/ 5 h 312"/>
                  <a:gd name="T10" fmla="*/ 107 w 147"/>
                  <a:gd name="T11" fmla="*/ 0 h 312"/>
                  <a:gd name="T12" fmla="*/ 111 w 147"/>
                  <a:gd name="T13" fmla="*/ 30 h 312"/>
                  <a:gd name="T14" fmla="*/ 121 w 147"/>
                  <a:gd name="T15" fmla="*/ 30 h 312"/>
                  <a:gd name="T16" fmla="*/ 132 w 147"/>
                  <a:gd name="T17" fmla="*/ 149 h 312"/>
                  <a:gd name="T18" fmla="*/ 147 w 147"/>
                  <a:gd name="T19" fmla="*/ 149 h 312"/>
                  <a:gd name="T20" fmla="*/ 134 w 147"/>
                  <a:gd name="T21" fmla="*/ 195 h 312"/>
                  <a:gd name="T22" fmla="*/ 80 w 147"/>
                  <a:gd name="T23" fmla="*/ 293 h 312"/>
                  <a:gd name="T24" fmla="*/ 80 w 147"/>
                  <a:gd name="T25" fmla="*/ 312 h 312"/>
                  <a:gd name="T26" fmla="*/ 59 w 147"/>
                  <a:gd name="T27" fmla="*/ 303 h 312"/>
                  <a:gd name="T28" fmla="*/ 44 w 147"/>
                  <a:gd name="T29" fmla="*/ 291 h 312"/>
                  <a:gd name="T30" fmla="*/ 42 w 147"/>
                  <a:gd name="T31" fmla="*/ 284 h 312"/>
                  <a:gd name="T32" fmla="*/ 44 w 147"/>
                  <a:gd name="T33" fmla="*/ 278 h 312"/>
                  <a:gd name="T34" fmla="*/ 44 w 147"/>
                  <a:gd name="T35" fmla="*/ 270 h 312"/>
                  <a:gd name="T36" fmla="*/ 48 w 147"/>
                  <a:gd name="T37" fmla="*/ 266 h 312"/>
                  <a:gd name="T38" fmla="*/ 48 w 147"/>
                  <a:gd name="T39" fmla="*/ 257 h 312"/>
                  <a:gd name="T40" fmla="*/ 59 w 147"/>
                  <a:gd name="T41" fmla="*/ 230 h 312"/>
                  <a:gd name="T42" fmla="*/ 59 w 147"/>
                  <a:gd name="T43" fmla="*/ 224 h 312"/>
                  <a:gd name="T44" fmla="*/ 48 w 147"/>
                  <a:gd name="T45" fmla="*/ 215 h 312"/>
                  <a:gd name="T46" fmla="*/ 30 w 147"/>
                  <a:gd name="T47" fmla="*/ 230 h 312"/>
                  <a:gd name="T48" fmla="*/ 13 w 147"/>
                  <a:gd name="T49" fmla="*/ 230 h 312"/>
                  <a:gd name="T50" fmla="*/ 11 w 147"/>
                  <a:gd name="T51" fmla="*/ 234 h 312"/>
                  <a:gd name="T52" fmla="*/ 5 w 147"/>
                  <a:gd name="T53" fmla="*/ 226 h 312"/>
                  <a:gd name="T54" fmla="*/ 3 w 147"/>
                  <a:gd name="T55" fmla="*/ 226 h 312"/>
                  <a:gd name="T56" fmla="*/ 2 w 147"/>
                  <a:gd name="T57" fmla="*/ 230 h 312"/>
                  <a:gd name="T58" fmla="*/ 0 w 147"/>
                  <a:gd name="T59" fmla="*/ 228 h 312"/>
                  <a:gd name="T60" fmla="*/ 7 w 147"/>
                  <a:gd name="T61" fmla="*/ 213 h 312"/>
                  <a:gd name="T62" fmla="*/ 3 w 147"/>
                  <a:gd name="T63" fmla="*/ 199 h 312"/>
                  <a:gd name="T64" fmla="*/ 15 w 147"/>
                  <a:gd name="T65" fmla="*/ 192 h 312"/>
                  <a:gd name="T66" fmla="*/ 19 w 147"/>
                  <a:gd name="T67" fmla="*/ 180 h 312"/>
                  <a:gd name="T68" fmla="*/ 13 w 147"/>
                  <a:gd name="T69" fmla="*/ 165 h 312"/>
                  <a:gd name="T70" fmla="*/ 7 w 147"/>
                  <a:gd name="T71" fmla="*/ 157 h 312"/>
                  <a:gd name="T72" fmla="*/ 17 w 147"/>
                  <a:gd name="T73" fmla="*/ 155 h 312"/>
                  <a:gd name="T74" fmla="*/ 19 w 147"/>
                  <a:gd name="T75" fmla="*/ 144 h 312"/>
                  <a:gd name="T76" fmla="*/ 19 w 147"/>
                  <a:gd name="T77" fmla="*/ 140 h 312"/>
                  <a:gd name="T78" fmla="*/ 7 w 147"/>
                  <a:gd name="T79" fmla="*/ 126 h 312"/>
                  <a:gd name="T80" fmla="*/ 7 w 147"/>
                  <a:gd name="T81" fmla="*/ 122 h 312"/>
                  <a:gd name="T82" fmla="*/ 15 w 147"/>
                  <a:gd name="T83" fmla="*/ 119 h 312"/>
                  <a:gd name="T84" fmla="*/ 17 w 147"/>
                  <a:gd name="T85" fmla="*/ 115 h 312"/>
                  <a:gd name="T86" fmla="*/ 9 w 147"/>
                  <a:gd name="T87" fmla="*/ 109 h 312"/>
                  <a:gd name="T88" fmla="*/ 9 w 147"/>
                  <a:gd name="T89" fmla="*/ 105 h 312"/>
                  <a:gd name="T90" fmla="*/ 0 w 147"/>
                  <a:gd name="T91" fmla="*/ 10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312">
                    <a:moveTo>
                      <a:pt x="0" y="103"/>
                    </a:moveTo>
                    <a:lnTo>
                      <a:pt x="34" y="99"/>
                    </a:lnTo>
                    <a:lnTo>
                      <a:pt x="30" y="38"/>
                    </a:lnTo>
                    <a:lnTo>
                      <a:pt x="50" y="36"/>
                    </a:lnTo>
                    <a:lnTo>
                      <a:pt x="48" y="5"/>
                    </a:lnTo>
                    <a:lnTo>
                      <a:pt x="107" y="0"/>
                    </a:lnTo>
                    <a:lnTo>
                      <a:pt x="111" y="30"/>
                    </a:lnTo>
                    <a:lnTo>
                      <a:pt x="121" y="30"/>
                    </a:lnTo>
                    <a:lnTo>
                      <a:pt x="132" y="149"/>
                    </a:lnTo>
                    <a:lnTo>
                      <a:pt x="147" y="149"/>
                    </a:lnTo>
                    <a:lnTo>
                      <a:pt x="134" y="195"/>
                    </a:lnTo>
                    <a:lnTo>
                      <a:pt x="80" y="293"/>
                    </a:lnTo>
                    <a:lnTo>
                      <a:pt x="80" y="312"/>
                    </a:lnTo>
                    <a:lnTo>
                      <a:pt x="59" y="303"/>
                    </a:lnTo>
                    <a:lnTo>
                      <a:pt x="44" y="291"/>
                    </a:lnTo>
                    <a:lnTo>
                      <a:pt x="42" y="284"/>
                    </a:lnTo>
                    <a:lnTo>
                      <a:pt x="44" y="278"/>
                    </a:lnTo>
                    <a:lnTo>
                      <a:pt x="44" y="270"/>
                    </a:lnTo>
                    <a:lnTo>
                      <a:pt x="48" y="266"/>
                    </a:lnTo>
                    <a:lnTo>
                      <a:pt x="48" y="257"/>
                    </a:lnTo>
                    <a:lnTo>
                      <a:pt x="59" y="230"/>
                    </a:lnTo>
                    <a:lnTo>
                      <a:pt x="59" y="224"/>
                    </a:lnTo>
                    <a:lnTo>
                      <a:pt x="48" y="215"/>
                    </a:lnTo>
                    <a:lnTo>
                      <a:pt x="30" y="230"/>
                    </a:lnTo>
                    <a:lnTo>
                      <a:pt x="13" y="230"/>
                    </a:lnTo>
                    <a:lnTo>
                      <a:pt x="11" y="234"/>
                    </a:lnTo>
                    <a:lnTo>
                      <a:pt x="5" y="226"/>
                    </a:lnTo>
                    <a:lnTo>
                      <a:pt x="3" y="226"/>
                    </a:lnTo>
                    <a:lnTo>
                      <a:pt x="2" y="230"/>
                    </a:lnTo>
                    <a:lnTo>
                      <a:pt x="0" y="228"/>
                    </a:lnTo>
                    <a:lnTo>
                      <a:pt x="7" y="213"/>
                    </a:lnTo>
                    <a:lnTo>
                      <a:pt x="3" y="199"/>
                    </a:lnTo>
                    <a:lnTo>
                      <a:pt x="15" y="192"/>
                    </a:lnTo>
                    <a:lnTo>
                      <a:pt x="19" y="180"/>
                    </a:lnTo>
                    <a:lnTo>
                      <a:pt x="13" y="165"/>
                    </a:lnTo>
                    <a:lnTo>
                      <a:pt x="7" y="157"/>
                    </a:lnTo>
                    <a:lnTo>
                      <a:pt x="17" y="155"/>
                    </a:lnTo>
                    <a:lnTo>
                      <a:pt x="19" y="144"/>
                    </a:lnTo>
                    <a:lnTo>
                      <a:pt x="19" y="140"/>
                    </a:lnTo>
                    <a:lnTo>
                      <a:pt x="7" y="126"/>
                    </a:lnTo>
                    <a:lnTo>
                      <a:pt x="7" y="122"/>
                    </a:lnTo>
                    <a:lnTo>
                      <a:pt x="15" y="119"/>
                    </a:lnTo>
                    <a:lnTo>
                      <a:pt x="17" y="115"/>
                    </a:lnTo>
                    <a:lnTo>
                      <a:pt x="9" y="109"/>
                    </a:lnTo>
                    <a:lnTo>
                      <a:pt x="9" y="105"/>
                    </a:lnTo>
                    <a:lnTo>
                      <a:pt x="0"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7" name="Freeform 2021"/>
              <p:cNvSpPr>
                <a:spLocks/>
              </p:cNvSpPr>
              <p:nvPr/>
            </p:nvSpPr>
            <p:spPr bwMode="auto">
              <a:xfrm>
                <a:off x="15290" y="10386"/>
                <a:ext cx="254" cy="155"/>
              </a:xfrm>
              <a:custGeom>
                <a:avLst/>
                <a:gdLst>
                  <a:gd name="T0" fmla="*/ 242 w 254"/>
                  <a:gd name="T1" fmla="*/ 0 h 155"/>
                  <a:gd name="T2" fmla="*/ 254 w 254"/>
                  <a:gd name="T3" fmla="*/ 150 h 155"/>
                  <a:gd name="T4" fmla="*/ 161 w 254"/>
                  <a:gd name="T5" fmla="*/ 155 h 155"/>
                  <a:gd name="T6" fmla="*/ 160 w 254"/>
                  <a:gd name="T7" fmla="*/ 127 h 155"/>
                  <a:gd name="T8" fmla="*/ 6 w 254"/>
                  <a:gd name="T9" fmla="*/ 136 h 155"/>
                  <a:gd name="T10" fmla="*/ 0 w 254"/>
                  <a:gd name="T11" fmla="*/ 17 h 155"/>
                  <a:gd name="T12" fmla="*/ 183 w 254"/>
                  <a:gd name="T13" fmla="*/ 4 h 155"/>
                  <a:gd name="T14" fmla="*/ 183 w 254"/>
                  <a:gd name="T15" fmla="*/ 17 h 155"/>
                  <a:gd name="T16" fmla="*/ 213 w 254"/>
                  <a:gd name="T17" fmla="*/ 15 h 155"/>
                  <a:gd name="T18" fmla="*/ 213 w 254"/>
                  <a:gd name="T19" fmla="*/ 4 h 155"/>
                  <a:gd name="T20" fmla="*/ 242 w 254"/>
                  <a:gd name="T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155">
                    <a:moveTo>
                      <a:pt x="242" y="0"/>
                    </a:moveTo>
                    <a:lnTo>
                      <a:pt x="254" y="150"/>
                    </a:lnTo>
                    <a:lnTo>
                      <a:pt x="161" y="155"/>
                    </a:lnTo>
                    <a:lnTo>
                      <a:pt x="160" y="127"/>
                    </a:lnTo>
                    <a:lnTo>
                      <a:pt x="6" y="136"/>
                    </a:lnTo>
                    <a:lnTo>
                      <a:pt x="0" y="17"/>
                    </a:lnTo>
                    <a:lnTo>
                      <a:pt x="183" y="4"/>
                    </a:lnTo>
                    <a:lnTo>
                      <a:pt x="183" y="17"/>
                    </a:lnTo>
                    <a:lnTo>
                      <a:pt x="213" y="15"/>
                    </a:lnTo>
                    <a:lnTo>
                      <a:pt x="213" y="4"/>
                    </a:lnTo>
                    <a:lnTo>
                      <a:pt x="24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8" name="Freeform 2022"/>
              <p:cNvSpPr>
                <a:spLocks/>
              </p:cNvSpPr>
              <p:nvPr/>
            </p:nvSpPr>
            <p:spPr bwMode="auto">
              <a:xfrm>
                <a:off x="15691" y="10401"/>
                <a:ext cx="223" cy="286"/>
              </a:xfrm>
              <a:custGeom>
                <a:avLst/>
                <a:gdLst>
                  <a:gd name="T0" fmla="*/ 141 w 223"/>
                  <a:gd name="T1" fmla="*/ 23 h 286"/>
                  <a:gd name="T2" fmla="*/ 150 w 223"/>
                  <a:gd name="T3" fmla="*/ 25 h 286"/>
                  <a:gd name="T4" fmla="*/ 150 w 223"/>
                  <a:gd name="T5" fmla="*/ 29 h 286"/>
                  <a:gd name="T6" fmla="*/ 158 w 223"/>
                  <a:gd name="T7" fmla="*/ 35 h 286"/>
                  <a:gd name="T8" fmla="*/ 156 w 223"/>
                  <a:gd name="T9" fmla="*/ 39 h 286"/>
                  <a:gd name="T10" fmla="*/ 148 w 223"/>
                  <a:gd name="T11" fmla="*/ 42 h 286"/>
                  <a:gd name="T12" fmla="*/ 148 w 223"/>
                  <a:gd name="T13" fmla="*/ 46 h 286"/>
                  <a:gd name="T14" fmla="*/ 160 w 223"/>
                  <a:gd name="T15" fmla="*/ 60 h 286"/>
                  <a:gd name="T16" fmla="*/ 160 w 223"/>
                  <a:gd name="T17" fmla="*/ 64 h 286"/>
                  <a:gd name="T18" fmla="*/ 158 w 223"/>
                  <a:gd name="T19" fmla="*/ 75 h 286"/>
                  <a:gd name="T20" fmla="*/ 148 w 223"/>
                  <a:gd name="T21" fmla="*/ 77 h 286"/>
                  <a:gd name="T22" fmla="*/ 154 w 223"/>
                  <a:gd name="T23" fmla="*/ 85 h 286"/>
                  <a:gd name="T24" fmla="*/ 160 w 223"/>
                  <a:gd name="T25" fmla="*/ 100 h 286"/>
                  <a:gd name="T26" fmla="*/ 156 w 223"/>
                  <a:gd name="T27" fmla="*/ 112 h 286"/>
                  <a:gd name="T28" fmla="*/ 144 w 223"/>
                  <a:gd name="T29" fmla="*/ 119 h 286"/>
                  <a:gd name="T30" fmla="*/ 148 w 223"/>
                  <a:gd name="T31" fmla="*/ 133 h 286"/>
                  <a:gd name="T32" fmla="*/ 141 w 223"/>
                  <a:gd name="T33" fmla="*/ 148 h 286"/>
                  <a:gd name="T34" fmla="*/ 143 w 223"/>
                  <a:gd name="T35" fmla="*/ 150 h 286"/>
                  <a:gd name="T36" fmla="*/ 144 w 223"/>
                  <a:gd name="T37" fmla="*/ 146 h 286"/>
                  <a:gd name="T38" fmla="*/ 146 w 223"/>
                  <a:gd name="T39" fmla="*/ 146 h 286"/>
                  <a:gd name="T40" fmla="*/ 152 w 223"/>
                  <a:gd name="T41" fmla="*/ 154 h 286"/>
                  <a:gd name="T42" fmla="*/ 154 w 223"/>
                  <a:gd name="T43" fmla="*/ 150 h 286"/>
                  <a:gd name="T44" fmla="*/ 171 w 223"/>
                  <a:gd name="T45" fmla="*/ 150 h 286"/>
                  <a:gd name="T46" fmla="*/ 189 w 223"/>
                  <a:gd name="T47" fmla="*/ 135 h 286"/>
                  <a:gd name="T48" fmla="*/ 200 w 223"/>
                  <a:gd name="T49" fmla="*/ 144 h 286"/>
                  <a:gd name="T50" fmla="*/ 200 w 223"/>
                  <a:gd name="T51" fmla="*/ 150 h 286"/>
                  <a:gd name="T52" fmla="*/ 189 w 223"/>
                  <a:gd name="T53" fmla="*/ 177 h 286"/>
                  <a:gd name="T54" fmla="*/ 189 w 223"/>
                  <a:gd name="T55" fmla="*/ 186 h 286"/>
                  <a:gd name="T56" fmla="*/ 185 w 223"/>
                  <a:gd name="T57" fmla="*/ 190 h 286"/>
                  <a:gd name="T58" fmla="*/ 185 w 223"/>
                  <a:gd name="T59" fmla="*/ 198 h 286"/>
                  <a:gd name="T60" fmla="*/ 183 w 223"/>
                  <a:gd name="T61" fmla="*/ 204 h 286"/>
                  <a:gd name="T62" fmla="*/ 185 w 223"/>
                  <a:gd name="T63" fmla="*/ 211 h 286"/>
                  <a:gd name="T64" fmla="*/ 200 w 223"/>
                  <a:gd name="T65" fmla="*/ 223 h 286"/>
                  <a:gd name="T66" fmla="*/ 202 w 223"/>
                  <a:gd name="T67" fmla="*/ 232 h 286"/>
                  <a:gd name="T68" fmla="*/ 223 w 223"/>
                  <a:gd name="T69" fmla="*/ 236 h 286"/>
                  <a:gd name="T70" fmla="*/ 215 w 223"/>
                  <a:gd name="T71" fmla="*/ 250 h 286"/>
                  <a:gd name="T72" fmla="*/ 217 w 223"/>
                  <a:gd name="T73" fmla="*/ 273 h 286"/>
                  <a:gd name="T74" fmla="*/ 187 w 223"/>
                  <a:gd name="T75" fmla="*/ 286 h 286"/>
                  <a:gd name="T76" fmla="*/ 185 w 223"/>
                  <a:gd name="T77" fmla="*/ 277 h 286"/>
                  <a:gd name="T78" fmla="*/ 139 w 223"/>
                  <a:gd name="T79" fmla="*/ 279 h 286"/>
                  <a:gd name="T80" fmla="*/ 137 w 223"/>
                  <a:gd name="T81" fmla="*/ 269 h 286"/>
                  <a:gd name="T82" fmla="*/ 95 w 223"/>
                  <a:gd name="T83" fmla="*/ 271 h 286"/>
                  <a:gd name="T84" fmla="*/ 91 w 223"/>
                  <a:gd name="T85" fmla="*/ 240 h 286"/>
                  <a:gd name="T86" fmla="*/ 75 w 223"/>
                  <a:gd name="T87" fmla="*/ 242 h 286"/>
                  <a:gd name="T88" fmla="*/ 71 w 223"/>
                  <a:gd name="T89" fmla="*/ 211 h 286"/>
                  <a:gd name="T90" fmla="*/ 43 w 223"/>
                  <a:gd name="T91" fmla="*/ 213 h 286"/>
                  <a:gd name="T92" fmla="*/ 39 w 223"/>
                  <a:gd name="T93" fmla="*/ 154 h 286"/>
                  <a:gd name="T94" fmla="*/ 8 w 223"/>
                  <a:gd name="T95" fmla="*/ 156 h 286"/>
                  <a:gd name="T96" fmla="*/ 0 w 223"/>
                  <a:gd name="T97" fmla="*/ 35 h 286"/>
                  <a:gd name="T98" fmla="*/ 89 w 223"/>
                  <a:gd name="T99" fmla="*/ 29 h 286"/>
                  <a:gd name="T100" fmla="*/ 87 w 223"/>
                  <a:gd name="T101" fmla="*/ 4 h 286"/>
                  <a:gd name="T102" fmla="*/ 102 w 223"/>
                  <a:gd name="T103" fmla="*/ 0 h 286"/>
                  <a:gd name="T104" fmla="*/ 108 w 223"/>
                  <a:gd name="T105" fmla="*/ 10 h 286"/>
                  <a:gd name="T106" fmla="*/ 131 w 223"/>
                  <a:gd name="T107" fmla="*/ 14 h 286"/>
                  <a:gd name="T108" fmla="*/ 141 w 223"/>
                  <a:gd name="T109" fmla="*/ 2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286">
                    <a:moveTo>
                      <a:pt x="141" y="23"/>
                    </a:moveTo>
                    <a:lnTo>
                      <a:pt x="150" y="25"/>
                    </a:lnTo>
                    <a:lnTo>
                      <a:pt x="150" y="29"/>
                    </a:lnTo>
                    <a:lnTo>
                      <a:pt x="158" y="35"/>
                    </a:lnTo>
                    <a:lnTo>
                      <a:pt x="156" y="39"/>
                    </a:lnTo>
                    <a:lnTo>
                      <a:pt x="148" y="42"/>
                    </a:lnTo>
                    <a:lnTo>
                      <a:pt x="148" y="46"/>
                    </a:lnTo>
                    <a:lnTo>
                      <a:pt x="160" y="60"/>
                    </a:lnTo>
                    <a:lnTo>
                      <a:pt x="160" y="64"/>
                    </a:lnTo>
                    <a:lnTo>
                      <a:pt x="158" y="75"/>
                    </a:lnTo>
                    <a:lnTo>
                      <a:pt x="148" y="77"/>
                    </a:lnTo>
                    <a:lnTo>
                      <a:pt x="154" y="85"/>
                    </a:lnTo>
                    <a:lnTo>
                      <a:pt x="160" y="100"/>
                    </a:lnTo>
                    <a:lnTo>
                      <a:pt x="156" y="112"/>
                    </a:lnTo>
                    <a:lnTo>
                      <a:pt x="144" y="119"/>
                    </a:lnTo>
                    <a:lnTo>
                      <a:pt x="148" y="133"/>
                    </a:lnTo>
                    <a:lnTo>
                      <a:pt x="141" y="148"/>
                    </a:lnTo>
                    <a:lnTo>
                      <a:pt x="143" y="150"/>
                    </a:lnTo>
                    <a:lnTo>
                      <a:pt x="144" y="146"/>
                    </a:lnTo>
                    <a:lnTo>
                      <a:pt x="146" y="146"/>
                    </a:lnTo>
                    <a:lnTo>
                      <a:pt x="152" y="154"/>
                    </a:lnTo>
                    <a:lnTo>
                      <a:pt x="154" y="150"/>
                    </a:lnTo>
                    <a:lnTo>
                      <a:pt x="171" y="150"/>
                    </a:lnTo>
                    <a:lnTo>
                      <a:pt x="189" y="135"/>
                    </a:lnTo>
                    <a:lnTo>
                      <a:pt x="200" y="144"/>
                    </a:lnTo>
                    <a:lnTo>
                      <a:pt x="200" y="150"/>
                    </a:lnTo>
                    <a:lnTo>
                      <a:pt x="189" y="177"/>
                    </a:lnTo>
                    <a:lnTo>
                      <a:pt x="189" y="186"/>
                    </a:lnTo>
                    <a:lnTo>
                      <a:pt x="185" y="190"/>
                    </a:lnTo>
                    <a:lnTo>
                      <a:pt x="185" y="198"/>
                    </a:lnTo>
                    <a:lnTo>
                      <a:pt x="183" y="204"/>
                    </a:lnTo>
                    <a:lnTo>
                      <a:pt x="185" y="211"/>
                    </a:lnTo>
                    <a:lnTo>
                      <a:pt x="200" y="223"/>
                    </a:lnTo>
                    <a:lnTo>
                      <a:pt x="202" y="232"/>
                    </a:lnTo>
                    <a:lnTo>
                      <a:pt x="223" y="236"/>
                    </a:lnTo>
                    <a:lnTo>
                      <a:pt x="215" y="250"/>
                    </a:lnTo>
                    <a:lnTo>
                      <a:pt x="217" y="273"/>
                    </a:lnTo>
                    <a:lnTo>
                      <a:pt x="187" y="286"/>
                    </a:lnTo>
                    <a:lnTo>
                      <a:pt x="185" y="277"/>
                    </a:lnTo>
                    <a:lnTo>
                      <a:pt x="139" y="279"/>
                    </a:lnTo>
                    <a:lnTo>
                      <a:pt x="137" y="269"/>
                    </a:lnTo>
                    <a:lnTo>
                      <a:pt x="95" y="271"/>
                    </a:lnTo>
                    <a:lnTo>
                      <a:pt x="91" y="240"/>
                    </a:lnTo>
                    <a:lnTo>
                      <a:pt x="75" y="242"/>
                    </a:lnTo>
                    <a:lnTo>
                      <a:pt x="71" y="211"/>
                    </a:lnTo>
                    <a:lnTo>
                      <a:pt x="43" y="213"/>
                    </a:lnTo>
                    <a:lnTo>
                      <a:pt x="39" y="154"/>
                    </a:lnTo>
                    <a:lnTo>
                      <a:pt x="8" y="156"/>
                    </a:lnTo>
                    <a:lnTo>
                      <a:pt x="0" y="35"/>
                    </a:lnTo>
                    <a:lnTo>
                      <a:pt x="89" y="29"/>
                    </a:lnTo>
                    <a:lnTo>
                      <a:pt x="87" y="4"/>
                    </a:lnTo>
                    <a:lnTo>
                      <a:pt x="102" y="0"/>
                    </a:lnTo>
                    <a:lnTo>
                      <a:pt x="108" y="10"/>
                    </a:lnTo>
                    <a:lnTo>
                      <a:pt x="131" y="14"/>
                    </a:lnTo>
                    <a:lnTo>
                      <a:pt x="141" y="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59" name="Freeform 2023"/>
              <p:cNvSpPr>
                <a:spLocks/>
              </p:cNvSpPr>
              <p:nvPr/>
            </p:nvSpPr>
            <p:spPr bwMode="auto">
              <a:xfrm>
                <a:off x="16504" y="10326"/>
                <a:ext cx="105" cy="181"/>
              </a:xfrm>
              <a:custGeom>
                <a:avLst/>
                <a:gdLst>
                  <a:gd name="T0" fmla="*/ 13 w 105"/>
                  <a:gd name="T1" fmla="*/ 152 h 181"/>
                  <a:gd name="T2" fmla="*/ 40 w 105"/>
                  <a:gd name="T3" fmla="*/ 148 h 181"/>
                  <a:gd name="T4" fmla="*/ 53 w 105"/>
                  <a:gd name="T5" fmla="*/ 135 h 181"/>
                  <a:gd name="T6" fmla="*/ 13 w 105"/>
                  <a:gd name="T7" fmla="*/ 119 h 181"/>
                  <a:gd name="T8" fmla="*/ 0 w 105"/>
                  <a:gd name="T9" fmla="*/ 85 h 181"/>
                  <a:gd name="T10" fmla="*/ 7 w 105"/>
                  <a:gd name="T11" fmla="*/ 62 h 181"/>
                  <a:gd name="T12" fmla="*/ 28 w 105"/>
                  <a:gd name="T13" fmla="*/ 41 h 181"/>
                  <a:gd name="T14" fmla="*/ 28 w 105"/>
                  <a:gd name="T15" fmla="*/ 21 h 181"/>
                  <a:gd name="T16" fmla="*/ 86 w 105"/>
                  <a:gd name="T17" fmla="*/ 0 h 181"/>
                  <a:gd name="T18" fmla="*/ 105 w 105"/>
                  <a:gd name="T19" fmla="*/ 169 h 181"/>
                  <a:gd name="T20" fmla="*/ 50 w 105"/>
                  <a:gd name="T21" fmla="*/ 177 h 181"/>
                  <a:gd name="T22" fmla="*/ 48 w 105"/>
                  <a:gd name="T23" fmla="*/ 181 h 181"/>
                  <a:gd name="T24" fmla="*/ 40 w 105"/>
                  <a:gd name="T25" fmla="*/ 181 h 181"/>
                  <a:gd name="T26" fmla="*/ 26 w 105"/>
                  <a:gd name="T27" fmla="*/ 163 h 181"/>
                  <a:gd name="T28" fmla="*/ 15 w 105"/>
                  <a:gd name="T29" fmla="*/ 163 h 181"/>
                  <a:gd name="T30" fmla="*/ 13 w 105"/>
                  <a:gd name="T31"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5" h="181">
                    <a:moveTo>
                      <a:pt x="13" y="152"/>
                    </a:moveTo>
                    <a:lnTo>
                      <a:pt x="40" y="148"/>
                    </a:lnTo>
                    <a:lnTo>
                      <a:pt x="53" y="135"/>
                    </a:lnTo>
                    <a:lnTo>
                      <a:pt x="13" y="119"/>
                    </a:lnTo>
                    <a:lnTo>
                      <a:pt x="0" y="85"/>
                    </a:lnTo>
                    <a:lnTo>
                      <a:pt x="7" y="62"/>
                    </a:lnTo>
                    <a:lnTo>
                      <a:pt x="28" y="41"/>
                    </a:lnTo>
                    <a:lnTo>
                      <a:pt x="28" y="21"/>
                    </a:lnTo>
                    <a:lnTo>
                      <a:pt x="86" y="0"/>
                    </a:lnTo>
                    <a:lnTo>
                      <a:pt x="105" y="169"/>
                    </a:lnTo>
                    <a:lnTo>
                      <a:pt x="50" y="177"/>
                    </a:lnTo>
                    <a:lnTo>
                      <a:pt x="48" y="181"/>
                    </a:lnTo>
                    <a:lnTo>
                      <a:pt x="40" y="181"/>
                    </a:lnTo>
                    <a:lnTo>
                      <a:pt x="26" y="163"/>
                    </a:lnTo>
                    <a:lnTo>
                      <a:pt x="15" y="163"/>
                    </a:lnTo>
                    <a:lnTo>
                      <a:pt x="13"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0" name="Freeform 2024"/>
              <p:cNvSpPr>
                <a:spLocks/>
              </p:cNvSpPr>
              <p:nvPr/>
            </p:nvSpPr>
            <p:spPr bwMode="auto">
              <a:xfrm>
                <a:off x="16590" y="10326"/>
                <a:ext cx="144" cy="200"/>
              </a:xfrm>
              <a:custGeom>
                <a:avLst/>
                <a:gdLst>
                  <a:gd name="T0" fmla="*/ 144 w 144"/>
                  <a:gd name="T1" fmla="*/ 187 h 200"/>
                  <a:gd name="T2" fmla="*/ 111 w 144"/>
                  <a:gd name="T3" fmla="*/ 190 h 200"/>
                  <a:gd name="T4" fmla="*/ 23 w 144"/>
                  <a:gd name="T5" fmla="*/ 200 h 200"/>
                  <a:gd name="T6" fmla="*/ 19 w 144"/>
                  <a:gd name="T7" fmla="*/ 169 h 200"/>
                  <a:gd name="T8" fmla="*/ 0 w 144"/>
                  <a:gd name="T9" fmla="*/ 0 h 200"/>
                  <a:gd name="T10" fmla="*/ 69 w 144"/>
                  <a:gd name="T11" fmla="*/ 37 h 200"/>
                  <a:gd name="T12" fmla="*/ 104 w 144"/>
                  <a:gd name="T13" fmla="*/ 27 h 200"/>
                  <a:gd name="T14" fmla="*/ 134 w 144"/>
                  <a:gd name="T15" fmla="*/ 37 h 200"/>
                  <a:gd name="T16" fmla="*/ 125 w 144"/>
                  <a:gd name="T17" fmla="*/ 37 h 200"/>
                  <a:gd name="T18" fmla="*/ 138 w 144"/>
                  <a:gd name="T19" fmla="*/ 158 h 200"/>
                  <a:gd name="T20" fmla="*/ 140 w 144"/>
                  <a:gd name="T21" fmla="*/ 158 h 200"/>
                  <a:gd name="T22" fmla="*/ 144 w 144"/>
                  <a:gd name="T23" fmla="*/ 18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4" h="200">
                    <a:moveTo>
                      <a:pt x="144" y="187"/>
                    </a:moveTo>
                    <a:lnTo>
                      <a:pt x="111" y="190"/>
                    </a:lnTo>
                    <a:lnTo>
                      <a:pt x="23" y="200"/>
                    </a:lnTo>
                    <a:lnTo>
                      <a:pt x="19" y="169"/>
                    </a:lnTo>
                    <a:lnTo>
                      <a:pt x="0" y="0"/>
                    </a:lnTo>
                    <a:lnTo>
                      <a:pt x="69" y="37"/>
                    </a:lnTo>
                    <a:lnTo>
                      <a:pt x="104" y="27"/>
                    </a:lnTo>
                    <a:lnTo>
                      <a:pt x="134" y="37"/>
                    </a:lnTo>
                    <a:lnTo>
                      <a:pt x="125" y="37"/>
                    </a:lnTo>
                    <a:lnTo>
                      <a:pt x="138" y="158"/>
                    </a:lnTo>
                    <a:lnTo>
                      <a:pt x="140" y="158"/>
                    </a:lnTo>
                    <a:lnTo>
                      <a:pt x="144"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1" name="Freeform 2025"/>
              <p:cNvSpPr>
                <a:spLocks noEditPoints="1"/>
              </p:cNvSpPr>
              <p:nvPr/>
            </p:nvSpPr>
            <p:spPr bwMode="auto">
              <a:xfrm>
                <a:off x="16715" y="10363"/>
                <a:ext cx="163" cy="150"/>
              </a:xfrm>
              <a:custGeom>
                <a:avLst/>
                <a:gdLst>
                  <a:gd name="T0" fmla="*/ 19 w 163"/>
                  <a:gd name="T1" fmla="*/ 150 h 150"/>
                  <a:gd name="T2" fmla="*/ 15 w 163"/>
                  <a:gd name="T3" fmla="*/ 121 h 150"/>
                  <a:gd name="T4" fmla="*/ 13 w 163"/>
                  <a:gd name="T5" fmla="*/ 121 h 150"/>
                  <a:gd name="T6" fmla="*/ 0 w 163"/>
                  <a:gd name="T7" fmla="*/ 0 h 150"/>
                  <a:gd name="T8" fmla="*/ 9 w 163"/>
                  <a:gd name="T9" fmla="*/ 0 h 150"/>
                  <a:gd name="T10" fmla="*/ 29 w 163"/>
                  <a:gd name="T11" fmla="*/ 17 h 150"/>
                  <a:gd name="T12" fmla="*/ 38 w 163"/>
                  <a:gd name="T13" fmla="*/ 42 h 150"/>
                  <a:gd name="T14" fmla="*/ 84 w 163"/>
                  <a:gd name="T15" fmla="*/ 38 h 150"/>
                  <a:gd name="T16" fmla="*/ 123 w 163"/>
                  <a:gd name="T17" fmla="*/ 63 h 150"/>
                  <a:gd name="T18" fmla="*/ 140 w 163"/>
                  <a:gd name="T19" fmla="*/ 59 h 150"/>
                  <a:gd name="T20" fmla="*/ 163 w 163"/>
                  <a:gd name="T21" fmla="*/ 73 h 150"/>
                  <a:gd name="T22" fmla="*/ 163 w 163"/>
                  <a:gd name="T23" fmla="*/ 128 h 150"/>
                  <a:gd name="T24" fmla="*/ 107 w 163"/>
                  <a:gd name="T25" fmla="*/ 136 h 150"/>
                  <a:gd name="T26" fmla="*/ 19 w 163"/>
                  <a:gd name="T2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150">
                    <a:moveTo>
                      <a:pt x="19" y="150"/>
                    </a:moveTo>
                    <a:lnTo>
                      <a:pt x="15" y="121"/>
                    </a:lnTo>
                    <a:lnTo>
                      <a:pt x="13" y="121"/>
                    </a:lnTo>
                    <a:lnTo>
                      <a:pt x="0" y="0"/>
                    </a:lnTo>
                    <a:lnTo>
                      <a:pt x="9" y="0"/>
                    </a:lnTo>
                    <a:lnTo>
                      <a:pt x="29" y="17"/>
                    </a:lnTo>
                    <a:lnTo>
                      <a:pt x="38" y="42"/>
                    </a:lnTo>
                    <a:lnTo>
                      <a:pt x="84" y="38"/>
                    </a:lnTo>
                    <a:lnTo>
                      <a:pt x="123" y="63"/>
                    </a:lnTo>
                    <a:lnTo>
                      <a:pt x="140" y="59"/>
                    </a:lnTo>
                    <a:lnTo>
                      <a:pt x="163" y="73"/>
                    </a:lnTo>
                    <a:moveTo>
                      <a:pt x="163" y="128"/>
                    </a:moveTo>
                    <a:lnTo>
                      <a:pt x="107" y="136"/>
                    </a:lnTo>
                    <a:lnTo>
                      <a:pt x="19"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2" name="Freeform 2026"/>
              <p:cNvSpPr>
                <a:spLocks/>
              </p:cNvSpPr>
              <p:nvPr/>
            </p:nvSpPr>
            <p:spPr bwMode="auto">
              <a:xfrm>
                <a:off x="15296" y="10513"/>
                <a:ext cx="163" cy="161"/>
              </a:xfrm>
              <a:custGeom>
                <a:avLst/>
                <a:gdLst>
                  <a:gd name="T0" fmla="*/ 155 w 163"/>
                  <a:gd name="T1" fmla="*/ 28 h 161"/>
                  <a:gd name="T2" fmla="*/ 163 w 163"/>
                  <a:gd name="T3" fmla="*/ 151 h 161"/>
                  <a:gd name="T4" fmla="*/ 10 w 163"/>
                  <a:gd name="T5" fmla="*/ 161 h 161"/>
                  <a:gd name="T6" fmla="*/ 4 w 163"/>
                  <a:gd name="T7" fmla="*/ 69 h 161"/>
                  <a:gd name="T8" fmla="*/ 0 w 163"/>
                  <a:gd name="T9" fmla="*/ 9 h 161"/>
                  <a:gd name="T10" fmla="*/ 154 w 163"/>
                  <a:gd name="T11" fmla="*/ 0 h 161"/>
                  <a:gd name="T12" fmla="*/ 155 w 163"/>
                  <a:gd name="T13" fmla="*/ 28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55" y="28"/>
                    </a:moveTo>
                    <a:lnTo>
                      <a:pt x="163" y="151"/>
                    </a:lnTo>
                    <a:lnTo>
                      <a:pt x="10" y="161"/>
                    </a:lnTo>
                    <a:lnTo>
                      <a:pt x="4" y="69"/>
                    </a:lnTo>
                    <a:lnTo>
                      <a:pt x="0" y="9"/>
                    </a:lnTo>
                    <a:lnTo>
                      <a:pt x="154" y="0"/>
                    </a:lnTo>
                    <a:lnTo>
                      <a:pt x="155" y="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3" name="Freeform 2027"/>
              <p:cNvSpPr>
                <a:spLocks/>
              </p:cNvSpPr>
              <p:nvPr/>
            </p:nvSpPr>
            <p:spPr bwMode="auto">
              <a:xfrm>
                <a:off x="15451" y="10536"/>
                <a:ext cx="204" cy="155"/>
              </a:xfrm>
              <a:custGeom>
                <a:avLst/>
                <a:gdLst>
                  <a:gd name="T0" fmla="*/ 62 w 204"/>
                  <a:gd name="T1" fmla="*/ 155 h 155"/>
                  <a:gd name="T2" fmla="*/ 58 w 204"/>
                  <a:gd name="T3" fmla="*/ 126 h 155"/>
                  <a:gd name="T4" fmla="*/ 8 w 204"/>
                  <a:gd name="T5" fmla="*/ 128 h 155"/>
                  <a:gd name="T6" fmla="*/ 0 w 204"/>
                  <a:gd name="T7" fmla="*/ 5 h 155"/>
                  <a:gd name="T8" fmla="*/ 93 w 204"/>
                  <a:gd name="T9" fmla="*/ 0 h 155"/>
                  <a:gd name="T10" fmla="*/ 123 w 204"/>
                  <a:gd name="T11" fmla="*/ 0 h 155"/>
                  <a:gd name="T12" fmla="*/ 125 w 204"/>
                  <a:gd name="T13" fmla="*/ 28 h 155"/>
                  <a:gd name="T14" fmla="*/ 187 w 204"/>
                  <a:gd name="T15" fmla="*/ 25 h 155"/>
                  <a:gd name="T16" fmla="*/ 191 w 204"/>
                  <a:gd name="T17" fmla="*/ 84 h 155"/>
                  <a:gd name="T18" fmla="*/ 200 w 204"/>
                  <a:gd name="T19" fmla="*/ 84 h 155"/>
                  <a:gd name="T20" fmla="*/ 204 w 204"/>
                  <a:gd name="T21" fmla="*/ 115 h 155"/>
                  <a:gd name="T22" fmla="*/ 118 w 204"/>
                  <a:gd name="T23" fmla="*/ 121 h 155"/>
                  <a:gd name="T24" fmla="*/ 121 w 204"/>
                  <a:gd name="T25" fmla="*/ 151 h 155"/>
                  <a:gd name="T26" fmla="*/ 62 w 204"/>
                  <a:gd name="T2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155">
                    <a:moveTo>
                      <a:pt x="62" y="155"/>
                    </a:moveTo>
                    <a:lnTo>
                      <a:pt x="58" y="126"/>
                    </a:lnTo>
                    <a:lnTo>
                      <a:pt x="8" y="128"/>
                    </a:lnTo>
                    <a:lnTo>
                      <a:pt x="0" y="5"/>
                    </a:lnTo>
                    <a:lnTo>
                      <a:pt x="93" y="0"/>
                    </a:lnTo>
                    <a:lnTo>
                      <a:pt x="123" y="0"/>
                    </a:lnTo>
                    <a:lnTo>
                      <a:pt x="125" y="28"/>
                    </a:lnTo>
                    <a:lnTo>
                      <a:pt x="187" y="25"/>
                    </a:lnTo>
                    <a:lnTo>
                      <a:pt x="191" y="84"/>
                    </a:lnTo>
                    <a:lnTo>
                      <a:pt x="200" y="84"/>
                    </a:lnTo>
                    <a:lnTo>
                      <a:pt x="204" y="115"/>
                    </a:lnTo>
                    <a:lnTo>
                      <a:pt x="118" y="121"/>
                    </a:lnTo>
                    <a:lnTo>
                      <a:pt x="121" y="151"/>
                    </a:lnTo>
                    <a:lnTo>
                      <a:pt x="62"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4" name="Freeform 2028"/>
              <p:cNvSpPr>
                <a:spLocks/>
              </p:cNvSpPr>
              <p:nvPr/>
            </p:nvSpPr>
            <p:spPr bwMode="auto">
              <a:xfrm>
                <a:off x="15638" y="10555"/>
                <a:ext cx="240" cy="244"/>
              </a:xfrm>
              <a:custGeom>
                <a:avLst/>
                <a:gdLst>
                  <a:gd name="T0" fmla="*/ 240 w 240"/>
                  <a:gd name="T1" fmla="*/ 132 h 244"/>
                  <a:gd name="T2" fmla="*/ 219 w 240"/>
                  <a:gd name="T3" fmla="*/ 146 h 244"/>
                  <a:gd name="T4" fmla="*/ 222 w 240"/>
                  <a:gd name="T5" fmla="*/ 165 h 244"/>
                  <a:gd name="T6" fmla="*/ 188 w 240"/>
                  <a:gd name="T7" fmla="*/ 222 h 244"/>
                  <a:gd name="T8" fmla="*/ 190 w 240"/>
                  <a:gd name="T9" fmla="*/ 238 h 244"/>
                  <a:gd name="T10" fmla="*/ 126 w 240"/>
                  <a:gd name="T11" fmla="*/ 244 h 244"/>
                  <a:gd name="T12" fmla="*/ 121 w 240"/>
                  <a:gd name="T13" fmla="*/ 180 h 244"/>
                  <a:gd name="T14" fmla="*/ 61 w 240"/>
                  <a:gd name="T15" fmla="*/ 184 h 244"/>
                  <a:gd name="T16" fmla="*/ 53 w 240"/>
                  <a:gd name="T17" fmla="*/ 94 h 244"/>
                  <a:gd name="T18" fmla="*/ 17 w 240"/>
                  <a:gd name="T19" fmla="*/ 96 h 244"/>
                  <a:gd name="T20" fmla="*/ 13 w 240"/>
                  <a:gd name="T21" fmla="*/ 65 h 244"/>
                  <a:gd name="T22" fmla="*/ 4 w 240"/>
                  <a:gd name="T23" fmla="*/ 65 h 244"/>
                  <a:gd name="T24" fmla="*/ 0 w 240"/>
                  <a:gd name="T25" fmla="*/ 6 h 244"/>
                  <a:gd name="T26" fmla="*/ 61 w 240"/>
                  <a:gd name="T27" fmla="*/ 2 h 244"/>
                  <a:gd name="T28" fmla="*/ 92 w 240"/>
                  <a:gd name="T29" fmla="*/ 0 h 244"/>
                  <a:gd name="T30" fmla="*/ 96 w 240"/>
                  <a:gd name="T31" fmla="*/ 59 h 244"/>
                  <a:gd name="T32" fmla="*/ 124 w 240"/>
                  <a:gd name="T33" fmla="*/ 57 h 244"/>
                  <a:gd name="T34" fmla="*/ 128 w 240"/>
                  <a:gd name="T35" fmla="*/ 88 h 244"/>
                  <a:gd name="T36" fmla="*/ 144 w 240"/>
                  <a:gd name="T37" fmla="*/ 86 h 244"/>
                  <a:gd name="T38" fmla="*/ 148 w 240"/>
                  <a:gd name="T39" fmla="*/ 117 h 244"/>
                  <a:gd name="T40" fmla="*/ 190 w 240"/>
                  <a:gd name="T41" fmla="*/ 115 h 244"/>
                  <a:gd name="T42" fmla="*/ 192 w 240"/>
                  <a:gd name="T43" fmla="*/ 125 h 244"/>
                  <a:gd name="T44" fmla="*/ 238 w 240"/>
                  <a:gd name="T45" fmla="*/ 123 h 244"/>
                  <a:gd name="T46" fmla="*/ 240 w 240"/>
                  <a:gd name="T47" fmla="*/ 13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0" h="244">
                    <a:moveTo>
                      <a:pt x="240" y="132"/>
                    </a:moveTo>
                    <a:lnTo>
                      <a:pt x="219" y="146"/>
                    </a:lnTo>
                    <a:lnTo>
                      <a:pt x="222" y="165"/>
                    </a:lnTo>
                    <a:lnTo>
                      <a:pt x="188" y="222"/>
                    </a:lnTo>
                    <a:lnTo>
                      <a:pt x="190" y="238"/>
                    </a:lnTo>
                    <a:lnTo>
                      <a:pt x="126" y="244"/>
                    </a:lnTo>
                    <a:lnTo>
                      <a:pt x="121" y="180"/>
                    </a:lnTo>
                    <a:lnTo>
                      <a:pt x="61" y="184"/>
                    </a:lnTo>
                    <a:lnTo>
                      <a:pt x="53" y="94"/>
                    </a:lnTo>
                    <a:lnTo>
                      <a:pt x="17" y="96"/>
                    </a:lnTo>
                    <a:lnTo>
                      <a:pt x="13" y="65"/>
                    </a:lnTo>
                    <a:lnTo>
                      <a:pt x="4" y="65"/>
                    </a:lnTo>
                    <a:lnTo>
                      <a:pt x="0" y="6"/>
                    </a:lnTo>
                    <a:lnTo>
                      <a:pt x="61" y="2"/>
                    </a:lnTo>
                    <a:lnTo>
                      <a:pt x="92" y="0"/>
                    </a:lnTo>
                    <a:lnTo>
                      <a:pt x="96" y="59"/>
                    </a:lnTo>
                    <a:lnTo>
                      <a:pt x="124" y="57"/>
                    </a:lnTo>
                    <a:lnTo>
                      <a:pt x="128" y="88"/>
                    </a:lnTo>
                    <a:lnTo>
                      <a:pt x="144" y="86"/>
                    </a:lnTo>
                    <a:lnTo>
                      <a:pt x="148" y="117"/>
                    </a:lnTo>
                    <a:lnTo>
                      <a:pt x="190" y="115"/>
                    </a:lnTo>
                    <a:lnTo>
                      <a:pt x="192" y="125"/>
                    </a:lnTo>
                    <a:lnTo>
                      <a:pt x="238" y="123"/>
                    </a:lnTo>
                    <a:lnTo>
                      <a:pt x="240"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5" name="Freeform 2029"/>
              <p:cNvSpPr>
                <a:spLocks/>
              </p:cNvSpPr>
              <p:nvPr/>
            </p:nvSpPr>
            <p:spPr bwMode="auto">
              <a:xfrm>
                <a:off x="16450" y="10478"/>
                <a:ext cx="165" cy="90"/>
              </a:xfrm>
              <a:custGeom>
                <a:avLst/>
                <a:gdLst>
                  <a:gd name="T0" fmla="*/ 134 w 165"/>
                  <a:gd name="T1" fmla="*/ 83 h 90"/>
                  <a:gd name="T2" fmla="*/ 46 w 165"/>
                  <a:gd name="T3" fmla="*/ 90 h 90"/>
                  <a:gd name="T4" fmla="*/ 42 w 165"/>
                  <a:gd name="T5" fmla="*/ 59 h 90"/>
                  <a:gd name="T6" fmla="*/ 0 w 165"/>
                  <a:gd name="T7" fmla="*/ 63 h 90"/>
                  <a:gd name="T8" fmla="*/ 2 w 165"/>
                  <a:gd name="T9" fmla="*/ 42 h 90"/>
                  <a:gd name="T10" fmla="*/ 17 w 165"/>
                  <a:gd name="T11" fmla="*/ 25 h 90"/>
                  <a:gd name="T12" fmla="*/ 67 w 165"/>
                  <a:gd name="T13" fmla="*/ 0 h 90"/>
                  <a:gd name="T14" fmla="*/ 69 w 165"/>
                  <a:gd name="T15" fmla="*/ 11 h 90"/>
                  <a:gd name="T16" fmla="*/ 80 w 165"/>
                  <a:gd name="T17" fmla="*/ 11 h 90"/>
                  <a:gd name="T18" fmla="*/ 94 w 165"/>
                  <a:gd name="T19" fmla="*/ 29 h 90"/>
                  <a:gd name="T20" fmla="*/ 102 w 165"/>
                  <a:gd name="T21" fmla="*/ 29 h 90"/>
                  <a:gd name="T22" fmla="*/ 104 w 165"/>
                  <a:gd name="T23" fmla="*/ 25 h 90"/>
                  <a:gd name="T24" fmla="*/ 159 w 165"/>
                  <a:gd name="T25" fmla="*/ 17 h 90"/>
                  <a:gd name="T26" fmla="*/ 163 w 165"/>
                  <a:gd name="T27" fmla="*/ 48 h 90"/>
                  <a:gd name="T28" fmla="*/ 165 w 165"/>
                  <a:gd name="T29" fmla="*/ 79 h 90"/>
                  <a:gd name="T30" fmla="*/ 134 w 165"/>
                  <a:gd name="T31" fmla="*/ 8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5" h="90">
                    <a:moveTo>
                      <a:pt x="134" y="83"/>
                    </a:moveTo>
                    <a:lnTo>
                      <a:pt x="46" y="90"/>
                    </a:lnTo>
                    <a:lnTo>
                      <a:pt x="42" y="59"/>
                    </a:lnTo>
                    <a:lnTo>
                      <a:pt x="0" y="63"/>
                    </a:lnTo>
                    <a:lnTo>
                      <a:pt x="2" y="42"/>
                    </a:lnTo>
                    <a:lnTo>
                      <a:pt x="17" y="25"/>
                    </a:lnTo>
                    <a:lnTo>
                      <a:pt x="67" y="0"/>
                    </a:lnTo>
                    <a:lnTo>
                      <a:pt x="69" y="11"/>
                    </a:lnTo>
                    <a:lnTo>
                      <a:pt x="80" y="11"/>
                    </a:lnTo>
                    <a:lnTo>
                      <a:pt x="94" y="29"/>
                    </a:lnTo>
                    <a:lnTo>
                      <a:pt x="102" y="29"/>
                    </a:lnTo>
                    <a:lnTo>
                      <a:pt x="104" y="25"/>
                    </a:lnTo>
                    <a:lnTo>
                      <a:pt x="159" y="17"/>
                    </a:lnTo>
                    <a:lnTo>
                      <a:pt x="163" y="48"/>
                    </a:lnTo>
                    <a:lnTo>
                      <a:pt x="165" y="79"/>
                    </a:lnTo>
                    <a:lnTo>
                      <a:pt x="134"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6" name="Freeform 2030"/>
              <p:cNvSpPr>
                <a:spLocks noEditPoints="1"/>
              </p:cNvSpPr>
              <p:nvPr/>
            </p:nvSpPr>
            <p:spPr bwMode="auto">
              <a:xfrm>
                <a:off x="15891" y="10553"/>
                <a:ext cx="171" cy="234"/>
              </a:xfrm>
              <a:custGeom>
                <a:avLst/>
                <a:gdLst>
                  <a:gd name="T0" fmla="*/ 152 w 171"/>
                  <a:gd name="T1" fmla="*/ 4 h 234"/>
                  <a:gd name="T2" fmla="*/ 163 w 171"/>
                  <a:gd name="T3" fmla="*/ 0 h 234"/>
                  <a:gd name="T4" fmla="*/ 171 w 171"/>
                  <a:gd name="T5" fmla="*/ 19 h 234"/>
                  <a:gd name="T6" fmla="*/ 163 w 171"/>
                  <a:gd name="T7" fmla="*/ 29 h 234"/>
                  <a:gd name="T8" fmla="*/ 152 w 171"/>
                  <a:gd name="T9" fmla="*/ 19 h 234"/>
                  <a:gd name="T10" fmla="*/ 159 w 171"/>
                  <a:gd name="T11" fmla="*/ 52 h 234"/>
                  <a:gd name="T12" fmla="*/ 146 w 171"/>
                  <a:gd name="T13" fmla="*/ 56 h 234"/>
                  <a:gd name="T14" fmla="*/ 156 w 171"/>
                  <a:gd name="T15" fmla="*/ 73 h 234"/>
                  <a:gd name="T16" fmla="*/ 146 w 171"/>
                  <a:gd name="T17" fmla="*/ 75 h 234"/>
                  <a:gd name="T18" fmla="*/ 148 w 171"/>
                  <a:gd name="T19" fmla="*/ 88 h 234"/>
                  <a:gd name="T20" fmla="*/ 140 w 171"/>
                  <a:gd name="T21" fmla="*/ 84 h 234"/>
                  <a:gd name="T22" fmla="*/ 127 w 171"/>
                  <a:gd name="T23" fmla="*/ 115 h 234"/>
                  <a:gd name="T24" fmla="*/ 131 w 171"/>
                  <a:gd name="T25" fmla="*/ 132 h 234"/>
                  <a:gd name="T26" fmla="*/ 123 w 171"/>
                  <a:gd name="T27" fmla="*/ 153 h 234"/>
                  <a:gd name="T28" fmla="*/ 100 w 171"/>
                  <a:gd name="T29" fmla="*/ 182 h 234"/>
                  <a:gd name="T30" fmla="*/ 83 w 171"/>
                  <a:gd name="T31" fmla="*/ 169 h 234"/>
                  <a:gd name="T32" fmla="*/ 73 w 171"/>
                  <a:gd name="T33" fmla="*/ 144 h 234"/>
                  <a:gd name="T34" fmla="*/ 85 w 171"/>
                  <a:gd name="T35" fmla="*/ 107 h 234"/>
                  <a:gd name="T36" fmla="*/ 98 w 171"/>
                  <a:gd name="T37" fmla="*/ 92 h 234"/>
                  <a:gd name="T38" fmla="*/ 108 w 171"/>
                  <a:gd name="T39" fmla="*/ 48 h 234"/>
                  <a:gd name="T40" fmla="*/ 121 w 171"/>
                  <a:gd name="T41" fmla="*/ 54 h 234"/>
                  <a:gd name="T42" fmla="*/ 144 w 171"/>
                  <a:gd name="T43" fmla="*/ 2 h 234"/>
                  <a:gd name="T44" fmla="*/ 152 w 171"/>
                  <a:gd name="T45" fmla="*/ 4 h 234"/>
                  <a:gd name="T46" fmla="*/ 0 w 171"/>
                  <a:gd name="T47" fmla="*/ 228 h 234"/>
                  <a:gd name="T48" fmla="*/ 23 w 171"/>
                  <a:gd name="T49" fmla="*/ 176 h 234"/>
                  <a:gd name="T50" fmla="*/ 39 w 171"/>
                  <a:gd name="T51" fmla="*/ 169 h 234"/>
                  <a:gd name="T52" fmla="*/ 40 w 171"/>
                  <a:gd name="T53" fmla="*/ 178 h 234"/>
                  <a:gd name="T54" fmla="*/ 67 w 171"/>
                  <a:gd name="T55" fmla="*/ 152 h 234"/>
                  <a:gd name="T56" fmla="*/ 87 w 171"/>
                  <a:gd name="T57" fmla="*/ 178 h 234"/>
                  <a:gd name="T58" fmla="*/ 100 w 171"/>
                  <a:gd name="T59" fmla="*/ 182 h 234"/>
                  <a:gd name="T60" fmla="*/ 88 w 171"/>
                  <a:gd name="T61" fmla="*/ 226 h 234"/>
                  <a:gd name="T62" fmla="*/ 0 w 171"/>
                  <a:gd name="T63" fmla="*/ 234 h 234"/>
                  <a:gd name="T64" fmla="*/ 0 w 171"/>
                  <a:gd name="T6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234">
                    <a:moveTo>
                      <a:pt x="152" y="4"/>
                    </a:moveTo>
                    <a:lnTo>
                      <a:pt x="163" y="0"/>
                    </a:lnTo>
                    <a:lnTo>
                      <a:pt x="171" y="19"/>
                    </a:lnTo>
                    <a:lnTo>
                      <a:pt x="163" y="29"/>
                    </a:lnTo>
                    <a:lnTo>
                      <a:pt x="152" y="19"/>
                    </a:lnTo>
                    <a:lnTo>
                      <a:pt x="159" y="52"/>
                    </a:lnTo>
                    <a:lnTo>
                      <a:pt x="146" y="56"/>
                    </a:lnTo>
                    <a:lnTo>
                      <a:pt x="156" y="73"/>
                    </a:lnTo>
                    <a:lnTo>
                      <a:pt x="146" y="75"/>
                    </a:lnTo>
                    <a:lnTo>
                      <a:pt x="148" y="88"/>
                    </a:lnTo>
                    <a:lnTo>
                      <a:pt x="140" y="84"/>
                    </a:lnTo>
                    <a:lnTo>
                      <a:pt x="127" y="115"/>
                    </a:lnTo>
                    <a:lnTo>
                      <a:pt x="131" y="132"/>
                    </a:lnTo>
                    <a:lnTo>
                      <a:pt x="123" y="153"/>
                    </a:lnTo>
                    <a:lnTo>
                      <a:pt x="100" y="182"/>
                    </a:lnTo>
                    <a:lnTo>
                      <a:pt x="83" y="169"/>
                    </a:lnTo>
                    <a:lnTo>
                      <a:pt x="73" y="144"/>
                    </a:lnTo>
                    <a:lnTo>
                      <a:pt x="85" y="107"/>
                    </a:lnTo>
                    <a:lnTo>
                      <a:pt x="98" y="92"/>
                    </a:lnTo>
                    <a:lnTo>
                      <a:pt x="108" y="48"/>
                    </a:lnTo>
                    <a:lnTo>
                      <a:pt x="121" y="54"/>
                    </a:lnTo>
                    <a:lnTo>
                      <a:pt x="144" y="2"/>
                    </a:lnTo>
                    <a:lnTo>
                      <a:pt x="152" y="4"/>
                    </a:lnTo>
                    <a:moveTo>
                      <a:pt x="0" y="228"/>
                    </a:moveTo>
                    <a:lnTo>
                      <a:pt x="23" y="176"/>
                    </a:lnTo>
                    <a:lnTo>
                      <a:pt x="39" y="169"/>
                    </a:lnTo>
                    <a:lnTo>
                      <a:pt x="40" y="178"/>
                    </a:lnTo>
                    <a:lnTo>
                      <a:pt x="67" y="152"/>
                    </a:lnTo>
                    <a:lnTo>
                      <a:pt x="87" y="178"/>
                    </a:lnTo>
                    <a:lnTo>
                      <a:pt x="100" y="182"/>
                    </a:lnTo>
                    <a:lnTo>
                      <a:pt x="88" y="226"/>
                    </a:lnTo>
                    <a:lnTo>
                      <a:pt x="0" y="234"/>
                    </a:lnTo>
                    <a:lnTo>
                      <a:pt x="0" y="2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7" name="Freeform 2031"/>
              <p:cNvSpPr>
                <a:spLocks noEditPoints="1"/>
              </p:cNvSpPr>
              <p:nvPr/>
            </p:nvSpPr>
            <p:spPr bwMode="auto">
              <a:xfrm>
                <a:off x="16822" y="10491"/>
                <a:ext cx="56" cy="131"/>
              </a:xfrm>
              <a:custGeom>
                <a:avLst/>
                <a:gdLst>
                  <a:gd name="T0" fmla="*/ 14 w 56"/>
                  <a:gd name="T1" fmla="*/ 131 h 131"/>
                  <a:gd name="T2" fmla="*/ 0 w 56"/>
                  <a:gd name="T3" fmla="*/ 8 h 131"/>
                  <a:gd name="T4" fmla="*/ 56 w 56"/>
                  <a:gd name="T5" fmla="*/ 0 h 131"/>
                  <a:gd name="T6" fmla="*/ 56 w 56"/>
                  <a:gd name="T7" fmla="*/ 125 h 131"/>
                  <a:gd name="T8" fmla="*/ 14 w 56"/>
                  <a:gd name="T9" fmla="*/ 131 h 131"/>
                </a:gdLst>
                <a:ahLst/>
                <a:cxnLst>
                  <a:cxn ang="0">
                    <a:pos x="T0" y="T1"/>
                  </a:cxn>
                  <a:cxn ang="0">
                    <a:pos x="T2" y="T3"/>
                  </a:cxn>
                  <a:cxn ang="0">
                    <a:pos x="T4" y="T5"/>
                  </a:cxn>
                  <a:cxn ang="0">
                    <a:pos x="T6" y="T7"/>
                  </a:cxn>
                  <a:cxn ang="0">
                    <a:pos x="T8" y="T9"/>
                  </a:cxn>
                </a:cxnLst>
                <a:rect l="0" t="0" r="r" b="b"/>
                <a:pathLst>
                  <a:path w="56" h="131">
                    <a:moveTo>
                      <a:pt x="14" y="131"/>
                    </a:moveTo>
                    <a:lnTo>
                      <a:pt x="0" y="8"/>
                    </a:lnTo>
                    <a:lnTo>
                      <a:pt x="56" y="0"/>
                    </a:lnTo>
                    <a:moveTo>
                      <a:pt x="56" y="125"/>
                    </a:moveTo>
                    <a:lnTo>
                      <a:pt x="14"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8" name="Freeform 2032"/>
              <p:cNvSpPr>
                <a:spLocks/>
              </p:cNvSpPr>
              <p:nvPr/>
            </p:nvSpPr>
            <p:spPr bwMode="auto">
              <a:xfrm>
                <a:off x="16450" y="10537"/>
                <a:ext cx="148" cy="143"/>
              </a:xfrm>
              <a:custGeom>
                <a:avLst/>
                <a:gdLst>
                  <a:gd name="T0" fmla="*/ 31 w 148"/>
                  <a:gd name="T1" fmla="*/ 143 h 143"/>
                  <a:gd name="T2" fmla="*/ 27 w 148"/>
                  <a:gd name="T3" fmla="*/ 137 h 143"/>
                  <a:gd name="T4" fmla="*/ 19 w 148"/>
                  <a:gd name="T5" fmla="*/ 135 h 143"/>
                  <a:gd name="T6" fmla="*/ 17 w 148"/>
                  <a:gd name="T7" fmla="*/ 127 h 143"/>
                  <a:gd name="T8" fmla="*/ 0 w 148"/>
                  <a:gd name="T9" fmla="*/ 129 h 143"/>
                  <a:gd name="T10" fmla="*/ 9 w 148"/>
                  <a:gd name="T11" fmla="*/ 75 h 143"/>
                  <a:gd name="T12" fmla="*/ 0 w 148"/>
                  <a:gd name="T13" fmla="*/ 4 h 143"/>
                  <a:gd name="T14" fmla="*/ 42 w 148"/>
                  <a:gd name="T15" fmla="*/ 0 h 143"/>
                  <a:gd name="T16" fmla="*/ 46 w 148"/>
                  <a:gd name="T17" fmla="*/ 31 h 143"/>
                  <a:gd name="T18" fmla="*/ 134 w 148"/>
                  <a:gd name="T19" fmla="*/ 24 h 143"/>
                  <a:gd name="T20" fmla="*/ 138 w 148"/>
                  <a:gd name="T21" fmla="*/ 52 h 143"/>
                  <a:gd name="T22" fmla="*/ 140 w 148"/>
                  <a:gd name="T23" fmla="*/ 54 h 143"/>
                  <a:gd name="T24" fmla="*/ 148 w 148"/>
                  <a:gd name="T25" fmla="*/ 112 h 143"/>
                  <a:gd name="T26" fmla="*/ 38 w 148"/>
                  <a:gd name="T27" fmla="*/ 125 h 143"/>
                  <a:gd name="T28" fmla="*/ 32 w 148"/>
                  <a:gd name="T29" fmla="*/ 129 h 143"/>
                  <a:gd name="T30" fmla="*/ 31 w 148"/>
                  <a:gd name="T31"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43">
                    <a:moveTo>
                      <a:pt x="31" y="143"/>
                    </a:moveTo>
                    <a:lnTo>
                      <a:pt x="27" y="137"/>
                    </a:lnTo>
                    <a:lnTo>
                      <a:pt x="19" y="135"/>
                    </a:lnTo>
                    <a:lnTo>
                      <a:pt x="17" y="127"/>
                    </a:lnTo>
                    <a:lnTo>
                      <a:pt x="0" y="129"/>
                    </a:lnTo>
                    <a:lnTo>
                      <a:pt x="9" y="75"/>
                    </a:lnTo>
                    <a:lnTo>
                      <a:pt x="0" y="4"/>
                    </a:lnTo>
                    <a:lnTo>
                      <a:pt x="42" y="0"/>
                    </a:lnTo>
                    <a:lnTo>
                      <a:pt x="46" y="31"/>
                    </a:lnTo>
                    <a:lnTo>
                      <a:pt x="134" y="24"/>
                    </a:lnTo>
                    <a:lnTo>
                      <a:pt x="138" y="52"/>
                    </a:lnTo>
                    <a:lnTo>
                      <a:pt x="140" y="54"/>
                    </a:lnTo>
                    <a:lnTo>
                      <a:pt x="148" y="112"/>
                    </a:lnTo>
                    <a:lnTo>
                      <a:pt x="38" y="125"/>
                    </a:lnTo>
                    <a:lnTo>
                      <a:pt x="32" y="129"/>
                    </a:lnTo>
                    <a:lnTo>
                      <a:pt x="31" y="1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69" name="Freeform 2033"/>
              <p:cNvSpPr>
                <a:spLocks/>
              </p:cNvSpPr>
              <p:nvPr/>
            </p:nvSpPr>
            <p:spPr bwMode="auto">
              <a:xfrm>
                <a:off x="16584" y="10516"/>
                <a:ext cx="131" cy="133"/>
              </a:xfrm>
              <a:custGeom>
                <a:avLst/>
                <a:gdLst>
                  <a:gd name="T0" fmla="*/ 131 w 131"/>
                  <a:gd name="T1" fmla="*/ 119 h 133"/>
                  <a:gd name="T2" fmla="*/ 14 w 131"/>
                  <a:gd name="T3" fmla="*/ 133 h 133"/>
                  <a:gd name="T4" fmla="*/ 6 w 131"/>
                  <a:gd name="T5" fmla="*/ 75 h 133"/>
                  <a:gd name="T6" fmla="*/ 4 w 131"/>
                  <a:gd name="T7" fmla="*/ 73 h 133"/>
                  <a:gd name="T8" fmla="*/ 0 w 131"/>
                  <a:gd name="T9" fmla="*/ 45 h 133"/>
                  <a:gd name="T10" fmla="*/ 31 w 131"/>
                  <a:gd name="T11" fmla="*/ 41 h 133"/>
                  <a:gd name="T12" fmla="*/ 29 w 131"/>
                  <a:gd name="T13" fmla="*/ 10 h 133"/>
                  <a:gd name="T14" fmla="*/ 117 w 131"/>
                  <a:gd name="T15" fmla="*/ 0 h 133"/>
                  <a:gd name="T16" fmla="*/ 131 w 131"/>
                  <a:gd name="T17"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 h="133">
                    <a:moveTo>
                      <a:pt x="131" y="119"/>
                    </a:moveTo>
                    <a:lnTo>
                      <a:pt x="14" y="133"/>
                    </a:lnTo>
                    <a:lnTo>
                      <a:pt x="6" y="75"/>
                    </a:lnTo>
                    <a:lnTo>
                      <a:pt x="4" y="73"/>
                    </a:lnTo>
                    <a:lnTo>
                      <a:pt x="0" y="45"/>
                    </a:lnTo>
                    <a:lnTo>
                      <a:pt x="31" y="41"/>
                    </a:lnTo>
                    <a:lnTo>
                      <a:pt x="29" y="10"/>
                    </a:lnTo>
                    <a:lnTo>
                      <a:pt x="117" y="0"/>
                    </a:lnTo>
                    <a:lnTo>
                      <a:pt x="131"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0" name="Freeform 2034"/>
              <p:cNvSpPr>
                <a:spLocks/>
              </p:cNvSpPr>
              <p:nvPr/>
            </p:nvSpPr>
            <p:spPr bwMode="auto">
              <a:xfrm>
                <a:off x="16701" y="10499"/>
                <a:ext cx="135" cy="136"/>
              </a:xfrm>
              <a:custGeom>
                <a:avLst/>
                <a:gdLst>
                  <a:gd name="T0" fmla="*/ 135 w 135"/>
                  <a:gd name="T1" fmla="*/ 123 h 136"/>
                  <a:gd name="T2" fmla="*/ 14 w 135"/>
                  <a:gd name="T3" fmla="*/ 136 h 136"/>
                  <a:gd name="T4" fmla="*/ 0 w 135"/>
                  <a:gd name="T5" fmla="*/ 17 h 136"/>
                  <a:gd name="T6" fmla="*/ 33 w 135"/>
                  <a:gd name="T7" fmla="*/ 14 h 136"/>
                  <a:gd name="T8" fmla="*/ 121 w 135"/>
                  <a:gd name="T9" fmla="*/ 0 h 136"/>
                  <a:gd name="T10" fmla="*/ 135 w 135"/>
                  <a:gd name="T11" fmla="*/ 123 h 136"/>
                </a:gdLst>
                <a:ahLst/>
                <a:cxnLst>
                  <a:cxn ang="0">
                    <a:pos x="T0" y="T1"/>
                  </a:cxn>
                  <a:cxn ang="0">
                    <a:pos x="T2" y="T3"/>
                  </a:cxn>
                  <a:cxn ang="0">
                    <a:pos x="T4" y="T5"/>
                  </a:cxn>
                  <a:cxn ang="0">
                    <a:pos x="T6" y="T7"/>
                  </a:cxn>
                  <a:cxn ang="0">
                    <a:pos x="T8" y="T9"/>
                  </a:cxn>
                  <a:cxn ang="0">
                    <a:pos x="T10" y="T11"/>
                  </a:cxn>
                </a:cxnLst>
                <a:rect l="0" t="0" r="r" b="b"/>
                <a:pathLst>
                  <a:path w="135" h="136">
                    <a:moveTo>
                      <a:pt x="135" y="123"/>
                    </a:moveTo>
                    <a:lnTo>
                      <a:pt x="14" y="136"/>
                    </a:lnTo>
                    <a:lnTo>
                      <a:pt x="0" y="17"/>
                    </a:lnTo>
                    <a:lnTo>
                      <a:pt x="33" y="14"/>
                    </a:lnTo>
                    <a:lnTo>
                      <a:pt x="121" y="0"/>
                    </a:lnTo>
                    <a:lnTo>
                      <a:pt x="135"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1" name="Freeform 2035"/>
              <p:cNvSpPr>
                <a:spLocks/>
              </p:cNvSpPr>
              <p:nvPr/>
            </p:nvSpPr>
            <p:spPr bwMode="auto">
              <a:xfrm>
                <a:off x="16290" y="10553"/>
                <a:ext cx="120" cy="159"/>
              </a:xfrm>
              <a:custGeom>
                <a:avLst/>
                <a:gdLst>
                  <a:gd name="T0" fmla="*/ 6 w 120"/>
                  <a:gd name="T1" fmla="*/ 159 h 159"/>
                  <a:gd name="T2" fmla="*/ 0 w 120"/>
                  <a:gd name="T3" fmla="*/ 134 h 159"/>
                  <a:gd name="T4" fmla="*/ 6 w 120"/>
                  <a:gd name="T5" fmla="*/ 117 h 159"/>
                  <a:gd name="T6" fmla="*/ 70 w 120"/>
                  <a:gd name="T7" fmla="*/ 79 h 159"/>
                  <a:gd name="T8" fmla="*/ 108 w 120"/>
                  <a:gd name="T9" fmla="*/ 0 h 159"/>
                  <a:gd name="T10" fmla="*/ 120 w 120"/>
                  <a:gd name="T11" fmla="*/ 6 h 159"/>
                  <a:gd name="T12" fmla="*/ 106 w 120"/>
                  <a:gd name="T13" fmla="*/ 84 h 159"/>
                  <a:gd name="T14" fmla="*/ 116 w 120"/>
                  <a:gd name="T15" fmla="*/ 148 h 159"/>
                  <a:gd name="T16" fmla="*/ 73 w 120"/>
                  <a:gd name="T17" fmla="*/ 153 h 159"/>
                  <a:gd name="T18" fmla="*/ 6 w 120"/>
                  <a:gd name="T1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59">
                    <a:moveTo>
                      <a:pt x="6" y="159"/>
                    </a:moveTo>
                    <a:lnTo>
                      <a:pt x="0" y="134"/>
                    </a:lnTo>
                    <a:lnTo>
                      <a:pt x="6" y="117"/>
                    </a:lnTo>
                    <a:lnTo>
                      <a:pt x="70" y="79"/>
                    </a:lnTo>
                    <a:lnTo>
                      <a:pt x="108" y="0"/>
                    </a:lnTo>
                    <a:lnTo>
                      <a:pt x="120" y="6"/>
                    </a:lnTo>
                    <a:lnTo>
                      <a:pt x="106" y="84"/>
                    </a:lnTo>
                    <a:lnTo>
                      <a:pt x="116" y="148"/>
                    </a:lnTo>
                    <a:lnTo>
                      <a:pt x="73" y="153"/>
                    </a:lnTo>
                    <a:lnTo>
                      <a:pt x="6"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2" name="Freeform 2036"/>
              <p:cNvSpPr>
                <a:spLocks/>
              </p:cNvSpPr>
              <p:nvPr/>
            </p:nvSpPr>
            <p:spPr bwMode="auto">
              <a:xfrm>
                <a:off x="15242" y="10662"/>
                <a:ext cx="279" cy="169"/>
              </a:xfrm>
              <a:custGeom>
                <a:avLst/>
                <a:gdLst>
                  <a:gd name="T0" fmla="*/ 6 w 279"/>
                  <a:gd name="T1" fmla="*/ 169 h 169"/>
                  <a:gd name="T2" fmla="*/ 0 w 279"/>
                  <a:gd name="T3" fmla="*/ 48 h 169"/>
                  <a:gd name="T4" fmla="*/ 27 w 279"/>
                  <a:gd name="T5" fmla="*/ 44 h 169"/>
                  <a:gd name="T6" fmla="*/ 25 w 279"/>
                  <a:gd name="T7" fmla="*/ 14 h 169"/>
                  <a:gd name="T8" fmla="*/ 64 w 279"/>
                  <a:gd name="T9" fmla="*/ 12 h 169"/>
                  <a:gd name="T10" fmla="*/ 217 w 279"/>
                  <a:gd name="T11" fmla="*/ 2 h 169"/>
                  <a:gd name="T12" fmla="*/ 267 w 279"/>
                  <a:gd name="T13" fmla="*/ 0 h 169"/>
                  <a:gd name="T14" fmla="*/ 271 w 279"/>
                  <a:gd name="T15" fmla="*/ 29 h 169"/>
                  <a:gd name="T16" fmla="*/ 279 w 279"/>
                  <a:gd name="T17" fmla="*/ 152 h 169"/>
                  <a:gd name="T18" fmla="*/ 125 w 279"/>
                  <a:gd name="T19" fmla="*/ 163 h 169"/>
                  <a:gd name="T20" fmla="*/ 6 w 279"/>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69">
                    <a:moveTo>
                      <a:pt x="6" y="169"/>
                    </a:moveTo>
                    <a:lnTo>
                      <a:pt x="0" y="48"/>
                    </a:lnTo>
                    <a:lnTo>
                      <a:pt x="27" y="44"/>
                    </a:lnTo>
                    <a:lnTo>
                      <a:pt x="25" y="14"/>
                    </a:lnTo>
                    <a:lnTo>
                      <a:pt x="64" y="12"/>
                    </a:lnTo>
                    <a:lnTo>
                      <a:pt x="217" y="2"/>
                    </a:lnTo>
                    <a:lnTo>
                      <a:pt x="267" y="0"/>
                    </a:lnTo>
                    <a:lnTo>
                      <a:pt x="271" y="29"/>
                    </a:lnTo>
                    <a:lnTo>
                      <a:pt x="279" y="152"/>
                    </a:lnTo>
                    <a:lnTo>
                      <a:pt x="125" y="163"/>
                    </a:lnTo>
                    <a:lnTo>
                      <a:pt x="6" y="16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3" name="Freeform 2037"/>
              <p:cNvSpPr>
                <a:spLocks/>
              </p:cNvSpPr>
              <p:nvPr/>
            </p:nvSpPr>
            <p:spPr bwMode="auto">
              <a:xfrm>
                <a:off x="15569" y="10649"/>
                <a:ext cx="130" cy="96"/>
              </a:xfrm>
              <a:custGeom>
                <a:avLst/>
                <a:gdLst>
                  <a:gd name="T0" fmla="*/ 130 w 130"/>
                  <a:gd name="T1" fmla="*/ 90 h 96"/>
                  <a:gd name="T2" fmla="*/ 69 w 130"/>
                  <a:gd name="T3" fmla="*/ 96 h 96"/>
                  <a:gd name="T4" fmla="*/ 67 w 130"/>
                  <a:gd name="T5" fmla="*/ 65 h 96"/>
                  <a:gd name="T6" fmla="*/ 5 w 130"/>
                  <a:gd name="T7" fmla="*/ 69 h 96"/>
                  <a:gd name="T8" fmla="*/ 3 w 130"/>
                  <a:gd name="T9" fmla="*/ 38 h 96"/>
                  <a:gd name="T10" fmla="*/ 0 w 130"/>
                  <a:gd name="T11" fmla="*/ 8 h 96"/>
                  <a:gd name="T12" fmla="*/ 86 w 130"/>
                  <a:gd name="T13" fmla="*/ 2 h 96"/>
                  <a:gd name="T14" fmla="*/ 122 w 130"/>
                  <a:gd name="T15" fmla="*/ 0 h 96"/>
                  <a:gd name="T16" fmla="*/ 130 w 130"/>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96">
                    <a:moveTo>
                      <a:pt x="130" y="90"/>
                    </a:moveTo>
                    <a:lnTo>
                      <a:pt x="69" y="96"/>
                    </a:lnTo>
                    <a:lnTo>
                      <a:pt x="67" y="65"/>
                    </a:lnTo>
                    <a:lnTo>
                      <a:pt x="5" y="69"/>
                    </a:lnTo>
                    <a:lnTo>
                      <a:pt x="3" y="38"/>
                    </a:lnTo>
                    <a:lnTo>
                      <a:pt x="0" y="8"/>
                    </a:lnTo>
                    <a:lnTo>
                      <a:pt x="86" y="2"/>
                    </a:lnTo>
                    <a:lnTo>
                      <a:pt x="122" y="0"/>
                    </a:lnTo>
                    <a:lnTo>
                      <a:pt x="130"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4" name="Freeform 2038"/>
              <p:cNvSpPr>
                <a:spLocks/>
              </p:cNvSpPr>
              <p:nvPr/>
            </p:nvSpPr>
            <p:spPr bwMode="auto">
              <a:xfrm>
                <a:off x="15513" y="10687"/>
                <a:ext cx="255" cy="148"/>
              </a:xfrm>
              <a:custGeom>
                <a:avLst/>
                <a:gdLst>
                  <a:gd name="T0" fmla="*/ 8 w 255"/>
                  <a:gd name="T1" fmla="*/ 127 h 148"/>
                  <a:gd name="T2" fmla="*/ 0 w 255"/>
                  <a:gd name="T3" fmla="*/ 4 h 148"/>
                  <a:gd name="T4" fmla="*/ 59 w 255"/>
                  <a:gd name="T5" fmla="*/ 0 h 148"/>
                  <a:gd name="T6" fmla="*/ 61 w 255"/>
                  <a:gd name="T7" fmla="*/ 31 h 148"/>
                  <a:gd name="T8" fmla="*/ 123 w 255"/>
                  <a:gd name="T9" fmla="*/ 27 h 148"/>
                  <a:gd name="T10" fmla="*/ 125 w 255"/>
                  <a:gd name="T11" fmla="*/ 58 h 148"/>
                  <a:gd name="T12" fmla="*/ 186 w 255"/>
                  <a:gd name="T13" fmla="*/ 52 h 148"/>
                  <a:gd name="T14" fmla="*/ 246 w 255"/>
                  <a:gd name="T15" fmla="*/ 48 h 148"/>
                  <a:gd name="T16" fmla="*/ 251 w 255"/>
                  <a:gd name="T17" fmla="*/ 112 h 148"/>
                  <a:gd name="T18" fmla="*/ 255 w 255"/>
                  <a:gd name="T19" fmla="*/ 140 h 148"/>
                  <a:gd name="T20" fmla="*/ 165 w 255"/>
                  <a:gd name="T21" fmla="*/ 148 h 148"/>
                  <a:gd name="T22" fmla="*/ 161 w 255"/>
                  <a:gd name="T23" fmla="*/ 117 h 148"/>
                  <a:gd name="T24" fmla="*/ 8 w 255"/>
                  <a:gd name="T25" fmla="*/ 12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148">
                    <a:moveTo>
                      <a:pt x="8" y="127"/>
                    </a:moveTo>
                    <a:lnTo>
                      <a:pt x="0" y="4"/>
                    </a:lnTo>
                    <a:lnTo>
                      <a:pt x="59" y="0"/>
                    </a:lnTo>
                    <a:lnTo>
                      <a:pt x="61" y="31"/>
                    </a:lnTo>
                    <a:lnTo>
                      <a:pt x="123" y="27"/>
                    </a:lnTo>
                    <a:lnTo>
                      <a:pt x="125" y="58"/>
                    </a:lnTo>
                    <a:lnTo>
                      <a:pt x="186" y="52"/>
                    </a:lnTo>
                    <a:lnTo>
                      <a:pt x="246" y="48"/>
                    </a:lnTo>
                    <a:lnTo>
                      <a:pt x="251" y="112"/>
                    </a:lnTo>
                    <a:lnTo>
                      <a:pt x="255" y="140"/>
                    </a:lnTo>
                    <a:lnTo>
                      <a:pt x="165" y="148"/>
                    </a:lnTo>
                    <a:lnTo>
                      <a:pt x="161" y="117"/>
                    </a:lnTo>
                    <a:lnTo>
                      <a:pt x="8"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5" name="Freeform 2039"/>
              <p:cNvSpPr>
                <a:spLocks/>
              </p:cNvSpPr>
              <p:nvPr/>
            </p:nvSpPr>
            <p:spPr bwMode="auto">
              <a:xfrm>
                <a:off x="16481" y="10649"/>
                <a:ext cx="130" cy="136"/>
              </a:xfrm>
              <a:custGeom>
                <a:avLst/>
                <a:gdLst>
                  <a:gd name="T0" fmla="*/ 11 w 130"/>
                  <a:gd name="T1" fmla="*/ 136 h 136"/>
                  <a:gd name="T2" fmla="*/ 0 w 130"/>
                  <a:gd name="T3" fmla="*/ 31 h 136"/>
                  <a:gd name="T4" fmla="*/ 1 w 130"/>
                  <a:gd name="T5" fmla="*/ 17 h 136"/>
                  <a:gd name="T6" fmla="*/ 7 w 130"/>
                  <a:gd name="T7" fmla="*/ 13 h 136"/>
                  <a:gd name="T8" fmla="*/ 117 w 130"/>
                  <a:gd name="T9" fmla="*/ 0 h 136"/>
                  <a:gd name="T10" fmla="*/ 130 w 130"/>
                  <a:gd name="T11" fmla="*/ 121 h 136"/>
                  <a:gd name="T12" fmla="*/ 11 w 130"/>
                  <a:gd name="T13" fmla="*/ 136 h 136"/>
                </a:gdLst>
                <a:ahLst/>
                <a:cxnLst>
                  <a:cxn ang="0">
                    <a:pos x="T0" y="T1"/>
                  </a:cxn>
                  <a:cxn ang="0">
                    <a:pos x="T2" y="T3"/>
                  </a:cxn>
                  <a:cxn ang="0">
                    <a:pos x="T4" y="T5"/>
                  </a:cxn>
                  <a:cxn ang="0">
                    <a:pos x="T6" y="T7"/>
                  </a:cxn>
                  <a:cxn ang="0">
                    <a:pos x="T8" y="T9"/>
                  </a:cxn>
                  <a:cxn ang="0">
                    <a:pos x="T10" y="T11"/>
                  </a:cxn>
                  <a:cxn ang="0">
                    <a:pos x="T12" y="T13"/>
                  </a:cxn>
                </a:cxnLst>
                <a:rect l="0" t="0" r="r" b="b"/>
                <a:pathLst>
                  <a:path w="130" h="136">
                    <a:moveTo>
                      <a:pt x="11" y="136"/>
                    </a:moveTo>
                    <a:lnTo>
                      <a:pt x="0" y="31"/>
                    </a:lnTo>
                    <a:lnTo>
                      <a:pt x="1" y="17"/>
                    </a:lnTo>
                    <a:lnTo>
                      <a:pt x="7" y="13"/>
                    </a:lnTo>
                    <a:lnTo>
                      <a:pt x="117" y="0"/>
                    </a:lnTo>
                    <a:lnTo>
                      <a:pt x="130" y="121"/>
                    </a:lnTo>
                    <a:lnTo>
                      <a:pt x="11"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6" name="Freeform 2040"/>
              <p:cNvSpPr>
                <a:spLocks/>
              </p:cNvSpPr>
              <p:nvPr/>
            </p:nvSpPr>
            <p:spPr bwMode="auto">
              <a:xfrm>
                <a:off x="16598" y="10635"/>
                <a:ext cx="132" cy="135"/>
              </a:xfrm>
              <a:custGeom>
                <a:avLst/>
                <a:gdLst>
                  <a:gd name="T0" fmla="*/ 132 w 132"/>
                  <a:gd name="T1" fmla="*/ 121 h 135"/>
                  <a:gd name="T2" fmla="*/ 13 w 132"/>
                  <a:gd name="T3" fmla="*/ 135 h 135"/>
                  <a:gd name="T4" fmla="*/ 0 w 132"/>
                  <a:gd name="T5" fmla="*/ 14 h 135"/>
                  <a:gd name="T6" fmla="*/ 117 w 132"/>
                  <a:gd name="T7" fmla="*/ 0 h 135"/>
                  <a:gd name="T8" fmla="*/ 132 w 132"/>
                  <a:gd name="T9" fmla="*/ 121 h 135"/>
                </a:gdLst>
                <a:ahLst/>
                <a:cxnLst>
                  <a:cxn ang="0">
                    <a:pos x="T0" y="T1"/>
                  </a:cxn>
                  <a:cxn ang="0">
                    <a:pos x="T2" y="T3"/>
                  </a:cxn>
                  <a:cxn ang="0">
                    <a:pos x="T4" y="T5"/>
                  </a:cxn>
                  <a:cxn ang="0">
                    <a:pos x="T6" y="T7"/>
                  </a:cxn>
                  <a:cxn ang="0">
                    <a:pos x="T8" y="T9"/>
                  </a:cxn>
                </a:cxnLst>
                <a:rect l="0" t="0" r="r" b="b"/>
                <a:pathLst>
                  <a:path w="132" h="135">
                    <a:moveTo>
                      <a:pt x="132" y="121"/>
                    </a:moveTo>
                    <a:lnTo>
                      <a:pt x="13" y="135"/>
                    </a:lnTo>
                    <a:lnTo>
                      <a:pt x="0" y="14"/>
                    </a:lnTo>
                    <a:lnTo>
                      <a:pt x="117" y="0"/>
                    </a:lnTo>
                    <a:lnTo>
                      <a:pt x="132"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7" name="Freeform 2041"/>
              <p:cNvSpPr>
                <a:spLocks noEditPoints="1"/>
              </p:cNvSpPr>
              <p:nvPr/>
            </p:nvSpPr>
            <p:spPr bwMode="auto">
              <a:xfrm>
                <a:off x="16836" y="10616"/>
                <a:ext cx="42" cy="127"/>
              </a:xfrm>
              <a:custGeom>
                <a:avLst/>
                <a:gdLst>
                  <a:gd name="T0" fmla="*/ 15 w 42"/>
                  <a:gd name="T1" fmla="*/ 127 h 127"/>
                  <a:gd name="T2" fmla="*/ 0 w 42"/>
                  <a:gd name="T3" fmla="*/ 6 h 127"/>
                  <a:gd name="T4" fmla="*/ 42 w 42"/>
                  <a:gd name="T5" fmla="*/ 0 h 127"/>
                  <a:gd name="T6" fmla="*/ 42 w 42"/>
                  <a:gd name="T7" fmla="*/ 123 h 127"/>
                  <a:gd name="T8" fmla="*/ 15 w 42"/>
                  <a:gd name="T9" fmla="*/ 127 h 127"/>
                </a:gdLst>
                <a:ahLst/>
                <a:cxnLst>
                  <a:cxn ang="0">
                    <a:pos x="T0" y="T1"/>
                  </a:cxn>
                  <a:cxn ang="0">
                    <a:pos x="T2" y="T3"/>
                  </a:cxn>
                  <a:cxn ang="0">
                    <a:pos x="T4" y="T5"/>
                  </a:cxn>
                  <a:cxn ang="0">
                    <a:pos x="T6" y="T7"/>
                  </a:cxn>
                  <a:cxn ang="0">
                    <a:pos x="T8" y="T9"/>
                  </a:cxn>
                </a:cxnLst>
                <a:rect l="0" t="0" r="r" b="b"/>
                <a:pathLst>
                  <a:path w="42" h="127">
                    <a:moveTo>
                      <a:pt x="15" y="127"/>
                    </a:moveTo>
                    <a:lnTo>
                      <a:pt x="0" y="6"/>
                    </a:lnTo>
                    <a:lnTo>
                      <a:pt x="42" y="0"/>
                    </a:lnTo>
                    <a:moveTo>
                      <a:pt x="42" y="123"/>
                    </a:moveTo>
                    <a:lnTo>
                      <a:pt x="15"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8" name="Freeform 2042"/>
              <p:cNvSpPr>
                <a:spLocks/>
              </p:cNvSpPr>
              <p:nvPr/>
            </p:nvSpPr>
            <p:spPr bwMode="auto">
              <a:xfrm>
                <a:off x="16363" y="10664"/>
                <a:ext cx="129" cy="133"/>
              </a:xfrm>
              <a:custGeom>
                <a:avLst/>
                <a:gdLst>
                  <a:gd name="T0" fmla="*/ 8 w 129"/>
                  <a:gd name="T1" fmla="*/ 133 h 133"/>
                  <a:gd name="T2" fmla="*/ 0 w 129"/>
                  <a:gd name="T3" fmla="*/ 42 h 133"/>
                  <a:gd name="T4" fmla="*/ 43 w 129"/>
                  <a:gd name="T5" fmla="*/ 37 h 133"/>
                  <a:gd name="T6" fmla="*/ 71 w 129"/>
                  <a:gd name="T7" fmla="*/ 39 h 133"/>
                  <a:gd name="T8" fmla="*/ 87 w 129"/>
                  <a:gd name="T9" fmla="*/ 2 h 133"/>
                  <a:gd name="T10" fmla="*/ 104 w 129"/>
                  <a:gd name="T11" fmla="*/ 0 h 133"/>
                  <a:gd name="T12" fmla="*/ 106 w 129"/>
                  <a:gd name="T13" fmla="*/ 8 h 133"/>
                  <a:gd name="T14" fmla="*/ 114 w 129"/>
                  <a:gd name="T15" fmla="*/ 10 h 133"/>
                  <a:gd name="T16" fmla="*/ 118 w 129"/>
                  <a:gd name="T17" fmla="*/ 16 h 133"/>
                  <a:gd name="T18" fmla="*/ 129 w 129"/>
                  <a:gd name="T19" fmla="*/ 121 h 133"/>
                  <a:gd name="T20" fmla="*/ 8 w 129"/>
                  <a:gd name="T2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33">
                    <a:moveTo>
                      <a:pt x="8" y="133"/>
                    </a:moveTo>
                    <a:lnTo>
                      <a:pt x="0" y="42"/>
                    </a:lnTo>
                    <a:lnTo>
                      <a:pt x="43" y="37"/>
                    </a:lnTo>
                    <a:lnTo>
                      <a:pt x="71" y="39"/>
                    </a:lnTo>
                    <a:lnTo>
                      <a:pt x="87" y="2"/>
                    </a:lnTo>
                    <a:lnTo>
                      <a:pt x="104" y="0"/>
                    </a:lnTo>
                    <a:lnTo>
                      <a:pt x="106" y="8"/>
                    </a:lnTo>
                    <a:lnTo>
                      <a:pt x="114" y="10"/>
                    </a:lnTo>
                    <a:lnTo>
                      <a:pt x="118" y="16"/>
                    </a:lnTo>
                    <a:lnTo>
                      <a:pt x="129" y="121"/>
                    </a:lnTo>
                    <a:lnTo>
                      <a:pt x="8"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79" name="Freeform 2043"/>
              <p:cNvSpPr>
                <a:spLocks/>
              </p:cNvSpPr>
              <p:nvPr/>
            </p:nvSpPr>
            <p:spPr bwMode="auto">
              <a:xfrm>
                <a:off x="16715" y="10622"/>
                <a:ext cx="136" cy="134"/>
              </a:xfrm>
              <a:custGeom>
                <a:avLst/>
                <a:gdLst>
                  <a:gd name="T0" fmla="*/ 136 w 136"/>
                  <a:gd name="T1" fmla="*/ 121 h 134"/>
                  <a:gd name="T2" fmla="*/ 15 w 136"/>
                  <a:gd name="T3" fmla="*/ 134 h 134"/>
                  <a:gd name="T4" fmla="*/ 0 w 136"/>
                  <a:gd name="T5" fmla="*/ 13 h 134"/>
                  <a:gd name="T6" fmla="*/ 121 w 136"/>
                  <a:gd name="T7" fmla="*/ 0 h 134"/>
                  <a:gd name="T8" fmla="*/ 136 w 136"/>
                  <a:gd name="T9" fmla="*/ 121 h 134"/>
                </a:gdLst>
                <a:ahLst/>
                <a:cxnLst>
                  <a:cxn ang="0">
                    <a:pos x="T0" y="T1"/>
                  </a:cxn>
                  <a:cxn ang="0">
                    <a:pos x="T2" y="T3"/>
                  </a:cxn>
                  <a:cxn ang="0">
                    <a:pos x="T4" y="T5"/>
                  </a:cxn>
                  <a:cxn ang="0">
                    <a:pos x="T6" y="T7"/>
                  </a:cxn>
                  <a:cxn ang="0">
                    <a:pos x="T8" y="T9"/>
                  </a:cxn>
                </a:cxnLst>
                <a:rect l="0" t="0" r="r" b="b"/>
                <a:pathLst>
                  <a:path w="136" h="134">
                    <a:moveTo>
                      <a:pt x="136" y="121"/>
                    </a:moveTo>
                    <a:lnTo>
                      <a:pt x="15" y="134"/>
                    </a:lnTo>
                    <a:lnTo>
                      <a:pt x="0" y="13"/>
                    </a:lnTo>
                    <a:lnTo>
                      <a:pt x="121" y="0"/>
                    </a:lnTo>
                    <a:lnTo>
                      <a:pt x="136"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0" name="Freeform 2044"/>
              <p:cNvSpPr>
                <a:spLocks/>
              </p:cNvSpPr>
              <p:nvPr/>
            </p:nvSpPr>
            <p:spPr bwMode="auto">
              <a:xfrm>
                <a:off x="16256" y="10706"/>
                <a:ext cx="115" cy="100"/>
              </a:xfrm>
              <a:custGeom>
                <a:avLst/>
                <a:gdLst>
                  <a:gd name="T0" fmla="*/ 115 w 115"/>
                  <a:gd name="T1" fmla="*/ 91 h 100"/>
                  <a:gd name="T2" fmla="*/ 11 w 115"/>
                  <a:gd name="T3" fmla="*/ 100 h 100"/>
                  <a:gd name="T4" fmla="*/ 0 w 115"/>
                  <a:gd name="T5" fmla="*/ 37 h 100"/>
                  <a:gd name="T6" fmla="*/ 34 w 115"/>
                  <a:gd name="T7" fmla="*/ 22 h 100"/>
                  <a:gd name="T8" fmla="*/ 40 w 115"/>
                  <a:gd name="T9" fmla="*/ 6 h 100"/>
                  <a:gd name="T10" fmla="*/ 107 w 115"/>
                  <a:gd name="T11" fmla="*/ 0 h 100"/>
                  <a:gd name="T12" fmla="*/ 115 w 115"/>
                  <a:gd name="T13" fmla="*/ 91 h 100"/>
                </a:gdLst>
                <a:ahLst/>
                <a:cxnLst>
                  <a:cxn ang="0">
                    <a:pos x="T0" y="T1"/>
                  </a:cxn>
                  <a:cxn ang="0">
                    <a:pos x="T2" y="T3"/>
                  </a:cxn>
                  <a:cxn ang="0">
                    <a:pos x="T4" y="T5"/>
                  </a:cxn>
                  <a:cxn ang="0">
                    <a:pos x="T6" y="T7"/>
                  </a:cxn>
                  <a:cxn ang="0">
                    <a:pos x="T8" y="T9"/>
                  </a:cxn>
                  <a:cxn ang="0">
                    <a:pos x="T10" y="T11"/>
                  </a:cxn>
                  <a:cxn ang="0">
                    <a:pos x="T12" y="T13"/>
                  </a:cxn>
                </a:cxnLst>
                <a:rect l="0" t="0" r="r" b="b"/>
                <a:pathLst>
                  <a:path w="115" h="100">
                    <a:moveTo>
                      <a:pt x="115" y="91"/>
                    </a:moveTo>
                    <a:lnTo>
                      <a:pt x="11" y="100"/>
                    </a:lnTo>
                    <a:lnTo>
                      <a:pt x="0" y="37"/>
                    </a:lnTo>
                    <a:lnTo>
                      <a:pt x="34" y="22"/>
                    </a:lnTo>
                    <a:lnTo>
                      <a:pt x="40" y="6"/>
                    </a:lnTo>
                    <a:lnTo>
                      <a:pt x="107" y="0"/>
                    </a:lnTo>
                    <a:lnTo>
                      <a:pt x="115" y="9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1" name="Freeform 2045"/>
              <p:cNvSpPr>
                <a:spLocks/>
              </p:cNvSpPr>
              <p:nvPr/>
            </p:nvSpPr>
            <p:spPr bwMode="auto">
              <a:xfrm>
                <a:off x="15883" y="10779"/>
                <a:ext cx="96" cy="131"/>
              </a:xfrm>
              <a:custGeom>
                <a:avLst/>
                <a:gdLst>
                  <a:gd name="T0" fmla="*/ 10 w 96"/>
                  <a:gd name="T1" fmla="*/ 131 h 131"/>
                  <a:gd name="T2" fmla="*/ 0 w 96"/>
                  <a:gd name="T3" fmla="*/ 20 h 131"/>
                  <a:gd name="T4" fmla="*/ 8 w 96"/>
                  <a:gd name="T5" fmla="*/ 2 h 131"/>
                  <a:gd name="T6" fmla="*/ 8 w 96"/>
                  <a:gd name="T7" fmla="*/ 8 h 131"/>
                  <a:gd name="T8" fmla="*/ 96 w 96"/>
                  <a:gd name="T9" fmla="*/ 0 h 131"/>
                  <a:gd name="T10" fmla="*/ 75 w 96"/>
                  <a:gd name="T11" fmla="*/ 52 h 131"/>
                  <a:gd name="T12" fmla="*/ 66 w 96"/>
                  <a:gd name="T13" fmla="*/ 125 h 131"/>
                  <a:gd name="T14" fmla="*/ 10 w 96"/>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1">
                    <a:moveTo>
                      <a:pt x="10" y="131"/>
                    </a:moveTo>
                    <a:lnTo>
                      <a:pt x="0" y="20"/>
                    </a:lnTo>
                    <a:lnTo>
                      <a:pt x="8" y="2"/>
                    </a:lnTo>
                    <a:lnTo>
                      <a:pt x="8" y="8"/>
                    </a:lnTo>
                    <a:lnTo>
                      <a:pt x="96" y="0"/>
                    </a:lnTo>
                    <a:lnTo>
                      <a:pt x="75" y="52"/>
                    </a:lnTo>
                    <a:lnTo>
                      <a:pt x="66" y="125"/>
                    </a:lnTo>
                    <a:lnTo>
                      <a:pt x="10"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2" name="Freeform 2046"/>
              <p:cNvSpPr>
                <a:spLocks/>
              </p:cNvSpPr>
              <p:nvPr/>
            </p:nvSpPr>
            <p:spPr bwMode="auto">
              <a:xfrm>
                <a:off x="15367" y="10814"/>
                <a:ext cx="165" cy="161"/>
              </a:xfrm>
              <a:custGeom>
                <a:avLst/>
                <a:gdLst>
                  <a:gd name="T0" fmla="*/ 71 w 165"/>
                  <a:gd name="T1" fmla="*/ 159 h 161"/>
                  <a:gd name="T2" fmla="*/ 38 w 165"/>
                  <a:gd name="T3" fmla="*/ 161 h 161"/>
                  <a:gd name="T4" fmla="*/ 31 w 165"/>
                  <a:gd name="T5" fmla="*/ 71 h 161"/>
                  <a:gd name="T6" fmla="*/ 4 w 165"/>
                  <a:gd name="T7" fmla="*/ 71 h 161"/>
                  <a:gd name="T8" fmla="*/ 0 w 165"/>
                  <a:gd name="T9" fmla="*/ 11 h 161"/>
                  <a:gd name="T10" fmla="*/ 154 w 165"/>
                  <a:gd name="T11" fmla="*/ 0 h 161"/>
                  <a:gd name="T12" fmla="*/ 165 w 165"/>
                  <a:gd name="T13" fmla="*/ 154 h 161"/>
                  <a:gd name="T14" fmla="*/ 71 w 165"/>
                  <a:gd name="T15" fmla="*/ 159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61">
                    <a:moveTo>
                      <a:pt x="71" y="159"/>
                    </a:moveTo>
                    <a:lnTo>
                      <a:pt x="38" y="161"/>
                    </a:lnTo>
                    <a:lnTo>
                      <a:pt x="31" y="71"/>
                    </a:lnTo>
                    <a:lnTo>
                      <a:pt x="4" y="71"/>
                    </a:lnTo>
                    <a:lnTo>
                      <a:pt x="0" y="11"/>
                    </a:lnTo>
                    <a:lnTo>
                      <a:pt x="154" y="0"/>
                    </a:lnTo>
                    <a:lnTo>
                      <a:pt x="165" y="154"/>
                    </a:lnTo>
                    <a:lnTo>
                      <a:pt x="71"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3" name="Freeform 2047"/>
              <p:cNvSpPr>
                <a:spLocks/>
              </p:cNvSpPr>
              <p:nvPr/>
            </p:nvSpPr>
            <p:spPr bwMode="auto">
              <a:xfrm>
                <a:off x="15521" y="10804"/>
                <a:ext cx="157" cy="164"/>
              </a:xfrm>
              <a:custGeom>
                <a:avLst/>
                <a:gdLst>
                  <a:gd name="T0" fmla="*/ 96 w 157"/>
                  <a:gd name="T1" fmla="*/ 158 h 164"/>
                  <a:gd name="T2" fmla="*/ 11 w 157"/>
                  <a:gd name="T3" fmla="*/ 164 h 164"/>
                  <a:gd name="T4" fmla="*/ 0 w 157"/>
                  <a:gd name="T5" fmla="*/ 10 h 164"/>
                  <a:gd name="T6" fmla="*/ 153 w 157"/>
                  <a:gd name="T7" fmla="*/ 0 h 164"/>
                  <a:gd name="T8" fmla="*/ 157 w 157"/>
                  <a:gd name="T9" fmla="*/ 31 h 164"/>
                  <a:gd name="T10" fmla="*/ 124 w 157"/>
                  <a:gd name="T11" fmla="*/ 33 h 164"/>
                  <a:gd name="T12" fmla="*/ 132 w 157"/>
                  <a:gd name="T13" fmla="*/ 154 h 164"/>
                  <a:gd name="T14" fmla="*/ 96 w 157"/>
                  <a:gd name="T15" fmla="*/ 158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64">
                    <a:moveTo>
                      <a:pt x="96" y="158"/>
                    </a:moveTo>
                    <a:lnTo>
                      <a:pt x="11" y="164"/>
                    </a:lnTo>
                    <a:lnTo>
                      <a:pt x="0" y="10"/>
                    </a:lnTo>
                    <a:lnTo>
                      <a:pt x="153" y="0"/>
                    </a:lnTo>
                    <a:lnTo>
                      <a:pt x="157" y="31"/>
                    </a:lnTo>
                    <a:lnTo>
                      <a:pt x="124" y="33"/>
                    </a:lnTo>
                    <a:lnTo>
                      <a:pt x="132" y="154"/>
                    </a:lnTo>
                    <a:lnTo>
                      <a:pt x="96"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4" name="Freeform 2048"/>
              <p:cNvSpPr>
                <a:spLocks/>
              </p:cNvSpPr>
              <p:nvPr/>
            </p:nvSpPr>
            <p:spPr bwMode="auto">
              <a:xfrm>
                <a:off x="15764" y="10793"/>
                <a:ext cx="129" cy="155"/>
              </a:xfrm>
              <a:custGeom>
                <a:avLst/>
                <a:gdLst>
                  <a:gd name="T0" fmla="*/ 4 w 129"/>
                  <a:gd name="T1" fmla="*/ 34 h 155"/>
                  <a:gd name="T2" fmla="*/ 0 w 129"/>
                  <a:gd name="T3" fmla="*/ 6 h 155"/>
                  <a:gd name="T4" fmla="*/ 64 w 129"/>
                  <a:gd name="T5" fmla="*/ 0 h 155"/>
                  <a:gd name="T6" fmla="*/ 58 w 129"/>
                  <a:gd name="T7" fmla="*/ 13 h 155"/>
                  <a:gd name="T8" fmla="*/ 68 w 129"/>
                  <a:gd name="T9" fmla="*/ 27 h 155"/>
                  <a:gd name="T10" fmla="*/ 58 w 129"/>
                  <a:gd name="T11" fmla="*/ 19 h 155"/>
                  <a:gd name="T12" fmla="*/ 52 w 129"/>
                  <a:gd name="T13" fmla="*/ 36 h 155"/>
                  <a:gd name="T14" fmla="*/ 71 w 129"/>
                  <a:gd name="T15" fmla="*/ 48 h 155"/>
                  <a:gd name="T16" fmla="*/ 83 w 129"/>
                  <a:gd name="T17" fmla="*/ 46 h 155"/>
                  <a:gd name="T18" fmla="*/ 94 w 129"/>
                  <a:gd name="T19" fmla="*/ 17 h 155"/>
                  <a:gd name="T20" fmla="*/ 119 w 129"/>
                  <a:gd name="T21" fmla="*/ 6 h 155"/>
                  <a:gd name="T22" fmla="*/ 129 w 129"/>
                  <a:gd name="T23" fmla="*/ 117 h 155"/>
                  <a:gd name="T24" fmla="*/ 100 w 129"/>
                  <a:gd name="T25" fmla="*/ 119 h 155"/>
                  <a:gd name="T26" fmla="*/ 102 w 129"/>
                  <a:gd name="T27" fmla="*/ 150 h 155"/>
                  <a:gd name="T28" fmla="*/ 64 w 129"/>
                  <a:gd name="T29" fmla="*/ 153 h 155"/>
                  <a:gd name="T30" fmla="*/ 25 w 129"/>
                  <a:gd name="T31" fmla="*/ 155 h 155"/>
                  <a:gd name="T32" fmla="*/ 16 w 129"/>
                  <a:gd name="T33" fmla="*/ 34 h 155"/>
                  <a:gd name="T34" fmla="*/ 4 w 129"/>
                  <a:gd name="T35"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55">
                    <a:moveTo>
                      <a:pt x="4" y="34"/>
                    </a:moveTo>
                    <a:lnTo>
                      <a:pt x="0" y="6"/>
                    </a:lnTo>
                    <a:lnTo>
                      <a:pt x="64" y="0"/>
                    </a:lnTo>
                    <a:lnTo>
                      <a:pt x="58" y="13"/>
                    </a:lnTo>
                    <a:lnTo>
                      <a:pt x="68" y="27"/>
                    </a:lnTo>
                    <a:lnTo>
                      <a:pt x="58" y="19"/>
                    </a:lnTo>
                    <a:lnTo>
                      <a:pt x="52" y="36"/>
                    </a:lnTo>
                    <a:lnTo>
                      <a:pt x="71" y="48"/>
                    </a:lnTo>
                    <a:lnTo>
                      <a:pt x="83" y="46"/>
                    </a:lnTo>
                    <a:lnTo>
                      <a:pt x="94" y="17"/>
                    </a:lnTo>
                    <a:lnTo>
                      <a:pt x="119" y="6"/>
                    </a:lnTo>
                    <a:lnTo>
                      <a:pt x="129" y="117"/>
                    </a:lnTo>
                    <a:lnTo>
                      <a:pt x="100" y="119"/>
                    </a:lnTo>
                    <a:lnTo>
                      <a:pt x="102" y="150"/>
                    </a:lnTo>
                    <a:lnTo>
                      <a:pt x="64" y="153"/>
                    </a:lnTo>
                    <a:lnTo>
                      <a:pt x="25" y="155"/>
                    </a:lnTo>
                    <a:lnTo>
                      <a:pt x="16" y="34"/>
                    </a:lnTo>
                    <a:lnTo>
                      <a:pt x="4" y="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5" name="Freeform 2049"/>
              <p:cNvSpPr>
                <a:spLocks/>
              </p:cNvSpPr>
              <p:nvPr/>
            </p:nvSpPr>
            <p:spPr bwMode="auto">
              <a:xfrm>
                <a:off x="15645" y="10827"/>
                <a:ext cx="144" cy="131"/>
              </a:xfrm>
              <a:custGeom>
                <a:avLst/>
                <a:gdLst>
                  <a:gd name="T0" fmla="*/ 93 w 144"/>
                  <a:gd name="T1" fmla="*/ 125 h 131"/>
                  <a:gd name="T2" fmla="*/ 8 w 144"/>
                  <a:gd name="T3" fmla="*/ 131 h 131"/>
                  <a:gd name="T4" fmla="*/ 0 w 144"/>
                  <a:gd name="T5" fmla="*/ 10 h 131"/>
                  <a:gd name="T6" fmla="*/ 33 w 144"/>
                  <a:gd name="T7" fmla="*/ 8 h 131"/>
                  <a:gd name="T8" fmla="*/ 123 w 144"/>
                  <a:gd name="T9" fmla="*/ 0 h 131"/>
                  <a:gd name="T10" fmla="*/ 135 w 144"/>
                  <a:gd name="T11" fmla="*/ 0 h 131"/>
                  <a:gd name="T12" fmla="*/ 144 w 144"/>
                  <a:gd name="T13" fmla="*/ 121 h 131"/>
                  <a:gd name="T14" fmla="*/ 93 w 144"/>
                  <a:gd name="T15" fmla="*/ 12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31">
                    <a:moveTo>
                      <a:pt x="93" y="125"/>
                    </a:moveTo>
                    <a:lnTo>
                      <a:pt x="8" y="131"/>
                    </a:lnTo>
                    <a:lnTo>
                      <a:pt x="0" y="10"/>
                    </a:lnTo>
                    <a:lnTo>
                      <a:pt x="33" y="8"/>
                    </a:lnTo>
                    <a:lnTo>
                      <a:pt x="123" y="0"/>
                    </a:lnTo>
                    <a:lnTo>
                      <a:pt x="135" y="0"/>
                    </a:lnTo>
                    <a:lnTo>
                      <a:pt x="144" y="121"/>
                    </a:lnTo>
                    <a:lnTo>
                      <a:pt x="93"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6" name="Freeform 2050"/>
              <p:cNvSpPr>
                <a:spLocks/>
              </p:cNvSpPr>
              <p:nvPr/>
            </p:nvSpPr>
            <p:spPr bwMode="auto">
              <a:xfrm>
                <a:off x="16242" y="10797"/>
                <a:ext cx="141" cy="130"/>
              </a:xfrm>
              <a:custGeom>
                <a:avLst/>
                <a:gdLst>
                  <a:gd name="T0" fmla="*/ 141 w 141"/>
                  <a:gd name="T1" fmla="*/ 121 h 130"/>
                  <a:gd name="T2" fmla="*/ 87 w 141"/>
                  <a:gd name="T3" fmla="*/ 126 h 130"/>
                  <a:gd name="T4" fmla="*/ 0 w 141"/>
                  <a:gd name="T5" fmla="*/ 130 h 130"/>
                  <a:gd name="T6" fmla="*/ 24 w 141"/>
                  <a:gd name="T7" fmla="*/ 69 h 130"/>
                  <a:gd name="T8" fmla="*/ 25 w 141"/>
                  <a:gd name="T9" fmla="*/ 9 h 130"/>
                  <a:gd name="T10" fmla="*/ 129 w 141"/>
                  <a:gd name="T11" fmla="*/ 0 h 130"/>
                  <a:gd name="T12" fmla="*/ 141 w 141"/>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141" h="130">
                    <a:moveTo>
                      <a:pt x="141" y="121"/>
                    </a:moveTo>
                    <a:lnTo>
                      <a:pt x="87" y="126"/>
                    </a:lnTo>
                    <a:lnTo>
                      <a:pt x="0" y="130"/>
                    </a:lnTo>
                    <a:lnTo>
                      <a:pt x="24" y="69"/>
                    </a:lnTo>
                    <a:lnTo>
                      <a:pt x="25" y="9"/>
                    </a:lnTo>
                    <a:lnTo>
                      <a:pt x="129" y="0"/>
                    </a:lnTo>
                    <a:lnTo>
                      <a:pt x="141"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7" name="Freeform 2051"/>
              <p:cNvSpPr>
                <a:spLocks/>
              </p:cNvSpPr>
              <p:nvPr/>
            </p:nvSpPr>
            <p:spPr bwMode="auto">
              <a:xfrm>
                <a:off x="16851" y="10739"/>
                <a:ext cx="27" cy="121"/>
              </a:xfrm>
              <a:custGeom>
                <a:avLst/>
                <a:gdLst>
                  <a:gd name="T0" fmla="*/ 27 w 27"/>
                  <a:gd name="T1" fmla="*/ 119 h 121"/>
                  <a:gd name="T2" fmla="*/ 17 w 27"/>
                  <a:gd name="T3" fmla="*/ 121 h 121"/>
                  <a:gd name="T4" fmla="*/ 0 w 27"/>
                  <a:gd name="T5" fmla="*/ 4 h 121"/>
                  <a:gd name="T6" fmla="*/ 27 w 27"/>
                  <a:gd name="T7" fmla="*/ 0 h 121"/>
                </a:gdLst>
                <a:ahLst/>
                <a:cxnLst>
                  <a:cxn ang="0">
                    <a:pos x="T0" y="T1"/>
                  </a:cxn>
                  <a:cxn ang="0">
                    <a:pos x="T2" y="T3"/>
                  </a:cxn>
                  <a:cxn ang="0">
                    <a:pos x="T4" y="T5"/>
                  </a:cxn>
                  <a:cxn ang="0">
                    <a:pos x="T6" y="T7"/>
                  </a:cxn>
                </a:cxnLst>
                <a:rect l="0" t="0" r="r" b="b"/>
                <a:pathLst>
                  <a:path w="27" h="121">
                    <a:moveTo>
                      <a:pt x="27" y="119"/>
                    </a:moveTo>
                    <a:lnTo>
                      <a:pt x="17" y="121"/>
                    </a:lnTo>
                    <a:lnTo>
                      <a:pt x="0" y="4"/>
                    </a:lnTo>
                    <a:lnTo>
                      <a:pt x="2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8" name="Freeform 2052"/>
              <p:cNvSpPr>
                <a:spLocks/>
              </p:cNvSpPr>
              <p:nvPr/>
            </p:nvSpPr>
            <p:spPr bwMode="auto">
              <a:xfrm>
                <a:off x="16371" y="10785"/>
                <a:ext cx="135" cy="133"/>
              </a:xfrm>
              <a:custGeom>
                <a:avLst/>
                <a:gdLst>
                  <a:gd name="T0" fmla="*/ 77 w 135"/>
                  <a:gd name="T1" fmla="*/ 127 h 133"/>
                  <a:gd name="T2" fmla="*/ 12 w 135"/>
                  <a:gd name="T3" fmla="*/ 133 h 133"/>
                  <a:gd name="T4" fmla="*/ 0 w 135"/>
                  <a:gd name="T5" fmla="*/ 12 h 133"/>
                  <a:gd name="T6" fmla="*/ 121 w 135"/>
                  <a:gd name="T7" fmla="*/ 0 h 133"/>
                  <a:gd name="T8" fmla="*/ 135 w 135"/>
                  <a:gd name="T9" fmla="*/ 119 h 133"/>
                  <a:gd name="T10" fmla="*/ 77 w 135"/>
                  <a:gd name="T11" fmla="*/ 127 h 133"/>
                </a:gdLst>
                <a:ahLst/>
                <a:cxnLst>
                  <a:cxn ang="0">
                    <a:pos x="T0" y="T1"/>
                  </a:cxn>
                  <a:cxn ang="0">
                    <a:pos x="T2" y="T3"/>
                  </a:cxn>
                  <a:cxn ang="0">
                    <a:pos x="T4" y="T5"/>
                  </a:cxn>
                  <a:cxn ang="0">
                    <a:pos x="T6" y="T7"/>
                  </a:cxn>
                  <a:cxn ang="0">
                    <a:pos x="T8" y="T9"/>
                  </a:cxn>
                  <a:cxn ang="0">
                    <a:pos x="T10" y="T11"/>
                  </a:cxn>
                </a:cxnLst>
                <a:rect l="0" t="0" r="r" b="b"/>
                <a:pathLst>
                  <a:path w="135" h="133">
                    <a:moveTo>
                      <a:pt x="77" y="127"/>
                    </a:moveTo>
                    <a:lnTo>
                      <a:pt x="12" y="133"/>
                    </a:lnTo>
                    <a:lnTo>
                      <a:pt x="0" y="12"/>
                    </a:lnTo>
                    <a:lnTo>
                      <a:pt x="121" y="0"/>
                    </a:lnTo>
                    <a:lnTo>
                      <a:pt x="135" y="119"/>
                    </a:lnTo>
                    <a:lnTo>
                      <a:pt x="7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89" name="Freeform 2053"/>
              <p:cNvSpPr>
                <a:spLocks/>
              </p:cNvSpPr>
              <p:nvPr/>
            </p:nvSpPr>
            <p:spPr bwMode="auto">
              <a:xfrm>
                <a:off x="16492" y="10770"/>
                <a:ext cx="133" cy="134"/>
              </a:xfrm>
              <a:custGeom>
                <a:avLst/>
                <a:gdLst>
                  <a:gd name="T0" fmla="*/ 133 w 133"/>
                  <a:gd name="T1" fmla="*/ 121 h 134"/>
                  <a:gd name="T2" fmla="*/ 73 w 133"/>
                  <a:gd name="T3" fmla="*/ 127 h 134"/>
                  <a:gd name="T4" fmla="*/ 14 w 133"/>
                  <a:gd name="T5" fmla="*/ 134 h 134"/>
                  <a:gd name="T6" fmla="*/ 0 w 133"/>
                  <a:gd name="T7" fmla="*/ 15 h 134"/>
                  <a:gd name="T8" fmla="*/ 119 w 133"/>
                  <a:gd name="T9" fmla="*/ 0 h 134"/>
                  <a:gd name="T10" fmla="*/ 133 w 133"/>
                  <a:gd name="T11" fmla="*/ 121 h 134"/>
                </a:gdLst>
                <a:ahLst/>
                <a:cxnLst>
                  <a:cxn ang="0">
                    <a:pos x="T0" y="T1"/>
                  </a:cxn>
                  <a:cxn ang="0">
                    <a:pos x="T2" y="T3"/>
                  </a:cxn>
                  <a:cxn ang="0">
                    <a:pos x="T4" y="T5"/>
                  </a:cxn>
                  <a:cxn ang="0">
                    <a:pos x="T6" y="T7"/>
                  </a:cxn>
                  <a:cxn ang="0">
                    <a:pos x="T8" y="T9"/>
                  </a:cxn>
                  <a:cxn ang="0">
                    <a:pos x="T10" y="T11"/>
                  </a:cxn>
                </a:cxnLst>
                <a:rect l="0" t="0" r="r" b="b"/>
                <a:pathLst>
                  <a:path w="133" h="134">
                    <a:moveTo>
                      <a:pt x="133" y="121"/>
                    </a:moveTo>
                    <a:lnTo>
                      <a:pt x="73" y="127"/>
                    </a:lnTo>
                    <a:lnTo>
                      <a:pt x="14" y="134"/>
                    </a:lnTo>
                    <a:lnTo>
                      <a:pt x="0" y="15"/>
                    </a:lnTo>
                    <a:lnTo>
                      <a:pt x="119" y="0"/>
                    </a:lnTo>
                    <a:lnTo>
                      <a:pt x="133"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0" name="Freeform 2054"/>
              <p:cNvSpPr>
                <a:spLocks/>
              </p:cNvSpPr>
              <p:nvPr/>
            </p:nvSpPr>
            <p:spPr bwMode="auto">
              <a:xfrm>
                <a:off x="16611" y="10756"/>
                <a:ext cx="135" cy="135"/>
              </a:xfrm>
              <a:custGeom>
                <a:avLst/>
                <a:gdLst>
                  <a:gd name="T0" fmla="*/ 77 w 135"/>
                  <a:gd name="T1" fmla="*/ 127 h 135"/>
                  <a:gd name="T2" fmla="*/ 14 w 135"/>
                  <a:gd name="T3" fmla="*/ 135 h 135"/>
                  <a:gd name="T4" fmla="*/ 0 w 135"/>
                  <a:gd name="T5" fmla="*/ 14 h 135"/>
                  <a:gd name="T6" fmla="*/ 119 w 135"/>
                  <a:gd name="T7" fmla="*/ 0 h 135"/>
                  <a:gd name="T8" fmla="*/ 135 w 135"/>
                  <a:gd name="T9" fmla="*/ 119 h 135"/>
                  <a:gd name="T10" fmla="*/ 77 w 135"/>
                  <a:gd name="T11" fmla="*/ 127 h 135"/>
                </a:gdLst>
                <a:ahLst/>
                <a:cxnLst>
                  <a:cxn ang="0">
                    <a:pos x="T0" y="T1"/>
                  </a:cxn>
                  <a:cxn ang="0">
                    <a:pos x="T2" y="T3"/>
                  </a:cxn>
                  <a:cxn ang="0">
                    <a:pos x="T4" y="T5"/>
                  </a:cxn>
                  <a:cxn ang="0">
                    <a:pos x="T6" y="T7"/>
                  </a:cxn>
                  <a:cxn ang="0">
                    <a:pos x="T8" y="T9"/>
                  </a:cxn>
                  <a:cxn ang="0">
                    <a:pos x="T10" y="T11"/>
                  </a:cxn>
                </a:cxnLst>
                <a:rect l="0" t="0" r="r" b="b"/>
                <a:pathLst>
                  <a:path w="135" h="135">
                    <a:moveTo>
                      <a:pt x="77" y="127"/>
                    </a:moveTo>
                    <a:lnTo>
                      <a:pt x="14" y="135"/>
                    </a:lnTo>
                    <a:lnTo>
                      <a:pt x="0" y="14"/>
                    </a:lnTo>
                    <a:lnTo>
                      <a:pt x="119" y="0"/>
                    </a:lnTo>
                    <a:lnTo>
                      <a:pt x="135" y="119"/>
                    </a:lnTo>
                    <a:lnTo>
                      <a:pt x="7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1" name="Freeform 2055"/>
              <p:cNvSpPr>
                <a:spLocks/>
              </p:cNvSpPr>
              <p:nvPr/>
            </p:nvSpPr>
            <p:spPr bwMode="auto">
              <a:xfrm>
                <a:off x="16730" y="10743"/>
                <a:ext cx="138" cy="132"/>
              </a:xfrm>
              <a:custGeom>
                <a:avLst/>
                <a:gdLst>
                  <a:gd name="T0" fmla="*/ 67 w 138"/>
                  <a:gd name="T1" fmla="*/ 127 h 132"/>
                  <a:gd name="T2" fmla="*/ 16 w 138"/>
                  <a:gd name="T3" fmla="*/ 132 h 132"/>
                  <a:gd name="T4" fmla="*/ 0 w 138"/>
                  <a:gd name="T5" fmla="*/ 13 h 132"/>
                  <a:gd name="T6" fmla="*/ 121 w 138"/>
                  <a:gd name="T7" fmla="*/ 0 h 132"/>
                  <a:gd name="T8" fmla="*/ 138 w 138"/>
                  <a:gd name="T9" fmla="*/ 117 h 132"/>
                  <a:gd name="T10" fmla="*/ 67 w 138"/>
                  <a:gd name="T11" fmla="*/ 127 h 132"/>
                </a:gdLst>
                <a:ahLst/>
                <a:cxnLst>
                  <a:cxn ang="0">
                    <a:pos x="T0" y="T1"/>
                  </a:cxn>
                  <a:cxn ang="0">
                    <a:pos x="T2" y="T3"/>
                  </a:cxn>
                  <a:cxn ang="0">
                    <a:pos x="T4" y="T5"/>
                  </a:cxn>
                  <a:cxn ang="0">
                    <a:pos x="T6" y="T7"/>
                  </a:cxn>
                  <a:cxn ang="0">
                    <a:pos x="T8" y="T9"/>
                  </a:cxn>
                  <a:cxn ang="0">
                    <a:pos x="T10" y="T11"/>
                  </a:cxn>
                </a:cxnLst>
                <a:rect l="0" t="0" r="r" b="b"/>
                <a:pathLst>
                  <a:path w="138" h="132">
                    <a:moveTo>
                      <a:pt x="67" y="127"/>
                    </a:moveTo>
                    <a:lnTo>
                      <a:pt x="16" y="132"/>
                    </a:lnTo>
                    <a:lnTo>
                      <a:pt x="0" y="13"/>
                    </a:lnTo>
                    <a:lnTo>
                      <a:pt x="121" y="0"/>
                    </a:lnTo>
                    <a:lnTo>
                      <a:pt x="138" y="117"/>
                    </a:lnTo>
                    <a:lnTo>
                      <a:pt x="67"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2" name="Freeform 2056"/>
              <p:cNvSpPr>
                <a:spLocks/>
              </p:cNvSpPr>
              <p:nvPr/>
            </p:nvSpPr>
            <p:spPr bwMode="auto">
              <a:xfrm>
                <a:off x="15828" y="10904"/>
                <a:ext cx="132" cy="163"/>
              </a:xfrm>
              <a:custGeom>
                <a:avLst/>
                <a:gdLst>
                  <a:gd name="T0" fmla="*/ 121 w 132"/>
                  <a:gd name="T1" fmla="*/ 0 h 163"/>
                  <a:gd name="T2" fmla="*/ 132 w 132"/>
                  <a:gd name="T3" fmla="*/ 54 h 163"/>
                  <a:gd name="T4" fmla="*/ 102 w 132"/>
                  <a:gd name="T5" fmla="*/ 83 h 163"/>
                  <a:gd name="T6" fmla="*/ 88 w 132"/>
                  <a:gd name="T7" fmla="*/ 156 h 163"/>
                  <a:gd name="T8" fmla="*/ 9 w 132"/>
                  <a:gd name="T9" fmla="*/ 163 h 163"/>
                  <a:gd name="T10" fmla="*/ 0 w 132"/>
                  <a:gd name="T11" fmla="*/ 42 h 163"/>
                  <a:gd name="T12" fmla="*/ 38 w 132"/>
                  <a:gd name="T13" fmla="*/ 39 h 163"/>
                  <a:gd name="T14" fmla="*/ 36 w 132"/>
                  <a:gd name="T15" fmla="*/ 8 h 163"/>
                  <a:gd name="T16" fmla="*/ 65 w 132"/>
                  <a:gd name="T17" fmla="*/ 6 h 163"/>
                  <a:gd name="T18" fmla="*/ 121 w 132"/>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63">
                    <a:moveTo>
                      <a:pt x="121" y="0"/>
                    </a:moveTo>
                    <a:lnTo>
                      <a:pt x="132" y="54"/>
                    </a:lnTo>
                    <a:lnTo>
                      <a:pt x="102" y="83"/>
                    </a:lnTo>
                    <a:lnTo>
                      <a:pt x="88" y="156"/>
                    </a:lnTo>
                    <a:lnTo>
                      <a:pt x="9" y="163"/>
                    </a:lnTo>
                    <a:lnTo>
                      <a:pt x="0" y="42"/>
                    </a:lnTo>
                    <a:lnTo>
                      <a:pt x="38" y="39"/>
                    </a:lnTo>
                    <a:lnTo>
                      <a:pt x="36" y="8"/>
                    </a:lnTo>
                    <a:lnTo>
                      <a:pt x="65" y="6"/>
                    </a:lnTo>
                    <a:lnTo>
                      <a:pt x="12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3" name="Freeform 2057"/>
              <p:cNvSpPr>
                <a:spLocks/>
              </p:cNvSpPr>
              <p:nvPr/>
            </p:nvSpPr>
            <p:spPr bwMode="auto">
              <a:xfrm>
                <a:off x="15334" y="10973"/>
                <a:ext cx="117" cy="215"/>
              </a:xfrm>
              <a:custGeom>
                <a:avLst/>
                <a:gdLst>
                  <a:gd name="T0" fmla="*/ 117 w 117"/>
                  <a:gd name="T1" fmla="*/ 211 h 215"/>
                  <a:gd name="T2" fmla="*/ 71 w 117"/>
                  <a:gd name="T3" fmla="*/ 215 h 215"/>
                  <a:gd name="T4" fmla="*/ 68 w 117"/>
                  <a:gd name="T5" fmla="*/ 208 h 215"/>
                  <a:gd name="T6" fmla="*/ 60 w 117"/>
                  <a:gd name="T7" fmla="*/ 198 h 215"/>
                  <a:gd name="T8" fmla="*/ 50 w 117"/>
                  <a:gd name="T9" fmla="*/ 173 h 215"/>
                  <a:gd name="T10" fmla="*/ 21 w 117"/>
                  <a:gd name="T11" fmla="*/ 139 h 215"/>
                  <a:gd name="T12" fmla="*/ 18 w 117"/>
                  <a:gd name="T13" fmla="*/ 125 h 215"/>
                  <a:gd name="T14" fmla="*/ 21 w 117"/>
                  <a:gd name="T15" fmla="*/ 117 h 215"/>
                  <a:gd name="T16" fmla="*/ 16 w 117"/>
                  <a:gd name="T17" fmla="*/ 94 h 215"/>
                  <a:gd name="T18" fmla="*/ 8 w 117"/>
                  <a:gd name="T19" fmla="*/ 87 h 215"/>
                  <a:gd name="T20" fmla="*/ 2 w 117"/>
                  <a:gd name="T21" fmla="*/ 73 h 215"/>
                  <a:gd name="T22" fmla="*/ 0 w 117"/>
                  <a:gd name="T23" fmla="*/ 56 h 215"/>
                  <a:gd name="T24" fmla="*/ 12 w 117"/>
                  <a:gd name="T25" fmla="*/ 44 h 215"/>
                  <a:gd name="T26" fmla="*/ 14 w 117"/>
                  <a:gd name="T27" fmla="*/ 37 h 215"/>
                  <a:gd name="T28" fmla="*/ 23 w 117"/>
                  <a:gd name="T29" fmla="*/ 35 h 215"/>
                  <a:gd name="T30" fmla="*/ 27 w 117"/>
                  <a:gd name="T31" fmla="*/ 27 h 215"/>
                  <a:gd name="T32" fmla="*/ 25 w 117"/>
                  <a:gd name="T33" fmla="*/ 16 h 215"/>
                  <a:gd name="T34" fmla="*/ 29 w 117"/>
                  <a:gd name="T35" fmla="*/ 12 h 215"/>
                  <a:gd name="T36" fmla="*/ 29 w 117"/>
                  <a:gd name="T37" fmla="*/ 4 h 215"/>
                  <a:gd name="T38" fmla="*/ 71 w 117"/>
                  <a:gd name="T39" fmla="*/ 2 h 215"/>
                  <a:gd name="T40" fmla="*/ 104 w 117"/>
                  <a:gd name="T41" fmla="*/ 0 h 215"/>
                  <a:gd name="T42" fmla="*/ 110 w 117"/>
                  <a:gd name="T43" fmla="*/ 92 h 215"/>
                  <a:gd name="T44" fmla="*/ 117 w 117"/>
                  <a:gd name="T45" fmla="*/ 21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5">
                    <a:moveTo>
                      <a:pt x="117" y="211"/>
                    </a:moveTo>
                    <a:lnTo>
                      <a:pt x="71" y="215"/>
                    </a:lnTo>
                    <a:lnTo>
                      <a:pt x="68" y="208"/>
                    </a:lnTo>
                    <a:lnTo>
                      <a:pt x="60" y="198"/>
                    </a:lnTo>
                    <a:lnTo>
                      <a:pt x="50" y="173"/>
                    </a:lnTo>
                    <a:lnTo>
                      <a:pt x="21" y="139"/>
                    </a:lnTo>
                    <a:lnTo>
                      <a:pt x="18" y="125"/>
                    </a:lnTo>
                    <a:lnTo>
                      <a:pt x="21" y="117"/>
                    </a:lnTo>
                    <a:lnTo>
                      <a:pt x="16" y="94"/>
                    </a:lnTo>
                    <a:lnTo>
                      <a:pt x="8" y="87"/>
                    </a:lnTo>
                    <a:lnTo>
                      <a:pt x="2" y="73"/>
                    </a:lnTo>
                    <a:lnTo>
                      <a:pt x="0" y="56"/>
                    </a:lnTo>
                    <a:lnTo>
                      <a:pt x="12" y="44"/>
                    </a:lnTo>
                    <a:lnTo>
                      <a:pt x="14" y="37"/>
                    </a:lnTo>
                    <a:lnTo>
                      <a:pt x="23" y="35"/>
                    </a:lnTo>
                    <a:lnTo>
                      <a:pt x="27" y="27"/>
                    </a:lnTo>
                    <a:lnTo>
                      <a:pt x="25" y="16"/>
                    </a:lnTo>
                    <a:lnTo>
                      <a:pt x="29" y="12"/>
                    </a:lnTo>
                    <a:lnTo>
                      <a:pt x="29" y="4"/>
                    </a:lnTo>
                    <a:lnTo>
                      <a:pt x="71" y="2"/>
                    </a:lnTo>
                    <a:lnTo>
                      <a:pt x="104" y="0"/>
                    </a:lnTo>
                    <a:lnTo>
                      <a:pt x="110" y="92"/>
                    </a:lnTo>
                    <a:lnTo>
                      <a:pt x="117" y="2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4" name="Freeform 2058"/>
              <p:cNvSpPr>
                <a:spLocks/>
              </p:cNvSpPr>
              <p:nvPr/>
            </p:nvSpPr>
            <p:spPr bwMode="auto">
              <a:xfrm>
                <a:off x="15438" y="10962"/>
                <a:ext cx="184" cy="103"/>
              </a:xfrm>
              <a:custGeom>
                <a:avLst/>
                <a:gdLst>
                  <a:gd name="T0" fmla="*/ 113 w 184"/>
                  <a:gd name="T1" fmla="*/ 96 h 103"/>
                  <a:gd name="T2" fmla="*/ 6 w 184"/>
                  <a:gd name="T3" fmla="*/ 103 h 103"/>
                  <a:gd name="T4" fmla="*/ 0 w 184"/>
                  <a:gd name="T5" fmla="*/ 11 h 103"/>
                  <a:gd name="T6" fmla="*/ 94 w 184"/>
                  <a:gd name="T7" fmla="*/ 6 h 103"/>
                  <a:gd name="T8" fmla="*/ 179 w 184"/>
                  <a:gd name="T9" fmla="*/ 0 h 103"/>
                  <a:gd name="T10" fmla="*/ 184 w 184"/>
                  <a:gd name="T11" fmla="*/ 90 h 103"/>
                  <a:gd name="T12" fmla="*/ 113 w 184"/>
                  <a:gd name="T13" fmla="*/ 96 h 103"/>
                </a:gdLst>
                <a:ahLst/>
                <a:cxnLst>
                  <a:cxn ang="0">
                    <a:pos x="T0" y="T1"/>
                  </a:cxn>
                  <a:cxn ang="0">
                    <a:pos x="T2" y="T3"/>
                  </a:cxn>
                  <a:cxn ang="0">
                    <a:pos x="T4" y="T5"/>
                  </a:cxn>
                  <a:cxn ang="0">
                    <a:pos x="T6" y="T7"/>
                  </a:cxn>
                  <a:cxn ang="0">
                    <a:pos x="T8" y="T9"/>
                  </a:cxn>
                  <a:cxn ang="0">
                    <a:pos x="T10" y="T11"/>
                  </a:cxn>
                  <a:cxn ang="0">
                    <a:pos x="T12" y="T13"/>
                  </a:cxn>
                </a:cxnLst>
                <a:rect l="0" t="0" r="r" b="b"/>
                <a:pathLst>
                  <a:path w="184" h="103">
                    <a:moveTo>
                      <a:pt x="113" y="96"/>
                    </a:moveTo>
                    <a:lnTo>
                      <a:pt x="6" y="103"/>
                    </a:lnTo>
                    <a:lnTo>
                      <a:pt x="0" y="11"/>
                    </a:lnTo>
                    <a:lnTo>
                      <a:pt x="94" y="6"/>
                    </a:lnTo>
                    <a:lnTo>
                      <a:pt x="179" y="0"/>
                    </a:lnTo>
                    <a:lnTo>
                      <a:pt x="184" y="90"/>
                    </a:lnTo>
                    <a:lnTo>
                      <a:pt x="113"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5" name="Freeform 2059"/>
              <p:cNvSpPr>
                <a:spLocks/>
              </p:cNvSpPr>
              <p:nvPr/>
            </p:nvSpPr>
            <p:spPr bwMode="auto">
              <a:xfrm>
                <a:off x="15617" y="10952"/>
                <a:ext cx="128" cy="133"/>
              </a:xfrm>
              <a:custGeom>
                <a:avLst/>
                <a:gdLst>
                  <a:gd name="T0" fmla="*/ 126 w 128"/>
                  <a:gd name="T1" fmla="*/ 106 h 133"/>
                  <a:gd name="T2" fmla="*/ 128 w 128"/>
                  <a:gd name="T3" fmla="*/ 121 h 133"/>
                  <a:gd name="T4" fmla="*/ 7 w 128"/>
                  <a:gd name="T5" fmla="*/ 133 h 133"/>
                  <a:gd name="T6" fmla="*/ 5 w 128"/>
                  <a:gd name="T7" fmla="*/ 100 h 133"/>
                  <a:gd name="T8" fmla="*/ 0 w 128"/>
                  <a:gd name="T9" fmla="*/ 10 h 133"/>
                  <a:gd name="T10" fmla="*/ 36 w 128"/>
                  <a:gd name="T11" fmla="*/ 6 h 133"/>
                  <a:gd name="T12" fmla="*/ 121 w 128"/>
                  <a:gd name="T13" fmla="*/ 0 h 133"/>
                  <a:gd name="T14" fmla="*/ 126 w 128"/>
                  <a:gd name="T15" fmla="*/ 106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33">
                    <a:moveTo>
                      <a:pt x="126" y="106"/>
                    </a:moveTo>
                    <a:lnTo>
                      <a:pt x="128" y="121"/>
                    </a:lnTo>
                    <a:lnTo>
                      <a:pt x="7" y="133"/>
                    </a:lnTo>
                    <a:lnTo>
                      <a:pt x="5" y="100"/>
                    </a:lnTo>
                    <a:lnTo>
                      <a:pt x="0" y="10"/>
                    </a:lnTo>
                    <a:lnTo>
                      <a:pt x="36" y="6"/>
                    </a:lnTo>
                    <a:lnTo>
                      <a:pt x="121" y="0"/>
                    </a:lnTo>
                    <a:lnTo>
                      <a:pt x="126"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6" name="Freeform 2060"/>
              <p:cNvSpPr>
                <a:spLocks/>
              </p:cNvSpPr>
              <p:nvPr/>
            </p:nvSpPr>
            <p:spPr bwMode="auto">
              <a:xfrm>
                <a:off x="15738" y="10946"/>
                <a:ext cx="99" cy="123"/>
              </a:xfrm>
              <a:custGeom>
                <a:avLst/>
                <a:gdLst>
                  <a:gd name="T0" fmla="*/ 90 w 99"/>
                  <a:gd name="T1" fmla="*/ 0 h 123"/>
                  <a:gd name="T2" fmla="*/ 99 w 99"/>
                  <a:gd name="T3" fmla="*/ 121 h 123"/>
                  <a:gd name="T4" fmla="*/ 69 w 99"/>
                  <a:gd name="T5" fmla="*/ 123 h 123"/>
                  <a:gd name="T6" fmla="*/ 67 w 99"/>
                  <a:gd name="T7" fmla="*/ 108 h 123"/>
                  <a:gd name="T8" fmla="*/ 5 w 99"/>
                  <a:gd name="T9" fmla="*/ 112 h 123"/>
                  <a:gd name="T10" fmla="*/ 0 w 99"/>
                  <a:gd name="T11" fmla="*/ 6 h 123"/>
                  <a:gd name="T12" fmla="*/ 51 w 99"/>
                  <a:gd name="T13" fmla="*/ 2 h 123"/>
                  <a:gd name="T14" fmla="*/ 90 w 99"/>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23">
                    <a:moveTo>
                      <a:pt x="90" y="0"/>
                    </a:moveTo>
                    <a:lnTo>
                      <a:pt x="99" y="121"/>
                    </a:lnTo>
                    <a:lnTo>
                      <a:pt x="69" y="123"/>
                    </a:lnTo>
                    <a:lnTo>
                      <a:pt x="67" y="108"/>
                    </a:lnTo>
                    <a:lnTo>
                      <a:pt x="5" y="112"/>
                    </a:lnTo>
                    <a:lnTo>
                      <a:pt x="0" y="6"/>
                    </a:lnTo>
                    <a:lnTo>
                      <a:pt x="51" y="2"/>
                    </a:lnTo>
                    <a:lnTo>
                      <a:pt x="9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7" name="Freeform 2061"/>
              <p:cNvSpPr>
                <a:spLocks/>
              </p:cNvSpPr>
              <p:nvPr/>
            </p:nvSpPr>
            <p:spPr bwMode="auto">
              <a:xfrm>
                <a:off x="16214" y="10923"/>
                <a:ext cx="128" cy="133"/>
              </a:xfrm>
              <a:custGeom>
                <a:avLst/>
                <a:gdLst>
                  <a:gd name="T0" fmla="*/ 128 w 128"/>
                  <a:gd name="T1" fmla="*/ 123 h 133"/>
                  <a:gd name="T2" fmla="*/ 30 w 128"/>
                  <a:gd name="T3" fmla="*/ 133 h 133"/>
                  <a:gd name="T4" fmla="*/ 19 w 128"/>
                  <a:gd name="T5" fmla="*/ 89 h 133"/>
                  <a:gd name="T6" fmla="*/ 23 w 128"/>
                  <a:gd name="T7" fmla="*/ 89 h 133"/>
                  <a:gd name="T8" fmla="*/ 0 w 128"/>
                  <a:gd name="T9" fmla="*/ 54 h 133"/>
                  <a:gd name="T10" fmla="*/ 28 w 128"/>
                  <a:gd name="T11" fmla="*/ 4 h 133"/>
                  <a:gd name="T12" fmla="*/ 115 w 128"/>
                  <a:gd name="T13" fmla="*/ 0 h 133"/>
                  <a:gd name="T14" fmla="*/ 128 w 128"/>
                  <a:gd name="T15" fmla="*/ 123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33">
                    <a:moveTo>
                      <a:pt x="128" y="123"/>
                    </a:moveTo>
                    <a:lnTo>
                      <a:pt x="30" y="133"/>
                    </a:lnTo>
                    <a:lnTo>
                      <a:pt x="19" y="89"/>
                    </a:lnTo>
                    <a:lnTo>
                      <a:pt x="23" y="89"/>
                    </a:lnTo>
                    <a:lnTo>
                      <a:pt x="0" y="54"/>
                    </a:lnTo>
                    <a:lnTo>
                      <a:pt x="28" y="4"/>
                    </a:lnTo>
                    <a:lnTo>
                      <a:pt x="115" y="0"/>
                    </a:lnTo>
                    <a:lnTo>
                      <a:pt x="12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8" name="Freeform 2062"/>
              <p:cNvSpPr>
                <a:spLocks/>
              </p:cNvSpPr>
              <p:nvPr/>
            </p:nvSpPr>
            <p:spPr bwMode="auto">
              <a:xfrm>
                <a:off x="16329" y="10912"/>
                <a:ext cx="132" cy="134"/>
              </a:xfrm>
              <a:custGeom>
                <a:avLst/>
                <a:gdLst>
                  <a:gd name="T0" fmla="*/ 132 w 132"/>
                  <a:gd name="T1" fmla="*/ 123 h 134"/>
                  <a:gd name="T2" fmla="*/ 13 w 132"/>
                  <a:gd name="T3" fmla="*/ 134 h 134"/>
                  <a:gd name="T4" fmla="*/ 0 w 132"/>
                  <a:gd name="T5" fmla="*/ 11 h 134"/>
                  <a:gd name="T6" fmla="*/ 54 w 132"/>
                  <a:gd name="T7" fmla="*/ 6 h 134"/>
                  <a:gd name="T8" fmla="*/ 119 w 132"/>
                  <a:gd name="T9" fmla="*/ 0 h 134"/>
                  <a:gd name="T10" fmla="*/ 132 w 132"/>
                  <a:gd name="T11" fmla="*/ 123 h 134"/>
                </a:gdLst>
                <a:ahLst/>
                <a:cxnLst>
                  <a:cxn ang="0">
                    <a:pos x="T0" y="T1"/>
                  </a:cxn>
                  <a:cxn ang="0">
                    <a:pos x="T2" y="T3"/>
                  </a:cxn>
                  <a:cxn ang="0">
                    <a:pos x="T4" y="T5"/>
                  </a:cxn>
                  <a:cxn ang="0">
                    <a:pos x="T6" y="T7"/>
                  </a:cxn>
                  <a:cxn ang="0">
                    <a:pos x="T8" y="T9"/>
                  </a:cxn>
                  <a:cxn ang="0">
                    <a:pos x="T10" y="T11"/>
                  </a:cxn>
                </a:cxnLst>
                <a:rect l="0" t="0" r="r" b="b"/>
                <a:pathLst>
                  <a:path w="132" h="134">
                    <a:moveTo>
                      <a:pt x="132" y="123"/>
                    </a:moveTo>
                    <a:lnTo>
                      <a:pt x="13" y="134"/>
                    </a:lnTo>
                    <a:lnTo>
                      <a:pt x="0" y="11"/>
                    </a:lnTo>
                    <a:lnTo>
                      <a:pt x="54" y="6"/>
                    </a:lnTo>
                    <a:lnTo>
                      <a:pt x="119" y="0"/>
                    </a:lnTo>
                    <a:lnTo>
                      <a:pt x="13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99" name="Freeform 2063"/>
              <p:cNvSpPr>
                <a:spLocks/>
              </p:cNvSpPr>
              <p:nvPr/>
            </p:nvSpPr>
            <p:spPr bwMode="auto">
              <a:xfrm>
                <a:off x="16448" y="10897"/>
                <a:ext cx="132" cy="138"/>
              </a:xfrm>
              <a:custGeom>
                <a:avLst/>
                <a:gdLst>
                  <a:gd name="T0" fmla="*/ 132 w 132"/>
                  <a:gd name="T1" fmla="*/ 124 h 138"/>
                  <a:gd name="T2" fmla="*/ 13 w 132"/>
                  <a:gd name="T3" fmla="*/ 138 h 138"/>
                  <a:gd name="T4" fmla="*/ 0 w 132"/>
                  <a:gd name="T5" fmla="*/ 15 h 138"/>
                  <a:gd name="T6" fmla="*/ 58 w 132"/>
                  <a:gd name="T7" fmla="*/ 7 h 138"/>
                  <a:gd name="T8" fmla="*/ 117 w 132"/>
                  <a:gd name="T9" fmla="*/ 0 h 138"/>
                  <a:gd name="T10" fmla="*/ 132 w 132"/>
                  <a:gd name="T11" fmla="*/ 124 h 138"/>
                </a:gdLst>
                <a:ahLst/>
                <a:cxnLst>
                  <a:cxn ang="0">
                    <a:pos x="T0" y="T1"/>
                  </a:cxn>
                  <a:cxn ang="0">
                    <a:pos x="T2" y="T3"/>
                  </a:cxn>
                  <a:cxn ang="0">
                    <a:pos x="T4" y="T5"/>
                  </a:cxn>
                  <a:cxn ang="0">
                    <a:pos x="T6" y="T7"/>
                  </a:cxn>
                  <a:cxn ang="0">
                    <a:pos x="T8" y="T9"/>
                  </a:cxn>
                  <a:cxn ang="0">
                    <a:pos x="T10" y="T11"/>
                  </a:cxn>
                </a:cxnLst>
                <a:rect l="0" t="0" r="r" b="b"/>
                <a:pathLst>
                  <a:path w="132" h="138">
                    <a:moveTo>
                      <a:pt x="132" y="124"/>
                    </a:moveTo>
                    <a:lnTo>
                      <a:pt x="13" y="138"/>
                    </a:lnTo>
                    <a:lnTo>
                      <a:pt x="0" y="15"/>
                    </a:lnTo>
                    <a:lnTo>
                      <a:pt x="58" y="7"/>
                    </a:lnTo>
                    <a:lnTo>
                      <a:pt x="117" y="0"/>
                    </a:lnTo>
                    <a:lnTo>
                      <a:pt x="132"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0" name="Freeform 2064"/>
              <p:cNvSpPr>
                <a:spLocks/>
              </p:cNvSpPr>
              <p:nvPr/>
            </p:nvSpPr>
            <p:spPr bwMode="auto">
              <a:xfrm>
                <a:off x="16797" y="10858"/>
                <a:ext cx="81" cy="96"/>
              </a:xfrm>
              <a:custGeom>
                <a:avLst/>
                <a:gdLst>
                  <a:gd name="T0" fmla="*/ 81 w 81"/>
                  <a:gd name="T1" fmla="*/ 77 h 96"/>
                  <a:gd name="T2" fmla="*/ 73 w 81"/>
                  <a:gd name="T3" fmla="*/ 92 h 96"/>
                  <a:gd name="T4" fmla="*/ 41 w 81"/>
                  <a:gd name="T5" fmla="*/ 96 h 96"/>
                  <a:gd name="T6" fmla="*/ 37 w 81"/>
                  <a:gd name="T7" fmla="*/ 67 h 96"/>
                  <a:gd name="T8" fmla="*/ 8 w 81"/>
                  <a:gd name="T9" fmla="*/ 69 h 96"/>
                  <a:gd name="T10" fmla="*/ 0 w 81"/>
                  <a:gd name="T11" fmla="*/ 12 h 96"/>
                  <a:gd name="T12" fmla="*/ 71 w 81"/>
                  <a:gd name="T13" fmla="*/ 2 h 96"/>
                  <a:gd name="T14" fmla="*/ 81 w 81"/>
                  <a:gd name="T15" fmla="*/ 0 h 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96">
                    <a:moveTo>
                      <a:pt x="81" y="77"/>
                    </a:moveTo>
                    <a:lnTo>
                      <a:pt x="73" y="92"/>
                    </a:lnTo>
                    <a:lnTo>
                      <a:pt x="41" y="96"/>
                    </a:lnTo>
                    <a:lnTo>
                      <a:pt x="37" y="67"/>
                    </a:lnTo>
                    <a:lnTo>
                      <a:pt x="8" y="69"/>
                    </a:lnTo>
                    <a:lnTo>
                      <a:pt x="0" y="12"/>
                    </a:lnTo>
                    <a:lnTo>
                      <a:pt x="71" y="2"/>
                    </a:lnTo>
                    <a:lnTo>
                      <a:pt x="8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1" name="Freeform 2065"/>
              <p:cNvSpPr>
                <a:spLocks/>
              </p:cNvSpPr>
              <p:nvPr/>
            </p:nvSpPr>
            <p:spPr bwMode="auto">
              <a:xfrm>
                <a:off x="16565" y="10883"/>
                <a:ext cx="136" cy="138"/>
              </a:xfrm>
              <a:custGeom>
                <a:avLst/>
                <a:gdLst>
                  <a:gd name="T0" fmla="*/ 15 w 136"/>
                  <a:gd name="T1" fmla="*/ 138 h 138"/>
                  <a:gd name="T2" fmla="*/ 0 w 136"/>
                  <a:gd name="T3" fmla="*/ 14 h 138"/>
                  <a:gd name="T4" fmla="*/ 60 w 136"/>
                  <a:gd name="T5" fmla="*/ 8 h 138"/>
                  <a:gd name="T6" fmla="*/ 123 w 136"/>
                  <a:gd name="T7" fmla="*/ 0 h 138"/>
                  <a:gd name="T8" fmla="*/ 136 w 136"/>
                  <a:gd name="T9" fmla="*/ 123 h 138"/>
                  <a:gd name="T10" fmla="*/ 15 w 136"/>
                  <a:gd name="T11" fmla="*/ 138 h 138"/>
                </a:gdLst>
                <a:ahLst/>
                <a:cxnLst>
                  <a:cxn ang="0">
                    <a:pos x="T0" y="T1"/>
                  </a:cxn>
                  <a:cxn ang="0">
                    <a:pos x="T2" y="T3"/>
                  </a:cxn>
                  <a:cxn ang="0">
                    <a:pos x="T4" y="T5"/>
                  </a:cxn>
                  <a:cxn ang="0">
                    <a:pos x="T6" y="T7"/>
                  </a:cxn>
                  <a:cxn ang="0">
                    <a:pos x="T8" y="T9"/>
                  </a:cxn>
                  <a:cxn ang="0">
                    <a:pos x="T10" y="T11"/>
                  </a:cxn>
                </a:cxnLst>
                <a:rect l="0" t="0" r="r" b="b"/>
                <a:pathLst>
                  <a:path w="136" h="138">
                    <a:moveTo>
                      <a:pt x="15" y="138"/>
                    </a:moveTo>
                    <a:lnTo>
                      <a:pt x="0" y="14"/>
                    </a:lnTo>
                    <a:lnTo>
                      <a:pt x="60" y="8"/>
                    </a:lnTo>
                    <a:lnTo>
                      <a:pt x="123" y="0"/>
                    </a:lnTo>
                    <a:lnTo>
                      <a:pt x="136" y="123"/>
                    </a:lnTo>
                    <a:lnTo>
                      <a:pt x="15"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2" name="Freeform 2066"/>
              <p:cNvSpPr>
                <a:spLocks/>
              </p:cNvSpPr>
              <p:nvPr/>
            </p:nvSpPr>
            <p:spPr bwMode="auto">
              <a:xfrm>
                <a:off x="16688" y="10870"/>
                <a:ext cx="123" cy="136"/>
              </a:xfrm>
              <a:custGeom>
                <a:avLst/>
                <a:gdLst>
                  <a:gd name="T0" fmla="*/ 123 w 123"/>
                  <a:gd name="T1" fmla="*/ 119 h 136"/>
                  <a:gd name="T2" fmla="*/ 75 w 123"/>
                  <a:gd name="T3" fmla="*/ 124 h 136"/>
                  <a:gd name="T4" fmla="*/ 75 w 123"/>
                  <a:gd name="T5" fmla="*/ 128 h 136"/>
                  <a:gd name="T6" fmla="*/ 13 w 123"/>
                  <a:gd name="T7" fmla="*/ 136 h 136"/>
                  <a:gd name="T8" fmla="*/ 0 w 123"/>
                  <a:gd name="T9" fmla="*/ 13 h 136"/>
                  <a:gd name="T10" fmla="*/ 58 w 123"/>
                  <a:gd name="T11" fmla="*/ 5 h 136"/>
                  <a:gd name="T12" fmla="*/ 109 w 123"/>
                  <a:gd name="T13" fmla="*/ 0 h 136"/>
                  <a:gd name="T14" fmla="*/ 117 w 123"/>
                  <a:gd name="T15" fmla="*/ 57 h 136"/>
                  <a:gd name="T16" fmla="*/ 123 w 123"/>
                  <a:gd name="T17" fmla="*/ 11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36">
                    <a:moveTo>
                      <a:pt x="123" y="119"/>
                    </a:moveTo>
                    <a:lnTo>
                      <a:pt x="75" y="124"/>
                    </a:lnTo>
                    <a:lnTo>
                      <a:pt x="75" y="128"/>
                    </a:lnTo>
                    <a:lnTo>
                      <a:pt x="13" y="136"/>
                    </a:lnTo>
                    <a:lnTo>
                      <a:pt x="0" y="13"/>
                    </a:lnTo>
                    <a:lnTo>
                      <a:pt x="58" y="5"/>
                    </a:lnTo>
                    <a:lnTo>
                      <a:pt x="109" y="0"/>
                    </a:lnTo>
                    <a:lnTo>
                      <a:pt x="117" y="57"/>
                    </a:lnTo>
                    <a:lnTo>
                      <a:pt x="123"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3" name="Freeform 2067"/>
              <p:cNvSpPr>
                <a:spLocks noEditPoints="1"/>
              </p:cNvSpPr>
              <p:nvPr/>
            </p:nvSpPr>
            <p:spPr bwMode="auto">
              <a:xfrm>
                <a:off x="16805" y="10925"/>
                <a:ext cx="73" cy="163"/>
              </a:xfrm>
              <a:custGeom>
                <a:avLst/>
                <a:gdLst>
                  <a:gd name="T0" fmla="*/ 17 w 73"/>
                  <a:gd name="T1" fmla="*/ 154 h 163"/>
                  <a:gd name="T2" fmla="*/ 6 w 73"/>
                  <a:gd name="T3" fmla="*/ 64 h 163"/>
                  <a:gd name="T4" fmla="*/ 0 w 73"/>
                  <a:gd name="T5" fmla="*/ 2 h 163"/>
                  <a:gd name="T6" fmla="*/ 29 w 73"/>
                  <a:gd name="T7" fmla="*/ 0 h 163"/>
                  <a:gd name="T8" fmla="*/ 33 w 73"/>
                  <a:gd name="T9" fmla="*/ 29 h 163"/>
                  <a:gd name="T10" fmla="*/ 65 w 73"/>
                  <a:gd name="T11" fmla="*/ 25 h 163"/>
                  <a:gd name="T12" fmla="*/ 69 w 73"/>
                  <a:gd name="T13" fmla="*/ 102 h 163"/>
                  <a:gd name="T14" fmla="*/ 73 w 73"/>
                  <a:gd name="T15" fmla="*/ 104 h 163"/>
                  <a:gd name="T16" fmla="*/ 73 w 73"/>
                  <a:gd name="T17" fmla="*/ 162 h 163"/>
                  <a:gd name="T18" fmla="*/ 50 w 73"/>
                  <a:gd name="T19" fmla="*/ 163 h 163"/>
                  <a:gd name="T20" fmla="*/ 48 w 73"/>
                  <a:gd name="T21" fmla="*/ 150 h 163"/>
                  <a:gd name="T22" fmla="*/ 17 w 73"/>
                  <a:gd name="T23" fmla="*/ 15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163">
                    <a:moveTo>
                      <a:pt x="17" y="154"/>
                    </a:moveTo>
                    <a:lnTo>
                      <a:pt x="6" y="64"/>
                    </a:lnTo>
                    <a:lnTo>
                      <a:pt x="0" y="2"/>
                    </a:lnTo>
                    <a:lnTo>
                      <a:pt x="29" y="0"/>
                    </a:lnTo>
                    <a:lnTo>
                      <a:pt x="33" y="29"/>
                    </a:lnTo>
                    <a:lnTo>
                      <a:pt x="65" y="25"/>
                    </a:lnTo>
                    <a:lnTo>
                      <a:pt x="69" y="102"/>
                    </a:lnTo>
                    <a:lnTo>
                      <a:pt x="73" y="104"/>
                    </a:lnTo>
                    <a:moveTo>
                      <a:pt x="73" y="162"/>
                    </a:moveTo>
                    <a:lnTo>
                      <a:pt x="50" y="163"/>
                    </a:lnTo>
                    <a:lnTo>
                      <a:pt x="48" y="150"/>
                    </a:lnTo>
                    <a:lnTo>
                      <a:pt x="17"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4" name="Freeform 2068"/>
              <p:cNvSpPr>
                <a:spLocks/>
              </p:cNvSpPr>
              <p:nvPr/>
            </p:nvSpPr>
            <p:spPr bwMode="auto">
              <a:xfrm>
                <a:off x="15444" y="11058"/>
                <a:ext cx="113" cy="126"/>
              </a:xfrm>
              <a:custGeom>
                <a:avLst/>
                <a:gdLst>
                  <a:gd name="T0" fmla="*/ 7 w 113"/>
                  <a:gd name="T1" fmla="*/ 126 h 126"/>
                  <a:gd name="T2" fmla="*/ 0 w 113"/>
                  <a:gd name="T3" fmla="*/ 7 h 126"/>
                  <a:gd name="T4" fmla="*/ 107 w 113"/>
                  <a:gd name="T5" fmla="*/ 0 h 126"/>
                  <a:gd name="T6" fmla="*/ 109 w 113"/>
                  <a:gd name="T7" fmla="*/ 36 h 126"/>
                  <a:gd name="T8" fmla="*/ 103 w 113"/>
                  <a:gd name="T9" fmla="*/ 38 h 126"/>
                  <a:gd name="T10" fmla="*/ 103 w 113"/>
                  <a:gd name="T11" fmla="*/ 59 h 126"/>
                  <a:gd name="T12" fmla="*/ 105 w 113"/>
                  <a:gd name="T13" fmla="*/ 61 h 126"/>
                  <a:gd name="T14" fmla="*/ 111 w 113"/>
                  <a:gd name="T15" fmla="*/ 61 h 126"/>
                  <a:gd name="T16" fmla="*/ 113 w 113"/>
                  <a:gd name="T17" fmla="*/ 75 h 126"/>
                  <a:gd name="T18" fmla="*/ 103 w 113"/>
                  <a:gd name="T19" fmla="*/ 78 h 126"/>
                  <a:gd name="T20" fmla="*/ 96 w 113"/>
                  <a:gd name="T21" fmla="*/ 77 h 126"/>
                  <a:gd name="T22" fmla="*/ 98 w 113"/>
                  <a:gd name="T23" fmla="*/ 121 h 126"/>
                  <a:gd name="T24" fmla="*/ 7 w 113"/>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 h="126">
                    <a:moveTo>
                      <a:pt x="7" y="126"/>
                    </a:moveTo>
                    <a:lnTo>
                      <a:pt x="0" y="7"/>
                    </a:lnTo>
                    <a:lnTo>
                      <a:pt x="107" y="0"/>
                    </a:lnTo>
                    <a:lnTo>
                      <a:pt x="109" y="36"/>
                    </a:lnTo>
                    <a:lnTo>
                      <a:pt x="103" y="38"/>
                    </a:lnTo>
                    <a:lnTo>
                      <a:pt x="103" y="59"/>
                    </a:lnTo>
                    <a:lnTo>
                      <a:pt x="105" y="61"/>
                    </a:lnTo>
                    <a:lnTo>
                      <a:pt x="111" y="61"/>
                    </a:lnTo>
                    <a:lnTo>
                      <a:pt x="113" y="75"/>
                    </a:lnTo>
                    <a:lnTo>
                      <a:pt x="103" y="78"/>
                    </a:lnTo>
                    <a:lnTo>
                      <a:pt x="96" y="77"/>
                    </a:lnTo>
                    <a:lnTo>
                      <a:pt x="98" y="121"/>
                    </a:lnTo>
                    <a:lnTo>
                      <a:pt x="7"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5" name="Freeform 2069"/>
              <p:cNvSpPr>
                <a:spLocks/>
              </p:cNvSpPr>
              <p:nvPr/>
            </p:nvSpPr>
            <p:spPr bwMode="auto">
              <a:xfrm>
                <a:off x="15540" y="11052"/>
                <a:ext cx="92" cy="129"/>
              </a:xfrm>
              <a:custGeom>
                <a:avLst/>
                <a:gdLst>
                  <a:gd name="T0" fmla="*/ 92 w 92"/>
                  <a:gd name="T1" fmla="*/ 123 h 129"/>
                  <a:gd name="T2" fmla="*/ 61 w 92"/>
                  <a:gd name="T3" fmla="*/ 127 h 129"/>
                  <a:gd name="T4" fmla="*/ 32 w 92"/>
                  <a:gd name="T5" fmla="*/ 129 h 129"/>
                  <a:gd name="T6" fmla="*/ 30 w 92"/>
                  <a:gd name="T7" fmla="*/ 125 h 129"/>
                  <a:gd name="T8" fmla="*/ 2 w 92"/>
                  <a:gd name="T9" fmla="*/ 127 h 129"/>
                  <a:gd name="T10" fmla="*/ 0 w 92"/>
                  <a:gd name="T11" fmla="*/ 83 h 129"/>
                  <a:gd name="T12" fmla="*/ 7 w 92"/>
                  <a:gd name="T13" fmla="*/ 84 h 129"/>
                  <a:gd name="T14" fmla="*/ 17 w 92"/>
                  <a:gd name="T15" fmla="*/ 81 h 129"/>
                  <a:gd name="T16" fmla="*/ 15 w 92"/>
                  <a:gd name="T17" fmla="*/ 67 h 129"/>
                  <a:gd name="T18" fmla="*/ 9 w 92"/>
                  <a:gd name="T19" fmla="*/ 67 h 129"/>
                  <a:gd name="T20" fmla="*/ 7 w 92"/>
                  <a:gd name="T21" fmla="*/ 65 h 129"/>
                  <a:gd name="T22" fmla="*/ 7 w 92"/>
                  <a:gd name="T23" fmla="*/ 44 h 129"/>
                  <a:gd name="T24" fmla="*/ 13 w 92"/>
                  <a:gd name="T25" fmla="*/ 42 h 129"/>
                  <a:gd name="T26" fmla="*/ 11 w 92"/>
                  <a:gd name="T27" fmla="*/ 6 h 129"/>
                  <a:gd name="T28" fmla="*/ 82 w 92"/>
                  <a:gd name="T29" fmla="*/ 0 h 129"/>
                  <a:gd name="T30" fmla="*/ 84 w 92"/>
                  <a:gd name="T31" fmla="*/ 33 h 129"/>
                  <a:gd name="T32" fmla="*/ 92 w 92"/>
                  <a:gd name="T33"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29">
                    <a:moveTo>
                      <a:pt x="92" y="123"/>
                    </a:moveTo>
                    <a:lnTo>
                      <a:pt x="61" y="127"/>
                    </a:lnTo>
                    <a:lnTo>
                      <a:pt x="32" y="129"/>
                    </a:lnTo>
                    <a:lnTo>
                      <a:pt x="30" y="125"/>
                    </a:lnTo>
                    <a:lnTo>
                      <a:pt x="2" y="127"/>
                    </a:lnTo>
                    <a:lnTo>
                      <a:pt x="0" y="83"/>
                    </a:lnTo>
                    <a:lnTo>
                      <a:pt x="7" y="84"/>
                    </a:lnTo>
                    <a:lnTo>
                      <a:pt x="17" y="81"/>
                    </a:lnTo>
                    <a:lnTo>
                      <a:pt x="15" y="67"/>
                    </a:lnTo>
                    <a:lnTo>
                      <a:pt x="9" y="67"/>
                    </a:lnTo>
                    <a:lnTo>
                      <a:pt x="7" y="65"/>
                    </a:lnTo>
                    <a:lnTo>
                      <a:pt x="7" y="44"/>
                    </a:lnTo>
                    <a:lnTo>
                      <a:pt x="13" y="42"/>
                    </a:lnTo>
                    <a:lnTo>
                      <a:pt x="11" y="6"/>
                    </a:lnTo>
                    <a:lnTo>
                      <a:pt x="82" y="0"/>
                    </a:lnTo>
                    <a:lnTo>
                      <a:pt x="84" y="33"/>
                    </a:lnTo>
                    <a:lnTo>
                      <a:pt x="92"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6" name="Freeform 2070"/>
              <p:cNvSpPr>
                <a:spLocks/>
              </p:cNvSpPr>
              <p:nvPr/>
            </p:nvSpPr>
            <p:spPr bwMode="auto">
              <a:xfrm>
                <a:off x="15624" y="11054"/>
                <a:ext cx="194" cy="142"/>
              </a:xfrm>
              <a:custGeom>
                <a:avLst/>
                <a:gdLst>
                  <a:gd name="T0" fmla="*/ 8 w 194"/>
                  <a:gd name="T1" fmla="*/ 121 h 142"/>
                  <a:gd name="T2" fmla="*/ 0 w 194"/>
                  <a:gd name="T3" fmla="*/ 31 h 142"/>
                  <a:gd name="T4" fmla="*/ 121 w 194"/>
                  <a:gd name="T5" fmla="*/ 19 h 142"/>
                  <a:gd name="T6" fmla="*/ 119 w 194"/>
                  <a:gd name="T7" fmla="*/ 4 h 142"/>
                  <a:gd name="T8" fmla="*/ 181 w 194"/>
                  <a:gd name="T9" fmla="*/ 0 h 142"/>
                  <a:gd name="T10" fmla="*/ 183 w 194"/>
                  <a:gd name="T11" fmla="*/ 15 h 142"/>
                  <a:gd name="T12" fmla="*/ 194 w 194"/>
                  <a:gd name="T13" fmla="*/ 138 h 142"/>
                  <a:gd name="T14" fmla="*/ 133 w 194"/>
                  <a:gd name="T15" fmla="*/ 142 h 142"/>
                  <a:gd name="T16" fmla="*/ 131 w 194"/>
                  <a:gd name="T17" fmla="*/ 113 h 142"/>
                  <a:gd name="T18" fmla="*/ 8 w 194"/>
                  <a:gd name="T19" fmla="*/ 12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42">
                    <a:moveTo>
                      <a:pt x="8" y="121"/>
                    </a:moveTo>
                    <a:lnTo>
                      <a:pt x="0" y="31"/>
                    </a:lnTo>
                    <a:lnTo>
                      <a:pt x="121" y="19"/>
                    </a:lnTo>
                    <a:lnTo>
                      <a:pt x="119" y="4"/>
                    </a:lnTo>
                    <a:lnTo>
                      <a:pt x="181" y="0"/>
                    </a:lnTo>
                    <a:lnTo>
                      <a:pt x="183" y="15"/>
                    </a:lnTo>
                    <a:lnTo>
                      <a:pt x="194" y="138"/>
                    </a:lnTo>
                    <a:lnTo>
                      <a:pt x="133" y="142"/>
                    </a:lnTo>
                    <a:lnTo>
                      <a:pt x="131" y="113"/>
                    </a:lnTo>
                    <a:lnTo>
                      <a:pt x="8"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7" name="Freeform 2071"/>
              <p:cNvSpPr>
                <a:spLocks/>
              </p:cNvSpPr>
              <p:nvPr/>
            </p:nvSpPr>
            <p:spPr bwMode="auto">
              <a:xfrm>
                <a:off x="15807" y="11060"/>
                <a:ext cx="121" cy="132"/>
              </a:xfrm>
              <a:custGeom>
                <a:avLst/>
                <a:gdLst>
                  <a:gd name="T0" fmla="*/ 0 w 121"/>
                  <a:gd name="T1" fmla="*/ 9 h 132"/>
                  <a:gd name="T2" fmla="*/ 30 w 121"/>
                  <a:gd name="T3" fmla="*/ 7 h 132"/>
                  <a:gd name="T4" fmla="*/ 109 w 121"/>
                  <a:gd name="T5" fmla="*/ 0 h 132"/>
                  <a:gd name="T6" fmla="*/ 121 w 121"/>
                  <a:gd name="T7" fmla="*/ 78 h 132"/>
                  <a:gd name="T8" fmla="*/ 103 w 121"/>
                  <a:gd name="T9" fmla="*/ 124 h 132"/>
                  <a:gd name="T10" fmla="*/ 42 w 121"/>
                  <a:gd name="T11" fmla="*/ 130 h 132"/>
                  <a:gd name="T12" fmla="*/ 11 w 121"/>
                  <a:gd name="T13" fmla="*/ 132 h 132"/>
                  <a:gd name="T14" fmla="*/ 0 w 121"/>
                  <a:gd name="T15" fmla="*/ 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0" y="9"/>
                    </a:moveTo>
                    <a:lnTo>
                      <a:pt x="30" y="7"/>
                    </a:lnTo>
                    <a:lnTo>
                      <a:pt x="109" y="0"/>
                    </a:lnTo>
                    <a:lnTo>
                      <a:pt x="121" y="78"/>
                    </a:lnTo>
                    <a:lnTo>
                      <a:pt x="103" y="124"/>
                    </a:lnTo>
                    <a:lnTo>
                      <a:pt x="42" y="130"/>
                    </a:lnTo>
                    <a:lnTo>
                      <a:pt x="11" y="132"/>
                    </a:lnTo>
                    <a:lnTo>
                      <a:pt x="0" y="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8" name="Freeform 2072"/>
              <p:cNvSpPr>
                <a:spLocks/>
              </p:cNvSpPr>
              <p:nvPr/>
            </p:nvSpPr>
            <p:spPr bwMode="auto">
              <a:xfrm>
                <a:off x="16701" y="10989"/>
                <a:ext cx="123" cy="138"/>
              </a:xfrm>
              <a:custGeom>
                <a:avLst/>
                <a:gdLst>
                  <a:gd name="T0" fmla="*/ 75 w 123"/>
                  <a:gd name="T1" fmla="*/ 132 h 138"/>
                  <a:gd name="T2" fmla="*/ 14 w 123"/>
                  <a:gd name="T3" fmla="*/ 138 h 138"/>
                  <a:gd name="T4" fmla="*/ 0 w 123"/>
                  <a:gd name="T5" fmla="*/ 17 h 138"/>
                  <a:gd name="T6" fmla="*/ 62 w 123"/>
                  <a:gd name="T7" fmla="*/ 9 h 138"/>
                  <a:gd name="T8" fmla="*/ 62 w 123"/>
                  <a:gd name="T9" fmla="*/ 5 h 138"/>
                  <a:gd name="T10" fmla="*/ 110 w 123"/>
                  <a:gd name="T11" fmla="*/ 0 h 138"/>
                  <a:gd name="T12" fmla="*/ 121 w 123"/>
                  <a:gd name="T13" fmla="*/ 90 h 138"/>
                  <a:gd name="T14" fmla="*/ 123 w 123"/>
                  <a:gd name="T15" fmla="*/ 121 h 138"/>
                  <a:gd name="T16" fmla="*/ 75 w 123"/>
                  <a:gd name="T17" fmla="*/ 126 h 138"/>
                  <a:gd name="T18" fmla="*/ 75 w 123"/>
                  <a:gd name="T19" fmla="*/ 13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138">
                    <a:moveTo>
                      <a:pt x="75" y="132"/>
                    </a:moveTo>
                    <a:lnTo>
                      <a:pt x="14" y="138"/>
                    </a:lnTo>
                    <a:lnTo>
                      <a:pt x="0" y="17"/>
                    </a:lnTo>
                    <a:lnTo>
                      <a:pt x="62" y="9"/>
                    </a:lnTo>
                    <a:lnTo>
                      <a:pt x="62" y="5"/>
                    </a:lnTo>
                    <a:lnTo>
                      <a:pt x="110" y="0"/>
                    </a:lnTo>
                    <a:lnTo>
                      <a:pt x="121" y="90"/>
                    </a:lnTo>
                    <a:lnTo>
                      <a:pt x="123" y="121"/>
                    </a:lnTo>
                    <a:lnTo>
                      <a:pt x="75" y="126"/>
                    </a:lnTo>
                    <a:lnTo>
                      <a:pt x="75"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09" name="Freeform 2073"/>
              <p:cNvSpPr>
                <a:spLocks/>
              </p:cNvSpPr>
              <p:nvPr/>
            </p:nvSpPr>
            <p:spPr bwMode="auto">
              <a:xfrm>
                <a:off x="16221" y="11046"/>
                <a:ext cx="135" cy="131"/>
              </a:xfrm>
              <a:custGeom>
                <a:avLst/>
                <a:gdLst>
                  <a:gd name="T0" fmla="*/ 135 w 135"/>
                  <a:gd name="T1" fmla="*/ 123 h 131"/>
                  <a:gd name="T2" fmla="*/ 27 w 135"/>
                  <a:gd name="T3" fmla="*/ 131 h 131"/>
                  <a:gd name="T4" fmla="*/ 0 w 135"/>
                  <a:gd name="T5" fmla="*/ 67 h 131"/>
                  <a:gd name="T6" fmla="*/ 20 w 135"/>
                  <a:gd name="T7" fmla="*/ 27 h 131"/>
                  <a:gd name="T8" fmla="*/ 31 w 135"/>
                  <a:gd name="T9" fmla="*/ 27 h 131"/>
                  <a:gd name="T10" fmla="*/ 23 w 135"/>
                  <a:gd name="T11" fmla="*/ 23 h 131"/>
                  <a:gd name="T12" fmla="*/ 23 w 135"/>
                  <a:gd name="T13" fmla="*/ 10 h 131"/>
                  <a:gd name="T14" fmla="*/ 121 w 135"/>
                  <a:gd name="T15" fmla="*/ 0 h 131"/>
                  <a:gd name="T16" fmla="*/ 135 w 135"/>
                  <a:gd name="T17" fmla="*/ 12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131">
                    <a:moveTo>
                      <a:pt x="135" y="123"/>
                    </a:moveTo>
                    <a:lnTo>
                      <a:pt x="27" y="131"/>
                    </a:lnTo>
                    <a:lnTo>
                      <a:pt x="0" y="67"/>
                    </a:lnTo>
                    <a:lnTo>
                      <a:pt x="20" y="27"/>
                    </a:lnTo>
                    <a:lnTo>
                      <a:pt x="31" y="27"/>
                    </a:lnTo>
                    <a:lnTo>
                      <a:pt x="23" y="23"/>
                    </a:lnTo>
                    <a:lnTo>
                      <a:pt x="23" y="10"/>
                    </a:lnTo>
                    <a:lnTo>
                      <a:pt x="121" y="0"/>
                    </a:lnTo>
                    <a:lnTo>
                      <a:pt x="135"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0" name="Freeform 2074"/>
              <p:cNvSpPr>
                <a:spLocks/>
              </p:cNvSpPr>
              <p:nvPr/>
            </p:nvSpPr>
            <p:spPr bwMode="auto">
              <a:xfrm>
                <a:off x="16580" y="11006"/>
                <a:ext cx="135" cy="134"/>
              </a:xfrm>
              <a:custGeom>
                <a:avLst/>
                <a:gdLst>
                  <a:gd name="T0" fmla="*/ 75 w 135"/>
                  <a:gd name="T1" fmla="*/ 129 h 134"/>
                  <a:gd name="T2" fmla="*/ 14 w 135"/>
                  <a:gd name="T3" fmla="*/ 134 h 134"/>
                  <a:gd name="T4" fmla="*/ 0 w 135"/>
                  <a:gd name="T5" fmla="*/ 15 h 134"/>
                  <a:gd name="T6" fmla="*/ 121 w 135"/>
                  <a:gd name="T7" fmla="*/ 0 h 134"/>
                  <a:gd name="T8" fmla="*/ 135 w 135"/>
                  <a:gd name="T9" fmla="*/ 121 h 134"/>
                  <a:gd name="T10" fmla="*/ 75 w 135"/>
                  <a:gd name="T11" fmla="*/ 129 h 134"/>
                </a:gdLst>
                <a:ahLst/>
                <a:cxnLst>
                  <a:cxn ang="0">
                    <a:pos x="T0" y="T1"/>
                  </a:cxn>
                  <a:cxn ang="0">
                    <a:pos x="T2" y="T3"/>
                  </a:cxn>
                  <a:cxn ang="0">
                    <a:pos x="T4" y="T5"/>
                  </a:cxn>
                  <a:cxn ang="0">
                    <a:pos x="T6" y="T7"/>
                  </a:cxn>
                  <a:cxn ang="0">
                    <a:pos x="T8" y="T9"/>
                  </a:cxn>
                  <a:cxn ang="0">
                    <a:pos x="T10" y="T11"/>
                  </a:cxn>
                </a:cxnLst>
                <a:rect l="0" t="0" r="r" b="b"/>
                <a:pathLst>
                  <a:path w="135" h="134">
                    <a:moveTo>
                      <a:pt x="75" y="129"/>
                    </a:moveTo>
                    <a:lnTo>
                      <a:pt x="14" y="134"/>
                    </a:lnTo>
                    <a:lnTo>
                      <a:pt x="0" y="15"/>
                    </a:lnTo>
                    <a:lnTo>
                      <a:pt x="121" y="0"/>
                    </a:lnTo>
                    <a:lnTo>
                      <a:pt x="135" y="121"/>
                    </a:lnTo>
                    <a:lnTo>
                      <a:pt x="75"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1" name="Freeform 2075"/>
              <p:cNvSpPr>
                <a:spLocks/>
              </p:cNvSpPr>
              <p:nvPr/>
            </p:nvSpPr>
            <p:spPr bwMode="auto">
              <a:xfrm>
                <a:off x="16342" y="11035"/>
                <a:ext cx="140" cy="194"/>
              </a:xfrm>
              <a:custGeom>
                <a:avLst/>
                <a:gdLst>
                  <a:gd name="T0" fmla="*/ 140 w 140"/>
                  <a:gd name="T1" fmla="*/ 180 h 194"/>
                  <a:gd name="T2" fmla="*/ 81 w 140"/>
                  <a:gd name="T3" fmla="*/ 188 h 194"/>
                  <a:gd name="T4" fmla="*/ 20 w 140"/>
                  <a:gd name="T5" fmla="*/ 194 h 194"/>
                  <a:gd name="T6" fmla="*/ 14 w 140"/>
                  <a:gd name="T7" fmla="*/ 134 h 194"/>
                  <a:gd name="T8" fmla="*/ 0 w 140"/>
                  <a:gd name="T9" fmla="*/ 11 h 194"/>
                  <a:gd name="T10" fmla="*/ 119 w 140"/>
                  <a:gd name="T11" fmla="*/ 0 h 194"/>
                  <a:gd name="T12" fmla="*/ 133 w 140"/>
                  <a:gd name="T13" fmla="*/ 121 h 194"/>
                  <a:gd name="T14" fmla="*/ 140 w 140"/>
                  <a:gd name="T15" fmla="*/ 18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194">
                    <a:moveTo>
                      <a:pt x="140" y="180"/>
                    </a:moveTo>
                    <a:lnTo>
                      <a:pt x="81" y="188"/>
                    </a:lnTo>
                    <a:lnTo>
                      <a:pt x="20" y="194"/>
                    </a:lnTo>
                    <a:lnTo>
                      <a:pt x="14" y="134"/>
                    </a:lnTo>
                    <a:lnTo>
                      <a:pt x="0" y="11"/>
                    </a:lnTo>
                    <a:lnTo>
                      <a:pt x="119" y="0"/>
                    </a:lnTo>
                    <a:lnTo>
                      <a:pt x="133" y="121"/>
                    </a:lnTo>
                    <a:lnTo>
                      <a:pt x="140" y="1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2" name="Freeform 2076"/>
              <p:cNvSpPr>
                <a:spLocks/>
              </p:cNvSpPr>
              <p:nvPr/>
            </p:nvSpPr>
            <p:spPr bwMode="auto">
              <a:xfrm>
                <a:off x="16461" y="11021"/>
                <a:ext cx="133" cy="135"/>
              </a:xfrm>
              <a:custGeom>
                <a:avLst/>
                <a:gdLst>
                  <a:gd name="T0" fmla="*/ 14 w 133"/>
                  <a:gd name="T1" fmla="*/ 135 h 135"/>
                  <a:gd name="T2" fmla="*/ 0 w 133"/>
                  <a:gd name="T3" fmla="*/ 14 h 135"/>
                  <a:gd name="T4" fmla="*/ 119 w 133"/>
                  <a:gd name="T5" fmla="*/ 0 h 135"/>
                  <a:gd name="T6" fmla="*/ 133 w 133"/>
                  <a:gd name="T7" fmla="*/ 119 h 135"/>
                  <a:gd name="T8" fmla="*/ 14 w 133"/>
                  <a:gd name="T9" fmla="*/ 135 h 135"/>
                </a:gdLst>
                <a:ahLst/>
                <a:cxnLst>
                  <a:cxn ang="0">
                    <a:pos x="T0" y="T1"/>
                  </a:cxn>
                  <a:cxn ang="0">
                    <a:pos x="T2" y="T3"/>
                  </a:cxn>
                  <a:cxn ang="0">
                    <a:pos x="T4" y="T5"/>
                  </a:cxn>
                  <a:cxn ang="0">
                    <a:pos x="T6" y="T7"/>
                  </a:cxn>
                  <a:cxn ang="0">
                    <a:pos x="T8" y="T9"/>
                  </a:cxn>
                </a:cxnLst>
                <a:rect l="0" t="0" r="r" b="b"/>
                <a:pathLst>
                  <a:path w="133" h="135">
                    <a:moveTo>
                      <a:pt x="14" y="135"/>
                    </a:moveTo>
                    <a:lnTo>
                      <a:pt x="0" y="14"/>
                    </a:lnTo>
                    <a:lnTo>
                      <a:pt x="119" y="0"/>
                    </a:lnTo>
                    <a:lnTo>
                      <a:pt x="133" y="119"/>
                    </a:lnTo>
                    <a:lnTo>
                      <a:pt x="14"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3" name="Freeform 2077"/>
              <p:cNvSpPr>
                <a:spLocks/>
              </p:cNvSpPr>
              <p:nvPr/>
            </p:nvSpPr>
            <p:spPr bwMode="auto">
              <a:xfrm>
                <a:off x="15405" y="11177"/>
                <a:ext cx="204" cy="132"/>
              </a:xfrm>
              <a:custGeom>
                <a:avLst/>
                <a:gdLst>
                  <a:gd name="T0" fmla="*/ 23 w 204"/>
                  <a:gd name="T1" fmla="*/ 132 h 132"/>
                  <a:gd name="T2" fmla="*/ 21 w 204"/>
                  <a:gd name="T3" fmla="*/ 125 h 132"/>
                  <a:gd name="T4" fmla="*/ 29 w 204"/>
                  <a:gd name="T5" fmla="*/ 111 h 132"/>
                  <a:gd name="T6" fmla="*/ 39 w 204"/>
                  <a:gd name="T7" fmla="*/ 107 h 132"/>
                  <a:gd name="T8" fmla="*/ 52 w 204"/>
                  <a:gd name="T9" fmla="*/ 100 h 132"/>
                  <a:gd name="T10" fmla="*/ 48 w 204"/>
                  <a:gd name="T11" fmla="*/ 38 h 132"/>
                  <a:gd name="T12" fmla="*/ 43 w 204"/>
                  <a:gd name="T13" fmla="*/ 36 h 132"/>
                  <a:gd name="T14" fmla="*/ 16 w 204"/>
                  <a:gd name="T15" fmla="*/ 34 h 132"/>
                  <a:gd name="T16" fmla="*/ 14 w 204"/>
                  <a:gd name="T17" fmla="*/ 29 h 132"/>
                  <a:gd name="T18" fmla="*/ 2 w 204"/>
                  <a:gd name="T19" fmla="*/ 21 h 132"/>
                  <a:gd name="T20" fmla="*/ 0 w 204"/>
                  <a:gd name="T21" fmla="*/ 11 h 132"/>
                  <a:gd name="T22" fmla="*/ 46 w 204"/>
                  <a:gd name="T23" fmla="*/ 7 h 132"/>
                  <a:gd name="T24" fmla="*/ 137 w 204"/>
                  <a:gd name="T25" fmla="*/ 2 h 132"/>
                  <a:gd name="T26" fmla="*/ 165 w 204"/>
                  <a:gd name="T27" fmla="*/ 0 h 132"/>
                  <a:gd name="T28" fmla="*/ 167 w 204"/>
                  <a:gd name="T29" fmla="*/ 4 h 132"/>
                  <a:gd name="T30" fmla="*/ 196 w 204"/>
                  <a:gd name="T31" fmla="*/ 2 h 132"/>
                  <a:gd name="T32" fmla="*/ 204 w 204"/>
                  <a:gd name="T33" fmla="*/ 123 h 132"/>
                  <a:gd name="T34" fmla="*/ 114 w 204"/>
                  <a:gd name="T35" fmla="*/ 130 h 132"/>
                  <a:gd name="T36" fmla="*/ 114 w 204"/>
                  <a:gd name="T37" fmla="*/ 125 h 132"/>
                  <a:gd name="T38" fmla="*/ 23 w 204"/>
                  <a:gd name="T3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 h="132">
                    <a:moveTo>
                      <a:pt x="23" y="132"/>
                    </a:moveTo>
                    <a:lnTo>
                      <a:pt x="21" y="125"/>
                    </a:lnTo>
                    <a:lnTo>
                      <a:pt x="29" y="111"/>
                    </a:lnTo>
                    <a:lnTo>
                      <a:pt x="39" y="107"/>
                    </a:lnTo>
                    <a:lnTo>
                      <a:pt x="52" y="100"/>
                    </a:lnTo>
                    <a:lnTo>
                      <a:pt x="48" y="38"/>
                    </a:lnTo>
                    <a:lnTo>
                      <a:pt x="43" y="36"/>
                    </a:lnTo>
                    <a:lnTo>
                      <a:pt x="16" y="34"/>
                    </a:lnTo>
                    <a:lnTo>
                      <a:pt x="14" y="29"/>
                    </a:lnTo>
                    <a:lnTo>
                      <a:pt x="2" y="21"/>
                    </a:lnTo>
                    <a:lnTo>
                      <a:pt x="0" y="11"/>
                    </a:lnTo>
                    <a:lnTo>
                      <a:pt x="46" y="7"/>
                    </a:lnTo>
                    <a:lnTo>
                      <a:pt x="137" y="2"/>
                    </a:lnTo>
                    <a:lnTo>
                      <a:pt x="165" y="0"/>
                    </a:lnTo>
                    <a:lnTo>
                      <a:pt x="167" y="4"/>
                    </a:lnTo>
                    <a:lnTo>
                      <a:pt x="196" y="2"/>
                    </a:lnTo>
                    <a:lnTo>
                      <a:pt x="204" y="123"/>
                    </a:lnTo>
                    <a:lnTo>
                      <a:pt x="114" y="130"/>
                    </a:lnTo>
                    <a:lnTo>
                      <a:pt x="114" y="125"/>
                    </a:lnTo>
                    <a:lnTo>
                      <a:pt x="23"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4" name="Freeform 2078"/>
              <p:cNvSpPr>
                <a:spLocks/>
              </p:cNvSpPr>
              <p:nvPr/>
            </p:nvSpPr>
            <p:spPr bwMode="auto">
              <a:xfrm>
                <a:off x="15269" y="11188"/>
                <a:ext cx="188" cy="177"/>
              </a:xfrm>
              <a:custGeom>
                <a:avLst/>
                <a:gdLst>
                  <a:gd name="T0" fmla="*/ 131 w 188"/>
                  <a:gd name="T1" fmla="*/ 154 h 177"/>
                  <a:gd name="T2" fmla="*/ 113 w 188"/>
                  <a:gd name="T3" fmla="*/ 160 h 177"/>
                  <a:gd name="T4" fmla="*/ 88 w 188"/>
                  <a:gd name="T5" fmla="*/ 162 h 177"/>
                  <a:gd name="T6" fmla="*/ 75 w 188"/>
                  <a:gd name="T7" fmla="*/ 177 h 177"/>
                  <a:gd name="T8" fmla="*/ 65 w 188"/>
                  <a:gd name="T9" fmla="*/ 173 h 177"/>
                  <a:gd name="T10" fmla="*/ 42 w 188"/>
                  <a:gd name="T11" fmla="*/ 173 h 177"/>
                  <a:gd name="T12" fmla="*/ 33 w 188"/>
                  <a:gd name="T13" fmla="*/ 37 h 177"/>
                  <a:gd name="T14" fmla="*/ 2 w 188"/>
                  <a:gd name="T15" fmla="*/ 39 h 177"/>
                  <a:gd name="T16" fmla="*/ 0 w 188"/>
                  <a:gd name="T17" fmla="*/ 8 h 177"/>
                  <a:gd name="T18" fmla="*/ 136 w 188"/>
                  <a:gd name="T19" fmla="*/ 0 h 177"/>
                  <a:gd name="T20" fmla="*/ 138 w 188"/>
                  <a:gd name="T21" fmla="*/ 10 h 177"/>
                  <a:gd name="T22" fmla="*/ 150 w 188"/>
                  <a:gd name="T23" fmla="*/ 18 h 177"/>
                  <a:gd name="T24" fmla="*/ 152 w 188"/>
                  <a:gd name="T25" fmla="*/ 23 h 177"/>
                  <a:gd name="T26" fmla="*/ 179 w 188"/>
                  <a:gd name="T27" fmla="*/ 25 h 177"/>
                  <a:gd name="T28" fmla="*/ 184 w 188"/>
                  <a:gd name="T29" fmla="*/ 27 h 177"/>
                  <a:gd name="T30" fmla="*/ 188 w 188"/>
                  <a:gd name="T31" fmla="*/ 89 h 177"/>
                  <a:gd name="T32" fmla="*/ 175 w 188"/>
                  <a:gd name="T33" fmla="*/ 96 h 177"/>
                  <a:gd name="T34" fmla="*/ 165 w 188"/>
                  <a:gd name="T35" fmla="*/ 100 h 177"/>
                  <a:gd name="T36" fmla="*/ 157 w 188"/>
                  <a:gd name="T37" fmla="*/ 114 h 177"/>
                  <a:gd name="T38" fmla="*/ 159 w 188"/>
                  <a:gd name="T39" fmla="*/ 121 h 177"/>
                  <a:gd name="T40" fmla="*/ 157 w 188"/>
                  <a:gd name="T41" fmla="*/ 133 h 177"/>
                  <a:gd name="T42" fmla="*/ 148 w 188"/>
                  <a:gd name="T43" fmla="*/ 140 h 177"/>
                  <a:gd name="T44" fmla="*/ 136 w 188"/>
                  <a:gd name="T45" fmla="*/ 142 h 177"/>
                  <a:gd name="T46" fmla="*/ 131 w 188"/>
                  <a:gd name="T47" fmla="*/ 15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 h="177">
                    <a:moveTo>
                      <a:pt x="131" y="154"/>
                    </a:moveTo>
                    <a:lnTo>
                      <a:pt x="113" y="160"/>
                    </a:lnTo>
                    <a:lnTo>
                      <a:pt x="88" y="162"/>
                    </a:lnTo>
                    <a:lnTo>
                      <a:pt x="75" y="177"/>
                    </a:lnTo>
                    <a:lnTo>
                      <a:pt x="65" y="173"/>
                    </a:lnTo>
                    <a:lnTo>
                      <a:pt x="42" y="173"/>
                    </a:lnTo>
                    <a:lnTo>
                      <a:pt x="33" y="37"/>
                    </a:lnTo>
                    <a:lnTo>
                      <a:pt x="2" y="39"/>
                    </a:lnTo>
                    <a:lnTo>
                      <a:pt x="0" y="8"/>
                    </a:lnTo>
                    <a:lnTo>
                      <a:pt x="136" y="0"/>
                    </a:lnTo>
                    <a:lnTo>
                      <a:pt x="138" y="10"/>
                    </a:lnTo>
                    <a:lnTo>
                      <a:pt x="150" y="18"/>
                    </a:lnTo>
                    <a:lnTo>
                      <a:pt x="152" y="23"/>
                    </a:lnTo>
                    <a:lnTo>
                      <a:pt x="179" y="25"/>
                    </a:lnTo>
                    <a:lnTo>
                      <a:pt x="184" y="27"/>
                    </a:lnTo>
                    <a:lnTo>
                      <a:pt x="188" y="89"/>
                    </a:lnTo>
                    <a:lnTo>
                      <a:pt x="175" y="96"/>
                    </a:lnTo>
                    <a:lnTo>
                      <a:pt x="165" y="100"/>
                    </a:lnTo>
                    <a:lnTo>
                      <a:pt x="157" y="114"/>
                    </a:lnTo>
                    <a:lnTo>
                      <a:pt x="159" y="121"/>
                    </a:lnTo>
                    <a:lnTo>
                      <a:pt x="157" y="133"/>
                    </a:lnTo>
                    <a:lnTo>
                      <a:pt x="148" y="140"/>
                    </a:lnTo>
                    <a:lnTo>
                      <a:pt x="136" y="142"/>
                    </a:lnTo>
                    <a:lnTo>
                      <a:pt x="131"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5" name="Freeform 2079"/>
              <p:cNvSpPr>
                <a:spLocks/>
              </p:cNvSpPr>
              <p:nvPr/>
            </p:nvSpPr>
            <p:spPr bwMode="auto">
              <a:xfrm>
                <a:off x="15601" y="11167"/>
                <a:ext cx="161" cy="163"/>
              </a:xfrm>
              <a:custGeom>
                <a:avLst/>
                <a:gdLst>
                  <a:gd name="T0" fmla="*/ 10 w 161"/>
                  <a:gd name="T1" fmla="*/ 163 h 163"/>
                  <a:gd name="T2" fmla="*/ 8 w 161"/>
                  <a:gd name="T3" fmla="*/ 133 h 163"/>
                  <a:gd name="T4" fmla="*/ 0 w 161"/>
                  <a:gd name="T5" fmla="*/ 12 h 163"/>
                  <a:gd name="T6" fmla="*/ 31 w 161"/>
                  <a:gd name="T7" fmla="*/ 8 h 163"/>
                  <a:gd name="T8" fmla="*/ 154 w 161"/>
                  <a:gd name="T9" fmla="*/ 0 h 163"/>
                  <a:gd name="T10" fmla="*/ 156 w 161"/>
                  <a:gd name="T11" fmla="*/ 29 h 163"/>
                  <a:gd name="T12" fmla="*/ 160 w 161"/>
                  <a:gd name="T13" fmla="*/ 90 h 163"/>
                  <a:gd name="T14" fmla="*/ 156 w 161"/>
                  <a:gd name="T15" fmla="*/ 90 h 163"/>
                  <a:gd name="T16" fmla="*/ 161 w 161"/>
                  <a:gd name="T17" fmla="*/ 152 h 163"/>
                  <a:gd name="T18" fmla="*/ 129 w 161"/>
                  <a:gd name="T19" fmla="*/ 154 h 163"/>
                  <a:gd name="T20" fmla="*/ 10 w 161"/>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3">
                    <a:moveTo>
                      <a:pt x="10" y="163"/>
                    </a:moveTo>
                    <a:lnTo>
                      <a:pt x="8" y="133"/>
                    </a:lnTo>
                    <a:lnTo>
                      <a:pt x="0" y="12"/>
                    </a:lnTo>
                    <a:lnTo>
                      <a:pt x="31" y="8"/>
                    </a:lnTo>
                    <a:lnTo>
                      <a:pt x="154" y="0"/>
                    </a:lnTo>
                    <a:lnTo>
                      <a:pt x="156" y="29"/>
                    </a:lnTo>
                    <a:lnTo>
                      <a:pt x="160" y="90"/>
                    </a:lnTo>
                    <a:lnTo>
                      <a:pt x="156" y="90"/>
                    </a:lnTo>
                    <a:lnTo>
                      <a:pt x="161" y="152"/>
                    </a:lnTo>
                    <a:lnTo>
                      <a:pt x="129" y="154"/>
                    </a:lnTo>
                    <a:lnTo>
                      <a:pt x="10"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6" name="Freeform 2080"/>
              <p:cNvSpPr>
                <a:spLocks/>
              </p:cNvSpPr>
              <p:nvPr/>
            </p:nvSpPr>
            <p:spPr bwMode="auto">
              <a:xfrm>
                <a:off x="16776" y="11075"/>
                <a:ext cx="102" cy="163"/>
              </a:xfrm>
              <a:custGeom>
                <a:avLst/>
                <a:gdLst>
                  <a:gd name="T0" fmla="*/ 102 w 102"/>
                  <a:gd name="T1" fmla="*/ 150 h 163"/>
                  <a:gd name="T2" fmla="*/ 16 w 102"/>
                  <a:gd name="T3" fmla="*/ 163 h 163"/>
                  <a:gd name="T4" fmla="*/ 0 w 102"/>
                  <a:gd name="T5" fmla="*/ 46 h 163"/>
                  <a:gd name="T6" fmla="*/ 0 w 102"/>
                  <a:gd name="T7" fmla="*/ 40 h 163"/>
                  <a:gd name="T8" fmla="*/ 48 w 102"/>
                  <a:gd name="T9" fmla="*/ 35 h 163"/>
                  <a:gd name="T10" fmla="*/ 46 w 102"/>
                  <a:gd name="T11" fmla="*/ 4 h 163"/>
                  <a:gd name="T12" fmla="*/ 77 w 102"/>
                  <a:gd name="T13" fmla="*/ 0 h 163"/>
                  <a:gd name="T14" fmla="*/ 79 w 102"/>
                  <a:gd name="T15" fmla="*/ 13 h 163"/>
                  <a:gd name="T16" fmla="*/ 102 w 102"/>
                  <a:gd name="T17"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163">
                    <a:moveTo>
                      <a:pt x="102" y="150"/>
                    </a:moveTo>
                    <a:lnTo>
                      <a:pt x="16" y="163"/>
                    </a:lnTo>
                    <a:lnTo>
                      <a:pt x="0" y="46"/>
                    </a:lnTo>
                    <a:lnTo>
                      <a:pt x="0" y="40"/>
                    </a:lnTo>
                    <a:lnTo>
                      <a:pt x="48" y="35"/>
                    </a:lnTo>
                    <a:lnTo>
                      <a:pt x="46" y="4"/>
                    </a:lnTo>
                    <a:lnTo>
                      <a:pt x="77" y="0"/>
                    </a:lnTo>
                    <a:lnTo>
                      <a:pt x="79" y="13"/>
                    </a:lnTo>
                    <a:lnTo>
                      <a:pt x="102"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7" name="Freeform 2081"/>
              <p:cNvSpPr>
                <a:spLocks/>
              </p:cNvSpPr>
              <p:nvPr/>
            </p:nvSpPr>
            <p:spPr bwMode="auto">
              <a:xfrm>
                <a:off x="15757" y="11190"/>
                <a:ext cx="96" cy="129"/>
              </a:xfrm>
              <a:custGeom>
                <a:avLst/>
                <a:gdLst>
                  <a:gd name="T0" fmla="*/ 96 w 96"/>
                  <a:gd name="T1" fmla="*/ 123 h 129"/>
                  <a:gd name="T2" fmla="*/ 5 w 96"/>
                  <a:gd name="T3" fmla="*/ 129 h 129"/>
                  <a:gd name="T4" fmla="*/ 0 w 96"/>
                  <a:gd name="T5" fmla="*/ 67 h 129"/>
                  <a:gd name="T6" fmla="*/ 4 w 96"/>
                  <a:gd name="T7" fmla="*/ 67 h 129"/>
                  <a:gd name="T8" fmla="*/ 0 w 96"/>
                  <a:gd name="T9" fmla="*/ 6 h 129"/>
                  <a:gd name="T10" fmla="*/ 61 w 96"/>
                  <a:gd name="T11" fmla="*/ 2 h 129"/>
                  <a:gd name="T12" fmla="*/ 92 w 96"/>
                  <a:gd name="T13" fmla="*/ 0 h 129"/>
                  <a:gd name="T14" fmla="*/ 96 w 96"/>
                  <a:gd name="T15" fmla="*/ 62 h 129"/>
                  <a:gd name="T16" fmla="*/ 92 w 96"/>
                  <a:gd name="T17" fmla="*/ 62 h 129"/>
                  <a:gd name="T18" fmla="*/ 96 w 96"/>
                  <a:gd name="T19"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9">
                    <a:moveTo>
                      <a:pt x="96" y="123"/>
                    </a:moveTo>
                    <a:lnTo>
                      <a:pt x="5" y="129"/>
                    </a:lnTo>
                    <a:lnTo>
                      <a:pt x="0" y="67"/>
                    </a:lnTo>
                    <a:lnTo>
                      <a:pt x="4" y="67"/>
                    </a:lnTo>
                    <a:lnTo>
                      <a:pt x="0" y="6"/>
                    </a:lnTo>
                    <a:lnTo>
                      <a:pt x="61" y="2"/>
                    </a:lnTo>
                    <a:lnTo>
                      <a:pt x="92" y="0"/>
                    </a:lnTo>
                    <a:lnTo>
                      <a:pt x="96" y="62"/>
                    </a:lnTo>
                    <a:lnTo>
                      <a:pt x="92" y="62"/>
                    </a:lnTo>
                    <a:lnTo>
                      <a:pt x="96"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8" name="Freeform 2082"/>
              <p:cNvSpPr>
                <a:spLocks/>
              </p:cNvSpPr>
              <p:nvPr/>
            </p:nvSpPr>
            <p:spPr bwMode="auto">
              <a:xfrm>
                <a:off x="15849" y="11184"/>
                <a:ext cx="61" cy="129"/>
              </a:xfrm>
              <a:custGeom>
                <a:avLst/>
                <a:gdLst>
                  <a:gd name="T0" fmla="*/ 4 w 61"/>
                  <a:gd name="T1" fmla="*/ 129 h 129"/>
                  <a:gd name="T2" fmla="*/ 0 w 61"/>
                  <a:gd name="T3" fmla="*/ 68 h 129"/>
                  <a:gd name="T4" fmla="*/ 4 w 61"/>
                  <a:gd name="T5" fmla="*/ 68 h 129"/>
                  <a:gd name="T6" fmla="*/ 0 w 61"/>
                  <a:gd name="T7" fmla="*/ 6 h 129"/>
                  <a:gd name="T8" fmla="*/ 61 w 61"/>
                  <a:gd name="T9" fmla="*/ 0 h 129"/>
                  <a:gd name="T10" fmla="*/ 61 w 61"/>
                  <a:gd name="T11" fmla="*/ 31 h 129"/>
                  <a:gd name="T12" fmla="*/ 46 w 61"/>
                  <a:gd name="T13" fmla="*/ 68 h 129"/>
                  <a:gd name="T14" fmla="*/ 46 w 61"/>
                  <a:gd name="T15" fmla="*/ 125 h 129"/>
                  <a:gd name="T16" fmla="*/ 4 w 61"/>
                  <a:gd name="T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9">
                    <a:moveTo>
                      <a:pt x="4" y="129"/>
                    </a:moveTo>
                    <a:lnTo>
                      <a:pt x="0" y="68"/>
                    </a:lnTo>
                    <a:lnTo>
                      <a:pt x="4" y="68"/>
                    </a:lnTo>
                    <a:lnTo>
                      <a:pt x="0" y="6"/>
                    </a:lnTo>
                    <a:lnTo>
                      <a:pt x="61" y="0"/>
                    </a:lnTo>
                    <a:lnTo>
                      <a:pt x="61" y="31"/>
                    </a:lnTo>
                    <a:lnTo>
                      <a:pt x="46" y="68"/>
                    </a:lnTo>
                    <a:lnTo>
                      <a:pt x="46" y="125"/>
                    </a:lnTo>
                    <a:lnTo>
                      <a:pt x="4"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19" name="Freeform 2083"/>
              <p:cNvSpPr>
                <a:spLocks/>
              </p:cNvSpPr>
              <p:nvPr/>
            </p:nvSpPr>
            <p:spPr bwMode="auto">
              <a:xfrm>
                <a:off x="16248" y="11169"/>
                <a:ext cx="179" cy="127"/>
              </a:xfrm>
              <a:custGeom>
                <a:avLst/>
                <a:gdLst>
                  <a:gd name="T0" fmla="*/ 60 w 179"/>
                  <a:gd name="T1" fmla="*/ 127 h 127"/>
                  <a:gd name="T2" fmla="*/ 0 w 179"/>
                  <a:gd name="T3" fmla="*/ 8 h 127"/>
                  <a:gd name="T4" fmla="*/ 108 w 179"/>
                  <a:gd name="T5" fmla="*/ 0 h 127"/>
                  <a:gd name="T6" fmla="*/ 114 w 179"/>
                  <a:gd name="T7" fmla="*/ 60 h 127"/>
                  <a:gd name="T8" fmla="*/ 175 w 179"/>
                  <a:gd name="T9" fmla="*/ 54 h 127"/>
                  <a:gd name="T10" fmla="*/ 179 w 179"/>
                  <a:gd name="T11" fmla="*/ 85 h 127"/>
                  <a:gd name="T12" fmla="*/ 150 w 179"/>
                  <a:gd name="T13" fmla="*/ 88 h 127"/>
                  <a:gd name="T14" fmla="*/ 152 w 179"/>
                  <a:gd name="T15" fmla="*/ 117 h 127"/>
                  <a:gd name="T16" fmla="*/ 60 w 179"/>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9" h="127">
                    <a:moveTo>
                      <a:pt x="60" y="127"/>
                    </a:moveTo>
                    <a:lnTo>
                      <a:pt x="0" y="8"/>
                    </a:lnTo>
                    <a:lnTo>
                      <a:pt x="108" y="0"/>
                    </a:lnTo>
                    <a:lnTo>
                      <a:pt x="114" y="60"/>
                    </a:lnTo>
                    <a:lnTo>
                      <a:pt x="175" y="54"/>
                    </a:lnTo>
                    <a:lnTo>
                      <a:pt x="179" y="85"/>
                    </a:lnTo>
                    <a:lnTo>
                      <a:pt x="150" y="88"/>
                    </a:lnTo>
                    <a:lnTo>
                      <a:pt x="152" y="117"/>
                    </a:lnTo>
                    <a:lnTo>
                      <a:pt x="60"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0" name="Freeform 2084"/>
              <p:cNvSpPr>
                <a:spLocks/>
              </p:cNvSpPr>
              <p:nvPr/>
            </p:nvSpPr>
            <p:spPr bwMode="auto">
              <a:xfrm>
                <a:off x="16475" y="11135"/>
                <a:ext cx="198" cy="134"/>
              </a:xfrm>
              <a:custGeom>
                <a:avLst/>
                <a:gdLst>
                  <a:gd name="T0" fmla="*/ 198 w 198"/>
                  <a:gd name="T1" fmla="*/ 119 h 134"/>
                  <a:gd name="T2" fmla="*/ 77 w 198"/>
                  <a:gd name="T3" fmla="*/ 134 h 134"/>
                  <a:gd name="T4" fmla="*/ 69 w 198"/>
                  <a:gd name="T5" fmla="*/ 73 h 134"/>
                  <a:gd name="T6" fmla="*/ 7 w 198"/>
                  <a:gd name="T7" fmla="*/ 80 h 134"/>
                  <a:gd name="T8" fmla="*/ 0 w 198"/>
                  <a:gd name="T9" fmla="*/ 21 h 134"/>
                  <a:gd name="T10" fmla="*/ 119 w 198"/>
                  <a:gd name="T11" fmla="*/ 5 h 134"/>
                  <a:gd name="T12" fmla="*/ 180 w 198"/>
                  <a:gd name="T13" fmla="*/ 0 h 134"/>
                  <a:gd name="T14" fmla="*/ 188 w 198"/>
                  <a:gd name="T15" fmla="*/ 61 h 134"/>
                  <a:gd name="T16" fmla="*/ 192 w 198"/>
                  <a:gd name="T17" fmla="*/ 61 h 134"/>
                  <a:gd name="T18" fmla="*/ 198 w 198"/>
                  <a:gd name="T19" fmla="*/ 11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134">
                    <a:moveTo>
                      <a:pt x="198" y="119"/>
                    </a:moveTo>
                    <a:lnTo>
                      <a:pt x="77" y="134"/>
                    </a:lnTo>
                    <a:lnTo>
                      <a:pt x="69" y="73"/>
                    </a:lnTo>
                    <a:lnTo>
                      <a:pt x="7" y="80"/>
                    </a:lnTo>
                    <a:lnTo>
                      <a:pt x="0" y="21"/>
                    </a:lnTo>
                    <a:lnTo>
                      <a:pt x="119" y="5"/>
                    </a:lnTo>
                    <a:lnTo>
                      <a:pt x="180" y="0"/>
                    </a:lnTo>
                    <a:lnTo>
                      <a:pt x="188" y="61"/>
                    </a:lnTo>
                    <a:lnTo>
                      <a:pt x="192" y="61"/>
                    </a:lnTo>
                    <a:lnTo>
                      <a:pt x="198"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1" name="Freeform 2085"/>
              <p:cNvSpPr>
                <a:spLocks/>
              </p:cNvSpPr>
              <p:nvPr/>
            </p:nvSpPr>
            <p:spPr bwMode="auto">
              <a:xfrm>
                <a:off x="16655" y="11121"/>
                <a:ext cx="137" cy="133"/>
              </a:xfrm>
              <a:custGeom>
                <a:avLst/>
                <a:gdLst>
                  <a:gd name="T0" fmla="*/ 18 w 137"/>
                  <a:gd name="T1" fmla="*/ 133 h 133"/>
                  <a:gd name="T2" fmla="*/ 12 w 137"/>
                  <a:gd name="T3" fmla="*/ 75 h 133"/>
                  <a:gd name="T4" fmla="*/ 8 w 137"/>
                  <a:gd name="T5" fmla="*/ 75 h 133"/>
                  <a:gd name="T6" fmla="*/ 0 w 137"/>
                  <a:gd name="T7" fmla="*/ 14 h 133"/>
                  <a:gd name="T8" fmla="*/ 60 w 137"/>
                  <a:gd name="T9" fmla="*/ 6 h 133"/>
                  <a:gd name="T10" fmla="*/ 121 w 137"/>
                  <a:gd name="T11" fmla="*/ 0 h 133"/>
                  <a:gd name="T12" fmla="*/ 137 w 137"/>
                  <a:gd name="T13" fmla="*/ 117 h 133"/>
                  <a:gd name="T14" fmla="*/ 137 w 137"/>
                  <a:gd name="T15" fmla="*/ 119 h 133"/>
                  <a:gd name="T16" fmla="*/ 18 w 137"/>
                  <a:gd name="T17"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7" h="133">
                    <a:moveTo>
                      <a:pt x="18" y="133"/>
                    </a:moveTo>
                    <a:lnTo>
                      <a:pt x="12" y="75"/>
                    </a:lnTo>
                    <a:lnTo>
                      <a:pt x="8" y="75"/>
                    </a:lnTo>
                    <a:lnTo>
                      <a:pt x="0" y="14"/>
                    </a:lnTo>
                    <a:lnTo>
                      <a:pt x="60" y="6"/>
                    </a:lnTo>
                    <a:lnTo>
                      <a:pt x="121" y="0"/>
                    </a:lnTo>
                    <a:lnTo>
                      <a:pt x="137" y="117"/>
                    </a:lnTo>
                    <a:lnTo>
                      <a:pt x="137" y="119"/>
                    </a:lnTo>
                    <a:lnTo>
                      <a:pt x="18"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2" name="Freeform 2086"/>
              <p:cNvSpPr>
                <a:spLocks/>
              </p:cNvSpPr>
              <p:nvPr/>
            </p:nvSpPr>
            <p:spPr bwMode="auto">
              <a:xfrm>
                <a:off x="16423" y="11208"/>
                <a:ext cx="142" cy="197"/>
              </a:xfrm>
              <a:custGeom>
                <a:avLst/>
                <a:gdLst>
                  <a:gd name="T0" fmla="*/ 23 w 142"/>
                  <a:gd name="T1" fmla="*/ 197 h 197"/>
                  <a:gd name="T2" fmla="*/ 4 w 142"/>
                  <a:gd name="T3" fmla="*/ 46 h 197"/>
                  <a:gd name="T4" fmla="*/ 0 w 142"/>
                  <a:gd name="T5" fmla="*/ 15 h 197"/>
                  <a:gd name="T6" fmla="*/ 59 w 142"/>
                  <a:gd name="T7" fmla="*/ 7 h 197"/>
                  <a:gd name="T8" fmla="*/ 121 w 142"/>
                  <a:gd name="T9" fmla="*/ 0 h 197"/>
                  <a:gd name="T10" fmla="*/ 129 w 142"/>
                  <a:gd name="T11" fmla="*/ 61 h 197"/>
                  <a:gd name="T12" fmla="*/ 142 w 142"/>
                  <a:gd name="T13" fmla="*/ 184 h 197"/>
                  <a:gd name="T14" fmla="*/ 83 w 142"/>
                  <a:gd name="T15" fmla="*/ 192 h 197"/>
                  <a:gd name="T16" fmla="*/ 23 w 142"/>
                  <a:gd name="T17"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97">
                    <a:moveTo>
                      <a:pt x="23" y="197"/>
                    </a:moveTo>
                    <a:lnTo>
                      <a:pt x="4" y="46"/>
                    </a:lnTo>
                    <a:lnTo>
                      <a:pt x="0" y="15"/>
                    </a:lnTo>
                    <a:lnTo>
                      <a:pt x="59" y="7"/>
                    </a:lnTo>
                    <a:lnTo>
                      <a:pt x="121" y="0"/>
                    </a:lnTo>
                    <a:lnTo>
                      <a:pt x="129" y="61"/>
                    </a:lnTo>
                    <a:lnTo>
                      <a:pt x="142" y="184"/>
                    </a:lnTo>
                    <a:lnTo>
                      <a:pt x="83" y="192"/>
                    </a:lnTo>
                    <a:lnTo>
                      <a:pt x="23" y="19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3" name="Freeform 2087"/>
              <p:cNvSpPr>
                <a:spLocks/>
              </p:cNvSpPr>
              <p:nvPr/>
            </p:nvSpPr>
            <p:spPr bwMode="auto">
              <a:xfrm>
                <a:off x="15400" y="11300"/>
                <a:ext cx="220" cy="165"/>
              </a:xfrm>
              <a:custGeom>
                <a:avLst/>
                <a:gdLst>
                  <a:gd name="T0" fmla="*/ 220 w 220"/>
                  <a:gd name="T1" fmla="*/ 155 h 165"/>
                  <a:gd name="T2" fmla="*/ 130 w 220"/>
                  <a:gd name="T3" fmla="*/ 163 h 165"/>
                  <a:gd name="T4" fmla="*/ 130 w 220"/>
                  <a:gd name="T5" fmla="*/ 159 h 165"/>
                  <a:gd name="T6" fmla="*/ 9 w 220"/>
                  <a:gd name="T7" fmla="*/ 165 h 165"/>
                  <a:gd name="T8" fmla="*/ 0 w 220"/>
                  <a:gd name="T9" fmla="*/ 42 h 165"/>
                  <a:gd name="T10" fmla="*/ 5 w 220"/>
                  <a:gd name="T11" fmla="*/ 30 h 165"/>
                  <a:gd name="T12" fmla="*/ 17 w 220"/>
                  <a:gd name="T13" fmla="*/ 28 h 165"/>
                  <a:gd name="T14" fmla="*/ 26 w 220"/>
                  <a:gd name="T15" fmla="*/ 21 h 165"/>
                  <a:gd name="T16" fmla="*/ 28 w 220"/>
                  <a:gd name="T17" fmla="*/ 9 h 165"/>
                  <a:gd name="T18" fmla="*/ 119 w 220"/>
                  <a:gd name="T19" fmla="*/ 2 h 165"/>
                  <a:gd name="T20" fmla="*/ 119 w 220"/>
                  <a:gd name="T21" fmla="*/ 7 h 165"/>
                  <a:gd name="T22" fmla="*/ 209 w 220"/>
                  <a:gd name="T23" fmla="*/ 0 h 165"/>
                  <a:gd name="T24" fmla="*/ 211 w 220"/>
                  <a:gd name="T25" fmla="*/ 30 h 165"/>
                  <a:gd name="T26" fmla="*/ 220 w 220"/>
                  <a:gd name="T27"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165">
                    <a:moveTo>
                      <a:pt x="220" y="155"/>
                    </a:moveTo>
                    <a:lnTo>
                      <a:pt x="130" y="163"/>
                    </a:lnTo>
                    <a:lnTo>
                      <a:pt x="130" y="159"/>
                    </a:lnTo>
                    <a:lnTo>
                      <a:pt x="9" y="165"/>
                    </a:lnTo>
                    <a:lnTo>
                      <a:pt x="0" y="42"/>
                    </a:lnTo>
                    <a:lnTo>
                      <a:pt x="5" y="30"/>
                    </a:lnTo>
                    <a:lnTo>
                      <a:pt x="17" y="28"/>
                    </a:lnTo>
                    <a:lnTo>
                      <a:pt x="26" y="21"/>
                    </a:lnTo>
                    <a:lnTo>
                      <a:pt x="28" y="9"/>
                    </a:lnTo>
                    <a:lnTo>
                      <a:pt x="119" y="2"/>
                    </a:lnTo>
                    <a:lnTo>
                      <a:pt x="119" y="7"/>
                    </a:lnTo>
                    <a:lnTo>
                      <a:pt x="209" y="0"/>
                    </a:lnTo>
                    <a:lnTo>
                      <a:pt x="211" y="30"/>
                    </a:lnTo>
                    <a:lnTo>
                      <a:pt x="220"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4" name="Freeform 2088"/>
              <p:cNvSpPr>
                <a:spLocks/>
              </p:cNvSpPr>
              <p:nvPr/>
            </p:nvSpPr>
            <p:spPr bwMode="auto">
              <a:xfrm>
                <a:off x="16308" y="11254"/>
                <a:ext cx="138" cy="163"/>
              </a:xfrm>
              <a:custGeom>
                <a:avLst/>
                <a:gdLst>
                  <a:gd name="T0" fmla="*/ 138 w 138"/>
                  <a:gd name="T1" fmla="*/ 151 h 163"/>
                  <a:gd name="T2" fmla="*/ 27 w 138"/>
                  <a:gd name="T3" fmla="*/ 163 h 163"/>
                  <a:gd name="T4" fmla="*/ 0 w 138"/>
                  <a:gd name="T5" fmla="*/ 42 h 163"/>
                  <a:gd name="T6" fmla="*/ 92 w 138"/>
                  <a:gd name="T7" fmla="*/ 32 h 163"/>
                  <a:gd name="T8" fmla="*/ 90 w 138"/>
                  <a:gd name="T9" fmla="*/ 3 h 163"/>
                  <a:gd name="T10" fmla="*/ 119 w 138"/>
                  <a:gd name="T11" fmla="*/ 0 h 163"/>
                  <a:gd name="T12" fmla="*/ 138 w 138"/>
                  <a:gd name="T13" fmla="*/ 151 h 163"/>
                </a:gdLst>
                <a:ahLst/>
                <a:cxnLst>
                  <a:cxn ang="0">
                    <a:pos x="T0" y="T1"/>
                  </a:cxn>
                  <a:cxn ang="0">
                    <a:pos x="T2" y="T3"/>
                  </a:cxn>
                  <a:cxn ang="0">
                    <a:pos x="T4" y="T5"/>
                  </a:cxn>
                  <a:cxn ang="0">
                    <a:pos x="T6" y="T7"/>
                  </a:cxn>
                  <a:cxn ang="0">
                    <a:pos x="T8" y="T9"/>
                  </a:cxn>
                  <a:cxn ang="0">
                    <a:pos x="T10" y="T11"/>
                  </a:cxn>
                  <a:cxn ang="0">
                    <a:pos x="T12" y="T13"/>
                  </a:cxn>
                </a:cxnLst>
                <a:rect l="0" t="0" r="r" b="b"/>
                <a:pathLst>
                  <a:path w="138" h="163">
                    <a:moveTo>
                      <a:pt x="138" y="151"/>
                    </a:moveTo>
                    <a:lnTo>
                      <a:pt x="27" y="163"/>
                    </a:lnTo>
                    <a:lnTo>
                      <a:pt x="0" y="42"/>
                    </a:lnTo>
                    <a:lnTo>
                      <a:pt x="92" y="32"/>
                    </a:lnTo>
                    <a:lnTo>
                      <a:pt x="90" y="3"/>
                    </a:lnTo>
                    <a:lnTo>
                      <a:pt x="119" y="0"/>
                    </a:lnTo>
                    <a:lnTo>
                      <a:pt x="138"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5" name="Freeform 2089"/>
              <p:cNvSpPr>
                <a:spLocks/>
              </p:cNvSpPr>
              <p:nvPr/>
            </p:nvSpPr>
            <p:spPr bwMode="auto">
              <a:xfrm>
                <a:off x="15611" y="11321"/>
                <a:ext cx="130" cy="134"/>
              </a:xfrm>
              <a:custGeom>
                <a:avLst/>
                <a:gdLst>
                  <a:gd name="T0" fmla="*/ 71 w 130"/>
                  <a:gd name="T1" fmla="*/ 130 h 134"/>
                  <a:gd name="T2" fmla="*/ 9 w 130"/>
                  <a:gd name="T3" fmla="*/ 134 h 134"/>
                  <a:gd name="T4" fmla="*/ 0 w 130"/>
                  <a:gd name="T5" fmla="*/ 9 h 134"/>
                  <a:gd name="T6" fmla="*/ 119 w 130"/>
                  <a:gd name="T7" fmla="*/ 0 h 134"/>
                  <a:gd name="T8" fmla="*/ 130 w 130"/>
                  <a:gd name="T9" fmla="*/ 127 h 134"/>
                  <a:gd name="T10" fmla="*/ 71 w 130"/>
                  <a:gd name="T11" fmla="*/ 130 h 134"/>
                </a:gdLst>
                <a:ahLst/>
                <a:cxnLst>
                  <a:cxn ang="0">
                    <a:pos x="T0" y="T1"/>
                  </a:cxn>
                  <a:cxn ang="0">
                    <a:pos x="T2" y="T3"/>
                  </a:cxn>
                  <a:cxn ang="0">
                    <a:pos x="T4" y="T5"/>
                  </a:cxn>
                  <a:cxn ang="0">
                    <a:pos x="T6" y="T7"/>
                  </a:cxn>
                  <a:cxn ang="0">
                    <a:pos x="T8" y="T9"/>
                  </a:cxn>
                  <a:cxn ang="0">
                    <a:pos x="T10" y="T11"/>
                  </a:cxn>
                </a:cxnLst>
                <a:rect l="0" t="0" r="r" b="b"/>
                <a:pathLst>
                  <a:path w="130" h="134">
                    <a:moveTo>
                      <a:pt x="71" y="130"/>
                    </a:moveTo>
                    <a:lnTo>
                      <a:pt x="9" y="134"/>
                    </a:lnTo>
                    <a:lnTo>
                      <a:pt x="0" y="9"/>
                    </a:lnTo>
                    <a:lnTo>
                      <a:pt x="119" y="0"/>
                    </a:lnTo>
                    <a:lnTo>
                      <a:pt x="130" y="127"/>
                    </a:lnTo>
                    <a:lnTo>
                      <a:pt x="71"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6" name="Freeform 2090"/>
              <p:cNvSpPr>
                <a:spLocks/>
              </p:cNvSpPr>
              <p:nvPr/>
            </p:nvSpPr>
            <p:spPr bwMode="auto">
              <a:xfrm>
                <a:off x="15730" y="11313"/>
                <a:ext cx="134" cy="135"/>
              </a:xfrm>
              <a:custGeom>
                <a:avLst/>
                <a:gdLst>
                  <a:gd name="T0" fmla="*/ 134 w 134"/>
                  <a:gd name="T1" fmla="*/ 125 h 135"/>
                  <a:gd name="T2" fmla="*/ 71 w 134"/>
                  <a:gd name="T3" fmla="*/ 129 h 135"/>
                  <a:gd name="T4" fmla="*/ 11 w 134"/>
                  <a:gd name="T5" fmla="*/ 135 h 135"/>
                  <a:gd name="T6" fmla="*/ 0 w 134"/>
                  <a:gd name="T7" fmla="*/ 8 h 135"/>
                  <a:gd name="T8" fmla="*/ 32 w 134"/>
                  <a:gd name="T9" fmla="*/ 6 h 135"/>
                  <a:gd name="T10" fmla="*/ 123 w 134"/>
                  <a:gd name="T11" fmla="*/ 0 h 135"/>
                  <a:gd name="T12" fmla="*/ 134 w 134"/>
                  <a:gd name="T13" fmla="*/ 125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134" y="125"/>
                    </a:moveTo>
                    <a:lnTo>
                      <a:pt x="71" y="129"/>
                    </a:lnTo>
                    <a:lnTo>
                      <a:pt x="11" y="135"/>
                    </a:lnTo>
                    <a:lnTo>
                      <a:pt x="0" y="8"/>
                    </a:lnTo>
                    <a:lnTo>
                      <a:pt x="32" y="6"/>
                    </a:lnTo>
                    <a:lnTo>
                      <a:pt x="123" y="0"/>
                    </a:lnTo>
                    <a:lnTo>
                      <a:pt x="134"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7" name="Freeform 2091"/>
              <p:cNvSpPr>
                <a:spLocks/>
              </p:cNvSpPr>
              <p:nvPr/>
            </p:nvSpPr>
            <p:spPr bwMode="auto">
              <a:xfrm>
                <a:off x="15853" y="11309"/>
                <a:ext cx="71" cy="129"/>
              </a:xfrm>
              <a:custGeom>
                <a:avLst/>
                <a:gdLst>
                  <a:gd name="T0" fmla="*/ 11 w 71"/>
                  <a:gd name="T1" fmla="*/ 129 h 129"/>
                  <a:gd name="T2" fmla="*/ 0 w 71"/>
                  <a:gd name="T3" fmla="*/ 4 h 129"/>
                  <a:gd name="T4" fmla="*/ 42 w 71"/>
                  <a:gd name="T5" fmla="*/ 0 h 129"/>
                  <a:gd name="T6" fmla="*/ 53 w 71"/>
                  <a:gd name="T7" fmla="*/ 41 h 129"/>
                  <a:gd name="T8" fmla="*/ 48 w 71"/>
                  <a:gd name="T9" fmla="*/ 60 h 129"/>
                  <a:gd name="T10" fmla="*/ 63 w 71"/>
                  <a:gd name="T11" fmla="*/ 81 h 129"/>
                  <a:gd name="T12" fmla="*/ 71 w 71"/>
                  <a:gd name="T13" fmla="*/ 123 h 129"/>
                  <a:gd name="T14" fmla="*/ 11 w 71"/>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29">
                    <a:moveTo>
                      <a:pt x="11" y="129"/>
                    </a:moveTo>
                    <a:lnTo>
                      <a:pt x="0" y="4"/>
                    </a:lnTo>
                    <a:lnTo>
                      <a:pt x="42" y="0"/>
                    </a:lnTo>
                    <a:lnTo>
                      <a:pt x="53" y="41"/>
                    </a:lnTo>
                    <a:lnTo>
                      <a:pt x="48" y="60"/>
                    </a:lnTo>
                    <a:lnTo>
                      <a:pt x="63" y="81"/>
                    </a:lnTo>
                    <a:lnTo>
                      <a:pt x="71" y="123"/>
                    </a:lnTo>
                    <a:lnTo>
                      <a:pt x="11"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8" name="Freeform 2092"/>
              <p:cNvSpPr>
                <a:spLocks noEditPoints="1"/>
              </p:cNvSpPr>
              <p:nvPr/>
            </p:nvSpPr>
            <p:spPr bwMode="auto">
              <a:xfrm>
                <a:off x="16792" y="11225"/>
                <a:ext cx="86" cy="138"/>
              </a:xfrm>
              <a:custGeom>
                <a:avLst/>
                <a:gdLst>
                  <a:gd name="T0" fmla="*/ 69 w 86"/>
                  <a:gd name="T1" fmla="*/ 130 h 138"/>
                  <a:gd name="T2" fmla="*/ 15 w 86"/>
                  <a:gd name="T3" fmla="*/ 138 h 138"/>
                  <a:gd name="T4" fmla="*/ 0 w 86"/>
                  <a:gd name="T5" fmla="*/ 15 h 138"/>
                  <a:gd name="T6" fmla="*/ 0 w 86"/>
                  <a:gd name="T7" fmla="*/ 13 h 138"/>
                  <a:gd name="T8" fmla="*/ 86 w 86"/>
                  <a:gd name="T9" fmla="*/ 0 h 138"/>
                  <a:gd name="T10" fmla="*/ 86 w 86"/>
                  <a:gd name="T11" fmla="*/ 128 h 138"/>
                  <a:gd name="T12" fmla="*/ 69 w 86"/>
                  <a:gd name="T13" fmla="*/ 130 h 138"/>
                </a:gdLst>
                <a:ahLst/>
                <a:cxnLst>
                  <a:cxn ang="0">
                    <a:pos x="T0" y="T1"/>
                  </a:cxn>
                  <a:cxn ang="0">
                    <a:pos x="T2" y="T3"/>
                  </a:cxn>
                  <a:cxn ang="0">
                    <a:pos x="T4" y="T5"/>
                  </a:cxn>
                  <a:cxn ang="0">
                    <a:pos x="T6" y="T7"/>
                  </a:cxn>
                  <a:cxn ang="0">
                    <a:pos x="T8" y="T9"/>
                  </a:cxn>
                  <a:cxn ang="0">
                    <a:pos x="T10" y="T11"/>
                  </a:cxn>
                  <a:cxn ang="0">
                    <a:pos x="T12" y="T13"/>
                  </a:cxn>
                </a:cxnLst>
                <a:rect l="0" t="0" r="r" b="b"/>
                <a:pathLst>
                  <a:path w="86" h="138">
                    <a:moveTo>
                      <a:pt x="69" y="130"/>
                    </a:moveTo>
                    <a:lnTo>
                      <a:pt x="15" y="138"/>
                    </a:lnTo>
                    <a:lnTo>
                      <a:pt x="0" y="15"/>
                    </a:lnTo>
                    <a:lnTo>
                      <a:pt x="0" y="13"/>
                    </a:lnTo>
                    <a:lnTo>
                      <a:pt x="86" y="0"/>
                    </a:lnTo>
                    <a:moveTo>
                      <a:pt x="86" y="128"/>
                    </a:moveTo>
                    <a:lnTo>
                      <a:pt x="69"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29" name="Freeform 2093"/>
              <p:cNvSpPr>
                <a:spLocks/>
              </p:cNvSpPr>
              <p:nvPr/>
            </p:nvSpPr>
            <p:spPr bwMode="auto">
              <a:xfrm>
                <a:off x="16552" y="11254"/>
                <a:ext cx="134" cy="138"/>
              </a:xfrm>
              <a:custGeom>
                <a:avLst/>
                <a:gdLst>
                  <a:gd name="T0" fmla="*/ 13 w 134"/>
                  <a:gd name="T1" fmla="*/ 138 h 138"/>
                  <a:gd name="T2" fmla="*/ 0 w 134"/>
                  <a:gd name="T3" fmla="*/ 15 h 138"/>
                  <a:gd name="T4" fmla="*/ 121 w 134"/>
                  <a:gd name="T5" fmla="*/ 0 h 138"/>
                  <a:gd name="T6" fmla="*/ 134 w 134"/>
                  <a:gd name="T7" fmla="*/ 124 h 138"/>
                  <a:gd name="T8" fmla="*/ 73 w 134"/>
                  <a:gd name="T9" fmla="*/ 132 h 138"/>
                  <a:gd name="T10" fmla="*/ 13 w 134"/>
                  <a:gd name="T11" fmla="*/ 138 h 138"/>
                </a:gdLst>
                <a:ahLst/>
                <a:cxnLst>
                  <a:cxn ang="0">
                    <a:pos x="T0" y="T1"/>
                  </a:cxn>
                  <a:cxn ang="0">
                    <a:pos x="T2" y="T3"/>
                  </a:cxn>
                  <a:cxn ang="0">
                    <a:pos x="T4" y="T5"/>
                  </a:cxn>
                  <a:cxn ang="0">
                    <a:pos x="T6" y="T7"/>
                  </a:cxn>
                  <a:cxn ang="0">
                    <a:pos x="T8" y="T9"/>
                  </a:cxn>
                  <a:cxn ang="0">
                    <a:pos x="T10" y="T11"/>
                  </a:cxn>
                </a:cxnLst>
                <a:rect l="0" t="0" r="r" b="b"/>
                <a:pathLst>
                  <a:path w="134" h="138">
                    <a:moveTo>
                      <a:pt x="13" y="138"/>
                    </a:moveTo>
                    <a:lnTo>
                      <a:pt x="0" y="15"/>
                    </a:lnTo>
                    <a:lnTo>
                      <a:pt x="121" y="0"/>
                    </a:lnTo>
                    <a:lnTo>
                      <a:pt x="134" y="124"/>
                    </a:lnTo>
                    <a:lnTo>
                      <a:pt x="73" y="132"/>
                    </a:lnTo>
                    <a:lnTo>
                      <a:pt x="13"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0" name="Freeform 2094"/>
              <p:cNvSpPr>
                <a:spLocks/>
              </p:cNvSpPr>
              <p:nvPr/>
            </p:nvSpPr>
            <p:spPr bwMode="auto">
              <a:xfrm>
                <a:off x="16673" y="11240"/>
                <a:ext cx="134" cy="138"/>
              </a:xfrm>
              <a:custGeom>
                <a:avLst/>
                <a:gdLst>
                  <a:gd name="T0" fmla="*/ 73 w 134"/>
                  <a:gd name="T1" fmla="*/ 131 h 138"/>
                  <a:gd name="T2" fmla="*/ 13 w 134"/>
                  <a:gd name="T3" fmla="*/ 138 h 138"/>
                  <a:gd name="T4" fmla="*/ 0 w 134"/>
                  <a:gd name="T5" fmla="*/ 14 h 138"/>
                  <a:gd name="T6" fmla="*/ 119 w 134"/>
                  <a:gd name="T7" fmla="*/ 0 h 138"/>
                  <a:gd name="T8" fmla="*/ 134 w 134"/>
                  <a:gd name="T9" fmla="*/ 123 h 138"/>
                  <a:gd name="T10" fmla="*/ 73 w 134"/>
                  <a:gd name="T11" fmla="*/ 131 h 138"/>
                </a:gdLst>
                <a:ahLst/>
                <a:cxnLst>
                  <a:cxn ang="0">
                    <a:pos x="T0" y="T1"/>
                  </a:cxn>
                  <a:cxn ang="0">
                    <a:pos x="T2" y="T3"/>
                  </a:cxn>
                  <a:cxn ang="0">
                    <a:pos x="T4" y="T5"/>
                  </a:cxn>
                  <a:cxn ang="0">
                    <a:pos x="T6" y="T7"/>
                  </a:cxn>
                  <a:cxn ang="0">
                    <a:pos x="T8" y="T9"/>
                  </a:cxn>
                  <a:cxn ang="0">
                    <a:pos x="T10" y="T11"/>
                  </a:cxn>
                </a:cxnLst>
                <a:rect l="0" t="0" r="r" b="b"/>
                <a:pathLst>
                  <a:path w="134" h="138">
                    <a:moveTo>
                      <a:pt x="73" y="131"/>
                    </a:moveTo>
                    <a:lnTo>
                      <a:pt x="13" y="138"/>
                    </a:lnTo>
                    <a:lnTo>
                      <a:pt x="0" y="14"/>
                    </a:lnTo>
                    <a:lnTo>
                      <a:pt x="119" y="0"/>
                    </a:lnTo>
                    <a:lnTo>
                      <a:pt x="134" y="123"/>
                    </a:lnTo>
                    <a:lnTo>
                      <a:pt x="73"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1" name="Freeform 2095"/>
              <p:cNvSpPr>
                <a:spLocks/>
              </p:cNvSpPr>
              <p:nvPr/>
            </p:nvSpPr>
            <p:spPr bwMode="auto">
              <a:xfrm>
                <a:off x="15409" y="11459"/>
                <a:ext cx="131" cy="131"/>
              </a:xfrm>
              <a:custGeom>
                <a:avLst/>
                <a:gdLst>
                  <a:gd name="T0" fmla="*/ 121 w 131"/>
                  <a:gd name="T1" fmla="*/ 4 h 131"/>
                  <a:gd name="T2" fmla="*/ 131 w 131"/>
                  <a:gd name="T3" fmla="*/ 125 h 131"/>
                  <a:gd name="T4" fmla="*/ 119 w 131"/>
                  <a:gd name="T5" fmla="*/ 125 h 131"/>
                  <a:gd name="T6" fmla="*/ 8 w 131"/>
                  <a:gd name="T7" fmla="*/ 131 h 131"/>
                  <a:gd name="T8" fmla="*/ 0 w 131"/>
                  <a:gd name="T9" fmla="*/ 23 h 131"/>
                  <a:gd name="T10" fmla="*/ 0 w 131"/>
                  <a:gd name="T11" fmla="*/ 6 h 131"/>
                  <a:gd name="T12" fmla="*/ 121 w 131"/>
                  <a:gd name="T13" fmla="*/ 0 h 131"/>
                  <a:gd name="T14" fmla="*/ 121 w 131"/>
                  <a:gd name="T15" fmla="*/ 4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1">
                    <a:moveTo>
                      <a:pt x="121" y="4"/>
                    </a:moveTo>
                    <a:lnTo>
                      <a:pt x="131" y="125"/>
                    </a:lnTo>
                    <a:lnTo>
                      <a:pt x="119" y="125"/>
                    </a:lnTo>
                    <a:lnTo>
                      <a:pt x="8" y="131"/>
                    </a:lnTo>
                    <a:lnTo>
                      <a:pt x="0" y="23"/>
                    </a:lnTo>
                    <a:lnTo>
                      <a:pt x="0" y="6"/>
                    </a:lnTo>
                    <a:lnTo>
                      <a:pt x="121" y="0"/>
                    </a:lnTo>
                    <a:lnTo>
                      <a:pt x="121"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2" name="Freeform 2096"/>
              <p:cNvSpPr>
                <a:spLocks/>
              </p:cNvSpPr>
              <p:nvPr/>
            </p:nvSpPr>
            <p:spPr bwMode="auto">
              <a:xfrm>
                <a:off x="15530" y="11451"/>
                <a:ext cx="161" cy="133"/>
              </a:xfrm>
              <a:custGeom>
                <a:avLst/>
                <a:gdLst>
                  <a:gd name="T0" fmla="*/ 161 w 161"/>
                  <a:gd name="T1" fmla="*/ 123 h 133"/>
                  <a:gd name="T2" fmla="*/ 117 w 161"/>
                  <a:gd name="T3" fmla="*/ 127 h 133"/>
                  <a:gd name="T4" fmla="*/ 10 w 161"/>
                  <a:gd name="T5" fmla="*/ 133 h 133"/>
                  <a:gd name="T6" fmla="*/ 0 w 161"/>
                  <a:gd name="T7" fmla="*/ 12 h 133"/>
                  <a:gd name="T8" fmla="*/ 90 w 161"/>
                  <a:gd name="T9" fmla="*/ 4 h 133"/>
                  <a:gd name="T10" fmla="*/ 152 w 161"/>
                  <a:gd name="T11" fmla="*/ 0 h 133"/>
                  <a:gd name="T12" fmla="*/ 161 w 161"/>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61" y="123"/>
                    </a:moveTo>
                    <a:lnTo>
                      <a:pt x="117" y="127"/>
                    </a:lnTo>
                    <a:lnTo>
                      <a:pt x="10" y="133"/>
                    </a:lnTo>
                    <a:lnTo>
                      <a:pt x="0" y="12"/>
                    </a:lnTo>
                    <a:lnTo>
                      <a:pt x="90" y="4"/>
                    </a:lnTo>
                    <a:lnTo>
                      <a:pt x="152" y="0"/>
                    </a:lnTo>
                    <a:lnTo>
                      <a:pt x="161"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3" name="Freeform 2097"/>
              <p:cNvSpPr>
                <a:spLocks/>
              </p:cNvSpPr>
              <p:nvPr/>
            </p:nvSpPr>
            <p:spPr bwMode="auto">
              <a:xfrm>
                <a:off x="15682" y="11442"/>
                <a:ext cx="130" cy="132"/>
              </a:xfrm>
              <a:custGeom>
                <a:avLst/>
                <a:gdLst>
                  <a:gd name="T0" fmla="*/ 9 w 130"/>
                  <a:gd name="T1" fmla="*/ 132 h 132"/>
                  <a:gd name="T2" fmla="*/ 0 w 130"/>
                  <a:gd name="T3" fmla="*/ 9 h 132"/>
                  <a:gd name="T4" fmla="*/ 59 w 130"/>
                  <a:gd name="T5" fmla="*/ 6 h 132"/>
                  <a:gd name="T6" fmla="*/ 119 w 130"/>
                  <a:gd name="T7" fmla="*/ 0 h 132"/>
                  <a:gd name="T8" fmla="*/ 127 w 130"/>
                  <a:gd name="T9" fmla="*/ 82 h 132"/>
                  <a:gd name="T10" fmla="*/ 130 w 130"/>
                  <a:gd name="T11" fmla="*/ 123 h 132"/>
                  <a:gd name="T12" fmla="*/ 25 w 130"/>
                  <a:gd name="T13" fmla="*/ 132 h 132"/>
                  <a:gd name="T14" fmla="*/ 9 w 130"/>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9" y="132"/>
                    </a:moveTo>
                    <a:lnTo>
                      <a:pt x="0" y="9"/>
                    </a:lnTo>
                    <a:lnTo>
                      <a:pt x="59" y="6"/>
                    </a:lnTo>
                    <a:lnTo>
                      <a:pt x="119" y="0"/>
                    </a:lnTo>
                    <a:lnTo>
                      <a:pt x="127" y="82"/>
                    </a:lnTo>
                    <a:lnTo>
                      <a:pt x="130" y="123"/>
                    </a:lnTo>
                    <a:lnTo>
                      <a:pt x="25" y="132"/>
                    </a:lnTo>
                    <a:lnTo>
                      <a:pt x="9"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4" name="Freeform 2098"/>
              <p:cNvSpPr>
                <a:spLocks/>
              </p:cNvSpPr>
              <p:nvPr/>
            </p:nvSpPr>
            <p:spPr bwMode="auto">
              <a:xfrm>
                <a:off x="15801" y="11432"/>
                <a:ext cx="142" cy="92"/>
              </a:xfrm>
              <a:custGeom>
                <a:avLst/>
                <a:gdLst>
                  <a:gd name="T0" fmla="*/ 8 w 142"/>
                  <a:gd name="T1" fmla="*/ 92 h 92"/>
                  <a:gd name="T2" fmla="*/ 0 w 142"/>
                  <a:gd name="T3" fmla="*/ 10 h 92"/>
                  <a:gd name="T4" fmla="*/ 63 w 142"/>
                  <a:gd name="T5" fmla="*/ 6 h 92"/>
                  <a:gd name="T6" fmla="*/ 123 w 142"/>
                  <a:gd name="T7" fmla="*/ 0 h 92"/>
                  <a:gd name="T8" fmla="*/ 142 w 142"/>
                  <a:gd name="T9" fmla="*/ 21 h 92"/>
                  <a:gd name="T10" fmla="*/ 136 w 142"/>
                  <a:gd name="T11" fmla="*/ 60 h 92"/>
                  <a:gd name="T12" fmla="*/ 36 w 142"/>
                  <a:gd name="T13" fmla="*/ 69 h 92"/>
                  <a:gd name="T14" fmla="*/ 38 w 142"/>
                  <a:gd name="T15" fmla="*/ 88 h 92"/>
                  <a:gd name="T16" fmla="*/ 8 w 142"/>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92">
                    <a:moveTo>
                      <a:pt x="8" y="92"/>
                    </a:moveTo>
                    <a:lnTo>
                      <a:pt x="0" y="10"/>
                    </a:lnTo>
                    <a:lnTo>
                      <a:pt x="63" y="6"/>
                    </a:lnTo>
                    <a:lnTo>
                      <a:pt x="123" y="0"/>
                    </a:lnTo>
                    <a:lnTo>
                      <a:pt x="142" y="21"/>
                    </a:lnTo>
                    <a:lnTo>
                      <a:pt x="136" y="60"/>
                    </a:lnTo>
                    <a:lnTo>
                      <a:pt x="36" y="69"/>
                    </a:lnTo>
                    <a:lnTo>
                      <a:pt x="38" y="88"/>
                    </a:lnTo>
                    <a:lnTo>
                      <a:pt x="8"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5" name="Freeform 2099"/>
              <p:cNvSpPr>
                <a:spLocks/>
              </p:cNvSpPr>
              <p:nvPr/>
            </p:nvSpPr>
            <p:spPr bwMode="auto">
              <a:xfrm>
                <a:off x="16861" y="11353"/>
                <a:ext cx="17" cy="114"/>
              </a:xfrm>
              <a:custGeom>
                <a:avLst/>
                <a:gdLst>
                  <a:gd name="T0" fmla="*/ 17 w 17"/>
                  <a:gd name="T1" fmla="*/ 114 h 114"/>
                  <a:gd name="T2" fmla="*/ 0 w 17"/>
                  <a:gd name="T3" fmla="*/ 2 h 114"/>
                  <a:gd name="T4" fmla="*/ 17 w 17"/>
                  <a:gd name="T5" fmla="*/ 0 h 114"/>
                </a:gdLst>
                <a:ahLst/>
                <a:cxnLst>
                  <a:cxn ang="0">
                    <a:pos x="T0" y="T1"/>
                  </a:cxn>
                  <a:cxn ang="0">
                    <a:pos x="T2" y="T3"/>
                  </a:cxn>
                  <a:cxn ang="0">
                    <a:pos x="T4" y="T5"/>
                  </a:cxn>
                </a:cxnLst>
                <a:rect l="0" t="0" r="r" b="b"/>
                <a:pathLst>
                  <a:path w="17" h="114">
                    <a:moveTo>
                      <a:pt x="17" y="114"/>
                    </a:moveTo>
                    <a:lnTo>
                      <a:pt x="0" y="2"/>
                    </a:lnTo>
                    <a:lnTo>
                      <a:pt x="1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6" name="Freeform 2100"/>
              <p:cNvSpPr>
                <a:spLocks noEditPoints="1"/>
              </p:cNvSpPr>
              <p:nvPr/>
            </p:nvSpPr>
            <p:spPr bwMode="auto">
              <a:xfrm>
                <a:off x="16746" y="11355"/>
                <a:ext cx="132" cy="137"/>
              </a:xfrm>
              <a:custGeom>
                <a:avLst/>
                <a:gdLst>
                  <a:gd name="T0" fmla="*/ 15 w 132"/>
                  <a:gd name="T1" fmla="*/ 137 h 137"/>
                  <a:gd name="T2" fmla="*/ 0 w 132"/>
                  <a:gd name="T3" fmla="*/ 16 h 137"/>
                  <a:gd name="T4" fmla="*/ 61 w 132"/>
                  <a:gd name="T5" fmla="*/ 8 h 137"/>
                  <a:gd name="T6" fmla="*/ 115 w 132"/>
                  <a:gd name="T7" fmla="*/ 0 h 137"/>
                  <a:gd name="T8" fmla="*/ 132 w 132"/>
                  <a:gd name="T9" fmla="*/ 112 h 137"/>
                  <a:gd name="T10" fmla="*/ 132 w 132"/>
                  <a:gd name="T11" fmla="*/ 121 h 137"/>
                  <a:gd name="T12" fmla="*/ 15 w 132"/>
                  <a:gd name="T13" fmla="*/ 137 h 137"/>
                </a:gdLst>
                <a:ahLst/>
                <a:cxnLst>
                  <a:cxn ang="0">
                    <a:pos x="T0" y="T1"/>
                  </a:cxn>
                  <a:cxn ang="0">
                    <a:pos x="T2" y="T3"/>
                  </a:cxn>
                  <a:cxn ang="0">
                    <a:pos x="T4" y="T5"/>
                  </a:cxn>
                  <a:cxn ang="0">
                    <a:pos x="T6" y="T7"/>
                  </a:cxn>
                  <a:cxn ang="0">
                    <a:pos x="T8" y="T9"/>
                  </a:cxn>
                  <a:cxn ang="0">
                    <a:pos x="T10" y="T11"/>
                  </a:cxn>
                  <a:cxn ang="0">
                    <a:pos x="T12" y="T13"/>
                  </a:cxn>
                </a:cxnLst>
                <a:rect l="0" t="0" r="r" b="b"/>
                <a:pathLst>
                  <a:path w="132" h="137">
                    <a:moveTo>
                      <a:pt x="15" y="137"/>
                    </a:moveTo>
                    <a:lnTo>
                      <a:pt x="0" y="16"/>
                    </a:lnTo>
                    <a:lnTo>
                      <a:pt x="61" y="8"/>
                    </a:lnTo>
                    <a:lnTo>
                      <a:pt x="115" y="0"/>
                    </a:lnTo>
                    <a:lnTo>
                      <a:pt x="132" y="112"/>
                    </a:lnTo>
                    <a:moveTo>
                      <a:pt x="132" y="121"/>
                    </a:moveTo>
                    <a:lnTo>
                      <a:pt x="15" y="1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7" name="Freeform 2101"/>
              <p:cNvSpPr>
                <a:spLocks/>
              </p:cNvSpPr>
              <p:nvPr/>
            </p:nvSpPr>
            <p:spPr bwMode="auto">
              <a:xfrm>
                <a:off x="16331" y="11400"/>
                <a:ext cx="190" cy="142"/>
              </a:xfrm>
              <a:custGeom>
                <a:avLst/>
                <a:gdLst>
                  <a:gd name="T0" fmla="*/ 132 w 190"/>
                  <a:gd name="T1" fmla="*/ 128 h 142"/>
                  <a:gd name="T2" fmla="*/ 0 w 190"/>
                  <a:gd name="T3" fmla="*/ 142 h 142"/>
                  <a:gd name="T4" fmla="*/ 4 w 190"/>
                  <a:gd name="T5" fmla="*/ 17 h 142"/>
                  <a:gd name="T6" fmla="*/ 115 w 190"/>
                  <a:gd name="T7" fmla="*/ 5 h 142"/>
                  <a:gd name="T8" fmla="*/ 175 w 190"/>
                  <a:gd name="T9" fmla="*/ 0 h 142"/>
                  <a:gd name="T10" fmla="*/ 190 w 190"/>
                  <a:gd name="T11" fmla="*/ 120 h 142"/>
                  <a:gd name="T12" fmla="*/ 132 w 190"/>
                  <a:gd name="T13" fmla="*/ 128 h 142"/>
                </a:gdLst>
                <a:ahLst/>
                <a:cxnLst>
                  <a:cxn ang="0">
                    <a:pos x="T0" y="T1"/>
                  </a:cxn>
                  <a:cxn ang="0">
                    <a:pos x="T2" y="T3"/>
                  </a:cxn>
                  <a:cxn ang="0">
                    <a:pos x="T4" y="T5"/>
                  </a:cxn>
                  <a:cxn ang="0">
                    <a:pos x="T6" y="T7"/>
                  </a:cxn>
                  <a:cxn ang="0">
                    <a:pos x="T8" y="T9"/>
                  </a:cxn>
                  <a:cxn ang="0">
                    <a:pos x="T10" y="T11"/>
                  </a:cxn>
                  <a:cxn ang="0">
                    <a:pos x="T12" y="T13"/>
                  </a:cxn>
                </a:cxnLst>
                <a:rect l="0" t="0" r="r" b="b"/>
                <a:pathLst>
                  <a:path w="190" h="142">
                    <a:moveTo>
                      <a:pt x="132" y="128"/>
                    </a:moveTo>
                    <a:lnTo>
                      <a:pt x="0" y="142"/>
                    </a:lnTo>
                    <a:lnTo>
                      <a:pt x="4" y="17"/>
                    </a:lnTo>
                    <a:lnTo>
                      <a:pt x="115" y="5"/>
                    </a:lnTo>
                    <a:lnTo>
                      <a:pt x="175" y="0"/>
                    </a:lnTo>
                    <a:lnTo>
                      <a:pt x="190" y="120"/>
                    </a:lnTo>
                    <a:lnTo>
                      <a:pt x="132"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38" name="Freeform 2102"/>
              <p:cNvSpPr>
                <a:spLocks/>
              </p:cNvSpPr>
              <p:nvPr/>
            </p:nvSpPr>
            <p:spPr bwMode="auto">
              <a:xfrm>
                <a:off x="16625" y="11371"/>
                <a:ext cx="136" cy="136"/>
              </a:xfrm>
              <a:custGeom>
                <a:avLst/>
                <a:gdLst>
                  <a:gd name="T0" fmla="*/ 15 w 136"/>
                  <a:gd name="T1" fmla="*/ 136 h 136"/>
                  <a:gd name="T2" fmla="*/ 0 w 136"/>
                  <a:gd name="T3" fmla="*/ 15 h 136"/>
                  <a:gd name="T4" fmla="*/ 61 w 136"/>
                  <a:gd name="T5" fmla="*/ 7 h 136"/>
                  <a:gd name="T6" fmla="*/ 121 w 136"/>
                  <a:gd name="T7" fmla="*/ 0 h 136"/>
                  <a:gd name="T8" fmla="*/ 136 w 136"/>
                  <a:gd name="T9" fmla="*/ 121 h 136"/>
                  <a:gd name="T10" fmla="*/ 105 w 136"/>
                  <a:gd name="T11" fmla="*/ 126 h 136"/>
                  <a:gd name="T12" fmla="*/ 15 w 136"/>
                  <a:gd name="T13" fmla="*/ 136 h 136"/>
                </a:gdLst>
                <a:ahLst/>
                <a:cxnLst>
                  <a:cxn ang="0">
                    <a:pos x="T0" y="T1"/>
                  </a:cxn>
                  <a:cxn ang="0">
                    <a:pos x="T2" y="T3"/>
                  </a:cxn>
                  <a:cxn ang="0">
                    <a:pos x="T4" y="T5"/>
                  </a:cxn>
                  <a:cxn ang="0">
                    <a:pos x="T6" y="T7"/>
                  </a:cxn>
                  <a:cxn ang="0">
                    <a:pos x="T8" y="T9"/>
                  </a:cxn>
                  <a:cxn ang="0">
                    <a:pos x="T10" y="T11"/>
                  </a:cxn>
                  <a:cxn ang="0">
                    <a:pos x="T12" y="T13"/>
                  </a:cxn>
                </a:cxnLst>
                <a:rect l="0" t="0" r="r" b="b"/>
                <a:pathLst>
                  <a:path w="136" h="136">
                    <a:moveTo>
                      <a:pt x="15" y="136"/>
                    </a:moveTo>
                    <a:lnTo>
                      <a:pt x="0" y="15"/>
                    </a:lnTo>
                    <a:lnTo>
                      <a:pt x="61" y="7"/>
                    </a:lnTo>
                    <a:lnTo>
                      <a:pt x="121" y="0"/>
                    </a:lnTo>
                    <a:lnTo>
                      <a:pt x="136" y="121"/>
                    </a:lnTo>
                    <a:lnTo>
                      <a:pt x="105" y="126"/>
                    </a:lnTo>
                    <a:lnTo>
                      <a:pt x="15"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120" name="Group 2304"/>
            <p:cNvGrpSpPr>
              <a:grpSpLocks/>
            </p:cNvGrpSpPr>
            <p:nvPr/>
          </p:nvGrpSpPr>
          <p:grpSpPr bwMode="auto">
            <a:xfrm>
              <a:off x="9983" y="9030"/>
              <a:ext cx="6895" cy="4167"/>
              <a:chOff x="9983" y="9030"/>
              <a:chExt cx="6895" cy="4167"/>
            </a:xfrm>
          </p:grpSpPr>
          <p:sp>
            <p:nvSpPr>
              <p:cNvPr id="1939" name="Freeform 2104"/>
              <p:cNvSpPr>
                <a:spLocks/>
              </p:cNvSpPr>
              <p:nvPr/>
            </p:nvSpPr>
            <p:spPr bwMode="auto">
              <a:xfrm>
                <a:off x="16506" y="11386"/>
                <a:ext cx="134" cy="134"/>
              </a:xfrm>
              <a:custGeom>
                <a:avLst/>
                <a:gdLst>
                  <a:gd name="T0" fmla="*/ 15 w 134"/>
                  <a:gd name="T1" fmla="*/ 134 h 134"/>
                  <a:gd name="T2" fmla="*/ 0 w 134"/>
                  <a:gd name="T3" fmla="*/ 14 h 134"/>
                  <a:gd name="T4" fmla="*/ 59 w 134"/>
                  <a:gd name="T5" fmla="*/ 6 h 134"/>
                  <a:gd name="T6" fmla="*/ 119 w 134"/>
                  <a:gd name="T7" fmla="*/ 0 h 134"/>
                  <a:gd name="T8" fmla="*/ 134 w 134"/>
                  <a:gd name="T9" fmla="*/ 121 h 134"/>
                  <a:gd name="T10" fmla="*/ 76 w 134"/>
                  <a:gd name="T11" fmla="*/ 127 h 134"/>
                  <a:gd name="T12" fmla="*/ 15 w 134"/>
                  <a:gd name="T13" fmla="*/ 134 h 134"/>
                </a:gdLst>
                <a:ahLst/>
                <a:cxnLst>
                  <a:cxn ang="0">
                    <a:pos x="T0" y="T1"/>
                  </a:cxn>
                  <a:cxn ang="0">
                    <a:pos x="T2" y="T3"/>
                  </a:cxn>
                  <a:cxn ang="0">
                    <a:pos x="T4" y="T5"/>
                  </a:cxn>
                  <a:cxn ang="0">
                    <a:pos x="T6" y="T7"/>
                  </a:cxn>
                  <a:cxn ang="0">
                    <a:pos x="T8" y="T9"/>
                  </a:cxn>
                  <a:cxn ang="0">
                    <a:pos x="T10" y="T11"/>
                  </a:cxn>
                  <a:cxn ang="0">
                    <a:pos x="T12" y="T13"/>
                  </a:cxn>
                </a:cxnLst>
                <a:rect l="0" t="0" r="r" b="b"/>
                <a:pathLst>
                  <a:path w="134" h="134">
                    <a:moveTo>
                      <a:pt x="15" y="134"/>
                    </a:moveTo>
                    <a:lnTo>
                      <a:pt x="0" y="14"/>
                    </a:lnTo>
                    <a:lnTo>
                      <a:pt x="59" y="6"/>
                    </a:lnTo>
                    <a:lnTo>
                      <a:pt x="119" y="0"/>
                    </a:lnTo>
                    <a:lnTo>
                      <a:pt x="134" y="121"/>
                    </a:lnTo>
                    <a:lnTo>
                      <a:pt x="76" y="127"/>
                    </a:lnTo>
                    <a:lnTo>
                      <a:pt x="15" y="1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0" name="Freeform 2105"/>
              <p:cNvSpPr>
                <a:spLocks/>
              </p:cNvSpPr>
              <p:nvPr/>
            </p:nvSpPr>
            <p:spPr bwMode="auto">
              <a:xfrm>
                <a:off x="15809" y="11492"/>
                <a:ext cx="132" cy="73"/>
              </a:xfrm>
              <a:custGeom>
                <a:avLst/>
                <a:gdLst>
                  <a:gd name="T0" fmla="*/ 128 w 132"/>
                  <a:gd name="T1" fmla="*/ 0 h 73"/>
                  <a:gd name="T2" fmla="*/ 132 w 132"/>
                  <a:gd name="T3" fmla="*/ 63 h 73"/>
                  <a:gd name="T4" fmla="*/ 30 w 132"/>
                  <a:gd name="T5" fmla="*/ 71 h 73"/>
                  <a:gd name="T6" fmla="*/ 3 w 132"/>
                  <a:gd name="T7" fmla="*/ 73 h 73"/>
                  <a:gd name="T8" fmla="*/ 0 w 132"/>
                  <a:gd name="T9" fmla="*/ 32 h 73"/>
                  <a:gd name="T10" fmla="*/ 30 w 132"/>
                  <a:gd name="T11" fmla="*/ 28 h 73"/>
                  <a:gd name="T12" fmla="*/ 28 w 132"/>
                  <a:gd name="T13" fmla="*/ 9 h 73"/>
                  <a:gd name="T14" fmla="*/ 128 w 132"/>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73">
                    <a:moveTo>
                      <a:pt x="128" y="0"/>
                    </a:moveTo>
                    <a:lnTo>
                      <a:pt x="132" y="63"/>
                    </a:lnTo>
                    <a:lnTo>
                      <a:pt x="30" y="71"/>
                    </a:lnTo>
                    <a:lnTo>
                      <a:pt x="3" y="73"/>
                    </a:lnTo>
                    <a:lnTo>
                      <a:pt x="0" y="32"/>
                    </a:lnTo>
                    <a:lnTo>
                      <a:pt x="30" y="28"/>
                    </a:lnTo>
                    <a:lnTo>
                      <a:pt x="28" y="9"/>
                    </a:lnTo>
                    <a:lnTo>
                      <a:pt x="12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1" name="Freeform 2106"/>
              <p:cNvSpPr>
                <a:spLocks/>
              </p:cNvSpPr>
              <p:nvPr/>
            </p:nvSpPr>
            <p:spPr bwMode="auto">
              <a:xfrm>
                <a:off x="15394" y="11584"/>
                <a:ext cx="142" cy="115"/>
              </a:xfrm>
              <a:custGeom>
                <a:avLst/>
                <a:gdLst>
                  <a:gd name="T0" fmla="*/ 8 w 142"/>
                  <a:gd name="T1" fmla="*/ 115 h 115"/>
                  <a:gd name="T2" fmla="*/ 0 w 142"/>
                  <a:gd name="T3" fmla="*/ 8 h 115"/>
                  <a:gd name="T4" fmla="*/ 23 w 142"/>
                  <a:gd name="T5" fmla="*/ 6 h 115"/>
                  <a:gd name="T6" fmla="*/ 134 w 142"/>
                  <a:gd name="T7" fmla="*/ 0 h 115"/>
                  <a:gd name="T8" fmla="*/ 142 w 142"/>
                  <a:gd name="T9" fmla="*/ 105 h 115"/>
                  <a:gd name="T10" fmla="*/ 67 w 142"/>
                  <a:gd name="T11" fmla="*/ 111 h 115"/>
                  <a:gd name="T12" fmla="*/ 8 w 142"/>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142" h="115">
                    <a:moveTo>
                      <a:pt x="8" y="115"/>
                    </a:moveTo>
                    <a:lnTo>
                      <a:pt x="0" y="8"/>
                    </a:lnTo>
                    <a:lnTo>
                      <a:pt x="23" y="6"/>
                    </a:lnTo>
                    <a:lnTo>
                      <a:pt x="134" y="0"/>
                    </a:lnTo>
                    <a:lnTo>
                      <a:pt x="142" y="105"/>
                    </a:lnTo>
                    <a:lnTo>
                      <a:pt x="67" y="111"/>
                    </a:lnTo>
                    <a:lnTo>
                      <a:pt x="8"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2" name="Freeform 2107"/>
              <p:cNvSpPr>
                <a:spLocks/>
              </p:cNvSpPr>
              <p:nvPr/>
            </p:nvSpPr>
            <p:spPr bwMode="auto">
              <a:xfrm>
                <a:off x="15528" y="11578"/>
                <a:ext cx="127" cy="123"/>
              </a:xfrm>
              <a:custGeom>
                <a:avLst/>
                <a:gdLst>
                  <a:gd name="T0" fmla="*/ 127 w 127"/>
                  <a:gd name="T1" fmla="*/ 119 h 123"/>
                  <a:gd name="T2" fmla="*/ 67 w 127"/>
                  <a:gd name="T3" fmla="*/ 123 h 123"/>
                  <a:gd name="T4" fmla="*/ 66 w 127"/>
                  <a:gd name="T5" fmla="*/ 106 h 123"/>
                  <a:gd name="T6" fmla="*/ 8 w 127"/>
                  <a:gd name="T7" fmla="*/ 111 h 123"/>
                  <a:gd name="T8" fmla="*/ 0 w 127"/>
                  <a:gd name="T9" fmla="*/ 6 h 123"/>
                  <a:gd name="T10" fmla="*/ 12 w 127"/>
                  <a:gd name="T11" fmla="*/ 6 h 123"/>
                  <a:gd name="T12" fmla="*/ 119 w 127"/>
                  <a:gd name="T13" fmla="*/ 0 h 123"/>
                  <a:gd name="T14" fmla="*/ 127 w 127"/>
                  <a:gd name="T15" fmla="*/ 119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23">
                    <a:moveTo>
                      <a:pt x="127" y="119"/>
                    </a:moveTo>
                    <a:lnTo>
                      <a:pt x="67" y="123"/>
                    </a:lnTo>
                    <a:lnTo>
                      <a:pt x="66" y="106"/>
                    </a:lnTo>
                    <a:lnTo>
                      <a:pt x="8" y="111"/>
                    </a:lnTo>
                    <a:lnTo>
                      <a:pt x="0" y="6"/>
                    </a:lnTo>
                    <a:lnTo>
                      <a:pt x="12" y="6"/>
                    </a:lnTo>
                    <a:lnTo>
                      <a:pt x="119" y="0"/>
                    </a:lnTo>
                    <a:lnTo>
                      <a:pt x="127"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3" name="Freeform 2108"/>
              <p:cNvSpPr>
                <a:spLocks/>
              </p:cNvSpPr>
              <p:nvPr/>
            </p:nvSpPr>
            <p:spPr bwMode="auto">
              <a:xfrm>
                <a:off x="15707" y="11563"/>
                <a:ext cx="138" cy="128"/>
              </a:xfrm>
              <a:custGeom>
                <a:avLst/>
                <a:gdLst>
                  <a:gd name="T0" fmla="*/ 38 w 138"/>
                  <a:gd name="T1" fmla="*/ 126 h 128"/>
                  <a:gd name="T2" fmla="*/ 7 w 138"/>
                  <a:gd name="T3" fmla="*/ 128 h 128"/>
                  <a:gd name="T4" fmla="*/ 0 w 138"/>
                  <a:gd name="T5" fmla="*/ 11 h 128"/>
                  <a:gd name="T6" fmla="*/ 105 w 138"/>
                  <a:gd name="T7" fmla="*/ 2 h 128"/>
                  <a:gd name="T8" fmla="*/ 132 w 138"/>
                  <a:gd name="T9" fmla="*/ 0 h 128"/>
                  <a:gd name="T10" fmla="*/ 138 w 138"/>
                  <a:gd name="T11" fmla="*/ 117 h 128"/>
                  <a:gd name="T12" fmla="*/ 128 w 138"/>
                  <a:gd name="T13" fmla="*/ 119 h 128"/>
                  <a:gd name="T14" fmla="*/ 38 w 138"/>
                  <a:gd name="T15" fmla="*/ 126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128">
                    <a:moveTo>
                      <a:pt x="38" y="126"/>
                    </a:moveTo>
                    <a:lnTo>
                      <a:pt x="7" y="128"/>
                    </a:lnTo>
                    <a:lnTo>
                      <a:pt x="0" y="11"/>
                    </a:lnTo>
                    <a:lnTo>
                      <a:pt x="105" y="2"/>
                    </a:lnTo>
                    <a:lnTo>
                      <a:pt x="132" y="0"/>
                    </a:lnTo>
                    <a:lnTo>
                      <a:pt x="138" y="117"/>
                    </a:lnTo>
                    <a:lnTo>
                      <a:pt x="128" y="119"/>
                    </a:lnTo>
                    <a:lnTo>
                      <a:pt x="38"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4" name="Freeform 2109"/>
              <p:cNvSpPr>
                <a:spLocks/>
              </p:cNvSpPr>
              <p:nvPr/>
            </p:nvSpPr>
            <p:spPr bwMode="auto">
              <a:xfrm>
                <a:off x="15647" y="11574"/>
                <a:ext cx="67" cy="123"/>
              </a:xfrm>
              <a:custGeom>
                <a:avLst/>
                <a:gdLst>
                  <a:gd name="T0" fmla="*/ 8 w 67"/>
                  <a:gd name="T1" fmla="*/ 123 h 123"/>
                  <a:gd name="T2" fmla="*/ 0 w 67"/>
                  <a:gd name="T3" fmla="*/ 4 h 123"/>
                  <a:gd name="T4" fmla="*/ 44 w 67"/>
                  <a:gd name="T5" fmla="*/ 0 h 123"/>
                  <a:gd name="T6" fmla="*/ 60 w 67"/>
                  <a:gd name="T7" fmla="*/ 0 h 123"/>
                  <a:gd name="T8" fmla="*/ 67 w 67"/>
                  <a:gd name="T9" fmla="*/ 117 h 123"/>
                  <a:gd name="T10" fmla="*/ 8 w 67"/>
                  <a:gd name="T11" fmla="*/ 123 h 123"/>
                </a:gdLst>
                <a:ahLst/>
                <a:cxnLst>
                  <a:cxn ang="0">
                    <a:pos x="T0" y="T1"/>
                  </a:cxn>
                  <a:cxn ang="0">
                    <a:pos x="T2" y="T3"/>
                  </a:cxn>
                  <a:cxn ang="0">
                    <a:pos x="T4" y="T5"/>
                  </a:cxn>
                  <a:cxn ang="0">
                    <a:pos x="T6" y="T7"/>
                  </a:cxn>
                  <a:cxn ang="0">
                    <a:pos x="T8" y="T9"/>
                  </a:cxn>
                  <a:cxn ang="0">
                    <a:pos x="T10" y="T11"/>
                  </a:cxn>
                </a:cxnLst>
                <a:rect l="0" t="0" r="r" b="b"/>
                <a:pathLst>
                  <a:path w="67" h="123">
                    <a:moveTo>
                      <a:pt x="8" y="123"/>
                    </a:moveTo>
                    <a:lnTo>
                      <a:pt x="0" y="4"/>
                    </a:lnTo>
                    <a:lnTo>
                      <a:pt x="44" y="0"/>
                    </a:lnTo>
                    <a:lnTo>
                      <a:pt x="60" y="0"/>
                    </a:lnTo>
                    <a:lnTo>
                      <a:pt x="67" y="117"/>
                    </a:lnTo>
                    <a:lnTo>
                      <a:pt x="8"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5" name="Freeform 2110"/>
              <p:cNvSpPr>
                <a:spLocks/>
              </p:cNvSpPr>
              <p:nvPr/>
            </p:nvSpPr>
            <p:spPr bwMode="auto">
              <a:xfrm>
                <a:off x="15839" y="11555"/>
                <a:ext cx="121" cy="125"/>
              </a:xfrm>
              <a:custGeom>
                <a:avLst/>
                <a:gdLst>
                  <a:gd name="T0" fmla="*/ 102 w 121"/>
                  <a:gd name="T1" fmla="*/ 0 h 125"/>
                  <a:gd name="T2" fmla="*/ 96 w 121"/>
                  <a:gd name="T3" fmla="*/ 61 h 125"/>
                  <a:gd name="T4" fmla="*/ 121 w 121"/>
                  <a:gd name="T5" fmla="*/ 115 h 125"/>
                  <a:gd name="T6" fmla="*/ 6 w 121"/>
                  <a:gd name="T7" fmla="*/ 125 h 125"/>
                  <a:gd name="T8" fmla="*/ 0 w 121"/>
                  <a:gd name="T9" fmla="*/ 8 h 125"/>
                  <a:gd name="T10" fmla="*/ 102 w 121"/>
                  <a:gd name="T11" fmla="*/ 0 h 125"/>
                </a:gdLst>
                <a:ahLst/>
                <a:cxnLst>
                  <a:cxn ang="0">
                    <a:pos x="T0" y="T1"/>
                  </a:cxn>
                  <a:cxn ang="0">
                    <a:pos x="T2" y="T3"/>
                  </a:cxn>
                  <a:cxn ang="0">
                    <a:pos x="T4" y="T5"/>
                  </a:cxn>
                  <a:cxn ang="0">
                    <a:pos x="T6" y="T7"/>
                  </a:cxn>
                  <a:cxn ang="0">
                    <a:pos x="T8" y="T9"/>
                  </a:cxn>
                  <a:cxn ang="0">
                    <a:pos x="T10" y="T11"/>
                  </a:cxn>
                </a:cxnLst>
                <a:rect l="0" t="0" r="r" b="b"/>
                <a:pathLst>
                  <a:path w="121" h="125">
                    <a:moveTo>
                      <a:pt x="102" y="0"/>
                    </a:moveTo>
                    <a:lnTo>
                      <a:pt x="96" y="61"/>
                    </a:lnTo>
                    <a:lnTo>
                      <a:pt x="121" y="115"/>
                    </a:lnTo>
                    <a:lnTo>
                      <a:pt x="6" y="125"/>
                    </a:lnTo>
                    <a:lnTo>
                      <a:pt x="0" y="8"/>
                    </a:lnTo>
                    <a:lnTo>
                      <a:pt x="10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6" name="Freeform 2111"/>
              <p:cNvSpPr>
                <a:spLocks/>
              </p:cNvSpPr>
              <p:nvPr/>
            </p:nvSpPr>
            <p:spPr bwMode="auto">
              <a:xfrm>
                <a:off x="16730" y="11476"/>
                <a:ext cx="148" cy="142"/>
              </a:xfrm>
              <a:custGeom>
                <a:avLst/>
                <a:gdLst>
                  <a:gd name="T0" fmla="*/ 148 w 148"/>
                  <a:gd name="T1" fmla="*/ 127 h 142"/>
                  <a:gd name="T2" fmla="*/ 108 w 148"/>
                  <a:gd name="T3" fmla="*/ 133 h 142"/>
                  <a:gd name="T4" fmla="*/ 17 w 148"/>
                  <a:gd name="T5" fmla="*/ 142 h 142"/>
                  <a:gd name="T6" fmla="*/ 0 w 148"/>
                  <a:gd name="T7" fmla="*/ 21 h 142"/>
                  <a:gd name="T8" fmla="*/ 31 w 148"/>
                  <a:gd name="T9" fmla="*/ 16 h 142"/>
                  <a:gd name="T10" fmla="*/ 148 w 148"/>
                  <a:gd name="T11" fmla="*/ 0 h 142"/>
                </a:gdLst>
                <a:ahLst/>
                <a:cxnLst>
                  <a:cxn ang="0">
                    <a:pos x="T0" y="T1"/>
                  </a:cxn>
                  <a:cxn ang="0">
                    <a:pos x="T2" y="T3"/>
                  </a:cxn>
                  <a:cxn ang="0">
                    <a:pos x="T4" y="T5"/>
                  </a:cxn>
                  <a:cxn ang="0">
                    <a:pos x="T6" y="T7"/>
                  </a:cxn>
                  <a:cxn ang="0">
                    <a:pos x="T8" y="T9"/>
                  </a:cxn>
                  <a:cxn ang="0">
                    <a:pos x="T10" y="T11"/>
                  </a:cxn>
                </a:cxnLst>
                <a:rect l="0" t="0" r="r" b="b"/>
                <a:pathLst>
                  <a:path w="148" h="142">
                    <a:moveTo>
                      <a:pt x="148" y="127"/>
                    </a:moveTo>
                    <a:lnTo>
                      <a:pt x="108" y="133"/>
                    </a:lnTo>
                    <a:lnTo>
                      <a:pt x="17" y="142"/>
                    </a:lnTo>
                    <a:lnTo>
                      <a:pt x="0" y="21"/>
                    </a:lnTo>
                    <a:lnTo>
                      <a:pt x="31" y="16"/>
                    </a:lnTo>
                    <a:lnTo>
                      <a:pt x="14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7" name="Freeform 2112"/>
              <p:cNvSpPr>
                <a:spLocks/>
              </p:cNvSpPr>
              <p:nvPr/>
            </p:nvSpPr>
            <p:spPr bwMode="auto">
              <a:xfrm>
                <a:off x="16463" y="11513"/>
                <a:ext cx="135" cy="136"/>
              </a:xfrm>
              <a:custGeom>
                <a:avLst/>
                <a:gdLst>
                  <a:gd name="T0" fmla="*/ 14 w 135"/>
                  <a:gd name="T1" fmla="*/ 136 h 136"/>
                  <a:gd name="T2" fmla="*/ 0 w 135"/>
                  <a:gd name="T3" fmla="*/ 15 h 136"/>
                  <a:gd name="T4" fmla="*/ 58 w 135"/>
                  <a:gd name="T5" fmla="*/ 7 h 136"/>
                  <a:gd name="T6" fmla="*/ 119 w 135"/>
                  <a:gd name="T7" fmla="*/ 0 h 136"/>
                  <a:gd name="T8" fmla="*/ 135 w 135"/>
                  <a:gd name="T9" fmla="*/ 123 h 136"/>
                  <a:gd name="T10" fmla="*/ 14 w 135"/>
                  <a:gd name="T11" fmla="*/ 136 h 136"/>
                </a:gdLst>
                <a:ahLst/>
                <a:cxnLst>
                  <a:cxn ang="0">
                    <a:pos x="T0" y="T1"/>
                  </a:cxn>
                  <a:cxn ang="0">
                    <a:pos x="T2" y="T3"/>
                  </a:cxn>
                  <a:cxn ang="0">
                    <a:pos x="T4" y="T5"/>
                  </a:cxn>
                  <a:cxn ang="0">
                    <a:pos x="T6" y="T7"/>
                  </a:cxn>
                  <a:cxn ang="0">
                    <a:pos x="T8" y="T9"/>
                  </a:cxn>
                  <a:cxn ang="0">
                    <a:pos x="T10" y="T11"/>
                  </a:cxn>
                </a:cxnLst>
                <a:rect l="0" t="0" r="r" b="b"/>
                <a:pathLst>
                  <a:path w="135" h="136">
                    <a:moveTo>
                      <a:pt x="14" y="136"/>
                    </a:moveTo>
                    <a:lnTo>
                      <a:pt x="0" y="15"/>
                    </a:lnTo>
                    <a:lnTo>
                      <a:pt x="58" y="7"/>
                    </a:lnTo>
                    <a:lnTo>
                      <a:pt x="119" y="0"/>
                    </a:lnTo>
                    <a:lnTo>
                      <a:pt x="135" y="123"/>
                    </a:lnTo>
                    <a:lnTo>
                      <a:pt x="14"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8" name="Freeform 2113"/>
              <p:cNvSpPr>
                <a:spLocks/>
              </p:cNvSpPr>
              <p:nvPr/>
            </p:nvSpPr>
            <p:spPr bwMode="auto">
              <a:xfrm>
                <a:off x="16582" y="11497"/>
                <a:ext cx="165" cy="139"/>
              </a:xfrm>
              <a:custGeom>
                <a:avLst/>
                <a:gdLst>
                  <a:gd name="T0" fmla="*/ 135 w 165"/>
                  <a:gd name="T1" fmla="*/ 125 h 139"/>
                  <a:gd name="T2" fmla="*/ 16 w 165"/>
                  <a:gd name="T3" fmla="*/ 139 h 139"/>
                  <a:gd name="T4" fmla="*/ 0 w 165"/>
                  <a:gd name="T5" fmla="*/ 16 h 139"/>
                  <a:gd name="T6" fmla="*/ 58 w 165"/>
                  <a:gd name="T7" fmla="*/ 10 h 139"/>
                  <a:gd name="T8" fmla="*/ 148 w 165"/>
                  <a:gd name="T9" fmla="*/ 0 h 139"/>
                  <a:gd name="T10" fmla="*/ 165 w 165"/>
                  <a:gd name="T11" fmla="*/ 121 h 139"/>
                  <a:gd name="T12" fmla="*/ 135 w 165"/>
                  <a:gd name="T13" fmla="*/ 125 h 139"/>
                </a:gdLst>
                <a:ahLst/>
                <a:cxnLst>
                  <a:cxn ang="0">
                    <a:pos x="T0" y="T1"/>
                  </a:cxn>
                  <a:cxn ang="0">
                    <a:pos x="T2" y="T3"/>
                  </a:cxn>
                  <a:cxn ang="0">
                    <a:pos x="T4" y="T5"/>
                  </a:cxn>
                  <a:cxn ang="0">
                    <a:pos x="T6" y="T7"/>
                  </a:cxn>
                  <a:cxn ang="0">
                    <a:pos x="T8" y="T9"/>
                  </a:cxn>
                  <a:cxn ang="0">
                    <a:pos x="T10" y="T11"/>
                  </a:cxn>
                  <a:cxn ang="0">
                    <a:pos x="T12" y="T13"/>
                  </a:cxn>
                </a:cxnLst>
                <a:rect l="0" t="0" r="r" b="b"/>
                <a:pathLst>
                  <a:path w="165" h="139">
                    <a:moveTo>
                      <a:pt x="135" y="125"/>
                    </a:moveTo>
                    <a:lnTo>
                      <a:pt x="16" y="139"/>
                    </a:lnTo>
                    <a:lnTo>
                      <a:pt x="0" y="16"/>
                    </a:lnTo>
                    <a:lnTo>
                      <a:pt x="58" y="10"/>
                    </a:lnTo>
                    <a:lnTo>
                      <a:pt x="148" y="0"/>
                    </a:lnTo>
                    <a:lnTo>
                      <a:pt x="165" y="121"/>
                    </a:lnTo>
                    <a:lnTo>
                      <a:pt x="135"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49" name="Freeform 2114"/>
              <p:cNvSpPr>
                <a:spLocks/>
              </p:cNvSpPr>
              <p:nvPr/>
            </p:nvSpPr>
            <p:spPr bwMode="auto">
              <a:xfrm>
                <a:off x="16314" y="11528"/>
                <a:ext cx="163" cy="135"/>
              </a:xfrm>
              <a:custGeom>
                <a:avLst/>
                <a:gdLst>
                  <a:gd name="T0" fmla="*/ 44 w 163"/>
                  <a:gd name="T1" fmla="*/ 135 h 135"/>
                  <a:gd name="T2" fmla="*/ 38 w 163"/>
                  <a:gd name="T3" fmla="*/ 73 h 135"/>
                  <a:gd name="T4" fmla="*/ 0 w 163"/>
                  <a:gd name="T5" fmla="*/ 77 h 135"/>
                  <a:gd name="T6" fmla="*/ 17 w 163"/>
                  <a:gd name="T7" fmla="*/ 14 h 135"/>
                  <a:gd name="T8" fmla="*/ 149 w 163"/>
                  <a:gd name="T9" fmla="*/ 0 h 135"/>
                  <a:gd name="T10" fmla="*/ 163 w 163"/>
                  <a:gd name="T11" fmla="*/ 121 h 135"/>
                  <a:gd name="T12" fmla="*/ 44 w 163"/>
                  <a:gd name="T13" fmla="*/ 135 h 135"/>
                </a:gdLst>
                <a:ahLst/>
                <a:cxnLst>
                  <a:cxn ang="0">
                    <a:pos x="T0" y="T1"/>
                  </a:cxn>
                  <a:cxn ang="0">
                    <a:pos x="T2" y="T3"/>
                  </a:cxn>
                  <a:cxn ang="0">
                    <a:pos x="T4" y="T5"/>
                  </a:cxn>
                  <a:cxn ang="0">
                    <a:pos x="T6" y="T7"/>
                  </a:cxn>
                  <a:cxn ang="0">
                    <a:pos x="T8" y="T9"/>
                  </a:cxn>
                  <a:cxn ang="0">
                    <a:pos x="T10" y="T11"/>
                  </a:cxn>
                  <a:cxn ang="0">
                    <a:pos x="T12" y="T13"/>
                  </a:cxn>
                </a:cxnLst>
                <a:rect l="0" t="0" r="r" b="b"/>
                <a:pathLst>
                  <a:path w="163" h="135">
                    <a:moveTo>
                      <a:pt x="44" y="135"/>
                    </a:moveTo>
                    <a:lnTo>
                      <a:pt x="38" y="73"/>
                    </a:lnTo>
                    <a:lnTo>
                      <a:pt x="0" y="77"/>
                    </a:lnTo>
                    <a:lnTo>
                      <a:pt x="17" y="14"/>
                    </a:lnTo>
                    <a:lnTo>
                      <a:pt x="149" y="0"/>
                    </a:lnTo>
                    <a:lnTo>
                      <a:pt x="163" y="121"/>
                    </a:lnTo>
                    <a:lnTo>
                      <a:pt x="44"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0" name="Freeform 2115"/>
              <p:cNvSpPr>
                <a:spLocks/>
              </p:cNvSpPr>
              <p:nvPr/>
            </p:nvSpPr>
            <p:spPr bwMode="auto">
              <a:xfrm>
                <a:off x="16212" y="11601"/>
                <a:ext cx="155" cy="186"/>
              </a:xfrm>
              <a:custGeom>
                <a:avLst/>
                <a:gdLst>
                  <a:gd name="T0" fmla="*/ 146 w 155"/>
                  <a:gd name="T1" fmla="*/ 62 h 186"/>
                  <a:gd name="T2" fmla="*/ 155 w 155"/>
                  <a:gd name="T3" fmla="*/ 171 h 186"/>
                  <a:gd name="T4" fmla="*/ 80 w 155"/>
                  <a:gd name="T5" fmla="*/ 177 h 186"/>
                  <a:gd name="T6" fmla="*/ 0 w 155"/>
                  <a:gd name="T7" fmla="*/ 186 h 186"/>
                  <a:gd name="T8" fmla="*/ 52 w 155"/>
                  <a:gd name="T9" fmla="*/ 131 h 186"/>
                  <a:gd name="T10" fmla="*/ 75 w 155"/>
                  <a:gd name="T11" fmla="*/ 50 h 186"/>
                  <a:gd name="T12" fmla="*/ 102 w 155"/>
                  <a:gd name="T13" fmla="*/ 4 h 186"/>
                  <a:gd name="T14" fmla="*/ 140 w 155"/>
                  <a:gd name="T15" fmla="*/ 0 h 186"/>
                  <a:gd name="T16" fmla="*/ 146 w 155"/>
                  <a:gd name="T17" fmla="*/ 6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 h="186">
                    <a:moveTo>
                      <a:pt x="146" y="62"/>
                    </a:moveTo>
                    <a:lnTo>
                      <a:pt x="155" y="171"/>
                    </a:lnTo>
                    <a:lnTo>
                      <a:pt x="80" y="177"/>
                    </a:lnTo>
                    <a:lnTo>
                      <a:pt x="0" y="186"/>
                    </a:lnTo>
                    <a:lnTo>
                      <a:pt x="52" y="131"/>
                    </a:lnTo>
                    <a:lnTo>
                      <a:pt x="75" y="50"/>
                    </a:lnTo>
                    <a:lnTo>
                      <a:pt x="102" y="4"/>
                    </a:lnTo>
                    <a:lnTo>
                      <a:pt x="140" y="0"/>
                    </a:lnTo>
                    <a:lnTo>
                      <a:pt x="146" y="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1" name="Freeform 2116"/>
              <p:cNvSpPr>
                <a:spLocks/>
              </p:cNvSpPr>
              <p:nvPr/>
            </p:nvSpPr>
            <p:spPr bwMode="auto">
              <a:xfrm>
                <a:off x="15461" y="11684"/>
                <a:ext cx="200" cy="115"/>
              </a:xfrm>
              <a:custGeom>
                <a:avLst/>
                <a:gdLst>
                  <a:gd name="T0" fmla="*/ 6 w 200"/>
                  <a:gd name="T1" fmla="*/ 103 h 115"/>
                  <a:gd name="T2" fmla="*/ 0 w 200"/>
                  <a:gd name="T3" fmla="*/ 11 h 115"/>
                  <a:gd name="T4" fmla="*/ 75 w 200"/>
                  <a:gd name="T5" fmla="*/ 5 h 115"/>
                  <a:gd name="T6" fmla="*/ 133 w 200"/>
                  <a:gd name="T7" fmla="*/ 0 h 115"/>
                  <a:gd name="T8" fmla="*/ 134 w 200"/>
                  <a:gd name="T9" fmla="*/ 17 h 115"/>
                  <a:gd name="T10" fmla="*/ 194 w 200"/>
                  <a:gd name="T11" fmla="*/ 13 h 115"/>
                  <a:gd name="T12" fmla="*/ 200 w 200"/>
                  <a:gd name="T13" fmla="*/ 105 h 115"/>
                  <a:gd name="T14" fmla="*/ 92 w 200"/>
                  <a:gd name="T15" fmla="*/ 113 h 115"/>
                  <a:gd name="T16" fmla="*/ 90 w 200"/>
                  <a:gd name="T17" fmla="*/ 109 h 115"/>
                  <a:gd name="T18" fmla="*/ 83 w 200"/>
                  <a:gd name="T19" fmla="*/ 109 h 115"/>
                  <a:gd name="T20" fmla="*/ 75 w 200"/>
                  <a:gd name="T21" fmla="*/ 115 h 115"/>
                  <a:gd name="T22" fmla="*/ 73 w 200"/>
                  <a:gd name="T23" fmla="*/ 109 h 115"/>
                  <a:gd name="T24" fmla="*/ 69 w 200"/>
                  <a:gd name="T25" fmla="*/ 107 h 115"/>
                  <a:gd name="T26" fmla="*/ 63 w 200"/>
                  <a:gd name="T27" fmla="*/ 109 h 115"/>
                  <a:gd name="T28" fmla="*/ 61 w 200"/>
                  <a:gd name="T29" fmla="*/ 111 h 115"/>
                  <a:gd name="T30" fmla="*/ 21 w 200"/>
                  <a:gd name="T31" fmla="*/ 113 h 115"/>
                  <a:gd name="T32" fmla="*/ 21 w 200"/>
                  <a:gd name="T33" fmla="*/ 103 h 115"/>
                  <a:gd name="T34" fmla="*/ 6 w 200"/>
                  <a:gd name="T35" fmla="*/ 10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0" h="115">
                    <a:moveTo>
                      <a:pt x="6" y="103"/>
                    </a:moveTo>
                    <a:lnTo>
                      <a:pt x="0" y="11"/>
                    </a:lnTo>
                    <a:lnTo>
                      <a:pt x="75" y="5"/>
                    </a:lnTo>
                    <a:lnTo>
                      <a:pt x="133" y="0"/>
                    </a:lnTo>
                    <a:lnTo>
                      <a:pt x="134" y="17"/>
                    </a:lnTo>
                    <a:lnTo>
                      <a:pt x="194" y="13"/>
                    </a:lnTo>
                    <a:lnTo>
                      <a:pt x="200" y="105"/>
                    </a:lnTo>
                    <a:lnTo>
                      <a:pt x="92" y="113"/>
                    </a:lnTo>
                    <a:lnTo>
                      <a:pt x="90" y="109"/>
                    </a:lnTo>
                    <a:lnTo>
                      <a:pt x="83" y="109"/>
                    </a:lnTo>
                    <a:lnTo>
                      <a:pt x="75" y="115"/>
                    </a:lnTo>
                    <a:lnTo>
                      <a:pt x="73" y="109"/>
                    </a:lnTo>
                    <a:lnTo>
                      <a:pt x="69" y="107"/>
                    </a:lnTo>
                    <a:lnTo>
                      <a:pt x="63" y="109"/>
                    </a:lnTo>
                    <a:lnTo>
                      <a:pt x="61" y="111"/>
                    </a:lnTo>
                    <a:lnTo>
                      <a:pt x="21" y="113"/>
                    </a:lnTo>
                    <a:lnTo>
                      <a:pt x="21" y="103"/>
                    </a:lnTo>
                    <a:lnTo>
                      <a:pt x="6"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2" name="Freeform 2117"/>
              <p:cNvSpPr>
                <a:spLocks/>
              </p:cNvSpPr>
              <p:nvPr/>
            </p:nvSpPr>
            <p:spPr bwMode="auto">
              <a:xfrm>
                <a:off x="15298" y="11695"/>
                <a:ext cx="169" cy="102"/>
              </a:xfrm>
              <a:custGeom>
                <a:avLst/>
                <a:gdLst>
                  <a:gd name="T0" fmla="*/ 169 w 169"/>
                  <a:gd name="T1" fmla="*/ 92 h 102"/>
                  <a:gd name="T2" fmla="*/ 50 w 169"/>
                  <a:gd name="T3" fmla="*/ 102 h 102"/>
                  <a:gd name="T4" fmla="*/ 52 w 169"/>
                  <a:gd name="T5" fmla="*/ 83 h 102"/>
                  <a:gd name="T6" fmla="*/ 48 w 169"/>
                  <a:gd name="T7" fmla="*/ 65 h 102"/>
                  <a:gd name="T8" fmla="*/ 42 w 169"/>
                  <a:gd name="T9" fmla="*/ 56 h 102"/>
                  <a:gd name="T10" fmla="*/ 42 w 169"/>
                  <a:gd name="T11" fmla="*/ 40 h 102"/>
                  <a:gd name="T12" fmla="*/ 40 w 169"/>
                  <a:gd name="T13" fmla="*/ 35 h 102"/>
                  <a:gd name="T14" fmla="*/ 34 w 169"/>
                  <a:gd name="T15" fmla="*/ 35 h 102"/>
                  <a:gd name="T16" fmla="*/ 25 w 169"/>
                  <a:gd name="T17" fmla="*/ 21 h 102"/>
                  <a:gd name="T18" fmla="*/ 0 w 169"/>
                  <a:gd name="T19" fmla="*/ 10 h 102"/>
                  <a:gd name="T20" fmla="*/ 104 w 169"/>
                  <a:gd name="T21" fmla="*/ 4 h 102"/>
                  <a:gd name="T22" fmla="*/ 163 w 169"/>
                  <a:gd name="T23" fmla="*/ 0 h 102"/>
                  <a:gd name="T24" fmla="*/ 169 w 169"/>
                  <a:gd name="T25" fmla="*/ 9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9" h="102">
                    <a:moveTo>
                      <a:pt x="169" y="92"/>
                    </a:moveTo>
                    <a:lnTo>
                      <a:pt x="50" y="102"/>
                    </a:lnTo>
                    <a:lnTo>
                      <a:pt x="52" y="83"/>
                    </a:lnTo>
                    <a:lnTo>
                      <a:pt x="48" y="65"/>
                    </a:lnTo>
                    <a:lnTo>
                      <a:pt x="42" y="56"/>
                    </a:lnTo>
                    <a:lnTo>
                      <a:pt x="42" y="40"/>
                    </a:lnTo>
                    <a:lnTo>
                      <a:pt x="40" y="35"/>
                    </a:lnTo>
                    <a:lnTo>
                      <a:pt x="34" y="35"/>
                    </a:lnTo>
                    <a:lnTo>
                      <a:pt x="25" y="21"/>
                    </a:lnTo>
                    <a:lnTo>
                      <a:pt x="0" y="10"/>
                    </a:lnTo>
                    <a:lnTo>
                      <a:pt x="104" y="4"/>
                    </a:lnTo>
                    <a:lnTo>
                      <a:pt x="163" y="0"/>
                    </a:lnTo>
                    <a:lnTo>
                      <a:pt x="169"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3" name="Freeform 2118"/>
              <p:cNvSpPr>
                <a:spLocks/>
              </p:cNvSpPr>
              <p:nvPr/>
            </p:nvSpPr>
            <p:spPr bwMode="auto">
              <a:xfrm>
                <a:off x="15832" y="11670"/>
                <a:ext cx="209" cy="244"/>
              </a:xfrm>
              <a:custGeom>
                <a:avLst/>
                <a:gdLst>
                  <a:gd name="T0" fmla="*/ 2 w 209"/>
                  <a:gd name="T1" fmla="*/ 71 h 244"/>
                  <a:gd name="T2" fmla="*/ 0 w 209"/>
                  <a:gd name="T3" fmla="*/ 42 h 244"/>
                  <a:gd name="T4" fmla="*/ 7 w 209"/>
                  <a:gd name="T5" fmla="*/ 42 h 244"/>
                  <a:gd name="T6" fmla="*/ 3 w 209"/>
                  <a:gd name="T7" fmla="*/ 12 h 244"/>
                  <a:gd name="T8" fmla="*/ 13 w 209"/>
                  <a:gd name="T9" fmla="*/ 10 h 244"/>
                  <a:gd name="T10" fmla="*/ 128 w 209"/>
                  <a:gd name="T11" fmla="*/ 0 h 244"/>
                  <a:gd name="T12" fmla="*/ 155 w 209"/>
                  <a:gd name="T13" fmla="*/ 33 h 244"/>
                  <a:gd name="T14" fmla="*/ 176 w 209"/>
                  <a:gd name="T15" fmla="*/ 106 h 244"/>
                  <a:gd name="T16" fmla="*/ 201 w 209"/>
                  <a:gd name="T17" fmla="*/ 148 h 244"/>
                  <a:gd name="T18" fmla="*/ 209 w 209"/>
                  <a:gd name="T19" fmla="*/ 236 h 244"/>
                  <a:gd name="T20" fmla="*/ 140 w 209"/>
                  <a:gd name="T21" fmla="*/ 244 h 244"/>
                  <a:gd name="T22" fmla="*/ 136 w 209"/>
                  <a:gd name="T23" fmla="*/ 209 h 244"/>
                  <a:gd name="T24" fmla="*/ 107 w 209"/>
                  <a:gd name="T25" fmla="*/ 211 h 244"/>
                  <a:gd name="T26" fmla="*/ 103 w 209"/>
                  <a:gd name="T27" fmla="*/ 185 h 244"/>
                  <a:gd name="T28" fmla="*/ 73 w 209"/>
                  <a:gd name="T29" fmla="*/ 186 h 244"/>
                  <a:gd name="T30" fmla="*/ 73 w 209"/>
                  <a:gd name="T31" fmla="*/ 169 h 244"/>
                  <a:gd name="T32" fmla="*/ 84 w 209"/>
                  <a:gd name="T33" fmla="*/ 167 h 244"/>
                  <a:gd name="T34" fmla="*/ 99 w 209"/>
                  <a:gd name="T35" fmla="*/ 156 h 244"/>
                  <a:gd name="T36" fmla="*/ 90 w 209"/>
                  <a:gd name="T37" fmla="*/ 60 h 244"/>
                  <a:gd name="T38" fmla="*/ 2 w 209"/>
                  <a:gd name="T39" fmla="*/ 7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9" h="244">
                    <a:moveTo>
                      <a:pt x="2" y="71"/>
                    </a:moveTo>
                    <a:lnTo>
                      <a:pt x="0" y="42"/>
                    </a:lnTo>
                    <a:lnTo>
                      <a:pt x="7" y="42"/>
                    </a:lnTo>
                    <a:lnTo>
                      <a:pt x="3" y="12"/>
                    </a:lnTo>
                    <a:lnTo>
                      <a:pt x="13" y="10"/>
                    </a:lnTo>
                    <a:lnTo>
                      <a:pt x="128" y="0"/>
                    </a:lnTo>
                    <a:lnTo>
                      <a:pt x="155" y="33"/>
                    </a:lnTo>
                    <a:lnTo>
                      <a:pt x="176" y="106"/>
                    </a:lnTo>
                    <a:lnTo>
                      <a:pt x="201" y="148"/>
                    </a:lnTo>
                    <a:lnTo>
                      <a:pt x="209" y="236"/>
                    </a:lnTo>
                    <a:lnTo>
                      <a:pt x="140" y="244"/>
                    </a:lnTo>
                    <a:lnTo>
                      <a:pt x="136" y="209"/>
                    </a:lnTo>
                    <a:lnTo>
                      <a:pt x="107" y="211"/>
                    </a:lnTo>
                    <a:lnTo>
                      <a:pt x="103" y="185"/>
                    </a:lnTo>
                    <a:lnTo>
                      <a:pt x="73" y="186"/>
                    </a:lnTo>
                    <a:lnTo>
                      <a:pt x="73" y="169"/>
                    </a:lnTo>
                    <a:lnTo>
                      <a:pt x="84" y="167"/>
                    </a:lnTo>
                    <a:lnTo>
                      <a:pt x="99" y="156"/>
                    </a:lnTo>
                    <a:lnTo>
                      <a:pt x="90" y="60"/>
                    </a:lnTo>
                    <a:lnTo>
                      <a:pt x="2" y="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4" name="Freeform 2119"/>
              <p:cNvSpPr>
                <a:spLocks/>
              </p:cNvSpPr>
              <p:nvPr/>
            </p:nvSpPr>
            <p:spPr bwMode="auto">
              <a:xfrm>
                <a:off x="15743" y="11682"/>
                <a:ext cx="98" cy="161"/>
              </a:xfrm>
              <a:custGeom>
                <a:avLst/>
                <a:gdLst>
                  <a:gd name="T0" fmla="*/ 10 w 98"/>
                  <a:gd name="T1" fmla="*/ 161 h 161"/>
                  <a:gd name="T2" fmla="*/ 0 w 98"/>
                  <a:gd name="T3" fmla="*/ 38 h 161"/>
                  <a:gd name="T4" fmla="*/ 4 w 98"/>
                  <a:gd name="T5" fmla="*/ 38 h 161"/>
                  <a:gd name="T6" fmla="*/ 2 w 98"/>
                  <a:gd name="T7" fmla="*/ 7 h 161"/>
                  <a:gd name="T8" fmla="*/ 92 w 98"/>
                  <a:gd name="T9" fmla="*/ 0 h 161"/>
                  <a:gd name="T10" fmla="*/ 96 w 98"/>
                  <a:gd name="T11" fmla="*/ 30 h 161"/>
                  <a:gd name="T12" fmla="*/ 89 w 98"/>
                  <a:gd name="T13" fmla="*/ 30 h 161"/>
                  <a:gd name="T14" fmla="*/ 91 w 98"/>
                  <a:gd name="T15" fmla="*/ 59 h 161"/>
                  <a:gd name="T16" fmla="*/ 98 w 98"/>
                  <a:gd name="T17" fmla="*/ 151 h 161"/>
                  <a:gd name="T18" fmla="*/ 10 w 98"/>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161">
                    <a:moveTo>
                      <a:pt x="10" y="161"/>
                    </a:moveTo>
                    <a:lnTo>
                      <a:pt x="0" y="38"/>
                    </a:lnTo>
                    <a:lnTo>
                      <a:pt x="4" y="38"/>
                    </a:lnTo>
                    <a:lnTo>
                      <a:pt x="2" y="7"/>
                    </a:lnTo>
                    <a:lnTo>
                      <a:pt x="92" y="0"/>
                    </a:lnTo>
                    <a:lnTo>
                      <a:pt x="96" y="30"/>
                    </a:lnTo>
                    <a:lnTo>
                      <a:pt x="89" y="30"/>
                    </a:lnTo>
                    <a:lnTo>
                      <a:pt x="91" y="59"/>
                    </a:lnTo>
                    <a:lnTo>
                      <a:pt x="98" y="151"/>
                    </a:lnTo>
                    <a:lnTo>
                      <a:pt x="10" y="1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5" name="Freeform 2120"/>
              <p:cNvSpPr>
                <a:spLocks/>
              </p:cNvSpPr>
              <p:nvPr/>
            </p:nvSpPr>
            <p:spPr bwMode="auto">
              <a:xfrm>
                <a:off x="15655" y="11689"/>
                <a:ext cx="100" cy="192"/>
              </a:xfrm>
              <a:custGeom>
                <a:avLst/>
                <a:gdLst>
                  <a:gd name="T0" fmla="*/ 100 w 100"/>
                  <a:gd name="T1" fmla="*/ 183 h 192"/>
                  <a:gd name="T2" fmla="*/ 13 w 100"/>
                  <a:gd name="T3" fmla="*/ 192 h 192"/>
                  <a:gd name="T4" fmla="*/ 6 w 100"/>
                  <a:gd name="T5" fmla="*/ 100 h 192"/>
                  <a:gd name="T6" fmla="*/ 0 w 100"/>
                  <a:gd name="T7" fmla="*/ 8 h 192"/>
                  <a:gd name="T8" fmla="*/ 59 w 100"/>
                  <a:gd name="T9" fmla="*/ 2 h 192"/>
                  <a:gd name="T10" fmla="*/ 90 w 100"/>
                  <a:gd name="T11" fmla="*/ 0 h 192"/>
                  <a:gd name="T12" fmla="*/ 92 w 100"/>
                  <a:gd name="T13" fmla="*/ 31 h 192"/>
                  <a:gd name="T14" fmla="*/ 88 w 100"/>
                  <a:gd name="T15" fmla="*/ 31 h 192"/>
                  <a:gd name="T16" fmla="*/ 98 w 100"/>
                  <a:gd name="T17" fmla="*/ 154 h 192"/>
                  <a:gd name="T18" fmla="*/ 98 w 100"/>
                  <a:gd name="T19" fmla="*/ 154 h 192"/>
                  <a:gd name="T20" fmla="*/ 100 w 100"/>
                  <a:gd name="T21" fmla="*/ 18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92">
                    <a:moveTo>
                      <a:pt x="100" y="183"/>
                    </a:moveTo>
                    <a:lnTo>
                      <a:pt x="13" y="192"/>
                    </a:lnTo>
                    <a:lnTo>
                      <a:pt x="6" y="100"/>
                    </a:lnTo>
                    <a:lnTo>
                      <a:pt x="0" y="8"/>
                    </a:lnTo>
                    <a:lnTo>
                      <a:pt x="59" y="2"/>
                    </a:lnTo>
                    <a:lnTo>
                      <a:pt x="90" y="0"/>
                    </a:lnTo>
                    <a:lnTo>
                      <a:pt x="92" y="31"/>
                    </a:lnTo>
                    <a:lnTo>
                      <a:pt x="88" y="31"/>
                    </a:lnTo>
                    <a:lnTo>
                      <a:pt x="98" y="154"/>
                    </a:lnTo>
                    <a:lnTo>
                      <a:pt x="98" y="154"/>
                    </a:lnTo>
                    <a:lnTo>
                      <a:pt x="10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6" name="Freeform 2121"/>
              <p:cNvSpPr>
                <a:spLocks/>
              </p:cNvSpPr>
              <p:nvPr/>
            </p:nvSpPr>
            <p:spPr bwMode="auto">
              <a:xfrm>
                <a:off x="16838" y="11603"/>
                <a:ext cx="40" cy="132"/>
              </a:xfrm>
              <a:custGeom>
                <a:avLst/>
                <a:gdLst>
                  <a:gd name="T0" fmla="*/ 40 w 40"/>
                  <a:gd name="T1" fmla="*/ 131 h 132"/>
                  <a:gd name="T2" fmla="*/ 17 w 40"/>
                  <a:gd name="T3" fmla="*/ 132 h 132"/>
                  <a:gd name="T4" fmla="*/ 0 w 40"/>
                  <a:gd name="T5" fmla="*/ 6 h 132"/>
                  <a:gd name="T6" fmla="*/ 40 w 40"/>
                  <a:gd name="T7" fmla="*/ 0 h 132"/>
                </a:gdLst>
                <a:ahLst/>
                <a:cxnLst>
                  <a:cxn ang="0">
                    <a:pos x="T0" y="T1"/>
                  </a:cxn>
                  <a:cxn ang="0">
                    <a:pos x="T2" y="T3"/>
                  </a:cxn>
                  <a:cxn ang="0">
                    <a:pos x="T4" y="T5"/>
                  </a:cxn>
                  <a:cxn ang="0">
                    <a:pos x="T6" y="T7"/>
                  </a:cxn>
                </a:cxnLst>
                <a:rect l="0" t="0" r="r" b="b"/>
                <a:pathLst>
                  <a:path w="40" h="132">
                    <a:moveTo>
                      <a:pt x="40" y="131"/>
                    </a:moveTo>
                    <a:lnTo>
                      <a:pt x="17" y="132"/>
                    </a:lnTo>
                    <a:lnTo>
                      <a:pt x="0" y="6"/>
                    </a:lnTo>
                    <a:lnTo>
                      <a:pt x="4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7" name="Freeform 2122"/>
              <p:cNvSpPr>
                <a:spLocks/>
              </p:cNvSpPr>
              <p:nvPr/>
            </p:nvSpPr>
            <p:spPr bwMode="auto">
              <a:xfrm>
                <a:off x="16717" y="11609"/>
                <a:ext cx="138" cy="144"/>
              </a:xfrm>
              <a:custGeom>
                <a:avLst/>
                <a:gdLst>
                  <a:gd name="T0" fmla="*/ 132 w 138"/>
                  <a:gd name="T1" fmla="*/ 128 h 144"/>
                  <a:gd name="T2" fmla="*/ 27 w 138"/>
                  <a:gd name="T3" fmla="*/ 144 h 144"/>
                  <a:gd name="T4" fmla="*/ 25 w 138"/>
                  <a:gd name="T5" fmla="*/ 123 h 144"/>
                  <a:gd name="T6" fmla="*/ 15 w 138"/>
                  <a:gd name="T7" fmla="*/ 123 h 144"/>
                  <a:gd name="T8" fmla="*/ 0 w 138"/>
                  <a:gd name="T9" fmla="*/ 13 h 144"/>
                  <a:gd name="T10" fmla="*/ 30 w 138"/>
                  <a:gd name="T11" fmla="*/ 9 h 144"/>
                  <a:gd name="T12" fmla="*/ 121 w 138"/>
                  <a:gd name="T13" fmla="*/ 0 h 144"/>
                  <a:gd name="T14" fmla="*/ 138 w 138"/>
                  <a:gd name="T15" fmla="*/ 126 h 144"/>
                  <a:gd name="T16" fmla="*/ 132 w 138"/>
                  <a:gd name="T17" fmla="*/ 12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8" h="144">
                    <a:moveTo>
                      <a:pt x="132" y="128"/>
                    </a:moveTo>
                    <a:lnTo>
                      <a:pt x="27" y="144"/>
                    </a:lnTo>
                    <a:lnTo>
                      <a:pt x="25" y="123"/>
                    </a:lnTo>
                    <a:lnTo>
                      <a:pt x="15" y="123"/>
                    </a:lnTo>
                    <a:lnTo>
                      <a:pt x="0" y="13"/>
                    </a:lnTo>
                    <a:lnTo>
                      <a:pt x="30" y="9"/>
                    </a:lnTo>
                    <a:lnTo>
                      <a:pt x="121" y="0"/>
                    </a:lnTo>
                    <a:lnTo>
                      <a:pt x="138" y="126"/>
                    </a:lnTo>
                    <a:lnTo>
                      <a:pt x="132"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8" name="Freeform 2123"/>
              <p:cNvSpPr>
                <a:spLocks/>
              </p:cNvSpPr>
              <p:nvPr/>
            </p:nvSpPr>
            <p:spPr bwMode="auto">
              <a:xfrm>
                <a:off x="16598" y="11622"/>
                <a:ext cx="134" cy="123"/>
              </a:xfrm>
              <a:custGeom>
                <a:avLst/>
                <a:gdLst>
                  <a:gd name="T0" fmla="*/ 134 w 134"/>
                  <a:gd name="T1" fmla="*/ 110 h 123"/>
                  <a:gd name="T2" fmla="*/ 38 w 134"/>
                  <a:gd name="T3" fmla="*/ 121 h 123"/>
                  <a:gd name="T4" fmla="*/ 11 w 134"/>
                  <a:gd name="T5" fmla="*/ 123 h 123"/>
                  <a:gd name="T6" fmla="*/ 0 w 134"/>
                  <a:gd name="T7" fmla="*/ 14 h 123"/>
                  <a:gd name="T8" fmla="*/ 119 w 134"/>
                  <a:gd name="T9" fmla="*/ 0 h 123"/>
                  <a:gd name="T10" fmla="*/ 134 w 134"/>
                  <a:gd name="T11" fmla="*/ 110 h 123"/>
                </a:gdLst>
                <a:ahLst/>
                <a:cxnLst>
                  <a:cxn ang="0">
                    <a:pos x="T0" y="T1"/>
                  </a:cxn>
                  <a:cxn ang="0">
                    <a:pos x="T2" y="T3"/>
                  </a:cxn>
                  <a:cxn ang="0">
                    <a:pos x="T4" y="T5"/>
                  </a:cxn>
                  <a:cxn ang="0">
                    <a:pos x="T6" y="T7"/>
                  </a:cxn>
                  <a:cxn ang="0">
                    <a:pos x="T8" y="T9"/>
                  </a:cxn>
                  <a:cxn ang="0">
                    <a:pos x="T10" y="T11"/>
                  </a:cxn>
                </a:cxnLst>
                <a:rect l="0" t="0" r="r" b="b"/>
                <a:pathLst>
                  <a:path w="134" h="123">
                    <a:moveTo>
                      <a:pt x="134" y="110"/>
                    </a:moveTo>
                    <a:lnTo>
                      <a:pt x="38" y="121"/>
                    </a:lnTo>
                    <a:lnTo>
                      <a:pt x="11" y="123"/>
                    </a:lnTo>
                    <a:lnTo>
                      <a:pt x="0" y="14"/>
                    </a:lnTo>
                    <a:lnTo>
                      <a:pt x="119" y="0"/>
                    </a:lnTo>
                    <a:lnTo>
                      <a:pt x="134"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59" name="Freeform 2124"/>
              <p:cNvSpPr>
                <a:spLocks/>
              </p:cNvSpPr>
              <p:nvPr/>
            </p:nvSpPr>
            <p:spPr bwMode="auto">
              <a:xfrm>
                <a:off x="16477" y="11636"/>
                <a:ext cx="132" cy="124"/>
              </a:xfrm>
              <a:custGeom>
                <a:avLst/>
                <a:gdLst>
                  <a:gd name="T0" fmla="*/ 40 w 132"/>
                  <a:gd name="T1" fmla="*/ 121 h 124"/>
                  <a:gd name="T2" fmla="*/ 4 w 132"/>
                  <a:gd name="T3" fmla="*/ 124 h 124"/>
                  <a:gd name="T4" fmla="*/ 11 w 132"/>
                  <a:gd name="T5" fmla="*/ 113 h 124"/>
                  <a:gd name="T6" fmla="*/ 0 w 132"/>
                  <a:gd name="T7" fmla="*/ 13 h 124"/>
                  <a:gd name="T8" fmla="*/ 121 w 132"/>
                  <a:gd name="T9" fmla="*/ 0 h 124"/>
                  <a:gd name="T10" fmla="*/ 132 w 132"/>
                  <a:gd name="T11" fmla="*/ 109 h 124"/>
                  <a:gd name="T12" fmla="*/ 40 w 132"/>
                  <a:gd name="T13" fmla="*/ 121 h 124"/>
                </a:gdLst>
                <a:ahLst/>
                <a:cxnLst>
                  <a:cxn ang="0">
                    <a:pos x="T0" y="T1"/>
                  </a:cxn>
                  <a:cxn ang="0">
                    <a:pos x="T2" y="T3"/>
                  </a:cxn>
                  <a:cxn ang="0">
                    <a:pos x="T4" y="T5"/>
                  </a:cxn>
                  <a:cxn ang="0">
                    <a:pos x="T6" y="T7"/>
                  </a:cxn>
                  <a:cxn ang="0">
                    <a:pos x="T8" y="T9"/>
                  </a:cxn>
                  <a:cxn ang="0">
                    <a:pos x="T10" y="T11"/>
                  </a:cxn>
                  <a:cxn ang="0">
                    <a:pos x="T12" y="T13"/>
                  </a:cxn>
                </a:cxnLst>
                <a:rect l="0" t="0" r="r" b="b"/>
                <a:pathLst>
                  <a:path w="132" h="124">
                    <a:moveTo>
                      <a:pt x="40" y="121"/>
                    </a:moveTo>
                    <a:lnTo>
                      <a:pt x="4" y="124"/>
                    </a:lnTo>
                    <a:lnTo>
                      <a:pt x="11" y="113"/>
                    </a:lnTo>
                    <a:lnTo>
                      <a:pt x="0" y="13"/>
                    </a:lnTo>
                    <a:lnTo>
                      <a:pt x="121" y="0"/>
                    </a:lnTo>
                    <a:lnTo>
                      <a:pt x="132" y="109"/>
                    </a:lnTo>
                    <a:lnTo>
                      <a:pt x="40"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0" name="Freeform 2125"/>
              <p:cNvSpPr>
                <a:spLocks/>
              </p:cNvSpPr>
              <p:nvPr/>
            </p:nvSpPr>
            <p:spPr bwMode="auto">
              <a:xfrm>
                <a:off x="16358" y="11649"/>
                <a:ext cx="130" cy="123"/>
              </a:xfrm>
              <a:custGeom>
                <a:avLst/>
                <a:gdLst>
                  <a:gd name="T0" fmla="*/ 123 w 130"/>
                  <a:gd name="T1" fmla="*/ 111 h 123"/>
                  <a:gd name="T2" fmla="*/ 52 w 130"/>
                  <a:gd name="T3" fmla="*/ 117 h 123"/>
                  <a:gd name="T4" fmla="*/ 9 w 130"/>
                  <a:gd name="T5" fmla="*/ 123 h 123"/>
                  <a:gd name="T6" fmla="*/ 0 w 130"/>
                  <a:gd name="T7" fmla="*/ 14 h 123"/>
                  <a:gd name="T8" fmla="*/ 119 w 130"/>
                  <a:gd name="T9" fmla="*/ 0 h 123"/>
                  <a:gd name="T10" fmla="*/ 130 w 130"/>
                  <a:gd name="T11" fmla="*/ 100 h 123"/>
                  <a:gd name="T12" fmla="*/ 123 w 130"/>
                  <a:gd name="T13" fmla="*/ 111 h 123"/>
                </a:gdLst>
                <a:ahLst/>
                <a:cxnLst>
                  <a:cxn ang="0">
                    <a:pos x="T0" y="T1"/>
                  </a:cxn>
                  <a:cxn ang="0">
                    <a:pos x="T2" y="T3"/>
                  </a:cxn>
                  <a:cxn ang="0">
                    <a:pos x="T4" y="T5"/>
                  </a:cxn>
                  <a:cxn ang="0">
                    <a:pos x="T6" y="T7"/>
                  </a:cxn>
                  <a:cxn ang="0">
                    <a:pos x="T8" y="T9"/>
                  </a:cxn>
                  <a:cxn ang="0">
                    <a:pos x="T10" y="T11"/>
                  </a:cxn>
                  <a:cxn ang="0">
                    <a:pos x="T12" y="T13"/>
                  </a:cxn>
                </a:cxnLst>
                <a:rect l="0" t="0" r="r" b="b"/>
                <a:pathLst>
                  <a:path w="130" h="123">
                    <a:moveTo>
                      <a:pt x="123" y="111"/>
                    </a:moveTo>
                    <a:lnTo>
                      <a:pt x="52" y="117"/>
                    </a:lnTo>
                    <a:lnTo>
                      <a:pt x="9" y="123"/>
                    </a:lnTo>
                    <a:lnTo>
                      <a:pt x="0" y="14"/>
                    </a:lnTo>
                    <a:lnTo>
                      <a:pt x="119" y="0"/>
                    </a:lnTo>
                    <a:lnTo>
                      <a:pt x="130" y="100"/>
                    </a:lnTo>
                    <a:lnTo>
                      <a:pt x="123" y="1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1" name="Freeform 2126"/>
              <p:cNvSpPr>
                <a:spLocks/>
              </p:cNvSpPr>
              <p:nvPr/>
            </p:nvSpPr>
            <p:spPr bwMode="auto">
              <a:xfrm>
                <a:off x="15834" y="11730"/>
                <a:ext cx="97" cy="109"/>
              </a:xfrm>
              <a:custGeom>
                <a:avLst/>
                <a:gdLst>
                  <a:gd name="T0" fmla="*/ 7 w 97"/>
                  <a:gd name="T1" fmla="*/ 103 h 109"/>
                  <a:gd name="T2" fmla="*/ 0 w 97"/>
                  <a:gd name="T3" fmla="*/ 11 h 109"/>
                  <a:gd name="T4" fmla="*/ 88 w 97"/>
                  <a:gd name="T5" fmla="*/ 0 h 109"/>
                  <a:gd name="T6" fmla="*/ 97 w 97"/>
                  <a:gd name="T7" fmla="*/ 96 h 109"/>
                  <a:gd name="T8" fmla="*/ 82 w 97"/>
                  <a:gd name="T9" fmla="*/ 107 h 109"/>
                  <a:gd name="T10" fmla="*/ 71 w 97"/>
                  <a:gd name="T11" fmla="*/ 109 h 109"/>
                  <a:gd name="T12" fmla="*/ 69 w 97"/>
                  <a:gd name="T13" fmla="*/ 98 h 109"/>
                  <a:gd name="T14" fmla="*/ 7 w 97"/>
                  <a:gd name="T15" fmla="*/ 103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109">
                    <a:moveTo>
                      <a:pt x="7" y="103"/>
                    </a:moveTo>
                    <a:lnTo>
                      <a:pt x="0" y="11"/>
                    </a:lnTo>
                    <a:lnTo>
                      <a:pt x="88" y="0"/>
                    </a:lnTo>
                    <a:lnTo>
                      <a:pt x="97" y="96"/>
                    </a:lnTo>
                    <a:lnTo>
                      <a:pt x="82" y="107"/>
                    </a:lnTo>
                    <a:lnTo>
                      <a:pt x="71" y="109"/>
                    </a:lnTo>
                    <a:lnTo>
                      <a:pt x="69" y="98"/>
                    </a:lnTo>
                    <a:lnTo>
                      <a:pt x="7"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2" name="Freeform 2127"/>
              <p:cNvSpPr>
                <a:spLocks/>
              </p:cNvSpPr>
              <p:nvPr/>
            </p:nvSpPr>
            <p:spPr bwMode="auto">
              <a:xfrm>
                <a:off x="15325" y="11787"/>
                <a:ext cx="165" cy="131"/>
              </a:xfrm>
              <a:custGeom>
                <a:avLst/>
                <a:gdLst>
                  <a:gd name="T0" fmla="*/ 23 w 165"/>
                  <a:gd name="T1" fmla="*/ 131 h 131"/>
                  <a:gd name="T2" fmla="*/ 29 w 165"/>
                  <a:gd name="T3" fmla="*/ 121 h 131"/>
                  <a:gd name="T4" fmla="*/ 27 w 165"/>
                  <a:gd name="T5" fmla="*/ 112 h 131"/>
                  <a:gd name="T6" fmla="*/ 21 w 165"/>
                  <a:gd name="T7" fmla="*/ 102 h 131"/>
                  <a:gd name="T8" fmla="*/ 11 w 165"/>
                  <a:gd name="T9" fmla="*/ 98 h 131"/>
                  <a:gd name="T10" fmla="*/ 5 w 165"/>
                  <a:gd name="T11" fmla="*/ 91 h 131"/>
                  <a:gd name="T12" fmla="*/ 0 w 165"/>
                  <a:gd name="T13" fmla="*/ 64 h 131"/>
                  <a:gd name="T14" fmla="*/ 13 w 165"/>
                  <a:gd name="T15" fmla="*/ 54 h 131"/>
                  <a:gd name="T16" fmla="*/ 23 w 165"/>
                  <a:gd name="T17" fmla="*/ 10 h 131"/>
                  <a:gd name="T18" fmla="*/ 142 w 165"/>
                  <a:gd name="T19" fmla="*/ 0 h 131"/>
                  <a:gd name="T20" fmla="*/ 157 w 165"/>
                  <a:gd name="T21" fmla="*/ 0 h 131"/>
                  <a:gd name="T22" fmla="*/ 157 w 165"/>
                  <a:gd name="T23" fmla="*/ 10 h 131"/>
                  <a:gd name="T24" fmla="*/ 165 w 165"/>
                  <a:gd name="T25" fmla="*/ 121 h 131"/>
                  <a:gd name="T26" fmla="*/ 103 w 165"/>
                  <a:gd name="T27" fmla="*/ 127 h 131"/>
                  <a:gd name="T28" fmla="*/ 23 w 165"/>
                  <a:gd name="T2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5" h="131">
                    <a:moveTo>
                      <a:pt x="23" y="131"/>
                    </a:moveTo>
                    <a:lnTo>
                      <a:pt x="29" y="121"/>
                    </a:lnTo>
                    <a:lnTo>
                      <a:pt x="27" y="112"/>
                    </a:lnTo>
                    <a:lnTo>
                      <a:pt x="21" y="102"/>
                    </a:lnTo>
                    <a:lnTo>
                      <a:pt x="11" y="98"/>
                    </a:lnTo>
                    <a:lnTo>
                      <a:pt x="5" y="91"/>
                    </a:lnTo>
                    <a:lnTo>
                      <a:pt x="0" y="64"/>
                    </a:lnTo>
                    <a:lnTo>
                      <a:pt x="13" y="54"/>
                    </a:lnTo>
                    <a:lnTo>
                      <a:pt x="23" y="10"/>
                    </a:lnTo>
                    <a:lnTo>
                      <a:pt x="142" y="0"/>
                    </a:lnTo>
                    <a:lnTo>
                      <a:pt x="157" y="0"/>
                    </a:lnTo>
                    <a:lnTo>
                      <a:pt x="157" y="10"/>
                    </a:lnTo>
                    <a:lnTo>
                      <a:pt x="165" y="121"/>
                    </a:lnTo>
                    <a:lnTo>
                      <a:pt x="103" y="127"/>
                    </a:lnTo>
                    <a:lnTo>
                      <a:pt x="23"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3" name="Freeform 2128"/>
              <p:cNvSpPr>
                <a:spLocks/>
              </p:cNvSpPr>
              <p:nvPr/>
            </p:nvSpPr>
            <p:spPr bwMode="auto">
              <a:xfrm>
                <a:off x="15482" y="11789"/>
                <a:ext cx="186" cy="119"/>
              </a:xfrm>
              <a:custGeom>
                <a:avLst/>
                <a:gdLst>
                  <a:gd name="T0" fmla="*/ 8 w 186"/>
                  <a:gd name="T1" fmla="*/ 119 h 119"/>
                  <a:gd name="T2" fmla="*/ 0 w 186"/>
                  <a:gd name="T3" fmla="*/ 8 h 119"/>
                  <a:gd name="T4" fmla="*/ 40 w 186"/>
                  <a:gd name="T5" fmla="*/ 6 h 119"/>
                  <a:gd name="T6" fmla="*/ 42 w 186"/>
                  <a:gd name="T7" fmla="*/ 4 h 119"/>
                  <a:gd name="T8" fmla="*/ 48 w 186"/>
                  <a:gd name="T9" fmla="*/ 2 h 119"/>
                  <a:gd name="T10" fmla="*/ 52 w 186"/>
                  <a:gd name="T11" fmla="*/ 4 h 119"/>
                  <a:gd name="T12" fmla="*/ 54 w 186"/>
                  <a:gd name="T13" fmla="*/ 10 h 119"/>
                  <a:gd name="T14" fmla="*/ 62 w 186"/>
                  <a:gd name="T15" fmla="*/ 4 h 119"/>
                  <a:gd name="T16" fmla="*/ 69 w 186"/>
                  <a:gd name="T17" fmla="*/ 4 h 119"/>
                  <a:gd name="T18" fmla="*/ 71 w 186"/>
                  <a:gd name="T19" fmla="*/ 8 h 119"/>
                  <a:gd name="T20" fmla="*/ 179 w 186"/>
                  <a:gd name="T21" fmla="*/ 0 h 119"/>
                  <a:gd name="T22" fmla="*/ 186 w 186"/>
                  <a:gd name="T23" fmla="*/ 92 h 119"/>
                  <a:gd name="T24" fmla="*/ 127 w 186"/>
                  <a:gd name="T25" fmla="*/ 96 h 119"/>
                  <a:gd name="T26" fmla="*/ 129 w 186"/>
                  <a:gd name="T27" fmla="*/ 110 h 119"/>
                  <a:gd name="T28" fmla="*/ 8 w 186"/>
                  <a:gd name="T29"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19">
                    <a:moveTo>
                      <a:pt x="8" y="119"/>
                    </a:moveTo>
                    <a:lnTo>
                      <a:pt x="0" y="8"/>
                    </a:lnTo>
                    <a:lnTo>
                      <a:pt x="40" y="6"/>
                    </a:lnTo>
                    <a:lnTo>
                      <a:pt x="42" y="4"/>
                    </a:lnTo>
                    <a:lnTo>
                      <a:pt x="48" y="2"/>
                    </a:lnTo>
                    <a:lnTo>
                      <a:pt x="52" y="4"/>
                    </a:lnTo>
                    <a:lnTo>
                      <a:pt x="54" y="10"/>
                    </a:lnTo>
                    <a:lnTo>
                      <a:pt x="62" y="4"/>
                    </a:lnTo>
                    <a:lnTo>
                      <a:pt x="69" y="4"/>
                    </a:lnTo>
                    <a:lnTo>
                      <a:pt x="71" y="8"/>
                    </a:lnTo>
                    <a:lnTo>
                      <a:pt x="179" y="0"/>
                    </a:lnTo>
                    <a:lnTo>
                      <a:pt x="186" y="92"/>
                    </a:lnTo>
                    <a:lnTo>
                      <a:pt x="127" y="96"/>
                    </a:lnTo>
                    <a:lnTo>
                      <a:pt x="129" y="110"/>
                    </a:lnTo>
                    <a:lnTo>
                      <a:pt x="8"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4" name="Freeform 2129"/>
              <p:cNvSpPr>
                <a:spLocks/>
              </p:cNvSpPr>
              <p:nvPr/>
            </p:nvSpPr>
            <p:spPr bwMode="auto">
              <a:xfrm>
                <a:off x="16185" y="11778"/>
                <a:ext cx="125" cy="196"/>
              </a:xfrm>
              <a:custGeom>
                <a:avLst/>
                <a:gdLst>
                  <a:gd name="T0" fmla="*/ 19 w 125"/>
                  <a:gd name="T1" fmla="*/ 196 h 196"/>
                  <a:gd name="T2" fmla="*/ 0 w 125"/>
                  <a:gd name="T3" fmla="*/ 29 h 196"/>
                  <a:gd name="T4" fmla="*/ 27 w 125"/>
                  <a:gd name="T5" fmla="*/ 9 h 196"/>
                  <a:gd name="T6" fmla="*/ 107 w 125"/>
                  <a:gd name="T7" fmla="*/ 0 h 196"/>
                  <a:gd name="T8" fmla="*/ 111 w 125"/>
                  <a:gd name="T9" fmla="*/ 38 h 196"/>
                  <a:gd name="T10" fmla="*/ 121 w 125"/>
                  <a:gd name="T11" fmla="*/ 36 h 196"/>
                  <a:gd name="T12" fmla="*/ 125 w 125"/>
                  <a:gd name="T13" fmla="*/ 65 h 196"/>
                  <a:gd name="T14" fmla="*/ 121 w 125"/>
                  <a:gd name="T15" fmla="*/ 69 h 196"/>
                  <a:gd name="T16" fmla="*/ 121 w 125"/>
                  <a:gd name="T17" fmla="*/ 84 h 196"/>
                  <a:gd name="T18" fmla="*/ 115 w 125"/>
                  <a:gd name="T19" fmla="*/ 84 h 196"/>
                  <a:gd name="T20" fmla="*/ 117 w 125"/>
                  <a:gd name="T21" fmla="*/ 115 h 196"/>
                  <a:gd name="T22" fmla="*/ 86 w 125"/>
                  <a:gd name="T23" fmla="*/ 119 h 196"/>
                  <a:gd name="T24" fmla="*/ 73 w 125"/>
                  <a:gd name="T25" fmla="*/ 134 h 196"/>
                  <a:gd name="T26" fmla="*/ 65 w 125"/>
                  <a:gd name="T27" fmla="*/ 159 h 196"/>
                  <a:gd name="T28" fmla="*/ 59 w 125"/>
                  <a:gd name="T29" fmla="*/ 169 h 196"/>
                  <a:gd name="T30" fmla="*/ 50 w 125"/>
                  <a:gd name="T31" fmla="*/ 180 h 196"/>
                  <a:gd name="T32" fmla="*/ 31 w 125"/>
                  <a:gd name="T33" fmla="*/ 186 h 196"/>
                  <a:gd name="T34" fmla="*/ 19 w 125"/>
                  <a:gd name="T3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96">
                    <a:moveTo>
                      <a:pt x="19" y="196"/>
                    </a:moveTo>
                    <a:lnTo>
                      <a:pt x="0" y="29"/>
                    </a:lnTo>
                    <a:lnTo>
                      <a:pt x="27" y="9"/>
                    </a:lnTo>
                    <a:lnTo>
                      <a:pt x="107" y="0"/>
                    </a:lnTo>
                    <a:lnTo>
                      <a:pt x="111" y="38"/>
                    </a:lnTo>
                    <a:lnTo>
                      <a:pt x="121" y="36"/>
                    </a:lnTo>
                    <a:lnTo>
                      <a:pt x="125" y="65"/>
                    </a:lnTo>
                    <a:lnTo>
                      <a:pt x="121" y="69"/>
                    </a:lnTo>
                    <a:lnTo>
                      <a:pt x="121" y="84"/>
                    </a:lnTo>
                    <a:lnTo>
                      <a:pt x="115" y="84"/>
                    </a:lnTo>
                    <a:lnTo>
                      <a:pt x="117" y="115"/>
                    </a:lnTo>
                    <a:lnTo>
                      <a:pt x="86" y="119"/>
                    </a:lnTo>
                    <a:lnTo>
                      <a:pt x="73" y="134"/>
                    </a:lnTo>
                    <a:lnTo>
                      <a:pt x="65" y="159"/>
                    </a:lnTo>
                    <a:lnTo>
                      <a:pt x="59" y="169"/>
                    </a:lnTo>
                    <a:lnTo>
                      <a:pt x="50" y="180"/>
                    </a:lnTo>
                    <a:lnTo>
                      <a:pt x="31" y="186"/>
                    </a:lnTo>
                    <a:lnTo>
                      <a:pt x="19"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5" name="Freeform 2130"/>
              <p:cNvSpPr>
                <a:spLocks/>
              </p:cNvSpPr>
              <p:nvPr/>
            </p:nvSpPr>
            <p:spPr bwMode="auto">
              <a:xfrm>
                <a:off x="16292" y="11766"/>
                <a:ext cx="129" cy="127"/>
              </a:xfrm>
              <a:custGeom>
                <a:avLst/>
                <a:gdLst>
                  <a:gd name="T0" fmla="*/ 23 w 129"/>
                  <a:gd name="T1" fmla="*/ 125 h 127"/>
                  <a:gd name="T2" fmla="*/ 10 w 129"/>
                  <a:gd name="T3" fmla="*/ 127 h 127"/>
                  <a:gd name="T4" fmla="*/ 8 w 129"/>
                  <a:gd name="T5" fmla="*/ 96 h 127"/>
                  <a:gd name="T6" fmla="*/ 14 w 129"/>
                  <a:gd name="T7" fmla="*/ 96 h 127"/>
                  <a:gd name="T8" fmla="*/ 14 w 129"/>
                  <a:gd name="T9" fmla="*/ 81 h 127"/>
                  <a:gd name="T10" fmla="*/ 18 w 129"/>
                  <a:gd name="T11" fmla="*/ 77 h 127"/>
                  <a:gd name="T12" fmla="*/ 14 w 129"/>
                  <a:gd name="T13" fmla="*/ 48 h 127"/>
                  <a:gd name="T14" fmla="*/ 4 w 129"/>
                  <a:gd name="T15" fmla="*/ 50 h 127"/>
                  <a:gd name="T16" fmla="*/ 0 w 129"/>
                  <a:gd name="T17" fmla="*/ 12 h 127"/>
                  <a:gd name="T18" fmla="*/ 75 w 129"/>
                  <a:gd name="T19" fmla="*/ 6 h 127"/>
                  <a:gd name="T20" fmla="*/ 118 w 129"/>
                  <a:gd name="T21" fmla="*/ 0 h 127"/>
                  <a:gd name="T22" fmla="*/ 129 w 129"/>
                  <a:gd name="T23" fmla="*/ 98 h 127"/>
                  <a:gd name="T24" fmla="*/ 23 w 129"/>
                  <a:gd name="T25" fmla="*/ 110 h 127"/>
                  <a:gd name="T26" fmla="*/ 23 w 129"/>
                  <a:gd name="T27"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9" h="127">
                    <a:moveTo>
                      <a:pt x="23" y="125"/>
                    </a:moveTo>
                    <a:lnTo>
                      <a:pt x="10" y="127"/>
                    </a:lnTo>
                    <a:lnTo>
                      <a:pt x="8" y="96"/>
                    </a:lnTo>
                    <a:lnTo>
                      <a:pt x="14" y="96"/>
                    </a:lnTo>
                    <a:lnTo>
                      <a:pt x="14" y="81"/>
                    </a:lnTo>
                    <a:lnTo>
                      <a:pt x="18" y="77"/>
                    </a:lnTo>
                    <a:lnTo>
                      <a:pt x="14" y="48"/>
                    </a:lnTo>
                    <a:lnTo>
                      <a:pt x="4" y="50"/>
                    </a:lnTo>
                    <a:lnTo>
                      <a:pt x="0" y="12"/>
                    </a:lnTo>
                    <a:lnTo>
                      <a:pt x="75" y="6"/>
                    </a:lnTo>
                    <a:lnTo>
                      <a:pt x="118" y="0"/>
                    </a:lnTo>
                    <a:lnTo>
                      <a:pt x="129" y="98"/>
                    </a:lnTo>
                    <a:lnTo>
                      <a:pt x="23" y="110"/>
                    </a:lnTo>
                    <a:lnTo>
                      <a:pt x="23"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6" name="Freeform 2131"/>
              <p:cNvSpPr>
                <a:spLocks/>
              </p:cNvSpPr>
              <p:nvPr/>
            </p:nvSpPr>
            <p:spPr bwMode="auto">
              <a:xfrm>
                <a:off x="16410" y="11757"/>
                <a:ext cx="119" cy="122"/>
              </a:xfrm>
              <a:custGeom>
                <a:avLst/>
                <a:gdLst>
                  <a:gd name="T0" fmla="*/ 119 w 119"/>
                  <a:gd name="T1" fmla="*/ 109 h 122"/>
                  <a:gd name="T2" fmla="*/ 55 w 119"/>
                  <a:gd name="T3" fmla="*/ 119 h 122"/>
                  <a:gd name="T4" fmla="*/ 13 w 119"/>
                  <a:gd name="T5" fmla="*/ 122 h 122"/>
                  <a:gd name="T6" fmla="*/ 11 w 119"/>
                  <a:gd name="T7" fmla="*/ 107 h 122"/>
                  <a:gd name="T8" fmla="*/ 0 w 119"/>
                  <a:gd name="T9" fmla="*/ 9 h 122"/>
                  <a:gd name="T10" fmla="*/ 71 w 119"/>
                  <a:gd name="T11" fmla="*/ 3 h 122"/>
                  <a:gd name="T12" fmla="*/ 107 w 119"/>
                  <a:gd name="T13" fmla="*/ 0 h 122"/>
                  <a:gd name="T14" fmla="*/ 115 w 119"/>
                  <a:gd name="T15" fmla="*/ 78 h 122"/>
                  <a:gd name="T16" fmla="*/ 119 w 119"/>
                  <a:gd name="T17" fmla="*/ 10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122">
                    <a:moveTo>
                      <a:pt x="119" y="109"/>
                    </a:moveTo>
                    <a:lnTo>
                      <a:pt x="55" y="119"/>
                    </a:lnTo>
                    <a:lnTo>
                      <a:pt x="13" y="122"/>
                    </a:lnTo>
                    <a:lnTo>
                      <a:pt x="11" y="107"/>
                    </a:lnTo>
                    <a:lnTo>
                      <a:pt x="0" y="9"/>
                    </a:lnTo>
                    <a:lnTo>
                      <a:pt x="71" y="3"/>
                    </a:lnTo>
                    <a:lnTo>
                      <a:pt x="107" y="0"/>
                    </a:lnTo>
                    <a:lnTo>
                      <a:pt x="115" y="78"/>
                    </a:lnTo>
                    <a:lnTo>
                      <a:pt x="119"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7" name="Freeform 2132"/>
              <p:cNvSpPr>
                <a:spLocks/>
              </p:cNvSpPr>
              <p:nvPr/>
            </p:nvSpPr>
            <p:spPr bwMode="auto">
              <a:xfrm>
                <a:off x="16517" y="11743"/>
                <a:ext cx="129" cy="92"/>
              </a:xfrm>
              <a:custGeom>
                <a:avLst/>
                <a:gdLst>
                  <a:gd name="T0" fmla="*/ 8 w 129"/>
                  <a:gd name="T1" fmla="*/ 92 h 92"/>
                  <a:gd name="T2" fmla="*/ 0 w 129"/>
                  <a:gd name="T3" fmla="*/ 14 h 92"/>
                  <a:gd name="T4" fmla="*/ 92 w 129"/>
                  <a:gd name="T5" fmla="*/ 2 h 92"/>
                  <a:gd name="T6" fmla="*/ 119 w 129"/>
                  <a:gd name="T7" fmla="*/ 0 h 92"/>
                  <a:gd name="T8" fmla="*/ 129 w 129"/>
                  <a:gd name="T9" fmla="*/ 79 h 92"/>
                  <a:gd name="T10" fmla="*/ 8 w 129"/>
                  <a:gd name="T11" fmla="*/ 92 h 92"/>
                </a:gdLst>
                <a:ahLst/>
                <a:cxnLst>
                  <a:cxn ang="0">
                    <a:pos x="T0" y="T1"/>
                  </a:cxn>
                  <a:cxn ang="0">
                    <a:pos x="T2" y="T3"/>
                  </a:cxn>
                  <a:cxn ang="0">
                    <a:pos x="T4" y="T5"/>
                  </a:cxn>
                  <a:cxn ang="0">
                    <a:pos x="T6" y="T7"/>
                  </a:cxn>
                  <a:cxn ang="0">
                    <a:pos x="T8" y="T9"/>
                  </a:cxn>
                  <a:cxn ang="0">
                    <a:pos x="T10" y="T11"/>
                  </a:cxn>
                </a:cxnLst>
                <a:rect l="0" t="0" r="r" b="b"/>
                <a:pathLst>
                  <a:path w="129" h="92">
                    <a:moveTo>
                      <a:pt x="8" y="92"/>
                    </a:moveTo>
                    <a:lnTo>
                      <a:pt x="0" y="14"/>
                    </a:lnTo>
                    <a:lnTo>
                      <a:pt x="92" y="2"/>
                    </a:lnTo>
                    <a:lnTo>
                      <a:pt x="119" y="0"/>
                    </a:lnTo>
                    <a:lnTo>
                      <a:pt x="129" y="79"/>
                    </a:lnTo>
                    <a:lnTo>
                      <a:pt x="8"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8" name="Freeform 2133"/>
              <p:cNvSpPr>
                <a:spLocks/>
              </p:cNvSpPr>
              <p:nvPr/>
            </p:nvSpPr>
            <p:spPr bwMode="auto">
              <a:xfrm>
                <a:off x="16636" y="11732"/>
                <a:ext cx="115" cy="90"/>
              </a:xfrm>
              <a:custGeom>
                <a:avLst/>
                <a:gdLst>
                  <a:gd name="T0" fmla="*/ 115 w 115"/>
                  <a:gd name="T1" fmla="*/ 80 h 90"/>
                  <a:gd name="T2" fmla="*/ 10 w 115"/>
                  <a:gd name="T3" fmla="*/ 90 h 90"/>
                  <a:gd name="T4" fmla="*/ 0 w 115"/>
                  <a:gd name="T5" fmla="*/ 11 h 90"/>
                  <a:gd name="T6" fmla="*/ 96 w 115"/>
                  <a:gd name="T7" fmla="*/ 0 h 90"/>
                  <a:gd name="T8" fmla="*/ 106 w 115"/>
                  <a:gd name="T9" fmla="*/ 0 h 90"/>
                  <a:gd name="T10" fmla="*/ 108 w 115"/>
                  <a:gd name="T11" fmla="*/ 21 h 90"/>
                  <a:gd name="T12" fmla="*/ 115 w 115"/>
                  <a:gd name="T13" fmla="*/ 80 h 90"/>
                </a:gdLst>
                <a:ahLst/>
                <a:cxnLst>
                  <a:cxn ang="0">
                    <a:pos x="T0" y="T1"/>
                  </a:cxn>
                  <a:cxn ang="0">
                    <a:pos x="T2" y="T3"/>
                  </a:cxn>
                  <a:cxn ang="0">
                    <a:pos x="T4" y="T5"/>
                  </a:cxn>
                  <a:cxn ang="0">
                    <a:pos x="T6" y="T7"/>
                  </a:cxn>
                  <a:cxn ang="0">
                    <a:pos x="T8" y="T9"/>
                  </a:cxn>
                  <a:cxn ang="0">
                    <a:pos x="T10" y="T11"/>
                  </a:cxn>
                  <a:cxn ang="0">
                    <a:pos x="T12" y="T13"/>
                  </a:cxn>
                </a:cxnLst>
                <a:rect l="0" t="0" r="r" b="b"/>
                <a:pathLst>
                  <a:path w="115" h="90">
                    <a:moveTo>
                      <a:pt x="115" y="80"/>
                    </a:moveTo>
                    <a:lnTo>
                      <a:pt x="10" y="90"/>
                    </a:lnTo>
                    <a:lnTo>
                      <a:pt x="0" y="11"/>
                    </a:lnTo>
                    <a:lnTo>
                      <a:pt x="96" y="0"/>
                    </a:lnTo>
                    <a:lnTo>
                      <a:pt x="106" y="0"/>
                    </a:lnTo>
                    <a:lnTo>
                      <a:pt x="108" y="21"/>
                    </a:lnTo>
                    <a:lnTo>
                      <a:pt x="115"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9" name="Freeform 2134"/>
              <p:cNvSpPr>
                <a:spLocks/>
              </p:cNvSpPr>
              <p:nvPr/>
            </p:nvSpPr>
            <p:spPr bwMode="auto">
              <a:xfrm>
                <a:off x="11383" y="12396"/>
                <a:ext cx="61" cy="50"/>
              </a:xfrm>
              <a:custGeom>
                <a:avLst/>
                <a:gdLst>
                  <a:gd name="T0" fmla="*/ 34 w 61"/>
                  <a:gd name="T1" fmla="*/ 15 h 50"/>
                  <a:gd name="T2" fmla="*/ 52 w 61"/>
                  <a:gd name="T3" fmla="*/ 13 h 50"/>
                  <a:gd name="T4" fmla="*/ 56 w 61"/>
                  <a:gd name="T5" fmla="*/ 0 h 50"/>
                  <a:gd name="T6" fmla="*/ 61 w 61"/>
                  <a:gd name="T7" fmla="*/ 0 h 50"/>
                  <a:gd name="T8" fmla="*/ 58 w 61"/>
                  <a:gd name="T9" fmla="*/ 17 h 50"/>
                  <a:gd name="T10" fmla="*/ 44 w 61"/>
                  <a:gd name="T11" fmla="*/ 23 h 50"/>
                  <a:gd name="T12" fmla="*/ 42 w 61"/>
                  <a:gd name="T13" fmla="*/ 42 h 50"/>
                  <a:gd name="T14" fmla="*/ 33 w 61"/>
                  <a:gd name="T15" fmla="*/ 46 h 50"/>
                  <a:gd name="T16" fmla="*/ 23 w 61"/>
                  <a:gd name="T17" fmla="*/ 48 h 50"/>
                  <a:gd name="T18" fmla="*/ 0 w 61"/>
                  <a:gd name="T19" fmla="*/ 50 h 50"/>
                  <a:gd name="T20" fmla="*/ 2 w 61"/>
                  <a:gd name="T21" fmla="*/ 42 h 50"/>
                  <a:gd name="T22" fmla="*/ 34 w 61"/>
                  <a:gd name="T23" fmla="*/ 1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50">
                    <a:moveTo>
                      <a:pt x="34" y="15"/>
                    </a:moveTo>
                    <a:lnTo>
                      <a:pt x="52" y="13"/>
                    </a:lnTo>
                    <a:lnTo>
                      <a:pt x="56" y="0"/>
                    </a:lnTo>
                    <a:lnTo>
                      <a:pt x="61" y="0"/>
                    </a:lnTo>
                    <a:lnTo>
                      <a:pt x="58" y="17"/>
                    </a:lnTo>
                    <a:lnTo>
                      <a:pt x="44" y="23"/>
                    </a:lnTo>
                    <a:lnTo>
                      <a:pt x="42" y="42"/>
                    </a:lnTo>
                    <a:lnTo>
                      <a:pt x="33" y="46"/>
                    </a:lnTo>
                    <a:lnTo>
                      <a:pt x="23" y="48"/>
                    </a:lnTo>
                    <a:lnTo>
                      <a:pt x="0" y="50"/>
                    </a:lnTo>
                    <a:lnTo>
                      <a:pt x="2" y="42"/>
                    </a:lnTo>
                    <a:lnTo>
                      <a:pt x="34" y="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0" name="Freeform 2135"/>
              <p:cNvSpPr>
                <a:spLocks noEditPoints="1"/>
              </p:cNvSpPr>
              <p:nvPr/>
            </p:nvSpPr>
            <p:spPr bwMode="auto">
              <a:xfrm>
                <a:off x="9983" y="9030"/>
                <a:ext cx="1966" cy="1650"/>
              </a:xfrm>
              <a:custGeom>
                <a:avLst/>
                <a:gdLst>
                  <a:gd name="T0" fmla="*/ 4 w 1966"/>
                  <a:gd name="T1" fmla="*/ 1525 h 1650"/>
                  <a:gd name="T2" fmla="*/ 2 w 1966"/>
                  <a:gd name="T3" fmla="*/ 1527 h 1650"/>
                  <a:gd name="T4" fmla="*/ 6 w 1966"/>
                  <a:gd name="T5" fmla="*/ 1536 h 1650"/>
                  <a:gd name="T6" fmla="*/ 6 w 1966"/>
                  <a:gd name="T7" fmla="*/ 1542 h 1650"/>
                  <a:gd name="T8" fmla="*/ 2 w 1966"/>
                  <a:gd name="T9" fmla="*/ 1546 h 1650"/>
                  <a:gd name="T10" fmla="*/ 0 w 1966"/>
                  <a:gd name="T11" fmla="*/ 1546 h 1650"/>
                  <a:gd name="T12" fmla="*/ 0 w 1966"/>
                  <a:gd name="T13" fmla="*/ 0 h 1650"/>
                  <a:gd name="T14" fmla="*/ 83 w 1966"/>
                  <a:gd name="T15" fmla="*/ 16 h 1650"/>
                  <a:gd name="T16" fmla="*/ 292 w 1966"/>
                  <a:gd name="T17" fmla="*/ 50 h 1650"/>
                  <a:gd name="T18" fmla="*/ 415 w 1966"/>
                  <a:gd name="T19" fmla="*/ 71 h 1650"/>
                  <a:gd name="T20" fmla="*/ 703 w 1966"/>
                  <a:gd name="T21" fmla="*/ 114 h 1650"/>
                  <a:gd name="T22" fmla="*/ 993 w 1966"/>
                  <a:gd name="T23" fmla="*/ 154 h 1650"/>
                  <a:gd name="T24" fmla="*/ 1239 w 1966"/>
                  <a:gd name="T25" fmla="*/ 185 h 1650"/>
                  <a:gd name="T26" fmla="*/ 1486 w 1966"/>
                  <a:gd name="T27" fmla="*/ 212 h 1650"/>
                  <a:gd name="T28" fmla="*/ 1732 w 1966"/>
                  <a:gd name="T29" fmla="*/ 237 h 1650"/>
                  <a:gd name="T30" fmla="*/ 1966 w 1966"/>
                  <a:gd name="T31" fmla="*/ 258 h 1650"/>
                  <a:gd name="T32" fmla="*/ 1957 w 1966"/>
                  <a:gd name="T33" fmla="*/ 381 h 1650"/>
                  <a:gd name="T34" fmla="*/ 1951 w 1966"/>
                  <a:gd name="T35" fmla="*/ 469 h 1650"/>
                  <a:gd name="T36" fmla="*/ 1939 w 1966"/>
                  <a:gd name="T37" fmla="*/ 603 h 1650"/>
                  <a:gd name="T38" fmla="*/ 1922 w 1966"/>
                  <a:gd name="T39" fmla="*/ 812 h 1650"/>
                  <a:gd name="T40" fmla="*/ 1920 w 1966"/>
                  <a:gd name="T41" fmla="*/ 836 h 1650"/>
                  <a:gd name="T42" fmla="*/ 1899 w 1966"/>
                  <a:gd name="T43" fmla="*/ 1076 h 1650"/>
                  <a:gd name="T44" fmla="*/ 1897 w 1966"/>
                  <a:gd name="T45" fmla="*/ 1110 h 1650"/>
                  <a:gd name="T46" fmla="*/ 1890 w 1966"/>
                  <a:gd name="T47" fmla="*/ 1200 h 1650"/>
                  <a:gd name="T48" fmla="*/ 1878 w 1966"/>
                  <a:gd name="T49" fmla="*/ 1319 h 1650"/>
                  <a:gd name="T50" fmla="*/ 1876 w 1966"/>
                  <a:gd name="T51" fmla="*/ 1340 h 1650"/>
                  <a:gd name="T52" fmla="*/ 1859 w 1966"/>
                  <a:gd name="T53" fmla="*/ 1575 h 1650"/>
                  <a:gd name="T54" fmla="*/ 1853 w 1966"/>
                  <a:gd name="T55" fmla="*/ 1650 h 1650"/>
                  <a:gd name="T56" fmla="*/ 1847 w 1966"/>
                  <a:gd name="T57" fmla="*/ 1650 h 1650"/>
                  <a:gd name="T58" fmla="*/ 1605 w 1966"/>
                  <a:gd name="T59" fmla="*/ 1627 h 1650"/>
                  <a:gd name="T60" fmla="*/ 1594 w 1966"/>
                  <a:gd name="T61" fmla="*/ 1625 h 1650"/>
                  <a:gd name="T62" fmla="*/ 1363 w 1966"/>
                  <a:gd name="T63" fmla="*/ 1603 h 1650"/>
                  <a:gd name="T64" fmla="*/ 1304 w 1966"/>
                  <a:gd name="T65" fmla="*/ 1598 h 1650"/>
                  <a:gd name="T66" fmla="*/ 901 w 1966"/>
                  <a:gd name="T67" fmla="*/ 1548 h 1650"/>
                  <a:gd name="T68" fmla="*/ 810 w 1966"/>
                  <a:gd name="T69" fmla="*/ 1536 h 1650"/>
                  <a:gd name="T70" fmla="*/ 720 w 1966"/>
                  <a:gd name="T71" fmla="*/ 1527 h 1650"/>
                  <a:gd name="T72" fmla="*/ 432 w 1966"/>
                  <a:gd name="T73" fmla="*/ 1484 h 1650"/>
                  <a:gd name="T74" fmla="*/ 384 w 1966"/>
                  <a:gd name="T75" fmla="*/ 1477 h 1650"/>
                  <a:gd name="T76" fmla="*/ 286 w 1966"/>
                  <a:gd name="T77" fmla="*/ 1463 h 1650"/>
                  <a:gd name="T78" fmla="*/ 277 w 1966"/>
                  <a:gd name="T79" fmla="*/ 1463 h 1650"/>
                  <a:gd name="T80" fmla="*/ 125 w 1966"/>
                  <a:gd name="T81" fmla="*/ 1438 h 1650"/>
                  <a:gd name="T82" fmla="*/ 106 w 1966"/>
                  <a:gd name="T83" fmla="*/ 1554 h 1650"/>
                  <a:gd name="T84" fmla="*/ 96 w 1966"/>
                  <a:gd name="T85" fmla="*/ 1621 h 1650"/>
                  <a:gd name="T86" fmla="*/ 87 w 1966"/>
                  <a:gd name="T87" fmla="*/ 1613 h 1650"/>
                  <a:gd name="T88" fmla="*/ 79 w 1966"/>
                  <a:gd name="T89" fmla="*/ 1607 h 1650"/>
                  <a:gd name="T90" fmla="*/ 79 w 1966"/>
                  <a:gd name="T91" fmla="*/ 1598 h 1650"/>
                  <a:gd name="T92" fmla="*/ 71 w 1966"/>
                  <a:gd name="T93" fmla="*/ 1590 h 1650"/>
                  <a:gd name="T94" fmla="*/ 69 w 1966"/>
                  <a:gd name="T95" fmla="*/ 1584 h 1650"/>
                  <a:gd name="T96" fmla="*/ 60 w 1966"/>
                  <a:gd name="T97" fmla="*/ 1579 h 1650"/>
                  <a:gd name="T98" fmla="*/ 58 w 1966"/>
                  <a:gd name="T99" fmla="*/ 1569 h 1650"/>
                  <a:gd name="T100" fmla="*/ 62 w 1966"/>
                  <a:gd name="T101" fmla="*/ 1563 h 1650"/>
                  <a:gd name="T102" fmla="*/ 62 w 1966"/>
                  <a:gd name="T103" fmla="*/ 1559 h 1650"/>
                  <a:gd name="T104" fmla="*/ 52 w 1966"/>
                  <a:gd name="T105" fmla="*/ 1554 h 1650"/>
                  <a:gd name="T106" fmla="*/ 54 w 1966"/>
                  <a:gd name="T107" fmla="*/ 1542 h 1650"/>
                  <a:gd name="T108" fmla="*/ 48 w 1966"/>
                  <a:gd name="T109" fmla="*/ 1538 h 1650"/>
                  <a:gd name="T110" fmla="*/ 44 w 1966"/>
                  <a:gd name="T111" fmla="*/ 1529 h 1650"/>
                  <a:gd name="T112" fmla="*/ 44 w 1966"/>
                  <a:gd name="T113" fmla="*/ 1521 h 1650"/>
                  <a:gd name="T114" fmla="*/ 37 w 1966"/>
                  <a:gd name="T115" fmla="*/ 1521 h 1650"/>
                  <a:gd name="T116" fmla="*/ 33 w 1966"/>
                  <a:gd name="T117" fmla="*/ 1513 h 1650"/>
                  <a:gd name="T118" fmla="*/ 29 w 1966"/>
                  <a:gd name="T119" fmla="*/ 1515 h 1650"/>
                  <a:gd name="T120" fmla="*/ 25 w 1966"/>
                  <a:gd name="T121" fmla="*/ 1525 h 1650"/>
                  <a:gd name="T122" fmla="*/ 14 w 1966"/>
                  <a:gd name="T123" fmla="*/ 1521 h 1650"/>
                  <a:gd name="T124" fmla="*/ 4 w 1966"/>
                  <a:gd name="T125" fmla="*/ 1525 h 1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6" h="1650">
                    <a:moveTo>
                      <a:pt x="4" y="1525"/>
                    </a:moveTo>
                    <a:lnTo>
                      <a:pt x="2" y="1527"/>
                    </a:lnTo>
                    <a:lnTo>
                      <a:pt x="6" y="1536"/>
                    </a:lnTo>
                    <a:lnTo>
                      <a:pt x="6" y="1542"/>
                    </a:lnTo>
                    <a:lnTo>
                      <a:pt x="2" y="1546"/>
                    </a:lnTo>
                    <a:lnTo>
                      <a:pt x="0" y="1546"/>
                    </a:lnTo>
                    <a:moveTo>
                      <a:pt x="0" y="0"/>
                    </a:moveTo>
                    <a:lnTo>
                      <a:pt x="83" y="16"/>
                    </a:lnTo>
                    <a:lnTo>
                      <a:pt x="292" y="50"/>
                    </a:lnTo>
                    <a:lnTo>
                      <a:pt x="415" y="71"/>
                    </a:lnTo>
                    <a:lnTo>
                      <a:pt x="703" y="114"/>
                    </a:lnTo>
                    <a:lnTo>
                      <a:pt x="993" y="154"/>
                    </a:lnTo>
                    <a:lnTo>
                      <a:pt x="1239" y="185"/>
                    </a:lnTo>
                    <a:lnTo>
                      <a:pt x="1486" y="212"/>
                    </a:lnTo>
                    <a:lnTo>
                      <a:pt x="1732" y="237"/>
                    </a:lnTo>
                    <a:lnTo>
                      <a:pt x="1966" y="258"/>
                    </a:lnTo>
                    <a:lnTo>
                      <a:pt x="1957" y="381"/>
                    </a:lnTo>
                    <a:lnTo>
                      <a:pt x="1951" y="469"/>
                    </a:lnTo>
                    <a:lnTo>
                      <a:pt x="1939" y="603"/>
                    </a:lnTo>
                    <a:lnTo>
                      <a:pt x="1922" y="812"/>
                    </a:lnTo>
                    <a:lnTo>
                      <a:pt x="1920" y="836"/>
                    </a:lnTo>
                    <a:lnTo>
                      <a:pt x="1899" y="1076"/>
                    </a:lnTo>
                    <a:lnTo>
                      <a:pt x="1897" y="1110"/>
                    </a:lnTo>
                    <a:lnTo>
                      <a:pt x="1890" y="1200"/>
                    </a:lnTo>
                    <a:lnTo>
                      <a:pt x="1878" y="1319"/>
                    </a:lnTo>
                    <a:lnTo>
                      <a:pt x="1876" y="1340"/>
                    </a:lnTo>
                    <a:lnTo>
                      <a:pt x="1859" y="1575"/>
                    </a:lnTo>
                    <a:lnTo>
                      <a:pt x="1853" y="1650"/>
                    </a:lnTo>
                    <a:lnTo>
                      <a:pt x="1847" y="1650"/>
                    </a:lnTo>
                    <a:lnTo>
                      <a:pt x="1605" y="1627"/>
                    </a:lnTo>
                    <a:lnTo>
                      <a:pt x="1594" y="1625"/>
                    </a:lnTo>
                    <a:lnTo>
                      <a:pt x="1363" y="1603"/>
                    </a:lnTo>
                    <a:lnTo>
                      <a:pt x="1304" y="1598"/>
                    </a:lnTo>
                    <a:lnTo>
                      <a:pt x="901" y="1548"/>
                    </a:lnTo>
                    <a:lnTo>
                      <a:pt x="810" y="1536"/>
                    </a:lnTo>
                    <a:lnTo>
                      <a:pt x="720" y="1527"/>
                    </a:lnTo>
                    <a:lnTo>
                      <a:pt x="432" y="1484"/>
                    </a:lnTo>
                    <a:lnTo>
                      <a:pt x="384" y="1477"/>
                    </a:lnTo>
                    <a:lnTo>
                      <a:pt x="286" y="1463"/>
                    </a:lnTo>
                    <a:lnTo>
                      <a:pt x="277" y="1463"/>
                    </a:lnTo>
                    <a:lnTo>
                      <a:pt x="125" y="1438"/>
                    </a:lnTo>
                    <a:lnTo>
                      <a:pt x="106" y="1554"/>
                    </a:lnTo>
                    <a:lnTo>
                      <a:pt x="96" y="1621"/>
                    </a:lnTo>
                    <a:lnTo>
                      <a:pt x="87" y="1613"/>
                    </a:lnTo>
                    <a:lnTo>
                      <a:pt x="79" y="1607"/>
                    </a:lnTo>
                    <a:lnTo>
                      <a:pt x="79" y="1598"/>
                    </a:lnTo>
                    <a:lnTo>
                      <a:pt x="71" y="1590"/>
                    </a:lnTo>
                    <a:lnTo>
                      <a:pt x="69" y="1584"/>
                    </a:lnTo>
                    <a:lnTo>
                      <a:pt x="60" y="1579"/>
                    </a:lnTo>
                    <a:lnTo>
                      <a:pt x="58" y="1569"/>
                    </a:lnTo>
                    <a:lnTo>
                      <a:pt x="62" y="1563"/>
                    </a:lnTo>
                    <a:lnTo>
                      <a:pt x="62" y="1559"/>
                    </a:lnTo>
                    <a:lnTo>
                      <a:pt x="52" y="1554"/>
                    </a:lnTo>
                    <a:lnTo>
                      <a:pt x="54" y="1542"/>
                    </a:lnTo>
                    <a:lnTo>
                      <a:pt x="48" y="1538"/>
                    </a:lnTo>
                    <a:lnTo>
                      <a:pt x="44" y="1529"/>
                    </a:lnTo>
                    <a:lnTo>
                      <a:pt x="44" y="1521"/>
                    </a:lnTo>
                    <a:lnTo>
                      <a:pt x="37" y="1521"/>
                    </a:lnTo>
                    <a:lnTo>
                      <a:pt x="33" y="1513"/>
                    </a:lnTo>
                    <a:lnTo>
                      <a:pt x="29" y="1515"/>
                    </a:lnTo>
                    <a:lnTo>
                      <a:pt x="25" y="1525"/>
                    </a:lnTo>
                    <a:lnTo>
                      <a:pt x="14" y="1521"/>
                    </a:lnTo>
                    <a:lnTo>
                      <a:pt x="4" y="152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1" name="Freeform 2136"/>
              <p:cNvSpPr>
                <a:spLocks/>
              </p:cNvSpPr>
              <p:nvPr/>
            </p:nvSpPr>
            <p:spPr bwMode="auto">
              <a:xfrm>
                <a:off x="11861" y="9288"/>
                <a:ext cx="1834" cy="1148"/>
              </a:xfrm>
              <a:custGeom>
                <a:avLst/>
                <a:gdLst>
                  <a:gd name="T0" fmla="*/ 1060 w 1834"/>
                  <a:gd name="T1" fmla="*/ 1127 h 1148"/>
                  <a:gd name="T2" fmla="*/ 501 w 1834"/>
                  <a:gd name="T3" fmla="*/ 1098 h 1148"/>
                  <a:gd name="T4" fmla="*/ 0 w 1834"/>
                  <a:gd name="T5" fmla="*/ 1061 h 1148"/>
                  <a:gd name="T6" fmla="*/ 21 w 1834"/>
                  <a:gd name="T7" fmla="*/ 818 h 1148"/>
                  <a:gd name="T8" fmla="*/ 61 w 1834"/>
                  <a:gd name="T9" fmla="*/ 345 h 1148"/>
                  <a:gd name="T10" fmla="*/ 88 w 1834"/>
                  <a:gd name="T11" fmla="*/ 0 h 1148"/>
                  <a:gd name="T12" fmla="*/ 685 w 1834"/>
                  <a:gd name="T13" fmla="*/ 42 h 1148"/>
                  <a:gd name="T14" fmla="*/ 1267 w 1834"/>
                  <a:gd name="T15" fmla="*/ 69 h 1148"/>
                  <a:gd name="T16" fmla="*/ 1684 w 1834"/>
                  <a:gd name="T17" fmla="*/ 101 h 1148"/>
                  <a:gd name="T18" fmla="*/ 1692 w 1834"/>
                  <a:gd name="T19" fmla="*/ 142 h 1148"/>
                  <a:gd name="T20" fmla="*/ 1699 w 1834"/>
                  <a:gd name="T21" fmla="*/ 153 h 1148"/>
                  <a:gd name="T22" fmla="*/ 1703 w 1834"/>
                  <a:gd name="T23" fmla="*/ 165 h 1148"/>
                  <a:gd name="T24" fmla="*/ 1707 w 1834"/>
                  <a:gd name="T25" fmla="*/ 184 h 1148"/>
                  <a:gd name="T26" fmla="*/ 1705 w 1834"/>
                  <a:gd name="T27" fmla="*/ 207 h 1148"/>
                  <a:gd name="T28" fmla="*/ 1701 w 1834"/>
                  <a:gd name="T29" fmla="*/ 220 h 1148"/>
                  <a:gd name="T30" fmla="*/ 1693 w 1834"/>
                  <a:gd name="T31" fmla="*/ 230 h 1148"/>
                  <a:gd name="T32" fmla="*/ 1697 w 1834"/>
                  <a:gd name="T33" fmla="*/ 238 h 1148"/>
                  <a:gd name="T34" fmla="*/ 1701 w 1834"/>
                  <a:gd name="T35" fmla="*/ 245 h 1148"/>
                  <a:gd name="T36" fmla="*/ 1705 w 1834"/>
                  <a:gd name="T37" fmla="*/ 280 h 1148"/>
                  <a:gd name="T38" fmla="*/ 1703 w 1834"/>
                  <a:gd name="T39" fmla="*/ 284 h 1148"/>
                  <a:gd name="T40" fmla="*/ 1701 w 1834"/>
                  <a:gd name="T41" fmla="*/ 295 h 1148"/>
                  <a:gd name="T42" fmla="*/ 1701 w 1834"/>
                  <a:gd name="T43" fmla="*/ 313 h 1148"/>
                  <a:gd name="T44" fmla="*/ 1705 w 1834"/>
                  <a:gd name="T45" fmla="*/ 320 h 1148"/>
                  <a:gd name="T46" fmla="*/ 1707 w 1834"/>
                  <a:gd name="T47" fmla="*/ 326 h 1148"/>
                  <a:gd name="T48" fmla="*/ 1703 w 1834"/>
                  <a:gd name="T49" fmla="*/ 336 h 1148"/>
                  <a:gd name="T50" fmla="*/ 1699 w 1834"/>
                  <a:gd name="T51" fmla="*/ 347 h 1148"/>
                  <a:gd name="T52" fmla="*/ 1699 w 1834"/>
                  <a:gd name="T53" fmla="*/ 357 h 1148"/>
                  <a:gd name="T54" fmla="*/ 1705 w 1834"/>
                  <a:gd name="T55" fmla="*/ 370 h 1148"/>
                  <a:gd name="T56" fmla="*/ 1703 w 1834"/>
                  <a:gd name="T57" fmla="*/ 386 h 1148"/>
                  <a:gd name="T58" fmla="*/ 1717 w 1834"/>
                  <a:gd name="T59" fmla="*/ 409 h 1148"/>
                  <a:gd name="T60" fmla="*/ 1726 w 1834"/>
                  <a:gd name="T61" fmla="*/ 468 h 1148"/>
                  <a:gd name="T62" fmla="*/ 1736 w 1834"/>
                  <a:gd name="T63" fmla="*/ 491 h 1148"/>
                  <a:gd name="T64" fmla="*/ 1749 w 1834"/>
                  <a:gd name="T65" fmla="*/ 526 h 1148"/>
                  <a:gd name="T66" fmla="*/ 1766 w 1834"/>
                  <a:gd name="T67" fmla="*/ 564 h 1148"/>
                  <a:gd name="T68" fmla="*/ 1763 w 1834"/>
                  <a:gd name="T69" fmla="*/ 593 h 1148"/>
                  <a:gd name="T70" fmla="*/ 1765 w 1834"/>
                  <a:gd name="T71" fmla="*/ 622 h 1148"/>
                  <a:gd name="T72" fmla="*/ 1768 w 1834"/>
                  <a:gd name="T73" fmla="*/ 641 h 1148"/>
                  <a:gd name="T74" fmla="*/ 1766 w 1834"/>
                  <a:gd name="T75" fmla="*/ 664 h 1148"/>
                  <a:gd name="T76" fmla="*/ 1768 w 1834"/>
                  <a:gd name="T77" fmla="*/ 691 h 1148"/>
                  <a:gd name="T78" fmla="*/ 1772 w 1834"/>
                  <a:gd name="T79" fmla="*/ 743 h 1148"/>
                  <a:gd name="T80" fmla="*/ 1768 w 1834"/>
                  <a:gd name="T81" fmla="*/ 771 h 1148"/>
                  <a:gd name="T82" fmla="*/ 1778 w 1834"/>
                  <a:gd name="T83" fmla="*/ 785 h 1148"/>
                  <a:gd name="T84" fmla="*/ 1780 w 1834"/>
                  <a:gd name="T85" fmla="*/ 798 h 1148"/>
                  <a:gd name="T86" fmla="*/ 1782 w 1834"/>
                  <a:gd name="T87" fmla="*/ 821 h 1148"/>
                  <a:gd name="T88" fmla="*/ 1780 w 1834"/>
                  <a:gd name="T89" fmla="*/ 858 h 1148"/>
                  <a:gd name="T90" fmla="*/ 1778 w 1834"/>
                  <a:gd name="T91" fmla="*/ 904 h 1148"/>
                  <a:gd name="T92" fmla="*/ 1788 w 1834"/>
                  <a:gd name="T93" fmla="*/ 917 h 1148"/>
                  <a:gd name="T94" fmla="*/ 1797 w 1834"/>
                  <a:gd name="T95" fmla="*/ 975 h 1148"/>
                  <a:gd name="T96" fmla="*/ 1820 w 1834"/>
                  <a:gd name="T97" fmla="*/ 1002 h 1148"/>
                  <a:gd name="T98" fmla="*/ 1826 w 1834"/>
                  <a:gd name="T99" fmla="*/ 1048 h 1148"/>
                  <a:gd name="T100" fmla="*/ 1834 w 1834"/>
                  <a:gd name="T101" fmla="*/ 1090 h 1148"/>
                  <a:gd name="T102" fmla="*/ 1830 w 1834"/>
                  <a:gd name="T103" fmla="*/ 1148 h 1148"/>
                  <a:gd name="T104" fmla="*/ 1477 w 1834"/>
                  <a:gd name="T105" fmla="*/ 1144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34" h="1148">
                    <a:moveTo>
                      <a:pt x="1300" y="1136"/>
                    </a:moveTo>
                    <a:lnTo>
                      <a:pt x="1233" y="1134"/>
                    </a:lnTo>
                    <a:lnTo>
                      <a:pt x="1060" y="1127"/>
                    </a:lnTo>
                    <a:lnTo>
                      <a:pt x="1020" y="1125"/>
                    </a:lnTo>
                    <a:lnTo>
                      <a:pt x="864" y="1119"/>
                    </a:lnTo>
                    <a:lnTo>
                      <a:pt x="501" y="1098"/>
                    </a:lnTo>
                    <a:lnTo>
                      <a:pt x="271" y="1082"/>
                    </a:lnTo>
                    <a:lnTo>
                      <a:pt x="257" y="1082"/>
                    </a:lnTo>
                    <a:lnTo>
                      <a:pt x="0" y="1061"/>
                    </a:lnTo>
                    <a:lnTo>
                      <a:pt x="12" y="942"/>
                    </a:lnTo>
                    <a:lnTo>
                      <a:pt x="19" y="852"/>
                    </a:lnTo>
                    <a:lnTo>
                      <a:pt x="21" y="818"/>
                    </a:lnTo>
                    <a:lnTo>
                      <a:pt x="42" y="578"/>
                    </a:lnTo>
                    <a:lnTo>
                      <a:pt x="44" y="554"/>
                    </a:lnTo>
                    <a:lnTo>
                      <a:pt x="61" y="345"/>
                    </a:lnTo>
                    <a:lnTo>
                      <a:pt x="73" y="211"/>
                    </a:lnTo>
                    <a:lnTo>
                      <a:pt x="79" y="123"/>
                    </a:lnTo>
                    <a:lnTo>
                      <a:pt x="88" y="0"/>
                    </a:lnTo>
                    <a:lnTo>
                      <a:pt x="349" y="21"/>
                    </a:lnTo>
                    <a:lnTo>
                      <a:pt x="563" y="34"/>
                    </a:lnTo>
                    <a:lnTo>
                      <a:pt x="685" y="42"/>
                    </a:lnTo>
                    <a:lnTo>
                      <a:pt x="991" y="57"/>
                    </a:lnTo>
                    <a:lnTo>
                      <a:pt x="1144" y="65"/>
                    </a:lnTo>
                    <a:lnTo>
                      <a:pt x="1267" y="69"/>
                    </a:lnTo>
                    <a:lnTo>
                      <a:pt x="1517" y="75"/>
                    </a:lnTo>
                    <a:lnTo>
                      <a:pt x="1682" y="78"/>
                    </a:lnTo>
                    <a:lnTo>
                      <a:pt x="1684" y="101"/>
                    </a:lnTo>
                    <a:lnTo>
                      <a:pt x="1693" y="123"/>
                    </a:lnTo>
                    <a:lnTo>
                      <a:pt x="1695" y="134"/>
                    </a:lnTo>
                    <a:lnTo>
                      <a:pt x="1692" y="142"/>
                    </a:lnTo>
                    <a:lnTo>
                      <a:pt x="1695" y="144"/>
                    </a:lnTo>
                    <a:lnTo>
                      <a:pt x="1693" y="147"/>
                    </a:lnTo>
                    <a:lnTo>
                      <a:pt x="1699" y="153"/>
                    </a:lnTo>
                    <a:lnTo>
                      <a:pt x="1701" y="161"/>
                    </a:lnTo>
                    <a:lnTo>
                      <a:pt x="1699" y="163"/>
                    </a:lnTo>
                    <a:lnTo>
                      <a:pt x="1703" y="165"/>
                    </a:lnTo>
                    <a:lnTo>
                      <a:pt x="1703" y="172"/>
                    </a:lnTo>
                    <a:lnTo>
                      <a:pt x="1709" y="178"/>
                    </a:lnTo>
                    <a:lnTo>
                      <a:pt x="1707" y="184"/>
                    </a:lnTo>
                    <a:lnTo>
                      <a:pt x="1711" y="192"/>
                    </a:lnTo>
                    <a:lnTo>
                      <a:pt x="1709" y="207"/>
                    </a:lnTo>
                    <a:lnTo>
                      <a:pt x="1705" y="207"/>
                    </a:lnTo>
                    <a:lnTo>
                      <a:pt x="1705" y="209"/>
                    </a:lnTo>
                    <a:lnTo>
                      <a:pt x="1699" y="213"/>
                    </a:lnTo>
                    <a:lnTo>
                      <a:pt x="1701" y="220"/>
                    </a:lnTo>
                    <a:lnTo>
                      <a:pt x="1697" y="222"/>
                    </a:lnTo>
                    <a:lnTo>
                      <a:pt x="1697" y="226"/>
                    </a:lnTo>
                    <a:lnTo>
                      <a:pt x="1693" y="230"/>
                    </a:lnTo>
                    <a:lnTo>
                      <a:pt x="1699" y="234"/>
                    </a:lnTo>
                    <a:lnTo>
                      <a:pt x="1695" y="236"/>
                    </a:lnTo>
                    <a:lnTo>
                      <a:pt x="1697" y="238"/>
                    </a:lnTo>
                    <a:lnTo>
                      <a:pt x="1701" y="240"/>
                    </a:lnTo>
                    <a:lnTo>
                      <a:pt x="1699" y="245"/>
                    </a:lnTo>
                    <a:lnTo>
                      <a:pt x="1701" y="245"/>
                    </a:lnTo>
                    <a:lnTo>
                      <a:pt x="1699" y="272"/>
                    </a:lnTo>
                    <a:lnTo>
                      <a:pt x="1705" y="274"/>
                    </a:lnTo>
                    <a:lnTo>
                      <a:pt x="1705" y="280"/>
                    </a:lnTo>
                    <a:lnTo>
                      <a:pt x="1697" y="280"/>
                    </a:lnTo>
                    <a:lnTo>
                      <a:pt x="1697" y="282"/>
                    </a:lnTo>
                    <a:lnTo>
                      <a:pt x="1703" y="284"/>
                    </a:lnTo>
                    <a:lnTo>
                      <a:pt x="1695" y="290"/>
                    </a:lnTo>
                    <a:lnTo>
                      <a:pt x="1701" y="291"/>
                    </a:lnTo>
                    <a:lnTo>
                      <a:pt x="1701" y="295"/>
                    </a:lnTo>
                    <a:lnTo>
                      <a:pt x="1697" y="299"/>
                    </a:lnTo>
                    <a:lnTo>
                      <a:pt x="1703" y="299"/>
                    </a:lnTo>
                    <a:lnTo>
                      <a:pt x="1701" y="313"/>
                    </a:lnTo>
                    <a:lnTo>
                      <a:pt x="1707" y="315"/>
                    </a:lnTo>
                    <a:lnTo>
                      <a:pt x="1701" y="316"/>
                    </a:lnTo>
                    <a:lnTo>
                      <a:pt x="1705" y="320"/>
                    </a:lnTo>
                    <a:lnTo>
                      <a:pt x="1707" y="322"/>
                    </a:lnTo>
                    <a:lnTo>
                      <a:pt x="1701" y="324"/>
                    </a:lnTo>
                    <a:lnTo>
                      <a:pt x="1707" y="326"/>
                    </a:lnTo>
                    <a:lnTo>
                      <a:pt x="1707" y="328"/>
                    </a:lnTo>
                    <a:lnTo>
                      <a:pt x="1701" y="334"/>
                    </a:lnTo>
                    <a:lnTo>
                      <a:pt x="1703" y="336"/>
                    </a:lnTo>
                    <a:lnTo>
                      <a:pt x="1703" y="343"/>
                    </a:lnTo>
                    <a:lnTo>
                      <a:pt x="1707" y="345"/>
                    </a:lnTo>
                    <a:lnTo>
                      <a:pt x="1699" y="347"/>
                    </a:lnTo>
                    <a:lnTo>
                      <a:pt x="1707" y="353"/>
                    </a:lnTo>
                    <a:lnTo>
                      <a:pt x="1701" y="355"/>
                    </a:lnTo>
                    <a:lnTo>
                      <a:pt x="1699" y="357"/>
                    </a:lnTo>
                    <a:lnTo>
                      <a:pt x="1699" y="364"/>
                    </a:lnTo>
                    <a:lnTo>
                      <a:pt x="1699" y="366"/>
                    </a:lnTo>
                    <a:lnTo>
                      <a:pt x="1705" y="370"/>
                    </a:lnTo>
                    <a:lnTo>
                      <a:pt x="1699" y="374"/>
                    </a:lnTo>
                    <a:lnTo>
                      <a:pt x="1703" y="376"/>
                    </a:lnTo>
                    <a:lnTo>
                      <a:pt x="1703" y="386"/>
                    </a:lnTo>
                    <a:lnTo>
                      <a:pt x="1709" y="389"/>
                    </a:lnTo>
                    <a:lnTo>
                      <a:pt x="1711" y="401"/>
                    </a:lnTo>
                    <a:lnTo>
                      <a:pt x="1717" y="409"/>
                    </a:lnTo>
                    <a:lnTo>
                      <a:pt x="1720" y="441"/>
                    </a:lnTo>
                    <a:lnTo>
                      <a:pt x="1728" y="455"/>
                    </a:lnTo>
                    <a:lnTo>
                      <a:pt x="1726" y="468"/>
                    </a:lnTo>
                    <a:lnTo>
                      <a:pt x="1732" y="470"/>
                    </a:lnTo>
                    <a:lnTo>
                      <a:pt x="1736" y="485"/>
                    </a:lnTo>
                    <a:lnTo>
                      <a:pt x="1736" y="491"/>
                    </a:lnTo>
                    <a:lnTo>
                      <a:pt x="1741" y="497"/>
                    </a:lnTo>
                    <a:lnTo>
                      <a:pt x="1747" y="508"/>
                    </a:lnTo>
                    <a:lnTo>
                      <a:pt x="1749" y="526"/>
                    </a:lnTo>
                    <a:lnTo>
                      <a:pt x="1757" y="539"/>
                    </a:lnTo>
                    <a:lnTo>
                      <a:pt x="1761" y="560"/>
                    </a:lnTo>
                    <a:lnTo>
                      <a:pt x="1766" y="564"/>
                    </a:lnTo>
                    <a:lnTo>
                      <a:pt x="1765" y="578"/>
                    </a:lnTo>
                    <a:lnTo>
                      <a:pt x="1766" y="585"/>
                    </a:lnTo>
                    <a:lnTo>
                      <a:pt x="1763" y="593"/>
                    </a:lnTo>
                    <a:lnTo>
                      <a:pt x="1765" y="599"/>
                    </a:lnTo>
                    <a:lnTo>
                      <a:pt x="1763" y="614"/>
                    </a:lnTo>
                    <a:lnTo>
                      <a:pt x="1765" y="622"/>
                    </a:lnTo>
                    <a:lnTo>
                      <a:pt x="1761" y="629"/>
                    </a:lnTo>
                    <a:lnTo>
                      <a:pt x="1766" y="631"/>
                    </a:lnTo>
                    <a:lnTo>
                      <a:pt x="1768" y="641"/>
                    </a:lnTo>
                    <a:lnTo>
                      <a:pt x="1765" y="649"/>
                    </a:lnTo>
                    <a:lnTo>
                      <a:pt x="1768" y="654"/>
                    </a:lnTo>
                    <a:lnTo>
                      <a:pt x="1766" y="664"/>
                    </a:lnTo>
                    <a:lnTo>
                      <a:pt x="1768" y="672"/>
                    </a:lnTo>
                    <a:lnTo>
                      <a:pt x="1765" y="685"/>
                    </a:lnTo>
                    <a:lnTo>
                      <a:pt x="1768" y="691"/>
                    </a:lnTo>
                    <a:lnTo>
                      <a:pt x="1770" y="716"/>
                    </a:lnTo>
                    <a:lnTo>
                      <a:pt x="1766" y="722"/>
                    </a:lnTo>
                    <a:lnTo>
                      <a:pt x="1772" y="743"/>
                    </a:lnTo>
                    <a:lnTo>
                      <a:pt x="1770" y="746"/>
                    </a:lnTo>
                    <a:lnTo>
                      <a:pt x="1770" y="762"/>
                    </a:lnTo>
                    <a:lnTo>
                      <a:pt x="1768" y="771"/>
                    </a:lnTo>
                    <a:lnTo>
                      <a:pt x="1770" y="773"/>
                    </a:lnTo>
                    <a:lnTo>
                      <a:pt x="1772" y="785"/>
                    </a:lnTo>
                    <a:lnTo>
                      <a:pt x="1778" y="785"/>
                    </a:lnTo>
                    <a:lnTo>
                      <a:pt x="1776" y="789"/>
                    </a:lnTo>
                    <a:lnTo>
                      <a:pt x="1778" y="793"/>
                    </a:lnTo>
                    <a:lnTo>
                      <a:pt x="1780" y="798"/>
                    </a:lnTo>
                    <a:lnTo>
                      <a:pt x="1786" y="796"/>
                    </a:lnTo>
                    <a:lnTo>
                      <a:pt x="1786" y="802"/>
                    </a:lnTo>
                    <a:lnTo>
                      <a:pt x="1782" y="821"/>
                    </a:lnTo>
                    <a:lnTo>
                      <a:pt x="1784" y="829"/>
                    </a:lnTo>
                    <a:lnTo>
                      <a:pt x="1776" y="841"/>
                    </a:lnTo>
                    <a:lnTo>
                      <a:pt x="1780" y="858"/>
                    </a:lnTo>
                    <a:lnTo>
                      <a:pt x="1780" y="877"/>
                    </a:lnTo>
                    <a:lnTo>
                      <a:pt x="1776" y="887"/>
                    </a:lnTo>
                    <a:lnTo>
                      <a:pt x="1778" y="904"/>
                    </a:lnTo>
                    <a:lnTo>
                      <a:pt x="1780" y="906"/>
                    </a:lnTo>
                    <a:lnTo>
                      <a:pt x="1782" y="914"/>
                    </a:lnTo>
                    <a:lnTo>
                      <a:pt x="1788" y="917"/>
                    </a:lnTo>
                    <a:lnTo>
                      <a:pt x="1789" y="952"/>
                    </a:lnTo>
                    <a:lnTo>
                      <a:pt x="1795" y="960"/>
                    </a:lnTo>
                    <a:lnTo>
                      <a:pt x="1797" y="975"/>
                    </a:lnTo>
                    <a:lnTo>
                      <a:pt x="1801" y="979"/>
                    </a:lnTo>
                    <a:lnTo>
                      <a:pt x="1811" y="998"/>
                    </a:lnTo>
                    <a:lnTo>
                      <a:pt x="1820" y="1002"/>
                    </a:lnTo>
                    <a:lnTo>
                      <a:pt x="1822" y="1006"/>
                    </a:lnTo>
                    <a:lnTo>
                      <a:pt x="1824" y="1040"/>
                    </a:lnTo>
                    <a:lnTo>
                      <a:pt x="1826" y="1048"/>
                    </a:lnTo>
                    <a:lnTo>
                      <a:pt x="1826" y="1058"/>
                    </a:lnTo>
                    <a:lnTo>
                      <a:pt x="1830" y="1061"/>
                    </a:lnTo>
                    <a:lnTo>
                      <a:pt x="1834" y="1090"/>
                    </a:lnTo>
                    <a:lnTo>
                      <a:pt x="1828" y="1117"/>
                    </a:lnTo>
                    <a:lnTo>
                      <a:pt x="1832" y="1142"/>
                    </a:lnTo>
                    <a:lnTo>
                      <a:pt x="1830" y="1148"/>
                    </a:lnTo>
                    <a:lnTo>
                      <a:pt x="1667" y="1144"/>
                    </a:lnTo>
                    <a:lnTo>
                      <a:pt x="1484" y="1144"/>
                    </a:lnTo>
                    <a:lnTo>
                      <a:pt x="1477" y="1144"/>
                    </a:lnTo>
                    <a:lnTo>
                      <a:pt x="1300" y="113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2" name="Freeform 2137"/>
              <p:cNvSpPr>
                <a:spLocks/>
              </p:cNvSpPr>
              <p:nvPr/>
            </p:nvSpPr>
            <p:spPr bwMode="auto">
              <a:xfrm>
                <a:off x="11773" y="10349"/>
                <a:ext cx="1945" cy="1296"/>
              </a:xfrm>
              <a:custGeom>
                <a:avLst/>
                <a:gdLst>
                  <a:gd name="T0" fmla="*/ 140 w 1945"/>
                  <a:gd name="T1" fmla="*/ 1043 h 1296"/>
                  <a:gd name="T2" fmla="*/ 13 w 1945"/>
                  <a:gd name="T3" fmla="*/ 853 h 1296"/>
                  <a:gd name="T4" fmla="*/ 34 w 1945"/>
                  <a:gd name="T5" fmla="*/ 615 h 1296"/>
                  <a:gd name="T6" fmla="*/ 63 w 1945"/>
                  <a:gd name="T7" fmla="*/ 331 h 1296"/>
                  <a:gd name="T8" fmla="*/ 88 w 1945"/>
                  <a:gd name="T9" fmla="*/ 0 h 1296"/>
                  <a:gd name="T10" fmla="*/ 589 w 1945"/>
                  <a:gd name="T11" fmla="*/ 37 h 1296"/>
                  <a:gd name="T12" fmla="*/ 1148 w 1945"/>
                  <a:gd name="T13" fmla="*/ 66 h 1296"/>
                  <a:gd name="T14" fmla="*/ 1565 w 1945"/>
                  <a:gd name="T15" fmla="*/ 83 h 1296"/>
                  <a:gd name="T16" fmla="*/ 1918 w 1945"/>
                  <a:gd name="T17" fmla="*/ 87 h 1296"/>
                  <a:gd name="T18" fmla="*/ 1895 w 1945"/>
                  <a:gd name="T19" fmla="*/ 154 h 1296"/>
                  <a:gd name="T20" fmla="*/ 1849 w 1945"/>
                  <a:gd name="T21" fmla="*/ 208 h 1296"/>
                  <a:gd name="T22" fmla="*/ 1885 w 1945"/>
                  <a:gd name="T23" fmla="*/ 269 h 1296"/>
                  <a:gd name="T24" fmla="*/ 1939 w 1945"/>
                  <a:gd name="T25" fmla="*/ 298 h 1296"/>
                  <a:gd name="T26" fmla="*/ 1945 w 1945"/>
                  <a:gd name="T27" fmla="*/ 423 h 1296"/>
                  <a:gd name="T28" fmla="*/ 1943 w 1945"/>
                  <a:gd name="T29" fmla="*/ 576 h 1296"/>
                  <a:gd name="T30" fmla="*/ 1941 w 1945"/>
                  <a:gd name="T31" fmla="*/ 941 h 1296"/>
                  <a:gd name="T32" fmla="*/ 1908 w 1945"/>
                  <a:gd name="T33" fmla="*/ 964 h 1296"/>
                  <a:gd name="T34" fmla="*/ 1924 w 1945"/>
                  <a:gd name="T35" fmla="*/ 991 h 1296"/>
                  <a:gd name="T36" fmla="*/ 1912 w 1945"/>
                  <a:gd name="T37" fmla="*/ 1024 h 1296"/>
                  <a:gd name="T38" fmla="*/ 1914 w 1945"/>
                  <a:gd name="T39" fmla="*/ 1037 h 1296"/>
                  <a:gd name="T40" fmla="*/ 1941 w 1945"/>
                  <a:gd name="T41" fmla="*/ 1072 h 1296"/>
                  <a:gd name="T42" fmla="*/ 1935 w 1945"/>
                  <a:gd name="T43" fmla="*/ 1095 h 1296"/>
                  <a:gd name="T44" fmla="*/ 1925 w 1945"/>
                  <a:gd name="T45" fmla="*/ 1122 h 1296"/>
                  <a:gd name="T46" fmla="*/ 1920 w 1945"/>
                  <a:gd name="T47" fmla="*/ 1152 h 1296"/>
                  <a:gd name="T48" fmla="*/ 1906 w 1945"/>
                  <a:gd name="T49" fmla="*/ 1175 h 1296"/>
                  <a:gd name="T50" fmla="*/ 1893 w 1945"/>
                  <a:gd name="T51" fmla="*/ 1206 h 1296"/>
                  <a:gd name="T52" fmla="*/ 1918 w 1945"/>
                  <a:gd name="T53" fmla="*/ 1235 h 1296"/>
                  <a:gd name="T54" fmla="*/ 1927 w 1945"/>
                  <a:gd name="T55" fmla="*/ 1267 h 1296"/>
                  <a:gd name="T56" fmla="*/ 1945 w 1945"/>
                  <a:gd name="T57" fmla="*/ 1296 h 1296"/>
                  <a:gd name="T58" fmla="*/ 1906 w 1945"/>
                  <a:gd name="T59" fmla="*/ 1287 h 1296"/>
                  <a:gd name="T60" fmla="*/ 1893 w 1945"/>
                  <a:gd name="T61" fmla="*/ 1275 h 1296"/>
                  <a:gd name="T62" fmla="*/ 1879 w 1945"/>
                  <a:gd name="T63" fmla="*/ 1243 h 1296"/>
                  <a:gd name="T64" fmla="*/ 1853 w 1945"/>
                  <a:gd name="T65" fmla="*/ 1233 h 1296"/>
                  <a:gd name="T66" fmla="*/ 1824 w 1945"/>
                  <a:gd name="T67" fmla="*/ 1210 h 1296"/>
                  <a:gd name="T68" fmla="*/ 1808 w 1945"/>
                  <a:gd name="T69" fmla="*/ 1204 h 1296"/>
                  <a:gd name="T70" fmla="*/ 1766 w 1945"/>
                  <a:gd name="T71" fmla="*/ 1195 h 1296"/>
                  <a:gd name="T72" fmla="*/ 1743 w 1945"/>
                  <a:gd name="T73" fmla="*/ 1171 h 1296"/>
                  <a:gd name="T74" fmla="*/ 1722 w 1945"/>
                  <a:gd name="T75" fmla="*/ 1164 h 1296"/>
                  <a:gd name="T76" fmla="*/ 1678 w 1945"/>
                  <a:gd name="T77" fmla="*/ 1164 h 1296"/>
                  <a:gd name="T78" fmla="*/ 1637 w 1945"/>
                  <a:gd name="T79" fmla="*/ 1162 h 1296"/>
                  <a:gd name="T80" fmla="*/ 1603 w 1945"/>
                  <a:gd name="T81" fmla="*/ 1168 h 1296"/>
                  <a:gd name="T82" fmla="*/ 1572 w 1945"/>
                  <a:gd name="T83" fmla="*/ 1164 h 1296"/>
                  <a:gd name="T84" fmla="*/ 1553 w 1945"/>
                  <a:gd name="T85" fmla="*/ 1193 h 1296"/>
                  <a:gd name="T86" fmla="*/ 1513 w 1945"/>
                  <a:gd name="T87" fmla="*/ 1179 h 1296"/>
                  <a:gd name="T88" fmla="*/ 1501 w 1945"/>
                  <a:gd name="T89" fmla="*/ 1168 h 1296"/>
                  <a:gd name="T90" fmla="*/ 1428 w 1945"/>
                  <a:gd name="T91" fmla="*/ 1131 h 1296"/>
                  <a:gd name="T92" fmla="*/ 1154 w 1945"/>
                  <a:gd name="T93" fmla="*/ 1102 h 1296"/>
                  <a:gd name="T94" fmla="*/ 501 w 1945"/>
                  <a:gd name="T95" fmla="*/ 1072 h 1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5" h="1296">
                    <a:moveTo>
                      <a:pt x="322" y="1056"/>
                    </a:moveTo>
                    <a:lnTo>
                      <a:pt x="267" y="1051"/>
                    </a:lnTo>
                    <a:lnTo>
                      <a:pt x="140" y="1043"/>
                    </a:lnTo>
                    <a:lnTo>
                      <a:pt x="0" y="1029"/>
                    </a:lnTo>
                    <a:lnTo>
                      <a:pt x="13" y="862"/>
                    </a:lnTo>
                    <a:lnTo>
                      <a:pt x="13" y="853"/>
                    </a:lnTo>
                    <a:lnTo>
                      <a:pt x="25" y="730"/>
                    </a:lnTo>
                    <a:lnTo>
                      <a:pt x="32" y="628"/>
                    </a:lnTo>
                    <a:lnTo>
                      <a:pt x="34" y="615"/>
                    </a:lnTo>
                    <a:lnTo>
                      <a:pt x="46" y="478"/>
                    </a:lnTo>
                    <a:lnTo>
                      <a:pt x="57" y="331"/>
                    </a:lnTo>
                    <a:lnTo>
                      <a:pt x="63" y="331"/>
                    </a:lnTo>
                    <a:lnTo>
                      <a:pt x="69" y="256"/>
                    </a:lnTo>
                    <a:lnTo>
                      <a:pt x="86" y="21"/>
                    </a:lnTo>
                    <a:lnTo>
                      <a:pt x="88" y="0"/>
                    </a:lnTo>
                    <a:lnTo>
                      <a:pt x="345" y="21"/>
                    </a:lnTo>
                    <a:lnTo>
                      <a:pt x="359" y="21"/>
                    </a:lnTo>
                    <a:lnTo>
                      <a:pt x="589" y="37"/>
                    </a:lnTo>
                    <a:lnTo>
                      <a:pt x="952" y="58"/>
                    </a:lnTo>
                    <a:lnTo>
                      <a:pt x="1108" y="64"/>
                    </a:lnTo>
                    <a:lnTo>
                      <a:pt x="1148" y="66"/>
                    </a:lnTo>
                    <a:lnTo>
                      <a:pt x="1321" y="73"/>
                    </a:lnTo>
                    <a:lnTo>
                      <a:pt x="1388" y="75"/>
                    </a:lnTo>
                    <a:lnTo>
                      <a:pt x="1565" y="83"/>
                    </a:lnTo>
                    <a:lnTo>
                      <a:pt x="1572" y="83"/>
                    </a:lnTo>
                    <a:lnTo>
                      <a:pt x="1755" y="83"/>
                    </a:lnTo>
                    <a:lnTo>
                      <a:pt x="1918" y="87"/>
                    </a:lnTo>
                    <a:lnTo>
                      <a:pt x="1912" y="127"/>
                    </a:lnTo>
                    <a:lnTo>
                      <a:pt x="1908" y="131"/>
                    </a:lnTo>
                    <a:lnTo>
                      <a:pt x="1895" y="154"/>
                    </a:lnTo>
                    <a:lnTo>
                      <a:pt x="1853" y="185"/>
                    </a:lnTo>
                    <a:lnTo>
                      <a:pt x="1847" y="200"/>
                    </a:lnTo>
                    <a:lnTo>
                      <a:pt x="1849" y="208"/>
                    </a:lnTo>
                    <a:lnTo>
                      <a:pt x="1868" y="233"/>
                    </a:lnTo>
                    <a:lnTo>
                      <a:pt x="1876" y="252"/>
                    </a:lnTo>
                    <a:lnTo>
                      <a:pt x="1885" y="269"/>
                    </a:lnTo>
                    <a:lnTo>
                      <a:pt x="1908" y="275"/>
                    </a:lnTo>
                    <a:lnTo>
                      <a:pt x="1925" y="283"/>
                    </a:lnTo>
                    <a:lnTo>
                      <a:pt x="1939" y="298"/>
                    </a:lnTo>
                    <a:lnTo>
                      <a:pt x="1945" y="309"/>
                    </a:lnTo>
                    <a:lnTo>
                      <a:pt x="1945" y="317"/>
                    </a:lnTo>
                    <a:lnTo>
                      <a:pt x="1945" y="423"/>
                    </a:lnTo>
                    <a:lnTo>
                      <a:pt x="1943" y="484"/>
                    </a:lnTo>
                    <a:lnTo>
                      <a:pt x="1943" y="544"/>
                    </a:lnTo>
                    <a:lnTo>
                      <a:pt x="1943" y="576"/>
                    </a:lnTo>
                    <a:lnTo>
                      <a:pt x="1943" y="695"/>
                    </a:lnTo>
                    <a:lnTo>
                      <a:pt x="1941" y="818"/>
                    </a:lnTo>
                    <a:lnTo>
                      <a:pt x="1941" y="941"/>
                    </a:lnTo>
                    <a:lnTo>
                      <a:pt x="1904" y="941"/>
                    </a:lnTo>
                    <a:lnTo>
                      <a:pt x="1908" y="947"/>
                    </a:lnTo>
                    <a:lnTo>
                      <a:pt x="1908" y="964"/>
                    </a:lnTo>
                    <a:lnTo>
                      <a:pt x="1916" y="976"/>
                    </a:lnTo>
                    <a:lnTo>
                      <a:pt x="1924" y="981"/>
                    </a:lnTo>
                    <a:lnTo>
                      <a:pt x="1924" y="991"/>
                    </a:lnTo>
                    <a:lnTo>
                      <a:pt x="1920" y="1008"/>
                    </a:lnTo>
                    <a:lnTo>
                      <a:pt x="1910" y="1014"/>
                    </a:lnTo>
                    <a:lnTo>
                      <a:pt x="1912" y="1024"/>
                    </a:lnTo>
                    <a:lnTo>
                      <a:pt x="1914" y="1027"/>
                    </a:lnTo>
                    <a:lnTo>
                      <a:pt x="1912" y="1033"/>
                    </a:lnTo>
                    <a:lnTo>
                      <a:pt x="1914" y="1037"/>
                    </a:lnTo>
                    <a:lnTo>
                      <a:pt x="1933" y="1041"/>
                    </a:lnTo>
                    <a:lnTo>
                      <a:pt x="1937" y="1043"/>
                    </a:lnTo>
                    <a:lnTo>
                      <a:pt x="1941" y="1072"/>
                    </a:lnTo>
                    <a:lnTo>
                      <a:pt x="1939" y="1085"/>
                    </a:lnTo>
                    <a:lnTo>
                      <a:pt x="1939" y="1091"/>
                    </a:lnTo>
                    <a:lnTo>
                      <a:pt x="1935" y="1095"/>
                    </a:lnTo>
                    <a:lnTo>
                      <a:pt x="1924" y="1099"/>
                    </a:lnTo>
                    <a:lnTo>
                      <a:pt x="1929" y="1112"/>
                    </a:lnTo>
                    <a:lnTo>
                      <a:pt x="1925" y="1122"/>
                    </a:lnTo>
                    <a:lnTo>
                      <a:pt x="1925" y="1133"/>
                    </a:lnTo>
                    <a:lnTo>
                      <a:pt x="1918" y="1147"/>
                    </a:lnTo>
                    <a:lnTo>
                      <a:pt x="1920" y="1152"/>
                    </a:lnTo>
                    <a:lnTo>
                      <a:pt x="1914" y="1171"/>
                    </a:lnTo>
                    <a:lnTo>
                      <a:pt x="1910" y="1175"/>
                    </a:lnTo>
                    <a:lnTo>
                      <a:pt x="1906" y="1175"/>
                    </a:lnTo>
                    <a:lnTo>
                      <a:pt x="1902" y="1187"/>
                    </a:lnTo>
                    <a:lnTo>
                      <a:pt x="1895" y="1195"/>
                    </a:lnTo>
                    <a:lnTo>
                      <a:pt x="1893" y="1206"/>
                    </a:lnTo>
                    <a:lnTo>
                      <a:pt x="1897" y="1219"/>
                    </a:lnTo>
                    <a:lnTo>
                      <a:pt x="1912" y="1233"/>
                    </a:lnTo>
                    <a:lnTo>
                      <a:pt x="1918" y="1235"/>
                    </a:lnTo>
                    <a:lnTo>
                      <a:pt x="1925" y="1246"/>
                    </a:lnTo>
                    <a:lnTo>
                      <a:pt x="1931" y="1266"/>
                    </a:lnTo>
                    <a:lnTo>
                      <a:pt x="1927" y="1267"/>
                    </a:lnTo>
                    <a:lnTo>
                      <a:pt x="1931" y="1271"/>
                    </a:lnTo>
                    <a:lnTo>
                      <a:pt x="1933" y="1287"/>
                    </a:lnTo>
                    <a:lnTo>
                      <a:pt x="1945" y="1296"/>
                    </a:lnTo>
                    <a:lnTo>
                      <a:pt x="1929" y="1296"/>
                    </a:lnTo>
                    <a:lnTo>
                      <a:pt x="1916" y="1285"/>
                    </a:lnTo>
                    <a:lnTo>
                      <a:pt x="1906" y="1287"/>
                    </a:lnTo>
                    <a:lnTo>
                      <a:pt x="1901" y="1291"/>
                    </a:lnTo>
                    <a:lnTo>
                      <a:pt x="1895" y="1285"/>
                    </a:lnTo>
                    <a:lnTo>
                      <a:pt x="1893" y="1275"/>
                    </a:lnTo>
                    <a:lnTo>
                      <a:pt x="1874" y="1252"/>
                    </a:lnTo>
                    <a:lnTo>
                      <a:pt x="1874" y="1250"/>
                    </a:lnTo>
                    <a:lnTo>
                      <a:pt x="1879" y="1243"/>
                    </a:lnTo>
                    <a:lnTo>
                      <a:pt x="1877" y="1237"/>
                    </a:lnTo>
                    <a:lnTo>
                      <a:pt x="1872" y="1233"/>
                    </a:lnTo>
                    <a:lnTo>
                      <a:pt x="1853" y="1233"/>
                    </a:lnTo>
                    <a:lnTo>
                      <a:pt x="1849" y="1229"/>
                    </a:lnTo>
                    <a:lnTo>
                      <a:pt x="1849" y="1221"/>
                    </a:lnTo>
                    <a:lnTo>
                      <a:pt x="1824" y="1210"/>
                    </a:lnTo>
                    <a:lnTo>
                      <a:pt x="1808" y="1214"/>
                    </a:lnTo>
                    <a:lnTo>
                      <a:pt x="1806" y="1212"/>
                    </a:lnTo>
                    <a:lnTo>
                      <a:pt x="1808" y="1204"/>
                    </a:lnTo>
                    <a:lnTo>
                      <a:pt x="1806" y="1200"/>
                    </a:lnTo>
                    <a:lnTo>
                      <a:pt x="1797" y="1200"/>
                    </a:lnTo>
                    <a:lnTo>
                      <a:pt x="1766" y="1195"/>
                    </a:lnTo>
                    <a:lnTo>
                      <a:pt x="1758" y="1187"/>
                    </a:lnTo>
                    <a:lnTo>
                      <a:pt x="1747" y="1181"/>
                    </a:lnTo>
                    <a:lnTo>
                      <a:pt x="1743" y="1171"/>
                    </a:lnTo>
                    <a:lnTo>
                      <a:pt x="1739" y="1168"/>
                    </a:lnTo>
                    <a:lnTo>
                      <a:pt x="1732" y="1168"/>
                    </a:lnTo>
                    <a:lnTo>
                      <a:pt x="1722" y="1164"/>
                    </a:lnTo>
                    <a:lnTo>
                      <a:pt x="1701" y="1162"/>
                    </a:lnTo>
                    <a:lnTo>
                      <a:pt x="1684" y="1168"/>
                    </a:lnTo>
                    <a:lnTo>
                      <a:pt x="1678" y="1164"/>
                    </a:lnTo>
                    <a:lnTo>
                      <a:pt x="1672" y="1164"/>
                    </a:lnTo>
                    <a:lnTo>
                      <a:pt x="1655" y="1168"/>
                    </a:lnTo>
                    <a:lnTo>
                      <a:pt x="1637" y="1162"/>
                    </a:lnTo>
                    <a:lnTo>
                      <a:pt x="1624" y="1171"/>
                    </a:lnTo>
                    <a:lnTo>
                      <a:pt x="1614" y="1164"/>
                    </a:lnTo>
                    <a:lnTo>
                      <a:pt x="1603" y="1168"/>
                    </a:lnTo>
                    <a:lnTo>
                      <a:pt x="1597" y="1166"/>
                    </a:lnTo>
                    <a:lnTo>
                      <a:pt x="1591" y="1160"/>
                    </a:lnTo>
                    <a:lnTo>
                      <a:pt x="1572" y="1164"/>
                    </a:lnTo>
                    <a:lnTo>
                      <a:pt x="1572" y="1171"/>
                    </a:lnTo>
                    <a:lnTo>
                      <a:pt x="1563" y="1185"/>
                    </a:lnTo>
                    <a:lnTo>
                      <a:pt x="1553" y="1193"/>
                    </a:lnTo>
                    <a:lnTo>
                      <a:pt x="1545" y="1195"/>
                    </a:lnTo>
                    <a:lnTo>
                      <a:pt x="1536" y="1193"/>
                    </a:lnTo>
                    <a:lnTo>
                      <a:pt x="1513" y="1179"/>
                    </a:lnTo>
                    <a:lnTo>
                      <a:pt x="1513" y="1175"/>
                    </a:lnTo>
                    <a:lnTo>
                      <a:pt x="1507" y="1170"/>
                    </a:lnTo>
                    <a:lnTo>
                      <a:pt x="1501" y="1168"/>
                    </a:lnTo>
                    <a:lnTo>
                      <a:pt x="1465" y="1152"/>
                    </a:lnTo>
                    <a:lnTo>
                      <a:pt x="1445" y="1137"/>
                    </a:lnTo>
                    <a:lnTo>
                      <a:pt x="1428" y="1131"/>
                    </a:lnTo>
                    <a:lnTo>
                      <a:pt x="1419" y="1112"/>
                    </a:lnTo>
                    <a:lnTo>
                      <a:pt x="1225" y="1106"/>
                    </a:lnTo>
                    <a:lnTo>
                      <a:pt x="1154" y="1102"/>
                    </a:lnTo>
                    <a:lnTo>
                      <a:pt x="985" y="1097"/>
                    </a:lnTo>
                    <a:lnTo>
                      <a:pt x="720" y="1085"/>
                    </a:lnTo>
                    <a:lnTo>
                      <a:pt x="501" y="1072"/>
                    </a:lnTo>
                    <a:lnTo>
                      <a:pt x="322" y="105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3" name="Freeform 2138"/>
              <p:cNvSpPr>
                <a:spLocks noEditPoints="1"/>
              </p:cNvSpPr>
              <p:nvPr/>
            </p:nvSpPr>
            <p:spPr bwMode="auto">
              <a:xfrm>
                <a:off x="9983" y="10468"/>
                <a:ext cx="1847" cy="1613"/>
              </a:xfrm>
              <a:custGeom>
                <a:avLst/>
                <a:gdLst>
                  <a:gd name="T0" fmla="*/ 1751 w 1847"/>
                  <a:gd name="T1" fmla="*/ 1367 h 1613"/>
                  <a:gd name="T2" fmla="*/ 1747 w 1847"/>
                  <a:gd name="T3" fmla="*/ 1415 h 1613"/>
                  <a:gd name="T4" fmla="*/ 1742 w 1847"/>
                  <a:gd name="T5" fmla="*/ 1477 h 1613"/>
                  <a:gd name="T6" fmla="*/ 1730 w 1847"/>
                  <a:gd name="T7" fmla="*/ 1613 h 1613"/>
                  <a:gd name="T8" fmla="*/ 1500 w 1847"/>
                  <a:gd name="T9" fmla="*/ 1596 h 1613"/>
                  <a:gd name="T10" fmla="*/ 1410 w 1847"/>
                  <a:gd name="T11" fmla="*/ 1586 h 1613"/>
                  <a:gd name="T12" fmla="*/ 1168 w 1847"/>
                  <a:gd name="T13" fmla="*/ 1559 h 1613"/>
                  <a:gd name="T14" fmla="*/ 1135 w 1847"/>
                  <a:gd name="T15" fmla="*/ 1555 h 1613"/>
                  <a:gd name="T16" fmla="*/ 995 w 1847"/>
                  <a:gd name="T17" fmla="*/ 1540 h 1613"/>
                  <a:gd name="T18" fmla="*/ 880 w 1847"/>
                  <a:gd name="T19" fmla="*/ 1527 h 1613"/>
                  <a:gd name="T20" fmla="*/ 718 w 1847"/>
                  <a:gd name="T21" fmla="*/ 1506 h 1613"/>
                  <a:gd name="T22" fmla="*/ 425 w 1847"/>
                  <a:gd name="T23" fmla="*/ 1469 h 1613"/>
                  <a:gd name="T24" fmla="*/ 175 w 1847"/>
                  <a:gd name="T25" fmla="*/ 1433 h 1613"/>
                  <a:gd name="T26" fmla="*/ 160 w 1847"/>
                  <a:gd name="T27" fmla="*/ 1431 h 1613"/>
                  <a:gd name="T28" fmla="*/ 0 w 1847"/>
                  <a:gd name="T29" fmla="*/ 1406 h 1613"/>
                  <a:gd name="T30" fmla="*/ 0 w 1847"/>
                  <a:gd name="T31" fmla="*/ 791 h 1613"/>
                  <a:gd name="T32" fmla="*/ 16 w 1847"/>
                  <a:gd name="T33" fmla="*/ 688 h 1613"/>
                  <a:gd name="T34" fmla="*/ 31 w 1847"/>
                  <a:gd name="T35" fmla="*/ 596 h 1613"/>
                  <a:gd name="T36" fmla="*/ 44 w 1847"/>
                  <a:gd name="T37" fmla="*/ 515 h 1613"/>
                  <a:gd name="T38" fmla="*/ 69 w 1847"/>
                  <a:gd name="T39" fmla="*/ 352 h 1613"/>
                  <a:gd name="T40" fmla="*/ 96 w 1847"/>
                  <a:gd name="T41" fmla="*/ 183 h 1613"/>
                  <a:gd name="T42" fmla="*/ 106 w 1847"/>
                  <a:gd name="T43" fmla="*/ 116 h 1613"/>
                  <a:gd name="T44" fmla="*/ 125 w 1847"/>
                  <a:gd name="T45" fmla="*/ 0 h 1613"/>
                  <a:gd name="T46" fmla="*/ 277 w 1847"/>
                  <a:gd name="T47" fmla="*/ 25 h 1613"/>
                  <a:gd name="T48" fmla="*/ 286 w 1847"/>
                  <a:gd name="T49" fmla="*/ 25 h 1613"/>
                  <a:gd name="T50" fmla="*/ 384 w 1847"/>
                  <a:gd name="T51" fmla="*/ 39 h 1613"/>
                  <a:gd name="T52" fmla="*/ 432 w 1847"/>
                  <a:gd name="T53" fmla="*/ 46 h 1613"/>
                  <a:gd name="T54" fmla="*/ 720 w 1847"/>
                  <a:gd name="T55" fmla="*/ 89 h 1613"/>
                  <a:gd name="T56" fmla="*/ 810 w 1847"/>
                  <a:gd name="T57" fmla="*/ 98 h 1613"/>
                  <a:gd name="T58" fmla="*/ 901 w 1847"/>
                  <a:gd name="T59" fmla="*/ 110 h 1613"/>
                  <a:gd name="T60" fmla="*/ 1304 w 1847"/>
                  <a:gd name="T61" fmla="*/ 160 h 1613"/>
                  <a:gd name="T62" fmla="*/ 1363 w 1847"/>
                  <a:gd name="T63" fmla="*/ 165 h 1613"/>
                  <a:gd name="T64" fmla="*/ 1594 w 1847"/>
                  <a:gd name="T65" fmla="*/ 187 h 1613"/>
                  <a:gd name="T66" fmla="*/ 1605 w 1847"/>
                  <a:gd name="T67" fmla="*/ 189 h 1613"/>
                  <a:gd name="T68" fmla="*/ 1847 w 1847"/>
                  <a:gd name="T69" fmla="*/ 212 h 1613"/>
                  <a:gd name="T70" fmla="*/ 1836 w 1847"/>
                  <a:gd name="T71" fmla="*/ 359 h 1613"/>
                  <a:gd name="T72" fmla="*/ 1824 w 1847"/>
                  <a:gd name="T73" fmla="*/ 496 h 1613"/>
                  <a:gd name="T74" fmla="*/ 1822 w 1847"/>
                  <a:gd name="T75" fmla="*/ 509 h 1613"/>
                  <a:gd name="T76" fmla="*/ 1815 w 1847"/>
                  <a:gd name="T77" fmla="*/ 611 h 1613"/>
                  <a:gd name="T78" fmla="*/ 1803 w 1847"/>
                  <a:gd name="T79" fmla="*/ 734 h 1613"/>
                  <a:gd name="T80" fmla="*/ 1803 w 1847"/>
                  <a:gd name="T81" fmla="*/ 743 h 1613"/>
                  <a:gd name="T82" fmla="*/ 1790 w 1847"/>
                  <a:gd name="T83" fmla="*/ 910 h 1613"/>
                  <a:gd name="T84" fmla="*/ 1778 w 1847"/>
                  <a:gd name="T85" fmla="*/ 1047 h 1613"/>
                  <a:gd name="T86" fmla="*/ 1761 w 1847"/>
                  <a:gd name="T87" fmla="*/ 1262 h 1613"/>
                  <a:gd name="T88" fmla="*/ 1751 w 1847"/>
                  <a:gd name="T89" fmla="*/ 1367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7" h="1613">
                    <a:moveTo>
                      <a:pt x="1751" y="1367"/>
                    </a:moveTo>
                    <a:lnTo>
                      <a:pt x="1747" y="1415"/>
                    </a:lnTo>
                    <a:lnTo>
                      <a:pt x="1742" y="1477"/>
                    </a:lnTo>
                    <a:lnTo>
                      <a:pt x="1730" y="1613"/>
                    </a:lnTo>
                    <a:lnTo>
                      <a:pt x="1500" y="1596"/>
                    </a:lnTo>
                    <a:lnTo>
                      <a:pt x="1410" y="1586"/>
                    </a:lnTo>
                    <a:lnTo>
                      <a:pt x="1168" y="1559"/>
                    </a:lnTo>
                    <a:lnTo>
                      <a:pt x="1135" y="1555"/>
                    </a:lnTo>
                    <a:lnTo>
                      <a:pt x="995" y="1540"/>
                    </a:lnTo>
                    <a:lnTo>
                      <a:pt x="880" y="1527"/>
                    </a:lnTo>
                    <a:lnTo>
                      <a:pt x="718" y="1506"/>
                    </a:lnTo>
                    <a:lnTo>
                      <a:pt x="425" y="1469"/>
                    </a:lnTo>
                    <a:lnTo>
                      <a:pt x="175" y="1433"/>
                    </a:lnTo>
                    <a:lnTo>
                      <a:pt x="160" y="1431"/>
                    </a:lnTo>
                    <a:lnTo>
                      <a:pt x="0" y="1406"/>
                    </a:lnTo>
                    <a:moveTo>
                      <a:pt x="0" y="791"/>
                    </a:moveTo>
                    <a:lnTo>
                      <a:pt x="16" y="688"/>
                    </a:lnTo>
                    <a:lnTo>
                      <a:pt x="31" y="596"/>
                    </a:lnTo>
                    <a:lnTo>
                      <a:pt x="44" y="515"/>
                    </a:lnTo>
                    <a:lnTo>
                      <a:pt x="69" y="352"/>
                    </a:lnTo>
                    <a:lnTo>
                      <a:pt x="96" y="183"/>
                    </a:lnTo>
                    <a:lnTo>
                      <a:pt x="106" y="116"/>
                    </a:lnTo>
                    <a:lnTo>
                      <a:pt x="125" y="0"/>
                    </a:lnTo>
                    <a:lnTo>
                      <a:pt x="277" y="25"/>
                    </a:lnTo>
                    <a:lnTo>
                      <a:pt x="286" y="25"/>
                    </a:lnTo>
                    <a:lnTo>
                      <a:pt x="384" y="39"/>
                    </a:lnTo>
                    <a:lnTo>
                      <a:pt x="432" y="46"/>
                    </a:lnTo>
                    <a:lnTo>
                      <a:pt x="720" y="89"/>
                    </a:lnTo>
                    <a:lnTo>
                      <a:pt x="810" y="98"/>
                    </a:lnTo>
                    <a:lnTo>
                      <a:pt x="901" y="110"/>
                    </a:lnTo>
                    <a:lnTo>
                      <a:pt x="1304" y="160"/>
                    </a:lnTo>
                    <a:lnTo>
                      <a:pt x="1363" y="165"/>
                    </a:lnTo>
                    <a:lnTo>
                      <a:pt x="1594" y="187"/>
                    </a:lnTo>
                    <a:lnTo>
                      <a:pt x="1605" y="189"/>
                    </a:lnTo>
                    <a:lnTo>
                      <a:pt x="1847" y="212"/>
                    </a:lnTo>
                    <a:lnTo>
                      <a:pt x="1836" y="359"/>
                    </a:lnTo>
                    <a:lnTo>
                      <a:pt x="1824" y="496"/>
                    </a:lnTo>
                    <a:lnTo>
                      <a:pt x="1822" y="509"/>
                    </a:lnTo>
                    <a:lnTo>
                      <a:pt x="1815" y="611"/>
                    </a:lnTo>
                    <a:lnTo>
                      <a:pt x="1803" y="734"/>
                    </a:lnTo>
                    <a:lnTo>
                      <a:pt x="1803" y="743"/>
                    </a:lnTo>
                    <a:lnTo>
                      <a:pt x="1790" y="910"/>
                    </a:lnTo>
                    <a:lnTo>
                      <a:pt x="1778" y="1047"/>
                    </a:lnTo>
                    <a:lnTo>
                      <a:pt x="1761" y="1262"/>
                    </a:lnTo>
                    <a:lnTo>
                      <a:pt x="1751" y="136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4" name="Freeform 2139"/>
              <p:cNvSpPr>
                <a:spLocks noEditPoints="1"/>
              </p:cNvSpPr>
              <p:nvPr/>
            </p:nvSpPr>
            <p:spPr bwMode="auto">
              <a:xfrm>
                <a:off x="14595" y="10046"/>
                <a:ext cx="1467" cy="1553"/>
              </a:xfrm>
              <a:custGeom>
                <a:avLst/>
                <a:gdLst>
                  <a:gd name="T0" fmla="*/ 1233 w 1467"/>
                  <a:gd name="T1" fmla="*/ 747 h 1553"/>
                  <a:gd name="T2" fmla="*/ 1240 w 1467"/>
                  <a:gd name="T3" fmla="*/ 795 h 1553"/>
                  <a:gd name="T4" fmla="*/ 1319 w 1467"/>
                  <a:gd name="T5" fmla="*/ 683 h 1553"/>
                  <a:gd name="T6" fmla="*/ 1396 w 1467"/>
                  <a:gd name="T7" fmla="*/ 689 h 1553"/>
                  <a:gd name="T8" fmla="*/ 1335 w 1467"/>
                  <a:gd name="T9" fmla="*/ 941 h 1553"/>
                  <a:gd name="T10" fmla="*/ 1300 w 1467"/>
                  <a:gd name="T11" fmla="*/ 1206 h 1553"/>
                  <a:gd name="T12" fmla="*/ 1329 w 1467"/>
                  <a:gd name="T13" fmla="*/ 1386 h 1553"/>
                  <a:gd name="T14" fmla="*/ 1217 w 1467"/>
                  <a:gd name="T15" fmla="*/ 1519 h 1553"/>
                  <a:gd name="T16" fmla="*/ 933 w 1467"/>
                  <a:gd name="T17" fmla="*/ 1538 h 1553"/>
                  <a:gd name="T18" fmla="*/ 618 w 1467"/>
                  <a:gd name="T19" fmla="*/ 1547 h 1553"/>
                  <a:gd name="T20" fmla="*/ 547 w 1467"/>
                  <a:gd name="T21" fmla="*/ 1498 h 1553"/>
                  <a:gd name="T22" fmla="*/ 492 w 1467"/>
                  <a:gd name="T23" fmla="*/ 1432 h 1553"/>
                  <a:gd name="T24" fmla="*/ 469 w 1467"/>
                  <a:gd name="T25" fmla="*/ 1336 h 1553"/>
                  <a:gd name="T26" fmla="*/ 455 w 1467"/>
                  <a:gd name="T27" fmla="*/ 1259 h 1553"/>
                  <a:gd name="T28" fmla="*/ 444 w 1467"/>
                  <a:gd name="T29" fmla="*/ 1179 h 1553"/>
                  <a:gd name="T30" fmla="*/ 401 w 1467"/>
                  <a:gd name="T31" fmla="*/ 1058 h 1553"/>
                  <a:gd name="T32" fmla="*/ 328 w 1467"/>
                  <a:gd name="T33" fmla="*/ 1019 h 1553"/>
                  <a:gd name="T34" fmla="*/ 257 w 1467"/>
                  <a:gd name="T35" fmla="*/ 935 h 1553"/>
                  <a:gd name="T36" fmla="*/ 173 w 1467"/>
                  <a:gd name="T37" fmla="*/ 889 h 1553"/>
                  <a:gd name="T38" fmla="*/ 83 w 1467"/>
                  <a:gd name="T39" fmla="*/ 839 h 1553"/>
                  <a:gd name="T40" fmla="*/ 40 w 1467"/>
                  <a:gd name="T41" fmla="*/ 751 h 1553"/>
                  <a:gd name="T42" fmla="*/ 39 w 1467"/>
                  <a:gd name="T43" fmla="*/ 695 h 1553"/>
                  <a:gd name="T44" fmla="*/ 39 w 1467"/>
                  <a:gd name="T45" fmla="*/ 628 h 1553"/>
                  <a:gd name="T46" fmla="*/ 62 w 1467"/>
                  <a:gd name="T47" fmla="*/ 549 h 1553"/>
                  <a:gd name="T48" fmla="*/ 14 w 1467"/>
                  <a:gd name="T49" fmla="*/ 507 h 1553"/>
                  <a:gd name="T50" fmla="*/ 25 w 1467"/>
                  <a:gd name="T51" fmla="*/ 436 h 1553"/>
                  <a:gd name="T52" fmla="*/ 79 w 1467"/>
                  <a:gd name="T53" fmla="*/ 369 h 1553"/>
                  <a:gd name="T54" fmla="*/ 129 w 1467"/>
                  <a:gd name="T55" fmla="*/ 342 h 1553"/>
                  <a:gd name="T56" fmla="*/ 135 w 1467"/>
                  <a:gd name="T57" fmla="*/ 119 h 1553"/>
                  <a:gd name="T58" fmla="*/ 309 w 1467"/>
                  <a:gd name="T59" fmla="*/ 77 h 1553"/>
                  <a:gd name="T60" fmla="*/ 511 w 1467"/>
                  <a:gd name="T61" fmla="*/ 106 h 1553"/>
                  <a:gd name="T62" fmla="*/ 616 w 1467"/>
                  <a:gd name="T63" fmla="*/ 134 h 1553"/>
                  <a:gd name="T64" fmla="*/ 653 w 1467"/>
                  <a:gd name="T65" fmla="*/ 169 h 1553"/>
                  <a:gd name="T66" fmla="*/ 918 w 1467"/>
                  <a:gd name="T67" fmla="*/ 255 h 1553"/>
                  <a:gd name="T68" fmla="*/ 999 w 1467"/>
                  <a:gd name="T69" fmla="*/ 288 h 1553"/>
                  <a:gd name="T70" fmla="*/ 1033 w 1467"/>
                  <a:gd name="T71" fmla="*/ 300 h 1553"/>
                  <a:gd name="T72" fmla="*/ 1064 w 1467"/>
                  <a:gd name="T73" fmla="*/ 288 h 1553"/>
                  <a:gd name="T74" fmla="*/ 1100 w 1467"/>
                  <a:gd name="T75" fmla="*/ 294 h 1553"/>
                  <a:gd name="T76" fmla="*/ 1146 w 1467"/>
                  <a:gd name="T77" fmla="*/ 303 h 1553"/>
                  <a:gd name="T78" fmla="*/ 1177 w 1467"/>
                  <a:gd name="T79" fmla="*/ 330 h 1553"/>
                  <a:gd name="T80" fmla="*/ 1198 w 1467"/>
                  <a:gd name="T81" fmla="*/ 355 h 1553"/>
                  <a:gd name="T82" fmla="*/ 1246 w 1467"/>
                  <a:gd name="T83" fmla="*/ 384 h 1553"/>
                  <a:gd name="T84" fmla="*/ 1256 w 1467"/>
                  <a:gd name="T85" fmla="*/ 415 h 1553"/>
                  <a:gd name="T86" fmla="*/ 1256 w 1467"/>
                  <a:gd name="T87" fmla="*/ 455 h 1553"/>
                  <a:gd name="T88" fmla="*/ 1239 w 1467"/>
                  <a:gd name="T89" fmla="*/ 505 h 1553"/>
                  <a:gd name="T90" fmla="*/ 1267 w 1467"/>
                  <a:gd name="T91" fmla="*/ 505 h 1553"/>
                  <a:gd name="T92" fmla="*/ 1285 w 1467"/>
                  <a:gd name="T93" fmla="*/ 541 h 1553"/>
                  <a:gd name="T94" fmla="*/ 1296 w 1467"/>
                  <a:gd name="T95" fmla="*/ 578 h 1553"/>
                  <a:gd name="T96" fmla="*/ 1283 w 1467"/>
                  <a:gd name="T97" fmla="*/ 641 h 1553"/>
                  <a:gd name="T98" fmla="*/ 1448 w 1467"/>
                  <a:gd name="T99" fmla="*/ 526 h 1553"/>
                  <a:gd name="T100" fmla="*/ 1444 w 1467"/>
                  <a:gd name="T101" fmla="*/ 595 h 1553"/>
                  <a:gd name="T102" fmla="*/ 1396 w 1467"/>
                  <a:gd name="T103" fmla="*/ 689 h 1553"/>
                  <a:gd name="T104" fmla="*/ 1404 w 1467"/>
                  <a:gd name="T105" fmla="*/ 555 h 15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67" h="1553">
                    <a:moveTo>
                      <a:pt x="1283" y="641"/>
                    </a:moveTo>
                    <a:lnTo>
                      <a:pt x="1262" y="655"/>
                    </a:lnTo>
                    <a:lnTo>
                      <a:pt x="1265" y="674"/>
                    </a:lnTo>
                    <a:lnTo>
                      <a:pt x="1231" y="731"/>
                    </a:lnTo>
                    <a:lnTo>
                      <a:pt x="1233" y="747"/>
                    </a:lnTo>
                    <a:lnTo>
                      <a:pt x="1227" y="760"/>
                    </a:lnTo>
                    <a:lnTo>
                      <a:pt x="1237" y="774"/>
                    </a:lnTo>
                    <a:lnTo>
                      <a:pt x="1227" y="766"/>
                    </a:lnTo>
                    <a:lnTo>
                      <a:pt x="1221" y="783"/>
                    </a:lnTo>
                    <a:lnTo>
                      <a:pt x="1240" y="795"/>
                    </a:lnTo>
                    <a:lnTo>
                      <a:pt x="1252" y="793"/>
                    </a:lnTo>
                    <a:lnTo>
                      <a:pt x="1263" y="764"/>
                    </a:lnTo>
                    <a:lnTo>
                      <a:pt x="1288" y="753"/>
                    </a:lnTo>
                    <a:lnTo>
                      <a:pt x="1296" y="735"/>
                    </a:lnTo>
                    <a:lnTo>
                      <a:pt x="1319" y="683"/>
                    </a:lnTo>
                    <a:lnTo>
                      <a:pt x="1335" y="676"/>
                    </a:lnTo>
                    <a:lnTo>
                      <a:pt x="1336" y="685"/>
                    </a:lnTo>
                    <a:lnTo>
                      <a:pt x="1363" y="659"/>
                    </a:lnTo>
                    <a:lnTo>
                      <a:pt x="1383" y="685"/>
                    </a:lnTo>
                    <a:lnTo>
                      <a:pt x="1396" y="689"/>
                    </a:lnTo>
                    <a:lnTo>
                      <a:pt x="1384" y="733"/>
                    </a:lnTo>
                    <a:lnTo>
                      <a:pt x="1363" y="785"/>
                    </a:lnTo>
                    <a:lnTo>
                      <a:pt x="1354" y="858"/>
                    </a:lnTo>
                    <a:lnTo>
                      <a:pt x="1365" y="912"/>
                    </a:lnTo>
                    <a:lnTo>
                      <a:pt x="1335" y="941"/>
                    </a:lnTo>
                    <a:lnTo>
                      <a:pt x="1321" y="1014"/>
                    </a:lnTo>
                    <a:lnTo>
                      <a:pt x="1333" y="1092"/>
                    </a:lnTo>
                    <a:lnTo>
                      <a:pt x="1315" y="1138"/>
                    </a:lnTo>
                    <a:lnTo>
                      <a:pt x="1315" y="1169"/>
                    </a:lnTo>
                    <a:lnTo>
                      <a:pt x="1300" y="1206"/>
                    </a:lnTo>
                    <a:lnTo>
                      <a:pt x="1300" y="1263"/>
                    </a:lnTo>
                    <a:lnTo>
                      <a:pt x="1311" y="1304"/>
                    </a:lnTo>
                    <a:lnTo>
                      <a:pt x="1306" y="1323"/>
                    </a:lnTo>
                    <a:lnTo>
                      <a:pt x="1321" y="1344"/>
                    </a:lnTo>
                    <a:lnTo>
                      <a:pt x="1329" y="1386"/>
                    </a:lnTo>
                    <a:lnTo>
                      <a:pt x="1348" y="1407"/>
                    </a:lnTo>
                    <a:lnTo>
                      <a:pt x="1342" y="1446"/>
                    </a:lnTo>
                    <a:lnTo>
                      <a:pt x="1346" y="1509"/>
                    </a:lnTo>
                    <a:lnTo>
                      <a:pt x="1244" y="1517"/>
                    </a:lnTo>
                    <a:lnTo>
                      <a:pt x="1217" y="1519"/>
                    </a:lnTo>
                    <a:lnTo>
                      <a:pt x="1112" y="1528"/>
                    </a:lnTo>
                    <a:lnTo>
                      <a:pt x="1096" y="1528"/>
                    </a:lnTo>
                    <a:lnTo>
                      <a:pt x="1052" y="1532"/>
                    </a:lnTo>
                    <a:lnTo>
                      <a:pt x="945" y="1538"/>
                    </a:lnTo>
                    <a:lnTo>
                      <a:pt x="933" y="1538"/>
                    </a:lnTo>
                    <a:lnTo>
                      <a:pt x="822" y="1544"/>
                    </a:lnTo>
                    <a:lnTo>
                      <a:pt x="799" y="1546"/>
                    </a:lnTo>
                    <a:lnTo>
                      <a:pt x="672" y="1551"/>
                    </a:lnTo>
                    <a:lnTo>
                      <a:pt x="615" y="1553"/>
                    </a:lnTo>
                    <a:lnTo>
                      <a:pt x="618" y="1547"/>
                    </a:lnTo>
                    <a:lnTo>
                      <a:pt x="615" y="1538"/>
                    </a:lnTo>
                    <a:lnTo>
                      <a:pt x="607" y="1532"/>
                    </a:lnTo>
                    <a:lnTo>
                      <a:pt x="597" y="1509"/>
                    </a:lnTo>
                    <a:lnTo>
                      <a:pt x="584" y="1503"/>
                    </a:lnTo>
                    <a:lnTo>
                      <a:pt x="547" y="1498"/>
                    </a:lnTo>
                    <a:lnTo>
                      <a:pt x="540" y="1498"/>
                    </a:lnTo>
                    <a:lnTo>
                      <a:pt x="519" y="1490"/>
                    </a:lnTo>
                    <a:lnTo>
                      <a:pt x="501" y="1476"/>
                    </a:lnTo>
                    <a:lnTo>
                      <a:pt x="495" y="1463"/>
                    </a:lnTo>
                    <a:lnTo>
                      <a:pt x="492" y="1432"/>
                    </a:lnTo>
                    <a:lnTo>
                      <a:pt x="478" y="1415"/>
                    </a:lnTo>
                    <a:lnTo>
                      <a:pt x="474" y="1388"/>
                    </a:lnTo>
                    <a:lnTo>
                      <a:pt x="471" y="1359"/>
                    </a:lnTo>
                    <a:lnTo>
                      <a:pt x="469" y="1359"/>
                    </a:lnTo>
                    <a:lnTo>
                      <a:pt x="469" y="1336"/>
                    </a:lnTo>
                    <a:lnTo>
                      <a:pt x="490" y="1296"/>
                    </a:lnTo>
                    <a:lnTo>
                      <a:pt x="492" y="1288"/>
                    </a:lnTo>
                    <a:lnTo>
                      <a:pt x="488" y="1277"/>
                    </a:lnTo>
                    <a:lnTo>
                      <a:pt x="461" y="1265"/>
                    </a:lnTo>
                    <a:lnTo>
                      <a:pt x="455" y="1259"/>
                    </a:lnTo>
                    <a:lnTo>
                      <a:pt x="451" y="1240"/>
                    </a:lnTo>
                    <a:lnTo>
                      <a:pt x="444" y="1227"/>
                    </a:lnTo>
                    <a:lnTo>
                      <a:pt x="447" y="1213"/>
                    </a:lnTo>
                    <a:lnTo>
                      <a:pt x="442" y="1196"/>
                    </a:lnTo>
                    <a:lnTo>
                      <a:pt x="444" y="1179"/>
                    </a:lnTo>
                    <a:lnTo>
                      <a:pt x="436" y="1152"/>
                    </a:lnTo>
                    <a:lnTo>
                      <a:pt x="434" y="1137"/>
                    </a:lnTo>
                    <a:lnTo>
                      <a:pt x="434" y="1114"/>
                    </a:lnTo>
                    <a:lnTo>
                      <a:pt x="424" y="1092"/>
                    </a:lnTo>
                    <a:lnTo>
                      <a:pt x="401" y="1058"/>
                    </a:lnTo>
                    <a:lnTo>
                      <a:pt x="388" y="1046"/>
                    </a:lnTo>
                    <a:lnTo>
                      <a:pt x="361" y="1029"/>
                    </a:lnTo>
                    <a:lnTo>
                      <a:pt x="351" y="1029"/>
                    </a:lnTo>
                    <a:lnTo>
                      <a:pt x="342" y="1029"/>
                    </a:lnTo>
                    <a:lnTo>
                      <a:pt x="328" y="1019"/>
                    </a:lnTo>
                    <a:lnTo>
                      <a:pt x="303" y="996"/>
                    </a:lnTo>
                    <a:lnTo>
                      <a:pt x="279" y="979"/>
                    </a:lnTo>
                    <a:lnTo>
                      <a:pt x="267" y="956"/>
                    </a:lnTo>
                    <a:lnTo>
                      <a:pt x="257" y="945"/>
                    </a:lnTo>
                    <a:lnTo>
                      <a:pt x="257" y="935"/>
                    </a:lnTo>
                    <a:lnTo>
                      <a:pt x="254" y="927"/>
                    </a:lnTo>
                    <a:lnTo>
                      <a:pt x="244" y="920"/>
                    </a:lnTo>
                    <a:lnTo>
                      <a:pt x="213" y="902"/>
                    </a:lnTo>
                    <a:lnTo>
                      <a:pt x="184" y="895"/>
                    </a:lnTo>
                    <a:lnTo>
                      <a:pt x="173" y="889"/>
                    </a:lnTo>
                    <a:lnTo>
                      <a:pt x="161" y="877"/>
                    </a:lnTo>
                    <a:lnTo>
                      <a:pt x="156" y="860"/>
                    </a:lnTo>
                    <a:lnTo>
                      <a:pt x="150" y="856"/>
                    </a:lnTo>
                    <a:lnTo>
                      <a:pt x="108" y="851"/>
                    </a:lnTo>
                    <a:lnTo>
                      <a:pt x="83" y="839"/>
                    </a:lnTo>
                    <a:lnTo>
                      <a:pt x="77" y="827"/>
                    </a:lnTo>
                    <a:lnTo>
                      <a:pt x="48" y="804"/>
                    </a:lnTo>
                    <a:lnTo>
                      <a:pt x="31" y="793"/>
                    </a:lnTo>
                    <a:lnTo>
                      <a:pt x="40" y="760"/>
                    </a:lnTo>
                    <a:lnTo>
                      <a:pt x="40" y="751"/>
                    </a:lnTo>
                    <a:lnTo>
                      <a:pt x="39" y="739"/>
                    </a:lnTo>
                    <a:lnTo>
                      <a:pt x="42" y="733"/>
                    </a:lnTo>
                    <a:lnTo>
                      <a:pt x="42" y="726"/>
                    </a:lnTo>
                    <a:lnTo>
                      <a:pt x="39" y="703"/>
                    </a:lnTo>
                    <a:lnTo>
                      <a:pt x="39" y="695"/>
                    </a:lnTo>
                    <a:lnTo>
                      <a:pt x="29" y="680"/>
                    </a:lnTo>
                    <a:lnTo>
                      <a:pt x="42" y="664"/>
                    </a:lnTo>
                    <a:lnTo>
                      <a:pt x="40" y="649"/>
                    </a:lnTo>
                    <a:lnTo>
                      <a:pt x="37" y="637"/>
                    </a:lnTo>
                    <a:lnTo>
                      <a:pt x="39" y="628"/>
                    </a:lnTo>
                    <a:lnTo>
                      <a:pt x="39" y="599"/>
                    </a:lnTo>
                    <a:lnTo>
                      <a:pt x="48" y="591"/>
                    </a:lnTo>
                    <a:lnTo>
                      <a:pt x="54" y="576"/>
                    </a:lnTo>
                    <a:lnTo>
                      <a:pt x="62" y="564"/>
                    </a:lnTo>
                    <a:lnTo>
                      <a:pt x="62" y="549"/>
                    </a:lnTo>
                    <a:lnTo>
                      <a:pt x="60" y="543"/>
                    </a:lnTo>
                    <a:lnTo>
                      <a:pt x="52" y="538"/>
                    </a:lnTo>
                    <a:lnTo>
                      <a:pt x="40" y="511"/>
                    </a:lnTo>
                    <a:lnTo>
                      <a:pt x="33" y="505"/>
                    </a:lnTo>
                    <a:lnTo>
                      <a:pt x="14" y="507"/>
                    </a:lnTo>
                    <a:lnTo>
                      <a:pt x="4" y="501"/>
                    </a:lnTo>
                    <a:lnTo>
                      <a:pt x="0" y="478"/>
                    </a:lnTo>
                    <a:lnTo>
                      <a:pt x="6" y="455"/>
                    </a:lnTo>
                    <a:lnTo>
                      <a:pt x="12" y="447"/>
                    </a:lnTo>
                    <a:lnTo>
                      <a:pt x="25" y="436"/>
                    </a:lnTo>
                    <a:lnTo>
                      <a:pt x="33" y="409"/>
                    </a:lnTo>
                    <a:lnTo>
                      <a:pt x="37" y="407"/>
                    </a:lnTo>
                    <a:lnTo>
                      <a:pt x="42" y="390"/>
                    </a:lnTo>
                    <a:lnTo>
                      <a:pt x="52" y="382"/>
                    </a:lnTo>
                    <a:lnTo>
                      <a:pt x="79" y="369"/>
                    </a:lnTo>
                    <a:lnTo>
                      <a:pt x="85" y="357"/>
                    </a:lnTo>
                    <a:lnTo>
                      <a:pt x="100" y="357"/>
                    </a:lnTo>
                    <a:lnTo>
                      <a:pt x="110" y="342"/>
                    </a:lnTo>
                    <a:lnTo>
                      <a:pt x="123" y="344"/>
                    </a:lnTo>
                    <a:lnTo>
                      <a:pt x="129" y="342"/>
                    </a:lnTo>
                    <a:lnTo>
                      <a:pt x="133" y="328"/>
                    </a:lnTo>
                    <a:lnTo>
                      <a:pt x="142" y="323"/>
                    </a:lnTo>
                    <a:lnTo>
                      <a:pt x="140" y="294"/>
                    </a:lnTo>
                    <a:lnTo>
                      <a:pt x="136" y="204"/>
                    </a:lnTo>
                    <a:lnTo>
                      <a:pt x="135" y="119"/>
                    </a:lnTo>
                    <a:lnTo>
                      <a:pt x="154" y="123"/>
                    </a:lnTo>
                    <a:lnTo>
                      <a:pt x="179" y="88"/>
                    </a:lnTo>
                    <a:lnTo>
                      <a:pt x="202" y="108"/>
                    </a:lnTo>
                    <a:lnTo>
                      <a:pt x="223" y="108"/>
                    </a:lnTo>
                    <a:lnTo>
                      <a:pt x="309" y="77"/>
                    </a:lnTo>
                    <a:lnTo>
                      <a:pt x="472" y="0"/>
                    </a:lnTo>
                    <a:lnTo>
                      <a:pt x="495" y="10"/>
                    </a:lnTo>
                    <a:lnTo>
                      <a:pt x="495" y="23"/>
                    </a:lnTo>
                    <a:lnTo>
                      <a:pt x="465" y="129"/>
                    </a:lnTo>
                    <a:lnTo>
                      <a:pt x="511" y="106"/>
                    </a:lnTo>
                    <a:lnTo>
                      <a:pt x="559" y="123"/>
                    </a:lnTo>
                    <a:lnTo>
                      <a:pt x="590" y="129"/>
                    </a:lnTo>
                    <a:lnTo>
                      <a:pt x="597" y="138"/>
                    </a:lnTo>
                    <a:lnTo>
                      <a:pt x="615" y="132"/>
                    </a:lnTo>
                    <a:lnTo>
                      <a:pt x="616" y="134"/>
                    </a:lnTo>
                    <a:lnTo>
                      <a:pt x="618" y="142"/>
                    </a:lnTo>
                    <a:lnTo>
                      <a:pt x="624" y="142"/>
                    </a:lnTo>
                    <a:lnTo>
                      <a:pt x="628" y="146"/>
                    </a:lnTo>
                    <a:lnTo>
                      <a:pt x="639" y="146"/>
                    </a:lnTo>
                    <a:lnTo>
                      <a:pt x="653" y="169"/>
                    </a:lnTo>
                    <a:lnTo>
                      <a:pt x="659" y="184"/>
                    </a:lnTo>
                    <a:lnTo>
                      <a:pt x="666" y="194"/>
                    </a:lnTo>
                    <a:lnTo>
                      <a:pt x="666" y="204"/>
                    </a:lnTo>
                    <a:lnTo>
                      <a:pt x="712" y="213"/>
                    </a:lnTo>
                    <a:lnTo>
                      <a:pt x="918" y="255"/>
                    </a:lnTo>
                    <a:lnTo>
                      <a:pt x="947" y="269"/>
                    </a:lnTo>
                    <a:lnTo>
                      <a:pt x="962" y="276"/>
                    </a:lnTo>
                    <a:lnTo>
                      <a:pt x="993" y="290"/>
                    </a:lnTo>
                    <a:lnTo>
                      <a:pt x="995" y="286"/>
                    </a:lnTo>
                    <a:lnTo>
                      <a:pt x="999" y="288"/>
                    </a:lnTo>
                    <a:lnTo>
                      <a:pt x="1000" y="292"/>
                    </a:lnTo>
                    <a:lnTo>
                      <a:pt x="1012" y="288"/>
                    </a:lnTo>
                    <a:lnTo>
                      <a:pt x="1018" y="292"/>
                    </a:lnTo>
                    <a:lnTo>
                      <a:pt x="1023" y="290"/>
                    </a:lnTo>
                    <a:lnTo>
                      <a:pt x="1033" y="300"/>
                    </a:lnTo>
                    <a:lnTo>
                      <a:pt x="1039" y="298"/>
                    </a:lnTo>
                    <a:lnTo>
                      <a:pt x="1043" y="290"/>
                    </a:lnTo>
                    <a:lnTo>
                      <a:pt x="1048" y="292"/>
                    </a:lnTo>
                    <a:lnTo>
                      <a:pt x="1056" y="288"/>
                    </a:lnTo>
                    <a:lnTo>
                      <a:pt x="1064" y="288"/>
                    </a:lnTo>
                    <a:lnTo>
                      <a:pt x="1070" y="290"/>
                    </a:lnTo>
                    <a:lnTo>
                      <a:pt x="1071" y="294"/>
                    </a:lnTo>
                    <a:lnTo>
                      <a:pt x="1079" y="294"/>
                    </a:lnTo>
                    <a:lnTo>
                      <a:pt x="1093" y="298"/>
                    </a:lnTo>
                    <a:lnTo>
                      <a:pt x="1100" y="294"/>
                    </a:lnTo>
                    <a:lnTo>
                      <a:pt x="1112" y="301"/>
                    </a:lnTo>
                    <a:lnTo>
                      <a:pt x="1118" y="303"/>
                    </a:lnTo>
                    <a:lnTo>
                      <a:pt x="1127" y="301"/>
                    </a:lnTo>
                    <a:lnTo>
                      <a:pt x="1139" y="307"/>
                    </a:lnTo>
                    <a:lnTo>
                      <a:pt x="1146" y="303"/>
                    </a:lnTo>
                    <a:lnTo>
                      <a:pt x="1154" y="309"/>
                    </a:lnTo>
                    <a:lnTo>
                      <a:pt x="1166" y="313"/>
                    </a:lnTo>
                    <a:lnTo>
                      <a:pt x="1169" y="313"/>
                    </a:lnTo>
                    <a:lnTo>
                      <a:pt x="1169" y="324"/>
                    </a:lnTo>
                    <a:lnTo>
                      <a:pt x="1177" y="330"/>
                    </a:lnTo>
                    <a:lnTo>
                      <a:pt x="1166" y="344"/>
                    </a:lnTo>
                    <a:lnTo>
                      <a:pt x="1164" y="349"/>
                    </a:lnTo>
                    <a:lnTo>
                      <a:pt x="1173" y="359"/>
                    </a:lnTo>
                    <a:lnTo>
                      <a:pt x="1183" y="359"/>
                    </a:lnTo>
                    <a:lnTo>
                      <a:pt x="1198" y="355"/>
                    </a:lnTo>
                    <a:lnTo>
                      <a:pt x="1204" y="365"/>
                    </a:lnTo>
                    <a:lnTo>
                      <a:pt x="1227" y="369"/>
                    </a:lnTo>
                    <a:lnTo>
                      <a:pt x="1237" y="378"/>
                    </a:lnTo>
                    <a:lnTo>
                      <a:pt x="1246" y="380"/>
                    </a:lnTo>
                    <a:lnTo>
                      <a:pt x="1246" y="384"/>
                    </a:lnTo>
                    <a:lnTo>
                      <a:pt x="1254" y="390"/>
                    </a:lnTo>
                    <a:lnTo>
                      <a:pt x="1252" y="394"/>
                    </a:lnTo>
                    <a:lnTo>
                      <a:pt x="1244" y="397"/>
                    </a:lnTo>
                    <a:lnTo>
                      <a:pt x="1244" y="401"/>
                    </a:lnTo>
                    <a:lnTo>
                      <a:pt x="1256" y="415"/>
                    </a:lnTo>
                    <a:lnTo>
                      <a:pt x="1256" y="419"/>
                    </a:lnTo>
                    <a:lnTo>
                      <a:pt x="1254" y="430"/>
                    </a:lnTo>
                    <a:lnTo>
                      <a:pt x="1244" y="432"/>
                    </a:lnTo>
                    <a:lnTo>
                      <a:pt x="1250" y="440"/>
                    </a:lnTo>
                    <a:lnTo>
                      <a:pt x="1256" y="455"/>
                    </a:lnTo>
                    <a:lnTo>
                      <a:pt x="1252" y="467"/>
                    </a:lnTo>
                    <a:lnTo>
                      <a:pt x="1240" y="474"/>
                    </a:lnTo>
                    <a:lnTo>
                      <a:pt x="1244" y="488"/>
                    </a:lnTo>
                    <a:lnTo>
                      <a:pt x="1237" y="503"/>
                    </a:lnTo>
                    <a:lnTo>
                      <a:pt x="1239" y="505"/>
                    </a:lnTo>
                    <a:lnTo>
                      <a:pt x="1240" y="501"/>
                    </a:lnTo>
                    <a:lnTo>
                      <a:pt x="1242" y="501"/>
                    </a:lnTo>
                    <a:lnTo>
                      <a:pt x="1248" y="509"/>
                    </a:lnTo>
                    <a:lnTo>
                      <a:pt x="1250" y="505"/>
                    </a:lnTo>
                    <a:lnTo>
                      <a:pt x="1267" y="505"/>
                    </a:lnTo>
                    <a:lnTo>
                      <a:pt x="1285" y="490"/>
                    </a:lnTo>
                    <a:lnTo>
                      <a:pt x="1296" y="499"/>
                    </a:lnTo>
                    <a:lnTo>
                      <a:pt x="1296" y="505"/>
                    </a:lnTo>
                    <a:lnTo>
                      <a:pt x="1285" y="532"/>
                    </a:lnTo>
                    <a:lnTo>
                      <a:pt x="1285" y="541"/>
                    </a:lnTo>
                    <a:lnTo>
                      <a:pt x="1281" y="545"/>
                    </a:lnTo>
                    <a:lnTo>
                      <a:pt x="1281" y="553"/>
                    </a:lnTo>
                    <a:lnTo>
                      <a:pt x="1279" y="559"/>
                    </a:lnTo>
                    <a:lnTo>
                      <a:pt x="1281" y="566"/>
                    </a:lnTo>
                    <a:lnTo>
                      <a:pt x="1296" y="578"/>
                    </a:lnTo>
                    <a:lnTo>
                      <a:pt x="1298" y="587"/>
                    </a:lnTo>
                    <a:lnTo>
                      <a:pt x="1319" y="591"/>
                    </a:lnTo>
                    <a:lnTo>
                      <a:pt x="1311" y="605"/>
                    </a:lnTo>
                    <a:lnTo>
                      <a:pt x="1313" y="628"/>
                    </a:lnTo>
                    <a:lnTo>
                      <a:pt x="1283" y="641"/>
                    </a:lnTo>
                    <a:moveTo>
                      <a:pt x="1448" y="511"/>
                    </a:moveTo>
                    <a:lnTo>
                      <a:pt x="1459" y="507"/>
                    </a:lnTo>
                    <a:lnTo>
                      <a:pt x="1467" y="526"/>
                    </a:lnTo>
                    <a:lnTo>
                      <a:pt x="1459" y="536"/>
                    </a:lnTo>
                    <a:lnTo>
                      <a:pt x="1448" y="526"/>
                    </a:lnTo>
                    <a:lnTo>
                      <a:pt x="1455" y="559"/>
                    </a:lnTo>
                    <a:lnTo>
                      <a:pt x="1442" y="563"/>
                    </a:lnTo>
                    <a:lnTo>
                      <a:pt x="1452" y="580"/>
                    </a:lnTo>
                    <a:lnTo>
                      <a:pt x="1442" y="582"/>
                    </a:lnTo>
                    <a:lnTo>
                      <a:pt x="1444" y="595"/>
                    </a:lnTo>
                    <a:lnTo>
                      <a:pt x="1436" y="591"/>
                    </a:lnTo>
                    <a:lnTo>
                      <a:pt x="1423" y="622"/>
                    </a:lnTo>
                    <a:lnTo>
                      <a:pt x="1427" y="639"/>
                    </a:lnTo>
                    <a:lnTo>
                      <a:pt x="1419" y="660"/>
                    </a:lnTo>
                    <a:lnTo>
                      <a:pt x="1396" y="689"/>
                    </a:lnTo>
                    <a:lnTo>
                      <a:pt x="1379" y="676"/>
                    </a:lnTo>
                    <a:lnTo>
                      <a:pt x="1369" y="651"/>
                    </a:lnTo>
                    <a:lnTo>
                      <a:pt x="1381" y="614"/>
                    </a:lnTo>
                    <a:lnTo>
                      <a:pt x="1394" y="599"/>
                    </a:lnTo>
                    <a:lnTo>
                      <a:pt x="1404" y="555"/>
                    </a:lnTo>
                    <a:lnTo>
                      <a:pt x="1417" y="561"/>
                    </a:lnTo>
                    <a:lnTo>
                      <a:pt x="1440" y="509"/>
                    </a:lnTo>
                    <a:lnTo>
                      <a:pt x="1448" y="51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5" name="Freeform 2140"/>
              <p:cNvSpPr>
                <a:spLocks/>
              </p:cNvSpPr>
              <p:nvPr/>
            </p:nvSpPr>
            <p:spPr bwMode="auto">
              <a:xfrm>
                <a:off x="9983" y="10543"/>
                <a:ext cx="96" cy="716"/>
              </a:xfrm>
              <a:custGeom>
                <a:avLst/>
                <a:gdLst>
                  <a:gd name="T0" fmla="*/ 0 w 96"/>
                  <a:gd name="T1" fmla="*/ 33 h 716"/>
                  <a:gd name="T2" fmla="*/ 2 w 96"/>
                  <a:gd name="T3" fmla="*/ 33 h 716"/>
                  <a:gd name="T4" fmla="*/ 6 w 96"/>
                  <a:gd name="T5" fmla="*/ 29 h 716"/>
                  <a:gd name="T6" fmla="*/ 6 w 96"/>
                  <a:gd name="T7" fmla="*/ 23 h 716"/>
                  <a:gd name="T8" fmla="*/ 2 w 96"/>
                  <a:gd name="T9" fmla="*/ 14 h 716"/>
                  <a:gd name="T10" fmla="*/ 4 w 96"/>
                  <a:gd name="T11" fmla="*/ 12 h 716"/>
                  <a:gd name="T12" fmla="*/ 14 w 96"/>
                  <a:gd name="T13" fmla="*/ 8 h 716"/>
                  <a:gd name="T14" fmla="*/ 25 w 96"/>
                  <a:gd name="T15" fmla="*/ 12 h 716"/>
                  <a:gd name="T16" fmla="*/ 29 w 96"/>
                  <a:gd name="T17" fmla="*/ 2 h 716"/>
                  <a:gd name="T18" fmla="*/ 33 w 96"/>
                  <a:gd name="T19" fmla="*/ 0 h 716"/>
                  <a:gd name="T20" fmla="*/ 37 w 96"/>
                  <a:gd name="T21" fmla="*/ 8 h 716"/>
                  <a:gd name="T22" fmla="*/ 44 w 96"/>
                  <a:gd name="T23" fmla="*/ 8 h 716"/>
                  <a:gd name="T24" fmla="*/ 44 w 96"/>
                  <a:gd name="T25" fmla="*/ 16 h 716"/>
                  <a:gd name="T26" fmla="*/ 48 w 96"/>
                  <a:gd name="T27" fmla="*/ 25 h 716"/>
                  <a:gd name="T28" fmla="*/ 54 w 96"/>
                  <a:gd name="T29" fmla="*/ 29 h 716"/>
                  <a:gd name="T30" fmla="*/ 52 w 96"/>
                  <a:gd name="T31" fmla="*/ 41 h 716"/>
                  <a:gd name="T32" fmla="*/ 62 w 96"/>
                  <a:gd name="T33" fmla="*/ 46 h 716"/>
                  <a:gd name="T34" fmla="*/ 62 w 96"/>
                  <a:gd name="T35" fmla="*/ 50 h 716"/>
                  <a:gd name="T36" fmla="*/ 58 w 96"/>
                  <a:gd name="T37" fmla="*/ 56 h 716"/>
                  <a:gd name="T38" fmla="*/ 60 w 96"/>
                  <a:gd name="T39" fmla="*/ 66 h 716"/>
                  <a:gd name="T40" fmla="*/ 69 w 96"/>
                  <a:gd name="T41" fmla="*/ 71 h 716"/>
                  <a:gd name="T42" fmla="*/ 71 w 96"/>
                  <a:gd name="T43" fmla="*/ 77 h 716"/>
                  <a:gd name="T44" fmla="*/ 79 w 96"/>
                  <a:gd name="T45" fmla="*/ 85 h 716"/>
                  <a:gd name="T46" fmla="*/ 79 w 96"/>
                  <a:gd name="T47" fmla="*/ 94 h 716"/>
                  <a:gd name="T48" fmla="*/ 87 w 96"/>
                  <a:gd name="T49" fmla="*/ 100 h 716"/>
                  <a:gd name="T50" fmla="*/ 96 w 96"/>
                  <a:gd name="T51" fmla="*/ 108 h 716"/>
                  <a:gd name="T52" fmla="*/ 69 w 96"/>
                  <a:gd name="T53" fmla="*/ 277 h 716"/>
                  <a:gd name="T54" fmla="*/ 44 w 96"/>
                  <a:gd name="T55" fmla="*/ 440 h 716"/>
                  <a:gd name="T56" fmla="*/ 31 w 96"/>
                  <a:gd name="T57" fmla="*/ 521 h 716"/>
                  <a:gd name="T58" fmla="*/ 16 w 96"/>
                  <a:gd name="T59" fmla="*/ 613 h 716"/>
                  <a:gd name="T60" fmla="*/ 0 w 96"/>
                  <a:gd name="T61"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6" h="716">
                    <a:moveTo>
                      <a:pt x="0" y="33"/>
                    </a:moveTo>
                    <a:lnTo>
                      <a:pt x="2" y="33"/>
                    </a:lnTo>
                    <a:lnTo>
                      <a:pt x="6" y="29"/>
                    </a:lnTo>
                    <a:lnTo>
                      <a:pt x="6" y="23"/>
                    </a:lnTo>
                    <a:lnTo>
                      <a:pt x="2" y="14"/>
                    </a:lnTo>
                    <a:lnTo>
                      <a:pt x="4" y="12"/>
                    </a:lnTo>
                    <a:lnTo>
                      <a:pt x="14" y="8"/>
                    </a:lnTo>
                    <a:lnTo>
                      <a:pt x="25" y="12"/>
                    </a:lnTo>
                    <a:lnTo>
                      <a:pt x="29" y="2"/>
                    </a:lnTo>
                    <a:lnTo>
                      <a:pt x="33" y="0"/>
                    </a:lnTo>
                    <a:lnTo>
                      <a:pt x="37" y="8"/>
                    </a:lnTo>
                    <a:lnTo>
                      <a:pt x="44" y="8"/>
                    </a:lnTo>
                    <a:lnTo>
                      <a:pt x="44" y="16"/>
                    </a:lnTo>
                    <a:lnTo>
                      <a:pt x="48" y="25"/>
                    </a:lnTo>
                    <a:lnTo>
                      <a:pt x="54" y="29"/>
                    </a:lnTo>
                    <a:lnTo>
                      <a:pt x="52" y="41"/>
                    </a:lnTo>
                    <a:lnTo>
                      <a:pt x="62" y="46"/>
                    </a:lnTo>
                    <a:lnTo>
                      <a:pt x="62" y="50"/>
                    </a:lnTo>
                    <a:lnTo>
                      <a:pt x="58" y="56"/>
                    </a:lnTo>
                    <a:lnTo>
                      <a:pt x="60" y="66"/>
                    </a:lnTo>
                    <a:lnTo>
                      <a:pt x="69" y="71"/>
                    </a:lnTo>
                    <a:lnTo>
                      <a:pt x="71" y="77"/>
                    </a:lnTo>
                    <a:lnTo>
                      <a:pt x="79" y="85"/>
                    </a:lnTo>
                    <a:lnTo>
                      <a:pt x="79" y="94"/>
                    </a:lnTo>
                    <a:lnTo>
                      <a:pt x="87" y="100"/>
                    </a:lnTo>
                    <a:lnTo>
                      <a:pt x="96" y="108"/>
                    </a:lnTo>
                    <a:lnTo>
                      <a:pt x="69" y="277"/>
                    </a:lnTo>
                    <a:lnTo>
                      <a:pt x="44" y="440"/>
                    </a:lnTo>
                    <a:lnTo>
                      <a:pt x="31" y="521"/>
                    </a:lnTo>
                    <a:lnTo>
                      <a:pt x="16" y="613"/>
                    </a:lnTo>
                    <a:lnTo>
                      <a:pt x="0" y="71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6" name="Freeform 2141"/>
              <p:cNvSpPr>
                <a:spLocks/>
              </p:cNvSpPr>
              <p:nvPr/>
            </p:nvSpPr>
            <p:spPr bwMode="auto">
              <a:xfrm>
                <a:off x="13543" y="9238"/>
                <a:ext cx="1820" cy="2052"/>
              </a:xfrm>
              <a:custGeom>
                <a:avLst/>
                <a:gdLst>
                  <a:gd name="T0" fmla="*/ 1041 w 1820"/>
                  <a:gd name="T1" fmla="*/ 2041 h 2052"/>
                  <a:gd name="T2" fmla="*/ 731 w 1820"/>
                  <a:gd name="T3" fmla="*/ 2048 h 2052"/>
                  <a:gd name="T4" fmla="*/ 422 w 1820"/>
                  <a:gd name="T5" fmla="*/ 2052 h 2052"/>
                  <a:gd name="T6" fmla="*/ 173 w 1820"/>
                  <a:gd name="T7" fmla="*/ 1806 h 2052"/>
                  <a:gd name="T8" fmla="*/ 175 w 1820"/>
                  <a:gd name="T9" fmla="*/ 1428 h 2052"/>
                  <a:gd name="T10" fmla="*/ 115 w 1820"/>
                  <a:gd name="T11" fmla="*/ 1380 h 2052"/>
                  <a:gd name="T12" fmla="*/ 83 w 1820"/>
                  <a:gd name="T13" fmla="*/ 1296 h 2052"/>
                  <a:gd name="T14" fmla="*/ 150 w 1820"/>
                  <a:gd name="T15" fmla="*/ 1192 h 2052"/>
                  <a:gd name="T16" fmla="*/ 144 w 1820"/>
                  <a:gd name="T17" fmla="*/ 1098 h 2052"/>
                  <a:gd name="T18" fmla="*/ 119 w 1820"/>
                  <a:gd name="T19" fmla="*/ 1029 h 2052"/>
                  <a:gd name="T20" fmla="*/ 100 w 1820"/>
                  <a:gd name="T21" fmla="*/ 964 h 2052"/>
                  <a:gd name="T22" fmla="*/ 98 w 1820"/>
                  <a:gd name="T23" fmla="*/ 908 h 2052"/>
                  <a:gd name="T24" fmla="*/ 104 w 1820"/>
                  <a:gd name="T25" fmla="*/ 846 h 2052"/>
                  <a:gd name="T26" fmla="*/ 90 w 1820"/>
                  <a:gd name="T27" fmla="*/ 835 h 2052"/>
                  <a:gd name="T28" fmla="*/ 90 w 1820"/>
                  <a:gd name="T29" fmla="*/ 793 h 2052"/>
                  <a:gd name="T30" fmla="*/ 86 w 1820"/>
                  <a:gd name="T31" fmla="*/ 722 h 2052"/>
                  <a:gd name="T32" fmla="*/ 84 w 1820"/>
                  <a:gd name="T33" fmla="*/ 681 h 2052"/>
                  <a:gd name="T34" fmla="*/ 81 w 1820"/>
                  <a:gd name="T35" fmla="*/ 643 h 2052"/>
                  <a:gd name="T36" fmla="*/ 75 w 1820"/>
                  <a:gd name="T37" fmla="*/ 589 h 2052"/>
                  <a:gd name="T38" fmla="*/ 54 w 1820"/>
                  <a:gd name="T39" fmla="*/ 535 h 2052"/>
                  <a:gd name="T40" fmla="*/ 35 w 1820"/>
                  <a:gd name="T41" fmla="*/ 459 h 2052"/>
                  <a:gd name="T42" fmla="*/ 17 w 1820"/>
                  <a:gd name="T43" fmla="*/ 424 h 2052"/>
                  <a:gd name="T44" fmla="*/ 19 w 1820"/>
                  <a:gd name="T45" fmla="*/ 405 h 2052"/>
                  <a:gd name="T46" fmla="*/ 21 w 1820"/>
                  <a:gd name="T47" fmla="*/ 386 h 2052"/>
                  <a:gd name="T48" fmla="*/ 25 w 1820"/>
                  <a:gd name="T49" fmla="*/ 372 h 2052"/>
                  <a:gd name="T50" fmla="*/ 21 w 1820"/>
                  <a:gd name="T51" fmla="*/ 349 h 2052"/>
                  <a:gd name="T52" fmla="*/ 21 w 1820"/>
                  <a:gd name="T53" fmla="*/ 334 h 2052"/>
                  <a:gd name="T54" fmla="*/ 17 w 1820"/>
                  <a:gd name="T55" fmla="*/ 322 h 2052"/>
                  <a:gd name="T56" fmla="*/ 13 w 1820"/>
                  <a:gd name="T57" fmla="*/ 286 h 2052"/>
                  <a:gd name="T58" fmla="*/ 19 w 1820"/>
                  <a:gd name="T59" fmla="*/ 270 h 2052"/>
                  <a:gd name="T60" fmla="*/ 29 w 1820"/>
                  <a:gd name="T61" fmla="*/ 242 h 2052"/>
                  <a:gd name="T62" fmla="*/ 17 w 1820"/>
                  <a:gd name="T63" fmla="*/ 213 h 2052"/>
                  <a:gd name="T64" fmla="*/ 10 w 1820"/>
                  <a:gd name="T65" fmla="*/ 192 h 2052"/>
                  <a:gd name="T66" fmla="*/ 192 w 1820"/>
                  <a:gd name="T67" fmla="*/ 130 h 2052"/>
                  <a:gd name="T68" fmla="*/ 595 w 1820"/>
                  <a:gd name="T69" fmla="*/ 171 h 2052"/>
                  <a:gd name="T70" fmla="*/ 703 w 1820"/>
                  <a:gd name="T71" fmla="*/ 245 h 2052"/>
                  <a:gd name="T72" fmla="*/ 883 w 1820"/>
                  <a:gd name="T73" fmla="*/ 278 h 2052"/>
                  <a:gd name="T74" fmla="*/ 1056 w 1820"/>
                  <a:gd name="T75" fmla="*/ 276 h 2052"/>
                  <a:gd name="T76" fmla="*/ 1112 w 1820"/>
                  <a:gd name="T77" fmla="*/ 309 h 2052"/>
                  <a:gd name="T78" fmla="*/ 1162 w 1820"/>
                  <a:gd name="T79" fmla="*/ 357 h 2052"/>
                  <a:gd name="T80" fmla="*/ 1283 w 1820"/>
                  <a:gd name="T81" fmla="*/ 384 h 2052"/>
                  <a:gd name="T82" fmla="*/ 1415 w 1820"/>
                  <a:gd name="T83" fmla="*/ 420 h 2052"/>
                  <a:gd name="T84" fmla="*/ 1576 w 1820"/>
                  <a:gd name="T85" fmla="*/ 407 h 2052"/>
                  <a:gd name="T86" fmla="*/ 1768 w 1820"/>
                  <a:gd name="T87" fmla="*/ 418 h 2052"/>
                  <a:gd name="T88" fmla="*/ 1595 w 1820"/>
                  <a:gd name="T89" fmla="*/ 539 h 2052"/>
                  <a:gd name="T90" fmla="*/ 1204 w 1820"/>
                  <a:gd name="T91" fmla="*/ 923 h 2052"/>
                  <a:gd name="T92" fmla="*/ 1194 w 1820"/>
                  <a:gd name="T93" fmla="*/ 1131 h 2052"/>
                  <a:gd name="T94" fmla="*/ 1152 w 1820"/>
                  <a:gd name="T95" fmla="*/ 1165 h 2052"/>
                  <a:gd name="T96" fmla="*/ 1089 w 1820"/>
                  <a:gd name="T97" fmla="*/ 1215 h 2052"/>
                  <a:gd name="T98" fmla="*/ 1052 w 1820"/>
                  <a:gd name="T99" fmla="*/ 1286 h 2052"/>
                  <a:gd name="T100" fmla="*/ 1104 w 1820"/>
                  <a:gd name="T101" fmla="*/ 1346 h 2052"/>
                  <a:gd name="T102" fmla="*/ 1100 w 1820"/>
                  <a:gd name="T103" fmla="*/ 1399 h 2052"/>
                  <a:gd name="T104" fmla="*/ 1094 w 1820"/>
                  <a:gd name="T105" fmla="*/ 1472 h 2052"/>
                  <a:gd name="T106" fmla="*/ 1094 w 1820"/>
                  <a:gd name="T107" fmla="*/ 1541 h 2052"/>
                  <a:gd name="T108" fmla="*/ 1100 w 1820"/>
                  <a:gd name="T109" fmla="*/ 1612 h 2052"/>
                  <a:gd name="T110" fmla="*/ 1208 w 1820"/>
                  <a:gd name="T111" fmla="*/ 1668 h 2052"/>
                  <a:gd name="T112" fmla="*/ 1296 w 1820"/>
                  <a:gd name="T113" fmla="*/ 1728 h 2052"/>
                  <a:gd name="T114" fmla="*/ 1331 w 1820"/>
                  <a:gd name="T115" fmla="*/ 1787 h 2052"/>
                  <a:gd name="T116" fmla="*/ 1413 w 1820"/>
                  <a:gd name="T117" fmla="*/ 1837 h 2052"/>
                  <a:gd name="T118" fmla="*/ 1486 w 1820"/>
                  <a:gd name="T119" fmla="*/ 1945 h 2052"/>
                  <a:gd name="T120" fmla="*/ 1402 w 1820"/>
                  <a:gd name="T121" fmla="*/ 2025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20" h="2052">
                    <a:moveTo>
                      <a:pt x="1371" y="2027"/>
                    </a:moveTo>
                    <a:lnTo>
                      <a:pt x="1283" y="2031"/>
                    </a:lnTo>
                    <a:lnTo>
                      <a:pt x="1187" y="2035"/>
                    </a:lnTo>
                    <a:lnTo>
                      <a:pt x="1162" y="2037"/>
                    </a:lnTo>
                    <a:lnTo>
                      <a:pt x="1041" y="2041"/>
                    </a:lnTo>
                    <a:lnTo>
                      <a:pt x="1035" y="2041"/>
                    </a:lnTo>
                    <a:lnTo>
                      <a:pt x="922" y="2044"/>
                    </a:lnTo>
                    <a:lnTo>
                      <a:pt x="883" y="2044"/>
                    </a:lnTo>
                    <a:lnTo>
                      <a:pt x="801" y="2046"/>
                    </a:lnTo>
                    <a:lnTo>
                      <a:pt x="731" y="2048"/>
                    </a:lnTo>
                    <a:lnTo>
                      <a:pt x="680" y="2050"/>
                    </a:lnTo>
                    <a:lnTo>
                      <a:pt x="576" y="2050"/>
                    </a:lnTo>
                    <a:lnTo>
                      <a:pt x="561" y="2050"/>
                    </a:lnTo>
                    <a:lnTo>
                      <a:pt x="440" y="2052"/>
                    </a:lnTo>
                    <a:lnTo>
                      <a:pt x="422" y="2052"/>
                    </a:lnTo>
                    <a:lnTo>
                      <a:pt x="321" y="2052"/>
                    </a:lnTo>
                    <a:lnTo>
                      <a:pt x="271" y="2052"/>
                    </a:lnTo>
                    <a:lnTo>
                      <a:pt x="171" y="2052"/>
                    </a:lnTo>
                    <a:lnTo>
                      <a:pt x="171" y="1929"/>
                    </a:lnTo>
                    <a:lnTo>
                      <a:pt x="173" y="1806"/>
                    </a:lnTo>
                    <a:lnTo>
                      <a:pt x="173" y="1687"/>
                    </a:lnTo>
                    <a:lnTo>
                      <a:pt x="173" y="1655"/>
                    </a:lnTo>
                    <a:lnTo>
                      <a:pt x="173" y="1595"/>
                    </a:lnTo>
                    <a:lnTo>
                      <a:pt x="175" y="1534"/>
                    </a:lnTo>
                    <a:lnTo>
                      <a:pt x="175" y="1428"/>
                    </a:lnTo>
                    <a:lnTo>
                      <a:pt x="175" y="1420"/>
                    </a:lnTo>
                    <a:lnTo>
                      <a:pt x="169" y="1409"/>
                    </a:lnTo>
                    <a:lnTo>
                      <a:pt x="155" y="1394"/>
                    </a:lnTo>
                    <a:lnTo>
                      <a:pt x="138" y="1386"/>
                    </a:lnTo>
                    <a:lnTo>
                      <a:pt x="115" y="1380"/>
                    </a:lnTo>
                    <a:lnTo>
                      <a:pt x="106" y="1363"/>
                    </a:lnTo>
                    <a:lnTo>
                      <a:pt x="98" y="1344"/>
                    </a:lnTo>
                    <a:lnTo>
                      <a:pt x="79" y="1319"/>
                    </a:lnTo>
                    <a:lnTo>
                      <a:pt x="77" y="1311"/>
                    </a:lnTo>
                    <a:lnTo>
                      <a:pt x="83" y="1296"/>
                    </a:lnTo>
                    <a:lnTo>
                      <a:pt x="125" y="1265"/>
                    </a:lnTo>
                    <a:lnTo>
                      <a:pt x="138" y="1242"/>
                    </a:lnTo>
                    <a:lnTo>
                      <a:pt x="142" y="1238"/>
                    </a:lnTo>
                    <a:lnTo>
                      <a:pt x="148" y="1198"/>
                    </a:lnTo>
                    <a:lnTo>
                      <a:pt x="150" y="1192"/>
                    </a:lnTo>
                    <a:lnTo>
                      <a:pt x="146" y="1167"/>
                    </a:lnTo>
                    <a:lnTo>
                      <a:pt x="152" y="1140"/>
                    </a:lnTo>
                    <a:lnTo>
                      <a:pt x="148" y="1111"/>
                    </a:lnTo>
                    <a:lnTo>
                      <a:pt x="144" y="1108"/>
                    </a:lnTo>
                    <a:lnTo>
                      <a:pt x="144" y="1098"/>
                    </a:lnTo>
                    <a:lnTo>
                      <a:pt x="142" y="1090"/>
                    </a:lnTo>
                    <a:lnTo>
                      <a:pt x="140" y="1056"/>
                    </a:lnTo>
                    <a:lnTo>
                      <a:pt x="138" y="1052"/>
                    </a:lnTo>
                    <a:lnTo>
                      <a:pt x="129" y="1048"/>
                    </a:lnTo>
                    <a:lnTo>
                      <a:pt x="119" y="1029"/>
                    </a:lnTo>
                    <a:lnTo>
                      <a:pt x="115" y="1025"/>
                    </a:lnTo>
                    <a:lnTo>
                      <a:pt x="113" y="1010"/>
                    </a:lnTo>
                    <a:lnTo>
                      <a:pt x="107" y="1002"/>
                    </a:lnTo>
                    <a:lnTo>
                      <a:pt x="106" y="967"/>
                    </a:lnTo>
                    <a:lnTo>
                      <a:pt x="100" y="964"/>
                    </a:lnTo>
                    <a:lnTo>
                      <a:pt x="98" y="956"/>
                    </a:lnTo>
                    <a:lnTo>
                      <a:pt x="96" y="954"/>
                    </a:lnTo>
                    <a:lnTo>
                      <a:pt x="94" y="937"/>
                    </a:lnTo>
                    <a:lnTo>
                      <a:pt x="98" y="927"/>
                    </a:lnTo>
                    <a:lnTo>
                      <a:pt x="98" y="908"/>
                    </a:lnTo>
                    <a:lnTo>
                      <a:pt x="94" y="891"/>
                    </a:lnTo>
                    <a:lnTo>
                      <a:pt x="102" y="879"/>
                    </a:lnTo>
                    <a:lnTo>
                      <a:pt x="100" y="871"/>
                    </a:lnTo>
                    <a:lnTo>
                      <a:pt x="104" y="852"/>
                    </a:lnTo>
                    <a:lnTo>
                      <a:pt x="104" y="846"/>
                    </a:lnTo>
                    <a:lnTo>
                      <a:pt x="98" y="848"/>
                    </a:lnTo>
                    <a:lnTo>
                      <a:pt x="96" y="843"/>
                    </a:lnTo>
                    <a:lnTo>
                      <a:pt x="94" y="839"/>
                    </a:lnTo>
                    <a:lnTo>
                      <a:pt x="96" y="835"/>
                    </a:lnTo>
                    <a:lnTo>
                      <a:pt x="90" y="835"/>
                    </a:lnTo>
                    <a:lnTo>
                      <a:pt x="88" y="823"/>
                    </a:lnTo>
                    <a:lnTo>
                      <a:pt x="86" y="821"/>
                    </a:lnTo>
                    <a:lnTo>
                      <a:pt x="88" y="812"/>
                    </a:lnTo>
                    <a:lnTo>
                      <a:pt x="88" y="796"/>
                    </a:lnTo>
                    <a:lnTo>
                      <a:pt x="90" y="793"/>
                    </a:lnTo>
                    <a:lnTo>
                      <a:pt x="84" y="772"/>
                    </a:lnTo>
                    <a:lnTo>
                      <a:pt x="88" y="766"/>
                    </a:lnTo>
                    <a:lnTo>
                      <a:pt x="86" y="741"/>
                    </a:lnTo>
                    <a:lnTo>
                      <a:pt x="83" y="735"/>
                    </a:lnTo>
                    <a:lnTo>
                      <a:pt x="86" y="722"/>
                    </a:lnTo>
                    <a:lnTo>
                      <a:pt x="84" y="714"/>
                    </a:lnTo>
                    <a:lnTo>
                      <a:pt x="86" y="704"/>
                    </a:lnTo>
                    <a:lnTo>
                      <a:pt x="83" y="699"/>
                    </a:lnTo>
                    <a:lnTo>
                      <a:pt x="86" y="691"/>
                    </a:lnTo>
                    <a:lnTo>
                      <a:pt x="84" y="681"/>
                    </a:lnTo>
                    <a:lnTo>
                      <a:pt x="79" y="679"/>
                    </a:lnTo>
                    <a:lnTo>
                      <a:pt x="83" y="672"/>
                    </a:lnTo>
                    <a:lnTo>
                      <a:pt x="81" y="664"/>
                    </a:lnTo>
                    <a:lnTo>
                      <a:pt x="83" y="649"/>
                    </a:lnTo>
                    <a:lnTo>
                      <a:pt x="81" y="643"/>
                    </a:lnTo>
                    <a:lnTo>
                      <a:pt x="84" y="635"/>
                    </a:lnTo>
                    <a:lnTo>
                      <a:pt x="83" y="628"/>
                    </a:lnTo>
                    <a:lnTo>
                      <a:pt x="84" y="614"/>
                    </a:lnTo>
                    <a:lnTo>
                      <a:pt x="79" y="610"/>
                    </a:lnTo>
                    <a:lnTo>
                      <a:pt x="75" y="589"/>
                    </a:lnTo>
                    <a:lnTo>
                      <a:pt x="67" y="576"/>
                    </a:lnTo>
                    <a:lnTo>
                      <a:pt x="65" y="558"/>
                    </a:lnTo>
                    <a:lnTo>
                      <a:pt x="59" y="547"/>
                    </a:lnTo>
                    <a:lnTo>
                      <a:pt x="54" y="541"/>
                    </a:lnTo>
                    <a:lnTo>
                      <a:pt x="54" y="535"/>
                    </a:lnTo>
                    <a:lnTo>
                      <a:pt x="50" y="520"/>
                    </a:lnTo>
                    <a:lnTo>
                      <a:pt x="44" y="518"/>
                    </a:lnTo>
                    <a:lnTo>
                      <a:pt x="46" y="505"/>
                    </a:lnTo>
                    <a:lnTo>
                      <a:pt x="38" y="491"/>
                    </a:lnTo>
                    <a:lnTo>
                      <a:pt x="35" y="459"/>
                    </a:lnTo>
                    <a:lnTo>
                      <a:pt x="29" y="451"/>
                    </a:lnTo>
                    <a:lnTo>
                      <a:pt x="27" y="439"/>
                    </a:lnTo>
                    <a:lnTo>
                      <a:pt x="21" y="436"/>
                    </a:lnTo>
                    <a:lnTo>
                      <a:pt x="21" y="426"/>
                    </a:lnTo>
                    <a:lnTo>
                      <a:pt x="17" y="424"/>
                    </a:lnTo>
                    <a:lnTo>
                      <a:pt x="23" y="420"/>
                    </a:lnTo>
                    <a:lnTo>
                      <a:pt x="17" y="416"/>
                    </a:lnTo>
                    <a:lnTo>
                      <a:pt x="17" y="414"/>
                    </a:lnTo>
                    <a:lnTo>
                      <a:pt x="17" y="407"/>
                    </a:lnTo>
                    <a:lnTo>
                      <a:pt x="19" y="405"/>
                    </a:lnTo>
                    <a:lnTo>
                      <a:pt x="25" y="403"/>
                    </a:lnTo>
                    <a:lnTo>
                      <a:pt x="17" y="397"/>
                    </a:lnTo>
                    <a:lnTo>
                      <a:pt x="25" y="395"/>
                    </a:lnTo>
                    <a:lnTo>
                      <a:pt x="21" y="393"/>
                    </a:lnTo>
                    <a:lnTo>
                      <a:pt x="21" y="386"/>
                    </a:lnTo>
                    <a:lnTo>
                      <a:pt x="19" y="384"/>
                    </a:lnTo>
                    <a:lnTo>
                      <a:pt x="25" y="378"/>
                    </a:lnTo>
                    <a:lnTo>
                      <a:pt x="25" y="376"/>
                    </a:lnTo>
                    <a:lnTo>
                      <a:pt x="19" y="374"/>
                    </a:lnTo>
                    <a:lnTo>
                      <a:pt x="25" y="372"/>
                    </a:lnTo>
                    <a:lnTo>
                      <a:pt x="23" y="370"/>
                    </a:lnTo>
                    <a:lnTo>
                      <a:pt x="19" y="366"/>
                    </a:lnTo>
                    <a:lnTo>
                      <a:pt x="25" y="365"/>
                    </a:lnTo>
                    <a:lnTo>
                      <a:pt x="19" y="363"/>
                    </a:lnTo>
                    <a:lnTo>
                      <a:pt x="21" y="349"/>
                    </a:lnTo>
                    <a:lnTo>
                      <a:pt x="15" y="349"/>
                    </a:lnTo>
                    <a:lnTo>
                      <a:pt x="19" y="345"/>
                    </a:lnTo>
                    <a:lnTo>
                      <a:pt x="19" y="341"/>
                    </a:lnTo>
                    <a:lnTo>
                      <a:pt x="13" y="340"/>
                    </a:lnTo>
                    <a:lnTo>
                      <a:pt x="21" y="334"/>
                    </a:lnTo>
                    <a:lnTo>
                      <a:pt x="15" y="332"/>
                    </a:lnTo>
                    <a:lnTo>
                      <a:pt x="15" y="330"/>
                    </a:lnTo>
                    <a:lnTo>
                      <a:pt x="23" y="330"/>
                    </a:lnTo>
                    <a:lnTo>
                      <a:pt x="23" y="324"/>
                    </a:lnTo>
                    <a:lnTo>
                      <a:pt x="17" y="322"/>
                    </a:lnTo>
                    <a:lnTo>
                      <a:pt x="19" y="295"/>
                    </a:lnTo>
                    <a:lnTo>
                      <a:pt x="17" y="295"/>
                    </a:lnTo>
                    <a:lnTo>
                      <a:pt x="19" y="290"/>
                    </a:lnTo>
                    <a:lnTo>
                      <a:pt x="15" y="288"/>
                    </a:lnTo>
                    <a:lnTo>
                      <a:pt x="13" y="286"/>
                    </a:lnTo>
                    <a:lnTo>
                      <a:pt x="17" y="284"/>
                    </a:lnTo>
                    <a:lnTo>
                      <a:pt x="11" y="280"/>
                    </a:lnTo>
                    <a:lnTo>
                      <a:pt x="15" y="276"/>
                    </a:lnTo>
                    <a:lnTo>
                      <a:pt x="15" y="272"/>
                    </a:lnTo>
                    <a:lnTo>
                      <a:pt x="19" y="270"/>
                    </a:lnTo>
                    <a:lnTo>
                      <a:pt x="17" y="263"/>
                    </a:lnTo>
                    <a:lnTo>
                      <a:pt x="23" y="259"/>
                    </a:lnTo>
                    <a:lnTo>
                      <a:pt x="23" y="257"/>
                    </a:lnTo>
                    <a:lnTo>
                      <a:pt x="27" y="257"/>
                    </a:lnTo>
                    <a:lnTo>
                      <a:pt x="29" y="242"/>
                    </a:lnTo>
                    <a:lnTo>
                      <a:pt x="25" y="234"/>
                    </a:lnTo>
                    <a:lnTo>
                      <a:pt x="27" y="228"/>
                    </a:lnTo>
                    <a:lnTo>
                      <a:pt x="21" y="222"/>
                    </a:lnTo>
                    <a:lnTo>
                      <a:pt x="21" y="215"/>
                    </a:lnTo>
                    <a:lnTo>
                      <a:pt x="17" y="213"/>
                    </a:lnTo>
                    <a:lnTo>
                      <a:pt x="19" y="211"/>
                    </a:lnTo>
                    <a:lnTo>
                      <a:pt x="17" y="203"/>
                    </a:lnTo>
                    <a:lnTo>
                      <a:pt x="11" y="197"/>
                    </a:lnTo>
                    <a:lnTo>
                      <a:pt x="13" y="194"/>
                    </a:lnTo>
                    <a:lnTo>
                      <a:pt x="10" y="192"/>
                    </a:lnTo>
                    <a:lnTo>
                      <a:pt x="13" y="184"/>
                    </a:lnTo>
                    <a:lnTo>
                      <a:pt x="11" y="173"/>
                    </a:lnTo>
                    <a:lnTo>
                      <a:pt x="2" y="151"/>
                    </a:lnTo>
                    <a:lnTo>
                      <a:pt x="0" y="128"/>
                    </a:lnTo>
                    <a:lnTo>
                      <a:pt x="192" y="130"/>
                    </a:lnTo>
                    <a:lnTo>
                      <a:pt x="457" y="128"/>
                    </a:lnTo>
                    <a:lnTo>
                      <a:pt x="484" y="128"/>
                    </a:lnTo>
                    <a:lnTo>
                      <a:pt x="484" y="0"/>
                    </a:lnTo>
                    <a:lnTo>
                      <a:pt x="559" y="13"/>
                    </a:lnTo>
                    <a:lnTo>
                      <a:pt x="595" y="171"/>
                    </a:lnTo>
                    <a:lnTo>
                      <a:pt x="593" y="205"/>
                    </a:lnTo>
                    <a:lnTo>
                      <a:pt x="622" y="226"/>
                    </a:lnTo>
                    <a:lnTo>
                      <a:pt x="655" y="226"/>
                    </a:lnTo>
                    <a:lnTo>
                      <a:pt x="687" y="228"/>
                    </a:lnTo>
                    <a:lnTo>
                      <a:pt x="703" y="245"/>
                    </a:lnTo>
                    <a:lnTo>
                      <a:pt x="793" y="253"/>
                    </a:lnTo>
                    <a:lnTo>
                      <a:pt x="803" y="288"/>
                    </a:lnTo>
                    <a:lnTo>
                      <a:pt x="810" y="293"/>
                    </a:lnTo>
                    <a:lnTo>
                      <a:pt x="872" y="284"/>
                    </a:lnTo>
                    <a:lnTo>
                      <a:pt x="883" y="278"/>
                    </a:lnTo>
                    <a:lnTo>
                      <a:pt x="885" y="263"/>
                    </a:lnTo>
                    <a:lnTo>
                      <a:pt x="920" y="245"/>
                    </a:lnTo>
                    <a:lnTo>
                      <a:pt x="970" y="249"/>
                    </a:lnTo>
                    <a:lnTo>
                      <a:pt x="1004" y="247"/>
                    </a:lnTo>
                    <a:lnTo>
                      <a:pt x="1056" y="276"/>
                    </a:lnTo>
                    <a:lnTo>
                      <a:pt x="1077" y="274"/>
                    </a:lnTo>
                    <a:lnTo>
                      <a:pt x="1081" y="288"/>
                    </a:lnTo>
                    <a:lnTo>
                      <a:pt x="1064" y="292"/>
                    </a:lnTo>
                    <a:lnTo>
                      <a:pt x="1064" y="303"/>
                    </a:lnTo>
                    <a:lnTo>
                      <a:pt x="1112" y="309"/>
                    </a:lnTo>
                    <a:lnTo>
                      <a:pt x="1123" y="322"/>
                    </a:lnTo>
                    <a:lnTo>
                      <a:pt x="1119" y="338"/>
                    </a:lnTo>
                    <a:lnTo>
                      <a:pt x="1144" y="384"/>
                    </a:lnTo>
                    <a:lnTo>
                      <a:pt x="1167" y="374"/>
                    </a:lnTo>
                    <a:lnTo>
                      <a:pt x="1162" y="357"/>
                    </a:lnTo>
                    <a:lnTo>
                      <a:pt x="1165" y="338"/>
                    </a:lnTo>
                    <a:lnTo>
                      <a:pt x="1200" y="330"/>
                    </a:lnTo>
                    <a:lnTo>
                      <a:pt x="1223" y="334"/>
                    </a:lnTo>
                    <a:lnTo>
                      <a:pt x="1236" y="370"/>
                    </a:lnTo>
                    <a:lnTo>
                      <a:pt x="1283" y="384"/>
                    </a:lnTo>
                    <a:lnTo>
                      <a:pt x="1302" y="386"/>
                    </a:lnTo>
                    <a:lnTo>
                      <a:pt x="1304" y="414"/>
                    </a:lnTo>
                    <a:lnTo>
                      <a:pt x="1336" y="416"/>
                    </a:lnTo>
                    <a:lnTo>
                      <a:pt x="1336" y="437"/>
                    </a:lnTo>
                    <a:lnTo>
                      <a:pt x="1415" y="420"/>
                    </a:lnTo>
                    <a:lnTo>
                      <a:pt x="1463" y="378"/>
                    </a:lnTo>
                    <a:lnTo>
                      <a:pt x="1499" y="355"/>
                    </a:lnTo>
                    <a:lnTo>
                      <a:pt x="1532" y="411"/>
                    </a:lnTo>
                    <a:lnTo>
                      <a:pt x="1572" y="397"/>
                    </a:lnTo>
                    <a:lnTo>
                      <a:pt x="1576" y="407"/>
                    </a:lnTo>
                    <a:lnTo>
                      <a:pt x="1672" y="395"/>
                    </a:lnTo>
                    <a:lnTo>
                      <a:pt x="1701" y="403"/>
                    </a:lnTo>
                    <a:lnTo>
                      <a:pt x="1713" y="424"/>
                    </a:lnTo>
                    <a:lnTo>
                      <a:pt x="1734" y="434"/>
                    </a:lnTo>
                    <a:lnTo>
                      <a:pt x="1768" y="418"/>
                    </a:lnTo>
                    <a:lnTo>
                      <a:pt x="1820" y="424"/>
                    </a:lnTo>
                    <a:lnTo>
                      <a:pt x="1799" y="428"/>
                    </a:lnTo>
                    <a:lnTo>
                      <a:pt x="1797" y="439"/>
                    </a:lnTo>
                    <a:lnTo>
                      <a:pt x="1715" y="493"/>
                    </a:lnTo>
                    <a:lnTo>
                      <a:pt x="1595" y="539"/>
                    </a:lnTo>
                    <a:lnTo>
                      <a:pt x="1478" y="633"/>
                    </a:lnTo>
                    <a:lnTo>
                      <a:pt x="1377" y="756"/>
                    </a:lnTo>
                    <a:lnTo>
                      <a:pt x="1300" y="827"/>
                    </a:lnTo>
                    <a:lnTo>
                      <a:pt x="1233" y="879"/>
                    </a:lnTo>
                    <a:lnTo>
                      <a:pt x="1204" y="923"/>
                    </a:lnTo>
                    <a:lnTo>
                      <a:pt x="1183" y="923"/>
                    </a:lnTo>
                    <a:lnTo>
                      <a:pt x="1187" y="927"/>
                    </a:lnTo>
                    <a:lnTo>
                      <a:pt x="1188" y="1012"/>
                    </a:lnTo>
                    <a:lnTo>
                      <a:pt x="1192" y="1102"/>
                    </a:lnTo>
                    <a:lnTo>
                      <a:pt x="1194" y="1131"/>
                    </a:lnTo>
                    <a:lnTo>
                      <a:pt x="1185" y="1136"/>
                    </a:lnTo>
                    <a:lnTo>
                      <a:pt x="1181" y="1150"/>
                    </a:lnTo>
                    <a:lnTo>
                      <a:pt x="1175" y="1152"/>
                    </a:lnTo>
                    <a:lnTo>
                      <a:pt x="1162" y="1150"/>
                    </a:lnTo>
                    <a:lnTo>
                      <a:pt x="1152" y="1165"/>
                    </a:lnTo>
                    <a:lnTo>
                      <a:pt x="1137" y="1165"/>
                    </a:lnTo>
                    <a:lnTo>
                      <a:pt x="1131" y="1177"/>
                    </a:lnTo>
                    <a:lnTo>
                      <a:pt x="1104" y="1190"/>
                    </a:lnTo>
                    <a:lnTo>
                      <a:pt x="1094" y="1198"/>
                    </a:lnTo>
                    <a:lnTo>
                      <a:pt x="1089" y="1215"/>
                    </a:lnTo>
                    <a:lnTo>
                      <a:pt x="1085" y="1217"/>
                    </a:lnTo>
                    <a:lnTo>
                      <a:pt x="1077" y="1244"/>
                    </a:lnTo>
                    <a:lnTo>
                      <a:pt x="1064" y="1255"/>
                    </a:lnTo>
                    <a:lnTo>
                      <a:pt x="1058" y="1263"/>
                    </a:lnTo>
                    <a:lnTo>
                      <a:pt x="1052" y="1286"/>
                    </a:lnTo>
                    <a:lnTo>
                      <a:pt x="1056" y="1309"/>
                    </a:lnTo>
                    <a:lnTo>
                      <a:pt x="1066" y="1315"/>
                    </a:lnTo>
                    <a:lnTo>
                      <a:pt x="1085" y="1313"/>
                    </a:lnTo>
                    <a:lnTo>
                      <a:pt x="1092" y="1319"/>
                    </a:lnTo>
                    <a:lnTo>
                      <a:pt x="1104" y="1346"/>
                    </a:lnTo>
                    <a:lnTo>
                      <a:pt x="1112" y="1351"/>
                    </a:lnTo>
                    <a:lnTo>
                      <a:pt x="1114" y="1357"/>
                    </a:lnTo>
                    <a:lnTo>
                      <a:pt x="1114" y="1372"/>
                    </a:lnTo>
                    <a:lnTo>
                      <a:pt x="1106" y="1384"/>
                    </a:lnTo>
                    <a:lnTo>
                      <a:pt x="1100" y="1399"/>
                    </a:lnTo>
                    <a:lnTo>
                      <a:pt x="1091" y="1407"/>
                    </a:lnTo>
                    <a:lnTo>
                      <a:pt x="1091" y="1436"/>
                    </a:lnTo>
                    <a:lnTo>
                      <a:pt x="1089" y="1445"/>
                    </a:lnTo>
                    <a:lnTo>
                      <a:pt x="1092" y="1457"/>
                    </a:lnTo>
                    <a:lnTo>
                      <a:pt x="1094" y="1472"/>
                    </a:lnTo>
                    <a:lnTo>
                      <a:pt x="1081" y="1488"/>
                    </a:lnTo>
                    <a:lnTo>
                      <a:pt x="1091" y="1503"/>
                    </a:lnTo>
                    <a:lnTo>
                      <a:pt x="1091" y="1511"/>
                    </a:lnTo>
                    <a:lnTo>
                      <a:pt x="1094" y="1534"/>
                    </a:lnTo>
                    <a:lnTo>
                      <a:pt x="1094" y="1541"/>
                    </a:lnTo>
                    <a:lnTo>
                      <a:pt x="1091" y="1547"/>
                    </a:lnTo>
                    <a:lnTo>
                      <a:pt x="1092" y="1559"/>
                    </a:lnTo>
                    <a:lnTo>
                      <a:pt x="1092" y="1568"/>
                    </a:lnTo>
                    <a:lnTo>
                      <a:pt x="1083" y="1601"/>
                    </a:lnTo>
                    <a:lnTo>
                      <a:pt x="1100" y="1612"/>
                    </a:lnTo>
                    <a:lnTo>
                      <a:pt x="1129" y="1635"/>
                    </a:lnTo>
                    <a:lnTo>
                      <a:pt x="1135" y="1647"/>
                    </a:lnTo>
                    <a:lnTo>
                      <a:pt x="1160" y="1659"/>
                    </a:lnTo>
                    <a:lnTo>
                      <a:pt x="1202" y="1664"/>
                    </a:lnTo>
                    <a:lnTo>
                      <a:pt x="1208" y="1668"/>
                    </a:lnTo>
                    <a:lnTo>
                      <a:pt x="1213" y="1685"/>
                    </a:lnTo>
                    <a:lnTo>
                      <a:pt x="1225" y="1697"/>
                    </a:lnTo>
                    <a:lnTo>
                      <a:pt x="1236" y="1703"/>
                    </a:lnTo>
                    <a:lnTo>
                      <a:pt x="1265" y="1710"/>
                    </a:lnTo>
                    <a:lnTo>
                      <a:pt x="1296" y="1728"/>
                    </a:lnTo>
                    <a:lnTo>
                      <a:pt x="1306" y="1735"/>
                    </a:lnTo>
                    <a:lnTo>
                      <a:pt x="1309" y="1743"/>
                    </a:lnTo>
                    <a:lnTo>
                      <a:pt x="1309" y="1753"/>
                    </a:lnTo>
                    <a:lnTo>
                      <a:pt x="1319" y="1764"/>
                    </a:lnTo>
                    <a:lnTo>
                      <a:pt x="1331" y="1787"/>
                    </a:lnTo>
                    <a:lnTo>
                      <a:pt x="1355" y="1804"/>
                    </a:lnTo>
                    <a:lnTo>
                      <a:pt x="1380" y="1827"/>
                    </a:lnTo>
                    <a:lnTo>
                      <a:pt x="1394" y="1837"/>
                    </a:lnTo>
                    <a:lnTo>
                      <a:pt x="1403" y="1837"/>
                    </a:lnTo>
                    <a:lnTo>
                      <a:pt x="1413" y="1837"/>
                    </a:lnTo>
                    <a:lnTo>
                      <a:pt x="1440" y="1854"/>
                    </a:lnTo>
                    <a:lnTo>
                      <a:pt x="1453" y="1866"/>
                    </a:lnTo>
                    <a:lnTo>
                      <a:pt x="1476" y="1900"/>
                    </a:lnTo>
                    <a:lnTo>
                      <a:pt x="1486" y="1922"/>
                    </a:lnTo>
                    <a:lnTo>
                      <a:pt x="1486" y="1945"/>
                    </a:lnTo>
                    <a:lnTo>
                      <a:pt x="1488" y="1960"/>
                    </a:lnTo>
                    <a:lnTo>
                      <a:pt x="1496" y="1987"/>
                    </a:lnTo>
                    <a:lnTo>
                      <a:pt x="1494" y="2004"/>
                    </a:lnTo>
                    <a:lnTo>
                      <a:pt x="1499" y="2021"/>
                    </a:lnTo>
                    <a:lnTo>
                      <a:pt x="1402" y="2025"/>
                    </a:lnTo>
                    <a:lnTo>
                      <a:pt x="1371" y="202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7" name="Freeform 2142"/>
              <p:cNvSpPr>
                <a:spLocks/>
              </p:cNvSpPr>
              <p:nvPr/>
            </p:nvSpPr>
            <p:spPr bwMode="auto">
              <a:xfrm>
                <a:off x="13666" y="11259"/>
                <a:ext cx="1684" cy="1106"/>
              </a:xfrm>
              <a:custGeom>
                <a:avLst/>
                <a:gdLst>
                  <a:gd name="T0" fmla="*/ 1428 w 1684"/>
                  <a:gd name="T1" fmla="*/ 1006 h 1106"/>
                  <a:gd name="T2" fmla="*/ 1378 w 1684"/>
                  <a:gd name="T3" fmla="*/ 1043 h 1106"/>
                  <a:gd name="T4" fmla="*/ 1392 w 1684"/>
                  <a:gd name="T5" fmla="*/ 1093 h 1106"/>
                  <a:gd name="T6" fmla="*/ 1363 w 1684"/>
                  <a:gd name="T7" fmla="*/ 1099 h 1106"/>
                  <a:gd name="T8" fmla="*/ 1350 w 1684"/>
                  <a:gd name="T9" fmla="*/ 1085 h 1106"/>
                  <a:gd name="T10" fmla="*/ 1334 w 1684"/>
                  <a:gd name="T11" fmla="*/ 1068 h 1106"/>
                  <a:gd name="T12" fmla="*/ 1304 w 1684"/>
                  <a:gd name="T13" fmla="*/ 1035 h 1106"/>
                  <a:gd name="T14" fmla="*/ 1171 w 1684"/>
                  <a:gd name="T15" fmla="*/ 1033 h 1106"/>
                  <a:gd name="T16" fmla="*/ 931 w 1684"/>
                  <a:gd name="T17" fmla="*/ 1047 h 1106"/>
                  <a:gd name="T18" fmla="*/ 689 w 1684"/>
                  <a:gd name="T19" fmla="*/ 1058 h 1106"/>
                  <a:gd name="T20" fmla="*/ 449 w 1684"/>
                  <a:gd name="T21" fmla="*/ 1060 h 1106"/>
                  <a:gd name="T22" fmla="*/ 228 w 1684"/>
                  <a:gd name="T23" fmla="*/ 1047 h 1106"/>
                  <a:gd name="T24" fmla="*/ 205 w 1684"/>
                  <a:gd name="T25" fmla="*/ 966 h 1106"/>
                  <a:gd name="T26" fmla="*/ 201 w 1684"/>
                  <a:gd name="T27" fmla="*/ 912 h 1106"/>
                  <a:gd name="T28" fmla="*/ 196 w 1684"/>
                  <a:gd name="T29" fmla="*/ 855 h 1106"/>
                  <a:gd name="T30" fmla="*/ 184 w 1684"/>
                  <a:gd name="T31" fmla="*/ 839 h 1106"/>
                  <a:gd name="T32" fmla="*/ 190 w 1684"/>
                  <a:gd name="T33" fmla="*/ 811 h 1106"/>
                  <a:gd name="T34" fmla="*/ 180 w 1684"/>
                  <a:gd name="T35" fmla="*/ 749 h 1106"/>
                  <a:gd name="T36" fmla="*/ 165 w 1684"/>
                  <a:gd name="T37" fmla="*/ 732 h 1106"/>
                  <a:gd name="T38" fmla="*/ 142 w 1684"/>
                  <a:gd name="T39" fmla="*/ 722 h 1106"/>
                  <a:gd name="T40" fmla="*/ 138 w 1684"/>
                  <a:gd name="T41" fmla="*/ 682 h 1106"/>
                  <a:gd name="T42" fmla="*/ 138 w 1684"/>
                  <a:gd name="T43" fmla="*/ 655 h 1106"/>
                  <a:gd name="T44" fmla="*/ 123 w 1684"/>
                  <a:gd name="T45" fmla="*/ 594 h 1106"/>
                  <a:gd name="T46" fmla="*/ 111 w 1684"/>
                  <a:gd name="T47" fmla="*/ 561 h 1106"/>
                  <a:gd name="T48" fmla="*/ 90 w 1684"/>
                  <a:gd name="T49" fmla="*/ 517 h 1106"/>
                  <a:gd name="T50" fmla="*/ 79 w 1684"/>
                  <a:gd name="T51" fmla="*/ 467 h 1106"/>
                  <a:gd name="T52" fmla="*/ 54 w 1684"/>
                  <a:gd name="T53" fmla="*/ 436 h 1106"/>
                  <a:gd name="T54" fmla="*/ 61 w 1684"/>
                  <a:gd name="T55" fmla="*/ 394 h 1106"/>
                  <a:gd name="T56" fmla="*/ 34 w 1684"/>
                  <a:gd name="T57" fmla="*/ 357 h 1106"/>
                  <a:gd name="T58" fmla="*/ 19 w 1684"/>
                  <a:gd name="T59" fmla="*/ 323 h 1106"/>
                  <a:gd name="T60" fmla="*/ 9 w 1684"/>
                  <a:gd name="T61" fmla="*/ 277 h 1106"/>
                  <a:gd name="T62" fmla="*/ 27 w 1684"/>
                  <a:gd name="T63" fmla="*/ 242 h 1106"/>
                  <a:gd name="T64" fmla="*/ 36 w 1684"/>
                  <a:gd name="T65" fmla="*/ 202 h 1106"/>
                  <a:gd name="T66" fmla="*/ 46 w 1684"/>
                  <a:gd name="T67" fmla="*/ 175 h 1106"/>
                  <a:gd name="T68" fmla="*/ 21 w 1684"/>
                  <a:gd name="T69" fmla="*/ 127 h 1106"/>
                  <a:gd name="T70" fmla="*/ 17 w 1684"/>
                  <a:gd name="T71" fmla="*/ 104 h 1106"/>
                  <a:gd name="T72" fmla="*/ 23 w 1684"/>
                  <a:gd name="T73" fmla="*/ 66 h 1106"/>
                  <a:gd name="T74" fmla="*/ 48 w 1684"/>
                  <a:gd name="T75" fmla="*/ 31 h 1106"/>
                  <a:gd name="T76" fmla="*/ 317 w 1684"/>
                  <a:gd name="T77" fmla="*/ 31 h 1106"/>
                  <a:gd name="T78" fmla="*/ 608 w 1684"/>
                  <a:gd name="T79" fmla="*/ 27 h 1106"/>
                  <a:gd name="T80" fmla="*/ 912 w 1684"/>
                  <a:gd name="T81" fmla="*/ 20 h 1106"/>
                  <a:gd name="T82" fmla="*/ 1160 w 1684"/>
                  <a:gd name="T83" fmla="*/ 10 h 1106"/>
                  <a:gd name="T84" fmla="*/ 1373 w 1684"/>
                  <a:gd name="T85" fmla="*/ 14 h 1106"/>
                  <a:gd name="T86" fmla="*/ 1417 w 1684"/>
                  <a:gd name="T87" fmla="*/ 64 h 1106"/>
                  <a:gd name="T88" fmla="*/ 1398 w 1684"/>
                  <a:gd name="T89" fmla="*/ 146 h 1106"/>
                  <a:gd name="T90" fmla="*/ 1421 w 1684"/>
                  <a:gd name="T91" fmla="*/ 219 h 1106"/>
                  <a:gd name="T92" fmla="*/ 1469 w 1684"/>
                  <a:gd name="T93" fmla="*/ 285 h 1106"/>
                  <a:gd name="T94" fmla="*/ 1536 w 1684"/>
                  <a:gd name="T95" fmla="*/ 319 h 1106"/>
                  <a:gd name="T96" fmla="*/ 1542 w 1684"/>
                  <a:gd name="T97" fmla="*/ 346 h 1106"/>
                  <a:gd name="T98" fmla="*/ 1584 w 1684"/>
                  <a:gd name="T99" fmla="*/ 381 h 1106"/>
                  <a:gd name="T100" fmla="*/ 1609 w 1684"/>
                  <a:gd name="T101" fmla="*/ 432 h 1106"/>
                  <a:gd name="T102" fmla="*/ 1666 w 1684"/>
                  <a:gd name="T103" fmla="*/ 471 h 1106"/>
                  <a:gd name="T104" fmla="*/ 1680 w 1684"/>
                  <a:gd name="T105" fmla="*/ 501 h 1106"/>
                  <a:gd name="T106" fmla="*/ 1659 w 1684"/>
                  <a:gd name="T107" fmla="*/ 592 h 1106"/>
                  <a:gd name="T108" fmla="*/ 1640 w 1684"/>
                  <a:gd name="T109" fmla="*/ 655 h 1106"/>
                  <a:gd name="T110" fmla="*/ 1611 w 1684"/>
                  <a:gd name="T111" fmla="*/ 684 h 1106"/>
                  <a:gd name="T112" fmla="*/ 1547 w 1684"/>
                  <a:gd name="T113" fmla="*/ 715 h 1106"/>
                  <a:gd name="T114" fmla="*/ 1471 w 1684"/>
                  <a:gd name="T115" fmla="*/ 726 h 1106"/>
                  <a:gd name="T116" fmla="*/ 1448 w 1684"/>
                  <a:gd name="T117" fmla="*/ 786 h 1106"/>
                  <a:gd name="T118" fmla="*/ 1478 w 1684"/>
                  <a:gd name="T119" fmla="*/ 828 h 1106"/>
                  <a:gd name="T120" fmla="*/ 1484 w 1684"/>
                  <a:gd name="T121" fmla="*/ 905 h 1106"/>
                  <a:gd name="T122" fmla="*/ 1453 w 1684"/>
                  <a:gd name="T123" fmla="*/ 983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84" h="1106">
                    <a:moveTo>
                      <a:pt x="1453" y="983"/>
                    </a:moveTo>
                    <a:lnTo>
                      <a:pt x="1451" y="991"/>
                    </a:lnTo>
                    <a:lnTo>
                      <a:pt x="1442" y="1001"/>
                    </a:lnTo>
                    <a:lnTo>
                      <a:pt x="1428" y="1006"/>
                    </a:lnTo>
                    <a:lnTo>
                      <a:pt x="1417" y="1008"/>
                    </a:lnTo>
                    <a:lnTo>
                      <a:pt x="1388" y="1024"/>
                    </a:lnTo>
                    <a:lnTo>
                      <a:pt x="1378" y="1033"/>
                    </a:lnTo>
                    <a:lnTo>
                      <a:pt x="1378" y="1043"/>
                    </a:lnTo>
                    <a:lnTo>
                      <a:pt x="1386" y="1049"/>
                    </a:lnTo>
                    <a:lnTo>
                      <a:pt x="1390" y="1058"/>
                    </a:lnTo>
                    <a:lnTo>
                      <a:pt x="1388" y="1077"/>
                    </a:lnTo>
                    <a:lnTo>
                      <a:pt x="1392" y="1093"/>
                    </a:lnTo>
                    <a:lnTo>
                      <a:pt x="1388" y="1097"/>
                    </a:lnTo>
                    <a:lnTo>
                      <a:pt x="1380" y="1100"/>
                    </a:lnTo>
                    <a:lnTo>
                      <a:pt x="1373" y="1106"/>
                    </a:lnTo>
                    <a:lnTo>
                      <a:pt x="1363" y="1099"/>
                    </a:lnTo>
                    <a:lnTo>
                      <a:pt x="1361" y="1099"/>
                    </a:lnTo>
                    <a:lnTo>
                      <a:pt x="1357" y="1095"/>
                    </a:lnTo>
                    <a:lnTo>
                      <a:pt x="1350" y="1093"/>
                    </a:lnTo>
                    <a:lnTo>
                      <a:pt x="1350" y="1085"/>
                    </a:lnTo>
                    <a:lnTo>
                      <a:pt x="1348" y="1081"/>
                    </a:lnTo>
                    <a:lnTo>
                      <a:pt x="1348" y="1077"/>
                    </a:lnTo>
                    <a:lnTo>
                      <a:pt x="1336" y="1075"/>
                    </a:lnTo>
                    <a:lnTo>
                      <a:pt x="1334" y="1068"/>
                    </a:lnTo>
                    <a:lnTo>
                      <a:pt x="1325" y="1060"/>
                    </a:lnTo>
                    <a:lnTo>
                      <a:pt x="1323" y="1051"/>
                    </a:lnTo>
                    <a:lnTo>
                      <a:pt x="1304" y="1045"/>
                    </a:lnTo>
                    <a:lnTo>
                      <a:pt x="1304" y="1035"/>
                    </a:lnTo>
                    <a:lnTo>
                      <a:pt x="1298" y="1031"/>
                    </a:lnTo>
                    <a:lnTo>
                      <a:pt x="1290" y="1026"/>
                    </a:lnTo>
                    <a:lnTo>
                      <a:pt x="1236" y="1028"/>
                    </a:lnTo>
                    <a:lnTo>
                      <a:pt x="1171" y="1033"/>
                    </a:lnTo>
                    <a:lnTo>
                      <a:pt x="1127" y="1035"/>
                    </a:lnTo>
                    <a:lnTo>
                      <a:pt x="1052" y="1041"/>
                    </a:lnTo>
                    <a:lnTo>
                      <a:pt x="1033" y="1043"/>
                    </a:lnTo>
                    <a:lnTo>
                      <a:pt x="931" y="1047"/>
                    </a:lnTo>
                    <a:lnTo>
                      <a:pt x="860" y="1051"/>
                    </a:lnTo>
                    <a:lnTo>
                      <a:pt x="808" y="1052"/>
                    </a:lnTo>
                    <a:lnTo>
                      <a:pt x="751" y="1054"/>
                    </a:lnTo>
                    <a:lnTo>
                      <a:pt x="689" y="1058"/>
                    </a:lnTo>
                    <a:lnTo>
                      <a:pt x="630" y="1060"/>
                    </a:lnTo>
                    <a:lnTo>
                      <a:pt x="564" y="1060"/>
                    </a:lnTo>
                    <a:lnTo>
                      <a:pt x="524" y="1060"/>
                    </a:lnTo>
                    <a:lnTo>
                      <a:pt x="449" y="1060"/>
                    </a:lnTo>
                    <a:lnTo>
                      <a:pt x="370" y="1060"/>
                    </a:lnTo>
                    <a:lnTo>
                      <a:pt x="328" y="1058"/>
                    </a:lnTo>
                    <a:lnTo>
                      <a:pt x="226" y="1058"/>
                    </a:lnTo>
                    <a:lnTo>
                      <a:pt x="228" y="1047"/>
                    </a:lnTo>
                    <a:lnTo>
                      <a:pt x="224" y="1039"/>
                    </a:lnTo>
                    <a:lnTo>
                      <a:pt x="196" y="1008"/>
                    </a:lnTo>
                    <a:lnTo>
                      <a:pt x="203" y="985"/>
                    </a:lnTo>
                    <a:lnTo>
                      <a:pt x="205" y="966"/>
                    </a:lnTo>
                    <a:lnTo>
                      <a:pt x="207" y="958"/>
                    </a:lnTo>
                    <a:lnTo>
                      <a:pt x="207" y="947"/>
                    </a:lnTo>
                    <a:lnTo>
                      <a:pt x="207" y="922"/>
                    </a:lnTo>
                    <a:lnTo>
                      <a:pt x="201" y="912"/>
                    </a:lnTo>
                    <a:lnTo>
                      <a:pt x="201" y="901"/>
                    </a:lnTo>
                    <a:lnTo>
                      <a:pt x="196" y="889"/>
                    </a:lnTo>
                    <a:lnTo>
                      <a:pt x="201" y="874"/>
                    </a:lnTo>
                    <a:lnTo>
                      <a:pt x="196" y="855"/>
                    </a:lnTo>
                    <a:lnTo>
                      <a:pt x="201" y="853"/>
                    </a:lnTo>
                    <a:lnTo>
                      <a:pt x="201" y="849"/>
                    </a:lnTo>
                    <a:lnTo>
                      <a:pt x="186" y="843"/>
                    </a:lnTo>
                    <a:lnTo>
                      <a:pt x="184" y="839"/>
                    </a:lnTo>
                    <a:lnTo>
                      <a:pt x="188" y="834"/>
                    </a:lnTo>
                    <a:lnTo>
                      <a:pt x="182" y="807"/>
                    </a:lnTo>
                    <a:lnTo>
                      <a:pt x="188" y="803"/>
                    </a:lnTo>
                    <a:lnTo>
                      <a:pt x="190" y="811"/>
                    </a:lnTo>
                    <a:lnTo>
                      <a:pt x="194" y="807"/>
                    </a:lnTo>
                    <a:lnTo>
                      <a:pt x="178" y="793"/>
                    </a:lnTo>
                    <a:lnTo>
                      <a:pt x="180" y="774"/>
                    </a:lnTo>
                    <a:lnTo>
                      <a:pt x="180" y="749"/>
                    </a:lnTo>
                    <a:lnTo>
                      <a:pt x="176" y="745"/>
                    </a:lnTo>
                    <a:lnTo>
                      <a:pt x="163" y="743"/>
                    </a:lnTo>
                    <a:lnTo>
                      <a:pt x="161" y="738"/>
                    </a:lnTo>
                    <a:lnTo>
                      <a:pt x="165" y="732"/>
                    </a:lnTo>
                    <a:lnTo>
                      <a:pt x="165" y="726"/>
                    </a:lnTo>
                    <a:lnTo>
                      <a:pt x="163" y="722"/>
                    </a:lnTo>
                    <a:lnTo>
                      <a:pt x="152" y="728"/>
                    </a:lnTo>
                    <a:lnTo>
                      <a:pt x="142" y="722"/>
                    </a:lnTo>
                    <a:lnTo>
                      <a:pt x="140" y="715"/>
                    </a:lnTo>
                    <a:lnTo>
                      <a:pt x="144" y="709"/>
                    </a:lnTo>
                    <a:lnTo>
                      <a:pt x="134" y="701"/>
                    </a:lnTo>
                    <a:lnTo>
                      <a:pt x="138" y="682"/>
                    </a:lnTo>
                    <a:lnTo>
                      <a:pt x="132" y="670"/>
                    </a:lnTo>
                    <a:lnTo>
                      <a:pt x="132" y="667"/>
                    </a:lnTo>
                    <a:lnTo>
                      <a:pt x="142" y="665"/>
                    </a:lnTo>
                    <a:lnTo>
                      <a:pt x="138" y="655"/>
                    </a:lnTo>
                    <a:lnTo>
                      <a:pt x="138" y="647"/>
                    </a:lnTo>
                    <a:lnTo>
                      <a:pt x="144" y="634"/>
                    </a:lnTo>
                    <a:lnTo>
                      <a:pt x="128" y="609"/>
                    </a:lnTo>
                    <a:lnTo>
                      <a:pt x="123" y="594"/>
                    </a:lnTo>
                    <a:lnTo>
                      <a:pt x="127" y="586"/>
                    </a:lnTo>
                    <a:lnTo>
                      <a:pt x="127" y="571"/>
                    </a:lnTo>
                    <a:lnTo>
                      <a:pt x="115" y="567"/>
                    </a:lnTo>
                    <a:lnTo>
                      <a:pt x="111" y="561"/>
                    </a:lnTo>
                    <a:lnTo>
                      <a:pt x="104" y="559"/>
                    </a:lnTo>
                    <a:lnTo>
                      <a:pt x="102" y="549"/>
                    </a:lnTo>
                    <a:lnTo>
                      <a:pt x="96" y="542"/>
                    </a:lnTo>
                    <a:lnTo>
                      <a:pt x="90" y="517"/>
                    </a:lnTo>
                    <a:lnTo>
                      <a:pt x="73" y="500"/>
                    </a:lnTo>
                    <a:lnTo>
                      <a:pt x="71" y="484"/>
                    </a:lnTo>
                    <a:lnTo>
                      <a:pt x="77" y="478"/>
                    </a:lnTo>
                    <a:lnTo>
                      <a:pt x="79" y="467"/>
                    </a:lnTo>
                    <a:lnTo>
                      <a:pt x="75" y="459"/>
                    </a:lnTo>
                    <a:lnTo>
                      <a:pt x="69" y="453"/>
                    </a:lnTo>
                    <a:lnTo>
                      <a:pt x="63" y="444"/>
                    </a:lnTo>
                    <a:lnTo>
                      <a:pt x="54" y="436"/>
                    </a:lnTo>
                    <a:lnTo>
                      <a:pt x="57" y="425"/>
                    </a:lnTo>
                    <a:lnTo>
                      <a:pt x="56" y="413"/>
                    </a:lnTo>
                    <a:lnTo>
                      <a:pt x="61" y="404"/>
                    </a:lnTo>
                    <a:lnTo>
                      <a:pt x="61" y="394"/>
                    </a:lnTo>
                    <a:lnTo>
                      <a:pt x="52" y="386"/>
                    </a:lnTo>
                    <a:lnTo>
                      <a:pt x="40" y="377"/>
                    </a:lnTo>
                    <a:lnTo>
                      <a:pt x="38" y="361"/>
                    </a:lnTo>
                    <a:lnTo>
                      <a:pt x="34" y="357"/>
                    </a:lnTo>
                    <a:lnTo>
                      <a:pt x="38" y="356"/>
                    </a:lnTo>
                    <a:lnTo>
                      <a:pt x="32" y="336"/>
                    </a:lnTo>
                    <a:lnTo>
                      <a:pt x="25" y="325"/>
                    </a:lnTo>
                    <a:lnTo>
                      <a:pt x="19" y="323"/>
                    </a:lnTo>
                    <a:lnTo>
                      <a:pt x="4" y="309"/>
                    </a:lnTo>
                    <a:lnTo>
                      <a:pt x="0" y="296"/>
                    </a:lnTo>
                    <a:lnTo>
                      <a:pt x="2" y="285"/>
                    </a:lnTo>
                    <a:lnTo>
                      <a:pt x="9" y="277"/>
                    </a:lnTo>
                    <a:lnTo>
                      <a:pt x="13" y="265"/>
                    </a:lnTo>
                    <a:lnTo>
                      <a:pt x="17" y="265"/>
                    </a:lnTo>
                    <a:lnTo>
                      <a:pt x="21" y="261"/>
                    </a:lnTo>
                    <a:lnTo>
                      <a:pt x="27" y="242"/>
                    </a:lnTo>
                    <a:lnTo>
                      <a:pt x="25" y="237"/>
                    </a:lnTo>
                    <a:lnTo>
                      <a:pt x="32" y="223"/>
                    </a:lnTo>
                    <a:lnTo>
                      <a:pt x="32" y="212"/>
                    </a:lnTo>
                    <a:lnTo>
                      <a:pt x="36" y="202"/>
                    </a:lnTo>
                    <a:lnTo>
                      <a:pt x="31" y="189"/>
                    </a:lnTo>
                    <a:lnTo>
                      <a:pt x="42" y="185"/>
                    </a:lnTo>
                    <a:lnTo>
                      <a:pt x="46" y="181"/>
                    </a:lnTo>
                    <a:lnTo>
                      <a:pt x="46" y="175"/>
                    </a:lnTo>
                    <a:lnTo>
                      <a:pt x="48" y="162"/>
                    </a:lnTo>
                    <a:lnTo>
                      <a:pt x="44" y="133"/>
                    </a:lnTo>
                    <a:lnTo>
                      <a:pt x="40" y="131"/>
                    </a:lnTo>
                    <a:lnTo>
                      <a:pt x="21" y="127"/>
                    </a:lnTo>
                    <a:lnTo>
                      <a:pt x="19" y="123"/>
                    </a:lnTo>
                    <a:lnTo>
                      <a:pt x="21" y="117"/>
                    </a:lnTo>
                    <a:lnTo>
                      <a:pt x="19" y="114"/>
                    </a:lnTo>
                    <a:lnTo>
                      <a:pt x="17" y="104"/>
                    </a:lnTo>
                    <a:lnTo>
                      <a:pt x="27" y="98"/>
                    </a:lnTo>
                    <a:lnTo>
                      <a:pt x="31" y="81"/>
                    </a:lnTo>
                    <a:lnTo>
                      <a:pt x="31" y="71"/>
                    </a:lnTo>
                    <a:lnTo>
                      <a:pt x="23" y="66"/>
                    </a:lnTo>
                    <a:lnTo>
                      <a:pt x="15" y="54"/>
                    </a:lnTo>
                    <a:lnTo>
                      <a:pt x="15" y="37"/>
                    </a:lnTo>
                    <a:lnTo>
                      <a:pt x="11" y="31"/>
                    </a:lnTo>
                    <a:lnTo>
                      <a:pt x="48" y="31"/>
                    </a:lnTo>
                    <a:lnTo>
                      <a:pt x="148" y="31"/>
                    </a:lnTo>
                    <a:lnTo>
                      <a:pt x="198" y="31"/>
                    </a:lnTo>
                    <a:lnTo>
                      <a:pt x="299" y="31"/>
                    </a:lnTo>
                    <a:lnTo>
                      <a:pt x="317" y="31"/>
                    </a:lnTo>
                    <a:lnTo>
                      <a:pt x="438" y="29"/>
                    </a:lnTo>
                    <a:lnTo>
                      <a:pt x="453" y="29"/>
                    </a:lnTo>
                    <a:lnTo>
                      <a:pt x="557" y="29"/>
                    </a:lnTo>
                    <a:lnTo>
                      <a:pt x="608" y="27"/>
                    </a:lnTo>
                    <a:lnTo>
                      <a:pt x="678" y="25"/>
                    </a:lnTo>
                    <a:lnTo>
                      <a:pt x="760" y="23"/>
                    </a:lnTo>
                    <a:lnTo>
                      <a:pt x="799" y="23"/>
                    </a:lnTo>
                    <a:lnTo>
                      <a:pt x="912" y="20"/>
                    </a:lnTo>
                    <a:lnTo>
                      <a:pt x="918" y="20"/>
                    </a:lnTo>
                    <a:lnTo>
                      <a:pt x="1039" y="16"/>
                    </a:lnTo>
                    <a:lnTo>
                      <a:pt x="1064" y="14"/>
                    </a:lnTo>
                    <a:lnTo>
                      <a:pt x="1160" y="10"/>
                    </a:lnTo>
                    <a:lnTo>
                      <a:pt x="1248" y="6"/>
                    </a:lnTo>
                    <a:lnTo>
                      <a:pt x="1279" y="4"/>
                    </a:lnTo>
                    <a:lnTo>
                      <a:pt x="1376" y="0"/>
                    </a:lnTo>
                    <a:lnTo>
                      <a:pt x="1373" y="14"/>
                    </a:lnTo>
                    <a:lnTo>
                      <a:pt x="1380" y="27"/>
                    </a:lnTo>
                    <a:lnTo>
                      <a:pt x="1384" y="46"/>
                    </a:lnTo>
                    <a:lnTo>
                      <a:pt x="1390" y="52"/>
                    </a:lnTo>
                    <a:lnTo>
                      <a:pt x="1417" y="64"/>
                    </a:lnTo>
                    <a:lnTo>
                      <a:pt x="1421" y="75"/>
                    </a:lnTo>
                    <a:lnTo>
                      <a:pt x="1419" y="83"/>
                    </a:lnTo>
                    <a:lnTo>
                      <a:pt x="1398" y="123"/>
                    </a:lnTo>
                    <a:lnTo>
                      <a:pt x="1398" y="146"/>
                    </a:lnTo>
                    <a:lnTo>
                      <a:pt x="1400" y="146"/>
                    </a:lnTo>
                    <a:lnTo>
                      <a:pt x="1403" y="175"/>
                    </a:lnTo>
                    <a:lnTo>
                      <a:pt x="1407" y="202"/>
                    </a:lnTo>
                    <a:lnTo>
                      <a:pt x="1421" y="219"/>
                    </a:lnTo>
                    <a:lnTo>
                      <a:pt x="1424" y="250"/>
                    </a:lnTo>
                    <a:lnTo>
                      <a:pt x="1430" y="263"/>
                    </a:lnTo>
                    <a:lnTo>
                      <a:pt x="1448" y="277"/>
                    </a:lnTo>
                    <a:lnTo>
                      <a:pt x="1469" y="285"/>
                    </a:lnTo>
                    <a:lnTo>
                      <a:pt x="1476" y="285"/>
                    </a:lnTo>
                    <a:lnTo>
                      <a:pt x="1513" y="290"/>
                    </a:lnTo>
                    <a:lnTo>
                      <a:pt x="1526" y="296"/>
                    </a:lnTo>
                    <a:lnTo>
                      <a:pt x="1536" y="319"/>
                    </a:lnTo>
                    <a:lnTo>
                      <a:pt x="1544" y="325"/>
                    </a:lnTo>
                    <a:lnTo>
                      <a:pt x="1547" y="334"/>
                    </a:lnTo>
                    <a:lnTo>
                      <a:pt x="1544" y="340"/>
                    </a:lnTo>
                    <a:lnTo>
                      <a:pt x="1542" y="346"/>
                    </a:lnTo>
                    <a:lnTo>
                      <a:pt x="1542" y="354"/>
                    </a:lnTo>
                    <a:lnTo>
                      <a:pt x="1553" y="357"/>
                    </a:lnTo>
                    <a:lnTo>
                      <a:pt x="1565" y="371"/>
                    </a:lnTo>
                    <a:lnTo>
                      <a:pt x="1584" y="381"/>
                    </a:lnTo>
                    <a:lnTo>
                      <a:pt x="1597" y="390"/>
                    </a:lnTo>
                    <a:lnTo>
                      <a:pt x="1601" y="398"/>
                    </a:lnTo>
                    <a:lnTo>
                      <a:pt x="1605" y="425"/>
                    </a:lnTo>
                    <a:lnTo>
                      <a:pt x="1609" y="432"/>
                    </a:lnTo>
                    <a:lnTo>
                      <a:pt x="1620" y="442"/>
                    </a:lnTo>
                    <a:lnTo>
                      <a:pt x="1632" y="446"/>
                    </a:lnTo>
                    <a:lnTo>
                      <a:pt x="1657" y="457"/>
                    </a:lnTo>
                    <a:lnTo>
                      <a:pt x="1666" y="471"/>
                    </a:lnTo>
                    <a:lnTo>
                      <a:pt x="1672" y="471"/>
                    </a:lnTo>
                    <a:lnTo>
                      <a:pt x="1674" y="476"/>
                    </a:lnTo>
                    <a:lnTo>
                      <a:pt x="1674" y="492"/>
                    </a:lnTo>
                    <a:lnTo>
                      <a:pt x="1680" y="501"/>
                    </a:lnTo>
                    <a:lnTo>
                      <a:pt x="1684" y="519"/>
                    </a:lnTo>
                    <a:lnTo>
                      <a:pt x="1682" y="538"/>
                    </a:lnTo>
                    <a:lnTo>
                      <a:pt x="1672" y="582"/>
                    </a:lnTo>
                    <a:lnTo>
                      <a:pt x="1659" y="592"/>
                    </a:lnTo>
                    <a:lnTo>
                      <a:pt x="1645" y="601"/>
                    </a:lnTo>
                    <a:lnTo>
                      <a:pt x="1641" y="613"/>
                    </a:lnTo>
                    <a:lnTo>
                      <a:pt x="1638" y="640"/>
                    </a:lnTo>
                    <a:lnTo>
                      <a:pt x="1640" y="655"/>
                    </a:lnTo>
                    <a:lnTo>
                      <a:pt x="1638" y="661"/>
                    </a:lnTo>
                    <a:lnTo>
                      <a:pt x="1618" y="670"/>
                    </a:lnTo>
                    <a:lnTo>
                      <a:pt x="1616" y="678"/>
                    </a:lnTo>
                    <a:lnTo>
                      <a:pt x="1611" y="684"/>
                    </a:lnTo>
                    <a:lnTo>
                      <a:pt x="1590" y="686"/>
                    </a:lnTo>
                    <a:lnTo>
                      <a:pt x="1574" y="693"/>
                    </a:lnTo>
                    <a:lnTo>
                      <a:pt x="1559" y="711"/>
                    </a:lnTo>
                    <a:lnTo>
                      <a:pt x="1547" y="715"/>
                    </a:lnTo>
                    <a:lnTo>
                      <a:pt x="1528" y="716"/>
                    </a:lnTo>
                    <a:lnTo>
                      <a:pt x="1511" y="718"/>
                    </a:lnTo>
                    <a:lnTo>
                      <a:pt x="1484" y="728"/>
                    </a:lnTo>
                    <a:lnTo>
                      <a:pt x="1471" y="726"/>
                    </a:lnTo>
                    <a:lnTo>
                      <a:pt x="1465" y="730"/>
                    </a:lnTo>
                    <a:lnTo>
                      <a:pt x="1457" y="738"/>
                    </a:lnTo>
                    <a:lnTo>
                      <a:pt x="1453" y="761"/>
                    </a:lnTo>
                    <a:lnTo>
                      <a:pt x="1448" y="786"/>
                    </a:lnTo>
                    <a:lnTo>
                      <a:pt x="1448" y="797"/>
                    </a:lnTo>
                    <a:lnTo>
                      <a:pt x="1461" y="816"/>
                    </a:lnTo>
                    <a:lnTo>
                      <a:pt x="1471" y="820"/>
                    </a:lnTo>
                    <a:lnTo>
                      <a:pt x="1478" y="828"/>
                    </a:lnTo>
                    <a:lnTo>
                      <a:pt x="1488" y="841"/>
                    </a:lnTo>
                    <a:lnTo>
                      <a:pt x="1490" y="853"/>
                    </a:lnTo>
                    <a:lnTo>
                      <a:pt x="1490" y="895"/>
                    </a:lnTo>
                    <a:lnTo>
                      <a:pt x="1484" y="905"/>
                    </a:lnTo>
                    <a:lnTo>
                      <a:pt x="1469" y="922"/>
                    </a:lnTo>
                    <a:lnTo>
                      <a:pt x="1459" y="937"/>
                    </a:lnTo>
                    <a:lnTo>
                      <a:pt x="1459" y="964"/>
                    </a:lnTo>
                    <a:lnTo>
                      <a:pt x="1453" y="983"/>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8" name="Freeform 2143"/>
              <p:cNvSpPr>
                <a:spLocks/>
              </p:cNvSpPr>
              <p:nvPr/>
            </p:nvSpPr>
            <p:spPr bwMode="auto">
              <a:xfrm>
                <a:off x="11713" y="11378"/>
                <a:ext cx="2302" cy="1148"/>
              </a:xfrm>
              <a:custGeom>
                <a:avLst/>
                <a:gdLst>
                  <a:gd name="T0" fmla="*/ 515 w 2302"/>
                  <a:gd name="T1" fmla="*/ 943 h 1148"/>
                  <a:gd name="T2" fmla="*/ 376 w 2302"/>
                  <a:gd name="T3" fmla="*/ 732 h 1148"/>
                  <a:gd name="T4" fmla="*/ 0 w 2302"/>
                  <a:gd name="T5" fmla="*/ 703 h 1148"/>
                  <a:gd name="T6" fmla="*/ 31 w 2302"/>
                  <a:gd name="T7" fmla="*/ 352 h 1148"/>
                  <a:gd name="T8" fmla="*/ 327 w 2302"/>
                  <a:gd name="T9" fmla="*/ 22 h 1148"/>
                  <a:gd name="T10" fmla="*/ 1045 w 2302"/>
                  <a:gd name="T11" fmla="*/ 68 h 1148"/>
                  <a:gd name="T12" fmla="*/ 1488 w 2302"/>
                  <a:gd name="T13" fmla="*/ 102 h 1148"/>
                  <a:gd name="T14" fmla="*/ 1567 w 2302"/>
                  <a:gd name="T15" fmla="*/ 141 h 1148"/>
                  <a:gd name="T16" fmla="*/ 1605 w 2302"/>
                  <a:gd name="T17" fmla="*/ 166 h 1148"/>
                  <a:gd name="T18" fmla="*/ 1632 w 2302"/>
                  <a:gd name="T19" fmla="*/ 135 h 1148"/>
                  <a:gd name="T20" fmla="*/ 1674 w 2302"/>
                  <a:gd name="T21" fmla="*/ 135 h 1148"/>
                  <a:gd name="T22" fmla="*/ 1732 w 2302"/>
                  <a:gd name="T23" fmla="*/ 135 h 1148"/>
                  <a:gd name="T24" fmla="*/ 1782 w 2302"/>
                  <a:gd name="T25" fmla="*/ 135 h 1148"/>
                  <a:gd name="T26" fmla="*/ 1807 w 2302"/>
                  <a:gd name="T27" fmla="*/ 152 h 1148"/>
                  <a:gd name="T28" fmla="*/ 1866 w 2302"/>
                  <a:gd name="T29" fmla="*/ 171 h 1148"/>
                  <a:gd name="T30" fmla="*/ 1884 w 2302"/>
                  <a:gd name="T31" fmla="*/ 181 h 1148"/>
                  <a:gd name="T32" fmla="*/ 1932 w 2302"/>
                  <a:gd name="T33" fmla="*/ 204 h 1148"/>
                  <a:gd name="T34" fmla="*/ 1934 w 2302"/>
                  <a:gd name="T35" fmla="*/ 223 h 1148"/>
                  <a:gd name="T36" fmla="*/ 1966 w 2302"/>
                  <a:gd name="T37" fmla="*/ 258 h 1148"/>
                  <a:gd name="T38" fmla="*/ 2014 w 2302"/>
                  <a:gd name="T39" fmla="*/ 275 h 1148"/>
                  <a:gd name="T40" fmla="*/ 2007 w 2302"/>
                  <a:gd name="T41" fmla="*/ 317 h 1148"/>
                  <a:gd name="T42" fmla="*/ 2032 w 2302"/>
                  <a:gd name="T43" fmla="*/ 348 h 1148"/>
                  <a:gd name="T44" fmla="*/ 2043 w 2302"/>
                  <a:gd name="T45" fmla="*/ 398 h 1148"/>
                  <a:gd name="T46" fmla="*/ 2064 w 2302"/>
                  <a:gd name="T47" fmla="*/ 442 h 1148"/>
                  <a:gd name="T48" fmla="*/ 2076 w 2302"/>
                  <a:gd name="T49" fmla="*/ 475 h 1148"/>
                  <a:gd name="T50" fmla="*/ 2091 w 2302"/>
                  <a:gd name="T51" fmla="*/ 536 h 1148"/>
                  <a:gd name="T52" fmla="*/ 2091 w 2302"/>
                  <a:gd name="T53" fmla="*/ 563 h 1148"/>
                  <a:gd name="T54" fmla="*/ 2095 w 2302"/>
                  <a:gd name="T55" fmla="*/ 603 h 1148"/>
                  <a:gd name="T56" fmla="*/ 2118 w 2302"/>
                  <a:gd name="T57" fmla="*/ 613 h 1148"/>
                  <a:gd name="T58" fmla="*/ 2133 w 2302"/>
                  <a:gd name="T59" fmla="*/ 630 h 1148"/>
                  <a:gd name="T60" fmla="*/ 2143 w 2302"/>
                  <a:gd name="T61" fmla="*/ 692 h 1148"/>
                  <a:gd name="T62" fmla="*/ 2137 w 2302"/>
                  <a:gd name="T63" fmla="*/ 720 h 1148"/>
                  <a:gd name="T64" fmla="*/ 2149 w 2302"/>
                  <a:gd name="T65" fmla="*/ 736 h 1148"/>
                  <a:gd name="T66" fmla="*/ 2154 w 2302"/>
                  <a:gd name="T67" fmla="*/ 793 h 1148"/>
                  <a:gd name="T68" fmla="*/ 2158 w 2302"/>
                  <a:gd name="T69" fmla="*/ 847 h 1148"/>
                  <a:gd name="T70" fmla="*/ 2181 w 2302"/>
                  <a:gd name="T71" fmla="*/ 928 h 1148"/>
                  <a:gd name="T72" fmla="*/ 2199 w 2302"/>
                  <a:gd name="T73" fmla="*/ 962 h 1148"/>
                  <a:gd name="T74" fmla="*/ 2208 w 2302"/>
                  <a:gd name="T75" fmla="*/ 958 h 1148"/>
                  <a:gd name="T76" fmla="*/ 2214 w 2302"/>
                  <a:gd name="T77" fmla="*/ 1020 h 1148"/>
                  <a:gd name="T78" fmla="*/ 2210 w 2302"/>
                  <a:gd name="T79" fmla="*/ 1037 h 1148"/>
                  <a:gd name="T80" fmla="*/ 2258 w 2302"/>
                  <a:gd name="T81" fmla="*/ 1072 h 1148"/>
                  <a:gd name="T82" fmla="*/ 2281 w 2302"/>
                  <a:gd name="T83" fmla="*/ 1112 h 1148"/>
                  <a:gd name="T84" fmla="*/ 2285 w 2302"/>
                  <a:gd name="T85" fmla="*/ 1137 h 1148"/>
                  <a:gd name="T86" fmla="*/ 2176 w 2302"/>
                  <a:gd name="T87" fmla="*/ 1148 h 1148"/>
                  <a:gd name="T88" fmla="*/ 1903 w 2302"/>
                  <a:gd name="T89" fmla="*/ 1148 h 1148"/>
                  <a:gd name="T90" fmla="*/ 1601 w 2302"/>
                  <a:gd name="T91" fmla="*/ 1143 h 1148"/>
                  <a:gd name="T92" fmla="*/ 1300 w 2302"/>
                  <a:gd name="T93" fmla="*/ 1135 h 1148"/>
                  <a:gd name="T94" fmla="*/ 999 w 2302"/>
                  <a:gd name="T95" fmla="*/ 1122 h 1148"/>
                  <a:gd name="T96" fmla="*/ 674 w 2302"/>
                  <a:gd name="T97" fmla="*/ 1106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02" h="1148">
                    <a:moveTo>
                      <a:pt x="674" y="1106"/>
                    </a:moveTo>
                    <a:lnTo>
                      <a:pt x="503" y="1097"/>
                    </a:lnTo>
                    <a:lnTo>
                      <a:pt x="513" y="974"/>
                    </a:lnTo>
                    <a:lnTo>
                      <a:pt x="515" y="943"/>
                    </a:lnTo>
                    <a:lnTo>
                      <a:pt x="520" y="849"/>
                    </a:lnTo>
                    <a:lnTo>
                      <a:pt x="520" y="834"/>
                    </a:lnTo>
                    <a:lnTo>
                      <a:pt x="526" y="743"/>
                    </a:lnTo>
                    <a:lnTo>
                      <a:pt x="376" y="732"/>
                    </a:lnTo>
                    <a:lnTo>
                      <a:pt x="369" y="734"/>
                    </a:lnTo>
                    <a:lnTo>
                      <a:pt x="177" y="718"/>
                    </a:lnTo>
                    <a:lnTo>
                      <a:pt x="127" y="715"/>
                    </a:lnTo>
                    <a:lnTo>
                      <a:pt x="0" y="703"/>
                    </a:lnTo>
                    <a:lnTo>
                      <a:pt x="12" y="567"/>
                    </a:lnTo>
                    <a:lnTo>
                      <a:pt x="17" y="505"/>
                    </a:lnTo>
                    <a:lnTo>
                      <a:pt x="21" y="457"/>
                    </a:lnTo>
                    <a:lnTo>
                      <a:pt x="31" y="352"/>
                    </a:lnTo>
                    <a:lnTo>
                      <a:pt x="48" y="137"/>
                    </a:lnTo>
                    <a:lnTo>
                      <a:pt x="60" y="0"/>
                    </a:lnTo>
                    <a:lnTo>
                      <a:pt x="200" y="14"/>
                    </a:lnTo>
                    <a:lnTo>
                      <a:pt x="327" y="22"/>
                    </a:lnTo>
                    <a:lnTo>
                      <a:pt x="382" y="27"/>
                    </a:lnTo>
                    <a:lnTo>
                      <a:pt x="561" y="43"/>
                    </a:lnTo>
                    <a:lnTo>
                      <a:pt x="780" y="56"/>
                    </a:lnTo>
                    <a:lnTo>
                      <a:pt x="1045" y="68"/>
                    </a:lnTo>
                    <a:lnTo>
                      <a:pt x="1214" y="73"/>
                    </a:lnTo>
                    <a:lnTo>
                      <a:pt x="1285" y="77"/>
                    </a:lnTo>
                    <a:lnTo>
                      <a:pt x="1479" y="83"/>
                    </a:lnTo>
                    <a:lnTo>
                      <a:pt x="1488" y="102"/>
                    </a:lnTo>
                    <a:lnTo>
                      <a:pt x="1505" y="108"/>
                    </a:lnTo>
                    <a:lnTo>
                      <a:pt x="1525" y="123"/>
                    </a:lnTo>
                    <a:lnTo>
                      <a:pt x="1561" y="139"/>
                    </a:lnTo>
                    <a:lnTo>
                      <a:pt x="1567" y="141"/>
                    </a:lnTo>
                    <a:lnTo>
                      <a:pt x="1573" y="146"/>
                    </a:lnTo>
                    <a:lnTo>
                      <a:pt x="1573" y="150"/>
                    </a:lnTo>
                    <a:lnTo>
                      <a:pt x="1596" y="164"/>
                    </a:lnTo>
                    <a:lnTo>
                      <a:pt x="1605" y="166"/>
                    </a:lnTo>
                    <a:lnTo>
                      <a:pt x="1613" y="164"/>
                    </a:lnTo>
                    <a:lnTo>
                      <a:pt x="1623" y="156"/>
                    </a:lnTo>
                    <a:lnTo>
                      <a:pt x="1632" y="142"/>
                    </a:lnTo>
                    <a:lnTo>
                      <a:pt x="1632" y="135"/>
                    </a:lnTo>
                    <a:lnTo>
                      <a:pt x="1651" y="131"/>
                    </a:lnTo>
                    <a:lnTo>
                      <a:pt x="1657" y="137"/>
                    </a:lnTo>
                    <a:lnTo>
                      <a:pt x="1663" y="139"/>
                    </a:lnTo>
                    <a:lnTo>
                      <a:pt x="1674" y="135"/>
                    </a:lnTo>
                    <a:lnTo>
                      <a:pt x="1684" y="142"/>
                    </a:lnTo>
                    <a:lnTo>
                      <a:pt x="1697" y="133"/>
                    </a:lnTo>
                    <a:lnTo>
                      <a:pt x="1715" y="139"/>
                    </a:lnTo>
                    <a:lnTo>
                      <a:pt x="1732" y="135"/>
                    </a:lnTo>
                    <a:lnTo>
                      <a:pt x="1738" y="135"/>
                    </a:lnTo>
                    <a:lnTo>
                      <a:pt x="1744" y="139"/>
                    </a:lnTo>
                    <a:lnTo>
                      <a:pt x="1761" y="133"/>
                    </a:lnTo>
                    <a:lnTo>
                      <a:pt x="1782" y="135"/>
                    </a:lnTo>
                    <a:lnTo>
                      <a:pt x="1792" y="139"/>
                    </a:lnTo>
                    <a:lnTo>
                      <a:pt x="1799" y="139"/>
                    </a:lnTo>
                    <a:lnTo>
                      <a:pt x="1803" y="142"/>
                    </a:lnTo>
                    <a:lnTo>
                      <a:pt x="1807" y="152"/>
                    </a:lnTo>
                    <a:lnTo>
                      <a:pt x="1818" y="158"/>
                    </a:lnTo>
                    <a:lnTo>
                      <a:pt x="1826" y="166"/>
                    </a:lnTo>
                    <a:lnTo>
                      <a:pt x="1857" y="171"/>
                    </a:lnTo>
                    <a:lnTo>
                      <a:pt x="1866" y="171"/>
                    </a:lnTo>
                    <a:lnTo>
                      <a:pt x="1868" y="175"/>
                    </a:lnTo>
                    <a:lnTo>
                      <a:pt x="1866" y="183"/>
                    </a:lnTo>
                    <a:lnTo>
                      <a:pt x="1868" y="185"/>
                    </a:lnTo>
                    <a:lnTo>
                      <a:pt x="1884" y="181"/>
                    </a:lnTo>
                    <a:lnTo>
                      <a:pt x="1909" y="192"/>
                    </a:lnTo>
                    <a:lnTo>
                      <a:pt x="1909" y="200"/>
                    </a:lnTo>
                    <a:lnTo>
                      <a:pt x="1913" y="204"/>
                    </a:lnTo>
                    <a:lnTo>
                      <a:pt x="1932" y="204"/>
                    </a:lnTo>
                    <a:lnTo>
                      <a:pt x="1937" y="208"/>
                    </a:lnTo>
                    <a:lnTo>
                      <a:pt x="1939" y="214"/>
                    </a:lnTo>
                    <a:lnTo>
                      <a:pt x="1934" y="221"/>
                    </a:lnTo>
                    <a:lnTo>
                      <a:pt x="1934" y="223"/>
                    </a:lnTo>
                    <a:lnTo>
                      <a:pt x="1953" y="246"/>
                    </a:lnTo>
                    <a:lnTo>
                      <a:pt x="1955" y="256"/>
                    </a:lnTo>
                    <a:lnTo>
                      <a:pt x="1961" y="262"/>
                    </a:lnTo>
                    <a:lnTo>
                      <a:pt x="1966" y="258"/>
                    </a:lnTo>
                    <a:lnTo>
                      <a:pt x="1976" y="256"/>
                    </a:lnTo>
                    <a:lnTo>
                      <a:pt x="1989" y="267"/>
                    </a:lnTo>
                    <a:lnTo>
                      <a:pt x="2005" y="267"/>
                    </a:lnTo>
                    <a:lnTo>
                      <a:pt x="2014" y="275"/>
                    </a:lnTo>
                    <a:lnTo>
                      <a:pt x="2014" y="285"/>
                    </a:lnTo>
                    <a:lnTo>
                      <a:pt x="2009" y="294"/>
                    </a:lnTo>
                    <a:lnTo>
                      <a:pt x="2010" y="306"/>
                    </a:lnTo>
                    <a:lnTo>
                      <a:pt x="2007" y="317"/>
                    </a:lnTo>
                    <a:lnTo>
                      <a:pt x="2016" y="325"/>
                    </a:lnTo>
                    <a:lnTo>
                      <a:pt x="2022" y="334"/>
                    </a:lnTo>
                    <a:lnTo>
                      <a:pt x="2028" y="340"/>
                    </a:lnTo>
                    <a:lnTo>
                      <a:pt x="2032" y="348"/>
                    </a:lnTo>
                    <a:lnTo>
                      <a:pt x="2030" y="359"/>
                    </a:lnTo>
                    <a:lnTo>
                      <a:pt x="2024" y="365"/>
                    </a:lnTo>
                    <a:lnTo>
                      <a:pt x="2026" y="381"/>
                    </a:lnTo>
                    <a:lnTo>
                      <a:pt x="2043" y="398"/>
                    </a:lnTo>
                    <a:lnTo>
                      <a:pt x="2049" y="423"/>
                    </a:lnTo>
                    <a:lnTo>
                      <a:pt x="2055" y="430"/>
                    </a:lnTo>
                    <a:lnTo>
                      <a:pt x="2057" y="440"/>
                    </a:lnTo>
                    <a:lnTo>
                      <a:pt x="2064" y="442"/>
                    </a:lnTo>
                    <a:lnTo>
                      <a:pt x="2068" y="448"/>
                    </a:lnTo>
                    <a:lnTo>
                      <a:pt x="2080" y="452"/>
                    </a:lnTo>
                    <a:lnTo>
                      <a:pt x="2080" y="467"/>
                    </a:lnTo>
                    <a:lnTo>
                      <a:pt x="2076" y="475"/>
                    </a:lnTo>
                    <a:lnTo>
                      <a:pt x="2081" y="490"/>
                    </a:lnTo>
                    <a:lnTo>
                      <a:pt x="2097" y="515"/>
                    </a:lnTo>
                    <a:lnTo>
                      <a:pt x="2091" y="528"/>
                    </a:lnTo>
                    <a:lnTo>
                      <a:pt x="2091" y="536"/>
                    </a:lnTo>
                    <a:lnTo>
                      <a:pt x="2095" y="546"/>
                    </a:lnTo>
                    <a:lnTo>
                      <a:pt x="2085" y="548"/>
                    </a:lnTo>
                    <a:lnTo>
                      <a:pt x="2085" y="551"/>
                    </a:lnTo>
                    <a:lnTo>
                      <a:pt x="2091" y="563"/>
                    </a:lnTo>
                    <a:lnTo>
                      <a:pt x="2087" y="582"/>
                    </a:lnTo>
                    <a:lnTo>
                      <a:pt x="2097" y="590"/>
                    </a:lnTo>
                    <a:lnTo>
                      <a:pt x="2093" y="596"/>
                    </a:lnTo>
                    <a:lnTo>
                      <a:pt x="2095" y="603"/>
                    </a:lnTo>
                    <a:lnTo>
                      <a:pt x="2105" y="609"/>
                    </a:lnTo>
                    <a:lnTo>
                      <a:pt x="2116" y="603"/>
                    </a:lnTo>
                    <a:lnTo>
                      <a:pt x="2118" y="607"/>
                    </a:lnTo>
                    <a:lnTo>
                      <a:pt x="2118" y="613"/>
                    </a:lnTo>
                    <a:lnTo>
                      <a:pt x="2114" y="619"/>
                    </a:lnTo>
                    <a:lnTo>
                      <a:pt x="2116" y="624"/>
                    </a:lnTo>
                    <a:lnTo>
                      <a:pt x="2129" y="626"/>
                    </a:lnTo>
                    <a:lnTo>
                      <a:pt x="2133" y="630"/>
                    </a:lnTo>
                    <a:lnTo>
                      <a:pt x="2133" y="655"/>
                    </a:lnTo>
                    <a:lnTo>
                      <a:pt x="2131" y="674"/>
                    </a:lnTo>
                    <a:lnTo>
                      <a:pt x="2147" y="688"/>
                    </a:lnTo>
                    <a:lnTo>
                      <a:pt x="2143" y="692"/>
                    </a:lnTo>
                    <a:lnTo>
                      <a:pt x="2141" y="684"/>
                    </a:lnTo>
                    <a:lnTo>
                      <a:pt x="2135" y="688"/>
                    </a:lnTo>
                    <a:lnTo>
                      <a:pt x="2141" y="715"/>
                    </a:lnTo>
                    <a:lnTo>
                      <a:pt x="2137" y="720"/>
                    </a:lnTo>
                    <a:lnTo>
                      <a:pt x="2139" y="724"/>
                    </a:lnTo>
                    <a:lnTo>
                      <a:pt x="2154" y="730"/>
                    </a:lnTo>
                    <a:lnTo>
                      <a:pt x="2154" y="734"/>
                    </a:lnTo>
                    <a:lnTo>
                      <a:pt x="2149" y="736"/>
                    </a:lnTo>
                    <a:lnTo>
                      <a:pt x="2154" y="755"/>
                    </a:lnTo>
                    <a:lnTo>
                      <a:pt x="2149" y="770"/>
                    </a:lnTo>
                    <a:lnTo>
                      <a:pt x="2154" y="782"/>
                    </a:lnTo>
                    <a:lnTo>
                      <a:pt x="2154" y="793"/>
                    </a:lnTo>
                    <a:lnTo>
                      <a:pt x="2160" y="803"/>
                    </a:lnTo>
                    <a:lnTo>
                      <a:pt x="2160" y="828"/>
                    </a:lnTo>
                    <a:lnTo>
                      <a:pt x="2160" y="839"/>
                    </a:lnTo>
                    <a:lnTo>
                      <a:pt x="2158" y="847"/>
                    </a:lnTo>
                    <a:lnTo>
                      <a:pt x="2156" y="866"/>
                    </a:lnTo>
                    <a:lnTo>
                      <a:pt x="2149" y="889"/>
                    </a:lnTo>
                    <a:lnTo>
                      <a:pt x="2177" y="920"/>
                    </a:lnTo>
                    <a:lnTo>
                      <a:pt x="2181" y="928"/>
                    </a:lnTo>
                    <a:lnTo>
                      <a:pt x="2179" y="939"/>
                    </a:lnTo>
                    <a:lnTo>
                      <a:pt x="2179" y="953"/>
                    </a:lnTo>
                    <a:lnTo>
                      <a:pt x="2187" y="958"/>
                    </a:lnTo>
                    <a:lnTo>
                      <a:pt x="2199" y="962"/>
                    </a:lnTo>
                    <a:lnTo>
                      <a:pt x="2201" y="949"/>
                    </a:lnTo>
                    <a:lnTo>
                      <a:pt x="2202" y="947"/>
                    </a:lnTo>
                    <a:lnTo>
                      <a:pt x="2206" y="949"/>
                    </a:lnTo>
                    <a:lnTo>
                      <a:pt x="2208" y="958"/>
                    </a:lnTo>
                    <a:lnTo>
                      <a:pt x="2201" y="966"/>
                    </a:lnTo>
                    <a:lnTo>
                      <a:pt x="2199" y="976"/>
                    </a:lnTo>
                    <a:lnTo>
                      <a:pt x="2214" y="1006"/>
                    </a:lnTo>
                    <a:lnTo>
                      <a:pt x="2214" y="1020"/>
                    </a:lnTo>
                    <a:lnTo>
                      <a:pt x="2220" y="1024"/>
                    </a:lnTo>
                    <a:lnTo>
                      <a:pt x="2218" y="1029"/>
                    </a:lnTo>
                    <a:lnTo>
                      <a:pt x="2212" y="1033"/>
                    </a:lnTo>
                    <a:lnTo>
                      <a:pt x="2210" y="1037"/>
                    </a:lnTo>
                    <a:lnTo>
                      <a:pt x="2224" y="1037"/>
                    </a:lnTo>
                    <a:lnTo>
                      <a:pt x="2237" y="1052"/>
                    </a:lnTo>
                    <a:lnTo>
                      <a:pt x="2256" y="1066"/>
                    </a:lnTo>
                    <a:lnTo>
                      <a:pt x="2258" y="1072"/>
                    </a:lnTo>
                    <a:lnTo>
                      <a:pt x="2260" y="1085"/>
                    </a:lnTo>
                    <a:lnTo>
                      <a:pt x="2272" y="1100"/>
                    </a:lnTo>
                    <a:lnTo>
                      <a:pt x="2279" y="1106"/>
                    </a:lnTo>
                    <a:lnTo>
                      <a:pt x="2281" y="1112"/>
                    </a:lnTo>
                    <a:lnTo>
                      <a:pt x="2275" y="1118"/>
                    </a:lnTo>
                    <a:lnTo>
                      <a:pt x="2273" y="1129"/>
                    </a:lnTo>
                    <a:lnTo>
                      <a:pt x="2279" y="1131"/>
                    </a:lnTo>
                    <a:lnTo>
                      <a:pt x="2285" y="1137"/>
                    </a:lnTo>
                    <a:lnTo>
                      <a:pt x="2293" y="1137"/>
                    </a:lnTo>
                    <a:lnTo>
                      <a:pt x="2302" y="1147"/>
                    </a:lnTo>
                    <a:lnTo>
                      <a:pt x="2297" y="1148"/>
                    </a:lnTo>
                    <a:lnTo>
                      <a:pt x="2176" y="1148"/>
                    </a:lnTo>
                    <a:lnTo>
                      <a:pt x="2116" y="1148"/>
                    </a:lnTo>
                    <a:lnTo>
                      <a:pt x="2053" y="1148"/>
                    </a:lnTo>
                    <a:lnTo>
                      <a:pt x="1995" y="1148"/>
                    </a:lnTo>
                    <a:lnTo>
                      <a:pt x="1903" y="1148"/>
                    </a:lnTo>
                    <a:lnTo>
                      <a:pt x="1874" y="1147"/>
                    </a:lnTo>
                    <a:lnTo>
                      <a:pt x="1753" y="1145"/>
                    </a:lnTo>
                    <a:lnTo>
                      <a:pt x="1632" y="1143"/>
                    </a:lnTo>
                    <a:lnTo>
                      <a:pt x="1601" y="1143"/>
                    </a:lnTo>
                    <a:lnTo>
                      <a:pt x="1513" y="1141"/>
                    </a:lnTo>
                    <a:lnTo>
                      <a:pt x="1448" y="1139"/>
                    </a:lnTo>
                    <a:lnTo>
                      <a:pt x="1390" y="1137"/>
                    </a:lnTo>
                    <a:lnTo>
                      <a:pt x="1300" y="1135"/>
                    </a:lnTo>
                    <a:lnTo>
                      <a:pt x="1269" y="1133"/>
                    </a:lnTo>
                    <a:lnTo>
                      <a:pt x="1148" y="1127"/>
                    </a:lnTo>
                    <a:lnTo>
                      <a:pt x="1002" y="1122"/>
                    </a:lnTo>
                    <a:lnTo>
                      <a:pt x="999" y="1122"/>
                    </a:lnTo>
                    <a:lnTo>
                      <a:pt x="855" y="1116"/>
                    </a:lnTo>
                    <a:lnTo>
                      <a:pt x="849" y="1116"/>
                    </a:lnTo>
                    <a:lnTo>
                      <a:pt x="697" y="1106"/>
                    </a:lnTo>
                    <a:lnTo>
                      <a:pt x="674" y="1106"/>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9" name="Freeform 2144"/>
              <p:cNvSpPr>
                <a:spLocks noEditPoints="1"/>
              </p:cNvSpPr>
              <p:nvPr/>
            </p:nvSpPr>
            <p:spPr bwMode="auto">
              <a:xfrm>
                <a:off x="15997" y="11732"/>
                <a:ext cx="866" cy="1465"/>
              </a:xfrm>
              <a:custGeom>
                <a:avLst/>
                <a:gdLst>
                  <a:gd name="T0" fmla="*/ 472 w 866"/>
                  <a:gd name="T1" fmla="*/ 1311 h 1465"/>
                  <a:gd name="T2" fmla="*/ 443 w 866"/>
                  <a:gd name="T3" fmla="*/ 1322 h 1465"/>
                  <a:gd name="T4" fmla="*/ 443 w 866"/>
                  <a:gd name="T5" fmla="*/ 1347 h 1465"/>
                  <a:gd name="T6" fmla="*/ 432 w 866"/>
                  <a:gd name="T7" fmla="*/ 1390 h 1465"/>
                  <a:gd name="T8" fmla="*/ 409 w 866"/>
                  <a:gd name="T9" fmla="*/ 1422 h 1465"/>
                  <a:gd name="T10" fmla="*/ 391 w 866"/>
                  <a:gd name="T11" fmla="*/ 1405 h 1465"/>
                  <a:gd name="T12" fmla="*/ 345 w 866"/>
                  <a:gd name="T13" fmla="*/ 1382 h 1465"/>
                  <a:gd name="T14" fmla="*/ 297 w 866"/>
                  <a:gd name="T15" fmla="*/ 1409 h 1465"/>
                  <a:gd name="T16" fmla="*/ 261 w 866"/>
                  <a:gd name="T17" fmla="*/ 1447 h 1465"/>
                  <a:gd name="T18" fmla="*/ 194 w 866"/>
                  <a:gd name="T19" fmla="*/ 1415 h 1465"/>
                  <a:gd name="T20" fmla="*/ 138 w 866"/>
                  <a:gd name="T21" fmla="*/ 1436 h 1465"/>
                  <a:gd name="T22" fmla="*/ 115 w 866"/>
                  <a:gd name="T23" fmla="*/ 1436 h 1465"/>
                  <a:gd name="T24" fmla="*/ 67 w 866"/>
                  <a:gd name="T25" fmla="*/ 1441 h 1465"/>
                  <a:gd name="T26" fmla="*/ 53 w 866"/>
                  <a:gd name="T27" fmla="*/ 1463 h 1465"/>
                  <a:gd name="T28" fmla="*/ 0 w 866"/>
                  <a:gd name="T29" fmla="*/ 1447 h 1465"/>
                  <a:gd name="T30" fmla="*/ 4 w 866"/>
                  <a:gd name="T31" fmla="*/ 1436 h 1465"/>
                  <a:gd name="T32" fmla="*/ 19 w 866"/>
                  <a:gd name="T33" fmla="*/ 1417 h 1465"/>
                  <a:gd name="T34" fmla="*/ 13 w 866"/>
                  <a:gd name="T35" fmla="*/ 1390 h 1465"/>
                  <a:gd name="T36" fmla="*/ 29 w 866"/>
                  <a:gd name="T37" fmla="*/ 1361 h 1465"/>
                  <a:gd name="T38" fmla="*/ 21 w 866"/>
                  <a:gd name="T39" fmla="*/ 1324 h 1465"/>
                  <a:gd name="T40" fmla="*/ 46 w 866"/>
                  <a:gd name="T41" fmla="*/ 1299 h 1465"/>
                  <a:gd name="T42" fmla="*/ 59 w 866"/>
                  <a:gd name="T43" fmla="*/ 1278 h 1465"/>
                  <a:gd name="T44" fmla="*/ 77 w 866"/>
                  <a:gd name="T45" fmla="*/ 1238 h 1465"/>
                  <a:gd name="T46" fmla="*/ 98 w 866"/>
                  <a:gd name="T47" fmla="*/ 1207 h 1465"/>
                  <a:gd name="T48" fmla="*/ 107 w 866"/>
                  <a:gd name="T49" fmla="*/ 1173 h 1465"/>
                  <a:gd name="T50" fmla="*/ 132 w 866"/>
                  <a:gd name="T51" fmla="*/ 1123 h 1465"/>
                  <a:gd name="T52" fmla="*/ 125 w 866"/>
                  <a:gd name="T53" fmla="*/ 1067 h 1465"/>
                  <a:gd name="T54" fmla="*/ 105 w 866"/>
                  <a:gd name="T55" fmla="*/ 1023 h 1465"/>
                  <a:gd name="T56" fmla="*/ 82 w 866"/>
                  <a:gd name="T57" fmla="*/ 1002 h 1465"/>
                  <a:gd name="T58" fmla="*/ 100 w 866"/>
                  <a:gd name="T59" fmla="*/ 971 h 1465"/>
                  <a:gd name="T60" fmla="*/ 86 w 866"/>
                  <a:gd name="T61" fmla="*/ 938 h 1465"/>
                  <a:gd name="T62" fmla="*/ 92 w 866"/>
                  <a:gd name="T63" fmla="*/ 731 h 1465"/>
                  <a:gd name="T64" fmla="*/ 57 w 866"/>
                  <a:gd name="T65" fmla="*/ 338 h 1465"/>
                  <a:gd name="T66" fmla="*/ 55 w 866"/>
                  <a:gd name="T67" fmla="*/ 103 h 1465"/>
                  <a:gd name="T68" fmla="*/ 188 w 866"/>
                  <a:gd name="T69" fmla="*/ 75 h 1465"/>
                  <a:gd name="T70" fmla="*/ 484 w 866"/>
                  <a:gd name="T71" fmla="*/ 28 h 1465"/>
                  <a:gd name="T72" fmla="*/ 745 w 866"/>
                  <a:gd name="T73" fmla="*/ 0 h 1465"/>
                  <a:gd name="T74" fmla="*/ 766 w 866"/>
                  <a:gd name="T75" fmla="*/ 176 h 1465"/>
                  <a:gd name="T76" fmla="*/ 802 w 866"/>
                  <a:gd name="T77" fmla="*/ 493 h 1465"/>
                  <a:gd name="T78" fmla="*/ 829 w 866"/>
                  <a:gd name="T79" fmla="*/ 770 h 1465"/>
                  <a:gd name="T80" fmla="*/ 845 w 866"/>
                  <a:gd name="T81" fmla="*/ 933 h 1465"/>
                  <a:gd name="T82" fmla="*/ 848 w 866"/>
                  <a:gd name="T83" fmla="*/ 975 h 1465"/>
                  <a:gd name="T84" fmla="*/ 860 w 866"/>
                  <a:gd name="T85" fmla="*/ 1004 h 1465"/>
                  <a:gd name="T86" fmla="*/ 818 w 866"/>
                  <a:gd name="T87" fmla="*/ 1050 h 1465"/>
                  <a:gd name="T88" fmla="*/ 760 w 866"/>
                  <a:gd name="T89" fmla="*/ 1086 h 1465"/>
                  <a:gd name="T90" fmla="*/ 693 w 866"/>
                  <a:gd name="T91" fmla="*/ 1096 h 1465"/>
                  <a:gd name="T92" fmla="*/ 687 w 866"/>
                  <a:gd name="T93" fmla="*/ 1175 h 1465"/>
                  <a:gd name="T94" fmla="*/ 629 w 866"/>
                  <a:gd name="T95" fmla="*/ 1253 h 1465"/>
                  <a:gd name="T96" fmla="*/ 587 w 866"/>
                  <a:gd name="T97" fmla="*/ 1290 h 1465"/>
                  <a:gd name="T98" fmla="*/ 562 w 866"/>
                  <a:gd name="T99" fmla="*/ 1359 h 1465"/>
                  <a:gd name="T100" fmla="*/ 493 w 866"/>
                  <a:gd name="T101" fmla="*/ 1344 h 1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6" h="1465">
                    <a:moveTo>
                      <a:pt x="472" y="1303"/>
                    </a:moveTo>
                    <a:lnTo>
                      <a:pt x="464" y="1297"/>
                    </a:lnTo>
                    <a:lnTo>
                      <a:pt x="459" y="1297"/>
                    </a:lnTo>
                    <a:lnTo>
                      <a:pt x="459" y="1307"/>
                    </a:lnTo>
                    <a:lnTo>
                      <a:pt x="472" y="1311"/>
                    </a:lnTo>
                    <a:lnTo>
                      <a:pt x="474" y="1315"/>
                    </a:lnTo>
                    <a:lnTo>
                      <a:pt x="472" y="1319"/>
                    </a:lnTo>
                    <a:lnTo>
                      <a:pt x="459" y="1322"/>
                    </a:lnTo>
                    <a:lnTo>
                      <a:pt x="457" y="1328"/>
                    </a:lnTo>
                    <a:lnTo>
                      <a:pt x="443" y="1322"/>
                    </a:lnTo>
                    <a:lnTo>
                      <a:pt x="439" y="1322"/>
                    </a:lnTo>
                    <a:lnTo>
                      <a:pt x="437" y="1330"/>
                    </a:lnTo>
                    <a:lnTo>
                      <a:pt x="447" y="1336"/>
                    </a:lnTo>
                    <a:lnTo>
                      <a:pt x="447" y="1342"/>
                    </a:lnTo>
                    <a:lnTo>
                      <a:pt x="443" y="1347"/>
                    </a:lnTo>
                    <a:lnTo>
                      <a:pt x="432" y="1351"/>
                    </a:lnTo>
                    <a:lnTo>
                      <a:pt x="428" y="1353"/>
                    </a:lnTo>
                    <a:lnTo>
                      <a:pt x="426" y="1363"/>
                    </a:lnTo>
                    <a:lnTo>
                      <a:pt x="426" y="1374"/>
                    </a:lnTo>
                    <a:lnTo>
                      <a:pt x="432" y="1390"/>
                    </a:lnTo>
                    <a:lnTo>
                      <a:pt x="430" y="1395"/>
                    </a:lnTo>
                    <a:lnTo>
                      <a:pt x="426" y="1397"/>
                    </a:lnTo>
                    <a:lnTo>
                      <a:pt x="414" y="1397"/>
                    </a:lnTo>
                    <a:lnTo>
                      <a:pt x="411" y="1399"/>
                    </a:lnTo>
                    <a:lnTo>
                      <a:pt x="409" y="1422"/>
                    </a:lnTo>
                    <a:lnTo>
                      <a:pt x="399" y="1428"/>
                    </a:lnTo>
                    <a:lnTo>
                      <a:pt x="395" y="1428"/>
                    </a:lnTo>
                    <a:lnTo>
                      <a:pt x="393" y="1422"/>
                    </a:lnTo>
                    <a:lnTo>
                      <a:pt x="393" y="1409"/>
                    </a:lnTo>
                    <a:lnTo>
                      <a:pt x="391" y="1405"/>
                    </a:lnTo>
                    <a:lnTo>
                      <a:pt x="386" y="1405"/>
                    </a:lnTo>
                    <a:lnTo>
                      <a:pt x="376" y="1413"/>
                    </a:lnTo>
                    <a:lnTo>
                      <a:pt x="368" y="1413"/>
                    </a:lnTo>
                    <a:lnTo>
                      <a:pt x="353" y="1386"/>
                    </a:lnTo>
                    <a:lnTo>
                      <a:pt x="345" y="1382"/>
                    </a:lnTo>
                    <a:lnTo>
                      <a:pt x="336" y="1384"/>
                    </a:lnTo>
                    <a:lnTo>
                      <a:pt x="326" y="1397"/>
                    </a:lnTo>
                    <a:lnTo>
                      <a:pt x="318" y="1403"/>
                    </a:lnTo>
                    <a:lnTo>
                      <a:pt x="303" y="1407"/>
                    </a:lnTo>
                    <a:lnTo>
                      <a:pt x="297" y="1409"/>
                    </a:lnTo>
                    <a:lnTo>
                      <a:pt x="292" y="1417"/>
                    </a:lnTo>
                    <a:lnTo>
                      <a:pt x="284" y="1453"/>
                    </a:lnTo>
                    <a:lnTo>
                      <a:pt x="276" y="1461"/>
                    </a:lnTo>
                    <a:lnTo>
                      <a:pt x="269" y="1461"/>
                    </a:lnTo>
                    <a:lnTo>
                      <a:pt x="261" y="1447"/>
                    </a:lnTo>
                    <a:lnTo>
                      <a:pt x="255" y="1443"/>
                    </a:lnTo>
                    <a:lnTo>
                      <a:pt x="242" y="1441"/>
                    </a:lnTo>
                    <a:lnTo>
                      <a:pt x="228" y="1436"/>
                    </a:lnTo>
                    <a:lnTo>
                      <a:pt x="217" y="1428"/>
                    </a:lnTo>
                    <a:lnTo>
                      <a:pt x="194" y="1415"/>
                    </a:lnTo>
                    <a:lnTo>
                      <a:pt x="176" y="1417"/>
                    </a:lnTo>
                    <a:lnTo>
                      <a:pt x="163" y="1424"/>
                    </a:lnTo>
                    <a:lnTo>
                      <a:pt x="134" y="1409"/>
                    </a:lnTo>
                    <a:lnTo>
                      <a:pt x="128" y="1426"/>
                    </a:lnTo>
                    <a:lnTo>
                      <a:pt x="138" y="1436"/>
                    </a:lnTo>
                    <a:lnTo>
                      <a:pt x="140" y="1445"/>
                    </a:lnTo>
                    <a:lnTo>
                      <a:pt x="136" y="1453"/>
                    </a:lnTo>
                    <a:lnTo>
                      <a:pt x="125" y="1459"/>
                    </a:lnTo>
                    <a:lnTo>
                      <a:pt x="117" y="1457"/>
                    </a:lnTo>
                    <a:lnTo>
                      <a:pt x="115" y="1436"/>
                    </a:lnTo>
                    <a:lnTo>
                      <a:pt x="107" y="1436"/>
                    </a:lnTo>
                    <a:lnTo>
                      <a:pt x="101" y="1438"/>
                    </a:lnTo>
                    <a:lnTo>
                      <a:pt x="96" y="1438"/>
                    </a:lnTo>
                    <a:lnTo>
                      <a:pt x="77" y="1445"/>
                    </a:lnTo>
                    <a:lnTo>
                      <a:pt x="67" y="1441"/>
                    </a:lnTo>
                    <a:lnTo>
                      <a:pt x="55" y="1432"/>
                    </a:lnTo>
                    <a:lnTo>
                      <a:pt x="48" y="1434"/>
                    </a:lnTo>
                    <a:lnTo>
                      <a:pt x="46" y="1440"/>
                    </a:lnTo>
                    <a:lnTo>
                      <a:pt x="46" y="1449"/>
                    </a:lnTo>
                    <a:lnTo>
                      <a:pt x="53" y="1463"/>
                    </a:lnTo>
                    <a:lnTo>
                      <a:pt x="53" y="1465"/>
                    </a:lnTo>
                    <a:moveTo>
                      <a:pt x="19" y="1465"/>
                    </a:moveTo>
                    <a:lnTo>
                      <a:pt x="21" y="1463"/>
                    </a:lnTo>
                    <a:lnTo>
                      <a:pt x="7" y="1455"/>
                    </a:lnTo>
                    <a:lnTo>
                      <a:pt x="0" y="1447"/>
                    </a:lnTo>
                    <a:lnTo>
                      <a:pt x="0" y="1443"/>
                    </a:lnTo>
                    <a:lnTo>
                      <a:pt x="15" y="1445"/>
                    </a:lnTo>
                    <a:lnTo>
                      <a:pt x="21" y="1441"/>
                    </a:lnTo>
                    <a:lnTo>
                      <a:pt x="19" y="1438"/>
                    </a:lnTo>
                    <a:lnTo>
                      <a:pt x="4" y="1436"/>
                    </a:lnTo>
                    <a:lnTo>
                      <a:pt x="5" y="1428"/>
                    </a:lnTo>
                    <a:lnTo>
                      <a:pt x="9" y="1434"/>
                    </a:lnTo>
                    <a:lnTo>
                      <a:pt x="15" y="1432"/>
                    </a:lnTo>
                    <a:lnTo>
                      <a:pt x="15" y="1424"/>
                    </a:lnTo>
                    <a:lnTo>
                      <a:pt x="19" y="1417"/>
                    </a:lnTo>
                    <a:lnTo>
                      <a:pt x="17" y="1405"/>
                    </a:lnTo>
                    <a:lnTo>
                      <a:pt x="17" y="1395"/>
                    </a:lnTo>
                    <a:lnTo>
                      <a:pt x="13" y="1395"/>
                    </a:lnTo>
                    <a:lnTo>
                      <a:pt x="11" y="1392"/>
                    </a:lnTo>
                    <a:lnTo>
                      <a:pt x="13" y="1390"/>
                    </a:lnTo>
                    <a:lnTo>
                      <a:pt x="29" y="1380"/>
                    </a:lnTo>
                    <a:lnTo>
                      <a:pt x="32" y="1372"/>
                    </a:lnTo>
                    <a:lnTo>
                      <a:pt x="19" y="1374"/>
                    </a:lnTo>
                    <a:lnTo>
                      <a:pt x="17" y="1370"/>
                    </a:lnTo>
                    <a:lnTo>
                      <a:pt x="29" y="1361"/>
                    </a:lnTo>
                    <a:lnTo>
                      <a:pt x="34" y="1357"/>
                    </a:lnTo>
                    <a:lnTo>
                      <a:pt x="38" y="1349"/>
                    </a:lnTo>
                    <a:lnTo>
                      <a:pt x="38" y="1345"/>
                    </a:lnTo>
                    <a:lnTo>
                      <a:pt x="25" y="1336"/>
                    </a:lnTo>
                    <a:lnTo>
                      <a:pt x="21" y="1324"/>
                    </a:lnTo>
                    <a:lnTo>
                      <a:pt x="23" y="1322"/>
                    </a:lnTo>
                    <a:lnTo>
                      <a:pt x="36" y="1297"/>
                    </a:lnTo>
                    <a:lnTo>
                      <a:pt x="40" y="1299"/>
                    </a:lnTo>
                    <a:lnTo>
                      <a:pt x="40" y="1307"/>
                    </a:lnTo>
                    <a:lnTo>
                      <a:pt x="46" y="1299"/>
                    </a:lnTo>
                    <a:lnTo>
                      <a:pt x="48" y="1294"/>
                    </a:lnTo>
                    <a:lnTo>
                      <a:pt x="50" y="1294"/>
                    </a:lnTo>
                    <a:lnTo>
                      <a:pt x="53" y="1303"/>
                    </a:lnTo>
                    <a:lnTo>
                      <a:pt x="57" y="1303"/>
                    </a:lnTo>
                    <a:lnTo>
                      <a:pt x="59" y="1278"/>
                    </a:lnTo>
                    <a:lnTo>
                      <a:pt x="73" y="1269"/>
                    </a:lnTo>
                    <a:lnTo>
                      <a:pt x="80" y="1253"/>
                    </a:lnTo>
                    <a:lnTo>
                      <a:pt x="82" y="1244"/>
                    </a:lnTo>
                    <a:lnTo>
                      <a:pt x="77" y="1240"/>
                    </a:lnTo>
                    <a:lnTo>
                      <a:pt x="77" y="1238"/>
                    </a:lnTo>
                    <a:lnTo>
                      <a:pt x="94" y="1230"/>
                    </a:lnTo>
                    <a:lnTo>
                      <a:pt x="96" y="1223"/>
                    </a:lnTo>
                    <a:lnTo>
                      <a:pt x="103" y="1223"/>
                    </a:lnTo>
                    <a:lnTo>
                      <a:pt x="103" y="1217"/>
                    </a:lnTo>
                    <a:lnTo>
                      <a:pt x="98" y="1207"/>
                    </a:lnTo>
                    <a:lnTo>
                      <a:pt x="101" y="1198"/>
                    </a:lnTo>
                    <a:lnTo>
                      <a:pt x="105" y="1190"/>
                    </a:lnTo>
                    <a:lnTo>
                      <a:pt x="109" y="1188"/>
                    </a:lnTo>
                    <a:lnTo>
                      <a:pt x="107" y="1178"/>
                    </a:lnTo>
                    <a:lnTo>
                      <a:pt x="107" y="1173"/>
                    </a:lnTo>
                    <a:lnTo>
                      <a:pt x="117" y="1161"/>
                    </a:lnTo>
                    <a:lnTo>
                      <a:pt x="128" y="1155"/>
                    </a:lnTo>
                    <a:lnTo>
                      <a:pt x="136" y="1136"/>
                    </a:lnTo>
                    <a:lnTo>
                      <a:pt x="134" y="1125"/>
                    </a:lnTo>
                    <a:lnTo>
                      <a:pt x="132" y="1123"/>
                    </a:lnTo>
                    <a:lnTo>
                      <a:pt x="134" y="1115"/>
                    </a:lnTo>
                    <a:lnTo>
                      <a:pt x="121" y="1094"/>
                    </a:lnTo>
                    <a:lnTo>
                      <a:pt x="119" y="1090"/>
                    </a:lnTo>
                    <a:lnTo>
                      <a:pt x="123" y="1079"/>
                    </a:lnTo>
                    <a:lnTo>
                      <a:pt x="125" y="1067"/>
                    </a:lnTo>
                    <a:lnTo>
                      <a:pt x="123" y="1058"/>
                    </a:lnTo>
                    <a:lnTo>
                      <a:pt x="117" y="1052"/>
                    </a:lnTo>
                    <a:lnTo>
                      <a:pt x="105" y="1048"/>
                    </a:lnTo>
                    <a:lnTo>
                      <a:pt x="107" y="1046"/>
                    </a:lnTo>
                    <a:lnTo>
                      <a:pt x="105" y="1023"/>
                    </a:lnTo>
                    <a:lnTo>
                      <a:pt x="98" y="1015"/>
                    </a:lnTo>
                    <a:lnTo>
                      <a:pt x="92" y="1015"/>
                    </a:lnTo>
                    <a:lnTo>
                      <a:pt x="92" y="1010"/>
                    </a:lnTo>
                    <a:lnTo>
                      <a:pt x="82" y="1008"/>
                    </a:lnTo>
                    <a:lnTo>
                      <a:pt x="82" y="1002"/>
                    </a:lnTo>
                    <a:lnTo>
                      <a:pt x="78" y="996"/>
                    </a:lnTo>
                    <a:lnTo>
                      <a:pt x="86" y="988"/>
                    </a:lnTo>
                    <a:lnTo>
                      <a:pt x="94" y="977"/>
                    </a:lnTo>
                    <a:lnTo>
                      <a:pt x="98" y="975"/>
                    </a:lnTo>
                    <a:lnTo>
                      <a:pt x="100" y="971"/>
                    </a:lnTo>
                    <a:lnTo>
                      <a:pt x="100" y="958"/>
                    </a:lnTo>
                    <a:lnTo>
                      <a:pt x="94" y="956"/>
                    </a:lnTo>
                    <a:lnTo>
                      <a:pt x="90" y="946"/>
                    </a:lnTo>
                    <a:lnTo>
                      <a:pt x="90" y="940"/>
                    </a:lnTo>
                    <a:lnTo>
                      <a:pt x="86" y="938"/>
                    </a:lnTo>
                    <a:lnTo>
                      <a:pt x="94" y="927"/>
                    </a:lnTo>
                    <a:lnTo>
                      <a:pt x="107" y="921"/>
                    </a:lnTo>
                    <a:lnTo>
                      <a:pt x="105" y="877"/>
                    </a:lnTo>
                    <a:lnTo>
                      <a:pt x="101" y="829"/>
                    </a:lnTo>
                    <a:lnTo>
                      <a:pt x="92" y="731"/>
                    </a:lnTo>
                    <a:lnTo>
                      <a:pt x="84" y="633"/>
                    </a:lnTo>
                    <a:lnTo>
                      <a:pt x="73" y="522"/>
                    </a:lnTo>
                    <a:lnTo>
                      <a:pt x="73" y="518"/>
                    </a:lnTo>
                    <a:lnTo>
                      <a:pt x="67" y="430"/>
                    </a:lnTo>
                    <a:lnTo>
                      <a:pt x="57" y="338"/>
                    </a:lnTo>
                    <a:lnTo>
                      <a:pt x="53" y="280"/>
                    </a:lnTo>
                    <a:lnTo>
                      <a:pt x="48" y="234"/>
                    </a:lnTo>
                    <a:lnTo>
                      <a:pt x="44" y="174"/>
                    </a:lnTo>
                    <a:lnTo>
                      <a:pt x="36" y="86"/>
                    </a:lnTo>
                    <a:lnTo>
                      <a:pt x="55" y="103"/>
                    </a:lnTo>
                    <a:lnTo>
                      <a:pt x="67" y="99"/>
                    </a:lnTo>
                    <a:lnTo>
                      <a:pt x="61" y="107"/>
                    </a:lnTo>
                    <a:lnTo>
                      <a:pt x="75" y="115"/>
                    </a:lnTo>
                    <a:lnTo>
                      <a:pt x="117" y="113"/>
                    </a:lnTo>
                    <a:lnTo>
                      <a:pt x="188" y="75"/>
                    </a:lnTo>
                    <a:lnTo>
                      <a:pt x="215" y="55"/>
                    </a:lnTo>
                    <a:lnTo>
                      <a:pt x="295" y="46"/>
                    </a:lnTo>
                    <a:lnTo>
                      <a:pt x="370" y="40"/>
                    </a:lnTo>
                    <a:lnTo>
                      <a:pt x="413" y="34"/>
                    </a:lnTo>
                    <a:lnTo>
                      <a:pt x="484" y="28"/>
                    </a:lnTo>
                    <a:lnTo>
                      <a:pt x="520" y="25"/>
                    </a:lnTo>
                    <a:lnTo>
                      <a:pt x="612" y="13"/>
                    </a:lnTo>
                    <a:lnTo>
                      <a:pt x="639" y="11"/>
                    </a:lnTo>
                    <a:lnTo>
                      <a:pt x="735" y="0"/>
                    </a:lnTo>
                    <a:lnTo>
                      <a:pt x="745" y="0"/>
                    </a:lnTo>
                    <a:lnTo>
                      <a:pt x="747" y="21"/>
                    </a:lnTo>
                    <a:lnTo>
                      <a:pt x="754" y="80"/>
                    </a:lnTo>
                    <a:lnTo>
                      <a:pt x="758" y="117"/>
                    </a:lnTo>
                    <a:lnTo>
                      <a:pt x="764" y="167"/>
                    </a:lnTo>
                    <a:lnTo>
                      <a:pt x="766" y="176"/>
                    </a:lnTo>
                    <a:lnTo>
                      <a:pt x="775" y="270"/>
                    </a:lnTo>
                    <a:lnTo>
                      <a:pt x="777" y="288"/>
                    </a:lnTo>
                    <a:lnTo>
                      <a:pt x="787" y="361"/>
                    </a:lnTo>
                    <a:lnTo>
                      <a:pt x="793" y="411"/>
                    </a:lnTo>
                    <a:lnTo>
                      <a:pt x="802" y="493"/>
                    </a:lnTo>
                    <a:lnTo>
                      <a:pt x="802" y="505"/>
                    </a:lnTo>
                    <a:lnTo>
                      <a:pt x="814" y="612"/>
                    </a:lnTo>
                    <a:lnTo>
                      <a:pt x="816" y="647"/>
                    </a:lnTo>
                    <a:lnTo>
                      <a:pt x="823" y="710"/>
                    </a:lnTo>
                    <a:lnTo>
                      <a:pt x="829" y="770"/>
                    </a:lnTo>
                    <a:lnTo>
                      <a:pt x="833" y="789"/>
                    </a:lnTo>
                    <a:lnTo>
                      <a:pt x="841" y="858"/>
                    </a:lnTo>
                    <a:lnTo>
                      <a:pt x="841" y="862"/>
                    </a:lnTo>
                    <a:lnTo>
                      <a:pt x="848" y="933"/>
                    </a:lnTo>
                    <a:lnTo>
                      <a:pt x="845" y="933"/>
                    </a:lnTo>
                    <a:lnTo>
                      <a:pt x="831" y="948"/>
                    </a:lnTo>
                    <a:lnTo>
                      <a:pt x="829" y="952"/>
                    </a:lnTo>
                    <a:lnTo>
                      <a:pt x="835" y="958"/>
                    </a:lnTo>
                    <a:lnTo>
                      <a:pt x="845" y="967"/>
                    </a:lnTo>
                    <a:lnTo>
                      <a:pt x="848" y="975"/>
                    </a:lnTo>
                    <a:lnTo>
                      <a:pt x="846" y="985"/>
                    </a:lnTo>
                    <a:lnTo>
                      <a:pt x="839" y="996"/>
                    </a:lnTo>
                    <a:lnTo>
                      <a:pt x="841" y="1002"/>
                    </a:lnTo>
                    <a:lnTo>
                      <a:pt x="845" y="1004"/>
                    </a:lnTo>
                    <a:lnTo>
                      <a:pt x="860" y="1004"/>
                    </a:lnTo>
                    <a:lnTo>
                      <a:pt x="864" y="1008"/>
                    </a:lnTo>
                    <a:lnTo>
                      <a:pt x="866" y="1013"/>
                    </a:lnTo>
                    <a:lnTo>
                      <a:pt x="856" y="1027"/>
                    </a:lnTo>
                    <a:lnTo>
                      <a:pt x="860" y="1040"/>
                    </a:lnTo>
                    <a:lnTo>
                      <a:pt x="818" y="1050"/>
                    </a:lnTo>
                    <a:lnTo>
                      <a:pt x="806" y="1058"/>
                    </a:lnTo>
                    <a:lnTo>
                      <a:pt x="795" y="1063"/>
                    </a:lnTo>
                    <a:lnTo>
                      <a:pt x="781" y="1079"/>
                    </a:lnTo>
                    <a:lnTo>
                      <a:pt x="772" y="1086"/>
                    </a:lnTo>
                    <a:lnTo>
                      <a:pt x="760" y="1086"/>
                    </a:lnTo>
                    <a:lnTo>
                      <a:pt x="739" y="1073"/>
                    </a:lnTo>
                    <a:lnTo>
                      <a:pt x="724" y="1077"/>
                    </a:lnTo>
                    <a:lnTo>
                      <a:pt x="701" y="1079"/>
                    </a:lnTo>
                    <a:lnTo>
                      <a:pt x="693" y="1084"/>
                    </a:lnTo>
                    <a:lnTo>
                      <a:pt x="693" y="1096"/>
                    </a:lnTo>
                    <a:lnTo>
                      <a:pt x="704" y="1132"/>
                    </a:lnTo>
                    <a:lnTo>
                      <a:pt x="708" y="1140"/>
                    </a:lnTo>
                    <a:lnTo>
                      <a:pt x="704" y="1150"/>
                    </a:lnTo>
                    <a:lnTo>
                      <a:pt x="697" y="1157"/>
                    </a:lnTo>
                    <a:lnTo>
                      <a:pt x="687" y="1175"/>
                    </a:lnTo>
                    <a:lnTo>
                      <a:pt x="658" y="1186"/>
                    </a:lnTo>
                    <a:lnTo>
                      <a:pt x="653" y="1209"/>
                    </a:lnTo>
                    <a:lnTo>
                      <a:pt x="653" y="1226"/>
                    </a:lnTo>
                    <a:lnTo>
                      <a:pt x="647" y="1240"/>
                    </a:lnTo>
                    <a:lnTo>
                      <a:pt x="629" y="1253"/>
                    </a:lnTo>
                    <a:lnTo>
                      <a:pt x="618" y="1249"/>
                    </a:lnTo>
                    <a:lnTo>
                      <a:pt x="612" y="1249"/>
                    </a:lnTo>
                    <a:lnTo>
                      <a:pt x="605" y="1253"/>
                    </a:lnTo>
                    <a:lnTo>
                      <a:pt x="603" y="1267"/>
                    </a:lnTo>
                    <a:lnTo>
                      <a:pt x="587" y="1290"/>
                    </a:lnTo>
                    <a:lnTo>
                      <a:pt x="591" y="1330"/>
                    </a:lnTo>
                    <a:lnTo>
                      <a:pt x="589" y="1342"/>
                    </a:lnTo>
                    <a:lnTo>
                      <a:pt x="581" y="1349"/>
                    </a:lnTo>
                    <a:lnTo>
                      <a:pt x="568" y="1355"/>
                    </a:lnTo>
                    <a:lnTo>
                      <a:pt x="562" y="1359"/>
                    </a:lnTo>
                    <a:lnTo>
                      <a:pt x="558" y="1369"/>
                    </a:lnTo>
                    <a:lnTo>
                      <a:pt x="541" y="1355"/>
                    </a:lnTo>
                    <a:lnTo>
                      <a:pt x="518" y="1355"/>
                    </a:lnTo>
                    <a:lnTo>
                      <a:pt x="501" y="1347"/>
                    </a:lnTo>
                    <a:lnTo>
                      <a:pt x="493" y="1344"/>
                    </a:lnTo>
                    <a:lnTo>
                      <a:pt x="489" y="1336"/>
                    </a:lnTo>
                    <a:lnTo>
                      <a:pt x="484" y="1311"/>
                    </a:lnTo>
                    <a:lnTo>
                      <a:pt x="472" y="1303"/>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0" name="Freeform 2145"/>
              <p:cNvSpPr>
                <a:spLocks/>
              </p:cNvSpPr>
              <p:nvPr/>
            </p:nvSpPr>
            <p:spPr bwMode="auto">
              <a:xfrm>
                <a:off x="9983" y="11874"/>
                <a:ext cx="425" cy="1323"/>
              </a:xfrm>
              <a:custGeom>
                <a:avLst/>
                <a:gdLst>
                  <a:gd name="T0" fmla="*/ 0 w 425"/>
                  <a:gd name="T1" fmla="*/ 0 h 1323"/>
                  <a:gd name="T2" fmla="*/ 160 w 425"/>
                  <a:gd name="T3" fmla="*/ 25 h 1323"/>
                  <a:gd name="T4" fmla="*/ 175 w 425"/>
                  <a:gd name="T5" fmla="*/ 27 h 1323"/>
                  <a:gd name="T6" fmla="*/ 425 w 425"/>
                  <a:gd name="T7" fmla="*/ 63 h 1323"/>
                  <a:gd name="T8" fmla="*/ 409 w 425"/>
                  <a:gd name="T9" fmla="*/ 180 h 1323"/>
                  <a:gd name="T10" fmla="*/ 386 w 425"/>
                  <a:gd name="T11" fmla="*/ 338 h 1323"/>
                  <a:gd name="T12" fmla="*/ 359 w 425"/>
                  <a:gd name="T13" fmla="*/ 532 h 1323"/>
                  <a:gd name="T14" fmla="*/ 352 w 425"/>
                  <a:gd name="T15" fmla="*/ 581 h 1323"/>
                  <a:gd name="T16" fmla="*/ 344 w 425"/>
                  <a:gd name="T17" fmla="*/ 635 h 1323"/>
                  <a:gd name="T18" fmla="*/ 302 w 425"/>
                  <a:gd name="T19" fmla="*/ 939 h 1323"/>
                  <a:gd name="T20" fmla="*/ 288 w 425"/>
                  <a:gd name="T21" fmla="*/ 1027 h 1323"/>
                  <a:gd name="T22" fmla="*/ 288 w 425"/>
                  <a:gd name="T23" fmla="*/ 1060 h 1323"/>
                  <a:gd name="T24" fmla="*/ 275 w 425"/>
                  <a:gd name="T25" fmla="*/ 1152 h 1323"/>
                  <a:gd name="T26" fmla="*/ 261 w 425"/>
                  <a:gd name="T27" fmla="*/ 1242 h 1323"/>
                  <a:gd name="T28" fmla="*/ 250 w 425"/>
                  <a:gd name="T29" fmla="*/ 1323 h 1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5" h="1323">
                    <a:moveTo>
                      <a:pt x="0" y="0"/>
                    </a:moveTo>
                    <a:lnTo>
                      <a:pt x="160" y="25"/>
                    </a:lnTo>
                    <a:lnTo>
                      <a:pt x="175" y="27"/>
                    </a:lnTo>
                    <a:lnTo>
                      <a:pt x="425" y="63"/>
                    </a:lnTo>
                    <a:lnTo>
                      <a:pt x="409" y="180"/>
                    </a:lnTo>
                    <a:lnTo>
                      <a:pt x="386" y="338"/>
                    </a:lnTo>
                    <a:lnTo>
                      <a:pt x="359" y="532"/>
                    </a:lnTo>
                    <a:lnTo>
                      <a:pt x="352" y="581"/>
                    </a:lnTo>
                    <a:lnTo>
                      <a:pt x="344" y="635"/>
                    </a:lnTo>
                    <a:lnTo>
                      <a:pt x="302" y="939"/>
                    </a:lnTo>
                    <a:lnTo>
                      <a:pt x="288" y="1027"/>
                    </a:lnTo>
                    <a:lnTo>
                      <a:pt x="288" y="1060"/>
                    </a:lnTo>
                    <a:lnTo>
                      <a:pt x="275" y="1152"/>
                    </a:lnTo>
                    <a:lnTo>
                      <a:pt x="261" y="1242"/>
                    </a:lnTo>
                    <a:lnTo>
                      <a:pt x="250" y="1323"/>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1" name="Freeform 2146"/>
              <p:cNvSpPr>
                <a:spLocks/>
              </p:cNvSpPr>
              <p:nvPr/>
            </p:nvSpPr>
            <p:spPr bwMode="auto">
              <a:xfrm>
                <a:off x="16744" y="11734"/>
                <a:ext cx="134" cy="931"/>
              </a:xfrm>
              <a:custGeom>
                <a:avLst/>
                <a:gdLst>
                  <a:gd name="T0" fmla="*/ 134 w 134"/>
                  <a:gd name="T1" fmla="*/ 925 h 931"/>
                  <a:gd name="T2" fmla="*/ 119 w 134"/>
                  <a:gd name="T3" fmla="*/ 913 h 931"/>
                  <a:gd name="T4" fmla="*/ 107 w 134"/>
                  <a:gd name="T5" fmla="*/ 929 h 931"/>
                  <a:gd name="T6" fmla="*/ 101 w 134"/>
                  <a:gd name="T7" fmla="*/ 931 h 931"/>
                  <a:gd name="T8" fmla="*/ 94 w 134"/>
                  <a:gd name="T9" fmla="*/ 860 h 931"/>
                  <a:gd name="T10" fmla="*/ 94 w 134"/>
                  <a:gd name="T11" fmla="*/ 856 h 931"/>
                  <a:gd name="T12" fmla="*/ 86 w 134"/>
                  <a:gd name="T13" fmla="*/ 787 h 931"/>
                  <a:gd name="T14" fmla="*/ 82 w 134"/>
                  <a:gd name="T15" fmla="*/ 768 h 931"/>
                  <a:gd name="T16" fmla="*/ 76 w 134"/>
                  <a:gd name="T17" fmla="*/ 708 h 931"/>
                  <a:gd name="T18" fmla="*/ 69 w 134"/>
                  <a:gd name="T19" fmla="*/ 645 h 931"/>
                  <a:gd name="T20" fmla="*/ 67 w 134"/>
                  <a:gd name="T21" fmla="*/ 610 h 931"/>
                  <a:gd name="T22" fmla="*/ 55 w 134"/>
                  <a:gd name="T23" fmla="*/ 503 h 931"/>
                  <a:gd name="T24" fmla="*/ 55 w 134"/>
                  <a:gd name="T25" fmla="*/ 491 h 931"/>
                  <a:gd name="T26" fmla="*/ 46 w 134"/>
                  <a:gd name="T27" fmla="*/ 409 h 931"/>
                  <a:gd name="T28" fmla="*/ 40 w 134"/>
                  <a:gd name="T29" fmla="*/ 359 h 931"/>
                  <a:gd name="T30" fmla="*/ 30 w 134"/>
                  <a:gd name="T31" fmla="*/ 286 h 931"/>
                  <a:gd name="T32" fmla="*/ 28 w 134"/>
                  <a:gd name="T33" fmla="*/ 268 h 931"/>
                  <a:gd name="T34" fmla="*/ 19 w 134"/>
                  <a:gd name="T35" fmla="*/ 174 h 931"/>
                  <a:gd name="T36" fmla="*/ 17 w 134"/>
                  <a:gd name="T37" fmla="*/ 165 h 931"/>
                  <a:gd name="T38" fmla="*/ 11 w 134"/>
                  <a:gd name="T39" fmla="*/ 115 h 931"/>
                  <a:gd name="T40" fmla="*/ 7 w 134"/>
                  <a:gd name="T41" fmla="*/ 78 h 931"/>
                  <a:gd name="T42" fmla="*/ 0 w 134"/>
                  <a:gd name="T43" fmla="*/ 19 h 931"/>
                  <a:gd name="T44" fmla="*/ 105 w 134"/>
                  <a:gd name="T45" fmla="*/ 3 h 931"/>
                  <a:gd name="T46" fmla="*/ 111 w 134"/>
                  <a:gd name="T47" fmla="*/ 1 h 931"/>
                  <a:gd name="T48" fmla="*/ 134 w 134"/>
                  <a:gd name="T49" fmla="*/ 0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4" h="931">
                    <a:moveTo>
                      <a:pt x="134" y="925"/>
                    </a:moveTo>
                    <a:lnTo>
                      <a:pt x="119" y="913"/>
                    </a:lnTo>
                    <a:lnTo>
                      <a:pt x="107" y="929"/>
                    </a:lnTo>
                    <a:lnTo>
                      <a:pt x="101" y="931"/>
                    </a:lnTo>
                    <a:lnTo>
                      <a:pt x="94" y="860"/>
                    </a:lnTo>
                    <a:lnTo>
                      <a:pt x="94" y="856"/>
                    </a:lnTo>
                    <a:lnTo>
                      <a:pt x="86" y="787"/>
                    </a:lnTo>
                    <a:lnTo>
                      <a:pt x="82" y="768"/>
                    </a:lnTo>
                    <a:lnTo>
                      <a:pt x="76" y="708"/>
                    </a:lnTo>
                    <a:lnTo>
                      <a:pt x="69" y="645"/>
                    </a:lnTo>
                    <a:lnTo>
                      <a:pt x="67" y="610"/>
                    </a:lnTo>
                    <a:lnTo>
                      <a:pt x="55" y="503"/>
                    </a:lnTo>
                    <a:lnTo>
                      <a:pt x="55" y="491"/>
                    </a:lnTo>
                    <a:lnTo>
                      <a:pt x="46" y="409"/>
                    </a:lnTo>
                    <a:lnTo>
                      <a:pt x="40" y="359"/>
                    </a:lnTo>
                    <a:lnTo>
                      <a:pt x="30" y="286"/>
                    </a:lnTo>
                    <a:lnTo>
                      <a:pt x="28" y="268"/>
                    </a:lnTo>
                    <a:lnTo>
                      <a:pt x="19" y="174"/>
                    </a:lnTo>
                    <a:lnTo>
                      <a:pt x="17" y="165"/>
                    </a:lnTo>
                    <a:lnTo>
                      <a:pt x="11" y="115"/>
                    </a:lnTo>
                    <a:lnTo>
                      <a:pt x="7" y="78"/>
                    </a:lnTo>
                    <a:lnTo>
                      <a:pt x="0" y="19"/>
                    </a:lnTo>
                    <a:lnTo>
                      <a:pt x="105" y="3"/>
                    </a:lnTo>
                    <a:lnTo>
                      <a:pt x="111" y="1"/>
                    </a:lnTo>
                    <a:lnTo>
                      <a:pt x="134"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2" name="Freeform 2147"/>
              <p:cNvSpPr>
                <a:spLocks/>
              </p:cNvSpPr>
              <p:nvPr/>
            </p:nvSpPr>
            <p:spPr bwMode="auto">
              <a:xfrm>
                <a:off x="15023" y="11555"/>
                <a:ext cx="1110" cy="1642"/>
              </a:xfrm>
              <a:custGeom>
                <a:avLst/>
                <a:gdLst>
                  <a:gd name="T0" fmla="*/ 440 w 1110"/>
                  <a:gd name="T1" fmla="*/ 1628 h 1642"/>
                  <a:gd name="T2" fmla="*/ 379 w 1110"/>
                  <a:gd name="T3" fmla="*/ 1586 h 1642"/>
                  <a:gd name="T4" fmla="*/ 344 w 1110"/>
                  <a:gd name="T5" fmla="*/ 1517 h 1642"/>
                  <a:gd name="T6" fmla="*/ 367 w 1110"/>
                  <a:gd name="T7" fmla="*/ 1446 h 1642"/>
                  <a:gd name="T8" fmla="*/ 386 w 1110"/>
                  <a:gd name="T9" fmla="*/ 1396 h 1642"/>
                  <a:gd name="T10" fmla="*/ 398 w 1110"/>
                  <a:gd name="T11" fmla="*/ 1350 h 1642"/>
                  <a:gd name="T12" fmla="*/ 365 w 1110"/>
                  <a:gd name="T13" fmla="*/ 1306 h 1642"/>
                  <a:gd name="T14" fmla="*/ 304 w 1110"/>
                  <a:gd name="T15" fmla="*/ 1294 h 1642"/>
                  <a:gd name="T16" fmla="*/ 250 w 1110"/>
                  <a:gd name="T17" fmla="*/ 1306 h 1642"/>
                  <a:gd name="T18" fmla="*/ 233 w 1110"/>
                  <a:gd name="T19" fmla="*/ 1233 h 1642"/>
                  <a:gd name="T20" fmla="*/ 213 w 1110"/>
                  <a:gd name="T21" fmla="*/ 1179 h 1642"/>
                  <a:gd name="T22" fmla="*/ 133 w 1110"/>
                  <a:gd name="T23" fmla="*/ 1121 h 1642"/>
                  <a:gd name="T24" fmla="*/ 62 w 1110"/>
                  <a:gd name="T25" fmla="*/ 1050 h 1642"/>
                  <a:gd name="T26" fmla="*/ 23 w 1110"/>
                  <a:gd name="T27" fmla="*/ 989 h 1642"/>
                  <a:gd name="T28" fmla="*/ 21 w 1110"/>
                  <a:gd name="T29" fmla="*/ 960 h 1642"/>
                  <a:gd name="T30" fmla="*/ 2 w 1110"/>
                  <a:gd name="T31" fmla="*/ 870 h 1642"/>
                  <a:gd name="T32" fmla="*/ 23 w 1110"/>
                  <a:gd name="T33" fmla="*/ 804 h 1642"/>
                  <a:gd name="T34" fmla="*/ 33 w 1110"/>
                  <a:gd name="T35" fmla="*/ 762 h 1642"/>
                  <a:gd name="T36" fmla="*/ 31 w 1110"/>
                  <a:gd name="T37" fmla="*/ 728 h 1642"/>
                  <a:gd name="T38" fmla="*/ 94 w 1110"/>
                  <a:gd name="T39" fmla="*/ 695 h 1642"/>
                  <a:gd name="T40" fmla="*/ 112 w 1110"/>
                  <a:gd name="T41" fmla="*/ 626 h 1642"/>
                  <a:gd name="T42" fmla="*/ 131 w 1110"/>
                  <a:gd name="T43" fmla="*/ 545 h 1642"/>
                  <a:gd name="T44" fmla="*/ 91 w 1110"/>
                  <a:gd name="T45" fmla="*/ 501 h 1642"/>
                  <a:gd name="T46" fmla="*/ 108 w 1110"/>
                  <a:gd name="T47" fmla="*/ 434 h 1642"/>
                  <a:gd name="T48" fmla="*/ 171 w 1110"/>
                  <a:gd name="T49" fmla="*/ 420 h 1642"/>
                  <a:gd name="T50" fmla="*/ 233 w 1110"/>
                  <a:gd name="T51" fmla="*/ 390 h 1642"/>
                  <a:gd name="T52" fmla="*/ 281 w 1110"/>
                  <a:gd name="T53" fmla="*/ 365 h 1642"/>
                  <a:gd name="T54" fmla="*/ 288 w 1110"/>
                  <a:gd name="T55" fmla="*/ 305 h 1642"/>
                  <a:gd name="T56" fmla="*/ 327 w 1110"/>
                  <a:gd name="T57" fmla="*/ 223 h 1642"/>
                  <a:gd name="T58" fmla="*/ 315 w 1110"/>
                  <a:gd name="T59" fmla="*/ 175 h 1642"/>
                  <a:gd name="T60" fmla="*/ 263 w 1110"/>
                  <a:gd name="T61" fmla="*/ 146 h 1642"/>
                  <a:gd name="T62" fmla="*/ 240 w 1110"/>
                  <a:gd name="T63" fmla="*/ 94 h 1642"/>
                  <a:gd name="T64" fmla="*/ 185 w 1110"/>
                  <a:gd name="T65" fmla="*/ 58 h 1642"/>
                  <a:gd name="T66" fmla="*/ 371 w 1110"/>
                  <a:gd name="T67" fmla="*/ 37 h 1642"/>
                  <a:gd name="T68" fmla="*/ 624 w 1110"/>
                  <a:gd name="T69" fmla="*/ 23 h 1642"/>
                  <a:gd name="T70" fmla="*/ 816 w 1110"/>
                  <a:gd name="T71" fmla="*/ 8 h 1642"/>
                  <a:gd name="T72" fmla="*/ 964 w 1110"/>
                  <a:gd name="T73" fmla="*/ 148 h 1642"/>
                  <a:gd name="T74" fmla="*/ 1022 w 1110"/>
                  <a:gd name="T75" fmla="*/ 411 h 1642"/>
                  <a:gd name="T76" fmla="*/ 1047 w 1110"/>
                  <a:gd name="T77" fmla="*/ 695 h 1642"/>
                  <a:gd name="T78" fmla="*/ 1075 w 1110"/>
                  <a:gd name="T79" fmla="*/ 1006 h 1642"/>
                  <a:gd name="T80" fmla="*/ 1060 w 1110"/>
                  <a:gd name="T81" fmla="*/ 1115 h 1642"/>
                  <a:gd name="T82" fmla="*/ 1074 w 1110"/>
                  <a:gd name="T83" fmla="*/ 1135 h 1642"/>
                  <a:gd name="T84" fmla="*/ 1060 w 1110"/>
                  <a:gd name="T85" fmla="*/ 1165 h 1642"/>
                  <a:gd name="T86" fmla="*/ 1066 w 1110"/>
                  <a:gd name="T87" fmla="*/ 1187 h 1642"/>
                  <a:gd name="T88" fmla="*/ 1081 w 1110"/>
                  <a:gd name="T89" fmla="*/ 1223 h 1642"/>
                  <a:gd name="T90" fmla="*/ 1099 w 1110"/>
                  <a:gd name="T91" fmla="*/ 1244 h 1642"/>
                  <a:gd name="T92" fmla="*/ 1108 w 1110"/>
                  <a:gd name="T93" fmla="*/ 1292 h 1642"/>
                  <a:gd name="T94" fmla="*/ 1102 w 1110"/>
                  <a:gd name="T95" fmla="*/ 1332 h 1642"/>
                  <a:gd name="T96" fmla="*/ 1083 w 1110"/>
                  <a:gd name="T97" fmla="*/ 1365 h 1642"/>
                  <a:gd name="T98" fmla="*/ 1077 w 1110"/>
                  <a:gd name="T99" fmla="*/ 1394 h 1642"/>
                  <a:gd name="T100" fmla="*/ 1051 w 1110"/>
                  <a:gd name="T101" fmla="*/ 1415 h 1642"/>
                  <a:gd name="T102" fmla="*/ 1047 w 1110"/>
                  <a:gd name="T103" fmla="*/ 1446 h 1642"/>
                  <a:gd name="T104" fmla="*/ 1024 w 1110"/>
                  <a:gd name="T105" fmla="*/ 1471 h 1642"/>
                  <a:gd name="T106" fmla="*/ 1014 w 1110"/>
                  <a:gd name="T107" fmla="*/ 1476 h 1642"/>
                  <a:gd name="T108" fmla="*/ 999 w 1110"/>
                  <a:gd name="T109" fmla="*/ 1513 h 1642"/>
                  <a:gd name="T110" fmla="*/ 1003 w 1110"/>
                  <a:gd name="T111" fmla="*/ 1538 h 1642"/>
                  <a:gd name="T112" fmla="*/ 1003 w 1110"/>
                  <a:gd name="T113" fmla="*/ 1557 h 1642"/>
                  <a:gd name="T114" fmla="*/ 991 w 1110"/>
                  <a:gd name="T115" fmla="*/ 1572 h 1642"/>
                  <a:gd name="T116" fmla="*/ 989 w 1110"/>
                  <a:gd name="T117" fmla="*/ 1609 h 1642"/>
                  <a:gd name="T118" fmla="*/ 993 w 1110"/>
                  <a:gd name="T119" fmla="*/ 1615 h 1642"/>
                  <a:gd name="T120" fmla="*/ 974 w 1110"/>
                  <a:gd name="T121" fmla="*/ 1624 h 1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0" h="1642">
                    <a:moveTo>
                      <a:pt x="463" y="1642"/>
                    </a:moveTo>
                    <a:lnTo>
                      <a:pt x="463" y="1636"/>
                    </a:lnTo>
                    <a:lnTo>
                      <a:pt x="450" y="1636"/>
                    </a:lnTo>
                    <a:lnTo>
                      <a:pt x="440" y="1628"/>
                    </a:lnTo>
                    <a:lnTo>
                      <a:pt x="419" y="1615"/>
                    </a:lnTo>
                    <a:lnTo>
                      <a:pt x="413" y="1607"/>
                    </a:lnTo>
                    <a:lnTo>
                      <a:pt x="392" y="1597"/>
                    </a:lnTo>
                    <a:lnTo>
                      <a:pt x="379" y="1586"/>
                    </a:lnTo>
                    <a:lnTo>
                      <a:pt x="369" y="1570"/>
                    </a:lnTo>
                    <a:lnTo>
                      <a:pt x="355" y="1563"/>
                    </a:lnTo>
                    <a:lnTo>
                      <a:pt x="348" y="1547"/>
                    </a:lnTo>
                    <a:lnTo>
                      <a:pt x="344" y="1517"/>
                    </a:lnTo>
                    <a:lnTo>
                      <a:pt x="346" y="1501"/>
                    </a:lnTo>
                    <a:lnTo>
                      <a:pt x="350" y="1492"/>
                    </a:lnTo>
                    <a:lnTo>
                      <a:pt x="359" y="1478"/>
                    </a:lnTo>
                    <a:lnTo>
                      <a:pt x="367" y="1446"/>
                    </a:lnTo>
                    <a:lnTo>
                      <a:pt x="369" y="1442"/>
                    </a:lnTo>
                    <a:lnTo>
                      <a:pt x="373" y="1430"/>
                    </a:lnTo>
                    <a:lnTo>
                      <a:pt x="388" y="1413"/>
                    </a:lnTo>
                    <a:lnTo>
                      <a:pt x="386" y="1396"/>
                    </a:lnTo>
                    <a:lnTo>
                      <a:pt x="380" y="1380"/>
                    </a:lnTo>
                    <a:lnTo>
                      <a:pt x="382" y="1373"/>
                    </a:lnTo>
                    <a:lnTo>
                      <a:pt x="390" y="1355"/>
                    </a:lnTo>
                    <a:lnTo>
                      <a:pt x="398" y="1350"/>
                    </a:lnTo>
                    <a:lnTo>
                      <a:pt x="402" y="1344"/>
                    </a:lnTo>
                    <a:lnTo>
                      <a:pt x="402" y="1334"/>
                    </a:lnTo>
                    <a:lnTo>
                      <a:pt x="396" y="1327"/>
                    </a:lnTo>
                    <a:lnTo>
                      <a:pt x="365" y="1306"/>
                    </a:lnTo>
                    <a:lnTo>
                      <a:pt x="355" y="1304"/>
                    </a:lnTo>
                    <a:lnTo>
                      <a:pt x="344" y="1304"/>
                    </a:lnTo>
                    <a:lnTo>
                      <a:pt x="319" y="1292"/>
                    </a:lnTo>
                    <a:lnTo>
                      <a:pt x="304" y="1294"/>
                    </a:lnTo>
                    <a:lnTo>
                      <a:pt x="288" y="1319"/>
                    </a:lnTo>
                    <a:lnTo>
                      <a:pt x="279" y="1327"/>
                    </a:lnTo>
                    <a:lnTo>
                      <a:pt x="261" y="1325"/>
                    </a:lnTo>
                    <a:lnTo>
                      <a:pt x="250" y="1306"/>
                    </a:lnTo>
                    <a:lnTo>
                      <a:pt x="238" y="1269"/>
                    </a:lnTo>
                    <a:lnTo>
                      <a:pt x="236" y="1263"/>
                    </a:lnTo>
                    <a:lnTo>
                      <a:pt x="240" y="1250"/>
                    </a:lnTo>
                    <a:lnTo>
                      <a:pt x="233" y="1233"/>
                    </a:lnTo>
                    <a:lnTo>
                      <a:pt x="231" y="1213"/>
                    </a:lnTo>
                    <a:lnTo>
                      <a:pt x="227" y="1204"/>
                    </a:lnTo>
                    <a:lnTo>
                      <a:pt x="225" y="1196"/>
                    </a:lnTo>
                    <a:lnTo>
                      <a:pt x="213" y="1179"/>
                    </a:lnTo>
                    <a:lnTo>
                      <a:pt x="192" y="1162"/>
                    </a:lnTo>
                    <a:lnTo>
                      <a:pt x="165" y="1146"/>
                    </a:lnTo>
                    <a:lnTo>
                      <a:pt x="140" y="1131"/>
                    </a:lnTo>
                    <a:lnTo>
                      <a:pt x="133" y="1121"/>
                    </a:lnTo>
                    <a:lnTo>
                      <a:pt x="125" y="1102"/>
                    </a:lnTo>
                    <a:lnTo>
                      <a:pt x="108" y="1094"/>
                    </a:lnTo>
                    <a:lnTo>
                      <a:pt x="94" y="1079"/>
                    </a:lnTo>
                    <a:lnTo>
                      <a:pt x="62" y="1050"/>
                    </a:lnTo>
                    <a:lnTo>
                      <a:pt x="48" y="1037"/>
                    </a:lnTo>
                    <a:lnTo>
                      <a:pt x="44" y="1023"/>
                    </a:lnTo>
                    <a:lnTo>
                      <a:pt x="43" y="1010"/>
                    </a:lnTo>
                    <a:lnTo>
                      <a:pt x="23" y="989"/>
                    </a:lnTo>
                    <a:lnTo>
                      <a:pt x="21" y="981"/>
                    </a:lnTo>
                    <a:lnTo>
                      <a:pt x="27" y="975"/>
                    </a:lnTo>
                    <a:lnTo>
                      <a:pt x="27" y="968"/>
                    </a:lnTo>
                    <a:lnTo>
                      <a:pt x="21" y="960"/>
                    </a:lnTo>
                    <a:lnTo>
                      <a:pt x="10" y="939"/>
                    </a:lnTo>
                    <a:lnTo>
                      <a:pt x="6" y="918"/>
                    </a:lnTo>
                    <a:lnTo>
                      <a:pt x="0" y="895"/>
                    </a:lnTo>
                    <a:lnTo>
                      <a:pt x="2" y="870"/>
                    </a:lnTo>
                    <a:lnTo>
                      <a:pt x="4" y="852"/>
                    </a:lnTo>
                    <a:lnTo>
                      <a:pt x="6" y="831"/>
                    </a:lnTo>
                    <a:lnTo>
                      <a:pt x="16" y="810"/>
                    </a:lnTo>
                    <a:lnTo>
                      <a:pt x="23" y="804"/>
                    </a:lnTo>
                    <a:lnTo>
                      <a:pt x="31" y="801"/>
                    </a:lnTo>
                    <a:lnTo>
                      <a:pt x="35" y="797"/>
                    </a:lnTo>
                    <a:lnTo>
                      <a:pt x="31" y="781"/>
                    </a:lnTo>
                    <a:lnTo>
                      <a:pt x="33" y="762"/>
                    </a:lnTo>
                    <a:lnTo>
                      <a:pt x="29" y="753"/>
                    </a:lnTo>
                    <a:lnTo>
                      <a:pt x="21" y="747"/>
                    </a:lnTo>
                    <a:lnTo>
                      <a:pt x="21" y="737"/>
                    </a:lnTo>
                    <a:lnTo>
                      <a:pt x="31" y="728"/>
                    </a:lnTo>
                    <a:lnTo>
                      <a:pt x="60" y="712"/>
                    </a:lnTo>
                    <a:lnTo>
                      <a:pt x="71" y="710"/>
                    </a:lnTo>
                    <a:lnTo>
                      <a:pt x="85" y="705"/>
                    </a:lnTo>
                    <a:lnTo>
                      <a:pt x="94" y="695"/>
                    </a:lnTo>
                    <a:lnTo>
                      <a:pt x="96" y="687"/>
                    </a:lnTo>
                    <a:lnTo>
                      <a:pt x="102" y="668"/>
                    </a:lnTo>
                    <a:lnTo>
                      <a:pt x="102" y="641"/>
                    </a:lnTo>
                    <a:lnTo>
                      <a:pt x="112" y="626"/>
                    </a:lnTo>
                    <a:lnTo>
                      <a:pt x="127" y="609"/>
                    </a:lnTo>
                    <a:lnTo>
                      <a:pt x="133" y="599"/>
                    </a:lnTo>
                    <a:lnTo>
                      <a:pt x="133" y="557"/>
                    </a:lnTo>
                    <a:lnTo>
                      <a:pt x="131" y="545"/>
                    </a:lnTo>
                    <a:lnTo>
                      <a:pt x="121" y="532"/>
                    </a:lnTo>
                    <a:lnTo>
                      <a:pt x="114" y="524"/>
                    </a:lnTo>
                    <a:lnTo>
                      <a:pt x="104" y="520"/>
                    </a:lnTo>
                    <a:lnTo>
                      <a:pt x="91" y="501"/>
                    </a:lnTo>
                    <a:lnTo>
                      <a:pt x="91" y="490"/>
                    </a:lnTo>
                    <a:lnTo>
                      <a:pt x="96" y="465"/>
                    </a:lnTo>
                    <a:lnTo>
                      <a:pt x="100" y="442"/>
                    </a:lnTo>
                    <a:lnTo>
                      <a:pt x="108" y="434"/>
                    </a:lnTo>
                    <a:lnTo>
                      <a:pt x="114" y="430"/>
                    </a:lnTo>
                    <a:lnTo>
                      <a:pt x="127" y="432"/>
                    </a:lnTo>
                    <a:lnTo>
                      <a:pt x="154" y="422"/>
                    </a:lnTo>
                    <a:lnTo>
                      <a:pt x="171" y="420"/>
                    </a:lnTo>
                    <a:lnTo>
                      <a:pt x="190" y="419"/>
                    </a:lnTo>
                    <a:lnTo>
                      <a:pt x="202" y="415"/>
                    </a:lnTo>
                    <a:lnTo>
                      <a:pt x="217" y="397"/>
                    </a:lnTo>
                    <a:lnTo>
                      <a:pt x="233" y="390"/>
                    </a:lnTo>
                    <a:lnTo>
                      <a:pt x="254" y="388"/>
                    </a:lnTo>
                    <a:lnTo>
                      <a:pt x="259" y="382"/>
                    </a:lnTo>
                    <a:lnTo>
                      <a:pt x="261" y="374"/>
                    </a:lnTo>
                    <a:lnTo>
                      <a:pt x="281" y="365"/>
                    </a:lnTo>
                    <a:lnTo>
                      <a:pt x="283" y="359"/>
                    </a:lnTo>
                    <a:lnTo>
                      <a:pt x="281" y="344"/>
                    </a:lnTo>
                    <a:lnTo>
                      <a:pt x="284" y="317"/>
                    </a:lnTo>
                    <a:lnTo>
                      <a:pt x="288" y="305"/>
                    </a:lnTo>
                    <a:lnTo>
                      <a:pt x="302" y="296"/>
                    </a:lnTo>
                    <a:lnTo>
                      <a:pt x="315" y="286"/>
                    </a:lnTo>
                    <a:lnTo>
                      <a:pt x="325" y="242"/>
                    </a:lnTo>
                    <a:lnTo>
                      <a:pt x="327" y="223"/>
                    </a:lnTo>
                    <a:lnTo>
                      <a:pt x="323" y="205"/>
                    </a:lnTo>
                    <a:lnTo>
                      <a:pt x="317" y="196"/>
                    </a:lnTo>
                    <a:lnTo>
                      <a:pt x="317" y="180"/>
                    </a:lnTo>
                    <a:lnTo>
                      <a:pt x="315" y="175"/>
                    </a:lnTo>
                    <a:lnTo>
                      <a:pt x="309" y="175"/>
                    </a:lnTo>
                    <a:lnTo>
                      <a:pt x="300" y="161"/>
                    </a:lnTo>
                    <a:lnTo>
                      <a:pt x="275" y="150"/>
                    </a:lnTo>
                    <a:lnTo>
                      <a:pt x="263" y="146"/>
                    </a:lnTo>
                    <a:lnTo>
                      <a:pt x="252" y="136"/>
                    </a:lnTo>
                    <a:lnTo>
                      <a:pt x="248" y="129"/>
                    </a:lnTo>
                    <a:lnTo>
                      <a:pt x="244" y="102"/>
                    </a:lnTo>
                    <a:lnTo>
                      <a:pt x="240" y="94"/>
                    </a:lnTo>
                    <a:lnTo>
                      <a:pt x="227" y="85"/>
                    </a:lnTo>
                    <a:lnTo>
                      <a:pt x="208" y="75"/>
                    </a:lnTo>
                    <a:lnTo>
                      <a:pt x="196" y="61"/>
                    </a:lnTo>
                    <a:lnTo>
                      <a:pt x="185" y="58"/>
                    </a:lnTo>
                    <a:lnTo>
                      <a:pt x="185" y="50"/>
                    </a:lnTo>
                    <a:lnTo>
                      <a:pt x="187" y="44"/>
                    </a:lnTo>
                    <a:lnTo>
                      <a:pt x="244" y="42"/>
                    </a:lnTo>
                    <a:lnTo>
                      <a:pt x="371" y="37"/>
                    </a:lnTo>
                    <a:lnTo>
                      <a:pt x="394" y="35"/>
                    </a:lnTo>
                    <a:lnTo>
                      <a:pt x="505" y="29"/>
                    </a:lnTo>
                    <a:lnTo>
                      <a:pt x="517" y="29"/>
                    </a:lnTo>
                    <a:lnTo>
                      <a:pt x="624" y="23"/>
                    </a:lnTo>
                    <a:lnTo>
                      <a:pt x="668" y="19"/>
                    </a:lnTo>
                    <a:lnTo>
                      <a:pt x="684" y="19"/>
                    </a:lnTo>
                    <a:lnTo>
                      <a:pt x="789" y="10"/>
                    </a:lnTo>
                    <a:lnTo>
                      <a:pt x="816" y="8"/>
                    </a:lnTo>
                    <a:lnTo>
                      <a:pt x="918" y="0"/>
                    </a:lnTo>
                    <a:lnTo>
                      <a:pt x="912" y="61"/>
                    </a:lnTo>
                    <a:lnTo>
                      <a:pt x="937" y="115"/>
                    </a:lnTo>
                    <a:lnTo>
                      <a:pt x="964" y="148"/>
                    </a:lnTo>
                    <a:lnTo>
                      <a:pt x="985" y="221"/>
                    </a:lnTo>
                    <a:lnTo>
                      <a:pt x="1010" y="263"/>
                    </a:lnTo>
                    <a:lnTo>
                      <a:pt x="1018" y="351"/>
                    </a:lnTo>
                    <a:lnTo>
                      <a:pt x="1022" y="411"/>
                    </a:lnTo>
                    <a:lnTo>
                      <a:pt x="1027" y="457"/>
                    </a:lnTo>
                    <a:lnTo>
                      <a:pt x="1031" y="515"/>
                    </a:lnTo>
                    <a:lnTo>
                      <a:pt x="1041" y="607"/>
                    </a:lnTo>
                    <a:lnTo>
                      <a:pt x="1047" y="695"/>
                    </a:lnTo>
                    <a:lnTo>
                      <a:pt x="1047" y="699"/>
                    </a:lnTo>
                    <a:lnTo>
                      <a:pt x="1058" y="810"/>
                    </a:lnTo>
                    <a:lnTo>
                      <a:pt x="1066" y="908"/>
                    </a:lnTo>
                    <a:lnTo>
                      <a:pt x="1075" y="1006"/>
                    </a:lnTo>
                    <a:lnTo>
                      <a:pt x="1079" y="1054"/>
                    </a:lnTo>
                    <a:lnTo>
                      <a:pt x="1081" y="1098"/>
                    </a:lnTo>
                    <a:lnTo>
                      <a:pt x="1068" y="1104"/>
                    </a:lnTo>
                    <a:lnTo>
                      <a:pt x="1060" y="1115"/>
                    </a:lnTo>
                    <a:lnTo>
                      <a:pt x="1064" y="1117"/>
                    </a:lnTo>
                    <a:lnTo>
                      <a:pt x="1064" y="1123"/>
                    </a:lnTo>
                    <a:lnTo>
                      <a:pt x="1068" y="1133"/>
                    </a:lnTo>
                    <a:lnTo>
                      <a:pt x="1074" y="1135"/>
                    </a:lnTo>
                    <a:lnTo>
                      <a:pt x="1074" y="1148"/>
                    </a:lnTo>
                    <a:lnTo>
                      <a:pt x="1072" y="1152"/>
                    </a:lnTo>
                    <a:lnTo>
                      <a:pt x="1068" y="1154"/>
                    </a:lnTo>
                    <a:lnTo>
                      <a:pt x="1060" y="1165"/>
                    </a:lnTo>
                    <a:lnTo>
                      <a:pt x="1052" y="1173"/>
                    </a:lnTo>
                    <a:lnTo>
                      <a:pt x="1056" y="1179"/>
                    </a:lnTo>
                    <a:lnTo>
                      <a:pt x="1056" y="1185"/>
                    </a:lnTo>
                    <a:lnTo>
                      <a:pt x="1066" y="1187"/>
                    </a:lnTo>
                    <a:lnTo>
                      <a:pt x="1066" y="1192"/>
                    </a:lnTo>
                    <a:lnTo>
                      <a:pt x="1072" y="1192"/>
                    </a:lnTo>
                    <a:lnTo>
                      <a:pt x="1079" y="1200"/>
                    </a:lnTo>
                    <a:lnTo>
                      <a:pt x="1081" y="1223"/>
                    </a:lnTo>
                    <a:lnTo>
                      <a:pt x="1079" y="1225"/>
                    </a:lnTo>
                    <a:lnTo>
                      <a:pt x="1091" y="1229"/>
                    </a:lnTo>
                    <a:lnTo>
                      <a:pt x="1097" y="1235"/>
                    </a:lnTo>
                    <a:lnTo>
                      <a:pt x="1099" y="1244"/>
                    </a:lnTo>
                    <a:lnTo>
                      <a:pt x="1097" y="1256"/>
                    </a:lnTo>
                    <a:lnTo>
                      <a:pt x="1093" y="1267"/>
                    </a:lnTo>
                    <a:lnTo>
                      <a:pt x="1095" y="1271"/>
                    </a:lnTo>
                    <a:lnTo>
                      <a:pt x="1108" y="1292"/>
                    </a:lnTo>
                    <a:lnTo>
                      <a:pt x="1106" y="1300"/>
                    </a:lnTo>
                    <a:lnTo>
                      <a:pt x="1108" y="1302"/>
                    </a:lnTo>
                    <a:lnTo>
                      <a:pt x="1110" y="1313"/>
                    </a:lnTo>
                    <a:lnTo>
                      <a:pt x="1102" y="1332"/>
                    </a:lnTo>
                    <a:lnTo>
                      <a:pt x="1091" y="1338"/>
                    </a:lnTo>
                    <a:lnTo>
                      <a:pt x="1081" y="1350"/>
                    </a:lnTo>
                    <a:lnTo>
                      <a:pt x="1081" y="1355"/>
                    </a:lnTo>
                    <a:lnTo>
                      <a:pt x="1083" y="1365"/>
                    </a:lnTo>
                    <a:lnTo>
                      <a:pt x="1079" y="1367"/>
                    </a:lnTo>
                    <a:lnTo>
                      <a:pt x="1075" y="1375"/>
                    </a:lnTo>
                    <a:lnTo>
                      <a:pt x="1072" y="1384"/>
                    </a:lnTo>
                    <a:lnTo>
                      <a:pt x="1077" y="1394"/>
                    </a:lnTo>
                    <a:lnTo>
                      <a:pt x="1077" y="1400"/>
                    </a:lnTo>
                    <a:lnTo>
                      <a:pt x="1070" y="1400"/>
                    </a:lnTo>
                    <a:lnTo>
                      <a:pt x="1068" y="1407"/>
                    </a:lnTo>
                    <a:lnTo>
                      <a:pt x="1051" y="1415"/>
                    </a:lnTo>
                    <a:lnTo>
                      <a:pt x="1051" y="1417"/>
                    </a:lnTo>
                    <a:lnTo>
                      <a:pt x="1056" y="1421"/>
                    </a:lnTo>
                    <a:lnTo>
                      <a:pt x="1054" y="1430"/>
                    </a:lnTo>
                    <a:lnTo>
                      <a:pt x="1047" y="1446"/>
                    </a:lnTo>
                    <a:lnTo>
                      <a:pt x="1033" y="1455"/>
                    </a:lnTo>
                    <a:lnTo>
                      <a:pt x="1031" y="1480"/>
                    </a:lnTo>
                    <a:lnTo>
                      <a:pt x="1027" y="1480"/>
                    </a:lnTo>
                    <a:lnTo>
                      <a:pt x="1024" y="1471"/>
                    </a:lnTo>
                    <a:lnTo>
                      <a:pt x="1022" y="1471"/>
                    </a:lnTo>
                    <a:lnTo>
                      <a:pt x="1020" y="1476"/>
                    </a:lnTo>
                    <a:lnTo>
                      <a:pt x="1014" y="1484"/>
                    </a:lnTo>
                    <a:lnTo>
                      <a:pt x="1014" y="1476"/>
                    </a:lnTo>
                    <a:lnTo>
                      <a:pt x="1010" y="1474"/>
                    </a:lnTo>
                    <a:lnTo>
                      <a:pt x="997" y="1499"/>
                    </a:lnTo>
                    <a:lnTo>
                      <a:pt x="995" y="1501"/>
                    </a:lnTo>
                    <a:lnTo>
                      <a:pt x="999" y="1513"/>
                    </a:lnTo>
                    <a:lnTo>
                      <a:pt x="1012" y="1522"/>
                    </a:lnTo>
                    <a:lnTo>
                      <a:pt x="1012" y="1526"/>
                    </a:lnTo>
                    <a:lnTo>
                      <a:pt x="1008" y="1534"/>
                    </a:lnTo>
                    <a:lnTo>
                      <a:pt x="1003" y="1538"/>
                    </a:lnTo>
                    <a:lnTo>
                      <a:pt x="991" y="1547"/>
                    </a:lnTo>
                    <a:lnTo>
                      <a:pt x="993" y="1551"/>
                    </a:lnTo>
                    <a:lnTo>
                      <a:pt x="1006" y="1549"/>
                    </a:lnTo>
                    <a:lnTo>
                      <a:pt x="1003" y="1557"/>
                    </a:lnTo>
                    <a:lnTo>
                      <a:pt x="987" y="1567"/>
                    </a:lnTo>
                    <a:lnTo>
                      <a:pt x="985" y="1569"/>
                    </a:lnTo>
                    <a:lnTo>
                      <a:pt x="987" y="1572"/>
                    </a:lnTo>
                    <a:lnTo>
                      <a:pt x="991" y="1572"/>
                    </a:lnTo>
                    <a:lnTo>
                      <a:pt x="991" y="1582"/>
                    </a:lnTo>
                    <a:lnTo>
                      <a:pt x="993" y="1594"/>
                    </a:lnTo>
                    <a:lnTo>
                      <a:pt x="989" y="1601"/>
                    </a:lnTo>
                    <a:lnTo>
                      <a:pt x="989" y="1609"/>
                    </a:lnTo>
                    <a:lnTo>
                      <a:pt x="983" y="1611"/>
                    </a:lnTo>
                    <a:lnTo>
                      <a:pt x="979" y="1605"/>
                    </a:lnTo>
                    <a:lnTo>
                      <a:pt x="978" y="1613"/>
                    </a:lnTo>
                    <a:lnTo>
                      <a:pt x="993" y="1615"/>
                    </a:lnTo>
                    <a:lnTo>
                      <a:pt x="995" y="1618"/>
                    </a:lnTo>
                    <a:lnTo>
                      <a:pt x="989" y="1622"/>
                    </a:lnTo>
                    <a:lnTo>
                      <a:pt x="974" y="1620"/>
                    </a:lnTo>
                    <a:lnTo>
                      <a:pt x="974" y="1624"/>
                    </a:lnTo>
                    <a:lnTo>
                      <a:pt x="981" y="1632"/>
                    </a:lnTo>
                    <a:lnTo>
                      <a:pt x="995" y="1640"/>
                    </a:lnTo>
                    <a:lnTo>
                      <a:pt x="993" y="164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3" name="Freeform 2148"/>
              <p:cNvSpPr>
                <a:spLocks/>
              </p:cNvSpPr>
              <p:nvPr/>
            </p:nvSpPr>
            <p:spPr bwMode="auto">
              <a:xfrm>
                <a:off x="10233" y="11937"/>
                <a:ext cx="2006" cy="1260"/>
              </a:xfrm>
              <a:custGeom>
                <a:avLst/>
                <a:gdLst>
                  <a:gd name="T0" fmla="*/ 0 w 2006"/>
                  <a:gd name="T1" fmla="*/ 1260 h 1260"/>
                  <a:gd name="T2" fmla="*/ 11 w 2006"/>
                  <a:gd name="T3" fmla="*/ 1179 h 1260"/>
                  <a:gd name="T4" fmla="*/ 25 w 2006"/>
                  <a:gd name="T5" fmla="*/ 1089 h 1260"/>
                  <a:gd name="T6" fmla="*/ 38 w 2006"/>
                  <a:gd name="T7" fmla="*/ 997 h 1260"/>
                  <a:gd name="T8" fmla="*/ 38 w 2006"/>
                  <a:gd name="T9" fmla="*/ 964 h 1260"/>
                  <a:gd name="T10" fmla="*/ 52 w 2006"/>
                  <a:gd name="T11" fmla="*/ 876 h 1260"/>
                  <a:gd name="T12" fmla="*/ 94 w 2006"/>
                  <a:gd name="T13" fmla="*/ 572 h 1260"/>
                  <a:gd name="T14" fmla="*/ 102 w 2006"/>
                  <a:gd name="T15" fmla="*/ 518 h 1260"/>
                  <a:gd name="T16" fmla="*/ 109 w 2006"/>
                  <a:gd name="T17" fmla="*/ 469 h 1260"/>
                  <a:gd name="T18" fmla="*/ 136 w 2006"/>
                  <a:gd name="T19" fmla="*/ 275 h 1260"/>
                  <a:gd name="T20" fmla="*/ 159 w 2006"/>
                  <a:gd name="T21" fmla="*/ 117 h 1260"/>
                  <a:gd name="T22" fmla="*/ 175 w 2006"/>
                  <a:gd name="T23" fmla="*/ 0 h 1260"/>
                  <a:gd name="T24" fmla="*/ 468 w 2006"/>
                  <a:gd name="T25" fmla="*/ 37 h 1260"/>
                  <a:gd name="T26" fmla="*/ 630 w 2006"/>
                  <a:gd name="T27" fmla="*/ 58 h 1260"/>
                  <a:gd name="T28" fmla="*/ 745 w 2006"/>
                  <a:gd name="T29" fmla="*/ 71 h 1260"/>
                  <a:gd name="T30" fmla="*/ 885 w 2006"/>
                  <a:gd name="T31" fmla="*/ 86 h 1260"/>
                  <a:gd name="T32" fmla="*/ 918 w 2006"/>
                  <a:gd name="T33" fmla="*/ 90 h 1260"/>
                  <a:gd name="T34" fmla="*/ 1160 w 2006"/>
                  <a:gd name="T35" fmla="*/ 117 h 1260"/>
                  <a:gd name="T36" fmla="*/ 1250 w 2006"/>
                  <a:gd name="T37" fmla="*/ 127 h 1260"/>
                  <a:gd name="T38" fmla="*/ 1480 w 2006"/>
                  <a:gd name="T39" fmla="*/ 144 h 1260"/>
                  <a:gd name="T40" fmla="*/ 1607 w 2006"/>
                  <a:gd name="T41" fmla="*/ 156 h 1260"/>
                  <a:gd name="T42" fmla="*/ 1657 w 2006"/>
                  <a:gd name="T43" fmla="*/ 159 h 1260"/>
                  <a:gd name="T44" fmla="*/ 1849 w 2006"/>
                  <a:gd name="T45" fmla="*/ 175 h 1260"/>
                  <a:gd name="T46" fmla="*/ 1856 w 2006"/>
                  <a:gd name="T47" fmla="*/ 173 h 1260"/>
                  <a:gd name="T48" fmla="*/ 2006 w 2006"/>
                  <a:gd name="T49" fmla="*/ 184 h 1260"/>
                  <a:gd name="T50" fmla="*/ 2000 w 2006"/>
                  <a:gd name="T51" fmla="*/ 275 h 1260"/>
                  <a:gd name="T52" fmla="*/ 2000 w 2006"/>
                  <a:gd name="T53" fmla="*/ 290 h 1260"/>
                  <a:gd name="T54" fmla="*/ 1995 w 2006"/>
                  <a:gd name="T55" fmla="*/ 384 h 1260"/>
                  <a:gd name="T56" fmla="*/ 1993 w 2006"/>
                  <a:gd name="T57" fmla="*/ 415 h 1260"/>
                  <a:gd name="T58" fmla="*/ 1983 w 2006"/>
                  <a:gd name="T59" fmla="*/ 538 h 1260"/>
                  <a:gd name="T60" fmla="*/ 1974 w 2006"/>
                  <a:gd name="T61" fmla="*/ 689 h 1260"/>
                  <a:gd name="T62" fmla="*/ 1974 w 2006"/>
                  <a:gd name="T63" fmla="*/ 691 h 1260"/>
                  <a:gd name="T64" fmla="*/ 1964 w 2006"/>
                  <a:gd name="T65" fmla="*/ 845 h 1260"/>
                  <a:gd name="T66" fmla="*/ 1962 w 2006"/>
                  <a:gd name="T67" fmla="*/ 876 h 1260"/>
                  <a:gd name="T68" fmla="*/ 1954 w 2006"/>
                  <a:gd name="T69" fmla="*/ 998 h 1260"/>
                  <a:gd name="T70" fmla="*/ 1952 w 2006"/>
                  <a:gd name="T71" fmla="*/ 1025 h 1260"/>
                  <a:gd name="T72" fmla="*/ 1947 w 2006"/>
                  <a:gd name="T73" fmla="*/ 1148 h 1260"/>
                  <a:gd name="T74" fmla="*/ 1945 w 2006"/>
                  <a:gd name="T75" fmla="*/ 1152 h 1260"/>
                  <a:gd name="T76" fmla="*/ 1939 w 2006"/>
                  <a:gd name="T77" fmla="*/ 126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06" h="1260">
                    <a:moveTo>
                      <a:pt x="0" y="1260"/>
                    </a:moveTo>
                    <a:lnTo>
                      <a:pt x="11" y="1179"/>
                    </a:lnTo>
                    <a:lnTo>
                      <a:pt x="25" y="1089"/>
                    </a:lnTo>
                    <a:lnTo>
                      <a:pt x="38" y="997"/>
                    </a:lnTo>
                    <a:lnTo>
                      <a:pt x="38" y="964"/>
                    </a:lnTo>
                    <a:lnTo>
                      <a:pt x="52" y="876"/>
                    </a:lnTo>
                    <a:lnTo>
                      <a:pt x="94" y="572"/>
                    </a:lnTo>
                    <a:lnTo>
                      <a:pt x="102" y="518"/>
                    </a:lnTo>
                    <a:lnTo>
                      <a:pt x="109" y="469"/>
                    </a:lnTo>
                    <a:lnTo>
                      <a:pt x="136" y="275"/>
                    </a:lnTo>
                    <a:lnTo>
                      <a:pt x="159" y="117"/>
                    </a:lnTo>
                    <a:lnTo>
                      <a:pt x="175" y="0"/>
                    </a:lnTo>
                    <a:lnTo>
                      <a:pt x="468" y="37"/>
                    </a:lnTo>
                    <a:lnTo>
                      <a:pt x="630" y="58"/>
                    </a:lnTo>
                    <a:lnTo>
                      <a:pt x="745" y="71"/>
                    </a:lnTo>
                    <a:lnTo>
                      <a:pt x="885" y="86"/>
                    </a:lnTo>
                    <a:lnTo>
                      <a:pt x="918" y="90"/>
                    </a:lnTo>
                    <a:lnTo>
                      <a:pt x="1160" y="117"/>
                    </a:lnTo>
                    <a:lnTo>
                      <a:pt x="1250" y="127"/>
                    </a:lnTo>
                    <a:lnTo>
                      <a:pt x="1480" y="144"/>
                    </a:lnTo>
                    <a:lnTo>
                      <a:pt x="1607" y="156"/>
                    </a:lnTo>
                    <a:lnTo>
                      <a:pt x="1657" y="159"/>
                    </a:lnTo>
                    <a:lnTo>
                      <a:pt x="1849" y="175"/>
                    </a:lnTo>
                    <a:lnTo>
                      <a:pt x="1856" y="173"/>
                    </a:lnTo>
                    <a:lnTo>
                      <a:pt x="2006" y="184"/>
                    </a:lnTo>
                    <a:lnTo>
                      <a:pt x="2000" y="275"/>
                    </a:lnTo>
                    <a:lnTo>
                      <a:pt x="2000" y="290"/>
                    </a:lnTo>
                    <a:lnTo>
                      <a:pt x="1995" y="384"/>
                    </a:lnTo>
                    <a:lnTo>
                      <a:pt x="1993" y="415"/>
                    </a:lnTo>
                    <a:lnTo>
                      <a:pt x="1983" y="538"/>
                    </a:lnTo>
                    <a:lnTo>
                      <a:pt x="1974" y="689"/>
                    </a:lnTo>
                    <a:lnTo>
                      <a:pt x="1974" y="691"/>
                    </a:lnTo>
                    <a:lnTo>
                      <a:pt x="1964" y="845"/>
                    </a:lnTo>
                    <a:lnTo>
                      <a:pt x="1962" y="876"/>
                    </a:lnTo>
                    <a:lnTo>
                      <a:pt x="1954" y="998"/>
                    </a:lnTo>
                    <a:lnTo>
                      <a:pt x="1952" y="1025"/>
                    </a:lnTo>
                    <a:lnTo>
                      <a:pt x="1947" y="1148"/>
                    </a:lnTo>
                    <a:lnTo>
                      <a:pt x="1945" y="1152"/>
                    </a:lnTo>
                    <a:lnTo>
                      <a:pt x="1939" y="126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4" name="Freeform 2149"/>
              <p:cNvSpPr>
                <a:spLocks/>
              </p:cNvSpPr>
              <p:nvPr/>
            </p:nvSpPr>
            <p:spPr bwMode="auto">
              <a:xfrm>
                <a:off x="16043" y="12647"/>
                <a:ext cx="835" cy="550"/>
              </a:xfrm>
              <a:custGeom>
                <a:avLst/>
                <a:gdLst>
                  <a:gd name="T0" fmla="*/ 0 w 835"/>
                  <a:gd name="T1" fmla="*/ 534 h 550"/>
                  <a:gd name="T2" fmla="*/ 9 w 835"/>
                  <a:gd name="T3" fmla="*/ 517 h 550"/>
                  <a:gd name="T4" fmla="*/ 50 w 835"/>
                  <a:gd name="T5" fmla="*/ 523 h 550"/>
                  <a:gd name="T6" fmla="*/ 69 w 835"/>
                  <a:gd name="T7" fmla="*/ 521 h 550"/>
                  <a:gd name="T8" fmla="*/ 90 w 835"/>
                  <a:gd name="T9" fmla="*/ 538 h 550"/>
                  <a:gd name="T10" fmla="*/ 82 w 835"/>
                  <a:gd name="T11" fmla="*/ 511 h 550"/>
                  <a:gd name="T12" fmla="*/ 130 w 835"/>
                  <a:gd name="T13" fmla="*/ 502 h 550"/>
                  <a:gd name="T14" fmla="*/ 182 w 835"/>
                  <a:gd name="T15" fmla="*/ 521 h 550"/>
                  <a:gd name="T16" fmla="*/ 215 w 835"/>
                  <a:gd name="T17" fmla="*/ 532 h 550"/>
                  <a:gd name="T18" fmla="*/ 238 w 835"/>
                  <a:gd name="T19" fmla="*/ 538 h 550"/>
                  <a:gd name="T20" fmla="*/ 257 w 835"/>
                  <a:gd name="T21" fmla="*/ 492 h 550"/>
                  <a:gd name="T22" fmla="*/ 290 w 835"/>
                  <a:gd name="T23" fmla="*/ 469 h 550"/>
                  <a:gd name="T24" fmla="*/ 322 w 835"/>
                  <a:gd name="T25" fmla="*/ 498 h 550"/>
                  <a:gd name="T26" fmla="*/ 345 w 835"/>
                  <a:gd name="T27" fmla="*/ 490 h 550"/>
                  <a:gd name="T28" fmla="*/ 349 w 835"/>
                  <a:gd name="T29" fmla="*/ 513 h 550"/>
                  <a:gd name="T30" fmla="*/ 365 w 835"/>
                  <a:gd name="T31" fmla="*/ 484 h 550"/>
                  <a:gd name="T32" fmla="*/ 384 w 835"/>
                  <a:gd name="T33" fmla="*/ 480 h 550"/>
                  <a:gd name="T34" fmla="*/ 380 w 835"/>
                  <a:gd name="T35" fmla="*/ 448 h 550"/>
                  <a:gd name="T36" fmla="*/ 397 w 835"/>
                  <a:gd name="T37" fmla="*/ 432 h 550"/>
                  <a:gd name="T38" fmla="*/ 391 w 835"/>
                  <a:gd name="T39" fmla="*/ 415 h 550"/>
                  <a:gd name="T40" fmla="*/ 411 w 835"/>
                  <a:gd name="T41" fmla="*/ 413 h 550"/>
                  <a:gd name="T42" fmla="*/ 428 w 835"/>
                  <a:gd name="T43" fmla="*/ 400 h 550"/>
                  <a:gd name="T44" fmla="*/ 413 w 835"/>
                  <a:gd name="T45" fmla="*/ 382 h 550"/>
                  <a:gd name="T46" fmla="*/ 438 w 835"/>
                  <a:gd name="T47" fmla="*/ 396 h 550"/>
                  <a:gd name="T48" fmla="*/ 455 w 835"/>
                  <a:gd name="T49" fmla="*/ 432 h 550"/>
                  <a:gd name="T50" fmla="*/ 512 w 835"/>
                  <a:gd name="T51" fmla="*/ 454 h 550"/>
                  <a:gd name="T52" fmla="*/ 535 w 835"/>
                  <a:gd name="T53" fmla="*/ 434 h 550"/>
                  <a:gd name="T54" fmla="*/ 541 w 835"/>
                  <a:gd name="T55" fmla="*/ 375 h 550"/>
                  <a:gd name="T56" fmla="*/ 566 w 835"/>
                  <a:gd name="T57" fmla="*/ 334 h 550"/>
                  <a:gd name="T58" fmla="*/ 601 w 835"/>
                  <a:gd name="T59" fmla="*/ 325 h 550"/>
                  <a:gd name="T60" fmla="*/ 612 w 835"/>
                  <a:gd name="T61" fmla="*/ 271 h 550"/>
                  <a:gd name="T62" fmla="*/ 658 w 835"/>
                  <a:gd name="T63" fmla="*/ 235 h 550"/>
                  <a:gd name="T64" fmla="*/ 647 w 835"/>
                  <a:gd name="T65" fmla="*/ 181 h 550"/>
                  <a:gd name="T66" fmla="*/ 678 w 835"/>
                  <a:gd name="T67" fmla="*/ 162 h 550"/>
                  <a:gd name="T68" fmla="*/ 726 w 835"/>
                  <a:gd name="T69" fmla="*/ 171 h 550"/>
                  <a:gd name="T70" fmla="*/ 760 w 835"/>
                  <a:gd name="T71" fmla="*/ 143 h 550"/>
                  <a:gd name="T72" fmla="*/ 810 w 835"/>
                  <a:gd name="T73" fmla="*/ 112 h 550"/>
                  <a:gd name="T74" fmla="*/ 814 w 835"/>
                  <a:gd name="T75" fmla="*/ 89 h 550"/>
                  <a:gd name="T76" fmla="*/ 793 w 835"/>
                  <a:gd name="T77" fmla="*/ 81 h 550"/>
                  <a:gd name="T78" fmla="*/ 799 w 835"/>
                  <a:gd name="T79" fmla="*/ 52 h 550"/>
                  <a:gd name="T80" fmla="*/ 785 w 835"/>
                  <a:gd name="T81" fmla="*/ 33 h 550"/>
                  <a:gd name="T82" fmla="*/ 808 w 835"/>
                  <a:gd name="T83" fmla="*/ 16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5" h="550">
                    <a:moveTo>
                      <a:pt x="7" y="550"/>
                    </a:moveTo>
                    <a:lnTo>
                      <a:pt x="7" y="548"/>
                    </a:lnTo>
                    <a:lnTo>
                      <a:pt x="0" y="534"/>
                    </a:lnTo>
                    <a:lnTo>
                      <a:pt x="0" y="525"/>
                    </a:lnTo>
                    <a:lnTo>
                      <a:pt x="2" y="519"/>
                    </a:lnTo>
                    <a:lnTo>
                      <a:pt x="9" y="517"/>
                    </a:lnTo>
                    <a:lnTo>
                      <a:pt x="21" y="526"/>
                    </a:lnTo>
                    <a:lnTo>
                      <a:pt x="31" y="530"/>
                    </a:lnTo>
                    <a:lnTo>
                      <a:pt x="50" y="523"/>
                    </a:lnTo>
                    <a:lnTo>
                      <a:pt x="55" y="523"/>
                    </a:lnTo>
                    <a:lnTo>
                      <a:pt x="61" y="521"/>
                    </a:lnTo>
                    <a:lnTo>
                      <a:pt x="69" y="521"/>
                    </a:lnTo>
                    <a:lnTo>
                      <a:pt x="71" y="542"/>
                    </a:lnTo>
                    <a:lnTo>
                      <a:pt x="79" y="544"/>
                    </a:lnTo>
                    <a:lnTo>
                      <a:pt x="90" y="538"/>
                    </a:lnTo>
                    <a:lnTo>
                      <a:pt x="94" y="530"/>
                    </a:lnTo>
                    <a:lnTo>
                      <a:pt x="92" y="521"/>
                    </a:lnTo>
                    <a:lnTo>
                      <a:pt x="82" y="511"/>
                    </a:lnTo>
                    <a:lnTo>
                      <a:pt x="88" y="494"/>
                    </a:lnTo>
                    <a:lnTo>
                      <a:pt x="117" y="509"/>
                    </a:lnTo>
                    <a:lnTo>
                      <a:pt x="130" y="502"/>
                    </a:lnTo>
                    <a:lnTo>
                      <a:pt x="148" y="500"/>
                    </a:lnTo>
                    <a:lnTo>
                      <a:pt x="171" y="513"/>
                    </a:lnTo>
                    <a:lnTo>
                      <a:pt x="182" y="521"/>
                    </a:lnTo>
                    <a:lnTo>
                      <a:pt x="196" y="526"/>
                    </a:lnTo>
                    <a:lnTo>
                      <a:pt x="209" y="528"/>
                    </a:lnTo>
                    <a:lnTo>
                      <a:pt x="215" y="532"/>
                    </a:lnTo>
                    <a:lnTo>
                      <a:pt x="223" y="546"/>
                    </a:lnTo>
                    <a:lnTo>
                      <a:pt x="230" y="546"/>
                    </a:lnTo>
                    <a:lnTo>
                      <a:pt x="238" y="538"/>
                    </a:lnTo>
                    <a:lnTo>
                      <a:pt x="246" y="502"/>
                    </a:lnTo>
                    <a:lnTo>
                      <a:pt x="251" y="494"/>
                    </a:lnTo>
                    <a:lnTo>
                      <a:pt x="257" y="492"/>
                    </a:lnTo>
                    <a:lnTo>
                      <a:pt x="272" y="488"/>
                    </a:lnTo>
                    <a:lnTo>
                      <a:pt x="280" y="482"/>
                    </a:lnTo>
                    <a:lnTo>
                      <a:pt x="290" y="469"/>
                    </a:lnTo>
                    <a:lnTo>
                      <a:pt x="299" y="467"/>
                    </a:lnTo>
                    <a:lnTo>
                      <a:pt x="307" y="471"/>
                    </a:lnTo>
                    <a:lnTo>
                      <a:pt x="322" y="498"/>
                    </a:lnTo>
                    <a:lnTo>
                      <a:pt x="330" y="498"/>
                    </a:lnTo>
                    <a:lnTo>
                      <a:pt x="340" y="490"/>
                    </a:lnTo>
                    <a:lnTo>
                      <a:pt x="345" y="490"/>
                    </a:lnTo>
                    <a:lnTo>
                      <a:pt x="347" y="494"/>
                    </a:lnTo>
                    <a:lnTo>
                      <a:pt x="347" y="507"/>
                    </a:lnTo>
                    <a:lnTo>
                      <a:pt x="349" y="513"/>
                    </a:lnTo>
                    <a:lnTo>
                      <a:pt x="353" y="513"/>
                    </a:lnTo>
                    <a:lnTo>
                      <a:pt x="363" y="507"/>
                    </a:lnTo>
                    <a:lnTo>
                      <a:pt x="365" y="484"/>
                    </a:lnTo>
                    <a:lnTo>
                      <a:pt x="368" y="482"/>
                    </a:lnTo>
                    <a:lnTo>
                      <a:pt x="380" y="482"/>
                    </a:lnTo>
                    <a:lnTo>
                      <a:pt x="384" y="480"/>
                    </a:lnTo>
                    <a:lnTo>
                      <a:pt x="386" y="475"/>
                    </a:lnTo>
                    <a:lnTo>
                      <a:pt x="380" y="459"/>
                    </a:lnTo>
                    <a:lnTo>
                      <a:pt x="380" y="448"/>
                    </a:lnTo>
                    <a:lnTo>
                      <a:pt x="382" y="438"/>
                    </a:lnTo>
                    <a:lnTo>
                      <a:pt x="386" y="436"/>
                    </a:lnTo>
                    <a:lnTo>
                      <a:pt x="397" y="432"/>
                    </a:lnTo>
                    <a:lnTo>
                      <a:pt x="401" y="427"/>
                    </a:lnTo>
                    <a:lnTo>
                      <a:pt x="401" y="421"/>
                    </a:lnTo>
                    <a:lnTo>
                      <a:pt x="391" y="415"/>
                    </a:lnTo>
                    <a:lnTo>
                      <a:pt x="393" y="407"/>
                    </a:lnTo>
                    <a:lnTo>
                      <a:pt x="397" y="407"/>
                    </a:lnTo>
                    <a:lnTo>
                      <a:pt x="411" y="413"/>
                    </a:lnTo>
                    <a:lnTo>
                      <a:pt x="413" y="407"/>
                    </a:lnTo>
                    <a:lnTo>
                      <a:pt x="426" y="404"/>
                    </a:lnTo>
                    <a:lnTo>
                      <a:pt x="428" y="400"/>
                    </a:lnTo>
                    <a:lnTo>
                      <a:pt x="426" y="396"/>
                    </a:lnTo>
                    <a:lnTo>
                      <a:pt x="413" y="392"/>
                    </a:lnTo>
                    <a:lnTo>
                      <a:pt x="413" y="382"/>
                    </a:lnTo>
                    <a:lnTo>
                      <a:pt x="418" y="382"/>
                    </a:lnTo>
                    <a:lnTo>
                      <a:pt x="426" y="388"/>
                    </a:lnTo>
                    <a:lnTo>
                      <a:pt x="438" y="396"/>
                    </a:lnTo>
                    <a:lnTo>
                      <a:pt x="443" y="421"/>
                    </a:lnTo>
                    <a:lnTo>
                      <a:pt x="447" y="429"/>
                    </a:lnTo>
                    <a:lnTo>
                      <a:pt x="455" y="432"/>
                    </a:lnTo>
                    <a:lnTo>
                      <a:pt x="472" y="440"/>
                    </a:lnTo>
                    <a:lnTo>
                      <a:pt x="495" y="440"/>
                    </a:lnTo>
                    <a:lnTo>
                      <a:pt x="512" y="454"/>
                    </a:lnTo>
                    <a:lnTo>
                      <a:pt x="516" y="444"/>
                    </a:lnTo>
                    <a:lnTo>
                      <a:pt x="522" y="440"/>
                    </a:lnTo>
                    <a:lnTo>
                      <a:pt x="535" y="434"/>
                    </a:lnTo>
                    <a:lnTo>
                      <a:pt x="543" y="427"/>
                    </a:lnTo>
                    <a:lnTo>
                      <a:pt x="545" y="415"/>
                    </a:lnTo>
                    <a:lnTo>
                      <a:pt x="541" y="375"/>
                    </a:lnTo>
                    <a:lnTo>
                      <a:pt x="557" y="352"/>
                    </a:lnTo>
                    <a:lnTo>
                      <a:pt x="559" y="338"/>
                    </a:lnTo>
                    <a:lnTo>
                      <a:pt x="566" y="334"/>
                    </a:lnTo>
                    <a:lnTo>
                      <a:pt x="572" y="334"/>
                    </a:lnTo>
                    <a:lnTo>
                      <a:pt x="583" y="338"/>
                    </a:lnTo>
                    <a:lnTo>
                      <a:pt x="601" y="325"/>
                    </a:lnTo>
                    <a:lnTo>
                      <a:pt x="607" y="311"/>
                    </a:lnTo>
                    <a:lnTo>
                      <a:pt x="607" y="294"/>
                    </a:lnTo>
                    <a:lnTo>
                      <a:pt x="612" y="271"/>
                    </a:lnTo>
                    <a:lnTo>
                      <a:pt x="641" y="260"/>
                    </a:lnTo>
                    <a:lnTo>
                      <a:pt x="651" y="242"/>
                    </a:lnTo>
                    <a:lnTo>
                      <a:pt x="658" y="235"/>
                    </a:lnTo>
                    <a:lnTo>
                      <a:pt x="662" y="225"/>
                    </a:lnTo>
                    <a:lnTo>
                      <a:pt x="658" y="217"/>
                    </a:lnTo>
                    <a:lnTo>
                      <a:pt x="647" y="181"/>
                    </a:lnTo>
                    <a:lnTo>
                      <a:pt x="647" y="169"/>
                    </a:lnTo>
                    <a:lnTo>
                      <a:pt x="655" y="164"/>
                    </a:lnTo>
                    <a:lnTo>
                      <a:pt x="678" y="162"/>
                    </a:lnTo>
                    <a:lnTo>
                      <a:pt x="693" y="158"/>
                    </a:lnTo>
                    <a:lnTo>
                      <a:pt x="714" y="171"/>
                    </a:lnTo>
                    <a:lnTo>
                      <a:pt x="726" y="171"/>
                    </a:lnTo>
                    <a:lnTo>
                      <a:pt x="735" y="164"/>
                    </a:lnTo>
                    <a:lnTo>
                      <a:pt x="749" y="148"/>
                    </a:lnTo>
                    <a:lnTo>
                      <a:pt x="760" y="143"/>
                    </a:lnTo>
                    <a:lnTo>
                      <a:pt x="772" y="135"/>
                    </a:lnTo>
                    <a:lnTo>
                      <a:pt x="814" y="125"/>
                    </a:lnTo>
                    <a:lnTo>
                      <a:pt x="810" y="112"/>
                    </a:lnTo>
                    <a:lnTo>
                      <a:pt x="820" y="98"/>
                    </a:lnTo>
                    <a:lnTo>
                      <a:pt x="818" y="93"/>
                    </a:lnTo>
                    <a:lnTo>
                      <a:pt x="814" y="89"/>
                    </a:lnTo>
                    <a:lnTo>
                      <a:pt x="799" y="89"/>
                    </a:lnTo>
                    <a:lnTo>
                      <a:pt x="795" y="87"/>
                    </a:lnTo>
                    <a:lnTo>
                      <a:pt x="793" y="81"/>
                    </a:lnTo>
                    <a:lnTo>
                      <a:pt x="800" y="70"/>
                    </a:lnTo>
                    <a:lnTo>
                      <a:pt x="802" y="60"/>
                    </a:lnTo>
                    <a:lnTo>
                      <a:pt x="799" y="52"/>
                    </a:lnTo>
                    <a:lnTo>
                      <a:pt x="789" y="43"/>
                    </a:lnTo>
                    <a:lnTo>
                      <a:pt x="783" y="37"/>
                    </a:lnTo>
                    <a:lnTo>
                      <a:pt x="785" y="33"/>
                    </a:lnTo>
                    <a:lnTo>
                      <a:pt x="799" y="18"/>
                    </a:lnTo>
                    <a:lnTo>
                      <a:pt x="802" y="18"/>
                    </a:lnTo>
                    <a:lnTo>
                      <a:pt x="808" y="16"/>
                    </a:lnTo>
                    <a:lnTo>
                      <a:pt x="820" y="0"/>
                    </a:lnTo>
                    <a:lnTo>
                      <a:pt x="835" y="1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5" name="Freeform 2150"/>
              <p:cNvSpPr>
                <a:spLocks/>
              </p:cNvSpPr>
              <p:nvPr/>
            </p:nvSpPr>
            <p:spPr bwMode="auto">
              <a:xfrm>
                <a:off x="12172" y="12475"/>
                <a:ext cx="2037" cy="722"/>
              </a:xfrm>
              <a:custGeom>
                <a:avLst/>
                <a:gdLst>
                  <a:gd name="T0" fmla="*/ 6 w 2037"/>
                  <a:gd name="T1" fmla="*/ 614 h 722"/>
                  <a:gd name="T2" fmla="*/ 13 w 2037"/>
                  <a:gd name="T3" fmla="*/ 487 h 722"/>
                  <a:gd name="T4" fmla="*/ 23 w 2037"/>
                  <a:gd name="T5" fmla="*/ 338 h 722"/>
                  <a:gd name="T6" fmla="*/ 35 w 2037"/>
                  <a:gd name="T7" fmla="*/ 153 h 722"/>
                  <a:gd name="T8" fmla="*/ 44 w 2037"/>
                  <a:gd name="T9" fmla="*/ 0 h 722"/>
                  <a:gd name="T10" fmla="*/ 238 w 2037"/>
                  <a:gd name="T11" fmla="*/ 9 h 722"/>
                  <a:gd name="T12" fmla="*/ 396 w 2037"/>
                  <a:gd name="T13" fmla="*/ 19 h 722"/>
                  <a:gd name="T14" fmla="*/ 543 w 2037"/>
                  <a:gd name="T15" fmla="*/ 25 h 722"/>
                  <a:gd name="T16" fmla="*/ 810 w 2037"/>
                  <a:gd name="T17" fmla="*/ 36 h 722"/>
                  <a:gd name="T18" fmla="*/ 931 w 2037"/>
                  <a:gd name="T19" fmla="*/ 40 h 722"/>
                  <a:gd name="T20" fmla="*/ 1054 w 2037"/>
                  <a:gd name="T21" fmla="*/ 44 h 722"/>
                  <a:gd name="T22" fmla="*/ 1173 w 2037"/>
                  <a:gd name="T23" fmla="*/ 46 h 722"/>
                  <a:gd name="T24" fmla="*/ 1415 w 2037"/>
                  <a:gd name="T25" fmla="*/ 50 h 722"/>
                  <a:gd name="T26" fmla="*/ 1536 w 2037"/>
                  <a:gd name="T27" fmla="*/ 51 h 722"/>
                  <a:gd name="T28" fmla="*/ 1657 w 2037"/>
                  <a:gd name="T29" fmla="*/ 51 h 722"/>
                  <a:gd name="T30" fmla="*/ 1838 w 2037"/>
                  <a:gd name="T31" fmla="*/ 51 h 722"/>
                  <a:gd name="T32" fmla="*/ 1861 w 2037"/>
                  <a:gd name="T33" fmla="*/ 69 h 722"/>
                  <a:gd name="T34" fmla="*/ 1874 w 2037"/>
                  <a:gd name="T35" fmla="*/ 80 h 722"/>
                  <a:gd name="T36" fmla="*/ 1899 w 2037"/>
                  <a:gd name="T37" fmla="*/ 94 h 722"/>
                  <a:gd name="T38" fmla="*/ 1916 w 2037"/>
                  <a:gd name="T39" fmla="*/ 92 h 722"/>
                  <a:gd name="T40" fmla="*/ 1935 w 2037"/>
                  <a:gd name="T41" fmla="*/ 84 h 722"/>
                  <a:gd name="T42" fmla="*/ 1943 w 2037"/>
                  <a:gd name="T43" fmla="*/ 101 h 722"/>
                  <a:gd name="T44" fmla="*/ 1953 w 2037"/>
                  <a:gd name="T45" fmla="*/ 109 h 722"/>
                  <a:gd name="T46" fmla="*/ 1953 w 2037"/>
                  <a:gd name="T47" fmla="*/ 121 h 722"/>
                  <a:gd name="T48" fmla="*/ 1943 w 2037"/>
                  <a:gd name="T49" fmla="*/ 128 h 722"/>
                  <a:gd name="T50" fmla="*/ 1958 w 2037"/>
                  <a:gd name="T51" fmla="*/ 132 h 722"/>
                  <a:gd name="T52" fmla="*/ 1958 w 2037"/>
                  <a:gd name="T53" fmla="*/ 140 h 722"/>
                  <a:gd name="T54" fmla="*/ 1945 w 2037"/>
                  <a:gd name="T55" fmla="*/ 144 h 722"/>
                  <a:gd name="T56" fmla="*/ 1935 w 2037"/>
                  <a:gd name="T57" fmla="*/ 144 h 722"/>
                  <a:gd name="T58" fmla="*/ 1918 w 2037"/>
                  <a:gd name="T59" fmla="*/ 169 h 722"/>
                  <a:gd name="T60" fmla="*/ 1912 w 2037"/>
                  <a:gd name="T61" fmla="*/ 194 h 722"/>
                  <a:gd name="T62" fmla="*/ 1899 w 2037"/>
                  <a:gd name="T63" fmla="*/ 213 h 722"/>
                  <a:gd name="T64" fmla="*/ 1916 w 2037"/>
                  <a:gd name="T65" fmla="*/ 238 h 722"/>
                  <a:gd name="T66" fmla="*/ 1937 w 2037"/>
                  <a:gd name="T67" fmla="*/ 257 h 722"/>
                  <a:gd name="T68" fmla="*/ 1955 w 2037"/>
                  <a:gd name="T69" fmla="*/ 267 h 722"/>
                  <a:gd name="T70" fmla="*/ 1953 w 2037"/>
                  <a:gd name="T71" fmla="*/ 288 h 722"/>
                  <a:gd name="T72" fmla="*/ 1972 w 2037"/>
                  <a:gd name="T73" fmla="*/ 309 h 722"/>
                  <a:gd name="T74" fmla="*/ 1985 w 2037"/>
                  <a:gd name="T75" fmla="*/ 332 h 722"/>
                  <a:gd name="T76" fmla="*/ 2016 w 2037"/>
                  <a:gd name="T77" fmla="*/ 339 h 722"/>
                  <a:gd name="T78" fmla="*/ 2033 w 2037"/>
                  <a:gd name="T79" fmla="*/ 347 h 722"/>
                  <a:gd name="T80" fmla="*/ 2033 w 2037"/>
                  <a:gd name="T81" fmla="*/ 361 h 722"/>
                  <a:gd name="T82" fmla="*/ 2033 w 2037"/>
                  <a:gd name="T83" fmla="*/ 459 h 722"/>
                  <a:gd name="T84" fmla="*/ 2035 w 2037"/>
                  <a:gd name="T85" fmla="*/ 587 h 722"/>
                  <a:gd name="T86" fmla="*/ 2037 w 2037"/>
                  <a:gd name="T87" fmla="*/ 722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7" h="722">
                    <a:moveTo>
                      <a:pt x="0" y="722"/>
                    </a:moveTo>
                    <a:lnTo>
                      <a:pt x="6" y="614"/>
                    </a:lnTo>
                    <a:lnTo>
                      <a:pt x="8" y="610"/>
                    </a:lnTo>
                    <a:lnTo>
                      <a:pt x="13" y="487"/>
                    </a:lnTo>
                    <a:lnTo>
                      <a:pt x="15" y="460"/>
                    </a:lnTo>
                    <a:lnTo>
                      <a:pt x="23" y="338"/>
                    </a:lnTo>
                    <a:lnTo>
                      <a:pt x="25" y="307"/>
                    </a:lnTo>
                    <a:lnTo>
                      <a:pt x="35" y="153"/>
                    </a:lnTo>
                    <a:lnTo>
                      <a:pt x="35" y="151"/>
                    </a:lnTo>
                    <a:lnTo>
                      <a:pt x="44" y="0"/>
                    </a:lnTo>
                    <a:lnTo>
                      <a:pt x="215" y="9"/>
                    </a:lnTo>
                    <a:lnTo>
                      <a:pt x="238" y="9"/>
                    </a:lnTo>
                    <a:lnTo>
                      <a:pt x="390" y="19"/>
                    </a:lnTo>
                    <a:lnTo>
                      <a:pt x="396" y="19"/>
                    </a:lnTo>
                    <a:lnTo>
                      <a:pt x="540" y="25"/>
                    </a:lnTo>
                    <a:lnTo>
                      <a:pt x="543" y="25"/>
                    </a:lnTo>
                    <a:lnTo>
                      <a:pt x="689" y="30"/>
                    </a:lnTo>
                    <a:lnTo>
                      <a:pt x="810" y="36"/>
                    </a:lnTo>
                    <a:lnTo>
                      <a:pt x="841" y="38"/>
                    </a:lnTo>
                    <a:lnTo>
                      <a:pt x="931" y="40"/>
                    </a:lnTo>
                    <a:lnTo>
                      <a:pt x="989" y="42"/>
                    </a:lnTo>
                    <a:lnTo>
                      <a:pt x="1054" y="44"/>
                    </a:lnTo>
                    <a:lnTo>
                      <a:pt x="1142" y="46"/>
                    </a:lnTo>
                    <a:lnTo>
                      <a:pt x="1173" y="46"/>
                    </a:lnTo>
                    <a:lnTo>
                      <a:pt x="1294" y="48"/>
                    </a:lnTo>
                    <a:lnTo>
                      <a:pt x="1415" y="50"/>
                    </a:lnTo>
                    <a:lnTo>
                      <a:pt x="1444" y="51"/>
                    </a:lnTo>
                    <a:lnTo>
                      <a:pt x="1536" y="51"/>
                    </a:lnTo>
                    <a:lnTo>
                      <a:pt x="1594" y="51"/>
                    </a:lnTo>
                    <a:lnTo>
                      <a:pt x="1657" y="51"/>
                    </a:lnTo>
                    <a:lnTo>
                      <a:pt x="1717" y="51"/>
                    </a:lnTo>
                    <a:lnTo>
                      <a:pt x="1838" y="51"/>
                    </a:lnTo>
                    <a:lnTo>
                      <a:pt x="1843" y="50"/>
                    </a:lnTo>
                    <a:lnTo>
                      <a:pt x="1861" y="69"/>
                    </a:lnTo>
                    <a:lnTo>
                      <a:pt x="1870" y="71"/>
                    </a:lnTo>
                    <a:lnTo>
                      <a:pt x="1874" y="80"/>
                    </a:lnTo>
                    <a:lnTo>
                      <a:pt x="1886" y="80"/>
                    </a:lnTo>
                    <a:lnTo>
                      <a:pt x="1899" y="94"/>
                    </a:lnTo>
                    <a:lnTo>
                      <a:pt x="1909" y="96"/>
                    </a:lnTo>
                    <a:lnTo>
                      <a:pt x="1916" y="92"/>
                    </a:lnTo>
                    <a:lnTo>
                      <a:pt x="1920" y="84"/>
                    </a:lnTo>
                    <a:lnTo>
                      <a:pt x="1935" y="84"/>
                    </a:lnTo>
                    <a:lnTo>
                      <a:pt x="1941" y="84"/>
                    </a:lnTo>
                    <a:lnTo>
                      <a:pt x="1943" y="101"/>
                    </a:lnTo>
                    <a:lnTo>
                      <a:pt x="1945" y="107"/>
                    </a:lnTo>
                    <a:lnTo>
                      <a:pt x="1953" y="109"/>
                    </a:lnTo>
                    <a:lnTo>
                      <a:pt x="1955" y="113"/>
                    </a:lnTo>
                    <a:lnTo>
                      <a:pt x="1953" y="121"/>
                    </a:lnTo>
                    <a:lnTo>
                      <a:pt x="1943" y="124"/>
                    </a:lnTo>
                    <a:lnTo>
                      <a:pt x="1943" y="128"/>
                    </a:lnTo>
                    <a:lnTo>
                      <a:pt x="1947" y="134"/>
                    </a:lnTo>
                    <a:lnTo>
                      <a:pt x="1958" y="132"/>
                    </a:lnTo>
                    <a:lnTo>
                      <a:pt x="1960" y="134"/>
                    </a:lnTo>
                    <a:lnTo>
                      <a:pt x="1958" y="140"/>
                    </a:lnTo>
                    <a:lnTo>
                      <a:pt x="1951" y="144"/>
                    </a:lnTo>
                    <a:lnTo>
                      <a:pt x="1945" y="144"/>
                    </a:lnTo>
                    <a:lnTo>
                      <a:pt x="1939" y="142"/>
                    </a:lnTo>
                    <a:lnTo>
                      <a:pt x="1935" y="144"/>
                    </a:lnTo>
                    <a:lnTo>
                      <a:pt x="1932" y="159"/>
                    </a:lnTo>
                    <a:lnTo>
                      <a:pt x="1918" y="169"/>
                    </a:lnTo>
                    <a:lnTo>
                      <a:pt x="1910" y="180"/>
                    </a:lnTo>
                    <a:lnTo>
                      <a:pt x="1912" y="194"/>
                    </a:lnTo>
                    <a:lnTo>
                      <a:pt x="1897" y="203"/>
                    </a:lnTo>
                    <a:lnTo>
                      <a:pt x="1899" y="213"/>
                    </a:lnTo>
                    <a:lnTo>
                      <a:pt x="1914" y="230"/>
                    </a:lnTo>
                    <a:lnTo>
                      <a:pt x="1916" y="238"/>
                    </a:lnTo>
                    <a:lnTo>
                      <a:pt x="1932" y="245"/>
                    </a:lnTo>
                    <a:lnTo>
                      <a:pt x="1937" y="257"/>
                    </a:lnTo>
                    <a:lnTo>
                      <a:pt x="1947" y="267"/>
                    </a:lnTo>
                    <a:lnTo>
                      <a:pt x="1955" y="267"/>
                    </a:lnTo>
                    <a:lnTo>
                      <a:pt x="1951" y="282"/>
                    </a:lnTo>
                    <a:lnTo>
                      <a:pt x="1953" y="288"/>
                    </a:lnTo>
                    <a:lnTo>
                      <a:pt x="1960" y="301"/>
                    </a:lnTo>
                    <a:lnTo>
                      <a:pt x="1972" y="309"/>
                    </a:lnTo>
                    <a:lnTo>
                      <a:pt x="1976" y="326"/>
                    </a:lnTo>
                    <a:lnTo>
                      <a:pt x="1985" y="332"/>
                    </a:lnTo>
                    <a:lnTo>
                      <a:pt x="2001" y="339"/>
                    </a:lnTo>
                    <a:lnTo>
                      <a:pt x="2016" y="339"/>
                    </a:lnTo>
                    <a:lnTo>
                      <a:pt x="2024" y="345"/>
                    </a:lnTo>
                    <a:lnTo>
                      <a:pt x="2033" y="347"/>
                    </a:lnTo>
                    <a:lnTo>
                      <a:pt x="2035" y="351"/>
                    </a:lnTo>
                    <a:lnTo>
                      <a:pt x="2033" y="361"/>
                    </a:lnTo>
                    <a:lnTo>
                      <a:pt x="2033" y="384"/>
                    </a:lnTo>
                    <a:lnTo>
                      <a:pt x="2033" y="459"/>
                    </a:lnTo>
                    <a:lnTo>
                      <a:pt x="2035" y="493"/>
                    </a:lnTo>
                    <a:lnTo>
                      <a:pt x="2035" y="587"/>
                    </a:lnTo>
                    <a:lnTo>
                      <a:pt x="2035" y="616"/>
                    </a:lnTo>
                    <a:lnTo>
                      <a:pt x="2037" y="72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6" name="Freeform 2151"/>
              <p:cNvSpPr>
                <a:spLocks/>
              </p:cNvSpPr>
              <p:nvPr/>
            </p:nvSpPr>
            <p:spPr bwMode="auto">
              <a:xfrm>
                <a:off x="13892" y="12285"/>
                <a:ext cx="1594" cy="912"/>
              </a:xfrm>
              <a:custGeom>
                <a:avLst/>
                <a:gdLst>
                  <a:gd name="T0" fmla="*/ 315 w 1594"/>
                  <a:gd name="T1" fmla="*/ 777 h 912"/>
                  <a:gd name="T2" fmla="*/ 313 w 1594"/>
                  <a:gd name="T3" fmla="*/ 574 h 912"/>
                  <a:gd name="T4" fmla="*/ 313 w 1594"/>
                  <a:gd name="T5" fmla="*/ 537 h 912"/>
                  <a:gd name="T6" fmla="*/ 281 w 1594"/>
                  <a:gd name="T7" fmla="*/ 529 h 912"/>
                  <a:gd name="T8" fmla="*/ 252 w 1594"/>
                  <a:gd name="T9" fmla="*/ 499 h 912"/>
                  <a:gd name="T10" fmla="*/ 231 w 1594"/>
                  <a:gd name="T11" fmla="*/ 472 h 912"/>
                  <a:gd name="T12" fmla="*/ 217 w 1594"/>
                  <a:gd name="T13" fmla="*/ 447 h 912"/>
                  <a:gd name="T14" fmla="*/ 194 w 1594"/>
                  <a:gd name="T15" fmla="*/ 420 h 912"/>
                  <a:gd name="T16" fmla="*/ 192 w 1594"/>
                  <a:gd name="T17" fmla="*/ 384 h 912"/>
                  <a:gd name="T18" fmla="*/ 212 w 1594"/>
                  <a:gd name="T19" fmla="*/ 349 h 912"/>
                  <a:gd name="T20" fmla="*/ 225 w 1594"/>
                  <a:gd name="T21" fmla="*/ 334 h 912"/>
                  <a:gd name="T22" fmla="*/ 240 w 1594"/>
                  <a:gd name="T23" fmla="*/ 324 h 912"/>
                  <a:gd name="T24" fmla="*/ 223 w 1594"/>
                  <a:gd name="T25" fmla="*/ 318 h 912"/>
                  <a:gd name="T26" fmla="*/ 235 w 1594"/>
                  <a:gd name="T27" fmla="*/ 303 h 912"/>
                  <a:gd name="T28" fmla="*/ 223 w 1594"/>
                  <a:gd name="T29" fmla="*/ 291 h 912"/>
                  <a:gd name="T30" fmla="*/ 200 w 1594"/>
                  <a:gd name="T31" fmla="*/ 274 h 912"/>
                  <a:gd name="T32" fmla="*/ 179 w 1594"/>
                  <a:gd name="T33" fmla="*/ 284 h 912"/>
                  <a:gd name="T34" fmla="*/ 150 w 1594"/>
                  <a:gd name="T35" fmla="*/ 261 h 912"/>
                  <a:gd name="T36" fmla="*/ 114 w 1594"/>
                  <a:gd name="T37" fmla="*/ 230 h 912"/>
                  <a:gd name="T38" fmla="*/ 94 w 1594"/>
                  <a:gd name="T39" fmla="*/ 222 h 912"/>
                  <a:gd name="T40" fmla="*/ 100 w 1594"/>
                  <a:gd name="T41" fmla="*/ 199 h 912"/>
                  <a:gd name="T42" fmla="*/ 79 w 1594"/>
                  <a:gd name="T43" fmla="*/ 165 h 912"/>
                  <a:gd name="T44" fmla="*/ 45 w 1594"/>
                  <a:gd name="T45" fmla="*/ 130 h 912"/>
                  <a:gd name="T46" fmla="*/ 39 w 1594"/>
                  <a:gd name="T47" fmla="*/ 122 h 912"/>
                  <a:gd name="T48" fmla="*/ 35 w 1594"/>
                  <a:gd name="T49" fmla="*/ 99 h 912"/>
                  <a:gd name="T50" fmla="*/ 29 w 1594"/>
                  <a:gd name="T51" fmla="*/ 51 h 912"/>
                  <a:gd name="T52" fmla="*/ 22 w 1594"/>
                  <a:gd name="T53" fmla="*/ 42 h 912"/>
                  <a:gd name="T54" fmla="*/ 0 w 1594"/>
                  <a:gd name="T55" fmla="*/ 46 h 912"/>
                  <a:gd name="T56" fmla="*/ 144 w 1594"/>
                  <a:gd name="T57" fmla="*/ 34 h 912"/>
                  <a:gd name="T58" fmla="*/ 338 w 1594"/>
                  <a:gd name="T59" fmla="*/ 34 h 912"/>
                  <a:gd name="T60" fmla="*/ 525 w 1594"/>
                  <a:gd name="T61" fmla="*/ 28 h 912"/>
                  <a:gd name="T62" fmla="*/ 705 w 1594"/>
                  <a:gd name="T63" fmla="*/ 21 h 912"/>
                  <a:gd name="T64" fmla="*/ 901 w 1594"/>
                  <a:gd name="T65" fmla="*/ 9 h 912"/>
                  <a:gd name="T66" fmla="*/ 1064 w 1594"/>
                  <a:gd name="T67" fmla="*/ 0 h 912"/>
                  <a:gd name="T68" fmla="*/ 1078 w 1594"/>
                  <a:gd name="T69" fmla="*/ 19 h 912"/>
                  <a:gd name="T70" fmla="*/ 1108 w 1594"/>
                  <a:gd name="T71" fmla="*/ 42 h 912"/>
                  <a:gd name="T72" fmla="*/ 1122 w 1594"/>
                  <a:gd name="T73" fmla="*/ 55 h 912"/>
                  <a:gd name="T74" fmla="*/ 1131 w 1594"/>
                  <a:gd name="T75" fmla="*/ 69 h 912"/>
                  <a:gd name="T76" fmla="*/ 1147 w 1594"/>
                  <a:gd name="T77" fmla="*/ 80 h 912"/>
                  <a:gd name="T78" fmla="*/ 1133 w 1594"/>
                  <a:gd name="T79" fmla="*/ 140 h 912"/>
                  <a:gd name="T80" fmla="*/ 1141 w 1594"/>
                  <a:gd name="T81" fmla="*/ 209 h 912"/>
                  <a:gd name="T82" fmla="*/ 1158 w 1594"/>
                  <a:gd name="T83" fmla="*/ 245 h 912"/>
                  <a:gd name="T84" fmla="*/ 1174 w 1594"/>
                  <a:gd name="T85" fmla="*/ 280 h 912"/>
                  <a:gd name="T86" fmla="*/ 1193 w 1594"/>
                  <a:gd name="T87" fmla="*/ 320 h 912"/>
                  <a:gd name="T88" fmla="*/ 1256 w 1594"/>
                  <a:gd name="T89" fmla="*/ 372 h 912"/>
                  <a:gd name="T90" fmla="*/ 1296 w 1594"/>
                  <a:gd name="T91" fmla="*/ 416 h 912"/>
                  <a:gd name="T92" fmla="*/ 1356 w 1594"/>
                  <a:gd name="T93" fmla="*/ 466 h 912"/>
                  <a:gd name="T94" fmla="*/ 1364 w 1594"/>
                  <a:gd name="T95" fmla="*/ 503 h 912"/>
                  <a:gd name="T96" fmla="*/ 1369 w 1594"/>
                  <a:gd name="T97" fmla="*/ 539 h 912"/>
                  <a:gd name="T98" fmla="*/ 1410 w 1594"/>
                  <a:gd name="T99" fmla="*/ 597 h 912"/>
                  <a:gd name="T100" fmla="*/ 1450 w 1594"/>
                  <a:gd name="T101" fmla="*/ 562 h 912"/>
                  <a:gd name="T102" fmla="*/ 1496 w 1594"/>
                  <a:gd name="T103" fmla="*/ 576 h 912"/>
                  <a:gd name="T104" fmla="*/ 1533 w 1594"/>
                  <a:gd name="T105" fmla="*/ 614 h 912"/>
                  <a:gd name="T106" fmla="*/ 1513 w 1594"/>
                  <a:gd name="T107" fmla="*/ 643 h 912"/>
                  <a:gd name="T108" fmla="*/ 1519 w 1594"/>
                  <a:gd name="T109" fmla="*/ 683 h 912"/>
                  <a:gd name="T110" fmla="*/ 1498 w 1594"/>
                  <a:gd name="T111" fmla="*/ 716 h 912"/>
                  <a:gd name="T112" fmla="*/ 1477 w 1594"/>
                  <a:gd name="T113" fmla="*/ 771 h 912"/>
                  <a:gd name="T114" fmla="*/ 1486 w 1594"/>
                  <a:gd name="T115" fmla="*/ 833 h 912"/>
                  <a:gd name="T116" fmla="*/ 1523 w 1594"/>
                  <a:gd name="T117" fmla="*/ 867 h 912"/>
                  <a:gd name="T118" fmla="*/ 1571 w 1594"/>
                  <a:gd name="T119" fmla="*/ 898 h 912"/>
                  <a:gd name="T120" fmla="*/ 1594 w 1594"/>
                  <a:gd name="T121" fmla="*/ 9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94" h="912">
                    <a:moveTo>
                      <a:pt x="317" y="912"/>
                    </a:moveTo>
                    <a:lnTo>
                      <a:pt x="315" y="806"/>
                    </a:lnTo>
                    <a:lnTo>
                      <a:pt x="315" y="777"/>
                    </a:lnTo>
                    <a:lnTo>
                      <a:pt x="315" y="683"/>
                    </a:lnTo>
                    <a:lnTo>
                      <a:pt x="313" y="649"/>
                    </a:lnTo>
                    <a:lnTo>
                      <a:pt x="313" y="574"/>
                    </a:lnTo>
                    <a:lnTo>
                      <a:pt x="313" y="551"/>
                    </a:lnTo>
                    <a:lnTo>
                      <a:pt x="315" y="541"/>
                    </a:lnTo>
                    <a:lnTo>
                      <a:pt x="313" y="537"/>
                    </a:lnTo>
                    <a:lnTo>
                      <a:pt x="304" y="535"/>
                    </a:lnTo>
                    <a:lnTo>
                      <a:pt x="296" y="529"/>
                    </a:lnTo>
                    <a:lnTo>
                      <a:pt x="281" y="529"/>
                    </a:lnTo>
                    <a:lnTo>
                      <a:pt x="265" y="522"/>
                    </a:lnTo>
                    <a:lnTo>
                      <a:pt x="256" y="516"/>
                    </a:lnTo>
                    <a:lnTo>
                      <a:pt x="252" y="499"/>
                    </a:lnTo>
                    <a:lnTo>
                      <a:pt x="240" y="491"/>
                    </a:lnTo>
                    <a:lnTo>
                      <a:pt x="233" y="478"/>
                    </a:lnTo>
                    <a:lnTo>
                      <a:pt x="231" y="472"/>
                    </a:lnTo>
                    <a:lnTo>
                      <a:pt x="235" y="457"/>
                    </a:lnTo>
                    <a:lnTo>
                      <a:pt x="227" y="457"/>
                    </a:lnTo>
                    <a:lnTo>
                      <a:pt x="217" y="447"/>
                    </a:lnTo>
                    <a:lnTo>
                      <a:pt x="212" y="435"/>
                    </a:lnTo>
                    <a:lnTo>
                      <a:pt x="196" y="428"/>
                    </a:lnTo>
                    <a:lnTo>
                      <a:pt x="194" y="420"/>
                    </a:lnTo>
                    <a:lnTo>
                      <a:pt x="179" y="403"/>
                    </a:lnTo>
                    <a:lnTo>
                      <a:pt x="177" y="393"/>
                    </a:lnTo>
                    <a:lnTo>
                      <a:pt x="192" y="384"/>
                    </a:lnTo>
                    <a:lnTo>
                      <a:pt x="190" y="370"/>
                    </a:lnTo>
                    <a:lnTo>
                      <a:pt x="198" y="359"/>
                    </a:lnTo>
                    <a:lnTo>
                      <a:pt x="212" y="349"/>
                    </a:lnTo>
                    <a:lnTo>
                      <a:pt x="215" y="334"/>
                    </a:lnTo>
                    <a:lnTo>
                      <a:pt x="219" y="332"/>
                    </a:lnTo>
                    <a:lnTo>
                      <a:pt x="225" y="334"/>
                    </a:lnTo>
                    <a:lnTo>
                      <a:pt x="231" y="334"/>
                    </a:lnTo>
                    <a:lnTo>
                      <a:pt x="238" y="330"/>
                    </a:lnTo>
                    <a:lnTo>
                      <a:pt x="240" y="324"/>
                    </a:lnTo>
                    <a:lnTo>
                      <a:pt x="238" y="322"/>
                    </a:lnTo>
                    <a:lnTo>
                      <a:pt x="227" y="324"/>
                    </a:lnTo>
                    <a:lnTo>
                      <a:pt x="223" y="318"/>
                    </a:lnTo>
                    <a:lnTo>
                      <a:pt x="223" y="314"/>
                    </a:lnTo>
                    <a:lnTo>
                      <a:pt x="233" y="311"/>
                    </a:lnTo>
                    <a:lnTo>
                      <a:pt x="235" y="303"/>
                    </a:lnTo>
                    <a:lnTo>
                      <a:pt x="233" y="299"/>
                    </a:lnTo>
                    <a:lnTo>
                      <a:pt x="225" y="297"/>
                    </a:lnTo>
                    <a:lnTo>
                      <a:pt x="223" y="291"/>
                    </a:lnTo>
                    <a:lnTo>
                      <a:pt x="221" y="274"/>
                    </a:lnTo>
                    <a:lnTo>
                      <a:pt x="215" y="274"/>
                    </a:lnTo>
                    <a:lnTo>
                      <a:pt x="200" y="274"/>
                    </a:lnTo>
                    <a:lnTo>
                      <a:pt x="196" y="282"/>
                    </a:lnTo>
                    <a:lnTo>
                      <a:pt x="189" y="286"/>
                    </a:lnTo>
                    <a:lnTo>
                      <a:pt x="179" y="284"/>
                    </a:lnTo>
                    <a:lnTo>
                      <a:pt x="166" y="270"/>
                    </a:lnTo>
                    <a:lnTo>
                      <a:pt x="154" y="270"/>
                    </a:lnTo>
                    <a:lnTo>
                      <a:pt x="150" y="261"/>
                    </a:lnTo>
                    <a:lnTo>
                      <a:pt x="141" y="259"/>
                    </a:lnTo>
                    <a:lnTo>
                      <a:pt x="123" y="240"/>
                    </a:lnTo>
                    <a:lnTo>
                      <a:pt x="114" y="230"/>
                    </a:lnTo>
                    <a:lnTo>
                      <a:pt x="106" y="230"/>
                    </a:lnTo>
                    <a:lnTo>
                      <a:pt x="100" y="224"/>
                    </a:lnTo>
                    <a:lnTo>
                      <a:pt x="94" y="222"/>
                    </a:lnTo>
                    <a:lnTo>
                      <a:pt x="96" y="211"/>
                    </a:lnTo>
                    <a:lnTo>
                      <a:pt x="102" y="205"/>
                    </a:lnTo>
                    <a:lnTo>
                      <a:pt x="100" y="199"/>
                    </a:lnTo>
                    <a:lnTo>
                      <a:pt x="93" y="193"/>
                    </a:lnTo>
                    <a:lnTo>
                      <a:pt x="81" y="178"/>
                    </a:lnTo>
                    <a:lnTo>
                      <a:pt x="79" y="165"/>
                    </a:lnTo>
                    <a:lnTo>
                      <a:pt x="77" y="159"/>
                    </a:lnTo>
                    <a:lnTo>
                      <a:pt x="58" y="145"/>
                    </a:lnTo>
                    <a:lnTo>
                      <a:pt x="45" y="130"/>
                    </a:lnTo>
                    <a:lnTo>
                      <a:pt x="31" y="130"/>
                    </a:lnTo>
                    <a:lnTo>
                      <a:pt x="33" y="126"/>
                    </a:lnTo>
                    <a:lnTo>
                      <a:pt x="39" y="122"/>
                    </a:lnTo>
                    <a:lnTo>
                      <a:pt x="41" y="117"/>
                    </a:lnTo>
                    <a:lnTo>
                      <a:pt x="35" y="113"/>
                    </a:lnTo>
                    <a:lnTo>
                      <a:pt x="35" y="99"/>
                    </a:lnTo>
                    <a:lnTo>
                      <a:pt x="20" y="69"/>
                    </a:lnTo>
                    <a:lnTo>
                      <a:pt x="22" y="59"/>
                    </a:lnTo>
                    <a:lnTo>
                      <a:pt x="29" y="51"/>
                    </a:lnTo>
                    <a:lnTo>
                      <a:pt x="27" y="42"/>
                    </a:lnTo>
                    <a:lnTo>
                      <a:pt x="23" y="40"/>
                    </a:lnTo>
                    <a:lnTo>
                      <a:pt x="22" y="42"/>
                    </a:lnTo>
                    <a:lnTo>
                      <a:pt x="20" y="55"/>
                    </a:lnTo>
                    <a:lnTo>
                      <a:pt x="8" y="51"/>
                    </a:lnTo>
                    <a:lnTo>
                      <a:pt x="0" y="46"/>
                    </a:lnTo>
                    <a:lnTo>
                      <a:pt x="0" y="32"/>
                    </a:lnTo>
                    <a:lnTo>
                      <a:pt x="102" y="32"/>
                    </a:lnTo>
                    <a:lnTo>
                      <a:pt x="144" y="34"/>
                    </a:lnTo>
                    <a:lnTo>
                      <a:pt x="223" y="34"/>
                    </a:lnTo>
                    <a:lnTo>
                      <a:pt x="298" y="34"/>
                    </a:lnTo>
                    <a:lnTo>
                      <a:pt x="338" y="34"/>
                    </a:lnTo>
                    <a:lnTo>
                      <a:pt x="404" y="34"/>
                    </a:lnTo>
                    <a:lnTo>
                      <a:pt x="463" y="32"/>
                    </a:lnTo>
                    <a:lnTo>
                      <a:pt x="525" y="28"/>
                    </a:lnTo>
                    <a:lnTo>
                      <a:pt x="582" y="26"/>
                    </a:lnTo>
                    <a:lnTo>
                      <a:pt x="634" y="25"/>
                    </a:lnTo>
                    <a:lnTo>
                      <a:pt x="705" y="21"/>
                    </a:lnTo>
                    <a:lnTo>
                      <a:pt x="807" y="17"/>
                    </a:lnTo>
                    <a:lnTo>
                      <a:pt x="826" y="15"/>
                    </a:lnTo>
                    <a:lnTo>
                      <a:pt x="901" y="9"/>
                    </a:lnTo>
                    <a:lnTo>
                      <a:pt x="945" y="7"/>
                    </a:lnTo>
                    <a:lnTo>
                      <a:pt x="1010" y="2"/>
                    </a:lnTo>
                    <a:lnTo>
                      <a:pt x="1064" y="0"/>
                    </a:lnTo>
                    <a:lnTo>
                      <a:pt x="1072" y="5"/>
                    </a:lnTo>
                    <a:lnTo>
                      <a:pt x="1078" y="9"/>
                    </a:lnTo>
                    <a:lnTo>
                      <a:pt x="1078" y="19"/>
                    </a:lnTo>
                    <a:lnTo>
                      <a:pt x="1097" y="25"/>
                    </a:lnTo>
                    <a:lnTo>
                      <a:pt x="1099" y="34"/>
                    </a:lnTo>
                    <a:lnTo>
                      <a:pt x="1108" y="42"/>
                    </a:lnTo>
                    <a:lnTo>
                      <a:pt x="1110" y="49"/>
                    </a:lnTo>
                    <a:lnTo>
                      <a:pt x="1122" y="51"/>
                    </a:lnTo>
                    <a:lnTo>
                      <a:pt x="1122" y="55"/>
                    </a:lnTo>
                    <a:lnTo>
                      <a:pt x="1124" y="59"/>
                    </a:lnTo>
                    <a:lnTo>
                      <a:pt x="1124" y="67"/>
                    </a:lnTo>
                    <a:lnTo>
                      <a:pt x="1131" y="69"/>
                    </a:lnTo>
                    <a:lnTo>
                      <a:pt x="1135" y="73"/>
                    </a:lnTo>
                    <a:lnTo>
                      <a:pt x="1137" y="73"/>
                    </a:lnTo>
                    <a:lnTo>
                      <a:pt x="1147" y="80"/>
                    </a:lnTo>
                    <a:lnTo>
                      <a:pt x="1137" y="101"/>
                    </a:lnTo>
                    <a:lnTo>
                      <a:pt x="1135" y="122"/>
                    </a:lnTo>
                    <a:lnTo>
                      <a:pt x="1133" y="140"/>
                    </a:lnTo>
                    <a:lnTo>
                      <a:pt x="1131" y="165"/>
                    </a:lnTo>
                    <a:lnTo>
                      <a:pt x="1137" y="188"/>
                    </a:lnTo>
                    <a:lnTo>
                      <a:pt x="1141" y="209"/>
                    </a:lnTo>
                    <a:lnTo>
                      <a:pt x="1152" y="230"/>
                    </a:lnTo>
                    <a:lnTo>
                      <a:pt x="1158" y="238"/>
                    </a:lnTo>
                    <a:lnTo>
                      <a:pt x="1158" y="245"/>
                    </a:lnTo>
                    <a:lnTo>
                      <a:pt x="1152" y="251"/>
                    </a:lnTo>
                    <a:lnTo>
                      <a:pt x="1154" y="259"/>
                    </a:lnTo>
                    <a:lnTo>
                      <a:pt x="1174" y="280"/>
                    </a:lnTo>
                    <a:lnTo>
                      <a:pt x="1175" y="293"/>
                    </a:lnTo>
                    <a:lnTo>
                      <a:pt x="1179" y="307"/>
                    </a:lnTo>
                    <a:lnTo>
                      <a:pt x="1193" y="320"/>
                    </a:lnTo>
                    <a:lnTo>
                      <a:pt x="1225" y="349"/>
                    </a:lnTo>
                    <a:lnTo>
                      <a:pt x="1239" y="364"/>
                    </a:lnTo>
                    <a:lnTo>
                      <a:pt x="1256" y="372"/>
                    </a:lnTo>
                    <a:lnTo>
                      <a:pt x="1264" y="391"/>
                    </a:lnTo>
                    <a:lnTo>
                      <a:pt x="1271" y="401"/>
                    </a:lnTo>
                    <a:lnTo>
                      <a:pt x="1296" y="416"/>
                    </a:lnTo>
                    <a:lnTo>
                      <a:pt x="1323" y="432"/>
                    </a:lnTo>
                    <a:lnTo>
                      <a:pt x="1344" y="449"/>
                    </a:lnTo>
                    <a:lnTo>
                      <a:pt x="1356" y="466"/>
                    </a:lnTo>
                    <a:lnTo>
                      <a:pt x="1358" y="474"/>
                    </a:lnTo>
                    <a:lnTo>
                      <a:pt x="1362" y="483"/>
                    </a:lnTo>
                    <a:lnTo>
                      <a:pt x="1364" y="503"/>
                    </a:lnTo>
                    <a:lnTo>
                      <a:pt x="1371" y="520"/>
                    </a:lnTo>
                    <a:lnTo>
                      <a:pt x="1367" y="533"/>
                    </a:lnTo>
                    <a:lnTo>
                      <a:pt x="1369" y="539"/>
                    </a:lnTo>
                    <a:lnTo>
                      <a:pt x="1381" y="576"/>
                    </a:lnTo>
                    <a:lnTo>
                      <a:pt x="1392" y="595"/>
                    </a:lnTo>
                    <a:lnTo>
                      <a:pt x="1410" y="597"/>
                    </a:lnTo>
                    <a:lnTo>
                      <a:pt x="1419" y="589"/>
                    </a:lnTo>
                    <a:lnTo>
                      <a:pt x="1435" y="564"/>
                    </a:lnTo>
                    <a:lnTo>
                      <a:pt x="1450" y="562"/>
                    </a:lnTo>
                    <a:lnTo>
                      <a:pt x="1475" y="574"/>
                    </a:lnTo>
                    <a:lnTo>
                      <a:pt x="1486" y="574"/>
                    </a:lnTo>
                    <a:lnTo>
                      <a:pt x="1496" y="576"/>
                    </a:lnTo>
                    <a:lnTo>
                      <a:pt x="1527" y="597"/>
                    </a:lnTo>
                    <a:lnTo>
                      <a:pt x="1533" y="604"/>
                    </a:lnTo>
                    <a:lnTo>
                      <a:pt x="1533" y="614"/>
                    </a:lnTo>
                    <a:lnTo>
                      <a:pt x="1529" y="620"/>
                    </a:lnTo>
                    <a:lnTo>
                      <a:pt x="1521" y="625"/>
                    </a:lnTo>
                    <a:lnTo>
                      <a:pt x="1513" y="643"/>
                    </a:lnTo>
                    <a:lnTo>
                      <a:pt x="1511" y="650"/>
                    </a:lnTo>
                    <a:lnTo>
                      <a:pt x="1517" y="666"/>
                    </a:lnTo>
                    <a:lnTo>
                      <a:pt x="1519" y="683"/>
                    </a:lnTo>
                    <a:lnTo>
                      <a:pt x="1504" y="700"/>
                    </a:lnTo>
                    <a:lnTo>
                      <a:pt x="1500" y="712"/>
                    </a:lnTo>
                    <a:lnTo>
                      <a:pt x="1498" y="716"/>
                    </a:lnTo>
                    <a:lnTo>
                      <a:pt x="1490" y="748"/>
                    </a:lnTo>
                    <a:lnTo>
                      <a:pt x="1481" y="762"/>
                    </a:lnTo>
                    <a:lnTo>
                      <a:pt x="1477" y="771"/>
                    </a:lnTo>
                    <a:lnTo>
                      <a:pt x="1475" y="787"/>
                    </a:lnTo>
                    <a:lnTo>
                      <a:pt x="1479" y="817"/>
                    </a:lnTo>
                    <a:lnTo>
                      <a:pt x="1486" y="833"/>
                    </a:lnTo>
                    <a:lnTo>
                      <a:pt x="1500" y="840"/>
                    </a:lnTo>
                    <a:lnTo>
                      <a:pt x="1510" y="856"/>
                    </a:lnTo>
                    <a:lnTo>
                      <a:pt x="1523" y="867"/>
                    </a:lnTo>
                    <a:lnTo>
                      <a:pt x="1544" y="877"/>
                    </a:lnTo>
                    <a:lnTo>
                      <a:pt x="1550" y="885"/>
                    </a:lnTo>
                    <a:lnTo>
                      <a:pt x="1571" y="898"/>
                    </a:lnTo>
                    <a:lnTo>
                      <a:pt x="1581" y="906"/>
                    </a:lnTo>
                    <a:lnTo>
                      <a:pt x="1594" y="906"/>
                    </a:lnTo>
                    <a:lnTo>
                      <a:pt x="1594" y="91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7" name="Freeform 2152"/>
              <p:cNvSpPr>
                <a:spLocks noEditPoints="1"/>
              </p:cNvSpPr>
              <p:nvPr/>
            </p:nvSpPr>
            <p:spPr bwMode="auto">
              <a:xfrm>
                <a:off x="15185" y="9583"/>
                <a:ext cx="1693" cy="2204"/>
              </a:xfrm>
              <a:custGeom>
                <a:avLst/>
                <a:gdLst>
                  <a:gd name="T0" fmla="*/ 276 w 1693"/>
                  <a:gd name="T1" fmla="*/ 135 h 2204"/>
                  <a:gd name="T2" fmla="*/ 441 w 1693"/>
                  <a:gd name="T3" fmla="*/ 307 h 2204"/>
                  <a:gd name="T4" fmla="*/ 622 w 1693"/>
                  <a:gd name="T5" fmla="*/ 258 h 2204"/>
                  <a:gd name="T6" fmla="*/ 424 w 1693"/>
                  <a:gd name="T7" fmla="*/ 363 h 2204"/>
                  <a:gd name="T8" fmla="*/ 1109 w 1693"/>
                  <a:gd name="T9" fmla="*/ 728 h 2204"/>
                  <a:gd name="T10" fmla="*/ 983 w 1693"/>
                  <a:gd name="T11" fmla="*/ 795 h 2204"/>
                  <a:gd name="T12" fmla="*/ 933 w 1693"/>
                  <a:gd name="T13" fmla="*/ 839 h 2204"/>
                  <a:gd name="T14" fmla="*/ 823 w 1693"/>
                  <a:gd name="T15" fmla="*/ 834 h 2204"/>
                  <a:gd name="T16" fmla="*/ 706 w 1693"/>
                  <a:gd name="T17" fmla="*/ 1041 h 2204"/>
                  <a:gd name="T18" fmla="*/ 695 w 1693"/>
                  <a:gd name="T19" fmla="*/ 1004 h 2204"/>
                  <a:gd name="T20" fmla="*/ 677 w 1693"/>
                  <a:gd name="T21" fmla="*/ 968 h 2204"/>
                  <a:gd name="T22" fmla="*/ 649 w 1693"/>
                  <a:gd name="T23" fmla="*/ 968 h 2204"/>
                  <a:gd name="T24" fmla="*/ 666 w 1693"/>
                  <a:gd name="T25" fmla="*/ 918 h 2204"/>
                  <a:gd name="T26" fmla="*/ 666 w 1693"/>
                  <a:gd name="T27" fmla="*/ 878 h 2204"/>
                  <a:gd name="T28" fmla="*/ 656 w 1693"/>
                  <a:gd name="T29" fmla="*/ 847 h 2204"/>
                  <a:gd name="T30" fmla="*/ 608 w 1693"/>
                  <a:gd name="T31" fmla="*/ 818 h 2204"/>
                  <a:gd name="T32" fmla="*/ 587 w 1693"/>
                  <a:gd name="T33" fmla="*/ 793 h 2204"/>
                  <a:gd name="T34" fmla="*/ 556 w 1693"/>
                  <a:gd name="T35" fmla="*/ 766 h 2204"/>
                  <a:gd name="T36" fmla="*/ 510 w 1693"/>
                  <a:gd name="T37" fmla="*/ 757 h 2204"/>
                  <a:gd name="T38" fmla="*/ 474 w 1693"/>
                  <a:gd name="T39" fmla="*/ 751 h 2204"/>
                  <a:gd name="T40" fmla="*/ 443 w 1693"/>
                  <a:gd name="T41" fmla="*/ 763 h 2204"/>
                  <a:gd name="T42" fmla="*/ 409 w 1693"/>
                  <a:gd name="T43" fmla="*/ 751 h 2204"/>
                  <a:gd name="T44" fmla="*/ 328 w 1693"/>
                  <a:gd name="T45" fmla="*/ 718 h 2204"/>
                  <a:gd name="T46" fmla="*/ 63 w 1693"/>
                  <a:gd name="T47" fmla="*/ 632 h 2204"/>
                  <a:gd name="T48" fmla="*/ 26 w 1693"/>
                  <a:gd name="T49" fmla="*/ 597 h 2204"/>
                  <a:gd name="T50" fmla="*/ 122 w 1693"/>
                  <a:gd name="T51" fmla="*/ 513 h 2204"/>
                  <a:gd name="T52" fmla="*/ 332 w 1693"/>
                  <a:gd name="T53" fmla="*/ 419 h 2204"/>
                  <a:gd name="T54" fmla="*/ 445 w 1693"/>
                  <a:gd name="T55" fmla="*/ 373 h 2204"/>
                  <a:gd name="T56" fmla="*/ 468 w 1693"/>
                  <a:gd name="T57" fmla="*/ 478 h 2204"/>
                  <a:gd name="T58" fmla="*/ 656 w 1693"/>
                  <a:gd name="T59" fmla="*/ 450 h 2204"/>
                  <a:gd name="T60" fmla="*/ 885 w 1693"/>
                  <a:gd name="T61" fmla="*/ 549 h 2204"/>
                  <a:gd name="T62" fmla="*/ 1096 w 1693"/>
                  <a:gd name="T63" fmla="*/ 455 h 2204"/>
                  <a:gd name="T64" fmla="*/ 1303 w 1693"/>
                  <a:gd name="T65" fmla="*/ 484 h 2204"/>
                  <a:gd name="T66" fmla="*/ 1399 w 1693"/>
                  <a:gd name="T67" fmla="*/ 496 h 2204"/>
                  <a:gd name="T68" fmla="*/ 1497 w 1693"/>
                  <a:gd name="T69" fmla="*/ 580 h 2204"/>
                  <a:gd name="T70" fmla="*/ 1574 w 1693"/>
                  <a:gd name="T71" fmla="*/ 636 h 2204"/>
                  <a:gd name="T72" fmla="*/ 1451 w 1693"/>
                  <a:gd name="T73" fmla="*/ 667 h 2204"/>
                  <a:gd name="T74" fmla="*/ 1315 w 1693"/>
                  <a:gd name="T75" fmla="*/ 667 h 2204"/>
                  <a:gd name="T76" fmla="*/ 1607 w 1693"/>
                  <a:gd name="T77" fmla="*/ 636 h 2204"/>
                  <a:gd name="T78" fmla="*/ 1633 w 1693"/>
                  <a:gd name="T79" fmla="*/ 607 h 2204"/>
                  <a:gd name="T80" fmla="*/ 1693 w 1693"/>
                  <a:gd name="T81" fmla="*/ 655 h 2204"/>
                  <a:gd name="T82" fmla="*/ 1609 w 1693"/>
                  <a:gd name="T83" fmla="*/ 642 h 2204"/>
                  <a:gd name="T84" fmla="*/ 1102 w 1693"/>
                  <a:gd name="T85" fmla="*/ 2068 h 2204"/>
                  <a:gd name="T86" fmla="*/ 1063 w 1693"/>
                  <a:gd name="T87" fmla="*/ 1594 h 2204"/>
                  <a:gd name="T88" fmla="*/ 1059 w 1693"/>
                  <a:gd name="T89" fmla="*/ 1473 h 2204"/>
                  <a:gd name="T90" fmla="*/ 1081 w 1693"/>
                  <a:gd name="T91" fmla="*/ 1283 h 2204"/>
                  <a:gd name="T92" fmla="*/ 1105 w 1693"/>
                  <a:gd name="T93" fmla="*/ 1104 h 2204"/>
                  <a:gd name="T94" fmla="*/ 1211 w 1693"/>
                  <a:gd name="T95" fmla="*/ 1054 h 2204"/>
                  <a:gd name="T96" fmla="*/ 1265 w 1693"/>
                  <a:gd name="T97" fmla="*/ 958 h 2204"/>
                  <a:gd name="T98" fmla="*/ 1372 w 1693"/>
                  <a:gd name="T99" fmla="*/ 878 h 2204"/>
                  <a:gd name="T100" fmla="*/ 1347 w 1693"/>
                  <a:gd name="T101" fmla="*/ 764 h 2204"/>
                  <a:gd name="T102" fmla="*/ 1559 w 1693"/>
                  <a:gd name="T103" fmla="*/ 797 h 2204"/>
                  <a:gd name="T104" fmla="*/ 1693 w 1693"/>
                  <a:gd name="T105" fmla="*/ 853 h 2204"/>
                  <a:gd name="T106" fmla="*/ 1693 w 1693"/>
                  <a:gd name="T107" fmla="*/ 2151 h 2204"/>
                  <a:gd name="T108" fmla="*/ 1547 w 1693"/>
                  <a:gd name="T109" fmla="*/ 2149 h 2204"/>
                  <a:gd name="T110" fmla="*/ 1225 w 1693"/>
                  <a:gd name="T111" fmla="*/ 2183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3" h="2204">
                    <a:moveTo>
                      <a:pt x="418" y="0"/>
                    </a:moveTo>
                    <a:lnTo>
                      <a:pt x="393" y="52"/>
                    </a:lnTo>
                    <a:lnTo>
                      <a:pt x="328" y="83"/>
                    </a:lnTo>
                    <a:lnTo>
                      <a:pt x="301" y="123"/>
                    </a:lnTo>
                    <a:lnTo>
                      <a:pt x="276" y="135"/>
                    </a:lnTo>
                    <a:lnTo>
                      <a:pt x="263" y="127"/>
                    </a:lnTo>
                    <a:lnTo>
                      <a:pt x="259" y="114"/>
                    </a:lnTo>
                    <a:lnTo>
                      <a:pt x="268" y="94"/>
                    </a:lnTo>
                    <a:lnTo>
                      <a:pt x="418" y="0"/>
                    </a:lnTo>
                    <a:moveTo>
                      <a:pt x="441" y="307"/>
                    </a:moveTo>
                    <a:lnTo>
                      <a:pt x="455" y="284"/>
                    </a:lnTo>
                    <a:lnTo>
                      <a:pt x="506" y="248"/>
                    </a:lnTo>
                    <a:lnTo>
                      <a:pt x="606" y="231"/>
                    </a:lnTo>
                    <a:lnTo>
                      <a:pt x="629" y="248"/>
                    </a:lnTo>
                    <a:lnTo>
                      <a:pt x="622" y="258"/>
                    </a:lnTo>
                    <a:lnTo>
                      <a:pt x="579" y="273"/>
                    </a:lnTo>
                    <a:lnTo>
                      <a:pt x="510" y="334"/>
                    </a:lnTo>
                    <a:lnTo>
                      <a:pt x="472" y="411"/>
                    </a:lnTo>
                    <a:lnTo>
                      <a:pt x="455" y="369"/>
                    </a:lnTo>
                    <a:lnTo>
                      <a:pt x="424" y="363"/>
                    </a:lnTo>
                    <a:lnTo>
                      <a:pt x="420" y="327"/>
                    </a:lnTo>
                    <a:lnTo>
                      <a:pt x="441" y="307"/>
                    </a:lnTo>
                    <a:moveTo>
                      <a:pt x="1123" y="709"/>
                    </a:moveTo>
                    <a:lnTo>
                      <a:pt x="1109" y="713"/>
                    </a:lnTo>
                    <a:lnTo>
                      <a:pt x="1109" y="728"/>
                    </a:lnTo>
                    <a:lnTo>
                      <a:pt x="1071" y="715"/>
                    </a:lnTo>
                    <a:lnTo>
                      <a:pt x="1025" y="726"/>
                    </a:lnTo>
                    <a:lnTo>
                      <a:pt x="1013" y="741"/>
                    </a:lnTo>
                    <a:lnTo>
                      <a:pt x="1009" y="766"/>
                    </a:lnTo>
                    <a:lnTo>
                      <a:pt x="983" y="795"/>
                    </a:lnTo>
                    <a:lnTo>
                      <a:pt x="967" y="801"/>
                    </a:lnTo>
                    <a:lnTo>
                      <a:pt x="969" y="810"/>
                    </a:lnTo>
                    <a:lnTo>
                      <a:pt x="956" y="816"/>
                    </a:lnTo>
                    <a:lnTo>
                      <a:pt x="946" y="849"/>
                    </a:lnTo>
                    <a:lnTo>
                      <a:pt x="933" y="839"/>
                    </a:lnTo>
                    <a:lnTo>
                      <a:pt x="927" y="826"/>
                    </a:lnTo>
                    <a:lnTo>
                      <a:pt x="950" y="780"/>
                    </a:lnTo>
                    <a:lnTo>
                      <a:pt x="908" y="780"/>
                    </a:lnTo>
                    <a:lnTo>
                      <a:pt x="877" y="822"/>
                    </a:lnTo>
                    <a:lnTo>
                      <a:pt x="823" y="834"/>
                    </a:lnTo>
                    <a:lnTo>
                      <a:pt x="794" y="887"/>
                    </a:lnTo>
                    <a:lnTo>
                      <a:pt x="781" y="933"/>
                    </a:lnTo>
                    <a:lnTo>
                      <a:pt x="727" y="1031"/>
                    </a:lnTo>
                    <a:lnTo>
                      <a:pt x="727" y="1050"/>
                    </a:lnTo>
                    <a:lnTo>
                      <a:pt x="706" y="1041"/>
                    </a:lnTo>
                    <a:lnTo>
                      <a:pt x="691" y="1029"/>
                    </a:lnTo>
                    <a:lnTo>
                      <a:pt x="689" y="1022"/>
                    </a:lnTo>
                    <a:lnTo>
                      <a:pt x="691" y="1016"/>
                    </a:lnTo>
                    <a:lnTo>
                      <a:pt x="691" y="1008"/>
                    </a:lnTo>
                    <a:lnTo>
                      <a:pt x="695" y="1004"/>
                    </a:lnTo>
                    <a:lnTo>
                      <a:pt x="695" y="995"/>
                    </a:lnTo>
                    <a:lnTo>
                      <a:pt x="706" y="968"/>
                    </a:lnTo>
                    <a:lnTo>
                      <a:pt x="706" y="962"/>
                    </a:lnTo>
                    <a:lnTo>
                      <a:pt x="695" y="953"/>
                    </a:lnTo>
                    <a:lnTo>
                      <a:pt x="677" y="968"/>
                    </a:lnTo>
                    <a:lnTo>
                      <a:pt x="660" y="968"/>
                    </a:lnTo>
                    <a:lnTo>
                      <a:pt x="658" y="972"/>
                    </a:lnTo>
                    <a:lnTo>
                      <a:pt x="652" y="964"/>
                    </a:lnTo>
                    <a:lnTo>
                      <a:pt x="650" y="964"/>
                    </a:lnTo>
                    <a:lnTo>
                      <a:pt x="649" y="968"/>
                    </a:lnTo>
                    <a:lnTo>
                      <a:pt x="647" y="966"/>
                    </a:lnTo>
                    <a:lnTo>
                      <a:pt x="654" y="951"/>
                    </a:lnTo>
                    <a:lnTo>
                      <a:pt x="650" y="937"/>
                    </a:lnTo>
                    <a:lnTo>
                      <a:pt x="662" y="930"/>
                    </a:lnTo>
                    <a:lnTo>
                      <a:pt x="666" y="918"/>
                    </a:lnTo>
                    <a:lnTo>
                      <a:pt x="660" y="903"/>
                    </a:lnTo>
                    <a:lnTo>
                      <a:pt x="654" y="895"/>
                    </a:lnTo>
                    <a:lnTo>
                      <a:pt x="664" y="893"/>
                    </a:lnTo>
                    <a:lnTo>
                      <a:pt x="666" y="882"/>
                    </a:lnTo>
                    <a:lnTo>
                      <a:pt x="666" y="878"/>
                    </a:lnTo>
                    <a:lnTo>
                      <a:pt x="654" y="864"/>
                    </a:lnTo>
                    <a:lnTo>
                      <a:pt x="654" y="860"/>
                    </a:lnTo>
                    <a:lnTo>
                      <a:pt x="662" y="857"/>
                    </a:lnTo>
                    <a:lnTo>
                      <a:pt x="664" y="853"/>
                    </a:lnTo>
                    <a:lnTo>
                      <a:pt x="656" y="847"/>
                    </a:lnTo>
                    <a:lnTo>
                      <a:pt x="656" y="843"/>
                    </a:lnTo>
                    <a:lnTo>
                      <a:pt x="647" y="841"/>
                    </a:lnTo>
                    <a:lnTo>
                      <a:pt x="637" y="832"/>
                    </a:lnTo>
                    <a:lnTo>
                      <a:pt x="614" y="828"/>
                    </a:lnTo>
                    <a:lnTo>
                      <a:pt x="608" y="818"/>
                    </a:lnTo>
                    <a:lnTo>
                      <a:pt x="593" y="822"/>
                    </a:lnTo>
                    <a:lnTo>
                      <a:pt x="583" y="822"/>
                    </a:lnTo>
                    <a:lnTo>
                      <a:pt x="574" y="812"/>
                    </a:lnTo>
                    <a:lnTo>
                      <a:pt x="576" y="807"/>
                    </a:lnTo>
                    <a:lnTo>
                      <a:pt x="587" y="793"/>
                    </a:lnTo>
                    <a:lnTo>
                      <a:pt x="579" y="787"/>
                    </a:lnTo>
                    <a:lnTo>
                      <a:pt x="579" y="776"/>
                    </a:lnTo>
                    <a:lnTo>
                      <a:pt x="576" y="776"/>
                    </a:lnTo>
                    <a:lnTo>
                      <a:pt x="564" y="772"/>
                    </a:lnTo>
                    <a:lnTo>
                      <a:pt x="556" y="766"/>
                    </a:lnTo>
                    <a:lnTo>
                      <a:pt x="549" y="770"/>
                    </a:lnTo>
                    <a:lnTo>
                      <a:pt x="537" y="764"/>
                    </a:lnTo>
                    <a:lnTo>
                      <a:pt x="528" y="766"/>
                    </a:lnTo>
                    <a:lnTo>
                      <a:pt x="522" y="764"/>
                    </a:lnTo>
                    <a:lnTo>
                      <a:pt x="510" y="757"/>
                    </a:lnTo>
                    <a:lnTo>
                      <a:pt x="503" y="761"/>
                    </a:lnTo>
                    <a:lnTo>
                      <a:pt x="489" y="757"/>
                    </a:lnTo>
                    <a:lnTo>
                      <a:pt x="481" y="757"/>
                    </a:lnTo>
                    <a:lnTo>
                      <a:pt x="480" y="753"/>
                    </a:lnTo>
                    <a:lnTo>
                      <a:pt x="474" y="751"/>
                    </a:lnTo>
                    <a:lnTo>
                      <a:pt x="466" y="751"/>
                    </a:lnTo>
                    <a:lnTo>
                      <a:pt x="458" y="755"/>
                    </a:lnTo>
                    <a:lnTo>
                      <a:pt x="453" y="753"/>
                    </a:lnTo>
                    <a:lnTo>
                      <a:pt x="449" y="761"/>
                    </a:lnTo>
                    <a:lnTo>
                      <a:pt x="443" y="763"/>
                    </a:lnTo>
                    <a:lnTo>
                      <a:pt x="433" y="753"/>
                    </a:lnTo>
                    <a:lnTo>
                      <a:pt x="428" y="755"/>
                    </a:lnTo>
                    <a:lnTo>
                      <a:pt x="422" y="751"/>
                    </a:lnTo>
                    <a:lnTo>
                      <a:pt x="410" y="755"/>
                    </a:lnTo>
                    <a:lnTo>
                      <a:pt x="409" y="751"/>
                    </a:lnTo>
                    <a:lnTo>
                      <a:pt x="405" y="749"/>
                    </a:lnTo>
                    <a:lnTo>
                      <a:pt x="403" y="753"/>
                    </a:lnTo>
                    <a:lnTo>
                      <a:pt x="372" y="739"/>
                    </a:lnTo>
                    <a:lnTo>
                      <a:pt x="357" y="732"/>
                    </a:lnTo>
                    <a:lnTo>
                      <a:pt x="328" y="718"/>
                    </a:lnTo>
                    <a:lnTo>
                      <a:pt x="122" y="676"/>
                    </a:lnTo>
                    <a:lnTo>
                      <a:pt x="76" y="667"/>
                    </a:lnTo>
                    <a:lnTo>
                      <a:pt x="76" y="657"/>
                    </a:lnTo>
                    <a:lnTo>
                      <a:pt x="69" y="647"/>
                    </a:lnTo>
                    <a:lnTo>
                      <a:pt x="63" y="632"/>
                    </a:lnTo>
                    <a:lnTo>
                      <a:pt x="49" y="609"/>
                    </a:lnTo>
                    <a:lnTo>
                      <a:pt x="38" y="609"/>
                    </a:lnTo>
                    <a:lnTo>
                      <a:pt x="34" y="605"/>
                    </a:lnTo>
                    <a:lnTo>
                      <a:pt x="28" y="605"/>
                    </a:lnTo>
                    <a:lnTo>
                      <a:pt x="26" y="597"/>
                    </a:lnTo>
                    <a:lnTo>
                      <a:pt x="25" y="595"/>
                    </a:lnTo>
                    <a:lnTo>
                      <a:pt x="7" y="601"/>
                    </a:lnTo>
                    <a:lnTo>
                      <a:pt x="0" y="592"/>
                    </a:lnTo>
                    <a:lnTo>
                      <a:pt x="92" y="547"/>
                    </a:lnTo>
                    <a:lnTo>
                      <a:pt x="122" y="513"/>
                    </a:lnTo>
                    <a:lnTo>
                      <a:pt x="144" y="492"/>
                    </a:lnTo>
                    <a:lnTo>
                      <a:pt x="241" y="476"/>
                    </a:lnTo>
                    <a:lnTo>
                      <a:pt x="280" y="448"/>
                    </a:lnTo>
                    <a:lnTo>
                      <a:pt x="301" y="421"/>
                    </a:lnTo>
                    <a:lnTo>
                      <a:pt x="332" y="419"/>
                    </a:lnTo>
                    <a:lnTo>
                      <a:pt x="347" y="405"/>
                    </a:lnTo>
                    <a:lnTo>
                      <a:pt x="355" y="380"/>
                    </a:lnTo>
                    <a:lnTo>
                      <a:pt x="412" y="332"/>
                    </a:lnTo>
                    <a:lnTo>
                      <a:pt x="418" y="365"/>
                    </a:lnTo>
                    <a:lnTo>
                      <a:pt x="445" y="373"/>
                    </a:lnTo>
                    <a:lnTo>
                      <a:pt x="447" y="398"/>
                    </a:lnTo>
                    <a:lnTo>
                      <a:pt x="464" y="411"/>
                    </a:lnTo>
                    <a:lnTo>
                      <a:pt x="466" y="432"/>
                    </a:lnTo>
                    <a:lnTo>
                      <a:pt x="460" y="459"/>
                    </a:lnTo>
                    <a:lnTo>
                      <a:pt x="468" y="478"/>
                    </a:lnTo>
                    <a:lnTo>
                      <a:pt x="529" y="421"/>
                    </a:lnTo>
                    <a:lnTo>
                      <a:pt x="528" y="438"/>
                    </a:lnTo>
                    <a:lnTo>
                      <a:pt x="564" y="430"/>
                    </a:lnTo>
                    <a:lnTo>
                      <a:pt x="597" y="428"/>
                    </a:lnTo>
                    <a:lnTo>
                      <a:pt x="656" y="450"/>
                    </a:lnTo>
                    <a:lnTo>
                      <a:pt x="737" y="557"/>
                    </a:lnTo>
                    <a:lnTo>
                      <a:pt x="800" y="553"/>
                    </a:lnTo>
                    <a:lnTo>
                      <a:pt x="823" y="538"/>
                    </a:lnTo>
                    <a:lnTo>
                      <a:pt x="860" y="567"/>
                    </a:lnTo>
                    <a:lnTo>
                      <a:pt x="885" y="549"/>
                    </a:lnTo>
                    <a:lnTo>
                      <a:pt x="917" y="571"/>
                    </a:lnTo>
                    <a:lnTo>
                      <a:pt x="954" y="517"/>
                    </a:lnTo>
                    <a:lnTo>
                      <a:pt x="1027" y="471"/>
                    </a:lnTo>
                    <a:lnTo>
                      <a:pt x="1040" y="476"/>
                    </a:lnTo>
                    <a:lnTo>
                      <a:pt x="1096" y="455"/>
                    </a:lnTo>
                    <a:lnTo>
                      <a:pt x="1182" y="453"/>
                    </a:lnTo>
                    <a:lnTo>
                      <a:pt x="1244" y="417"/>
                    </a:lnTo>
                    <a:lnTo>
                      <a:pt x="1309" y="405"/>
                    </a:lnTo>
                    <a:lnTo>
                      <a:pt x="1296" y="434"/>
                    </a:lnTo>
                    <a:lnTo>
                      <a:pt x="1303" y="484"/>
                    </a:lnTo>
                    <a:lnTo>
                      <a:pt x="1297" y="499"/>
                    </a:lnTo>
                    <a:lnTo>
                      <a:pt x="1307" y="509"/>
                    </a:lnTo>
                    <a:lnTo>
                      <a:pt x="1326" y="503"/>
                    </a:lnTo>
                    <a:lnTo>
                      <a:pt x="1359" y="515"/>
                    </a:lnTo>
                    <a:lnTo>
                      <a:pt x="1399" y="496"/>
                    </a:lnTo>
                    <a:lnTo>
                      <a:pt x="1417" y="521"/>
                    </a:lnTo>
                    <a:lnTo>
                      <a:pt x="1451" y="490"/>
                    </a:lnTo>
                    <a:lnTo>
                      <a:pt x="1476" y="484"/>
                    </a:lnTo>
                    <a:lnTo>
                      <a:pt x="1518" y="563"/>
                    </a:lnTo>
                    <a:lnTo>
                      <a:pt x="1497" y="580"/>
                    </a:lnTo>
                    <a:lnTo>
                      <a:pt x="1505" y="592"/>
                    </a:lnTo>
                    <a:lnTo>
                      <a:pt x="1536" y="588"/>
                    </a:lnTo>
                    <a:lnTo>
                      <a:pt x="1561" y="601"/>
                    </a:lnTo>
                    <a:lnTo>
                      <a:pt x="1553" y="613"/>
                    </a:lnTo>
                    <a:lnTo>
                      <a:pt x="1574" y="636"/>
                    </a:lnTo>
                    <a:lnTo>
                      <a:pt x="1597" y="640"/>
                    </a:lnTo>
                    <a:lnTo>
                      <a:pt x="1597" y="655"/>
                    </a:lnTo>
                    <a:lnTo>
                      <a:pt x="1545" y="655"/>
                    </a:lnTo>
                    <a:lnTo>
                      <a:pt x="1488" y="655"/>
                    </a:lnTo>
                    <a:lnTo>
                      <a:pt x="1451" y="667"/>
                    </a:lnTo>
                    <a:lnTo>
                      <a:pt x="1420" y="649"/>
                    </a:lnTo>
                    <a:lnTo>
                      <a:pt x="1403" y="653"/>
                    </a:lnTo>
                    <a:lnTo>
                      <a:pt x="1401" y="716"/>
                    </a:lnTo>
                    <a:lnTo>
                      <a:pt x="1370" y="707"/>
                    </a:lnTo>
                    <a:lnTo>
                      <a:pt x="1315" y="667"/>
                    </a:lnTo>
                    <a:lnTo>
                      <a:pt x="1234" y="649"/>
                    </a:lnTo>
                    <a:lnTo>
                      <a:pt x="1201" y="653"/>
                    </a:lnTo>
                    <a:lnTo>
                      <a:pt x="1171" y="701"/>
                    </a:lnTo>
                    <a:lnTo>
                      <a:pt x="1123" y="709"/>
                    </a:lnTo>
                    <a:moveTo>
                      <a:pt x="1607" y="636"/>
                    </a:moveTo>
                    <a:lnTo>
                      <a:pt x="1622" y="642"/>
                    </a:lnTo>
                    <a:lnTo>
                      <a:pt x="1630" y="628"/>
                    </a:lnTo>
                    <a:lnTo>
                      <a:pt x="1651" y="622"/>
                    </a:lnTo>
                    <a:lnTo>
                      <a:pt x="1647" y="609"/>
                    </a:lnTo>
                    <a:lnTo>
                      <a:pt x="1633" y="607"/>
                    </a:lnTo>
                    <a:lnTo>
                      <a:pt x="1653" y="597"/>
                    </a:lnTo>
                    <a:lnTo>
                      <a:pt x="1668" y="601"/>
                    </a:lnTo>
                    <a:lnTo>
                      <a:pt x="1685" y="626"/>
                    </a:lnTo>
                    <a:lnTo>
                      <a:pt x="1693" y="628"/>
                    </a:lnTo>
                    <a:moveTo>
                      <a:pt x="1693" y="655"/>
                    </a:moveTo>
                    <a:lnTo>
                      <a:pt x="1693" y="655"/>
                    </a:lnTo>
                    <a:lnTo>
                      <a:pt x="1678" y="661"/>
                    </a:lnTo>
                    <a:lnTo>
                      <a:pt x="1664" y="649"/>
                    </a:lnTo>
                    <a:lnTo>
                      <a:pt x="1622" y="661"/>
                    </a:lnTo>
                    <a:lnTo>
                      <a:pt x="1609" y="642"/>
                    </a:lnTo>
                    <a:lnTo>
                      <a:pt x="1601" y="651"/>
                    </a:lnTo>
                    <a:lnTo>
                      <a:pt x="1607" y="636"/>
                    </a:lnTo>
                    <a:moveTo>
                      <a:pt x="1027" y="2204"/>
                    </a:moveTo>
                    <a:lnTo>
                      <a:pt x="1079" y="2149"/>
                    </a:lnTo>
                    <a:lnTo>
                      <a:pt x="1102" y="2068"/>
                    </a:lnTo>
                    <a:lnTo>
                      <a:pt x="1129" y="2022"/>
                    </a:lnTo>
                    <a:lnTo>
                      <a:pt x="1146" y="1959"/>
                    </a:lnTo>
                    <a:lnTo>
                      <a:pt x="1150" y="1834"/>
                    </a:lnTo>
                    <a:lnTo>
                      <a:pt x="1123" y="1713"/>
                    </a:lnTo>
                    <a:lnTo>
                      <a:pt x="1063" y="1594"/>
                    </a:lnTo>
                    <a:lnTo>
                      <a:pt x="1036" y="1530"/>
                    </a:lnTo>
                    <a:lnTo>
                      <a:pt x="1056" y="1490"/>
                    </a:lnTo>
                    <a:lnTo>
                      <a:pt x="1067" y="1490"/>
                    </a:lnTo>
                    <a:lnTo>
                      <a:pt x="1059" y="1486"/>
                    </a:lnTo>
                    <a:lnTo>
                      <a:pt x="1059" y="1473"/>
                    </a:lnTo>
                    <a:lnTo>
                      <a:pt x="1048" y="1429"/>
                    </a:lnTo>
                    <a:lnTo>
                      <a:pt x="1052" y="1429"/>
                    </a:lnTo>
                    <a:lnTo>
                      <a:pt x="1029" y="1394"/>
                    </a:lnTo>
                    <a:lnTo>
                      <a:pt x="1057" y="1344"/>
                    </a:lnTo>
                    <a:lnTo>
                      <a:pt x="1081" y="1283"/>
                    </a:lnTo>
                    <a:lnTo>
                      <a:pt x="1082" y="1223"/>
                    </a:lnTo>
                    <a:lnTo>
                      <a:pt x="1071" y="1160"/>
                    </a:lnTo>
                    <a:lnTo>
                      <a:pt x="1105" y="1145"/>
                    </a:lnTo>
                    <a:lnTo>
                      <a:pt x="1111" y="1129"/>
                    </a:lnTo>
                    <a:lnTo>
                      <a:pt x="1105" y="1104"/>
                    </a:lnTo>
                    <a:lnTo>
                      <a:pt x="1111" y="1087"/>
                    </a:lnTo>
                    <a:lnTo>
                      <a:pt x="1175" y="1049"/>
                    </a:lnTo>
                    <a:lnTo>
                      <a:pt x="1213" y="970"/>
                    </a:lnTo>
                    <a:lnTo>
                      <a:pt x="1225" y="976"/>
                    </a:lnTo>
                    <a:lnTo>
                      <a:pt x="1211" y="1054"/>
                    </a:lnTo>
                    <a:lnTo>
                      <a:pt x="1221" y="1118"/>
                    </a:lnTo>
                    <a:lnTo>
                      <a:pt x="1249" y="1120"/>
                    </a:lnTo>
                    <a:lnTo>
                      <a:pt x="1265" y="1083"/>
                    </a:lnTo>
                    <a:lnTo>
                      <a:pt x="1274" y="1029"/>
                    </a:lnTo>
                    <a:lnTo>
                      <a:pt x="1265" y="958"/>
                    </a:lnTo>
                    <a:lnTo>
                      <a:pt x="1267" y="937"/>
                    </a:lnTo>
                    <a:lnTo>
                      <a:pt x="1282" y="920"/>
                    </a:lnTo>
                    <a:lnTo>
                      <a:pt x="1332" y="895"/>
                    </a:lnTo>
                    <a:lnTo>
                      <a:pt x="1359" y="891"/>
                    </a:lnTo>
                    <a:lnTo>
                      <a:pt x="1372" y="878"/>
                    </a:lnTo>
                    <a:lnTo>
                      <a:pt x="1332" y="862"/>
                    </a:lnTo>
                    <a:lnTo>
                      <a:pt x="1319" y="828"/>
                    </a:lnTo>
                    <a:lnTo>
                      <a:pt x="1326" y="805"/>
                    </a:lnTo>
                    <a:lnTo>
                      <a:pt x="1347" y="784"/>
                    </a:lnTo>
                    <a:lnTo>
                      <a:pt x="1347" y="764"/>
                    </a:lnTo>
                    <a:lnTo>
                      <a:pt x="1405" y="743"/>
                    </a:lnTo>
                    <a:lnTo>
                      <a:pt x="1474" y="780"/>
                    </a:lnTo>
                    <a:lnTo>
                      <a:pt x="1509" y="770"/>
                    </a:lnTo>
                    <a:lnTo>
                      <a:pt x="1539" y="780"/>
                    </a:lnTo>
                    <a:lnTo>
                      <a:pt x="1559" y="797"/>
                    </a:lnTo>
                    <a:lnTo>
                      <a:pt x="1568" y="822"/>
                    </a:lnTo>
                    <a:lnTo>
                      <a:pt x="1614" y="818"/>
                    </a:lnTo>
                    <a:lnTo>
                      <a:pt x="1653" y="843"/>
                    </a:lnTo>
                    <a:lnTo>
                      <a:pt x="1670" y="839"/>
                    </a:lnTo>
                    <a:lnTo>
                      <a:pt x="1693" y="853"/>
                    </a:lnTo>
                    <a:moveTo>
                      <a:pt x="1693" y="1352"/>
                    </a:moveTo>
                    <a:lnTo>
                      <a:pt x="1685" y="1367"/>
                    </a:lnTo>
                    <a:lnTo>
                      <a:pt x="1689" y="1444"/>
                    </a:lnTo>
                    <a:lnTo>
                      <a:pt x="1693" y="1446"/>
                    </a:lnTo>
                    <a:moveTo>
                      <a:pt x="1693" y="2151"/>
                    </a:moveTo>
                    <a:lnTo>
                      <a:pt x="1670" y="2152"/>
                    </a:lnTo>
                    <a:lnTo>
                      <a:pt x="1664" y="2154"/>
                    </a:lnTo>
                    <a:lnTo>
                      <a:pt x="1559" y="2170"/>
                    </a:lnTo>
                    <a:lnTo>
                      <a:pt x="1557" y="2149"/>
                    </a:lnTo>
                    <a:lnTo>
                      <a:pt x="1547" y="2149"/>
                    </a:lnTo>
                    <a:lnTo>
                      <a:pt x="1451" y="2160"/>
                    </a:lnTo>
                    <a:lnTo>
                      <a:pt x="1424" y="2162"/>
                    </a:lnTo>
                    <a:lnTo>
                      <a:pt x="1332" y="2174"/>
                    </a:lnTo>
                    <a:lnTo>
                      <a:pt x="1296" y="2177"/>
                    </a:lnTo>
                    <a:lnTo>
                      <a:pt x="1225" y="2183"/>
                    </a:lnTo>
                    <a:lnTo>
                      <a:pt x="1182" y="2189"/>
                    </a:lnTo>
                    <a:lnTo>
                      <a:pt x="1107" y="2195"/>
                    </a:lnTo>
                    <a:lnTo>
                      <a:pt x="1027" y="2204"/>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88" name="Freeform 2153"/>
              <p:cNvSpPr>
                <a:spLocks/>
              </p:cNvSpPr>
              <p:nvPr/>
            </p:nvSpPr>
            <p:spPr bwMode="auto">
              <a:xfrm>
                <a:off x="13985" y="9238"/>
                <a:ext cx="215" cy="347"/>
              </a:xfrm>
              <a:custGeom>
                <a:avLst/>
                <a:gdLst>
                  <a:gd name="T0" fmla="*/ 0 w 215"/>
                  <a:gd name="T1" fmla="*/ 286 h 347"/>
                  <a:gd name="T2" fmla="*/ 0 w 215"/>
                  <a:gd name="T3" fmla="*/ 228 h 347"/>
                  <a:gd name="T4" fmla="*/ 57 w 215"/>
                  <a:gd name="T5" fmla="*/ 226 h 347"/>
                  <a:gd name="T6" fmla="*/ 57 w 215"/>
                  <a:gd name="T7" fmla="*/ 159 h 347"/>
                  <a:gd name="T8" fmla="*/ 48 w 215"/>
                  <a:gd name="T9" fmla="*/ 165 h 347"/>
                  <a:gd name="T10" fmla="*/ 28 w 215"/>
                  <a:gd name="T11" fmla="*/ 171 h 347"/>
                  <a:gd name="T12" fmla="*/ 11 w 215"/>
                  <a:gd name="T13" fmla="*/ 163 h 347"/>
                  <a:gd name="T14" fmla="*/ 5 w 215"/>
                  <a:gd name="T15" fmla="*/ 153 h 347"/>
                  <a:gd name="T16" fmla="*/ 7 w 215"/>
                  <a:gd name="T17" fmla="*/ 148 h 347"/>
                  <a:gd name="T18" fmla="*/ 3 w 215"/>
                  <a:gd name="T19" fmla="*/ 142 h 347"/>
                  <a:gd name="T20" fmla="*/ 3 w 215"/>
                  <a:gd name="T21" fmla="*/ 136 h 347"/>
                  <a:gd name="T22" fmla="*/ 5 w 215"/>
                  <a:gd name="T23" fmla="*/ 132 h 347"/>
                  <a:gd name="T24" fmla="*/ 15 w 215"/>
                  <a:gd name="T25" fmla="*/ 128 h 347"/>
                  <a:gd name="T26" fmla="*/ 42 w 215"/>
                  <a:gd name="T27" fmla="*/ 128 h 347"/>
                  <a:gd name="T28" fmla="*/ 42 w 215"/>
                  <a:gd name="T29" fmla="*/ 0 h 347"/>
                  <a:gd name="T30" fmla="*/ 117 w 215"/>
                  <a:gd name="T31" fmla="*/ 13 h 347"/>
                  <a:gd name="T32" fmla="*/ 153 w 215"/>
                  <a:gd name="T33" fmla="*/ 171 h 347"/>
                  <a:gd name="T34" fmla="*/ 151 w 215"/>
                  <a:gd name="T35" fmla="*/ 205 h 347"/>
                  <a:gd name="T36" fmla="*/ 180 w 215"/>
                  <a:gd name="T37" fmla="*/ 226 h 347"/>
                  <a:gd name="T38" fmla="*/ 213 w 215"/>
                  <a:gd name="T39" fmla="*/ 226 h 347"/>
                  <a:gd name="T40" fmla="*/ 215 w 215"/>
                  <a:gd name="T41" fmla="*/ 345 h 347"/>
                  <a:gd name="T42" fmla="*/ 30 w 215"/>
                  <a:gd name="T43" fmla="*/ 347 h 347"/>
                  <a:gd name="T44" fmla="*/ 28 w 215"/>
                  <a:gd name="T45" fmla="*/ 288 h 347"/>
                  <a:gd name="T46" fmla="*/ 0 w 215"/>
                  <a:gd name="T47" fmla="*/ 28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347">
                    <a:moveTo>
                      <a:pt x="0" y="286"/>
                    </a:moveTo>
                    <a:lnTo>
                      <a:pt x="0" y="228"/>
                    </a:lnTo>
                    <a:lnTo>
                      <a:pt x="57" y="226"/>
                    </a:lnTo>
                    <a:lnTo>
                      <a:pt x="57" y="159"/>
                    </a:lnTo>
                    <a:lnTo>
                      <a:pt x="48" y="165"/>
                    </a:lnTo>
                    <a:lnTo>
                      <a:pt x="28" y="171"/>
                    </a:lnTo>
                    <a:lnTo>
                      <a:pt x="11" y="163"/>
                    </a:lnTo>
                    <a:lnTo>
                      <a:pt x="5" y="153"/>
                    </a:lnTo>
                    <a:lnTo>
                      <a:pt x="7" y="148"/>
                    </a:lnTo>
                    <a:lnTo>
                      <a:pt x="3" y="142"/>
                    </a:lnTo>
                    <a:lnTo>
                      <a:pt x="3" y="136"/>
                    </a:lnTo>
                    <a:lnTo>
                      <a:pt x="5" y="132"/>
                    </a:lnTo>
                    <a:lnTo>
                      <a:pt x="15" y="128"/>
                    </a:lnTo>
                    <a:lnTo>
                      <a:pt x="42" y="128"/>
                    </a:lnTo>
                    <a:lnTo>
                      <a:pt x="42" y="0"/>
                    </a:lnTo>
                    <a:lnTo>
                      <a:pt x="117" y="13"/>
                    </a:lnTo>
                    <a:lnTo>
                      <a:pt x="153" y="171"/>
                    </a:lnTo>
                    <a:lnTo>
                      <a:pt x="151" y="205"/>
                    </a:lnTo>
                    <a:lnTo>
                      <a:pt x="180" y="226"/>
                    </a:lnTo>
                    <a:lnTo>
                      <a:pt x="213" y="226"/>
                    </a:lnTo>
                    <a:lnTo>
                      <a:pt x="215" y="345"/>
                    </a:lnTo>
                    <a:lnTo>
                      <a:pt x="30" y="347"/>
                    </a:lnTo>
                    <a:lnTo>
                      <a:pt x="28" y="288"/>
                    </a:lnTo>
                    <a:lnTo>
                      <a:pt x="0" y="28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9" name="Freeform 2154"/>
              <p:cNvSpPr>
                <a:spLocks/>
              </p:cNvSpPr>
              <p:nvPr/>
            </p:nvSpPr>
            <p:spPr bwMode="auto">
              <a:xfrm>
                <a:off x="13985" y="9238"/>
                <a:ext cx="215" cy="347"/>
              </a:xfrm>
              <a:custGeom>
                <a:avLst/>
                <a:gdLst>
                  <a:gd name="T0" fmla="*/ 0 w 215"/>
                  <a:gd name="T1" fmla="*/ 286 h 347"/>
                  <a:gd name="T2" fmla="*/ 0 w 215"/>
                  <a:gd name="T3" fmla="*/ 228 h 347"/>
                  <a:gd name="T4" fmla="*/ 57 w 215"/>
                  <a:gd name="T5" fmla="*/ 226 h 347"/>
                  <a:gd name="T6" fmla="*/ 57 w 215"/>
                  <a:gd name="T7" fmla="*/ 159 h 347"/>
                  <a:gd name="T8" fmla="*/ 48 w 215"/>
                  <a:gd name="T9" fmla="*/ 165 h 347"/>
                  <a:gd name="T10" fmla="*/ 28 w 215"/>
                  <a:gd name="T11" fmla="*/ 171 h 347"/>
                  <a:gd name="T12" fmla="*/ 11 w 215"/>
                  <a:gd name="T13" fmla="*/ 163 h 347"/>
                  <a:gd name="T14" fmla="*/ 5 w 215"/>
                  <a:gd name="T15" fmla="*/ 153 h 347"/>
                  <a:gd name="T16" fmla="*/ 7 w 215"/>
                  <a:gd name="T17" fmla="*/ 148 h 347"/>
                  <a:gd name="T18" fmla="*/ 3 w 215"/>
                  <a:gd name="T19" fmla="*/ 142 h 347"/>
                  <a:gd name="T20" fmla="*/ 3 w 215"/>
                  <a:gd name="T21" fmla="*/ 136 h 347"/>
                  <a:gd name="T22" fmla="*/ 5 w 215"/>
                  <a:gd name="T23" fmla="*/ 132 h 347"/>
                  <a:gd name="T24" fmla="*/ 15 w 215"/>
                  <a:gd name="T25" fmla="*/ 128 h 347"/>
                  <a:gd name="T26" fmla="*/ 42 w 215"/>
                  <a:gd name="T27" fmla="*/ 128 h 347"/>
                  <a:gd name="T28" fmla="*/ 42 w 215"/>
                  <a:gd name="T29" fmla="*/ 0 h 347"/>
                  <a:gd name="T30" fmla="*/ 117 w 215"/>
                  <a:gd name="T31" fmla="*/ 13 h 347"/>
                  <a:gd name="T32" fmla="*/ 153 w 215"/>
                  <a:gd name="T33" fmla="*/ 171 h 347"/>
                  <a:gd name="T34" fmla="*/ 151 w 215"/>
                  <a:gd name="T35" fmla="*/ 205 h 347"/>
                  <a:gd name="T36" fmla="*/ 180 w 215"/>
                  <a:gd name="T37" fmla="*/ 226 h 347"/>
                  <a:gd name="T38" fmla="*/ 213 w 215"/>
                  <a:gd name="T39" fmla="*/ 226 h 347"/>
                  <a:gd name="T40" fmla="*/ 215 w 215"/>
                  <a:gd name="T41" fmla="*/ 345 h 347"/>
                  <a:gd name="T42" fmla="*/ 30 w 215"/>
                  <a:gd name="T43" fmla="*/ 347 h 347"/>
                  <a:gd name="T44" fmla="*/ 28 w 215"/>
                  <a:gd name="T45" fmla="*/ 288 h 347"/>
                  <a:gd name="T46" fmla="*/ 0 w 215"/>
                  <a:gd name="T47" fmla="*/ 286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5" h="347">
                    <a:moveTo>
                      <a:pt x="0" y="286"/>
                    </a:moveTo>
                    <a:lnTo>
                      <a:pt x="0" y="228"/>
                    </a:lnTo>
                    <a:lnTo>
                      <a:pt x="57" y="226"/>
                    </a:lnTo>
                    <a:lnTo>
                      <a:pt x="57" y="159"/>
                    </a:lnTo>
                    <a:lnTo>
                      <a:pt x="48" y="165"/>
                    </a:lnTo>
                    <a:lnTo>
                      <a:pt x="28" y="171"/>
                    </a:lnTo>
                    <a:lnTo>
                      <a:pt x="11" y="163"/>
                    </a:lnTo>
                    <a:lnTo>
                      <a:pt x="5" y="153"/>
                    </a:lnTo>
                    <a:lnTo>
                      <a:pt x="7" y="148"/>
                    </a:lnTo>
                    <a:lnTo>
                      <a:pt x="3" y="142"/>
                    </a:lnTo>
                    <a:lnTo>
                      <a:pt x="3" y="136"/>
                    </a:lnTo>
                    <a:lnTo>
                      <a:pt x="5" y="132"/>
                    </a:lnTo>
                    <a:lnTo>
                      <a:pt x="15" y="128"/>
                    </a:lnTo>
                    <a:lnTo>
                      <a:pt x="42" y="128"/>
                    </a:lnTo>
                    <a:lnTo>
                      <a:pt x="42" y="0"/>
                    </a:lnTo>
                    <a:lnTo>
                      <a:pt x="117" y="13"/>
                    </a:lnTo>
                    <a:lnTo>
                      <a:pt x="153" y="171"/>
                    </a:lnTo>
                    <a:lnTo>
                      <a:pt x="151" y="205"/>
                    </a:lnTo>
                    <a:lnTo>
                      <a:pt x="180" y="226"/>
                    </a:lnTo>
                    <a:lnTo>
                      <a:pt x="213" y="226"/>
                    </a:lnTo>
                    <a:lnTo>
                      <a:pt x="215" y="345"/>
                    </a:lnTo>
                    <a:lnTo>
                      <a:pt x="30" y="347"/>
                    </a:lnTo>
                    <a:lnTo>
                      <a:pt x="28" y="288"/>
                    </a:lnTo>
                    <a:lnTo>
                      <a:pt x="0" y="2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0" name="Freeform 2155"/>
              <p:cNvSpPr>
                <a:spLocks/>
              </p:cNvSpPr>
              <p:nvPr/>
            </p:nvSpPr>
            <p:spPr bwMode="auto">
              <a:xfrm>
                <a:off x="11940" y="9288"/>
                <a:ext cx="276" cy="147"/>
              </a:xfrm>
              <a:custGeom>
                <a:avLst/>
                <a:gdLst>
                  <a:gd name="T0" fmla="*/ 274 w 276"/>
                  <a:gd name="T1" fmla="*/ 147 h 147"/>
                  <a:gd name="T2" fmla="*/ 0 w 276"/>
                  <a:gd name="T3" fmla="*/ 123 h 147"/>
                  <a:gd name="T4" fmla="*/ 9 w 276"/>
                  <a:gd name="T5" fmla="*/ 0 h 147"/>
                  <a:gd name="T6" fmla="*/ 270 w 276"/>
                  <a:gd name="T7" fmla="*/ 21 h 147"/>
                  <a:gd name="T8" fmla="*/ 263 w 276"/>
                  <a:gd name="T9" fmla="*/ 115 h 147"/>
                  <a:gd name="T10" fmla="*/ 276 w 276"/>
                  <a:gd name="T11" fmla="*/ 115 h 147"/>
                  <a:gd name="T12" fmla="*/ 274 w 276"/>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276" h="147">
                    <a:moveTo>
                      <a:pt x="274" y="147"/>
                    </a:moveTo>
                    <a:lnTo>
                      <a:pt x="0" y="123"/>
                    </a:lnTo>
                    <a:lnTo>
                      <a:pt x="9" y="0"/>
                    </a:lnTo>
                    <a:lnTo>
                      <a:pt x="270" y="21"/>
                    </a:lnTo>
                    <a:lnTo>
                      <a:pt x="263" y="115"/>
                    </a:lnTo>
                    <a:lnTo>
                      <a:pt x="276" y="115"/>
                    </a:lnTo>
                    <a:lnTo>
                      <a:pt x="274" y="14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1" name="Freeform 2156"/>
              <p:cNvSpPr>
                <a:spLocks/>
              </p:cNvSpPr>
              <p:nvPr/>
            </p:nvSpPr>
            <p:spPr bwMode="auto">
              <a:xfrm>
                <a:off x="11940" y="9288"/>
                <a:ext cx="276" cy="147"/>
              </a:xfrm>
              <a:custGeom>
                <a:avLst/>
                <a:gdLst>
                  <a:gd name="T0" fmla="*/ 274 w 276"/>
                  <a:gd name="T1" fmla="*/ 147 h 147"/>
                  <a:gd name="T2" fmla="*/ 0 w 276"/>
                  <a:gd name="T3" fmla="*/ 123 h 147"/>
                  <a:gd name="T4" fmla="*/ 9 w 276"/>
                  <a:gd name="T5" fmla="*/ 0 h 147"/>
                  <a:gd name="T6" fmla="*/ 270 w 276"/>
                  <a:gd name="T7" fmla="*/ 21 h 147"/>
                  <a:gd name="T8" fmla="*/ 263 w 276"/>
                  <a:gd name="T9" fmla="*/ 115 h 147"/>
                  <a:gd name="T10" fmla="*/ 276 w 276"/>
                  <a:gd name="T11" fmla="*/ 115 h 147"/>
                  <a:gd name="T12" fmla="*/ 274 w 276"/>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276" h="147">
                    <a:moveTo>
                      <a:pt x="274" y="147"/>
                    </a:moveTo>
                    <a:lnTo>
                      <a:pt x="0" y="123"/>
                    </a:lnTo>
                    <a:lnTo>
                      <a:pt x="9" y="0"/>
                    </a:lnTo>
                    <a:lnTo>
                      <a:pt x="270" y="21"/>
                    </a:lnTo>
                    <a:lnTo>
                      <a:pt x="263" y="115"/>
                    </a:lnTo>
                    <a:lnTo>
                      <a:pt x="276" y="115"/>
                    </a:lnTo>
                    <a:lnTo>
                      <a:pt x="274" y="14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2" name="Freeform 2157"/>
              <p:cNvSpPr>
                <a:spLocks/>
              </p:cNvSpPr>
              <p:nvPr/>
            </p:nvSpPr>
            <p:spPr bwMode="auto">
              <a:xfrm>
                <a:off x="12203" y="9309"/>
                <a:ext cx="221" cy="167"/>
              </a:xfrm>
              <a:custGeom>
                <a:avLst/>
                <a:gdLst>
                  <a:gd name="T0" fmla="*/ 161 w 221"/>
                  <a:gd name="T1" fmla="*/ 167 h 167"/>
                  <a:gd name="T2" fmla="*/ 9 w 221"/>
                  <a:gd name="T3" fmla="*/ 155 h 167"/>
                  <a:gd name="T4" fmla="*/ 11 w 221"/>
                  <a:gd name="T5" fmla="*/ 126 h 167"/>
                  <a:gd name="T6" fmla="*/ 13 w 221"/>
                  <a:gd name="T7" fmla="*/ 94 h 167"/>
                  <a:gd name="T8" fmla="*/ 0 w 221"/>
                  <a:gd name="T9" fmla="*/ 94 h 167"/>
                  <a:gd name="T10" fmla="*/ 7 w 221"/>
                  <a:gd name="T11" fmla="*/ 0 h 167"/>
                  <a:gd name="T12" fmla="*/ 221 w 221"/>
                  <a:gd name="T13" fmla="*/ 13 h 167"/>
                  <a:gd name="T14" fmla="*/ 217 w 221"/>
                  <a:gd name="T15" fmla="*/ 82 h 167"/>
                  <a:gd name="T16" fmla="*/ 186 w 221"/>
                  <a:gd name="T17" fmla="*/ 80 h 167"/>
                  <a:gd name="T18" fmla="*/ 184 w 221"/>
                  <a:gd name="T19" fmla="*/ 107 h 167"/>
                  <a:gd name="T20" fmla="*/ 165 w 221"/>
                  <a:gd name="T21" fmla="*/ 107 h 167"/>
                  <a:gd name="T22" fmla="*/ 161 w 221"/>
                  <a:gd name="T2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167">
                    <a:moveTo>
                      <a:pt x="161" y="167"/>
                    </a:moveTo>
                    <a:lnTo>
                      <a:pt x="9" y="155"/>
                    </a:lnTo>
                    <a:lnTo>
                      <a:pt x="11" y="126"/>
                    </a:lnTo>
                    <a:lnTo>
                      <a:pt x="13" y="94"/>
                    </a:lnTo>
                    <a:lnTo>
                      <a:pt x="0" y="94"/>
                    </a:lnTo>
                    <a:lnTo>
                      <a:pt x="7" y="0"/>
                    </a:lnTo>
                    <a:lnTo>
                      <a:pt x="221" y="13"/>
                    </a:lnTo>
                    <a:lnTo>
                      <a:pt x="217" y="82"/>
                    </a:lnTo>
                    <a:lnTo>
                      <a:pt x="186" y="80"/>
                    </a:lnTo>
                    <a:lnTo>
                      <a:pt x="184" y="107"/>
                    </a:lnTo>
                    <a:lnTo>
                      <a:pt x="165" y="107"/>
                    </a:lnTo>
                    <a:lnTo>
                      <a:pt x="161" y="16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3" name="Freeform 2158"/>
              <p:cNvSpPr>
                <a:spLocks/>
              </p:cNvSpPr>
              <p:nvPr/>
            </p:nvSpPr>
            <p:spPr bwMode="auto">
              <a:xfrm>
                <a:off x="12203" y="9309"/>
                <a:ext cx="221" cy="167"/>
              </a:xfrm>
              <a:custGeom>
                <a:avLst/>
                <a:gdLst>
                  <a:gd name="T0" fmla="*/ 161 w 221"/>
                  <a:gd name="T1" fmla="*/ 167 h 167"/>
                  <a:gd name="T2" fmla="*/ 9 w 221"/>
                  <a:gd name="T3" fmla="*/ 155 h 167"/>
                  <a:gd name="T4" fmla="*/ 11 w 221"/>
                  <a:gd name="T5" fmla="*/ 126 h 167"/>
                  <a:gd name="T6" fmla="*/ 13 w 221"/>
                  <a:gd name="T7" fmla="*/ 94 h 167"/>
                  <a:gd name="T8" fmla="*/ 0 w 221"/>
                  <a:gd name="T9" fmla="*/ 94 h 167"/>
                  <a:gd name="T10" fmla="*/ 7 w 221"/>
                  <a:gd name="T11" fmla="*/ 0 h 167"/>
                  <a:gd name="T12" fmla="*/ 221 w 221"/>
                  <a:gd name="T13" fmla="*/ 13 h 167"/>
                  <a:gd name="T14" fmla="*/ 217 w 221"/>
                  <a:gd name="T15" fmla="*/ 82 h 167"/>
                  <a:gd name="T16" fmla="*/ 186 w 221"/>
                  <a:gd name="T17" fmla="*/ 80 h 167"/>
                  <a:gd name="T18" fmla="*/ 184 w 221"/>
                  <a:gd name="T19" fmla="*/ 107 h 167"/>
                  <a:gd name="T20" fmla="*/ 165 w 221"/>
                  <a:gd name="T21" fmla="*/ 107 h 167"/>
                  <a:gd name="T22" fmla="*/ 161 w 221"/>
                  <a:gd name="T2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167">
                    <a:moveTo>
                      <a:pt x="161" y="167"/>
                    </a:moveTo>
                    <a:lnTo>
                      <a:pt x="9" y="155"/>
                    </a:lnTo>
                    <a:lnTo>
                      <a:pt x="11" y="126"/>
                    </a:lnTo>
                    <a:lnTo>
                      <a:pt x="13" y="94"/>
                    </a:lnTo>
                    <a:lnTo>
                      <a:pt x="0" y="94"/>
                    </a:lnTo>
                    <a:lnTo>
                      <a:pt x="7" y="0"/>
                    </a:lnTo>
                    <a:lnTo>
                      <a:pt x="221" y="13"/>
                    </a:lnTo>
                    <a:lnTo>
                      <a:pt x="217" y="82"/>
                    </a:lnTo>
                    <a:lnTo>
                      <a:pt x="186" y="80"/>
                    </a:lnTo>
                    <a:lnTo>
                      <a:pt x="184" y="107"/>
                    </a:lnTo>
                    <a:lnTo>
                      <a:pt x="165" y="107"/>
                    </a:lnTo>
                    <a:lnTo>
                      <a:pt x="161" y="1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4" name="Freeform 2159"/>
              <p:cNvSpPr>
                <a:spLocks/>
              </p:cNvSpPr>
              <p:nvPr/>
            </p:nvSpPr>
            <p:spPr bwMode="auto">
              <a:xfrm>
                <a:off x="12420" y="9322"/>
                <a:ext cx="221" cy="202"/>
              </a:xfrm>
              <a:custGeom>
                <a:avLst/>
                <a:gdLst>
                  <a:gd name="T0" fmla="*/ 219 w 221"/>
                  <a:gd name="T1" fmla="*/ 202 h 202"/>
                  <a:gd name="T2" fmla="*/ 34 w 221"/>
                  <a:gd name="T3" fmla="*/ 190 h 202"/>
                  <a:gd name="T4" fmla="*/ 40 w 221"/>
                  <a:gd name="T5" fmla="*/ 100 h 202"/>
                  <a:gd name="T6" fmla="*/ 0 w 221"/>
                  <a:gd name="T7" fmla="*/ 96 h 202"/>
                  <a:gd name="T8" fmla="*/ 0 w 221"/>
                  <a:gd name="T9" fmla="*/ 69 h 202"/>
                  <a:gd name="T10" fmla="*/ 4 w 221"/>
                  <a:gd name="T11" fmla="*/ 0 h 202"/>
                  <a:gd name="T12" fmla="*/ 126 w 221"/>
                  <a:gd name="T13" fmla="*/ 8 h 202"/>
                  <a:gd name="T14" fmla="*/ 121 w 221"/>
                  <a:gd name="T15" fmla="*/ 106 h 202"/>
                  <a:gd name="T16" fmla="*/ 130 w 221"/>
                  <a:gd name="T17" fmla="*/ 106 h 202"/>
                  <a:gd name="T18" fmla="*/ 126 w 221"/>
                  <a:gd name="T19" fmla="*/ 165 h 202"/>
                  <a:gd name="T20" fmla="*/ 221 w 221"/>
                  <a:gd name="T21" fmla="*/ 173 h 202"/>
                  <a:gd name="T22" fmla="*/ 219 w 221"/>
                  <a:gd name="T2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202">
                    <a:moveTo>
                      <a:pt x="219" y="202"/>
                    </a:moveTo>
                    <a:lnTo>
                      <a:pt x="34" y="190"/>
                    </a:lnTo>
                    <a:lnTo>
                      <a:pt x="40" y="100"/>
                    </a:lnTo>
                    <a:lnTo>
                      <a:pt x="0" y="96"/>
                    </a:lnTo>
                    <a:lnTo>
                      <a:pt x="0" y="69"/>
                    </a:lnTo>
                    <a:lnTo>
                      <a:pt x="4" y="0"/>
                    </a:lnTo>
                    <a:lnTo>
                      <a:pt x="126" y="8"/>
                    </a:lnTo>
                    <a:lnTo>
                      <a:pt x="121" y="106"/>
                    </a:lnTo>
                    <a:lnTo>
                      <a:pt x="130" y="106"/>
                    </a:lnTo>
                    <a:lnTo>
                      <a:pt x="126" y="165"/>
                    </a:lnTo>
                    <a:lnTo>
                      <a:pt x="221" y="173"/>
                    </a:lnTo>
                    <a:lnTo>
                      <a:pt x="219" y="202"/>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5" name="Freeform 2160"/>
              <p:cNvSpPr>
                <a:spLocks/>
              </p:cNvSpPr>
              <p:nvPr/>
            </p:nvSpPr>
            <p:spPr bwMode="auto">
              <a:xfrm>
                <a:off x="12420" y="9322"/>
                <a:ext cx="221" cy="202"/>
              </a:xfrm>
              <a:custGeom>
                <a:avLst/>
                <a:gdLst>
                  <a:gd name="T0" fmla="*/ 219 w 221"/>
                  <a:gd name="T1" fmla="*/ 202 h 202"/>
                  <a:gd name="T2" fmla="*/ 34 w 221"/>
                  <a:gd name="T3" fmla="*/ 190 h 202"/>
                  <a:gd name="T4" fmla="*/ 40 w 221"/>
                  <a:gd name="T5" fmla="*/ 100 h 202"/>
                  <a:gd name="T6" fmla="*/ 0 w 221"/>
                  <a:gd name="T7" fmla="*/ 96 h 202"/>
                  <a:gd name="T8" fmla="*/ 0 w 221"/>
                  <a:gd name="T9" fmla="*/ 69 h 202"/>
                  <a:gd name="T10" fmla="*/ 4 w 221"/>
                  <a:gd name="T11" fmla="*/ 0 h 202"/>
                  <a:gd name="T12" fmla="*/ 126 w 221"/>
                  <a:gd name="T13" fmla="*/ 8 h 202"/>
                  <a:gd name="T14" fmla="*/ 121 w 221"/>
                  <a:gd name="T15" fmla="*/ 106 h 202"/>
                  <a:gd name="T16" fmla="*/ 130 w 221"/>
                  <a:gd name="T17" fmla="*/ 106 h 202"/>
                  <a:gd name="T18" fmla="*/ 126 w 221"/>
                  <a:gd name="T19" fmla="*/ 165 h 202"/>
                  <a:gd name="T20" fmla="*/ 221 w 221"/>
                  <a:gd name="T21" fmla="*/ 173 h 202"/>
                  <a:gd name="T22" fmla="*/ 219 w 221"/>
                  <a:gd name="T23"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1" h="202">
                    <a:moveTo>
                      <a:pt x="219" y="202"/>
                    </a:moveTo>
                    <a:lnTo>
                      <a:pt x="34" y="190"/>
                    </a:lnTo>
                    <a:lnTo>
                      <a:pt x="40" y="100"/>
                    </a:lnTo>
                    <a:lnTo>
                      <a:pt x="0" y="96"/>
                    </a:lnTo>
                    <a:lnTo>
                      <a:pt x="0" y="69"/>
                    </a:lnTo>
                    <a:lnTo>
                      <a:pt x="4" y="0"/>
                    </a:lnTo>
                    <a:lnTo>
                      <a:pt x="126" y="8"/>
                    </a:lnTo>
                    <a:lnTo>
                      <a:pt x="121" y="106"/>
                    </a:lnTo>
                    <a:lnTo>
                      <a:pt x="130" y="106"/>
                    </a:lnTo>
                    <a:lnTo>
                      <a:pt x="126" y="165"/>
                    </a:lnTo>
                    <a:lnTo>
                      <a:pt x="221" y="173"/>
                    </a:lnTo>
                    <a:lnTo>
                      <a:pt x="219" y="2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6" name="Freeform 2161"/>
              <p:cNvSpPr>
                <a:spLocks/>
              </p:cNvSpPr>
              <p:nvPr/>
            </p:nvSpPr>
            <p:spPr bwMode="auto">
              <a:xfrm>
                <a:off x="12541" y="9330"/>
                <a:ext cx="315" cy="175"/>
              </a:xfrm>
              <a:custGeom>
                <a:avLst/>
                <a:gdLst>
                  <a:gd name="T0" fmla="*/ 100 w 315"/>
                  <a:gd name="T1" fmla="*/ 165 h 175"/>
                  <a:gd name="T2" fmla="*/ 5 w 315"/>
                  <a:gd name="T3" fmla="*/ 157 h 175"/>
                  <a:gd name="T4" fmla="*/ 9 w 315"/>
                  <a:gd name="T5" fmla="*/ 98 h 175"/>
                  <a:gd name="T6" fmla="*/ 0 w 315"/>
                  <a:gd name="T7" fmla="*/ 98 h 175"/>
                  <a:gd name="T8" fmla="*/ 5 w 315"/>
                  <a:gd name="T9" fmla="*/ 0 h 175"/>
                  <a:gd name="T10" fmla="*/ 311 w 315"/>
                  <a:gd name="T11" fmla="*/ 15 h 175"/>
                  <a:gd name="T12" fmla="*/ 307 w 315"/>
                  <a:gd name="T13" fmla="*/ 113 h 175"/>
                  <a:gd name="T14" fmla="*/ 315 w 315"/>
                  <a:gd name="T15" fmla="*/ 115 h 175"/>
                  <a:gd name="T16" fmla="*/ 313 w 315"/>
                  <a:gd name="T17" fmla="*/ 175 h 175"/>
                  <a:gd name="T18" fmla="*/ 282 w 315"/>
                  <a:gd name="T19" fmla="*/ 173 h 175"/>
                  <a:gd name="T20" fmla="*/ 251 w 315"/>
                  <a:gd name="T21" fmla="*/ 173 h 175"/>
                  <a:gd name="T22" fmla="*/ 253 w 315"/>
                  <a:gd name="T23" fmla="*/ 140 h 175"/>
                  <a:gd name="T24" fmla="*/ 100 w 315"/>
                  <a:gd name="T25" fmla="*/ 134 h 175"/>
                  <a:gd name="T26" fmla="*/ 100 w 315"/>
                  <a:gd name="T27" fmla="*/ 1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5" h="175">
                    <a:moveTo>
                      <a:pt x="100" y="165"/>
                    </a:moveTo>
                    <a:lnTo>
                      <a:pt x="5" y="157"/>
                    </a:lnTo>
                    <a:lnTo>
                      <a:pt x="9" y="98"/>
                    </a:lnTo>
                    <a:lnTo>
                      <a:pt x="0" y="98"/>
                    </a:lnTo>
                    <a:lnTo>
                      <a:pt x="5" y="0"/>
                    </a:lnTo>
                    <a:lnTo>
                      <a:pt x="311" y="15"/>
                    </a:lnTo>
                    <a:lnTo>
                      <a:pt x="307" y="113"/>
                    </a:lnTo>
                    <a:lnTo>
                      <a:pt x="315" y="115"/>
                    </a:lnTo>
                    <a:lnTo>
                      <a:pt x="313" y="175"/>
                    </a:lnTo>
                    <a:lnTo>
                      <a:pt x="282" y="173"/>
                    </a:lnTo>
                    <a:lnTo>
                      <a:pt x="251" y="173"/>
                    </a:lnTo>
                    <a:lnTo>
                      <a:pt x="253" y="140"/>
                    </a:lnTo>
                    <a:lnTo>
                      <a:pt x="100" y="134"/>
                    </a:lnTo>
                    <a:lnTo>
                      <a:pt x="100" y="16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7" name="Freeform 2162"/>
              <p:cNvSpPr>
                <a:spLocks/>
              </p:cNvSpPr>
              <p:nvPr/>
            </p:nvSpPr>
            <p:spPr bwMode="auto">
              <a:xfrm>
                <a:off x="12541" y="9330"/>
                <a:ext cx="315" cy="175"/>
              </a:xfrm>
              <a:custGeom>
                <a:avLst/>
                <a:gdLst>
                  <a:gd name="T0" fmla="*/ 100 w 315"/>
                  <a:gd name="T1" fmla="*/ 165 h 175"/>
                  <a:gd name="T2" fmla="*/ 5 w 315"/>
                  <a:gd name="T3" fmla="*/ 157 h 175"/>
                  <a:gd name="T4" fmla="*/ 9 w 315"/>
                  <a:gd name="T5" fmla="*/ 98 h 175"/>
                  <a:gd name="T6" fmla="*/ 0 w 315"/>
                  <a:gd name="T7" fmla="*/ 98 h 175"/>
                  <a:gd name="T8" fmla="*/ 5 w 315"/>
                  <a:gd name="T9" fmla="*/ 0 h 175"/>
                  <a:gd name="T10" fmla="*/ 311 w 315"/>
                  <a:gd name="T11" fmla="*/ 15 h 175"/>
                  <a:gd name="T12" fmla="*/ 307 w 315"/>
                  <a:gd name="T13" fmla="*/ 113 h 175"/>
                  <a:gd name="T14" fmla="*/ 315 w 315"/>
                  <a:gd name="T15" fmla="*/ 115 h 175"/>
                  <a:gd name="T16" fmla="*/ 313 w 315"/>
                  <a:gd name="T17" fmla="*/ 175 h 175"/>
                  <a:gd name="T18" fmla="*/ 282 w 315"/>
                  <a:gd name="T19" fmla="*/ 173 h 175"/>
                  <a:gd name="T20" fmla="*/ 251 w 315"/>
                  <a:gd name="T21" fmla="*/ 173 h 175"/>
                  <a:gd name="T22" fmla="*/ 253 w 315"/>
                  <a:gd name="T23" fmla="*/ 140 h 175"/>
                  <a:gd name="T24" fmla="*/ 100 w 315"/>
                  <a:gd name="T25" fmla="*/ 134 h 175"/>
                  <a:gd name="T26" fmla="*/ 100 w 315"/>
                  <a:gd name="T27" fmla="*/ 1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5" h="175">
                    <a:moveTo>
                      <a:pt x="100" y="165"/>
                    </a:moveTo>
                    <a:lnTo>
                      <a:pt x="5" y="157"/>
                    </a:lnTo>
                    <a:lnTo>
                      <a:pt x="9" y="98"/>
                    </a:lnTo>
                    <a:lnTo>
                      <a:pt x="0" y="98"/>
                    </a:lnTo>
                    <a:lnTo>
                      <a:pt x="5" y="0"/>
                    </a:lnTo>
                    <a:lnTo>
                      <a:pt x="311" y="15"/>
                    </a:lnTo>
                    <a:lnTo>
                      <a:pt x="307" y="113"/>
                    </a:lnTo>
                    <a:lnTo>
                      <a:pt x="315" y="115"/>
                    </a:lnTo>
                    <a:lnTo>
                      <a:pt x="313" y="175"/>
                    </a:lnTo>
                    <a:lnTo>
                      <a:pt x="282" y="173"/>
                    </a:lnTo>
                    <a:lnTo>
                      <a:pt x="251" y="173"/>
                    </a:lnTo>
                    <a:lnTo>
                      <a:pt x="253" y="140"/>
                    </a:lnTo>
                    <a:lnTo>
                      <a:pt x="100" y="134"/>
                    </a:lnTo>
                    <a:lnTo>
                      <a:pt x="100" y="16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98" name="Freeform 2163"/>
              <p:cNvSpPr>
                <a:spLocks/>
              </p:cNvSpPr>
              <p:nvPr/>
            </p:nvSpPr>
            <p:spPr bwMode="auto">
              <a:xfrm>
                <a:off x="12848" y="9345"/>
                <a:ext cx="161" cy="165"/>
              </a:xfrm>
              <a:custGeom>
                <a:avLst/>
                <a:gdLst>
                  <a:gd name="T0" fmla="*/ 6 w 161"/>
                  <a:gd name="T1" fmla="*/ 160 h 165"/>
                  <a:gd name="T2" fmla="*/ 8 w 161"/>
                  <a:gd name="T3" fmla="*/ 100 h 165"/>
                  <a:gd name="T4" fmla="*/ 0 w 161"/>
                  <a:gd name="T5" fmla="*/ 98 h 165"/>
                  <a:gd name="T6" fmla="*/ 4 w 161"/>
                  <a:gd name="T7" fmla="*/ 0 h 165"/>
                  <a:gd name="T8" fmla="*/ 157 w 161"/>
                  <a:gd name="T9" fmla="*/ 8 h 165"/>
                  <a:gd name="T10" fmla="*/ 154 w 161"/>
                  <a:gd name="T11" fmla="*/ 104 h 165"/>
                  <a:gd name="T12" fmla="*/ 161 w 161"/>
                  <a:gd name="T13" fmla="*/ 104 h 165"/>
                  <a:gd name="T14" fmla="*/ 159 w 161"/>
                  <a:gd name="T15" fmla="*/ 165 h 165"/>
                  <a:gd name="T16" fmla="*/ 6 w 161"/>
                  <a:gd name="T17" fmla="*/ 1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165">
                    <a:moveTo>
                      <a:pt x="6" y="160"/>
                    </a:moveTo>
                    <a:lnTo>
                      <a:pt x="8" y="100"/>
                    </a:lnTo>
                    <a:lnTo>
                      <a:pt x="0" y="98"/>
                    </a:lnTo>
                    <a:lnTo>
                      <a:pt x="4" y="0"/>
                    </a:lnTo>
                    <a:lnTo>
                      <a:pt x="157" y="8"/>
                    </a:lnTo>
                    <a:lnTo>
                      <a:pt x="154" y="104"/>
                    </a:lnTo>
                    <a:lnTo>
                      <a:pt x="161" y="104"/>
                    </a:lnTo>
                    <a:lnTo>
                      <a:pt x="159" y="165"/>
                    </a:lnTo>
                    <a:lnTo>
                      <a:pt x="6" y="16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9" name="Freeform 2164"/>
              <p:cNvSpPr>
                <a:spLocks/>
              </p:cNvSpPr>
              <p:nvPr/>
            </p:nvSpPr>
            <p:spPr bwMode="auto">
              <a:xfrm>
                <a:off x="12848" y="9345"/>
                <a:ext cx="161" cy="165"/>
              </a:xfrm>
              <a:custGeom>
                <a:avLst/>
                <a:gdLst>
                  <a:gd name="T0" fmla="*/ 6 w 161"/>
                  <a:gd name="T1" fmla="*/ 160 h 165"/>
                  <a:gd name="T2" fmla="*/ 8 w 161"/>
                  <a:gd name="T3" fmla="*/ 100 h 165"/>
                  <a:gd name="T4" fmla="*/ 0 w 161"/>
                  <a:gd name="T5" fmla="*/ 98 h 165"/>
                  <a:gd name="T6" fmla="*/ 4 w 161"/>
                  <a:gd name="T7" fmla="*/ 0 h 165"/>
                  <a:gd name="T8" fmla="*/ 157 w 161"/>
                  <a:gd name="T9" fmla="*/ 8 h 165"/>
                  <a:gd name="T10" fmla="*/ 154 w 161"/>
                  <a:gd name="T11" fmla="*/ 104 h 165"/>
                  <a:gd name="T12" fmla="*/ 161 w 161"/>
                  <a:gd name="T13" fmla="*/ 104 h 165"/>
                  <a:gd name="T14" fmla="*/ 159 w 161"/>
                  <a:gd name="T15" fmla="*/ 165 h 165"/>
                  <a:gd name="T16" fmla="*/ 6 w 161"/>
                  <a:gd name="T17" fmla="*/ 16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165">
                    <a:moveTo>
                      <a:pt x="6" y="160"/>
                    </a:moveTo>
                    <a:lnTo>
                      <a:pt x="8" y="100"/>
                    </a:lnTo>
                    <a:lnTo>
                      <a:pt x="0" y="98"/>
                    </a:lnTo>
                    <a:lnTo>
                      <a:pt x="4" y="0"/>
                    </a:lnTo>
                    <a:lnTo>
                      <a:pt x="157" y="8"/>
                    </a:lnTo>
                    <a:lnTo>
                      <a:pt x="154" y="104"/>
                    </a:lnTo>
                    <a:lnTo>
                      <a:pt x="161" y="104"/>
                    </a:lnTo>
                    <a:lnTo>
                      <a:pt x="159" y="165"/>
                    </a:lnTo>
                    <a:lnTo>
                      <a:pt x="6" y="16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0" name="Freeform 2165"/>
              <p:cNvSpPr>
                <a:spLocks/>
              </p:cNvSpPr>
              <p:nvPr/>
            </p:nvSpPr>
            <p:spPr bwMode="auto">
              <a:xfrm>
                <a:off x="13002" y="9353"/>
                <a:ext cx="132" cy="221"/>
              </a:xfrm>
              <a:custGeom>
                <a:avLst/>
                <a:gdLst>
                  <a:gd name="T0" fmla="*/ 3 w 132"/>
                  <a:gd name="T1" fmla="*/ 217 h 221"/>
                  <a:gd name="T2" fmla="*/ 5 w 132"/>
                  <a:gd name="T3" fmla="*/ 157 h 221"/>
                  <a:gd name="T4" fmla="*/ 7 w 132"/>
                  <a:gd name="T5" fmla="*/ 96 h 221"/>
                  <a:gd name="T6" fmla="*/ 0 w 132"/>
                  <a:gd name="T7" fmla="*/ 96 h 221"/>
                  <a:gd name="T8" fmla="*/ 3 w 132"/>
                  <a:gd name="T9" fmla="*/ 0 h 221"/>
                  <a:gd name="T10" fmla="*/ 126 w 132"/>
                  <a:gd name="T11" fmla="*/ 4 h 221"/>
                  <a:gd name="T12" fmla="*/ 124 w 132"/>
                  <a:gd name="T13" fmla="*/ 100 h 221"/>
                  <a:gd name="T14" fmla="*/ 132 w 132"/>
                  <a:gd name="T15" fmla="*/ 102 h 221"/>
                  <a:gd name="T16" fmla="*/ 130 w 132"/>
                  <a:gd name="T17" fmla="*/ 161 h 221"/>
                  <a:gd name="T18" fmla="*/ 128 w 132"/>
                  <a:gd name="T19" fmla="*/ 221 h 221"/>
                  <a:gd name="T20" fmla="*/ 71 w 132"/>
                  <a:gd name="T21" fmla="*/ 219 h 221"/>
                  <a:gd name="T22" fmla="*/ 3 w 132"/>
                  <a:gd name="T23" fmla="*/ 2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21">
                    <a:moveTo>
                      <a:pt x="3" y="217"/>
                    </a:moveTo>
                    <a:lnTo>
                      <a:pt x="5" y="157"/>
                    </a:lnTo>
                    <a:lnTo>
                      <a:pt x="7" y="96"/>
                    </a:lnTo>
                    <a:lnTo>
                      <a:pt x="0" y="96"/>
                    </a:lnTo>
                    <a:lnTo>
                      <a:pt x="3" y="0"/>
                    </a:lnTo>
                    <a:lnTo>
                      <a:pt x="126" y="4"/>
                    </a:lnTo>
                    <a:lnTo>
                      <a:pt x="124" y="100"/>
                    </a:lnTo>
                    <a:lnTo>
                      <a:pt x="132" y="102"/>
                    </a:lnTo>
                    <a:lnTo>
                      <a:pt x="130" y="161"/>
                    </a:lnTo>
                    <a:lnTo>
                      <a:pt x="128" y="221"/>
                    </a:lnTo>
                    <a:lnTo>
                      <a:pt x="71" y="219"/>
                    </a:lnTo>
                    <a:lnTo>
                      <a:pt x="3" y="21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1" name="Freeform 2166"/>
              <p:cNvSpPr>
                <a:spLocks/>
              </p:cNvSpPr>
              <p:nvPr/>
            </p:nvSpPr>
            <p:spPr bwMode="auto">
              <a:xfrm>
                <a:off x="13002" y="9353"/>
                <a:ext cx="132" cy="221"/>
              </a:xfrm>
              <a:custGeom>
                <a:avLst/>
                <a:gdLst>
                  <a:gd name="T0" fmla="*/ 3 w 132"/>
                  <a:gd name="T1" fmla="*/ 217 h 221"/>
                  <a:gd name="T2" fmla="*/ 5 w 132"/>
                  <a:gd name="T3" fmla="*/ 157 h 221"/>
                  <a:gd name="T4" fmla="*/ 7 w 132"/>
                  <a:gd name="T5" fmla="*/ 96 h 221"/>
                  <a:gd name="T6" fmla="*/ 0 w 132"/>
                  <a:gd name="T7" fmla="*/ 96 h 221"/>
                  <a:gd name="T8" fmla="*/ 3 w 132"/>
                  <a:gd name="T9" fmla="*/ 0 h 221"/>
                  <a:gd name="T10" fmla="*/ 126 w 132"/>
                  <a:gd name="T11" fmla="*/ 4 h 221"/>
                  <a:gd name="T12" fmla="*/ 124 w 132"/>
                  <a:gd name="T13" fmla="*/ 100 h 221"/>
                  <a:gd name="T14" fmla="*/ 132 w 132"/>
                  <a:gd name="T15" fmla="*/ 102 h 221"/>
                  <a:gd name="T16" fmla="*/ 130 w 132"/>
                  <a:gd name="T17" fmla="*/ 161 h 221"/>
                  <a:gd name="T18" fmla="*/ 128 w 132"/>
                  <a:gd name="T19" fmla="*/ 221 h 221"/>
                  <a:gd name="T20" fmla="*/ 71 w 132"/>
                  <a:gd name="T21" fmla="*/ 219 h 221"/>
                  <a:gd name="T22" fmla="*/ 3 w 132"/>
                  <a:gd name="T23" fmla="*/ 21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2" h="221">
                    <a:moveTo>
                      <a:pt x="3" y="217"/>
                    </a:moveTo>
                    <a:lnTo>
                      <a:pt x="5" y="157"/>
                    </a:lnTo>
                    <a:lnTo>
                      <a:pt x="7" y="96"/>
                    </a:lnTo>
                    <a:lnTo>
                      <a:pt x="0" y="96"/>
                    </a:lnTo>
                    <a:lnTo>
                      <a:pt x="3" y="0"/>
                    </a:lnTo>
                    <a:lnTo>
                      <a:pt x="126" y="4"/>
                    </a:lnTo>
                    <a:lnTo>
                      <a:pt x="124" y="100"/>
                    </a:lnTo>
                    <a:lnTo>
                      <a:pt x="132" y="102"/>
                    </a:lnTo>
                    <a:lnTo>
                      <a:pt x="130" y="161"/>
                    </a:lnTo>
                    <a:lnTo>
                      <a:pt x="128" y="221"/>
                    </a:lnTo>
                    <a:lnTo>
                      <a:pt x="71" y="219"/>
                    </a:lnTo>
                    <a:lnTo>
                      <a:pt x="3" y="2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2" name="Freeform 2167"/>
              <p:cNvSpPr>
                <a:spLocks/>
              </p:cNvSpPr>
              <p:nvPr/>
            </p:nvSpPr>
            <p:spPr bwMode="auto">
              <a:xfrm>
                <a:off x="13126" y="9357"/>
                <a:ext cx="252" cy="163"/>
              </a:xfrm>
              <a:custGeom>
                <a:avLst/>
                <a:gdLst>
                  <a:gd name="T0" fmla="*/ 250 w 252"/>
                  <a:gd name="T1" fmla="*/ 163 h 163"/>
                  <a:gd name="T2" fmla="*/ 158 w 252"/>
                  <a:gd name="T3" fmla="*/ 161 h 163"/>
                  <a:gd name="T4" fmla="*/ 6 w 252"/>
                  <a:gd name="T5" fmla="*/ 157 h 163"/>
                  <a:gd name="T6" fmla="*/ 8 w 252"/>
                  <a:gd name="T7" fmla="*/ 98 h 163"/>
                  <a:gd name="T8" fmla="*/ 0 w 252"/>
                  <a:gd name="T9" fmla="*/ 96 h 163"/>
                  <a:gd name="T10" fmla="*/ 2 w 252"/>
                  <a:gd name="T11" fmla="*/ 0 h 163"/>
                  <a:gd name="T12" fmla="*/ 252 w 252"/>
                  <a:gd name="T13" fmla="*/ 6 h 163"/>
                  <a:gd name="T14" fmla="*/ 248 w 252"/>
                  <a:gd name="T15" fmla="*/ 103 h 163"/>
                  <a:gd name="T16" fmla="*/ 252 w 252"/>
                  <a:gd name="T17" fmla="*/ 103 h 163"/>
                  <a:gd name="T18" fmla="*/ 250 w 252"/>
                  <a:gd name="T1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163">
                    <a:moveTo>
                      <a:pt x="250" y="163"/>
                    </a:moveTo>
                    <a:lnTo>
                      <a:pt x="158" y="161"/>
                    </a:lnTo>
                    <a:lnTo>
                      <a:pt x="6" y="157"/>
                    </a:lnTo>
                    <a:lnTo>
                      <a:pt x="8" y="98"/>
                    </a:lnTo>
                    <a:lnTo>
                      <a:pt x="0" y="96"/>
                    </a:lnTo>
                    <a:lnTo>
                      <a:pt x="2" y="0"/>
                    </a:lnTo>
                    <a:lnTo>
                      <a:pt x="252" y="6"/>
                    </a:lnTo>
                    <a:lnTo>
                      <a:pt x="248" y="103"/>
                    </a:lnTo>
                    <a:lnTo>
                      <a:pt x="252" y="103"/>
                    </a:lnTo>
                    <a:lnTo>
                      <a:pt x="250" y="16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3" name="Freeform 2168"/>
              <p:cNvSpPr>
                <a:spLocks/>
              </p:cNvSpPr>
              <p:nvPr/>
            </p:nvSpPr>
            <p:spPr bwMode="auto">
              <a:xfrm>
                <a:off x="13126" y="9357"/>
                <a:ext cx="252" cy="163"/>
              </a:xfrm>
              <a:custGeom>
                <a:avLst/>
                <a:gdLst>
                  <a:gd name="T0" fmla="*/ 250 w 252"/>
                  <a:gd name="T1" fmla="*/ 163 h 163"/>
                  <a:gd name="T2" fmla="*/ 158 w 252"/>
                  <a:gd name="T3" fmla="*/ 161 h 163"/>
                  <a:gd name="T4" fmla="*/ 6 w 252"/>
                  <a:gd name="T5" fmla="*/ 157 h 163"/>
                  <a:gd name="T6" fmla="*/ 8 w 252"/>
                  <a:gd name="T7" fmla="*/ 98 h 163"/>
                  <a:gd name="T8" fmla="*/ 0 w 252"/>
                  <a:gd name="T9" fmla="*/ 96 h 163"/>
                  <a:gd name="T10" fmla="*/ 2 w 252"/>
                  <a:gd name="T11" fmla="*/ 0 h 163"/>
                  <a:gd name="T12" fmla="*/ 252 w 252"/>
                  <a:gd name="T13" fmla="*/ 6 h 163"/>
                  <a:gd name="T14" fmla="*/ 248 w 252"/>
                  <a:gd name="T15" fmla="*/ 103 h 163"/>
                  <a:gd name="T16" fmla="*/ 252 w 252"/>
                  <a:gd name="T17" fmla="*/ 103 h 163"/>
                  <a:gd name="T18" fmla="*/ 250 w 252"/>
                  <a:gd name="T19"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2" h="163">
                    <a:moveTo>
                      <a:pt x="250" y="163"/>
                    </a:moveTo>
                    <a:lnTo>
                      <a:pt x="158" y="161"/>
                    </a:lnTo>
                    <a:lnTo>
                      <a:pt x="6" y="157"/>
                    </a:lnTo>
                    <a:lnTo>
                      <a:pt x="8" y="98"/>
                    </a:lnTo>
                    <a:lnTo>
                      <a:pt x="0" y="96"/>
                    </a:lnTo>
                    <a:lnTo>
                      <a:pt x="2" y="0"/>
                    </a:lnTo>
                    <a:lnTo>
                      <a:pt x="252" y="6"/>
                    </a:lnTo>
                    <a:lnTo>
                      <a:pt x="248" y="103"/>
                    </a:lnTo>
                    <a:lnTo>
                      <a:pt x="252" y="103"/>
                    </a:lnTo>
                    <a:lnTo>
                      <a:pt x="250" y="16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4" name="Freeform 2169"/>
              <p:cNvSpPr>
                <a:spLocks/>
              </p:cNvSpPr>
              <p:nvPr/>
            </p:nvSpPr>
            <p:spPr bwMode="auto">
              <a:xfrm>
                <a:off x="13374" y="9363"/>
                <a:ext cx="198" cy="161"/>
              </a:xfrm>
              <a:custGeom>
                <a:avLst/>
                <a:gdLst>
                  <a:gd name="T0" fmla="*/ 182 w 198"/>
                  <a:gd name="T1" fmla="*/ 161 h 161"/>
                  <a:gd name="T2" fmla="*/ 2 w 198"/>
                  <a:gd name="T3" fmla="*/ 157 h 161"/>
                  <a:gd name="T4" fmla="*/ 4 w 198"/>
                  <a:gd name="T5" fmla="*/ 97 h 161"/>
                  <a:gd name="T6" fmla="*/ 0 w 198"/>
                  <a:gd name="T7" fmla="*/ 97 h 161"/>
                  <a:gd name="T8" fmla="*/ 4 w 198"/>
                  <a:gd name="T9" fmla="*/ 0 h 161"/>
                  <a:gd name="T10" fmla="*/ 169 w 198"/>
                  <a:gd name="T11" fmla="*/ 3 h 161"/>
                  <a:gd name="T12" fmla="*/ 171 w 198"/>
                  <a:gd name="T13" fmla="*/ 26 h 161"/>
                  <a:gd name="T14" fmla="*/ 180 w 198"/>
                  <a:gd name="T15" fmla="*/ 48 h 161"/>
                  <a:gd name="T16" fmla="*/ 182 w 198"/>
                  <a:gd name="T17" fmla="*/ 59 h 161"/>
                  <a:gd name="T18" fmla="*/ 179 w 198"/>
                  <a:gd name="T19" fmla="*/ 67 h 161"/>
                  <a:gd name="T20" fmla="*/ 182 w 198"/>
                  <a:gd name="T21" fmla="*/ 69 h 161"/>
                  <a:gd name="T22" fmla="*/ 180 w 198"/>
                  <a:gd name="T23" fmla="*/ 72 h 161"/>
                  <a:gd name="T24" fmla="*/ 186 w 198"/>
                  <a:gd name="T25" fmla="*/ 78 h 161"/>
                  <a:gd name="T26" fmla="*/ 188 w 198"/>
                  <a:gd name="T27" fmla="*/ 86 h 161"/>
                  <a:gd name="T28" fmla="*/ 186 w 198"/>
                  <a:gd name="T29" fmla="*/ 88 h 161"/>
                  <a:gd name="T30" fmla="*/ 190 w 198"/>
                  <a:gd name="T31" fmla="*/ 90 h 161"/>
                  <a:gd name="T32" fmla="*/ 190 w 198"/>
                  <a:gd name="T33" fmla="*/ 97 h 161"/>
                  <a:gd name="T34" fmla="*/ 196 w 198"/>
                  <a:gd name="T35" fmla="*/ 103 h 161"/>
                  <a:gd name="T36" fmla="*/ 194 w 198"/>
                  <a:gd name="T37" fmla="*/ 109 h 161"/>
                  <a:gd name="T38" fmla="*/ 198 w 198"/>
                  <a:gd name="T39" fmla="*/ 117 h 161"/>
                  <a:gd name="T40" fmla="*/ 196 w 198"/>
                  <a:gd name="T41" fmla="*/ 132 h 161"/>
                  <a:gd name="T42" fmla="*/ 192 w 198"/>
                  <a:gd name="T43" fmla="*/ 132 h 161"/>
                  <a:gd name="T44" fmla="*/ 192 w 198"/>
                  <a:gd name="T45" fmla="*/ 134 h 161"/>
                  <a:gd name="T46" fmla="*/ 186 w 198"/>
                  <a:gd name="T47" fmla="*/ 138 h 161"/>
                  <a:gd name="T48" fmla="*/ 188 w 198"/>
                  <a:gd name="T49" fmla="*/ 145 h 161"/>
                  <a:gd name="T50" fmla="*/ 184 w 198"/>
                  <a:gd name="T51" fmla="*/ 147 h 161"/>
                  <a:gd name="T52" fmla="*/ 184 w 198"/>
                  <a:gd name="T53" fmla="*/ 151 h 161"/>
                  <a:gd name="T54" fmla="*/ 180 w 198"/>
                  <a:gd name="T55" fmla="*/ 155 h 161"/>
                  <a:gd name="T56" fmla="*/ 186 w 198"/>
                  <a:gd name="T57" fmla="*/ 159 h 161"/>
                  <a:gd name="T58" fmla="*/ 182 w 198"/>
                  <a:gd name="T5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61">
                    <a:moveTo>
                      <a:pt x="182" y="161"/>
                    </a:moveTo>
                    <a:lnTo>
                      <a:pt x="2" y="157"/>
                    </a:lnTo>
                    <a:lnTo>
                      <a:pt x="4" y="97"/>
                    </a:lnTo>
                    <a:lnTo>
                      <a:pt x="0" y="97"/>
                    </a:lnTo>
                    <a:lnTo>
                      <a:pt x="4" y="0"/>
                    </a:lnTo>
                    <a:lnTo>
                      <a:pt x="169" y="3"/>
                    </a:lnTo>
                    <a:lnTo>
                      <a:pt x="171" y="26"/>
                    </a:lnTo>
                    <a:lnTo>
                      <a:pt x="180" y="48"/>
                    </a:lnTo>
                    <a:lnTo>
                      <a:pt x="182" y="59"/>
                    </a:lnTo>
                    <a:lnTo>
                      <a:pt x="179" y="67"/>
                    </a:lnTo>
                    <a:lnTo>
                      <a:pt x="182" y="69"/>
                    </a:lnTo>
                    <a:lnTo>
                      <a:pt x="180" y="72"/>
                    </a:lnTo>
                    <a:lnTo>
                      <a:pt x="186" y="78"/>
                    </a:lnTo>
                    <a:lnTo>
                      <a:pt x="188" y="86"/>
                    </a:lnTo>
                    <a:lnTo>
                      <a:pt x="186" y="88"/>
                    </a:lnTo>
                    <a:lnTo>
                      <a:pt x="190" y="90"/>
                    </a:lnTo>
                    <a:lnTo>
                      <a:pt x="190" y="97"/>
                    </a:lnTo>
                    <a:lnTo>
                      <a:pt x="196" y="103"/>
                    </a:lnTo>
                    <a:lnTo>
                      <a:pt x="194" y="109"/>
                    </a:lnTo>
                    <a:lnTo>
                      <a:pt x="198" y="117"/>
                    </a:lnTo>
                    <a:lnTo>
                      <a:pt x="196" y="132"/>
                    </a:lnTo>
                    <a:lnTo>
                      <a:pt x="192" y="132"/>
                    </a:lnTo>
                    <a:lnTo>
                      <a:pt x="192" y="134"/>
                    </a:lnTo>
                    <a:lnTo>
                      <a:pt x="186" y="138"/>
                    </a:lnTo>
                    <a:lnTo>
                      <a:pt x="188" y="145"/>
                    </a:lnTo>
                    <a:lnTo>
                      <a:pt x="184" y="147"/>
                    </a:lnTo>
                    <a:lnTo>
                      <a:pt x="184" y="151"/>
                    </a:lnTo>
                    <a:lnTo>
                      <a:pt x="180" y="155"/>
                    </a:lnTo>
                    <a:lnTo>
                      <a:pt x="186" y="159"/>
                    </a:lnTo>
                    <a:lnTo>
                      <a:pt x="182" y="16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5" name="Freeform 2170"/>
              <p:cNvSpPr>
                <a:spLocks/>
              </p:cNvSpPr>
              <p:nvPr/>
            </p:nvSpPr>
            <p:spPr bwMode="auto">
              <a:xfrm>
                <a:off x="13374" y="9363"/>
                <a:ext cx="198" cy="161"/>
              </a:xfrm>
              <a:custGeom>
                <a:avLst/>
                <a:gdLst>
                  <a:gd name="T0" fmla="*/ 182 w 198"/>
                  <a:gd name="T1" fmla="*/ 161 h 161"/>
                  <a:gd name="T2" fmla="*/ 2 w 198"/>
                  <a:gd name="T3" fmla="*/ 157 h 161"/>
                  <a:gd name="T4" fmla="*/ 4 w 198"/>
                  <a:gd name="T5" fmla="*/ 97 h 161"/>
                  <a:gd name="T6" fmla="*/ 0 w 198"/>
                  <a:gd name="T7" fmla="*/ 97 h 161"/>
                  <a:gd name="T8" fmla="*/ 4 w 198"/>
                  <a:gd name="T9" fmla="*/ 0 h 161"/>
                  <a:gd name="T10" fmla="*/ 169 w 198"/>
                  <a:gd name="T11" fmla="*/ 3 h 161"/>
                  <a:gd name="T12" fmla="*/ 171 w 198"/>
                  <a:gd name="T13" fmla="*/ 26 h 161"/>
                  <a:gd name="T14" fmla="*/ 180 w 198"/>
                  <a:gd name="T15" fmla="*/ 48 h 161"/>
                  <a:gd name="T16" fmla="*/ 182 w 198"/>
                  <a:gd name="T17" fmla="*/ 59 h 161"/>
                  <a:gd name="T18" fmla="*/ 179 w 198"/>
                  <a:gd name="T19" fmla="*/ 67 h 161"/>
                  <a:gd name="T20" fmla="*/ 182 w 198"/>
                  <a:gd name="T21" fmla="*/ 69 h 161"/>
                  <a:gd name="T22" fmla="*/ 180 w 198"/>
                  <a:gd name="T23" fmla="*/ 72 h 161"/>
                  <a:gd name="T24" fmla="*/ 186 w 198"/>
                  <a:gd name="T25" fmla="*/ 78 h 161"/>
                  <a:gd name="T26" fmla="*/ 188 w 198"/>
                  <a:gd name="T27" fmla="*/ 86 h 161"/>
                  <a:gd name="T28" fmla="*/ 186 w 198"/>
                  <a:gd name="T29" fmla="*/ 88 h 161"/>
                  <a:gd name="T30" fmla="*/ 190 w 198"/>
                  <a:gd name="T31" fmla="*/ 90 h 161"/>
                  <a:gd name="T32" fmla="*/ 190 w 198"/>
                  <a:gd name="T33" fmla="*/ 97 h 161"/>
                  <a:gd name="T34" fmla="*/ 196 w 198"/>
                  <a:gd name="T35" fmla="*/ 103 h 161"/>
                  <a:gd name="T36" fmla="*/ 194 w 198"/>
                  <a:gd name="T37" fmla="*/ 109 h 161"/>
                  <a:gd name="T38" fmla="*/ 198 w 198"/>
                  <a:gd name="T39" fmla="*/ 117 h 161"/>
                  <a:gd name="T40" fmla="*/ 196 w 198"/>
                  <a:gd name="T41" fmla="*/ 132 h 161"/>
                  <a:gd name="T42" fmla="*/ 192 w 198"/>
                  <a:gd name="T43" fmla="*/ 132 h 161"/>
                  <a:gd name="T44" fmla="*/ 192 w 198"/>
                  <a:gd name="T45" fmla="*/ 134 h 161"/>
                  <a:gd name="T46" fmla="*/ 186 w 198"/>
                  <a:gd name="T47" fmla="*/ 138 h 161"/>
                  <a:gd name="T48" fmla="*/ 188 w 198"/>
                  <a:gd name="T49" fmla="*/ 145 h 161"/>
                  <a:gd name="T50" fmla="*/ 184 w 198"/>
                  <a:gd name="T51" fmla="*/ 147 h 161"/>
                  <a:gd name="T52" fmla="*/ 184 w 198"/>
                  <a:gd name="T53" fmla="*/ 151 h 161"/>
                  <a:gd name="T54" fmla="*/ 180 w 198"/>
                  <a:gd name="T55" fmla="*/ 155 h 161"/>
                  <a:gd name="T56" fmla="*/ 186 w 198"/>
                  <a:gd name="T57" fmla="*/ 159 h 161"/>
                  <a:gd name="T58" fmla="*/ 182 w 198"/>
                  <a:gd name="T5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8" h="161">
                    <a:moveTo>
                      <a:pt x="182" y="161"/>
                    </a:moveTo>
                    <a:lnTo>
                      <a:pt x="2" y="157"/>
                    </a:lnTo>
                    <a:lnTo>
                      <a:pt x="4" y="97"/>
                    </a:lnTo>
                    <a:lnTo>
                      <a:pt x="0" y="97"/>
                    </a:lnTo>
                    <a:lnTo>
                      <a:pt x="4" y="0"/>
                    </a:lnTo>
                    <a:lnTo>
                      <a:pt x="169" y="3"/>
                    </a:lnTo>
                    <a:lnTo>
                      <a:pt x="171" y="26"/>
                    </a:lnTo>
                    <a:lnTo>
                      <a:pt x="180" y="48"/>
                    </a:lnTo>
                    <a:lnTo>
                      <a:pt x="182" y="59"/>
                    </a:lnTo>
                    <a:lnTo>
                      <a:pt x="179" y="67"/>
                    </a:lnTo>
                    <a:lnTo>
                      <a:pt x="182" y="69"/>
                    </a:lnTo>
                    <a:lnTo>
                      <a:pt x="180" y="72"/>
                    </a:lnTo>
                    <a:lnTo>
                      <a:pt x="186" y="78"/>
                    </a:lnTo>
                    <a:lnTo>
                      <a:pt x="188" y="86"/>
                    </a:lnTo>
                    <a:lnTo>
                      <a:pt x="186" y="88"/>
                    </a:lnTo>
                    <a:lnTo>
                      <a:pt x="190" y="90"/>
                    </a:lnTo>
                    <a:lnTo>
                      <a:pt x="190" y="97"/>
                    </a:lnTo>
                    <a:lnTo>
                      <a:pt x="196" y="103"/>
                    </a:lnTo>
                    <a:lnTo>
                      <a:pt x="194" y="109"/>
                    </a:lnTo>
                    <a:lnTo>
                      <a:pt x="198" y="117"/>
                    </a:lnTo>
                    <a:lnTo>
                      <a:pt x="196" y="132"/>
                    </a:lnTo>
                    <a:lnTo>
                      <a:pt x="192" y="132"/>
                    </a:lnTo>
                    <a:lnTo>
                      <a:pt x="192" y="134"/>
                    </a:lnTo>
                    <a:lnTo>
                      <a:pt x="186" y="138"/>
                    </a:lnTo>
                    <a:lnTo>
                      <a:pt x="188" y="145"/>
                    </a:lnTo>
                    <a:lnTo>
                      <a:pt x="184" y="147"/>
                    </a:lnTo>
                    <a:lnTo>
                      <a:pt x="184" y="151"/>
                    </a:lnTo>
                    <a:lnTo>
                      <a:pt x="180" y="155"/>
                    </a:lnTo>
                    <a:lnTo>
                      <a:pt x="186" y="159"/>
                    </a:lnTo>
                    <a:lnTo>
                      <a:pt x="182" y="16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6" name="Freeform 2171"/>
              <p:cNvSpPr>
                <a:spLocks/>
              </p:cNvSpPr>
              <p:nvPr/>
            </p:nvSpPr>
            <p:spPr bwMode="auto">
              <a:xfrm>
                <a:off x="13543" y="9366"/>
                <a:ext cx="196" cy="160"/>
              </a:xfrm>
              <a:custGeom>
                <a:avLst/>
                <a:gdLst>
                  <a:gd name="T0" fmla="*/ 13 w 196"/>
                  <a:gd name="T1" fmla="*/ 158 h 160"/>
                  <a:gd name="T2" fmla="*/ 17 w 196"/>
                  <a:gd name="T3" fmla="*/ 156 h 160"/>
                  <a:gd name="T4" fmla="*/ 11 w 196"/>
                  <a:gd name="T5" fmla="*/ 152 h 160"/>
                  <a:gd name="T6" fmla="*/ 15 w 196"/>
                  <a:gd name="T7" fmla="*/ 148 h 160"/>
                  <a:gd name="T8" fmla="*/ 15 w 196"/>
                  <a:gd name="T9" fmla="*/ 144 h 160"/>
                  <a:gd name="T10" fmla="*/ 19 w 196"/>
                  <a:gd name="T11" fmla="*/ 142 h 160"/>
                  <a:gd name="T12" fmla="*/ 17 w 196"/>
                  <a:gd name="T13" fmla="*/ 135 h 160"/>
                  <a:gd name="T14" fmla="*/ 23 w 196"/>
                  <a:gd name="T15" fmla="*/ 131 h 160"/>
                  <a:gd name="T16" fmla="*/ 23 w 196"/>
                  <a:gd name="T17" fmla="*/ 129 h 160"/>
                  <a:gd name="T18" fmla="*/ 27 w 196"/>
                  <a:gd name="T19" fmla="*/ 129 h 160"/>
                  <a:gd name="T20" fmla="*/ 29 w 196"/>
                  <a:gd name="T21" fmla="*/ 114 h 160"/>
                  <a:gd name="T22" fmla="*/ 25 w 196"/>
                  <a:gd name="T23" fmla="*/ 106 h 160"/>
                  <a:gd name="T24" fmla="*/ 27 w 196"/>
                  <a:gd name="T25" fmla="*/ 100 h 160"/>
                  <a:gd name="T26" fmla="*/ 21 w 196"/>
                  <a:gd name="T27" fmla="*/ 94 h 160"/>
                  <a:gd name="T28" fmla="*/ 21 w 196"/>
                  <a:gd name="T29" fmla="*/ 87 h 160"/>
                  <a:gd name="T30" fmla="*/ 17 w 196"/>
                  <a:gd name="T31" fmla="*/ 85 h 160"/>
                  <a:gd name="T32" fmla="*/ 19 w 196"/>
                  <a:gd name="T33" fmla="*/ 83 h 160"/>
                  <a:gd name="T34" fmla="*/ 17 w 196"/>
                  <a:gd name="T35" fmla="*/ 75 h 160"/>
                  <a:gd name="T36" fmla="*/ 11 w 196"/>
                  <a:gd name="T37" fmla="*/ 69 h 160"/>
                  <a:gd name="T38" fmla="*/ 13 w 196"/>
                  <a:gd name="T39" fmla="*/ 66 h 160"/>
                  <a:gd name="T40" fmla="*/ 10 w 196"/>
                  <a:gd name="T41" fmla="*/ 64 h 160"/>
                  <a:gd name="T42" fmla="*/ 13 w 196"/>
                  <a:gd name="T43" fmla="*/ 56 h 160"/>
                  <a:gd name="T44" fmla="*/ 11 w 196"/>
                  <a:gd name="T45" fmla="*/ 45 h 160"/>
                  <a:gd name="T46" fmla="*/ 2 w 196"/>
                  <a:gd name="T47" fmla="*/ 23 h 160"/>
                  <a:gd name="T48" fmla="*/ 0 w 196"/>
                  <a:gd name="T49" fmla="*/ 0 h 160"/>
                  <a:gd name="T50" fmla="*/ 192 w 196"/>
                  <a:gd name="T51" fmla="*/ 2 h 160"/>
                  <a:gd name="T52" fmla="*/ 192 w 196"/>
                  <a:gd name="T53" fmla="*/ 98 h 160"/>
                  <a:gd name="T54" fmla="*/ 196 w 196"/>
                  <a:gd name="T55" fmla="*/ 98 h 160"/>
                  <a:gd name="T56" fmla="*/ 194 w 196"/>
                  <a:gd name="T57" fmla="*/ 158 h 160"/>
                  <a:gd name="T58" fmla="*/ 15 w 196"/>
                  <a:gd name="T59" fmla="*/ 160 h 160"/>
                  <a:gd name="T60" fmla="*/ 13 w 196"/>
                  <a:gd name="T61"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160">
                    <a:moveTo>
                      <a:pt x="13" y="158"/>
                    </a:moveTo>
                    <a:lnTo>
                      <a:pt x="17" y="156"/>
                    </a:lnTo>
                    <a:lnTo>
                      <a:pt x="11" y="152"/>
                    </a:lnTo>
                    <a:lnTo>
                      <a:pt x="15" y="148"/>
                    </a:lnTo>
                    <a:lnTo>
                      <a:pt x="15" y="144"/>
                    </a:lnTo>
                    <a:lnTo>
                      <a:pt x="19" y="142"/>
                    </a:lnTo>
                    <a:lnTo>
                      <a:pt x="17" y="135"/>
                    </a:lnTo>
                    <a:lnTo>
                      <a:pt x="23" y="131"/>
                    </a:lnTo>
                    <a:lnTo>
                      <a:pt x="23" y="129"/>
                    </a:lnTo>
                    <a:lnTo>
                      <a:pt x="27" y="129"/>
                    </a:lnTo>
                    <a:lnTo>
                      <a:pt x="29" y="114"/>
                    </a:lnTo>
                    <a:lnTo>
                      <a:pt x="25" y="106"/>
                    </a:lnTo>
                    <a:lnTo>
                      <a:pt x="27" y="100"/>
                    </a:lnTo>
                    <a:lnTo>
                      <a:pt x="21" y="94"/>
                    </a:lnTo>
                    <a:lnTo>
                      <a:pt x="21" y="87"/>
                    </a:lnTo>
                    <a:lnTo>
                      <a:pt x="17" y="85"/>
                    </a:lnTo>
                    <a:lnTo>
                      <a:pt x="19" y="83"/>
                    </a:lnTo>
                    <a:lnTo>
                      <a:pt x="17" y="75"/>
                    </a:lnTo>
                    <a:lnTo>
                      <a:pt x="11" y="69"/>
                    </a:lnTo>
                    <a:lnTo>
                      <a:pt x="13" y="66"/>
                    </a:lnTo>
                    <a:lnTo>
                      <a:pt x="10" y="64"/>
                    </a:lnTo>
                    <a:lnTo>
                      <a:pt x="13" y="56"/>
                    </a:lnTo>
                    <a:lnTo>
                      <a:pt x="11" y="45"/>
                    </a:lnTo>
                    <a:lnTo>
                      <a:pt x="2" y="23"/>
                    </a:lnTo>
                    <a:lnTo>
                      <a:pt x="0" y="0"/>
                    </a:lnTo>
                    <a:lnTo>
                      <a:pt x="192" y="2"/>
                    </a:lnTo>
                    <a:lnTo>
                      <a:pt x="192" y="98"/>
                    </a:lnTo>
                    <a:lnTo>
                      <a:pt x="196" y="98"/>
                    </a:lnTo>
                    <a:lnTo>
                      <a:pt x="194" y="158"/>
                    </a:lnTo>
                    <a:lnTo>
                      <a:pt x="15" y="160"/>
                    </a:lnTo>
                    <a:lnTo>
                      <a:pt x="13" y="15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7" name="Freeform 2172"/>
              <p:cNvSpPr>
                <a:spLocks/>
              </p:cNvSpPr>
              <p:nvPr/>
            </p:nvSpPr>
            <p:spPr bwMode="auto">
              <a:xfrm>
                <a:off x="13543" y="9366"/>
                <a:ext cx="196" cy="160"/>
              </a:xfrm>
              <a:custGeom>
                <a:avLst/>
                <a:gdLst>
                  <a:gd name="T0" fmla="*/ 13 w 196"/>
                  <a:gd name="T1" fmla="*/ 158 h 160"/>
                  <a:gd name="T2" fmla="*/ 17 w 196"/>
                  <a:gd name="T3" fmla="*/ 156 h 160"/>
                  <a:gd name="T4" fmla="*/ 11 w 196"/>
                  <a:gd name="T5" fmla="*/ 152 h 160"/>
                  <a:gd name="T6" fmla="*/ 15 w 196"/>
                  <a:gd name="T7" fmla="*/ 148 h 160"/>
                  <a:gd name="T8" fmla="*/ 15 w 196"/>
                  <a:gd name="T9" fmla="*/ 144 h 160"/>
                  <a:gd name="T10" fmla="*/ 19 w 196"/>
                  <a:gd name="T11" fmla="*/ 142 h 160"/>
                  <a:gd name="T12" fmla="*/ 17 w 196"/>
                  <a:gd name="T13" fmla="*/ 135 h 160"/>
                  <a:gd name="T14" fmla="*/ 23 w 196"/>
                  <a:gd name="T15" fmla="*/ 131 h 160"/>
                  <a:gd name="T16" fmla="*/ 23 w 196"/>
                  <a:gd name="T17" fmla="*/ 129 h 160"/>
                  <a:gd name="T18" fmla="*/ 27 w 196"/>
                  <a:gd name="T19" fmla="*/ 129 h 160"/>
                  <a:gd name="T20" fmla="*/ 29 w 196"/>
                  <a:gd name="T21" fmla="*/ 114 h 160"/>
                  <a:gd name="T22" fmla="*/ 25 w 196"/>
                  <a:gd name="T23" fmla="*/ 106 h 160"/>
                  <a:gd name="T24" fmla="*/ 27 w 196"/>
                  <a:gd name="T25" fmla="*/ 100 h 160"/>
                  <a:gd name="T26" fmla="*/ 21 w 196"/>
                  <a:gd name="T27" fmla="*/ 94 h 160"/>
                  <a:gd name="T28" fmla="*/ 21 w 196"/>
                  <a:gd name="T29" fmla="*/ 87 h 160"/>
                  <a:gd name="T30" fmla="*/ 17 w 196"/>
                  <a:gd name="T31" fmla="*/ 85 h 160"/>
                  <a:gd name="T32" fmla="*/ 19 w 196"/>
                  <a:gd name="T33" fmla="*/ 83 h 160"/>
                  <a:gd name="T34" fmla="*/ 17 w 196"/>
                  <a:gd name="T35" fmla="*/ 75 h 160"/>
                  <a:gd name="T36" fmla="*/ 11 w 196"/>
                  <a:gd name="T37" fmla="*/ 69 h 160"/>
                  <a:gd name="T38" fmla="*/ 13 w 196"/>
                  <a:gd name="T39" fmla="*/ 66 h 160"/>
                  <a:gd name="T40" fmla="*/ 10 w 196"/>
                  <a:gd name="T41" fmla="*/ 64 h 160"/>
                  <a:gd name="T42" fmla="*/ 13 w 196"/>
                  <a:gd name="T43" fmla="*/ 56 h 160"/>
                  <a:gd name="T44" fmla="*/ 11 w 196"/>
                  <a:gd name="T45" fmla="*/ 45 h 160"/>
                  <a:gd name="T46" fmla="*/ 2 w 196"/>
                  <a:gd name="T47" fmla="*/ 23 h 160"/>
                  <a:gd name="T48" fmla="*/ 0 w 196"/>
                  <a:gd name="T49" fmla="*/ 0 h 160"/>
                  <a:gd name="T50" fmla="*/ 192 w 196"/>
                  <a:gd name="T51" fmla="*/ 2 h 160"/>
                  <a:gd name="T52" fmla="*/ 192 w 196"/>
                  <a:gd name="T53" fmla="*/ 98 h 160"/>
                  <a:gd name="T54" fmla="*/ 196 w 196"/>
                  <a:gd name="T55" fmla="*/ 98 h 160"/>
                  <a:gd name="T56" fmla="*/ 194 w 196"/>
                  <a:gd name="T57" fmla="*/ 158 h 160"/>
                  <a:gd name="T58" fmla="*/ 15 w 196"/>
                  <a:gd name="T59" fmla="*/ 160 h 160"/>
                  <a:gd name="T60" fmla="*/ 13 w 196"/>
                  <a:gd name="T61"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6" h="160">
                    <a:moveTo>
                      <a:pt x="13" y="158"/>
                    </a:moveTo>
                    <a:lnTo>
                      <a:pt x="17" y="156"/>
                    </a:lnTo>
                    <a:lnTo>
                      <a:pt x="11" y="152"/>
                    </a:lnTo>
                    <a:lnTo>
                      <a:pt x="15" y="148"/>
                    </a:lnTo>
                    <a:lnTo>
                      <a:pt x="15" y="144"/>
                    </a:lnTo>
                    <a:lnTo>
                      <a:pt x="19" y="142"/>
                    </a:lnTo>
                    <a:lnTo>
                      <a:pt x="17" y="135"/>
                    </a:lnTo>
                    <a:lnTo>
                      <a:pt x="23" y="131"/>
                    </a:lnTo>
                    <a:lnTo>
                      <a:pt x="23" y="129"/>
                    </a:lnTo>
                    <a:lnTo>
                      <a:pt x="27" y="129"/>
                    </a:lnTo>
                    <a:lnTo>
                      <a:pt x="29" y="114"/>
                    </a:lnTo>
                    <a:lnTo>
                      <a:pt x="25" y="106"/>
                    </a:lnTo>
                    <a:lnTo>
                      <a:pt x="27" y="100"/>
                    </a:lnTo>
                    <a:lnTo>
                      <a:pt x="21" y="94"/>
                    </a:lnTo>
                    <a:lnTo>
                      <a:pt x="21" y="87"/>
                    </a:lnTo>
                    <a:lnTo>
                      <a:pt x="17" y="85"/>
                    </a:lnTo>
                    <a:lnTo>
                      <a:pt x="19" y="83"/>
                    </a:lnTo>
                    <a:lnTo>
                      <a:pt x="17" y="75"/>
                    </a:lnTo>
                    <a:lnTo>
                      <a:pt x="11" y="69"/>
                    </a:lnTo>
                    <a:lnTo>
                      <a:pt x="13" y="66"/>
                    </a:lnTo>
                    <a:lnTo>
                      <a:pt x="10" y="64"/>
                    </a:lnTo>
                    <a:lnTo>
                      <a:pt x="13" y="56"/>
                    </a:lnTo>
                    <a:lnTo>
                      <a:pt x="11" y="45"/>
                    </a:lnTo>
                    <a:lnTo>
                      <a:pt x="2" y="23"/>
                    </a:lnTo>
                    <a:lnTo>
                      <a:pt x="0" y="0"/>
                    </a:lnTo>
                    <a:lnTo>
                      <a:pt x="192" y="2"/>
                    </a:lnTo>
                    <a:lnTo>
                      <a:pt x="192" y="98"/>
                    </a:lnTo>
                    <a:lnTo>
                      <a:pt x="196" y="98"/>
                    </a:lnTo>
                    <a:lnTo>
                      <a:pt x="194" y="158"/>
                    </a:lnTo>
                    <a:lnTo>
                      <a:pt x="15" y="160"/>
                    </a:lnTo>
                    <a:lnTo>
                      <a:pt x="13" y="1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8" name="Freeform 2173"/>
              <p:cNvSpPr>
                <a:spLocks/>
              </p:cNvSpPr>
              <p:nvPr/>
            </p:nvSpPr>
            <p:spPr bwMode="auto">
              <a:xfrm>
                <a:off x="13735" y="9366"/>
                <a:ext cx="307" cy="160"/>
              </a:xfrm>
              <a:custGeom>
                <a:avLst/>
                <a:gdLst>
                  <a:gd name="T0" fmla="*/ 2 w 307"/>
                  <a:gd name="T1" fmla="*/ 158 h 160"/>
                  <a:gd name="T2" fmla="*/ 4 w 307"/>
                  <a:gd name="T3" fmla="*/ 98 h 160"/>
                  <a:gd name="T4" fmla="*/ 0 w 307"/>
                  <a:gd name="T5" fmla="*/ 98 h 160"/>
                  <a:gd name="T6" fmla="*/ 0 w 307"/>
                  <a:gd name="T7" fmla="*/ 2 h 160"/>
                  <a:gd name="T8" fmla="*/ 265 w 307"/>
                  <a:gd name="T9" fmla="*/ 0 h 160"/>
                  <a:gd name="T10" fmla="*/ 255 w 307"/>
                  <a:gd name="T11" fmla="*/ 4 h 160"/>
                  <a:gd name="T12" fmla="*/ 253 w 307"/>
                  <a:gd name="T13" fmla="*/ 8 h 160"/>
                  <a:gd name="T14" fmla="*/ 253 w 307"/>
                  <a:gd name="T15" fmla="*/ 14 h 160"/>
                  <a:gd name="T16" fmla="*/ 257 w 307"/>
                  <a:gd name="T17" fmla="*/ 20 h 160"/>
                  <a:gd name="T18" fmla="*/ 255 w 307"/>
                  <a:gd name="T19" fmla="*/ 25 h 160"/>
                  <a:gd name="T20" fmla="*/ 261 w 307"/>
                  <a:gd name="T21" fmla="*/ 35 h 160"/>
                  <a:gd name="T22" fmla="*/ 278 w 307"/>
                  <a:gd name="T23" fmla="*/ 43 h 160"/>
                  <a:gd name="T24" fmla="*/ 298 w 307"/>
                  <a:gd name="T25" fmla="*/ 37 h 160"/>
                  <a:gd name="T26" fmla="*/ 307 w 307"/>
                  <a:gd name="T27" fmla="*/ 31 h 160"/>
                  <a:gd name="T28" fmla="*/ 307 w 307"/>
                  <a:gd name="T29" fmla="*/ 98 h 160"/>
                  <a:gd name="T30" fmla="*/ 250 w 307"/>
                  <a:gd name="T31" fmla="*/ 100 h 160"/>
                  <a:gd name="T32" fmla="*/ 250 w 307"/>
                  <a:gd name="T33" fmla="*/ 158 h 160"/>
                  <a:gd name="T34" fmla="*/ 188 w 307"/>
                  <a:gd name="T35" fmla="*/ 160 h 160"/>
                  <a:gd name="T36" fmla="*/ 2 w 307"/>
                  <a:gd name="T37"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160">
                    <a:moveTo>
                      <a:pt x="2" y="158"/>
                    </a:moveTo>
                    <a:lnTo>
                      <a:pt x="4" y="98"/>
                    </a:lnTo>
                    <a:lnTo>
                      <a:pt x="0" y="98"/>
                    </a:lnTo>
                    <a:lnTo>
                      <a:pt x="0" y="2"/>
                    </a:lnTo>
                    <a:lnTo>
                      <a:pt x="265" y="0"/>
                    </a:lnTo>
                    <a:lnTo>
                      <a:pt x="255" y="4"/>
                    </a:lnTo>
                    <a:lnTo>
                      <a:pt x="253" y="8"/>
                    </a:lnTo>
                    <a:lnTo>
                      <a:pt x="253" y="14"/>
                    </a:lnTo>
                    <a:lnTo>
                      <a:pt x="257" y="20"/>
                    </a:lnTo>
                    <a:lnTo>
                      <a:pt x="255" y="25"/>
                    </a:lnTo>
                    <a:lnTo>
                      <a:pt x="261" y="35"/>
                    </a:lnTo>
                    <a:lnTo>
                      <a:pt x="278" y="43"/>
                    </a:lnTo>
                    <a:lnTo>
                      <a:pt x="298" y="37"/>
                    </a:lnTo>
                    <a:lnTo>
                      <a:pt x="307" y="31"/>
                    </a:lnTo>
                    <a:lnTo>
                      <a:pt x="307" y="98"/>
                    </a:lnTo>
                    <a:lnTo>
                      <a:pt x="250" y="100"/>
                    </a:lnTo>
                    <a:lnTo>
                      <a:pt x="250" y="158"/>
                    </a:lnTo>
                    <a:lnTo>
                      <a:pt x="188" y="160"/>
                    </a:lnTo>
                    <a:lnTo>
                      <a:pt x="2" y="15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9" name="Freeform 2174"/>
              <p:cNvSpPr>
                <a:spLocks/>
              </p:cNvSpPr>
              <p:nvPr/>
            </p:nvSpPr>
            <p:spPr bwMode="auto">
              <a:xfrm>
                <a:off x="13735" y="9366"/>
                <a:ext cx="307" cy="160"/>
              </a:xfrm>
              <a:custGeom>
                <a:avLst/>
                <a:gdLst>
                  <a:gd name="T0" fmla="*/ 2 w 307"/>
                  <a:gd name="T1" fmla="*/ 158 h 160"/>
                  <a:gd name="T2" fmla="*/ 4 w 307"/>
                  <a:gd name="T3" fmla="*/ 98 h 160"/>
                  <a:gd name="T4" fmla="*/ 0 w 307"/>
                  <a:gd name="T5" fmla="*/ 98 h 160"/>
                  <a:gd name="T6" fmla="*/ 0 w 307"/>
                  <a:gd name="T7" fmla="*/ 2 h 160"/>
                  <a:gd name="T8" fmla="*/ 265 w 307"/>
                  <a:gd name="T9" fmla="*/ 0 h 160"/>
                  <a:gd name="T10" fmla="*/ 255 w 307"/>
                  <a:gd name="T11" fmla="*/ 4 h 160"/>
                  <a:gd name="T12" fmla="*/ 253 w 307"/>
                  <a:gd name="T13" fmla="*/ 8 h 160"/>
                  <a:gd name="T14" fmla="*/ 253 w 307"/>
                  <a:gd name="T15" fmla="*/ 14 h 160"/>
                  <a:gd name="T16" fmla="*/ 257 w 307"/>
                  <a:gd name="T17" fmla="*/ 20 h 160"/>
                  <a:gd name="T18" fmla="*/ 255 w 307"/>
                  <a:gd name="T19" fmla="*/ 25 h 160"/>
                  <a:gd name="T20" fmla="*/ 261 w 307"/>
                  <a:gd name="T21" fmla="*/ 35 h 160"/>
                  <a:gd name="T22" fmla="*/ 278 w 307"/>
                  <a:gd name="T23" fmla="*/ 43 h 160"/>
                  <a:gd name="T24" fmla="*/ 298 w 307"/>
                  <a:gd name="T25" fmla="*/ 37 h 160"/>
                  <a:gd name="T26" fmla="*/ 307 w 307"/>
                  <a:gd name="T27" fmla="*/ 31 h 160"/>
                  <a:gd name="T28" fmla="*/ 307 w 307"/>
                  <a:gd name="T29" fmla="*/ 98 h 160"/>
                  <a:gd name="T30" fmla="*/ 250 w 307"/>
                  <a:gd name="T31" fmla="*/ 100 h 160"/>
                  <a:gd name="T32" fmla="*/ 250 w 307"/>
                  <a:gd name="T33" fmla="*/ 158 h 160"/>
                  <a:gd name="T34" fmla="*/ 188 w 307"/>
                  <a:gd name="T35" fmla="*/ 160 h 160"/>
                  <a:gd name="T36" fmla="*/ 2 w 307"/>
                  <a:gd name="T37" fmla="*/ 15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7" h="160">
                    <a:moveTo>
                      <a:pt x="2" y="158"/>
                    </a:moveTo>
                    <a:lnTo>
                      <a:pt x="4" y="98"/>
                    </a:lnTo>
                    <a:lnTo>
                      <a:pt x="0" y="98"/>
                    </a:lnTo>
                    <a:lnTo>
                      <a:pt x="0" y="2"/>
                    </a:lnTo>
                    <a:lnTo>
                      <a:pt x="265" y="0"/>
                    </a:lnTo>
                    <a:lnTo>
                      <a:pt x="255" y="4"/>
                    </a:lnTo>
                    <a:lnTo>
                      <a:pt x="253" y="8"/>
                    </a:lnTo>
                    <a:lnTo>
                      <a:pt x="253" y="14"/>
                    </a:lnTo>
                    <a:lnTo>
                      <a:pt x="257" y="20"/>
                    </a:lnTo>
                    <a:lnTo>
                      <a:pt x="255" y="25"/>
                    </a:lnTo>
                    <a:lnTo>
                      <a:pt x="261" y="35"/>
                    </a:lnTo>
                    <a:lnTo>
                      <a:pt x="278" y="43"/>
                    </a:lnTo>
                    <a:lnTo>
                      <a:pt x="298" y="37"/>
                    </a:lnTo>
                    <a:lnTo>
                      <a:pt x="307" y="31"/>
                    </a:lnTo>
                    <a:lnTo>
                      <a:pt x="307" y="98"/>
                    </a:lnTo>
                    <a:lnTo>
                      <a:pt x="250" y="100"/>
                    </a:lnTo>
                    <a:lnTo>
                      <a:pt x="250" y="158"/>
                    </a:lnTo>
                    <a:lnTo>
                      <a:pt x="188" y="160"/>
                    </a:lnTo>
                    <a:lnTo>
                      <a:pt x="2" y="1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0" name="Freeform 2175"/>
              <p:cNvSpPr>
                <a:spLocks/>
              </p:cNvSpPr>
              <p:nvPr/>
            </p:nvSpPr>
            <p:spPr bwMode="auto">
              <a:xfrm>
                <a:off x="12364" y="9389"/>
                <a:ext cx="290" cy="346"/>
              </a:xfrm>
              <a:custGeom>
                <a:avLst/>
                <a:gdLst>
                  <a:gd name="T0" fmla="*/ 286 w 290"/>
                  <a:gd name="T1" fmla="*/ 346 h 346"/>
                  <a:gd name="T2" fmla="*/ 69 w 290"/>
                  <a:gd name="T3" fmla="*/ 333 h 346"/>
                  <a:gd name="T4" fmla="*/ 73 w 290"/>
                  <a:gd name="T5" fmla="*/ 275 h 346"/>
                  <a:gd name="T6" fmla="*/ 63 w 290"/>
                  <a:gd name="T7" fmla="*/ 273 h 346"/>
                  <a:gd name="T8" fmla="*/ 71 w 290"/>
                  <a:gd name="T9" fmla="*/ 150 h 346"/>
                  <a:gd name="T10" fmla="*/ 58 w 290"/>
                  <a:gd name="T11" fmla="*/ 150 h 346"/>
                  <a:gd name="T12" fmla="*/ 61 w 290"/>
                  <a:gd name="T13" fmla="*/ 91 h 346"/>
                  <a:gd name="T14" fmla="*/ 0 w 290"/>
                  <a:gd name="T15" fmla="*/ 87 h 346"/>
                  <a:gd name="T16" fmla="*/ 4 w 290"/>
                  <a:gd name="T17" fmla="*/ 27 h 346"/>
                  <a:gd name="T18" fmla="*/ 23 w 290"/>
                  <a:gd name="T19" fmla="*/ 27 h 346"/>
                  <a:gd name="T20" fmla="*/ 25 w 290"/>
                  <a:gd name="T21" fmla="*/ 0 h 346"/>
                  <a:gd name="T22" fmla="*/ 56 w 290"/>
                  <a:gd name="T23" fmla="*/ 2 h 346"/>
                  <a:gd name="T24" fmla="*/ 56 w 290"/>
                  <a:gd name="T25" fmla="*/ 29 h 346"/>
                  <a:gd name="T26" fmla="*/ 96 w 290"/>
                  <a:gd name="T27" fmla="*/ 33 h 346"/>
                  <a:gd name="T28" fmla="*/ 90 w 290"/>
                  <a:gd name="T29" fmla="*/ 123 h 346"/>
                  <a:gd name="T30" fmla="*/ 275 w 290"/>
                  <a:gd name="T31" fmla="*/ 135 h 346"/>
                  <a:gd name="T32" fmla="*/ 273 w 290"/>
                  <a:gd name="T33" fmla="*/ 166 h 346"/>
                  <a:gd name="T34" fmla="*/ 282 w 290"/>
                  <a:gd name="T35" fmla="*/ 166 h 346"/>
                  <a:gd name="T36" fmla="*/ 278 w 290"/>
                  <a:gd name="T37" fmla="*/ 286 h 346"/>
                  <a:gd name="T38" fmla="*/ 290 w 290"/>
                  <a:gd name="T39" fmla="*/ 288 h 346"/>
                  <a:gd name="T40" fmla="*/ 286 w 290"/>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0" h="346">
                    <a:moveTo>
                      <a:pt x="286" y="346"/>
                    </a:moveTo>
                    <a:lnTo>
                      <a:pt x="69" y="333"/>
                    </a:lnTo>
                    <a:lnTo>
                      <a:pt x="73" y="275"/>
                    </a:lnTo>
                    <a:lnTo>
                      <a:pt x="63" y="273"/>
                    </a:lnTo>
                    <a:lnTo>
                      <a:pt x="71" y="150"/>
                    </a:lnTo>
                    <a:lnTo>
                      <a:pt x="58" y="150"/>
                    </a:lnTo>
                    <a:lnTo>
                      <a:pt x="61" y="91"/>
                    </a:lnTo>
                    <a:lnTo>
                      <a:pt x="0" y="87"/>
                    </a:lnTo>
                    <a:lnTo>
                      <a:pt x="4" y="27"/>
                    </a:lnTo>
                    <a:lnTo>
                      <a:pt x="23" y="27"/>
                    </a:lnTo>
                    <a:lnTo>
                      <a:pt x="25" y="0"/>
                    </a:lnTo>
                    <a:lnTo>
                      <a:pt x="56" y="2"/>
                    </a:lnTo>
                    <a:lnTo>
                      <a:pt x="56" y="29"/>
                    </a:lnTo>
                    <a:lnTo>
                      <a:pt x="96" y="33"/>
                    </a:lnTo>
                    <a:lnTo>
                      <a:pt x="90" y="123"/>
                    </a:lnTo>
                    <a:lnTo>
                      <a:pt x="275" y="135"/>
                    </a:lnTo>
                    <a:lnTo>
                      <a:pt x="273" y="166"/>
                    </a:lnTo>
                    <a:lnTo>
                      <a:pt x="282" y="166"/>
                    </a:lnTo>
                    <a:lnTo>
                      <a:pt x="278" y="286"/>
                    </a:lnTo>
                    <a:lnTo>
                      <a:pt x="290" y="288"/>
                    </a:lnTo>
                    <a:lnTo>
                      <a:pt x="286" y="34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1" name="Freeform 2176"/>
              <p:cNvSpPr>
                <a:spLocks/>
              </p:cNvSpPr>
              <p:nvPr/>
            </p:nvSpPr>
            <p:spPr bwMode="auto">
              <a:xfrm>
                <a:off x="12364" y="9389"/>
                <a:ext cx="290" cy="346"/>
              </a:xfrm>
              <a:custGeom>
                <a:avLst/>
                <a:gdLst>
                  <a:gd name="T0" fmla="*/ 286 w 290"/>
                  <a:gd name="T1" fmla="*/ 346 h 346"/>
                  <a:gd name="T2" fmla="*/ 69 w 290"/>
                  <a:gd name="T3" fmla="*/ 333 h 346"/>
                  <a:gd name="T4" fmla="*/ 73 w 290"/>
                  <a:gd name="T5" fmla="*/ 275 h 346"/>
                  <a:gd name="T6" fmla="*/ 63 w 290"/>
                  <a:gd name="T7" fmla="*/ 273 h 346"/>
                  <a:gd name="T8" fmla="*/ 71 w 290"/>
                  <a:gd name="T9" fmla="*/ 150 h 346"/>
                  <a:gd name="T10" fmla="*/ 58 w 290"/>
                  <a:gd name="T11" fmla="*/ 150 h 346"/>
                  <a:gd name="T12" fmla="*/ 61 w 290"/>
                  <a:gd name="T13" fmla="*/ 91 h 346"/>
                  <a:gd name="T14" fmla="*/ 0 w 290"/>
                  <a:gd name="T15" fmla="*/ 87 h 346"/>
                  <a:gd name="T16" fmla="*/ 4 w 290"/>
                  <a:gd name="T17" fmla="*/ 27 h 346"/>
                  <a:gd name="T18" fmla="*/ 23 w 290"/>
                  <a:gd name="T19" fmla="*/ 27 h 346"/>
                  <a:gd name="T20" fmla="*/ 25 w 290"/>
                  <a:gd name="T21" fmla="*/ 0 h 346"/>
                  <a:gd name="T22" fmla="*/ 56 w 290"/>
                  <a:gd name="T23" fmla="*/ 2 h 346"/>
                  <a:gd name="T24" fmla="*/ 56 w 290"/>
                  <a:gd name="T25" fmla="*/ 29 h 346"/>
                  <a:gd name="T26" fmla="*/ 96 w 290"/>
                  <a:gd name="T27" fmla="*/ 33 h 346"/>
                  <a:gd name="T28" fmla="*/ 90 w 290"/>
                  <a:gd name="T29" fmla="*/ 123 h 346"/>
                  <a:gd name="T30" fmla="*/ 275 w 290"/>
                  <a:gd name="T31" fmla="*/ 135 h 346"/>
                  <a:gd name="T32" fmla="*/ 273 w 290"/>
                  <a:gd name="T33" fmla="*/ 166 h 346"/>
                  <a:gd name="T34" fmla="*/ 282 w 290"/>
                  <a:gd name="T35" fmla="*/ 166 h 346"/>
                  <a:gd name="T36" fmla="*/ 278 w 290"/>
                  <a:gd name="T37" fmla="*/ 286 h 346"/>
                  <a:gd name="T38" fmla="*/ 290 w 290"/>
                  <a:gd name="T39" fmla="*/ 288 h 346"/>
                  <a:gd name="T40" fmla="*/ 286 w 290"/>
                  <a:gd name="T41" fmla="*/ 346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0" h="346">
                    <a:moveTo>
                      <a:pt x="286" y="346"/>
                    </a:moveTo>
                    <a:lnTo>
                      <a:pt x="69" y="333"/>
                    </a:lnTo>
                    <a:lnTo>
                      <a:pt x="73" y="275"/>
                    </a:lnTo>
                    <a:lnTo>
                      <a:pt x="63" y="273"/>
                    </a:lnTo>
                    <a:lnTo>
                      <a:pt x="71" y="150"/>
                    </a:lnTo>
                    <a:lnTo>
                      <a:pt x="58" y="150"/>
                    </a:lnTo>
                    <a:lnTo>
                      <a:pt x="61" y="91"/>
                    </a:lnTo>
                    <a:lnTo>
                      <a:pt x="0" y="87"/>
                    </a:lnTo>
                    <a:lnTo>
                      <a:pt x="4" y="27"/>
                    </a:lnTo>
                    <a:lnTo>
                      <a:pt x="23" y="27"/>
                    </a:lnTo>
                    <a:lnTo>
                      <a:pt x="25" y="0"/>
                    </a:lnTo>
                    <a:lnTo>
                      <a:pt x="56" y="2"/>
                    </a:lnTo>
                    <a:lnTo>
                      <a:pt x="56" y="29"/>
                    </a:lnTo>
                    <a:lnTo>
                      <a:pt x="96" y="33"/>
                    </a:lnTo>
                    <a:lnTo>
                      <a:pt x="90" y="123"/>
                    </a:lnTo>
                    <a:lnTo>
                      <a:pt x="275" y="135"/>
                    </a:lnTo>
                    <a:lnTo>
                      <a:pt x="273" y="166"/>
                    </a:lnTo>
                    <a:lnTo>
                      <a:pt x="282" y="166"/>
                    </a:lnTo>
                    <a:lnTo>
                      <a:pt x="278" y="286"/>
                    </a:lnTo>
                    <a:lnTo>
                      <a:pt x="290" y="288"/>
                    </a:lnTo>
                    <a:lnTo>
                      <a:pt x="286" y="3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2" name="Freeform 2177"/>
              <p:cNvSpPr>
                <a:spLocks/>
              </p:cNvSpPr>
              <p:nvPr/>
            </p:nvSpPr>
            <p:spPr bwMode="auto">
              <a:xfrm>
                <a:off x="14198" y="9464"/>
                <a:ext cx="326" cy="300"/>
              </a:xfrm>
              <a:custGeom>
                <a:avLst/>
                <a:gdLst>
                  <a:gd name="T0" fmla="*/ 9 w 326"/>
                  <a:gd name="T1" fmla="*/ 300 h 300"/>
                  <a:gd name="T2" fmla="*/ 2 w 326"/>
                  <a:gd name="T3" fmla="*/ 119 h 300"/>
                  <a:gd name="T4" fmla="*/ 0 w 326"/>
                  <a:gd name="T5" fmla="*/ 0 h 300"/>
                  <a:gd name="T6" fmla="*/ 32 w 326"/>
                  <a:gd name="T7" fmla="*/ 2 h 300"/>
                  <a:gd name="T8" fmla="*/ 48 w 326"/>
                  <a:gd name="T9" fmla="*/ 19 h 300"/>
                  <a:gd name="T10" fmla="*/ 138 w 326"/>
                  <a:gd name="T11" fmla="*/ 27 h 300"/>
                  <a:gd name="T12" fmla="*/ 148 w 326"/>
                  <a:gd name="T13" fmla="*/ 62 h 300"/>
                  <a:gd name="T14" fmla="*/ 155 w 326"/>
                  <a:gd name="T15" fmla="*/ 67 h 300"/>
                  <a:gd name="T16" fmla="*/ 217 w 326"/>
                  <a:gd name="T17" fmla="*/ 58 h 300"/>
                  <a:gd name="T18" fmla="*/ 228 w 326"/>
                  <a:gd name="T19" fmla="*/ 52 h 300"/>
                  <a:gd name="T20" fmla="*/ 230 w 326"/>
                  <a:gd name="T21" fmla="*/ 37 h 300"/>
                  <a:gd name="T22" fmla="*/ 265 w 326"/>
                  <a:gd name="T23" fmla="*/ 19 h 300"/>
                  <a:gd name="T24" fmla="*/ 315 w 326"/>
                  <a:gd name="T25" fmla="*/ 23 h 300"/>
                  <a:gd name="T26" fmla="*/ 320 w 326"/>
                  <a:gd name="T27" fmla="*/ 215 h 300"/>
                  <a:gd name="T28" fmla="*/ 322 w 326"/>
                  <a:gd name="T29" fmla="*/ 215 h 300"/>
                  <a:gd name="T30" fmla="*/ 326 w 326"/>
                  <a:gd name="T31" fmla="*/ 277 h 300"/>
                  <a:gd name="T32" fmla="*/ 161 w 326"/>
                  <a:gd name="T33" fmla="*/ 279 h 300"/>
                  <a:gd name="T34" fmla="*/ 161 w 326"/>
                  <a:gd name="T35" fmla="*/ 296 h 300"/>
                  <a:gd name="T36" fmla="*/ 9 w 326"/>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300">
                    <a:moveTo>
                      <a:pt x="9" y="300"/>
                    </a:moveTo>
                    <a:lnTo>
                      <a:pt x="2" y="119"/>
                    </a:lnTo>
                    <a:lnTo>
                      <a:pt x="0" y="0"/>
                    </a:lnTo>
                    <a:lnTo>
                      <a:pt x="32" y="2"/>
                    </a:lnTo>
                    <a:lnTo>
                      <a:pt x="48" y="19"/>
                    </a:lnTo>
                    <a:lnTo>
                      <a:pt x="138" y="27"/>
                    </a:lnTo>
                    <a:lnTo>
                      <a:pt x="148" y="62"/>
                    </a:lnTo>
                    <a:lnTo>
                      <a:pt x="155" y="67"/>
                    </a:lnTo>
                    <a:lnTo>
                      <a:pt x="217" y="58"/>
                    </a:lnTo>
                    <a:lnTo>
                      <a:pt x="228" y="52"/>
                    </a:lnTo>
                    <a:lnTo>
                      <a:pt x="230" y="37"/>
                    </a:lnTo>
                    <a:lnTo>
                      <a:pt x="265" y="19"/>
                    </a:lnTo>
                    <a:lnTo>
                      <a:pt x="315" y="23"/>
                    </a:lnTo>
                    <a:lnTo>
                      <a:pt x="320" y="215"/>
                    </a:lnTo>
                    <a:lnTo>
                      <a:pt x="322" y="215"/>
                    </a:lnTo>
                    <a:lnTo>
                      <a:pt x="326" y="277"/>
                    </a:lnTo>
                    <a:lnTo>
                      <a:pt x="161" y="279"/>
                    </a:lnTo>
                    <a:lnTo>
                      <a:pt x="161" y="296"/>
                    </a:lnTo>
                    <a:lnTo>
                      <a:pt x="9" y="30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3" name="Freeform 2178"/>
              <p:cNvSpPr>
                <a:spLocks/>
              </p:cNvSpPr>
              <p:nvPr/>
            </p:nvSpPr>
            <p:spPr bwMode="auto">
              <a:xfrm>
                <a:off x="14198" y="9464"/>
                <a:ext cx="326" cy="300"/>
              </a:xfrm>
              <a:custGeom>
                <a:avLst/>
                <a:gdLst>
                  <a:gd name="T0" fmla="*/ 9 w 326"/>
                  <a:gd name="T1" fmla="*/ 300 h 300"/>
                  <a:gd name="T2" fmla="*/ 2 w 326"/>
                  <a:gd name="T3" fmla="*/ 119 h 300"/>
                  <a:gd name="T4" fmla="*/ 0 w 326"/>
                  <a:gd name="T5" fmla="*/ 0 h 300"/>
                  <a:gd name="T6" fmla="*/ 32 w 326"/>
                  <a:gd name="T7" fmla="*/ 2 h 300"/>
                  <a:gd name="T8" fmla="*/ 48 w 326"/>
                  <a:gd name="T9" fmla="*/ 19 h 300"/>
                  <a:gd name="T10" fmla="*/ 138 w 326"/>
                  <a:gd name="T11" fmla="*/ 27 h 300"/>
                  <a:gd name="T12" fmla="*/ 148 w 326"/>
                  <a:gd name="T13" fmla="*/ 62 h 300"/>
                  <a:gd name="T14" fmla="*/ 155 w 326"/>
                  <a:gd name="T15" fmla="*/ 67 h 300"/>
                  <a:gd name="T16" fmla="*/ 217 w 326"/>
                  <a:gd name="T17" fmla="*/ 58 h 300"/>
                  <a:gd name="T18" fmla="*/ 228 w 326"/>
                  <a:gd name="T19" fmla="*/ 52 h 300"/>
                  <a:gd name="T20" fmla="*/ 230 w 326"/>
                  <a:gd name="T21" fmla="*/ 37 h 300"/>
                  <a:gd name="T22" fmla="*/ 265 w 326"/>
                  <a:gd name="T23" fmla="*/ 19 h 300"/>
                  <a:gd name="T24" fmla="*/ 315 w 326"/>
                  <a:gd name="T25" fmla="*/ 23 h 300"/>
                  <a:gd name="T26" fmla="*/ 320 w 326"/>
                  <a:gd name="T27" fmla="*/ 215 h 300"/>
                  <a:gd name="T28" fmla="*/ 322 w 326"/>
                  <a:gd name="T29" fmla="*/ 215 h 300"/>
                  <a:gd name="T30" fmla="*/ 326 w 326"/>
                  <a:gd name="T31" fmla="*/ 277 h 300"/>
                  <a:gd name="T32" fmla="*/ 161 w 326"/>
                  <a:gd name="T33" fmla="*/ 279 h 300"/>
                  <a:gd name="T34" fmla="*/ 161 w 326"/>
                  <a:gd name="T35" fmla="*/ 296 h 300"/>
                  <a:gd name="T36" fmla="*/ 9 w 326"/>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6" h="300">
                    <a:moveTo>
                      <a:pt x="9" y="300"/>
                    </a:moveTo>
                    <a:lnTo>
                      <a:pt x="2" y="119"/>
                    </a:lnTo>
                    <a:lnTo>
                      <a:pt x="0" y="0"/>
                    </a:lnTo>
                    <a:lnTo>
                      <a:pt x="32" y="2"/>
                    </a:lnTo>
                    <a:lnTo>
                      <a:pt x="48" y="19"/>
                    </a:lnTo>
                    <a:lnTo>
                      <a:pt x="138" y="27"/>
                    </a:lnTo>
                    <a:lnTo>
                      <a:pt x="148" y="62"/>
                    </a:lnTo>
                    <a:lnTo>
                      <a:pt x="155" y="67"/>
                    </a:lnTo>
                    <a:lnTo>
                      <a:pt x="217" y="58"/>
                    </a:lnTo>
                    <a:lnTo>
                      <a:pt x="228" y="52"/>
                    </a:lnTo>
                    <a:lnTo>
                      <a:pt x="230" y="37"/>
                    </a:lnTo>
                    <a:lnTo>
                      <a:pt x="265" y="19"/>
                    </a:lnTo>
                    <a:lnTo>
                      <a:pt x="315" y="23"/>
                    </a:lnTo>
                    <a:lnTo>
                      <a:pt x="320" y="215"/>
                    </a:lnTo>
                    <a:lnTo>
                      <a:pt x="322" y="215"/>
                    </a:lnTo>
                    <a:lnTo>
                      <a:pt x="326" y="277"/>
                    </a:lnTo>
                    <a:lnTo>
                      <a:pt x="161" y="279"/>
                    </a:lnTo>
                    <a:lnTo>
                      <a:pt x="161" y="296"/>
                    </a:lnTo>
                    <a:lnTo>
                      <a:pt x="9" y="3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4" name="Freeform 2179"/>
              <p:cNvSpPr>
                <a:spLocks/>
              </p:cNvSpPr>
              <p:nvPr/>
            </p:nvSpPr>
            <p:spPr bwMode="auto">
              <a:xfrm>
                <a:off x="11922" y="9411"/>
                <a:ext cx="300" cy="238"/>
              </a:xfrm>
              <a:custGeom>
                <a:avLst/>
                <a:gdLst>
                  <a:gd name="T0" fmla="*/ 292 w 300"/>
                  <a:gd name="T1" fmla="*/ 201 h 238"/>
                  <a:gd name="T2" fmla="*/ 287 w 300"/>
                  <a:gd name="T3" fmla="*/ 197 h 238"/>
                  <a:gd name="T4" fmla="*/ 273 w 300"/>
                  <a:gd name="T5" fmla="*/ 201 h 238"/>
                  <a:gd name="T6" fmla="*/ 260 w 300"/>
                  <a:gd name="T7" fmla="*/ 195 h 238"/>
                  <a:gd name="T8" fmla="*/ 223 w 300"/>
                  <a:gd name="T9" fmla="*/ 190 h 238"/>
                  <a:gd name="T10" fmla="*/ 200 w 300"/>
                  <a:gd name="T11" fmla="*/ 195 h 238"/>
                  <a:gd name="T12" fmla="*/ 196 w 300"/>
                  <a:gd name="T13" fmla="*/ 201 h 238"/>
                  <a:gd name="T14" fmla="*/ 194 w 300"/>
                  <a:gd name="T15" fmla="*/ 213 h 238"/>
                  <a:gd name="T16" fmla="*/ 191 w 300"/>
                  <a:gd name="T17" fmla="*/ 215 h 238"/>
                  <a:gd name="T18" fmla="*/ 162 w 300"/>
                  <a:gd name="T19" fmla="*/ 222 h 238"/>
                  <a:gd name="T20" fmla="*/ 150 w 300"/>
                  <a:gd name="T21" fmla="*/ 222 h 238"/>
                  <a:gd name="T22" fmla="*/ 131 w 300"/>
                  <a:gd name="T23" fmla="*/ 228 h 238"/>
                  <a:gd name="T24" fmla="*/ 123 w 300"/>
                  <a:gd name="T25" fmla="*/ 218 h 238"/>
                  <a:gd name="T26" fmla="*/ 116 w 300"/>
                  <a:gd name="T27" fmla="*/ 215 h 238"/>
                  <a:gd name="T28" fmla="*/ 118 w 300"/>
                  <a:gd name="T29" fmla="*/ 203 h 238"/>
                  <a:gd name="T30" fmla="*/ 110 w 300"/>
                  <a:gd name="T31" fmla="*/ 190 h 238"/>
                  <a:gd name="T32" fmla="*/ 114 w 300"/>
                  <a:gd name="T33" fmla="*/ 186 h 238"/>
                  <a:gd name="T34" fmla="*/ 110 w 300"/>
                  <a:gd name="T35" fmla="*/ 184 h 238"/>
                  <a:gd name="T36" fmla="*/ 102 w 300"/>
                  <a:gd name="T37" fmla="*/ 190 h 238"/>
                  <a:gd name="T38" fmla="*/ 89 w 300"/>
                  <a:gd name="T39" fmla="*/ 188 h 238"/>
                  <a:gd name="T40" fmla="*/ 79 w 300"/>
                  <a:gd name="T41" fmla="*/ 197 h 238"/>
                  <a:gd name="T42" fmla="*/ 79 w 300"/>
                  <a:gd name="T43" fmla="*/ 205 h 238"/>
                  <a:gd name="T44" fmla="*/ 77 w 300"/>
                  <a:gd name="T45" fmla="*/ 207 h 238"/>
                  <a:gd name="T46" fmla="*/ 70 w 300"/>
                  <a:gd name="T47" fmla="*/ 211 h 238"/>
                  <a:gd name="T48" fmla="*/ 62 w 300"/>
                  <a:gd name="T49" fmla="*/ 209 h 238"/>
                  <a:gd name="T50" fmla="*/ 64 w 300"/>
                  <a:gd name="T51" fmla="*/ 220 h 238"/>
                  <a:gd name="T52" fmla="*/ 58 w 300"/>
                  <a:gd name="T53" fmla="*/ 228 h 238"/>
                  <a:gd name="T54" fmla="*/ 52 w 300"/>
                  <a:gd name="T55" fmla="*/ 232 h 238"/>
                  <a:gd name="T56" fmla="*/ 50 w 300"/>
                  <a:gd name="T57" fmla="*/ 222 h 238"/>
                  <a:gd name="T58" fmla="*/ 47 w 300"/>
                  <a:gd name="T59" fmla="*/ 224 h 238"/>
                  <a:gd name="T60" fmla="*/ 43 w 300"/>
                  <a:gd name="T61" fmla="*/ 232 h 238"/>
                  <a:gd name="T62" fmla="*/ 35 w 300"/>
                  <a:gd name="T63" fmla="*/ 238 h 238"/>
                  <a:gd name="T64" fmla="*/ 29 w 300"/>
                  <a:gd name="T65" fmla="*/ 238 h 238"/>
                  <a:gd name="T66" fmla="*/ 22 w 300"/>
                  <a:gd name="T67" fmla="*/ 230 h 238"/>
                  <a:gd name="T68" fmla="*/ 14 w 300"/>
                  <a:gd name="T69" fmla="*/ 232 h 238"/>
                  <a:gd name="T70" fmla="*/ 8 w 300"/>
                  <a:gd name="T71" fmla="*/ 226 h 238"/>
                  <a:gd name="T72" fmla="*/ 0 w 300"/>
                  <a:gd name="T73" fmla="*/ 222 h 238"/>
                  <a:gd name="T74" fmla="*/ 12 w 300"/>
                  <a:gd name="T75" fmla="*/ 88 h 238"/>
                  <a:gd name="T76" fmla="*/ 18 w 300"/>
                  <a:gd name="T77" fmla="*/ 0 h 238"/>
                  <a:gd name="T78" fmla="*/ 292 w 300"/>
                  <a:gd name="T79" fmla="*/ 24 h 238"/>
                  <a:gd name="T80" fmla="*/ 290 w 300"/>
                  <a:gd name="T81" fmla="*/ 53 h 238"/>
                  <a:gd name="T82" fmla="*/ 287 w 300"/>
                  <a:gd name="T83" fmla="*/ 113 h 238"/>
                  <a:gd name="T84" fmla="*/ 300 w 300"/>
                  <a:gd name="T85" fmla="*/ 115 h 238"/>
                  <a:gd name="T86" fmla="*/ 292 w 300"/>
                  <a:gd name="T87" fmla="*/ 20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0" h="238">
                    <a:moveTo>
                      <a:pt x="292" y="201"/>
                    </a:moveTo>
                    <a:lnTo>
                      <a:pt x="287" y="197"/>
                    </a:lnTo>
                    <a:lnTo>
                      <a:pt x="273" y="201"/>
                    </a:lnTo>
                    <a:lnTo>
                      <a:pt x="260" y="195"/>
                    </a:lnTo>
                    <a:lnTo>
                      <a:pt x="223" y="190"/>
                    </a:lnTo>
                    <a:lnTo>
                      <a:pt x="200" y="195"/>
                    </a:lnTo>
                    <a:lnTo>
                      <a:pt x="196" y="201"/>
                    </a:lnTo>
                    <a:lnTo>
                      <a:pt x="194" y="213"/>
                    </a:lnTo>
                    <a:lnTo>
                      <a:pt x="191" y="215"/>
                    </a:lnTo>
                    <a:lnTo>
                      <a:pt x="162" y="222"/>
                    </a:lnTo>
                    <a:lnTo>
                      <a:pt x="150" y="222"/>
                    </a:lnTo>
                    <a:lnTo>
                      <a:pt x="131" y="228"/>
                    </a:lnTo>
                    <a:lnTo>
                      <a:pt x="123" y="218"/>
                    </a:lnTo>
                    <a:lnTo>
                      <a:pt x="116" y="215"/>
                    </a:lnTo>
                    <a:lnTo>
                      <a:pt x="118" y="203"/>
                    </a:lnTo>
                    <a:lnTo>
                      <a:pt x="110" y="190"/>
                    </a:lnTo>
                    <a:lnTo>
                      <a:pt x="114" y="186"/>
                    </a:lnTo>
                    <a:lnTo>
                      <a:pt x="110" y="184"/>
                    </a:lnTo>
                    <a:lnTo>
                      <a:pt x="102" y="190"/>
                    </a:lnTo>
                    <a:lnTo>
                      <a:pt x="89" y="188"/>
                    </a:lnTo>
                    <a:lnTo>
                      <a:pt x="79" y="197"/>
                    </a:lnTo>
                    <a:lnTo>
                      <a:pt x="79" y="205"/>
                    </a:lnTo>
                    <a:lnTo>
                      <a:pt x="77" y="207"/>
                    </a:lnTo>
                    <a:lnTo>
                      <a:pt x="70" y="211"/>
                    </a:lnTo>
                    <a:lnTo>
                      <a:pt x="62" y="209"/>
                    </a:lnTo>
                    <a:lnTo>
                      <a:pt x="64" y="220"/>
                    </a:lnTo>
                    <a:lnTo>
                      <a:pt x="58" y="228"/>
                    </a:lnTo>
                    <a:lnTo>
                      <a:pt x="52" y="232"/>
                    </a:lnTo>
                    <a:lnTo>
                      <a:pt x="50" y="222"/>
                    </a:lnTo>
                    <a:lnTo>
                      <a:pt x="47" y="224"/>
                    </a:lnTo>
                    <a:lnTo>
                      <a:pt x="43" y="232"/>
                    </a:lnTo>
                    <a:lnTo>
                      <a:pt x="35" y="238"/>
                    </a:lnTo>
                    <a:lnTo>
                      <a:pt x="29" y="238"/>
                    </a:lnTo>
                    <a:lnTo>
                      <a:pt x="22" y="230"/>
                    </a:lnTo>
                    <a:lnTo>
                      <a:pt x="14" y="232"/>
                    </a:lnTo>
                    <a:lnTo>
                      <a:pt x="8" y="226"/>
                    </a:lnTo>
                    <a:lnTo>
                      <a:pt x="0" y="222"/>
                    </a:lnTo>
                    <a:lnTo>
                      <a:pt x="12" y="88"/>
                    </a:lnTo>
                    <a:lnTo>
                      <a:pt x="18" y="0"/>
                    </a:lnTo>
                    <a:lnTo>
                      <a:pt x="292" y="24"/>
                    </a:lnTo>
                    <a:lnTo>
                      <a:pt x="290" y="53"/>
                    </a:lnTo>
                    <a:lnTo>
                      <a:pt x="287" y="113"/>
                    </a:lnTo>
                    <a:lnTo>
                      <a:pt x="300" y="115"/>
                    </a:lnTo>
                    <a:lnTo>
                      <a:pt x="292" y="20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5" name="Freeform 2180"/>
              <p:cNvSpPr>
                <a:spLocks/>
              </p:cNvSpPr>
              <p:nvPr/>
            </p:nvSpPr>
            <p:spPr bwMode="auto">
              <a:xfrm>
                <a:off x="11922" y="9411"/>
                <a:ext cx="300" cy="238"/>
              </a:xfrm>
              <a:custGeom>
                <a:avLst/>
                <a:gdLst>
                  <a:gd name="T0" fmla="*/ 292 w 300"/>
                  <a:gd name="T1" fmla="*/ 201 h 238"/>
                  <a:gd name="T2" fmla="*/ 287 w 300"/>
                  <a:gd name="T3" fmla="*/ 197 h 238"/>
                  <a:gd name="T4" fmla="*/ 273 w 300"/>
                  <a:gd name="T5" fmla="*/ 201 h 238"/>
                  <a:gd name="T6" fmla="*/ 260 w 300"/>
                  <a:gd name="T7" fmla="*/ 195 h 238"/>
                  <a:gd name="T8" fmla="*/ 223 w 300"/>
                  <a:gd name="T9" fmla="*/ 190 h 238"/>
                  <a:gd name="T10" fmla="*/ 200 w 300"/>
                  <a:gd name="T11" fmla="*/ 195 h 238"/>
                  <a:gd name="T12" fmla="*/ 196 w 300"/>
                  <a:gd name="T13" fmla="*/ 201 h 238"/>
                  <a:gd name="T14" fmla="*/ 194 w 300"/>
                  <a:gd name="T15" fmla="*/ 213 h 238"/>
                  <a:gd name="T16" fmla="*/ 191 w 300"/>
                  <a:gd name="T17" fmla="*/ 215 h 238"/>
                  <a:gd name="T18" fmla="*/ 162 w 300"/>
                  <a:gd name="T19" fmla="*/ 222 h 238"/>
                  <a:gd name="T20" fmla="*/ 150 w 300"/>
                  <a:gd name="T21" fmla="*/ 222 h 238"/>
                  <a:gd name="T22" fmla="*/ 131 w 300"/>
                  <a:gd name="T23" fmla="*/ 228 h 238"/>
                  <a:gd name="T24" fmla="*/ 123 w 300"/>
                  <a:gd name="T25" fmla="*/ 218 h 238"/>
                  <a:gd name="T26" fmla="*/ 116 w 300"/>
                  <a:gd name="T27" fmla="*/ 215 h 238"/>
                  <a:gd name="T28" fmla="*/ 118 w 300"/>
                  <a:gd name="T29" fmla="*/ 203 h 238"/>
                  <a:gd name="T30" fmla="*/ 110 w 300"/>
                  <a:gd name="T31" fmla="*/ 190 h 238"/>
                  <a:gd name="T32" fmla="*/ 114 w 300"/>
                  <a:gd name="T33" fmla="*/ 186 h 238"/>
                  <a:gd name="T34" fmla="*/ 110 w 300"/>
                  <a:gd name="T35" fmla="*/ 184 h 238"/>
                  <a:gd name="T36" fmla="*/ 102 w 300"/>
                  <a:gd name="T37" fmla="*/ 190 h 238"/>
                  <a:gd name="T38" fmla="*/ 89 w 300"/>
                  <a:gd name="T39" fmla="*/ 188 h 238"/>
                  <a:gd name="T40" fmla="*/ 79 w 300"/>
                  <a:gd name="T41" fmla="*/ 197 h 238"/>
                  <a:gd name="T42" fmla="*/ 79 w 300"/>
                  <a:gd name="T43" fmla="*/ 205 h 238"/>
                  <a:gd name="T44" fmla="*/ 77 w 300"/>
                  <a:gd name="T45" fmla="*/ 207 h 238"/>
                  <a:gd name="T46" fmla="*/ 70 w 300"/>
                  <a:gd name="T47" fmla="*/ 211 h 238"/>
                  <a:gd name="T48" fmla="*/ 62 w 300"/>
                  <a:gd name="T49" fmla="*/ 209 h 238"/>
                  <a:gd name="T50" fmla="*/ 64 w 300"/>
                  <a:gd name="T51" fmla="*/ 220 h 238"/>
                  <a:gd name="T52" fmla="*/ 58 w 300"/>
                  <a:gd name="T53" fmla="*/ 228 h 238"/>
                  <a:gd name="T54" fmla="*/ 52 w 300"/>
                  <a:gd name="T55" fmla="*/ 232 h 238"/>
                  <a:gd name="T56" fmla="*/ 50 w 300"/>
                  <a:gd name="T57" fmla="*/ 222 h 238"/>
                  <a:gd name="T58" fmla="*/ 47 w 300"/>
                  <a:gd name="T59" fmla="*/ 224 h 238"/>
                  <a:gd name="T60" fmla="*/ 43 w 300"/>
                  <a:gd name="T61" fmla="*/ 232 h 238"/>
                  <a:gd name="T62" fmla="*/ 35 w 300"/>
                  <a:gd name="T63" fmla="*/ 238 h 238"/>
                  <a:gd name="T64" fmla="*/ 29 w 300"/>
                  <a:gd name="T65" fmla="*/ 238 h 238"/>
                  <a:gd name="T66" fmla="*/ 22 w 300"/>
                  <a:gd name="T67" fmla="*/ 230 h 238"/>
                  <a:gd name="T68" fmla="*/ 14 w 300"/>
                  <a:gd name="T69" fmla="*/ 232 h 238"/>
                  <a:gd name="T70" fmla="*/ 8 w 300"/>
                  <a:gd name="T71" fmla="*/ 226 h 238"/>
                  <a:gd name="T72" fmla="*/ 0 w 300"/>
                  <a:gd name="T73" fmla="*/ 222 h 238"/>
                  <a:gd name="T74" fmla="*/ 12 w 300"/>
                  <a:gd name="T75" fmla="*/ 88 h 238"/>
                  <a:gd name="T76" fmla="*/ 18 w 300"/>
                  <a:gd name="T77" fmla="*/ 0 h 238"/>
                  <a:gd name="T78" fmla="*/ 292 w 300"/>
                  <a:gd name="T79" fmla="*/ 24 h 238"/>
                  <a:gd name="T80" fmla="*/ 290 w 300"/>
                  <a:gd name="T81" fmla="*/ 53 h 238"/>
                  <a:gd name="T82" fmla="*/ 287 w 300"/>
                  <a:gd name="T83" fmla="*/ 113 h 238"/>
                  <a:gd name="T84" fmla="*/ 300 w 300"/>
                  <a:gd name="T85" fmla="*/ 115 h 238"/>
                  <a:gd name="T86" fmla="*/ 292 w 300"/>
                  <a:gd name="T87" fmla="*/ 201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00" h="238">
                    <a:moveTo>
                      <a:pt x="292" y="201"/>
                    </a:moveTo>
                    <a:lnTo>
                      <a:pt x="287" y="197"/>
                    </a:lnTo>
                    <a:lnTo>
                      <a:pt x="273" y="201"/>
                    </a:lnTo>
                    <a:lnTo>
                      <a:pt x="260" y="195"/>
                    </a:lnTo>
                    <a:lnTo>
                      <a:pt x="223" y="190"/>
                    </a:lnTo>
                    <a:lnTo>
                      <a:pt x="200" y="195"/>
                    </a:lnTo>
                    <a:lnTo>
                      <a:pt x="196" y="201"/>
                    </a:lnTo>
                    <a:lnTo>
                      <a:pt x="194" y="213"/>
                    </a:lnTo>
                    <a:lnTo>
                      <a:pt x="191" y="215"/>
                    </a:lnTo>
                    <a:lnTo>
                      <a:pt x="162" y="222"/>
                    </a:lnTo>
                    <a:lnTo>
                      <a:pt x="150" y="222"/>
                    </a:lnTo>
                    <a:lnTo>
                      <a:pt x="131" y="228"/>
                    </a:lnTo>
                    <a:lnTo>
                      <a:pt x="123" y="218"/>
                    </a:lnTo>
                    <a:lnTo>
                      <a:pt x="116" y="215"/>
                    </a:lnTo>
                    <a:lnTo>
                      <a:pt x="118" y="203"/>
                    </a:lnTo>
                    <a:lnTo>
                      <a:pt x="110" y="190"/>
                    </a:lnTo>
                    <a:lnTo>
                      <a:pt x="114" y="186"/>
                    </a:lnTo>
                    <a:lnTo>
                      <a:pt x="110" y="184"/>
                    </a:lnTo>
                    <a:lnTo>
                      <a:pt x="102" y="190"/>
                    </a:lnTo>
                    <a:lnTo>
                      <a:pt x="89" y="188"/>
                    </a:lnTo>
                    <a:lnTo>
                      <a:pt x="79" y="197"/>
                    </a:lnTo>
                    <a:lnTo>
                      <a:pt x="79" y="205"/>
                    </a:lnTo>
                    <a:lnTo>
                      <a:pt x="77" y="207"/>
                    </a:lnTo>
                    <a:lnTo>
                      <a:pt x="70" y="211"/>
                    </a:lnTo>
                    <a:lnTo>
                      <a:pt x="62" y="209"/>
                    </a:lnTo>
                    <a:lnTo>
                      <a:pt x="64" y="220"/>
                    </a:lnTo>
                    <a:lnTo>
                      <a:pt x="58" y="228"/>
                    </a:lnTo>
                    <a:lnTo>
                      <a:pt x="52" y="232"/>
                    </a:lnTo>
                    <a:lnTo>
                      <a:pt x="50" y="222"/>
                    </a:lnTo>
                    <a:lnTo>
                      <a:pt x="47" y="224"/>
                    </a:lnTo>
                    <a:lnTo>
                      <a:pt x="43" y="232"/>
                    </a:lnTo>
                    <a:lnTo>
                      <a:pt x="35" y="238"/>
                    </a:lnTo>
                    <a:lnTo>
                      <a:pt x="29" y="238"/>
                    </a:lnTo>
                    <a:lnTo>
                      <a:pt x="22" y="230"/>
                    </a:lnTo>
                    <a:lnTo>
                      <a:pt x="14" y="232"/>
                    </a:lnTo>
                    <a:lnTo>
                      <a:pt x="8" y="226"/>
                    </a:lnTo>
                    <a:lnTo>
                      <a:pt x="0" y="222"/>
                    </a:lnTo>
                    <a:lnTo>
                      <a:pt x="12" y="88"/>
                    </a:lnTo>
                    <a:lnTo>
                      <a:pt x="18" y="0"/>
                    </a:lnTo>
                    <a:lnTo>
                      <a:pt x="292" y="24"/>
                    </a:lnTo>
                    <a:lnTo>
                      <a:pt x="290" y="53"/>
                    </a:lnTo>
                    <a:lnTo>
                      <a:pt x="287" y="113"/>
                    </a:lnTo>
                    <a:lnTo>
                      <a:pt x="300" y="115"/>
                    </a:lnTo>
                    <a:lnTo>
                      <a:pt x="292" y="20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6" name="Freeform 2181"/>
              <p:cNvSpPr>
                <a:spLocks/>
              </p:cNvSpPr>
              <p:nvPr/>
            </p:nvSpPr>
            <p:spPr bwMode="auto">
              <a:xfrm>
                <a:off x="12637" y="9464"/>
                <a:ext cx="196" cy="279"/>
              </a:xfrm>
              <a:custGeom>
                <a:avLst/>
                <a:gdLst>
                  <a:gd name="T0" fmla="*/ 13 w 196"/>
                  <a:gd name="T1" fmla="*/ 271 h 279"/>
                  <a:gd name="T2" fmla="*/ 17 w 196"/>
                  <a:gd name="T3" fmla="*/ 213 h 279"/>
                  <a:gd name="T4" fmla="*/ 5 w 196"/>
                  <a:gd name="T5" fmla="*/ 211 h 279"/>
                  <a:gd name="T6" fmla="*/ 9 w 196"/>
                  <a:gd name="T7" fmla="*/ 91 h 279"/>
                  <a:gd name="T8" fmla="*/ 0 w 196"/>
                  <a:gd name="T9" fmla="*/ 91 h 279"/>
                  <a:gd name="T10" fmla="*/ 2 w 196"/>
                  <a:gd name="T11" fmla="*/ 60 h 279"/>
                  <a:gd name="T12" fmla="*/ 4 w 196"/>
                  <a:gd name="T13" fmla="*/ 31 h 279"/>
                  <a:gd name="T14" fmla="*/ 4 w 196"/>
                  <a:gd name="T15" fmla="*/ 0 h 279"/>
                  <a:gd name="T16" fmla="*/ 157 w 196"/>
                  <a:gd name="T17" fmla="*/ 6 h 279"/>
                  <a:gd name="T18" fmla="*/ 155 w 196"/>
                  <a:gd name="T19" fmla="*/ 39 h 279"/>
                  <a:gd name="T20" fmla="*/ 186 w 196"/>
                  <a:gd name="T21" fmla="*/ 39 h 279"/>
                  <a:gd name="T22" fmla="*/ 182 w 196"/>
                  <a:gd name="T23" fmla="*/ 100 h 279"/>
                  <a:gd name="T24" fmla="*/ 194 w 196"/>
                  <a:gd name="T25" fmla="*/ 100 h 279"/>
                  <a:gd name="T26" fmla="*/ 188 w 196"/>
                  <a:gd name="T27" fmla="*/ 223 h 279"/>
                  <a:gd name="T28" fmla="*/ 196 w 196"/>
                  <a:gd name="T29" fmla="*/ 223 h 279"/>
                  <a:gd name="T30" fmla="*/ 194 w 196"/>
                  <a:gd name="T31" fmla="*/ 279 h 279"/>
                  <a:gd name="T32" fmla="*/ 103 w 196"/>
                  <a:gd name="T33" fmla="*/ 275 h 279"/>
                  <a:gd name="T34" fmla="*/ 13 w 196"/>
                  <a:gd name="T35" fmla="*/ 27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79">
                    <a:moveTo>
                      <a:pt x="13" y="271"/>
                    </a:moveTo>
                    <a:lnTo>
                      <a:pt x="17" y="213"/>
                    </a:lnTo>
                    <a:lnTo>
                      <a:pt x="5" y="211"/>
                    </a:lnTo>
                    <a:lnTo>
                      <a:pt x="9" y="91"/>
                    </a:lnTo>
                    <a:lnTo>
                      <a:pt x="0" y="91"/>
                    </a:lnTo>
                    <a:lnTo>
                      <a:pt x="2" y="60"/>
                    </a:lnTo>
                    <a:lnTo>
                      <a:pt x="4" y="31"/>
                    </a:lnTo>
                    <a:lnTo>
                      <a:pt x="4" y="0"/>
                    </a:lnTo>
                    <a:lnTo>
                      <a:pt x="157" y="6"/>
                    </a:lnTo>
                    <a:lnTo>
                      <a:pt x="155" y="39"/>
                    </a:lnTo>
                    <a:lnTo>
                      <a:pt x="186" y="39"/>
                    </a:lnTo>
                    <a:lnTo>
                      <a:pt x="182" y="100"/>
                    </a:lnTo>
                    <a:lnTo>
                      <a:pt x="194" y="100"/>
                    </a:lnTo>
                    <a:lnTo>
                      <a:pt x="188" y="223"/>
                    </a:lnTo>
                    <a:lnTo>
                      <a:pt x="196" y="223"/>
                    </a:lnTo>
                    <a:lnTo>
                      <a:pt x="194" y="279"/>
                    </a:lnTo>
                    <a:lnTo>
                      <a:pt x="103" y="275"/>
                    </a:lnTo>
                    <a:lnTo>
                      <a:pt x="13" y="271"/>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7" name="Freeform 2182"/>
              <p:cNvSpPr>
                <a:spLocks/>
              </p:cNvSpPr>
              <p:nvPr/>
            </p:nvSpPr>
            <p:spPr bwMode="auto">
              <a:xfrm>
                <a:off x="12637" y="9464"/>
                <a:ext cx="196" cy="279"/>
              </a:xfrm>
              <a:custGeom>
                <a:avLst/>
                <a:gdLst>
                  <a:gd name="T0" fmla="*/ 13 w 196"/>
                  <a:gd name="T1" fmla="*/ 271 h 279"/>
                  <a:gd name="T2" fmla="*/ 17 w 196"/>
                  <a:gd name="T3" fmla="*/ 213 h 279"/>
                  <a:gd name="T4" fmla="*/ 5 w 196"/>
                  <a:gd name="T5" fmla="*/ 211 h 279"/>
                  <a:gd name="T6" fmla="*/ 9 w 196"/>
                  <a:gd name="T7" fmla="*/ 91 h 279"/>
                  <a:gd name="T8" fmla="*/ 0 w 196"/>
                  <a:gd name="T9" fmla="*/ 91 h 279"/>
                  <a:gd name="T10" fmla="*/ 2 w 196"/>
                  <a:gd name="T11" fmla="*/ 60 h 279"/>
                  <a:gd name="T12" fmla="*/ 4 w 196"/>
                  <a:gd name="T13" fmla="*/ 31 h 279"/>
                  <a:gd name="T14" fmla="*/ 4 w 196"/>
                  <a:gd name="T15" fmla="*/ 0 h 279"/>
                  <a:gd name="T16" fmla="*/ 157 w 196"/>
                  <a:gd name="T17" fmla="*/ 6 h 279"/>
                  <a:gd name="T18" fmla="*/ 155 w 196"/>
                  <a:gd name="T19" fmla="*/ 39 h 279"/>
                  <a:gd name="T20" fmla="*/ 186 w 196"/>
                  <a:gd name="T21" fmla="*/ 39 h 279"/>
                  <a:gd name="T22" fmla="*/ 182 w 196"/>
                  <a:gd name="T23" fmla="*/ 100 h 279"/>
                  <a:gd name="T24" fmla="*/ 194 w 196"/>
                  <a:gd name="T25" fmla="*/ 100 h 279"/>
                  <a:gd name="T26" fmla="*/ 188 w 196"/>
                  <a:gd name="T27" fmla="*/ 223 h 279"/>
                  <a:gd name="T28" fmla="*/ 196 w 196"/>
                  <a:gd name="T29" fmla="*/ 223 h 279"/>
                  <a:gd name="T30" fmla="*/ 194 w 196"/>
                  <a:gd name="T31" fmla="*/ 279 h 279"/>
                  <a:gd name="T32" fmla="*/ 103 w 196"/>
                  <a:gd name="T33" fmla="*/ 275 h 279"/>
                  <a:gd name="T34" fmla="*/ 13 w 196"/>
                  <a:gd name="T35" fmla="*/ 271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279">
                    <a:moveTo>
                      <a:pt x="13" y="271"/>
                    </a:moveTo>
                    <a:lnTo>
                      <a:pt x="17" y="213"/>
                    </a:lnTo>
                    <a:lnTo>
                      <a:pt x="5" y="211"/>
                    </a:lnTo>
                    <a:lnTo>
                      <a:pt x="9" y="91"/>
                    </a:lnTo>
                    <a:lnTo>
                      <a:pt x="0" y="91"/>
                    </a:lnTo>
                    <a:lnTo>
                      <a:pt x="2" y="60"/>
                    </a:lnTo>
                    <a:lnTo>
                      <a:pt x="4" y="31"/>
                    </a:lnTo>
                    <a:lnTo>
                      <a:pt x="4" y="0"/>
                    </a:lnTo>
                    <a:lnTo>
                      <a:pt x="157" y="6"/>
                    </a:lnTo>
                    <a:lnTo>
                      <a:pt x="155" y="39"/>
                    </a:lnTo>
                    <a:lnTo>
                      <a:pt x="186" y="39"/>
                    </a:lnTo>
                    <a:lnTo>
                      <a:pt x="182" y="100"/>
                    </a:lnTo>
                    <a:lnTo>
                      <a:pt x="194" y="100"/>
                    </a:lnTo>
                    <a:lnTo>
                      <a:pt x="188" y="223"/>
                    </a:lnTo>
                    <a:lnTo>
                      <a:pt x="196" y="223"/>
                    </a:lnTo>
                    <a:lnTo>
                      <a:pt x="194" y="279"/>
                    </a:lnTo>
                    <a:lnTo>
                      <a:pt x="103" y="275"/>
                    </a:lnTo>
                    <a:lnTo>
                      <a:pt x="13" y="27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8" name="Freeform 2183"/>
              <p:cNvSpPr>
                <a:spLocks/>
              </p:cNvSpPr>
              <p:nvPr/>
            </p:nvSpPr>
            <p:spPr bwMode="auto">
              <a:xfrm>
                <a:off x="14513" y="9485"/>
                <a:ext cx="330" cy="676"/>
              </a:xfrm>
              <a:custGeom>
                <a:avLst/>
                <a:gdLst>
                  <a:gd name="T0" fmla="*/ 28 w 330"/>
                  <a:gd name="T1" fmla="*/ 649 h 676"/>
                  <a:gd name="T2" fmla="*/ 25 w 330"/>
                  <a:gd name="T3" fmla="*/ 559 h 676"/>
                  <a:gd name="T4" fmla="*/ 17 w 330"/>
                  <a:gd name="T5" fmla="*/ 315 h 676"/>
                  <a:gd name="T6" fmla="*/ 13 w 330"/>
                  <a:gd name="T7" fmla="*/ 315 h 676"/>
                  <a:gd name="T8" fmla="*/ 11 w 330"/>
                  <a:gd name="T9" fmla="*/ 256 h 676"/>
                  <a:gd name="T10" fmla="*/ 7 w 330"/>
                  <a:gd name="T11" fmla="*/ 194 h 676"/>
                  <a:gd name="T12" fmla="*/ 5 w 330"/>
                  <a:gd name="T13" fmla="*/ 194 h 676"/>
                  <a:gd name="T14" fmla="*/ 0 w 330"/>
                  <a:gd name="T15" fmla="*/ 2 h 676"/>
                  <a:gd name="T16" fmla="*/ 34 w 330"/>
                  <a:gd name="T17" fmla="*/ 0 h 676"/>
                  <a:gd name="T18" fmla="*/ 86 w 330"/>
                  <a:gd name="T19" fmla="*/ 29 h 676"/>
                  <a:gd name="T20" fmla="*/ 107 w 330"/>
                  <a:gd name="T21" fmla="*/ 27 h 676"/>
                  <a:gd name="T22" fmla="*/ 111 w 330"/>
                  <a:gd name="T23" fmla="*/ 41 h 676"/>
                  <a:gd name="T24" fmla="*/ 94 w 330"/>
                  <a:gd name="T25" fmla="*/ 45 h 676"/>
                  <a:gd name="T26" fmla="*/ 94 w 330"/>
                  <a:gd name="T27" fmla="*/ 56 h 676"/>
                  <a:gd name="T28" fmla="*/ 142 w 330"/>
                  <a:gd name="T29" fmla="*/ 62 h 676"/>
                  <a:gd name="T30" fmla="*/ 153 w 330"/>
                  <a:gd name="T31" fmla="*/ 75 h 676"/>
                  <a:gd name="T32" fmla="*/ 149 w 330"/>
                  <a:gd name="T33" fmla="*/ 91 h 676"/>
                  <a:gd name="T34" fmla="*/ 174 w 330"/>
                  <a:gd name="T35" fmla="*/ 137 h 676"/>
                  <a:gd name="T36" fmla="*/ 197 w 330"/>
                  <a:gd name="T37" fmla="*/ 127 h 676"/>
                  <a:gd name="T38" fmla="*/ 192 w 330"/>
                  <a:gd name="T39" fmla="*/ 110 h 676"/>
                  <a:gd name="T40" fmla="*/ 195 w 330"/>
                  <a:gd name="T41" fmla="*/ 91 h 676"/>
                  <a:gd name="T42" fmla="*/ 230 w 330"/>
                  <a:gd name="T43" fmla="*/ 83 h 676"/>
                  <a:gd name="T44" fmla="*/ 253 w 330"/>
                  <a:gd name="T45" fmla="*/ 87 h 676"/>
                  <a:gd name="T46" fmla="*/ 266 w 330"/>
                  <a:gd name="T47" fmla="*/ 123 h 676"/>
                  <a:gd name="T48" fmla="*/ 313 w 330"/>
                  <a:gd name="T49" fmla="*/ 137 h 676"/>
                  <a:gd name="T50" fmla="*/ 314 w 330"/>
                  <a:gd name="T51" fmla="*/ 252 h 676"/>
                  <a:gd name="T52" fmla="*/ 322 w 330"/>
                  <a:gd name="T53" fmla="*/ 359 h 676"/>
                  <a:gd name="T54" fmla="*/ 330 w 330"/>
                  <a:gd name="T55" fmla="*/ 580 h 676"/>
                  <a:gd name="T56" fmla="*/ 263 w 330"/>
                  <a:gd name="T57" fmla="*/ 632 h 676"/>
                  <a:gd name="T58" fmla="*/ 234 w 330"/>
                  <a:gd name="T59" fmla="*/ 676 h 676"/>
                  <a:gd name="T60" fmla="*/ 213 w 330"/>
                  <a:gd name="T61" fmla="*/ 676 h 676"/>
                  <a:gd name="T62" fmla="*/ 211 w 330"/>
                  <a:gd name="T63" fmla="*/ 644 h 676"/>
                  <a:gd name="T64" fmla="*/ 28 w 330"/>
                  <a:gd name="T65" fmla="*/ 64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676">
                    <a:moveTo>
                      <a:pt x="28" y="649"/>
                    </a:moveTo>
                    <a:lnTo>
                      <a:pt x="25" y="559"/>
                    </a:lnTo>
                    <a:lnTo>
                      <a:pt x="17" y="315"/>
                    </a:lnTo>
                    <a:lnTo>
                      <a:pt x="13" y="315"/>
                    </a:lnTo>
                    <a:lnTo>
                      <a:pt x="11" y="256"/>
                    </a:lnTo>
                    <a:lnTo>
                      <a:pt x="7" y="194"/>
                    </a:lnTo>
                    <a:lnTo>
                      <a:pt x="5" y="194"/>
                    </a:lnTo>
                    <a:lnTo>
                      <a:pt x="0" y="2"/>
                    </a:lnTo>
                    <a:lnTo>
                      <a:pt x="34" y="0"/>
                    </a:lnTo>
                    <a:lnTo>
                      <a:pt x="86" y="29"/>
                    </a:lnTo>
                    <a:lnTo>
                      <a:pt x="107" y="27"/>
                    </a:lnTo>
                    <a:lnTo>
                      <a:pt x="111" y="41"/>
                    </a:lnTo>
                    <a:lnTo>
                      <a:pt x="94" y="45"/>
                    </a:lnTo>
                    <a:lnTo>
                      <a:pt x="94" y="56"/>
                    </a:lnTo>
                    <a:lnTo>
                      <a:pt x="142" y="62"/>
                    </a:lnTo>
                    <a:lnTo>
                      <a:pt x="153" y="75"/>
                    </a:lnTo>
                    <a:lnTo>
                      <a:pt x="149" y="91"/>
                    </a:lnTo>
                    <a:lnTo>
                      <a:pt x="174" y="137"/>
                    </a:lnTo>
                    <a:lnTo>
                      <a:pt x="197" y="127"/>
                    </a:lnTo>
                    <a:lnTo>
                      <a:pt x="192" y="110"/>
                    </a:lnTo>
                    <a:lnTo>
                      <a:pt x="195" y="91"/>
                    </a:lnTo>
                    <a:lnTo>
                      <a:pt x="230" y="83"/>
                    </a:lnTo>
                    <a:lnTo>
                      <a:pt x="253" y="87"/>
                    </a:lnTo>
                    <a:lnTo>
                      <a:pt x="266" y="123"/>
                    </a:lnTo>
                    <a:lnTo>
                      <a:pt x="313" y="137"/>
                    </a:lnTo>
                    <a:lnTo>
                      <a:pt x="314" y="252"/>
                    </a:lnTo>
                    <a:lnTo>
                      <a:pt x="322" y="359"/>
                    </a:lnTo>
                    <a:lnTo>
                      <a:pt x="330" y="580"/>
                    </a:lnTo>
                    <a:lnTo>
                      <a:pt x="263" y="632"/>
                    </a:lnTo>
                    <a:lnTo>
                      <a:pt x="234" y="676"/>
                    </a:lnTo>
                    <a:lnTo>
                      <a:pt x="213" y="676"/>
                    </a:lnTo>
                    <a:lnTo>
                      <a:pt x="211" y="644"/>
                    </a:lnTo>
                    <a:lnTo>
                      <a:pt x="28" y="64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9" name="Freeform 2184"/>
              <p:cNvSpPr>
                <a:spLocks/>
              </p:cNvSpPr>
              <p:nvPr/>
            </p:nvSpPr>
            <p:spPr bwMode="auto">
              <a:xfrm>
                <a:off x="14513" y="9485"/>
                <a:ext cx="330" cy="676"/>
              </a:xfrm>
              <a:custGeom>
                <a:avLst/>
                <a:gdLst>
                  <a:gd name="T0" fmla="*/ 28 w 330"/>
                  <a:gd name="T1" fmla="*/ 649 h 676"/>
                  <a:gd name="T2" fmla="*/ 25 w 330"/>
                  <a:gd name="T3" fmla="*/ 559 h 676"/>
                  <a:gd name="T4" fmla="*/ 17 w 330"/>
                  <a:gd name="T5" fmla="*/ 315 h 676"/>
                  <a:gd name="T6" fmla="*/ 13 w 330"/>
                  <a:gd name="T7" fmla="*/ 315 h 676"/>
                  <a:gd name="T8" fmla="*/ 11 w 330"/>
                  <a:gd name="T9" fmla="*/ 256 h 676"/>
                  <a:gd name="T10" fmla="*/ 7 w 330"/>
                  <a:gd name="T11" fmla="*/ 194 h 676"/>
                  <a:gd name="T12" fmla="*/ 5 w 330"/>
                  <a:gd name="T13" fmla="*/ 194 h 676"/>
                  <a:gd name="T14" fmla="*/ 0 w 330"/>
                  <a:gd name="T15" fmla="*/ 2 h 676"/>
                  <a:gd name="T16" fmla="*/ 34 w 330"/>
                  <a:gd name="T17" fmla="*/ 0 h 676"/>
                  <a:gd name="T18" fmla="*/ 86 w 330"/>
                  <a:gd name="T19" fmla="*/ 29 h 676"/>
                  <a:gd name="T20" fmla="*/ 107 w 330"/>
                  <a:gd name="T21" fmla="*/ 27 h 676"/>
                  <a:gd name="T22" fmla="*/ 111 w 330"/>
                  <a:gd name="T23" fmla="*/ 41 h 676"/>
                  <a:gd name="T24" fmla="*/ 94 w 330"/>
                  <a:gd name="T25" fmla="*/ 45 h 676"/>
                  <a:gd name="T26" fmla="*/ 94 w 330"/>
                  <a:gd name="T27" fmla="*/ 56 h 676"/>
                  <a:gd name="T28" fmla="*/ 142 w 330"/>
                  <a:gd name="T29" fmla="*/ 62 h 676"/>
                  <a:gd name="T30" fmla="*/ 153 w 330"/>
                  <a:gd name="T31" fmla="*/ 75 h 676"/>
                  <a:gd name="T32" fmla="*/ 149 w 330"/>
                  <a:gd name="T33" fmla="*/ 91 h 676"/>
                  <a:gd name="T34" fmla="*/ 174 w 330"/>
                  <a:gd name="T35" fmla="*/ 137 h 676"/>
                  <a:gd name="T36" fmla="*/ 197 w 330"/>
                  <a:gd name="T37" fmla="*/ 127 h 676"/>
                  <a:gd name="T38" fmla="*/ 192 w 330"/>
                  <a:gd name="T39" fmla="*/ 110 h 676"/>
                  <a:gd name="T40" fmla="*/ 195 w 330"/>
                  <a:gd name="T41" fmla="*/ 91 h 676"/>
                  <a:gd name="T42" fmla="*/ 230 w 330"/>
                  <a:gd name="T43" fmla="*/ 83 h 676"/>
                  <a:gd name="T44" fmla="*/ 253 w 330"/>
                  <a:gd name="T45" fmla="*/ 87 h 676"/>
                  <a:gd name="T46" fmla="*/ 266 w 330"/>
                  <a:gd name="T47" fmla="*/ 123 h 676"/>
                  <a:gd name="T48" fmla="*/ 313 w 330"/>
                  <a:gd name="T49" fmla="*/ 137 h 676"/>
                  <a:gd name="T50" fmla="*/ 314 w 330"/>
                  <a:gd name="T51" fmla="*/ 252 h 676"/>
                  <a:gd name="T52" fmla="*/ 322 w 330"/>
                  <a:gd name="T53" fmla="*/ 359 h 676"/>
                  <a:gd name="T54" fmla="*/ 330 w 330"/>
                  <a:gd name="T55" fmla="*/ 580 h 676"/>
                  <a:gd name="T56" fmla="*/ 263 w 330"/>
                  <a:gd name="T57" fmla="*/ 632 h 676"/>
                  <a:gd name="T58" fmla="*/ 234 w 330"/>
                  <a:gd name="T59" fmla="*/ 676 h 676"/>
                  <a:gd name="T60" fmla="*/ 213 w 330"/>
                  <a:gd name="T61" fmla="*/ 676 h 676"/>
                  <a:gd name="T62" fmla="*/ 211 w 330"/>
                  <a:gd name="T63" fmla="*/ 644 h 676"/>
                  <a:gd name="T64" fmla="*/ 28 w 330"/>
                  <a:gd name="T65" fmla="*/ 649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676">
                    <a:moveTo>
                      <a:pt x="28" y="649"/>
                    </a:moveTo>
                    <a:lnTo>
                      <a:pt x="25" y="559"/>
                    </a:lnTo>
                    <a:lnTo>
                      <a:pt x="17" y="315"/>
                    </a:lnTo>
                    <a:lnTo>
                      <a:pt x="13" y="315"/>
                    </a:lnTo>
                    <a:lnTo>
                      <a:pt x="11" y="256"/>
                    </a:lnTo>
                    <a:lnTo>
                      <a:pt x="7" y="194"/>
                    </a:lnTo>
                    <a:lnTo>
                      <a:pt x="5" y="194"/>
                    </a:lnTo>
                    <a:lnTo>
                      <a:pt x="0" y="2"/>
                    </a:lnTo>
                    <a:lnTo>
                      <a:pt x="34" y="0"/>
                    </a:lnTo>
                    <a:lnTo>
                      <a:pt x="86" y="29"/>
                    </a:lnTo>
                    <a:lnTo>
                      <a:pt x="107" y="27"/>
                    </a:lnTo>
                    <a:lnTo>
                      <a:pt x="111" y="41"/>
                    </a:lnTo>
                    <a:lnTo>
                      <a:pt x="94" y="45"/>
                    </a:lnTo>
                    <a:lnTo>
                      <a:pt x="94" y="56"/>
                    </a:lnTo>
                    <a:lnTo>
                      <a:pt x="142" y="62"/>
                    </a:lnTo>
                    <a:lnTo>
                      <a:pt x="153" y="75"/>
                    </a:lnTo>
                    <a:lnTo>
                      <a:pt x="149" y="91"/>
                    </a:lnTo>
                    <a:lnTo>
                      <a:pt x="174" y="137"/>
                    </a:lnTo>
                    <a:lnTo>
                      <a:pt x="197" y="127"/>
                    </a:lnTo>
                    <a:lnTo>
                      <a:pt x="192" y="110"/>
                    </a:lnTo>
                    <a:lnTo>
                      <a:pt x="195" y="91"/>
                    </a:lnTo>
                    <a:lnTo>
                      <a:pt x="230" y="83"/>
                    </a:lnTo>
                    <a:lnTo>
                      <a:pt x="253" y="87"/>
                    </a:lnTo>
                    <a:lnTo>
                      <a:pt x="266" y="123"/>
                    </a:lnTo>
                    <a:lnTo>
                      <a:pt x="313" y="137"/>
                    </a:lnTo>
                    <a:lnTo>
                      <a:pt x="314" y="252"/>
                    </a:lnTo>
                    <a:lnTo>
                      <a:pt x="322" y="359"/>
                    </a:lnTo>
                    <a:lnTo>
                      <a:pt x="330" y="580"/>
                    </a:lnTo>
                    <a:lnTo>
                      <a:pt x="263" y="632"/>
                    </a:lnTo>
                    <a:lnTo>
                      <a:pt x="234" y="676"/>
                    </a:lnTo>
                    <a:lnTo>
                      <a:pt x="213" y="676"/>
                    </a:lnTo>
                    <a:lnTo>
                      <a:pt x="211" y="644"/>
                    </a:lnTo>
                    <a:lnTo>
                      <a:pt x="28" y="64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0" name="Freeform 2185"/>
              <p:cNvSpPr>
                <a:spLocks/>
              </p:cNvSpPr>
              <p:nvPr/>
            </p:nvSpPr>
            <p:spPr bwMode="auto">
              <a:xfrm>
                <a:off x="12209" y="9464"/>
                <a:ext cx="228" cy="282"/>
              </a:xfrm>
              <a:custGeom>
                <a:avLst/>
                <a:gdLst>
                  <a:gd name="T0" fmla="*/ 42 w 228"/>
                  <a:gd name="T1" fmla="*/ 258 h 282"/>
                  <a:gd name="T2" fmla="*/ 38 w 228"/>
                  <a:gd name="T3" fmla="*/ 246 h 282"/>
                  <a:gd name="T4" fmla="*/ 46 w 228"/>
                  <a:gd name="T5" fmla="*/ 221 h 282"/>
                  <a:gd name="T6" fmla="*/ 61 w 228"/>
                  <a:gd name="T7" fmla="*/ 204 h 282"/>
                  <a:gd name="T8" fmla="*/ 65 w 228"/>
                  <a:gd name="T9" fmla="*/ 196 h 282"/>
                  <a:gd name="T10" fmla="*/ 63 w 228"/>
                  <a:gd name="T11" fmla="*/ 192 h 282"/>
                  <a:gd name="T12" fmla="*/ 57 w 228"/>
                  <a:gd name="T13" fmla="*/ 188 h 282"/>
                  <a:gd name="T14" fmla="*/ 53 w 228"/>
                  <a:gd name="T15" fmla="*/ 181 h 282"/>
                  <a:gd name="T16" fmla="*/ 44 w 228"/>
                  <a:gd name="T17" fmla="*/ 181 h 282"/>
                  <a:gd name="T18" fmla="*/ 42 w 228"/>
                  <a:gd name="T19" fmla="*/ 165 h 282"/>
                  <a:gd name="T20" fmla="*/ 24 w 228"/>
                  <a:gd name="T21" fmla="*/ 160 h 282"/>
                  <a:gd name="T22" fmla="*/ 26 w 228"/>
                  <a:gd name="T23" fmla="*/ 154 h 282"/>
                  <a:gd name="T24" fmla="*/ 23 w 228"/>
                  <a:gd name="T25" fmla="*/ 150 h 282"/>
                  <a:gd name="T26" fmla="*/ 5 w 228"/>
                  <a:gd name="T27" fmla="*/ 148 h 282"/>
                  <a:gd name="T28" fmla="*/ 13 w 228"/>
                  <a:gd name="T29" fmla="*/ 62 h 282"/>
                  <a:gd name="T30" fmla="*/ 0 w 228"/>
                  <a:gd name="T31" fmla="*/ 60 h 282"/>
                  <a:gd name="T32" fmla="*/ 3 w 228"/>
                  <a:gd name="T33" fmla="*/ 0 h 282"/>
                  <a:gd name="T34" fmla="*/ 155 w 228"/>
                  <a:gd name="T35" fmla="*/ 12 h 282"/>
                  <a:gd name="T36" fmla="*/ 216 w 228"/>
                  <a:gd name="T37" fmla="*/ 16 h 282"/>
                  <a:gd name="T38" fmla="*/ 213 w 228"/>
                  <a:gd name="T39" fmla="*/ 75 h 282"/>
                  <a:gd name="T40" fmla="*/ 226 w 228"/>
                  <a:gd name="T41" fmla="*/ 75 h 282"/>
                  <a:gd name="T42" fmla="*/ 218 w 228"/>
                  <a:gd name="T43" fmla="*/ 198 h 282"/>
                  <a:gd name="T44" fmla="*/ 228 w 228"/>
                  <a:gd name="T45" fmla="*/ 200 h 282"/>
                  <a:gd name="T46" fmla="*/ 224 w 228"/>
                  <a:gd name="T47" fmla="*/ 258 h 282"/>
                  <a:gd name="T48" fmla="*/ 103 w 228"/>
                  <a:gd name="T49" fmla="*/ 252 h 282"/>
                  <a:gd name="T50" fmla="*/ 101 w 228"/>
                  <a:gd name="T51" fmla="*/ 281 h 282"/>
                  <a:gd name="T52" fmla="*/ 88 w 228"/>
                  <a:gd name="T53" fmla="*/ 282 h 282"/>
                  <a:gd name="T54" fmla="*/ 82 w 228"/>
                  <a:gd name="T55" fmla="*/ 281 h 282"/>
                  <a:gd name="T56" fmla="*/ 57 w 228"/>
                  <a:gd name="T57" fmla="*/ 269 h 282"/>
                  <a:gd name="T58" fmla="*/ 46 w 228"/>
                  <a:gd name="T59" fmla="*/ 261 h 282"/>
                  <a:gd name="T60" fmla="*/ 42 w 228"/>
                  <a:gd name="T61" fmla="*/ 25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8" h="282">
                    <a:moveTo>
                      <a:pt x="42" y="258"/>
                    </a:moveTo>
                    <a:lnTo>
                      <a:pt x="38" y="246"/>
                    </a:lnTo>
                    <a:lnTo>
                      <a:pt x="46" y="221"/>
                    </a:lnTo>
                    <a:lnTo>
                      <a:pt x="61" y="204"/>
                    </a:lnTo>
                    <a:lnTo>
                      <a:pt x="65" y="196"/>
                    </a:lnTo>
                    <a:lnTo>
                      <a:pt x="63" y="192"/>
                    </a:lnTo>
                    <a:lnTo>
                      <a:pt x="57" y="188"/>
                    </a:lnTo>
                    <a:lnTo>
                      <a:pt x="53" y="181"/>
                    </a:lnTo>
                    <a:lnTo>
                      <a:pt x="44" y="181"/>
                    </a:lnTo>
                    <a:lnTo>
                      <a:pt x="42" y="165"/>
                    </a:lnTo>
                    <a:lnTo>
                      <a:pt x="24" y="160"/>
                    </a:lnTo>
                    <a:lnTo>
                      <a:pt x="26" y="154"/>
                    </a:lnTo>
                    <a:lnTo>
                      <a:pt x="23" y="150"/>
                    </a:lnTo>
                    <a:lnTo>
                      <a:pt x="5" y="148"/>
                    </a:lnTo>
                    <a:lnTo>
                      <a:pt x="13" y="62"/>
                    </a:lnTo>
                    <a:lnTo>
                      <a:pt x="0" y="60"/>
                    </a:lnTo>
                    <a:lnTo>
                      <a:pt x="3" y="0"/>
                    </a:lnTo>
                    <a:lnTo>
                      <a:pt x="155" y="12"/>
                    </a:lnTo>
                    <a:lnTo>
                      <a:pt x="216" y="16"/>
                    </a:lnTo>
                    <a:lnTo>
                      <a:pt x="213" y="75"/>
                    </a:lnTo>
                    <a:lnTo>
                      <a:pt x="226" y="75"/>
                    </a:lnTo>
                    <a:lnTo>
                      <a:pt x="218" y="198"/>
                    </a:lnTo>
                    <a:lnTo>
                      <a:pt x="228" y="200"/>
                    </a:lnTo>
                    <a:lnTo>
                      <a:pt x="224" y="258"/>
                    </a:lnTo>
                    <a:lnTo>
                      <a:pt x="103" y="252"/>
                    </a:lnTo>
                    <a:lnTo>
                      <a:pt x="101" y="281"/>
                    </a:lnTo>
                    <a:lnTo>
                      <a:pt x="88" y="282"/>
                    </a:lnTo>
                    <a:lnTo>
                      <a:pt x="82" y="281"/>
                    </a:lnTo>
                    <a:lnTo>
                      <a:pt x="57" y="269"/>
                    </a:lnTo>
                    <a:lnTo>
                      <a:pt x="46" y="261"/>
                    </a:lnTo>
                    <a:lnTo>
                      <a:pt x="42" y="25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1" name="Freeform 2186"/>
              <p:cNvSpPr>
                <a:spLocks/>
              </p:cNvSpPr>
              <p:nvPr/>
            </p:nvSpPr>
            <p:spPr bwMode="auto">
              <a:xfrm>
                <a:off x="12209" y="9464"/>
                <a:ext cx="228" cy="282"/>
              </a:xfrm>
              <a:custGeom>
                <a:avLst/>
                <a:gdLst>
                  <a:gd name="T0" fmla="*/ 42 w 228"/>
                  <a:gd name="T1" fmla="*/ 258 h 282"/>
                  <a:gd name="T2" fmla="*/ 38 w 228"/>
                  <a:gd name="T3" fmla="*/ 246 h 282"/>
                  <a:gd name="T4" fmla="*/ 46 w 228"/>
                  <a:gd name="T5" fmla="*/ 221 h 282"/>
                  <a:gd name="T6" fmla="*/ 61 w 228"/>
                  <a:gd name="T7" fmla="*/ 204 h 282"/>
                  <a:gd name="T8" fmla="*/ 65 w 228"/>
                  <a:gd name="T9" fmla="*/ 196 h 282"/>
                  <a:gd name="T10" fmla="*/ 63 w 228"/>
                  <a:gd name="T11" fmla="*/ 192 h 282"/>
                  <a:gd name="T12" fmla="*/ 57 w 228"/>
                  <a:gd name="T13" fmla="*/ 188 h 282"/>
                  <a:gd name="T14" fmla="*/ 53 w 228"/>
                  <a:gd name="T15" fmla="*/ 181 h 282"/>
                  <a:gd name="T16" fmla="*/ 44 w 228"/>
                  <a:gd name="T17" fmla="*/ 181 h 282"/>
                  <a:gd name="T18" fmla="*/ 42 w 228"/>
                  <a:gd name="T19" fmla="*/ 165 h 282"/>
                  <a:gd name="T20" fmla="*/ 24 w 228"/>
                  <a:gd name="T21" fmla="*/ 160 h 282"/>
                  <a:gd name="T22" fmla="*/ 26 w 228"/>
                  <a:gd name="T23" fmla="*/ 154 h 282"/>
                  <a:gd name="T24" fmla="*/ 23 w 228"/>
                  <a:gd name="T25" fmla="*/ 150 h 282"/>
                  <a:gd name="T26" fmla="*/ 5 w 228"/>
                  <a:gd name="T27" fmla="*/ 148 h 282"/>
                  <a:gd name="T28" fmla="*/ 13 w 228"/>
                  <a:gd name="T29" fmla="*/ 62 h 282"/>
                  <a:gd name="T30" fmla="*/ 0 w 228"/>
                  <a:gd name="T31" fmla="*/ 60 h 282"/>
                  <a:gd name="T32" fmla="*/ 3 w 228"/>
                  <a:gd name="T33" fmla="*/ 0 h 282"/>
                  <a:gd name="T34" fmla="*/ 155 w 228"/>
                  <a:gd name="T35" fmla="*/ 12 h 282"/>
                  <a:gd name="T36" fmla="*/ 216 w 228"/>
                  <a:gd name="T37" fmla="*/ 16 h 282"/>
                  <a:gd name="T38" fmla="*/ 213 w 228"/>
                  <a:gd name="T39" fmla="*/ 75 h 282"/>
                  <a:gd name="T40" fmla="*/ 226 w 228"/>
                  <a:gd name="T41" fmla="*/ 75 h 282"/>
                  <a:gd name="T42" fmla="*/ 218 w 228"/>
                  <a:gd name="T43" fmla="*/ 198 h 282"/>
                  <a:gd name="T44" fmla="*/ 228 w 228"/>
                  <a:gd name="T45" fmla="*/ 200 h 282"/>
                  <a:gd name="T46" fmla="*/ 224 w 228"/>
                  <a:gd name="T47" fmla="*/ 258 h 282"/>
                  <a:gd name="T48" fmla="*/ 103 w 228"/>
                  <a:gd name="T49" fmla="*/ 252 h 282"/>
                  <a:gd name="T50" fmla="*/ 101 w 228"/>
                  <a:gd name="T51" fmla="*/ 281 h 282"/>
                  <a:gd name="T52" fmla="*/ 88 w 228"/>
                  <a:gd name="T53" fmla="*/ 282 h 282"/>
                  <a:gd name="T54" fmla="*/ 82 w 228"/>
                  <a:gd name="T55" fmla="*/ 281 h 282"/>
                  <a:gd name="T56" fmla="*/ 57 w 228"/>
                  <a:gd name="T57" fmla="*/ 269 h 282"/>
                  <a:gd name="T58" fmla="*/ 46 w 228"/>
                  <a:gd name="T59" fmla="*/ 261 h 282"/>
                  <a:gd name="T60" fmla="*/ 42 w 228"/>
                  <a:gd name="T61" fmla="*/ 258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8" h="282">
                    <a:moveTo>
                      <a:pt x="42" y="258"/>
                    </a:moveTo>
                    <a:lnTo>
                      <a:pt x="38" y="246"/>
                    </a:lnTo>
                    <a:lnTo>
                      <a:pt x="46" y="221"/>
                    </a:lnTo>
                    <a:lnTo>
                      <a:pt x="61" y="204"/>
                    </a:lnTo>
                    <a:lnTo>
                      <a:pt x="65" y="196"/>
                    </a:lnTo>
                    <a:lnTo>
                      <a:pt x="63" y="192"/>
                    </a:lnTo>
                    <a:lnTo>
                      <a:pt x="57" y="188"/>
                    </a:lnTo>
                    <a:lnTo>
                      <a:pt x="53" y="181"/>
                    </a:lnTo>
                    <a:lnTo>
                      <a:pt x="44" y="181"/>
                    </a:lnTo>
                    <a:lnTo>
                      <a:pt x="42" y="165"/>
                    </a:lnTo>
                    <a:lnTo>
                      <a:pt x="24" y="160"/>
                    </a:lnTo>
                    <a:lnTo>
                      <a:pt x="26" y="154"/>
                    </a:lnTo>
                    <a:lnTo>
                      <a:pt x="23" y="150"/>
                    </a:lnTo>
                    <a:lnTo>
                      <a:pt x="5" y="148"/>
                    </a:lnTo>
                    <a:lnTo>
                      <a:pt x="13" y="62"/>
                    </a:lnTo>
                    <a:lnTo>
                      <a:pt x="0" y="60"/>
                    </a:lnTo>
                    <a:lnTo>
                      <a:pt x="3" y="0"/>
                    </a:lnTo>
                    <a:lnTo>
                      <a:pt x="155" y="12"/>
                    </a:lnTo>
                    <a:lnTo>
                      <a:pt x="216" y="16"/>
                    </a:lnTo>
                    <a:lnTo>
                      <a:pt x="213" y="75"/>
                    </a:lnTo>
                    <a:lnTo>
                      <a:pt x="226" y="75"/>
                    </a:lnTo>
                    <a:lnTo>
                      <a:pt x="218" y="198"/>
                    </a:lnTo>
                    <a:lnTo>
                      <a:pt x="228" y="200"/>
                    </a:lnTo>
                    <a:lnTo>
                      <a:pt x="224" y="258"/>
                    </a:lnTo>
                    <a:lnTo>
                      <a:pt x="103" y="252"/>
                    </a:lnTo>
                    <a:lnTo>
                      <a:pt x="101" y="281"/>
                    </a:lnTo>
                    <a:lnTo>
                      <a:pt x="88" y="282"/>
                    </a:lnTo>
                    <a:lnTo>
                      <a:pt x="82" y="281"/>
                    </a:lnTo>
                    <a:lnTo>
                      <a:pt x="57" y="269"/>
                    </a:lnTo>
                    <a:lnTo>
                      <a:pt x="46" y="261"/>
                    </a:lnTo>
                    <a:lnTo>
                      <a:pt x="42" y="2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2" name="Freeform 2187"/>
              <p:cNvSpPr>
                <a:spLocks/>
              </p:cNvSpPr>
              <p:nvPr/>
            </p:nvSpPr>
            <p:spPr bwMode="auto">
              <a:xfrm>
                <a:off x="13556" y="9524"/>
                <a:ext cx="371" cy="130"/>
              </a:xfrm>
              <a:custGeom>
                <a:avLst/>
                <a:gdLst>
                  <a:gd name="T0" fmla="*/ 4 w 371"/>
                  <a:gd name="T1" fmla="*/ 128 h 130"/>
                  <a:gd name="T2" fmla="*/ 4 w 371"/>
                  <a:gd name="T3" fmla="*/ 121 h 130"/>
                  <a:gd name="T4" fmla="*/ 6 w 371"/>
                  <a:gd name="T5" fmla="*/ 119 h 130"/>
                  <a:gd name="T6" fmla="*/ 12 w 371"/>
                  <a:gd name="T7" fmla="*/ 117 h 130"/>
                  <a:gd name="T8" fmla="*/ 4 w 371"/>
                  <a:gd name="T9" fmla="*/ 111 h 130"/>
                  <a:gd name="T10" fmla="*/ 12 w 371"/>
                  <a:gd name="T11" fmla="*/ 109 h 130"/>
                  <a:gd name="T12" fmla="*/ 8 w 371"/>
                  <a:gd name="T13" fmla="*/ 107 h 130"/>
                  <a:gd name="T14" fmla="*/ 8 w 371"/>
                  <a:gd name="T15" fmla="*/ 100 h 130"/>
                  <a:gd name="T16" fmla="*/ 6 w 371"/>
                  <a:gd name="T17" fmla="*/ 98 h 130"/>
                  <a:gd name="T18" fmla="*/ 12 w 371"/>
                  <a:gd name="T19" fmla="*/ 92 h 130"/>
                  <a:gd name="T20" fmla="*/ 12 w 371"/>
                  <a:gd name="T21" fmla="*/ 90 h 130"/>
                  <a:gd name="T22" fmla="*/ 6 w 371"/>
                  <a:gd name="T23" fmla="*/ 88 h 130"/>
                  <a:gd name="T24" fmla="*/ 12 w 371"/>
                  <a:gd name="T25" fmla="*/ 86 h 130"/>
                  <a:gd name="T26" fmla="*/ 10 w 371"/>
                  <a:gd name="T27" fmla="*/ 84 h 130"/>
                  <a:gd name="T28" fmla="*/ 6 w 371"/>
                  <a:gd name="T29" fmla="*/ 80 h 130"/>
                  <a:gd name="T30" fmla="*/ 12 w 371"/>
                  <a:gd name="T31" fmla="*/ 79 h 130"/>
                  <a:gd name="T32" fmla="*/ 6 w 371"/>
                  <a:gd name="T33" fmla="*/ 77 h 130"/>
                  <a:gd name="T34" fmla="*/ 8 w 371"/>
                  <a:gd name="T35" fmla="*/ 63 h 130"/>
                  <a:gd name="T36" fmla="*/ 2 w 371"/>
                  <a:gd name="T37" fmla="*/ 63 h 130"/>
                  <a:gd name="T38" fmla="*/ 6 w 371"/>
                  <a:gd name="T39" fmla="*/ 59 h 130"/>
                  <a:gd name="T40" fmla="*/ 6 w 371"/>
                  <a:gd name="T41" fmla="*/ 55 h 130"/>
                  <a:gd name="T42" fmla="*/ 0 w 371"/>
                  <a:gd name="T43" fmla="*/ 54 h 130"/>
                  <a:gd name="T44" fmla="*/ 8 w 371"/>
                  <a:gd name="T45" fmla="*/ 48 h 130"/>
                  <a:gd name="T46" fmla="*/ 2 w 371"/>
                  <a:gd name="T47" fmla="*/ 46 h 130"/>
                  <a:gd name="T48" fmla="*/ 2 w 371"/>
                  <a:gd name="T49" fmla="*/ 44 h 130"/>
                  <a:gd name="T50" fmla="*/ 10 w 371"/>
                  <a:gd name="T51" fmla="*/ 44 h 130"/>
                  <a:gd name="T52" fmla="*/ 10 w 371"/>
                  <a:gd name="T53" fmla="*/ 38 h 130"/>
                  <a:gd name="T54" fmla="*/ 4 w 371"/>
                  <a:gd name="T55" fmla="*/ 36 h 130"/>
                  <a:gd name="T56" fmla="*/ 6 w 371"/>
                  <a:gd name="T57" fmla="*/ 9 h 130"/>
                  <a:gd name="T58" fmla="*/ 4 w 371"/>
                  <a:gd name="T59" fmla="*/ 9 h 130"/>
                  <a:gd name="T60" fmla="*/ 6 w 371"/>
                  <a:gd name="T61" fmla="*/ 4 h 130"/>
                  <a:gd name="T62" fmla="*/ 2 w 371"/>
                  <a:gd name="T63" fmla="*/ 2 h 130"/>
                  <a:gd name="T64" fmla="*/ 181 w 371"/>
                  <a:gd name="T65" fmla="*/ 0 h 130"/>
                  <a:gd name="T66" fmla="*/ 367 w 371"/>
                  <a:gd name="T67" fmla="*/ 2 h 130"/>
                  <a:gd name="T68" fmla="*/ 371 w 371"/>
                  <a:gd name="T69" fmla="*/ 130 h 130"/>
                  <a:gd name="T70" fmla="*/ 154 w 371"/>
                  <a:gd name="T71" fmla="*/ 130 h 130"/>
                  <a:gd name="T72" fmla="*/ 4 w 371"/>
                  <a:gd name="T73"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30">
                    <a:moveTo>
                      <a:pt x="4" y="128"/>
                    </a:moveTo>
                    <a:lnTo>
                      <a:pt x="4" y="121"/>
                    </a:lnTo>
                    <a:lnTo>
                      <a:pt x="6" y="119"/>
                    </a:lnTo>
                    <a:lnTo>
                      <a:pt x="12" y="117"/>
                    </a:lnTo>
                    <a:lnTo>
                      <a:pt x="4" y="111"/>
                    </a:lnTo>
                    <a:lnTo>
                      <a:pt x="12" y="109"/>
                    </a:lnTo>
                    <a:lnTo>
                      <a:pt x="8" y="107"/>
                    </a:lnTo>
                    <a:lnTo>
                      <a:pt x="8" y="100"/>
                    </a:lnTo>
                    <a:lnTo>
                      <a:pt x="6" y="98"/>
                    </a:lnTo>
                    <a:lnTo>
                      <a:pt x="12" y="92"/>
                    </a:lnTo>
                    <a:lnTo>
                      <a:pt x="12" y="90"/>
                    </a:lnTo>
                    <a:lnTo>
                      <a:pt x="6" y="88"/>
                    </a:lnTo>
                    <a:lnTo>
                      <a:pt x="12" y="86"/>
                    </a:lnTo>
                    <a:lnTo>
                      <a:pt x="10" y="84"/>
                    </a:lnTo>
                    <a:lnTo>
                      <a:pt x="6" y="80"/>
                    </a:lnTo>
                    <a:lnTo>
                      <a:pt x="12" y="79"/>
                    </a:lnTo>
                    <a:lnTo>
                      <a:pt x="6" y="77"/>
                    </a:lnTo>
                    <a:lnTo>
                      <a:pt x="8" y="63"/>
                    </a:lnTo>
                    <a:lnTo>
                      <a:pt x="2" y="63"/>
                    </a:lnTo>
                    <a:lnTo>
                      <a:pt x="6" y="59"/>
                    </a:lnTo>
                    <a:lnTo>
                      <a:pt x="6" y="55"/>
                    </a:lnTo>
                    <a:lnTo>
                      <a:pt x="0" y="54"/>
                    </a:lnTo>
                    <a:lnTo>
                      <a:pt x="8" y="48"/>
                    </a:lnTo>
                    <a:lnTo>
                      <a:pt x="2" y="46"/>
                    </a:lnTo>
                    <a:lnTo>
                      <a:pt x="2" y="44"/>
                    </a:lnTo>
                    <a:lnTo>
                      <a:pt x="10" y="44"/>
                    </a:lnTo>
                    <a:lnTo>
                      <a:pt x="10" y="38"/>
                    </a:lnTo>
                    <a:lnTo>
                      <a:pt x="4" y="36"/>
                    </a:lnTo>
                    <a:lnTo>
                      <a:pt x="6" y="9"/>
                    </a:lnTo>
                    <a:lnTo>
                      <a:pt x="4" y="9"/>
                    </a:lnTo>
                    <a:lnTo>
                      <a:pt x="6" y="4"/>
                    </a:lnTo>
                    <a:lnTo>
                      <a:pt x="2" y="2"/>
                    </a:lnTo>
                    <a:lnTo>
                      <a:pt x="181" y="0"/>
                    </a:lnTo>
                    <a:lnTo>
                      <a:pt x="367" y="2"/>
                    </a:lnTo>
                    <a:lnTo>
                      <a:pt x="371" y="130"/>
                    </a:lnTo>
                    <a:lnTo>
                      <a:pt x="154" y="130"/>
                    </a:lnTo>
                    <a:lnTo>
                      <a:pt x="4" y="1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3" name="Freeform 2188"/>
              <p:cNvSpPr>
                <a:spLocks/>
              </p:cNvSpPr>
              <p:nvPr/>
            </p:nvSpPr>
            <p:spPr bwMode="auto">
              <a:xfrm>
                <a:off x="13556" y="9524"/>
                <a:ext cx="371" cy="130"/>
              </a:xfrm>
              <a:custGeom>
                <a:avLst/>
                <a:gdLst>
                  <a:gd name="T0" fmla="*/ 4 w 371"/>
                  <a:gd name="T1" fmla="*/ 128 h 130"/>
                  <a:gd name="T2" fmla="*/ 4 w 371"/>
                  <a:gd name="T3" fmla="*/ 121 h 130"/>
                  <a:gd name="T4" fmla="*/ 6 w 371"/>
                  <a:gd name="T5" fmla="*/ 119 h 130"/>
                  <a:gd name="T6" fmla="*/ 12 w 371"/>
                  <a:gd name="T7" fmla="*/ 117 h 130"/>
                  <a:gd name="T8" fmla="*/ 4 w 371"/>
                  <a:gd name="T9" fmla="*/ 111 h 130"/>
                  <a:gd name="T10" fmla="*/ 12 w 371"/>
                  <a:gd name="T11" fmla="*/ 109 h 130"/>
                  <a:gd name="T12" fmla="*/ 8 w 371"/>
                  <a:gd name="T13" fmla="*/ 107 h 130"/>
                  <a:gd name="T14" fmla="*/ 8 w 371"/>
                  <a:gd name="T15" fmla="*/ 100 h 130"/>
                  <a:gd name="T16" fmla="*/ 6 w 371"/>
                  <a:gd name="T17" fmla="*/ 98 h 130"/>
                  <a:gd name="T18" fmla="*/ 12 w 371"/>
                  <a:gd name="T19" fmla="*/ 92 h 130"/>
                  <a:gd name="T20" fmla="*/ 12 w 371"/>
                  <a:gd name="T21" fmla="*/ 90 h 130"/>
                  <a:gd name="T22" fmla="*/ 6 w 371"/>
                  <a:gd name="T23" fmla="*/ 88 h 130"/>
                  <a:gd name="T24" fmla="*/ 12 w 371"/>
                  <a:gd name="T25" fmla="*/ 86 h 130"/>
                  <a:gd name="T26" fmla="*/ 10 w 371"/>
                  <a:gd name="T27" fmla="*/ 84 h 130"/>
                  <a:gd name="T28" fmla="*/ 6 w 371"/>
                  <a:gd name="T29" fmla="*/ 80 h 130"/>
                  <a:gd name="T30" fmla="*/ 12 w 371"/>
                  <a:gd name="T31" fmla="*/ 79 h 130"/>
                  <a:gd name="T32" fmla="*/ 6 w 371"/>
                  <a:gd name="T33" fmla="*/ 77 h 130"/>
                  <a:gd name="T34" fmla="*/ 8 w 371"/>
                  <a:gd name="T35" fmla="*/ 63 h 130"/>
                  <a:gd name="T36" fmla="*/ 2 w 371"/>
                  <a:gd name="T37" fmla="*/ 63 h 130"/>
                  <a:gd name="T38" fmla="*/ 6 w 371"/>
                  <a:gd name="T39" fmla="*/ 59 h 130"/>
                  <a:gd name="T40" fmla="*/ 6 w 371"/>
                  <a:gd name="T41" fmla="*/ 55 h 130"/>
                  <a:gd name="T42" fmla="*/ 0 w 371"/>
                  <a:gd name="T43" fmla="*/ 54 h 130"/>
                  <a:gd name="T44" fmla="*/ 8 w 371"/>
                  <a:gd name="T45" fmla="*/ 48 h 130"/>
                  <a:gd name="T46" fmla="*/ 2 w 371"/>
                  <a:gd name="T47" fmla="*/ 46 h 130"/>
                  <a:gd name="T48" fmla="*/ 2 w 371"/>
                  <a:gd name="T49" fmla="*/ 44 h 130"/>
                  <a:gd name="T50" fmla="*/ 10 w 371"/>
                  <a:gd name="T51" fmla="*/ 44 h 130"/>
                  <a:gd name="T52" fmla="*/ 10 w 371"/>
                  <a:gd name="T53" fmla="*/ 38 h 130"/>
                  <a:gd name="T54" fmla="*/ 4 w 371"/>
                  <a:gd name="T55" fmla="*/ 36 h 130"/>
                  <a:gd name="T56" fmla="*/ 6 w 371"/>
                  <a:gd name="T57" fmla="*/ 9 h 130"/>
                  <a:gd name="T58" fmla="*/ 4 w 371"/>
                  <a:gd name="T59" fmla="*/ 9 h 130"/>
                  <a:gd name="T60" fmla="*/ 6 w 371"/>
                  <a:gd name="T61" fmla="*/ 4 h 130"/>
                  <a:gd name="T62" fmla="*/ 2 w 371"/>
                  <a:gd name="T63" fmla="*/ 2 h 130"/>
                  <a:gd name="T64" fmla="*/ 181 w 371"/>
                  <a:gd name="T65" fmla="*/ 0 h 130"/>
                  <a:gd name="T66" fmla="*/ 367 w 371"/>
                  <a:gd name="T67" fmla="*/ 2 h 130"/>
                  <a:gd name="T68" fmla="*/ 371 w 371"/>
                  <a:gd name="T69" fmla="*/ 130 h 130"/>
                  <a:gd name="T70" fmla="*/ 154 w 371"/>
                  <a:gd name="T71" fmla="*/ 130 h 130"/>
                  <a:gd name="T72" fmla="*/ 4 w 371"/>
                  <a:gd name="T73" fmla="*/ 12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1" h="130">
                    <a:moveTo>
                      <a:pt x="4" y="128"/>
                    </a:moveTo>
                    <a:lnTo>
                      <a:pt x="4" y="121"/>
                    </a:lnTo>
                    <a:lnTo>
                      <a:pt x="6" y="119"/>
                    </a:lnTo>
                    <a:lnTo>
                      <a:pt x="12" y="117"/>
                    </a:lnTo>
                    <a:lnTo>
                      <a:pt x="4" y="111"/>
                    </a:lnTo>
                    <a:lnTo>
                      <a:pt x="12" y="109"/>
                    </a:lnTo>
                    <a:lnTo>
                      <a:pt x="8" y="107"/>
                    </a:lnTo>
                    <a:lnTo>
                      <a:pt x="8" y="100"/>
                    </a:lnTo>
                    <a:lnTo>
                      <a:pt x="6" y="98"/>
                    </a:lnTo>
                    <a:lnTo>
                      <a:pt x="12" y="92"/>
                    </a:lnTo>
                    <a:lnTo>
                      <a:pt x="12" y="90"/>
                    </a:lnTo>
                    <a:lnTo>
                      <a:pt x="6" y="88"/>
                    </a:lnTo>
                    <a:lnTo>
                      <a:pt x="12" y="86"/>
                    </a:lnTo>
                    <a:lnTo>
                      <a:pt x="10" y="84"/>
                    </a:lnTo>
                    <a:lnTo>
                      <a:pt x="6" y="80"/>
                    </a:lnTo>
                    <a:lnTo>
                      <a:pt x="12" y="79"/>
                    </a:lnTo>
                    <a:lnTo>
                      <a:pt x="6" y="77"/>
                    </a:lnTo>
                    <a:lnTo>
                      <a:pt x="8" y="63"/>
                    </a:lnTo>
                    <a:lnTo>
                      <a:pt x="2" y="63"/>
                    </a:lnTo>
                    <a:lnTo>
                      <a:pt x="6" y="59"/>
                    </a:lnTo>
                    <a:lnTo>
                      <a:pt x="6" y="55"/>
                    </a:lnTo>
                    <a:lnTo>
                      <a:pt x="0" y="54"/>
                    </a:lnTo>
                    <a:lnTo>
                      <a:pt x="8" y="48"/>
                    </a:lnTo>
                    <a:lnTo>
                      <a:pt x="2" y="46"/>
                    </a:lnTo>
                    <a:lnTo>
                      <a:pt x="2" y="44"/>
                    </a:lnTo>
                    <a:lnTo>
                      <a:pt x="10" y="44"/>
                    </a:lnTo>
                    <a:lnTo>
                      <a:pt x="10" y="38"/>
                    </a:lnTo>
                    <a:lnTo>
                      <a:pt x="4" y="36"/>
                    </a:lnTo>
                    <a:lnTo>
                      <a:pt x="6" y="9"/>
                    </a:lnTo>
                    <a:lnTo>
                      <a:pt x="4" y="9"/>
                    </a:lnTo>
                    <a:lnTo>
                      <a:pt x="6" y="4"/>
                    </a:lnTo>
                    <a:lnTo>
                      <a:pt x="2" y="2"/>
                    </a:lnTo>
                    <a:lnTo>
                      <a:pt x="181" y="0"/>
                    </a:lnTo>
                    <a:lnTo>
                      <a:pt x="367" y="2"/>
                    </a:lnTo>
                    <a:lnTo>
                      <a:pt x="371" y="130"/>
                    </a:lnTo>
                    <a:lnTo>
                      <a:pt x="154" y="130"/>
                    </a:lnTo>
                    <a:lnTo>
                      <a:pt x="4"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4" name="Freeform 2189"/>
              <p:cNvSpPr>
                <a:spLocks/>
              </p:cNvSpPr>
              <p:nvPr/>
            </p:nvSpPr>
            <p:spPr bwMode="auto">
              <a:xfrm>
                <a:off x="13071" y="9514"/>
                <a:ext cx="217" cy="223"/>
              </a:xfrm>
              <a:custGeom>
                <a:avLst/>
                <a:gdLst>
                  <a:gd name="T0" fmla="*/ 159 w 217"/>
                  <a:gd name="T1" fmla="*/ 223 h 223"/>
                  <a:gd name="T2" fmla="*/ 132 w 217"/>
                  <a:gd name="T3" fmla="*/ 221 h 223"/>
                  <a:gd name="T4" fmla="*/ 132 w 217"/>
                  <a:gd name="T5" fmla="*/ 211 h 223"/>
                  <a:gd name="T6" fmla="*/ 128 w 217"/>
                  <a:gd name="T7" fmla="*/ 206 h 223"/>
                  <a:gd name="T8" fmla="*/ 126 w 217"/>
                  <a:gd name="T9" fmla="*/ 192 h 223"/>
                  <a:gd name="T10" fmla="*/ 124 w 217"/>
                  <a:gd name="T11" fmla="*/ 190 h 223"/>
                  <a:gd name="T12" fmla="*/ 113 w 217"/>
                  <a:gd name="T13" fmla="*/ 192 h 223"/>
                  <a:gd name="T14" fmla="*/ 107 w 217"/>
                  <a:gd name="T15" fmla="*/ 202 h 223"/>
                  <a:gd name="T16" fmla="*/ 99 w 217"/>
                  <a:gd name="T17" fmla="*/ 204 h 223"/>
                  <a:gd name="T18" fmla="*/ 99 w 217"/>
                  <a:gd name="T19" fmla="*/ 200 h 223"/>
                  <a:gd name="T20" fmla="*/ 105 w 217"/>
                  <a:gd name="T21" fmla="*/ 194 h 223"/>
                  <a:gd name="T22" fmla="*/ 103 w 217"/>
                  <a:gd name="T23" fmla="*/ 188 h 223"/>
                  <a:gd name="T24" fmla="*/ 98 w 217"/>
                  <a:gd name="T25" fmla="*/ 192 h 223"/>
                  <a:gd name="T26" fmla="*/ 98 w 217"/>
                  <a:gd name="T27" fmla="*/ 175 h 223"/>
                  <a:gd name="T28" fmla="*/ 92 w 217"/>
                  <a:gd name="T29" fmla="*/ 169 h 223"/>
                  <a:gd name="T30" fmla="*/ 78 w 217"/>
                  <a:gd name="T31" fmla="*/ 177 h 223"/>
                  <a:gd name="T32" fmla="*/ 71 w 217"/>
                  <a:gd name="T33" fmla="*/ 188 h 223"/>
                  <a:gd name="T34" fmla="*/ 69 w 217"/>
                  <a:gd name="T35" fmla="*/ 183 h 223"/>
                  <a:gd name="T36" fmla="*/ 65 w 217"/>
                  <a:gd name="T37" fmla="*/ 188 h 223"/>
                  <a:gd name="T38" fmla="*/ 48 w 217"/>
                  <a:gd name="T39" fmla="*/ 188 h 223"/>
                  <a:gd name="T40" fmla="*/ 50 w 217"/>
                  <a:gd name="T41" fmla="*/ 184 h 223"/>
                  <a:gd name="T42" fmla="*/ 46 w 217"/>
                  <a:gd name="T43" fmla="*/ 181 h 223"/>
                  <a:gd name="T44" fmla="*/ 46 w 217"/>
                  <a:gd name="T45" fmla="*/ 173 h 223"/>
                  <a:gd name="T46" fmla="*/ 38 w 217"/>
                  <a:gd name="T47" fmla="*/ 173 h 223"/>
                  <a:gd name="T48" fmla="*/ 30 w 217"/>
                  <a:gd name="T49" fmla="*/ 181 h 223"/>
                  <a:gd name="T50" fmla="*/ 30 w 217"/>
                  <a:gd name="T51" fmla="*/ 154 h 223"/>
                  <a:gd name="T52" fmla="*/ 21 w 217"/>
                  <a:gd name="T53" fmla="*/ 152 h 223"/>
                  <a:gd name="T54" fmla="*/ 17 w 217"/>
                  <a:gd name="T55" fmla="*/ 140 h 223"/>
                  <a:gd name="T56" fmla="*/ 0 w 217"/>
                  <a:gd name="T57" fmla="*/ 135 h 223"/>
                  <a:gd name="T58" fmla="*/ 2 w 217"/>
                  <a:gd name="T59" fmla="*/ 58 h 223"/>
                  <a:gd name="T60" fmla="*/ 59 w 217"/>
                  <a:gd name="T61" fmla="*/ 60 h 223"/>
                  <a:gd name="T62" fmla="*/ 61 w 217"/>
                  <a:gd name="T63" fmla="*/ 0 h 223"/>
                  <a:gd name="T64" fmla="*/ 213 w 217"/>
                  <a:gd name="T65" fmla="*/ 4 h 223"/>
                  <a:gd name="T66" fmla="*/ 211 w 217"/>
                  <a:gd name="T67" fmla="*/ 65 h 223"/>
                  <a:gd name="T68" fmla="*/ 217 w 217"/>
                  <a:gd name="T69" fmla="*/ 65 h 223"/>
                  <a:gd name="T70" fmla="*/ 217 w 217"/>
                  <a:gd name="T71" fmla="*/ 125 h 223"/>
                  <a:gd name="T72" fmla="*/ 186 w 217"/>
                  <a:gd name="T73" fmla="*/ 125 h 223"/>
                  <a:gd name="T74" fmla="*/ 184 w 217"/>
                  <a:gd name="T75" fmla="*/ 186 h 223"/>
                  <a:gd name="T76" fmla="*/ 159 w 217"/>
                  <a:gd name="T77" fmla="*/ 186 h 223"/>
                  <a:gd name="T78" fmla="*/ 159 w 217"/>
                  <a:gd name="T79"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223">
                    <a:moveTo>
                      <a:pt x="159" y="223"/>
                    </a:moveTo>
                    <a:lnTo>
                      <a:pt x="132" y="221"/>
                    </a:lnTo>
                    <a:lnTo>
                      <a:pt x="132" y="211"/>
                    </a:lnTo>
                    <a:lnTo>
                      <a:pt x="128" y="206"/>
                    </a:lnTo>
                    <a:lnTo>
                      <a:pt x="126" y="192"/>
                    </a:lnTo>
                    <a:lnTo>
                      <a:pt x="124" y="190"/>
                    </a:lnTo>
                    <a:lnTo>
                      <a:pt x="113" y="192"/>
                    </a:lnTo>
                    <a:lnTo>
                      <a:pt x="107" y="202"/>
                    </a:lnTo>
                    <a:lnTo>
                      <a:pt x="99" y="204"/>
                    </a:lnTo>
                    <a:lnTo>
                      <a:pt x="99" y="200"/>
                    </a:lnTo>
                    <a:lnTo>
                      <a:pt x="105" y="194"/>
                    </a:lnTo>
                    <a:lnTo>
                      <a:pt x="103" y="188"/>
                    </a:lnTo>
                    <a:lnTo>
                      <a:pt x="98" y="192"/>
                    </a:lnTo>
                    <a:lnTo>
                      <a:pt x="98" y="175"/>
                    </a:lnTo>
                    <a:lnTo>
                      <a:pt x="92" y="169"/>
                    </a:lnTo>
                    <a:lnTo>
                      <a:pt x="78" y="177"/>
                    </a:lnTo>
                    <a:lnTo>
                      <a:pt x="71" y="188"/>
                    </a:lnTo>
                    <a:lnTo>
                      <a:pt x="69" y="183"/>
                    </a:lnTo>
                    <a:lnTo>
                      <a:pt x="65" y="188"/>
                    </a:lnTo>
                    <a:lnTo>
                      <a:pt x="48" y="188"/>
                    </a:lnTo>
                    <a:lnTo>
                      <a:pt x="50" y="184"/>
                    </a:lnTo>
                    <a:lnTo>
                      <a:pt x="46" y="181"/>
                    </a:lnTo>
                    <a:lnTo>
                      <a:pt x="46" y="173"/>
                    </a:lnTo>
                    <a:lnTo>
                      <a:pt x="38" y="173"/>
                    </a:lnTo>
                    <a:lnTo>
                      <a:pt x="30" y="181"/>
                    </a:lnTo>
                    <a:lnTo>
                      <a:pt x="30" y="154"/>
                    </a:lnTo>
                    <a:lnTo>
                      <a:pt x="21" y="152"/>
                    </a:lnTo>
                    <a:lnTo>
                      <a:pt x="17" y="140"/>
                    </a:lnTo>
                    <a:lnTo>
                      <a:pt x="0" y="135"/>
                    </a:lnTo>
                    <a:lnTo>
                      <a:pt x="2" y="58"/>
                    </a:lnTo>
                    <a:lnTo>
                      <a:pt x="59" y="60"/>
                    </a:lnTo>
                    <a:lnTo>
                      <a:pt x="61" y="0"/>
                    </a:lnTo>
                    <a:lnTo>
                      <a:pt x="213" y="4"/>
                    </a:lnTo>
                    <a:lnTo>
                      <a:pt x="211" y="65"/>
                    </a:lnTo>
                    <a:lnTo>
                      <a:pt x="217" y="65"/>
                    </a:lnTo>
                    <a:lnTo>
                      <a:pt x="217" y="125"/>
                    </a:lnTo>
                    <a:lnTo>
                      <a:pt x="186" y="125"/>
                    </a:lnTo>
                    <a:lnTo>
                      <a:pt x="184" y="186"/>
                    </a:lnTo>
                    <a:lnTo>
                      <a:pt x="159" y="186"/>
                    </a:lnTo>
                    <a:lnTo>
                      <a:pt x="159" y="2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5" name="Freeform 2190"/>
              <p:cNvSpPr>
                <a:spLocks/>
              </p:cNvSpPr>
              <p:nvPr/>
            </p:nvSpPr>
            <p:spPr bwMode="auto">
              <a:xfrm>
                <a:off x="13071" y="9514"/>
                <a:ext cx="217" cy="223"/>
              </a:xfrm>
              <a:custGeom>
                <a:avLst/>
                <a:gdLst>
                  <a:gd name="T0" fmla="*/ 159 w 217"/>
                  <a:gd name="T1" fmla="*/ 223 h 223"/>
                  <a:gd name="T2" fmla="*/ 132 w 217"/>
                  <a:gd name="T3" fmla="*/ 221 h 223"/>
                  <a:gd name="T4" fmla="*/ 132 w 217"/>
                  <a:gd name="T5" fmla="*/ 211 h 223"/>
                  <a:gd name="T6" fmla="*/ 128 w 217"/>
                  <a:gd name="T7" fmla="*/ 206 h 223"/>
                  <a:gd name="T8" fmla="*/ 126 w 217"/>
                  <a:gd name="T9" fmla="*/ 192 h 223"/>
                  <a:gd name="T10" fmla="*/ 124 w 217"/>
                  <a:gd name="T11" fmla="*/ 190 h 223"/>
                  <a:gd name="T12" fmla="*/ 113 w 217"/>
                  <a:gd name="T13" fmla="*/ 192 h 223"/>
                  <a:gd name="T14" fmla="*/ 107 w 217"/>
                  <a:gd name="T15" fmla="*/ 202 h 223"/>
                  <a:gd name="T16" fmla="*/ 99 w 217"/>
                  <a:gd name="T17" fmla="*/ 204 h 223"/>
                  <a:gd name="T18" fmla="*/ 99 w 217"/>
                  <a:gd name="T19" fmla="*/ 200 h 223"/>
                  <a:gd name="T20" fmla="*/ 105 w 217"/>
                  <a:gd name="T21" fmla="*/ 194 h 223"/>
                  <a:gd name="T22" fmla="*/ 103 w 217"/>
                  <a:gd name="T23" fmla="*/ 188 h 223"/>
                  <a:gd name="T24" fmla="*/ 98 w 217"/>
                  <a:gd name="T25" fmla="*/ 192 h 223"/>
                  <a:gd name="T26" fmla="*/ 98 w 217"/>
                  <a:gd name="T27" fmla="*/ 175 h 223"/>
                  <a:gd name="T28" fmla="*/ 92 w 217"/>
                  <a:gd name="T29" fmla="*/ 169 h 223"/>
                  <a:gd name="T30" fmla="*/ 78 w 217"/>
                  <a:gd name="T31" fmla="*/ 177 h 223"/>
                  <a:gd name="T32" fmla="*/ 71 w 217"/>
                  <a:gd name="T33" fmla="*/ 188 h 223"/>
                  <a:gd name="T34" fmla="*/ 69 w 217"/>
                  <a:gd name="T35" fmla="*/ 183 h 223"/>
                  <a:gd name="T36" fmla="*/ 65 w 217"/>
                  <a:gd name="T37" fmla="*/ 188 h 223"/>
                  <a:gd name="T38" fmla="*/ 48 w 217"/>
                  <a:gd name="T39" fmla="*/ 188 h 223"/>
                  <a:gd name="T40" fmla="*/ 50 w 217"/>
                  <a:gd name="T41" fmla="*/ 184 h 223"/>
                  <a:gd name="T42" fmla="*/ 46 w 217"/>
                  <a:gd name="T43" fmla="*/ 181 h 223"/>
                  <a:gd name="T44" fmla="*/ 46 w 217"/>
                  <a:gd name="T45" fmla="*/ 173 h 223"/>
                  <a:gd name="T46" fmla="*/ 38 w 217"/>
                  <a:gd name="T47" fmla="*/ 173 h 223"/>
                  <a:gd name="T48" fmla="*/ 30 w 217"/>
                  <a:gd name="T49" fmla="*/ 181 h 223"/>
                  <a:gd name="T50" fmla="*/ 30 w 217"/>
                  <a:gd name="T51" fmla="*/ 154 h 223"/>
                  <a:gd name="T52" fmla="*/ 21 w 217"/>
                  <a:gd name="T53" fmla="*/ 152 h 223"/>
                  <a:gd name="T54" fmla="*/ 17 w 217"/>
                  <a:gd name="T55" fmla="*/ 140 h 223"/>
                  <a:gd name="T56" fmla="*/ 0 w 217"/>
                  <a:gd name="T57" fmla="*/ 135 h 223"/>
                  <a:gd name="T58" fmla="*/ 2 w 217"/>
                  <a:gd name="T59" fmla="*/ 58 h 223"/>
                  <a:gd name="T60" fmla="*/ 59 w 217"/>
                  <a:gd name="T61" fmla="*/ 60 h 223"/>
                  <a:gd name="T62" fmla="*/ 61 w 217"/>
                  <a:gd name="T63" fmla="*/ 0 h 223"/>
                  <a:gd name="T64" fmla="*/ 213 w 217"/>
                  <a:gd name="T65" fmla="*/ 4 h 223"/>
                  <a:gd name="T66" fmla="*/ 211 w 217"/>
                  <a:gd name="T67" fmla="*/ 65 h 223"/>
                  <a:gd name="T68" fmla="*/ 217 w 217"/>
                  <a:gd name="T69" fmla="*/ 65 h 223"/>
                  <a:gd name="T70" fmla="*/ 217 w 217"/>
                  <a:gd name="T71" fmla="*/ 125 h 223"/>
                  <a:gd name="T72" fmla="*/ 186 w 217"/>
                  <a:gd name="T73" fmla="*/ 125 h 223"/>
                  <a:gd name="T74" fmla="*/ 184 w 217"/>
                  <a:gd name="T75" fmla="*/ 186 h 223"/>
                  <a:gd name="T76" fmla="*/ 159 w 217"/>
                  <a:gd name="T77" fmla="*/ 186 h 223"/>
                  <a:gd name="T78" fmla="*/ 159 w 217"/>
                  <a:gd name="T79"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7" h="223">
                    <a:moveTo>
                      <a:pt x="159" y="223"/>
                    </a:moveTo>
                    <a:lnTo>
                      <a:pt x="132" y="221"/>
                    </a:lnTo>
                    <a:lnTo>
                      <a:pt x="132" y="211"/>
                    </a:lnTo>
                    <a:lnTo>
                      <a:pt x="128" y="206"/>
                    </a:lnTo>
                    <a:lnTo>
                      <a:pt x="126" y="192"/>
                    </a:lnTo>
                    <a:lnTo>
                      <a:pt x="124" y="190"/>
                    </a:lnTo>
                    <a:lnTo>
                      <a:pt x="113" y="192"/>
                    </a:lnTo>
                    <a:lnTo>
                      <a:pt x="107" y="202"/>
                    </a:lnTo>
                    <a:lnTo>
                      <a:pt x="99" y="204"/>
                    </a:lnTo>
                    <a:lnTo>
                      <a:pt x="99" y="200"/>
                    </a:lnTo>
                    <a:lnTo>
                      <a:pt x="105" y="194"/>
                    </a:lnTo>
                    <a:lnTo>
                      <a:pt x="103" y="188"/>
                    </a:lnTo>
                    <a:lnTo>
                      <a:pt x="98" y="192"/>
                    </a:lnTo>
                    <a:lnTo>
                      <a:pt x="98" y="175"/>
                    </a:lnTo>
                    <a:lnTo>
                      <a:pt x="92" y="169"/>
                    </a:lnTo>
                    <a:lnTo>
                      <a:pt x="78" y="177"/>
                    </a:lnTo>
                    <a:lnTo>
                      <a:pt x="71" y="188"/>
                    </a:lnTo>
                    <a:lnTo>
                      <a:pt x="69" y="183"/>
                    </a:lnTo>
                    <a:lnTo>
                      <a:pt x="65" y="188"/>
                    </a:lnTo>
                    <a:lnTo>
                      <a:pt x="48" y="188"/>
                    </a:lnTo>
                    <a:lnTo>
                      <a:pt x="50" y="184"/>
                    </a:lnTo>
                    <a:lnTo>
                      <a:pt x="46" y="181"/>
                    </a:lnTo>
                    <a:lnTo>
                      <a:pt x="46" y="173"/>
                    </a:lnTo>
                    <a:lnTo>
                      <a:pt x="38" y="173"/>
                    </a:lnTo>
                    <a:lnTo>
                      <a:pt x="30" y="181"/>
                    </a:lnTo>
                    <a:lnTo>
                      <a:pt x="30" y="154"/>
                    </a:lnTo>
                    <a:lnTo>
                      <a:pt x="21" y="152"/>
                    </a:lnTo>
                    <a:lnTo>
                      <a:pt x="17" y="140"/>
                    </a:lnTo>
                    <a:lnTo>
                      <a:pt x="0" y="135"/>
                    </a:lnTo>
                    <a:lnTo>
                      <a:pt x="2" y="58"/>
                    </a:lnTo>
                    <a:lnTo>
                      <a:pt x="59" y="60"/>
                    </a:lnTo>
                    <a:lnTo>
                      <a:pt x="61" y="0"/>
                    </a:lnTo>
                    <a:lnTo>
                      <a:pt x="213" y="4"/>
                    </a:lnTo>
                    <a:lnTo>
                      <a:pt x="211" y="65"/>
                    </a:lnTo>
                    <a:lnTo>
                      <a:pt x="217" y="65"/>
                    </a:lnTo>
                    <a:lnTo>
                      <a:pt x="217" y="125"/>
                    </a:lnTo>
                    <a:lnTo>
                      <a:pt x="186" y="125"/>
                    </a:lnTo>
                    <a:lnTo>
                      <a:pt x="184" y="186"/>
                    </a:lnTo>
                    <a:lnTo>
                      <a:pt x="159" y="186"/>
                    </a:lnTo>
                    <a:lnTo>
                      <a:pt x="159" y="2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6" name="Freeform 2191"/>
              <p:cNvSpPr>
                <a:spLocks/>
              </p:cNvSpPr>
              <p:nvPr/>
            </p:nvSpPr>
            <p:spPr bwMode="auto">
              <a:xfrm>
                <a:off x="13282" y="9518"/>
                <a:ext cx="286" cy="127"/>
              </a:xfrm>
              <a:custGeom>
                <a:avLst/>
                <a:gdLst>
                  <a:gd name="T0" fmla="*/ 98 w 286"/>
                  <a:gd name="T1" fmla="*/ 125 h 127"/>
                  <a:gd name="T2" fmla="*/ 6 w 286"/>
                  <a:gd name="T3" fmla="*/ 121 h 127"/>
                  <a:gd name="T4" fmla="*/ 6 w 286"/>
                  <a:gd name="T5" fmla="*/ 61 h 127"/>
                  <a:gd name="T6" fmla="*/ 0 w 286"/>
                  <a:gd name="T7" fmla="*/ 61 h 127"/>
                  <a:gd name="T8" fmla="*/ 2 w 286"/>
                  <a:gd name="T9" fmla="*/ 0 h 127"/>
                  <a:gd name="T10" fmla="*/ 94 w 286"/>
                  <a:gd name="T11" fmla="*/ 2 h 127"/>
                  <a:gd name="T12" fmla="*/ 274 w 286"/>
                  <a:gd name="T13" fmla="*/ 6 h 127"/>
                  <a:gd name="T14" fmla="*/ 276 w 286"/>
                  <a:gd name="T15" fmla="*/ 8 h 127"/>
                  <a:gd name="T16" fmla="*/ 280 w 286"/>
                  <a:gd name="T17" fmla="*/ 10 h 127"/>
                  <a:gd name="T18" fmla="*/ 278 w 286"/>
                  <a:gd name="T19" fmla="*/ 15 h 127"/>
                  <a:gd name="T20" fmla="*/ 280 w 286"/>
                  <a:gd name="T21" fmla="*/ 15 h 127"/>
                  <a:gd name="T22" fmla="*/ 278 w 286"/>
                  <a:gd name="T23" fmla="*/ 42 h 127"/>
                  <a:gd name="T24" fmla="*/ 284 w 286"/>
                  <a:gd name="T25" fmla="*/ 44 h 127"/>
                  <a:gd name="T26" fmla="*/ 284 w 286"/>
                  <a:gd name="T27" fmla="*/ 50 h 127"/>
                  <a:gd name="T28" fmla="*/ 276 w 286"/>
                  <a:gd name="T29" fmla="*/ 50 h 127"/>
                  <a:gd name="T30" fmla="*/ 276 w 286"/>
                  <a:gd name="T31" fmla="*/ 52 h 127"/>
                  <a:gd name="T32" fmla="*/ 282 w 286"/>
                  <a:gd name="T33" fmla="*/ 54 h 127"/>
                  <a:gd name="T34" fmla="*/ 274 w 286"/>
                  <a:gd name="T35" fmla="*/ 60 h 127"/>
                  <a:gd name="T36" fmla="*/ 280 w 286"/>
                  <a:gd name="T37" fmla="*/ 61 h 127"/>
                  <a:gd name="T38" fmla="*/ 280 w 286"/>
                  <a:gd name="T39" fmla="*/ 65 h 127"/>
                  <a:gd name="T40" fmla="*/ 276 w 286"/>
                  <a:gd name="T41" fmla="*/ 69 h 127"/>
                  <a:gd name="T42" fmla="*/ 282 w 286"/>
                  <a:gd name="T43" fmla="*/ 69 h 127"/>
                  <a:gd name="T44" fmla="*/ 280 w 286"/>
                  <a:gd name="T45" fmla="*/ 83 h 127"/>
                  <a:gd name="T46" fmla="*/ 286 w 286"/>
                  <a:gd name="T47" fmla="*/ 85 h 127"/>
                  <a:gd name="T48" fmla="*/ 280 w 286"/>
                  <a:gd name="T49" fmla="*/ 86 h 127"/>
                  <a:gd name="T50" fmla="*/ 284 w 286"/>
                  <a:gd name="T51" fmla="*/ 90 h 127"/>
                  <a:gd name="T52" fmla="*/ 286 w 286"/>
                  <a:gd name="T53" fmla="*/ 92 h 127"/>
                  <a:gd name="T54" fmla="*/ 280 w 286"/>
                  <a:gd name="T55" fmla="*/ 94 h 127"/>
                  <a:gd name="T56" fmla="*/ 286 w 286"/>
                  <a:gd name="T57" fmla="*/ 96 h 127"/>
                  <a:gd name="T58" fmla="*/ 286 w 286"/>
                  <a:gd name="T59" fmla="*/ 98 h 127"/>
                  <a:gd name="T60" fmla="*/ 280 w 286"/>
                  <a:gd name="T61" fmla="*/ 104 h 127"/>
                  <a:gd name="T62" fmla="*/ 282 w 286"/>
                  <a:gd name="T63" fmla="*/ 106 h 127"/>
                  <a:gd name="T64" fmla="*/ 282 w 286"/>
                  <a:gd name="T65" fmla="*/ 113 h 127"/>
                  <a:gd name="T66" fmla="*/ 286 w 286"/>
                  <a:gd name="T67" fmla="*/ 115 h 127"/>
                  <a:gd name="T68" fmla="*/ 278 w 286"/>
                  <a:gd name="T69" fmla="*/ 117 h 127"/>
                  <a:gd name="T70" fmla="*/ 286 w 286"/>
                  <a:gd name="T71" fmla="*/ 123 h 127"/>
                  <a:gd name="T72" fmla="*/ 280 w 286"/>
                  <a:gd name="T73" fmla="*/ 125 h 127"/>
                  <a:gd name="T74" fmla="*/ 278 w 286"/>
                  <a:gd name="T75" fmla="*/ 127 h 127"/>
                  <a:gd name="T76" fmla="*/ 98 w 286"/>
                  <a:gd name="T77"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127">
                    <a:moveTo>
                      <a:pt x="98" y="125"/>
                    </a:moveTo>
                    <a:lnTo>
                      <a:pt x="6" y="121"/>
                    </a:lnTo>
                    <a:lnTo>
                      <a:pt x="6" y="61"/>
                    </a:lnTo>
                    <a:lnTo>
                      <a:pt x="0" y="61"/>
                    </a:lnTo>
                    <a:lnTo>
                      <a:pt x="2" y="0"/>
                    </a:lnTo>
                    <a:lnTo>
                      <a:pt x="94" y="2"/>
                    </a:lnTo>
                    <a:lnTo>
                      <a:pt x="274" y="6"/>
                    </a:lnTo>
                    <a:lnTo>
                      <a:pt x="276" y="8"/>
                    </a:lnTo>
                    <a:lnTo>
                      <a:pt x="280" y="10"/>
                    </a:lnTo>
                    <a:lnTo>
                      <a:pt x="278" y="15"/>
                    </a:lnTo>
                    <a:lnTo>
                      <a:pt x="280" y="15"/>
                    </a:lnTo>
                    <a:lnTo>
                      <a:pt x="278" y="42"/>
                    </a:lnTo>
                    <a:lnTo>
                      <a:pt x="284" y="44"/>
                    </a:lnTo>
                    <a:lnTo>
                      <a:pt x="284" y="50"/>
                    </a:lnTo>
                    <a:lnTo>
                      <a:pt x="276" y="50"/>
                    </a:lnTo>
                    <a:lnTo>
                      <a:pt x="276" y="52"/>
                    </a:lnTo>
                    <a:lnTo>
                      <a:pt x="282" y="54"/>
                    </a:lnTo>
                    <a:lnTo>
                      <a:pt x="274" y="60"/>
                    </a:lnTo>
                    <a:lnTo>
                      <a:pt x="280" y="61"/>
                    </a:lnTo>
                    <a:lnTo>
                      <a:pt x="280" y="65"/>
                    </a:lnTo>
                    <a:lnTo>
                      <a:pt x="276" y="69"/>
                    </a:lnTo>
                    <a:lnTo>
                      <a:pt x="282" y="69"/>
                    </a:lnTo>
                    <a:lnTo>
                      <a:pt x="280" y="83"/>
                    </a:lnTo>
                    <a:lnTo>
                      <a:pt x="286" y="85"/>
                    </a:lnTo>
                    <a:lnTo>
                      <a:pt x="280" y="86"/>
                    </a:lnTo>
                    <a:lnTo>
                      <a:pt x="284" y="90"/>
                    </a:lnTo>
                    <a:lnTo>
                      <a:pt x="286" y="92"/>
                    </a:lnTo>
                    <a:lnTo>
                      <a:pt x="280" y="94"/>
                    </a:lnTo>
                    <a:lnTo>
                      <a:pt x="286" y="96"/>
                    </a:lnTo>
                    <a:lnTo>
                      <a:pt x="286" y="98"/>
                    </a:lnTo>
                    <a:lnTo>
                      <a:pt x="280" y="104"/>
                    </a:lnTo>
                    <a:lnTo>
                      <a:pt x="282" y="106"/>
                    </a:lnTo>
                    <a:lnTo>
                      <a:pt x="282" y="113"/>
                    </a:lnTo>
                    <a:lnTo>
                      <a:pt x="286" y="115"/>
                    </a:lnTo>
                    <a:lnTo>
                      <a:pt x="278" y="117"/>
                    </a:lnTo>
                    <a:lnTo>
                      <a:pt x="286" y="123"/>
                    </a:lnTo>
                    <a:lnTo>
                      <a:pt x="280" y="125"/>
                    </a:lnTo>
                    <a:lnTo>
                      <a:pt x="278" y="127"/>
                    </a:lnTo>
                    <a:lnTo>
                      <a:pt x="98" y="12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7" name="Freeform 2192"/>
              <p:cNvSpPr>
                <a:spLocks/>
              </p:cNvSpPr>
              <p:nvPr/>
            </p:nvSpPr>
            <p:spPr bwMode="auto">
              <a:xfrm>
                <a:off x="13282" y="9518"/>
                <a:ext cx="286" cy="127"/>
              </a:xfrm>
              <a:custGeom>
                <a:avLst/>
                <a:gdLst>
                  <a:gd name="T0" fmla="*/ 98 w 286"/>
                  <a:gd name="T1" fmla="*/ 125 h 127"/>
                  <a:gd name="T2" fmla="*/ 6 w 286"/>
                  <a:gd name="T3" fmla="*/ 121 h 127"/>
                  <a:gd name="T4" fmla="*/ 6 w 286"/>
                  <a:gd name="T5" fmla="*/ 61 h 127"/>
                  <a:gd name="T6" fmla="*/ 0 w 286"/>
                  <a:gd name="T7" fmla="*/ 61 h 127"/>
                  <a:gd name="T8" fmla="*/ 2 w 286"/>
                  <a:gd name="T9" fmla="*/ 0 h 127"/>
                  <a:gd name="T10" fmla="*/ 94 w 286"/>
                  <a:gd name="T11" fmla="*/ 2 h 127"/>
                  <a:gd name="T12" fmla="*/ 274 w 286"/>
                  <a:gd name="T13" fmla="*/ 6 h 127"/>
                  <a:gd name="T14" fmla="*/ 276 w 286"/>
                  <a:gd name="T15" fmla="*/ 8 h 127"/>
                  <a:gd name="T16" fmla="*/ 280 w 286"/>
                  <a:gd name="T17" fmla="*/ 10 h 127"/>
                  <a:gd name="T18" fmla="*/ 278 w 286"/>
                  <a:gd name="T19" fmla="*/ 15 h 127"/>
                  <a:gd name="T20" fmla="*/ 280 w 286"/>
                  <a:gd name="T21" fmla="*/ 15 h 127"/>
                  <a:gd name="T22" fmla="*/ 278 w 286"/>
                  <a:gd name="T23" fmla="*/ 42 h 127"/>
                  <a:gd name="T24" fmla="*/ 284 w 286"/>
                  <a:gd name="T25" fmla="*/ 44 h 127"/>
                  <a:gd name="T26" fmla="*/ 284 w 286"/>
                  <a:gd name="T27" fmla="*/ 50 h 127"/>
                  <a:gd name="T28" fmla="*/ 276 w 286"/>
                  <a:gd name="T29" fmla="*/ 50 h 127"/>
                  <a:gd name="T30" fmla="*/ 276 w 286"/>
                  <a:gd name="T31" fmla="*/ 52 h 127"/>
                  <a:gd name="T32" fmla="*/ 282 w 286"/>
                  <a:gd name="T33" fmla="*/ 54 h 127"/>
                  <a:gd name="T34" fmla="*/ 274 w 286"/>
                  <a:gd name="T35" fmla="*/ 60 h 127"/>
                  <a:gd name="T36" fmla="*/ 280 w 286"/>
                  <a:gd name="T37" fmla="*/ 61 h 127"/>
                  <a:gd name="T38" fmla="*/ 280 w 286"/>
                  <a:gd name="T39" fmla="*/ 65 h 127"/>
                  <a:gd name="T40" fmla="*/ 276 w 286"/>
                  <a:gd name="T41" fmla="*/ 69 h 127"/>
                  <a:gd name="T42" fmla="*/ 282 w 286"/>
                  <a:gd name="T43" fmla="*/ 69 h 127"/>
                  <a:gd name="T44" fmla="*/ 280 w 286"/>
                  <a:gd name="T45" fmla="*/ 83 h 127"/>
                  <a:gd name="T46" fmla="*/ 286 w 286"/>
                  <a:gd name="T47" fmla="*/ 85 h 127"/>
                  <a:gd name="T48" fmla="*/ 280 w 286"/>
                  <a:gd name="T49" fmla="*/ 86 h 127"/>
                  <a:gd name="T50" fmla="*/ 284 w 286"/>
                  <a:gd name="T51" fmla="*/ 90 h 127"/>
                  <a:gd name="T52" fmla="*/ 286 w 286"/>
                  <a:gd name="T53" fmla="*/ 92 h 127"/>
                  <a:gd name="T54" fmla="*/ 280 w 286"/>
                  <a:gd name="T55" fmla="*/ 94 h 127"/>
                  <a:gd name="T56" fmla="*/ 286 w 286"/>
                  <a:gd name="T57" fmla="*/ 96 h 127"/>
                  <a:gd name="T58" fmla="*/ 286 w 286"/>
                  <a:gd name="T59" fmla="*/ 98 h 127"/>
                  <a:gd name="T60" fmla="*/ 280 w 286"/>
                  <a:gd name="T61" fmla="*/ 104 h 127"/>
                  <a:gd name="T62" fmla="*/ 282 w 286"/>
                  <a:gd name="T63" fmla="*/ 106 h 127"/>
                  <a:gd name="T64" fmla="*/ 282 w 286"/>
                  <a:gd name="T65" fmla="*/ 113 h 127"/>
                  <a:gd name="T66" fmla="*/ 286 w 286"/>
                  <a:gd name="T67" fmla="*/ 115 h 127"/>
                  <a:gd name="T68" fmla="*/ 278 w 286"/>
                  <a:gd name="T69" fmla="*/ 117 h 127"/>
                  <a:gd name="T70" fmla="*/ 286 w 286"/>
                  <a:gd name="T71" fmla="*/ 123 h 127"/>
                  <a:gd name="T72" fmla="*/ 280 w 286"/>
                  <a:gd name="T73" fmla="*/ 125 h 127"/>
                  <a:gd name="T74" fmla="*/ 278 w 286"/>
                  <a:gd name="T75" fmla="*/ 127 h 127"/>
                  <a:gd name="T76" fmla="*/ 98 w 286"/>
                  <a:gd name="T77"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6" h="127">
                    <a:moveTo>
                      <a:pt x="98" y="125"/>
                    </a:moveTo>
                    <a:lnTo>
                      <a:pt x="6" y="121"/>
                    </a:lnTo>
                    <a:lnTo>
                      <a:pt x="6" y="61"/>
                    </a:lnTo>
                    <a:lnTo>
                      <a:pt x="0" y="61"/>
                    </a:lnTo>
                    <a:lnTo>
                      <a:pt x="2" y="0"/>
                    </a:lnTo>
                    <a:lnTo>
                      <a:pt x="94" y="2"/>
                    </a:lnTo>
                    <a:lnTo>
                      <a:pt x="274" y="6"/>
                    </a:lnTo>
                    <a:lnTo>
                      <a:pt x="276" y="8"/>
                    </a:lnTo>
                    <a:lnTo>
                      <a:pt x="280" y="10"/>
                    </a:lnTo>
                    <a:lnTo>
                      <a:pt x="278" y="15"/>
                    </a:lnTo>
                    <a:lnTo>
                      <a:pt x="280" y="15"/>
                    </a:lnTo>
                    <a:lnTo>
                      <a:pt x="278" y="42"/>
                    </a:lnTo>
                    <a:lnTo>
                      <a:pt x="284" y="44"/>
                    </a:lnTo>
                    <a:lnTo>
                      <a:pt x="284" y="50"/>
                    </a:lnTo>
                    <a:lnTo>
                      <a:pt x="276" y="50"/>
                    </a:lnTo>
                    <a:lnTo>
                      <a:pt x="276" y="52"/>
                    </a:lnTo>
                    <a:lnTo>
                      <a:pt x="282" y="54"/>
                    </a:lnTo>
                    <a:lnTo>
                      <a:pt x="274" y="60"/>
                    </a:lnTo>
                    <a:lnTo>
                      <a:pt x="280" y="61"/>
                    </a:lnTo>
                    <a:lnTo>
                      <a:pt x="280" y="65"/>
                    </a:lnTo>
                    <a:lnTo>
                      <a:pt x="276" y="69"/>
                    </a:lnTo>
                    <a:lnTo>
                      <a:pt x="282" y="69"/>
                    </a:lnTo>
                    <a:lnTo>
                      <a:pt x="280" y="83"/>
                    </a:lnTo>
                    <a:lnTo>
                      <a:pt x="286" y="85"/>
                    </a:lnTo>
                    <a:lnTo>
                      <a:pt x="280" y="86"/>
                    </a:lnTo>
                    <a:lnTo>
                      <a:pt x="284" y="90"/>
                    </a:lnTo>
                    <a:lnTo>
                      <a:pt x="286" y="92"/>
                    </a:lnTo>
                    <a:lnTo>
                      <a:pt x="280" y="94"/>
                    </a:lnTo>
                    <a:lnTo>
                      <a:pt x="286" y="96"/>
                    </a:lnTo>
                    <a:lnTo>
                      <a:pt x="286" y="98"/>
                    </a:lnTo>
                    <a:lnTo>
                      <a:pt x="280" y="104"/>
                    </a:lnTo>
                    <a:lnTo>
                      <a:pt x="282" y="106"/>
                    </a:lnTo>
                    <a:lnTo>
                      <a:pt x="282" y="113"/>
                    </a:lnTo>
                    <a:lnTo>
                      <a:pt x="286" y="115"/>
                    </a:lnTo>
                    <a:lnTo>
                      <a:pt x="278" y="117"/>
                    </a:lnTo>
                    <a:lnTo>
                      <a:pt x="286" y="123"/>
                    </a:lnTo>
                    <a:lnTo>
                      <a:pt x="280" y="125"/>
                    </a:lnTo>
                    <a:lnTo>
                      <a:pt x="278" y="127"/>
                    </a:lnTo>
                    <a:lnTo>
                      <a:pt x="98"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8" name="Freeform 2193"/>
              <p:cNvSpPr>
                <a:spLocks/>
              </p:cNvSpPr>
              <p:nvPr/>
            </p:nvSpPr>
            <p:spPr bwMode="auto">
              <a:xfrm>
                <a:off x="13923" y="9524"/>
                <a:ext cx="286" cy="393"/>
              </a:xfrm>
              <a:custGeom>
                <a:avLst/>
                <a:gdLst>
                  <a:gd name="T0" fmla="*/ 4 w 286"/>
                  <a:gd name="T1" fmla="*/ 184 h 393"/>
                  <a:gd name="T2" fmla="*/ 4 w 286"/>
                  <a:gd name="T3" fmla="*/ 130 h 393"/>
                  <a:gd name="T4" fmla="*/ 0 w 286"/>
                  <a:gd name="T5" fmla="*/ 2 h 393"/>
                  <a:gd name="T6" fmla="*/ 62 w 286"/>
                  <a:gd name="T7" fmla="*/ 0 h 393"/>
                  <a:gd name="T8" fmla="*/ 90 w 286"/>
                  <a:gd name="T9" fmla="*/ 2 h 393"/>
                  <a:gd name="T10" fmla="*/ 92 w 286"/>
                  <a:gd name="T11" fmla="*/ 61 h 393"/>
                  <a:gd name="T12" fmla="*/ 277 w 286"/>
                  <a:gd name="T13" fmla="*/ 59 h 393"/>
                  <a:gd name="T14" fmla="*/ 284 w 286"/>
                  <a:gd name="T15" fmla="*/ 240 h 393"/>
                  <a:gd name="T16" fmla="*/ 286 w 286"/>
                  <a:gd name="T17" fmla="*/ 384 h 393"/>
                  <a:gd name="T18" fmla="*/ 286 w 286"/>
                  <a:gd name="T19" fmla="*/ 391 h 393"/>
                  <a:gd name="T20" fmla="*/ 227 w 286"/>
                  <a:gd name="T21" fmla="*/ 393 h 393"/>
                  <a:gd name="T22" fmla="*/ 102 w 286"/>
                  <a:gd name="T23" fmla="*/ 393 h 393"/>
                  <a:gd name="T24" fmla="*/ 98 w 286"/>
                  <a:gd name="T25" fmla="*/ 234 h 393"/>
                  <a:gd name="T26" fmla="*/ 83 w 286"/>
                  <a:gd name="T27" fmla="*/ 226 h 393"/>
                  <a:gd name="T28" fmla="*/ 79 w 286"/>
                  <a:gd name="T29" fmla="*/ 222 h 393"/>
                  <a:gd name="T30" fmla="*/ 79 w 286"/>
                  <a:gd name="T31" fmla="*/ 215 h 393"/>
                  <a:gd name="T32" fmla="*/ 83 w 286"/>
                  <a:gd name="T33" fmla="*/ 192 h 393"/>
                  <a:gd name="T34" fmla="*/ 88 w 286"/>
                  <a:gd name="T35" fmla="*/ 182 h 393"/>
                  <a:gd name="T36" fmla="*/ 4 w 286"/>
                  <a:gd name="T37" fmla="*/ 18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6" h="393">
                    <a:moveTo>
                      <a:pt x="4" y="184"/>
                    </a:moveTo>
                    <a:lnTo>
                      <a:pt x="4" y="130"/>
                    </a:lnTo>
                    <a:lnTo>
                      <a:pt x="0" y="2"/>
                    </a:lnTo>
                    <a:lnTo>
                      <a:pt x="62" y="0"/>
                    </a:lnTo>
                    <a:lnTo>
                      <a:pt x="90" y="2"/>
                    </a:lnTo>
                    <a:lnTo>
                      <a:pt x="92" y="61"/>
                    </a:lnTo>
                    <a:lnTo>
                      <a:pt x="277" y="59"/>
                    </a:lnTo>
                    <a:lnTo>
                      <a:pt x="284" y="240"/>
                    </a:lnTo>
                    <a:lnTo>
                      <a:pt x="286" y="384"/>
                    </a:lnTo>
                    <a:lnTo>
                      <a:pt x="286" y="391"/>
                    </a:lnTo>
                    <a:lnTo>
                      <a:pt x="227" y="393"/>
                    </a:lnTo>
                    <a:lnTo>
                      <a:pt x="102" y="393"/>
                    </a:lnTo>
                    <a:lnTo>
                      <a:pt x="98" y="234"/>
                    </a:lnTo>
                    <a:lnTo>
                      <a:pt x="83" y="226"/>
                    </a:lnTo>
                    <a:lnTo>
                      <a:pt x="79" y="222"/>
                    </a:lnTo>
                    <a:lnTo>
                      <a:pt x="79" y="215"/>
                    </a:lnTo>
                    <a:lnTo>
                      <a:pt x="83" y="192"/>
                    </a:lnTo>
                    <a:lnTo>
                      <a:pt x="88" y="182"/>
                    </a:lnTo>
                    <a:lnTo>
                      <a:pt x="4" y="184"/>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9" name="Freeform 2194"/>
              <p:cNvSpPr>
                <a:spLocks/>
              </p:cNvSpPr>
              <p:nvPr/>
            </p:nvSpPr>
            <p:spPr bwMode="auto">
              <a:xfrm>
                <a:off x="13923" y="9524"/>
                <a:ext cx="286" cy="393"/>
              </a:xfrm>
              <a:custGeom>
                <a:avLst/>
                <a:gdLst>
                  <a:gd name="T0" fmla="*/ 4 w 286"/>
                  <a:gd name="T1" fmla="*/ 184 h 393"/>
                  <a:gd name="T2" fmla="*/ 4 w 286"/>
                  <a:gd name="T3" fmla="*/ 130 h 393"/>
                  <a:gd name="T4" fmla="*/ 0 w 286"/>
                  <a:gd name="T5" fmla="*/ 2 h 393"/>
                  <a:gd name="T6" fmla="*/ 62 w 286"/>
                  <a:gd name="T7" fmla="*/ 0 h 393"/>
                  <a:gd name="T8" fmla="*/ 90 w 286"/>
                  <a:gd name="T9" fmla="*/ 2 h 393"/>
                  <a:gd name="T10" fmla="*/ 92 w 286"/>
                  <a:gd name="T11" fmla="*/ 61 h 393"/>
                  <a:gd name="T12" fmla="*/ 277 w 286"/>
                  <a:gd name="T13" fmla="*/ 59 h 393"/>
                  <a:gd name="T14" fmla="*/ 284 w 286"/>
                  <a:gd name="T15" fmla="*/ 240 h 393"/>
                  <a:gd name="T16" fmla="*/ 286 w 286"/>
                  <a:gd name="T17" fmla="*/ 384 h 393"/>
                  <a:gd name="T18" fmla="*/ 286 w 286"/>
                  <a:gd name="T19" fmla="*/ 391 h 393"/>
                  <a:gd name="T20" fmla="*/ 227 w 286"/>
                  <a:gd name="T21" fmla="*/ 393 h 393"/>
                  <a:gd name="T22" fmla="*/ 102 w 286"/>
                  <a:gd name="T23" fmla="*/ 393 h 393"/>
                  <a:gd name="T24" fmla="*/ 98 w 286"/>
                  <a:gd name="T25" fmla="*/ 234 h 393"/>
                  <a:gd name="T26" fmla="*/ 83 w 286"/>
                  <a:gd name="T27" fmla="*/ 226 h 393"/>
                  <a:gd name="T28" fmla="*/ 79 w 286"/>
                  <a:gd name="T29" fmla="*/ 222 h 393"/>
                  <a:gd name="T30" fmla="*/ 79 w 286"/>
                  <a:gd name="T31" fmla="*/ 215 h 393"/>
                  <a:gd name="T32" fmla="*/ 83 w 286"/>
                  <a:gd name="T33" fmla="*/ 192 h 393"/>
                  <a:gd name="T34" fmla="*/ 88 w 286"/>
                  <a:gd name="T35" fmla="*/ 182 h 393"/>
                  <a:gd name="T36" fmla="*/ 4 w 286"/>
                  <a:gd name="T37" fmla="*/ 184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6" h="393">
                    <a:moveTo>
                      <a:pt x="4" y="184"/>
                    </a:moveTo>
                    <a:lnTo>
                      <a:pt x="4" y="130"/>
                    </a:lnTo>
                    <a:lnTo>
                      <a:pt x="0" y="2"/>
                    </a:lnTo>
                    <a:lnTo>
                      <a:pt x="62" y="0"/>
                    </a:lnTo>
                    <a:lnTo>
                      <a:pt x="90" y="2"/>
                    </a:lnTo>
                    <a:lnTo>
                      <a:pt x="92" y="61"/>
                    </a:lnTo>
                    <a:lnTo>
                      <a:pt x="277" y="59"/>
                    </a:lnTo>
                    <a:lnTo>
                      <a:pt x="284" y="240"/>
                    </a:lnTo>
                    <a:lnTo>
                      <a:pt x="286" y="384"/>
                    </a:lnTo>
                    <a:lnTo>
                      <a:pt x="286" y="391"/>
                    </a:lnTo>
                    <a:lnTo>
                      <a:pt x="227" y="393"/>
                    </a:lnTo>
                    <a:lnTo>
                      <a:pt x="102" y="393"/>
                    </a:lnTo>
                    <a:lnTo>
                      <a:pt x="98" y="234"/>
                    </a:lnTo>
                    <a:lnTo>
                      <a:pt x="83" y="226"/>
                    </a:lnTo>
                    <a:lnTo>
                      <a:pt x="79" y="222"/>
                    </a:lnTo>
                    <a:lnTo>
                      <a:pt x="79" y="215"/>
                    </a:lnTo>
                    <a:lnTo>
                      <a:pt x="83" y="192"/>
                    </a:lnTo>
                    <a:lnTo>
                      <a:pt x="88" y="182"/>
                    </a:lnTo>
                    <a:lnTo>
                      <a:pt x="4"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0" name="Freeform 2195"/>
              <p:cNvSpPr>
                <a:spLocks/>
              </p:cNvSpPr>
              <p:nvPr/>
            </p:nvSpPr>
            <p:spPr bwMode="auto">
              <a:xfrm>
                <a:off x="12819" y="9503"/>
                <a:ext cx="188" cy="243"/>
              </a:xfrm>
              <a:custGeom>
                <a:avLst/>
                <a:gdLst>
                  <a:gd name="T0" fmla="*/ 12 w 188"/>
                  <a:gd name="T1" fmla="*/ 240 h 243"/>
                  <a:gd name="T2" fmla="*/ 14 w 188"/>
                  <a:gd name="T3" fmla="*/ 184 h 243"/>
                  <a:gd name="T4" fmla="*/ 6 w 188"/>
                  <a:gd name="T5" fmla="*/ 184 h 243"/>
                  <a:gd name="T6" fmla="*/ 12 w 188"/>
                  <a:gd name="T7" fmla="*/ 61 h 243"/>
                  <a:gd name="T8" fmla="*/ 0 w 188"/>
                  <a:gd name="T9" fmla="*/ 61 h 243"/>
                  <a:gd name="T10" fmla="*/ 4 w 188"/>
                  <a:gd name="T11" fmla="*/ 0 h 243"/>
                  <a:gd name="T12" fmla="*/ 35 w 188"/>
                  <a:gd name="T13" fmla="*/ 2 h 243"/>
                  <a:gd name="T14" fmla="*/ 188 w 188"/>
                  <a:gd name="T15" fmla="*/ 7 h 243"/>
                  <a:gd name="T16" fmla="*/ 186 w 188"/>
                  <a:gd name="T17" fmla="*/ 67 h 243"/>
                  <a:gd name="T18" fmla="*/ 104 w 188"/>
                  <a:gd name="T19" fmla="*/ 63 h 243"/>
                  <a:gd name="T20" fmla="*/ 98 w 188"/>
                  <a:gd name="T21" fmla="*/ 186 h 243"/>
                  <a:gd name="T22" fmla="*/ 106 w 188"/>
                  <a:gd name="T23" fmla="*/ 186 h 243"/>
                  <a:gd name="T24" fmla="*/ 104 w 188"/>
                  <a:gd name="T25" fmla="*/ 243 h 243"/>
                  <a:gd name="T26" fmla="*/ 42 w 188"/>
                  <a:gd name="T27" fmla="*/ 242 h 243"/>
                  <a:gd name="T28" fmla="*/ 12 w 188"/>
                  <a:gd name="T29" fmla="*/ 24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43">
                    <a:moveTo>
                      <a:pt x="12" y="240"/>
                    </a:moveTo>
                    <a:lnTo>
                      <a:pt x="14" y="184"/>
                    </a:lnTo>
                    <a:lnTo>
                      <a:pt x="6" y="184"/>
                    </a:lnTo>
                    <a:lnTo>
                      <a:pt x="12" y="61"/>
                    </a:lnTo>
                    <a:lnTo>
                      <a:pt x="0" y="61"/>
                    </a:lnTo>
                    <a:lnTo>
                      <a:pt x="4" y="0"/>
                    </a:lnTo>
                    <a:lnTo>
                      <a:pt x="35" y="2"/>
                    </a:lnTo>
                    <a:lnTo>
                      <a:pt x="188" y="7"/>
                    </a:lnTo>
                    <a:lnTo>
                      <a:pt x="186" y="67"/>
                    </a:lnTo>
                    <a:lnTo>
                      <a:pt x="104" y="63"/>
                    </a:lnTo>
                    <a:lnTo>
                      <a:pt x="98" y="186"/>
                    </a:lnTo>
                    <a:lnTo>
                      <a:pt x="106" y="186"/>
                    </a:lnTo>
                    <a:lnTo>
                      <a:pt x="104" y="243"/>
                    </a:lnTo>
                    <a:lnTo>
                      <a:pt x="42" y="242"/>
                    </a:lnTo>
                    <a:lnTo>
                      <a:pt x="12" y="24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1" name="Freeform 2196"/>
              <p:cNvSpPr>
                <a:spLocks/>
              </p:cNvSpPr>
              <p:nvPr/>
            </p:nvSpPr>
            <p:spPr bwMode="auto">
              <a:xfrm>
                <a:off x="12819" y="9503"/>
                <a:ext cx="188" cy="243"/>
              </a:xfrm>
              <a:custGeom>
                <a:avLst/>
                <a:gdLst>
                  <a:gd name="T0" fmla="*/ 12 w 188"/>
                  <a:gd name="T1" fmla="*/ 240 h 243"/>
                  <a:gd name="T2" fmla="*/ 14 w 188"/>
                  <a:gd name="T3" fmla="*/ 184 h 243"/>
                  <a:gd name="T4" fmla="*/ 6 w 188"/>
                  <a:gd name="T5" fmla="*/ 184 h 243"/>
                  <a:gd name="T6" fmla="*/ 12 w 188"/>
                  <a:gd name="T7" fmla="*/ 61 h 243"/>
                  <a:gd name="T8" fmla="*/ 0 w 188"/>
                  <a:gd name="T9" fmla="*/ 61 h 243"/>
                  <a:gd name="T10" fmla="*/ 4 w 188"/>
                  <a:gd name="T11" fmla="*/ 0 h 243"/>
                  <a:gd name="T12" fmla="*/ 35 w 188"/>
                  <a:gd name="T13" fmla="*/ 2 h 243"/>
                  <a:gd name="T14" fmla="*/ 188 w 188"/>
                  <a:gd name="T15" fmla="*/ 7 h 243"/>
                  <a:gd name="T16" fmla="*/ 186 w 188"/>
                  <a:gd name="T17" fmla="*/ 67 h 243"/>
                  <a:gd name="T18" fmla="*/ 104 w 188"/>
                  <a:gd name="T19" fmla="*/ 63 h 243"/>
                  <a:gd name="T20" fmla="*/ 98 w 188"/>
                  <a:gd name="T21" fmla="*/ 186 h 243"/>
                  <a:gd name="T22" fmla="*/ 106 w 188"/>
                  <a:gd name="T23" fmla="*/ 186 h 243"/>
                  <a:gd name="T24" fmla="*/ 104 w 188"/>
                  <a:gd name="T25" fmla="*/ 243 h 243"/>
                  <a:gd name="T26" fmla="*/ 42 w 188"/>
                  <a:gd name="T27" fmla="*/ 242 h 243"/>
                  <a:gd name="T28" fmla="*/ 12 w 188"/>
                  <a:gd name="T29" fmla="*/ 24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8" h="243">
                    <a:moveTo>
                      <a:pt x="12" y="240"/>
                    </a:moveTo>
                    <a:lnTo>
                      <a:pt x="14" y="184"/>
                    </a:lnTo>
                    <a:lnTo>
                      <a:pt x="6" y="184"/>
                    </a:lnTo>
                    <a:lnTo>
                      <a:pt x="12" y="61"/>
                    </a:lnTo>
                    <a:lnTo>
                      <a:pt x="0" y="61"/>
                    </a:lnTo>
                    <a:lnTo>
                      <a:pt x="4" y="0"/>
                    </a:lnTo>
                    <a:lnTo>
                      <a:pt x="35" y="2"/>
                    </a:lnTo>
                    <a:lnTo>
                      <a:pt x="188" y="7"/>
                    </a:lnTo>
                    <a:lnTo>
                      <a:pt x="186" y="67"/>
                    </a:lnTo>
                    <a:lnTo>
                      <a:pt x="104" y="63"/>
                    </a:lnTo>
                    <a:lnTo>
                      <a:pt x="98" y="186"/>
                    </a:lnTo>
                    <a:lnTo>
                      <a:pt x="106" y="186"/>
                    </a:lnTo>
                    <a:lnTo>
                      <a:pt x="104" y="243"/>
                    </a:lnTo>
                    <a:lnTo>
                      <a:pt x="42" y="242"/>
                    </a:lnTo>
                    <a:lnTo>
                      <a:pt x="12" y="24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2" name="Freeform 2197"/>
              <p:cNvSpPr>
                <a:spLocks/>
              </p:cNvSpPr>
              <p:nvPr/>
            </p:nvSpPr>
            <p:spPr bwMode="auto">
              <a:xfrm>
                <a:off x="12917" y="9566"/>
                <a:ext cx="313" cy="192"/>
              </a:xfrm>
              <a:custGeom>
                <a:avLst/>
                <a:gdLst>
                  <a:gd name="T0" fmla="*/ 129 w 313"/>
                  <a:gd name="T1" fmla="*/ 186 h 192"/>
                  <a:gd name="T2" fmla="*/ 6 w 313"/>
                  <a:gd name="T3" fmla="*/ 180 h 192"/>
                  <a:gd name="T4" fmla="*/ 8 w 313"/>
                  <a:gd name="T5" fmla="*/ 123 h 192"/>
                  <a:gd name="T6" fmla="*/ 0 w 313"/>
                  <a:gd name="T7" fmla="*/ 123 h 192"/>
                  <a:gd name="T8" fmla="*/ 6 w 313"/>
                  <a:gd name="T9" fmla="*/ 0 h 192"/>
                  <a:gd name="T10" fmla="*/ 88 w 313"/>
                  <a:gd name="T11" fmla="*/ 4 h 192"/>
                  <a:gd name="T12" fmla="*/ 156 w 313"/>
                  <a:gd name="T13" fmla="*/ 6 h 192"/>
                  <a:gd name="T14" fmla="*/ 154 w 313"/>
                  <a:gd name="T15" fmla="*/ 83 h 192"/>
                  <a:gd name="T16" fmla="*/ 171 w 313"/>
                  <a:gd name="T17" fmla="*/ 88 h 192"/>
                  <a:gd name="T18" fmla="*/ 175 w 313"/>
                  <a:gd name="T19" fmla="*/ 100 h 192"/>
                  <a:gd name="T20" fmla="*/ 184 w 313"/>
                  <a:gd name="T21" fmla="*/ 102 h 192"/>
                  <a:gd name="T22" fmla="*/ 184 w 313"/>
                  <a:gd name="T23" fmla="*/ 129 h 192"/>
                  <a:gd name="T24" fmla="*/ 192 w 313"/>
                  <a:gd name="T25" fmla="*/ 121 h 192"/>
                  <a:gd name="T26" fmla="*/ 200 w 313"/>
                  <a:gd name="T27" fmla="*/ 121 h 192"/>
                  <a:gd name="T28" fmla="*/ 200 w 313"/>
                  <a:gd name="T29" fmla="*/ 129 h 192"/>
                  <a:gd name="T30" fmla="*/ 204 w 313"/>
                  <a:gd name="T31" fmla="*/ 132 h 192"/>
                  <a:gd name="T32" fmla="*/ 202 w 313"/>
                  <a:gd name="T33" fmla="*/ 136 h 192"/>
                  <a:gd name="T34" fmla="*/ 219 w 313"/>
                  <a:gd name="T35" fmla="*/ 136 h 192"/>
                  <a:gd name="T36" fmla="*/ 223 w 313"/>
                  <a:gd name="T37" fmla="*/ 131 h 192"/>
                  <a:gd name="T38" fmla="*/ 225 w 313"/>
                  <a:gd name="T39" fmla="*/ 136 h 192"/>
                  <a:gd name="T40" fmla="*/ 232 w 313"/>
                  <a:gd name="T41" fmla="*/ 125 h 192"/>
                  <a:gd name="T42" fmla="*/ 246 w 313"/>
                  <a:gd name="T43" fmla="*/ 117 h 192"/>
                  <a:gd name="T44" fmla="*/ 252 w 313"/>
                  <a:gd name="T45" fmla="*/ 123 h 192"/>
                  <a:gd name="T46" fmla="*/ 252 w 313"/>
                  <a:gd name="T47" fmla="*/ 140 h 192"/>
                  <a:gd name="T48" fmla="*/ 257 w 313"/>
                  <a:gd name="T49" fmla="*/ 136 h 192"/>
                  <a:gd name="T50" fmla="*/ 259 w 313"/>
                  <a:gd name="T51" fmla="*/ 142 h 192"/>
                  <a:gd name="T52" fmla="*/ 253 w 313"/>
                  <a:gd name="T53" fmla="*/ 148 h 192"/>
                  <a:gd name="T54" fmla="*/ 253 w 313"/>
                  <a:gd name="T55" fmla="*/ 152 h 192"/>
                  <a:gd name="T56" fmla="*/ 261 w 313"/>
                  <a:gd name="T57" fmla="*/ 150 h 192"/>
                  <a:gd name="T58" fmla="*/ 267 w 313"/>
                  <a:gd name="T59" fmla="*/ 140 h 192"/>
                  <a:gd name="T60" fmla="*/ 278 w 313"/>
                  <a:gd name="T61" fmla="*/ 138 h 192"/>
                  <a:gd name="T62" fmla="*/ 280 w 313"/>
                  <a:gd name="T63" fmla="*/ 140 h 192"/>
                  <a:gd name="T64" fmla="*/ 282 w 313"/>
                  <a:gd name="T65" fmla="*/ 154 h 192"/>
                  <a:gd name="T66" fmla="*/ 286 w 313"/>
                  <a:gd name="T67" fmla="*/ 159 h 192"/>
                  <a:gd name="T68" fmla="*/ 286 w 313"/>
                  <a:gd name="T69" fmla="*/ 169 h 192"/>
                  <a:gd name="T70" fmla="*/ 313 w 313"/>
                  <a:gd name="T71" fmla="*/ 171 h 192"/>
                  <a:gd name="T72" fmla="*/ 311 w 313"/>
                  <a:gd name="T73" fmla="*/ 192 h 192"/>
                  <a:gd name="T74" fmla="*/ 129 w 313"/>
                  <a:gd name="T75"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3" h="192">
                    <a:moveTo>
                      <a:pt x="129" y="186"/>
                    </a:moveTo>
                    <a:lnTo>
                      <a:pt x="6" y="180"/>
                    </a:lnTo>
                    <a:lnTo>
                      <a:pt x="8" y="123"/>
                    </a:lnTo>
                    <a:lnTo>
                      <a:pt x="0" y="123"/>
                    </a:lnTo>
                    <a:lnTo>
                      <a:pt x="6" y="0"/>
                    </a:lnTo>
                    <a:lnTo>
                      <a:pt x="88" y="4"/>
                    </a:lnTo>
                    <a:lnTo>
                      <a:pt x="156" y="6"/>
                    </a:lnTo>
                    <a:lnTo>
                      <a:pt x="154" y="83"/>
                    </a:lnTo>
                    <a:lnTo>
                      <a:pt x="171" y="88"/>
                    </a:lnTo>
                    <a:lnTo>
                      <a:pt x="175" y="100"/>
                    </a:lnTo>
                    <a:lnTo>
                      <a:pt x="184" y="102"/>
                    </a:lnTo>
                    <a:lnTo>
                      <a:pt x="184" y="129"/>
                    </a:lnTo>
                    <a:lnTo>
                      <a:pt x="192" y="121"/>
                    </a:lnTo>
                    <a:lnTo>
                      <a:pt x="200" y="121"/>
                    </a:lnTo>
                    <a:lnTo>
                      <a:pt x="200" y="129"/>
                    </a:lnTo>
                    <a:lnTo>
                      <a:pt x="204" y="132"/>
                    </a:lnTo>
                    <a:lnTo>
                      <a:pt x="202" y="136"/>
                    </a:lnTo>
                    <a:lnTo>
                      <a:pt x="219" y="136"/>
                    </a:lnTo>
                    <a:lnTo>
                      <a:pt x="223" y="131"/>
                    </a:lnTo>
                    <a:lnTo>
                      <a:pt x="225" y="136"/>
                    </a:lnTo>
                    <a:lnTo>
                      <a:pt x="232" y="125"/>
                    </a:lnTo>
                    <a:lnTo>
                      <a:pt x="246" y="117"/>
                    </a:lnTo>
                    <a:lnTo>
                      <a:pt x="252" y="123"/>
                    </a:lnTo>
                    <a:lnTo>
                      <a:pt x="252" y="140"/>
                    </a:lnTo>
                    <a:lnTo>
                      <a:pt x="257" y="136"/>
                    </a:lnTo>
                    <a:lnTo>
                      <a:pt x="259" y="142"/>
                    </a:lnTo>
                    <a:lnTo>
                      <a:pt x="253" y="148"/>
                    </a:lnTo>
                    <a:lnTo>
                      <a:pt x="253" y="152"/>
                    </a:lnTo>
                    <a:lnTo>
                      <a:pt x="261" y="150"/>
                    </a:lnTo>
                    <a:lnTo>
                      <a:pt x="267" y="140"/>
                    </a:lnTo>
                    <a:lnTo>
                      <a:pt x="278" y="138"/>
                    </a:lnTo>
                    <a:lnTo>
                      <a:pt x="280" y="140"/>
                    </a:lnTo>
                    <a:lnTo>
                      <a:pt x="282" y="154"/>
                    </a:lnTo>
                    <a:lnTo>
                      <a:pt x="286" y="159"/>
                    </a:lnTo>
                    <a:lnTo>
                      <a:pt x="286" y="169"/>
                    </a:lnTo>
                    <a:lnTo>
                      <a:pt x="313" y="171"/>
                    </a:lnTo>
                    <a:lnTo>
                      <a:pt x="311" y="192"/>
                    </a:lnTo>
                    <a:lnTo>
                      <a:pt x="129" y="18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3" name="Freeform 2198"/>
              <p:cNvSpPr>
                <a:spLocks/>
              </p:cNvSpPr>
              <p:nvPr/>
            </p:nvSpPr>
            <p:spPr bwMode="auto">
              <a:xfrm>
                <a:off x="12917" y="9566"/>
                <a:ext cx="313" cy="192"/>
              </a:xfrm>
              <a:custGeom>
                <a:avLst/>
                <a:gdLst>
                  <a:gd name="T0" fmla="*/ 129 w 313"/>
                  <a:gd name="T1" fmla="*/ 186 h 192"/>
                  <a:gd name="T2" fmla="*/ 6 w 313"/>
                  <a:gd name="T3" fmla="*/ 180 h 192"/>
                  <a:gd name="T4" fmla="*/ 8 w 313"/>
                  <a:gd name="T5" fmla="*/ 123 h 192"/>
                  <a:gd name="T6" fmla="*/ 0 w 313"/>
                  <a:gd name="T7" fmla="*/ 123 h 192"/>
                  <a:gd name="T8" fmla="*/ 6 w 313"/>
                  <a:gd name="T9" fmla="*/ 0 h 192"/>
                  <a:gd name="T10" fmla="*/ 88 w 313"/>
                  <a:gd name="T11" fmla="*/ 4 h 192"/>
                  <a:gd name="T12" fmla="*/ 156 w 313"/>
                  <a:gd name="T13" fmla="*/ 6 h 192"/>
                  <a:gd name="T14" fmla="*/ 154 w 313"/>
                  <a:gd name="T15" fmla="*/ 83 h 192"/>
                  <a:gd name="T16" fmla="*/ 171 w 313"/>
                  <a:gd name="T17" fmla="*/ 88 h 192"/>
                  <a:gd name="T18" fmla="*/ 175 w 313"/>
                  <a:gd name="T19" fmla="*/ 100 h 192"/>
                  <a:gd name="T20" fmla="*/ 184 w 313"/>
                  <a:gd name="T21" fmla="*/ 102 h 192"/>
                  <a:gd name="T22" fmla="*/ 184 w 313"/>
                  <a:gd name="T23" fmla="*/ 129 h 192"/>
                  <a:gd name="T24" fmla="*/ 192 w 313"/>
                  <a:gd name="T25" fmla="*/ 121 h 192"/>
                  <a:gd name="T26" fmla="*/ 200 w 313"/>
                  <a:gd name="T27" fmla="*/ 121 h 192"/>
                  <a:gd name="T28" fmla="*/ 200 w 313"/>
                  <a:gd name="T29" fmla="*/ 129 h 192"/>
                  <a:gd name="T30" fmla="*/ 204 w 313"/>
                  <a:gd name="T31" fmla="*/ 132 h 192"/>
                  <a:gd name="T32" fmla="*/ 202 w 313"/>
                  <a:gd name="T33" fmla="*/ 136 h 192"/>
                  <a:gd name="T34" fmla="*/ 219 w 313"/>
                  <a:gd name="T35" fmla="*/ 136 h 192"/>
                  <a:gd name="T36" fmla="*/ 223 w 313"/>
                  <a:gd name="T37" fmla="*/ 131 h 192"/>
                  <a:gd name="T38" fmla="*/ 225 w 313"/>
                  <a:gd name="T39" fmla="*/ 136 h 192"/>
                  <a:gd name="T40" fmla="*/ 232 w 313"/>
                  <a:gd name="T41" fmla="*/ 125 h 192"/>
                  <a:gd name="T42" fmla="*/ 246 w 313"/>
                  <a:gd name="T43" fmla="*/ 117 h 192"/>
                  <a:gd name="T44" fmla="*/ 252 w 313"/>
                  <a:gd name="T45" fmla="*/ 123 h 192"/>
                  <a:gd name="T46" fmla="*/ 252 w 313"/>
                  <a:gd name="T47" fmla="*/ 140 h 192"/>
                  <a:gd name="T48" fmla="*/ 257 w 313"/>
                  <a:gd name="T49" fmla="*/ 136 h 192"/>
                  <a:gd name="T50" fmla="*/ 259 w 313"/>
                  <a:gd name="T51" fmla="*/ 142 h 192"/>
                  <a:gd name="T52" fmla="*/ 253 w 313"/>
                  <a:gd name="T53" fmla="*/ 148 h 192"/>
                  <a:gd name="T54" fmla="*/ 253 w 313"/>
                  <a:gd name="T55" fmla="*/ 152 h 192"/>
                  <a:gd name="T56" fmla="*/ 261 w 313"/>
                  <a:gd name="T57" fmla="*/ 150 h 192"/>
                  <a:gd name="T58" fmla="*/ 267 w 313"/>
                  <a:gd name="T59" fmla="*/ 140 h 192"/>
                  <a:gd name="T60" fmla="*/ 278 w 313"/>
                  <a:gd name="T61" fmla="*/ 138 h 192"/>
                  <a:gd name="T62" fmla="*/ 280 w 313"/>
                  <a:gd name="T63" fmla="*/ 140 h 192"/>
                  <a:gd name="T64" fmla="*/ 282 w 313"/>
                  <a:gd name="T65" fmla="*/ 154 h 192"/>
                  <a:gd name="T66" fmla="*/ 286 w 313"/>
                  <a:gd name="T67" fmla="*/ 159 h 192"/>
                  <a:gd name="T68" fmla="*/ 286 w 313"/>
                  <a:gd name="T69" fmla="*/ 169 h 192"/>
                  <a:gd name="T70" fmla="*/ 313 w 313"/>
                  <a:gd name="T71" fmla="*/ 171 h 192"/>
                  <a:gd name="T72" fmla="*/ 311 w 313"/>
                  <a:gd name="T73" fmla="*/ 192 h 192"/>
                  <a:gd name="T74" fmla="*/ 129 w 313"/>
                  <a:gd name="T75"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3" h="192">
                    <a:moveTo>
                      <a:pt x="129" y="186"/>
                    </a:moveTo>
                    <a:lnTo>
                      <a:pt x="6" y="180"/>
                    </a:lnTo>
                    <a:lnTo>
                      <a:pt x="8" y="123"/>
                    </a:lnTo>
                    <a:lnTo>
                      <a:pt x="0" y="123"/>
                    </a:lnTo>
                    <a:lnTo>
                      <a:pt x="6" y="0"/>
                    </a:lnTo>
                    <a:lnTo>
                      <a:pt x="88" y="4"/>
                    </a:lnTo>
                    <a:lnTo>
                      <a:pt x="156" y="6"/>
                    </a:lnTo>
                    <a:lnTo>
                      <a:pt x="154" y="83"/>
                    </a:lnTo>
                    <a:lnTo>
                      <a:pt x="171" y="88"/>
                    </a:lnTo>
                    <a:lnTo>
                      <a:pt x="175" y="100"/>
                    </a:lnTo>
                    <a:lnTo>
                      <a:pt x="184" y="102"/>
                    </a:lnTo>
                    <a:lnTo>
                      <a:pt x="184" y="129"/>
                    </a:lnTo>
                    <a:lnTo>
                      <a:pt x="192" y="121"/>
                    </a:lnTo>
                    <a:lnTo>
                      <a:pt x="200" y="121"/>
                    </a:lnTo>
                    <a:lnTo>
                      <a:pt x="200" y="129"/>
                    </a:lnTo>
                    <a:lnTo>
                      <a:pt x="204" y="132"/>
                    </a:lnTo>
                    <a:lnTo>
                      <a:pt x="202" y="136"/>
                    </a:lnTo>
                    <a:lnTo>
                      <a:pt x="219" y="136"/>
                    </a:lnTo>
                    <a:lnTo>
                      <a:pt x="223" y="131"/>
                    </a:lnTo>
                    <a:lnTo>
                      <a:pt x="225" y="136"/>
                    </a:lnTo>
                    <a:lnTo>
                      <a:pt x="232" y="125"/>
                    </a:lnTo>
                    <a:lnTo>
                      <a:pt x="246" y="117"/>
                    </a:lnTo>
                    <a:lnTo>
                      <a:pt x="252" y="123"/>
                    </a:lnTo>
                    <a:lnTo>
                      <a:pt x="252" y="140"/>
                    </a:lnTo>
                    <a:lnTo>
                      <a:pt x="257" y="136"/>
                    </a:lnTo>
                    <a:lnTo>
                      <a:pt x="259" y="142"/>
                    </a:lnTo>
                    <a:lnTo>
                      <a:pt x="253" y="148"/>
                    </a:lnTo>
                    <a:lnTo>
                      <a:pt x="253" y="152"/>
                    </a:lnTo>
                    <a:lnTo>
                      <a:pt x="261" y="150"/>
                    </a:lnTo>
                    <a:lnTo>
                      <a:pt x="267" y="140"/>
                    </a:lnTo>
                    <a:lnTo>
                      <a:pt x="278" y="138"/>
                    </a:lnTo>
                    <a:lnTo>
                      <a:pt x="280" y="140"/>
                    </a:lnTo>
                    <a:lnTo>
                      <a:pt x="282" y="154"/>
                    </a:lnTo>
                    <a:lnTo>
                      <a:pt x="286" y="159"/>
                    </a:lnTo>
                    <a:lnTo>
                      <a:pt x="286" y="169"/>
                    </a:lnTo>
                    <a:lnTo>
                      <a:pt x="313" y="171"/>
                    </a:lnTo>
                    <a:lnTo>
                      <a:pt x="311" y="192"/>
                    </a:lnTo>
                    <a:lnTo>
                      <a:pt x="129" y="1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4" name="Freeform 2199"/>
              <p:cNvSpPr>
                <a:spLocks/>
              </p:cNvSpPr>
              <p:nvPr/>
            </p:nvSpPr>
            <p:spPr bwMode="auto">
              <a:xfrm>
                <a:off x="14826" y="9616"/>
                <a:ext cx="195" cy="449"/>
              </a:xfrm>
              <a:custGeom>
                <a:avLst/>
                <a:gdLst>
                  <a:gd name="T0" fmla="*/ 180 w 195"/>
                  <a:gd name="T1" fmla="*/ 0 h 449"/>
                  <a:gd name="T2" fmla="*/ 195 w 195"/>
                  <a:gd name="T3" fmla="*/ 255 h 449"/>
                  <a:gd name="T4" fmla="*/ 94 w 195"/>
                  <a:gd name="T5" fmla="*/ 378 h 449"/>
                  <a:gd name="T6" fmla="*/ 17 w 195"/>
                  <a:gd name="T7" fmla="*/ 449 h 449"/>
                  <a:gd name="T8" fmla="*/ 9 w 195"/>
                  <a:gd name="T9" fmla="*/ 228 h 449"/>
                  <a:gd name="T10" fmla="*/ 1 w 195"/>
                  <a:gd name="T11" fmla="*/ 121 h 449"/>
                  <a:gd name="T12" fmla="*/ 0 w 195"/>
                  <a:gd name="T13" fmla="*/ 6 h 449"/>
                  <a:gd name="T14" fmla="*/ 19 w 195"/>
                  <a:gd name="T15" fmla="*/ 8 h 449"/>
                  <a:gd name="T16" fmla="*/ 21 w 195"/>
                  <a:gd name="T17" fmla="*/ 36 h 449"/>
                  <a:gd name="T18" fmla="*/ 53 w 195"/>
                  <a:gd name="T19" fmla="*/ 38 h 449"/>
                  <a:gd name="T20" fmla="*/ 53 w 195"/>
                  <a:gd name="T21" fmla="*/ 59 h 449"/>
                  <a:gd name="T22" fmla="*/ 132 w 195"/>
                  <a:gd name="T23" fmla="*/ 42 h 449"/>
                  <a:gd name="T24" fmla="*/ 180 w 195"/>
                  <a:gd name="T2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449">
                    <a:moveTo>
                      <a:pt x="180" y="0"/>
                    </a:moveTo>
                    <a:lnTo>
                      <a:pt x="195" y="255"/>
                    </a:lnTo>
                    <a:lnTo>
                      <a:pt x="94" y="378"/>
                    </a:lnTo>
                    <a:lnTo>
                      <a:pt x="17" y="449"/>
                    </a:lnTo>
                    <a:lnTo>
                      <a:pt x="9" y="228"/>
                    </a:lnTo>
                    <a:lnTo>
                      <a:pt x="1" y="121"/>
                    </a:lnTo>
                    <a:lnTo>
                      <a:pt x="0" y="6"/>
                    </a:lnTo>
                    <a:lnTo>
                      <a:pt x="19" y="8"/>
                    </a:lnTo>
                    <a:lnTo>
                      <a:pt x="21" y="36"/>
                    </a:lnTo>
                    <a:lnTo>
                      <a:pt x="53" y="38"/>
                    </a:lnTo>
                    <a:lnTo>
                      <a:pt x="53" y="59"/>
                    </a:lnTo>
                    <a:lnTo>
                      <a:pt x="132" y="42"/>
                    </a:lnTo>
                    <a:lnTo>
                      <a:pt x="180"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5" name="Freeform 2200"/>
              <p:cNvSpPr>
                <a:spLocks/>
              </p:cNvSpPr>
              <p:nvPr/>
            </p:nvSpPr>
            <p:spPr bwMode="auto">
              <a:xfrm>
                <a:off x="14826" y="9616"/>
                <a:ext cx="195" cy="449"/>
              </a:xfrm>
              <a:custGeom>
                <a:avLst/>
                <a:gdLst>
                  <a:gd name="T0" fmla="*/ 180 w 195"/>
                  <a:gd name="T1" fmla="*/ 0 h 449"/>
                  <a:gd name="T2" fmla="*/ 195 w 195"/>
                  <a:gd name="T3" fmla="*/ 255 h 449"/>
                  <a:gd name="T4" fmla="*/ 94 w 195"/>
                  <a:gd name="T5" fmla="*/ 378 h 449"/>
                  <a:gd name="T6" fmla="*/ 17 w 195"/>
                  <a:gd name="T7" fmla="*/ 449 h 449"/>
                  <a:gd name="T8" fmla="*/ 9 w 195"/>
                  <a:gd name="T9" fmla="*/ 228 h 449"/>
                  <a:gd name="T10" fmla="*/ 1 w 195"/>
                  <a:gd name="T11" fmla="*/ 121 h 449"/>
                  <a:gd name="T12" fmla="*/ 0 w 195"/>
                  <a:gd name="T13" fmla="*/ 6 h 449"/>
                  <a:gd name="T14" fmla="*/ 19 w 195"/>
                  <a:gd name="T15" fmla="*/ 8 h 449"/>
                  <a:gd name="T16" fmla="*/ 21 w 195"/>
                  <a:gd name="T17" fmla="*/ 36 h 449"/>
                  <a:gd name="T18" fmla="*/ 53 w 195"/>
                  <a:gd name="T19" fmla="*/ 38 h 449"/>
                  <a:gd name="T20" fmla="*/ 53 w 195"/>
                  <a:gd name="T21" fmla="*/ 59 h 449"/>
                  <a:gd name="T22" fmla="*/ 132 w 195"/>
                  <a:gd name="T23" fmla="*/ 42 h 449"/>
                  <a:gd name="T24" fmla="*/ 180 w 195"/>
                  <a:gd name="T25" fmla="*/ 0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5" h="449">
                    <a:moveTo>
                      <a:pt x="180" y="0"/>
                    </a:moveTo>
                    <a:lnTo>
                      <a:pt x="195" y="255"/>
                    </a:lnTo>
                    <a:lnTo>
                      <a:pt x="94" y="378"/>
                    </a:lnTo>
                    <a:lnTo>
                      <a:pt x="17" y="449"/>
                    </a:lnTo>
                    <a:lnTo>
                      <a:pt x="9" y="228"/>
                    </a:lnTo>
                    <a:lnTo>
                      <a:pt x="1" y="121"/>
                    </a:lnTo>
                    <a:lnTo>
                      <a:pt x="0" y="6"/>
                    </a:lnTo>
                    <a:lnTo>
                      <a:pt x="19" y="8"/>
                    </a:lnTo>
                    <a:lnTo>
                      <a:pt x="21" y="36"/>
                    </a:lnTo>
                    <a:lnTo>
                      <a:pt x="53" y="38"/>
                    </a:lnTo>
                    <a:lnTo>
                      <a:pt x="53" y="59"/>
                    </a:lnTo>
                    <a:lnTo>
                      <a:pt x="132" y="42"/>
                    </a:lnTo>
                    <a:lnTo>
                      <a:pt x="18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6" name="Freeform 2201"/>
              <p:cNvSpPr>
                <a:spLocks/>
              </p:cNvSpPr>
              <p:nvPr/>
            </p:nvSpPr>
            <p:spPr bwMode="auto">
              <a:xfrm>
                <a:off x="13228" y="9639"/>
                <a:ext cx="156" cy="184"/>
              </a:xfrm>
              <a:custGeom>
                <a:avLst/>
                <a:gdLst>
                  <a:gd name="T0" fmla="*/ 129 w 156"/>
                  <a:gd name="T1" fmla="*/ 184 h 184"/>
                  <a:gd name="T2" fmla="*/ 4 w 156"/>
                  <a:gd name="T3" fmla="*/ 180 h 184"/>
                  <a:gd name="T4" fmla="*/ 0 w 156"/>
                  <a:gd name="T5" fmla="*/ 180 h 184"/>
                  <a:gd name="T6" fmla="*/ 0 w 156"/>
                  <a:gd name="T7" fmla="*/ 119 h 184"/>
                  <a:gd name="T8" fmla="*/ 2 w 156"/>
                  <a:gd name="T9" fmla="*/ 98 h 184"/>
                  <a:gd name="T10" fmla="*/ 2 w 156"/>
                  <a:gd name="T11" fmla="*/ 61 h 184"/>
                  <a:gd name="T12" fmla="*/ 27 w 156"/>
                  <a:gd name="T13" fmla="*/ 61 h 184"/>
                  <a:gd name="T14" fmla="*/ 29 w 156"/>
                  <a:gd name="T15" fmla="*/ 0 h 184"/>
                  <a:gd name="T16" fmla="*/ 60 w 156"/>
                  <a:gd name="T17" fmla="*/ 0 h 184"/>
                  <a:gd name="T18" fmla="*/ 152 w 156"/>
                  <a:gd name="T19" fmla="*/ 4 h 184"/>
                  <a:gd name="T20" fmla="*/ 150 w 156"/>
                  <a:gd name="T21" fmla="*/ 63 h 184"/>
                  <a:gd name="T22" fmla="*/ 156 w 156"/>
                  <a:gd name="T23" fmla="*/ 63 h 184"/>
                  <a:gd name="T24" fmla="*/ 154 w 156"/>
                  <a:gd name="T25" fmla="*/ 184 h 184"/>
                  <a:gd name="T26" fmla="*/ 129 w 156"/>
                  <a:gd name="T2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84">
                    <a:moveTo>
                      <a:pt x="129" y="184"/>
                    </a:moveTo>
                    <a:lnTo>
                      <a:pt x="4" y="180"/>
                    </a:lnTo>
                    <a:lnTo>
                      <a:pt x="0" y="180"/>
                    </a:lnTo>
                    <a:lnTo>
                      <a:pt x="0" y="119"/>
                    </a:lnTo>
                    <a:lnTo>
                      <a:pt x="2" y="98"/>
                    </a:lnTo>
                    <a:lnTo>
                      <a:pt x="2" y="61"/>
                    </a:lnTo>
                    <a:lnTo>
                      <a:pt x="27" y="61"/>
                    </a:lnTo>
                    <a:lnTo>
                      <a:pt x="29" y="0"/>
                    </a:lnTo>
                    <a:lnTo>
                      <a:pt x="60" y="0"/>
                    </a:lnTo>
                    <a:lnTo>
                      <a:pt x="152" y="4"/>
                    </a:lnTo>
                    <a:lnTo>
                      <a:pt x="150" y="63"/>
                    </a:lnTo>
                    <a:lnTo>
                      <a:pt x="156" y="63"/>
                    </a:lnTo>
                    <a:lnTo>
                      <a:pt x="154" y="184"/>
                    </a:lnTo>
                    <a:lnTo>
                      <a:pt x="129" y="18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7" name="Freeform 2202"/>
              <p:cNvSpPr>
                <a:spLocks/>
              </p:cNvSpPr>
              <p:nvPr/>
            </p:nvSpPr>
            <p:spPr bwMode="auto">
              <a:xfrm>
                <a:off x="13228" y="9639"/>
                <a:ext cx="156" cy="184"/>
              </a:xfrm>
              <a:custGeom>
                <a:avLst/>
                <a:gdLst>
                  <a:gd name="T0" fmla="*/ 129 w 156"/>
                  <a:gd name="T1" fmla="*/ 184 h 184"/>
                  <a:gd name="T2" fmla="*/ 4 w 156"/>
                  <a:gd name="T3" fmla="*/ 180 h 184"/>
                  <a:gd name="T4" fmla="*/ 0 w 156"/>
                  <a:gd name="T5" fmla="*/ 180 h 184"/>
                  <a:gd name="T6" fmla="*/ 0 w 156"/>
                  <a:gd name="T7" fmla="*/ 119 h 184"/>
                  <a:gd name="T8" fmla="*/ 2 w 156"/>
                  <a:gd name="T9" fmla="*/ 98 h 184"/>
                  <a:gd name="T10" fmla="*/ 2 w 156"/>
                  <a:gd name="T11" fmla="*/ 61 h 184"/>
                  <a:gd name="T12" fmla="*/ 27 w 156"/>
                  <a:gd name="T13" fmla="*/ 61 h 184"/>
                  <a:gd name="T14" fmla="*/ 29 w 156"/>
                  <a:gd name="T15" fmla="*/ 0 h 184"/>
                  <a:gd name="T16" fmla="*/ 60 w 156"/>
                  <a:gd name="T17" fmla="*/ 0 h 184"/>
                  <a:gd name="T18" fmla="*/ 152 w 156"/>
                  <a:gd name="T19" fmla="*/ 4 h 184"/>
                  <a:gd name="T20" fmla="*/ 150 w 156"/>
                  <a:gd name="T21" fmla="*/ 63 h 184"/>
                  <a:gd name="T22" fmla="*/ 156 w 156"/>
                  <a:gd name="T23" fmla="*/ 63 h 184"/>
                  <a:gd name="T24" fmla="*/ 154 w 156"/>
                  <a:gd name="T25" fmla="*/ 184 h 184"/>
                  <a:gd name="T26" fmla="*/ 129 w 156"/>
                  <a:gd name="T2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84">
                    <a:moveTo>
                      <a:pt x="129" y="184"/>
                    </a:moveTo>
                    <a:lnTo>
                      <a:pt x="4" y="180"/>
                    </a:lnTo>
                    <a:lnTo>
                      <a:pt x="0" y="180"/>
                    </a:lnTo>
                    <a:lnTo>
                      <a:pt x="0" y="119"/>
                    </a:lnTo>
                    <a:lnTo>
                      <a:pt x="2" y="98"/>
                    </a:lnTo>
                    <a:lnTo>
                      <a:pt x="2" y="61"/>
                    </a:lnTo>
                    <a:lnTo>
                      <a:pt x="27" y="61"/>
                    </a:lnTo>
                    <a:lnTo>
                      <a:pt x="29" y="0"/>
                    </a:lnTo>
                    <a:lnTo>
                      <a:pt x="60" y="0"/>
                    </a:lnTo>
                    <a:lnTo>
                      <a:pt x="152" y="4"/>
                    </a:lnTo>
                    <a:lnTo>
                      <a:pt x="150" y="63"/>
                    </a:lnTo>
                    <a:lnTo>
                      <a:pt x="156" y="63"/>
                    </a:lnTo>
                    <a:lnTo>
                      <a:pt x="154" y="184"/>
                    </a:lnTo>
                    <a:lnTo>
                      <a:pt x="129"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8" name="Freeform 2203"/>
              <p:cNvSpPr>
                <a:spLocks/>
              </p:cNvSpPr>
              <p:nvPr/>
            </p:nvSpPr>
            <p:spPr bwMode="auto">
              <a:xfrm>
                <a:off x="13378" y="9643"/>
                <a:ext cx="240" cy="184"/>
              </a:xfrm>
              <a:custGeom>
                <a:avLst/>
                <a:gdLst>
                  <a:gd name="T0" fmla="*/ 240 w 240"/>
                  <a:gd name="T1" fmla="*/ 184 h 184"/>
                  <a:gd name="T2" fmla="*/ 100 w 240"/>
                  <a:gd name="T3" fmla="*/ 182 h 184"/>
                  <a:gd name="T4" fmla="*/ 4 w 240"/>
                  <a:gd name="T5" fmla="*/ 180 h 184"/>
                  <a:gd name="T6" fmla="*/ 6 w 240"/>
                  <a:gd name="T7" fmla="*/ 59 h 184"/>
                  <a:gd name="T8" fmla="*/ 0 w 240"/>
                  <a:gd name="T9" fmla="*/ 59 h 184"/>
                  <a:gd name="T10" fmla="*/ 2 w 240"/>
                  <a:gd name="T11" fmla="*/ 0 h 184"/>
                  <a:gd name="T12" fmla="*/ 182 w 240"/>
                  <a:gd name="T13" fmla="*/ 2 h 184"/>
                  <a:gd name="T14" fmla="*/ 182 w 240"/>
                  <a:gd name="T15" fmla="*/ 9 h 184"/>
                  <a:gd name="T16" fmla="*/ 182 w 240"/>
                  <a:gd name="T17" fmla="*/ 11 h 184"/>
                  <a:gd name="T18" fmla="*/ 188 w 240"/>
                  <a:gd name="T19" fmla="*/ 15 h 184"/>
                  <a:gd name="T20" fmla="*/ 182 w 240"/>
                  <a:gd name="T21" fmla="*/ 19 h 184"/>
                  <a:gd name="T22" fmla="*/ 186 w 240"/>
                  <a:gd name="T23" fmla="*/ 21 h 184"/>
                  <a:gd name="T24" fmla="*/ 186 w 240"/>
                  <a:gd name="T25" fmla="*/ 31 h 184"/>
                  <a:gd name="T26" fmla="*/ 192 w 240"/>
                  <a:gd name="T27" fmla="*/ 34 h 184"/>
                  <a:gd name="T28" fmla="*/ 194 w 240"/>
                  <a:gd name="T29" fmla="*/ 46 h 184"/>
                  <a:gd name="T30" fmla="*/ 200 w 240"/>
                  <a:gd name="T31" fmla="*/ 54 h 184"/>
                  <a:gd name="T32" fmla="*/ 203 w 240"/>
                  <a:gd name="T33" fmla="*/ 86 h 184"/>
                  <a:gd name="T34" fmla="*/ 211 w 240"/>
                  <a:gd name="T35" fmla="*/ 100 h 184"/>
                  <a:gd name="T36" fmla="*/ 209 w 240"/>
                  <a:gd name="T37" fmla="*/ 113 h 184"/>
                  <a:gd name="T38" fmla="*/ 215 w 240"/>
                  <a:gd name="T39" fmla="*/ 115 h 184"/>
                  <a:gd name="T40" fmla="*/ 219 w 240"/>
                  <a:gd name="T41" fmla="*/ 130 h 184"/>
                  <a:gd name="T42" fmla="*/ 219 w 240"/>
                  <a:gd name="T43" fmla="*/ 136 h 184"/>
                  <a:gd name="T44" fmla="*/ 224 w 240"/>
                  <a:gd name="T45" fmla="*/ 142 h 184"/>
                  <a:gd name="T46" fmla="*/ 230 w 240"/>
                  <a:gd name="T47" fmla="*/ 153 h 184"/>
                  <a:gd name="T48" fmla="*/ 232 w 240"/>
                  <a:gd name="T49" fmla="*/ 171 h 184"/>
                  <a:gd name="T50" fmla="*/ 240 w 240"/>
                  <a:gd name="T5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0" h="184">
                    <a:moveTo>
                      <a:pt x="240" y="184"/>
                    </a:moveTo>
                    <a:lnTo>
                      <a:pt x="100" y="182"/>
                    </a:lnTo>
                    <a:lnTo>
                      <a:pt x="4" y="180"/>
                    </a:lnTo>
                    <a:lnTo>
                      <a:pt x="6" y="59"/>
                    </a:lnTo>
                    <a:lnTo>
                      <a:pt x="0" y="59"/>
                    </a:lnTo>
                    <a:lnTo>
                      <a:pt x="2" y="0"/>
                    </a:lnTo>
                    <a:lnTo>
                      <a:pt x="182" y="2"/>
                    </a:lnTo>
                    <a:lnTo>
                      <a:pt x="182" y="9"/>
                    </a:lnTo>
                    <a:lnTo>
                      <a:pt x="182" y="11"/>
                    </a:lnTo>
                    <a:lnTo>
                      <a:pt x="188" y="15"/>
                    </a:lnTo>
                    <a:lnTo>
                      <a:pt x="182" y="19"/>
                    </a:lnTo>
                    <a:lnTo>
                      <a:pt x="186" y="21"/>
                    </a:lnTo>
                    <a:lnTo>
                      <a:pt x="186" y="31"/>
                    </a:lnTo>
                    <a:lnTo>
                      <a:pt x="192" y="34"/>
                    </a:lnTo>
                    <a:lnTo>
                      <a:pt x="194" y="46"/>
                    </a:lnTo>
                    <a:lnTo>
                      <a:pt x="200" y="54"/>
                    </a:lnTo>
                    <a:lnTo>
                      <a:pt x="203" y="86"/>
                    </a:lnTo>
                    <a:lnTo>
                      <a:pt x="211" y="100"/>
                    </a:lnTo>
                    <a:lnTo>
                      <a:pt x="209" y="113"/>
                    </a:lnTo>
                    <a:lnTo>
                      <a:pt x="215" y="115"/>
                    </a:lnTo>
                    <a:lnTo>
                      <a:pt x="219" y="130"/>
                    </a:lnTo>
                    <a:lnTo>
                      <a:pt x="219" y="136"/>
                    </a:lnTo>
                    <a:lnTo>
                      <a:pt x="224" y="142"/>
                    </a:lnTo>
                    <a:lnTo>
                      <a:pt x="230" y="153"/>
                    </a:lnTo>
                    <a:lnTo>
                      <a:pt x="232" y="171"/>
                    </a:lnTo>
                    <a:lnTo>
                      <a:pt x="240" y="18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9" name="Freeform 2204"/>
              <p:cNvSpPr>
                <a:spLocks/>
              </p:cNvSpPr>
              <p:nvPr/>
            </p:nvSpPr>
            <p:spPr bwMode="auto">
              <a:xfrm>
                <a:off x="13378" y="9643"/>
                <a:ext cx="240" cy="184"/>
              </a:xfrm>
              <a:custGeom>
                <a:avLst/>
                <a:gdLst>
                  <a:gd name="T0" fmla="*/ 240 w 240"/>
                  <a:gd name="T1" fmla="*/ 184 h 184"/>
                  <a:gd name="T2" fmla="*/ 100 w 240"/>
                  <a:gd name="T3" fmla="*/ 182 h 184"/>
                  <a:gd name="T4" fmla="*/ 4 w 240"/>
                  <a:gd name="T5" fmla="*/ 180 h 184"/>
                  <a:gd name="T6" fmla="*/ 6 w 240"/>
                  <a:gd name="T7" fmla="*/ 59 h 184"/>
                  <a:gd name="T8" fmla="*/ 0 w 240"/>
                  <a:gd name="T9" fmla="*/ 59 h 184"/>
                  <a:gd name="T10" fmla="*/ 2 w 240"/>
                  <a:gd name="T11" fmla="*/ 0 h 184"/>
                  <a:gd name="T12" fmla="*/ 182 w 240"/>
                  <a:gd name="T13" fmla="*/ 2 h 184"/>
                  <a:gd name="T14" fmla="*/ 182 w 240"/>
                  <a:gd name="T15" fmla="*/ 9 h 184"/>
                  <a:gd name="T16" fmla="*/ 182 w 240"/>
                  <a:gd name="T17" fmla="*/ 11 h 184"/>
                  <a:gd name="T18" fmla="*/ 188 w 240"/>
                  <a:gd name="T19" fmla="*/ 15 h 184"/>
                  <a:gd name="T20" fmla="*/ 182 w 240"/>
                  <a:gd name="T21" fmla="*/ 19 h 184"/>
                  <a:gd name="T22" fmla="*/ 186 w 240"/>
                  <a:gd name="T23" fmla="*/ 21 h 184"/>
                  <a:gd name="T24" fmla="*/ 186 w 240"/>
                  <a:gd name="T25" fmla="*/ 31 h 184"/>
                  <a:gd name="T26" fmla="*/ 192 w 240"/>
                  <a:gd name="T27" fmla="*/ 34 h 184"/>
                  <a:gd name="T28" fmla="*/ 194 w 240"/>
                  <a:gd name="T29" fmla="*/ 46 h 184"/>
                  <a:gd name="T30" fmla="*/ 200 w 240"/>
                  <a:gd name="T31" fmla="*/ 54 h 184"/>
                  <a:gd name="T32" fmla="*/ 203 w 240"/>
                  <a:gd name="T33" fmla="*/ 86 h 184"/>
                  <a:gd name="T34" fmla="*/ 211 w 240"/>
                  <a:gd name="T35" fmla="*/ 100 h 184"/>
                  <a:gd name="T36" fmla="*/ 209 w 240"/>
                  <a:gd name="T37" fmla="*/ 113 h 184"/>
                  <a:gd name="T38" fmla="*/ 215 w 240"/>
                  <a:gd name="T39" fmla="*/ 115 h 184"/>
                  <a:gd name="T40" fmla="*/ 219 w 240"/>
                  <a:gd name="T41" fmla="*/ 130 h 184"/>
                  <a:gd name="T42" fmla="*/ 219 w 240"/>
                  <a:gd name="T43" fmla="*/ 136 h 184"/>
                  <a:gd name="T44" fmla="*/ 224 w 240"/>
                  <a:gd name="T45" fmla="*/ 142 h 184"/>
                  <a:gd name="T46" fmla="*/ 230 w 240"/>
                  <a:gd name="T47" fmla="*/ 153 h 184"/>
                  <a:gd name="T48" fmla="*/ 232 w 240"/>
                  <a:gd name="T49" fmla="*/ 171 h 184"/>
                  <a:gd name="T50" fmla="*/ 240 w 240"/>
                  <a:gd name="T5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0" h="184">
                    <a:moveTo>
                      <a:pt x="240" y="184"/>
                    </a:moveTo>
                    <a:lnTo>
                      <a:pt x="100" y="182"/>
                    </a:lnTo>
                    <a:lnTo>
                      <a:pt x="4" y="180"/>
                    </a:lnTo>
                    <a:lnTo>
                      <a:pt x="6" y="59"/>
                    </a:lnTo>
                    <a:lnTo>
                      <a:pt x="0" y="59"/>
                    </a:lnTo>
                    <a:lnTo>
                      <a:pt x="2" y="0"/>
                    </a:lnTo>
                    <a:lnTo>
                      <a:pt x="182" y="2"/>
                    </a:lnTo>
                    <a:lnTo>
                      <a:pt x="182" y="9"/>
                    </a:lnTo>
                    <a:lnTo>
                      <a:pt x="182" y="11"/>
                    </a:lnTo>
                    <a:lnTo>
                      <a:pt x="188" y="15"/>
                    </a:lnTo>
                    <a:lnTo>
                      <a:pt x="182" y="19"/>
                    </a:lnTo>
                    <a:lnTo>
                      <a:pt x="186" y="21"/>
                    </a:lnTo>
                    <a:lnTo>
                      <a:pt x="186" y="31"/>
                    </a:lnTo>
                    <a:lnTo>
                      <a:pt x="192" y="34"/>
                    </a:lnTo>
                    <a:lnTo>
                      <a:pt x="194" y="46"/>
                    </a:lnTo>
                    <a:lnTo>
                      <a:pt x="200" y="54"/>
                    </a:lnTo>
                    <a:lnTo>
                      <a:pt x="203" y="86"/>
                    </a:lnTo>
                    <a:lnTo>
                      <a:pt x="211" y="100"/>
                    </a:lnTo>
                    <a:lnTo>
                      <a:pt x="209" y="113"/>
                    </a:lnTo>
                    <a:lnTo>
                      <a:pt x="215" y="115"/>
                    </a:lnTo>
                    <a:lnTo>
                      <a:pt x="219" y="130"/>
                    </a:lnTo>
                    <a:lnTo>
                      <a:pt x="219" y="136"/>
                    </a:lnTo>
                    <a:lnTo>
                      <a:pt x="224" y="142"/>
                    </a:lnTo>
                    <a:lnTo>
                      <a:pt x="230" y="153"/>
                    </a:lnTo>
                    <a:lnTo>
                      <a:pt x="232" y="171"/>
                    </a:lnTo>
                    <a:lnTo>
                      <a:pt x="240"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0" name="Freeform 2205"/>
              <p:cNvSpPr>
                <a:spLocks/>
              </p:cNvSpPr>
              <p:nvPr/>
            </p:nvSpPr>
            <p:spPr bwMode="auto">
              <a:xfrm>
                <a:off x="13560" y="9652"/>
                <a:ext cx="377" cy="237"/>
              </a:xfrm>
              <a:custGeom>
                <a:avLst/>
                <a:gdLst>
                  <a:gd name="T0" fmla="*/ 254 w 377"/>
                  <a:gd name="T1" fmla="*/ 237 h 237"/>
                  <a:gd name="T2" fmla="*/ 66 w 377"/>
                  <a:gd name="T3" fmla="*/ 235 h 237"/>
                  <a:gd name="T4" fmla="*/ 64 w 377"/>
                  <a:gd name="T5" fmla="*/ 229 h 237"/>
                  <a:gd name="T6" fmla="*/ 67 w 377"/>
                  <a:gd name="T7" fmla="*/ 221 h 237"/>
                  <a:gd name="T8" fmla="*/ 66 w 377"/>
                  <a:gd name="T9" fmla="*/ 214 h 237"/>
                  <a:gd name="T10" fmla="*/ 67 w 377"/>
                  <a:gd name="T11" fmla="*/ 200 h 237"/>
                  <a:gd name="T12" fmla="*/ 62 w 377"/>
                  <a:gd name="T13" fmla="*/ 196 h 237"/>
                  <a:gd name="T14" fmla="*/ 58 w 377"/>
                  <a:gd name="T15" fmla="*/ 175 h 237"/>
                  <a:gd name="T16" fmla="*/ 50 w 377"/>
                  <a:gd name="T17" fmla="*/ 162 h 237"/>
                  <a:gd name="T18" fmla="*/ 48 w 377"/>
                  <a:gd name="T19" fmla="*/ 144 h 237"/>
                  <a:gd name="T20" fmla="*/ 42 w 377"/>
                  <a:gd name="T21" fmla="*/ 133 h 237"/>
                  <a:gd name="T22" fmla="*/ 37 w 377"/>
                  <a:gd name="T23" fmla="*/ 127 h 237"/>
                  <a:gd name="T24" fmla="*/ 37 w 377"/>
                  <a:gd name="T25" fmla="*/ 121 h 237"/>
                  <a:gd name="T26" fmla="*/ 33 w 377"/>
                  <a:gd name="T27" fmla="*/ 106 h 237"/>
                  <a:gd name="T28" fmla="*/ 27 w 377"/>
                  <a:gd name="T29" fmla="*/ 104 h 237"/>
                  <a:gd name="T30" fmla="*/ 29 w 377"/>
                  <a:gd name="T31" fmla="*/ 91 h 237"/>
                  <a:gd name="T32" fmla="*/ 21 w 377"/>
                  <a:gd name="T33" fmla="*/ 77 h 237"/>
                  <a:gd name="T34" fmla="*/ 18 w 377"/>
                  <a:gd name="T35" fmla="*/ 45 h 237"/>
                  <a:gd name="T36" fmla="*/ 12 w 377"/>
                  <a:gd name="T37" fmla="*/ 37 h 237"/>
                  <a:gd name="T38" fmla="*/ 10 w 377"/>
                  <a:gd name="T39" fmla="*/ 25 h 237"/>
                  <a:gd name="T40" fmla="*/ 4 w 377"/>
                  <a:gd name="T41" fmla="*/ 22 h 237"/>
                  <a:gd name="T42" fmla="*/ 4 w 377"/>
                  <a:gd name="T43" fmla="*/ 12 h 237"/>
                  <a:gd name="T44" fmla="*/ 0 w 377"/>
                  <a:gd name="T45" fmla="*/ 10 h 237"/>
                  <a:gd name="T46" fmla="*/ 6 w 377"/>
                  <a:gd name="T47" fmla="*/ 6 h 237"/>
                  <a:gd name="T48" fmla="*/ 0 w 377"/>
                  <a:gd name="T49" fmla="*/ 2 h 237"/>
                  <a:gd name="T50" fmla="*/ 0 w 377"/>
                  <a:gd name="T51" fmla="*/ 0 h 237"/>
                  <a:gd name="T52" fmla="*/ 150 w 377"/>
                  <a:gd name="T53" fmla="*/ 2 h 237"/>
                  <a:gd name="T54" fmla="*/ 152 w 377"/>
                  <a:gd name="T55" fmla="*/ 56 h 237"/>
                  <a:gd name="T56" fmla="*/ 156 w 377"/>
                  <a:gd name="T57" fmla="*/ 56 h 237"/>
                  <a:gd name="T58" fmla="*/ 156 w 377"/>
                  <a:gd name="T59" fmla="*/ 75 h 237"/>
                  <a:gd name="T60" fmla="*/ 156 w 377"/>
                  <a:gd name="T61" fmla="*/ 116 h 237"/>
                  <a:gd name="T62" fmla="*/ 185 w 377"/>
                  <a:gd name="T63" fmla="*/ 116 h 237"/>
                  <a:gd name="T64" fmla="*/ 186 w 377"/>
                  <a:gd name="T65" fmla="*/ 144 h 237"/>
                  <a:gd name="T66" fmla="*/ 309 w 377"/>
                  <a:gd name="T67" fmla="*/ 144 h 237"/>
                  <a:gd name="T68" fmla="*/ 307 w 377"/>
                  <a:gd name="T69" fmla="*/ 116 h 237"/>
                  <a:gd name="T70" fmla="*/ 338 w 377"/>
                  <a:gd name="T71" fmla="*/ 114 h 237"/>
                  <a:gd name="T72" fmla="*/ 338 w 377"/>
                  <a:gd name="T73" fmla="*/ 85 h 237"/>
                  <a:gd name="T74" fmla="*/ 369 w 377"/>
                  <a:gd name="T75" fmla="*/ 85 h 237"/>
                  <a:gd name="T76" fmla="*/ 371 w 377"/>
                  <a:gd name="T77" fmla="*/ 177 h 237"/>
                  <a:gd name="T78" fmla="*/ 375 w 377"/>
                  <a:gd name="T79" fmla="*/ 177 h 237"/>
                  <a:gd name="T80" fmla="*/ 377 w 377"/>
                  <a:gd name="T81" fmla="*/ 237 h 237"/>
                  <a:gd name="T82" fmla="*/ 254 w 377"/>
                  <a:gd name="T83"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7" h="237">
                    <a:moveTo>
                      <a:pt x="254" y="237"/>
                    </a:moveTo>
                    <a:lnTo>
                      <a:pt x="66" y="235"/>
                    </a:lnTo>
                    <a:lnTo>
                      <a:pt x="64" y="229"/>
                    </a:lnTo>
                    <a:lnTo>
                      <a:pt x="67" y="221"/>
                    </a:lnTo>
                    <a:lnTo>
                      <a:pt x="66" y="214"/>
                    </a:lnTo>
                    <a:lnTo>
                      <a:pt x="67" y="200"/>
                    </a:lnTo>
                    <a:lnTo>
                      <a:pt x="62" y="196"/>
                    </a:lnTo>
                    <a:lnTo>
                      <a:pt x="58" y="175"/>
                    </a:lnTo>
                    <a:lnTo>
                      <a:pt x="50" y="162"/>
                    </a:lnTo>
                    <a:lnTo>
                      <a:pt x="48" y="144"/>
                    </a:lnTo>
                    <a:lnTo>
                      <a:pt x="42" y="133"/>
                    </a:lnTo>
                    <a:lnTo>
                      <a:pt x="37" y="127"/>
                    </a:lnTo>
                    <a:lnTo>
                      <a:pt x="37" y="121"/>
                    </a:lnTo>
                    <a:lnTo>
                      <a:pt x="33" y="106"/>
                    </a:lnTo>
                    <a:lnTo>
                      <a:pt x="27" y="104"/>
                    </a:lnTo>
                    <a:lnTo>
                      <a:pt x="29" y="91"/>
                    </a:lnTo>
                    <a:lnTo>
                      <a:pt x="21" y="77"/>
                    </a:lnTo>
                    <a:lnTo>
                      <a:pt x="18" y="45"/>
                    </a:lnTo>
                    <a:lnTo>
                      <a:pt x="12" y="37"/>
                    </a:lnTo>
                    <a:lnTo>
                      <a:pt x="10" y="25"/>
                    </a:lnTo>
                    <a:lnTo>
                      <a:pt x="4" y="22"/>
                    </a:lnTo>
                    <a:lnTo>
                      <a:pt x="4" y="12"/>
                    </a:lnTo>
                    <a:lnTo>
                      <a:pt x="0" y="10"/>
                    </a:lnTo>
                    <a:lnTo>
                      <a:pt x="6" y="6"/>
                    </a:lnTo>
                    <a:lnTo>
                      <a:pt x="0" y="2"/>
                    </a:lnTo>
                    <a:lnTo>
                      <a:pt x="0" y="0"/>
                    </a:lnTo>
                    <a:lnTo>
                      <a:pt x="150" y="2"/>
                    </a:lnTo>
                    <a:lnTo>
                      <a:pt x="152" y="56"/>
                    </a:lnTo>
                    <a:lnTo>
                      <a:pt x="156" y="56"/>
                    </a:lnTo>
                    <a:lnTo>
                      <a:pt x="156" y="75"/>
                    </a:lnTo>
                    <a:lnTo>
                      <a:pt x="156" y="116"/>
                    </a:lnTo>
                    <a:lnTo>
                      <a:pt x="185" y="116"/>
                    </a:lnTo>
                    <a:lnTo>
                      <a:pt x="186" y="144"/>
                    </a:lnTo>
                    <a:lnTo>
                      <a:pt x="309" y="144"/>
                    </a:lnTo>
                    <a:lnTo>
                      <a:pt x="307" y="116"/>
                    </a:lnTo>
                    <a:lnTo>
                      <a:pt x="338" y="114"/>
                    </a:lnTo>
                    <a:lnTo>
                      <a:pt x="338" y="85"/>
                    </a:lnTo>
                    <a:lnTo>
                      <a:pt x="369" y="85"/>
                    </a:lnTo>
                    <a:lnTo>
                      <a:pt x="371" y="177"/>
                    </a:lnTo>
                    <a:lnTo>
                      <a:pt x="375" y="177"/>
                    </a:lnTo>
                    <a:lnTo>
                      <a:pt x="377" y="237"/>
                    </a:lnTo>
                    <a:lnTo>
                      <a:pt x="254" y="23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1" name="Freeform 2206"/>
              <p:cNvSpPr>
                <a:spLocks/>
              </p:cNvSpPr>
              <p:nvPr/>
            </p:nvSpPr>
            <p:spPr bwMode="auto">
              <a:xfrm>
                <a:off x="13560" y="9652"/>
                <a:ext cx="377" cy="237"/>
              </a:xfrm>
              <a:custGeom>
                <a:avLst/>
                <a:gdLst>
                  <a:gd name="T0" fmla="*/ 254 w 377"/>
                  <a:gd name="T1" fmla="*/ 237 h 237"/>
                  <a:gd name="T2" fmla="*/ 66 w 377"/>
                  <a:gd name="T3" fmla="*/ 235 h 237"/>
                  <a:gd name="T4" fmla="*/ 64 w 377"/>
                  <a:gd name="T5" fmla="*/ 229 h 237"/>
                  <a:gd name="T6" fmla="*/ 67 w 377"/>
                  <a:gd name="T7" fmla="*/ 221 h 237"/>
                  <a:gd name="T8" fmla="*/ 66 w 377"/>
                  <a:gd name="T9" fmla="*/ 214 h 237"/>
                  <a:gd name="T10" fmla="*/ 67 w 377"/>
                  <a:gd name="T11" fmla="*/ 200 h 237"/>
                  <a:gd name="T12" fmla="*/ 62 w 377"/>
                  <a:gd name="T13" fmla="*/ 196 h 237"/>
                  <a:gd name="T14" fmla="*/ 58 w 377"/>
                  <a:gd name="T15" fmla="*/ 175 h 237"/>
                  <a:gd name="T16" fmla="*/ 50 w 377"/>
                  <a:gd name="T17" fmla="*/ 162 h 237"/>
                  <a:gd name="T18" fmla="*/ 48 w 377"/>
                  <a:gd name="T19" fmla="*/ 144 h 237"/>
                  <a:gd name="T20" fmla="*/ 42 w 377"/>
                  <a:gd name="T21" fmla="*/ 133 h 237"/>
                  <a:gd name="T22" fmla="*/ 37 w 377"/>
                  <a:gd name="T23" fmla="*/ 127 h 237"/>
                  <a:gd name="T24" fmla="*/ 37 w 377"/>
                  <a:gd name="T25" fmla="*/ 121 h 237"/>
                  <a:gd name="T26" fmla="*/ 33 w 377"/>
                  <a:gd name="T27" fmla="*/ 106 h 237"/>
                  <a:gd name="T28" fmla="*/ 27 w 377"/>
                  <a:gd name="T29" fmla="*/ 104 h 237"/>
                  <a:gd name="T30" fmla="*/ 29 w 377"/>
                  <a:gd name="T31" fmla="*/ 91 h 237"/>
                  <a:gd name="T32" fmla="*/ 21 w 377"/>
                  <a:gd name="T33" fmla="*/ 77 h 237"/>
                  <a:gd name="T34" fmla="*/ 18 w 377"/>
                  <a:gd name="T35" fmla="*/ 45 h 237"/>
                  <a:gd name="T36" fmla="*/ 12 w 377"/>
                  <a:gd name="T37" fmla="*/ 37 h 237"/>
                  <a:gd name="T38" fmla="*/ 10 w 377"/>
                  <a:gd name="T39" fmla="*/ 25 h 237"/>
                  <a:gd name="T40" fmla="*/ 4 w 377"/>
                  <a:gd name="T41" fmla="*/ 22 h 237"/>
                  <a:gd name="T42" fmla="*/ 4 w 377"/>
                  <a:gd name="T43" fmla="*/ 12 h 237"/>
                  <a:gd name="T44" fmla="*/ 0 w 377"/>
                  <a:gd name="T45" fmla="*/ 10 h 237"/>
                  <a:gd name="T46" fmla="*/ 6 w 377"/>
                  <a:gd name="T47" fmla="*/ 6 h 237"/>
                  <a:gd name="T48" fmla="*/ 0 w 377"/>
                  <a:gd name="T49" fmla="*/ 2 h 237"/>
                  <a:gd name="T50" fmla="*/ 0 w 377"/>
                  <a:gd name="T51" fmla="*/ 0 h 237"/>
                  <a:gd name="T52" fmla="*/ 150 w 377"/>
                  <a:gd name="T53" fmla="*/ 2 h 237"/>
                  <a:gd name="T54" fmla="*/ 152 w 377"/>
                  <a:gd name="T55" fmla="*/ 56 h 237"/>
                  <a:gd name="T56" fmla="*/ 156 w 377"/>
                  <a:gd name="T57" fmla="*/ 56 h 237"/>
                  <a:gd name="T58" fmla="*/ 156 w 377"/>
                  <a:gd name="T59" fmla="*/ 75 h 237"/>
                  <a:gd name="T60" fmla="*/ 156 w 377"/>
                  <a:gd name="T61" fmla="*/ 116 h 237"/>
                  <a:gd name="T62" fmla="*/ 185 w 377"/>
                  <a:gd name="T63" fmla="*/ 116 h 237"/>
                  <a:gd name="T64" fmla="*/ 186 w 377"/>
                  <a:gd name="T65" fmla="*/ 144 h 237"/>
                  <a:gd name="T66" fmla="*/ 309 w 377"/>
                  <a:gd name="T67" fmla="*/ 144 h 237"/>
                  <a:gd name="T68" fmla="*/ 307 w 377"/>
                  <a:gd name="T69" fmla="*/ 116 h 237"/>
                  <a:gd name="T70" fmla="*/ 338 w 377"/>
                  <a:gd name="T71" fmla="*/ 114 h 237"/>
                  <a:gd name="T72" fmla="*/ 338 w 377"/>
                  <a:gd name="T73" fmla="*/ 85 h 237"/>
                  <a:gd name="T74" fmla="*/ 369 w 377"/>
                  <a:gd name="T75" fmla="*/ 85 h 237"/>
                  <a:gd name="T76" fmla="*/ 371 w 377"/>
                  <a:gd name="T77" fmla="*/ 177 h 237"/>
                  <a:gd name="T78" fmla="*/ 375 w 377"/>
                  <a:gd name="T79" fmla="*/ 177 h 237"/>
                  <a:gd name="T80" fmla="*/ 377 w 377"/>
                  <a:gd name="T81" fmla="*/ 237 h 237"/>
                  <a:gd name="T82" fmla="*/ 254 w 377"/>
                  <a:gd name="T83" fmla="*/ 237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7" h="237">
                    <a:moveTo>
                      <a:pt x="254" y="237"/>
                    </a:moveTo>
                    <a:lnTo>
                      <a:pt x="66" y="235"/>
                    </a:lnTo>
                    <a:lnTo>
                      <a:pt x="64" y="229"/>
                    </a:lnTo>
                    <a:lnTo>
                      <a:pt x="67" y="221"/>
                    </a:lnTo>
                    <a:lnTo>
                      <a:pt x="66" y="214"/>
                    </a:lnTo>
                    <a:lnTo>
                      <a:pt x="67" y="200"/>
                    </a:lnTo>
                    <a:lnTo>
                      <a:pt x="62" y="196"/>
                    </a:lnTo>
                    <a:lnTo>
                      <a:pt x="58" y="175"/>
                    </a:lnTo>
                    <a:lnTo>
                      <a:pt x="50" y="162"/>
                    </a:lnTo>
                    <a:lnTo>
                      <a:pt x="48" y="144"/>
                    </a:lnTo>
                    <a:lnTo>
                      <a:pt x="42" y="133"/>
                    </a:lnTo>
                    <a:lnTo>
                      <a:pt x="37" y="127"/>
                    </a:lnTo>
                    <a:lnTo>
                      <a:pt x="37" y="121"/>
                    </a:lnTo>
                    <a:lnTo>
                      <a:pt x="33" y="106"/>
                    </a:lnTo>
                    <a:lnTo>
                      <a:pt x="27" y="104"/>
                    </a:lnTo>
                    <a:lnTo>
                      <a:pt x="29" y="91"/>
                    </a:lnTo>
                    <a:lnTo>
                      <a:pt x="21" y="77"/>
                    </a:lnTo>
                    <a:lnTo>
                      <a:pt x="18" y="45"/>
                    </a:lnTo>
                    <a:lnTo>
                      <a:pt x="12" y="37"/>
                    </a:lnTo>
                    <a:lnTo>
                      <a:pt x="10" y="25"/>
                    </a:lnTo>
                    <a:lnTo>
                      <a:pt x="4" y="22"/>
                    </a:lnTo>
                    <a:lnTo>
                      <a:pt x="4" y="12"/>
                    </a:lnTo>
                    <a:lnTo>
                      <a:pt x="0" y="10"/>
                    </a:lnTo>
                    <a:lnTo>
                      <a:pt x="6" y="6"/>
                    </a:lnTo>
                    <a:lnTo>
                      <a:pt x="0" y="2"/>
                    </a:lnTo>
                    <a:lnTo>
                      <a:pt x="0" y="0"/>
                    </a:lnTo>
                    <a:lnTo>
                      <a:pt x="150" y="2"/>
                    </a:lnTo>
                    <a:lnTo>
                      <a:pt x="152" y="56"/>
                    </a:lnTo>
                    <a:lnTo>
                      <a:pt x="156" y="56"/>
                    </a:lnTo>
                    <a:lnTo>
                      <a:pt x="156" y="75"/>
                    </a:lnTo>
                    <a:lnTo>
                      <a:pt x="156" y="116"/>
                    </a:lnTo>
                    <a:lnTo>
                      <a:pt x="185" y="116"/>
                    </a:lnTo>
                    <a:lnTo>
                      <a:pt x="186" y="144"/>
                    </a:lnTo>
                    <a:lnTo>
                      <a:pt x="309" y="144"/>
                    </a:lnTo>
                    <a:lnTo>
                      <a:pt x="307" y="116"/>
                    </a:lnTo>
                    <a:lnTo>
                      <a:pt x="338" y="114"/>
                    </a:lnTo>
                    <a:lnTo>
                      <a:pt x="338" y="85"/>
                    </a:lnTo>
                    <a:lnTo>
                      <a:pt x="369" y="85"/>
                    </a:lnTo>
                    <a:lnTo>
                      <a:pt x="371" y="177"/>
                    </a:lnTo>
                    <a:lnTo>
                      <a:pt x="375" y="177"/>
                    </a:lnTo>
                    <a:lnTo>
                      <a:pt x="377" y="237"/>
                    </a:lnTo>
                    <a:lnTo>
                      <a:pt x="254" y="2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2" name="Freeform 2207"/>
              <p:cNvSpPr>
                <a:spLocks/>
              </p:cNvSpPr>
              <p:nvPr/>
            </p:nvSpPr>
            <p:spPr bwMode="auto">
              <a:xfrm>
                <a:off x="13710" y="9654"/>
                <a:ext cx="219" cy="83"/>
              </a:xfrm>
              <a:custGeom>
                <a:avLst/>
                <a:gdLst>
                  <a:gd name="T0" fmla="*/ 6 w 219"/>
                  <a:gd name="T1" fmla="*/ 73 h 83"/>
                  <a:gd name="T2" fmla="*/ 6 w 219"/>
                  <a:gd name="T3" fmla="*/ 54 h 83"/>
                  <a:gd name="T4" fmla="*/ 2 w 219"/>
                  <a:gd name="T5" fmla="*/ 54 h 83"/>
                  <a:gd name="T6" fmla="*/ 0 w 219"/>
                  <a:gd name="T7" fmla="*/ 0 h 83"/>
                  <a:gd name="T8" fmla="*/ 217 w 219"/>
                  <a:gd name="T9" fmla="*/ 0 h 83"/>
                  <a:gd name="T10" fmla="*/ 217 w 219"/>
                  <a:gd name="T11" fmla="*/ 54 h 83"/>
                  <a:gd name="T12" fmla="*/ 219 w 219"/>
                  <a:gd name="T13" fmla="*/ 83 h 83"/>
                  <a:gd name="T14" fmla="*/ 188 w 219"/>
                  <a:gd name="T15" fmla="*/ 83 h 83"/>
                  <a:gd name="T16" fmla="*/ 188 w 219"/>
                  <a:gd name="T17" fmla="*/ 73 h 83"/>
                  <a:gd name="T18" fmla="*/ 6 w 219"/>
                  <a:gd name="T1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83">
                    <a:moveTo>
                      <a:pt x="6" y="73"/>
                    </a:moveTo>
                    <a:lnTo>
                      <a:pt x="6" y="54"/>
                    </a:lnTo>
                    <a:lnTo>
                      <a:pt x="2" y="54"/>
                    </a:lnTo>
                    <a:lnTo>
                      <a:pt x="0" y="0"/>
                    </a:lnTo>
                    <a:lnTo>
                      <a:pt x="217" y="0"/>
                    </a:lnTo>
                    <a:lnTo>
                      <a:pt x="217" y="54"/>
                    </a:lnTo>
                    <a:lnTo>
                      <a:pt x="219" y="83"/>
                    </a:lnTo>
                    <a:lnTo>
                      <a:pt x="188" y="83"/>
                    </a:lnTo>
                    <a:lnTo>
                      <a:pt x="188" y="73"/>
                    </a:lnTo>
                    <a:lnTo>
                      <a:pt x="6" y="7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3" name="Freeform 2208"/>
              <p:cNvSpPr>
                <a:spLocks/>
              </p:cNvSpPr>
              <p:nvPr/>
            </p:nvSpPr>
            <p:spPr bwMode="auto">
              <a:xfrm>
                <a:off x="13710" y="9654"/>
                <a:ext cx="219" cy="83"/>
              </a:xfrm>
              <a:custGeom>
                <a:avLst/>
                <a:gdLst>
                  <a:gd name="T0" fmla="*/ 6 w 219"/>
                  <a:gd name="T1" fmla="*/ 73 h 83"/>
                  <a:gd name="T2" fmla="*/ 6 w 219"/>
                  <a:gd name="T3" fmla="*/ 54 h 83"/>
                  <a:gd name="T4" fmla="*/ 2 w 219"/>
                  <a:gd name="T5" fmla="*/ 54 h 83"/>
                  <a:gd name="T6" fmla="*/ 0 w 219"/>
                  <a:gd name="T7" fmla="*/ 0 h 83"/>
                  <a:gd name="T8" fmla="*/ 217 w 219"/>
                  <a:gd name="T9" fmla="*/ 0 h 83"/>
                  <a:gd name="T10" fmla="*/ 217 w 219"/>
                  <a:gd name="T11" fmla="*/ 54 h 83"/>
                  <a:gd name="T12" fmla="*/ 219 w 219"/>
                  <a:gd name="T13" fmla="*/ 83 h 83"/>
                  <a:gd name="T14" fmla="*/ 188 w 219"/>
                  <a:gd name="T15" fmla="*/ 83 h 83"/>
                  <a:gd name="T16" fmla="*/ 188 w 219"/>
                  <a:gd name="T17" fmla="*/ 73 h 83"/>
                  <a:gd name="T18" fmla="*/ 6 w 219"/>
                  <a:gd name="T19" fmla="*/ 7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83">
                    <a:moveTo>
                      <a:pt x="6" y="73"/>
                    </a:moveTo>
                    <a:lnTo>
                      <a:pt x="6" y="54"/>
                    </a:lnTo>
                    <a:lnTo>
                      <a:pt x="2" y="54"/>
                    </a:lnTo>
                    <a:lnTo>
                      <a:pt x="0" y="0"/>
                    </a:lnTo>
                    <a:lnTo>
                      <a:pt x="217" y="0"/>
                    </a:lnTo>
                    <a:lnTo>
                      <a:pt x="217" y="54"/>
                    </a:lnTo>
                    <a:lnTo>
                      <a:pt x="219" y="83"/>
                    </a:lnTo>
                    <a:lnTo>
                      <a:pt x="188" y="83"/>
                    </a:lnTo>
                    <a:lnTo>
                      <a:pt x="188" y="73"/>
                    </a:lnTo>
                    <a:lnTo>
                      <a:pt x="6" y="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4" name="Freeform 2209"/>
              <p:cNvSpPr>
                <a:spLocks/>
              </p:cNvSpPr>
              <p:nvPr/>
            </p:nvSpPr>
            <p:spPr bwMode="auto">
              <a:xfrm>
                <a:off x="11903" y="9595"/>
                <a:ext cx="371" cy="288"/>
              </a:xfrm>
              <a:custGeom>
                <a:avLst/>
                <a:gdLst>
                  <a:gd name="T0" fmla="*/ 89 w 371"/>
                  <a:gd name="T1" fmla="*/ 278 h 288"/>
                  <a:gd name="T2" fmla="*/ 0 w 371"/>
                  <a:gd name="T3" fmla="*/ 271 h 288"/>
                  <a:gd name="T4" fmla="*/ 2 w 371"/>
                  <a:gd name="T5" fmla="*/ 247 h 288"/>
                  <a:gd name="T6" fmla="*/ 19 w 371"/>
                  <a:gd name="T7" fmla="*/ 38 h 288"/>
                  <a:gd name="T8" fmla="*/ 27 w 371"/>
                  <a:gd name="T9" fmla="*/ 42 h 288"/>
                  <a:gd name="T10" fmla="*/ 33 w 371"/>
                  <a:gd name="T11" fmla="*/ 48 h 288"/>
                  <a:gd name="T12" fmla="*/ 41 w 371"/>
                  <a:gd name="T13" fmla="*/ 46 h 288"/>
                  <a:gd name="T14" fmla="*/ 48 w 371"/>
                  <a:gd name="T15" fmla="*/ 54 h 288"/>
                  <a:gd name="T16" fmla="*/ 54 w 371"/>
                  <a:gd name="T17" fmla="*/ 54 h 288"/>
                  <a:gd name="T18" fmla="*/ 62 w 371"/>
                  <a:gd name="T19" fmla="*/ 48 h 288"/>
                  <a:gd name="T20" fmla="*/ 66 w 371"/>
                  <a:gd name="T21" fmla="*/ 40 h 288"/>
                  <a:gd name="T22" fmla="*/ 69 w 371"/>
                  <a:gd name="T23" fmla="*/ 38 h 288"/>
                  <a:gd name="T24" fmla="*/ 71 w 371"/>
                  <a:gd name="T25" fmla="*/ 48 h 288"/>
                  <a:gd name="T26" fmla="*/ 77 w 371"/>
                  <a:gd name="T27" fmla="*/ 44 h 288"/>
                  <a:gd name="T28" fmla="*/ 83 w 371"/>
                  <a:gd name="T29" fmla="*/ 36 h 288"/>
                  <a:gd name="T30" fmla="*/ 81 w 371"/>
                  <a:gd name="T31" fmla="*/ 25 h 288"/>
                  <a:gd name="T32" fmla="*/ 89 w 371"/>
                  <a:gd name="T33" fmla="*/ 27 h 288"/>
                  <a:gd name="T34" fmla="*/ 96 w 371"/>
                  <a:gd name="T35" fmla="*/ 23 h 288"/>
                  <a:gd name="T36" fmla="*/ 98 w 371"/>
                  <a:gd name="T37" fmla="*/ 21 h 288"/>
                  <a:gd name="T38" fmla="*/ 98 w 371"/>
                  <a:gd name="T39" fmla="*/ 13 h 288"/>
                  <a:gd name="T40" fmla="*/ 108 w 371"/>
                  <a:gd name="T41" fmla="*/ 4 h 288"/>
                  <a:gd name="T42" fmla="*/ 121 w 371"/>
                  <a:gd name="T43" fmla="*/ 6 h 288"/>
                  <a:gd name="T44" fmla="*/ 129 w 371"/>
                  <a:gd name="T45" fmla="*/ 0 h 288"/>
                  <a:gd name="T46" fmla="*/ 133 w 371"/>
                  <a:gd name="T47" fmla="*/ 2 h 288"/>
                  <a:gd name="T48" fmla="*/ 129 w 371"/>
                  <a:gd name="T49" fmla="*/ 6 h 288"/>
                  <a:gd name="T50" fmla="*/ 137 w 371"/>
                  <a:gd name="T51" fmla="*/ 19 h 288"/>
                  <a:gd name="T52" fmla="*/ 135 w 371"/>
                  <a:gd name="T53" fmla="*/ 31 h 288"/>
                  <a:gd name="T54" fmla="*/ 142 w 371"/>
                  <a:gd name="T55" fmla="*/ 34 h 288"/>
                  <a:gd name="T56" fmla="*/ 150 w 371"/>
                  <a:gd name="T57" fmla="*/ 44 h 288"/>
                  <a:gd name="T58" fmla="*/ 169 w 371"/>
                  <a:gd name="T59" fmla="*/ 38 h 288"/>
                  <a:gd name="T60" fmla="*/ 181 w 371"/>
                  <a:gd name="T61" fmla="*/ 38 h 288"/>
                  <a:gd name="T62" fmla="*/ 210 w 371"/>
                  <a:gd name="T63" fmla="*/ 31 h 288"/>
                  <a:gd name="T64" fmla="*/ 213 w 371"/>
                  <a:gd name="T65" fmla="*/ 29 h 288"/>
                  <a:gd name="T66" fmla="*/ 215 w 371"/>
                  <a:gd name="T67" fmla="*/ 17 h 288"/>
                  <a:gd name="T68" fmla="*/ 219 w 371"/>
                  <a:gd name="T69" fmla="*/ 11 h 288"/>
                  <a:gd name="T70" fmla="*/ 242 w 371"/>
                  <a:gd name="T71" fmla="*/ 6 h 288"/>
                  <a:gd name="T72" fmla="*/ 279 w 371"/>
                  <a:gd name="T73" fmla="*/ 11 h 288"/>
                  <a:gd name="T74" fmla="*/ 292 w 371"/>
                  <a:gd name="T75" fmla="*/ 17 h 288"/>
                  <a:gd name="T76" fmla="*/ 306 w 371"/>
                  <a:gd name="T77" fmla="*/ 13 h 288"/>
                  <a:gd name="T78" fmla="*/ 311 w 371"/>
                  <a:gd name="T79" fmla="*/ 17 h 288"/>
                  <a:gd name="T80" fmla="*/ 329 w 371"/>
                  <a:gd name="T81" fmla="*/ 19 h 288"/>
                  <a:gd name="T82" fmla="*/ 332 w 371"/>
                  <a:gd name="T83" fmla="*/ 23 h 288"/>
                  <a:gd name="T84" fmla="*/ 330 w 371"/>
                  <a:gd name="T85" fmla="*/ 29 h 288"/>
                  <a:gd name="T86" fmla="*/ 348 w 371"/>
                  <a:gd name="T87" fmla="*/ 34 h 288"/>
                  <a:gd name="T88" fmla="*/ 350 w 371"/>
                  <a:gd name="T89" fmla="*/ 50 h 288"/>
                  <a:gd name="T90" fmla="*/ 359 w 371"/>
                  <a:gd name="T91" fmla="*/ 50 h 288"/>
                  <a:gd name="T92" fmla="*/ 363 w 371"/>
                  <a:gd name="T93" fmla="*/ 57 h 288"/>
                  <a:gd name="T94" fmla="*/ 369 w 371"/>
                  <a:gd name="T95" fmla="*/ 61 h 288"/>
                  <a:gd name="T96" fmla="*/ 371 w 371"/>
                  <a:gd name="T97" fmla="*/ 65 h 288"/>
                  <a:gd name="T98" fmla="*/ 367 w 371"/>
                  <a:gd name="T99" fmla="*/ 73 h 288"/>
                  <a:gd name="T100" fmla="*/ 352 w 371"/>
                  <a:gd name="T101" fmla="*/ 90 h 288"/>
                  <a:gd name="T102" fmla="*/ 344 w 371"/>
                  <a:gd name="T103" fmla="*/ 115 h 288"/>
                  <a:gd name="T104" fmla="*/ 348 w 371"/>
                  <a:gd name="T105" fmla="*/ 127 h 288"/>
                  <a:gd name="T106" fmla="*/ 344 w 371"/>
                  <a:gd name="T107" fmla="*/ 175 h 288"/>
                  <a:gd name="T108" fmla="*/ 234 w 371"/>
                  <a:gd name="T109" fmla="*/ 169 h 288"/>
                  <a:gd name="T110" fmla="*/ 223 w 371"/>
                  <a:gd name="T111" fmla="*/ 288 h 288"/>
                  <a:gd name="T112" fmla="*/ 89 w 371"/>
                  <a:gd name="T113" fmla="*/ 27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1" h="288">
                    <a:moveTo>
                      <a:pt x="89" y="278"/>
                    </a:moveTo>
                    <a:lnTo>
                      <a:pt x="0" y="271"/>
                    </a:lnTo>
                    <a:lnTo>
                      <a:pt x="2" y="247"/>
                    </a:lnTo>
                    <a:lnTo>
                      <a:pt x="19" y="38"/>
                    </a:lnTo>
                    <a:lnTo>
                      <a:pt x="27" y="42"/>
                    </a:lnTo>
                    <a:lnTo>
                      <a:pt x="33" y="48"/>
                    </a:lnTo>
                    <a:lnTo>
                      <a:pt x="41" y="46"/>
                    </a:lnTo>
                    <a:lnTo>
                      <a:pt x="48" y="54"/>
                    </a:lnTo>
                    <a:lnTo>
                      <a:pt x="54" y="54"/>
                    </a:lnTo>
                    <a:lnTo>
                      <a:pt x="62" y="48"/>
                    </a:lnTo>
                    <a:lnTo>
                      <a:pt x="66" y="40"/>
                    </a:lnTo>
                    <a:lnTo>
                      <a:pt x="69" y="38"/>
                    </a:lnTo>
                    <a:lnTo>
                      <a:pt x="71" y="48"/>
                    </a:lnTo>
                    <a:lnTo>
                      <a:pt x="77" y="44"/>
                    </a:lnTo>
                    <a:lnTo>
                      <a:pt x="83" y="36"/>
                    </a:lnTo>
                    <a:lnTo>
                      <a:pt x="81" y="25"/>
                    </a:lnTo>
                    <a:lnTo>
                      <a:pt x="89" y="27"/>
                    </a:lnTo>
                    <a:lnTo>
                      <a:pt x="96" y="23"/>
                    </a:lnTo>
                    <a:lnTo>
                      <a:pt x="98" y="21"/>
                    </a:lnTo>
                    <a:lnTo>
                      <a:pt x="98" y="13"/>
                    </a:lnTo>
                    <a:lnTo>
                      <a:pt x="108" y="4"/>
                    </a:lnTo>
                    <a:lnTo>
                      <a:pt x="121" y="6"/>
                    </a:lnTo>
                    <a:lnTo>
                      <a:pt x="129" y="0"/>
                    </a:lnTo>
                    <a:lnTo>
                      <a:pt x="133" y="2"/>
                    </a:lnTo>
                    <a:lnTo>
                      <a:pt x="129" y="6"/>
                    </a:lnTo>
                    <a:lnTo>
                      <a:pt x="137" y="19"/>
                    </a:lnTo>
                    <a:lnTo>
                      <a:pt x="135" y="31"/>
                    </a:lnTo>
                    <a:lnTo>
                      <a:pt x="142" y="34"/>
                    </a:lnTo>
                    <a:lnTo>
                      <a:pt x="150" y="44"/>
                    </a:lnTo>
                    <a:lnTo>
                      <a:pt x="169" y="38"/>
                    </a:lnTo>
                    <a:lnTo>
                      <a:pt x="181" y="38"/>
                    </a:lnTo>
                    <a:lnTo>
                      <a:pt x="210" y="31"/>
                    </a:lnTo>
                    <a:lnTo>
                      <a:pt x="213" y="29"/>
                    </a:lnTo>
                    <a:lnTo>
                      <a:pt x="215" y="17"/>
                    </a:lnTo>
                    <a:lnTo>
                      <a:pt x="219" y="11"/>
                    </a:lnTo>
                    <a:lnTo>
                      <a:pt x="242" y="6"/>
                    </a:lnTo>
                    <a:lnTo>
                      <a:pt x="279" y="11"/>
                    </a:lnTo>
                    <a:lnTo>
                      <a:pt x="292" y="17"/>
                    </a:lnTo>
                    <a:lnTo>
                      <a:pt x="306" y="13"/>
                    </a:lnTo>
                    <a:lnTo>
                      <a:pt x="311" y="17"/>
                    </a:lnTo>
                    <a:lnTo>
                      <a:pt x="329" y="19"/>
                    </a:lnTo>
                    <a:lnTo>
                      <a:pt x="332" y="23"/>
                    </a:lnTo>
                    <a:lnTo>
                      <a:pt x="330" y="29"/>
                    </a:lnTo>
                    <a:lnTo>
                      <a:pt x="348" y="34"/>
                    </a:lnTo>
                    <a:lnTo>
                      <a:pt x="350" y="50"/>
                    </a:lnTo>
                    <a:lnTo>
                      <a:pt x="359" y="50"/>
                    </a:lnTo>
                    <a:lnTo>
                      <a:pt x="363" y="57"/>
                    </a:lnTo>
                    <a:lnTo>
                      <a:pt x="369" y="61"/>
                    </a:lnTo>
                    <a:lnTo>
                      <a:pt x="371" y="65"/>
                    </a:lnTo>
                    <a:lnTo>
                      <a:pt x="367" y="73"/>
                    </a:lnTo>
                    <a:lnTo>
                      <a:pt x="352" y="90"/>
                    </a:lnTo>
                    <a:lnTo>
                      <a:pt x="344" y="115"/>
                    </a:lnTo>
                    <a:lnTo>
                      <a:pt x="348" y="127"/>
                    </a:lnTo>
                    <a:lnTo>
                      <a:pt x="344" y="175"/>
                    </a:lnTo>
                    <a:lnTo>
                      <a:pt x="234" y="169"/>
                    </a:lnTo>
                    <a:lnTo>
                      <a:pt x="223" y="288"/>
                    </a:lnTo>
                    <a:lnTo>
                      <a:pt x="89" y="27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5" name="Freeform 2210"/>
              <p:cNvSpPr>
                <a:spLocks/>
              </p:cNvSpPr>
              <p:nvPr/>
            </p:nvSpPr>
            <p:spPr bwMode="auto">
              <a:xfrm>
                <a:off x="11903" y="9595"/>
                <a:ext cx="371" cy="288"/>
              </a:xfrm>
              <a:custGeom>
                <a:avLst/>
                <a:gdLst>
                  <a:gd name="T0" fmla="*/ 89 w 371"/>
                  <a:gd name="T1" fmla="*/ 278 h 288"/>
                  <a:gd name="T2" fmla="*/ 0 w 371"/>
                  <a:gd name="T3" fmla="*/ 271 h 288"/>
                  <a:gd name="T4" fmla="*/ 2 w 371"/>
                  <a:gd name="T5" fmla="*/ 247 h 288"/>
                  <a:gd name="T6" fmla="*/ 19 w 371"/>
                  <a:gd name="T7" fmla="*/ 38 h 288"/>
                  <a:gd name="T8" fmla="*/ 27 w 371"/>
                  <a:gd name="T9" fmla="*/ 42 h 288"/>
                  <a:gd name="T10" fmla="*/ 33 w 371"/>
                  <a:gd name="T11" fmla="*/ 48 h 288"/>
                  <a:gd name="T12" fmla="*/ 41 w 371"/>
                  <a:gd name="T13" fmla="*/ 46 h 288"/>
                  <a:gd name="T14" fmla="*/ 48 w 371"/>
                  <a:gd name="T15" fmla="*/ 54 h 288"/>
                  <a:gd name="T16" fmla="*/ 54 w 371"/>
                  <a:gd name="T17" fmla="*/ 54 h 288"/>
                  <a:gd name="T18" fmla="*/ 62 w 371"/>
                  <a:gd name="T19" fmla="*/ 48 h 288"/>
                  <a:gd name="T20" fmla="*/ 66 w 371"/>
                  <a:gd name="T21" fmla="*/ 40 h 288"/>
                  <a:gd name="T22" fmla="*/ 69 w 371"/>
                  <a:gd name="T23" fmla="*/ 38 h 288"/>
                  <a:gd name="T24" fmla="*/ 71 w 371"/>
                  <a:gd name="T25" fmla="*/ 48 h 288"/>
                  <a:gd name="T26" fmla="*/ 77 w 371"/>
                  <a:gd name="T27" fmla="*/ 44 h 288"/>
                  <a:gd name="T28" fmla="*/ 83 w 371"/>
                  <a:gd name="T29" fmla="*/ 36 h 288"/>
                  <a:gd name="T30" fmla="*/ 81 w 371"/>
                  <a:gd name="T31" fmla="*/ 25 h 288"/>
                  <a:gd name="T32" fmla="*/ 89 w 371"/>
                  <a:gd name="T33" fmla="*/ 27 h 288"/>
                  <a:gd name="T34" fmla="*/ 96 w 371"/>
                  <a:gd name="T35" fmla="*/ 23 h 288"/>
                  <a:gd name="T36" fmla="*/ 98 w 371"/>
                  <a:gd name="T37" fmla="*/ 21 h 288"/>
                  <a:gd name="T38" fmla="*/ 98 w 371"/>
                  <a:gd name="T39" fmla="*/ 13 h 288"/>
                  <a:gd name="T40" fmla="*/ 108 w 371"/>
                  <a:gd name="T41" fmla="*/ 4 h 288"/>
                  <a:gd name="T42" fmla="*/ 121 w 371"/>
                  <a:gd name="T43" fmla="*/ 6 h 288"/>
                  <a:gd name="T44" fmla="*/ 129 w 371"/>
                  <a:gd name="T45" fmla="*/ 0 h 288"/>
                  <a:gd name="T46" fmla="*/ 133 w 371"/>
                  <a:gd name="T47" fmla="*/ 2 h 288"/>
                  <a:gd name="T48" fmla="*/ 129 w 371"/>
                  <a:gd name="T49" fmla="*/ 6 h 288"/>
                  <a:gd name="T50" fmla="*/ 137 w 371"/>
                  <a:gd name="T51" fmla="*/ 19 h 288"/>
                  <a:gd name="T52" fmla="*/ 135 w 371"/>
                  <a:gd name="T53" fmla="*/ 31 h 288"/>
                  <a:gd name="T54" fmla="*/ 142 w 371"/>
                  <a:gd name="T55" fmla="*/ 34 h 288"/>
                  <a:gd name="T56" fmla="*/ 150 w 371"/>
                  <a:gd name="T57" fmla="*/ 44 h 288"/>
                  <a:gd name="T58" fmla="*/ 169 w 371"/>
                  <a:gd name="T59" fmla="*/ 38 h 288"/>
                  <a:gd name="T60" fmla="*/ 181 w 371"/>
                  <a:gd name="T61" fmla="*/ 38 h 288"/>
                  <a:gd name="T62" fmla="*/ 210 w 371"/>
                  <a:gd name="T63" fmla="*/ 31 h 288"/>
                  <a:gd name="T64" fmla="*/ 213 w 371"/>
                  <a:gd name="T65" fmla="*/ 29 h 288"/>
                  <a:gd name="T66" fmla="*/ 215 w 371"/>
                  <a:gd name="T67" fmla="*/ 17 h 288"/>
                  <a:gd name="T68" fmla="*/ 219 w 371"/>
                  <a:gd name="T69" fmla="*/ 11 h 288"/>
                  <a:gd name="T70" fmla="*/ 242 w 371"/>
                  <a:gd name="T71" fmla="*/ 6 h 288"/>
                  <a:gd name="T72" fmla="*/ 279 w 371"/>
                  <a:gd name="T73" fmla="*/ 11 h 288"/>
                  <a:gd name="T74" fmla="*/ 292 w 371"/>
                  <a:gd name="T75" fmla="*/ 17 h 288"/>
                  <a:gd name="T76" fmla="*/ 306 w 371"/>
                  <a:gd name="T77" fmla="*/ 13 h 288"/>
                  <a:gd name="T78" fmla="*/ 311 w 371"/>
                  <a:gd name="T79" fmla="*/ 17 h 288"/>
                  <a:gd name="T80" fmla="*/ 329 w 371"/>
                  <a:gd name="T81" fmla="*/ 19 h 288"/>
                  <a:gd name="T82" fmla="*/ 332 w 371"/>
                  <a:gd name="T83" fmla="*/ 23 h 288"/>
                  <a:gd name="T84" fmla="*/ 330 w 371"/>
                  <a:gd name="T85" fmla="*/ 29 h 288"/>
                  <a:gd name="T86" fmla="*/ 348 w 371"/>
                  <a:gd name="T87" fmla="*/ 34 h 288"/>
                  <a:gd name="T88" fmla="*/ 350 w 371"/>
                  <a:gd name="T89" fmla="*/ 50 h 288"/>
                  <a:gd name="T90" fmla="*/ 359 w 371"/>
                  <a:gd name="T91" fmla="*/ 50 h 288"/>
                  <a:gd name="T92" fmla="*/ 363 w 371"/>
                  <a:gd name="T93" fmla="*/ 57 h 288"/>
                  <a:gd name="T94" fmla="*/ 369 w 371"/>
                  <a:gd name="T95" fmla="*/ 61 h 288"/>
                  <a:gd name="T96" fmla="*/ 371 w 371"/>
                  <a:gd name="T97" fmla="*/ 65 h 288"/>
                  <a:gd name="T98" fmla="*/ 367 w 371"/>
                  <a:gd name="T99" fmla="*/ 73 h 288"/>
                  <a:gd name="T100" fmla="*/ 352 w 371"/>
                  <a:gd name="T101" fmla="*/ 90 h 288"/>
                  <a:gd name="T102" fmla="*/ 344 w 371"/>
                  <a:gd name="T103" fmla="*/ 115 h 288"/>
                  <a:gd name="T104" fmla="*/ 348 w 371"/>
                  <a:gd name="T105" fmla="*/ 127 h 288"/>
                  <a:gd name="T106" fmla="*/ 344 w 371"/>
                  <a:gd name="T107" fmla="*/ 175 h 288"/>
                  <a:gd name="T108" fmla="*/ 234 w 371"/>
                  <a:gd name="T109" fmla="*/ 169 h 288"/>
                  <a:gd name="T110" fmla="*/ 223 w 371"/>
                  <a:gd name="T111" fmla="*/ 288 h 288"/>
                  <a:gd name="T112" fmla="*/ 89 w 371"/>
                  <a:gd name="T113" fmla="*/ 27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1" h="288">
                    <a:moveTo>
                      <a:pt x="89" y="278"/>
                    </a:moveTo>
                    <a:lnTo>
                      <a:pt x="0" y="271"/>
                    </a:lnTo>
                    <a:lnTo>
                      <a:pt x="2" y="247"/>
                    </a:lnTo>
                    <a:lnTo>
                      <a:pt x="19" y="38"/>
                    </a:lnTo>
                    <a:lnTo>
                      <a:pt x="27" y="42"/>
                    </a:lnTo>
                    <a:lnTo>
                      <a:pt x="33" y="48"/>
                    </a:lnTo>
                    <a:lnTo>
                      <a:pt x="41" y="46"/>
                    </a:lnTo>
                    <a:lnTo>
                      <a:pt x="48" y="54"/>
                    </a:lnTo>
                    <a:lnTo>
                      <a:pt x="54" y="54"/>
                    </a:lnTo>
                    <a:lnTo>
                      <a:pt x="62" y="48"/>
                    </a:lnTo>
                    <a:lnTo>
                      <a:pt x="66" y="40"/>
                    </a:lnTo>
                    <a:lnTo>
                      <a:pt x="69" y="38"/>
                    </a:lnTo>
                    <a:lnTo>
                      <a:pt x="71" y="48"/>
                    </a:lnTo>
                    <a:lnTo>
                      <a:pt x="77" y="44"/>
                    </a:lnTo>
                    <a:lnTo>
                      <a:pt x="83" y="36"/>
                    </a:lnTo>
                    <a:lnTo>
                      <a:pt x="81" y="25"/>
                    </a:lnTo>
                    <a:lnTo>
                      <a:pt x="89" y="27"/>
                    </a:lnTo>
                    <a:lnTo>
                      <a:pt x="96" y="23"/>
                    </a:lnTo>
                    <a:lnTo>
                      <a:pt x="98" y="21"/>
                    </a:lnTo>
                    <a:lnTo>
                      <a:pt x="98" y="13"/>
                    </a:lnTo>
                    <a:lnTo>
                      <a:pt x="108" y="4"/>
                    </a:lnTo>
                    <a:lnTo>
                      <a:pt x="121" y="6"/>
                    </a:lnTo>
                    <a:lnTo>
                      <a:pt x="129" y="0"/>
                    </a:lnTo>
                    <a:lnTo>
                      <a:pt x="133" y="2"/>
                    </a:lnTo>
                    <a:lnTo>
                      <a:pt x="129" y="6"/>
                    </a:lnTo>
                    <a:lnTo>
                      <a:pt x="137" y="19"/>
                    </a:lnTo>
                    <a:lnTo>
                      <a:pt x="135" y="31"/>
                    </a:lnTo>
                    <a:lnTo>
                      <a:pt x="142" y="34"/>
                    </a:lnTo>
                    <a:lnTo>
                      <a:pt x="150" y="44"/>
                    </a:lnTo>
                    <a:lnTo>
                      <a:pt x="169" y="38"/>
                    </a:lnTo>
                    <a:lnTo>
                      <a:pt x="181" y="38"/>
                    </a:lnTo>
                    <a:lnTo>
                      <a:pt x="210" y="31"/>
                    </a:lnTo>
                    <a:lnTo>
                      <a:pt x="213" y="29"/>
                    </a:lnTo>
                    <a:lnTo>
                      <a:pt x="215" y="17"/>
                    </a:lnTo>
                    <a:lnTo>
                      <a:pt x="219" y="11"/>
                    </a:lnTo>
                    <a:lnTo>
                      <a:pt x="242" y="6"/>
                    </a:lnTo>
                    <a:lnTo>
                      <a:pt x="279" y="11"/>
                    </a:lnTo>
                    <a:lnTo>
                      <a:pt x="292" y="17"/>
                    </a:lnTo>
                    <a:lnTo>
                      <a:pt x="306" y="13"/>
                    </a:lnTo>
                    <a:lnTo>
                      <a:pt x="311" y="17"/>
                    </a:lnTo>
                    <a:lnTo>
                      <a:pt x="329" y="19"/>
                    </a:lnTo>
                    <a:lnTo>
                      <a:pt x="332" y="23"/>
                    </a:lnTo>
                    <a:lnTo>
                      <a:pt x="330" y="29"/>
                    </a:lnTo>
                    <a:lnTo>
                      <a:pt x="348" y="34"/>
                    </a:lnTo>
                    <a:lnTo>
                      <a:pt x="350" y="50"/>
                    </a:lnTo>
                    <a:lnTo>
                      <a:pt x="359" y="50"/>
                    </a:lnTo>
                    <a:lnTo>
                      <a:pt x="363" y="57"/>
                    </a:lnTo>
                    <a:lnTo>
                      <a:pt x="369" y="61"/>
                    </a:lnTo>
                    <a:lnTo>
                      <a:pt x="371" y="65"/>
                    </a:lnTo>
                    <a:lnTo>
                      <a:pt x="367" y="73"/>
                    </a:lnTo>
                    <a:lnTo>
                      <a:pt x="352" y="90"/>
                    </a:lnTo>
                    <a:lnTo>
                      <a:pt x="344" y="115"/>
                    </a:lnTo>
                    <a:lnTo>
                      <a:pt x="348" y="127"/>
                    </a:lnTo>
                    <a:lnTo>
                      <a:pt x="344" y="175"/>
                    </a:lnTo>
                    <a:lnTo>
                      <a:pt x="234" y="169"/>
                    </a:lnTo>
                    <a:lnTo>
                      <a:pt x="223" y="288"/>
                    </a:lnTo>
                    <a:lnTo>
                      <a:pt x="89" y="27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6" name="Freeform 2211"/>
              <p:cNvSpPr>
                <a:spLocks/>
              </p:cNvSpPr>
              <p:nvPr/>
            </p:nvSpPr>
            <p:spPr bwMode="auto">
              <a:xfrm>
                <a:off x="13927" y="9706"/>
                <a:ext cx="102" cy="304"/>
              </a:xfrm>
              <a:custGeom>
                <a:avLst/>
                <a:gdLst>
                  <a:gd name="T0" fmla="*/ 10 w 102"/>
                  <a:gd name="T1" fmla="*/ 183 h 304"/>
                  <a:gd name="T2" fmla="*/ 8 w 102"/>
                  <a:gd name="T3" fmla="*/ 123 h 304"/>
                  <a:gd name="T4" fmla="*/ 4 w 102"/>
                  <a:gd name="T5" fmla="*/ 123 h 304"/>
                  <a:gd name="T6" fmla="*/ 2 w 102"/>
                  <a:gd name="T7" fmla="*/ 31 h 304"/>
                  <a:gd name="T8" fmla="*/ 0 w 102"/>
                  <a:gd name="T9" fmla="*/ 2 h 304"/>
                  <a:gd name="T10" fmla="*/ 84 w 102"/>
                  <a:gd name="T11" fmla="*/ 0 h 304"/>
                  <a:gd name="T12" fmla="*/ 79 w 102"/>
                  <a:gd name="T13" fmla="*/ 10 h 304"/>
                  <a:gd name="T14" fmla="*/ 75 w 102"/>
                  <a:gd name="T15" fmla="*/ 33 h 304"/>
                  <a:gd name="T16" fmla="*/ 75 w 102"/>
                  <a:gd name="T17" fmla="*/ 40 h 304"/>
                  <a:gd name="T18" fmla="*/ 79 w 102"/>
                  <a:gd name="T19" fmla="*/ 44 h 304"/>
                  <a:gd name="T20" fmla="*/ 94 w 102"/>
                  <a:gd name="T21" fmla="*/ 52 h 304"/>
                  <a:gd name="T22" fmla="*/ 98 w 102"/>
                  <a:gd name="T23" fmla="*/ 211 h 304"/>
                  <a:gd name="T24" fmla="*/ 98 w 102"/>
                  <a:gd name="T25" fmla="*/ 242 h 304"/>
                  <a:gd name="T26" fmla="*/ 102 w 102"/>
                  <a:gd name="T27" fmla="*/ 242 h 304"/>
                  <a:gd name="T28" fmla="*/ 102 w 102"/>
                  <a:gd name="T29" fmla="*/ 304 h 304"/>
                  <a:gd name="T30" fmla="*/ 10 w 102"/>
                  <a:gd name="T31" fmla="*/ 304 h 304"/>
                  <a:gd name="T32" fmla="*/ 10 w 102"/>
                  <a:gd name="T33" fmla="*/ 18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304">
                    <a:moveTo>
                      <a:pt x="10" y="183"/>
                    </a:moveTo>
                    <a:lnTo>
                      <a:pt x="8" y="123"/>
                    </a:lnTo>
                    <a:lnTo>
                      <a:pt x="4" y="123"/>
                    </a:lnTo>
                    <a:lnTo>
                      <a:pt x="2" y="31"/>
                    </a:lnTo>
                    <a:lnTo>
                      <a:pt x="0" y="2"/>
                    </a:lnTo>
                    <a:lnTo>
                      <a:pt x="84" y="0"/>
                    </a:lnTo>
                    <a:lnTo>
                      <a:pt x="79" y="10"/>
                    </a:lnTo>
                    <a:lnTo>
                      <a:pt x="75" y="33"/>
                    </a:lnTo>
                    <a:lnTo>
                      <a:pt x="75" y="40"/>
                    </a:lnTo>
                    <a:lnTo>
                      <a:pt x="79" y="44"/>
                    </a:lnTo>
                    <a:lnTo>
                      <a:pt x="94" y="52"/>
                    </a:lnTo>
                    <a:lnTo>
                      <a:pt x="98" y="211"/>
                    </a:lnTo>
                    <a:lnTo>
                      <a:pt x="98" y="242"/>
                    </a:lnTo>
                    <a:lnTo>
                      <a:pt x="102" y="242"/>
                    </a:lnTo>
                    <a:lnTo>
                      <a:pt x="102" y="304"/>
                    </a:lnTo>
                    <a:lnTo>
                      <a:pt x="10" y="304"/>
                    </a:lnTo>
                    <a:lnTo>
                      <a:pt x="10" y="18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7" name="Freeform 2212"/>
              <p:cNvSpPr>
                <a:spLocks/>
              </p:cNvSpPr>
              <p:nvPr/>
            </p:nvSpPr>
            <p:spPr bwMode="auto">
              <a:xfrm>
                <a:off x="13927" y="9706"/>
                <a:ext cx="102" cy="304"/>
              </a:xfrm>
              <a:custGeom>
                <a:avLst/>
                <a:gdLst>
                  <a:gd name="T0" fmla="*/ 10 w 102"/>
                  <a:gd name="T1" fmla="*/ 183 h 304"/>
                  <a:gd name="T2" fmla="*/ 8 w 102"/>
                  <a:gd name="T3" fmla="*/ 123 h 304"/>
                  <a:gd name="T4" fmla="*/ 4 w 102"/>
                  <a:gd name="T5" fmla="*/ 123 h 304"/>
                  <a:gd name="T6" fmla="*/ 2 w 102"/>
                  <a:gd name="T7" fmla="*/ 31 h 304"/>
                  <a:gd name="T8" fmla="*/ 0 w 102"/>
                  <a:gd name="T9" fmla="*/ 2 h 304"/>
                  <a:gd name="T10" fmla="*/ 84 w 102"/>
                  <a:gd name="T11" fmla="*/ 0 h 304"/>
                  <a:gd name="T12" fmla="*/ 79 w 102"/>
                  <a:gd name="T13" fmla="*/ 10 h 304"/>
                  <a:gd name="T14" fmla="*/ 75 w 102"/>
                  <a:gd name="T15" fmla="*/ 33 h 304"/>
                  <a:gd name="T16" fmla="*/ 75 w 102"/>
                  <a:gd name="T17" fmla="*/ 40 h 304"/>
                  <a:gd name="T18" fmla="*/ 79 w 102"/>
                  <a:gd name="T19" fmla="*/ 44 h 304"/>
                  <a:gd name="T20" fmla="*/ 94 w 102"/>
                  <a:gd name="T21" fmla="*/ 52 h 304"/>
                  <a:gd name="T22" fmla="*/ 98 w 102"/>
                  <a:gd name="T23" fmla="*/ 211 h 304"/>
                  <a:gd name="T24" fmla="*/ 98 w 102"/>
                  <a:gd name="T25" fmla="*/ 242 h 304"/>
                  <a:gd name="T26" fmla="*/ 102 w 102"/>
                  <a:gd name="T27" fmla="*/ 242 h 304"/>
                  <a:gd name="T28" fmla="*/ 102 w 102"/>
                  <a:gd name="T29" fmla="*/ 304 h 304"/>
                  <a:gd name="T30" fmla="*/ 10 w 102"/>
                  <a:gd name="T31" fmla="*/ 304 h 304"/>
                  <a:gd name="T32" fmla="*/ 10 w 102"/>
                  <a:gd name="T33" fmla="*/ 183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2" h="304">
                    <a:moveTo>
                      <a:pt x="10" y="183"/>
                    </a:moveTo>
                    <a:lnTo>
                      <a:pt x="8" y="123"/>
                    </a:lnTo>
                    <a:lnTo>
                      <a:pt x="4" y="123"/>
                    </a:lnTo>
                    <a:lnTo>
                      <a:pt x="2" y="31"/>
                    </a:lnTo>
                    <a:lnTo>
                      <a:pt x="0" y="2"/>
                    </a:lnTo>
                    <a:lnTo>
                      <a:pt x="84" y="0"/>
                    </a:lnTo>
                    <a:lnTo>
                      <a:pt x="79" y="10"/>
                    </a:lnTo>
                    <a:lnTo>
                      <a:pt x="75" y="33"/>
                    </a:lnTo>
                    <a:lnTo>
                      <a:pt x="75" y="40"/>
                    </a:lnTo>
                    <a:lnTo>
                      <a:pt x="79" y="44"/>
                    </a:lnTo>
                    <a:lnTo>
                      <a:pt x="94" y="52"/>
                    </a:lnTo>
                    <a:lnTo>
                      <a:pt x="98" y="211"/>
                    </a:lnTo>
                    <a:lnTo>
                      <a:pt x="98" y="242"/>
                    </a:lnTo>
                    <a:lnTo>
                      <a:pt x="102" y="242"/>
                    </a:lnTo>
                    <a:lnTo>
                      <a:pt x="102" y="304"/>
                    </a:lnTo>
                    <a:lnTo>
                      <a:pt x="10" y="304"/>
                    </a:lnTo>
                    <a:lnTo>
                      <a:pt x="10" y="1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8" name="Freeform 2213"/>
              <p:cNvSpPr>
                <a:spLocks/>
              </p:cNvSpPr>
              <p:nvPr/>
            </p:nvSpPr>
            <p:spPr bwMode="auto">
              <a:xfrm>
                <a:off x="13716" y="9727"/>
                <a:ext cx="182" cy="69"/>
              </a:xfrm>
              <a:custGeom>
                <a:avLst/>
                <a:gdLst>
                  <a:gd name="T0" fmla="*/ 0 w 182"/>
                  <a:gd name="T1" fmla="*/ 0 h 69"/>
                  <a:gd name="T2" fmla="*/ 182 w 182"/>
                  <a:gd name="T3" fmla="*/ 0 h 69"/>
                  <a:gd name="T4" fmla="*/ 182 w 182"/>
                  <a:gd name="T5" fmla="*/ 10 h 69"/>
                  <a:gd name="T6" fmla="*/ 182 w 182"/>
                  <a:gd name="T7" fmla="*/ 39 h 69"/>
                  <a:gd name="T8" fmla="*/ 151 w 182"/>
                  <a:gd name="T9" fmla="*/ 41 h 69"/>
                  <a:gd name="T10" fmla="*/ 153 w 182"/>
                  <a:gd name="T11" fmla="*/ 69 h 69"/>
                  <a:gd name="T12" fmla="*/ 30 w 182"/>
                  <a:gd name="T13" fmla="*/ 69 h 69"/>
                  <a:gd name="T14" fmla="*/ 29 w 182"/>
                  <a:gd name="T15" fmla="*/ 41 h 69"/>
                  <a:gd name="T16" fmla="*/ 0 w 182"/>
                  <a:gd name="T17" fmla="*/ 41 h 69"/>
                  <a:gd name="T18" fmla="*/ 0 w 18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69">
                    <a:moveTo>
                      <a:pt x="0" y="0"/>
                    </a:moveTo>
                    <a:lnTo>
                      <a:pt x="182" y="0"/>
                    </a:lnTo>
                    <a:lnTo>
                      <a:pt x="182" y="10"/>
                    </a:lnTo>
                    <a:lnTo>
                      <a:pt x="182" y="39"/>
                    </a:lnTo>
                    <a:lnTo>
                      <a:pt x="151" y="41"/>
                    </a:lnTo>
                    <a:lnTo>
                      <a:pt x="153" y="69"/>
                    </a:lnTo>
                    <a:lnTo>
                      <a:pt x="30" y="69"/>
                    </a:lnTo>
                    <a:lnTo>
                      <a:pt x="29" y="41"/>
                    </a:lnTo>
                    <a:lnTo>
                      <a:pt x="0" y="41"/>
                    </a:lnTo>
                    <a:lnTo>
                      <a:pt x="0" y="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9" name="Freeform 2214"/>
              <p:cNvSpPr>
                <a:spLocks/>
              </p:cNvSpPr>
              <p:nvPr/>
            </p:nvSpPr>
            <p:spPr bwMode="auto">
              <a:xfrm>
                <a:off x="13716" y="9727"/>
                <a:ext cx="182" cy="69"/>
              </a:xfrm>
              <a:custGeom>
                <a:avLst/>
                <a:gdLst>
                  <a:gd name="T0" fmla="*/ 0 w 182"/>
                  <a:gd name="T1" fmla="*/ 0 h 69"/>
                  <a:gd name="T2" fmla="*/ 182 w 182"/>
                  <a:gd name="T3" fmla="*/ 0 h 69"/>
                  <a:gd name="T4" fmla="*/ 182 w 182"/>
                  <a:gd name="T5" fmla="*/ 10 h 69"/>
                  <a:gd name="T6" fmla="*/ 182 w 182"/>
                  <a:gd name="T7" fmla="*/ 39 h 69"/>
                  <a:gd name="T8" fmla="*/ 151 w 182"/>
                  <a:gd name="T9" fmla="*/ 41 h 69"/>
                  <a:gd name="T10" fmla="*/ 153 w 182"/>
                  <a:gd name="T11" fmla="*/ 69 h 69"/>
                  <a:gd name="T12" fmla="*/ 30 w 182"/>
                  <a:gd name="T13" fmla="*/ 69 h 69"/>
                  <a:gd name="T14" fmla="*/ 29 w 182"/>
                  <a:gd name="T15" fmla="*/ 41 h 69"/>
                  <a:gd name="T16" fmla="*/ 0 w 182"/>
                  <a:gd name="T17" fmla="*/ 41 h 69"/>
                  <a:gd name="T18" fmla="*/ 0 w 182"/>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69">
                    <a:moveTo>
                      <a:pt x="0" y="0"/>
                    </a:moveTo>
                    <a:lnTo>
                      <a:pt x="182" y="0"/>
                    </a:lnTo>
                    <a:lnTo>
                      <a:pt x="182" y="10"/>
                    </a:lnTo>
                    <a:lnTo>
                      <a:pt x="182" y="39"/>
                    </a:lnTo>
                    <a:lnTo>
                      <a:pt x="151" y="41"/>
                    </a:lnTo>
                    <a:lnTo>
                      <a:pt x="153" y="69"/>
                    </a:lnTo>
                    <a:lnTo>
                      <a:pt x="30" y="69"/>
                    </a:lnTo>
                    <a:lnTo>
                      <a:pt x="29" y="41"/>
                    </a:lnTo>
                    <a:lnTo>
                      <a:pt x="0" y="41"/>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0" name="Freeform 2215"/>
              <p:cNvSpPr>
                <a:spLocks/>
              </p:cNvSpPr>
              <p:nvPr/>
            </p:nvSpPr>
            <p:spPr bwMode="auto">
              <a:xfrm>
                <a:off x="14207" y="9741"/>
                <a:ext cx="331" cy="305"/>
              </a:xfrm>
              <a:custGeom>
                <a:avLst/>
                <a:gdLst>
                  <a:gd name="T0" fmla="*/ 317 w 331"/>
                  <a:gd name="T1" fmla="*/ 0 h 305"/>
                  <a:gd name="T2" fmla="*/ 319 w 331"/>
                  <a:gd name="T3" fmla="*/ 59 h 305"/>
                  <a:gd name="T4" fmla="*/ 323 w 331"/>
                  <a:gd name="T5" fmla="*/ 59 h 305"/>
                  <a:gd name="T6" fmla="*/ 331 w 331"/>
                  <a:gd name="T7" fmla="*/ 303 h 305"/>
                  <a:gd name="T8" fmla="*/ 160 w 331"/>
                  <a:gd name="T9" fmla="*/ 305 h 305"/>
                  <a:gd name="T10" fmla="*/ 158 w 331"/>
                  <a:gd name="T11" fmla="*/ 244 h 305"/>
                  <a:gd name="T12" fmla="*/ 154 w 331"/>
                  <a:gd name="T13" fmla="*/ 240 h 305"/>
                  <a:gd name="T14" fmla="*/ 150 w 331"/>
                  <a:gd name="T15" fmla="*/ 232 h 305"/>
                  <a:gd name="T16" fmla="*/ 154 w 331"/>
                  <a:gd name="T17" fmla="*/ 224 h 305"/>
                  <a:gd name="T18" fmla="*/ 156 w 331"/>
                  <a:gd name="T19" fmla="*/ 211 h 305"/>
                  <a:gd name="T20" fmla="*/ 142 w 331"/>
                  <a:gd name="T21" fmla="*/ 211 h 305"/>
                  <a:gd name="T22" fmla="*/ 133 w 331"/>
                  <a:gd name="T23" fmla="*/ 203 h 305"/>
                  <a:gd name="T24" fmla="*/ 125 w 331"/>
                  <a:gd name="T25" fmla="*/ 215 h 305"/>
                  <a:gd name="T26" fmla="*/ 117 w 331"/>
                  <a:gd name="T27" fmla="*/ 211 h 305"/>
                  <a:gd name="T28" fmla="*/ 112 w 331"/>
                  <a:gd name="T29" fmla="*/ 201 h 305"/>
                  <a:gd name="T30" fmla="*/ 98 w 331"/>
                  <a:gd name="T31" fmla="*/ 196 h 305"/>
                  <a:gd name="T32" fmla="*/ 92 w 331"/>
                  <a:gd name="T33" fmla="*/ 186 h 305"/>
                  <a:gd name="T34" fmla="*/ 92 w 331"/>
                  <a:gd name="T35" fmla="*/ 171 h 305"/>
                  <a:gd name="T36" fmla="*/ 83 w 331"/>
                  <a:gd name="T37" fmla="*/ 153 h 305"/>
                  <a:gd name="T38" fmla="*/ 77 w 331"/>
                  <a:gd name="T39" fmla="*/ 151 h 305"/>
                  <a:gd name="T40" fmla="*/ 69 w 331"/>
                  <a:gd name="T41" fmla="*/ 151 h 305"/>
                  <a:gd name="T42" fmla="*/ 27 w 331"/>
                  <a:gd name="T43" fmla="*/ 173 h 305"/>
                  <a:gd name="T44" fmla="*/ 2 w 331"/>
                  <a:gd name="T45" fmla="*/ 167 h 305"/>
                  <a:gd name="T46" fmla="*/ 0 w 331"/>
                  <a:gd name="T47" fmla="*/ 23 h 305"/>
                  <a:gd name="T48" fmla="*/ 152 w 331"/>
                  <a:gd name="T49" fmla="*/ 19 h 305"/>
                  <a:gd name="T50" fmla="*/ 152 w 331"/>
                  <a:gd name="T51" fmla="*/ 2 h 305"/>
                  <a:gd name="T52" fmla="*/ 317 w 331"/>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1" h="305">
                    <a:moveTo>
                      <a:pt x="317" y="0"/>
                    </a:moveTo>
                    <a:lnTo>
                      <a:pt x="319" y="59"/>
                    </a:lnTo>
                    <a:lnTo>
                      <a:pt x="323" y="59"/>
                    </a:lnTo>
                    <a:lnTo>
                      <a:pt x="331" y="303"/>
                    </a:lnTo>
                    <a:lnTo>
                      <a:pt x="160" y="305"/>
                    </a:lnTo>
                    <a:lnTo>
                      <a:pt x="158" y="244"/>
                    </a:lnTo>
                    <a:lnTo>
                      <a:pt x="154" y="240"/>
                    </a:lnTo>
                    <a:lnTo>
                      <a:pt x="150" y="232"/>
                    </a:lnTo>
                    <a:lnTo>
                      <a:pt x="154" y="224"/>
                    </a:lnTo>
                    <a:lnTo>
                      <a:pt x="156" y="211"/>
                    </a:lnTo>
                    <a:lnTo>
                      <a:pt x="142" y="211"/>
                    </a:lnTo>
                    <a:lnTo>
                      <a:pt x="133" y="203"/>
                    </a:lnTo>
                    <a:lnTo>
                      <a:pt x="125" y="215"/>
                    </a:lnTo>
                    <a:lnTo>
                      <a:pt x="117" y="211"/>
                    </a:lnTo>
                    <a:lnTo>
                      <a:pt x="112" y="201"/>
                    </a:lnTo>
                    <a:lnTo>
                      <a:pt x="98" y="196"/>
                    </a:lnTo>
                    <a:lnTo>
                      <a:pt x="92" y="186"/>
                    </a:lnTo>
                    <a:lnTo>
                      <a:pt x="92" y="171"/>
                    </a:lnTo>
                    <a:lnTo>
                      <a:pt x="83" y="153"/>
                    </a:lnTo>
                    <a:lnTo>
                      <a:pt x="77" y="151"/>
                    </a:lnTo>
                    <a:lnTo>
                      <a:pt x="69" y="151"/>
                    </a:lnTo>
                    <a:lnTo>
                      <a:pt x="27" y="173"/>
                    </a:lnTo>
                    <a:lnTo>
                      <a:pt x="2" y="167"/>
                    </a:lnTo>
                    <a:lnTo>
                      <a:pt x="0" y="23"/>
                    </a:lnTo>
                    <a:lnTo>
                      <a:pt x="152" y="19"/>
                    </a:lnTo>
                    <a:lnTo>
                      <a:pt x="152" y="2"/>
                    </a:lnTo>
                    <a:lnTo>
                      <a:pt x="317" y="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1" name="Freeform 2216"/>
              <p:cNvSpPr>
                <a:spLocks/>
              </p:cNvSpPr>
              <p:nvPr/>
            </p:nvSpPr>
            <p:spPr bwMode="auto">
              <a:xfrm>
                <a:off x="14207" y="9741"/>
                <a:ext cx="331" cy="305"/>
              </a:xfrm>
              <a:custGeom>
                <a:avLst/>
                <a:gdLst>
                  <a:gd name="T0" fmla="*/ 317 w 331"/>
                  <a:gd name="T1" fmla="*/ 0 h 305"/>
                  <a:gd name="T2" fmla="*/ 319 w 331"/>
                  <a:gd name="T3" fmla="*/ 59 h 305"/>
                  <a:gd name="T4" fmla="*/ 323 w 331"/>
                  <a:gd name="T5" fmla="*/ 59 h 305"/>
                  <a:gd name="T6" fmla="*/ 331 w 331"/>
                  <a:gd name="T7" fmla="*/ 303 h 305"/>
                  <a:gd name="T8" fmla="*/ 160 w 331"/>
                  <a:gd name="T9" fmla="*/ 305 h 305"/>
                  <a:gd name="T10" fmla="*/ 158 w 331"/>
                  <a:gd name="T11" fmla="*/ 244 h 305"/>
                  <a:gd name="T12" fmla="*/ 154 w 331"/>
                  <a:gd name="T13" fmla="*/ 240 h 305"/>
                  <a:gd name="T14" fmla="*/ 150 w 331"/>
                  <a:gd name="T15" fmla="*/ 232 h 305"/>
                  <a:gd name="T16" fmla="*/ 154 w 331"/>
                  <a:gd name="T17" fmla="*/ 224 h 305"/>
                  <a:gd name="T18" fmla="*/ 156 w 331"/>
                  <a:gd name="T19" fmla="*/ 211 h 305"/>
                  <a:gd name="T20" fmla="*/ 142 w 331"/>
                  <a:gd name="T21" fmla="*/ 211 h 305"/>
                  <a:gd name="T22" fmla="*/ 133 w 331"/>
                  <a:gd name="T23" fmla="*/ 203 h 305"/>
                  <a:gd name="T24" fmla="*/ 125 w 331"/>
                  <a:gd name="T25" fmla="*/ 215 h 305"/>
                  <a:gd name="T26" fmla="*/ 117 w 331"/>
                  <a:gd name="T27" fmla="*/ 211 h 305"/>
                  <a:gd name="T28" fmla="*/ 112 w 331"/>
                  <a:gd name="T29" fmla="*/ 201 h 305"/>
                  <a:gd name="T30" fmla="*/ 98 w 331"/>
                  <a:gd name="T31" fmla="*/ 196 h 305"/>
                  <a:gd name="T32" fmla="*/ 92 w 331"/>
                  <a:gd name="T33" fmla="*/ 186 h 305"/>
                  <a:gd name="T34" fmla="*/ 92 w 331"/>
                  <a:gd name="T35" fmla="*/ 171 h 305"/>
                  <a:gd name="T36" fmla="*/ 83 w 331"/>
                  <a:gd name="T37" fmla="*/ 153 h 305"/>
                  <a:gd name="T38" fmla="*/ 77 w 331"/>
                  <a:gd name="T39" fmla="*/ 151 h 305"/>
                  <a:gd name="T40" fmla="*/ 69 w 331"/>
                  <a:gd name="T41" fmla="*/ 151 h 305"/>
                  <a:gd name="T42" fmla="*/ 27 w 331"/>
                  <a:gd name="T43" fmla="*/ 173 h 305"/>
                  <a:gd name="T44" fmla="*/ 2 w 331"/>
                  <a:gd name="T45" fmla="*/ 167 h 305"/>
                  <a:gd name="T46" fmla="*/ 0 w 331"/>
                  <a:gd name="T47" fmla="*/ 23 h 305"/>
                  <a:gd name="T48" fmla="*/ 152 w 331"/>
                  <a:gd name="T49" fmla="*/ 19 h 305"/>
                  <a:gd name="T50" fmla="*/ 152 w 331"/>
                  <a:gd name="T51" fmla="*/ 2 h 305"/>
                  <a:gd name="T52" fmla="*/ 317 w 331"/>
                  <a:gd name="T53" fmla="*/ 0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1" h="305">
                    <a:moveTo>
                      <a:pt x="317" y="0"/>
                    </a:moveTo>
                    <a:lnTo>
                      <a:pt x="319" y="59"/>
                    </a:lnTo>
                    <a:lnTo>
                      <a:pt x="323" y="59"/>
                    </a:lnTo>
                    <a:lnTo>
                      <a:pt x="331" y="303"/>
                    </a:lnTo>
                    <a:lnTo>
                      <a:pt x="160" y="305"/>
                    </a:lnTo>
                    <a:lnTo>
                      <a:pt x="158" y="244"/>
                    </a:lnTo>
                    <a:lnTo>
                      <a:pt x="154" y="240"/>
                    </a:lnTo>
                    <a:lnTo>
                      <a:pt x="150" y="232"/>
                    </a:lnTo>
                    <a:lnTo>
                      <a:pt x="154" y="224"/>
                    </a:lnTo>
                    <a:lnTo>
                      <a:pt x="156" y="211"/>
                    </a:lnTo>
                    <a:lnTo>
                      <a:pt x="142" y="211"/>
                    </a:lnTo>
                    <a:lnTo>
                      <a:pt x="133" y="203"/>
                    </a:lnTo>
                    <a:lnTo>
                      <a:pt x="125" y="215"/>
                    </a:lnTo>
                    <a:lnTo>
                      <a:pt x="117" y="211"/>
                    </a:lnTo>
                    <a:lnTo>
                      <a:pt x="112" y="201"/>
                    </a:lnTo>
                    <a:lnTo>
                      <a:pt x="98" y="196"/>
                    </a:lnTo>
                    <a:lnTo>
                      <a:pt x="92" y="186"/>
                    </a:lnTo>
                    <a:lnTo>
                      <a:pt x="92" y="171"/>
                    </a:lnTo>
                    <a:lnTo>
                      <a:pt x="83" y="153"/>
                    </a:lnTo>
                    <a:lnTo>
                      <a:pt x="77" y="151"/>
                    </a:lnTo>
                    <a:lnTo>
                      <a:pt x="69" y="151"/>
                    </a:lnTo>
                    <a:lnTo>
                      <a:pt x="27" y="173"/>
                    </a:lnTo>
                    <a:lnTo>
                      <a:pt x="2" y="167"/>
                    </a:lnTo>
                    <a:lnTo>
                      <a:pt x="0" y="23"/>
                    </a:lnTo>
                    <a:lnTo>
                      <a:pt x="152" y="19"/>
                    </a:lnTo>
                    <a:lnTo>
                      <a:pt x="152" y="2"/>
                    </a:lnTo>
                    <a:lnTo>
                      <a:pt x="31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2" name="Freeform 2217"/>
              <p:cNvSpPr>
                <a:spLocks/>
              </p:cNvSpPr>
              <p:nvPr/>
            </p:nvSpPr>
            <p:spPr bwMode="auto">
              <a:xfrm>
                <a:off x="12710" y="9739"/>
                <a:ext cx="159" cy="190"/>
              </a:xfrm>
              <a:custGeom>
                <a:avLst/>
                <a:gdLst>
                  <a:gd name="T0" fmla="*/ 134 w 159"/>
                  <a:gd name="T1" fmla="*/ 188 h 190"/>
                  <a:gd name="T2" fmla="*/ 0 w 159"/>
                  <a:gd name="T3" fmla="*/ 182 h 190"/>
                  <a:gd name="T4" fmla="*/ 5 w 159"/>
                  <a:gd name="T5" fmla="*/ 63 h 190"/>
                  <a:gd name="T6" fmla="*/ 27 w 159"/>
                  <a:gd name="T7" fmla="*/ 65 h 190"/>
                  <a:gd name="T8" fmla="*/ 30 w 159"/>
                  <a:gd name="T9" fmla="*/ 0 h 190"/>
                  <a:gd name="T10" fmla="*/ 121 w 159"/>
                  <a:gd name="T11" fmla="*/ 4 h 190"/>
                  <a:gd name="T12" fmla="*/ 151 w 159"/>
                  <a:gd name="T13" fmla="*/ 6 h 190"/>
                  <a:gd name="T14" fmla="*/ 149 w 159"/>
                  <a:gd name="T15" fmla="*/ 69 h 190"/>
                  <a:gd name="T16" fmla="*/ 159 w 159"/>
                  <a:gd name="T17" fmla="*/ 69 h 190"/>
                  <a:gd name="T18" fmla="*/ 151 w 159"/>
                  <a:gd name="T19" fmla="*/ 190 h 190"/>
                  <a:gd name="T20" fmla="*/ 134 w 159"/>
                  <a:gd name="T21"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90">
                    <a:moveTo>
                      <a:pt x="134" y="188"/>
                    </a:moveTo>
                    <a:lnTo>
                      <a:pt x="0" y="182"/>
                    </a:lnTo>
                    <a:lnTo>
                      <a:pt x="5" y="63"/>
                    </a:lnTo>
                    <a:lnTo>
                      <a:pt x="27" y="65"/>
                    </a:lnTo>
                    <a:lnTo>
                      <a:pt x="30" y="0"/>
                    </a:lnTo>
                    <a:lnTo>
                      <a:pt x="121" y="4"/>
                    </a:lnTo>
                    <a:lnTo>
                      <a:pt x="151" y="6"/>
                    </a:lnTo>
                    <a:lnTo>
                      <a:pt x="149" y="69"/>
                    </a:lnTo>
                    <a:lnTo>
                      <a:pt x="159" y="69"/>
                    </a:lnTo>
                    <a:lnTo>
                      <a:pt x="151" y="190"/>
                    </a:lnTo>
                    <a:lnTo>
                      <a:pt x="134" y="18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3" name="Freeform 2218"/>
              <p:cNvSpPr>
                <a:spLocks/>
              </p:cNvSpPr>
              <p:nvPr/>
            </p:nvSpPr>
            <p:spPr bwMode="auto">
              <a:xfrm>
                <a:off x="12710" y="9739"/>
                <a:ext cx="159" cy="190"/>
              </a:xfrm>
              <a:custGeom>
                <a:avLst/>
                <a:gdLst>
                  <a:gd name="T0" fmla="*/ 134 w 159"/>
                  <a:gd name="T1" fmla="*/ 188 h 190"/>
                  <a:gd name="T2" fmla="*/ 0 w 159"/>
                  <a:gd name="T3" fmla="*/ 182 h 190"/>
                  <a:gd name="T4" fmla="*/ 5 w 159"/>
                  <a:gd name="T5" fmla="*/ 63 h 190"/>
                  <a:gd name="T6" fmla="*/ 27 w 159"/>
                  <a:gd name="T7" fmla="*/ 65 h 190"/>
                  <a:gd name="T8" fmla="*/ 30 w 159"/>
                  <a:gd name="T9" fmla="*/ 0 h 190"/>
                  <a:gd name="T10" fmla="*/ 121 w 159"/>
                  <a:gd name="T11" fmla="*/ 4 h 190"/>
                  <a:gd name="T12" fmla="*/ 151 w 159"/>
                  <a:gd name="T13" fmla="*/ 6 h 190"/>
                  <a:gd name="T14" fmla="*/ 149 w 159"/>
                  <a:gd name="T15" fmla="*/ 69 h 190"/>
                  <a:gd name="T16" fmla="*/ 159 w 159"/>
                  <a:gd name="T17" fmla="*/ 69 h 190"/>
                  <a:gd name="T18" fmla="*/ 151 w 159"/>
                  <a:gd name="T19" fmla="*/ 190 h 190"/>
                  <a:gd name="T20" fmla="*/ 134 w 159"/>
                  <a:gd name="T21"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9" h="190">
                    <a:moveTo>
                      <a:pt x="134" y="188"/>
                    </a:moveTo>
                    <a:lnTo>
                      <a:pt x="0" y="182"/>
                    </a:lnTo>
                    <a:lnTo>
                      <a:pt x="5" y="63"/>
                    </a:lnTo>
                    <a:lnTo>
                      <a:pt x="27" y="65"/>
                    </a:lnTo>
                    <a:lnTo>
                      <a:pt x="30" y="0"/>
                    </a:lnTo>
                    <a:lnTo>
                      <a:pt x="121" y="4"/>
                    </a:lnTo>
                    <a:lnTo>
                      <a:pt x="151" y="6"/>
                    </a:lnTo>
                    <a:lnTo>
                      <a:pt x="149" y="69"/>
                    </a:lnTo>
                    <a:lnTo>
                      <a:pt x="159" y="69"/>
                    </a:lnTo>
                    <a:lnTo>
                      <a:pt x="151" y="190"/>
                    </a:lnTo>
                    <a:lnTo>
                      <a:pt x="134" y="18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4" name="Freeform 2219"/>
              <p:cNvSpPr>
                <a:spLocks/>
              </p:cNvSpPr>
              <p:nvPr/>
            </p:nvSpPr>
            <p:spPr bwMode="auto">
              <a:xfrm>
                <a:off x="12859" y="9745"/>
                <a:ext cx="191" cy="190"/>
              </a:xfrm>
              <a:custGeom>
                <a:avLst/>
                <a:gdLst>
                  <a:gd name="T0" fmla="*/ 135 w 191"/>
                  <a:gd name="T1" fmla="*/ 188 h 190"/>
                  <a:gd name="T2" fmla="*/ 2 w 191"/>
                  <a:gd name="T3" fmla="*/ 184 h 190"/>
                  <a:gd name="T4" fmla="*/ 10 w 191"/>
                  <a:gd name="T5" fmla="*/ 63 h 190"/>
                  <a:gd name="T6" fmla="*/ 0 w 191"/>
                  <a:gd name="T7" fmla="*/ 63 h 190"/>
                  <a:gd name="T8" fmla="*/ 2 w 191"/>
                  <a:gd name="T9" fmla="*/ 0 h 190"/>
                  <a:gd name="T10" fmla="*/ 64 w 191"/>
                  <a:gd name="T11" fmla="*/ 1 h 190"/>
                  <a:gd name="T12" fmla="*/ 187 w 191"/>
                  <a:gd name="T13" fmla="*/ 7 h 190"/>
                  <a:gd name="T14" fmla="*/ 185 w 191"/>
                  <a:gd name="T15" fmla="*/ 69 h 190"/>
                  <a:gd name="T16" fmla="*/ 191 w 191"/>
                  <a:gd name="T17" fmla="*/ 69 h 190"/>
                  <a:gd name="T18" fmla="*/ 191 w 191"/>
                  <a:gd name="T19" fmla="*/ 99 h 190"/>
                  <a:gd name="T20" fmla="*/ 187 w 191"/>
                  <a:gd name="T21" fmla="*/ 190 h 190"/>
                  <a:gd name="T22" fmla="*/ 135 w 191"/>
                  <a:gd name="T23"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90">
                    <a:moveTo>
                      <a:pt x="135" y="188"/>
                    </a:moveTo>
                    <a:lnTo>
                      <a:pt x="2" y="184"/>
                    </a:lnTo>
                    <a:lnTo>
                      <a:pt x="10" y="63"/>
                    </a:lnTo>
                    <a:lnTo>
                      <a:pt x="0" y="63"/>
                    </a:lnTo>
                    <a:lnTo>
                      <a:pt x="2" y="0"/>
                    </a:lnTo>
                    <a:lnTo>
                      <a:pt x="64" y="1"/>
                    </a:lnTo>
                    <a:lnTo>
                      <a:pt x="187" y="7"/>
                    </a:lnTo>
                    <a:lnTo>
                      <a:pt x="185" y="69"/>
                    </a:lnTo>
                    <a:lnTo>
                      <a:pt x="191" y="69"/>
                    </a:lnTo>
                    <a:lnTo>
                      <a:pt x="191" y="99"/>
                    </a:lnTo>
                    <a:lnTo>
                      <a:pt x="187" y="190"/>
                    </a:lnTo>
                    <a:lnTo>
                      <a:pt x="135" y="18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5" name="Freeform 2220"/>
              <p:cNvSpPr>
                <a:spLocks/>
              </p:cNvSpPr>
              <p:nvPr/>
            </p:nvSpPr>
            <p:spPr bwMode="auto">
              <a:xfrm>
                <a:off x="12859" y="9745"/>
                <a:ext cx="191" cy="190"/>
              </a:xfrm>
              <a:custGeom>
                <a:avLst/>
                <a:gdLst>
                  <a:gd name="T0" fmla="*/ 135 w 191"/>
                  <a:gd name="T1" fmla="*/ 188 h 190"/>
                  <a:gd name="T2" fmla="*/ 2 w 191"/>
                  <a:gd name="T3" fmla="*/ 184 h 190"/>
                  <a:gd name="T4" fmla="*/ 10 w 191"/>
                  <a:gd name="T5" fmla="*/ 63 h 190"/>
                  <a:gd name="T6" fmla="*/ 0 w 191"/>
                  <a:gd name="T7" fmla="*/ 63 h 190"/>
                  <a:gd name="T8" fmla="*/ 2 w 191"/>
                  <a:gd name="T9" fmla="*/ 0 h 190"/>
                  <a:gd name="T10" fmla="*/ 64 w 191"/>
                  <a:gd name="T11" fmla="*/ 1 h 190"/>
                  <a:gd name="T12" fmla="*/ 187 w 191"/>
                  <a:gd name="T13" fmla="*/ 7 h 190"/>
                  <a:gd name="T14" fmla="*/ 185 w 191"/>
                  <a:gd name="T15" fmla="*/ 69 h 190"/>
                  <a:gd name="T16" fmla="*/ 191 w 191"/>
                  <a:gd name="T17" fmla="*/ 69 h 190"/>
                  <a:gd name="T18" fmla="*/ 191 w 191"/>
                  <a:gd name="T19" fmla="*/ 99 h 190"/>
                  <a:gd name="T20" fmla="*/ 187 w 191"/>
                  <a:gd name="T21" fmla="*/ 190 h 190"/>
                  <a:gd name="T22" fmla="*/ 135 w 191"/>
                  <a:gd name="T23"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90">
                    <a:moveTo>
                      <a:pt x="135" y="188"/>
                    </a:moveTo>
                    <a:lnTo>
                      <a:pt x="2" y="184"/>
                    </a:lnTo>
                    <a:lnTo>
                      <a:pt x="10" y="63"/>
                    </a:lnTo>
                    <a:lnTo>
                      <a:pt x="0" y="63"/>
                    </a:lnTo>
                    <a:lnTo>
                      <a:pt x="2" y="0"/>
                    </a:lnTo>
                    <a:lnTo>
                      <a:pt x="64" y="1"/>
                    </a:lnTo>
                    <a:lnTo>
                      <a:pt x="187" y="7"/>
                    </a:lnTo>
                    <a:lnTo>
                      <a:pt x="185" y="69"/>
                    </a:lnTo>
                    <a:lnTo>
                      <a:pt x="191" y="69"/>
                    </a:lnTo>
                    <a:lnTo>
                      <a:pt x="191" y="99"/>
                    </a:lnTo>
                    <a:lnTo>
                      <a:pt x="187" y="190"/>
                    </a:lnTo>
                    <a:lnTo>
                      <a:pt x="135" y="18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6" name="Freeform 2221"/>
              <p:cNvSpPr>
                <a:spLocks/>
              </p:cNvSpPr>
              <p:nvPr/>
            </p:nvSpPr>
            <p:spPr bwMode="auto">
              <a:xfrm>
                <a:off x="12310" y="9716"/>
                <a:ext cx="430" cy="263"/>
              </a:xfrm>
              <a:custGeom>
                <a:avLst/>
                <a:gdLst>
                  <a:gd name="T0" fmla="*/ 258 w 430"/>
                  <a:gd name="T1" fmla="*/ 219 h 263"/>
                  <a:gd name="T2" fmla="*/ 254 w 430"/>
                  <a:gd name="T3" fmla="*/ 213 h 263"/>
                  <a:gd name="T4" fmla="*/ 238 w 430"/>
                  <a:gd name="T5" fmla="*/ 207 h 263"/>
                  <a:gd name="T6" fmla="*/ 235 w 430"/>
                  <a:gd name="T7" fmla="*/ 198 h 263"/>
                  <a:gd name="T8" fmla="*/ 235 w 430"/>
                  <a:gd name="T9" fmla="*/ 178 h 263"/>
                  <a:gd name="T10" fmla="*/ 227 w 430"/>
                  <a:gd name="T11" fmla="*/ 173 h 263"/>
                  <a:gd name="T12" fmla="*/ 223 w 430"/>
                  <a:gd name="T13" fmla="*/ 151 h 263"/>
                  <a:gd name="T14" fmla="*/ 219 w 430"/>
                  <a:gd name="T15" fmla="*/ 146 h 263"/>
                  <a:gd name="T16" fmla="*/ 225 w 430"/>
                  <a:gd name="T17" fmla="*/ 138 h 263"/>
                  <a:gd name="T18" fmla="*/ 235 w 430"/>
                  <a:gd name="T19" fmla="*/ 128 h 263"/>
                  <a:gd name="T20" fmla="*/ 223 w 430"/>
                  <a:gd name="T21" fmla="*/ 115 h 263"/>
                  <a:gd name="T22" fmla="*/ 213 w 430"/>
                  <a:gd name="T23" fmla="*/ 113 h 263"/>
                  <a:gd name="T24" fmla="*/ 179 w 430"/>
                  <a:gd name="T25" fmla="*/ 123 h 263"/>
                  <a:gd name="T26" fmla="*/ 156 w 430"/>
                  <a:gd name="T27" fmla="*/ 121 h 263"/>
                  <a:gd name="T28" fmla="*/ 131 w 430"/>
                  <a:gd name="T29" fmla="*/ 128 h 263"/>
                  <a:gd name="T30" fmla="*/ 114 w 430"/>
                  <a:gd name="T31" fmla="*/ 126 h 263"/>
                  <a:gd name="T32" fmla="*/ 100 w 430"/>
                  <a:gd name="T33" fmla="*/ 117 h 263"/>
                  <a:gd name="T34" fmla="*/ 83 w 430"/>
                  <a:gd name="T35" fmla="*/ 113 h 263"/>
                  <a:gd name="T36" fmla="*/ 83 w 430"/>
                  <a:gd name="T37" fmla="*/ 105 h 263"/>
                  <a:gd name="T38" fmla="*/ 73 w 430"/>
                  <a:gd name="T39" fmla="*/ 100 h 263"/>
                  <a:gd name="T40" fmla="*/ 54 w 430"/>
                  <a:gd name="T41" fmla="*/ 100 h 263"/>
                  <a:gd name="T42" fmla="*/ 41 w 430"/>
                  <a:gd name="T43" fmla="*/ 96 h 263"/>
                  <a:gd name="T44" fmla="*/ 29 w 430"/>
                  <a:gd name="T45" fmla="*/ 84 h 263"/>
                  <a:gd name="T46" fmla="*/ 27 w 430"/>
                  <a:gd name="T47" fmla="*/ 77 h 263"/>
                  <a:gd name="T48" fmla="*/ 29 w 430"/>
                  <a:gd name="T49" fmla="*/ 48 h 263"/>
                  <a:gd name="T50" fmla="*/ 23 w 430"/>
                  <a:gd name="T51" fmla="*/ 34 h 263"/>
                  <a:gd name="T52" fmla="*/ 29 w 430"/>
                  <a:gd name="T53" fmla="*/ 30 h 263"/>
                  <a:gd name="T54" fmla="*/ 27 w 430"/>
                  <a:gd name="T55" fmla="*/ 23 h 263"/>
                  <a:gd name="T56" fmla="*/ 21 w 430"/>
                  <a:gd name="T57" fmla="*/ 23 h 263"/>
                  <a:gd name="T58" fmla="*/ 14 w 430"/>
                  <a:gd name="T59" fmla="*/ 17 h 263"/>
                  <a:gd name="T60" fmla="*/ 8 w 430"/>
                  <a:gd name="T61" fmla="*/ 19 h 263"/>
                  <a:gd name="T62" fmla="*/ 0 w 430"/>
                  <a:gd name="T63" fmla="*/ 29 h 263"/>
                  <a:gd name="T64" fmla="*/ 2 w 430"/>
                  <a:gd name="T65" fmla="*/ 0 h 263"/>
                  <a:gd name="T66" fmla="*/ 123 w 430"/>
                  <a:gd name="T67" fmla="*/ 6 h 263"/>
                  <a:gd name="T68" fmla="*/ 340 w 430"/>
                  <a:gd name="T69" fmla="*/ 19 h 263"/>
                  <a:gd name="T70" fmla="*/ 430 w 430"/>
                  <a:gd name="T71" fmla="*/ 23 h 263"/>
                  <a:gd name="T72" fmla="*/ 427 w 430"/>
                  <a:gd name="T73" fmla="*/ 88 h 263"/>
                  <a:gd name="T74" fmla="*/ 405 w 430"/>
                  <a:gd name="T75" fmla="*/ 86 h 263"/>
                  <a:gd name="T76" fmla="*/ 400 w 430"/>
                  <a:gd name="T77" fmla="*/ 205 h 263"/>
                  <a:gd name="T78" fmla="*/ 380 w 430"/>
                  <a:gd name="T79" fmla="*/ 205 h 263"/>
                  <a:gd name="T80" fmla="*/ 377 w 430"/>
                  <a:gd name="T81" fmla="*/ 263 h 263"/>
                  <a:gd name="T82" fmla="*/ 331 w 430"/>
                  <a:gd name="T83" fmla="*/ 259 h 263"/>
                  <a:gd name="T84" fmla="*/ 325 w 430"/>
                  <a:gd name="T85" fmla="*/ 253 h 263"/>
                  <a:gd name="T86" fmla="*/ 323 w 430"/>
                  <a:gd name="T87" fmla="*/ 247 h 263"/>
                  <a:gd name="T88" fmla="*/ 325 w 430"/>
                  <a:gd name="T89" fmla="*/ 232 h 263"/>
                  <a:gd name="T90" fmla="*/ 323 w 430"/>
                  <a:gd name="T91" fmla="*/ 224 h 263"/>
                  <a:gd name="T92" fmla="*/ 311 w 430"/>
                  <a:gd name="T93" fmla="*/ 215 h 263"/>
                  <a:gd name="T94" fmla="*/ 288 w 430"/>
                  <a:gd name="T95" fmla="*/ 209 h 263"/>
                  <a:gd name="T96" fmla="*/ 279 w 430"/>
                  <a:gd name="T97" fmla="*/ 213 h 263"/>
                  <a:gd name="T98" fmla="*/ 273 w 430"/>
                  <a:gd name="T99" fmla="*/ 224 h 263"/>
                  <a:gd name="T100" fmla="*/ 258 w 430"/>
                  <a:gd name="T101" fmla="*/ 21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0" h="263">
                    <a:moveTo>
                      <a:pt x="258" y="219"/>
                    </a:moveTo>
                    <a:lnTo>
                      <a:pt x="254" y="213"/>
                    </a:lnTo>
                    <a:lnTo>
                      <a:pt x="238" y="207"/>
                    </a:lnTo>
                    <a:lnTo>
                      <a:pt x="235" y="198"/>
                    </a:lnTo>
                    <a:lnTo>
                      <a:pt x="235" y="178"/>
                    </a:lnTo>
                    <a:lnTo>
                      <a:pt x="227" y="173"/>
                    </a:lnTo>
                    <a:lnTo>
                      <a:pt x="223" y="151"/>
                    </a:lnTo>
                    <a:lnTo>
                      <a:pt x="219" y="146"/>
                    </a:lnTo>
                    <a:lnTo>
                      <a:pt x="225" y="138"/>
                    </a:lnTo>
                    <a:lnTo>
                      <a:pt x="235" y="128"/>
                    </a:lnTo>
                    <a:lnTo>
                      <a:pt x="223" y="115"/>
                    </a:lnTo>
                    <a:lnTo>
                      <a:pt x="213" y="113"/>
                    </a:lnTo>
                    <a:lnTo>
                      <a:pt x="179" y="123"/>
                    </a:lnTo>
                    <a:lnTo>
                      <a:pt x="156" y="121"/>
                    </a:lnTo>
                    <a:lnTo>
                      <a:pt x="131" y="128"/>
                    </a:lnTo>
                    <a:lnTo>
                      <a:pt x="114" y="126"/>
                    </a:lnTo>
                    <a:lnTo>
                      <a:pt x="100" y="117"/>
                    </a:lnTo>
                    <a:lnTo>
                      <a:pt x="83" y="113"/>
                    </a:lnTo>
                    <a:lnTo>
                      <a:pt x="83" y="105"/>
                    </a:lnTo>
                    <a:lnTo>
                      <a:pt x="73" y="100"/>
                    </a:lnTo>
                    <a:lnTo>
                      <a:pt x="54" y="100"/>
                    </a:lnTo>
                    <a:lnTo>
                      <a:pt x="41" y="96"/>
                    </a:lnTo>
                    <a:lnTo>
                      <a:pt x="29" y="84"/>
                    </a:lnTo>
                    <a:lnTo>
                      <a:pt x="27" y="77"/>
                    </a:lnTo>
                    <a:lnTo>
                      <a:pt x="29" y="48"/>
                    </a:lnTo>
                    <a:lnTo>
                      <a:pt x="23" y="34"/>
                    </a:lnTo>
                    <a:lnTo>
                      <a:pt x="29" y="30"/>
                    </a:lnTo>
                    <a:lnTo>
                      <a:pt x="27" y="23"/>
                    </a:lnTo>
                    <a:lnTo>
                      <a:pt x="21" y="23"/>
                    </a:lnTo>
                    <a:lnTo>
                      <a:pt x="14" y="17"/>
                    </a:lnTo>
                    <a:lnTo>
                      <a:pt x="8" y="19"/>
                    </a:lnTo>
                    <a:lnTo>
                      <a:pt x="0" y="29"/>
                    </a:lnTo>
                    <a:lnTo>
                      <a:pt x="2" y="0"/>
                    </a:lnTo>
                    <a:lnTo>
                      <a:pt x="123" y="6"/>
                    </a:lnTo>
                    <a:lnTo>
                      <a:pt x="340" y="19"/>
                    </a:lnTo>
                    <a:lnTo>
                      <a:pt x="430" y="23"/>
                    </a:lnTo>
                    <a:lnTo>
                      <a:pt x="427" y="88"/>
                    </a:lnTo>
                    <a:lnTo>
                      <a:pt x="405" y="86"/>
                    </a:lnTo>
                    <a:lnTo>
                      <a:pt x="400" y="205"/>
                    </a:lnTo>
                    <a:lnTo>
                      <a:pt x="380" y="205"/>
                    </a:lnTo>
                    <a:lnTo>
                      <a:pt x="377" y="263"/>
                    </a:lnTo>
                    <a:lnTo>
                      <a:pt x="331" y="259"/>
                    </a:lnTo>
                    <a:lnTo>
                      <a:pt x="325" y="253"/>
                    </a:lnTo>
                    <a:lnTo>
                      <a:pt x="323" y="247"/>
                    </a:lnTo>
                    <a:lnTo>
                      <a:pt x="325" y="232"/>
                    </a:lnTo>
                    <a:lnTo>
                      <a:pt x="323" y="224"/>
                    </a:lnTo>
                    <a:lnTo>
                      <a:pt x="311" y="215"/>
                    </a:lnTo>
                    <a:lnTo>
                      <a:pt x="288" y="209"/>
                    </a:lnTo>
                    <a:lnTo>
                      <a:pt x="279" y="213"/>
                    </a:lnTo>
                    <a:lnTo>
                      <a:pt x="273" y="224"/>
                    </a:lnTo>
                    <a:lnTo>
                      <a:pt x="258" y="21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7" name="Freeform 2222"/>
              <p:cNvSpPr>
                <a:spLocks/>
              </p:cNvSpPr>
              <p:nvPr/>
            </p:nvSpPr>
            <p:spPr bwMode="auto">
              <a:xfrm>
                <a:off x="12310" y="9716"/>
                <a:ext cx="430" cy="263"/>
              </a:xfrm>
              <a:custGeom>
                <a:avLst/>
                <a:gdLst>
                  <a:gd name="T0" fmla="*/ 258 w 430"/>
                  <a:gd name="T1" fmla="*/ 219 h 263"/>
                  <a:gd name="T2" fmla="*/ 254 w 430"/>
                  <a:gd name="T3" fmla="*/ 213 h 263"/>
                  <a:gd name="T4" fmla="*/ 238 w 430"/>
                  <a:gd name="T5" fmla="*/ 207 h 263"/>
                  <a:gd name="T6" fmla="*/ 235 w 430"/>
                  <a:gd name="T7" fmla="*/ 198 h 263"/>
                  <a:gd name="T8" fmla="*/ 235 w 430"/>
                  <a:gd name="T9" fmla="*/ 178 h 263"/>
                  <a:gd name="T10" fmla="*/ 227 w 430"/>
                  <a:gd name="T11" fmla="*/ 173 h 263"/>
                  <a:gd name="T12" fmla="*/ 223 w 430"/>
                  <a:gd name="T13" fmla="*/ 151 h 263"/>
                  <a:gd name="T14" fmla="*/ 219 w 430"/>
                  <a:gd name="T15" fmla="*/ 146 h 263"/>
                  <a:gd name="T16" fmla="*/ 225 w 430"/>
                  <a:gd name="T17" fmla="*/ 138 h 263"/>
                  <a:gd name="T18" fmla="*/ 235 w 430"/>
                  <a:gd name="T19" fmla="*/ 128 h 263"/>
                  <a:gd name="T20" fmla="*/ 223 w 430"/>
                  <a:gd name="T21" fmla="*/ 115 h 263"/>
                  <a:gd name="T22" fmla="*/ 213 w 430"/>
                  <a:gd name="T23" fmla="*/ 113 h 263"/>
                  <a:gd name="T24" fmla="*/ 179 w 430"/>
                  <a:gd name="T25" fmla="*/ 123 h 263"/>
                  <a:gd name="T26" fmla="*/ 156 w 430"/>
                  <a:gd name="T27" fmla="*/ 121 h 263"/>
                  <a:gd name="T28" fmla="*/ 131 w 430"/>
                  <a:gd name="T29" fmla="*/ 128 h 263"/>
                  <a:gd name="T30" fmla="*/ 114 w 430"/>
                  <a:gd name="T31" fmla="*/ 126 h 263"/>
                  <a:gd name="T32" fmla="*/ 100 w 430"/>
                  <a:gd name="T33" fmla="*/ 117 h 263"/>
                  <a:gd name="T34" fmla="*/ 83 w 430"/>
                  <a:gd name="T35" fmla="*/ 113 h 263"/>
                  <a:gd name="T36" fmla="*/ 83 w 430"/>
                  <a:gd name="T37" fmla="*/ 105 h 263"/>
                  <a:gd name="T38" fmla="*/ 73 w 430"/>
                  <a:gd name="T39" fmla="*/ 100 h 263"/>
                  <a:gd name="T40" fmla="*/ 54 w 430"/>
                  <a:gd name="T41" fmla="*/ 100 h 263"/>
                  <a:gd name="T42" fmla="*/ 41 w 430"/>
                  <a:gd name="T43" fmla="*/ 96 h 263"/>
                  <a:gd name="T44" fmla="*/ 29 w 430"/>
                  <a:gd name="T45" fmla="*/ 84 h 263"/>
                  <a:gd name="T46" fmla="*/ 27 w 430"/>
                  <a:gd name="T47" fmla="*/ 77 h 263"/>
                  <a:gd name="T48" fmla="*/ 29 w 430"/>
                  <a:gd name="T49" fmla="*/ 48 h 263"/>
                  <a:gd name="T50" fmla="*/ 23 w 430"/>
                  <a:gd name="T51" fmla="*/ 34 h 263"/>
                  <a:gd name="T52" fmla="*/ 29 w 430"/>
                  <a:gd name="T53" fmla="*/ 30 h 263"/>
                  <a:gd name="T54" fmla="*/ 27 w 430"/>
                  <a:gd name="T55" fmla="*/ 23 h 263"/>
                  <a:gd name="T56" fmla="*/ 21 w 430"/>
                  <a:gd name="T57" fmla="*/ 23 h 263"/>
                  <a:gd name="T58" fmla="*/ 14 w 430"/>
                  <a:gd name="T59" fmla="*/ 17 h 263"/>
                  <a:gd name="T60" fmla="*/ 8 w 430"/>
                  <a:gd name="T61" fmla="*/ 19 h 263"/>
                  <a:gd name="T62" fmla="*/ 0 w 430"/>
                  <a:gd name="T63" fmla="*/ 29 h 263"/>
                  <a:gd name="T64" fmla="*/ 2 w 430"/>
                  <a:gd name="T65" fmla="*/ 0 h 263"/>
                  <a:gd name="T66" fmla="*/ 123 w 430"/>
                  <a:gd name="T67" fmla="*/ 6 h 263"/>
                  <a:gd name="T68" fmla="*/ 340 w 430"/>
                  <a:gd name="T69" fmla="*/ 19 h 263"/>
                  <a:gd name="T70" fmla="*/ 430 w 430"/>
                  <a:gd name="T71" fmla="*/ 23 h 263"/>
                  <a:gd name="T72" fmla="*/ 427 w 430"/>
                  <a:gd name="T73" fmla="*/ 88 h 263"/>
                  <a:gd name="T74" fmla="*/ 405 w 430"/>
                  <a:gd name="T75" fmla="*/ 86 h 263"/>
                  <a:gd name="T76" fmla="*/ 400 w 430"/>
                  <a:gd name="T77" fmla="*/ 205 h 263"/>
                  <a:gd name="T78" fmla="*/ 380 w 430"/>
                  <a:gd name="T79" fmla="*/ 205 h 263"/>
                  <a:gd name="T80" fmla="*/ 377 w 430"/>
                  <a:gd name="T81" fmla="*/ 263 h 263"/>
                  <a:gd name="T82" fmla="*/ 331 w 430"/>
                  <a:gd name="T83" fmla="*/ 259 h 263"/>
                  <a:gd name="T84" fmla="*/ 325 w 430"/>
                  <a:gd name="T85" fmla="*/ 253 h 263"/>
                  <a:gd name="T86" fmla="*/ 323 w 430"/>
                  <a:gd name="T87" fmla="*/ 247 h 263"/>
                  <a:gd name="T88" fmla="*/ 325 w 430"/>
                  <a:gd name="T89" fmla="*/ 232 h 263"/>
                  <a:gd name="T90" fmla="*/ 323 w 430"/>
                  <a:gd name="T91" fmla="*/ 224 h 263"/>
                  <a:gd name="T92" fmla="*/ 311 w 430"/>
                  <a:gd name="T93" fmla="*/ 215 h 263"/>
                  <a:gd name="T94" fmla="*/ 288 w 430"/>
                  <a:gd name="T95" fmla="*/ 209 h 263"/>
                  <a:gd name="T96" fmla="*/ 279 w 430"/>
                  <a:gd name="T97" fmla="*/ 213 h 263"/>
                  <a:gd name="T98" fmla="*/ 273 w 430"/>
                  <a:gd name="T99" fmla="*/ 224 h 263"/>
                  <a:gd name="T100" fmla="*/ 258 w 430"/>
                  <a:gd name="T101" fmla="*/ 219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0" h="263">
                    <a:moveTo>
                      <a:pt x="258" y="219"/>
                    </a:moveTo>
                    <a:lnTo>
                      <a:pt x="254" y="213"/>
                    </a:lnTo>
                    <a:lnTo>
                      <a:pt x="238" y="207"/>
                    </a:lnTo>
                    <a:lnTo>
                      <a:pt x="235" y="198"/>
                    </a:lnTo>
                    <a:lnTo>
                      <a:pt x="235" y="178"/>
                    </a:lnTo>
                    <a:lnTo>
                      <a:pt x="227" y="173"/>
                    </a:lnTo>
                    <a:lnTo>
                      <a:pt x="223" y="151"/>
                    </a:lnTo>
                    <a:lnTo>
                      <a:pt x="219" y="146"/>
                    </a:lnTo>
                    <a:lnTo>
                      <a:pt x="225" y="138"/>
                    </a:lnTo>
                    <a:lnTo>
                      <a:pt x="235" y="128"/>
                    </a:lnTo>
                    <a:lnTo>
                      <a:pt x="223" y="115"/>
                    </a:lnTo>
                    <a:lnTo>
                      <a:pt x="213" y="113"/>
                    </a:lnTo>
                    <a:lnTo>
                      <a:pt x="179" y="123"/>
                    </a:lnTo>
                    <a:lnTo>
                      <a:pt x="156" y="121"/>
                    </a:lnTo>
                    <a:lnTo>
                      <a:pt x="131" y="128"/>
                    </a:lnTo>
                    <a:lnTo>
                      <a:pt x="114" y="126"/>
                    </a:lnTo>
                    <a:lnTo>
                      <a:pt x="100" y="117"/>
                    </a:lnTo>
                    <a:lnTo>
                      <a:pt x="83" y="113"/>
                    </a:lnTo>
                    <a:lnTo>
                      <a:pt x="83" y="105"/>
                    </a:lnTo>
                    <a:lnTo>
                      <a:pt x="73" y="100"/>
                    </a:lnTo>
                    <a:lnTo>
                      <a:pt x="54" y="100"/>
                    </a:lnTo>
                    <a:lnTo>
                      <a:pt x="41" y="96"/>
                    </a:lnTo>
                    <a:lnTo>
                      <a:pt x="29" y="84"/>
                    </a:lnTo>
                    <a:lnTo>
                      <a:pt x="27" y="77"/>
                    </a:lnTo>
                    <a:lnTo>
                      <a:pt x="29" y="48"/>
                    </a:lnTo>
                    <a:lnTo>
                      <a:pt x="23" y="34"/>
                    </a:lnTo>
                    <a:lnTo>
                      <a:pt x="29" y="30"/>
                    </a:lnTo>
                    <a:lnTo>
                      <a:pt x="27" y="23"/>
                    </a:lnTo>
                    <a:lnTo>
                      <a:pt x="21" y="23"/>
                    </a:lnTo>
                    <a:lnTo>
                      <a:pt x="14" y="17"/>
                    </a:lnTo>
                    <a:lnTo>
                      <a:pt x="8" y="19"/>
                    </a:lnTo>
                    <a:lnTo>
                      <a:pt x="0" y="29"/>
                    </a:lnTo>
                    <a:lnTo>
                      <a:pt x="2" y="0"/>
                    </a:lnTo>
                    <a:lnTo>
                      <a:pt x="123" y="6"/>
                    </a:lnTo>
                    <a:lnTo>
                      <a:pt x="340" y="19"/>
                    </a:lnTo>
                    <a:lnTo>
                      <a:pt x="430" y="23"/>
                    </a:lnTo>
                    <a:lnTo>
                      <a:pt x="427" y="88"/>
                    </a:lnTo>
                    <a:lnTo>
                      <a:pt x="405" y="86"/>
                    </a:lnTo>
                    <a:lnTo>
                      <a:pt x="400" y="205"/>
                    </a:lnTo>
                    <a:lnTo>
                      <a:pt x="380" y="205"/>
                    </a:lnTo>
                    <a:lnTo>
                      <a:pt x="377" y="263"/>
                    </a:lnTo>
                    <a:lnTo>
                      <a:pt x="331" y="259"/>
                    </a:lnTo>
                    <a:lnTo>
                      <a:pt x="325" y="253"/>
                    </a:lnTo>
                    <a:lnTo>
                      <a:pt x="323" y="247"/>
                    </a:lnTo>
                    <a:lnTo>
                      <a:pt x="325" y="232"/>
                    </a:lnTo>
                    <a:lnTo>
                      <a:pt x="323" y="224"/>
                    </a:lnTo>
                    <a:lnTo>
                      <a:pt x="311" y="215"/>
                    </a:lnTo>
                    <a:lnTo>
                      <a:pt x="288" y="209"/>
                    </a:lnTo>
                    <a:lnTo>
                      <a:pt x="279" y="213"/>
                    </a:lnTo>
                    <a:lnTo>
                      <a:pt x="273" y="224"/>
                    </a:lnTo>
                    <a:lnTo>
                      <a:pt x="258" y="2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8" name="Freeform 2223"/>
              <p:cNvSpPr>
                <a:spLocks/>
              </p:cNvSpPr>
              <p:nvPr/>
            </p:nvSpPr>
            <p:spPr bwMode="auto">
              <a:xfrm>
                <a:off x="13044" y="9752"/>
                <a:ext cx="188" cy="96"/>
              </a:xfrm>
              <a:custGeom>
                <a:avLst/>
                <a:gdLst>
                  <a:gd name="T0" fmla="*/ 6 w 188"/>
                  <a:gd name="T1" fmla="*/ 92 h 96"/>
                  <a:gd name="T2" fmla="*/ 6 w 188"/>
                  <a:gd name="T3" fmla="*/ 62 h 96"/>
                  <a:gd name="T4" fmla="*/ 0 w 188"/>
                  <a:gd name="T5" fmla="*/ 62 h 96"/>
                  <a:gd name="T6" fmla="*/ 2 w 188"/>
                  <a:gd name="T7" fmla="*/ 0 h 96"/>
                  <a:gd name="T8" fmla="*/ 184 w 188"/>
                  <a:gd name="T9" fmla="*/ 6 h 96"/>
                  <a:gd name="T10" fmla="*/ 184 w 188"/>
                  <a:gd name="T11" fmla="*/ 67 h 96"/>
                  <a:gd name="T12" fmla="*/ 188 w 188"/>
                  <a:gd name="T13" fmla="*/ 67 h 96"/>
                  <a:gd name="T14" fmla="*/ 188 w 188"/>
                  <a:gd name="T15" fmla="*/ 96 h 96"/>
                  <a:gd name="T16" fmla="*/ 6 w 188"/>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96">
                    <a:moveTo>
                      <a:pt x="6" y="92"/>
                    </a:moveTo>
                    <a:lnTo>
                      <a:pt x="6" y="62"/>
                    </a:lnTo>
                    <a:lnTo>
                      <a:pt x="0" y="62"/>
                    </a:lnTo>
                    <a:lnTo>
                      <a:pt x="2" y="0"/>
                    </a:lnTo>
                    <a:lnTo>
                      <a:pt x="184" y="6"/>
                    </a:lnTo>
                    <a:lnTo>
                      <a:pt x="184" y="67"/>
                    </a:lnTo>
                    <a:lnTo>
                      <a:pt x="188" y="67"/>
                    </a:lnTo>
                    <a:lnTo>
                      <a:pt x="188" y="96"/>
                    </a:lnTo>
                    <a:lnTo>
                      <a:pt x="6" y="92"/>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9" name="Freeform 2224"/>
              <p:cNvSpPr>
                <a:spLocks/>
              </p:cNvSpPr>
              <p:nvPr/>
            </p:nvSpPr>
            <p:spPr bwMode="auto">
              <a:xfrm>
                <a:off x="13044" y="9752"/>
                <a:ext cx="188" cy="96"/>
              </a:xfrm>
              <a:custGeom>
                <a:avLst/>
                <a:gdLst>
                  <a:gd name="T0" fmla="*/ 6 w 188"/>
                  <a:gd name="T1" fmla="*/ 92 h 96"/>
                  <a:gd name="T2" fmla="*/ 6 w 188"/>
                  <a:gd name="T3" fmla="*/ 62 h 96"/>
                  <a:gd name="T4" fmla="*/ 0 w 188"/>
                  <a:gd name="T5" fmla="*/ 62 h 96"/>
                  <a:gd name="T6" fmla="*/ 2 w 188"/>
                  <a:gd name="T7" fmla="*/ 0 h 96"/>
                  <a:gd name="T8" fmla="*/ 184 w 188"/>
                  <a:gd name="T9" fmla="*/ 6 h 96"/>
                  <a:gd name="T10" fmla="*/ 184 w 188"/>
                  <a:gd name="T11" fmla="*/ 67 h 96"/>
                  <a:gd name="T12" fmla="*/ 188 w 188"/>
                  <a:gd name="T13" fmla="*/ 67 h 96"/>
                  <a:gd name="T14" fmla="*/ 188 w 188"/>
                  <a:gd name="T15" fmla="*/ 96 h 96"/>
                  <a:gd name="T16" fmla="*/ 6 w 188"/>
                  <a:gd name="T17"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96">
                    <a:moveTo>
                      <a:pt x="6" y="92"/>
                    </a:moveTo>
                    <a:lnTo>
                      <a:pt x="6" y="62"/>
                    </a:lnTo>
                    <a:lnTo>
                      <a:pt x="0" y="62"/>
                    </a:lnTo>
                    <a:lnTo>
                      <a:pt x="2" y="0"/>
                    </a:lnTo>
                    <a:lnTo>
                      <a:pt x="184" y="6"/>
                    </a:lnTo>
                    <a:lnTo>
                      <a:pt x="184" y="67"/>
                    </a:lnTo>
                    <a:lnTo>
                      <a:pt x="188" y="67"/>
                    </a:lnTo>
                    <a:lnTo>
                      <a:pt x="188" y="96"/>
                    </a:lnTo>
                    <a:lnTo>
                      <a:pt x="6"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0" name="Freeform 2225"/>
              <p:cNvSpPr>
                <a:spLocks/>
              </p:cNvSpPr>
              <p:nvPr/>
            </p:nvSpPr>
            <p:spPr bwMode="auto">
              <a:xfrm>
                <a:off x="12126" y="9722"/>
                <a:ext cx="230" cy="293"/>
              </a:xfrm>
              <a:custGeom>
                <a:avLst/>
                <a:gdLst>
                  <a:gd name="T0" fmla="*/ 221 w 230"/>
                  <a:gd name="T1" fmla="*/ 289 h 293"/>
                  <a:gd name="T2" fmla="*/ 134 w 230"/>
                  <a:gd name="T3" fmla="*/ 284 h 293"/>
                  <a:gd name="T4" fmla="*/ 132 w 230"/>
                  <a:gd name="T5" fmla="*/ 293 h 293"/>
                  <a:gd name="T6" fmla="*/ 10 w 230"/>
                  <a:gd name="T7" fmla="*/ 284 h 293"/>
                  <a:gd name="T8" fmla="*/ 19 w 230"/>
                  <a:gd name="T9" fmla="*/ 165 h 293"/>
                  <a:gd name="T10" fmla="*/ 0 w 230"/>
                  <a:gd name="T11" fmla="*/ 161 h 293"/>
                  <a:gd name="T12" fmla="*/ 11 w 230"/>
                  <a:gd name="T13" fmla="*/ 42 h 293"/>
                  <a:gd name="T14" fmla="*/ 121 w 230"/>
                  <a:gd name="T15" fmla="*/ 48 h 293"/>
                  <a:gd name="T16" fmla="*/ 125 w 230"/>
                  <a:gd name="T17" fmla="*/ 0 h 293"/>
                  <a:gd name="T18" fmla="*/ 129 w 230"/>
                  <a:gd name="T19" fmla="*/ 3 h 293"/>
                  <a:gd name="T20" fmla="*/ 140 w 230"/>
                  <a:gd name="T21" fmla="*/ 11 h 293"/>
                  <a:gd name="T22" fmla="*/ 165 w 230"/>
                  <a:gd name="T23" fmla="*/ 23 h 293"/>
                  <a:gd name="T24" fmla="*/ 171 w 230"/>
                  <a:gd name="T25" fmla="*/ 24 h 293"/>
                  <a:gd name="T26" fmla="*/ 184 w 230"/>
                  <a:gd name="T27" fmla="*/ 23 h 293"/>
                  <a:gd name="T28" fmla="*/ 192 w 230"/>
                  <a:gd name="T29" fmla="*/ 13 h 293"/>
                  <a:gd name="T30" fmla="*/ 198 w 230"/>
                  <a:gd name="T31" fmla="*/ 11 h 293"/>
                  <a:gd name="T32" fmla="*/ 205 w 230"/>
                  <a:gd name="T33" fmla="*/ 17 h 293"/>
                  <a:gd name="T34" fmla="*/ 211 w 230"/>
                  <a:gd name="T35" fmla="*/ 17 h 293"/>
                  <a:gd name="T36" fmla="*/ 213 w 230"/>
                  <a:gd name="T37" fmla="*/ 24 h 293"/>
                  <a:gd name="T38" fmla="*/ 207 w 230"/>
                  <a:gd name="T39" fmla="*/ 28 h 293"/>
                  <a:gd name="T40" fmla="*/ 213 w 230"/>
                  <a:gd name="T41" fmla="*/ 42 h 293"/>
                  <a:gd name="T42" fmla="*/ 211 w 230"/>
                  <a:gd name="T43" fmla="*/ 71 h 293"/>
                  <a:gd name="T44" fmla="*/ 213 w 230"/>
                  <a:gd name="T45" fmla="*/ 78 h 293"/>
                  <a:gd name="T46" fmla="*/ 225 w 230"/>
                  <a:gd name="T47" fmla="*/ 90 h 293"/>
                  <a:gd name="T48" fmla="*/ 217 w 230"/>
                  <a:gd name="T49" fmla="*/ 174 h 293"/>
                  <a:gd name="T50" fmla="*/ 230 w 230"/>
                  <a:gd name="T51" fmla="*/ 176 h 293"/>
                  <a:gd name="T52" fmla="*/ 221 w 230"/>
                  <a:gd name="T53" fmla="*/ 28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0" h="293">
                    <a:moveTo>
                      <a:pt x="221" y="289"/>
                    </a:moveTo>
                    <a:lnTo>
                      <a:pt x="134" y="284"/>
                    </a:lnTo>
                    <a:lnTo>
                      <a:pt x="132" y="293"/>
                    </a:lnTo>
                    <a:lnTo>
                      <a:pt x="10" y="284"/>
                    </a:lnTo>
                    <a:lnTo>
                      <a:pt x="19" y="165"/>
                    </a:lnTo>
                    <a:lnTo>
                      <a:pt x="0" y="161"/>
                    </a:lnTo>
                    <a:lnTo>
                      <a:pt x="11" y="42"/>
                    </a:lnTo>
                    <a:lnTo>
                      <a:pt x="121" y="48"/>
                    </a:lnTo>
                    <a:lnTo>
                      <a:pt x="125" y="0"/>
                    </a:lnTo>
                    <a:lnTo>
                      <a:pt x="129" y="3"/>
                    </a:lnTo>
                    <a:lnTo>
                      <a:pt x="140" y="11"/>
                    </a:lnTo>
                    <a:lnTo>
                      <a:pt x="165" y="23"/>
                    </a:lnTo>
                    <a:lnTo>
                      <a:pt x="171" y="24"/>
                    </a:lnTo>
                    <a:lnTo>
                      <a:pt x="184" y="23"/>
                    </a:lnTo>
                    <a:lnTo>
                      <a:pt x="192" y="13"/>
                    </a:lnTo>
                    <a:lnTo>
                      <a:pt x="198" y="11"/>
                    </a:lnTo>
                    <a:lnTo>
                      <a:pt x="205" y="17"/>
                    </a:lnTo>
                    <a:lnTo>
                      <a:pt x="211" y="17"/>
                    </a:lnTo>
                    <a:lnTo>
                      <a:pt x="213" y="24"/>
                    </a:lnTo>
                    <a:lnTo>
                      <a:pt x="207" y="28"/>
                    </a:lnTo>
                    <a:lnTo>
                      <a:pt x="213" y="42"/>
                    </a:lnTo>
                    <a:lnTo>
                      <a:pt x="211" y="71"/>
                    </a:lnTo>
                    <a:lnTo>
                      <a:pt x="213" y="78"/>
                    </a:lnTo>
                    <a:lnTo>
                      <a:pt x="225" y="90"/>
                    </a:lnTo>
                    <a:lnTo>
                      <a:pt x="217" y="174"/>
                    </a:lnTo>
                    <a:lnTo>
                      <a:pt x="230" y="176"/>
                    </a:lnTo>
                    <a:lnTo>
                      <a:pt x="221" y="289"/>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1" name="Freeform 2226"/>
              <p:cNvSpPr>
                <a:spLocks/>
              </p:cNvSpPr>
              <p:nvPr/>
            </p:nvSpPr>
            <p:spPr bwMode="auto">
              <a:xfrm>
                <a:off x="12126" y="9722"/>
                <a:ext cx="230" cy="293"/>
              </a:xfrm>
              <a:custGeom>
                <a:avLst/>
                <a:gdLst>
                  <a:gd name="T0" fmla="*/ 221 w 230"/>
                  <a:gd name="T1" fmla="*/ 289 h 293"/>
                  <a:gd name="T2" fmla="*/ 134 w 230"/>
                  <a:gd name="T3" fmla="*/ 284 h 293"/>
                  <a:gd name="T4" fmla="*/ 132 w 230"/>
                  <a:gd name="T5" fmla="*/ 293 h 293"/>
                  <a:gd name="T6" fmla="*/ 10 w 230"/>
                  <a:gd name="T7" fmla="*/ 284 h 293"/>
                  <a:gd name="T8" fmla="*/ 19 w 230"/>
                  <a:gd name="T9" fmla="*/ 165 h 293"/>
                  <a:gd name="T10" fmla="*/ 0 w 230"/>
                  <a:gd name="T11" fmla="*/ 161 h 293"/>
                  <a:gd name="T12" fmla="*/ 11 w 230"/>
                  <a:gd name="T13" fmla="*/ 42 h 293"/>
                  <a:gd name="T14" fmla="*/ 121 w 230"/>
                  <a:gd name="T15" fmla="*/ 48 h 293"/>
                  <a:gd name="T16" fmla="*/ 125 w 230"/>
                  <a:gd name="T17" fmla="*/ 0 h 293"/>
                  <a:gd name="T18" fmla="*/ 129 w 230"/>
                  <a:gd name="T19" fmla="*/ 3 h 293"/>
                  <a:gd name="T20" fmla="*/ 140 w 230"/>
                  <a:gd name="T21" fmla="*/ 11 h 293"/>
                  <a:gd name="T22" fmla="*/ 165 w 230"/>
                  <a:gd name="T23" fmla="*/ 23 h 293"/>
                  <a:gd name="T24" fmla="*/ 171 w 230"/>
                  <a:gd name="T25" fmla="*/ 24 h 293"/>
                  <a:gd name="T26" fmla="*/ 184 w 230"/>
                  <a:gd name="T27" fmla="*/ 23 h 293"/>
                  <a:gd name="T28" fmla="*/ 192 w 230"/>
                  <a:gd name="T29" fmla="*/ 13 h 293"/>
                  <a:gd name="T30" fmla="*/ 198 w 230"/>
                  <a:gd name="T31" fmla="*/ 11 h 293"/>
                  <a:gd name="T32" fmla="*/ 205 w 230"/>
                  <a:gd name="T33" fmla="*/ 17 h 293"/>
                  <a:gd name="T34" fmla="*/ 211 w 230"/>
                  <a:gd name="T35" fmla="*/ 17 h 293"/>
                  <a:gd name="T36" fmla="*/ 213 w 230"/>
                  <a:gd name="T37" fmla="*/ 24 h 293"/>
                  <a:gd name="T38" fmla="*/ 207 w 230"/>
                  <a:gd name="T39" fmla="*/ 28 h 293"/>
                  <a:gd name="T40" fmla="*/ 213 w 230"/>
                  <a:gd name="T41" fmla="*/ 42 h 293"/>
                  <a:gd name="T42" fmla="*/ 211 w 230"/>
                  <a:gd name="T43" fmla="*/ 71 h 293"/>
                  <a:gd name="T44" fmla="*/ 213 w 230"/>
                  <a:gd name="T45" fmla="*/ 78 h 293"/>
                  <a:gd name="T46" fmla="*/ 225 w 230"/>
                  <a:gd name="T47" fmla="*/ 90 h 293"/>
                  <a:gd name="T48" fmla="*/ 217 w 230"/>
                  <a:gd name="T49" fmla="*/ 174 h 293"/>
                  <a:gd name="T50" fmla="*/ 230 w 230"/>
                  <a:gd name="T51" fmla="*/ 176 h 293"/>
                  <a:gd name="T52" fmla="*/ 221 w 230"/>
                  <a:gd name="T53" fmla="*/ 289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0" h="293">
                    <a:moveTo>
                      <a:pt x="221" y="289"/>
                    </a:moveTo>
                    <a:lnTo>
                      <a:pt x="134" y="284"/>
                    </a:lnTo>
                    <a:lnTo>
                      <a:pt x="132" y="293"/>
                    </a:lnTo>
                    <a:lnTo>
                      <a:pt x="10" y="284"/>
                    </a:lnTo>
                    <a:lnTo>
                      <a:pt x="19" y="165"/>
                    </a:lnTo>
                    <a:lnTo>
                      <a:pt x="0" y="161"/>
                    </a:lnTo>
                    <a:lnTo>
                      <a:pt x="11" y="42"/>
                    </a:lnTo>
                    <a:lnTo>
                      <a:pt x="121" y="48"/>
                    </a:lnTo>
                    <a:lnTo>
                      <a:pt x="125" y="0"/>
                    </a:lnTo>
                    <a:lnTo>
                      <a:pt x="129" y="3"/>
                    </a:lnTo>
                    <a:lnTo>
                      <a:pt x="140" y="11"/>
                    </a:lnTo>
                    <a:lnTo>
                      <a:pt x="165" y="23"/>
                    </a:lnTo>
                    <a:lnTo>
                      <a:pt x="171" y="24"/>
                    </a:lnTo>
                    <a:lnTo>
                      <a:pt x="184" y="23"/>
                    </a:lnTo>
                    <a:lnTo>
                      <a:pt x="192" y="13"/>
                    </a:lnTo>
                    <a:lnTo>
                      <a:pt x="198" y="11"/>
                    </a:lnTo>
                    <a:lnTo>
                      <a:pt x="205" y="17"/>
                    </a:lnTo>
                    <a:lnTo>
                      <a:pt x="211" y="17"/>
                    </a:lnTo>
                    <a:lnTo>
                      <a:pt x="213" y="24"/>
                    </a:lnTo>
                    <a:lnTo>
                      <a:pt x="207" y="28"/>
                    </a:lnTo>
                    <a:lnTo>
                      <a:pt x="213" y="42"/>
                    </a:lnTo>
                    <a:lnTo>
                      <a:pt x="211" y="71"/>
                    </a:lnTo>
                    <a:lnTo>
                      <a:pt x="213" y="78"/>
                    </a:lnTo>
                    <a:lnTo>
                      <a:pt x="225" y="90"/>
                    </a:lnTo>
                    <a:lnTo>
                      <a:pt x="217" y="174"/>
                    </a:lnTo>
                    <a:lnTo>
                      <a:pt x="230" y="176"/>
                    </a:lnTo>
                    <a:lnTo>
                      <a:pt x="221" y="2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2" name="Freeform 2227"/>
              <p:cNvSpPr>
                <a:spLocks/>
              </p:cNvSpPr>
              <p:nvPr/>
            </p:nvSpPr>
            <p:spPr bwMode="auto">
              <a:xfrm>
                <a:off x="13230" y="9819"/>
                <a:ext cx="129" cy="154"/>
              </a:xfrm>
              <a:custGeom>
                <a:avLst/>
                <a:gdLst>
                  <a:gd name="T0" fmla="*/ 129 w 129"/>
                  <a:gd name="T1" fmla="*/ 154 h 154"/>
                  <a:gd name="T2" fmla="*/ 8 w 129"/>
                  <a:gd name="T3" fmla="*/ 150 h 154"/>
                  <a:gd name="T4" fmla="*/ 8 w 129"/>
                  <a:gd name="T5" fmla="*/ 121 h 154"/>
                  <a:gd name="T6" fmla="*/ 0 w 129"/>
                  <a:gd name="T7" fmla="*/ 121 h 154"/>
                  <a:gd name="T8" fmla="*/ 2 w 129"/>
                  <a:gd name="T9" fmla="*/ 29 h 154"/>
                  <a:gd name="T10" fmla="*/ 2 w 129"/>
                  <a:gd name="T11" fmla="*/ 0 h 154"/>
                  <a:gd name="T12" fmla="*/ 127 w 129"/>
                  <a:gd name="T13" fmla="*/ 4 h 154"/>
                  <a:gd name="T14" fmla="*/ 123 w 129"/>
                  <a:gd name="T15" fmla="*/ 123 h 154"/>
                  <a:gd name="T16" fmla="*/ 129 w 129"/>
                  <a:gd name="T17" fmla="*/ 125 h 154"/>
                  <a:gd name="T18" fmla="*/ 129 w 129"/>
                  <a:gd name="T1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54">
                    <a:moveTo>
                      <a:pt x="129" y="154"/>
                    </a:moveTo>
                    <a:lnTo>
                      <a:pt x="8" y="150"/>
                    </a:lnTo>
                    <a:lnTo>
                      <a:pt x="8" y="121"/>
                    </a:lnTo>
                    <a:lnTo>
                      <a:pt x="0" y="121"/>
                    </a:lnTo>
                    <a:lnTo>
                      <a:pt x="2" y="29"/>
                    </a:lnTo>
                    <a:lnTo>
                      <a:pt x="2" y="0"/>
                    </a:lnTo>
                    <a:lnTo>
                      <a:pt x="127" y="4"/>
                    </a:lnTo>
                    <a:lnTo>
                      <a:pt x="123" y="123"/>
                    </a:lnTo>
                    <a:lnTo>
                      <a:pt x="129" y="125"/>
                    </a:lnTo>
                    <a:lnTo>
                      <a:pt x="129" y="15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3" name="Freeform 2228"/>
              <p:cNvSpPr>
                <a:spLocks/>
              </p:cNvSpPr>
              <p:nvPr/>
            </p:nvSpPr>
            <p:spPr bwMode="auto">
              <a:xfrm>
                <a:off x="13230" y="9819"/>
                <a:ext cx="129" cy="154"/>
              </a:xfrm>
              <a:custGeom>
                <a:avLst/>
                <a:gdLst>
                  <a:gd name="T0" fmla="*/ 129 w 129"/>
                  <a:gd name="T1" fmla="*/ 154 h 154"/>
                  <a:gd name="T2" fmla="*/ 8 w 129"/>
                  <a:gd name="T3" fmla="*/ 150 h 154"/>
                  <a:gd name="T4" fmla="*/ 8 w 129"/>
                  <a:gd name="T5" fmla="*/ 121 h 154"/>
                  <a:gd name="T6" fmla="*/ 0 w 129"/>
                  <a:gd name="T7" fmla="*/ 121 h 154"/>
                  <a:gd name="T8" fmla="*/ 2 w 129"/>
                  <a:gd name="T9" fmla="*/ 29 h 154"/>
                  <a:gd name="T10" fmla="*/ 2 w 129"/>
                  <a:gd name="T11" fmla="*/ 0 h 154"/>
                  <a:gd name="T12" fmla="*/ 127 w 129"/>
                  <a:gd name="T13" fmla="*/ 4 h 154"/>
                  <a:gd name="T14" fmla="*/ 123 w 129"/>
                  <a:gd name="T15" fmla="*/ 123 h 154"/>
                  <a:gd name="T16" fmla="*/ 129 w 129"/>
                  <a:gd name="T17" fmla="*/ 125 h 154"/>
                  <a:gd name="T18" fmla="*/ 129 w 129"/>
                  <a:gd name="T1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154">
                    <a:moveTo>
                      <a:pt x="129" y="154"/>
                    </a:moveTo>
                    <a:lnTo>
                      <a:pt x="8" y="150"/>
                    </a:lnTo>
                    <a:lnTo>
                      <a:pt x="8" y="121"/>
                    </a:lnTo>
                    <a:lnTo>
                      <a:pt x="0" y="121"/>
                    </a:lnTo>
                    <a:lnTo>
                      <a:pt x="2" y="29"/>
                    </a:lnTo>
                    <a:lnTo>
                      <a:pt x="2" y="0"/>
                    </a:lnTo>
                    <a:lnTo>
                      <a:pt x="127" y="4"/>
                    </a:lnTo>
                    <a:lnTo>
                      <a:pt x="123" y="123"/>
                    </a:lnTo>
                    <a:lnTo>
                      <a:pt x="129" y="125"/>
                    </a:lnTo>
                    <a:lnTo>
                      <a:pt x="129"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4" name="Freeform 2229"/>
              <p:cNvSpPr>
                <a:spLocks/>
              </p:cNvSpPr>
              <p:nvPr/>
            </p:nvSpPr>
            <p:spPr bwMode="auto">
              <a:xfrm>
                <a:off x="13353" y="9823"/>
                <a:ext cx="129" cy="152"/>
              </a:xfrm>
              <a:custGeom>
                <a:avLst/>
                <a:gdLst>
                  <a:gd name="T0" fmla="*/ 6 w 129"/>
                  <a:gd name="T1" fmla="*/ 150 h 152"/>
                  <a:gd name="T2" fmla="*/ 6 w 129"/>
                  <a:gd name="T3" fmla="*/ 121 h 152"/>
                  <a:gd name="T4" fmla="*/ 0 w 129"/>
                  <a:gd name="T5" fmla="*/ 119 h 152"/>
                  <a:gd name="T6" fmla="*/ 4 w 129"/>
                  <a:gd name="T7" fmla="*/ 0 h 152"/>
                  <a:gd name="T8" fmla="*/ 29 w 129"/>
                  <a:gd name="T9" fmla="*/ 0 h 152"/>
                  <a:gd name="T10" fmla="*/ 125 w 129"/>
                  <a:gd name="T11" fmla="*/ 2 h 152"/>
                  <a:gd name="T12" fmla="*/ 123 w 129"/>
                  <a:gd name="T13" fmla="*/ 125 h 152"/>
                  <a:gd name="T14" fmla="*/ 129 w 129"/>
                  <a:gd name="T15" fmla="*/ 125 h 152"/>
                  <a:gd name="T16" fmla="*/ 129 w 129"/>
                  <a:gd name="T17" fmla="*/ 152 h 152"/>
                  <a:gd name="T18" fmla="*/ 65 w 129"/>
                  <a:gd name="T19" fmla="*/ 150 h 152"/>
                  <a:gd name="T20" fmla="*/ 6 w 129"/>
                  <a:gd name="T2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52">
                    <a:moveTo>
                      <a:pt x="6" y="150"/>
                    </a:moveTo>
                    <a:lnTo>
                      <a:pt x="6" y="121"/>
                    </a:lnTo>
                    <a:lnTo>
                      <a:pt x="0" y="119"/>
                    </a:lnTo>
                    <a:lnTo>
                      <a:pt x="4" y="0"/>
                    </a:lnTo>
                    <a:lnTo>
                      <a:pt x="29" y="0"/>
                    </a:lnTo>
                    <a:lnTo>
                      <a:pt x="125" y="2"/>
                    </a:lnTo>
                    <a:lnTo>
                      <a:pt x="123" y="125"/>
                    </a:lnTo>
                    <a:lnTo>
                      <a:pt x="129" y="125"/>
                    </a:lnTo>
                    <a:lnTo>
                      <a:pt x="129" y="152"/>
                    </a:lnTo>
                    <a:lnTo>
                      <a:pt x="65" y="150"/>
                    </a:lnTo>
                    <a:lnTo>
                      <a:pt x="6" y="15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5" name="Freeform 2230"/>
              <p:cNvSpPr>
                <a:spLocks/>
              </p:cNvSpPr>
              <p:nvPr/>
            </p:nvSpPr>
            <p:spPr bwMode="auto">
              <a:xfrm>
                <a:off x="13353" y="9823"/>
                <a:ext cx="129" cy="152"/>
              </a:xfrm>
              <a:custGeom>
                <a:avLst/>
                <a:gdLst>
                  <a:gd name="T0" fmla="*/ 6 w 129"/>
                  <a:gd name="T1" fmla="*/ 150 h 152"/>
                  <a:gd name="T2" fmla="*/ 6 w 129"/>
                  <a:gd name="T3" fmla="*/ 121 h 152"/>
                  <a:gd name="T4" fmla="*/ 0 w 129"/>
                  <a:gd name="T5" fmla="*/ 119 h 152"/>
                  <a:gd name="T6" fmla="*/ 4 w 129"/>
                  <a:gd name="T7" fmla="*/ 0 h 152"/>
                  <a:gd name="T8" fmla="*/ 29 w 129"/>
                  <a:gd name="T9" fmla="*/ 0 h 152"/>
                  <a:gd name="T10" fmla="*/ 125 w 129"/>
                  <a:gd name="T11" fmla="*/ 2 h 152"/>
                  <a:gd name="T12" fmla="*/ 123 w 129"/>
                  <a:gd name="T13" fmla="*/ 125 h 152"/>
                  <a:gd name="T14" fmla="*/ 129 w 129"/>
                  <a:gd name="T15" fmla="*/ 125 h 152"/>
                  <a:gd name="T16" fmla="*/ 129 w 129"/>
                  <a:gd name="T17" fmla="*/ 152 h 152"/>
                  <a:gd name="T18" fmla="*/ 65 w 129"/>
                  <a:gd name="T19" fmla="*/ 150 h 152"/>
                  <a:gd name="T20" fmla="*/ 6 w 129"/>
                  <a:gd name="T21"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52">
                    <a:moveTo>
                      <a:pt x="6" y="150"/>
                    </a:moveTo>
                    <a:lnTo>
                      <a:pt x="6" y="121"/>
                    </a:lnTo>
                    <a:lnTo>
                      <a:pt x="0" y="119"/>
                    </a:lnTo>
                    <a:lnTo>
                      <a:pt x="4" y="0"/>
                    </a:lnTo>
                    <a:lnTo>
                      <a:pt x="29" y="0"/>
                    </a:lnTo>
                    <a:lnTo>
                      <a:pt x="125" y="2"/>
                    </a:lnTo>
                    <a:lnTo>
                      <a:pt x="123" y="125"/>
                    </a:lnTo>
                    <a:lnTo>
                      <a:pt x="129" y="125"/>
                    </a:lnTo>
                    <a:lnTo>
                      <a:pt x="129" y="152"/>
                    </a:lnTo>
                    <a:lnTo>
                      <a:pt x="65" y="150"/>
                    </a:lnTo>
                    <a:lnTo>
                      <a:pt x="6" y="1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6" name="Freeform 2231"/>
              <p:cNvSpPr>
                <a:spLocks/>
              </p:cNvSpPr>
              <p:nvPr/>
            </p:nvSpPr>
            <p:spPr bwMode="auto">
              <a:xfrm>
                <a:off x="13476" y="9825"/>
                <a:ext cx="153" cy="154"/>
              </a:xfrm>
              <a:custGeom>
                <a:avLst/>
                <a:gdLst>
                  <a:gd name="T0" fmla="*/ 153 w 153"/>
                  <a:gd name="T1" fmla="*/ 154 h 154"/>
                  <a:gd name="T2" fmla="*/ 6 w 153"/>
                  <a:gd name="T3" fmla="*/ 150 h 154"/>
                  <a:gd name="T4" fmla="*/ 6 w 153"/>
                  <a:gd name="T5" fmla="*/ 123 h 154"/>
                  <a:gd name="T6" fmla="*/ 0 w 153"/>
                  <a:gd name="T7" fmla="*/ 123 h 154"/>
                  <a:gd name="T8" fmla="*/ 2 w 153"/>
                  <a:gd name="T9" fmla="*/ 0 h 154"/>
                  <a:gd name="T10" fmla="*/ 142 w 153"/>
                  <a:gd name="T11" fmla="*/ 2 h 154"/>
                  <a:gd name="T12" fmla="*/ 146 w 153"/>
                  <a:gd name="T13" fmla="*/ 23 h 154"/>
                  <a:gd name="T14" fmla="*/ 151 w 153"/>
                  <a:gd name="T15" fmla="*/ 27 h 154"/>
                  <a:gd name="T16" fmla="*/ 150 w 153"/>
                  <a:gd name="T17" fmla="*/ 41 h 154"/>
                  <a:gd name="T18" fmla="*/ 151 w 153"/>
                  <a:gd name="T19" fmla="*/ 48 h 154"/>
                  <a:gd name="T20" fmla="*/ 148 w 153"/>
                  <a:gd name="T21" fmla="*/ 56 h 154"/>
                  <a:gd name="T22" fmla="*/ 150 w 153"/>
                  <a:gd name="T23" fmla="*/ 62 h 154"/>
                  <a:gd name="T24" fmla="*/ 148 w 153"/>
                  <a:gd name="T25" fmla="*/ 77 h 154"/>
                  <a:gd name="T26" fmla="*/ 150 w 153"/>
                  <a:gd name="T27" fmla="*/ 85 h 154"/>
                  <a:gd name="T28" fmla="*/ 146 w 153"/>
                  <a:gd name="T29" fmla="*/ 92 h 154"/>
                  <a:gd name="T30" fmla="*/ 151 w 153"/>
                  <a:gd name="T31" fmla="*/ 94 h 154"/>
                  <a:gd name="T32" fmla="*/ 153 w 153"/>
                  <a:gd name="T33" fmla="*/ 104 h 154"/>
                  <a:gd name="T34" fmla="*/ 150 w 153"/>
                  <a:gd name="T35" fmla="*/ 112 h 154"/>
                  <a:gd name="T36" fmla="*/ 153 w 153"/>
                  <a:gd name="T37" fmla="*/ 117 h 154"/>
                  <a:gd name="T38" fmla="*/ 151 w 153"/>
                  <a:gd name="T39" fmla="*/ 127 h 154"/>
                  <a:gd name="T40" fmla="*/ 153 w 153"/>
                  <a:gd name="T41" fmla="*/ 135 h 154"/>
                  <a:gd name="T42" fmla="*/ 150 w 153"/>
                  <a:gd name="T43" fmla="*/ 148 h 154"/>
                  <a:gd name="T44" fmla="*/ 153 w 153"/>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54">
                    <a:moveTo>
                      <a:pt x="153" y="154"/>
                    </a:moveTo>
                    <a:lnTo>
                      <a:pt x="6" y="150"/>
                    </a:lnTo>
                    <a:lnTo>
                      <a:pt x="6" y="123"/>
                    </a:lnTo>
                    <a:lnTo>
                      <a:pt x="0" y="123"/>
                    </a:lnTo>
                    <a:lnTo>
                      <a:pt x="2" y="0"/>
                    </a:lnTo>
                    <a:lnTo>
                      <a:pt x="142" y="2"/>
                    </a:lnTo>
                    <a:lnTo>
                      <a:pt x="146" y="23"/>
                    </a:lnTo>
                    <a:lnTo>
                      <a:pt x="151" y="27"/>
                    </a:lnTo>
                    <a:lnTo>
                      <a:pt x="150" y="41"/>
                    </a:lnTo>
                    <a:lnTo>
                      <a:pt x="151" y="48"/>
                    </a:lnTo>
                    <a:lnTo>
                      <a:pt x="148" y="56"/>
                    </a:lnTo>
                    <a:lnTo>
                      <a:pt x="150" y="62"/>
                    </a:lnTo>
                    <a:lnTo>
                      <a:pt x="148" y="77"/>
                    </a:lnTo>
                    <a:lnTo>
                      <a:pt x="150" y="85"/>
                    </a:lnTo>
                    <a:lnTo>
                      <a:pt x="146" y="92"/>
                    </a:lnTo>
                    <a:lnTo>
                      <a:pt x="151" y="94"/>
                    </a:lnTo>
                    <a:lnTo>
                      <a:pt x="153" y="104"/>
                    </a:lnTo>
                    <a:lnTo>
                      <a:pt x="150" y="112"/>
                    </a:lnTo>
                    <a:lnTo>
                      <a:pt x="153" y="117"/>
                    </a:lnTo>
                    <a:lnTo>
                      <a:pt x="151" y="127"/>
                    </a:lnTo>
                    <a:lnTo>
                      <a:pt x="153" y="135"/>
                    </a:lnTo>
                    <a:lnTo>
                      <a:pt x="150" y="148"/>
                    </a:lnTo>
                    <a:lnTo>
                      <a:pt x="153" y="15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7" name="Freeform 2232"/>
              <p:cNvSpPr>
                <a:spLocks/>
              </p:cNvSpPr>
              <p:nvPr/>
            </p:nvSpPr>
            <p:spPr bwMode="auto">
              <a:xfrm>
                <a:off x="13476" y="9825"/>
                <a:ext cx="153" cy="154"/>
              </a:xfrm>
              <a:custGeom>
                <a:avLst/>
                <a:gdLst>
                  <a:gd name="T0" fmla="*/ 153 w 153"/>
                  <a:gd name="T1" fmla="*/ 154 h 154"/>
                  <a:gd name="T2" fmla="*/ 6 w 153"/>
                  <a:gd name="T3" fmla="*/ 150 h 154"/>
                  <a:gd name="T4" fmla="*/ 6 w 153"/>
                  <a:gd name="T5" fmla="*/ 123 h 154"/>
                  <a:gd name="T6" fmla="*/ 0 w 153"/>
                  <a:gd name="T7" fmla="*/ 123 h 154"/>
                  <a:gd name="T8" fmla="*/ 2 w 153"/>
                  <a:gd name="T9" fmla="*/ 0 h 154"/>
                  <a:gd name="T10" fmla="*/ 142 w 153"/>
                  <a:gd name="T11" fmla="*/ 2 h 154"/>
                  <a:gd name="T12" fmla="*/ 146 w 153"/>
                  <a:gd name="T13" fmla="*/ 23 h 154"/>
                  <a:gd name="T14" fmla="*/ 151 w 153"/>
                  <a:gd name="T15" fmla="*/ 27 h 154"/>
                  <a:gd name="T16" fmla="*/ 150 w 153"/>
                  <a:gd name="T17" fmla="*/ 41 h 154"/>
                  <a:gd name="T18" fmla="*/ 151 w 153"/>
                  <a:gd name="T19" fmla="*/ 48 h 154"/>
                  <a:gd name="T20" fmla="*/ 148 w 153"/>
                  <a:gd name="T21" fmla="*/ 56 h 154"/>
                  <a:gd name="T22" fmla="*/ 150 w 153"/>
                  <a:gd name="T23" fmla="*/ 62 h 154"/>
                  <a:gd name="T24" fmla="*/ 148 w 153"/>
                  <a:gd name="T25" fmla="*/ 77 h 154"/>
                  <a:gd name="T26" fmla="*/ 150 w 153"/>
                  <a:gd name="T27" fmla="*/ 85 h 154"/>
                  <a:gd name="T28" fmla="*/ 146 w 153"/>
                  <a:gd name="T29" fmla="*/ 92 h 154"/>
                  <a:gd name="T30" fmla="*/ 151 w 153"/>
                  <a:gd name="T31" fmla="*/ 94 h 154"/>
                  <a:gd name="T32" fmla="*/ 153 w 153"/>
                  <a:gd name="T33" fmla="*/ 104 h 154"/>
                  <a:gd name="T34" fmla="*/ 150 w 153"/>
                  <a:gd name="T35" fmla="*/ 112 h 154"/>
                  <a:gd name="T36" fmla="*/ 153 w 153"/>
                  <a:gd name="T37" fmla="*/ 117 h 154"/>
                  <a:gd name="T38" fmla="*/ 151 w 153"/>
                  <a:gd name="T39" fmla="*/ 127 h 154"/>
                  <a:gd name="T40" fmla="*/ 153 w 153"/>
                  <a:gd name="T41" fmla="*/ 135 h 154"/>
                  <a:gd name="T42" fmla="*/ 150 w 153"/>
                  <a:gd name="T43" fmla="*/ 148 h 154"/>
                  <a:gd name="T44" fmla="*/ 153 w 153"/>
                  <a:gd name="T4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54">
                    <a:moveTo>
                      <a:pt x="153" y="154"/>
                    </a:moveTo>
                    <a:lnTo>
                      <a:pt x="6" y="150"/>
                    </a:lnTo>
                    <a:lnTo>
                      <a:pt x="6" y="123"/>
                    </a:lnTo>
                    <a:lnTo>
                      <a:pt x="0" y="123"/>
                    </a:lnTo>
                    <a:lnTo>
                      <a:pt x="2" y="0"/>
                    </a:lnTo>
                    <a:lnTo>
                      <a:pt x="142" y="2"/>
                    </a:lnTo>
                    <a:lnTo>
                      <a:pt x="146" y="23"/>
                    </a:lnTo>
                    <a:lnTo>
                      <a:pt x="151" y="27"/>
                    </a:lnTo>
                    <a:lnTo>
                      <a:pt x="150" y="41"/>
                    </a:lnTo>
                    <a:lnTo>
                      <a:pt x="151" y="48"/>
                    </a:lnTo>
                    <a:lnTo>
                      <a:pt x="148" y="56"/>
                    </a:lnTo>
                    <a:lnTo>
                      <a:pt x="150" y="62"/>
                    </a:lnTo>
                    <a:lnTo>
                      <a:pt x="148" y="77"/>
                    </a:lnTo>
                    <a:lnTo>
                      <a:pt x="150" y="85"/>
                    </a:lnTo>
                    <a:lnTo>
                      <a:pt x="146" y="92"/>
                    </a:lnTo>
                    <a:lnTo>
                      <a:pt x="151" y="94"/>
                    </a:lnTo>
                    <a:lnTo>
                      <a:pt x="153" y="104"/>
                    </a:lnTo>
                    <a:lnTo>
                      <a:pt x="150" y="112"/>
                    </a:lnTo>
                    <a:lnTo>
                      <a:pt x="153" y="117"/>
                    </a:lnTo>
                    <a:lnTo>
                      <a:pt x="151" y="127"/>
                    </a:lnTo>
                    <a:lnTo>
                      <a:pt x="153" y="135"/>
                    </a:lnTo>
                    <a:lnTo>
                      <a:pt x="150" y="148"/>
                    </a:lnTo>
                    <a:lnTo>
                      <a:pt x="153"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8" name="Freeform 2233"/>
              <p:cNvSpPr>
                <a:spLocks/>
              </p:cNvSpPr>
              <p:nvPr/>
            </p:nvSpPr>
            <p:spPr bwMode="auto">
              <a:xfrm>
                <a:off x="13046" y="9844"/>
                <a:ext cx="186" cy="96"/>
              </a:xfrm>
              <a:custGeom>
                <a:avLst/>
                <a:gdLst>
                  <a:gd name="T0" fmla="*/ 184 w 186"/>
                  <a:gd name="T1" fmla="*/ 96 h 96"/>
                  <a:gd name="T2" fmla="*/ 0 w 186"/>
                  <a:gd name="T3" fmla="*/ 91 h 96"/>
                  <a:gd name="T4" fmla="*/ 4 w 186"/>
                  <a:gd name="T5" fmla="*/ 0 h 96"/>
                  <a:gd name="T6" fmla="*/ 186 w 186"/>
                  <a:gd name="T7" fmla="*/ 4 h 96"/>
                  <a:gd name="T8" fmla="*/ 184 w 186"/>
                  <a:gd name="T9" fmla="*/ 96 h 96"/>
                </a:gdLst>
                <a:ahLst/>
                <a:cxnLst>
                  <a:cxn ang="0">
                    <a:pos x="T0" y="T1"/>
                  </a:cxn>
                  <a:cxn ang="0">
                    <a:pos x="T2" y="T3"/>
                  </a:cxn>
                  <a:cxn ang="0">
                    <a:pos x="T4" y="T5"/>
                  </a:cxn>
                  <a:cxn ang="0">
                    <a:pos x="T6" y="T7"/>
                  </a:cxn>
                  <a:cxn ang="0">
                    <a:pos x="T8" y="T9"/>
                  </a:cxn>
                </a:cxnLst>
                <a:rect l="0" t="0" r="r" b="b"/>
                <a:pathLst>
                  <a:path w="186" h="96">
                    <a:moveTo>
                      <a:pt x="184" y="96"/>
                    </a:moveTo>
                    <a:lnTo>
                      <a:pt x="0" y="91"/>
                    </a:lnTo>
                    <a:lnTo>
                      <a:pt x="4" y="0"/>
                    </a:lnTo>
                    <a:lnTo>
                      <a:pt x="186" y="4"/>
                    </a:lnTo>
                    <a:lnTo>
                      <a:pt x="184" y="9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9" name="Freeform 2234"/>
              <p:cNvSpPr>
                <a:spLocks/>
              </p:cNvSpPr>
              <p:nvPr/>
            </p:nvSpPr>
            <p:spPr bwMode="auto">
              <a:xfrm>
                <a:off x="13046" y="9844"/>
                <a:ext cx="186" cy="96"/>
              </a:xfrm>
              <a:custGeom>
                <a:avLst/>
                <a:gdLst>
                  <a:gd name="T0" fmla="*/ 184 w 186"/>
                  <a:gd name="T1" fmla="*/ 96 h 96"/>
                  <a:gd name="T2" fmla="*/ 0 w 186"/>
                  <a:gd name="T3" fmla="*/ 91 h 96"/>
                  <a:gd name="T4" fmla="*/ 4 w 186"/>
                  <a:gd name="T5" fmla="*/ 0 h 96"/>
                  <a:gd name="T6" fmla="*/ 186 w 186"/>
                  <a:gd name="T7" fmla="*/ 4 h 96"/>
                  <a:gd name="T8" fmla="*/ 184 w 186"/>
                  <a:gd name="T9" fmla="*/ 96 h 96"/>
                </a:gdLst>
                <a:ahLst/>
                <a:cxnLst>
                  <a:cxn ang="0">
                    <a:pos x="T0" y="T1"/>
                  </a:cxn>
                  <a:cxn ang="0">
                    <a:pos x="T2" y="T3"/>
                  </a:cxn>
                  <a:cxn ang="0">
                    <a:pos x="T4" y="T5"/>
                  </a:cxn>
                  <a:cxn ang="0">
                    <a:pos x="T6" y="T7"/>
                  </a:cxn>
                  <a:cxn ang="0">
                    <a:pos x="T8" y="T9"/>
                  </a:cxn>
                </a:cxnLst>
                <a:rect l="0" t="0" r="r" b="b"/>
                <a:pathLst>
                  <a:path w="186" h="96">
                    <a:moveTo>
                      <a:pt x="184" y="96"/>
                    </a:moveTo>
                    <a:lnTo>
                      <a:pt x="0" y="91"/>
                    </a:lnTo>
                    <a:lnTo>
                      <a:pt x="4" y="0"/>
                    </a:lnTo>
                    <a:lnTo>
                      <a:pt x="186" y="4"/>
                    </a:lnTo>
                    <a:lnTo>
                      <a:pt x="184"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0" name="Freeform 2235"/>
              <p:cNvSpPr>
                <a:spLocks/>
              </p:cNvSpPr>
              <p:nvPr/>
            </p:nvSpPr>
            <p:spPr bwMode="auto">
              <a:xfrm>
                <a:off x="12343" y="9812"/>
                <a:ext cx="225" cy="215"/>
              </a:xfrm>
              <a:custGeom>
                <a:avLst/>
                <a:gdLst>
                  <a:gd name="T0" fmla="*/ 98 w 225"/>
                  <a:gd name="T1" fmla="*/ 215 h 215"/>
                  <a:gd name="T2" fmla="*/ 17 w 225"/>
                  <a:gd name="T3" fmla="*/ 209 h 215"/>
                  <a:gd name="T4" fmla="*/ 4 w 225"/>
                  <a:gd name="T5" fmla="*/ 209 h 215"/>
                  <a:gd name="T6" fmla="*/ 4 w 225"/>
                  <a:gd name="T7" fmla="*/ 199 h 215"/>
                  <a:gd name="T8" fmla="*/ 13 w 225"/>
                  <a:gd name="T9" fmla="*/ 86 h 215"/>
                  <a:gd name="T10" fmla="*/ 0 w 225"/>
                  <a:gd name="T11" fmla="*/ 84 h 215"/>
                  <a:gd name="T12" fmla="*/ 8 w 225"/>
                  <a:gd name="T13" fmla="*/ 0 h 215"/>
                  <a:gd name="T14" fmla="*/ 21 w 225"/>
                  <a:gd name="T15" fmla="*/ 4 h 215"/>
                  <a:gd name="T16" fmla="*/ 40 w 225"/>
                  <a:gd name="T17" fmla="*/ 4 h 215"/>
                  <a:gd name="T18" fmla="*/ 50 w 225"/>
                  <a:gd name="T19" fmla="*/ 9 h 215"/>
                  <a:gd name="T20" fmla="*/ 50 w 225"/>
                  <a:gd name="T21" fmla="*/ 17 h 215"/>
                  <a:gd name="T22" fmla="*/ 67 w 225"/>
                  <a:gd name="T23" fmla="*/ 21 h 215"/>
                  <a:gd name="T24" fmla="*/ 81 w 225"/>
                  <a:gd name="T25" fmla="*/ 30 h 215"/>
                  <a:gd name="T26" fmla="*/ 98 w 225"/>
                  <a:gd name="T27" fmla="*/ 32 h 215"/>
                  <a:gd name="T28" fmla="*/ 123 w 225"/>
                  <a:gd name="T29" fmla="*/ 25 h 215"/>
                  <a:gd name="T30" fmla="*/ 146 w 225"/>
                  <a:gd name="T31" fmla="*/ 27 h 215"/>
                  <a:gd name="T32" fmla="*/ 180 w 225"/>
                  <a:gd name="T33" fmla="*/ 17 h 215"/>
                  <a:gd name="T34" fmla="*/ 190 w 225"/>
                  <a:gd name="T35" fmla="*/ 19 h 215"/>
                  <a:gd name="T36" fmla="*/ 202 w 225"/>
                  <a:gd name="T37" fmla="*/ 32 h 215"/>
                  <a:gd name="T38" fmla="*/ 192 w 225"/>
                  <a:gd name="T39" fmla="*/ 42 h 215"/>
                  <a:gd name="T40" fmla="*/ 186 w 225"/>
                  <a:gd name="T41" fmla="*/ 50 h 215"/>
                  <a:gd name="T42" fmla="*/ 190 w 225"/>
                  <a:gd name="T43" fmla="*/ 55 h 215"/>
                  <a:gd name="T44" fmla="*/ 194 w 225"/>
                  <a:gd name="T45" fmla="*/ 77 h 215"/>
                  <a:gd name="T46" fmla="*/ 202 w 225"/>
                  <a:gd name="T47" fmla="*/ 82 h 215"/>
                  <a:gd name="T48" fmla="*/ 202 w 225"/>
                  <a:gd name="T49" fmla="*/ 102 h 215"/>
                  <a:gd name="T50" fmla="*/ 205 w 225"/>
                  <a:gd name="T51" fmla="*/ 111 h 215"/>
                  <a:gd name="T52" fmla="*/ 221 w 225"/>
                  <a:gd name="T53" fmla="*/ 117 h 215"/>
                  <a:gd name="T54" fmla="*/ 225 w 225"/>
                  <a:gd name="T55" fmla="*/ 123 h 215"/>
                  <a:gd name="T56" fmla="*/ 225 w 225"/>
                  <a:gd name="T57" fmla="*/ 130 h 215"/>
                  <a:gd name="T58" fmla="*/ 104 w 225"/>
                  <a:gd name="T59" fmla="*/ 125 h 215"/>
                  <a:gd name="T60" fmla="*/ 98 w 225"/>
                  <a:gd name="T61"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5" h="215">
                    <a:moveTo>
                      <a:pt x="98" y="215"/>
                    </a:moveTo>
                    <a:lnTo>
                      <a:pt x="17" y="209"/>
                    </a:lnTo>
                    <a:lnTo>
                      <a:pt x="4" y="209"/>
                    </a:lnTo>
                    <a:lnTo>
                      <a:pt x="4" y="199"/>
                    </a:lnTo>
                    <a:lnTo>
                      <a:pt x="13" y="86"/>
                    </a:lnTo>
                    <a:lnTo>
                      <a:pt x="0" y="84"/>
                    </a:lnTo>
                    <a:lnTo>
                      <a:pt x="8" y="0"/>
                    </a:lnTo>
                    <a:lnTo>
                      <a:pt x="21" y="4"/>
                    </a:lnTo>
                    <a:lnTo>
                      <a:pt x="40" y="4"/>
                    </a:lnTo>
                    <a:lnTo>
                      <a:pt x="50" y="9"/>
                    </a:lnTo>
                    <a:lnTo>
                      <a:pt x="50" y="17"/>
                    </a:lnTo>
                    <a:lnTo>
                      <a:pt x="67" y="21"/>
                    </a:lnTo>
                    <a:lnTo>
                      <a:pt x="81" y="30"/>
                    </a:lnTo>
                    <a:lnTo>
                      <a:pt x="98" y="32"/>
                    </a:lnTo>
                    <a:lnTo>
                      <a:pt x="123" y="25"/>
                    </a:lnTo>
                    <a:lnTo>
                      <a:pt x="146" y="27"/>
                    </a:lnTo>
                    <a:lnTo>
                      <a:pt x="180" y="17"/>
                    </a:lnTo>
                    <a:lnTo>
                      <a:pt x="190" y="19"/>
                    </a:lnTo>
                    <a:lnTo>
                      <a:pt x="202" y="32"/>
                    </a:lnTo>
                    <a:lnTo>
                      <a:pt x="192" y="42"/>
                    </a:lnTo>
                    <a:lnTo>
                      <a:pt x="186" y="50"/>
                    </a:lnTo>
                    <a:lnTo>
                      <a:pt x="190" y="55"/>
                    </a:lnTo>
                    <a:lnTo>
                      <a:pt x="194" y="77"/>
                    </a:lnTo>
                    <a:lnTo>
                      <a:pt x="202" y="82"/>
                    </a:lnTo>
                    <a:lnTo>
                      <a:pt x="202" y="102"/>
                    </a:lnTo>
                    <a:lnTo>
                      <a:pt x="205" y="111"/>
                    </a:lnTo>
                    <a:lnTo>
                      <a:pt x="221" y="117"/>
                    </a:lnTo>
                    <a:lnTo>
                      <a:pt x="225" y="123"/>
                    </a:lnTo>
                    <a:lnTo>
                      <a:pt x="225" y="130"/>
                    </a:lnTo>
                    <a:lnTo>
                      <a:pt x="104" y="125"/>
                    </a:lnTo>
                    <a:lnTo>
                      <a:pt x="98" y="21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1" name="Freeform 2236"/>
              <p:cNvSpPr>
                <a:spLocks/>
              </p:cNvSpPr>
              <p:nvPr/>
            </p:nvSpPr>
            <p:spPr bwMode="auto">
              <a:xfrm>
                <a:off x="12343" y="9812"/>
                <a:ext cx="225" cy="215"/>
              </a:xfrm>
              <a:custGeom>
                <a:avLst/>
                <a:gdLst>
                  <a:gd name="T0" fmla="*/ 98 w 225"/>
                  <a:gd name="T1" fmla="*/ 215 h 215"/>
                  <a:gd name="T2" fmla="*/ 17 w 225"/>
                  <a:gd name="T3" fmla="*/ 209 h 215"/>
                  <a:gd name="T4" fmla="*/ 4 w 225"/>
                  <a:gd name="T5" fmla="*/ 209 h 215"/>
                  <a:gd name="T6" fmla="*/ 4 w 225"/>
                  <a:gd name="T7" fmla="*/ 199 h 215"/>
                  <a:gd name="T8" fmla="*/ 13 w 225"/>
                  <a:gd name="T9" fmla="*/ 86 h 215"/>
                  <a:gd name="T10" fmla="*/ 0 w 225"/>
                  <a:gd name="T11" fmla="*/ 84 h 215"/>
                  <a:gd name="T12" fmla="*/ 8 w 225"/>
                  <a:gd name="T13" fmla="*/ 0 h 215"/>
                  <a:gd name="T14" fmla="*/ 21 w 225"/>
                  <a:gd name="T15" fmla="*/ 4 h 215"/>
                  <a:gd name="T16" fmla="*/ 40 w 225"/>
                  <a:gd name="T17" fmla="*/ 4 h 215"/>
                  <a:gd name="T18" fmla="*/ 50 w 225"/>
                  <a:gd name="T19" fmla="*/ 9 h 215"/>
                  <a:gd name="T20" fmla="*/ 50 w 225"/>
                  <a:gd name="T21" fmla="*/ 17 h 215"/>
                  <a:gd name="T22" fmla="*/ 67 w 225"/>
                  <a:gd name="T23" fmla="*/ 21 h 215"/>
                  <a:gd name="T24" fmla="*/ 81 w 225"/>
                  <a:gd name="T25" fmla="*/ 30 h 215"/>
                  <a:gd name="T26" fmla="*/ 98 w 225"/>
                  <a:gd name="T27" fmla="*/ 32 h 215"/>
                  <a:gd name="T28" fmla="*/ 123 w 225"/>
                  <a:gd name="T29" fmla="*/ 25 h 215"/>
                  <a:gd name="T30" fmla="*/ 146 w 225"/>
                  <a:gd name="T31" fmla="*/ 27 h 215"/>
                  <a:gd name="T32" fmla="*/ 180 w 225"/>
                  <a:gd name="T33" fmla="*/ 17 h 215"/>
                  <a:gd name="T34" fmla="*/ 190 w 225"/>
                  <a:gd name="T35" fmla="*/ 19 h 215"/>
                  <a:gd name="T36" fmla="*/ 202 w 225"/>
                  <a:gd name="T37" fmla="*/ 32 h 215"/>
                  <a:gd name="T38" fmla="*/ 192 w 225"/>
                  <a:gd name="T39" fmla="*/ 42 h 215"/>
                  <a:gd name="T40" fmla="*/ 186 w 225"/>
                  <a:gd name="T41" fmla="*/ 50 h 215"/>
                  <a:gd name="T42" fmla="*/ 190 w 225"/>
                  <a:gd name="T43" fmla="*/ 55 h 215"/>
                  <a:gd name="T44" fmla="*/ 194 w 225"/>
                  <a:gd name="T45" fmla="*/ 77 h 215"/>
                  <a:gd name="T46" fmla="*/ 202 w 225"/>
                  <a:gd name="T47" fmla="*/ 82 h 215"/>
                  <a:gd name="T48" fmla="*/ 202 w 225"/>
                  <a:gd name="T49" fmla="*/ 102 h 215"/>
                  <a:gd name="T50" fmla="*/ 205 w 225"/>
                  <a:gd name="T51" fmla="*/ 111 h 215"/>
                  <a:gd name="T52" fmla="*/ 221 w 225"/>
                  <a:gd name="T53" fmla="*/ 117 h 215"/>
                  <a:gd name="T54" fmla="*/ 225 w 225"/>
                  <a:gd name="T55" fmla="*/ 123 h 215"/>
                  <a:gd name="T56" fmla="*/ 225 w 225"/>
                  <a:gd name="T57" fmla="*/ 130 h 215"/>
                  <a:gd name="T58" fmla="*/ 104 w 225"/>
                  <a:gd name="T59" fmla="*/ 125 h 215"/>
                  <a:gd name="T60" fmla="*/ 98 w 225"/>
                  <a:gd name="T61" fmla="*/ 215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5" h="215">
                    <a:moveTo>
                      <a:pt x="98" y="215"/>
                    </a:moveTo>
                    <a:lnTo>
                      <a:pt x="17" y="209"/>
                    </a:lnTo>
                    <a:lnTo>
                      <a:pt x="4" y="209"/>
                    </a:lnTo>
                    <a:lnTo>
                      <a:pt x="4" y="199"/>
                    </a:lnTo>
                    <a:lnTo>
                      <a:pt x="13" y="86"/>
                    </a:lnTo>
                    <a:lnTo>
                      <a:pt x="0" y="84"/>
                    </a:lnTo>
                    <a:lnTo>
                      <a:pt x="8" y="0"/>
                    </a:lnTo>
                    <a:lnTo>
                      <a:pt x="21" y="4"/>
                    </a:lnTo>
                    <a:lnTo>
                      <a:pt x="40" y="4"/>
                    </a:lnTo>
                    <a:lnTo>
                      <a:pt x="50" y="9"/>
                    </a:lnTo>
                    <a:lnTo>
                      <a:pt x="50" y="17"/>
                    </a:lnTo>
                    <a:lnTo>
                      <a:pt x="67" y="21"/>
                    </a:lnTo>
                    <a:lnTo>
                      <a:pt x="81" y="30"/>
                    </a:lnTo>
                    <a:lnTo>
                      <a:pt x="98" y="32"/>
                    </a:lnTo>
                    <a:lnTo>
                      <a:pt x="123" y="25"/>
                    </a:lnTo>
                    <a:lnTo>
                      <a:pt x="146" y="27"/>
                    </a:lnTo>
                    <a:lnTo>
                      <a:pt x="180" y="17"/>
                    </a:lnTo>
                    <a:lnTo>
                      <a:pt x="190" y="19"/>
                    </a:lnTo>
                    <a:lnTo>
                      <a:pt x="202" y="32"/>
                    </a:lnTo>
                    <a:lnTo>
                      <a:pt x="192" y="42"/>
                    </a:lnTo>
                    <a:lnTo>
                      <a:pt x="186" y="50"/>
                    </a:lnTo>
                    <a:lnTo>
                      <a:pt x="190" y="55"/>
                    </a:lnTo>
                    <a:lnTo>
                      <a:pt x="194" y="77"/>
                    </a:lnTo>
                    <a:lnTo>
                      <a:pt x="202" y="82"/>
                    </a:lnTo>
                    <a:lnTo>
                      <a:pt x="202" y="102"/>
                    </a:lnTo>
                    <a:lnTo>
                      <a:pt x="205" y="111"/>
                    </a:lnTo>
                    <a:lnTo>
                      <a:pt x="221" y="117"/>
                    </a:lnTo>
                    <a:lnTo>
                      <a:pt x="225" y="123"/>
                    </a:lnTo>
                    <a:lnTo>
                      <a:pt x="225" y="130"/>
                    </a:lnTo>
                    <a:lnTo>
                      <a:pt x="104" y="125"/>
                    </a:lnTo>
                    <a:lnTo>
                      <a:pt x="98" y="2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2" name="Freeform 2237"/>
              <p:cNvSpPr>
                <a:spLocks/>
              </p:cNvSpPr>
              <p:nvPr/>
            </p:nvSpPr>
            <p:spPr bwMode="auto">
              <a:xfrm>
                <a:off x="13622" y="9887"/>
                <a:ext cx="192" cy="123"/>
              </a:xfrm>
              <a:custGeom>
                <a:avLst/>
                <a:gdLst>
                  <a:gd name="T0" fmla="*/ 161 w 192"/>
                  <a:gd name="T1" fmla="*/ 123 h 123"/>
                  <a:gd name="T2" fmla="*/ 5 w 192"/>
                  <a:gd name="T3" fmla="*/ 123 h 123"/>
                  <a:gd name="T4" fmla="*/ 9 w 192"/>
                  <a:gd name="T5" fmla="*/ 117 h 123"/>
                  <a:gd name="T6" fmla="*/ 7 w 192"/>
                  <a:gd name="T7" fmla="*/ 92 h 123"/>
                  <a:gd name="T8" fmla="*/ 4 w 192"/>
                  <a:gd name="T9" fmla="*/ 86 h 123"/>
                  <a:gd name="T10" fmla="*/ 7 w 192"/>
                  <a:gd name="T11" fmla="*/ 73 h 123"/>
                  <a:gd name="T12" fmla="*/ 5 w 192"/>
                  <a:gd name="T13" fmla="*/ 65 h 123"/>
                  <a:gd name="T14" fmla="*/ 7 w 192"/>
                  <a:gd name="T15" fmla="*/ 55 h 123"/>
                  <a:gd name="T16" fmla="*/ 4 w 192"/>
                  <a:gd name="T17" fmla="*/ 50 h 123"/>
                  <a:gd name="T18" fmla="*/ 7 w 192"/>
                  <a:gd name="T19" fmla="*/ 42 h 123"/>
                  <a:gd name="T20" fmla="*/ 5 w 192"/>
                  <a:gd name="T21" fmla="*/ 32 h 123"/>
                  <a:gd name="T22" fmla="*/ 0 w 192"/>
                  <a:gd name="T23" fmla="*/ 30 h 123"/>
                  <a:gd name="T24" fmla="*/ 4 w 192"/>
                  <a:gd name="T25" fmla="*/ 23 h 123"/>
                  <a:gd name="T26" fmla="*/ 2 w 192"/>
                  <a:gd name="T27" fmla="*/ 15 h 123"/>
                  <a:gd name="T28" fmla="*/ 4 w 192"/>
                  <a:gd name="T29" fmla="*/ 0 h 123"/>
                  <a:gd name="T30" fmla="*/ 192 w 192"/>
                  <a:gd name="T31" fmla="*/ 2 h 123"/>
                  <a:gd name="T32" fmla="*/ 192 w 192"/>
                  <a:gd name="T33" fmla="*/ 123 h 123"/>
                  <a:gd name="T34" fmla="*/ 161 w 192"/>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3">
                    <a:moveTo>
                      <a:pt x="161" y="123"/>
                    </a:moveTo>
                    <a:lnTo>
                      <a:pt x="5" y="123"/>
                    </a:lnTo>
                    <a:lnTo>
                      <a:pt x="9" y="117"/>
                    </a:lnTo>
                    <a:lnTo>
                      <a:pt x="7" y="92"/>
                    </a:lnTo>
                    <a:lnTo>
                      <a:pt x="4" y="86"/>
                    </a:lnTo>
                    <a:lnTo>
                      <a:pt x="7" y="73"/>
                    </a:lnTo>
                    <a:lnTo>
                      <a:pt x="5" y="65"/>
                    </a:lnTo>
                    <a:lnTo>
                      <a:pt x="7" y="55"/>
                    </a:lnTo>
                    <a:lnTo>
                      <a:pt x="4" y="50"/>
                    </a:lnTo>
                    <a:lnTo>
                      <a:pt x="7" y="42"/>
                    </a:lnTo>
                    <a:lnTo>
                      <a:pt x="5" y="32"/>
                    </a:lnTo>
                    <a:lnTo>
                      <a:pt x="0" y="30"/>
                    </a:lnTo>
                    <a:lnTo>
                      <a:pt x="4" y="23"/>
                    </a:lnTo>
                    <a:lnTo>
                      <a:pt x="2" y="15"/>
                    </a:lnTo>
                    <a:lnTo>
                      <a:pt x="4" y="0"/>
                    </a:lnTo>
                    <a:lnTo>
                      <a:pt x="192" y="2"/>
                    </a:lnTo>
                    <a:lnTo>
                      <a:pt x="192" y="123"/>
                    </a:lnTo>
                    <a:lnTo>
                      <a:pt x="161"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3" name="Freeform 2238"/>
              <p:cNvSpPr>
                <a:spLocks/>
              </p:cNvSpPr>
              <p:nvPr/>
            </p:nvSpPr>
            <p:spPr bwMode="auto">
              <a:xfrm>
                <a:off x="13622" y="9887"/>
                <a:ext cx="192" cy="123"/>
              </a:xfrm>
              <a:custGeom>
                <a:avLst/>
                <a:gdLst>
                  <a:gd name="T0" fmla="*/ 161 w 192"/>
                  <a:gd name="T1" fmla="*/ 123 h 123"/>
                  <a:gd name="T2" fmla="*/ 5 w 192"/>
                  <a:gd name="T3" fmla="*/ 123 h 123"/>
                  <a:gd name="T4" fmla="*/ 9 w 192"/>
                  <a:gd name="T5" fmla="*/ 117 h 123"/>
                  <a:gd name="T6" fmla="*/ 7 w 192"/>
                  <a:gd name="T7" fmla="*/ 92 h 123"/>
                  <a:gd name="T8" fmla="*/ 4 w 192"/>
                  <a:gd name="T9" fmla="*/ 86 h 123"/>
                  <a:gd name="T10" fmla="*/ 7 w 192"/>
                  <a:gd name="T11" fmla="*/ 73 h 123"/>
                  <a:gd name="T12" fmla="*/ 5 w 192"/>
                  <a:gd name="T13" fmla="*/ 65 h 123"/>
                  <a:gd name="T14" fmla="*/ 7 w 192"/>
                  <a:gd name="T15" fmla="*/ 55 h 123"/>
                  <a:gd name="T16" fmla="*/ 4 w 192"/>
                  <a:gd name="T17" fmla="*/ 50 h 123"/>
                  <a:gd name="T18" fmla="*/ 7 w 192"/>
                  <a:gd name="T19" fmla="*/ 42 h 123"/>
                  <a:gd name="T20" fmla="*/ 5 w 192"/>
                  <a:gd name="T21" fmla="*/ 32 h 123"/>
                  <a:gd name="T22" fmla="*/ 0 w 192"/>
                  <a:gd name="T23" fmla="*/ 30 h 123"/>
                  <a:gd name="T24" fmla="*/ 4 w 192"/>
                  <a:gd name="T25" fmla="*/ 23 h 123"/>
                  <a:gd name="T26" fmla="*/ 2 w 192"/>
                  <a:gd name="T27" fmla="*/ 15 h 123"/>
                  <a:gd name="T28" fmla="*/ 4 w 192"/>
                  <a:gd name="T29" fmla="*/ 0 h 123"/>
                  <a:gd name="T30" fmla="*/ 192 w 192"/>
                  <a:gd name="T31" fmla="*/ 2 h 123"/>
                  <a:gd name="T32" fmla="*/ 192 w 192"/>
                  <a:gd name="T33" fmla="*/ 123 h 123"/>
                  <a:gd name="T34" fmla="*/ 161 w 192"/>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2" h="123">
                    <a:moveTo>
                      <a:pt x="161" y="123"/>
                    </a:moveTo>
                    <a:lnTo>
                      <a:pt x="5" y="123"/>
                    </a:lnTo>
                    <a:lnTo>
                      <a:pt x="9" y="117"/>
                    </a:lnTo>
                    <a:lnTo>
                      <a:pt x="7" y="92"/>
                    </a:lnTo>
                    <a:lnTo>
                      <a:pt x="4" y="86"/>
                    </a:lnTo>
                    <a:lnTo>
                      <a:pt x="7" y="73"/>
                    </a:lnTo>
                    <a:lnTo>
                      <a:pt x="5" y="65"/>
                    </a:lnTo>
                    <a:lnTo>
                      <a:pt x="7" y="55"/>
                    </a:lnTo>
                    <a:lnTo>
                      <a:pt x="4" y="50"/>
                    </a:lnTo>
                    <a:lnTo>
                      <a:pt x="7" y="42"/>
                    </a:lnTo>
                    <a:lnTo>
                      <a:pt x="5" y="32"/>
                    </a:lnTo>
                    <a:lnTo>
                      <a:pt x="0" y="30"/>
                    </a:lnTo>
                    <a:lnTo>
                      <a:pt x="4" y="23"/>
                    </a:lnTo>
                    <a:lnTo>
                      <a:pt x="2" y="15"/>
                    </a:lnTo>
                    <a:lnTo>
                      <a:pt x="4" y="0"/>
                    </a:lnTo>
                    <a:lnTo>
                      <a:pt x="192" y="2"/>
                    </a:lnTo>
                    <a:lnTo>
                      <a:pt x="192" y="123"/>
                    </a:lnTo>
                    <a:lnTo>
                      <a:pt x="16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4" name="Rectangle 2239"/>
              <p:cNvSpPr>
                <a:spLocks noChangeArrowheads="1"/>
              </p:cNvSpPr>
              <p:nvPr/>
            </p:nvSpPr>
            <p:spPr bwMode="auto">
              <a:xfrm>
                <a:off x="13814" y="9889"/>
                <a:ext cx="123" cy="121"/>
              </a:xfrm>
              <a:prstGeom prst="rect">
                <a:avLst/>
              </a:prstGeom>
              <a:solidFill>
                <a:srgbClr val="D990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5" name="Rectangle 2240"/>
              <p:cNvSpPr>
                <a:spLocks noChangeArrowheads="1"/>
              </p:cNvSpPr>
              <p:nvPr/>
            </p:nvSpPr>
            <p:spPr bwMode="auto">
              <a:xfrm>
                <a:off x="13814" y="9889"/>
                <a:ext cx="123"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6" name="Freeform 2241"/>
              <p:cNvSpPr>
                <a:spLocks/>
              </p:cNvSpPr>
              <p:nvPr/>
            </p:nvSpPr>
            <p:spPr bwMode="auto">
              <a:xfrm>
                <a:off x="14123" y="9892"/>
                <a:ext cx="246" cy="419"/>
              </a:xfrm>
              <a:custGeom>
                <a:avLst/>
                <a:gdLst>
                  <a:gd name="T0" fmla="*/ 15 w 246"/>
                  <a:gd name="T1" fmla="*/ 390 h 419"/>
                  <a:gd name="T2" fmla="*/ 13 w 246"/>
                  <a:gd name="T3" fmla="*/ 384 h 419"/>
                  <a:gd name="T4" fmla="*/ 9 w 246"/>
                  <a:gd name="T5" fmla="*/ 384 h 419"/>
                  <a:gd name="T6" fmla="*/ 2 w 246"/>
                  <a:gd name="T7" fmla="*/ 379 h 419"/>
                  <a:gd name="T8" fmla="*/ 2 w 246"/>
                  <a:gd name="T9" fmla="*/ 300 h 419"/>
                  <a:gd name="T10" fmla="*/ 0 w 246"/>
                  <a:gd name="T11" fmla="*/ 300 h 419"/>
                  <a:gd name="T12" fmla="*/ 0 w 246"/>
                  <a:gd name="T13" fmla="*/ 238 h 419"/>
                  <a:gd name="T14" fmla="*/ 31 w 246"/>
                  <a:gd name="T15" fmla="*/ 238 h 419"/>
                  <a:gd name="T16" fmla="*/ 31 w 246"/>
                  <a:gd name="T17" fmla="*/ 177 h 419"/>
                  <a:gd name="T18" fmla="*/ 29 w 246"/>
                  <a:gd name="T19" fmla="*/ 177 h 419"/>
                  <a:gd name="T20" fmla="*/ 29 w 246"/>
                  <a:gd name="T21" fmla="*/ 58 h 419"/>
                  <a:gd name="T22" fmla="*/ 27 w 246"/>
                  <a:gd name="T23" fmla="*/ 56 h 419"/>
                  <a:gd name="T24" fmla="*/ 27 w 246"/>
                  <a:gd name="T25" fmla="*/ 25 h 419"/>
                  <a:gd name="T26" fmla="*/ 86 w 246"/>
                  <a:gd name="T27" fmla="*/ 23 h 419"/>
                  <a:gd name="T28" fmla="*/ 86 w 246"/>
                  <a:gd name="T29" fmla="*/ 16 h 419"/>
                  <a:gd name="T30" fmla="*/ 111 w 246"/>
                  <a:gd name="T31" fmla="*/ 22 h 419"/>
                  <a:gd name="T32" fmla="*/ 153 w 246"/>
                  <a:gd name="T33" fmla="*/ 0 h 419"/>
                  <a:gd name="T34" fmla="*/ 161 w 246"/>
                  <a:gd name="T35" fmla="*/ 0 h 419"/>
                  <a:gd name="T36" fmla="*/ 167 w 246"/>
                  <a:gd name="T37" fmla="*/ 2 h 419"/>
                  <a:gd name="T38" fmla="*/ 176 w 246"/>
                  <a:gd name="T39" fmla="*/ 20 h 419"/>
                  <a:gd name="T40" fmla="*/ 176 w 246"/>
                  <a:gd name="T41" fmla="*/ 35 h 419"/>
                  <a:gd name="T42" fmla="*/ 182 w 246"/>
                  <a:gd name="T43" fmla="*/ 45 h 419"/>
                  <a:gd name="T44" fmla="*/ 196 w 246"/>
                  <a:gd name="T45" fmla="*/ 50 h 419"/>
                  <a:gd name="T46" fmla="*/ 201 w 246"/>
                  <a:gd name="T47" fmla="*/ 60 h 419"/>
                  <a:gd name="T48" fmla="*/ 209 w 246"/>
                  <a:gd name="T49" fmla="*/ 64 h 419"/>
                  <a:gd name="T50" fmla="*/ 217 w 246"/>
                  <a:gd name="T51" fmla="*/ 52 h 419"/>
                  <a:gd name="T52" fmla="*/ 226 w 246"/>
                  <a:gd name="T53" fmla="*/ 60 h 419"/>
                  <a:gd name="T54" fmla="*/ 240 w 246"/>
                  <a:gd name="T55" fmla="*/ 60 h 419"/>
                  <a:gd name="T56" fmla="*/ 238 w 246"/>
                  <a:gd name="T57" fmla="*/ 73 h 419"/>
                  <a:gd name="T58" fmla="*/ 234 w 246"/>
                  <a:gd name="T59" fmla="*/ 81 h 419"/>
                  <a:gd name="T60" fmla="*/ 238 w 246"/>
                  <a:gd name="T61" fmla="*/ 89 h 419"/>
                  <a:gd name="T62" fmla="*/ 242 w 246"/>
                  <a:gd name="T63" fmla="*/ 93 h 419"/>
                  <a:gd name="T64" fmla="*/ 244 w 246"/>
                  <a:gd name="T65" fmla="*/ 154 h 419"/>
                  <a:gd name="T66" fmla="*/ 246 w 246"/>
                  <a:gd name="T67" fmla="*/ 233 h 419"/>
                  <a:gd name="T68" fmla="*/ 107 w 246"/>
                  <a:gd name="T69" fmla="*/ 237 h 419"/>
                  <a:gd name="T70" fmla="*/ 113 w 246"/>
                  <a:gd name="T71" fmla="*/ 409 h 419"/>
                  <a:gd name="T72" fmla="*/ 111 w 246"/>
                  <a:gd name="T73" fmla="*/ 419 h 419"/>
                  <a:gd name="T74" fmla="*/ 109 w 246"/>
                  <a:gd name="T75" fmla="*/ 413 h 419"/>
                  <a:gd name="T76" fmla="*/ 100 w 246"/>
                  <a:gd name="T77" fmla="*/ 413 h 419"/>
                  <a:gd name="T78" fmla="*/ 96 w 246"/>
                  <a:gd name="T79" fmla="*/ 406 h 419"/>
                  <a:gd name="T80" fmla="*/ 90 w 246"/>
                  <a:gd name="T81" fmla="*/ 402 h 419"/>
                  <a:gd name="T82" fmla="*/ 80 w 246"/>
                  <a:gd name="T83" fmla="*/ 404 h 419"/>
                  <a:gd name="T84" fmla="*/ 77 w 246"/>
                  <a:gd name="T85" fmla="*/ 409 h 419"/>
                  <a:gd name="T86" fmla="*/ 63 w 246"/>
                  <a:gd name="T87" fmla="*/ 411 h 419"/>
                  <a:gd name="T88" fmla="*/ 50 w 246"/>
                  <a:gd name="T89" fmla="*/ 404 h 419"/>
                  <a:gd name="T90" fmla="*/ 44 w 246"/>
                  <a:gd name="T91" fmla="*/ 404 h 419"/>
                  <a:gd name="T92" fmla="*/ 40 w 246"/>
                  <a:gd name="T93" fmla="*/ 398 h 419"/>
                  <a:gd name="T94" fmla="*/ 36 w 246"/>
                  <a:gd name="T95" fmla="*/ 396 h 419"/>
                  <a:gd name="T96" fmla="*/ 31 w 246"/>
                  <a:gd name="T97" fmla="*/ 392 h 419"/>
                  <a:gd name="T98" fmla="*/ 27 w 246"/>
                  <a:gd name="T99" fmla="*/ 396 h 419"/>
                  <a:gd name="T100" fmla="*/ 23 w 246"/>
                  <a:gd name="T101" fmla="*/ 396 h 419"/>
                  <a:gd name="T102" fmla="*/ 15 w 246"/>
                  <a:gd name="T103" fmla="*/ 39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419">
                    <a:moveTo>
                      <a:pt x="15" y="390"/>
                    </a:moveTo>
                    <a:lnTo>
                      <a:pt x="13" y="384"/>
                    </a:lnTo>
                    <a:lnTo>
                      <a:pt x="9" y="384"/>
                    </a:lnTo>
                    <a:lnTo>
                      <a:pt x="2" y="379"/>
                    </a:lnTo>
                    <a:lnTo>
                      <a:pt x="2" y="300"/>
                    </a:lnTo>
                    <a:lnTo>
                      <a:pt x="0" y="300"/>
                    </a:lnTo>
                    <a:lnTo>
                      <a:pt x="0" y="238"/>
                    </a:lnTo>
                    <a:lnTo>
                      <a:pt x="31" y="238"/>
                    </a:lnTo>
                    <a:lnTo>
                      <a:pt x="31" y="177"/>
                    </a:lnTo>
                    <a:lnTo>
                      <a:pt x="29" y="177"/>
                    </a:lnTo>
                    <a:lnTo>
                      <a:pt x="29" y="58"/>
                    </a:lnTo>
                    <a:lnTo>
                      <a:pt x="27" y="56"/>
                    </a:lnTo>
                    <a:lnTo>
                      <a:pt x="27" y="25"/>
                    </a:lnTo>
                    <a:lnTo>
                      <a:pt x="86" y="23"/>
                    </a:lnTo>
                    <a:lnTo>
                      <a:pt x="86" y="16"/>
                    </a:lnTo>
                    <a:lnTo>
                      <a:pt x="111" y="22"/>
                    </a:lnTo>
                    <a:lnTo>
                      <a:pt x="153" y="0"/>
                    </a:lnTo>
                    <a:lnTo>
                      <a:pt x="161" y="0"/>
                    </a:lnTo>
                    <a:lnTo>
                      <a:pt x="167" y="2"/>
                    </a:lnTo>
                    <a:lnTo>
                      <a:pt x="176" y="20"/>
                    </a:lnTo>
                    <a:lnTo>
                      <a:pt x="176" y="35"/>
                    </a:lnTo>
                    <a:lnTo>
                      <a:pt x="182" y="45"/>
                    </a:lnTo>
                    <a:lnTo>
                      <a:pt x="196" y="50"/>
                    </a:lnTo>
                    <a:lnTo>
                      <a:pt x="201" y="60"/>
                    </a:lnTo>
                    <a:lnTo>
                      <a:pt x="209" y="64"/>
                    </a:lnTo>
                    <a:lnTo>
                      <a:pt x="217" y="52"/>
                    </a:lnTo>
                    <a:lnTo>
                      <a:pt x="226" y="60"/>
                    </a:lnTo>
                    <a:lnTo>
                      <a:pt x="240" y="60"/>
                    </a:lnTo>
                    <a:lnTo>
                      <a:pt x="238" y="73"/>
                    </a:lnTo>
                    <a:lnTo>
                      <a:pt x="234" y="81"/>
                    </a:lnTo>
                    <a:lnTo>
                      <a:pt x="238" y="89"/>
                    </a:lnTo>
                    <a:lnTo>
                      <a:pt x="242" y="93"/>
                    </a:lnTo>
                    <a:lnTo>
                      <a:pt x="244" y="154"/>
                    </a:lnTo>
                    <a:lnTo>
                      <a:pt x="246" y="233"/>
                    </a:lnTo>
                    <a:lnTo>
                      <a:pt x="107" y="237"/>
                    </a:lnTo>
                    <a:lnTo>
                      <a:pt x="113" y="409"/>
                    </a:lnTo>
                    <a:lnTo>
                      <a:pt x="111" y="419"/>
                    </a:lnTo>
                    <a:lnTo>
                      <a:pt x="109" y="413"/>
                    </a:lnTo>
                    <a:lnTo>
                      <a:pt x="100" y="413"/>
                    </a:lnTo>
                    <a:lnTo>
                      <a:pt x="96" y="406"/>
                    </a:lnTo>
                    <a:lnTo>
                      <a:pt x="90" y="402"/>
                    </a:lnTo>
                    <a:lnTo>
                      <a:pt x="80" y="404"/>
                    </a:lnTo>
                    <a:lnTo>
                      <a:pt x="77" y="409"/>
                    </a:lnTo>
                    <a:lnTo>
                      <a:pt x="63" y="411"/>
                    </a:lnTo>
                    <a:lnTo>
                      <a:pt x="50" y="404"/>
                    </a:lnTo>
                    <a:lnTo>
                      <a:pt x="44" y="404"/>
                    </a:lnTo>
                    <a:lnTo>
                      <a:pt x="40" y="398"/>
                    </a:lnTo>
                    <a:lnTo>
                      <a:pt x="36" y="396"/>
                    </a:lnTo>
                    <a:lnTo>
                      <a:pt x="31" y="392"/>
                    </a:lnTo>
                    <a:lnTo>
                      <a:pt x="27" y="396"/>
                    </a:lnTo>
                    <a:lnTo>
                      <a:pt x="23" y="396"/>
                    </a:lnTo>
                    <a:lnTo>
                      <a:pt x="15" y="39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7" name="Freeform 2242"/>
              <p:cNvSpPr>
                <a:spLocks/>
              </p:cNvSpPr>
              <p:nvPr/>
            </p:nvSpPr>
            <p:spPr bwMode="auto">
              <a:xfrm>
                <a:off x="14123" y="9892"/>
                <a:ext cx="246" cy="419"/>
              </a:xfrm>
              <a:custGeom>
                <a:avLst/>
                <a:gdLst>
                  <a:gd name="T0" fmla="*/ 15 w 246"/>
                  <a:gd name="T1" fmla="*/ 390 h 419"/>
                  <a:gd name="T2" fmla="*/ 13 w 246"/>
                  <a:gd name="T3" fmla="*/ 384 h 419"/>
                  <a:gd name="T4" fmla="*/ 9 w 246"/>
                  <a:gd name="T5" fmla="*/ 384 h 419"/>
                  <a:gd name="T6" fmla="*/ 2 w 246"/>
                  <a:gd name="T7" fmla="*/ 379 h 419"/>
                  <a:gd name="T8" fmla="*/ 2 w 246"/>
                  <a:gd name="T9" fmla="*/ 300 h 419"/>
                  <a:gd name="T10" fmla="*/ 0 w 246"/>
                  <a:gd name="T11" fmla="*/ 300 h 419"/>
                  <a:gd name="T12" fmla="*/ 0 w 246"/>
                  <a:gd name="T13" fmla="*/ 238 h 419"/>
                  <a:gd name="T14" fmla="*/ 31 w 246"/>
                  <a:gd name="T15" fmla="*/ 238 h 419"/>
                  <a:gd name="T16" fmla="*/ 31 w 246"/>
                  <a:gd name="T17" fmla="*/ 177 h 419"/>
                  <a:gd name="T18" fmla="*/ 29 w 246"/>
                  <a:gd name="T19" fmla="*/ 177 h 419"/>
                  <a:gd name="T20" fmla="*/ 29 w 246"/>
                  <a:gd name="T21" fmla="*/ 58 h 419"/>
                  <a:gd name="T22" fmla="*/ 27 w 246"/>
                  <a:gd name="T23" fmla="*/ 56 h 419"/>
                  <a:gd name="T24" fmla="*/ 27 w 246"/>
                  <a:gd name="T25" fmla="*/ 25 h 419"/>
                  <a:gd name="T26" fmla="*/ 86 w 246"/>
                  <a:gd name="T27" fmla="*/ 23 h 419"/>
                  <a:gd name="T28" fmla="*/ 86 w 246"/>
                  <a:gd name="T29" fmla="*/ 16 h 419"/>
                  <a:gd name="T30" fmla="*/ 111 w 246"/>
                  <a:gd name="T31" fmla="*/ 22 h 419"/>
                  <a:gd name="T32" fmla="*/ 153 w 246"/>
                  <a:gd name="T33" fmla="*/ 0 h 419"/>
                  <a:gd name="T34" fmla="*/ 161 w 246"/>
                  <a:gd name="T35" fmla="*/ 0 h 419"/>
                  <a:gd name="T36" fmla="*/ 167 w 246"/>
                  <a:gd name="T37" fmla="*/ 2 h 419"/>
                  <a:gd name="T38" fmla="*/ 176 w 246"/>
                  <a:gd name="T39" fmla="*/ 20 h 419"/>
                  <a:gd name="T40" fmla="*/ 176 w 246"/>
                  <a:gd name="T41" fmla="*/ 35 h 419"/>
                  <a:gd name="T42" fmla="*/ 182 w 246"/>
                  <a:gd name="T43" fmla="*/ 45 h 419"/>
                  <a:gd name="T44" fmla="*/ 196 w 246"/>
                  <a:gd name="T45" fmla="*/ 50 h 419"/>
                  <a:gd name="T46" fmla="*/ 201 w 246"/>
                  <a:gd name="T47" fmla="*/ 60 h 419"/>
                  <a:gd name="T48" fmla="*/ 209 w 246"/>
                  <a:gd name="T49" fmla="*/ 64 h 419"/>
                  <a:gd name="T50" fmla="*/ 217 w 246"/>
                  <a:gd name="T51" fmla="*/ 52 h 419"/>
                  <a:gd name="T52" fmla="*/ 226 w 246"/>
                  <a:gd name="T53" fmla="*/ 60 h 419"/>
                  <a:gd name="T54" fmla="*/ 240 w 246"/>
                  <a:gd name="T55" fmla="*/ 60 h 419"/>
                  <a:gd name="T56" fmla="*/ 238 w 246"/>
                  <a:gd name="T57" fmla="*/ 73 h 419"/>
                  <a:gd name="T58" fmla="*/ 234 w 246"/>
                  <a:gd name="T59" fmla="*/ 81 h 419"/>
                  <a:gd name="T60" fmla="*/ 238 w 246"/>
                  <a:gd name="T61" fmla="*/ 89 h 419"/>
                  <a:gd name="T62" fmla="*/ 242 w 246"/>
                  <a:gd name="T63" fmla="*/ 93 h 419"/>
                  <a:gd name="T64" fmla="*/ 244 w 246"/>
                  <a:gd name="T65" fmla="*/ 154 h 419"/>
                  <a:gd name="T66" fmla="*/ 246 w 246"/>
                  <a:gd name="T67" fmla="*/ 233 h 419"/>
                  <a:gd name="T68" fmla="*/ 107 w 246"/>
                  <a:gd name="T69" fmla="*/ 237 h 419"/>
                  <a:gd name="T70" fmla="*/ 113 w 246"/>
                  <a:gd name="T71" fmla="*/ 409 h 419"/>
                  <a:gd name="T72" fmla="*/ 111 w 246"/>
                  <a:gd name="T73" fmla="*/ 419 h 419"/>
                  <a:gd name="T74" fmla="*/ 109 w 246"/>
                  <a:gd name="T75" fmla="*/ 413 h 419"/>
                  <a:gd name="T76" fmla="*/ 100 w 246"/>
                  <a:gd name="T77" fmla="*/ 413 h 419"/>
                  <a:gd name="T78" fmla="*/ 96 w 246"/>
                  <a:gd name="T79" fmla="*/ 406 h 419"/>
                  <a:gd name="T80" fmla="*/ 90 w 246"/>
                  <a:gd name="T81" fmla="*/ 402 h 419"/>
                  <a:gd name="T82" fmla="*/ 80 w 246"/>
                  <a:gd name="T83" fmla="*/ 404 h 419"/>
                  <a:gd name="T84" fmla="*/ 77 w 246"/>
                  <a:gd name="T85" fmla="*/ 409 h 419"/>
                  <a:gd name="T86" fmla="*/ 63 w 246"/>
                  <a:gd name="T87" fmla="*/ 411 h 419"/>
                  <a:gd name="T88" fmla="*/ 50 w 246"/>
                  <a:gd name="T89" fmla="*/ 404 h 419"/>
                  <a:gd name="T90" fmla="*/ 44 w 246"/>
                  <a:gd name="T91" fmla="*/ 404 h 419"/>
                  <a:gd name="T92" fmla="*/ 40 w 246"/>
                  <a:gd name="T93" fmla="*/ 398 h 419"/>
                  <a:gd name="T94" fmla="*/ 36 w 246"/>
                  <a:gd name="T95" fmla="*/ 396 h 419"/>
                  <a:gd name="T96" fmla="*/ 31 w 246"/>
                  <a:gd name="T97" fmla="*/ 392 h 419"/>
                  <a:gd name="T98" fmla="*/ 27 w 246"/>
                  <a:gd name="T99" fmla="*/ 396 h 419"/>
                  <a:gd name="T100" fmla="*/ 23 w 246"/>
                  <a:gd name="T101" fmla="*/ 396 h 419"/>
                  <a:gd name="T102" fmla="*/ 15 w 246"/>
                  <a:gd name="T103" fmla="*/ 390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6" h="419">
                    <a:moveTo>
                      <a:pt x="15" y="390"/>
                    </a:moveTo>
                    <a:lnTo>
                      <a:pt x="13" y="384"/>
                    </a:lnTo>
                    <a:lnTo>
                      <a:pt x="9" y="384"/>
                    </a:lnTo>
                    <a:lnTo>
                      <a:pt x="2" y="379"/>
                    </a:lnTo>
                    <a:lnTo>
                      <a:pt x="2" y="300"/>
                    </a:lnTo>
                    <a:lnTo>
                      <a:pt x="0" y="300"/>
                    </a:lnTo>
                    <a:lnTo>
                      <a:pt x="0" y="238"/>
                    </a:lnTo>
                    <a:lnTo>
                      <a:pt x="31" y="238"/>
                    </a:lnTo>
                    <a:lnTo>
                      <a:pt x="31" y="177"/>
                    </a:lnTo>
                    <a:lnTo>
                      <a:pt x="29" y="177"/>
                    </a:lnTo>
                    <a:lnTo>
                      <a:pt x="29" y="58"/>
                    </a:lnTo>
                    <a:lnTo>
                      <a:pt x="27" y="56"/>
                    </a:lnTo>
                    <a:lnTo>
                      <a:pt x="27" y="25"/>
                    </a:lnTo>
                    <a:lnTo>
                      <a:pt x="86" y="23"/>
                    </a:lnTo>
                    <a:lnTo>
                      <a:pt x="86" y="16"/>
                    </a:lnTo>
                    <a:lnTo>
                      <a:pt x="111" y="22"/>
                    </a:lnTo>
                    <a:lnTo>
                      <a:pt x="153" y="0"/>
                    </a:lnTo>
                    <a:lnTo>
                      <a:pt x="161" y="0"/>
                    </a:lnTo>
                    <a:lnTo>
                      <a:pt x="167" y="2"/>
                    </a:lnTo>
                    <a:lnTo>
                      <a:pt x="176" y="20"/>
                    </a:lnTo>
                    <a:lnTo>
                      <a:pt x="176" y="35"/>
                    </a:lnTo>
                    <a:lnTo>
                      <a:pt x="182" y="45"/>
                    </a:lnTo>
                    <a:lnTo>
                      <a:pt x="196" y="50"/>
                    </a:lnTo>
                    <a:lnTo>
                      <a:pt x="201" y="60"/>
                    </a:lnTo>
                    <a:lnTo>
                      <a:pt x="209" y="64"/>
                    </a:lnTo>
                    <a:lnTo>
                      <a:pt x="217" y="52"/>
                    </a:lnTo>
                    <a:lnTo>
                      <a:pt x="226" y="60"/>
                    </a:lnTo>
                    <a:lnTo>
                      <a:pt x="240" y="60"/>
                    </a:lnTo>
                    <a:lnTo>
                      <a:pt x="238" y="73"/>
                    </a:lnTo>
                    <a:lnTo>
                      <a:pt x="234" y="81"/>
                    </a:lnTo>
                    <a:lnTo>
                      <a:pt x="238" y="89"/>
                    </a:lnTo>
                    <a:lnTo>
                      <a:pt x="242" y="93"/>
                    </a:lnTo>
                    <a:lnTo>
                      <a:pt x="244" y="154"/>
                    </a:lnTo>
                    <a:lnTo>
                      <a:pt x="246" y="233"/>
                    </a:lnTo>
                    <a:lnTo>
                      <a:pt x="107" y="237"/>
                    </a:lnTo>
                    <a:lnTo>
                      <a:pt x="113" y="409"/>
                    </a:lnTo>
                    <a:lnTo>
                      <a:pt x="111" y="419"/>
                    </a:lnTo>
                    <a:lnTo>
                      <a:pt x="109" y="413"/>
                    </a:lnTo>
                    <a:lnTo>
                      <a:pt x="100" y="413"/>
                    </a:lnTo>
                    <a:lnTo>
                      <a:pt x="96" y="406"/>
                    </a:lnTo>
                    <a:lnTo>
                      <a:pt x="90" y="402"/>
                    </a:lnTo>
                    <a:lnTo>
                      <a:pt x="80" y="404"/>
                    </a:lnTo>
                    <a:lnTo>
                      <a:pt x="77" y="409"/>
                    </a:lnTo>
                    <a:lnTo>
                      <a:pt x="63" y="411"/>
                    </a:lnTo>
                    <a:lnTo>
                      <a:pt x="50" y="404"/>
                    </a:lnTo>
                    <a:lnTo>
                      <a:pt x="44" y="404"/>
                    </a:lnTo>
                    <a:lnTo>
                      <a:pt x="40" y="398"/>
                    </a:lnTo>
                    <a:lnTo>
                      <a:pt x="36" y="396"/>
                    </a:lnTo>
                    <a:lnTo>
                      <a:pt x="31" y="392"/>
                    </a:lnTo>
                    <a:lnTo>
                      <a:pt x="27" y="396"/>
                    </a:lnTo>
                    <a:lnTo>
                      <a:pt x="23" y="396"/>
                    </a:lnTo>
                    <a:lnTo>
                      <a:pt x="15" y="3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78" name="Freeform 2243"/>
              <p:cNvSpPr>
                <a:spLocks/>
              </p:cNvSpPr>
              <p:nvPr/>
            </p:nvSpPr>
            <p:spPr bwMode="auto">
              <a:xfrm>
                <a:off x="14025" y="9917"/>
                <a:ext cx="129" cy="213"/>
              </a:xfrm>
              <a:custGeom>
                <a:avLst/>
                <a:gdLst>
                  <a:gd name="T0" fmla="*/ 8 w 129"/>
                  <a:gd name="T1" fmla="*/ 213 h 213"/>
                  <a:gd name="T2" fmla="*/ 4 w 129"/>
                  <a:gd name="T3" fmla="*/ 93 h 213"/>
                  <a:gd name="T4" fmla="*/ 4 w 129"/>
                  <a:gd name="T5" fmla="*/ 31 h 213"/>
                  <a:gd name="T6" fmla="*/ 0 w 129"/>
                  <a:gd name="T7" fmla="*/ 31 h 213"/>
                  <a:gd name="T8" fmla="*/ 0 w 129"/>
                  <a:gd name="T9" fmla="*/ 0 h 213"/>
                  <a:gd name="T10" fmla="*/ 125 w 129"/>
                  <a:gd name="T11" fmla="*/ 0 h 213"/>
                  <a:gd name="T12" fmla="*/ 125 w 129"/>
                  <a:gd name="T13" fmla="*/ 31 h 213"/>
                  <a:gd name="T14" fmla="*/ 127 w 129"/>
                  <a:gd name="T15" fmla="*/ 33 h 213"/>
                  <a:gd name="T16" fmla="*/ 127 w 129"/>
                  <a:gd name="T17" fmla="*/ 152 h 213"/>
                  <a:gd name="T18" fmla="*/ 129 w 129"/>
                  <a:gd name="T19" fmla="*/ 152 h 213"/>
                  <a:gd name="T20" fmla="*/ 129 w 129"/>
                  <a:gd name="T21" fmla="*/ 213 h 213"/>
                  <a:gd name="T22" fmla="*/ 98 w 129"/>
                  <a:gd name="T23" fmla="*/ 213 h 213"/>
                  <a:gd name="T24" fmla="*/ 8 w 129"/>
                  <a:gd name="T2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213">
                    <a:moveTo>
                      <a:pt x="8" y="213"/>
                    </a:moveTo>
                    <a:lnTo>
                      <a:pt x="4" y="93"/>
                    </a:lnTo>
                    <a:lnTo>
                      <a:pt x="4" y="31"/>
                    </a:lnTo>
                    <a:lnTo>
                      <a:pt x="0" y="31"/>
                    </a:lnTo>
                    <a:lnTo>
                      <a:pt x="0" y="0"/>
                    </a:lnTo>
                    <a:lnTo>
                      <a:pt x="125" y="0"/>
                    </a:lnTo>
                    <a:lnTo>
                      <a:pt x="125" y="31"/>
                    </a:lnTo>
                    <a:lnTo>
                      <a:pt x="127" y="33"/>
                    </a:lnTo>
                    <a:lnTo>
                      <a:pt x="127" y="152"/>
                    </a:lnTo>
                    <a:lnTo>
                      <a:pt x="129" y="152"/>
                    </a:lnTo>
                    <a:lnTo>
                      <a:pt x="129" y="213"/>
                    </a:lnTo>
                    <a:lnTo>
                      <a:pt x="98" y="213"/>
                    </a:lnTo>
                    <a:lnTo>
                      <a:pt x="8" y="21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9" name="Freeform 2244"/>
              <p:cNvSpPr>
                <a:spLocks/>
              </p:cNvSpPr>
              <p:nvPr/>
            </p:nvSpPr>
            <p:spPr bwMode="auto">
              <a:xfrm>
                <a:off x="14025" y="9917"/>
                <a:ext cx="129" cy="213"/>
              </a:xfrm>
              <a:custGeom>
                <a:avLst/>
                <a:gdLst>
                  <a:gd name="T0" fmla="*/ 8 w 129"/>
                  <a:gd name="T1" fmla="*/ 213 h 213"/>
                  <a:gd name="T2" fmla="*/ 4 w 129"/>
                  <a:gd name="T3" fmla="*/ 93 h 213"/>
                  <a:gd name="T4" fmla="*/ 4 w 129"/>
                  <a:gd name="T5" fmla="*/ 31 h 213"/>
                  <a:gd name="T6" fmla="*/ 0 w 129"/>
                  <a:gd name="T7" fmla="*/ 31 h 213"/>
                  <a:gd name="T8" fmla="*/ 0 w 129"/>
                  <a:gd name="T9" fmla="*/ 0 h 213"/>
                  <a:gd name="T10" fmla="*/ 125 w 129"/>
                  <a:gd name="T11" fmla="*/ 0 h 213"/>
                  <a:gd name="T12" fmla="*/ 125 w 129"/>
                  <a:gd name="T13" fmla="*/ 31 h 213"/>
                  <a:gd name="T14" fmla="*/ 127 w 129"/>
                  <a:gd name="T15" fmla="*/ 33 h 213"/>
                  <a:gd name="T16" fmla="*/ 127 w 129"/>
                  <a:gd name="T17" fmla="*/ 152 h 213"/>
                  <a:gd name="T18" fmla="*/ 129 w 129"/>
                  <a:gd name="T19" fmla="*/ 152 h 213"/>
                  <a:gd name="T20" fmla="*/ 129 w 129"/>
                  <a:gd name="T21" fmla="*/ 213 h 213"/>
                  <a:gd name="T22" fmla="*/ 98 w 129"/>
                  <a:gd name="T23" fmla="*/ 213 h 213"/>
                  <a:gd name="T24" fmla="*/ 8 w 129"/>
                  <a:gd name="T2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213">
                    <a:moveTo>
                      <a:pt x="8" y="213"/>
                    </a:moveTo>
                    <a:lnTo>
                      <a:pt x="4" y="93"/>
                    </a:lnTo>
                    <a:lnTo>
                      <a:pt x="4" y="31"/>
                    </a:lnTo>
                    <a:lnTo>
                      <a:pt x="0" y="31"/>
                    </a:lnTo>
                    <a:lnTo>
                      <a:pt x="0" y="0"/>
                    </a:lnTo>
                    <a:lnTo>
                      <a:pt x="125" y="0"/>
                    </a:lnTo>
                    <a:lnTo>
                      <a:pt x="125" y="31"/>
                    </a:lnTo>
                    <a:lnTo>
                      <a:pt x="127" y="33"/>
                    </a:lnTo>
                    <a:lnTo>
                      <a:pt x="127" y="152"/>
                    </a:lnTo>
                    <a:lnTo>
                      <a:pt x="129" y="152"/>
                    </a:lnTo>
                    <a:lnTo>
                      <a:pt x="129" y="213"/>
                    </a:lnTo>
                    <a:lnTo>
                      <a:pt x="98" y="213"/>
                    </a:lnTo>
                    <a:lnTo>
                      <a:pt x="8" y="2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0" name="Freeform 2245"/>
              <p:cNvSpPr>
                <a:spLocks/>
              </p:cNvSpPr>
              <p:nvPr/>
            </p:nvSpPr>
            <p:spPr bwMode="auto">
              <a:xfrm>
                <a:off x="11880" y="9866"/>
                <a:ext cx="119" cy="282"/>
              </a:xfrm>
              <a:custGeom>
                <a:avLst/>
                <a:gdLst>
                  <a:gd name="T0" fmla="*/ 0 w 119"/>
                  <a:gd name="T1" fmla="*/ 274 h 282"/>
                  <a:gd name="T2" fmla="*/ 2 w 119"/>
                  <a:gd name="T3" fmla="*/ 240 h 282"/>
                  <a:gd name="T4" fmla="*/ 23 w 119"/>
                  <a:gd name="T5" fmla="*/ 0 h 282"/>
                  <a:gd name="T6" fmla="*/ 112 w 119"/>
                  <a:gd name="T7" fmla="*/ 7 h 282"/>
                  <a:gd name="T8" fmla="*/ 102 w 119"/>
                  <a:gd name="T9" fmla="*/ 128 h 282"/>
                  <a:gd name="T10" fmla="*/ 119 w 119"/>
                  <a:gd name="T11" fmla="*/ 130 h 282"/>
                  <a:gd name="T12" fmla="*/ 110 w 119"/>
                  <a:gd name="T13" fmla="*/ 251 h 282"/>
                  <a:gd name="T14" fmla="*/ 64 w 119"/>
                  <a:gd name="T15" fmla="*/ 249 h 282"/>
                  <a:gd name="T16" fmla="*/ 60 w 119"/>
                  <a:gd name="T17" fmla="*/ 282 h 282"/>
                  <a:gd name="T18" fmla="*/ 0 w 119"/>
                  <a:gd name="T19" fmla="*/ 27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282">
                    <a:moveTo>
                      <a:pt x="0" y="274"/>
                    </a:moveTo>
                    <a:lnTo>
                      <a:pt x="2" y="240"/>
                    </a:lnTo>
                    <a:lnTo>
                      <a:pt x="23" y="0"/>
                    </a:lnTo>
                    <a:lnTo>
                      <a:pt x="112" y="7"/>
                    </a:lnTo>
                    <a:lnTo>
                      <a:pt x="102" y="128"/>
                    </a:lnTo>
                    <a:lnTo>
                      <a:pt x="119" y="130"/>
                    </a:lnTo>
                    <a:lnTo>
                      <a:pt x="110" y="251"/>
                    </a:lnTo>
                    <a:lnTo>
                      <a:pt x="64" y="249"/>
                    </a:lnTo>
                    <a:lnTo>
                      <a:pt x="60" y="282"/>
                    </a:lnTo>
                    <a:lnTo>
                      <a:pt x="0" y="27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1" name="Freeform 2246"/>
              <p:cNvSpPr>
                <a:spLocks/>
              </p:cNvSpPr>
              <p:nvPr/>
            </p:nvSpPr>
            <p:spPr bwMode="auto">
              <a:xfrm>
                <a:off x="11880" y="9866"/>
                <a:ext cx="119" cy="282"/>
              </a:xfrm>
              <a:custGeom>
                <a:avLst/>
                <a:gdLst>
                  <a:gd name="T0" fmla="*/ 0 w 119"/>
                  <a:gd name="T1" fmla="*/ 274 h 282"/>
                  <a:gd name="T2" fmla="*/ 2 w 119"/>
                  <a:gd name="T3" fmla="*/ 240 h 282"/>
                  <a:gd name="T4" fmla="*/ 23 w 119"/>
                  <a:gd name="T5" fmla="*/ 0 h 282"/>
                  <a:gd name="T6" fmla="*/ 112 w 119"/>
                  <a:gd name="T7" fmla="*/ 7 h 282"/>
                  <a:gd name="T8" fmla="*/ 102 w 119"/>
                  <a:gd name="T9" fmla="*/ 128 h 282"/>
                  <a:gd name="T10" fmla="*/ 119 w 119"/>
                  <a:gd name="T11" fmla="*/ 130 h 282"/>
                  <a:gd name="T12" fmla="*/ 110 w 119"/>
                  <a:gd name="T13" fmla="*/ 251 h 282"/>
                  <a:gd name="T14" fmla="*/ 64 w 119"/>
                  <a:gd name="T15" fmla="*/ 249 h 282"/>
                  <a:gd name="T16" fmla="*/ 60 w 119"/>
                  <a:gd name="T17" fmla="*/ 282 h 282"/>
                  <a:gd name="T18" fmla="*/ 0 w 119"/>
                  <a:gd name="T19" fmla="*/ 274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282">
                    <a:moveTo>
                      <a:pt x="0" y="274"/>
                    </a:moveTo>
                    <a:lnTo>
                      <a:pt x="2" y="240"/>
                    </a:lnTo>
                    <a:lnTo>
                      <a:pt x="23" y="0"/>
                    </a:lnTo>
                    <a:lnTo>
                      <a:pt x="112" y="7"/>
                    </a:lnTo>
                    <a:lnTo>
                      <a:pt x="102" y="128"/>
                    </a:lnTo>
                    <a:lnTo>
                      <a:pt x="119" y="130"/>
                    </a:lnTo>
                    <a:lnTo>
                      <a:pt x="110" y="251"/>
                    </a:lnTo>
                    <a:lnTo>
                      <a:pt x="64" y="249"/>
                    </a:lnTo>
                    <a:lnTo>
                      <a:pt x="60" y="282"/>
                    </a:lnTo>
                    <a:lnTo>
                      <a:pt x="0" y="27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2" name="Freeform 2247"/>
              <p:cNvSpPr>
                <a:spLocks/>
              </p:cNvSpPr>
              <p:nvPr/>
            </p:nvSpPr>
            <p:spPr bwMode="auto">
              <a:xfrm>
                <a:off x="11982" y="9873"/>
                <a:ext cx="163" cy="252"/>
              </a:xfrm>
              <a:custGeom>
                <a:avLst/>
                <a:gdLst>
                  <a:gd name="T0" fmla="*/ 8 w 163"/>
                  <a:gd name="T1" fmla="*/ 244 h 252"/>
                  <a:gd name="T2" fmla="*/ 17 w 163"/>
                  <a:gd name="T3" fmla="*/ 123 h 252"/>
                  <a:gd name="T4" fmla="*/ 0 w 163"/>
                  <a:gd name="T5" fmla="*/ 121 h 252"/>
                  <a:gd name="T6" fmla="*/ 10 w 163"/>
                  <a:gd name="T7" fmla="*/ 0 h 252"/>
                  <a:gd name="T8" fmla="*/ 144 w 163"/>
                  <a:gd name="T9" fmla="*/ 10 h 252"/>
                  <a:gd name="T10" fmla="*/ 163 w 163"/>
                  <a:gd name="T11" fmla="*/ 14 h 252"/>
                  <a:gd name="T12" fmla="*/ 154 w 163"/>
                  <a:gd name="T13" fmla="*/ 133 h 252"/>
                  <a:gd name="T14" fmla="*/ 107 w 163"/>
                  <a:gd name="T15" fmla="*/ 129 h 252"/>
                  <a:gd name="T16" fmla="*/ 98 w 163"/>
                  <a:gd name="T17" fmla="*/ 252 h 252"/>
                  <a:gd name="T18" fmla="*/ 8 w 163"/>
                  <a:gd name="T19" fmla="*/ 24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52">
                    <a:moveTo>
                      <a:pt x="8" y="244"/>
                    </a:moveTo>
                    <a:lnTo>
                      <a:pt x="17" y="123"/>
                    </a:lnTo>
                    <a:lnTo>
                      <a:pt x="0" y="121"/>
                    </a:lnTo>
                    <a:lnTo>
                      <a:pt x="10" y="0"/>
                    </a:lnTo>
                    <a:lnTo>
                      <a:pt x="144" y="10"/>
                    </a:lnTo>
                    <a:lnTo>
                      <a:pt x="163" y="14"/>
                    </a:lnTo>
                    <a:lnTo>
                      <a:pt x="154" y="133"/>
                    </a:lnTo>
                    <a:lnTo>
                      <a:pt x="107" y="129"/>
                    </a:lnTo>
                    <a:lnTo>
                      <a:pt x="98" y="252"/>
                    </a:lnTo>
                    <a:lnTo>
                      <a:pt x="8" y="24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3" name="Freeform 2248"/>
              <p:cNvSpPr>
                <a:spLocks/>
              </p:cNvSpPr>
              <p:nvPr/>
            </p:nvSpPr>
            <p:spPr bwMode="auto">
              <a:xfrm>
                <a:off x="11982" y="9873"/>
                <a:ext cx="163" cy="252"/>
              </a:xfrm>
              <a:custGeom>
                <a:avLst/>
                <a:gdLst>
                  <a:gd name="T0" fmla="*/ 8 w 163"/>
                  <a:gd name="T1" fmla="*/ 244 h 252"/>
                  <a:gd name="T2" fmla="*/ 17 w 163"/>
                  <a:gd name="T3" fmla="*/ 123 h 252"/>
                  <a:gd name="T4" fmla="*/ 0 w 163"/>
                  <a:gd name="T5" fmla="*/ 121 h 252"/>
                  <a:gd name="T6" fmla="*/ 10 w 163"/>
                  <a:gd name="T7" fmla="*/ 0 h 252"/>
                  <a:gd name="T8" fmla="*/ 144 w 163"/>
                  <a:gd name="T9" fmla="*/ 10 h 252"/>
                  <a:gd name="T10" fmla="*/ 163 w 163"/>
                  <a:gd name="T11" fmla="*/ 14 h 252"/>
                  <a:gd name="T12" fmla="*/ 154 w 163"/>
                  <a:gd name="T13" fmla="*/ 133 h 252"/>
                  <a:gd name="T14" fmla="*/ 107 w 163"/>
                  <a:gd name="T15" fmla="*/ 129 h 252"/>
                  <a:gd name="T16" fmla="*/ 98 w 163"/>
                  <a:gd name="T17" fmla="*/ 252 h 252"/>
                  <a:gd name="T18" fmla="*/ 8 w 163"/>
                  <a:gd name="T19" fmla="*/ 24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252">
                    <a:moveTo>
                      <a:pt x="8" y="244"/>
                    </a:moveTo>
                    <a:lnTo>
                      <a:pt x="17" y="123"/>
                    </a:lnTo>
                    <a:lnTo>
                      <a:pt x="0" y="121"/>
                    </a:lnTo>
                    <a:lnTo>
                      <a:pt x="10" y="0"/>
                    </a:lnTo>
                    <a:lnTo>
                      <a:pt x="144" y="10"/>
                    </a:lnTo>
                    <a:lnTo>
                      <a:pt x="163" y="14"/>
                    </a:lnTo>
                    <a:lnTo>
                      <a:pt x="154" y="133"/>
                    </a:lnTo>
                    <a:lnTo>
                      <a:pt x="107" y="129"/>
                    </a:lnTo>
                    <a:lnTo>
                      <a:pt x="98" y="252"/>
                    </a:lnTo>
                    <a:lnTo>
                      <a:pt x="8" y="2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4" name="Freeform 2249"/>
              <p:cNvSpPr>
                <a:spLocks/>
              </p:cNvSpPr>
              <p:nvPr/>
            </p:nvSpPr>
            <p:spPr bwMode="auto">
              <a:xfrm>
                <a:off x="12990" y="9933"/>
                <a:ext cx="252" cy="251"/>
              </a:xfrm>
              <a:custGeom>
                <a:avLst/>
                <a:gdLst>
                  <a:gd name="T0" fmla="*/ 104 w 252"/>
                  <a:gd name="T1" fmla="*/ 245 h 251"/>
                  <a:gd name="T2" fmla="*/ 4 w 252"/>
                  <a:gd name="T3" fmla="*/ 242 h 251"/>
                  <a:gd name="T4" fmla="*/ 8 w 252"/>
                  <a:gd name="T5" fmla="*/ 121 h 251"/>
                  <a:gd name="T6" fmla="*/ 0 w 252"/>
                  <a:gd name="T7" fmla="*/ 121 h 251"/>
                  <a:gd name="T8" fmla="*/ 4 w 252"/>
                  <a:gd name="T9" fmla="*/ 0 h 251"/>
                  <a:gd name="T10" fmla="*/ 56 w 252"/>
                  <a:gd name="T11" fmla="*/ 2 h 251"/>
                  <a:gd name="T12" fmla="*/ 240 w 252"/>
                  <a:gd name="T13" fmla="*/ 7 h 251"/>
                  <a:gd name="T14" fmla="*/ 248 w 252"/>
                  <a:gd name="T15" fmla="*/ 7 h 251"/>
                  <a:gd name="T16" fmla="*/ 248 w 252"/>
                  <a:gd name="T17" fmla="*/ 36 h 251"/>
                  <a:gd name="T18" fmla="*/ 246 w 252"/>
                  <a:gd name="T19" fmla="*/ 126 h 251"/>
                  <a:gd name="T20" fmla="*/ 252 w 252"/>
                  <a:gd name="T21" fmla="*/ 128 h 251"/>
                  <a:gd name="T22" fmla="*/ 250 w 252"/>
                  <a:gd name="T23" fmla="*/ 251 h 251"/>
                  <a:gd name="T24" fmla="*/ 104 w 252"/>
                  <a:gd name="T25" fmla="*/ 24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251">
                    <a:moveTo>
                      <a:pt x="104" y="245"/>
                    </a:moveTo>
                    <a:lnTo>
                      <a:pt x="4" y="242"/>
                    </a:lnTo>
                    <a:lnTo>
                      <a:pt x="8" y="121"/>
                    </a:lnTo>
                    <a:lnTo>
                      <a:pt x="0" y="121"/>
                    </a:lnTo>
                    <a:lnTo>
                      <a:pt x="4" y="0"/>
                    </a:lnTo>
                    <a:lnTo>
                      <a:pt x="56" y="2"/>
                    </a:lnTo>
                    <a:lnTo>
                      <a:pt x="240" y="7"/>
                    </a:lnTo>
                    <a:lnTo>
                      <a:pt x="248" y="7"/>
                    </a:lnTo>
                    <a:lnTo>
                      <a:pt x="248" y="36"/>
                    </a:lnTo>
                    <a:lnTo>
                      <a:pt x="246" y="126"/>
                    </a:lnTo>
                    <a:lnTo>
                      <a:pt x="252" y="128"/>
                    </a:lnTo>
                    <a:lnTo>
                      <a:pt x="250" y="251"/>
                    </a:lnTo>
                    <a:lnTo>
                      <a:pt x="104" y="24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5" name="Freeform 2250"/>
              <p:cNvSpPr>
                <a:spLocks/>
              </p:cNvSpPr>
              <p:nvPr/>
            </p:nvSpPr>
            <p:spPr bwMode="auto">
              <a:xfrm>
                <a:off x="12990" y="9933"/>
                <a:ext cx="252" cy="251"/>
              </a:xfrm>
              <a:custGeom>
                <a:avLst/>
                <a:gdLst>
                  <a:gd name="T0" fmla="*/ 104 w 252"/>
                  <a:gd name="T1" fmla="*/ 245 h 251"/>
                  <a:gd name="T2" fmla="*/ 4 w 252"/>
                  <a:gd name="T3" fmla="*/ 242 h 251"/>
                  <a:gd name="T4" fmla="*/ 8 w 252"/>
                  <a:gd name="T5" fmla="*/ 121 h 251"/>
                  <a:gd name="T6" fmla="*/ 0 w 252"/>
                  <a:gd name="T7" fmla="*/ 121 h 251"/>
                  <a:gd name="T8" fmla="*/ 4 w 252"/>
                  <a:gd name="T9" fmla="*/ 0 h 251"/>
                  <a:gd name="T10" fmla="*/ 56 w 252"/>
                  <a:gd name="T11" fmla="*/ 2 h 251"/>
                  <a:gd name="T12" fmla="*/ 240 w 252"/>
                  <a:gd name="T13" fmla="*/ 7 h 251"/>
                  <a:gd name="T14" fmla="*/ 248 w 252"/>
                  <a:gd name="T15" fmla="*/ 7 h 251"/>
                  <a:gd name="T16" fmla="*/ 248 w 252"/>
                  <a:gd name="T17" fmla="*/ 36 h 251"/>
                  <a:gd name="T18" fmla="*/ 246 w 252"/>
                  <a:gd name="T19" fmla="*/ 126 h 251"/>
                  <a:gd name="T20" fmla="*/ 252 w 252"/>
                  <a:gd name="T21" fmla="*/ 128 h 251"/>
                  <a:gd name="T22" fmla="*/ 250 w 252"/>
                  <a:gd name="T23" fmla="*/ 251 h 251"/>
                  <a:gd name="T24" fmla="*/ 104 w 252"/>
                  <a:gd name="T25" fmla="*/ 24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2" h="251">
                    <a:moveTo>
                      <a:pt x="104" y="245"/>
                    </a:moveTo>
                    <a:lnTo>
                      <a:pt x="4" y="242"/>
                    </a:lnTo>
                    <a:lnTo>
                      <a:pt x="8" y="121"/>
                    </a:lnTo>
                    <a:lnTo>
                      <a:pt x="0" y="121"/>
                    </a:lnTo>
                    <a:lnTo>
                      <a:pt x="4" y="0"/>
                    </a:lnTo>
                    <a:lnTo>
                      <a:pt x="56" y="2"/>
                    </a:lnTo>
                    <a:lnTo>
                      <a:pt x="240" y="7"/>
                    </a:lnTo>
                    <a:lnTo>
                      <a:pt x="248" y="7"/>
                    </a:lnTo>
                    <a:lnTo>
                      <a:pt x="248" y="36"/>
                    </a:lnTo>
                    <a:lnTo>
                      <a:pt x="246" y="126"/>
                    </a:lnTo>
                    <a:lnTo>
                      <a:pt x="252" y="128"/>
                    </a:lnTo>
                    <a:lnTo>
                      <a:pt x="250" y="251"/>
                    </a:lnTo>
                    <a:lnTo>
                      <a:pt x="104" y="2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6" name="Freeform 2251"/>
              <p:cNvSpPr>
                <a:spLocks/>
              </p:cNvSpPr>
              <p:nvPr/>
            </p:nvSpPr>
            <p:spPr bwMode="auto">
              <a:xfrm>
                <a:off x="12838" y="9927"/>
                <a:ext cx="160" cy="248"/>
              </a:xfrm>
              <a:custGeom>
                <a:avLst/>
                <a:gdLst>
                  <a:gd name="T0" fmla="*/ 2 w 160"/>
                  <a:gd name="T1" fmla="*/ 242 h 248"/>
                  <a:gd name="T2" fmla="*/ 8 w 160"/>
                  <a:gd name="T3" fmla="*/ 119 h 248"/>
                  <a:gd name="T4" fmla="*/ 0 w 160"/>
                  <a:gd name="T5" fmla="*/ 119 h 248"/>
                  <a:gd name="T6" fmla="*/ 6 w 160"/>
                  <a:gd name="T7" fmla="*/ 0 h 248"/>
                  <a:gd name="T8" fmla="*/ 23 w 160"/>
                  <a:gd name="T9" fmla="*/ 2 h 248"/>
                  <a:gd name="T10" fmla="*/ 156 w 160"/>
                  <a:gd name="T11" fmla="*/ 6 h 248"/>
                  <a:gd name="T12" fmla="*/ 152 w 160"/>
                  <a:gd name="T13" fmla="*/ 127 h 248"/>
                  <a:gd name="T14" fmla="*/ 160 w 160"/>
                  <a:gd name="T15" fmla="*/ 127 h 248"/>
                  <a:gd name="T16" fmla="*/ 156 w 160"/>
                  <a:gd name="T17" fmla="*/ 248 h 248"/>
                  <a:gd name="T18" fmla="*/ 44 w 160"/>
                  <a:gd name="T19" fmla="*/ 244 h 248"/>
                  <a:gd name="T20" fmla="*/ 2 w 160"/>
                  <a:gd name="T21"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48">
                    <a:moveTo>
                      <a:pt x="2" y="242"/>
                    </a:moveTo>
                    <a:lnTo>
                      <a:pt x="8" y="119"/>
                    </a:lnTo>
                    <a:lnTo>
                      <a:pt x="0" y="119"/>
                    </a:lnTo>
                    <a:lnTo>
                      <a:pt x="6" y="0"/>
                    </a:lnTo>
                    <a:lnTo>
                      <a:pt x="23" y="2"/>
                    </a:lnTo>
                    <a:lnTo>
                      <a:pt x="156" y="6"/>
                    </a:lnTo>
                    <a:lnTo>
                      <a:pt x="152" y="127"/>
                    </a:lnTo>
                    <a:lnTo>
                      <a:pt x="160" y="127"/>
                    </a:lnTo>
                    <a:lnTo>
                      <a:pt x="156" y="248"/>
                    </a:lnTo>
                    <a:lnTo>
                      <a:pt x="44" y="244"/>
                    </a:lnTo>
                    <a:lnTo>
                      <a:pt x="2" y="242"/>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7" name="Freeform 2252"/>
              <p:cNvSpPr>
                <a:spLocks/>
              </p:cNvSpPr>
              <p:nvPr/>
            </p:nvSpPr>
            <p:spPr bwMode="auto">
              <a:xfrm>
                <a:off x="12838" y="9927"/>
                <a:ext cx="160" cy="248"/>
              </a:xfrm>
              <a:custGeom>
                <a:avLst/>
                <a:gdLst>
                  <a:gd name="T0" fmla="*/ 2 w 160"/>
                  <a:gd name="T1" fmla="*/ 242 h 248"/>
                  <a:gd name="T2" fmla="*/ 8 w 160"/>
                  <a:gd name="T3" fmla="*/ 119 h 248"/>
                  <a:gd name="T4" fmla="*/ 0 w 160"/>
                  <a:gd name="T5" fmla="*/ 119 h 248"/>
                  <a:gd name="T6" fmla="*/ 6 w 160"/>
                  <a:gd name="T7" fmla="*/ 0 h 248"/>
                  <a:gd name="T8" fmla="*/ 23 w 160"/>
                  <a:gd name="T9" fmla="*/ 2 h 248"/>
                  <a:gd name="T10" fmla="*/ 156 w 160"/>
                  <a:gd name="T11" fmla="*/ 6 h 248"/>
                  <a:gd name="T12" fmla="*/ 152 w 160"/>
                  <a:gd name="T13" fmla="*/ 127 h 248"/>
                  <a:gd name="T14" fmla="*/ 160 w 160"/>
                  <a:gd name="T15" fmla="*/ 127 h 248"/>
                  <a:gd name="T16" fmla="*/ 156 w 160"/>
                  <a:gd name="T17" fmla="*/ 248 h 248"/>
                  <a:gd name="T18" fmla="*/ 44 w 160"/>
                  <a:gd name="T19" fmla="*/ 244 h 248"/>
                  <a:gd name="T20" fmla="*/ 2 w 160"/>
                  <a:gd name="T21"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 h="248">
                    <a:moveTo>
                      <a:pt x="2" y="242"/>
                    </a:moveTo>
                    <a:lnTo>
                      <a:pt x="8" y="119"/>
                    </a:lnTo>
                    <a:lnTo>
                      <a:pt x="0" y="119"/>
                    </a:lnTo>
                    <a:lnTo>
                      <a:pt x="6" y="0"/>
                    </a:lnTo>
                    <a:lnTo>
                      <a:pt x="23" y="2"/>
                    </a:lnTo>
                    <a:lnTo>
                      <a:pt x="156" y="6"/>
                    </a:lnTo>
                    <a:lnTo>
                      <a:pt x="152" y="127"/>
                    </a:lnTo>
                    <a:lnTo>
                      <a:pt x="160" y="127"/>
                    </a:lnTo>
                    <a:lnTo>
                      <a:pt x="156" y="248"/>
                    </a:lnTo>
                    <a:lnTo>
                      <a:pt x="44" y="244"/>
                    </a:lnTo>
                    <a:lnTo>
                      <a:pt x="2" y="2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88" name="Freeform 2253"/>
              <p:cNvSpPr>
                <a:spLocks/>
              </p:cNvSpPr>
              <p:nvPr/>
            </p:nvSpPr>
            <p:spPr bwMode="auto">
              <a:xfrm>
                <a:off x="12641" y="9921"/>
                <a:ext cx="205" cy="248"/>
              </a:xfrm>
              <a:custGeom>
                <a:avLst/>
                <a:gdLst>
                  <a:gd name="T0" fmla="*/ 199 w 205"/>
                  <a:gd name="T1" fmla="*/ 248 h 248"/>
                  <a:gd name="T2" fmla="*/ 63 w 205"/>
                  <a:gd name="T3" fmla="*/ 242 h 248"/>
                  <a:gd name="T4" fmla="*/ 63 w 205"/>
                  <a:gd name="T5" fmla="*/ 233 h 248"/>
                  <a:gd name="T6" fmla="*/ 46 w 205"/>
                  <a:gd name="T7" fmla="*/ 234 h 248"/>
                  <a:gd name="T8" fmla="*/ 40 w 205"/>
                  <a:gd name="T9" fmla="*/ 223 h 248"/>
                  <a:gd name="T10" fmla="*/ 32 w 205"/>
                  <a:gd name="T11" fmla="*/ 223 h 248"/>
                  <a:gd name="T12" fmla="*/ 28 w 205"/>
                  <a:gd name="T13" fmla="*/ 213 h 248"/>
                  <a:gd name="T14" fmla="*/ 32 w 205"/>
                  <a:gd name="T15" fmla="*/ 209 h 248"/>
                  <a:gd name="T16" fmla="*/ 32 w 205"/>
                  <a:gd name="T17" fmla="*/ 206 h 248"/>
                  <a:gd name="T18" fmla="*/ 21 w 205"/>
                  <a:gd name="T19" fmla="*/ 200 h 248"/>
                  <a:gd name="T20" fmla="*/ 25 w 205"/>
                  <a:gd name="T21" fmla="*/ 179 h 248"/>
                  <a:gd name="T22" fmla="*/ 7 w 205"/>
                  <a:gd name="T23" fmla="*/ 146 h 248"/>
                  <a:gd name="T24" fmla="*/ 7 w 205"/>
                  <a:gd name="T25" fmla="*/ 131 h 248"/>
                  <a:gd name="T26" fmla="*/ 1 w 205"/>
                  <a:gd name="T27" fmla="*/ 117 h 248"/>
                  <a:gd name="T28" fmla="*/ 11 w 205"/>
                  <a:gd name="T29" fmla="*/ 108 h 248"/>
                  <a:gd name="T30" fmla="*/ 15 w 205"/>
                  <a:gd name="T31" fmla="*/ 96 h 248"/>
                  <a:gd name="T32" fmla="*/ 5 w 205"/>
                  <a:gd name="T33" fmla="*/ 79 h 248"/>
                  <a:gd name="T34" fmla="*/ 0 w 205"/>
                  <a:gd name="T35" fmla="*/ 54 h 248"/>
                  <a:gd name="T36" fmla="*/ 46 w 205"/>
                  <a:gd name="T37" fmla="*/ 58 h 248"/>
                  <a:gd name="T38" fmla="*/ 49 w 205"/>
                  <a:gd name="T39" fmla="*/ 0 h 248"/>
                  <a:gd name="T40" fmla="*/ 69 w 205"/>
                  <a:gd name="T41" fmla="*/ 0 h 248"/>
                  <a:gd name="T42" fmla="*/ 203 w 205"/>
                  <a:gd name="T43" fmla="*/ 6 h 248"/>
                  <a:gd name="T44" fmla="*/ 197 w 205"/>
                  <a:gd name="T45" fmla="*/ 125 h 248"/>
                  <a:gd name="T46" fmla="*/ 205 w 205"/>
                  <a:gd name="T47" fmla="*/ 125 h 248"/>
                  <a:gd name="T48" fmla="*/ 199 w 205"/>
                  <a:gd name="T4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48">
                    <a:moveTo>
                      <a:pt x="199" y="248"/>
                    </a:moveTo>
                    <a:lnTo>
                      <a:pt x="63" y="242"/>
                    </a:lnTo>
                    <a:lnTo>
                      <a:pt x="63" y="233"/>
                    </a:lnTo>
                    <a:lnTo>
                      <a:pt x="46" y="234"/>
                    </a:lnTo>
                    <a:lnTo>
                      <a:pt x="40" y="223"/>
                    </a:lnTo>
                    <a:lnTo>
                      <a:pt x="32" y="223"/>
                    </a:lnTo>
                    <a:lnTo>
                      <a:pt x="28" y="213"/>
                    </a:lnTo>
                    <a:lnTo>
                      <a:pt x="32" y="209"/>
                    </a:lnTo>
                    <a:lnTo>
                      <a:pt x="32" y="206"/>
                    </a:lnTo>
                    <a:lnTo>
                      <a:pt x="21" y="200"/>
                    </a:lnTo>
                    <a:lnTo>
                      <a:pt x="25" y="179"/>
                    </a:lnTo>
                    <a:lnTo>
                      <a:pt x="7" y="146"/>
                    </a:lnTo>
                    <a:lnTo>
                      <a:pt x="7" y="131"/>
                    </a:lnTo>
                    <a:lnTo>
                      <a:pt x="1" y="117"/>
                    </a:lnTo>
                    <a:lnTo>
                      <a:pt x="11" y="108"/>
                    </a:lnTo>
                    <a:lnTo>
                      <a:pt x="15" y="96"/>
                    </a:lnTo>
                    <a:lnTo>
                      <a:pt x="5" y="79"/>
                    </a:lnTo>
                    <a:lnTo>
                      <a:pt x="0" y="54"/>
                    </a:lnTo>
                    <a:lnTo>
                      <a:pt x="46" y="58"/>
                    </a:lnTo>
                    <a:lnTo>
                      <a:pt x="49" y="0"/>
                    </a:lnTo>
                    <a:lnTo>
                      <a:pt x="69" y="0"/>
                    </a:lnTo>
                    <a:lnTo>
                      <a:pt x="203" y="6"/>
                    </a:lnTo>
                    <a:lnTo>
                      <a:pt x="197" y="125"/>
                    </a:lnTo>
                    <a:lnTo>
                      <a:pt x="205" y="125"/>
                    </a:lnTo>
                    <a:lnTo>
                      <a:pt x="199" y="24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9" name="Freeform 2254"/>
              <p:cNvSpPr>
                <a:spLocks/>
              </p:cNvSpPr>
              <p:nvPr/>
            </p:nvSpPr>
            <p:spPr bwMode="auto">
              <a:xfrm>
                <a:off x="12641" y="9921"/>
                <a:ext cx="205" cy="248"/>
              </a:xfrm>
              <a:custGeom>
                <a:avLst/>
                <a:gdLst>
                  <a:gd name="T0" fmla="*/ 199 w 205"/>
                  <a:gd name="T1" fmla="*/ 248 h 248"/>
                  <a:gd name="T2" fmla="*/ 63 w 205"/>
                  <a:gd name="T3" fmla="*/ 242 h 248"/>
                  <a:gd name="T4" fmla="*/ 63 w 205"/>
                  <a:gd name="T5" fmla="*/ 233 h 248"/>
                  <a:gd name="T6" fmla="*/ 46 w 205"/>
                  <a:gd name="T7" fmla="*/ 234 h 248"/>
                  <a:gd name="T8" fmla="*/ 40 w 205"/>
                  <a:gd name="T9" fmla="*/ 223 h 248"/>
                  <a:gd name="T10" fmla="*/ 32 w 205"/>
                  <a:gd name="T11" fmla="*/ 223 h 248"/>
                  <a:gd name="T12" fmla="*/ 28 w 205"/>
                  <a:gd name="T13" fmla="*/ 213 h 248"/>
                  <a:gd name="T14" fmla="*/ 32 w 205"/>
                  <a:gd name="T15" fmla="*/ 209 h 248"/>
                  <a:gd name="T16" fmla="*/ 32 w 205"/>
                  <a:gd name="T17" fmla="*/ 206 h 248"/>
                  <a:gd name="T18" fmla="*/ 21 w 205"/>
                  <a:gd name="T19" fmla="*/ 200 h 248"/>
                  <a:gd name="T20" fmla="*/ 25 w 205"/>
                  <a:gd name="T21" fmla="*/ 179 h 248"/>
                  <a:gd name="T22" fmla="*/ 7 w 205"/>
                  <a:gd name="T23" fmla="*/ 146 h 248"/>
                  <a:gd name="T24" fmla="*/ 7 w 205"/>
                  <a:gd name="T25" fmla="*/ 131 h 248"/>
                  <a:gd name="T26" fmla="*/ 1 w 205"/>
                  <a:gd name="T27" fmla="*/ 117 h 248"/>
                  <a:gd name="T28" fmla="*/ 11 w 205"/>
                  <a:gd name="T29" fmla="*/ 108 h 248"/>
                  <a:gd name="T30" fmla="*/ 15 w 205"/>
                  <a:gd name="T31" fmla="*/ 96 h 248"/>
                  <a:gd name="T32" fmla="*/ 5 w 205"/>
                  <a:gd name="T33" fmla="*/ 79 h 248"/>
                  <a:gd name="T34" fmla="*/ 0 w 205"/>
                  <a:gd name="T35" fmla="*/ 54 h 248"/>
                  <a:gd name="T36" fmla="*/ 46 w 205"/>
                  <a:gd name="T37" fmla="*/ 58 h 248"/>
                  <a:gd name="T38" fmla="*/ 49 w 205"/>
                  <a:gd name="T39" fmla="*/ 0 h 248"/>
                  <a:gd name="T40" fmla="*/ 69 w 205"/>
                  <a:gd name="T41" fmla="*/ 0 h 248"/>
                  <a:gd name="T42" fmla="*/ 203 w 205"/>
                  <a:gd name="T43" fmla="*/ 6 h 248"/>
                  <a:gd name="T44" fmla="*/ 197 w 205"/>
                  <a:gd name="T45" fmla="*/ 125 h 248"/>
                  <a:gd name="T46" fmla="*/ 205 w 205"/>
                  <a:gd name="T47" fmla="*/ 125 h 248"/>
                  <a:gd name="T48" fmla="*/ 199 w 205"/>
                  <a:gd name="T4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5" h="248">
                    <a:moveTo>
                      <a:pt x="199" y="248"/>
                    </a:moveTo>
                    <a:lnTo>
                      <a:pt x="63" y="242"/>
                    </a:lnTo>
                    <a:lnTo>
                      <a:pt x="63" y="233"/>
                    </a:lnTo>
                    <a:lnTo>
                      <a:pt x="46" y="234"/>
                    </a:lnTo>
                    <a:lnTo>
                      <a:pt x="40" y="223"/>
                    </a:lnTo>
                    <a:lnTo>
                      <a:pt x="32" y="223"/>
                    </a:lnTo>
                    <a:lnTo>
                      <a:pt x="28" y="213"/>
                    </a:lnTo>
                    <a:lnTo>
                      <a:pt x="32" y="209"/>
                    </a:lnTo>
                    <a:lnTo>
                      <a:pt x="32" y="206"/>
                    </a:lnTo>
                    <a:lnTo>
                      <a:pt x="21" y="200"/>
                    </a:lnTo>
                    <a:lnTo>
                      <a:pt x="25" y="179"/>
                    </a:lnTo>
                    <a:lnTo>
                      <a:pt x="7" y="146"/>
                    </a:lnTo>
                    <a:lnTo>
                      <a:pt x="7" y="131"/>
                    </a:lnTo>
                    <a:lnTo>
                      <a:pt x="1" y="117"/>
                    </a:lnTo>
                    <a:lnTo>
                      <a:pt x="11" y="108"/>
                    </a:lnTo>
                    <a:lnTo>
                      <a:pt x="15" y="96"/>
                    </a:lnTo>
                    <a:lnTo>
                      <a:pt x="5" y="79"/>
                    </a:lnTo>
                    <a:lnTo>
                      <a:pt x="0" y="54"/>
                    </a:lnTo>
                    <a:lnTo>
                      <a:pt x="46" y="58"/>
                    </a:lnTo>
                    <a:lnTo>
                      <a:pt x="49" y="0"/>
                    </a:lnTo>
                    <a:lnTo>
                      <a:pt x="69" y="0"/>
                    </a:lnTo>
                    <a:lnTo>
                      <a:pt x="203" y="6"/>
                    </a:lnTo>
                    <a:lnTo>
                      <a:pt x="197" y="125"/>
                    </a:lnTo>
                    <a:lnTo>
                      <a:pt x="205" y="125"/>
                    </a:lnTo>
                    <a:lnTo>
                      <a:pt x="199" y="2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0" name="Freeform 2255"/>
              <p:cNvSpPr>
                <a:spLocks/>
              </p:cNvSpPr>
              <p:nvPr/>
            </p:nvSpPr>
            <p:spPr bwMode="auto">
              <a:xfrm>
                <a:off x="12441" y="9925"/>
                <a:ext cx="215" cy="113"/>
              </a:xfrm>
              <a:custGeom>
                <a:avLst/>
                <a:gdLst>
                  <a:gd name="T0" fmla="*/ 201 w 215"/>
                  <a:gd name="T1" fmla="*/ 113 h 113"/>
                  <a:gd name="T2" fmla="*/ 0 w 215"/>
                  <a:gd name="T3" fmla="*/ 102 h 113"/>
                  <a:gd name="T4" fmla="*/ 6 w 215"/>
                  <a:gd name="T5" fmla="*/ 12 h 113"/>
                  <a:gd name="T6" fmla="*/ 127 w 215"/>
                  <a:gd name="T7" fmla="*/ 17 h 113"/>
                  <a:gd name="T8" fmla="*/ 127 w 215"/>
                  <a:gd name="T9" fmla="*/ 10 h 113"/>
                  <a:gd name="T10" fmla="*/ 142 w 215"/>
                  <a:gd name="T11" fmla="*/ 15 h 113"/>
                  <a:gd name="T12" fmla="*/ 148 w 215"/>
                  <a:gd name="T13" fmla="*/ 4 h 113"/>
                  <a:gd name="T14" fmla="*/ 157 w 215"/>
                  <a:gd name="T15" fmla="*/ 0 h 113"/>
                  <a:gd name="T16" fmla="*/ 180 w 215"/>
                  <a:gd name="T17" fmla="*/ 6 h 113"/>
                  <a:gd name="T18" fmla="*/ 192 w 215"/>
                  <a:gd name="T19" fmla="*/ 15 h 113"/>
                  <a:gd name="T20" fmla="*/ 194 w 215"/>
                  <a:gd name="T21" fmla="*/ 23 h 113"/>
                  <a:gd name="T22" fmla="*/ 192 w 215"/>
                  <a:gd name="T23" fmla="*/ 38 h 113"/>
                  <a:gd name="T24" fmla="*/ 194 w 215"/>
                  <a:gd name="T25" fmla="*/ 44 h 113"/>
                  <a:gd name="T26" fmla="*/ 200 w 215"/>
                  <a:gd name="T27" fmla="*/ 50 h 113"/>
                  <a:gd name="T28" fmla="*/ 205 w 215"/>
                  <a:gd name="T29" fmla="*/ 75 h 113"/>
                  <a:gd name="T30" fmla="*/ 215 w 215"/>
                  <a:gd name="T31" fmla="*/ 92 h 113"/>
                  <a:gd name="T32" fmla="*/ 211 w 215"/>
                  <a:gd name="T33" fmla="*/ 104 h 113"/>
                  <a:gd name="T34" fmla="*/ 201 w 215"/>
                  <a:gd name="T3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13">
                    <a:moveTo>
                      <a:pt x="201" y="113"/>
                    </a:moveTo>
                    <a:lnTo>
                      <a:pt x="0" y="102"/>
                    </a:lnTo>
                    <a:lnTo>
                      <a:pt x="6" y="12"/>
                    </a:lnTo>
                    <a:lnTo>
                      <a:pt x="127" y="17"/>
                    </a:lnTo>
                    <a:lnTo>
                      <a:pt x="127" y="10"/>
                    </a:lnTo>
                    <a:lnTo>
                      <a:pt x="142" y="15"/>
                    </a:lnTo>
                    <a:lnTo>
                      <a:pt x="148" y="4"/>
                    </a:lnTo>
                    <a:lnTo>
                      <a:pt x="157" y="0"/>
                    </a:lnTo>
                    <a:lnTo>
                      <a:pt x="180" y="6"/>
                    </a:lnTo>
                    <a:lnTo>
                      <a:pt x="192" y="15"/>
                    </a:lnTo>
                    <a:lnTo>
                      <a:pt x="194" y="23"/>
                    </a:lnTo>
                    <a:lnTo>
                      <a:pt x="192" y="38"/>
                    </a:lnTo>
                    <a:lnTo>
                      <a:pt x="194" y="44"/>
                    </a:lnTo>
                    <a:lnTo>
                      <a:pt x="200" y="50"/>
                    </a:lnTo>
                    <a:lnTo>
                      <a:pt x="205" y="75"/>
                    </a:lnTo>
                    <a:lnTo>
                      <a:pt x="215" y="92"/>
                    </a:lnTo>
                    <a:lnTo>
                      <a:pt x="211" y="104"/>
                    </a:lnTo>
                    <a:lnTo>
                      <a:pt x="201" y="11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1" name="Freeform 2256"/>
              <p:cNvSpPr>
                <a:spLocks/>
              </p:cNvSpPr>
              <p:nvPr/>
            </p:nvSpPr>
            <p:spPr bwMode="auto">
              <a:xfrm>
                <a:off x="12441" y="9925"/>
                <a:ext cx="215" cy="113"/>
              </a:xfrm>
              <a:custGeom>
                <a:avLst/>
                <a:gdLst>
                  <a:gd name="T0" fmla="*/ 201 w 215"/>
                  <a:gd name="T1" fmla="*/ 113 h 113"/>
                  <a:gd name="T2" fmla="*/ 0 w 215"/>
                  <a:gd name="T3" fmla="*/ 102 h 113"/>
                  <a:gd name="T4" fmla="*/ 6 w 215"/>
                  <a:gd name="T5" fmla="*/ 12 h 113"/>
                  <a:gd name="T6" fmla="*/ 127 w 215"/>
                  <a:gd name="T7" fmla="*/ 17 h 113"/>
                  <a:gd name="T8" fmla="*/ 127 w 215"/>
                  <a:gd name="T9" fmla="*/ 10 h 113"/>
                  <a:gd name="T10" fmla="*/ 142 w 215"/>
                  <a:gd name="T11" fmla="*/ 15 h 113"/>
                  <a:gd name="T12" fmla="*/ 148 w 215"/>
                  <a:gd name="T13" fmla="*/ 4 h 113"/>
                  <a:gd name="T14" fmla="*/ 157 w 215"/>
                  <a:gd name="T15" fmla="*/ 0 h 113"/>
                  <a:gd name="T16" fmla="*/ 180 w 215"/>
                  <a:gd name="T17" fmla="*/ 6 h 113"/>
                  <a:gd name="T18" fmla="*/ 192 w 215"/>
                  <a:gd name="T19" fmla="*/ 15 h 113"/>
                  <a:gd name="T20" fmla="*/ 194 w 215"/>
                  <a:gd name="T21" fmla="*/ 23 h 113"/>
                  <a:gd name="T22" fmla="*/ 192 w 215"/>
                  <a:gd name="T23" fmla="*/ 38 h 113"/>
                  <a:gd name="T24" fmla="*/ 194 w 215"/>
                  <a:gd name="T25" fmla="*/ 44 h 113"/>
                  <a:gd name="T26" fmla="*/ 200 w 215"/>
                  <a:gd name="T27" fmla="*/ 50 h 113"/>
                  <a:gd name="T28" fmla="*/ 205 w 215"/>
                  <a:gd name="T29" fmla="*/ 75 h 113"/>
                  <a:gd name="T30" fmla="*/ 215 w 215"/>
                  <a:gd name="T31" fmla="*/ 92 h 113"/>
                  <a:gd name="T32" fmla="*/ 211 w 215"/>
                  <a:gd name="T33" fmla="*/ 104 h 113"/>
                  <a:gd name="T34" fmla="*/ 201 w 215"/>
                  <a:gd name="T3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13">
                    <a:moveTo>
                      <a:pt x="201" y="113"/>
                    </a:moveTo>
                    <a:lnTo>
                      <a:pt x="0" y="102"/>
                    </a:lnTo>
                    <a:lnTo>
                      <a:pt x="6" y="12"/>
                    </a:lnTo>
                    <a:lnTo>
                      <a:pt x="127" y="17"/>
                    </a:lnTo>
                    <a:lnTo>
                      <a:pt x="127" y="10"/>
                    </a:lnTo>
                    <a:lnTo>
                      <a:pt x="142" y="15"/>
                    </a:lnTo>
                    <a:lnTo>
                      <a:pt x="148" y="4"/>
                    </a:lnTo>
                    <a:lnTo>
                      <a:pt x="157" y="0"/>
                    </a:lnTo>
                    <a:lnTo>
                      <a:pt x="180" y="6"/>
                    </a:lnTo>
                    <a:lnTo>
                      <a:pt x="192" y="15"/>
                    </a:lnTo>
                    <a:lnTo>
                      <a:pt x="194" y="23"/>
                    </a:lnTo>
                    <a:lnTo>
                      <a:pt x="192" y="38"/>
                    </a:lnTo>
                    <a:lnTo>
                      <a:pt x="194" y="44"/>
                    </a:lnTo>
                    <a:lnTo>
                      <a:pt x="200" y="50"/>
                    </a:lnTo>
                    <a:lnTo>
                      <a:pt x="205" y="75"/>
                    </a:lnTo>
                    <a:lnTo>
                      <a:pt x="215" y="92"/>
                    </a:lnTo>
                    <a:lnTo>
                      <a:pt x="211" y="104"/>
                    </a:lnTo>
                    <a:lnTo>
                      <a:pt x="201" y="1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2" name="Freeform 2257"/>
              <p:cNvSpPr>
                <a:spLocks/>
              </p:cNvSpPr>
              <p:nvPr/>
            </p:nvSpPr>
            <p:spPr bwMode="auto">
              <a:xfrm>
                <a:off x="13236" y="9969"/>
                <a:ext cx="188" cy="219"/>
              </a:xfrm>
              <a:custGeom>
                <a:avLst/>
                <a:gdLst>
                  <a:gd name="T0" fmla="*/ 186 w 188"/>
                  <a:gd name="T1" fmla="*/ 219 h 219"/>
                  <a:gd name="T2" fmla="*/ 102 w 188"/>
                  <a:gd name="T3" fmla="*/ 219 h 219"/>
                  <a:gd name="T4" fmla="*/ 4 w 188"/>
                  <a:gd name="T5" fmla="*/ 215 h 219"/>
                  <a:gd name="T6" fmla="*/ 6 w 188"/>
                  <a:gd name="T7" fmla="*/ 92 h 219"/>
                  <a:gd name="T8" fmla="*/ 0 w 188"/>
                  <a:gd name="T9" fmla="*/ 90 h 219"/>
                  <a:gd name="T10" fmla="*/ 2 w 188"/>
                  <a:gd name="T11" fmla="*/ 0 h 219"/>
                  <a:gd name="T12" fmla="*/ 123 w 188"/>
                  <a:gd name="T13" fmla="*/ 4 h 219"/>
                  <a:gd name="T14" fmla="*/ 182 w 188"/>
                  <a:gd name="T15" fmla="*/ 4 h 219"/>
                  <a:gd name="T16" fmla="*/ 180 w 188"/>
                  <a:gd name="T17" fmla="*/ 96 h 219"/>
                  <a:gd name="T18" fmla="*/ 188 w 188"/>
                  <a:gd name="T19" fmla="*/ 96 h 219"/>
                  <a:gd name="T20" fmla="*/ 186 w 188"/>
                  <a:gd name="T2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19">
                    <a:moveTo>
                      <a:pt x="186" y="219"/>
                    </a:moveTo>
                    <a:lnTo>
                      <a:pt x="102" y="219"/>
                    </a:lnTo>
                    <a:lnTo>
                      <a:pt x="4" y="215"/>
                    </a:lnTo>
                    <a:lnTo>
                      <a:pt x="6" y="92"/>
                    </a:lnTo>
                    <a:lnTo>
                      <a:pt x="0" y="90"/>
                    </a:lnTo>
                    <a:lnTo>
                      <a:pt x="2" y="0"/>
                    </a:lnTo>
                    <a:lnTo>
                      <a:pt x="123" y="4"/>
                    </a:lnTo>
                    <a:lnTo>
                      <a:pt x="182" y="4"/>
                    </a:lnTo>
                    <a:lnTo>
                      <a:pt x="180" y="96"/>
                    </a:lnTo>
                    <a:lnTo>
                      <a:pt x="188" y="96"/>
                    </a:lnTo>
                    <a:lnTo>
                      <a:pt x="186" y="21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3" name="Freeform 2258"/>
              <p:cNvSpPr>
                <a:spLocks/>
              </p:cNvSpPr>
              <p:nvPr/>
            </p:nvSpPr>
            <p:spPr bwMode="auto">
              <a:xfrm>
                <a:off x="13236" y="9969"/>
                <a:ext cx="188" cy="219"/>
              </a:xfrm>
              <a:custGeom>
                <a:avLst/>
                <a:gdLst>
                  <a:gd name="T0" fmla="*/ 186 w 188"/>
                  <a:gd name="T1" fmla="*/ 219 h 219"/>
                  <a:gd name="T2" fmla="*/ 102 w 188"/>
                  <a:gd name="T3" fmla="*/ 219 h 219"/>
                  <a:gd name="T4" fmla="*/ 4 w 188"/>
                  <a:gd name="T5" fmla="*/ 215 h 219"/>
                  <a:gd name="T6" fmla="*/ 6 w 188"/>
                  <a:gd name="T7" fmla="*/ 92 h 219"/>
                  <a:gd name="T8" fmla="*/ 0 w 188"/>
                  <a:gd name="T9" fmla="*/ 90 h 219"/>
                  <a:gd name="T10" fmla="*/ 2 w 188"/>
                  <a:gd name="T11" fmla="*/ 0 h 219"/>
                  <a:gd name="T12" fmla="*/ 123 w 188"/>
                  <a:gd name="T13" fmla="*/ 4 h 219"/>
                  <a:gd name="T14" fmla="*/ 182 w 188"/>
                  <a:gd name="T15" fmla="*/ 4 h 219"/>
                  <a:gd name="T16" fmla="*/ 180 w 188"/>
                  <a:gd name="T17" fmla="*/ 96 h 219"/>
                  <a:gd name="T18" fmla="*/ 188 w 188"/>
                  <a:gd name="T19" fmla="*/ 96 h 219"/>
                  <a:gd name="T20" fmla="*/ 186 w 188"/>
                  <a:gd name="T21"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8" h="219">
                    <a:moveTo>
                      <a:pt x="186" y="219"/>
                    </a:moveTo>
                    <a:lnTo>
                      <a:pt x="102" y="219"/>
                    </a:lnTo>
                    <a:lnTo>
                      <a:pt x="4" y="215"/>
                    </a:lnTo>
                    <a:lnTo>
                      <a:pt x="6" y="92"/>
                    </a:lnTo>
                    <a:lnTo>
                      <a:pt x="0" y="90"/>
                    </a:lnTo>
                    <a:lnTo>
                      <a:pt x="2" y="0"/>
                    </a:lnTo>
                    <a:lnTo>
                      <a:pt x="123" y="4"/>
                    </a:lnTo>
                    <a:lnTo>
                      <a:pt x="182" y="4"/>
                    </a:lnTo>
                    <a:lnTo>
                      <a:pt x="180" y="96"/>
                    </a:lnTo>
                    <a:lnTo>
                      <a:pt x="188" y="96"/>
                    </a:lnTo>
                    <a:lnTo>
                      <a:pt x="186" y="2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4" name="Freeform 2259"/>
              <p:cNvSpPr>
                <a:spLocks/>
              </p:cNvSpPr>
              <p:nvPr/>
            </p:nvSpPr>
            <p:spPr bwMode="auto">
              <a:xfrm>
                <a:off x="13416" y="9973"/>
                <a:ext cx="231" cy="219"/>
              </a:xfrm>
              <a:custGeom>
                <a:avLst/>
                <a:gdLst>
                  <a:gd name="T0" fmla="*/ 6 w 231"/>
                  <a:gd name="T1" fmla="*/ 215 h 219"/>
                  <a:gd name="T2" fmla="*/ 8 w 231"/>
                  <a:gd name="T3" fmla="*/ 92 h 219"/>
                  <a:gd name="T4" fmla="*/ 0 w 231"/>
                  <a:gd name="T5" fmla="*/ 92 h 219"/>
                  <a:gd name="T6" fmla="*/ 2 w 231"/>
                  <a:gd name="T7" fmla="*/ 0 h 219"/>
                  <a:gd name="T8" fmla="*/ 66 w 231"/>
                  <a:gd name="T9" fmla="*/ 2 h 219"/>
                  <a:gd name="T10" fmla="*/ 213 w 231"/>
                  <a:gd name="T11" fmla="*/ 6 h 219"/>
                  <a:gd name="T12" fmla="*/ 215 w 231"/>
                  <a:gd name="T13" fmla="*/ 31 h 219"/>
                  <a:gd name="T14" fmla="*/ 211 w 231"/>
                  <a:gd name="T15" fmla="*/ 37 h 219"/>
                  <a:gd name="T16" fmla="*/ 217 w 231"/>
                  <a:gd name="T17" fmla="*/ 58 h 219"/>
                  <a:gd name="T18" fmla="*/ 215 w 231"/>
                  <a:gd name="T19" fmla="*/ 61 h 219"/>
                  <a:gd name="T20" fmla="*/ 215 w 231"/>
                  <a:gd name="T21" fmla="*/ 77 h 219"/>
                  <a:gd name="T22" fmla="*/ 213 w 231"/>
                  <a:gd name="T23" fmla="*/ 86 h 219"/>
                  <a:gd name="T24" fmla="*/ 215 w 231"/>
                  <a:gd name="T25" fmla="*/ 88 h 219"/>
                  <a:gd name="T26" fmla="*/ 217 w 231"/>
                  <a:gd name="T27" fmla="*/ 100 h 219"/>
                  <a:gd name="T28" fmla="*/ 223 w 231"/>
                  <a:gd name="T29" fmla="*/ 100 h 219"/>
                  <a:gd name="T30" fmla="*/ 221 w 231"/>
                  <a:gd name="T31" fmla="*/ 104 h 219"/>
                  <a:gd name="T32" fmla="*/ 223 w 231"/>
                  <a:gd name="T33" fmla="*/ 108 h 219"/>
                  <a:gd name="T34" fmla="*/ 225 w 231"/>
                  <a:gd name="T35" fmla="*/ 113 h 219"/>
                  <a:gd name="T36" fmla="*/ 231 w 231"/>
                  <a:gd name="T37" fmla="*/ 111 h 219"/>
                  <a:gd name="T38" fmla="*/ 231 w 231"/>
                  <a:gd name="T39" fmla="*/ 117 h 219"/>
                  <a:gd name="T40" fmla="*/ 227 w 231"/>
                  <a:gd name="T41" fmla="*/ 136 h 219"/>
                  <a:gd name="T42" fmla="*/ 229 w 231"/>
                  <a:gd name="T43" fmla="*/ 144 h 219"/>
                  <a:gd name="T44" fmla="*/ 221 w 231"/>
                  <a:gd name="T45" fmla="*/ 156 h 219"/>
                  <a:gd name="T46" fmla="*/ 225 w 231"/>
                  <a:gd name="T47" fmla="*/ 173 h 219"/>
                  <a:gd name="T48" fmla="*/ 225 w 231"/>
                  <a:gd name="T49" fmla="*/ 192 h 219"/>
                  <a:gd name="T50" fmla="*/ 221 w 231"/>
                  <a:gd name="T51" fmla="*/ 202 h 219"/>
                  <a:gd name="T52" fmla="*/ 223 w 231"/>
                  <a:gd name="T53" fmla="*/ 219 h 219"/>
                  <a:gd name="T54" fmla="*/ 104 w 231"/>
                  <a:gd name="T55" fmla="*/ 217 h 219"/>
                  <a:gd name="T56" fmla="*/ 6 w 231"/>
                  <a:gd name="T57" fmla="*/ 21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219">
                    <a:moveTo>
                      <a:pt x="6" y="215"/>
                    </a:moveTo>
                    <a:lnTo>
                      <a:pt x="8" y="92"/>
                    </a:lnTo>
                    <a:lnTo>
                      <a:pt x="0" y="92"/>
                    </a:lnTo>
                    <a:lnTo>
                      <a:pt x="2" y="0"/>
                    </a:lnTo>
                    <a:lnTo>
                      <a:pt x="66" y="2"/>
                    </a:lnTo>
                    <a:lnTo>
                      <a:pt x="213" y="6"/>
                    </a:lnTo>
                    <a:lnTo>
                      <a:pt x="215" y="31"/>
                    </a:lnTo>
                    <a:lnTo>
                      <a:pt x="211" y="37"/>
                    </a:lnTo>
                    <a:lnTo>
                      <a:pt x="217" y="58"/>
                    </a:lnTo>
                    <a:lnTo>
                      <a:pt x="215" y="61"/>
                    </a:lnTo>
                    <a:lnTo>
                      <a:pt x="215" y="77"/>
                    </a:lnTo>
                    <a:lnTo>
                      <a:pt x="213" y="86"/>
                    </a:lnTo>
                    <a:lnTo>
                      <a:pt x="215" y="88"/>
                    </a:lnTo>
                    <a:lnTo>
                      <a:pt x="217" y="100"/>
                    </a:lnTo>
                    <a:lnTo>
                      <a:pt x="223" y="100"/>
                    </a:lnTo>
                    <a:lnTo>
                      <a:pt x="221" y="104"/>
                    </a:lnTo>
                    <a:lnTo>
                      <a:pt x="223" y="108"/>
                    </a:lnTo>
                    <a:lnTo>
                      <a:pt x="225" y="113"/>
                    </a:lnTo>
                    <a:lnTo>
                      <a:pt x="231" y="111"/>
                    </a:lnTo>
                    <a:lnTo>
                      <a:pt x="231" y="117"/>
                    </a:lnTo>
                    <a:lnTo>
                      <a:pt x="227" y="136"/>
                    </a:lnTo>
                    <a:lnTo>
                      <a:pt x="229" y="144"/>
                    </a:lnTo>
                    <a:lnTo>
                      <a:pt x="221" y="156"/>
                    </a:lnTo>
                    <a:lnTo>
                      <a:pt x="225" y="173"/>
                    </a:lnTo>
                    <a:lnTo>
                      <a:pt x="225" y="192"/>
                    </a:lnTo>
                    <a:lnTo>
                      <a:pt x="221" y="202"/>
                    </a:lnTo>
                    <a:lnTo>
                      <a:pt x="223" y="219"/>
                    </a:lnTo>
                    <a:lnTo>
                      <a:pt x="104" y="217"/>
                    </a:lnTo>
                    <a:lnTo>
                      <a:pt x="6" y="21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5" name="Freeform 2260"/>
              <p:cNvSpPr>
                <a:spLocks/>
              </p:cNvSpPr>
              <p:nvPr/>
            </p:nvSpPr>
            <p:spPr bwMode="auto">
              <a:xfrm>
                <a:off x="13416" y="9973"/>
                <a:ext cx="231" cy="219"/>
              </a:xfrm>
              <a:custGeom>
                <a:avLst/>
                <a:gdLst>
                  <a:gd name="T0" fmla="*/ 6 w 231"/>
                  <a:gd name="T1" fmla="*/ 215 h 219"/>
                  <a:gd name="T2" fmla="*/ 8 w 231"/>
                  <a:gd name="T3" fmla="*/ 92 h 219"/>
                  <a:gd name="T4" fmla="*/ 0 w 231"/>
                  <a:gd name="T5" fmla="*/ 92 h 219"/>
                  <a:gd name="T6" fmla="*/ 2 w 231"/>
                  <a:gd name="T7" fmla="*/ 0 h 219"/>
                  <a:gd name="T8" fmla="*/ 66 w 231"/>
                  <a:gd name="T9" fmla="*/ 2 h 219"/>
                  <a:gd name="T10" fmla="*/ 213 w 231"/>
                  <a:gd name="T11" fmla="*/ 6 h 219"/>
                  <a:gd name="T12" fmla="*/ 215 w 231"/>
                  <a:gd name="T13" fmla="*/ 31 h 219"/>
                  <a:gd name="T14" fmla="*/ 211 w 231"/>
                  <a:gd name="T15" fmla="*/ 37 h 219"/>
                  <a:gd name="T16" fmla="*/ 217 w 231"/>
                  <a:gd name="T17" fmla="*/ 58 h 219"/>
                  <a:gd name="T18" fmla="*/ 215 w 231"/>
                  <a:gd name="T19" fmla="*/ 61 h 219"/>
                  <a:gd name="T20" fmla="*/ 215 w 231"/>
                  <a:gd name="T21" fmla="*/ 77 h 219"/>
                  <a:gd name="T22" fmla="*/ 213 w 231"/>
                  <a:gd name="T23" fmla="*/ 86 h 219"/>
                  <a:gd name="T24" fmla="*/ 215 w 231"/>
                  <a:gd name="T25" fmla="*/ 88 h 219"/>
                  <a:gd name="T26" fmla="*/ 217 w 231"/>
                  <a:gd name="T27" fmla="*/ 100 h 219"/>
                  <a:gd name="T28" fmla="*/ 223 w 231"/>
                  <a:gd name="T29" fmla="*/ 100 h 219"/>
                  <a:gd name="T30" fmla="*/ 221 w 231"/>
                  <a:gd name="T31" fmla="*/ 104 h 219"/>
                  <a:gd name="T32" fmla="*/ 223 w 231"/>
                  <a:gd name="T33" fmla="*/ 108 h 219"/>
                  <a:gd name="T34" fmla="*/ 225 w 231"/>
                  <a:gd name="T35" fmla="*/ 113 h 219"/>
                  <a:gd name="T36" fmla="*/ 231 w 231"/>
                  <a:gd name="T37" fmla="*/ 111 h 219"/>
                  <a:gd name="T38" fmla="*/ 231 w 231"/>
                  <a:gd name="T39" fmla="*/ 117 h 219"/>
                  <a:gd name="T40" fmla="*/ 227 w 231"/>
                  <a:gd name="T41" fmla="*/ 136 h 219"/>
                  <a:gd name="T42" fmla="*/ 229 w 231"/>
                  <a:gd name="T43" fmla="*/ 144 h 219"/>
                  <a:gd name="T44" fmla="*/ 221 w 231"/>
                  <a:gd name="T45" fmla="*/ 156 h 219"/>
                  <a:gd name="T46" fmla="*/ 225 w 231"/>
                  <a:gd name="T47" fmla="*/ 173 h 219"/>
                  <a:gd name="T48" fmla="*/ 225 w 231"/>
                  <a:gd name="T49" fmla="*/ 192 h 219"/>
                  <a:gd name="T50" fmla="*/ 221 w 231"/>
                  <a:gd name="T51" fmla="*/ 202 h 219"/>
                  <a:gd name="T52" fmla="*/ 223 w 231"/>
                  <a:gd name="T53" fmla="*/ 219 h 219"/>
                  <a:gd name="T54" fmla="*/ 104 w 231"/>
                  <a:gd name="T55" fmla="*/ 217 h 219"/>
                  <a:gd name="T56" fmla="*/ 6 w 231"/>
                  <a:gd name="T57" fmla="*/ 21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1" h="219">
                    <a:moveTo>
                      <a:pt x="6" y="215"/>
                    </a:moveTo>
                    <a:lnTo>
                      <a:pt x="8" y="92"/>
                    </a:lnTo>
                    <a:lnTo>
                      <a:pt x="0" y="92"/>
                    </a:lnTo>
                    <a:lnTo>
                      <a:pt x="2" y="0"/>
                    </a:lnTo>
                    <a:lnTo>
                      <a:pt x="66" y="2"/>
                    </a:lnTo>
                    <a:lnTo>
                      <a:pt x="213" y="6"/>
                    </a:lnTo>
                    <a:lnTo>
                      <a:pt x="215" y="31"/>
                    </a:lnTo>
                    <a:lnTo>
                      <a:pt x="211" y="37"/>
                    </a:lnTo>
                    <a:lnTo>
                      <a:pt x="217" y="58"/>
                    </a:lnTo>
                    <a:lnTo>
                      <a:pt x="215" y="61"/>
                    </a:lnTo>
                    <a:lnTo>
                      <a:pt x="215" y="77"/>
                    </a:lnTo>
                    <a:lnTo>
                      <a:pt x="213" y="86"/>
                    </a:lnTo>
                    <a:lnTo>
                      <a:pt x="215" y="88"/>
                    </a:lnTo>
                    <a:lnTo>
                      <a:pt x="217" y="100"/>
                    </a:lnTo>
                    <a:lnTo>
                      <a:pt x="223" y="100"/>
                    </a:lnTo>
                    <a:lnTo>
                      <a:pt x="221" y="104"/>
                    </a:lnTo>
                    <a:lnTo>
                      <a:pt x="223" y="108"/>
                    </a:lnTo>
                    <a:lnTo>
                      <a:pt x="225" y="113"/>
                    </a:lnTo>
                    <a:lnTo>
                      <a:pt x="231" y="111"/>
                    </a:lnTo>
                    <a:lnTo>
                      <a:pt x="231" y="117"/>
                    </a:lnTo>
                    <a:lnTo>
                      <a:pt x="227" y="136"/>
                    </a:lnTo>
                    <a:lnTo>
                      <a:pt x="229" y="144"/>
                    </a:lnTo>
                    <a:lnTo>
                      <a:pt x="221" y="156"/>
                    </a:lnTo>
                    <a:lnTo>
                      <a:pt x="225" y="173"/>
                    </a:lnTo>
                    <a:lnTo>
                      <a:pt x="225" y="192"/>
                    </a:lnTo>
                    <a:lnTo>
                      <a:pt x="221" y="202"/>
                    </a:lnTo>
                    <a:lnTo>
                      <a:pt x="223" y="219"/>
                    </a:lnTo>
                    <a:lnTo>
                      <a:pt x="104" y="217"/>
                    </a:lnTo>
                    <a:lnTo>
                      <a:pt x="6" y="2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6" name="Freeform 2261"/>
              <p:cNvSpPr>
                <a:spLocks/>
              </p:cNvSpPr>
              <p:nvPr/>
            </p:nvSpPr>
            <p:spPr bwMode="auto">
              <a:xfrm>
                <a:off x="13783" y="10010"/>
                <a:ext cx="250" cy="153"/>
              </a:xfrm>
              <a:custGeom>
                <a:avLst/>
                <a:gdLst>
                  <a:gd name="T0" fmla="*/ 250 w 250"/>
                  <a:gd name="T1" fmla="*/ 151 h 153"/>
                  <a:gd name="T2" fmla="*/ 4 w 250"/>
                  <a:gd name="T3" fmla="*/ 153 h 153"/>
                  <a:gd name="T4" fmla="*/ 6 w 250"/>
                  <a:gd name="T5" fmla="*/ 61 h 153"/>
                  <a:gd name="T6" fmla="*/ 0 w 250"/>
                  <a:gd name="T7" fmla="*/ 61 h 153"/>
                  <a:gd name="T8" fmla="*/ 0 w 250"/>
                  <a:gd name="T9" fmla="*/ 0 h 153"/>
                  <a:gd name="T10" fmla="*/ 31 w 250"/>
                  <a:gd name="T11" fmla="*/ 0 h 153"/>
                  <a:gd name="T12" fmla="*/ 154 w 250"/>
                  <a:gd name="T13" fmla="*/ 0 h 153"/>
                  <a:gd name="T14" fmla="*/ 246 w 250"/>
                  <a:gd name="T15" fmla="*/ 0 h 153"/>
                  <a:gd name="T16" fmla="*/ 250 w 250"/>
                  <a:gd name="T17" fmla="*/ 120 h 153"/>
                  <a:gd name="T18" fmla="*/ 250 w 250"/>
                  <a:gd name="T1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53">
                    <a:moveTo>
                      <a:pt x="250" y="151"/>
                    </a:moveTo>
                    <a:lnTo>
                      <a:pt x="4" y="153"/>
                    </a:lnTo>
                    <a:lnTo>
                      <a:pt x="6" y="61"/>
                    </a:lnTo>
                    <a:lnTo>
                      <a:pt x="0" y="61"/>
                    </a:lnTo>
                    <a:lnTo>
                      <a:pt x="0" y="0"/>
                    </a:lnTo>
                    <a:lnTo>
                      <a:pt x="31" y="0"/>
                    </a:lnTo>
                    <a:lnTo>
                      <a:pt x="154" y="0"/>
                    </a:lnTo>
                    <a:lnTo>
                      <a:pt x="246" y="0"/>
                    </a:lnTo>
                    <a:lnTo>
                      <a:pt x="250" y="120"/>
                    </a:lnTo>
                    <a:lnTo>
                      <a:pt x="250" y="15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7" name="Freeform 2262"/>
              <p:cNvSpPr>
                <a:spLocks/>
              </p:cNvSpPr>
              <p:nvPr/>
            </p:nvSpPr>
            <p:spPr bwMode="auto">
              <a:xfrm>
                <a:off x="13783" y="10010"/>
                <a:ext cx="250" cy="153"/>
              </a:xfrm>
              <a:custGeom>
                <a:avLst/>
                <a:gdLst>
                  <a:gd name="T0" fmla="*/ 250 w 250"/>
                  <a:gd name="T1" fmla="*/ 151 h 153"/>
                  <a:gd name="T2" fmla="*/ 4 w 250"/>
                  <a:gd name="T3" fmla="*/ 153 h 153"/>
                  <a:gd name="T4" fmla="*/ 6 w 250"/>
                  <a:gd name="T5" fmla="*/ 61 h 153"/>
                  <a:gd name="T6" fmla="*/ 0 w 250"/>
                  <a:gd name="T7" fmla="*/ 61 h 153"/>
                  <a:gd name="T8" fmla="*/ 0 w 250"/>
                  <a:gd name="T9" fmla="*/ 0 h 153"/>
                  <a:gd name="T10" fmla="*/ 31 w 250"/>
                  <a:gd name="T11" fmla="*/ 0 h 153"/>
                  <a:gd name="T12" fmla="*/ 154 w 250"/>
                  <a:gd name="T13" fmla="*/ 0 h 153"/>
                  <a:gd name="T14" fmla="*/ 246 w 250"/>
                  <a:gd name="T15" fmla="*/ 0 h 153"/>
                  <a:gd name="T16" fmla="*/ 250 w 250"/>
                  <a:gd name="T17" fmla="*/ 120 h 153"/>
                  <a:gd name="T18" fmla="*/ 250 w 250"/>
                  <a:gd name="T19" fmla="*/ 15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53">
                    <a:moveTo>
                      <a:pt x="250" y="151"/>
                    </a:moveTo>
                    <a:lnTo>
                      <a:pt x="4" y="153"/>
                    </a:lnTo>
                    <a:lnTo>
                      <a:pt x="6" y="61"/>
                    </a:lnTo>
                    <a:lnTo>
                      <a:pt x="0" y="61"/>
                    </a:lnTo>
                    <a:lnTo>
                      <a:pt x="0" y="0"/>
                    </a:lnTo>
                    <a:lnTo>
                      <a:pt x="31" y="0"/>
                    </a:lnTo>
                    <a:lnTo>
                      <a:pt x="154" y="0"/>
                    </a:lnTo>
                    <a:lnTo>
                      <a:pt x="246" y="0"/>
                    </a:lnTo>
                    <a:lnTo>
                      <a:pt x="250" y="120"/>
                    </a:lnTo>
                    <a:lnTo>
                      <a:pt x="250"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8" name="Freeform 2263"/>
              <p:cNvSpPr>
                <a:spLocks/>
              </p:cNvSpPr>
              <p:nvPr/>
            </p:nvSpPr>
            <p:spPr bwMode="auto">
              <a:xfrm>
                <a:off x="13627" y="10010"/>
                <a:ext cx="162" cy="184"/>
              </a:xfrm>
              <a:custGeom>
                <a:avLst/>
                <a:gdLst>
                  <a:gd name="T0" fmla="*/ 135 w 162"/>
                  <a:gd name="T1" fmla="*/ 182 h 184"/>
                  <a:gd name="T2" fmla="*/ 14 w 162"/>
                  <a:gd name="T3" fmla="*/ 184 h 184"/>
                  <a:gd name="T4" fmla="*/ 12 w 162"/>
                  <a:gd name="T5" fmla="*/ 182 h 184"/>
                  <a:gd name="T6" fmla="*/ 10 w 162"/>
                  <a:gd name="T7" fmla="*/ 165 h 184"/>
                  <a:gd name="T8" fmla="*/ 14 w 162"/>
                  <a:gd name="T9" fmla="*/ 155 h 184"/>
                  <a:gd name="T10" fmla="*/ 14 w 162"/>
                  <a:gd name="T11" fmla="*/ 136 h 184"/>
                  <a:gd name="T12" fmla="*/ 10 w 162"/>
                  <a:gd name="T13" fmla="*/ 119 h 184"/>
                  <a:gd name="T14" fmla="*/ 18 w 162"/>
                  <a:gd name="T15" fmla="*/ 107 h 184"/>
                  <a:gd name="T16" fmla="*/ 16 w 162"/>
                  <a:gd name="T17" fmla="*/ 99 h 184"/>
                  <a:gd name="T18" fmla="*/ 20 w 162"/>
                  <a:gd name="T19" fmla="*/ 80 h 184"/>
                  <a:gd name="T20" fmla="*/ 20 w 162"/>
                  <a:gd name="T21" fmla="*/ 74 h 184"/>
                  <a:gd name="T22" fmla="*/ 14 w 162"/>
                  <a:gd name="T23" fmla="*/ 76 h 184"/>
                  <a:gd name="T24" fmla="*/ 12 w 162"/>
                  <a:gd name="T25" fmla="*/ 71 h 184"/>
                  <a:gd name="T26" fmla="*/ 10 w 162"/>
                  <a:gd name="T27" fmla="*/ 67 h 184"/>
                  <a:gd name="T28" fmla="*/ 12 w 162"/>
                  <a:gd name="T29" fmla="*/ 63 h 184"/>
                  <a:gd name="T30" fmla="*/ 6 w 162"/>
                  <a:gd name="T31" fmla="*/ 63 h 184"/>
                  <a:gd name="T32" fmla="*/ 4 w 162"/>
                  <a:gd name="T33" fmla="*/ 51 h 184"/>
                  <a:gd name="T34" fmla="*/ 2 w 162"/>
                  <a:gd name="T35" fmla="*/ 49 h 184"/>
                  <a:gd name="T36" fmla="*/ 4 w 162"/>
                  <a:gd name="T37" fmla="*/ 40 h 184"/>
                  <a:gd name="T38" fmla="*/ 4 w 162"/>
                  <a:gd name="T39" fmla="*/ 24 h 184"/>
                  <a:gd name="T40" fmla="*/ 6 w 162"/>
                  <a:gd name="T41" fmla="*/ 21 h 184"/>
                  <a:gd name="T42" fmla="*/ 0 w 162"/>
                  <a:gd name="T43" fmla="*/ 0 h 184"/>
                  <a:gd name="T44" fmla="*/ 156 w 162"/>
                  <a:gd name="T45" fmla="*/ 0 h 184"/>
                  <a:gd name="T46" fmla="*/ 156 w 162"/>
                  <a:gd name="T47" fmla="*/ 61 h 184"/>
                  <a:gd name="T48" fmla="*/ 162 w 162"/>
                  <a:gd name="T49" fmla="*/ 61 h 184"/>
                  <a:gd name="T50" fmla="*/ 160 w 162"/>
                  <a:gd name="T51" fmla="*/ 153 h 184"/>
                  <a:gd name="T52" fmla="*/ 160 w 162"/>
                  <a:gd name="T53" fmla="*/ 182 h 184"/>
                  <a:gd name="T54" fmla="*/ 135 w 162"/>
                  <a:gd name="T5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2" h="184">
                    <a:moveTo>
                      <a:pt x="135" y="182"/>
                    </a:moveTo>
                    <a:lnTo>
                      <a:pt x="14" y="184"/>
                    </a:lnTo>
                    <a:lnTo>
                      <a:pt x="12" y="182"/>
                    </a:lnTo>
                    <a:lnTo>
                      <a:pt x="10" y="165"/>
                    </a:lnTo>
                    <a:lnTo>
                      <a:pt x="14" y="155"/>
                    </a:lnTo>
                    <a:lnTo>
                      <a:pt x="14" y="136"/>
                    </a:lnTo>
                    <a:lnTo>
                      <a:pt x="10" y="119"/>
                    </a:lnTo>
                    <a:lnTo>
                      <a:pt x="18" y="107"/>
                    </a:lnTo>
                    <a:lnTo>
                      <a:pt x="16" y="99"/>
                    </a:lnTo>
                    <a:lnTo>
                      <a:pt x="20" y="80"/>
                    </a:lnTo>
                    <a:lnTo>
                      <a:pt x="20" y="74"/>
                    </a:lnTo>
                    <a:lnTo>
                      <a:pt x="14" y="76"/>
                    </a:lnTo>
                    <a:lnTo>
                      <a:pt x="12" y="71"/>
                    </a:lnTo>
                    <a:lnTo>
                      <a:pt x="10" y="67"/>
                    </a:lnTo>
                    <a:lnTo>
                      <a:pt x="12" y="63"/>
                    </a:lnTo>
                    <a:lnTo>
                      <a:pt x="6" y="63"/>
                    </a:lnTo>
                    <a:lnTo>
                      <a:pt x="4" y="51"/>
                    </a:lnTo>
                    <a:lnTo>
                      <a:pt x="2" y="49"/>
                    </a:lnTo>
                    <a:lnTo>
                      <a:pt x="4" y="40"/>
                    </a:lnTo>
                    <a:lnTo>
                      <a:pt x="4" y="24"/>
                    </a:lnTo>
                    <a:lnTo>
                      <a:pt x="6" y="21"/>
                    </a:lnTo>
                    <a:lnTo>
                      <a:pt x="0" y="0"/>
                    </a:lnTo>
                    <a:lnTo>
                      <a:pt x="156" y="0"/>
                    </a:lnTo>
                    <a:lnTo>
                      <a:pt x="156" y="61"/>
                    </a:lnTo>
                    <a:lnTo>
                      <a:pt x="162" y="61"/>
                    </a:lnTo>
                    <a:lnTo>
                      <a:pt x="160" y="153"/>
                    </a:lnTo>
                    <a:lnTo>
                      <a:pt x="160" y="182"/>
                    </a:lnTo>
                    <a:lnTo>
                      <a:pt x="135" y="18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9" name="Freeform 2264"/>
              <p:cNvSpPr>
                <a:spLocks/>
              </p:cNvSpPr>
              <p:nvPr/>
            </p:nvSpPr>
            <p:spPr bwMode="auto">
              <a:xfrm>
                <a:off x="13627" y="10010"/>
                <a:ext cx="162" cy="184"/>
              </a:xfrm>
              <a:custGeom>
                <a:avLst/>
                <a:gdLst>
                  <a:gd name="T0" fmla="*/ 135 w 162"/>
                  <a:gd name="T1" fmla="*/ 182 h 184"/>
                  <a:gd name="T2" fmla="*/ 14 w 162"/>
                  <a:gd name="T3" fmla="*/ 184 h 184"/>
                  <a:gd name="T4" fmla="*/ 12 w 162"/>
                  <a:gd name="T5" fmla="*/ 182 h 184"/>
                  <a:gd name="T6" fmla="*/ 10 w 162"/>
                  <a:gd name="T7" fmla="*/ 165 h 184"/>
                  <a:gd name="T8" fmla="*/ 14 w 162"/>
                  <a:gd name="T9" fmla="*/ 155 h 184"/>
                  <a:gd name="T10" fmla="*/ 14 w 162"/>
                  <a:gd name="T11" fmla="*/ 136 h 184"/>
                  <a:gd name="T12" fmla="*/ 10 w 162"/>
                  <a:gd name="T13" fmla="*/ 119 h 184"/>
                  <a:gd name="T14" fmla="*/ 18 w 162"/>
                  <a:gd name="T15" fmla="*/ 107 h 184"/>
                  <a:gd name="T16" fmla="*/ 16 w 162"/>
                  <a:gd name="T17" fmla="*/ 99 h 184"/>
                  <a:gd name="T18" fmla="*/ 20 w 162"/>
                  <a:gd name="T19" fmla="*/ 80 h 184"/>
                  <a:gd name="T20" fmla="*/ 20 w 162"/>
                  <a:gd name="T21" fmla="*/ 74 h 184"/>
                  <a:gd name="T22" fmla="*/ 14 w 162"/>
                  <a:gd name="T23" fmla="*/ 76 h 184"/>
                  <a:gd name="T24" fmla="*/ 12 w 162"/>
                  <a:gd name="T25" fmla="*/ 71 h 184"/>
                  <a:gd name="T26" fmla="*/ 10 w 162"/>
                  <a:gd name="T27" fmla="*/ 67 h 184"/>
                  <a:gd name="T28" fmla="*/ 12 w 162"/>
                  <a:gd name="T29" fmla="*/ 63 h 184"/>
                  <a:gd name="T30" fmla="*/ 6 w 162"/>
                  <a:gd name="T31" fmla="*/ 63 h 184"/>
                  <a:gd name="T32" fmla="*/ 4 w 162"/>
                  <a:gd name="T33" fmla="*/ 51 h 184"/>
                  <a:gd name="T34" fmla="*/ 2 w 162"/>
                  <a:gd name="T35" fmla="*/ 49 h 184"/>
                  <a:gd name="T36" fmla="*/ 4 w 162"/>
                  <a:gd name="T37" fmla="*/ 40 h 184"/>
                  <a:gd name="T38" fmla="*/ 4 w 162"/>
                  <a:gd name="T39" fmla="*/ 24 h 184"/>
                  <a:gd name="T40" fmla="*/ 6 w 162"/>
                  <a:gd name="T41" fmla="*/ 21 h 184"/>
                  <a:gd name="T42" fmla="*/ 0 w 162"/>
                  <a:gd name="T43" fmla="*/ 0 h 184"/>
                  <a:gd name="T44" fmla="*/ 156 w 162"/>
                  <a:gd name="T45" fmla="*/ 0 h 184"/>
                  <a:gd name="T46" fmla="*/ 156 w 162"/>
                  <a:gd name="T47" fmla="*/ 61 h 184"/>
                  <a:gd name="T48" fmla="*/ 162 w 162"/>
                  <a:gd name="T49" fmla="*/ 61 h 184"/>
                  <a:gd name="T50" fmla="*/ 160 w 162"/>
                  <a:gd name="T51" fmla="*/ 153 h 184"/>
                  <a:gd name="T52" fmla="*/ 160 w 162"/>
                  <a:gd name="T53" fmla="*/ 182 h 184"/>
                  <a:gd name="T54" fmla="*/ 135 w 162"/>
                  <a:gd name="T5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2" h="184">
                    <a:moveTo>
                      <a:pt x="135" y="182"/>
                    </a:moveTo>
                    <a:lnTo>
                      <a:pt x="14" y="184"/>
                    </a:lnTo>
                    <a:lnTo>
                      <a:pt x="12" y="182"/>
                    </a:lnTo>
                    <a:lnTo>
                      <a:pt x="10" y="165"/>
                    </a:lnTo>
                    <a:lnTo>
                      <a:pt x="14" y="155"/>
                    </a:lnTo>
                    <a:lnTo>
                      <a:pt x="14" y="136"/>
                    </a:lnTo>
                    <a:lnTo>
                      <a:pt x="10" y="119"/>
                    </a:lnTo>
                    <a:lnTo>
                      <a:pt x="18" y="107"/>
                    </a:lnTo>
                    <a:lnTo>
                      <a:pt x="16" y="99"/>
                    </a:lnTo>
                    <a:lnTo>
                      <a:pt x="20" y="80"/>
                    </a:lnTo>
                    <a:lnTo>
                      <a:pt x="20" y="74"/>
                    </a:lnTo>
                    <a:lnTo>
                      <a:pt x="14" y="76"/>
                    </a:lnTo>
                    <a:lnTo>
                      <a:pt x="12" y="71"/>
                    </a:lnTo>
                    <a:lnTo>
                      <a:pt x="10" y="67"/>
                    </a:lnTo>
                    <a:lnTo>
                      <a:pt x="12" y="63"/>
                    </a:lnTo>
                    <a:lnTo>
                      <a:pt x="6" y="63"/>
                    </a:lnTo>
                    <a:lnTo>
                      <a:pt x="4" y="51"/>
                    </a:lnTo>
                    <a:lnTo>
                      <a:pt x="2" y="49"/>
                    </a:lnTo>
                    <a:lnTo>
                      <a:pt x="4" y="40"/>
                    </a:lnTo>
                    <a:lnTo>
                      <a:pt x="4" y="24"/>
                    </a:lnTo>
                    <a:lnTo>
                      <a:pt x="6" y="21"/>
                    </a:lnTo>
                    <a:lnTo>
                      <a:pt x="0" y="0"/>
                    </a:lnTo>
                    <a:lnTo>
                      <a:pt x="156" y="0"/>
                    </a:lnTo>
                    <a:lnTo>
                      <a:pt x="156" y="61"/>
                    </a:lnTo>
                    <a:lnTo>
                      <a:pt x="162" y="61"/>
                    </a:lnTo>
                    <a:lnTo>
                      <a:pt x="160" y="153"/>
                    </a:lnTo>
                    <a:lnTo>
                      <a:pt x="160" y="182"/>
                    </a:lnTo>
                    <a:lnTo>
                      <a:pt x="135" y="18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0" name="Freeform 2265"/>
              <p:cNvSpPr>
                <a:spLocks/>
              </p:cNvSpPr>
              <p:nvPr/>
            </p:nvSpPr>
            <p:spPr bwMode="auto">
              <a:xfrm>
                <a:off x="14361" y="10044"/>
                <a:ext cx="188" cy="307"/>
              </a:xfrm>
              <a:custGeom>
                <a:avLst/>
                <a:gdLst>
                  <a:gd name="T0" fmla="*/ 188 w 188"/>
                  <a:gd name="T1" fmla="*/ 302 h 307"/>
                  <a:gd name="T2" fmla="*/ 96 w 188"/>
                  <a:gd name="T3" fmla="*/ 307 h 307"/>
                  <a:gd name="T4" fmla="*/ 94 w 188"/>
                  <a:gd name="T5" fmla="*/ 277 h 307"/>
                  <a:gd name="T6" fmla="*/ 4 w 188"/>
                  <a:gd name="T7" fmla="*/ 278 h 307"/>
                  <a:gd name="T8" fmla="*/ 0 w 188"/>
                  <a:gd name="T9" fmla="*/ 159 h 307"/>
                  <a:gd name="T10" fmla="*/ 9 w 188"/>
                  <a:gd name="T11" fmla="*/ 156 h 307"/>
                  <a:gd name="T12" fmla="*/ 8 w 188"/>
                  <a:gd name="T13" fmla="*/ 81 h 307"/>
                  <a:gd name="T14" fmla="*/ 6 w 188"/>
                  <a:gd name="T15" fmla="*/ 2 h 307"/>
                  <a:gd name="T16" fmla="*/ 177 w 188"/>
                  <a:gd name="T17" fmla="*/ 0 h 307"/>
                  <a:gd name="T18" fmla="*/ 180 w 188"/>
                  <a:gd name="T19" fmla="*/ 90 h 307"/>
                  <a:gd name="T20" fmla="*/ 186 w 188"/>
                  <a:gd name="T21" fmla="*/ 211 h 307"/>
                  <a:gd name="T22" fmla="*/ 188 w 188"/>
                  <a:gd name="T23" fmla="*/ 3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307">
                    <a:moveTo>
                      <a:pt x="188" y="302"/>
                    </a:moveTo>
                    <a:lnTo>
                      <a:pt x="96" y="307"/>
                    </a:lnTo>
                    <a:lnTo>
                      <a:pt x="94" y="277"/>
                    </a:lnTo>
                    <a:lnTo>
                      <a:pt x="4" y="278"/>
                    </a:lnTo>
                    <a:lnTo>
                      <a:pt x="0" y="159"/>
                    </a:lnTo>
                    <a:lnTo>
                      <a:pt x="9" y="156"/>
                    </a:lnTo>
                    <a:lnTo>
                      <a:pt x="8" y="81"/>
                    </a:lnTo>
                    <a:lnTo>
                      <a:pt x="6" y="2"/>
                    </a:lnTo>
                    <a:lnTo>
                      <a:pt x="177" y="0"/>
                    </a:lnTo>
                    <a:lnTo>
                      <a:pt x="180" y="90"/>
                    </a:lnTo>
                    <a:lnTo>
                      <a:pt x="186" y="211"/>
                    </a:lnTo>
                    <a:lnTo>
                      <a:pt x="188" y="302"/>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1" name="Freeform 2266"/>
              <p:cNvSpPr>
                <a:spLocks/>
              </p:cNvSpPr>
              <p:nvPr/>
            </p:nvSpPr>
            <p:spPr bwMode="auto">
              <a:xfrm>
                <a:off x="14361" y="10044"/>
                <a:ext cx="188" cy="307"/>
              </a:xfrm>
              <a:custGeom>
                <a:avLst/>
                <a:gdLst>
                  <a:gd name="T0" fmla="*/ 188 w 188"/>
                  <a:gd name="T1" fmla="*/ 302 h 307"/>
                  <a:gd name="T2" fmla="*/ 96 w 188"/>
                  <a:gd name="T3" fmla="*/ 307 h 307"/>
                  <a:gd name="T4" fmla="*/ 94 w 188"/>
                  <a:gd name="T5" fmla="*/ 277 h 307"/>
                  <a:gd name="T6" fmla="*/ 4 w 188"/>
                  <a:gd name="T7" fmla="*/ 278 h 307"/>
                  <a:gd name="T8" fmla="*/ 0 w 188"/>
                  <a:gd name="T9" fmla="*/ 159 h 307"/>
                  <a:gd name="T10" fmla="*/ 9 w 188"/>
                  <a:gd name="T11" fmla="*/ 156 h 307"/>
                  <a:gd name="T12" fmla="*/ 8 w 188"/>
                  <a:gd name="T13" fmla="*/ 81 h 307"/>
                  <a:gd name="T14" fmla="*/ 6 w 188"/>
                  <a:gd name="T15" fmla="*/ 2 h 307"/>
                  <a:gd name="T16" fmla="*/ 177 w 188"/>
                  <a:gd name="T17" fmla="*/ 0 h 307"/>
                  <a:gd name="T18" fmla="*/ 180 w 188"/>
                  <a:gd name="T19" fmla="*/ 90 h 307"/>
                  <a:gd name="T20" fmla="*/ 186 w 188"/>
                  <a:gd name="T21" fmla="*/ 211 h 307"/>
                  <a:gd name="T22" fmla="*/ 188 w 188"/>
                  <a:gd name="T23" fmla="*/ 3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8" h="307">
                    <a:moveTo>
                      <a:pt x="188" y="302"/>
                    </a:moveTo>
                    <a:lnTo>
                      <a:pt x="96" y="307"/>
                    </a:lnTo>
                    <a:lnTo>
                      <a:pt x="94" y="277"/>
                    </a:lnTo>
                    <a:lnTo>
                      <a:pt x="4" y="278"/>
                    </a:lnTo>
                    <a:lnTo>
                      <a:pt x="0" y="159"/>
                    </a:lnTo>
                    <a:lnTo>
                      <a:pt x="9" y="156"/>
                    </a:lnTo>
                    <a:lnTo>
                      <a:pt x="8" y="81"/>
                    </a:lnTo>
                    <a:lnTo>
                      <a:pt x="6" y="2"/>
                    </a:lnTo>
                    <a:lnTo>
                      <a:pt x="177" y="0"/>
                    </a:lnTo>
                    <a:lnTo>
                      <a:pt x="180" y="90"/>
                    </a:lnTo>
                    <a:lnTo>
                      <a:pt x="186" y="211"/>
                    </a:lnTo>
                    <a:lnTo>
                      <a:pt x="188" y="3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2" name="Freeform 2267"/>
              <p:cNvSpPr>
                <a:spLocks/>
              </p:cNvSpPr>
              <p:nvPr/>
            </p:nvSpPr>
            <p:spPr bwMode="auto">
              <a:xfrm>
                <a:off x="12080" y="10002"/>
                <a:ext cx="280" cy="142"/>
              </a:xfrm>
              <a:custGeom>
                <a:avLst/>
                <a:gdLst>
                  <a:gd name="T0" fmla="*/ 273 w 280"/>
                  <a:gd name="T1" fmla="*/ 142 h 142"/>
                  <a:gd name="T2" fmla="*/ 73 w 280"/>
                  <a:gd name="T3" fmla="*/ 128 h 142"/>
                  <a:gd name="T4" fmla="*/ 0 w 280"/>
                  <a:gd name="T5" fmla="*/ 123 h 142"/>
                  <a:gd name="T6" fmla="*/ 9 w 280"/>
                  <a:gd name="T7" fmla="*/ 0 h 142"/>
                  <a:gd name="T8" fmla="*/ 56 w 280"/>
                  <a:gd name="T9" fmla="*/ 4 h 142"/>
                  <a:gd name="T10" fmla="*/ 178 w 280"/>
                  <a:gd name="T11" fmla="*/ 13 h 142"/>
                  <a:gd name="T12" fmla="*/ 180 w 280"/>
                  <a:gd name="T13" fmla="*/ 4 h 142"/>
                  <a:gd name="T14" fmla="*/ 267 w 280"/>
                  <a:gd name="T15" fmla="*/ 9 h 142"/>
                  <a:gd name="T16" fmla="*/ 267 w 280"/>
                  <a:gd name="T17" fmla="*/ 19 h 142"/>
                  <a:gd name="T18" fmla="*/ 280 w 280"/>
                  <a:gd name="T19" fmla="*/ 19 h 142"/>
                  <a:gd name="T20" fmla="*/ 274 w 280"/>
                  <a:gd name="T21" fmla="*/ 111 h 142"/>
                  <a:gd name="T22" fmla="*/ 273 w 280"/>
                  <a:gd name="T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 h="142">
                    <a:moveTo>
                      <a:pt x="273" y="142"/>
                    </a:moveTo>
                    <a:lnTo>
                      <a:pt x="73" y="128"/>
                    </a:lnTo>
                    <a:lnTo>
                      <a:pt x="0" y="123"/>
                    </a:lnTo>
                    <a:lnTo>
                      <a:pt x="9" y="0"/>
                    </a:lnTo>
                    <a:lnTo>
                      <a:pt x="56" y="4"/>
                    </a:lnTo>
                    <a:lnTo>
                      <a:pt x="178" y="13"/>
                    </a:lnTo>
                    <a:lnTo>
                      <a:pt x="180" y="4"/>
                    </a:lnTo>
                    <a:lnTo>
                      <a:pt x="267" y="9"/>
                    </a:lnTo>
                    <a:lnTo>
                      <a:pt x="267" y="19"/>
                    </a:lnTo>
                    <a:lnTo>
                      <a:pt x="280" y="19"/>
                    </a:lnTo>
                    <a:lnTo>
                      <a:pt x="274" y="111"/>
                    </a:lnTo>
                    <a:lnTo>
                      <a:pt x="273" y="142"/>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3" name="Freeform 2268"/>
              <p:cNvSpPr>
                <a:spLocks/>
              </p:cNvSpPr>
              <p:nvPr/>
            </p:nvSpPr>
            <p:spPr bwMode="auto">
              <a:xfrm>
                <a:off x="12080" y="10002"/>
                <a:ext cx="280" cy="142"/>
              </a:xfrm>
              <a:custGeom>
                <a:avLst/>
                <a:gdLst>
                  <a:gd name="T0" fmla="*/ 273 w 280"/>
                  <a:gd name="T1" fmla="*/ 142 h 142"/>
                  <a:gd name="T2" fmla="*/ 73 w 280"/>
                  <a:gd name="T3" fmla="*/ 128 h 142"/>
                  <a:gd name="T4" fmla="*/ 0 w 280"/>
                  <a:gd name="T5" fmla="*/ 123 h 142"/>
                  <a:gd name="T6" fmla="*/ 9 w 280"/>
                  <a:gd name="T7" fmla="*/ 0 h 142"/>
                  <a:gd name="T8" fmla="*/ 56 w 280"/>
                  <a:gd name="T9" fmla="*/ 4 h 142"/>
                  <a:gd name="T10" fmla="*/ 178 w 280"/>
                  <a:gd name="T11" fmla="*/ 13 h 142"/>
                  <a:gd name="T12" fmla="*/ 180 w 280"/>
                  <a:gd name="T13" fmla="*/ 4 h 142"/>
                  <a:gd name="T14" fmla="*/ 267 w 280"/>
                  <a:gd name="T15" fmla="*/ 9 h 142"/>
                  <a:gd name="T16" fmla="*/ 267 w 280"/>
                  <a:gd name="T17" fmla="*/ 19 h 142"/>
                  <a:gd name="T18" fmla="*/ 280 w 280"/>
                  <a:gd name="T19" fmla="*/ 19 h 142"/>
                  <a:gd name="T20" fmla="*/ 274 w 280"/>
                  <a:gd name="T21" fmla="*/ 111 h 142"/>
                  <a:gd name="T22" fmla="*/ 273 w 280"/>
                  <a:gd name="T23"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0" h="142">
                    <a:moveTo>
                      <a:pt x="273" y="142"/>
                    </a:moveTo>
                    <a:lnTo>
                      <a:pt x="73" y="128"/>
                    </a:lnTo>
                    <a:lnTo>
                      <a:pt x="0" y="123"/>
                    </a:lnTo>
                    <a:lnTo>
                      <a:pt x="9" y="0"/>
                    </a:lnTo>
                    <a:lnTo>
                      <a:pt x="56" y="4"/>
                    </a:lnTo>
                    <a:lnTo>
                      <a:pt x="178" y="13"/>
                    </a:lnTo>
                    <a:lnTo>
                      <a:pt x="180" y="4"/>
                    </a:lnTo>
                    <a:lnTo>
                      <a:pt x="267" y="9"/>
                    </a:lnTo>
                    <a:lnTo>
                      <a:pt x="267" y="19"/>
                    </a:lnTo>
                    <a:lnTo>
                      <a:pt x="280" y="19"/>
                    </a:lnTo>
                    <a:lnTo>
                      <a:pt x="274" y="111"/>
                    </a:lnTo>
                    <a:lnTo>
                      <a:pt x="273" y="1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4" name="Freeform 2269"/>
              <p:cNvSpPr>
                <a:spLocks/>
              </p:cNvSpPr>
              <p:nvPr/>
            </p:nvSpPr>
            <p:spPr bwMode="auto">
              <a:xfrm>
                <a:off x="12354" y="10021"/>
                <a:ext cx="369" cy="261"/>
              </a:xfrm>
              <a:custGeom>
                <a:avLst/>
                <a:gdLst>
                  <a:gd name="T0" fmla="*/ 360 w 369"/>
                  <a:gd name="T1" fmla="*/ 213 h 261"/>
                  <a:gd name="T2" fmla="*/ 354 w 369"/>
                  <a:gd name="T3" fmla="*/ 215 h 261"/>
                  <a:gd name="T4" fmla="*/ 348 w 369"/>
                  <a:gd name="T5" fmla="*/ 219 h 261"/>
                  <a:gd name="T6" fmla="*/ 338 w 369"/>
                  <a:gd name="T7" fmla="*/ 219 h 261"/>
                  <a:gd name="T8" fmla="*/ 327 w 369"/>
                  <a:gd name="T9" fmla="*/ 229 h 261"/>
                  <a:gd name="T10" fmla="*/ 323 w 369"/>
                  <a:gd name="T11" fmla="*/ 221 h 261"/>
                  <a:gd name="T12" fmla="*/ 304 w 369"/>
                  <a:gd name="T13" fmla="*/ 225 h 261"/>
                  <a:gd name="T14" fmla="*/ 296 w 369"/>
                  <a:gd name="T15" fmla="*/ 223 h 261"/>
                  <a:gd name="T16" fmla="*/ 294 w 369"/>
                  <a:gd name="T17" fmla="*/ 219 h 261"/>
                  <a:gd name="T18" fmla="*/ 285 w 369"/>
                  <a:gd name="T19" fmla="*/ 219 h 261"/>
                  <a:gd name="T20" fmla="*/ 277 w 369"/>
                  <a:gd name="T21" fmla="*/ 227 h 261"/>
                  <a:gd name="T22" fmla="*/ 273 w 369"/>
                  <a:gd name="T23" fmla="*/ 236 h 261"/>
                  <a:gd name="T24" fmla="*/ 265 w 369"/>
                  <a:gd name="T25" fmla="*/ 246 h 261"/>
                  <a:gd name="T26" fmla="*/ 256 w 369"/>
                  <a:gd name="T27" fmla="*/ 248 h 261"/>
                  <a:gd name="T28" fmla="*/ 258 w 369"/>
                  <a:gd name="T29" fmla="*/ 253 h 261"/>
                  <a:gd name="T30" fmla="*/ 252 w 369"/>
                  <a:gd name="T31" fmla="*/ 259 h 261"/>
                  <a:gd name="T32" fmla="*/ 246 w 369"/>
                  <a:gd name="T33" fmla="*/ 261 h 261"/>
                  <a:gd name="T34" fmla="*/ 248 w 369"/>
                  <a:gd name="T35" fmla="*/ 230 h 261"/>
                  <a:gd name="T36" fmla="*/ 187 w 369"/>
                  <a:gd name="T37" fmla="*/ 225 h 261"/>
                  <a:gd name="T38" fmla="*/ 191 w 369"/>
                  <a:gd name="T39" fmla="*/ 136 h 261"/>
                  <a:gd name="T40" fmla="*/ 91 w 369"/>
                  <a:gd name="T41" fmla="*/ 129 h 261"/>
                  <a:gd name="T42" fmla="*/ 93 w 369"/>
                  <a:gd name="T43" fmla="*/ 100 h 261"/>
                  <a:gd name="T44" fmla="*/ 0 w 369"/>
                  <a:gd name="T45" fmla="*/ 92 h 261"/>
                  <a:gd name="T46" fmla="*/ 6 w 369"/>
                  <a:gd name="T47" fmla="*/ 0 h 261"/>
                  <a:gd name="T48" fmla="*/ 87 w 369"/>
                  <a:gd name="T49" fmla="*/ 6 h 261"/>
                  <a:gd name="T50" fmla="*/ 288 w 369"/>
                  <a:gd name="T51" fmla="*/ 17 h 261"/>
                  <a:gd name="T52" fmla="*/ 294 w 369"/>
                  <a:gd name="T53" fmla="*/ 31 h 261"/>
                  <a:gd name="T54" fmla="*/ 294 w 369"/>
                  <a:gd name="T55" fmla="*/ 46 h 261"/>
                  <a:gd name="T56" fmla="*/ 312 w 369"/>
                  <a:gd name="T57" fmla="*/ 79 h 261"/>
                  <a:gd name="T58" fmla="*/ 308 w 369"/>
                  <a:gd name="T59" fmla="*/ 100 h 261"/>
                  <a:gd name="T60" fmla="*/ 319 w 369"/>
                  <a:gd name="T61" fmla="*/ 106 h 261"/>
                  <a:gd name="T62" fmla="*/ 319 w 369"/>
                  <a:gd name="T63" fmla="*/ 109 h 261"/>
                  <a:gd name="T64" fmla="*/ 315 w 369"/>
                  <a:gd name="T65" fmla="*/ 113 h 261"/>
                  <a:gd name="T66" fmla="*/ 319 w 369"/>
                  <a:gd name="T67" fmla="*/ 123 h 261"/>
                  <a:gd name="T68" fmla="*/ 327 w 369"/>
                  <a:gd name="T69" fmla="*/ 123 h 261"/>
                  <a:gd name="T70" fmla="*/ 333 w 369"/>
                  <a:gd name="T71" fmla="*/ 134 h 261"/>
                  <a:gd name="T72" fmla="*/ 350 w 369"/>
                  <a:gd name="T73" fmla="*/ 133 h 261"/>
                  <a:gd name="T74" fmla="*/ 350 w 369"/>
                  <a:gd name="T75" fmla="*/ 142 h 261"/>
                  <a:gd name="T76" fmla="*/ 356 w 369"/>
                  <a:gd name="T77" fmla="*/ 152 h 261"/>
                  <a:gd name="T78" fmla="*/ 367 w 369"/>
                  <a:gd name="T79" fmla="*/ 156 h 261"/>
                  <a:gd name="T80" fmla="*/ 369 w 369"/>
                  <a:gd name="T81" fmla="*/ 161 h 261"/>
                  <a:gd name="T82" fmla="*/ 365 w 369"/>
                  <a:gd name="T83" fmla="*/ 167 h 261"/>
                  <a:gd name="T84" fmla="*/ 369 w 369"/>
                  <a:gd name="T85" fmla="*/ 181 h 261"/>
                  <a:gd name="T86" fmla="*/ 360 w 369"/>
                  <a:gd name="T87" fmla="*/ 200 h 261"/>
                  <a:gd name="T88" fmla="*/ 360 w 369"/>
                  <a:gd name="T89" fmla="*/ 21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9" h="261">
                    <a:moveTo>
                      <a:pt x="360" y="213"/>
                    </a:moveTo>
                    <a:lnTo>
                      <a:pt x="354" y="215"/>
                    </a:lnTo>
                    <a:lnTo>
                      <a:pt x="348" y="219"/>
                    </a:lnTo>
                    <a:lnTo>
                      <a:pt x="338" y="219"/>
                    </a:lnTo>
                    <a:lnTo>
                      <a:pt x="327" y="229"/>
                    </a:lnTo>
                    <a:lnTo>
                      <a:pt x="323" y="221"/>
                    </a:lnTo>
                    <a:lnTo>
                      <a:pt x="304" y="225"/>
                    </a:lnTo>
                    <a:lnTo>
                      <a:pt x="296" y="223"/>
                    </a:lnTo>
                    <a:lnTo>
                      <a:pt x="294" y="219"/>
                    </a:lnTo>
                    <a:lnTo>
                      <a:pt x="285" y="219"/>
                    </a:lnTo>
                    <a:lnTo>
                      <a:pt x="277" y="227"/>
                    </a:lnTo>
                    <a:lnTo>
                      <a:pt x="273" y="236"/>
                    </a:lnTo>
                    <a:lnTo>
                      <a:pt x="265" y="246"/>
                    </a:lnTo>
                    <a:lnTo>
                      <a:pt x="256" y="248"/>
                    </a:lnTo>
                    <a:lnTo>
                      <a:pt x="258" y="253"/>
                    </a:lnTo>
                    <a:lnTo>
                      <a:pt x="252" y="259"/>
                    </a:lnTo>
                    <a:lnTo>
                      <a:pt x="246" y="261"/>
                    </a:lnTo>
                    <a:lnTo>
                      <a:pt x="248" y="230"/>
                    </a:lnTo>
                    <a:lnTo>
                      <a:pt x="187" y="225"/>
                    </a:lnTo>
                    <a:lnTo>
                      <a:pt x="191" y="136"/>
                    </a:lnTo>
                    <a:lnTo>
                      <a:pt x="91" y="129"/>
                    </a:lnTo>
                    <a:lnTo>
                      <a:pt x="93" y="100"/>
                    </a:lnTo>
                    <a:lnTo>
                      <a:pt x="0" y="92"/>
                    </a:lnTo>
                    <a:lnTo>
                      <a:pt x="6" y="0"/>
                    </a:lnTo>
                    <a:lnTo>
                      <a:pt x="87" y="6"/>
                    </a:lnTo>
                    <a:lnTo>
                      <a:pt x="288" y="17"/>
                    </a:lnTo>
                    <a:lnTo>
                      <a:pt x="294" y="31"/>
                    </a:lnTo>
                    <a:lnTo>
                      <a:pt x="294" y="46"/>
                    </a:lnTo>
                    <a:lnTo>
                      <a:pt x="312" y="79"/>
                    </a:lnTo>
                    <a:lnTo>
                      <a:pt x="308" y="100"/>
                    </a:lnTo>
                    <a:lnTo>
                      <a:pt x="319" y="106"/>
                    </a:lnTo>
                    <a:lnTo>
                      <a:pt x="319" y="109"/>
                    </a:lnTo>
                    <a:lnTo>
                      <a:pt x="315" y="113"/>
                    </a:lnTo>
                    <a:lnTo>
                      <a:pt x="319" y="123"/>
                    </a:lnTo>
                    <a:lnTo>
                      <a:pt x="327" y="123"/>
                    </a:lnTo>
                    <a:lnTo>
                      <a:pt x="333" y="134"/>
                    </a:lnTo>
                    <a:lnTo>
                      <a:pt x="350" y="133"/>
                    </a:lnTo>
                    <a:lnTo>
                      <a:pt x="350" y="142"/>
                    </a:lnTo>
                    <a:lnTo>
                      <a:pt x="356" y="152"/>
                    </a:lnTo>
                    <a:lnTo>
                      <a:pt x="367" y="156"/>
                    </a:lnTo>
                    <a:lnTo>
                      <a:pt x="369" y="161"/>
                    </a:lnTo>
                    <a:lnTo>
                      <a:pt x="365" y="167"/>
                    </a:lnTo>
                    <a:lnTo>
                      <a:pt x="369" y="181"/>
                    </a:lnTo>
                    <a:lnTo>
                      <a:pt x="360" y="200"/>
                    </a:lnTo>
                    <a:lnTo>
                      <a:pt x="360" y="21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5" name="Freeform 2270"/>
              <p:cNvSpPr>
                <a:spLocks/>
              </p:cNvSpPr>
              <p:nvPr/>
            </p:nvSpPr>
            <p:spPr bwMode="auto">
              <a:xfrm>
                <a:off x="12354" y="10021"/>
                <a:ext cx="369" cy="261"/>
              </a:xfrm>
              <a:custGeom>
                <a:avLst/>
                <a:gdLst>
                  <a:gd name="T0" fmla="*/ 360 w 369"/>
                  <a:gd name="T1" fmla="*/ 213 h 261"/>
                  <a:gd name="T2" fmla="*/ 354 w 369"/>
                  <a:gd name="T3" fmla="*/ 215 h 261"/>
                  <a:gd name="T4" fmla="*/ 348 w 369"/>
                  <a:gd name="T5" fmla="*/ 219 h 261"/>
                  <a:gd name="T6" fmla="*/ 338 w 369"/>
                  <a:gd name="T7" fmla="*/ 219 h 261"/>
                  <a:gd name="T8" fmla="*/ 327 w 369"/>
                  <a:gd name="T9" fmla="*/ 229 h 261"/>
                  <a:gd name="T10" fmla="*/ 323 w 369"/>
                  <a:gd name="T11" fmla="*/ 221 h 261"/>
                  <a:gd name="T12" fmla="*/ 304 w 369"/>
                  <a:gd name="T13" fmla="*/ 225 h 261"/>
                  <a:gd name="T14" fmla="*/ 296 w 369"/>
                  <a:gd name="T15" fmla="*/ 223 h 261"/>
                  <a:gd name="T16" fmla="*/ 294 w 369"/>
                  <a:gd name="T17" fmla="*/ 219 h 261"/>
                  <a:gd name="T18" fmla="*/ 285 w 369"/>
                  <a:gd name="T19" fmla="*/ 219 h 261"/>
                  <a:gd name="T20" fmla="*/ 277 w 369"/>
                  <a:gd name="T21" fmla="*/ 227 h 261"/>
                  <a:gd name="T22" fmla="*/ 273 w 369"/>
                  <a:gd name="T23" fmla="*/ 236 h 261"/>
                  <a:gd name="T24" fmla="*/ 265 w 369"/>
                  <a:gd name="T25" fmla="*/ 246 h 261"/>
                  <a:gd name="T26" fmla="*/ 256 w 369"/>
                  <a:gd name="T27" fmla="*/ 248 h 261"/>
                  <a:gd name="T28" fmla="*/ 258 w 369"/>
                  <a:gd name="T29" fmla="*/ 253 h 261"/>
                  <a:gd name="T30" fmla="*/ 252 w 369"/>
                  <a:gd name="T31" fmla="*/ 259 h 261"/>
                  <a:gd name="T32" fmla="*/ 246 w 369"/>
                  <a:gd name="T33" fmla="*/ 261 h 261"/>
                  <a:gd name="T34" fmla="*/ 248 w 369"/>
                  <a:gd name="T35" fmla="*/ 230 h 261"/>
                  <a:gd name="T36" fmla="*/ 187 w 369"/>
                  <a:gd name="T37" fmla="*/ 225 h 261"/>
                  <a:gd name="T38" fmla="*/ 191 w 369"/>
                  <a:gd name="T39" fmla="*/ 136 h 261"/>
                  <a:gd name="T40" fmla="*/ 91 w 369"/>
                  <a:gd name="T41" fmla="*/ 129 h 261"/>
                  <a:gd name="T42" fmla="*/ 93 w 369"/>
                  <a:gd name="T43" fmla="*/ 100 h 261"/>
                  <a:gd name="T44" fmla="*/ 0 w 369"/>
                  <a:gd name="T45" fmla="*/ 92 h 261"/>
                  <a:gd name="T46" fmla="*/ 6 w 369"/>
                  <a:gd name="T47" fmla="*/ 0 h 261"/>
                  <a:gd name="T48" fmla="*/ 87 w 369"/>
                  <a:gd name="T49" fmla="*/ 6 h 261"/>
                  <a:gd name="T50" fmla="*/ 288 w 369"/>
                  <a:gd name="T51" fmla="*/ 17 h 261"/>
                  <a:gd name="T52" fmla="*/ 294 w 369"/>
                  <a:gd name="T53" fmla="*/ 31 h 261"/>
                  <a:gd name="T54" fmla="*/ 294 w 369"/>
                  <a:gd name="T55" fmla="*/ 46 h 261"/>
                  <a:gd name="T56" fmla="*/ 312 w 369"/>
                  <a:gd name="T57" fmla="*/ 79 h 261"/>
                  <a:gd name="T58" fmla="*/ 308 w 369"/>
                  <a:gd name="T59" fmla="*/ 100 h 261"/>
                  <a:gd name="T60" fmla="*/ 319 w 369"/>
                  <a:gd name="T61" fmla="*/ 106 h 261"/>
                  <a:gd name="T62" fmla="*/ 319 w 369"/>
                  <a:gd name="T63" fmla="*/ 109 h 261"/>
                  <a:gd name="T64" fmla="*/ 315 w 369"/>
                  <a:gd name="T65" fmla="*/ 113 h 261"/>
                  <a:gd name="T66" fmla="*/ 319 w 369"/>
                  <a:gd name="T67" fmla="*/ 123 h 261"/>
                  <a:gd name="T68" fmla="*/ 327 w 369"/>
                  <a:gd name="T69" fmla="*/ 123 h 261"/>
                  <a:gd name="T70" fmla="*/ 333 w 369"/>
                  <a:gd name="T71" fmla="*/ 134 h 261"/>
                  <a:gd name="T72" fmla="*/ 350 w 369"/>
                  <a:gd name="T73" fmla="*/ 133 h 261"/>
                  <a:gd name="T74" fmla="*/ 350 w 369"/>
                  <a:gd name="T75" fmla="*/ 142 h 261"/>
                  <a:gd name="T76" fmla="*/ 356 w 369"/>
                  <a:gd name="T77" fmla="*/ 152 h 261"/>
                  <a:gd name="T78" fmla="*/ 367 w 369"/>
                  <a:gd name="T79" fmla="*/ 156 h 261"/>
                  <a:gd name="T80" fmla="*/ 369 w 369"/>
                  <a:gd name="T81" fmla="*/ 161 h 261"/>
                  <a:gd name="T82" fmla="*/ 365 w 369"/>
                  <a:gd name="T83" fmla="*/ 167 h 261"/>
                  <a:gd name="T84" fmla="*/ 369 w 369"/>
                  <a:gd name="T85" fmla="*/ 181 h 261"/>
                  <a:gd name="T86" fmla="*/ 360 w 369"/>
                  <a:gd name="T87" fmla="*/ 200 h 261"/>
                  <a:gd name="T88" fmla="*/ 360 w 369"/>
                  <a:gd name="T89" fmla="*/ 213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9" h="261">
                    <a:moveTo>
                      <a:pt x="360" y="213"/>
                    </a:moveTo>
                    <a:lnTo>
                      <a:pt x="354" y="215"/>
                    </a:lnTo>
                    <a:lnTo>
                      <a:pt x="348" y="219"/>
                    </a:lnTo>
                    <a:lnTo>
                      <a:pt x="338" y="219"/>
                    </a:lnTo>
                    <a:lnTo>
                      <a:pt x="327" y="229"/>
                    </a:lnTo>
                    <a:lnTo>
                      <a:pt x="323" y="221"/>
                    </a:lnTo>
                    <a:lnTo>
                      <a:pt x="304" y="225"/>
                    </a:lnTo>
                    <a:lnTo>
                      <a:pt x="296" y="223"/>
                    </a:lnTo>
                    <a:lnTo>
                      <a:pt x="294" y="219"/>
                    </a:lnTo>
                    <a:lnTo>
                      <a:pt x="285" y="219"/>
                    </a:lnTo>
                    <a:lnTo>
                      <a:pt x="277" y="227"/>
                    </a:lnTo>
                    <a:lnTo>
                      <a:pt x="273" y="236"/>
                    </a:lnTo>
                    <a:lnTo>
                      <a:pt x="265" y="246"/>
                    </a:lnTo>
                    <a:lnTo>
                      <a:pt x="256" y="248"/>
                    </a:lnTo>
                    <a:lnTo>
                      <a:pt x="258" y="253"/>
                    </a:lnTo>
                    <a:lnTo>
                      <a:pt x="252" y="259"/>
                    </a:lnTo>
                    <a:lnTo>
                      <a:pt x="246" y="261"/>
                    </a:lnTo>
                    <a:lnTo>
                      <a:pt x="248" y="230"/>
                    </a:lnTo>
                    <a:lnTo>
                      <a:pt x="187" y="225"/>
                    </a:lnTo>
                    <a:lnTo>
                      <a:pt x="191" y="136"/>
                    </a:lnTo>
                    <a:lnTo>
                      <a:pt x="91" y="129"/>
                    </a:lnTo>
                    <a:lnTo>
                      <a:pt x="93" y="100"/>
                    </a:lnTo>
                    <a:lnTo>
                      <a:pt x="0" y="92"/>
                    </a:lnTo>
                    <a:lnTo>
                      <a:pt x="6" y="0"/>
                    </a:lnTo>
                    <a:lnTo>
                      <a:pt x="87" y="6"/>
                    </a:lnTo>
                    <a:lnTo>
                      <a:pt x="288" y="17"/>
                    </a:lnTo>
                    <a:lnTo>
                      <a:pt x="294" y="31"/>
                    </a:lnTo>
                    <a:lnTo>
                      <a:pt x="294" y="46"/>
                    </a:lnTo>
                    <a:lnTo>
                      <a:pt x="312" y="79"/>
                    </a:lnTo>
                    <a:lnTo>
                      <a:pt x="308" y="100"/>
                    </a:lnTo>
                    <a:lnTo>
                      <a:pt x="319" y="106"/>
                    </a:lnTo>
                    <a:lnTo>
                      <a:pt x="319" y="109"/>
                    </a:lnTo>
                    <a:lnTo>
                      <a:pt x="315" y="113"/>
                    </a:lnTo>
                    <a:lnTo>
                      <a:pt x="319" y="123"/>
                    </a:lnTo>
                    <a:lnTo>
                      <a:pt x="327" y="123"/>
                    </a:lnTo>
                    <a:lnTo>
                      <a:pt x="333" y="134"/>
                    </a:lnTo>
                    <a:lnTo>
                      <a:pt x="350" y="133"/>
                    </a:lnTo>
                    <a:lnTo>
                      <a:pt x="350" y="142"/>
                    </a:lnTo>
                    <a:lnTo>
                      <a:pt x="356" y="152"/>
                    </a:lnTo>
                    <a:lnTo>
                      <a:pt x="367" y="156"/>
                    </a:lnTo>
                    <a:lnTo>
                      <a:pt x="369" y="161"/>
                    </a:lnTo>
                    <a:lnTo>
                      <a:pt x="365" y="167"/>
                    </a:lnTo>
                    <a:lnTo>
                      <a:pt x="369" y="181"/>
                    </a:lnTo>
                    <a:lnTo>
                      <a:pt x="360" y="200"/>
                    </a:lnTo>
                    <a:lnTo>
                      <a:pt x="360" y="2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6" name="Freeform 2271"/>
              <p:cNvSpPr>
                <a:spLocks/>
              </p:cNvSpPr>
              <p:nvPr/>
            </p:nvSpPr>
            <p:spPr bwMode="auto">
              <a:xfrm>
                <a:off x="14904" y="10046"/>
                <a:ext cx="186" cy="286"/>
              </a:xfrm>
              <a:custGeom>
                <a:avLst/>
                <a:gdLst>
                  <a:gd name="T0" fmla="*/ 10 w 186"/>
                  <a:gd name="T1" fmla="*/ 286 h 286"/>
                  <a:gd name="T2" fmla="*/ 0 w 186"/>
                  <a:gd name="T3" fmla="*/ 77 h 286"/>
                  <a:gd name="T4" fmla="*/ 163 w 186"/>
                  <a:gd name="T5" fmla="*/ 0 h 286"/>
                  <a:gd name="T6" fmla="*/ 186 w 186"/>
                  <a:gd name="T7" fmla="*/ 10 h 286"/>
                  <a:gd name="T8" fmla="*/ 186 w 186"/>
                  <a:gd name="T9" fmla="*/ 23 h 286"/>
                  <a:gd name="T10" fmla="*/ 156 w 186"/>
                  <a:gd name="T11" fmla="*/ 129 h 286"/>
                  <a:gd name="T12" fmla="*/ 160 w 186"/>
                  <a:gd name="T13" fmla="*/ 236 h 286"/>
                  <a:gd name="T14" fmla="*/ 163 w 186"/>
                  <a:gd name="T15" fmla="*/ 278 h 286"/>
                  <a:gd name="T16" fmla="*/ 10 w 186"/>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286">
                    <a:moveTo>
                      <a:pt x="10" y="286"/>
                    </a:moveTo>
                    <a:lnTo>
                      <a:pt x="0" y="77"/>
                    </a:lnTo>
                    <a:lnTo>
                      <a:pt x="163" y="0"/>
                    </a:lnTo>
                    <a:lnTo>
                      <a:pt x="186" y="10"/>
                    </a:lnTo>
                    <a:lnTo>
                      <a:pt x="186" y="23"/>
                    </a:lnTo>
                    <a:lnTo>
                      <a:pt x="156" y="129"/>
                    </a:lnTo>
                    <a:lnTo>
                      <a:pt x="160" y="236"/>
                    </a:lnTo>
                    <a:lnTo>
                      <a:pt x="163" y="278"/>
                    </a:lnTo>
                    <a:lnTo>
                      <a:pt x="10" y="286"/>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7" name="Freeform 2272"/>
              <p:cNvSpPr>
                <a:spLocks/>
              </p:cNvSpPr>
              <p:nvPr/>
            </p:nvSpPr>
            <p:spPr bwMode="auto">
              <a:xfrm>
                <a:off x="14904" y="10046"/>
                <a:ext cx="186" cy="286"/>
              </a:xfrm>
              <a:custGeom>
                <a:avLst/>
                <a:gdLst>
                  <a:gd name="T0" fmla="*/ 10 w 186"/>
                  <a:gd name="T1" fmla="*/ 286 h 286"/>
                  <a:gd name="T2" fmla="*/ 0 w 186"/>
                  <a:gd name="T3" fmla="*/ 77 h 286"/>
                  <a:gd name="T4" fmla="*/ 163 w 186"/>
                  <a:gd name="T5" fmla="*/ 0 h 286"/>
                  <a:gd name="T6" fmla="*/ 186 w 186"/>
                  <a:gd name="T7" fmla="*/ 10 h 286"/>
                  <a:gd name="T8" fmla="*/ 186 w 186"/>
                  <a:gd name="T9" fmla="*/ 23 h 286"/>
                  <a:gd name="T10" fmla="*/ 156 w 186"/>
                  <a:gd name="T11" fmla="*/ 129 h 286"/>
                  <a:gd name="T12" fmla="*/ 160 w 186"/>
                  <a:gd name="T13" fmla="*/ 236 h 286"/>
                  <a:gd name="T14" fmla="*/ 163 w 186"/>
                  <a:gd name="T15" fmla="*/ 278 h 286"/>
                  <a:gd name="T16" fmla="*/ 10 w 186"/>
                  <a:gd name="T17" fmla="*/ 286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286">
                    <a:moveTo>
                      <a:pt x="10" y="286"/>
                    </a:moveTo>
                    <a:lnTo>
                      <a:pt x="0" y="77"/>
                    </a:lnTo>
                    <a:lnTo>
                      <a:pt x="163" y="0"/>
                    </a:lnTo>
                    <a:lnTo>
                      <a:pt x="186" y="10"/>
                    </a:lnTo>
                    <a:lnTo>
                      <a:pt x="186" y="23"/>
                    </a:lnTo>
                    <a:lnTo>
                      <a:pt x="156" y="129"/>
                    </a:lnTo>
                    <a:lnTo>
                      <a:pt x="160" y="236"/>
                    </a:lnTo>
                    <a:lnTo>
                      <a:pt x="163" y="278"/>
                    </a:lnTo>
                    <a:lnTo>
                      <a:pt x="10" y="2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08" name="Freeform 2273"/>
              <p:cNvSpPr>
                <a:spLocks/>
              </p:cNvSpPr>
              <p:nvPr/>
            </p:nvSpPr>
            <p:spPr bwMode="auto">
              <a:xfrm>
                <a:off x="14033" y="10130"/>
                <a:ext cx="105" cy="152"/>
              </a:xfrm>
              <a:custGeom>
                <a:avLst/>
                <a:gdLst>
                  <a:gd name="T0" fmla="*/ 1 w 105"/>
                  <a:gd name="T1" fmla="*/ 152 h 152"/>
                  <a:gd name="T2" fmla="*/ 0 w 105"/>
                  <a:gd name="T3" fmla="*/ 31 h 152"/>
                  <a:gd name="T4" fmla="*/ 0 w 105"/>
                  <a:gd name="T5" fmla="*/ 0 h 152"/>
                  <a:gd name="T6" fmla="*/ 90 w 105"/>
                  <a:gd name="T7" fmla="*/ 0 h 152"/>
                  <a:gd name="T8" fmla="*/ 90 w 105"/>
                  <a:gd name="T9" fmla="*/ 62 h 152"/>
                  <a:gd name="T10" fmla="*/ 92 w 105"/>
                  <a:gd name="T11" fmla="*/ 62 h 152"/>
                  <a:gd name="T12" fmla="*/ 92 w 105"/>
                  <a:gd name="T13" fmla="*/ 141 h 152"/>
                  <a:gd name="T14" fmla="*/ 99 w 105"/>
                  <a:gd name="T15" fmla="*/ 146 h 152"/>
                  <a:gd name="T16" fmla="*/ 103 w 105"/>
                  <a:gd name="T17" fmla="*/ 146 h 152"/>
                  <a:gd name="T18" fmla="*/ 105 w 105"/>
                  <a:gd name="T19" fmla="*/ 152 h 152"/>
                  <a:gd name="T20" fmla="*/ 1 w 105"/>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52">
                    <a:moveTo>
                      <a:pt x="1" y="152"/>
                    </a:moveTo>
                    <a:lnTo>
                      <a:pt x="0" y="31"/>
                    </a:lnTo>
                    <a:lnTo>
                      <a:pt x="0" y="0"/>
                    </a:lnTo>
                    <a:lnTo>
                      <a:pt x="90" y="0"/>
                    </a:lnTo>
                    <a:lnTo>
                      <a:pt x="90" y="62"/>
                    </a:lnTo>
                    <a:lnTo>
                      <a:pt x="92" y="62"/>
                    </a:lnTo>
                    <a:lnTo>
                      <a:pt x="92" y="141"/>
                    </a:lnTo>
                    <a:lnTo>
                      <a:pt x="99" y="146"/>
                    </a:lnTo>
                    <a:lnTo>
                      <a:pt x="103" y="146"/>
                    </a:lnTo>
                    <a:lnTo>
                      <a:pt x="105" y="152"/>
                    </a:lnTo>
                    <a:lnTo>
                      <a:pt x="1" y="152"/>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9" name="Freeform 2274"/>
              <p:cNvSpPr>
                <a:spLocks/>
              </p:cNvSpPr>
              <p:nvPr/>
            </p:nvSpPr>
            <p:spPr bwMode="auto">
              <a:xfrm>
                <a:off x="14033" y="10130"/>
                <a:ext cx="105" cy="152"/>
              </a:xfrm>
              <a:custGeom>
                <a:avLst/>
                <a:gdLst>
                  <a:gd name="T0" fmla="*/ 1 w 105"/>
                  <a:gd name="T1" fmla="*/ 152 h 152"/>
                  <a:gd name="T2" fmla="*/ 0 w 105"/>
                  <a:gd name="T3" fmla="*/ 31 h 152"/>
                  <a:gd name="T4" fmla="*/ 0 w 105"/>
                  <a:gd name="T5" fmla="*/ 0 h 152"/>
                  <a:gd name="T6" fmla="*/ 90 w 105"/>
                  <a:gd name="T7" fmla="*/ 0 h 152"/>
                  <a:gd name="T8" fmla="*/ 90 w 105"/>
                  <a:gd name="T9" fmla="*/ 62 h 152"/>
                  <a:gd name="T10" fmla="*/ 92 w 105"/>
                  <a:gd name="T11" fmla="*/ 62 h 152"/>
                  <a:gd name="T12" fmla="*/ 92 w 105"/>
                  <a:gd name="T13" fmla="*/ 141 h 152"/>
                  <a:gd name="T14" fmla="*/ 99 w 105"/>
                  <a:gd name="T15" fmla="*/ 146 h 152"/>
                  <a:gd name="T16" fmla="*/ 103 w 105"/>
                  <a:gd name="T17" fmla="*/ 146 h 152"/>
                  <a:gd name="T18" fmla="*/ 105 w 105"/>
                  <a:gd name="T19" fmla="*/ 152 h 152"/>
                  <a:gd name="T20" fmla="*/ 1 w 105"/>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52">
                    <a:moveTo>
                      <a:pt x="1" y="152"/>
                    </a:moveTo>
                    <a:lnTo>
                      <a:pt x="0" y="31"/>
                    </a:lnTo>
                    <a:lnTo>
                      <a:pt x="0" y="0"/>
                    </a:lnTo>
                    <a:lnTo>
                      <a:pt x="90" y="0"/>
                    </a:lnTo>
                    <a:lnTo>
                      <a:pt x="90" y="62"/>
                    </a:lnTo>
                    <a:lnTo>
                      <a:pt x="92" y="62"/>
                    </a:lnTo>
                    <a:lnTo>
                      <a:pt x="92" y="141"/>
                    </a:lnTo>
                    <a:lnTo>
                      <a:pt x="99" y="146"/>
                    </a:lnTo>
                    <a:lnTo>
                      <a:pt x="103" y="146"/>
                    </a:lnTo>
                    <a:lnTo>
                      <a:pt x="105" y="152"/>
                    </a:lnTo>
                    <a:lnTo>
                      <a:pt x="1"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0" name="Freeform 2275"/>
              <p:cNvSpPr>
                <a:spLocks/>
              </p:cNvSpPr>
              <p:nvPr/>
            </p:nvSpPr>
            <p:spPr bwMode="auto">
              <a:xfrm>
                <a:off x="14221" y="10125"/>
                <a:ext cx="149" cy="228"/>
              </a:xfrm>
              <a:custGeom>
                <a:avLst/>
                <a:gdLst>
                  <a:gd name="T0" fmla="*/ 144 w 149"/>
                  <a:gd name="T1" fmla="*/ 228 h 228"/>
                  <a:gd name="T2" fmla="*/ 5 w 149"/>
                  <a:gd name="T3" fmla="*/ 228 h 228"/>
                  <a:gd name="T4" fmla="*/ 5 w 149"/>
                  <a:gd name="T5" fmla="*/ 221 h 228"/>
                  <a:gd name="T6" fmla="*/ 0 w 149"/>
                  <a:gd name="T7" fmla="*/ 205 h 228"/>
                  <a:gd name="T8" fmla="*/ 13 w 149"/>
                  <a:gd name="T9" fmla="*/ 186 h 228"/>
                  <a:gd name="T10" fmla="*/ 15 w 149"/>
                  <a:gd name="T11" fmla="*/ 176 h 228"/>
                  <a:gd name="T12" fmla="*/ 9 w 149"/>
                  <a:gd name="T13" fmla="*/ 4 h 228"/>
                  <a:gd name="T14" fmla="*/ 148 w 149"/>
                  <a:gd name="T15" fmla="*/ 0 h 228"/>
                  <a:gd name="T16" fmla="*/ 149 w 149"/>
                  <a:gd name="T17" fmla="*/ 75 h 228"/>
                  <a:gd name="T18" fmla="*/ 140 w 149"/>
                  <a:gd name="T19" fmla="*/ 78 h 228"/>
                  <a:gd name="T20" fmla="*/ 144 w 149"/>
                  <a:gd name="T21" fmla="*/ 197 h 228"/>
                  <a:gd name="T22" fmla="*/ 144 w 149"/>
                  <a:gd name="T2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228">
                    <a:moveTo>
                      <a:pt x="144" y="228"/>
                    </a:moveTo>
                    <a:lnTo>
                      <a:pt x="5" y="228"/>
                    </a:lnTo>
                    <a:lnTo>
                      <a:pt x="5" y="221"/>
                    </a:lnTo>
                    <a:lnTo>
                      <a:pt x="0" y="205"/>
                    </a:lnTo>
                    <a:lnTo>
                      <a:pt x="13" y="186"/>
                    </a:lnTo>
                    <a:lnTo>
                      <a:pt x="15" y="176"/>
                    </a:lnTo>
                    <a:lnTo>
                      <a:pt x="9" y="4"/>
                    </a:lnTo>
                    <a:lnTo>
                      <a:pt x="148" y="0"/>
                    </a:lnTo>
                    <a:lnTo>
                      <a:pt x="149" y="75"/>
                    </a:lnTo>
                    <a:lnTo>
                      <a:pt x="140" y="78"/>
                    </a:lnTo>
                    <a:lnTo>
                      <a:pt x="144" y="197"/>
                    </a:lnTo>
                    <a:lnTo>
                      <a:pt x="144" y="22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1" name="Freeform 2276"/>
              <p:cNvSpPr>
                <a:spLocks/>
              </p:cNvSpPr>
              <p:nvPr/>
            </p:nvSpPr>
            <p:spPr bwMode="auto">
              <a:xfrm>
                <a:off x="14221" y="10125"/>
                <a:ext cx="149" cy="228"/>
              </a:xfrm>
              <a:custGeom>
                <a:avLst/>
                <a:gdLst>
                  <a:gd name="T0" fmla="*/ 144 w 149"/>
                  <a:gd name="T1" fmla="*/ 228 h 228"/>
                  <a:gd name="T2" fmla="*/ 5 w 149"/>
                  <a:gd name="T3" fmla="*/ 228 h 228"/>
                  <a:gd name="T4" fmla="*/ 5 w 149"/>
                  <a:gd name="T5" fmla="*/ 221 h 228"/>
                  <a:gd name="T6" fmla="*/ 0 w 149"/>
                  <a:gd name="T7" fmla="*/ 205 h 228"/>
                  <a:gd name="T8" fmla="*/ 13 w 149"/>
                  <a:gd name="T9" fmla="*/ 186 h 228"/>
                  <a:gd name="T10" fmla="*/ 15 w 149"/>
                  <a:gd name="T11" fmla="*/ 176 h 228"/>
                  <a:gd name="T12" fmla="*/ 9 w 149"/>
                  <a:gd name="T13" fmla="*/ 4 h 228"/>
                  <a:gd name="T14" fmla="*/ 148 w 149"/>
                  <a:gd name="T15" fmla="*/ 0 h 228"/>
                  <a:gd name="T16" fmla="*/ 149 w 149"/>
                  <a:gd name="T17" fmla="*/ 75 h 228"/>
                  <a:gd name="T18" fmla="*/ 140 w 149"/>
                  <a:gd name="T19" fmla="*/ 78 h 228"/>
                  <a:gd name="T20" fmla="*/ 144 w 149"/>
                  <a:gd name="T21" fmla="*/ 197 h 228"/>
                  <a:gd name="T22" fmla="*/ 144 w 149"/>
                  <a:gd name="T23" fmla="*/ 228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9" h="228">
                    <a:moveTo>
                      <a:pt x="144" y="228"/>
                    </a:moveTo>
                    <a:lnTo>
                      <a:pt x="5" y="228"/>
                    </a:lnTo>
                    <a:lnTo>
                      <a:pt x="5" y="221"/>
                    </a:lnTo>
                    <a:lnTo>
                      <a:pt x="0" y="205"/>
                    </a:lnTo>
                    <a:lnTo>
                      <a:pt x="13" y="186"/>
                    </a:lnTo>
                    <a:lnTo>
                      <a:pt x="15" y="176"/>
                    </a:lnTo>
                    <a:lnTo>
                      <a:pt x="9" y="4"/>
                    </a:lnTo>
                    <a:lnTo>
                      <a:pt x="148" y="0"/>
                    </a:lnTo>
                    <a:lnTo>
                      <a:pt x="149" y="75"/>
                    </a:lnTo>
                    <a:lnTo>
                      <a:pt x="140" y="78"/>
                    </a:lnTo>
                    <a:lnTo>
                      <a:pt x="144" y="197"/>
                    </a:lnTo>
                    <a:lnTo>
                      <a:pt x="144" y="2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2" name="Freeform 2277"/>
              <p:cNvSpPr>
                <a:spLocks/>
              </p:cNvSpPr>
              <p:nvPr/>
            </p:nvSpPr>
            <p:spPr bwMode="auto">
              <a:xfrm>
                <a:off x="14541" y="10129"/>
                <a:ext cx="190" cy="126"/>
              </a:xfrm>
              <a:custGeom>
                <a:avLst/>
                <a:gdLst>
                  <a:gd name="T0" fmla="*/ 6 w 190"/>
                  <a:gd name="T1" fmla="*/ 126 h 126"/>
                  <a:gd name="T2" fmla="*/ 0 w 190"/>
                  <a:gd name="T3" fmla="*/ 5 h 126"/>
                  <a:gd name="T4" fmla="*/ 183 w 190"/>
                  <a:gd name="T5" fmla="*/ 0 h 126"/>
                  <a:gd name="T6" fmla="*/ 185 w 190"/>
                  <a:gd name="T7" fmla="*/ 32 h 126"/>
                  <a:gd name="T8" fmla="*/ 189 w 190"/>
                  <a:gd name="T9" fmla="*/ 36 h 126"/>
                  <a:gd name="T10" fmla="*/ 190 w 190"/>
                  <a:gd name="T11" fmla="*/ 121 h 126"/>
                  <a:gd name="T12" fmla="*/ 6 w 190"/>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190" h="126">
                    <a:moveTo>
                      <a:pt x="6" y="126"/>
                    </a:moveTo>
                    <a:lnTo>
                      <a:pt x="0" y="5"/>
                    </a:lnTo>
                    <a:lnTo>
                      <a:pt x="183" y="0"/>
                    </a:lnTo>
                    <a:lnTo>
                      <a:pt x="185" y="32"/>
                    </a:lnTo>
                    <a:lnTo>
                      <a:pt x="189" y="36"/>
                    </a:lnTo>
                    <a:lnTo>
                      <a:pt x="190" y="121"/>
                    </a:lnTo>
                    <a:lnTo>
                      <a:pt x="6" y="126"/>
                    </a:lnTo>
                    <a:close/>
                  </a:path>
                </a:pathLst>
              </a:custGeom>
              <a:solidFill>
                <a:srgbClr val="F0C9AF"/>
              </a:solidFill>
              <a:ln w="9525">
                <a:solidFill>
                  <a:srgbClr val="00009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113" name="Freeform 2278"/>
              <p:cNvSpPr>
                <a:spLocks/>
              </p:cNvSpPr>
              <p:nvPr/>
            </p:nvSpPr>
            <p:spPr bwMode="auto">
              <a:xfrm>
                <a:off x="14541" y="10129"/>
                <a:ext cx="190" cy="126"/>
              </a:xfrm>
              <a:custGeom>
                <a:avLst/>
                <a:gdLst>
                  <a:gd name="T0" fmla="*/ 6 w 190"/>
                  <a:gd name="T1" fmla="*/ 126 h 126"/>
                  <a:gd name="T2" fmla="*/ 0 w 190"/>
                  <a:gd name="T3" fmla="*/ 5 h 126"/>
                  <a:gd name="T4" fmla="*/ 183 w 190"/>
                  <a:gd name="T5" fmla="*/ 0 h 126"/>
                  <a:gd name="T6" fmla="*/ 185 w 190"/>
                  <a:gd name="T7" fmla="*/ 32 h 126"/>
                  <a:gd name="T8" fmla="*/ 189 w 190"/>
                  <a:gd name="T9" fmla="*/ 36 h 126"/>
                  <a:gd name="T10" fmla="*/ 190 w 190"/>
                  <a:gd name="T11" fmla="*/ 121 h 126"/>
                  <a:gd name="T12" fmla="*/ 6 w 190"/>
                  <a:gd name="T13" fmla="*/ 126 h 126"/>
                </a:gdLst>
                <a:ahLst/>
                <a:cxnLst>
                  <a:cxn ang="0">
                    <a:pos x="T0" y="T1"/>
                  </a:cxn>
                  <a:cxn ang="0">
                    <a:pos x="T2" y="T3"/>
                  </a:cxn>
                  <a:cxn ang="0">
                    <a:pos x="T4" y="T5"/>
                  </a:cxn>
                  <a:cxn ang="0">
                    <a:pos x="T6" y="T7"/>
                  </a:cxn>
                  <a:cxn ang="0">
                    <a:pos x="T8" y="T9"/>
                  </a:cxn>
                  <a:cxn ang="0">
                    <a:pos x="T10" y="T11"/>
                  </a:cxn>
                  <a:cxn ang="0">
                    <a:pos x="T12" y="T13"/>
                  </a:cxn>
                </a:cxnLst>
                <a:rect l="0" t="0" r="r" b="b"/>
                <a:pathLst>
                  <a:path w="190" h="126">
                    <a:moveTo>
                      <a:pt x="6" y="126"/>
                    </a:moveTo>
                    <a:lnTo>
                      <a:pt x="0" y="5"/>
                    </a:lnTo>
                    <a:lnTo>
                      <a:pt x="183" y="0"/>
                    </a:lnTo>
                    <a:lnTo>
                      <a:pt x="185" y="32"/>
                    </a:lnTo>
                    <a:lnTo>
                      <a:pt x="189" y="36"/>
                    </a:lnTo>
                    <a:lnTo>
                      <a:pt x="190" y="121"/>
                    </a:lnTo>
                    <a:lnTo>
                      <a:pt x="6"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4" name="Freeform 2279"/>
              <p:cNvSpPr>
                <a:spLocks/>
              </p:cNvSpPr>
              <p:nvPr/>
            </p:nvSpPr>
            <p:spPr bwMode="auto">
              <a:xfrm>
                <a:off x="14730" y="10123"/>
                <a:ext cx="184" cy="217"/>
              </a:xfrm>
              <a:custGeom>
                <a:avLst/>
                <a:gdLst>
                  <a:gd name="T0" fmla="*/ 5 w 184"/>
                  <a:gd name="T1" fmla="*/ 217 h 217"/>
                  <a:gd name="T2" fmla="*/ 1 w 184"/>
                  <a:gd name="T3" fmla="*/ 127 h 217"/>
                  <a:gd name="T4" fmla="*/ 0 w 184"/>
                  <a:gd name="T5" fmla="*/ 42 h 217"/>
                  <a:gd name="T6" fmla="*/ 19 w 184"/>
                  <a:gd name="T7" fmla="*/ 46 h 217"/>
                  <a:gd name="T8" fmla="*/ 44 w 184"/>
                  <a:gd name="T9" fmla="*/ 11 h 217"/>
                  <a:gd name="T10" fmla="*/ 67 w 184"/>
                  <a:gd name="T11" fmla="*/ 31 h 217"/>
                  <a:gd name="T12" fmla="*/ 88 w 184"/>
                  <a:gd name="T13" fmla="*/ 31 h 217"/>
                  <a:gd name="T14" fmla="*/ 174 w 184"/>
                  <a:gd name="T15" fmla="*/ 0 h 217"/>
                  <a:gd name="T16" fmla="*/ 184 w 184"/>
                  <a:gd name="T17" fmla="*/ 209 h 217"/>
                  <a:gd name="T18" fmla="*/ 65 w 184"/>
                  <a:gd name="T19" fmla="*/ 215 h 217"/>
                  <a:gd name="T20" fmla="*/ 5 w 184"/>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17">
                    <a:moveTo>
                      <a:pt x="5" y="217"/>
                    </a:moveTo>
                    <a:lnTo>
                      <a:pt x="1" y="127"/>
                    </a:lnTo>
                    <a:lnTo>
                      <a:pt x="0" y="42"/>
                    </a:lnTo>
                    <a:lnTo>
                      <a:pt x="19" y="46"/>
                    </a:lnTo>
                    <a:lnTo>
                      <a:pt x="44" y="11"/>
                    </a:lnTo>
                    <a:lnTo>
                      <a:pt x="67" y="31"/>
                    </a:lnTo>
                    <a:lnTo>
                      <a:pt x="88" y="31"/>
                    </a:lnTo>
                    <a:lnTo>
                      <a:pt x="174" y="0"/>
                    </a:lnTo>
                    <a:lnTo>
                      <a:pt x="184" y="209"/>
                    </a:lnTo>
                    <a:lnTo>
                      <a:pt x="65" y="215"/>
                    </a:lnTo>
                    <a:lnTo>
                      <a:pt x="5" y="21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5" name="Freeform 2280"/>
              <p:cNvSpPr>
                <a:spLocks/>
              </p:cNvSpPr>
              <p:nvPr/>
            </p:nvSpPr>
            <p:spPr bwMode="auto">
              <a:xfrm>
                <a:off x="14730" y="10123"/>
                <a:ext cx="184" cy="217"/>
              </a:xfrm>
              <a:custGeom>
                <a:avLst/>
                <a:gdLst>
                  <a:gd name="T0" fmla="*/ 5 w 184"/>
                  <a:gd name="T1" fmla="*/ 217 h 217"/>
                  <a:gd name="T2" fmla="*/ 1 w 184"/>
                  <a:gd name="T3" fmla="*/ 127 h 217"/>
                  <a:gd name="T4" fmla="*/ 0 w 184"/>
                  <a:gd name="T5" fmla="*/ 42 h 217"/>
                  <a:gd name="T6" fmla="*/ 19 w 184"/>
                  <a:gd name="T7" fmla="*/ 46 h 217"/>
                  <a:gd name="T8" fmla="*/ 44 w 184"/>
                  <a:gd name="T9" fmla="*/ 11 h 217"/>
                  <a:gd name="T10" fmla="*/ 67 w 184"/>
                  <a:gd name="T11" fmla="*/ 31 h 217"/>
                  <a:gd name="T12" fmla="*/ 88 w 184"/>
                  <a:gd name="T13" fmla="*/ 31 h 217"/>
                  <a:gd name="T14" fmla="*/ 174 w 184"/>
                  <a:gd name="T15" fmla="*/ 0 h 217"/>
                  <a:gd name="T16" fmla="*/ 184 w 184"/>
                  <a:gd name="T17" fmla="*/ 209 h 217"/>
                  <a:gd name="T18" fmla="*/ 65 w 184"/>
                  <a:gd name="T19" fmla="*/ 215 h 217"/>
                  <a:gd name="T20" fmla="*/ 5 w 184"/>
                  <a:gd name="T21"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4" h="217">
                    <a:moveTo>
                      <a:pt x="5" y="217"/>
                    </a:moveTo>
                    <a:lnTo>
                      <a:pt x="1" y="127"/>
                    </a:lnTo>
                    <a:lnTo>
                      <a:pt x="0" y="42"/>
                    </a:lnTo>
                    <a:lnTo>
                      <a:pt x="19" y="46"/>
                    </a:lnTo>
                    <a:lnTo>
                      <a:pt x="44" y="11"/>
                    </a:lnTo>
                    <a:lnTo>
                      <a:pt x="67" y="31"/>
                    </a:lnTo>
                    <a:lnTo>
                      <a:pt x="88" y="31"/>
                    </a:lnTo>
                    <a:lnTo>
                      <a:pt x="174" y="0"/>
                    </a:lnTo>
                    <a:lnTo>
                      <a:pt x="184" y="209"/>
                    </a:lnTo>
                    <a:lnTo>
                      <a:pt x="65" y="215"/>
                    </a:lnTo>
                    <a:lnTo>
                      <a:pt x="5" y="2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6" name="Freeform 2281"/>
              <p:cNvSpPr>
                <a:spLocks/>
              </p:cNvSpPr>
              <p:nvPr/>
            </p:nvSpPr>
            <p:spPr bwMode="auto">
              <a:xfrm>
                <a:off x="12353" y="10113"/>
                <a:ext cx="249" cy="256"/>
              </a:xfrm>
              <a:custGeom>
                <a:avLst/>
                <a:gdLst>
                  <a:gd name="T0" fmla="*/ 11 w 249"/>
                  <a:gd name="T1" fmla="*/ 234 h 256"/>
                  <a:gd name="T2" fmla="*/ 15 w 249"/>
                  <a:gd name="T3" fmla="*/ 181 h 256"/>
                  <a:gd name="T4" fmla="*/ 15 w 249"/>
                  <a:gd name="T5" fmla="*/ 154 h 256"/>
                  <a:gd name="T6" fmla="*/ 3 w 249"/>
                  <a:gd name="T7" fmla="*/ 154 h 256"/>
                  <a:gd name="T8" fmla="*/ 11 w 249"/>
                  <a:gd name="T9" fmla="*/ 33 h 256"/>
                  <a:gd name="T10" fmla="*/ 0 w 249"/>
                  <a:gd name="T11" fmla="*/ 31 h 256"/>
                  <a:gd name="T12" fmla="*/ 1 w 249"/>
                  <a:gd name="T13" fmla="*/ 0 h 256"/>
                  <a:gd name="T14" fmla="*/ 94 w 249"/>
                  <a:gd name="T15" fmla="*/ 8 h 256"/>
                  <a:gd name="T16" fmla="*/ 92 w 249"/>
                  <a:gd name="T17" fmla="*/ 37 h 256"/>
                  <a:gd name="T18" fmla="*/ 192 w 249"/>
                  <a:gd name="T19" fmla="*/ 44 h 256"/>
                  <a:gd name="T20" fmla="*/ 188 w 249"/>
                  <a:gd name="T21" fmla="*/ 133 h 256"/>
                  <a:gd name="T22" fmla="*/ 249 w 249"/>
                  <a:gd name="T23" fmla="*/ 138 h 256"/>
                  <a:gd name="T24" fmla="*/ 247 w 249"/>
                  <a:gd name="T25" fmla="*/ 169 h 256"/>
                  <a:gd name="T26" fmla="*/ 236 w 249"/>
                  <a:gd name="T27" fmla="*/ 173 h 256"/>
                  <a:gd name="T28" fmla="*/ 230 w 249"/>
                  <a:gd name="T29" fmla="*/ 179 h 256"/>
                  <a:gd name="T30" fmla="*/ 230 w 249"/>
                  <a:gd name="T31" fmla="*/ 188 h 256"/>
                  <a:gd name="T32" fmla="*/ 211 w 249"/>
                  <a:gd name="T33" fmla="*/ 198 h 256"/>
                  <a:gd name="T34" fmla="*/ 209 w 249"/>
                  <a:gd name="T35" fmla="*/ 213 h 256"/>
                  <a:gd name="T36" fmla="*/ 203 w 249"/>
                  <a:gd name="T37" fmla="*/ 211 h 256"/>
                  <a:gd name="T38" fmla="*/ 201 w 249"/>
                  <a:gd name="T39" fmla="*/ 215 h 256"/>
                  <a:gd name="T40" fmla="*/ 184 w 249"/>
                  <a:gd name="T41" fmla="*/ 217 h 256"/>
                  <a:gd name="T42" fmla="*/ 182 w 249"/>
                  <a:gd name="T43" fmla="*/ 225 h 256"/>
                  <a:gd name="T44" fmla="*/ 172 w 249"/>
                  <a:gd name="T45" fmla="*/ 234 h 256"/>
                  <a:gd name="T46" fmla="*/ 157 w 249"/>
                  <a:gd name="T47" fmla="*/ 236 h 256"/>
                  <a:gd name="T48" fmla="*/ 153 w 249"/>
                  <a:gd name="T49" fmla="*/ 240 h 256"/>
                  <a:gd name="T50" fmla="*/ 147 w 249"/>
                  <a:gd name="T51" fmla="*/ 242 h 256"/>
                  <a:gd name="T52" fmla="*/ 138 w 249"/>
                  <a:gd name="T53" fmla="*/ 242 h 256"/>
                  <a:gd name="T54" fmla="*/ 134 w 249"/>
                  <a:gd name="T55" fmla="*/ 244 h 256"/>
                  <a:gd name="T56" fmla="*/ 132 w 249"/>
                  <a:gd name="T57" fmla="*/ 252 h 256"/>
                  <a:gd name="T58" fmla="*/ 122 w 249"/>
                  <a:gd name="T59" fmla="*/ 250 h 256"/>
                  <a:gd name="T60" fmla="*/ 124 w 249"/>
                  <a:gd name="T61" fmla="*/ 254 h 256"/>
                  <a:gd name="T62" fmla="*/ 119 w 249"/>
                  <a:gd name="T63" fmla="*/ 256 h 256"/>
                  <a:gd name="T64" fmla="*/ 113 w 249"/>
                  <a:gd name="T65" fmla="*/ 250 h 256"/>
                  <a:gd name="T66" fmla="*/ 107 w 249"/>
                  <a:gd name="T67" fmla="*/ 254 h 256"/>
                  <a:gd name="T68" fmla="*/ 101 w 249"/>
                  <a:gd name="T69" fmla="*/ 246 h 256"/>
                  <a:gd name="T70" fmla="*/ 94 w 249"/>
                  <a:gd name="T71" fmla="*/ 252 h 256"/>
                  <a:gd name="T72" fmla="*/ 88 w 249"/>
                  <a:gd name="T73" fmla="*/ 254 h 256"/>
                  <a:gd name="T74" fmla="*/ 74 w 249"/>
                  <a:gd name="T75" fmla="*/ 244 h 256"/>
                  <a:gd name="T76" fmla="*/ 71 w 249"/>
                  <a:gd name="T77" fmla="*/ 246 h 256"/>
                  <a:gd name="T78" fmla="*/ 69 w 249"/>
                  <a:gd name="T79" fmla="*/ 242 h 256"/>
                  <a:gd name="T80" fmla="*/ 59 w 249"/>
                  <a:gd name="T81" fmla="*/ 242 h 256"/>
                  <a:gd name="T82" fmla="*/ 57 w 249"/>
                  <a:gd name="T83" fmla="*/ 246 h 256"/>
                  <a:gd name="T84" fmla="*/ 49 w 249"/>
                  <a:gd name="T85" fmla="*/ 244 h 256"/>
                  <a:gd name="T86" fmla="*/ 46 w 249"/>
                  <a:gd name="T87" fmla="*/ 231 h 256"/>
                  <a:gd name="T88" fmla="*/ 38 w 249"/>
                  <a:gd name="T89" fmla="*/ 231 h 256"/>
                  <a:gd name="T90" fmla="*/ 36 w 249"/>
                  <a:gd name="T91" fmla="*/ 234 h 256"/>
                  <a:gd name="T92" fmla="*/ 24 w 249"/>
                  <a:gd name="T93" fmla="*/ 231 h 256"/>
                  <a:gd name="T94" fmla="*/ 19 w 249"/>
                  <a:gd name="T95" fmla="*/ 234 h 256"/>
                  <a:gd name="T96" fmla="*/ 11 w 249"/>
                  <a:gd name="T9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256">
                    <a:moveTo>
                      <a:pt x="11" y="234"/>
                    </a:moveTo>
                    <a:lnTo>
                      <a:pt x="15" y="181"/>
                    </a:lnTo>
                    <a:lnTo>
                      <a:pt x="15" y="154"/>
                    </a:lnTo>
                    <a:lnTo>
                      <a:pt x="3" y="154"/>
                    </a:lnTo>
                    <a:lnTo>
                      <a:pt x="11" y="33"/>
                    </a:lnTo>
                    <a:lnTo>
                      <a:pt x="0" y="31"/>
                    </a:lnTo>
                    <a:lnTo>
                      <a:pt x="1" y="0"/>
                    </a:lnTo>
                    <a:lnTo>
                      <a:pt x="94" y="8"/>
                    </a:lnTo>
                    <a:lnTo>
                      <a:pt x="92" y="37"/>
                    </a:lnTo>
                    <a:lnTo>
                      <a:pt x="192" y="44"/>
                    </a:lnTo>
                    <a:lnTo>
                      <a:pt x="188" y="133"/>
                    </a:lnTo>
                    <a:lnTo>
                      <a:pt x="249" y="138"/>
                    </a:lnTo>
                    <a:lnTo>
                      <a:pt x="247" y="169"/>
                    </a:lnTo>
                    <a:lnTo>
                      <a:pt x="236" y="173"/>
                    </a:lnTo>
                    <a:lnTo>
                      <a:pt x="230" y="179"/>
                    </a:lnTo>
                    <a:lnTo>
                      <a:pt x="230" y="188"/>
                    </a:lnTo>
                    <a:lnTo>
                      <a:pt x="211" y="198"/>
                    </a:lnTo>
                    <a:lnTo>
                      <a:pt x="209" y="213"/>
                    </a:lnTo>
                    <a:lnTo>
                      <a:pt x="203" y="211"/>
                    </a:lnTo>
                    <a:lnTo>
                      <a:pt x="201" y="215"/>
                    </a:lnTo>
                    <a:lnTo>
                      <a:pt x="184" y="217"/>
                    </a:lnTo>
                    <a:lnTo>
                      <a:pt x="182" y="225"/>
                    </a:lnTo>
                    <a:lnTo>
                      <a:pt x="172" y="234"/>
                    </a:lnTo>
                    <a:lnTo>
                      <a:pt x="157" y="236"/>
                    </a:lnTo>
                    <a:lnTo>
                      <a:pt x="153" y="240"/>
                    </a:lnTo>
                    <a:lnTo>
                      <a:pt x="147" y="242"/>
                    </a:lnTo>
                    <a:lnTo>
                      <a:pt x="138" y="242"/>
                    </a:lnTo>
                    <a:lnTo>
                      <a:pt x="134" y="244"/>
                    </a:lnTo>
                    <a:lnTo>
                      <a:pt x="132" y="252"/>
                    </a:lnTo>
                    <a:lnTo>
                      <a:pt x="122" y="250"/>
                    </a:lnTo>
                    <a:lnTo>
                      <a:pt x="124" y="254"/>
                    </a:lnTo>
                    <a:lnTo>
                      <a:pt x="119" y="256"/>
                    </a:lnTo>
                    <a:lnTo>
                      <a:pt x="113" y="250"/>
                    </a:lnTo>
                    <a:lnTo>
                      <a:pt x="107" y="254"/>
                    </a:lnTo>
                    <a:lnTo>
                      <a:pt x="101" y="246"/>
                    </a:lnTo>
                    <a:lnTo>
                      <a:pt x="94" y="252"/>
                    </a:lnTo>
                    <a:lnTo>
                      <a:pt x="88" y="254"/>
                    </a:lnTo>
                    <a:lnTo>
                      <a:pt x="74" y="244"/>
                    </a:lnTo>
                    <a:lnTo>
                      <a:pt x="71" y="246"/>
                    </a:lnTo>
                    <a:lnTo>
                      <a:pt x="69" y="242"/>
                    </a:lnTo>
                    <a:lnTo>
                      <a:pt x="59" y="242"/>
                    </a:lnTo>
                    <a:lnTo>
                      <a:pt x="57" y="246"/>
                    </a:lnTo>
                    <a:lnTo>
                      <a:pt x="49" y="244"/>
                    </a:lnTo>
                    <a:lnTo>
                      <a:pt x="46" y="231"/>
                    </a:lnTo>
                    <a:lnTo>
                      <a:pt x="38" y="231"/>
                    </a:lnTo>
                    <a:lnTo>
                      <a:pt x="36" y="234"/>
                    </a:lnTo>
                    <a:lnTo>
                      <a:pt x="24" y="231"/>
                    </a:lnTo>
                    <a:lnTo>
                      <a:pt x="19" y="234"/>
                    </a:lnTo>
                    <a:lnTo>
                      <a:pt x="11" y="234"/>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7" name="Freeform 2282"/>
              <p:cNvSpPr>
                <a:spLocks/>
              </p:cNvSpPr>
              <p:nvPr/>
            </p:nvSpPr>
            <p:spPr bwMode="auto">
              <a:xfrm>
                <a:off x="12353" y="10113"/>
                <a:ext cx="249" cy="256"/>
              </a:xfrm>
              <a:custGeom>
                <a:avLst/>
                <a:gdLst>
                  <a:gd name="T0" fmla="*/ 11 w 249"/>
                  <a:gd name="T1" fmla="*/ 234 h 256"/>
                  <a:gd name="T2" fmla="*/ 15 w 249"/>
                  <a:gd name="T3" fmla="*/ 181 h 256"/>
                  <a:gd name="T4" fmla="*/ 15 w 249"/>
                  <a:gd name="T5" fmla="*/ 154 h 256"/>
                  <a:gd name="T6" fmla="*/ 3 w 249"/>
                  <a:gd name="T7" fmla="*/ 154 h 256"/>
                  <a:gd name="T8" fmla="*/ 11 w 249"/>
                  <a:gd name="T9" fmla="*/ 33 h 256"/>
                  <a:gd name="T10" fmla="*/ 0 w 249"/>
                  <a:gd name="T11" fmla="*/ 31 h 256"/>
                  <a:gd name="T12" fmla="*/ 1 w 249"/>
                  <a:gd name="T13" fmla="*/ 0 h 256"/>
                  <a:gd name="T14" fmla="*/ 94 w 249"/>
                  <a:gd name="T15" fmla="*/ 8 h 256"/>
                  <a:gd name="T16" fmla="*/ 92 w 249"/>
                  <a:gd name="T17" fmla="*/ 37 h 256"/>
                  <a:gd name="T18" fmla="*/ 192 w 249"/>
                  <a:gd name="T19" fmla="*/ 44 h 256"/>
                  <a:gd name="T20" fmla="*/ 188 w 249"/>
                  <a:gd name="T21" fmla="*/ 133 h 256"/>
                  <a:gd name="T22" fmla="*/ 249 w 249"/>
                  <a:gd name="T23" fmla="*/ 138 h 256"/>
                  <a:gd name="T24" fmla="*/ 247 w 249"/>
                  <a:gd name="T25" fmla="*/ 169 h 256"/>
                  <a:gd name="T26" fmla="*/ 236 w 249"/>
                  <a:gd name="T27" fmla="*/ 173 h 256"/>
                  <a:gd name="T28" fmla="*/ 230 w 249"/>
                  <a:gd name="T29" fmla="*/ 179 h 256"/>
                  <a:gd name="T30" fmla="*/ 230 w 249"/>
                  <a:gd name="T31" fmla="*/ 188 h 256"/>
                  <a:gd name="T32" fmla="*/ 211 w 249"/>
                  <a:gd name="T33" fmla="*/ 198 h 256"/>
                  <a:gd name="T34" fmla="*/ 209 w 249"/>
                  <a:gd name="T35" fmla="*/ 213 h 256"/>
                  <a:gd name="T36" fmla="*/ 203 w 249"/>
                  <a:gd name="T37" fmla="*/ 211 h 256"/>
                  <a:gd name="T38" fmla="*/ 201 w 249"/>
                  <a:gd name="T39" fmla="*/ 215 h 256"/>
                  <a:gd name="T40" fmla="*/ 184 w 249"/>
                  <a:gd name="T41" fmla="*/ 217 h 256"/>
                  <a:gd name="T42" fmla="*/ 182 w 249"/>
                  <a:gd name="T43" fmla="*/ 225 h 256"/>
                  <a:gd name="T44" fmla="*/ 172 w 249"/>
                  <a:gd name="T45" fmla="*/ 234 h 256"/>
                  <a:gd name="T46" fmla="*/ 157 w 249"/>
                  <a:gd name="T47" fmla="*/ 236 h 256"/>
                  <a:gd name="T48" fmla="*/ 153 w 249"/>
                  <a:gd name="T49" fmla="*/ 240 h 256"/>
                  <a:gd name="T50" fmla="*/ 147 w 249"/>
                  <a:gd name="T51" fmla="*/ 242 h 256"/>
                  <a:gd name="T52" fmla="*/ 138 w 249"/>
                  <a:gd name="T53" fmla="*/ 242 h 256"/>
                  <a:gd name="T54" fmla="*/ 134 w 249"/>
                  <a:gd name="T55" fmla="*/ 244 h 256"/>
                  <a:gd name="T56" fmla="*/ 132 w 249"/>
                  <a:gd name="T57" fmla="*/ 252 h 256"/>
                  <a:gd name="T58" fmla="*/ 122 w 249"/>
                  <a:gd name="T59" fmla="*/ 250 h 256"/>
                  <a:gd name="T60" fmla="*/ 124 w 249"/>
                  <a:gd name="T61" fmla="*/ 254 h 256"/>
                  <a:gd name="T62" fmla="*/ 119 w 249"/>
                  <a:gd name="T63" fmla="*/ 256 h 256"/>
                  <a:gd name="T64" fmla="*/ 113 w 249"/>
                  <a:gd name="T65" fmla="*/ 250 h 256"/>
                  <a:gd name="T66" fmla="*/ 107 w 249"/>
                  <a:gd name="T67" fmla="*/ 254 h 256"/>
                  <a:gd name="T68" fmla="*/ 101 w 249"/>
                  <a:gd name="T69" fmla="*/ 246 h 256"/>
                  <a:gd name="T70" fmla="*/ 94 w 249"/>
                  <a:gd name="T71" fmla="*/ 252 h 256"/>
                  <a:gd name="T72" fmla="*/ 88 w 249"/>
                  <a:gd name="T73" fmla="*/ 254 h 256"/>
                  <a:gd name="T74" fmla="*/ 74 w 249"/>
                  <a:gd name="T75" fmla="*/ 244 h 256"/>
                  <a:gd name="T76" fmla="*/ 71 w 249"/>
                  <a:gd name="T77" fmla="*/ 246 h 256"/>
                  <a:gd name="T78" fmla="*/ 69 w 249"/>
                  <a:gd name="T79" fmla="*/ 242 h 256"/>
                  <a:gd name="T80" fmla="*/ 59 w 249"/>
                  <a:gd name="T81" fmla="*/ 242 h 256"/>
                  <a:gd name="T82" fmla="*/ 57 w 249"/>
                  <a:gd name="T83" fmla="*/ 246 h 256"/>
                  <a:gd name="T84" fmla="*/ 49 w 249"/>
                  <a:gd name="T85" fmla="*/ 244 h 256"/>
                  <a:gd name="T86" fmla="*/ 46 w 249"/>
                  <a:gd name="T87" fmla="*/ 231 h 256"/>
                  <a:gd name="T88" fmla="*/ 38 w 249"/>
                  <a:gd name="T89" fmla="*/ 231 h 256"/>
                  <a:gd name="T90" fmla="*/ 36 w 249"/>
                  <a:gd name="T91" fmla="*/ 234 h 256"/>
                  <a:gd name="T92" fmla="*/ 24 w 249"/>
                  <a:gd name="T93" fmla="*/ 231 h 256"/>
                  <a:gd name="T94" fmla="*/ 19 w 249"/>
                  <a:gd name="T95" fmla="*/ 234 h 256"/>
                  <a:gd name="T96" fmla="*/ 11 w 249"/>
                  <a:gd name="T97" fmla="*/ 23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256">
                    <a:moveTo>
                      <a:pt x="11" y="234"/>
                    </a:moveTo>
                    <a:lnTo>
                      <a:pt x="15" y="181"/>
                    </a:lnTo>
                    <a:lnTo>
                      <a:pt x="15" y="154"/>
                    </a:lnTo>
                    <a:lnTo>
                      <a:pt x="3" y="154"/>
                    </a:lnTo>
                    <a:lnTo>
                      <a:pt x="11" y="33"/>
                    </a:lnTo>
                    <a:lnTo>
                      <a:pt x="0" y="31"/>
                    </a:lnTo>
                    <a:lnTo>
                      <a:pt x="1" y="0"/>
                    </a:lnTo>
                    <a:lnTo>
                      <a:pt x="94" y="8"/>
                    </a:lnTo>
                    <a:lnTo>
                      <a:pt x="92" y="37"/>
                    </a:lnTo>
                    <a:lnTo>
                      <a:pt x="192" y="44"/>
                    </a:lnTo>
                    <a:lnTo>
                      <a:pt x="188" y="133"/>
                    </a:lnTo>
                    <a:lnTo>
                      <a:pt x="249" y="138"/>
                    </a:lnTo>
                    <a:lnTo>
                      <a:pt x="247" y="169"/>
                    </a:lnTo>
                    <a:lnTo>
                      <a:pt x="236" y="173"/>
                    </a:lnTo>
                    <a:lnTo>
                      <a:pt x="230" y="179"/>
                    </a:lnTo>
                    <a:lnTo>
                      <a:pt x="230" y="188"/>
                    </a:lnTo>
                    <a:lnTo>
                      <a:pt x="211" y="198"/>
                    </a:lnTo>
                    <a:lnTo>
                      <a:pt x="209" y="213"/>
                    </a:lnTo>
                    <a:lnTo>
                      <a:pt x="203" y="211"/>
                    </a:lnTo>
                    <a:lnTo>
                      <a:pt x="201" y="215"/>
                    </a:lnTo>
                    <a:lnTo>
                      <a:pt x="184" y="217"/>
                    </a:lnTo>
                    <a:lnTo>
                      <a:pt x="182" y="225"/>
                    </a:lnTo>
                    <a:lnTo>
                      <a:pt x="172" y="234"/>
                    </a:lnTo>
                    <a:lnTo>
                      <a:pt x="157" y="236"/>
                    </a:lnTo>
                    <a:lnTo>
                      <a:pt x="153" y="240"/>
                    </a:lnTo>
                    <a:lnTo>
                      <a:pt x="147" y="242"/>
                    </a:lnTo>
                    <a:lnTo>
                      <a:pt x="138" y="242"/>
                    </a:lnTo>
                    <a:lnTo>
                      <a:pt x="134" y="244"/>
                    </a:lnTo>
                    <a:lnTo>
                      <a:pt x="132" y="252"/>
                    </a:lnTo>
                    <a:lnTo>
                      <a:pt x="122" y="250"/>
                    </a:lnTo>
                    <a:lnTo>
                      <a:pt x="124" y="254"/>
                    </a:lnTo>
                    <a:lnTo>
                      <a:pt x="119" y="256"/>
                    </a:lnTo>
                    <a:lnTo>
                      <a:pt x="113" y="250"/>
                    </a:lnTo>
                    <a:lnTo>
                      <a:pt x="107" y="254"/>
                    </a:lnTo>
                    <a:lnTo>
                      <a:pt x="101" y="246"/>
                    </a:lnTo>
                    <a:lnTo>
                      <a:pt x="94" y="252"/>
                    </a:lnTo>
                    <a:lnTo>
                      <a:pt x="88" y="254"/>
                    </a:lnTo>
                    <a:lnTo>
                      <a:pt x="74" y="244"/>
                    </a:lnTo>
                    <a:lnTo>
                      <a:pt x="71" y="246"/>
                    </a:lnTo>
                    <a:lnTo>
                      <a:pt x="69" y="242"/>
                    </a:lnTo>
                    <a:lnTo>
                      <a:pt x="59" y="242"/>
                    </a:lnTo>
                    <a:lnTo>
                      <a:pt x="57" y="246"/>
                    </a:lnTo>
                    <a:lnTo>
                      <a:pt x="49" y="244"/>
                    </a:lnTo>
                    <a:lnTo>
                      <a:pt x="46" y="231"/>
                    </a:lnTo>
                    <a:lnTo>
                      <a:pt x="38" y="231"/>
                    </a:lnTo>
                    <a:lnTo>
                      <a:pt x="36" y="234"/>
                    </a:lnTo>
                    <a:lnTo>
                      <a:pt x="24" y="231"/>
                    </a:lnTo>
                    <a:lnTo>
                      <a:pt x="19" y="234"/>
                    </a:lnTo>
                    <a:lnTo>
                      <a:pt x="11" y="23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18" name="Freeform 2283"/>
              <p:cNvSpPr>
                <a:spLocks/>
              </p:cNvSpPr>
              <p:nvPr/>
            </p:nvSpPr>
            <p:spPr bwMode="auto">
              <a:xfrm>
                <a:off x="13762" y="10161"/>
                <a:ext cx="276" cy="215"/>
              </a:xfrm>
              <a:custGeom>
                <a:avLst/>
                <a:gdLst>
                  <a:gd name="T0" fmla="*/ 0 w 276"/>
                  <a:gd name="T1" fmla="*/ 31 h 215"/>
                  <a:gd name="T2" fmla="*/ 25 w 276"/>
                  <a:gd name="T3" fmla="*/ 31 h 215"/>
                  <a:gd name="T4" fmla="*/ 25 w 276"/>
                  <a:gd name="T5" fmla="*/ 2 h 215"/>
                  <a:gd name="T6" fmla="*/ 271 w 276"/>
                  <a:gd name="T7" fmla="*/ 0 h 215"/>
                  <a:gd name="T8" fmla="*/ 272 w 276"/>
                  <a:gd name="T9" fmla="*/ 121 h 215"/>
                  <a:gd name="T10" fmla="*/ 276 w 276"/>
                  <a:gd name="T11" fmla="*/ 213 h 215"/>
                  <a:gd name="T12" fmla="*/ 127 w 276"/>
                  <a:gd name="T13" fmla="*/ 213 h 215"/>
                  <a:gd name="T14" fmla="*/ 4 w 276"/>
                  <a:gd name="T15" fmla="*/ 215 h 215"/>
                  <a:gd name="T16" fmla="*/ 4 w 276"/>
                  <a:gd name="T17" fmla="*/ 154 h 215"/>
                  <a:gd name="T18" fmla="*/ 0 w 276"/>
                  <a:gd name="T19" fmla="*/ 152 h 215"/>
                  <a:gd name="T20" fmla="*/ 0 w 276"/>
                  <a:gd name="T21" fmla="*/ 3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215">
                    <a:moveTo>
                      <a:pt x="0" y="31"/>
                    </a:moveTo>
                    <a:lnTo>
                      <a:pt x="25" y="31"/>
                    </a:lnTo>
                    <a:lnTo>
                      <a:pt x="25" y="2"/>
                    </a:lnTo>
                    <a:lnTo>
                      <a:pt x="271" y="0"/>
                    </a:lnTo>
                    <a:lnTo>
                      <a:pt x="272" y="121"/>
                    </a:lnTo>
                    <a:lnTo>
                      <a:pt x="276" y="213"/>
                    </a:lnTo>
                    <a:lnTo>
                      <a:pt x="127" y="213"/>
                    </a:lnTo>
                    <a:lnTo>
                      <a:pt x="4" y="215"/>
                    </a:lnTo>
                    <a:lnTo>
                      <a:pt x="4" y="154"/>
                    </a:lnTo>
                    <a:lnTo>
                      <a:pt x="0" y="152"/>
                    </a:lnTo>
                    <a:lnTo>
                      <a:pt x="0" y="3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9" name="Freeform 2284"/>
              <p:cNvSpPr>
                <a:spLocks/>
              </p:cNvSpPr>
              <p:nvPr/>
            </p:nvSpPr>
            <p:spPr bwMode="auto">
              <a:xfrm>
                <a:off x="13762" y="10161"/>
                <a:ext cx="276" cy="215"/>
              </a:xfrm>
              <a:custGeom>
                <a:avLst/>
                <a:gdLst>
                  <a:gd name="T0" fmla="*/ 0 w 276"/>
                  <a:gd name="T1" fmla="*/ 31 h 215"/>
                  <a:gd name="T2" fmla="*/ 25 w 276"/>
                  <a:gd name="T3" fmla="*/ 31 h 215"/>
                  <a:gd name="T4" fmla="*/ 25 w 276"/>
                  <a:gd name="T5" fmla="*/ 2 h 215"/>
                  <a:gd name="T6" fmla="*/ 271 w 276"/>
                  <a:gd name="T7" fmla="*/ 0 h 215"/>
                  <a:gd name="T8" fmla="*/ 272 w 276"/>
                  <a:gd name="T9" fmla="*/ 121 h 215"/>
                  <a:gd name="T10" fmla="*/ 276 w 276"/>
                  <a:gd name="T11" fmla="*/ 213 h 215"/>
                  <a:gd name="T12" fmla="*/ 127 w 276"/>
                  <a:gd name="T13" fmla="*/ 213 h 215"/>
                  <a:gd name="T14" fmla="*/ 4 w 276"/>
                  <a:gd name="T15" fmla="*/ 215 h 215"/>
                  <a:gd name="T16" fmla="*/ 4 w 276"/>
                  <a:gd name="T17" fmla="*/ 154 h 215"/>
                  <a:gd name="T18" fmla="*/ 0 w 276"/>
                  <a:gd name="T19" fmla="*/ 152 h 215"/>
                  <a:gd name="T20" fmla="*/ 0 w 276"/>
                  <a:gd name="T21" fmla="*/ 3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215">
                    <a:moveTo>
                      <a:pt x="0" y="31"/>
                    </a:moveTo>
                    <a:lnTo>
                      <a:pt x="25" y="31"/>
                    </a:lnTo>
                    <a:lnTo>
                      <a:pt x="25" y="2"/>
                    </a:lnTo>
                    <a:lnTo>
                      <a:pt x="271" y="0"/>
                    </a:lnTo>
                    <a:lnTo>
                      <a:pt x="272" y="121"/>
                    </a:lnTo>
                    <a:lnTo>
                      <a:pt x="276" y="213"/>
                    </a:lnTo>
                    <a:lnTo>
                      <a:pt x="127" y="213"/>
                    </a:lnTo>
                    <a:lnTo>
                      <a:pt x="4" y="215"/>
                    </a:lnTo>
                    <a:lnTo>
                      <a:pt x="4" y="154"/>
                    </a:lnTo>
                    <a:lnTo>
                      <a:pt x="0" y="152"/>
                    </a:lnTo>
                    <a:lnTo>
                      <a:pt x="0"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0" name="Freeform 2285"/>
              <p:cNvSpPr>
                <a:spLocks/>
              </p:cNvSpPr>
              <p:nvPr/>
            </p:nvSpPr>
            <p:spPr bwMode="auto">
              <a:xfrm>
                <a:off x="15060" y="10152"/>
                <a:ext cx="163" cy="234"/>
              </a:xfrm>
              <a:custGeom>
                <a:avLst/>
                <a:gdLst>
                  <a:gd name="T0" fmla="*/ 7 w 163"/>
                  <a:gd name="T1" fmla="*/ 172 h 234"/>
                  <a:gd name="T2" fmla="*/ 4 w 163"/>
                  <a:gd name="T3" fmla="*/ 130 h 234"/>
                  <a:gd name="T4" fmla="*/ 0 w 163"/>
                  <a:gd name="T5" fmla="*/ 23 h 234"/>
                  <a:gd name="T6" fmla="*/ 46 w 163"/>
                  <a:gd name="T7" fmla="*/ 0 h 234"/>
                  <a:gd name="T8" fmla="*/ 94 w 163"/>
                  <a:gd name="T9" fmla="*/ 17 h 234"/>
                  <a:gd name="T10" fmla="*/ 100 w 163"/>
                  <a:gd name="T11" fmla="*/ 136 h 234"/>
                  <a:gd name="T12" fmla="*/ 128 w 163"/>
                  <a:gd name="T13" fmla="*/ 136 h 234"/>
                  <a:gd name="T14" fmla="*/ 130 w 163"/>
                  <a:gd name="T15" fmla="*/ 165 h 234"/>
                  <a:gd name="T16" fmla="*/ 159 w 163"/>
                  <a:gd name="T17" fmla="*/ 165 h 234"/>
                  <a:gd name="T18" fmla="*/ 163 w 163"/>
                  <a:gd name="T19" fmla="*/ 224 h 234"/>
                  <a:gd name="T20" fmla="*/ 73 w 163"/>
                  <a:gd name="T21" fmla="*/ 232 h 234"/>
                  <a:gd name="T22" fmla="*/ 11 w 163"/>
                  <a:gd name="T23" fmla="*/ 234 h 234"/>
                  <a:gd name="T24" fmla="*/ 7 w 163"/>
                  <a:gd name="T25" fmla="*/ 17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234">
                    <a:moveTo>
                      <a:pt x="7" y="172"/>
                    </a:moveTo>
                    <a:lnTo>
                      <a:pt x="4" y="130"/>
                    </a:lnTo>
                    <a:lnTo>
                      <a:pt x="0" y="23"/>
                    </a:lnTo>
                    <a:lnTo>
                      <a:pt x="46" y="0"/>
                    </a:lnTo>
                    <a:lnTo>
                      <a:pt x="94" y="17"/>
                    </a:lnTo>
                    <a:lnTo>
                      <a:pt x="100" y="136"/>
                    </a:lnTo>
                    <a:lnTo>
                      <a:pt x="128" y="136"/>
                    </a:lnTo>
                    <a:lnTo>
                      <a:pt x="130" y="165"/>
                    </a:lnTo>
                    <a:lnTo>
                      <a:pt x="159" y="165"/>
                    </a:lnTo>
                    <a:lnTo>
                      <a:pt x="163" y="224"/>
                    </a:lnTo>
                    <a:lnTo>
                      <a:pt x="73" y="232"/>
                    </a:lnTo>
                    <a:lnTo>
                      <a:pt x="11" y="234"/>
                    </a:lnTo>
                    <a:lnTo>
                      <a:pt x="7" y="17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1" name="Freeform 2286"/>
              <p:cNvSpPr>
                <a:spLocks/>
              </p:cNvSpPr>
              <p:nvPr/>
            </p:nvSpPr>
            <p:spPr bwMode="auto">
              <a:xfrm>
                <a:off x="15060" y="10152"/>
                <a:ext cx="163" cy="234"/>
              </a:xfrm>
              <a:custGeom>
                <a:avLst/>
                <a:gdLst>
                  <a:gd name="T0" fmla="*/ 7 w 163"/>
                  <a:gd name="T1" fmla="*/ 172 h 234"/>
                  <a:gd name="T2" fmla="*/ 4 w 163"/>
                  <a:gd name="T3" fmla="*/ 130 h 234"/>
                  <a:gd name="T4" fmla="*/ 0 w 163"/>
                  <a:gd name="T5" fmla="*/ 23 h 234"/>
                  <a:gd name="T6" fmla="*/ 46 w 163"/>
                  <a:gd name="T7" fmla="*/ 0 h 234"/>
                  <a:gd name="T8" fmla="*/ 94 w 163"/>
                  <a:gd name="T9" fmla="*/ 17 h 234"/>
                  <a:gd name="T10" fmla="*/ 100 w 163"/>
                  <a:gd name="T11" fmla="*/ 136 h 234"/>
                  <a:gd name="T12" fmla="*/ 128 w 163"/>
                  <a:gd name="T13" fmla="*/ 136 h 234"/>
                  <a:gd name="T14" fmla="*/ 130 w 163"/>
                  <a:gd name="T15" fmla="*/ 165 h 234"/>
                  <a:gd name="T16" fmla="*/ 159 w 163"/>
                  <a:gd name="T17" fmla="*/ 165 h 234"/>
                  <a:gd name="T18" fmla="*/ 163 w 163"/>
                  <a:gd name="T19" fmla="*/ 224 h 234"/>
                  <a:gd name="T20" fmla="*/ 73 w 163"/>
                  <a:gd name="T21" fmla="*/ 232 h 234"/>
                  <a:gd name="T22" fmla="*/ 11 w 163"/>
                  <a:gd name="T23" fmla="*/ 234 h 234"/>
                  <a:gd name="T24" fmla="*/ 7 w 163"/>
                  <a:gd name="T25" fmla="*/ 172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3" h="234">
                    <a:moveTo>
                      <a:pt x="7" y="172"/>
                    </a:moveTo>
                    <a:lnTo>
                      <a:pt x="4" y="130"/>
                    </a:lnTo>
                    <a:lnTo>
                      <a:pt x="0" y="23"/>
                    </a:lnTo>
                    <a:lnTo>
                      <a:pt x="46" y="0"/>
                    </a:lnTo>
                    <a:lnTo>
                      <a:pt x="94" y="17"/>
                    </a:lnTo>
                    <a:lnTo>
                      <a:pt x="100" y="136"/>
                    </a:lnTo>
                    <a:lnTo>
                      <a:pt x="128" y="136"/>
                    </a:lnTo>
                    <a:lnTo>
                      <a:pt x="130" y="165"/>
                    </a:lnTo>
                    <a:lnTo>
                      <a:pt x="159" y="165"/>
                    </a:lnTo>
                    <a:lnTo>
                      <a:pt x="163" y="224"/>
                    </a:lnTo>
                    <a:lnTo>
                      <a:pt x="73" y="232"/>
                    </a:lnTo>
                    <a:lnTo>
                      <a:pt x="11" y="234"/>
                    </a:lnTo>
                    <a:lnTo>
                      <a:pt x="7" y="17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2" name="Freeform 2287"/>
              <p:cNvSpPr>
                <a:spLocks/>
              </p:cNvSpPr>
              <p:nvPr/>
            </p:nvSpPr>
            <p:spPr bwMode="auto">
              <a:xfrm>
                <a:off x="12875" y="10171"/>
                <a:ext cx="219" cy="130"/>
              </a:xfrm>
              <a:custGeom>
                <a:avLst/>
                <a:gdLst>
                  <a:gd name="T0" fmla="*/ 213 w 219"/>
                  <a:gd name="T1" fmla="*/ 130 h 130"/>
                  <a:gd name="T2" fmla="*/ 11 w 219"/>
                  <a:gd name="T3" fmla="*/ 123 h 130"/>
                  <a:gd name="T4" fmla="*/ 0 w 219"/>
                  <a:gd name="T5" fmla="*/ 123 h 130"/>
                  <a:gd name="T6" fmla="*/ 7 w 219"/>
                  <a:gd name="T7" fmla="*/ 0 h 130"/>
                  <a:gd name="T8" fmla="*/ 119 w 219"/>
                  <a:gd name="T9" fmla="*/ 4 h 130"/>
                  <a:gd name="T10" fmla="*/ 219 w 219"/>
                  <a:gd name="T11" fmla="*/ 7 h 130"/>
                  <a:gd name="T12" fmla="*/ 213 w 21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3" y="130"/>
                    </a:moveTo>
                    <a:lnTo>
                      <a:pt x="11" y="123"/>
                    </a:lnTo>
                    <a:lnTo>
                      <a:pt x="0" y="123"/>
                    </a:lnTo>
                    <a:lnTo>
                      <a:pt x="7" y="0"/>
                    </a:lnTo>
                    <a:lnTo>
                      <a:pt x="119" y="4"/>
                    </a:lnTo>
                    <a:lnTo>
                      <a:pt x="219" y="7"/>
                    </a:lnTo>
                    <a:lnTo>
                      <a:pt x="213" y="13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3" name="Freeform 2288"/>
              <p:cNvSpPr>
                <a:spLocks/>
              </p:cNvSpPr>
              <p:nvPr/>
            </p:nvSpPr>
            <p:spPr bwMode="auto">
              <a:xfrm>
                <a:off x="12875" y="10171"/>
                <a:ext cx="219" cy="130"/>
              </a:xfrm>
              <a:custGeom>
                <a:avLst/>
                <a:gdLst>
                  <a:gd name="T0" fmla="*/ 213 w 219"/>
                  <a:gd name="T1" fmla="*/ 130 h 130"/>
                  <a:gd name="T2" fmla="*/ 11 w 219"/>
                  <a:gd name="T3" fmla="*/ 123 h 130"/>
                  <a:gd name="T4" fmla="*/ 0 w 219"/>
                  <a:gd name="T5" fmla="*/ 123 h 130"/>
                  <a:gd name="T6" fmla="*/ 7 w 219"/>
                  <a:gd name="T7" fmla="*/ 0 h 130"/>
                  <a:gd name="T8" fmla="*/ 119 w 219"/>
                  <a:gd name="T9" fmla="*/ 4 h 130"/>
                  <a:gd name="T10" fmla="*/ 219 w 219"/>
                  <a:gd name="T11" fmla="*/ 7 h 130"/>
                  <a:gd name="T12" fmla="*/ 213 w 21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3" y="130"/>
                    </a:moveTo>
                    <a:lnTo>
                      <a:pt x="11" y="123"/>
                    </a:lnTo>
                    <a:lnTo>
                      <a:pt x="0" y="123"/>
                    </a:lnTo>
                    <a:lnTo>
                      <a:pt x="7" y="0"/>
                    </a:lnTo>
                    <a:lnTo>
                      <a:pt x="119" y="4"/>
                    </a:lnTo>
                    <a:lnTo>
                      <a:pt x="219" y="7"/>
                    </a:lnTo>
                    <a:lnTo>
                      <a:pt x="213"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4" name="Freeform 2289"/>
              <p:cNvSpPr>
                <a:spLocks/>
              </p:cNvSpPr>
              <p:nvPr/>
            </p:nvSpPr>
            <p:spPr bwMode="auto">
              <a:xfrm>
                <a:off x="12700" y="10163"/>
                <a:ext cx="186" cy="250"/>
              </a:xfrm>
              <a:custGeom>
                <a:avLst/>
                <a:gdLst>
                  <a:gd name="T0" fmla="*/ 181 w 186"/>
                  <a:gd name="T1" fmla="*/ 250 h 250"/>
                  <a:gd name="T2" fmla="*/ 25 w 186"/>
                  <a:gd name="T3" fmla="*/ 244 h 250"/>
                  <a:gd name="T4" fmla="*/ 25 w 186"/>
                  <a:gd name="T5" fmla="*/ 238 h 250"/>
                  <a:gd name="T6" fmla="*/ 21 w 186"/>
                  <a:gd name="T7" fmla="*/ 227 h 250"/>
                  <a:gd name="T8" fmla="*/ 10 w 186"/>
                  <a:gd name="T9" fmla="*/ 213 h 250"/>
                  <a:gd name="T10" fmla="*/ 6 w 186"/>
                  <a:gd name="T11" fmla="*/ 204 h 250"/>
                  <a:gd name="T12" fmla="*/ 0 w 186"/>
                  <a:gd name="T13" fmla="*/ 181 h 250"/>
                  <a:gd name="T14" fmla="*/ 4 w 186"/>
                  <a:gd name="T15" fmla="*/ 161 h 250"/>
                  <a:gd name="T16" fmla="*/ 19 w 186"/>
                  <a:gd name="T17" fmla="*/ 138 h 250"/>
                  <a:gd name="T18" fmla="*/ 14 w 186"/>
                  <a:gd name="T19" fmla="*/ 125 h 250"/>
                  <a:gd name="T20" fmla="*/ 23 w 186"/>
                  <a:gd name="T21" fmla="*/ 108 h 250"/>
                  <a:gd name="T22" fmla="*/ 23 w 186"/>
                  <a:gd name="T23" fmla="*/ 96 h 250"/>
                  <a:gd name="T24" fmla="*/ 14 w 186"/>
                  <a:gd name="T25" fmla="*/ 71 h 250"/>
                  <a:gd name="T26" fmla="*/ 14 w 186"/>
                  <a:gd name="T27" fmla="*/ 58 h 250"/>
                  <a:gd name="T28" fmla="*/ 23 w 186"/>
                  <a:gd name="T29" fmla="*/ 39 h 250"/>
                  <a:gd name="T30" fmla="*/ 19 w 186"/>
                  <a:gd name="T31" fmla="*/ 25 h 250"/>
                  <a:gd name="T32" fmla="*/ 23 w 186"/>
                  <a:gd name="T33" fmla="*/ 19 h 250"/>
                  <a:gd name="T34" fmla="*/ 21 w 186"/>
                  <a:gd name="T35" fmla="*/ 14 h 250"/>
                  <a:gd name="T36" fmla="*/ 10 w 186"/>
                  <a:gd name="T37" fmla="*/ 10 h 250"/>
                  <a:gd name="T38" fmla="*/ 4 w 186"/>
                  <a:gd name="T39" fmla="*/ 0 h 250"/>
                  <a:gd name="T40" fmla="*/ 140 w 186"/>
                  <a:gd name="T41" fmla="*/ 6 h 250"/>
                  <a:gd name="T42" fmla="*/ 182 w 186"/>
                  <a:gd name="T43" fmla="*/ 8 h 250"/>
                  <a:gd name="T44" fmla="*/ 175 w 186"/>
                  <a:gd name="T45" fmla="*/ 131 h 250"/>
                  <a:gd name="T46" fmla="*/ 186 w 186"/>
                  <a:gd name="T47" fmla="*/ 131 h 250"/>
                  <a:gd name="T48" fmla="*/ 181 w 186"/>
                  <a:gd name="T4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250">
                    <a:moveTo>
                      <a:pt x="181" y="250"/>
                    </a:moveTo>
                    <a:lnTo>
                      <a:pt x="25" y="244"/>
                    </a:lnTo>
                    <a:lnTo>
                      <a:pt x="25" y="238"/>
                    </a:lnTo>
                    <a:lnTo>
                      <a:pt x="21" y="227"/>
                    </a:lnTo>
                    <a:lnTo>
                      <a:pt x="10" y="213"/>
                    </a:lnTo>
                    <a:lnTo>
                      <a:pt x="6" y="204"/>
                    </a:lnTo>
                    <a:lnTo>
                      <a:pt x="0" y="181"/>
                    </a:lnTo>
                    <a:lnTo>
                      <a:pt x="4" y="161"/>
                    </a:lnTo>
                    <a:lnTo>
                      <a:pt x="19" y="138"/>
                    </a:lnTo>
                    <a:lnTo>
                      <a:pt x="14" y="125"/>
                    </a:lnTo>
                    <a:lnTo>
                      <a:pt x="23" y="108"/>
                    </a:lnTo>
                    <a:lnTo>
                      <a:pt x="23" y="96"/>
                    </a:lnTo>
                    <a:lnTo>
                      <a:pt x="14" y="71"/>
                    </a:lnTo>
                    <a:lnTo>
                      <a:pt x="14" y="58"/>
                    </a:lnTo>
                    <a:lnTo>
                      <a:pt x="23" y="39"/>
                    </a:lnTo>
                    <a:lnTo>
                      <a:pt x="19" y="25"/>
                    </a:lnTo>
                    <a:lnTo>
                      <a:pt x="23" y="19"/>
                    </a:lnTo>
                    <a:lnTo>
                      <a:pt x="21" y="14"/>
                    </a:lnTo>
                    <a:lnTo>
                      <a:pt x="10" y="10"/>
                    </a:lnTo>
                    <a:lnTo>
                      <a:pt x="4" y="0"/>
                    </a:lnTo>
                    <a:lnTo>
                      <a:pt x="140" y="6"/>
                    </a:lnTo>
                    <a:lnTo>
                      <a:pt x="182" y="8"/>
                    </a:lnTo>
                    <a:lnTo>
                      <a:pt x="175" y="131"/>
                    </a:lnTo>
                    <a:lnTo>
                      <a:pt x="186" y="131"/>
                    </a:lnTo>
                    <a:lnTo>
                      <a:pt x="181" y="25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5" name="Freeform 2290"/>
              <p:cNvSpPr>
                <a:spLocks/>
              </p:cNvSpPr>
              <p:nvPr/>
            </p:nvSpPr>
            <p:spPr bwMode="auto">
              <a:xfrm>
                <a:off x="12700" y="10163"/>
                <a:ext cx="186" cy="250"/>
              </a:xfrm>
              <a:custGeom>
                <a:avLst/>
                <a:gdLst>
                  <a:gd name="T0" fmla="*/ 181 w 186"/>
                  <a:gd name="T1" fmla="*/ 250 h 250"/>
                  <a:gd name="T2" fmla="*/ 25 w 186"/>
                  <a:gd name="T3" fmla="*/ 244 h 250"/>
                  <a:gd name="T4" fmla="*/ 25 w 186"/>
                  <a:gd name="T5" fmla="*/ 238 h 250"/>
                  <a:gd name="T6" fmla="*/ 21 w 186"/>
                  <a:gd name="T7" fmla="*/ 227 h 250"/>
                  <a:gd name="T8" fmla="*/ 10 w 186"/>
                  <a:gd name="T9" fmla="*/ 213 h 250"/>
                  <a:gd name="T10" fmla="*/ 6 w 186"/>
                  <a:gd name="T11" fmla="*/ 204 h 250"/>
                  <a:gd name="T12" fmla="*/ 0 w 186"/>
                  <a:gd name="T13" fmla="*/ 181 h 250"/>
                  <a:gd name="T14" fmla="*/ 4 w 186"/>
                  <a:gd name="T15" fmla="*/ 161 h 250"/>
                  <a:gd name="T16" fmla="*/ 19 w 186"/>
                  <a:gd name="T17" fmla="*/ 138 h 250"/>
                  <a:gd name="T18" fmla="*/ 14 w 186"/>
                  <a:gd name="T19" fmla="*/ 125 h 250"/>
                  <a:gd name="T20" fmla="*/ 23 w 186"/>
                  <a:gd name="T21" fmla="*/ 108 h 250"/>
                  <a:gd name="T22" fmla="*/ 23 w 186"/>
                  <a:gd name="T23" fmla="*/ 96 h 250"/>
                  <a:gd name="T24" fmla="*/ 14 w 186"/>
                  <a:gd name="T25" fmla="*/ 71 h 250"/>
                  <a:gd name="T26" fmla="*/ 14 w 186"/>
                  <a:gd name="T27" fmla="*/ 58 h 250"/>
                  <a:gd name="T28" fmla="*/ 23 w 186"/>
                  <a:gd name="T29" fmla="*/ 39 h 250"/>
                  <a:gd name="T30" fmla="*/ 19 w 186"/>
                  <a:gd name="T31" fmla="*/ 25 h 250"/>
                  <a:gd name="T32" fmla="*/ 23 w 186"/>
                  <a:gd name="T33" fmla="*/ 19 h 250"/>
                  <a:gd name="T34" fmla="*/ 21 w 186"/>
                  <a:gd name="T35" fmla="*/ 14 h 250"/>
                  <a:gd name="T36" fmla="*/ 10 w 186"/>
                  <a:gd name="T37" fmla="*/ 10 h 250"/>
                  <a:gd name="T38" fmla="*/ 4 w 186"/>
                  <a:gd name="T39" fmla="*/ 0 h 250"/>
                  <a:gd name="T40" fmla="*/ 140 w 186"/>
                  <a:gd name="T41" fmla="*/ 6 h 250"/>
                  <a:gd name="T42" fmla="*/ 182 w 186"/>
                  <a:gd name="T43" fmla="*/ 8 h 250"/>
                  <a:gd name="T44" fmla="*/ 175 w 186"/>
                  <a:gd name="T45" fmla="*/ 131 h 250"/>
                  <a:gd name="T46" fmla="*/ 186 w 186"/>
                  <a:gd name="T47" fmla="*/ 131 h 250"/>
                  <a:gd name="T48" fmla="*/ 181 w 186"/>
                  <a:gd name="T49" fmla="*/ 2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250">
                    <a:moveTo>
                      <a:pt x="181" y="250"/>
                    </a:moveTo>
                    <a:lnTo>
                      <a:pt x="25" y="244"/>
                    </a:lnTo>
                    <a:lnTo>
                      <a:pt x="25" y="238"/>
                    </a:lnTo>
                    <a:lnTo>
                      <a:pt x="21" y="227"/>
                    </a:lnTo>
                    <a:lnTo>
                      <a:pt x="10" y="213"/>
                    </a:lnTo>
                    <a:lnTo>
                      <a:pt x="6" y="204"/>
                    </a:lnTo>
                    <a:lnTo>
                      <a:pt x="0" y="181"/>
                    </a:lnTo>
                    <a:lnTo>
                      <a:pt x="4" y="161"/>
                    </a:lnTo>
                    <a:lnTo>
                      <a:pt x="19" y="138"/>
                    </a:lnTo>
                    <a:lnTo>
                      <a:pt x="14" y="125"/>
                    </a:lnTo>
                    <a:lnTo>
                      <a:pt x="23" y="108"/>
                    </a:lnTo>
                    <a:lnTo>
                      <a:pt x="23" y="96"/>
                    </a:lnTo>
                    <a:lnTo>
                      <a:pt x="14" y="71"/>
                    </a:lnTo>
                    <a:lnTo>
                      <a:pt x="14" y="58"/>
                    </a:lnTo>
                    <a:lnTo>
                      <a:pt x="23" y="39"/>
                    </a:lnTo>
                    <a:lnTo>
                      <a:pt x="19" y="25"/>
                    </a:lnTo>
                    <a:lnTo>
                      <a:pt x="23" y="19"/>
                    </a:lnTo>
                    <a:lnTo>
                      <a:pt x="21" y="14"/>
                    </a:lnTo>
                    <a:lnTo>
                      <a:pt x="10" y="10"/>
                    </a:lnTo>
                    <a:lnTo>
                      <a:pt x="4" y="0"/>
                    </a:lnTo>
                    <a:lnTo>
                      <a:pt x="140" y="6"/>
                    </a:lnTo>
                    <a:lnTo>
                      <a:pt x="182" y="8"/>
                    </a:lnTo>
                    <a:lnTo>
                      <a:pt x="175" y="131"/>
                    </a:lnTo>
                    <a:lnTo>
                      <a:pt x="186" y="131"/>
                    </a:lnTo>
                    <a:lnTo>
                      <a:pt x="181" y="2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6" name="Freeform 2291"/>
              <p:cNvSpPr>
                <a:spLocks/>
              </p:cNvSpPr>
              <p:nvPr/>
            </p:nvSpPr>
            <p:spPr bwMode="auto">
              <a:xfrm>
                <a:off x="13088" y="10178"/>
                <a:ext cx="250" cy="131"/>
              </a:xfrm>
              <a:custGeom>
                <a:avLst/>
                <a:gdLst>
                  <a:gd name="T0" fmla="*/ 10 w 250"/>
                  <a:gd name="T1" fmla="*/ 123 h 131"/>
                  <a:gd name="T2" fmla="*/ 0 w 250"/>
                  <a:gd name="T3" fmla="*/ 123 h 131"/>
                  <a:gd name="T4" fmla="*/ 6 w 250"/>
                  <a:gd name="T5" fmla="*/ 0 h 131"/>
                  <a:gd name="T6" fmla="*/ 152 w 250"/>
                  <a:gd name="T7" fmla="*/ 6 h 131"/>
                  <a:gd name="T8" fmla="*/ 250 w 250"/>
                  <a:gd name="T9" fmla="*/ 10 h 131"/>
                  <a:gd name="T10" fmla="*/ 244 w 250"/>
                  <a:gd name="T11" fmla="*/ 131 h 131"/>
                  <a:gd name="T12" fmla="*/ 10 w 250"/>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50" h="131">
                    <a:moveTo>
                      <a:pt x="10" y="123"/>
                    </a:moveTo>
                    <a:lnTo>
                      <a:pt x="0" y="123"/>
                    </a:lnTo>
                    <a:lnTo>
                      <a:pt x="6" y="0"/>
                    </a:lnTo>
                    <a:lnTo>
                      <a:pt x="152" y="6"/>
                    </a:lnTo>
                    <a:lnTo>
                      <a:pt x="250" y="10"/>
                    </a:lnTo>
                    <a:lnTo>
                      <a:pt x="244" y="131"/>
                    </a:lnTo>
                    <a:lnTo>
                      <a:pt x="10"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7" name="Freeform 2292"/>
              <p:cNvSpPr>
                <a:spLocks/>
              </p:cNvSpPr>
              <p:nvPr/>
            </p:nvSpPr>
            <p:spPr bwMode="auto">
              <a:xfrm>
                <a:off x="13088" y="10178"/>
                <a:ext cx="250" cy="131"/>
              </a:xfrm>
              <a:custGeom>
                <a:avLst/>
                <a:gdLst>
                  <a:gd name="T0" fmla="*/ 10 w 250"/>
                  <a:gd name="T1" fmla="*/ 123 h 131"/>
                  <a:gd name="T2" fmla="*/ 0 w 250"/>
                  <a:gd name="T3" fmla="*/ 123 h 131"/>
                  <a:gd name="T4" fmla="*/ 6 w 250"/>
                  <a:gd name="T5" fmla="*/ 0 h 131"/>
                  <a:gd name="T6" fmla="*/ 152 w 250"/>
                  <a:gd name="T7" fmla="*/ 6 h 131"/>
                  <a:gd name="T8" fmla="*/ 250 w 250"/>
                  <a:gd name="T9" fmla="*/ 10 h 131"/>
                  <a:gd name="T10" fmla="*/ 244 w 250"/>
                  <a:gd name="T11" fmla="*/ 131 h 131"/>
                  <a:gd name="T12" fmla="*/ 10 w 250"/>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50" h="131">
                    <a:moveTo>
                      <a:pt x="10" y="123"/>
                    </a:moveTo>
                    <a:lnTo>
                      <a:pt x="0" y="123"/>
                    </a:lnTo>
                    <a:lnTo>
                      <a:pt x="6" y="0"/>
                    </a:lnTo>
                    <a:lnTo>
                      <a:pt x="152" y="6"/>
                    </a:lnTo>
                    <a:lnTo>
                      <a:pt x="250" y="10"/>
                    </a:lnTo>
                    <a:lnTo>
                      <a:pt x="244" y="131"/>
                    </a:lnTo>
                    <a:lnTo>
                      <a:pt x="1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28" name="Freeform 2293"/>
              <p:cNvSpPr>
                <a:spLocks/>
              </p:cNvSpPr>
              <p:nvPr/>
            </p:nvSpPr>
            <p:spPr bwMode="auto">
              <a:xfrm>
                <a:off x="11873" y="10115"/>
                <a:ext cx="280" cy="138"/>
              </a:xfrm>
              <a:custGeom>
                <a:avLst/>
                <a:gdLst>
                  <a:gd name="T0" fmla="*/ 272 w 280"/>
                  <a:gd name="T1" fmla="*/ 138 h 138"/>
                  <a:gd name="T2" fmla="*/ 255 w 280"/>
                  <a:gd name="T3" fmla="*/ 138 h 138"/>
                  <a:gd name="T4" fmla="*/ 0 w 280"/>
                  <a:gd name="T5" fmla="*/ 115 h 138"/>
                  <a:gd name="T6" fmla="*/ 7 w 280"/>
                  <a:gd name="T7" fmla="*/ 25 h 138"/>
                  <a:gd name="T8" fmla="*/ 67 w 280"/>
                  <a:gd name="T9" fmla="*/ 33 h 138"/>
                  <a:gd name="T10" fmla="*/ 71 w 280"/>
                  <a:gd name="T11" fmla="*/ 0 h 138"/>
                  <a:gd name="T12" fmla="*/ 117 w 280"/>
                  <a:gd name="T13" fmla="*/ 2 h 138"/>
                  <a:gd name="T14" fmla="*/ 207 w 280"/>
                  <a:gd name="T15" fmla="*/ 10 h 138"/>
                  <a:gd name="T16" fmla="*/ 280 w 280"/>
                  <a:gd name="T17" fmla="*/ 15 h 138"/>
                  <a:gd name="T18" fmla="*/ 272 w 280"/>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138">
                    <a:moveTo>
                      <a:pt x="272" y="138"/>
                    </a:moveTo>
                    <a:lnTo>
                      <a:pt x="255" y="138"/>
                    </a:lnTo>
                    <a:lnTo>
                      <a:pt x="0" y="115"/>
                    </a:lnTo>
                    <a:lnTo>
                      <a:pt x="7" y="25"/>
                    </a:lnTo>
                    <a:lnTo>
                      <a:pt x="67" y="33"/>
                    </a:lnTo>
                    <a:lnTo>
                      <a:pt x="71" y="0"/>
                    </a:lnTo>
                    <a:lnTo>
                      <a:pt x="117" y="2"/>
                    </a:lnTo>
                    <a:lnTo>
                      <a:pt x="207" y="10"/>
                    </a:lnTo>
                    <a:lnTo>
                      <a:pt x="280" y="15"/>
                    </a:lnTo>
                    <a:lnTo>
                      <a:pt x="272" y="13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9" name="Freeform 2294"/>
              <p:cNvSpPr>
                <a:spLocks/>
              </p:cNvSpPr>
              <p:nvPr/>
            </p:nvSpPr>
            <p:spPr bwMode="auto">
              <a:xfrm>
                <a:off x="11873" y="10115"/>
                <a:ext cx="280" cy="138"/>
              </a:xfrm>
              <a:custGeom>
                <a:avLst/>
                <a:gdLst>
                  <a:gd name="T0" fmla="*/ 272 w 280"/>
                  <a:gd name="T1" fmla="*/ 138 h 138"/>
                  <a:gd name="T2" fmla="*/ 255 w 280"/>
                  <a:gd name="T3" fmla="*/ 138 h 138"/>
                  <a:gd name="T4" fmla="*/ 0 w 280"/>
                  <a:gd name="T5" fmla="*/ 115 h 138"/>
                  <a:gd name="T6" fmla="*/ 7 w 280"/>
                  <a:gd name="T7" fmla="*/ 25 h 138"/>
                  <a:gd name="T8" fmla="*/ 67 w 280"/>
                  <a:gd name="T9" fmla="*/ 33 h 138"/>
                  <a:gd name="T10" fmla="*/ 71 w 280"/>
                  <a:gd name="T11" fmla="*/ 0 h 138"/>
                  <a:gd name="T12" fmla="*/ 117 w 280"/>
                  <a:gd name="T13" fmla="*/ 2 h 138"/>
                  <a:gd name="T14" fmla="*/ 207 w 280"/>
                  <a:gd name="T15" fmla="*/ 10 h 138"/>
                  <a:gd name="T16" fmla="*/ 280 w 280"/>
                  <a:gd name="T17" fmla="*/ 15 h 138"/>
                  <a:gd name="T18" fmla="*/ 272 w 280"/>
                  <a:gd name="T19"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0" h="138">
                    <a:moveTo>
                      <a:pt x="272" y="138"/>
                    </a:moveTo>
                    <a:lnTo>
                      <a:pt x="255" y="138"/>
                    </a:lnTo>
                    <a:lnTo>
                      <a:pt x="0" y="115"/>
                    </a:lnTo>
                    <a:lnTo>
                      <a:pt x="7" y="25"/>
                    </a:lnTo>
                    <a:lnTo>
                      <a:pt x="67" y="33"/>
                    </a:lnTo>
                    <a:lnTo>
                      <a:pt x="71" y="0"/>
                    </a:lnTo>
                    <a:lnTo>
                      <a:pt x="117" y="2"/>
                    </a:lnTo>
                    <a:lnTo>
                      <a:pt x="207" y="10"/>
                    </a:lnTo>
                    <a:lnTo>
                      <a:pt x="280" y="15"/>
                    </a:lnTo>
                    <a:lnTo>
                      <a:pt x="272" y="1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0" name="Freeform 2295"/>
              <p:cNvSpPr>
                <a:spLocks/>
              </p:cNvSpPr>
              <p:nvPr/>
            </p:nvSpPr>
            <p:spPr bwMode="auto">
              <a:xfrm>
                <a:off x="12145" y="10130"/>
                <a:ext cx="223" cy="164"/>
              </a:xfrm>
              <a:custGeom>
                <a:avLst/>
                <a:gdLst>
                  <a:gd name="T0" fmla="*/ 223 w 223"/>
                  <a:gd name="T1" fmla="*/ 164 h 164"/>
                  <a:gd name="T2" fmla="*/ 102 w 223"/>
                  <a:gd name="T3" fmla="*/ 156 h 164"/>
                  <a:gd name="T4" fmla="*/ 104 w 223"/>
                  <a:gd name="T5" fmla="*/ 131 h 164"/>
                  <a:gd name="T6" fmla="*/ 0 w 223"/>
                  <a:gd name="T7" fmla="*/ 123 h 164"/>
                  <a:gd name="T8" fmla="*/ 8 w 223"/>
                  <a:gd name="T9" fmla="*/ 0 h 164"/>
                  <a:gd name="T10" fmla="*/ 208 w 223"/>
                  <a:gd name="T11" fmla="*/ 14 h 164"/>
                  <a:gd name="T12" fmla="*/ 219 w 223"/>
                  <a:gd name="T13" fmla="*/ 16 h 164"/>
                  <a:gd name="T14" fmla="*/ 211 w 223"/>
                  <a:gd name="T15" fmla="*/ 137 h 164"/>
                  <a:gd name="T16" fmla="*/ 223 w 223"/>
                  <a:gd name="T17" fmla="*/ 137 h 164"/>
                  <a:gd name="T18" fmla="*/ 223 w 223"/>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64">
                    <a:moveTo>
                      <a:pt x="223" y="164"/>
                    </a:moveTo>
                    <a:lnTo>
                      <a:pt x="102" y="156"/>
                    </a:lnTo>
                    <a:lnTo>
                      <a:pt x="104" y="131"/>
                    </a:lnTo>
                    <a:lnTo>
                      <a:pt x="0" y="123"/>
                    </a:lnTo>
                    <a:lnTo>
                      <a:pt x="8" y="0"/>
                    </a:lnTo>
                    <a:lnTo>
                      <a:pt x="208" y="14"/>
                    </a:lnTo>
                    <a:lnTo>
                      <a:pt x="219" y="16"/>
                    </a:lnTo>
                    <a:lnTo>
                      <a:pt x="211" y="137"/>
                    </a:lnTo>
                    <a:lnTo>
                      <a:pt x="223" y="137"/>
                    </a:lnTo>
                    <a:lnTo>
                      <a:pt x="223" y="16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1" name="Freeform 2296"/>
              <p:cNvSpPr>
                <a:spLocks/>
              </p:cNvSpPr>
              <p:nvPr/>
            </p:nvSpPr>
            <p:spPr bwMode="auto">
              <a:xfrm>
                <a:off x="12145" y="10130"/>
                <a:ext cx="223" cy="164"/>
              </a:xfrm>
              <a:custGeom>
                <a:avLst/>
                <a:gdLst>
                  <a:gd name="T0" fmla="*/ 223 w 223"/>
                  <a:gd name="T1" fmla="*/ 164 h 164"/>
                  <a:gd name="T2" fmla="*/ 102 w 223"/>
                  <a:gd name="T3" fmla="*/ 156 h 164"/>
                  <a:gd name="T4" fmla="*/ 104 w 223"/>
                  <a:gd name="T5" fmla="*/ 131 h 164"/>
                  <a:gd name="T6" fmla="*/ 0 w 223"/>
                  <a:gd name="T7" fmla="*/ 123 h 164"/>
                  <a:gd name="T8" fmla="*/ 8 w 223"/>
                  <a:gd name="T9" fmla="*/ 0 h 164"/>
                  <a:gd name="T10" fmla="*/ 208 w 223"/>
                  <a:gd name="T11" fmla="*/ 14 h 164"/>
                  <a:gd name="T12" fmla="*/ 219 w 223"/>
                  <a:gd name="T13" fmla="*/ 16 h 164"/>
                  <a:gd name="T14" fmla="*/ 211 w 223"/>
                  <a:gd name="T15" fmla="*/ 137 h 164"/>
                  <a:gd name="T16" fmla="*/ 223 w 223"/>
                  <a:gd name="T17" fmla="*/ 137 h 164"/>
                  <a:gd name="T18" fmla="*/ 223 w 223"/>
                  <a:gd name="T1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64">
                    <a:moveTo>
                      <a:pt x="223" y="164"/>
                    </a:moveTo>
                    <a:lnTo>
                      <a:pt x="102" y="156"/>
                    </a:lnTo>
                    <a:lnTo>
                      <a:pt x="104" y="131"/>
                    </a:lnTo>
                    <a:lnTo>
                      <a:pt x="0" y="123"/>
                    </a:lnTo>
                    <a:lnTo>
                      <a:pt x="8" y="0"/>
                    </a:lnTo>
                    <a:lnTo>
                      <a:pt x="208" y="14"/>
                    </a:lnTo>
                    <a:lnTo>
                      <a:pt x="219" y="16"/>
                    </a:lnTo>
                    <a:lnTo>
                      <a:pt x="211" y="137"/>
                    </a:lnTo>
                    <a:lnTo>
                      <a:pt x="223" y="137"/>
                    </a:lnTo>
                    <a:lnTo>
                      <a:pt x="223" y="16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2" name="Freeform 2297"/>
              <p:cNvSpPr>
                <a:spLocks/>
              </p:cNvSpPr>
              <p:nvPr/>
            </p:nvSpPr>
            <p:spPr bwMode="auto">
              <a:xfrm>
                <a:off x="13332" y="10188"/>
                <a:ext cx="188" cy="123"/>
              </a:xfrm>
              <a:custGeom>
                <a:avLst/>
                <a:gdLst>
                  <a:gd name="T0" fmla="*/ 186 w 188"/>
                  <a:gd name="T1" fmla="*/ 123 h 123"/>
                  <a:gd name="T2" fmla="*/ 9 w 188"/>
                  <a:gd name="T3" fmla="*/ 121 h 123"/>
                  <a:gd name="T4" fmla="*/ 0 w 188"/>
                  <a:gd name="T5" fmla="*/ 121 h 123"/>
                  <a:gd name="T6" fmla="*/ 6 w 188"/>
                  <a:gd name="T7" fmla="*/ 0 h 123"/>
                  <a:gd name="T8" fmla="*/ 90 w 188"/>
                  <a:gd name="T9" fmla="*/ 0 h 123"/>
                  <a:gd name="T10" fmla="*/ 188 w 188"/>
                  <a:gd name="T11" fmla="*/ 2 h 123"/>
                  <a:gd name="T12" fmla="*/ 186 w 188"/>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88" h="123">
                    <a:moveTo>
                      <a:pt x="186" y="123"/>
                    </a:moveTo>
                    <a:lnTo>
                      <a:pt x="9" y="121"/>
                    </a:lnTo>
                    <a:lnTo>
                      <a:pt x="0" y="121"/>
                    </a:lnTo>
                    <a:lnTo>
                      <a:pt x="6" y="0"/>
                    </a:lnTo>
                    <a:lnTo>
                      <a:pt x="90" y="0"/>
                    </a:lnTo>
                    <a:lnTo>
                      <a:pt x="188" y="2"/>
                    </a:lnTo>
                    <a:lnTo>
                      <a:pt x="186" y="1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3" name="Freeform 2298"/>
              <p:cNvSpPr>
                <a:spLocks/>
              </p:cNvSpPr>
              <p:nvPr/>
            </p:nvSpPr>
            <p:spPr bwMode="auto">
              <a:xfrm>
                <a:off x="13332" y="10188"/>
                <a:ext cx="188" cy="123"/>
              </a:xfrm>
              <a:custGeom>
                <a:avLst/>
                <a:gdLst>
                  <a:gd name="T0" fmla="*/ 186 w 188"/>
                  <a:gd name="T1" fmla="*/ 123 h 123"/>
                  <a:gd name="T2" fmla="*/ 9 w 188"/>
                  <a:gd name="T3" fmla="*/ 121 h 123"/>
                  <a:gd name="T4" fmla="*/ 0 w 188"/>
                  <a:gd name="T5" fmla="*/ 121 h 123"/>
                  <a:gd name="T6" fmla="*/ 6 w 188"/>
                  <a:gd name="T7" fmla="*/ 0 h 123"/>
                  <a:gd name="T8" fmla="*/ 90 w 188"/>
                  <a:gd name="T9" fmla="*/ 0 h 123"/>
                  <a:gd name="T10" fmla="*/ 188 w 188"/>
                  <a:gd name="T11" fmla="*/ 2 h 123"/>
                  <a:gd name="T12" fmla="*/ 186 w 188"/>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88" h="123">
                    <a:moveTo>
                      <a:pt x="186" y="123"/>
                    </a:moveTo>
                    <a:lnTo>
                      <a:pt x="9" y="121"/>
                    </a:lnTo>
                    <a:lnTo>
                      <a:pt x="0" y="121"/>
                    </a:lnTo>
                    <a:lnTo>
                      <a:pt x="6" y="0"/>
                    </a:lnTo>
                    <a:lnTo>
                      <a:pt x="90" y="0"/>
                    </a:lnTo>
                    <a:lnTo>
                      <a:pt x="188" y="2"/>
                    </a:lnTo>
                    <a:lnTo>
                      <a:pt x="186"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4" name="Freeform 2299"/>
              <p:cNvSpPr>
                <a:spLocks/>
              </p:cNvSpPr>
              <p:nvPr/>
            </p:nvSpPr>
            <p:spPr bwMode="auto">
              <a:xfrm>
                <a:off x="13518" y="10190"/>
                <a:ext cx="177" cy="246"/>
              </a:xfrm>
              <a:custGeom>
                <a:avLst/>
                <a:gdLst>
                  <a:gd name="T0" fmla="*/ 10 w 177"/>
                  <a:gd name="T1" fmla="*/ 242 h 246"/>
                  <a:gd name="T2" fmla="*/ 10 w 177"/>
                  <a:gd name="T3" fmla="*/ 221 h 246"/>
                  <a:gd name="T4" fmla="*/ 4 w 177"/>
                  <a:gd name="T5" fmla="*/ 219 h 246"/>
                  <a:gd name="T6" fmla="*/ 6 w 177"/>
                  <a:gd name="T7" fmla="*/ 123 h 246"/>
                  <a:gd name="T8" fmla="*/ 0 w 177"/>
                  <a:gd name="T9" fmla="*/ 121 h 246"/>
                  <a:gd name="T10" fmla="*/ 2 w 177"/>
                  <a:gd name="T11" fmla="*/ 0 h 246"/>
                  <a:gd name="T12" fmla="*/ 121 w 177"/>
                  <a:gd name="T13" fmla="*/ 2 h 246"/>
                  <a:gd name="T14" fmla="*/ 123 w 177"/>
                  <a:gd name="T15" fmla="*/ 4 h 246"/>
                  <a:gd name="T16" fmla="*/ 125 w 177"/>
                  <a:gd name="T17" fmla="*/ 12 h 246"/>
                  <a:gd name="T18" fmla="*/ 131 w 177"/>
                  <a:gd name="T19" fmla="*/ 15 h 246"/>
                  <a:gd name="T20" fmla="*/ 132 w 177"/>
                  <a:gd name="T21" fmla="*/ 50 h 246"/>
                  <a:gd name="T22" fmla="*/ 138 w 177"/>
                  <a:gd name="T23" fmla="*/ 58 h 246"/>
                  <a:gd name="T24" fmla="*/ 140 w 177"/>
                  <a:gd name="T25" fmla="*/ 73 h 246"/>
                  <a:gd name="T26" fmla="*/ 144 w 177"/>
                  <a:gd name="T27" fmla="*/ 77 h 246"/>
                  <a:gd name="T28" fmla="*/ 154 w 177"/>
                  <a:gd name="T29" fmla="*/ 96 h 246"/>
                  <a:gd name="T30" fmla="*/ 163 w 177"/>
                  <a:gd name="T31" fmla="*/ 100 h 246"/>
                  <a:gd name="T32" fmla="*/ 165 w 177"/>
                  <a:gd name="T33" fmla="*/ 104 h 246"/>
                  <a:gd name="T34" fmla="*/ 167 w 177"/>
                  <a:gd name="T35" fmla="*/ 138 h 246"/>
                  <a:gd name="T36" fmla="*/ 169 w 177"/>
                  <a:gd name="T37" fmla="*/ 146 h 246"/>
                  <a:gd name="T38" fmla="*/ 169 w 177"/>
                  <a:gd name="T39" fmla="*/ 156 h 246"/>
                  <a:gd name="T40" fmla="*/ 173 w 177"/>
                  <a:gd name="T41" fmla="*/ 159 h 246"/>
                  <a:gd name="T42" fmla="*/ 177 w 177"/>
                  <a:gd name="T43" fmla="*/ 188 h 246"/>
                  <a:gd name="T44" fmla="*/ 171 w 177"/>
                  <a:gd name="T45" fmla="*/ 215 h 246"/>
                  <a:gd name="T46" fmla="*/ 175 w 177"/>
                  <a:gd name="T47" fmla="*/ 240 h 246"/>
                  <a:gd name="T48" fmla="*/ 173 w 177"/>
                  <a:gd name="T49" fmla="*/ 246 h 246"/>
                  <a:gd name="T50" fmla="*/ 10 w 177"/>
                  <a:gd name="T51" fmla="*/ 24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7" h="246">
                    <a:moveTo>
                      <a:pt x="10" y="242"/>
                    </a:moveTo>
                    <a:lnTo>
                      <a:pt x="10" y="221"/>
                    </a:lnTo>
                    <a:lnTo>
                      <a:pt x="4" y="219"/>
                    </a:lnTo>
                    <a:lnTo>
                      <a:pt x="6" y="123"/>
                    </a:lnTo>
                    <a:lnTo>
                      <a:pt x="0" y="121"/>
                    </a:lnTo>
                    <a:lnTo>
                      <a:pt x="2" y="0"/>
                    </a:lnTo>
                    <a:lnTo>
                      <a:pt x="121" y="2"/>
                    </a:lnTo>
                    <a:lnTo>
                      <a:pt x="123" y="4"/>
                    </a:lnTo>
                    <a:lnTo>
                      <a:pt x="125" y="12"/>
                    </a:lnTo>
                    <a:lnTo>
                      <a:pt x="131" y="15"/>
                    </a:lnTo>
                    <a:lnTo>
                      <a:pt x="132" y="50"/>
                    </a:lnTo>
                    <a:lnTo>
                      <a:pt x="138" y="58"/>
                    </a:lnTo>
                    <a:lnTo>
                      <a:pt x="140" y="73"/>
                    </a:lnTo>
                    <a:lnTo>
                      <a:pt x="144" y="77"/>
                    </a:lnTo>
                    <a:lnTo>
                      <a:pt x="154" y="96"/>
                    </a:lnTo>
                    <a:lnTo>
                      <a:pt x="163" y="100"/>
                    </a:lnTo>
                    <a:lnTo>
                      <a:pt x="165" y="104"/>
                    </a:lnTo>
                    <a:lnTo>
                      <a:pt x="167" y="138"/>
                    </a:lnTo>
                    <a:lnTo>
                      <a:pt x="169" y="146"/>
                    </a:lnTo>
                    <a:lnTo>
                      <a:pt x="169" y="156"/>
                    </a:lnTo>
                    <a:lnTo>
                      <a:pt x="173" y="159"/>
                    </a:lnTo>
                    <a:lnTo>
                      <a:pt x="177" y="188"/>
                    </a:lnTo>
                    <a:lnTo>
                      <a:pt x="171" y="215"/>
                    </a:lnTo>
                    <a:lnTo>
                      <a:pt x="175" y="240"/>
                    </a:lnTo>
                    <a:lnTo>
                      <a:pt x="173" y="246"/>
                    </a:lnTo>
                    <a:lnTo>
                      <a:pt x="10" y="24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5" name="Freeform 2300"/>
              <p:cNvSpPr>
                <a:spLocks/>
              </p:cNvSpPr>
              <p:nvPr/>
            </p:nvSpPr>
            <p:spPr bwMode="auto">
              <a:xfrm>
                <a:off x="13518" y="10190"/>
                <a:ext cx="177" cy="246"/>
              </a:xfrm>
              <a:custGeom>
                <a:avLst/>
                <a:gdLst>
                  <a:gd name="T0" fmla="*/ 10 w 177"/>
                  <a:gd name="T1" fmla="*/ 242 h 246"/>
                  <a:gd name="T2" fmla="*/ 10 w 177"/>
                  <a:gd name="T3" fmla="*/ 221 h 246"/>
                  <a:gd name="T4" fmla="*/ 4 w 177"/>
                  <a:gd name="T5" fmla="*/ 219 h 246"/>
                  <a:gd name="T6" fmla="*/ 6 w 177"/>
                  <a:gd name="T7" fmla="*/ 123 h 246"/>
                  <a:gd name="T8" fmla="*/ 0 w 177"/>
                  <a:gd name="T9" fmla="*/ 121 h 246"/>
                  <a:gd name="T10" fmla="*/ 2 w 177"/>
                  <a:gd name="T11" fmla="*/ 0 h 246"/>
                  <a:gd name="T12" fmla="*/ 121 w 177"/>
                  <a:gd name="T13" fmla="*/ 2 h 246"/>
                  <a:gd name="T14" fmla="*/ 123 w 177"/>
                  <a:gd name="T15" fmla="*/ 4 h 246"/>
                  <a:gd name="T16" fmla="*/ 125 w 177"/>
                  <a:gd name="T17" fmla="*/ 12 h 246"/>
                  <a:gd name="T18" fmla="*/ 131 w 177"/>
                  <a:gd name="T19" fmla="*/ 15 h 246"/>
                  <a:gd name="T20" fmla="*/ 132 w 177"/>
                  <a:gd name="T21" fmla="*/ 50 h 246"/>
                  <a:gd name="T22" fmla="*/ 138 w 177"/>
                  <a:gd name="T23" fmla="*/ 58 h 246"/>
                  <a:gd name="T24" fmla="*/ 140 w 177"/>
                  <a:gd name="T25" fmla="*/ 73 h 246"/>
                  <a:gd name="T26" fmla="*/ 144 w 177"/>
                  <a:gd name="T27" fmla="*/ 77 h 246"/>
                  <a:gd name="T28" fmla="*/ 154 w 177"/>
                  <a:gd name="T29" fmla="*/ 96 h 246"/>
                  <a:gd name="T30" fmla="*/ 163 w 177"/>
                  <a:gd name="T31" fmla="*/ 100 h 246"/>
                  <a:gd name="T32" fmla="*/ 165 w 177"/>
                  <a:gd name="T33" fmla="*/ 104 h 246"/>
                  <a:gd name="T34" fmla="*/ 167 w 177"/>
                  <a:gd name="T35" fmla="*/ 138 h 246"/>
                  <a:gd name="T36" fmla="*/ 169 w 177"/>
                  <a:gd name="T37" fmla="*/ 146 h 246"/>
                  <a:gd name="T38" fmla="*/ 169 w 177"/>
                  <a:gd name="T39" fmla="*/ 156 h 246"/>
                  <a:gd name="T40" fmla="*/ 173 w 177"/>
                  <a:gd name="T41" fmla="*/ 159 h 246"/>
                  <a:gd name="T42" fmla="*/ 177 w 177"/>
                  <a:gd name="T43" fmla="*/ 188 h 246"/>
                  <a:gd name="T44" fmla="*/ 171 w 177"/>
                  <a:gd name="T45" fmla="*/ 215 h 246"/>
                  <a:gd name="T46" fmla="*/ 175 w 177"/>
                  <a:gd name="T47" fmla="*/ 240 h 246"/>
                  <a:gd name="T48" fmla="*/ 173 w 177"/>
                  <a:gd name="T49" fmla="*/ 246 h 246"/>
                  <a:gd name="T50" fmla="*/ 10 w 177"/>
                  <a:gd name="T51" fmla="*/ 24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7" h="246">
                    <a:moveTo>
                      <a:pt x="10" y="242"/>
                    </a:moveTo>
                    <a:lnTo>
                      <a:pt x="10" y="221"/>
                    </a:lnTo>
                    <a:lnTo>
                      <a:pt x="4" y="219"/>
                    </a:lnTo>
                    <a:lnTo>
                      <a:pt x="6" y="123"/>
                    </a:lnTo>
                    <a:lnTo>
                      <a:pt x="0" y="121"/>
                    </a:lnTo>
                    <a:lnTo>
                      <a:pt x="2" y="0"/>
                    </a:lnTo>
                    <a:lnTo>
                      <a:pt x="121" y="2"/>
                    </a:lnTo>
                    <a:lnTo>
                      <a:pt x="123" y="4"/>
                    </a:lnTo>
                    <a:lnTo>
                      <a:pt x="125" y="12"/>
                    </a:lnTo>
                    <a:lnTo>
                      <a:pt x="131" y="15"/>
                    </a:lnTo>
                    <a:lnTo>
                      <a:pt x="132" y="50"/>
                    </a:lnTo>
                    <a:lnTo>
                      <a:pt x="138" y="58"/>
                    </a:lnTo>
                    <a:lnTo>
                      <a:pt x="140" y="73"/>
                    </a:lnTo>
                    <a:lnTo>
                      <a:pt x="144" y="77"/>
                    </a:lnTo>
                    <a:lnTo>
                      <a:pt x="154" y="96"/>
                    </a:lnTo>
                    <a:lnTo>
                      <a:pt x="163" y="100"/>
                    </a:lnTo>
                    <a:lnTo>
                      <a:pt x="165" y="104"/>
                    </a:lnTo>
                    <a:lnTo>
                      <a:pt x="167" y="138"/>
                    </a:lnTo>
                    <a:lnTo>
                      <a:pt x="169" y="146"/>
                    </a:lnTo>
                    <a:lnTo>
                      <a:pt x="169" y="156"/>
                    </a:lnTo>
                    <a:lnTo>
                      <a:pt x="173" y="159"/>
                    </a:lnTo>
                    <a:lnTo>
                      <a:pt x="177" y="188"/>
                    </a:lnTo>
                    <a:lnTo>
                      <a:pt x="171" y="215"/>
                    </a:lnTo>
                    <a:lnTo>
                      <a:pt x="175" y="240"/>
                    </a:lnTo>
                    <a:lnTo>
                      <a:pt x="173" y="246"/>
                    </a:lnTo>
                    <a:lnTo>
                      <a:pt x="10" y="2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6" name="Freeform 2301"/>
              <p:cNvSpPr>
                <a:spLocks/>
              </p:cNvSpPr>
              <p:nvPr/>
            </p:nvSpPr>
            <p:spPr bwMode="auto">
              <a:xfrm>
                <a:off x="13641" y="10192"/>
                <a:ext cx="125" cy="213"/>
              </a:xfrm>
              <a:custGeom>
                <a:avLst/>
                <a:gdLst>
                  <a:gd name="T0" fmla="*/ 48 w 125"/>
                  <a:gd name="T1" fmla="*/ 213 h 213"/>
                  <a:gd name="T2" fmla="*/ 54 w 125"/>
                  <a:gd name="T3" fmla="*/ 186 h 213"/>
                  <a:gd name="T4" fmla="*/ 50 w 125"/>
                  <a:gd name="T5" fmla="*/ 157 h 213"/>
                  <a:gd name="T6" fmla="*/ 46 w 125"/>
                  <a:gd name="T7" fmla="*/ 154 h 213"/>
                  <a:gd name="T8" fmla="*/ 46 w 125"/>
                  <a:gd name="T9" fmla="*/ 144 h 213"/>
                  <a:gd name="T10" fmla="*/ 44 w 125"/>
                  <a:gd name="T11" fmla="*/ 136 h 213"/>
                  <a:gd name="T12" fmla="*/ 42 w 125"/>
                  <a:gd name="T13" fmla="*/ 102 h 213"/>
                  <a:gd name="T14" fmla="*/ 40 w 125"/>
                  <a:gd name="T15" fmla="*/ 98 h 213"/>
                  <a:gd name="T16" fmla="*/ 31 w 125"/>
                  <a:gd name="T17" fmla="*/ 94 h 213"/>
                  <a:gd name="T18" fmla="*/ 21 w 125"/>
                  <a:gd name="T19" fmla="*/ 75 h 213"/>
                  <a:gd name="T20" fmla="*/ 17 w 125"/>
                  <a:gd name="T21" fmla="*/ 71 h 213"/>
                  <a:gd name="T22" fmla="*/ 15 w 125"/>
                  <a:gd name="T23" fmla="*/ 56 h 213"/>
                  <a:gd name="T24" fmla="*/ 9 w 125"/>
                  <a:gd name="T25" fmla="*/ 48 h 213"/>
                  <a:gd name="T26" fmla="*/ 8 w 125"/>
                  <a:gd name="T27" fmla="*/ 13 h 213"/>
                  <a:gd name="T28" fmla="*/ 2 w 125"/>
                  <a:gd name="T29" fmla="*/ 10 h 213"/>
                  <a:gd name="T30" fmla="*/ 0 w 125"/>
                  <a:gd name="T31" fmla="*/ 2 h 213"/>
                  <a:gd name="T32" fmla="*/ 121 w 125"/>
                  <a:gd name="T33" fmla="*/ 0 h 213"/>
                  <a:gd name="T34" fmla="*/ 121 w 125"/>
                  <a:gd name="T35" fmla="*/ 121 h 213"/>
                  <a:gd name="T36" fmla="*/ 125 w 125"/>
                  <a:gd name="T37" fmla="*/ 123 h 213"/>
                  <a:gd name="T38" fmla="*/ 125 w 125"/>
                  <a:gd name="T39" fmla="*/ 184 h 213"/>
                  <a:gd name="T40" fmla="*/ 123 w 125"/>
                  <a:gd name="T41" fmla="*/ 213 h 213"/>
                  <a:gd name="T42" fmla="*/ 48 w 125"/>
                  <a:gd name="T43"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213">
                    <a:moveTo>
                      <a:pt x="48" y="213"/>
                    </a:moveTo>
                    <a:lnTo>
                      <a:pt x="54" y="186"/>
                    </a:lnTo>
                    <a:lnTo>
                      <a:pt x="50" y="157"/>
                    </a:lnTo>
                    <a:lnTo>
                      <a:pt x="46" y="154"/>
                    </a:lnTo>
                    <a:lnTo>
                      <a:pt x="46" y="144"/>
                    </a:lnTo>
                    <a:lnTo>
                      <a:pt x="44" y="136"/>
                    </a:lnTo>
                    <a:lnTo>
                      <a:pt x="42" y="102"/>
                    </a:lnTo>
                    <a:lnTo>
                      <a:pt x="40" y="98"/>
                    </a:lnTo>
                    <a:lnTo>
                      <a:pt x="31" y="94"/>
                    </a:lnTo>
                    <a:lnTo>
                      <a:pt x="21" y="75"/>
                    </a:lnTo>
                    <a:lnTo>
                      <a:pt x="17" y="71"/>
                    </a:lnTo>
                    <a:lnTo>
                      <a:pt x="15" y="56"/>
                    </a:lnTo>
                    <a:lnTo>
                      <a:pt x="9" y="48"/>
                    </a:lnTo>
                    <a:lnTo>
                      <a:pt x="8" y="13"/>
                    </a:lnTo>
                    <a:lnTo>
                      <a:pt x="2" y="10"/>
                    </a:lnTo>
                    <a:lnTo>
                      <a:pt x="0" y="2"/>
                    </a:lnTo>
                    <a:lnTo>
                      <a:pt x="121" y="0"/>
                    </a:lnTo>
                    <a:lnTo>
                      <a:pt x="121" y="121"/>
                    </a:lnTo>
                    <a:lnTo>
                      <a:pt x="125" y="123"/>
                    </a:lnTo>
                    <a:lnTo>
                      <a:pt x="125" y="184"/>
                    </a:lnTo>
                    <a:lnTo>
                      <a:pt x="123" y="213"/>
                    </a:lnTo>
                    <a:lnTo>
                      <a:pt x="48" y="21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7" name="Freeform 2302"/>
              <p:cNvSpPr>
                <a:spLocks/>
              </p:cNvSpPr>
              <p:nvPr/>
            </p:nvSpPr>
            <p:spPr bwMode="auto">
              <a:xfrm>
                <a:off x="13641" y="10192"/>
                <a:ext cx="125" cy="213"/>
              </a:xfrm>
              <a:custGeom>
                <a:avLst/>
                <a:gdLst>
                  <a:gd name="T0" fmla="*/ 48 w 125"/>
                  <a:gd name="T1" fmla="*/ 213 h 213"/>
                  <a:gd name="T2" fmla="*/ 54 w 125"/>
                  <a:gd name="T3" fmla="*/ 186 h 213"/>
                  <a:gd name="T4" fmla="*/ 50 w 125"/>
                  <a:gd name="T5" fmla="*/ 157 h 213"/>
                  <a:gd name="T6" fmla="*/ 46 w 125"/>
                  <a:gd name="T7" fmla="*/ 154 h 213"/>
                  <a:gd name="T8" fmla="*/ 46 w 125"/>
                  <a:gd name="T9" fmla="*/ 144 h 213"/>
                  <a:gd name="T10" fmla="*/ 44 w 125"/>
                  <a:gd name="T11" fmla="*/ 136 h 213"/>
                  <a:gd name="T12" fmla="*/ 42 w 125"/>
                  <a:gd name="T13" fmla="*/ 102 h 213"/>
                  <a:gd name="T14" fmla="*/ 40 w 125"/>
                  <a:gd name="T15" fmla="*/ 98 h 213"/>
                  <a:gd name="T16" fmla="*/ 31 w 125"/>
                  <a:gd name="T17" fmla="*/ 94 h 213"/>
                  <a:gd name="T18" fmla="*/ 21 w 125"/>
                  <a:gd name="T19" fmla="*/ 75 h 213"/>
                  <a:gd name="T20" fmla="*/ 17 w 125"/>
                  <a:gd name="T21" fmla="*/ 71 h 213"/>
                  <a:gd name="T22" fmla="*/ 15 w 125"/>
                  <a:gd name="T23" fmla="*/ 56 h 213"/>
                  <a:gd name="T24" fmla="*/ 9 w 125"/>
                  <a:gd name="T25" fmla="*/ 48 h 213"/>
                  <a:gd name="T26" fmla="*/ 8 w 125"/>
                  <a:gd name="T27" fmla="*/ 13 h 213"/>
                  <a:gd name="T28" fmla="*/ 2 w 125"/>
                  <a:gd name="T29" fmla="*/ 10 h 213"/>
                  <a:gd name="T30" fmla="*/ 0 w 125"/>
                  <a:gd name="T31" fmla="*/ 2 h 213"/>
                  <a:gd name="T32" fmla="*/ 121 w 125"/>
                  <a:gd name="T33" fmla="*/ 0 h 213"/>
                  <a:gd name="T34" fmla="*/ 121 w 125"/>
                  <a:gd name="T35" fmla="*/ 121 h 213"/>
                  <a:gd name="T36" fmla="*/ 125 w 125"/>
                  <a:gd name="T37" fmla="*/ 123 h 213"/>
                  <a:gd name="T38" fmla="*/ 125 w 125"/>
                  <a:gd name="T39" fmla="*/ 184 h 213"/>
                  <a:gd name="T40" fmla="*/ 123 w 125"/>
                  <a:gd name="T41" fmla="*/ 213 h 213"/>
                  <a:gd name="T42" fmla="*/ 48 w 125"/>
                  <a:gd name="T43"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5" h="213">
                    <a:moveTo>
                      <a:pt x="48" y="213"/>
                    </a:moveTo>
                    <a:lnTo>
                      <a:pt x="54" y="186"/>
                    </a:lnTo>
                    <a:lnTo>
                      <a:pt x="50" y="157"/>
                    </a:lnTo>
                    <a:lnTo>
                      <a:pt x="46" y="154"/>
                    </a:lnTo>
                    <a:lnTo>
                      <a:pt x="46" y="144"/>
                    </a:lnTo>
                    <a:lnTo>
                      <a:pt x="44" y="136"/>
                    </a:lnTo>
                    <a:lnTo>
                      <a:pt x="42" y="102"/>
                    </a:lnTo>
                    <a:lnTo>
                      <a:pt x="40" y="98"/>
                    </a:lnTo>
                    <a:lnTo>
                      <a:pt x="31" y="94"/>
                    </a:lnTo>
                    <a:lnTo>
                      <a:pt x="21" y="75"/>
                    </a:lnTo>
                    <a:lnTo>
                      <a:pt x="17" y="71"/>
                    </a:lnTo>
                    <a:lnTo>
                      <a:pt x="15" y="56"/>
                    </a:lnTo>
                    <a:lnTo>
                      <a:pt x="9" y="48"/>
                    </a:lnTo>
                    <a:lnTo>
                      <a:pt x="8" y="13"/>
                    </a:lnTo>
                    <a:lnTo>
                      <a:pt x="2" y="10"/>
                    </a:lnTo>
                    <a:lnTo>
                      <a:pt x="0" y="2"/>
                    </a:lnTo>
                    <a:lnTo>
                      <a:pt x="121" y="0"/>
                    </a:lnTo>
                    <a:lnTo>
                      <a:pt x="121" y="121"/>
                    </a:lnTo>
                    <a:lnTo>
                      <a:pt x="125" y="123"/>
                    </a:lnTo>
                    <a:lnTo>
                      <a:pt x="125" y="184"/>
                    </a:lnTo>
                    <a:lnTo>
                      <a:pt x="123" y="213"/>
                    </a:lnTo>
                    <a:lnTo>
                      <a:pt x="48" y="2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8" name="Freeform 2303"/>
              <p:cNvSpPr>
                <a:spLocks/>
              </p:cNvSpPr>
              <p:nvPr/>
            </p:nvSpPr>
            <p:spPr bwMode="auto">
              <a:xfrm>
                <a:off x="15154" y="10169"/>
                <a:ext cx="161" cy="207"/>
              </a:xfrm>
              <a:custGeom>
                <a:avLst/>
                <a:gdLst>
                  <a:gd name="T0" fmla="*/ 31 w 161"/>
                  <a:gd name="T1" fmla="*/ 6 h 207"/>
                  <a:gd name="T2" fmla="*/ 38 w 161"/>
                  <a:gd name="T3" fmla="*/ 15 h 207"/>
                  <a:gd name="T4" fmla="*/ 56 w 161"/>
                  <a:gd name="T5" fmla="*/ 9 h 207"/>
                  <a:gd name="T6" fmla="*/ 57 w 161"/>
                  <a:gd name="T7" fmla="*/ 11 h 207"/>
                  <a:gd name="T8" fmla="*/ 59 w 161"/>
                  <a:gd name="T9" fmla="*/ 19 h 207"/>
                  <a:gd name="T10" fmla="*/ 65 w 161"/>
                  <a:gd name="T11" fmla="*/ 19 h 207"/>
                  <a:gd name="T12" fmla="*/ 69 w 161"/>
                  <a:gd name="T13" fmla="*/ 23 h 207"/>
                  <a:gd name="T14" fmla="*/ 80 w 161"/>
                  <a:gd name="T15" fmla="*/ 23 h 207"/>
                  <a:gd name="T16" fmla="*/ 94 w 161"/>
                  <a:gd name="T17" fmla="*/ 46 h 207"/>
                  <a:gd name="T18" fmla="*/ 100 w 161"/>
                  <a:gd name="T19" fmla="*/ 61 h 207"/>
                  <a:gd name="T20" fmla="*/ 107 w 161"/>
                  <a:gd name="T21" fmla="*/ 71 h 207"/>
                  <a:gd name="T22" fmla="*/ 107 w 161"/>
                  <a:gd name="T23" fmla="*/ 81 h 207"/>
                  <a:gd name="T24" fmla="*/ 153 w 161"/>
                  <a:gd name="T25" fmla="*/ 90 h 207"/>
                  <a:gd name="T26" fmla="*/ 161 w 161"/>
                  <a:gd name="T27" fmla="*/ 201 h 207"/>
                  <a:gd name="T28" fmla="*/ 134 w 161"/>
                  <a:gd name="T29" fmla="*/ 203 h 207"/>
                  <a:gd name="T30" fmla="*/ 69 w 161"/>
                  <a:gd name="T31" fmla="*/ 207 h 207"/>
                  <a:gd name="T32" fmla="*/ 65 w 161"/>
                  <a:gd name="T33" fmla="*/ 148 h 207"/>
                  <a:gd name="T34" fmla="*/ 36 w 161"/>
                  <a:gd name="T35" fmla="*/ 148 h 207"/>
                  <a:gd name="T36" fmla="*/ 34 w 161"/>
                  <a:gd name="T37" fmla="*/ 119 h 207"/>
                  <a:gd name="T38" fmla="*/ 6 w 161"/>
                  <a:gd name="T39" fmla="*/ 119 h 207"/>
                  <a:gd name="T40" fmla="*/ 0 w 161"/>
                  <a:gd name="T41" fmla="*/ 0 h 207"/>
                  <a:gd name="T42" fmla="*/ 31 w 161"/>
                  <a:gd name="T4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207">
                    <a:moveTo>
                      <a:pt x="31" y="6"/>
                    </a:moveTo>
                    <a:lnTo>
                      <a:pt x="38" y="15"/>
                    </a:lnTo>
                    <a:lnTo>
                      <a:pt x="56" y="9"/>
                    </a:lnTo>
                    <a:lnTo>
                      <a:pt x="57" y="11"/>
                    </a:lnTo>
                    <a:lnTo>
                      <a:pt x="59" y="19"/>
                    </a:lnTo>
                    <a:lnTo>
                      <a:pt x="65" y="19"/>
                    </a:lnTo>
                    <a:lnTo>
                      <a:pt x="69" y="23"/>
                    </a:lnTo>
                    <a:lnTo>
                      <a:pt x="80" y="23"/>
                    </a:lnTo>
                    <a:lnTo>
                      <a:pt x="94" y="46"/>
                    </a:lnTo>
                    <a:lnTo>
                      <a:pt x="100" y="61"/>
                    </a:lnTo>
                    <a:lnTo>
                      <a:pt x="107" y="71"/>
                    </a:lnTo>
                    <a:lnTo>
                      <a:pt x="107" y="81"/>
                    </a:lnTo>
                    <a:lnTo>
                      <a:pt x="153" y="90"/>
                    </a:lnTo>
                    <a:lnTo>
                      <a:pt x="161" y="201"/>
                    </a:lnTo>
                    <a:lnTo>
                      <a:pt x="134" y="203"/>
                    </a:lnTo>
                    <a:lnTo>
                      <a:pt x="69" y="207"/>
                    </a:lnTo>
                    <a:lnTo>
                      <a:pt x="65" y="148"/>
                    </a:lnTo>
                    <a:lnTo>
                      <a:pt x="36" y="148"/>
                    </a:lnTo>
                    <a:lnTo>
                      <a:pt x="34" y="119"/>
                    </a:lnTo>
                    <a:lnTo>
                      <a:pt x="6" y="119"/>
                    </a:lnTo>
                    <a:lnTo>
                      <a:pt x="0" y="0"/>
                    </a:lnTo>
                    <a:lnTo>
                      <a:pt x="31" y="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1" name="Group 2505"/>
            <p:cNvGrpSpPr>
              <a:grpSpLocks/>
            </p:cNvGrpSpPr>
            <p:nvPr/>
          </p:nvGrpSpPr>
          <p:grpSpPr bwMode="auto">
            <a:xfrm>
              <a:off x="11798" y="10169"/>
              <a:ext cx="3607" cy="1006"/>
              <a:chOff x="11798" y="10169"/>
              <a:chExt cx="3607" cy="1006"/>
            </a:xfrm>
          </p:grpSpPr>
          <p:sp>
            <p:nvSpPr>
              <p:cNvPr id="1739" name="Freeform 2305"/>
              <p:cNvSpPr>
                <a:spLocks/>
              </p:cNvSpPr>
              <p:nvPr/>
            </p:nvSpPr>
            <p:spPr bwMode="auto">
              <a:xfrm>
                <a:off x="15154" y="10169"/>
                <a:ext cx="161" cy="207"/>
              </a:xfrm>
              <a:custGeom>
                <a:avLst/>
                <a:gdLst>
                  <a:gd name="T0" fmla="*/ 31 w 161"/>
                  <a:gd name="T1" fmla="*/ 6 h 207"/>
                  <a:gd name="T2" fmla="*/ 38 w 161"/>
                  <a:gd name="T3" fmla="*/ 15 h 207"/>
                  <a:gd name="T4" fmla="*/ 56 w 161"/>
                  <a:gd name="T5" fmla="*/ 9 h 207"/>
                  <a:gd name="T6" fmla="*/ 57 w 161"/>
                  <a:gd name="T7" fmla="*/ 11 h 207"/>
                  <a:gd name="T8" fmla="*/ 59 w 161"/>
                  <a:gd name="T9" fmla="*/ 19 h 207"/>
                  <a:gd name="T10" fmla="*/ 65 w 161"/>
                  <a:gd name="T11" fmla="*/ 19 h 207"/>
                  <a:gd name="T12" fmla="*/ 69 w 161"/>
                  <a:gd name="T13" fmla="*/ 23 h 207"/>
                  <a:gd name="T14" fmla="*/ 80 w 161"/>
                  <a:gd name="T15" fmla="*/ 23 h 207"/>
                  <a:gd name="T16" fmla="*/ 94 w 161"/>
                  <a:gd name="T17" fmla="*/ 46 h 207"/>
                  <a:gd name="T18" fmla="*/ 100 w 161"/>
                  <a:gd name="T19" fmla="*/ 61 h 207"/>
                  <a:gd name="T20" fmla="*/ 107 w 161"/>
                  <a:gd name="T21" fmla="*/ 71 h 207"/>
                  <a:gd name="T22" fmla="*/ 107 w 161"/>
                  <a:gd name="T23" fmla="*/ 81 h 207"/>
                  <a:gd name="T24" fmla="*/ 153 w 161"/>
                  <a:gd name="T25" fmla="*/ 90 h 207"/>
                  <a:gd name="T26" fmla="*/ 161 w 161"/>
                  <a:gd name="T27" fmla="*/ 201 h 207"/>
                  <a:gd name="T28" fmla="*/ 134 w 161"/>
                  <a:gd name="T29" fmla="*/ 203 h 207"/>
                  <a:gd name="T30" fmla="*/ 69 w 161"/>
                  <a:gd name="T31" fmla="*/ 207 h 207"/>
                  <a:gd name="T32" fmla="*/ 65 w 161"/>
                  <a:gd name="T33" fmla="*/ 148 h 207"/>
                  <a:gd name="T34" fmla="*/ 36 w 161"/>
                  <a:gd name="T35" fmla="*/ 148 h 207"/>
                  <a:gd name="T36" fmla="*/ 34 w 161"/>
                  <a:gd name="T37" fmla="*/ 119 h 207"/>
                  <a:gd name="T38" fmla="*/ 6 w 161"/>
                  <a:gd name="T39" fmla="*/ 119 h 207"/>
                  <a:gd name="T40" fmla="*/ 0 w 161"/>
                  <a:gd name="T41" fmla="*/ 0 h 207"/>
                  <a:gd name="T42" fmla="*/ 31 w 161"/>
                  <a:gd name="T43" fmla="*/ 6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1" h="207">
                    <a:moveTo>
                      <a:pt x="31" y="6"/>
                    </a:moveTo>
                    <a:lnTo>
                      <a:pt x="38" y="15"/>
                    </a:lnTo>
                    <a:lnTo>
                      <a:pt x="56" y="9"/>
                    </a:lnTo>
                    <a:lnTo>
                      <a:pt x="57" y="11"/>
                    </a:lnTo>
                    <a:lnTo>
                      <a:pt x="59" y="19"/>
                    </a:lnTo>
                    <a:lnTo>
                      <a:pt x="65" y="19"/>
                    </a:lnTo>
                    <a:lnTo>
                      <a:pt x="69" y="23"/>
                    </a:lnTo>
                    <a:lnTo>
                      <a:pt x="80" y="23"/>
                    </a:lnTo>
                    <a:lnTo>
                      <a:pt x="94" y="46"/>
                    </a:lnTo>
                    <a:lnTo>
                      <a:pt x="100" y="61"/>
                    </a:lnTo>
                    <a:lnTo>
                      <a:pt x="107" y="71"/>
                    </a:lnTo>
                    <a:lnTo>
                      <a:pt x="107" y="81"/>
                    </a:lnTo>
                    <a:lnTo>
                      <a:pt x="153" y="90"/>
                    </a:lnTo>
                    <a:lnTo>
                      <a:pt x="161" y="201"/>
                    </a:lnTo>
                    <a:lnTo>
                      <a:pt x="134" y="203"/>
                    </a:lnTo>
                    <a:lnTo>
                      <a:pt x="69" y="207"/>
                    </a:lnTo>
                    <a:lnTo>
                      <a:pt x="65" y="148"/>
                    </a:lnTo>
                    <a:lnTo>
                      <a:pt x="36" y="148"/>
                    </a:lnTo>
                    <a:lnTo>
                      <a:pt x="34" y="119"/>
                    </a:lnTo>
                    <a:lnTo>
                      <a:pt x="6" y="119"/>
                    </a:lnTo>
                    <a:lnTo>
                      <a:pt x="0" y="0"/>
                    </a:lnTo>
                    <a:lnTo>
                      <a:pt x="31"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0" name="Freeform 2306"/>
              <p:cNvSpPr>
                <a:spLocks/>
              </p:cNvSpPr>
              <p:nvPr/>
            </p:nvSpPr>
            <p:spPr bwMode="auto">
              <a:xfrm>
                <a:off x="12362" y="10234"/>
                <a:ext cx="363" cy="173"/>
              </a:xfrm>
              <a:custGeom>
                <a:avLst/>
                <a:gdLst>
                  <a:gd name="T0" fmla="*/ 0 w 363"/>
                  <a:gd name="T1" fmla="*/ 152 h 173"/>
                  <a:gd name="T2" fmla="*/ 10 w 363"/>
                  <a:gd name="T3" fmla="*/ 113 h 173"/>
                  <a:gd name="T4" fmla="*/ 27 w 363"/>
                  <a:gd name="T5" fmla="*/ 113 h 173"/>
                  <a:gd name="T6" fmla="*/ 37 w 363"/>
                  <a:gd name="T7" fmla="*/ 110 h 173"/>
                  <a:gd name="T8" fmla="*/ 48 w 363"/>
                  <a:gd name="T9" fmla="*/ 125 h 173"/>
                  <a:gd name="T10" fmla="*/ 60 w 363"/>
                  <a:gd name="T11" fmla="*/ 121 h 173"/>
                  <a:gd name="T12" fmla="*/ 65 w 363"/>
                  <a:gd name="T13" fmla="*/ 123 h 173"/>
                  <a:gd name="T14" fmla="*/ 85 w 363"/>
                  <a:gd name="T15" fmla="*/ 131 h 173"/>
                  <a:gd name="T16" fmla="*/ 98 w 363"/>
                  <a:gd name="T17" fmla="*/ 133 h 173"/>
                  <a:gd name="T18" fmla="*/ 110 w 363"/>
                  <a:gd name="T19" fmla="*/ 135 h 173"/>
                  <a:gd name="T20" fmla="*/ 113 w 363"/>
                  <a:gd name="T21" fmla="*/ 129 h 173"/>
                  <a:gd name="T22" fmla="*/ 125 w 363"/>
                  <a:gd name="T23" fmla="*/ 123 h 173"/>
                  <a:gd name="T24" fmla="*/ 138 w 363"/>
                  <a:gd name="T25" fmla="*/ 121 h 173"/>
                  <a:gd name="T26" fmla="*/ 148 w 363"/>
                  <a:gd name="T27" fmla="*/ 115 h 173"/>
                  <a:gd name="T28" fmla="*/ 173 w 363"/>
                  <a:gd name="T29" fmla="*/ 104 h 173"/>
                  <a:gd name="T30" fmla="*/ 192 w 363"/>
                  <a:gd name="T31" fmla="*/ 94 h 173"/>
                  <a:gd name="T32" fmla="*/ 200 w 363"/>
                  <a:gd name="T33" fmla="*/ 92 h 173"/>
                  <a:gd name="T34" fmla="*/ 221 w 363"/>
                  <a:gd name="T35" fmla="*/ 67 h 173"/>
                  <a:gd name="T36" fmla="*/ 227 w 363"/>
                  <a:gd name="T37" fmla="*/ 52 h 173"/>
                  <a:gd name="T38" fmla="*/ 244 w 363"/>
                  <a:gd name="T39" fmla="*/ 46 h 173"/>
                  <a:gd name="T40" fmla="*/ 248 w 363"/>
                  <a:gd name="T41" fmla="*/ 35 h 173"/>
                  <a:gd name="T42" fmla="*/ 265 w 363"/>
                  <a:gd name="T43" fmla="*/ 23 h 173"/>
                  <a:gd name="T44" fmla="*/ 277 w 363"/>
                  <a:gd name="T45" fmla="*/ 6 h 173"/>
                  <a:gd name="T46" fmla="*/ 288 w 363"/>
                  <a:gd name="T47" fmla="*/ 10 h 173"/>
                  <a:gd name="T48" fmla="*/ 315 w 363"/>
                  <a:gd name="T49" fmla="*/ 8 h 173"/>
                  <a:gd name="T50" fmla="*/ 330 w 363"/>
                  <a:gd name="T51" fmla="*/ 6 h 173"/>
                  <a:gd name="T52" fmla="*/ 346 w 363"/>
                  <a:gd name="T53" fmla="*/ 2 h 173"/>
                  <a:gd name="T54" fmla="*/ 361 w 363"/>
                  <a:gd name="T55" fmla="*/ 25 h 173"/>
                  <a:gd name="T56" fmla="*/ 352 w 363"/>
                  <a:gd name="T57" fmla="*/ 54 h 173"/>
                  <a:gd name="T58" fmla="*/ 342 w 363"/>
                  <a:gd name="T59" fmla="*/ 90 h 173"/>
                  <a:gd name="T60" fmla="*/ 344 w 363"/>
                  <a:gd name="T61" fmla="*/ 133 h 173"/>
                  <a:gd name="T62" fmla="*/ 359 w 363"/>
                  <a:gd name="T63" fmla="*/ 156 h 173"/>
                  <a:gd name="T64" fmla="*/ 363 w 363"/>
                  <a:gd name="T6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73">
                    <a:moveTo>
                      <a:pt x="363" y="173"/>
                    </a:moveTo>
                    <a:lnTo>
                      <a:pt x="0" y="152"/>
                    </a:lnTo>
                    <a:lnTo>
                      <a:pt x="2" y="113"/>
                    </a:lnTo>
                    <a:lnTo>
                      <a:pt x="10" y="113"/>
                    </a:lnTo>
                    <a:lnTo>
                      <a:pt x="15" y="110"/>
                    </a:lnTo>
                    <a:lnTo>
                      <a:pt x="27" y="113"/>
                    </a:lnTo>
                    <a:lnTo>
                      <a:pt x="29" y="110"/>
                    </a:lnTo>
                    <a:lnTo>
                      <a:pt x="37" y="110"/>
                    </a:lnTo>
                    <a:lnTo>
                      <a:pt x="40" y="123"/>
                    </a:lnTo>
                    <a:lnTo>
                      <a:pt x="48" y="125"/>
                    </a:lnTo>
                    <a:lnTo>
                      <a:pt x="50" y="121"/>
                    </a:lnTo>
                    <a:lnTo>
                      <a:pt x="60" y="121"/>
                    </a:lnTo>
                    <a:lnTo>
                      <a:pt x="62" y="125"/>
                    </a:lnTo>
                    <a:lnTo>
                      <a:pt x="65" y="123"/>
                    </a:lnTo>
                    <a:lnTo>
                      <a:pt x="79" y="133"/>
                    </a:lnTo>
                    <a:lnTo>
                      <a:pt x="85" y="131"/>
                    </a:lnTo>
                    <a:lnTo>
                      <a:pt x="92" y="125"/>
                    </a:lnTo>
                    <a:lnTo>
                      <a:pt x="98" y="133"/>
                    </a:lnTo>
                    <a:lnTo>
                      <a:pt x="104" y="129"/>
                    </a:lnTo>
                    <a:lnTo>
                      <a:pt x="110" y="135"/>
                    </a:lnTo>
                    <a:lnTo>
                      <a:pt x="115" y="133"/>
                    </a:lnTo>
                    <a:lnTo>
                      <a:pt x="113" y="129"/>
                    </a:lnTo>
                    <a:lnTo>
                      <a:pt x="123" y="131"/>
                    </a:lnTo>
                    <a:lnTo>
                      <a:pt x="125" y="123"/>
                    </a:lnTo>
                    <a:lnTo>
                      <a:pt x="129" y="121"/>
                    </a:lnTo>
                    <a:lnTo>
                      <a:pt x="138" y="121"/>
                    </a:lnTo>
                    <a:lnTo>
                      <a:pt x="144" y="119"/>
                    </a:lnTo>
                    <a:lnTo>
                      <a:pt x="148" y="115"/>
                    </a:lnTo>
                    <a:lnTo>
                      <a:pt x="163" y="113"/>
                    </a:lnTo>
                    <a:lnTo>
                      <a:pt x="173" y="104"/>
                    </a:lnTo>
                    <a:lnTo>
                      <a:pt x="175" y="96"/>
                    </a:lnTo>
                    <a:lnTo>
                      <a:pt x="192" y="94"/>
                    </a:lnTo>
                    <a:lnTo>
                      <a:pt x="194" y="90"/>
                    </a:lnTo>
                    <a:lnTo>
                      <a:pt x="200" y="92"/>
                    </a:lnTo>
                    <a:lnTo>
                      <a:pt x="202" y="77"/>
                    </a:lnTo>
                    <a:lnTo>
                      <a:pt x="221" y="67"/>
                    </a:lnTo>
                    <a:lnTo>
                      <a:pt x="221" y="58"/>
                    </a:lnTo>
                    <a:lnTo>
                      <a:pt x="227" y="52"/>
                    </a:lnTo>
                    <a:lnTo>
                      <a:pt x="238" y="48"/>
                    </a:lnTo>
                    <a:lnTo>
                      <a:pt x="244" y="46"/>
                    </a:lnTo>
                    <a:lnTo>
                      <a:pt x="250" y="40"/>
                    </a:lnTo>
                    <a:lnTo>
                      <a:pt x="248" y="35"/>
                    </a:lnTo>
                    <a:lnTo>
                      <a:pt x="257" y="33"/>
                    </a:lnTo>
                    <a:lnTo>
                      <a:pt x="265" y="23"/>
                    </a:lnTo>
                    <a:lnTo>
                      <a:pt x="269" y="14"/>
                    </a:lnTo>
                    <a:lnTo>
                      <a:pt x="277" y="6"/>
                    </a:lnTo>
                    <a:lnTo>
                      <a:pt x="286" y="6"/>
                    </a:lnTo>
                    <a:lnTo>
                      <a:pt x="288" y="10"/>
                    </a:lnTo>
                    <a:lnTo>
                      <a:pt x="296" y="12"/>
                    </a:lnTo>
                    <a:lnTo>
                      <a:pt x="315" y="8"/>
                    </a:lnTo>
                    <a:lnTo>
                      <a:pt x="319" y="16"/>
                    </a:lnTo>
                    <a:lnTo>
                      <a:pt x="330" y="6"/>
                    </a:lnTo>
                    <a:lnTo>
                      <a:pt x="340" y="6"/>
                    </a:lnTo>
                    <a:lnTo>
                      <a:pt x="346" y="2"/>
                    </a:lnTo>
                    <a:lnTo>
                      <a:pt x="352" y="0"/>
                    </a:lnTo>
                    <a:lnTo>
                      <a:pt x="361" y="25"/>
                    </a:lnTo>
                    <a:lnTo>
                      <a:pt x="361" y="37"/>
                    </a:lnTo>
                    <a:lnTo>
                      <a:pt x="352" y="54"/>
                    </a:lnTo>
                    <a:lnTo>
                      <a:pt x="357" y="67"/>
                    </a:lnTo>
                    <a:lnTo>
                      <a:pt x="342" y="90"/>
                    </a:lnTo>
                    <a:lnTo>
                      <a:pt x="338" y="110"/>
                    </a:lnTo>
                    <a:lnTo>
                      <a:pt x="344" y="133"/>
                    </a:lnTo>
                    <a:lnTo>
                      <a:pt x="348" y="142"/>
                    </a:lnTo>
                    <a:lnTo>
                      <a:pt x="359" y="156"/>
                    </a:lnTo>
                    <a:lnTo>
                      <a:pt x="363" y="167"/>
                    </a:lnTo>
                    <a:lnTo>
                      <a:pt x="363" y="17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2307"/>
              <p:cNvSpPr>
                <a:spLocks/>
              </p:cNvSpPr>
              <p:nvPr/>
            </p:nvSpPr>
            <p:spPr bwMode="auto">
              <a:xfrm>
                <a:off x="12362" y="10234"/>
                <a:ext cx="363" cy="173"/>
              </a:xfrm>
              <a:custGeom>
                <a:avLst/>
                <a:gdLst>
                  <a:gd name="T0" fmla="*/ 0 w 363"/>
                  <a:gd name="T1" fmla="*/ 152 h 173"/>
                  <a:gd name="T2" fmla="*/ 10 w 363"/>
                  <a:gd name="T3" fmla="*/ 113 h 173"/>
                  <a:gd name="T4" fmla="*/ 27 w 363"/>
                  <a:gd name="T5" fmla="*/ 113 h 173"/>
                  <a:gd name="T6" fmla="*/ 37 w 363"/>
                  <a:gd name="T7" fmla="*/ 110 h 173"/>
                  <a:gd name="T8" fmla="*/ 48 w 363"/>
                  <a:gd name="T9" fmla="*/ 125 h 173"/>
                  <a:gd name="T10" fmla="*/ 60 w 363"/>
                  <a:gd name="T11" fmla="*/ 121 h 173"/>
                  <a:gd name="T12" fmla="*/ 65 w 363"/>
                  <a:gd name="T13" fmla="*/ 123 h 173"/>
                  <a:gd name="T14" fmla="*/ 85 w 363"/>
                  <a:gd name="T15" fmla="*/ 131 h 173"/>
                  <a:gd name="T16" fmla="*/ 98 w 363"/>
                  <a:gd name="T17" fmla="*/ 133 h 173"/>
                  <a:gd name="T18" fmla="*/ 110 w 363"/>
                  <a:gd name="T19" fmla="*/ 135 h 173"/>
                  <a:gd name="T20" fmla="*/ 113 w 363"/>
                  <a:gd name="T21" fmla="*/ 129 h 173"/>
                  <a:gd name="T22" fmla="*/ 125 w 363"/>
                  <a:gd name="T23" fmla="*/ 123 h 173"/>
                  <a:gd name="T24" fmla="*/ 138 w 363"/>
                  <a:gd name="T25" fmla="*/ 121 h 173"/>
                  <a:gd name="T26" fmla="*/ 148 w 363"/>
                  <a:gd name="T27" fmla="*/ 115 h 173"/>
                  <a:gd name="T28" fmla="*/ 173 w 363"/>
                  <a:gd name="T29" fmla="*/ 104 h 173"/>
                  <a:gd name="T30" fmla="*/ 192 w 363"/>
                  <a:gd name="T31" fmla="*/ 94 h 173"/>
                  <a:gd name="T32" fmla="*/ 200 w 363"/>
                  <a:gd name="T33" fmla="*/ 92 h 173"/>
                  <a:gd name="T34" fmla="*/ 221 w 363"/>
                  <a:gd name="T35" fmla="*/ 67 h 173"/>
                  <a:gd name="T36" fmla="*/ 227 w 363"/>
                  <a:gd name="T37" fmla="*/ 52 h 173"/>
                  <a:gd name="T38" fmla="*/ 244 w 363"/>
                  <a:gd name="T39" fmla="*/ 46 h 173"/>
                  <a:gd name="T40" fmla="*/ 248 w 363"/>
                  <a:gd name="T41" fmla="*/ 35 h 173"/>
                  <a:gd name="T42" fmla="*/ 265 w 363"/>
                  <a:gd name="T43" fmla="*/ 23 h 173"/>
                  <a:gd name="T44" fmla="*/ 277 w 363"/>
                  <a:gd name="T45" fmla="*/ 6 h 173"/>
                  <a:gd name="T46" fmla="*/ 288 w 363"/>
                  <a:gd name="T47" fmla="*/ 10 h 173"/>
                  <a:gd name="T48" fmla="*/ 315 w 363"/>
                  <a:gd name="T49" fmla="*/ 8 h 173"/>
                  <a:gd name="T50" fmla="*/ 330 w 363"/>
                  <a:gd name="T51" fmla="*/ 6 h 173"/>
                  <a:gd name="T52" fmla="*/ 346 w 363"/>
                  <a:gd name="T53" fmla="*/ 2 h 173"/>
                  <a:gd name="T54" fmla="*/ 361 w 363"/>
                  <a:gd name="T55" fmla="*/ 25 h 173"/>
                  <a:gd name="T56" fmla="*/ 352 w 363"/>
                  <a:gd name="T57" fmla="*/ 54 h 173"/>
                  <a:gd name="T58" fmla="*/ 342 w 363"/>
                  <a:gd name="T59" fmla="*/ 90 h 173"/>
                  <a:gd name="T60" fmla="*/ 344 w 363"/>
                  <a:gd name="T61" fmla="*/ 133 h 173"/>
                  <a:gd name="T62" fmla="*/ 359 w 363"/>
                  <a:gd name="T63" fmla="*/ 156 h 173"/>
                  <a:gd name="T64" fmla="*/ 363 w 363"/>
                  <a:gd name="T6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3" h="173">
                    <a:moveTo>
                      <a:pt x="363" y="173"/>
                    </a:moveTo>
                    <a:lnTo>
                      <a:pt x="0" y="152"/>
                    </a:lnTo>
                    <a:lnTo>
                      <a:pt x="2" y="113"/>
                    </a:lnTo>
                    <a:lnTo>
                      <a:pt x="10" y="113"/>
                    </a:lnTo>
                    <a:lnTo>
                      <a:pt x="15" y="110"/>
                    </a:lnTo>
                    <a:lnTo>
                      <a:pt x="27" y="113"/>
                    </a:lnTo>
                    <a:lnTo>
                      <a:pt x="29" y="110"/>
                    </a:lnTo>
                    <a:lnTo>
                      <a:pt x="37" y="110"/>
                    </a:lnTo>
                    <a:lnTo>
                      <a:pt x="40" y="123"/>
                    </a:lnTo>
                    <a:lnTo>
                      <a:pt x="48" y="125"/>
                    </a:lnTo>
                    <a:lnTo>
                      <a:pt x="50" y="121"/>
                    </a:lnTo>
                    <a:lnTo>
                      <a:pt x="60" y="121"/>
                    </a:lnTo>
                    <a:lnTo>
                      <a:pt x="62" y="125"/>
                    </a:lnTo>
                    <a:lnTo>
                      <a:pt x="65" y="123"/>
                    </a:lnTo>
                    <a:lnTo>
                      <a:pt x="79" y="133"/>
                    </a:lnTo>
                    <a:lnTo>
                      <a:pt x="85" y="131"/>
                    </a:lnTo>
                    <a:lnTo>
                      <a:pt x="92" y="125"/>
                    </a:lnTo>
                    <a:lnTo>
                      <a:pt x="98" y="133"/>
                    </a:lnTo>
                    <a:lnTo>
                      <a:pt x="104" y="129"/>
                    </a:lnTo>
                    <a:lnTo>
                      <a:pt x="110" y="135"/>
                    </a:lnTo>
                    <a:lnTo>
                      <a:pt x="115" y="133"/>
                    </a:lnTo>
                    <a:lnTo>
                      <a:pt x="113" y="129"/>
                    </a:lnTo>
                    <a:lnTo>
                      <a:pt x="123" y="131"/>
                    </a:lnTo>
                    <a:lnTo>
                      <a:pt x="125" y="123"/>
                    </a:lnTo>
                    <a:lnTo>
                      <a:pt x="129" y="121"/>
                    </a:lnTo>
                    <a:lnTo>
                      <a:pt x="138" y="121"/>
                    </a:lnTo>
                    <a:lnTo>
                      <a:pt x="144" y="119"/>
                    </a:lnTo>
                    <a:lnTo>
                      <a:pt x="148" y="115"/>
                    </a:lnTo>
                    <a:lnTo>
                      <a:pt x="163" y="113"/>
                    </a:lnTo>
                    <a:lnTo>
                      <a:pt x="173" y="104"/>
                    </a:lnTo>
                    <a:lnTo>
                      <a:pt x="175" y="96"/>
                    </a:lnTo>
                    <a:lnTo>
                      <a:pt x="192" y="94"/>
                    </a:lnTo>
                    <a:lnTo>
                      <a:pt x="194" y="90"/>
                    </a:lnTo>
                    <a:lnTo>
                      <a:pt x="200" y="92"/>
                    </a:lnTo>
                    <a:lnTo>
                      <a:pt x="202" y="77"/>
                    </a:lnTo>
                    <a:lnTo>
                      <a:pt x="221" y="67"/>
                    </a:lnTo>
                    <a:lnTo>
                      <a:pt x="221" y="58"/>
                    </a:lnTo>
                    <a:lnTo>
                      <a:pt x="227" y="52"/>
                    </a:lnTo>
                    <a:lnTo>
                      <a:pt x="238" y="48"/>
                    </a:lnTo>
                    <a:lnTo>
                      <a:pt x="244" y="46"/>
                    </a:lnTo>
                    <a:lnTo>
                      <a:pt x="250" y="40"/>
                    </a:lnTo>
                    <a:lnTo>
                      <a:pt x="248" y="35"/>
                    </a:lnTo>
                    <a:lnTo>
                      <a:pt x="257" y="33"/>
                    </a:lnTo>
                    <a:lnTo>
                      <a:pt x="265" y="23"/>
                    </a:lnTo>
                    <a:lnTo>
                      <a:pt x="269" y="14"/>
                    </a:lnTo>
                    <a:lnTo>
                      <a:pt x="277" y="6"/>
                    </a:lnTo>
                    <a:lnTo>
                      <a:pt x="286" y="6"/>
                    </a:lnTo>
                    <a:lnTo>
                      <a:pt x="288" y="10"/>
                    </a:lnTo>
                    <a:lnTo>
                      <a:pt x="296" y="12"/>
                    </a:lnTo>
                    <a:lnTo>
                      <a:pt x="315" y="8"/>
                    </a:lnTo>
                    <a:lnTo>
                      <a:pt x="319" y="16"/>
                    </a:lnTo>
                    <a:lnTo>
                      <a:pt x="330" y="6"/>
                    </a:lnTo>
                    <a:lnTo>
                      <a:pt x="340" y="6"/>
                    </a:lnTo>
                    <a:lnTo>
                      <a:pt x="346" y="2"/>
                    </a:lnTo>
                    <a:lnTo>
                      <a:pt x="352" y="0"/>
                    </a:lnTo>
                    <a:lnTo>
                      <a:pt x="361" y="25"/>
                    </a:lnTo>
                    <a:lnTo>
                      <a:pt x="361" y="37"/>
                    </a:lnTo>
                    <a:lnTo>
                      <a:pt x="352" y="54"/>
                    </a:lnTo>
                    <a:lnTo>
                      <a:pt x="357" y="67"/>
                    </a:lnTo>
                    <a:lnTo>
                      <a:pt x="342" y="90"/>
                    </a:lnTo>
                    <a:lnTo>
                      <a:pt x="338" y="110"/>
                    </a:lnTo>
                    <a:lnTo>
                      <a:pt x="344" y="133"/>
                    </a:lnTo>
                    <a:lnTo>
                      <a:pt x="348" y="142"/>
                    </a:lnTo>
                    <a:lnTo>
                      <a:pt x="359" y="156"/>
                    </a:lnTo>
                    <a:lnTo>
                      <a:pt x="363" y="167"/>
                    </a:lnTo>
                    <a:lnTo>
                      <a:pt x="363" y="17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2" name="Freeform 2308"/>
              <p:cNvSpPr>
                <a:spLocks/>
              </p:cNvSpPr>
              <p:nvPr/>
            </p:nvSpPr>
            <p:spPr bwMode="auto">
              <a:xfrm>
                <a:off x="14532" y="10250"/>
                <a:ext cx="205" cy="245"/>
              </a:xfrm>
              <a:custGeom>
                <a:avLst/>
                <a:gdLst>
                  <a:gd name="T0" fmla="*/ 2 w 205"/>
                  <a:gd name="T1" fmla="*/ 245 h 245"/>
                  <a:gd name="T2" fmla="*/ 0 w 205"/>
                  <a:gd name="T3" fmla="*/ 159 h 245"/>
                  <a:gd name="T4" fmla="*/ 19 w 205"/>
                  <a:gd name="T5" fmla="*/ 157 h 245"/>
                  <a:gd name="T6" fmla="*/ 17 w 205"/>
                  <a:gd name="T7" fmla="*/ 96 h 245"/>
                  <a:gd name="T8" fmla="*/ 15 w 205"/>
                  <a:gd name="T9" fmla="*/ 5 h 245"/>
                  <a:gd name="T10" fmla="*/ 199 w 205"/>
                  <a:gd name="T11" fmla="*/ 0 h 245"/>
                  <a:gd name="T12" fmla="*/ 203 w 205"/>
                  <a:gd name="T13" fmla="*/ 90 h 245"/>
                  <a:gd name="T14" fmla="*/ 205 w 205"/>
                  <a:gd name="T15" fmla="*/ 119 h 245"/>
                  <a:gd name="T16" fmla="*/ 196 w 205"/>
                  <a:gd name="T17" fmla="*/ 124 h 245"/>
                  <a:gd name="T18" fmla="*/ 192 w 205"/>
                  <a:gd name="T19" fmla="*/ 138 h 245"/>
                  <a:gd name="T20" fmla="*/ 186 w 205"/>
                  <a:gd name="T21" fmla="*/ 140 h 245"/>
                  <a:gd name="T22" fmla="*/ 173 w 205"/>
                  <a:gd name="T23" fmla="*/ 138 h 245"/>
                  <a:gd name="T24" fmla="*/ 163 w 205"/>
                  <a:gd name="T25" fmla="*/ 153 h 245"/>
                  <a:gd name="T26" fmla="*/ 148 w 205"/>
                  <a:gd name="T27" fmla="*/ 153 h 245"/>
                  <a:gd name="T28" fmla="*/ 142 w 205"/>
                  <a:gd name="T29" fmla="*/ 165 h 245"/>
                  <a:gd name="T30" fmla="*/ 115 w 205"/>
                  <a:gd name="T31" fmla="*/ 178 h 245"/>
                  <a:gd name="T32" fmla="*/ 105 w 205"/>
                  <a:gd name="T33" fmla="*/ 186 h 245"/>
                  <a:gd name="T34" fmla="*/ 100 w 205"/>
                  <a:gd name="T35" fmla="*/ 203 h 245"/>
                  <a:gd name="T36" fmla="*/ 96 w 205"/>
                  <a:gd name="T37" fmla="*/ 205 h 245"/>
                  <a:gd name="T38" fmla="*/ 88 w 205"/>
                  <a:gd name="T39" fmla="*/ 232 h 245"/>
                  <a:gd name="T40" fmla="*/ 75 w 205"/>
                  <a:gd name="T41" fmla="*/ 243 h 245"/>
                  <a:gd name="T42" fmla="*/ 2 w 205"/>
                  <a:gd name="T4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245">
                    <a:moveTo>
                      <a:pt x="2" y="245"/>
                    </a:moveTo>
                    <a:lnTo>
                      <a:pt x="0" y="159"/>
                    </a:lnTo>
                    <a:lnTo>
                      <a:pt x="19" y="157"/>
                    </a:lnTo>
                    <a:lnTo>
                      <a:pt x="17" y="96"/>
                    </a:lnTo>
                    <a:lnTo>
                      <a:pt x="15" y="5"/>
                    </a:lnTo>
                    <a:lnTo>
                      <a:pt x="199" y="0"/>
                    </a:lnTo>
                    <a:lnTo>
                      <a:pt x="203" y="90"/>
                    </a:lnTo>
                    <a:lnTo>
                      <a:pt x="205" y="119"/>
                    </a:lnTo>
                    <a:lnTo>
                      <a:pt x="196" y="124"/>
                    </a:lnTo>
                    <a:lnTo>
                      <a:pt x="192" y="138"/>
                    </a:lnTo>
                    <a:lnTo>
                      <a:pt x="186" y="140"/>
                    </a:lnTo>
                    <a:lnTo>
                      <a:pt x="173" y="138"/>
                    </a:lnTo>
                    <a:lnTo>
                      <a:pt x="163" y="153"/>
                    </a:lnTo>
                    <a:lnTo>
                      <a:pt x="148" y="153"/>
                    </a:lnTo>
                    <a:lnTo>
                      <a:pt x="142" y="165"/>
                    </a:lnTo>
                    <a:lnTo>
                      <a:pt x="115" y="178"/>
                    </a:lnTo>
                    <a:lnTo>
                      <a:pt x="105" y="186"/>
                    </a:lnTo>
                    <a:lnTo>
                      <a:pt x="100" y="203"/>
                    </a:lnTo>
                    <a:lnTo>
                      <a:pt x="96" y="205"/>
                    </a:lnTo>
                    <a:lnTo>
                      <a:pt x="88" y="232"/>
                    </a:lnTo>
                    <a:lnTo>
                      <a:pt x="75" y="243"/>
                    </a:lnTo>
                    <a:lnTo>
                      <a:pt x="2" y="24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2309"/>
              <p:cNvSpPr>
                <a:spLocks/>
              </p:cNvSpPr>
              <p:nvPr/>
            </p:nvSpPr>
            <p:spPr bwMode="auto">
              <a:xfrm>
                <a:off x="14532" y="10250"/>
                <a:ext cx="205" cy="245"/>
              </a:xfrm>
              <a:custGeom>
                <a:avLst/>
                <a:gdLst>
                  <a:gd name="T0" fmla="*/ 2 w 205"/>
                  <a:gd name="T1" fmla="*/ 245 h 245"/>
                  <a:gd name="T2" fmla="*/ 0 w 205"/>
                  <a:gd name="T3" fmla="*/ 159 h 245"/>
                  <a:gd name="T4" fmla="*/ 19 w 205"/>
                  <a:gd name="T5" fmla="*/ 157 h 245"/>
                  <a:gd name="T6" fmla="*/ 17 w 205"/>
                  <a:gd name="T7" fmla="*/ 96 h 245"/>
                  <a:gd name="T8" fmla="*/ 15 w 205"/>
                  <a:gd name="T9" fmla="*/ 5 h 245"/>
                  <a:gd name="T10" fmla="*/ 199 w 205"/>
                  <a:gd name="T11" fmla="*/ 0 h 245"/>
                  <a:gd name="T12" fmla="*/ 203 w 205"/>
                  <a:gd name="T13" fmla="*/ 90 h 245"/>
                  <a:gd name="T14" fmla="*/ 205 w 205"/>
                  <a:gd name="T15" fmla="*/ 119 h 245"/>
                  <a:gd name="T16" fmla="*/ 196 w 205"/>
                  <a:gd name="T17" fmla="*/ 124 h 245"/>
                  <a:gd name="T18" fmla="*/ 192 w 205"/>
                  <a:gd name="T19" fmla="*/ 138 h 245"/>
                  <a:gd name="T20" fmla="*/ 186 w 205"/>
                  <a:gd name="T21" fmla="*/ 140 h 245"/>
                  <a:gd name="T22" fmla="*/ 173 w 205"/>
                  <a:gd name="T23" fmla="*/ 138 h 245"/>
                  <a:gd name="T24" fmla="*/ 163 w 205"/>
                  <a:gd name="T25" fmla="*/ 153 h 245"/>
                  <a:gd name="T26" fmla="*/ 148 w 205"/>
                  <a:gd name="T27" fmla="*/ 153 h 245"/>
                  <a:gd name="T28" fmla="*/ 142 w 205"/>
                  <a:gd name="T29" fmla="*/ 165 h 245"/>
                  <a:gd name="T30" fmla="*/ 115 w 205"/>
                  <a:gd name="T31" fmla="*/ 178 h 245"/>
                  <a:gd name="T32" fmla="*/ 105 w 205"/>
                  <a:gd name="T33" fmla="*/ 186 h 245"/>
                  <a:gd name="T34" fmla="*/ 100 w 205"/>
                  <a:gd name="T35" fmla="*/ 203 h 245"/>
                  <a:gd name="T36" fmla="*/ 96 w 205"/>
                  <a:gd name="T37" fmla="*/ 205 h 245"/>
                  <a:gd name="T38" fmla="*/ 88 w 205"/>
                  <a:gd name="T39" fmla="*/ 232 h 245"/>
                  <a:gd name="T40" fmla="*/ 75 w 205"/>
                  <a:gd name="T41" fmla="*/ 243 h 245"/>
                  <a:gd name="T42" fmla="*/ 2 w 205"/>
                  <a:gd name="T43" fmla="*/ 24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5" h="245">
                    <a:moveTo>
                      <a:pt x="2" y="245"/>
                    </a:moveTo>
                    <a:lnTo>
                      <a:pt x="0" y="159"/>
                    </a:lnTo>
                    <a:lnTo>
                      <a:pt x="19" y="157"/>
                    </a:lnTo>
                    <a:lnTo>
                      <a:pt x="17" y="96"/>
                    </a:lnTo>
                    <a:lnTo>
                      <a:pt x="15" y="5"/>
                    </a:lnTo>
                    <a:lnTo>
                      <a:pt x="199" y="0"/>
                    </a:lnTo>
                    <a:lnTo>
                      <a:pt x="203" y="90"/>
                    </a:lnTo>
                    <a:lnTo>
                      <a:pt x="205" y="119"/>
                    </a:lnTo>
                    <a:lnTo>
                      <a:pt x="196" y="124"/>
                    </a:lnTo>
                    <a:lnTo>
                      <a:pt x="192" y="138"/>
                    </a:lnTo>
                    <a:lnTo>
                      <a:pt x="186" y="140"/>
                    </a:lnTo>
                    <a:lnTo>
                      <a:pt x="173" y="138"/>
                    </a:lnTo>
                    <a:lnTo>
                      <a:pt x="163" y="153"/>
                    </a:lnTo>
                    <a:lnTo>
                      <a:pt x="148" y="153"/>
                    </a:lnTo>
                    <a:lnTo>
                      <a:pt x="142" y="165"/>
                    </a:lnTo>
                    <a:lnTo>
                      <a:pt x="115" y="178"/>
                    </a:lnTo>
                    <a:lnTo>
                      <a:pt x="105" y="186"/>
                    </a:lnTo>
                    <a:lnTo>
                      <a:pt x="100" y="203"/>
                    </a:lnTo>
                    <a:lnTo>
                      <a:pt x="96" y="205"/>
                    </a:lnTo>
                    <a:lnTo>
                      <a:pt x="88" y="232"/>
                    </a:lnTo>
                    <a:lnTo>
                      <a:pt x="75" y="243"/>
                    </a:lnTo>
                    <a:lnTo>
                      <a:pt x="2" y="24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4" name="Freeform 2310"/>
              <p:cNvSpPr>
                <a:spLocks/>
              </p:cNvSpPr>
              <p:nvPr/>
            </p:nvSpPr>
            <p:spPr bwMode="auto">
              <a:xfrm>
                <a:off x="14034" y="10282"/>
                <a:ext cx="129" cy="209"/>
              </a:xfrm>
              <a:custGeom>
                <a:avLst/>
                <a:gdLst>
                  <a:gd name="T0" fmla="*/ 125 w 129"/>
                  <a:gd name="T1" fmla="*/ 6 h 209"/>
                  <a:gd name="T2" fmla="*/ 129 w 129"/>
                  <a:gd name="T3" fmla="*/ 207 h 209"/>
                  <a:gd name="T4" fmla="*/ 8 w 129"/>
                  <a:gd name="T5" fmla="*/ 209 h 209"/>
                  <a:gd name="T6" fmla="*/ 6 w 129"/>
                  <a:gd name="T7" fmla="*/ 154 h 209"/>
                  <a:gd name="T8" fmla="*/ 4 w 129"/>
                  <a:gd name="T9" fmla="*/ 154 h 209"/>
                  <a:gd name="T10" fmla="*/ 4 w 129"/>
                  <a:gd name="T11" fmla="*/ 92 h 209"/>
                  <a:gd name="T12" fmla="*/ 0 w 129"/>
                  <a:gd name="T13" fmla="*/ 0 h 209"/>
                  <a:gd name="T14" fmla="*/ 104 w 129"/>
                  <a:gd name="T15" fmla="*/ 0 h 209"/>
                  <a:gd name="T16" fmla="*/ 112 w 129"/>
                  <a:gd name="T17" fmla="*/ 6 h 209"/>
                  <a:gd name="T18" fmla="*/ 116 w 129"/>
                  <a:gd name="T19" fmla="*/ 6 h 209"/>
                  <a:gd name="T20" fmla="*/ 120 w 129"/>
                  <a:gd name="T21" fmla="*/ 2 h 209"/>
                  <a:gd name="T22" fmla="*/ 125 w 129"/>
                  <a:gd name="T23" fmla="*/ 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09">
                    <a:moveTo>
                      <a:pt x="125" y="6"/>
                    </a:moveTo>
                    <a:lnTo>
                      <a:pt x="129" y="207"/>
                    </a:lnTo>
                    <a:lnTo>
                      <a:pt x="8" y="209"/>
                    </a:lnTo>
                    <a:lnTo>
                      <a:pt x="6" y="154"/>
                    </a:lnTo>
                    <a:lnTo>
                      <a:pt x="4" y="154"/>
                    </a:lnTo>
                    <a:lnTo>
                      <a:pt x="4" y="92"/>
                    </a:lnTo>
                    <a:lnTo>
                      <a:pt x="0" y="0"/>
                    </a:lnTo>
                    <a:lnTo>
                      <a:pt x="104" y="0"/>
                    </a:lnTo>
                    <a:lnTo>
                      <a:pt x="112" y="6"/>
                    </a:lnTo>
                    <a:lnTo>
                      <a:pt x="116" y="6"/>
                    </a:lnTo>
                    <a:lnTo>
                      <a:pt x="120" y="2"/>
                    </a:lnTo>
                    <a:lnTo>
                      <a:pt x="125" y="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2311"/>
              <p:cNvSpPr>
                <a:spLocks/>
              </p:cNvSpPr>
              <p:nvPr/>
            </p:nvSpPr>
            <p:spPr bwMode="auto">
              <a:xfrm>
                <a:off x="14034" y="10282"/>
                <a:ext cx="129" cy="209"/>
              </a:xfrm>
              <a:custGeom>
                <a:avLst/>
                <a:gdLst>
                  <a:gd name="T0" fmla="*/ 125 w 129"/>
                  <a:gd name="T1" fmla="*/ 6 h 209"/>
                  <a:gd name="T2" fmla="*/ 129 w 129"/>
                  <a:gd name="T3" fmla="*/ 207 h 209"/>
                  <a:gd name="T4" fmla="*/ 8 w 129"/>
                  <a:gd name="T5" fmla="*/ 209 h 209"/>
                  <a:gd name="T6" fmla="*/ 6 w 129"/>
                  <a:gd name="T7" fmla="*/ 154 h 209"/>
                  <a:gd name="T8" fmla="*/ 4 w 129"/>
                  <a:gd name="T9" fmla="*/ 154 h 209"/>
                  <a:gd name="T10" fmla="*/ 4 w 129"/>
                  <a:gd name="T11" fmla="*/ 92 h 209"/>
                  <a:gd name="T12" fmla="*/ 0 w 129"/>
                  <a:gd name="T13" fmla="*/ 0 h 209"/>
                  <a:gd name="T14" fmla="*/ 104 w 129"/>
                  <a:gd name="T15" fmla="*/ 0 h 209"/>
                  <a:gd name="T16" fmla="*/ 112 w 129"/>
                  <a:gd name="T17" fmla="*/ 6 h 209"/>
                  <a:gd name="T18" fmla="*/ 116 w 129"/>
                  <a:gd name="T19" fmla="*/ 6 h 209"/>
                  <a:gd name="T20" fmla="*/ 120 w 129"/>
                  <a:gd name="T21" fmla="*/ 2 h 209"/>
                  <a:gd name="T22" fmla="*/ 125 w 129"/>
                  <a:gd name="T23" fmla="*/ 6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9" h="209">
                    <a:moveTo>
                      <a:pt x="125" y="6"/>
                    </a:moveTo>
                    <a:lnTo>
                      <a:pt x="129" y="207"/>
                    </a:lnTo>
                    <a:lnTo>
                      <a:pt x="8" y="209"/>
                    </a:lnTo>
                    <a:lnTo>
                      <a:pt x="6" y="154"/>
                    </a:lnTo>
                    <a:lnTo>
                      <a:pt x="4" y="154"/>
                    </a:lnTo>
                    <a:lnTo>
                      <a:pt x="4" y="92"/>
                    </a:lnTo>
                    <a:lnTo>
                      <a:pt x="0" y="0"/>
                    </a:lnTo>
                    <a:lnTo>
                      <a:pt x="104" y="0"/>
                    </a:lnTo>
                    <a:lnTo>
                      <a:pt x="112" y="6"/>
                    </a:lnTo>
                    <a:lnTo>
                      <a:pt x="116" y="6"/>
                    </a:lnTo>
                    <a:lnTo>
                      <a:pt x="120" y="2"/>
                    </a:lnTo>
                    <a:lnTo>
                      <a:pt x="125"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6" name="Freeform 2312"/>
              <p:cNvSpPr>
                <a:spLocks/>
              </p:cNvSpPr>
              <p:nvPr/>
            </p:nvSpPr>
            <p:spPr bwMode="auto">
              <a:xfrm>
                <a:off x="14159" y="10288"/>
                <a:ext cx="219" cy="201"/>
              </a:xfrm>
              <a:custGeom>
                <a:avLst/>
                <a:gdLst>
                  <a:gd name="T0" fmla="*/ 92 w 219"/>
                  <a:gd name="T1" fmla="*/ 198 h 201"/>
                  <a:gd name="T2" fmla="*/ 4 w 219"/>
                  <a:gd name="T3" fmla="*/ 201 h 201"/>
                  <a:gd name="T4" fmla="*/ 0 w 219"/>
                  <a:gd name="T5" fmla="*/ 0 h 201"/>
                  <a:gd name="T6" fmla="*/ 4 w 219"/>
                  <a:gd name="T7" fmla="*/ 2 h 201"/>
                  <a:gd name="T8" fmla="*/ 8 w 219"/>
                  <a:gd name="T9" fmla="*/ 8 h 201"/>
                  <a:gd name="T10" fmla="*/ 14 w 219"/>
                  <a:gd name="T11" fmla="*/ 8 h 201"/>
                  <a:gd name="T12" fmla="*/ 27 w 219"/>
                  <a:gd name="T13" fmla="*/ 15 h 201"/>
                  <a:gd name="T14" fmla="*/ 41 w 219"/>
                  <a:gd name="T15" fmla="*/ 13 h 201"/>
                  <a:gd name="T16" fmla="*/ 44 w 219"/>
                  <a:gd name="T17" fmla="*/ 8 h 201"/>
                  <a:gd name="T18" fmla="*/ 54 w 219"/>
                  <a:gd name="T19" fmla="*/ 6 h 201"/>
                  <a:gd name="T20" fmla="*/ 60 w 219"/>
                  <a:gd name="T21" fmla="*/ 10 h 201"/>
                  <a:gd name="T22" fmla="*/ 64 w 219"/>
                  <a:gd name="T23" fmla="*/ 17 h 201"/>
                  <a:gd name="T24" fmla="*/ 73 w 219"/>
                  <a:gd name="T25" fmla="*/ 17 h 201"/>
                  <a:gd name="T26" fmla="*/ 75 w 219"/>
                  <a:gd name="T27" fmla="*/ 23 h 201"/>
                  <a:gd name="T28" fmla="*/ 62 w 219"/>
                  <a:gd name="T29" fmla="*/ 42 h 201"/>
                  <a:gd name="T30" fmla="*/ 67 w 219"/>
                  <a:gd name="T31" fmla="*/ 58 h 201"/>
                  <a:gd name="T32" fmla="*/ 67 w 219"/>
                  <a:gd name="T33" fmla="*/ 65 h 201"/>
                  <a:gd name="T34" fmla="*/ 206 w 219"/>
                  <a:gd name="T35" fmla="*/ 65 h 201"/>
                  <a:gd name="T36" fmla="*/ 208 w 219"/>
                  <a:gd name="T37" fmla="*/ 125 h 201"/>
                  <a:gd name="T38" fmla="*/ 219 w 219"/>
                  <a:gd name="T39" fmla="*/ 125 h 201"/>
                  <a:gd name="T40" fmla="*/ 219 w 219"/>
                  <a:gd name="T41" fmla="*/ 182 h 201"/>
                  <a:gd name="T42" fmla="*/ 75 w 219"/>
                  <a:gd name="T43" fmla="*/ 184 h 201"/>
                  <a:gd name="T44" fmla="*/ 79 w 219"/>
                  <a:gd name="T45" fmla="*/ 190 h 201"/>
                  <a:gd name="T46" fmla="*/ 92 w 219"/>
                  <a:gd name="T47"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9" h="201">
                    <a:moveTo>
                      <a:pt x="92" y="198"/>
                    </a:moveTo>
                    <a:lnTo>
                      <a:pt x="4" y="201"/>
                    </a:lnTo>
                    <a:lnTo>
                      <a:pt x="0" y="0"/>
                    </a:lnTo>
                    <a:lnTo>
                      <a:pt x="4" y="2"/>
                    </a:lnTo>
                    <a:lnTo>
                      <a:pt x="8" y="8"/>
                    </a:lnTo>
                    <a:lnTo>
                      <a:pt x="14" y="8"/>
                    </a:lnTo>
                    <a:lnTo>
                      <a:pt x="27" y="15"/>
                    </a:lnTo>
                    <a:lnTo>
                      <a:pt x="41" y="13"/>
                    </a:lnTo>
                    <a:lnTo>
                      <a:pt x="44" y="8"/>
                    </a:lnTo>
                    <a:lnTo>
                      <a:pt x="54" y="6"/>
                    </a:lnTo>
                    <a:lnTo>
                      <a:pt x="60" y="10"/>
                    </a:lnTo>
                    <a:lnTo>
                      <a:pt x="64" y="17"/>
                    </a:lnTo>
                    <a:lnTo>
                      <a:pt x="73" y="17"/>
                    </a:lnTo>
                    <a:lnTo>
                      <a:pt x="75" y="23"/>
                    </a:lnTo>
                    <a:lnTo>
                      <a:pt x="62" y="42"/>
                    </a:lnTo>
                    <a:lnTo>
                      <a:pt x="67" y="58"/>
                    </a:lnTo>
                    <a:lnTo>
                      <a:pt x="67" y="65"/>
                    </a:lnTo>
                    <a:lnTo>
                      <a:pt x="206" y="65"/>
                    </a:lnTo>
                    <a:lnTo>
                      <a:pt x="208" y="125"/>
                    </a:lnTo>
                    <a:lnTo>
                      <a:pt x="219" y="125"/>
                    </a:lnTo>
                    <a:lnTo>
                      <a:pt x="219" y="182"/>
                    </a:lnTo>
                    <a:lnTo>
                      <a:pt x="75" y="184"/>
                    </a:lnTo>
                    <a:lnTo>
                      <a:pt x="79" y="190"/>
                    </a:lnTo>
                    <a:lnTo>
                      <a:pt x="92" y="19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2313"/>
              <p:cNvSpPr>
                <a:spLocks/>
              </p:cNvSpPr>
              <p:nvPr/>
            </p:nvSpPr>
            <p:spPr bwMode="auto">
              <a:xfrm>
                <a:off x="14159" y="10288"/>
                <a:ext cx="219" cy="201"/>
              </a:xfrm>
              <a:custGeom>
                <a:avLst/>
                <a:gdLst>
                  <a:gd name="T0" fmla="*/ 92 w 219"/>
                  <a:gd name="T1" fmla="*/ 198 h 201"/>
                  <a:gd name="T2" fmla="*/ 4 w 219"/>
                  <a:gd name="T3" fmla="*/ 201 h 201"/>
                  <a:gd name="T4" fmla="*/ 0 w 219"/>
                  <a:gd name="T5" fmla="*/ 0 h 201"/>
                  <a:gd name="T6" fmla="*/ 4 w 219"/>
                  <a:gd name="T7" fmla="*/ 2 h 201"/>
                  <a:gd name="T8" fmla="*/ 8 w 219"/>
                  <a:gd name="T9" fmla="*/ 8 h 201"/>
                  <a:gd name="T10" fmla="*/ 14 w 219"/>
                  <a:gd name="T11" fmla="*/ 8 h 201"/>
                  <a:gd name="T12" fmla="*/ 27 w 219"/>
                  <a:gd name="T13" fmla="*/ 15 h 201"/>
                  <a:gd name="T14" fmla="*/ 41 w 219"/>
                  <a:gd name="T15" fmla="*/ 13 h 201"/>
                  <a:gd name="T16" fmla="*/ 44 w 219"/>
                  <a:gd name="T17" fmla="*/ 8 h 201"/>
                  <a:gd name="T18" fmla="*/ 54 w 219"/>
                  <a:gd name="T19" fmla="*/ 6 h 201"/>
                  <a:gd name="T20" fmla="*/ 60 w 219"/>
                  <a:gd name="T21" fmla="*/ 10 h 201"/>
                  <a:gd name="T22" fmla="*/ 64 w 219"/>
                  <a:gd name="T23" fmla="*/ 17 h 201"/>
                  <a:gd name="T24" fmla="*/ 73 w 219"/>
                  <a:gd name="T25" fmla="*/ 17 h 201"/>
                  <a:gd name="T26" fmla="*/ 75 w 219"/>
                  <a:gd name="T27" fmla="*/ 23 h 201"/>
                  <a:gd name="T28" fmla="*/ 62 w 219"/>
                  <a:gd name="T29" fmla="*/ 42 h 201"/>
                  <a:gd name="T30" fmla="*/ 67 w 219"/>
                  <a:gd name="T31" fmla="*/ 58 h 201"/>
                  <a:gd name="T32" fmla="*/ 67 w 219"/>
                  <a:gd name="T33" fmla="*/ 65 h 201"/>
                  <a:gd name="T34" fmla="*/ 206 w 219"/>
                  <a:gd name="T35" fmla="*/ 65 h 201"/>
                  <a:gd name="T36" fmla="*/ 208 w 219"/>
                  <a:gd name="T37" fmla="*/ 125 h 201"/>
                  <a:gd name="T38" fmla="*/ 219 w 219"/>
                  <a:gd name="T39" fmla="*/ 125 h 201"/>
                  <a:gd name="T40" fmla="*/ 219 w 219"/>
                  <a:gd name="T41" fmla="*/ 182 h 201"/>
                  <a:gd name="T42" fmla="*/ 75 w 219"/>
                  <a:gd name="T43" fmla="*/ 184 h 201"/>
                  <a:gd name="T44" fmla="*/ 79 w 219"/>
                  <a:gd name="T45" fmla="*/ 190 h 201"/>
                  <a:gd name="T46" fmla="*/ 92 w 219"/>
                  <a:gd name="T47" fmla="*/ 19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9" h="201">
                    <a:moveTo>
                      <a:pt x="92" y="198"/>
                    </a:moveTo>
                    <a:lnTo>
                      <a:pt x="4" y="201"/>
                    </a:lnTo>
                    <a:lnTo>
                      <a:pt x="0" y="0"/>
                    </a:lnTo>
                    <a:lnTo>
                      <a:pt x="4" y="2"/>
                    </a:lnTo>
                    <a:lnTo>
                      <a:pt x="8" y="8"/>
                    </a:lnTo>
                    <a:lnTo>
                      <a:pt x="14" y="8"/>
                    </a:lnTo>
                    <a:lnTo>
                      <a:pt x="27" y="15"/>
                    </a:lnTo>
                    <a:lnTo>
                      <a:pt x="41" y="13"/>
                    </a:lnTo>
                    <a:lnTo>
                      <a:pt x="44" y="8"/>
                    </a:lnTo>
                    <a:lnTo>
                      <a:pt x="54" y="6"/>
                    </a:lnTo>
                    <a:lnTo>
                      <a:pt x="60" y="10"/>
                    </a:lnTo>
                    <a:lnTo>
                      <a:pt x="64" y="17"/>
                    </a:lnTo>
                    <a:lnTo>
                      <a:pt x="73" y="17"/>
                    </a:lnTo>
                    <a:lnTo>
                      <a:pt x="75" y="23"/>
                    </a:lnTo>
                    <a:lnTo>
                      <a:pt x="62" y="42"/>
                    </a:lnTo>
                    <a:lnTo>
                      <a:pt x="67" y="58"/>
                    </a:lnTo>
                    <a:lnTo>
                      <a:pt x="67" y="65"/>
                    </a:lnTo>
                    <a:lnTo>
                      <a:pt x="206" y="65"/>
                    </a:lnTo>
                    <a:lnTo>
                      <a:pt x="208" y="125"/>
                    </a:lnTo>
                    <a:lnTo>
                      <a:pt x="219" y="125"/>
                    </a:lnTo>
                    <a:lnTo>
                      <a:pt x="219" y="182"/>
                    </a:lnTo>
                    <a:lnTo>
                      <a:pt x="75" y="184"/>
                    </a:lnTo>
                    <a:lnTo>
                      <a:pt x="79" y="190"/>
                    </a:lnTo>
                    <a:lnTo>
                      <a:pt x="92" y="19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48" name="Freeform 2314"/>
              <p:cNvSpPr>
                <a:spLocks/>
              </p:cNvSpPr>
              <p:nvPr/>
            </p:nvSpPr>
            <p:spPr bwMode="auto">
              <a:xfrm>
                <a:off x="12881" y="10294"/>
                <a:ext cx="217" cy="128"/>
              </a:xfrm>
              <a:custGeom>
                <a:avLst/>
                <a:gdLst>
                  <a:gd name="T0" fmla="*/ 0 w 217"/>
                  <a:gd name="T1" fmla="*/ 119 h 128"/>
                  <a:gd name="T2" fmla="*/ 5 w 217"/>
                  <a:gd name="T3" fmla="*/ 0 h 128"/>
                  <a:gd name="T4" fmla="*/ 207 w 217"/>
                  <a:gd name="T5" fmla="*/ 7 h 128"/>
                  <a:gd name="T6" fmla="*/ 217 w 217"/>
                  <a:gd name="T7" fmla="*/ 7 h 128"/>
                  <a:gd name="T8" fmla="*/ 213 w 217"/>
                  <a:gd name="T9" fmla="*/ 128 h 128"/>
                  <a:gd name="T10" fmla="*/ 40 w 217"/>
                  <a:gd name="T11" fmla="*/ 121 h 128"/>
                  <a:gd name="T12" fmla="*/ 0 w 217"/>
                  <a:gd name="T13" fmla="*/ 119 h 128"/>
                </a:gdLst>
                <a:ahLst/>
                <a:cxnLst>
                  <a:cxn ang="0">
                    <a:pos x="T0" y="T1"/>
                  </a:cxn>
                  <a:cxn ang="0">
                    <a:pos x="T2" y="T3"/>
                  </a:cxn>
                  <a:cxn ang="0">
                    <a:pos x="T4" y="T5"/>
                  </a:cxn>
                  <a:cxn ang="0">
                    <a:pos x="T6" y="T7"/>
                  </a:cxn>
                  <a:cxn ang="0">
                    <a:pos x="T8" y="T9"/>
                  </a:cxn>
                  <a:cxn ang="0">
                    <a:pos x="T10" y="T11"/>
                  </a:cxn>
                  <a:cxn ang="0">
                    <a:pos x="T12" y="T13"/>
                  </a:cxn>
                </a:cxnLst>
                <a:rect l="0" t="0" r="r" b="b"/>
                <a:pathLst>
                  <a:path w="217" h="128">
                    <a:moveTo>
                      <a:pt x="0" y="119"/>
                    </a:moveTo>
                    <a:lnTo>
                      <a:pt x="5" y="0"/>
                    </a:lnTo>
                    <a:lnTo>
                      <a:pt x="207" y="7"/>
                    </a:lnTo>
                    <a:lnTo>
                      <a:pt x="217" y="7"/>
                    </a:lnTo>
                    <a:lnTo>
                      <a:pt x="213" y="128"/>
                    </a:lnTo>
                    <a:lnTo>
                      <a:pt x="40" y="121"/>
                    </a:lnTo>
                    <a:lnTo>
                      <a:pt x="0" y="11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2315"/>
              <p:cNvSpPr>
                <a:spLocks/>
              </p:cNvSpPr>
              <p:nvPr/>
            </p:nvSpPr>
            <p:spPr bwMode="auto">
              <a:xfrm>
                <a:off x="12881" y="10294"/>
                <a:ext cx="217" cy="128"/>
              </a:xfrm>
              <a:custGeom>
                <a:avLst/>
                <a:gdLst>
                  <a:gd name="T0" fmla="*/ 0 w 217"/>
                  <a:gd name="T1" fmla="*/ 119 h 128"/>
                  <a:gd name="T2" fmla="*/ 5 w 217"/>
                  <a:gd name="T3" fmla="*/ 0 h 128"/>
                  <a:gd name="T4" fmla="*/ 207 w 217"/>
                  <a:gd name="T5" fmla="*/ 7 h 128"/>
                  <a:gd name="T6" fmla="*/ 217 w 217"/>
                  <a:gd name="T7" fmla="*/ 7 h 128"/>
                  <a:gd name="T8" fmla="*/ 213 w 217"/>
                  <a:gd name="T9" fmla="*/ 128 h 128"/>
                  <a:gd name="T10" fmla="*/ 40 w 217"/>
                  <a:gd name="T11" fmla="*/ 121 h 128"/>
                  <a:gd name="T12" fmla="*/ 0 w 217"/>
                  <a:gd name="T13" fmla="*/ 119 h 128"/>
                </a:gdLst>
                <a:ahLst/>
                <a:cxnLst>
                  <a:cxn ang="0">
                    <a:pos x="T0" y="T1"/>
                  </a:cxn>
                  <a:cxn ang="0">
                    <a:pos x="T2" y="T3"/>
                  </a:cxn>
                  <a:cxn ang="0">
                    <a:pos x="T4" y="T5"/>
                  </a:cxn>
                  <a:cxn ang="0">
                    <a:pos x="T6" y="T7"/>
                  </a:cxn>
                  <a:cxn ang="0">
                    <a:pos x="T8" y="T9"/>
                  </a:cxn>
                  <a:cxn ang="0">
                    <a:pos x="T10" y="T11"/>
                  </a:cxn>
                  <a:cxn ang="0">
                    <a:pos x="T12" y="T13"/>
                  </a:cxn>
                </a:cxnLst>
                <a:rect l="0" t="0" r="r" b="b"/>
                <a:pathLst>
                  <a:path w="217" h="128">
                    <a:moveTo>
                      <a:pt x="0" y="119"/>
                    </a:moveTo>
                    <a:lnTo>
                      <a:pt x="5" y="0"/>
                    </a:lnTo>
                    <a:lnTo>
                      <a:pt x="207" y="7"/>
                    </a:lnTo>
                    <a:lnTo>
                      <a:pt x="217" y="7"/>
                    </a:lnTo>
                    <a:lnTo>
                      <a:pt x="213" y="128"/>
                    </a:lnTo>
                    <a:lnTo>
                      <a:pt x="40" y="121"/>
                    </a:lnTo>
                    <a:lnTo>
                      <a:pt x="0"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0" name="Freeform 2316"/>
              <p:cNvSpPr>
                <a:spLocks/>
              </p:cNvSpPr>
              <p:nvPr/>
            </p:nvSpPr>
            <p:spPr bwMode="auto">
              <a:xfrm>
                <a:off x="13094" y="10301"/>
                <a:ext cx="247" cy="131"/>
              </a:xfrm>
              <a:custGeom>
                <a:avLst/>
                <a:gdLst>
                  <a:gd name="T0" fmla="*/ 67 w 247"/>
                  <a:gd name="T1" fmla="*/ 123 h 131"/>
                  <a:gd name="T2" fmla="*/ 0 w 247"/>
                  <a:gd name="T3" fmla="*/ 121 h 131"/>
                  <a:gd name="T4" fmla="*/ 4 w 247"/>
                  <a:gd name="T5" fmla="*/ 0 h 131"/>
                  <a:gd name="T6" fmla="*/ 238 w 247"/>
                  <a:gd name="T7" fmla="*/ 8 h 131"/>
                  <a:gd name="T8" fmla="*/ 247 w 247"/>
                  <a:gd name="T9" fmla="*/ 8 h 131"/>
                  <a:gd name="T10" fmla="*/ 244 w 247"/>
                  <a:gd name="T11" fmla="*/ 131 h 131"/>
                  <a:gd name="T12" fmla="*/ 67 w 247"/>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47" h="131">
                    <a:moveTo>
                      <a:pt x="67" y="123"/>
                    </a:moveTo>
                    <a:lnTo>
                      <a:pt x="0" y="121"/>
                    </a:lnTo>
                    <a:lnTo>
                      <a:pt x="4" y="0"/>
                    </a:lnTo>
                    <a:lnTo>
                      <a:pt x="238" y="8"/>
                    </a:lnTo>
                    <a:lnTo>
                      <a:pt x="247" y="8"/>
                    </a:lnTo>
                    <a:lnTo>
                      <a:pt x="244" y="131"/>
                    </a:lnTo>
                    <a:lnTo>
                      <a:pt x="67" y="1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2317"/>
              <p:cNvSpPr>
                <a:spLocks/>
              </p:cNvSpPr>
              <p:nvPr/>
            </p:nvSpPr>
            <p:spPr bwMode="auto">
              <a:xfrm>
                <a:off x="13094" y="10301"/>
                <a:ext cx="247" cy="131"/>
              </a:xfrm>
              <a:custGeom>
                <a:avLst/>
                <a:gdLst>
                  <a:gd name="T0" fmla="*/ 67 w 247"/>
                  <a:gd name="T1" fmla="*/ 123 h 131"/>
                  <a:gd name="T2" fmla="*/ 0 w 247"/>
                  <a:gd name="T3" fmla="*/ 121 h 131"/>
                  <a:gd name="T4" fmla="*/ 4 w 247"/>
                  <a:gd name="T5" fmla="*/ 0 h 131"/>
                  <a:gd name="T6" fmla="*/ 238 w 247"/>
                  <a:gd name="T7" fmla="*/ 8 h 131"/>
                  <a:gd name="T8" fmla="*/ 247 w 247"/>
                  <a:gd name="T9" fmla="*/ 8 h 131"/>
                  <a:gd name="T10" fmla="*/ 244 w 247"/>
                  <a:gd name="T11" fmla="*/ 131 h 131"/>
                  <a:gd name="T12" fmla="*/ 67 w 247"/>
                  <a:gd name="T13" fmla="*/ 123 h 131"/>
                </a:gdLst>
                <a:ahLst/>
                <a:cxnLst>
                  <a:cxn ang="0">
                    <a:pos x="T0" y="T1"/>
                  </a:cxn>
                  <a:cxn ang="0">
                    <a:pos x="T2" y="T3"/>
                  </a:cxn>
                  <a:cxn ang="0">
                    <a:pos x="T4" y="T5"/>
                  </a:cxn>
                  <a:cxn ang="0">
                    <a:pos x="T6" y="T7"/>
                  </a:cxn>
                  <a:cxn ang="0">
                    <a:pos x="T8" y="T9"/>
                  </a:cxn>
                  <a:cxn ang="0">
                    <a:pos x="T10" y="T11"/>
                  </a:cxn>
                  <a:cxn ang="0">
                    <a:pos x="T12" y="T13"/>
                  </a:cxn>
                </a:cxnLst>
                <a:rect l="0" t="0" r="r" b="b"/>
                <a:pathLst>
                  <a:path w="247" h="131">
                    <a:moveTo>
                      <a:pt x="67" y="123"/>
                    </a:moveTo>
                    <a:lnTo>
                      <a:pt x="0" y="121"/>
                    </a:lnTo>
                    <a:lnTo>
                      <a:pt x="4" y="0"/>
                    </a:lnTo>
                    <a:lnTo>
                      <a:pt x="238" y="8"/>
                    </a:lnTo>
                    <a:lnTo>
                      <a:pt x="247" y="8"/>
                    </a:lnTo>
                    <a:lnTo>
                      <a:pt x="244" y="131"/>
                    </a:lnTo>
                    <a:lnTo>
                      <a:pt x="67"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2" name="Freeform 2318"/>
              <p:cNvSpPr>
                <a:spLocks/>
              </p:cNvSpPr>
              <p:nvPr/>
            </p:nvSpPr>
            <p:spPr bwMode="auto">
              <a:xfrm>
                <a:off x="13338" y="10309"/>
                <a:ext cx="190" cy="123"/>
              </a:xfrm>
              <a:custGeom>
                <a:avLst/>
                <a:gdLst>
                  <a:gd name="T0" fmla="*/ 7 w 190"/>
                  <a:gd name="T1" fmla="*/ 123 h 123"/>
                  <a:gd name="T2" fmla="*/ 0 w 190"/>
                  <a:gd name="T3" fmla="*/ 123 h 123"/>
                  <a:gd name="T4" fmla="*/ 3 w 190"/>
                  <a:gd name="T5" fmla="*/ 0 h 123"/>
                  <a:gd name="T6" fmla="*/ 180 w 190"/>
                  <a:gd name="T7" fmla="*/ 2 h 123"/>
                  <a:gd name="T8" fmla="*/ 186 w 190"/>
                  <a:gd name="T9" fmla="*/ 4 h 123"/>
                  <a:gd name="T10" fmla="*/ 184 w 190"/>
                  <a:gd name="T11" fmla="*/ 100 h 123"/>
                  <a:gd name="T12" fmla="*/ 190 w 190"/>
                  <a:gd name="T13" fmla="*/ 102 h 123"/>
                  <a:gd name="T14" fmla="*/ 190 w 190"/>
                  <a:gd name="T15" fmla="*/ 123 h 123"/>
                  <a:gd name="T16" fmla="*/ 7 w 190"/>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23">
                    <a:moveTo>
                      <a:pt x="7" y="123"/>
                    </a:moveTo>
                    <a:lnTo>
                      <a:pt x="0" y="123"/>
                    </a:lnTo>
                    <a:lnTo>
                      <a:pt x="3" y="0"/>
                    </a:lnTo>
                    <a:lnTo>
                      <a:pt x="180" y="2"/>
                    </a:lnTo>
                    <a:lnTo>
                      <a:pt x="186" y="4"/>
                    </a:lnTo>
                    <a:lnTo>
                      <a:pt x="184" y="100"/>
                    </a:lnTo>
                    <a:lnTo>
                      <a:pt x="190" y="102"/>
                    </a:lnTo>
                    <a:lnTo>
                      <a:pt x="190" y="123"/>
                    </a:lnTo>
                    <a:lnTo>
                      <a:pt x="7" y="1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2319"/>
              <p:cNvSpPr>
                <a:spLocks/>
              </p:cNvSpPr>
              <p:nvPr/>
            </p:nvSpPr>
            <p:spPr bwMode="auto">
              <a:xfrm>
                <a:off x="13338" y="10309"/>
                <a:ext cx="190" cy="123"/>
              </a:xfrm>
              <a:custGeom>
                <a:avLst/>
                <a:gdLst>
                  <a:gd name="T0" fmla="*/ 7 w 190"/>
                  <a:gd name="T1" fmla="*/ 123 h 123"/>
                  <a:gd name="T2" fmla="*/ 0 w 190"/>
                  <a:gd name="T3" fmla="*/ 123 h 123"/>
                  <a:gd name="T4" fmla="*/ 3 w 190"/>
                  <a:gd name="T5" fmla="*/ 0 h 123"/>
                  <a:gd name="T6" fmla="*/ 180 w 190"/>
                  <a:gd name="T7" fmla="*/ 2 h 123"/>
                  <a:gd name="T8" fmla="*/ 186 w 190"/>
                  <a:gd name="T9" fmla="*/ 4 h 123"/>
                  <a:gd name="T10" fmla="*/ 184 w 190"/>
                  <a:gd name="T11" fmla="*/ 100 h 123"/>
                  <a:gd name="T12" fmla="*/ 190 w 190"/>
                  <a:gd name="T13" fmla="*/ 102 h 123"/>
                  <a:gd name="T14" fmla="*/ 190 w 190"/>
                  <a:gd name="T15" fmla="*/ 123 h 123"/>
                  <a:gd name="T16" fmla="*/ 7 w 190"/>
                  <a:gd name="T17"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123">
                    <a:moveTo>
                      <a:pt x="7" y="123"/>
                    </a:moveTo>
                    <a:lnTo>
                      <a:pt x="0" y="123"/>
                    </a:lnTo>
                    <a:lnTo>
                      <a:pt x="3" y="0"/>
                    </a:lnTo>
                    <a:lnTo>
                      <a:pt x="180" y="2"/>
                    </a:lnTo>
                    <a:lnTo>
                      <a:pt x="186" y="4"/>
                    </a:lnTo>
                    <a:lnTo>
                      <a:pt x="184" y="100"/>
                    </a:lnTo>
                    <a:lnTo>
                      <a:pt x="190" y="102"/>
                    </a:lnTo>
                    <a:lnTo>
                      <a:pt x="190" y="123"/>
                    </a:lnTo>
                    <a:lnTo>
                      <a:pt x="7"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4" name="Freeform 2320"/>
              <p:cNvSpPr>
                <a:spLocks/>
              </p:cNvSpPr>
              <p:nvPr/>
            </p:nvSpPr>
            <p:spPr bwMode="auto">
              <a:xfrm>
                <a:off x="11861" y="10230"/>
                <a:ext cx="267" cy="140"/>
              </a:xfrm>
              <a:custGeom>
                <a:avLst/>
                <a:gdLst>
                  <a:gd name="T0" fmla="*/ 257 w 267"/>
                  <a:gd name="T1" fmla="*/ 140 h 140"/>
                  <a:gd name="T2" fmla="*/ 0 w 267"/>
                  <a:gd name="T3" fmla="*/ 119 h 140"/>
                  <a:gd name="T4" fmla="*/ 12 w 267"/>
                  <a:gd name="T5" fmla="*/ 0 h 140"/>
                  <a:gd name="T6" fmla="*/ 267 w 267"/>
                  <a:gd name="T7" fmla="*/ 23 h 140"/>
                  <a:gd name="T8" fmla="*/ 257 w 267"/>
                  <a:gd name="T9" fmla="*/ 140 h 140"/>
                </a:gdLst>
                <a:ahLst/>
                <a:cxnLst>
                  <a:cxn ang="0">
                    <a:pos x="T0" y="T1"/>
                  </a:cxn>
                  <a:cxn ang="0">
                    <a:pos x="T2" y="T3"/>
                  </a:cxn>
                  <a:cxn ang="0">
                    <a:pos x="T4" y="T5"/>
                  </a:cxn>
                  <a:cxn ang="0">
                    <a:pos x="T6" y="T7"/>
                  </a:cxn>
                  <a:cxn ang="0">
                    <a:pos x="T8" y="T9"/>
                  </a:cxn>
                </a:cxnLst>
                <a:rect l="0" t="0" r="r" b="b"/>
                <a:pathLst>
                  <a:path w="267" h="140">
                    <a:moveTo>
                      <a:pt x="257" y="140"/>
                    </a:moveTo>
                    <a:lnTo>
                      <a:pt x="0" y="119"/>
                    </a:lnTo>
                    <a:lnTo>
                      <a:pt x="12" y="0"/>
                    </a:lnTo>
                    <a:lnTo>
                      <a:pt x="267" y="23"/>
                    </a:lnTo>
                    <a:lnTo>
                      <a:pt x="257" y="14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2321"/>
              <p:cNvSpPr>
                <a:spLocks/>
              </p:cNvSpPr>
              <p:nvPr/>
            </p:nvSpPr>
            <p:spPr bwMode="auto">
              <a:xfrm>
                <a:off x="11861" y="10230"/>
                <a:ext cx="267" cy="140"/>
              </a:xfrm>
              <a:custGeom>
                <a:avLst/>
                <a:gdLst>
                  <a:gd name="T0" fmla="*/ 257 w 267"/>
                  <a:gd name="T1" fmla="*/ 140 h 140"/>
                  <a:gd name="T2" fmla="*/ 0 w 267"/>
                  <a:gd name="T3" fmla="*/ 119 h 140"/>
                  <a:gd name="T4" fmla="*/ 12 w 267"/>
                  <a:gd name="T5" fmla="*/ 0 h 140"/>
                  <a:gd name="T6" fmla="*/ 267 w 267"/>
                  <a:gd name="T7" fmla="*/ 23 h 140"/>
                  <a:gd name="T8" fmla="*/ 257 w 267"/>
                  <a:gd name="T9" fmla="*/ 140 h 140"/>
                </a:gdLst>
                <a:ahLst/>
                <a:cxnLst>
                  <a:cxn ang="0">
                    <a:pos x="T0" y="T1"/>
                  </a:cxn>
                  <a:cxn ang="0">
                    <a:pos x="T2" y="T3"/>
                  </a:cxn>
                  <a:cxn ang="0">
                    <a:pos x="T4" y="T5"/>
                  </a:cxn>
                  <a:cxn ang="0">
                    <a:pos x="T6" y="T7"/>
                  </a:cxn>
                  <a:cxn ang="0">
                    <a:pos x="T8" y="T9"/>
                  </a:cxn>
                </a:cxnLst>
                <a:rect l="0" t="0" r="r" b="b"/>
                <a:pathLst>
                  <a:path w="267" h="140">
                    <a:moveTo>
                      <a:pt x="257" y="140"/>
                    </a:moveTo>
                    <a:lnTo>
                      <a:pt x="0" y="119"/>
                    </a:lnTo>
                    <a:lnTo>
                      <a:pt x="12" y="0"/>
                    </a:lnTo>
                    <a:lnTo>
                      <a:pt x="267" y="23"/>
                    </a:lnTo>
                    <a:lnTo>
                      <a:pt x="257" y="14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6" name="Freeform 2322"/>
              <p:cNvSpPr>
                <a:spLocks/>
              </p:cNvSpPr>
              <p:nvPr/>
            </p:nvSpPr>
            <p:spPr bwMode="auto">
              <a:xfrm>
                <a:off x="12118" y="10253"/>
                <a:ext cx="250" cy="133"/>
              </a:xfrm>
              <a:custGeom>
                <a:avLst/>
                <a:gdLst>
                  <a:gd name="T0" fmla="*/ 14 w 250"/>
                  <a:gd name="T1" fmla="*/ 117 h 133"/>
                  <a:gd name="T2" fmla="*/ 0 w 250"/>
                  <a:gd name="T3" fmla="*/ 117 h 133"/>
                  <a:gd name="T4" fmla="*/ 10 w 250"/>
                  <a:gd name="T5" fmla="*/ 0 h 133"/>
                  <a:gd name="T6" fmla="*/ 27 w 250"/>
                  <a:gd name="T7" fmla="*/ 0 h 133"/>
                  <a:gd name="T8" fmla="*/ 131 w 250"/>
                  <a:gd name="T9" fmla="*/ 8 h 133"/>
                  <a:gd name="T10" fmla="*/ 129 w 250"/>
                  <a:gd name="T11" fmla="*/ 33 h 133"/>
                  <a:gd name="T12" fmla="*/ 250 w 250"/>
                  <a:gd name="T13" fmla="*/ 41 h 133"/>
                  <a:gd name="T14" fmla="*/ 246 w 250"/>
                  <a:gd name="T15" fmla="*/ 94 h 133"/>
                  <a:gd name="T16" fmla="*/ 244 w 250"/>
                  <a:gd name="T17" fmla="*/ 133 h 133"/>
                  <a:gd name="T18" fmla="*/ 14 w 250"/>
                  <a:gd name="T19" fmla="*/ 11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33">
                    <a:moveTo>
                      <a:pt x="14" y="117"/>
                    </a:moveTo>
                    <a:lnTo>
                      <a:pt x="0" y="117"/>
                    </a:lnTo>
                    <a:lnTo>
                      <a:pt x="10" y="0"/>
                    </a:lnTo>
                    <a:lnTo>
                      <a:pt x="27" y="0"/>
                    </a:lnTo>
                    <a:lnTo>
                      <a:pt x="131" y="8"/>
                    </a:lnTo>
                    <a:lnTo>
                      <a:pt x="129" y="33"/>
                    </a:lnTo>
                    <a:lnTo>
                      <a:pt x="250" y="41"/>
                    </a:lnTo>
                    <a:lnTo>
                      <a:pt x="246" y="94"/>
                    </a:lnTo>
                    <a:lnTo>
                      <a:pt x="244" y="133"/>
                    </a:lnTo>
                    <a:lnTo>
                      <a:pt x="14" y="11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2323"/>
              <p:cNvSpPr>
                <a:spLocks/>
              </p:cNvSpPr>
              <p:nvPr/>
            </p:nvSpPr>
            <p:spPr bwMode="auto">
              <a:xfrm>
                <a:off x="12118" y="10253"/>
                <a:ext cx="250" cy="133"/>
              </a:xfrm>
              <a:custGeom>
                <a:avLst/>
                <a:gdLst>
                  <a:gd name="T0" fmla="*/ 14 w 250"/>
                  <a:gd name="T1" fmla="*/ 117 h 133"/>
                  <a:gd name="T2" fmla="*/ 0 w 250"/>
                  <a:gd name="T3" fmla="*/ 117 h 133"/>
                  <a:gd name="T4" fmla="*/ 10 w 250"/>
                  <a:gd name="T5" fmla="*/ 0 h 133"/>
                  <a:gd name="T6" fmla="*/ 27 w 250"/>
                  <a:gd name="T7" fmla="*/ 0 h 133"/>
                  <a:gd name="T8" fmla="*/ 131 w 250"/>
                  <a:gd name="T9" fmla="*/ 8 h 133"/>
                  <a:gd name="T10" fmla="*/ 129 w 250"/>
                  <a:gd name="T11" fmla="*/ 33 h 133"/>
                  <a:gd name="T12" fmla="*/ 250 w 250"/>
                  <a:gd name="T13" fmla="*/ 41 h 133"/>
                  <a:gd name="T14" fmla="*/ 246 w 250"/>
                  <a:gd name="T15" fmla="*/ 94 h 133"/>
                  <a:gd name="T16" fmla="*/ 244 w 250"/>
                  <a:gd name="T17" fmla="*/ 133 h 133"/>
                  <a:gd name="T18" fmla="*/ 14 w 250"/>
                  <a:gd name="T19" fmla="*/ 117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133">
                    <a:moveTo>
                      <a:pt x="14" y="117"/>
                    </a:moveTo>
                    <a:lnTo>
                      <a:pt x="0" y="117"/>
                    </a:lnTo>
                    <a:lnTo>
                      <a:pt x="10" y="0"/>
                    </a:lnTo>
                    <a:lnTo>
                      <a:pt x="27" y="0"/>
                    </a:lnTo>
                    <a:lnTo>
                      <a:pt x="131" y="8"/>
                    </a:lnTo>
                    <a:lnTo>
                      <a:pt x="129" y="33"/>
                    </a:lnTo>
                    <a:lnTo>
                      <a:pt x="250" y="41"/>
                    </a:lnTo>
                    <a:lnTo>
                      <a:pt x="246" y="94"/>
                    </a:lnTo>
                    <a:lnTo>
                      <a:pt x="244" y="133"/>
                    </a:lnTo>
                    <a:lnTo>
                      <a:pt x="14" y="1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58" name="Freeform 2324"/>
              <p:cNvSpPr>
                <a:spLocks/>
              </p:cNvSpPr>
              <p:nvPr/>
            </p:nvSpPr>
            <p:spPr bwMode="auto">
              <a:xfrm>
                <a:off x="14365" y="10321"/>
                <a:ext cx="92" cy="238"/>
              </a:xfrm>
              <a:custGeom>
                <a:avLst/>
                <a:gdLst>
                  <a:gd name="T0" fmla="*/ 17 w 92"/>
                  <a:gd name="T1" fmla="*/ 238 h 238"/>
                  <a:gd name="T2" fmla="*/ 13 w 92"/>
                  <a:gd name="T3" fmla="*/ 149 h 238"/>
                  <a:gd name="T4" fmla="*/ 13 w 92"/>
                  <a:gd name="T5" fmla="*/ 92 h 238"/>
                  <a:gd name="T6" fmla="*/ 2 w 92"/>
                  <a:gd name="T7" fmla="*/ 92 h 238"/>
                  <a:gd name="T8" fmla="*/ 0 w 92"/>
                  <a:gd name="T9" fmla="*/ 32 h 238"/>
                  <a:gd name="T10" fmla="*/ 0 w 92"/>
                  <a:gd name="T11" fmla="*/ 1 h 238"/>
                  <a:gd name="T12" fmla="*/ 90 w 92"/>
                  <a:gd name="T13" fmla="*/ 0 h 238"/>
                  <a:gd name="T14" fmla="*/ 92 w 92"/>
                  <a:gd name="T15" fmla="*/ 30 h 238"/>
                  <a:gd name="T16" fmla="*/ 92 w 92"/>
                  <a:gd name="T17" fmla="*/ 90 h 238"/>
                  <a:gd name="T18" fmla="*/ 73 w 92"/>
                  <a:gd name="T19" fmla="*/ 92 h 238"/>
                  <a:gd name="T20" fmla="*/ 75 w 92"/>
                  <a:gd name="T21" fmla="*/ 176 h 238"/>
                  <a:gd name="T22" fmla="*/ 77 w 92"/>
                  <a:gd name="T23" fmla="*/ 238 h 238"/>
                  <a:gd name="T24" fmla="*/ 17 w 9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38">
                    <a:moveTo>
                      <a:pt x="17" y="238"/>
                    </a:moveTo>
                    <a:lnTo>
                      <a:pt x="13" y="149"/>
                    </a:lnTo>
                    <a:lnTo>
                      <a:pt x="13" y="92"/>
                    </a:lnTo>
                    <a:lnTo>
                      <a:pt x="2" y="92"/>
                    </a:lnTo>
                    <a:lnTo>
                      <a:pt x="0" y="32"/>
                    </a:lnTo>
                    <a:lnTo>
                      <a:pt x="0" y="1"/>
                    </a:lnTo>
                    <a:lnTo>
                      <a:pt x="90" y="0"/>
                    </a:lnTo>
                    <a:lnTo>
                      <a:pt x="92" y="30"/>
                    </a:lnTo>
                    <a:lnTo>
                      <a:pt x="92" y="90"/>
                    </a:lnTo>
                    <a:lnTo>
                      <a:pt x="73" y="92"/>
                    </a:lnTo>
                    <a:lnTo>
                      <a:pt x="75" y="176"/>
                    </a:lnTo>
                    <a:lnTo>
                      <a:pt x="77" y="238"/>
                    </a:lnTo>
                    <a:lnTo>
                      <a:pt x="17" y="23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2325"/>
              <p:cNvSpPr>
                <a:spLocks/>
              </p:cNvSpPr>
              <p:nvPr/>
            </p:nvSpPr>
            <p:spPr bwMode="auto">
              <a:xfrm>
                <a:off x="14365" y="10321"/>
                <a:ext cx="92" cy="238"/>
              </a:xfrm>
              <a:custGeom>
                <a:avLst/>
                <a:gdLst>
                  <a:gd name="T0" fmla="*/ 17 w 92"/>
                  <a:gd name="T1" fmla="*/ 238 h 238"/>
                  <a:gd name="T2" fmla="*/ 13 w 92"/>
                  <a:gd name="T3" fmla="*/ 149 h 238"/>
                  <a:gd name="T4" fmla="*/ 13 w 92"/>
                  <a:gd name="T5" fmla="*/ 92 h 238"/>
                  <a:gd name="T6" fmla="*/ 2 w 92"/>
                  <a:gd name="T7" fmla="*/ 92 h 238"/>
                  <a:gd name="T8" fmla="*/ 0 w 92"/>
                  <a:gd name="T9" fmla="*/ 32 h 238"/>
                  <a:gd name="T10" fmla="*/ 0 w 92"/>
                  <a:gd name="T11" fmla="*/ 1 h 238"/>
                  <a:gd name="T12" fmla="*/ 90 w 92"/>
                  <a:gd name="T13" fmla="*/ 0 h 238"/>
                  <a:gd name="T14" fmla="*/ 92 w 92"/>
                  <a:gd name="T15" fmla="*/ 30 h 238"/>
                  <a:gd name="T16" fmla="*/ 92 w 92"/>
                  <a:gd name="T17" fmla="*/ 90 h 238"/>
                  <a:gd name="T18" fmla="*/ 73 w 92"/>
                  <a:gd name="T19" fmla="*/ 92 h 238"/>
                  <a:gd name="T20" fmla="*/ 75 w 92"/>
                  <a:gd name="T21" fmla="*/ 176 h 238"/>
                  <a:gd name="T22" fmla="*/ 77 w 92"/>
                  <a:gd name="T23" fmla="*/ 238 h 238"/>
                  <a:gd name="T24" fmla="*/ 17 w 92"/>
                  <a:gd name="T2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38">
                    <a:moveTo>
                      <a:pt x="17" y="238"/>
                    </a:moveTo>
                    <a:lnTo>
                      <a:pt x="13" y="149"/>
                    </a:lnTo>
                    <a:lnTo>
                      <a:pt x="13" y="92"/>
                    </a:lnTo>
                    <a:lnTo>
                      <a:pt x="2" y="92"/>
                    </a:lnTo>
                    <a:lnTo>
                      <a:pt x="0" y="32"/>
                    </a:lnTo>
                    <a:lnTo>
                      <a:pt x="0" y="1"/>
                    </a:lnTo>
                    <a:lnTo>
                      <a:pt x="90" y="0"/>
                    </a:lnTo>
                    <a:lnTo>
                      <a:pt x="92" y="30"/>
                    </a:lnTo>
                    <a:lnTo>
                      <a:pt x="92" y="90"/>
                    </a:lnTo>
                    <a:lnTo>
                      <a:pt x="73" y="92"/>
                    </a:lnTo>
                    <a:lnTo>
                      <a:pt x="75" y="176"/>
                    </a:lnTo>
                    <a:lnTo>
                      <a:pt x="77" y="238"/>
                    </a:lnTo>
                    <a:lnTo>
                      <a:pt x="17" y="2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0" name="Freeform 2326"/>
              <p:cNvSpPr>
                <a:spLocks/>
              </p:cNvSpPr>
              <p:nvPr/>
            </p:nvSpPr>
            <p:spPr bwMode="auto">
              <a:xfrm>
                <a:off x="14795" y="10332"/>
                <a:ext cx="130" cy="186"/>
              </a:xfrm>
              <a:custGeom>
                <a:avLst/>
                <a:gdLst>
                  <a:gd name="T0" fmla="*/ 9 w 130"/>
                  <a:gd name="T1" fmla="*/ 186 h 186"/>
                  <a:gd name="T2" fmla="*/ 6 w 130"/>
                  <a:gd name="T3" fmla="*/ 67 h 186"/>
                  <a:gd name="T4" fmla="*/ 2 w 130"/>
                  <a:gd name="T5" fmla="*/ 67 h 186"/>
                  <a:gd name="T6" fmla="*/ 0 w 130"/>
                  <a:gd name="T7" fmla="*/ 6 h 186"/>
                  <a:gd name="T8" fmla="*/ 119 w 130"/>
                  <a:gd name="T9" fmla="*/ 0 h 186"/>
                  <a:gd name="T10" fmla="*/ 123 w 130"/>
                  <a:gd name="T11" fmla="*/ 58 h 186"/>
                  <a:gd name="T12" fmla="*/ 125 w 130"/>
                  <a:gd name="T13" fmla="*/ 58 h 186"/>
                  <a:gd name="T14" fmla="*/ 130 w 130"/>
                  <a:gd name="T15" fmla="*/ 181 h 186"/>
                  <a:gd name="T16" fmla="*/ 9 w 130"/>
                  <a:gd name="T1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86">
                    <a:moveTo>
                      <a:pt x="9" y="186"/>
                    </a:moveTo>
                    <a:lnTo>
                      <a:pt x="6" y="67"/>
                    </a:lnTo>
                    <a:lnTo>
                      <a:pt x="2" y="67"/>
                    </a:lnTo>
                    <a:lnTo>
                      <a:pt x="0" y="6"/>
                    </a:lnTo>
                    <a:lnTo>
                      <a:pt x="119" y="0"/>
                    </a:lnTo>
                    <a:lnTo>
                      <a:pt x="123" y="58"/>
                    </a:lnTo>
                    <a:lnTo>
                      <a:pt x="125" y="58"/>
                    </a:lnTo>
                    <a:lnTo>
                      <a:pt x="130" y="181"/>
                    </a:lnTo>
                    <a:lnTo>
                      <a:pt x="9" y="18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2327"/>
              <p:cNvSpPr>
                <a:spLocks/>
              </p:cNvSpPr>
              <p:nvPr/>
            </p:nvSpPr>
            <p:spPr bwMode="auto">
              <a:xfrm>
                <a:off x="14795" y="10332"/>
                <a:ext cx="130" cy="186"/>
              </a:xfrm>
              <a:custGeom>
                <a:avLst/>
                <a:gdLst>
                  <a:gd name="T0" fmla="*/ 9 w 130"/>
                  <a:gd name="T1" fmla="*/ 186 h 186"/>
                  <a:gd name="T2" fmla="*/ 6 w 130"/>
                  <a:gd name="T3" fmla="*/ 67 h 186"/>
                  <a:gd name="T4" fmla="*/ 2 w 130"/>
                  <a:gd name="T5" fmla="*/ 67 h 186"/>
                  <a:gd name="T6" fmla="*/ 0 w 130"/>
                  <a:gd name="T7" fmla="*/ 6 h 186"/>
                  <a:gd name="T8" fmla="*/ 119 w 130"/>
                  <a:gd name="T9" fmla="*/ 0 h 186"/>
                  <a:gd name="T10" fmla="*/ 123 w 130"/>
                  <a:gd name="T11" fmla="*/ 58 h 186"/>
                  <a:gd name="T12" fmla="*/ 125 w 130"/>
                  <a:gd name="T13" fmla="*/ 58 h 186"/>
                  <a:gd name="T14" fmla="*/ 130 w 130"/>
                  <a:gd name="T15" fmla="*/ 181 h 186"/>
                  <a:gd name="T16" fmla="*/ 9 w 130"/>
                  <a:gd name="T1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186">
                    <a:moveTo>
                      <a:pt x="9" y="186"/>
                    </a:moveTo>
                    <a:lnTo>
                      <a:pt x="6" y="67"/>
                    </a:lnTo>
                    <a:lnTo>
                      <a:pt x="2" y="67"/>
                    </a:lnTo>
                    <a:lnTo>
                      <a:pt x="0" y="6"/>
                    </a:lnTo>
                    <a:lnTo>
                      <a:pt x="119" y="0"/>
                    </a:lnTo>
                    <a:lnTo>
                      <a:pt x="123" y="58"/>
                    </a:lnTo>
                    <a:lnTo>
                      <a:pt x="125" y="58"/>
                    </a:lnTo>
                    <a:lnTo>
                      <a:pt x="130" y="181"/>
                    </a:lnTo>
                    <a:lnTo>
                      <a:pt x="9" y="1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2" name="Freeform 2328"/>
              <p:cNvSpPr>
                <a:spLocks/>
              </p:cNvSpPr>
              <p:nvPr/>
            </p:nvSpPr>
            <p:spPr bwMode="auto">
              <a:xfrm>
                <a:off x="14914" y="10324"/>
                <a:ext cx="224" cy="189"/>
              </a:xfrm>
              <a:custGeom>
                <a:avLst/>
                <a:gdLst>
                  <a:gd name="T0" fmla="*/ 219 w 224"/>
                  <a:gd name="T1" fmla="*/ 60 h 189"/>
                  <a:gd name="T2" fmla="*/ 224 w 224"/>
                  <a:gd name="T3" fmla="*/ 179 h 189"/>
                  <a:gd name="T4" fmla="*/ 11 w 224"/>
                  <a:gd name="T5" fmla="*/ 189 h 189"/>
                  <a:gd name="T6" fmla="*/ 6 w 224"/>
                  <a:gd name="T7" fmla="*/ 66 h 189"/>
                  <a:gd name="T8" fmla="*/ 4 w 224"/>
                  <a:gd name="T9" fmla="*/ 66 h 189"/>
                  <a:gd name="T10" fmla="*/ 0 w 224"/>
                  <a:gd name="T11" fmla="*/ 8 h 189"/>
                  <a:gd name="T12" fmla="*/ 153 w 224"/>
                  <a:gd name="T13" fmla="*/ 0 h 189"/>
                  <a:gd name="T14" fmla="*/ 157 w 224"/>
                  <a:gd name="T15" fmla="*/ 62 h 189"/>
                  <a:gd name="T16" fmla="*/ 219 w 224"/>
                  <a:gd name="T17"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89">
                    <a:moveTo>
                      <a:pt x="219" y="60"/>
                    </a:moveTo>
                    <a:lnTo>
                      <a:pt x="224" y="179"/>
                    </a:lnTo>
                    <a:lnTo>
                      <a:pt x="11" y="189"/>
                    </a:lnTo>
                    <a:lnTo>
                      <a:pt x="6" y="66"/>
                    </a:lnTo>
                    <a:lnTo>
                      <a:pt x="4" y="66"/>
                    </a:lnTo>
                    <a:lnTo>
                      <a:pt x="0" y="8"/>
                    </a:lnTo>
                    <a:lnTo>
                      <a:pt x="153" y="0"/>
                    </a:lnTo>
                    <a:lnTo>
                      <a:pt x="157" y="62"/>
                    </a:lnTo>
                    <a:lnTo>
                      <a:pt x="219" y="6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2329"/>
              <p:cNvSpPr>
                <a:spLocks/>
              </p:cNvSpPr>
              <p:nvPr/>
            </p:nvSpPr>
            <p:spPr bwMode="auto">
              <a:xfrm>
                <a:off x="14914" y="10324"/>
                <a:ext cx="224" cy="189"/>
              </a:xfrm>
              <a:custGeom>
                <a:avLst/>
                <a:gdLst>
                  <a:gd name="T0" fmla="*/ 219 w 224"/>
                  <a:gd name="T1" fmla="*/ 60 h 189"/>
                  <a:gd name="T2" fmla="*/ 224 w 224"/>
                  <a:gd name="T3" fmla="*/ 179 h 189"/>
                  <a:gd name="T4" fmla="*/ 11 w 224"/>
                  <a:gd name="T5" fmla="*/ 189 h 189"/>
                  <a:gd name="T6" fmla="*/ 6 w 224"/>
                  <a:gd name="T7" fmla="*/ 66 h 189"/>
                  <a:gd name="T8" fmla="*/ 4 w 224"/>
                  <a:gd name="T9" fmla="*/ 66 h 189"/>
                  <a:gd name="T10" fmla="*/ 0 w 224"/>
                  <a:gd name="T11" fmla="*/ 8 h 189"/>
                  <a:gd name="T12" fmla="*/ 153 w 224"/>
                  <a:gd name="T13" fmla="*/ 0 h 189"/>
                  <a:gd name="T14" fmla="*/ 157 w 224"/>
                  <a:gd name="T15" fmla="*/ 62 h 189"/>
                  <a:gd name="T16" fmla="*/ 219 w 224"/>
                  <a:gd name="T17" fmla="*/ 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89">
                    <a:moveTo>
                      <a:pt x="219" y="60"/>
                    </a:moveTo>
                    <a:lnTo>
                      <a:pt x="224" y="179"/>
                    </a:lnTo>
                    <a:lnTo>
                      <a:pt x="11" y="189"/>
                    </a:lnTo>
                    <a:lnTo>
                      <a:pt x="6" y="66"/>
                    </a:lnTo>
                    <a:lnTo>
                      <a:pt x="4" y="66"/>
                    </a:lnTo>
                    <a:lnTo>
                      <a:pt x="0" y="8"/>
                    </a:lnTo>
                    <a:lnTo>
                      <a:pt x="153" y="0"/>
                    </a:lnTo>
                    <a:lnTo>
                      <a:pt x="157" y="62"/>
                    </a:lnTo>
                    <a:lnTo>
                      <a:pt x="219" y="6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4" name="Freeform 2330"/>
              <p:cNvSpPr>
                <a:spLocks/>
              </p:cNvSpPr>
              <p:nvPr/>
            </p:nvSpPr>
            <p:spPr bwMode="auto">
              <a:xfrm>
                <a:off x="14595" y="10338"/>
                <a:ext cx="209" cy="186"/>
              </a:xfrm>
              <a:custGeom>
                <a:avLst/>
                <a:gdLst>
                  <a:gd name="T0" fmla="*/ 209 w 209"/>
                  <a:gd name="T1" fmla="*/ 180 h 186"/>
                  <a:gd name="T2" fmla="*/ 181 w 209"/>
                  <a:gd name="T3" fmla="*/ 182 h 186"/>
                  <a:gd name="T4" fmla="*/ 179 w 209"/>
                  <a:gd name="T5" fmla="*/ 151 h 186"/>
                  <a:gd name="T6" fmla="*/ 87 w 209"/>
                  <a:gd name="T7" fmla="*/ 153 h 186"/>
                  <a:gd name="T8" fmla="*/ 87 w 209"/>
                  <a:gd name="T9" fmla="*/ 184 h 186"/>
                  <a:gd name="T10" fmla="*/ 0 w 209"/>
                  <a:gd name="T11" fmla="*/ 186 h 186"/>
                  <a:gd name="T12" fmla="*/ 6 w 209"/>
                  <a:gd name="T13" fmla="*/ 163 h 186"/>
                  <a:gd name="T14" fmla="*/ 12 w 209"/>
                  <a:gd name="T15" fmla="*/ 155 h 186"/>
                  <a:gd name="T16" fmla="*/ 25 w 209"/>
                  <a:gd name="T17" fmla="*/ 144 h 186"/>
                  <a:gd name="T18" fmla="*/ 33 w 209"/>
                  <a:gd name="T19" fmla="*/ 117 h 186"/>
                  <a:gd name="T20" fmla="*/ 37 w 209"/>
                  <a:gd name="T21" fmla="*/ 115 h 186"/>
                  <a:gd name="T22" fmla="*/ 42 w 209"/>
                  <a:gd name="T23" fmla="*/ 98 h 186"/>
                  <a:gd name="T24" fmla="*/ 52 w 209"/>
                  <a:gd name="T25" fmla="*/ 90 h 186"/>
                  <a:gd name="T26" fmla="*/ 79 w 209"/>
                  <a:gd name="T27" fmla="*/ 77 h 186"/>
                  <a:gd name="T28" fmla="*/ 85 w 209"/>
                  <a:gd name="T29" fmla="*/ 65 h 186"/>
                  <a:gd name="T30" fmla="*/ 100 w 209"/>
                  <a:gd name="T31" fmla="*/ 65 h 186"/>
                  <a:gd name="T32" fmla="*/ 110 w 209"/>
                  <a:gd name="T33" fmla="*/ 50 h 186"/>
                  <a:gd name="T34" fmla="*/ 123 w 209"/>
                  <a:gd name="T35" fmla="*/ 52 h 186"/>
                  <a:gd name="T36" fmla="*/ 129 w 209"/>
                  <a:gd name="T37" fmla="*/ 50 h 186"/>
                  <a:gd name="T38" fmla="*/ 133 w 209"/>
                  <a:gd name="T39" fmla="*/ 36 h 186"/>
                  <a:gd name="T40" fmla="*/ 142 w 209"/>
                  <a:gd name="T41" fmla="*/ 31 h 186"/>
                  <a:gd name="T42" fmla="*/ 140 w 209"/>
                  <a:gd name="T43" fmla="*/ 2 h 186"/>
                  <a:gd name="T44" fmla="*/ 200 w 209"/>
                  <a:gd name="T45" fmla="*/ 0 h 186"/>
                  <a:gd name="T46" fmla="*/ 202 w 209"/>
                  <a:gd name="T47" fmla="*/ 61 h 186"/>
                  <a:gd name="T48" fmla="*/ 206 w 209"/>
                  <a:gd name="T49" fmla="*/ 61 h 186"/>
                  <a:gd name="T50" fmla="*/ 209 w 209"/>
                  <a:gd name="T51"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9" h="186">
                    <a:moveTo>
                      <a:pt x="209" y="180"/>
                    </a:moveTo>
                    <a:lnTo>
                      <a:pt x="181" y="182"/>
                    </a:lnTo>
                    <a:lnTo>
                      <a:pt x="179" y="151"/>
                    </a:lnTo>
                    <a:lnTo>
                      <a:pt x="87" y="153"/>
                    </a:lnTo>
                    <a:lnTo>
                      <a:pt x="87" y="184"/>
                    </a:lnTo>
                    <a:lnTo>
                      <a:pt x="0" y="186"/>
                    </a:lnTo>
                    <a:lnTo>
                      <a:pt x="6" y="163"/>
                    </a:lnTo>
                    <a:lnTo>
                      <a:pt x="12" y="155"/>
                    </a:lnTo>
                    <a:lnTo>
                      <a:pt x="25" y="144"/>
                    </a:lnTo>
                    <a:lnTo>
                      <a:pt x="33" y="117"/>
                    </a:lnTo>
                    <a:lnTo>
                      <a:pt x="37" y="115"/>
                    </a:lnTo>
                    <a:lnTo>
                      <a:pt x="42" y="98"/>
                    </a:lnTo>
                    <a:lnTo>
                      <a:pt x="52" y="90"/>
                    </a:lnTo>
                    <a:lnTo>
                      <a:pt x="79" y="77"/>
                    </a:lnTo>
                    <a:lnTo>
                      <a:pt x="85" y="65"/>
                    </a:lnTo>
                    <a:lnTo>
                      <a:pt x="100" y="65"/>
                    </a:lnTo>
                    <a:lnTo>
                      <a:pt x="110" y="50"/>
                    </a:lnTo>
                    <a:lnTo>
                      <a:pt x="123" y="52"/>
                    </a:lnTo>
                    <a:lnTo>
                      <a:pt x="129" y="50"/>
                    </a:lnTo>
                    <a:lnTo>
                      <a:pt x="133" y="36"/>
                    </a:lnTo>
                    <a:lnTo>
                      <a:pt x="142" y="31"/>
                    </a:lnTo>
                    <a:lnTo>
                      <a:pt x="140" y="2"/>
                    </a:lnTo>
                    <a:lnTo>
                      <a:pt x="200" y="0"/>
                    </a:lnTo>
                    <a:lnTo>
                      <a:pt x="202" y="61"/>
                    </a:lnTo>
                    <a:lnTo>
                      <a:pt x="206" y="61"/>
                    </a:lnTo>
                    <a:lnTo>
                      <a:pt x="209" y="18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2331"/>
              <p:cNvSpPr>
                <a:spLocks/>
              </p:cNvSpPr>
              <p:nvPr/>
            </p:nvSpPr>
            <p:spPr bwMode="auto">
              <a:xfrm>
                <a:off x="14595" y="10338"/>
                <a:ext cx="209" cy="186"/>
              </a:xfrm>
              <a:custGeom>
                <a:avLst/>
                <a:gdLst>
                  <a:gd name="T0" fmla="*/ 209 w 209"/>
                  <a:gd name="T1" fmla="*/ 180 h 186"/>
                  <a:gd name="T2" fmla="*/ 181 w 209"/>
                  <a:gd name="T3" fmla="*/ 182 h 186"/>
                  <a:gd name="T4" fmla="*/ 179 w 209"/>
                  <a:gd name="T5" fmla="*/ 151 h 186"/>
                  <a:gd name="T6" fmla="*/ 87 w 209"/>
                  <a:gd name="T7" fmla="*/ 153 h 186"/>
                  <a:gd name="T8" fmla="*/ 87 w 209"/>
                  <a:gd name="T9" fmla="*/ 184 h 186"/>
                  <a:gd name="T10" fmla="*/ 0 w 209"/>
                  <a:gd name="T11" fmla="*/ 186 h 186"/>
                  <a:gd name="T12" fmla="*/ 6 w 209"/>
                  <a:gd name="T13" fmla="*/ 163 h 186"/>
                  <a:gd name="T14" fmla="*/ 12 w 209"/>
                  <a:gd name="T15" fmla="*/ 155 h 186"/>
                  <a:gd name="T16" fmla="*/ 25 w 209"/>
                  <a:gd name="T17" fmla="*/ 144 h 186"/>
                  <a:gd name="T18" fmla="*/ 33 w 209"/>
                  <a:gd name="T19" fmla="*/ 117 h 186"/>
                  <a:gd name="T20" fmla="*/ 37 w 209"/>
                  <a:gd name="T21" fmla="*/ 115 h 186"/>
                  <a:gd name="T22" fmla="*/ 42 w 209"/>
                  <a:gd name="T23" fmla="*/ 98 h 186"/>
                  <a:gd name="T24" fmla="*/ 52 w 209"/>
                  <a:gd name="T25" fmla="*/ 90 h 186"/>
                  <a:gd name="T26" fmla="*/ 79 w 209"/>
                  <a:gd name="T27" fmla="*/ 77 h 186"/>
                  <a:gd name="T28" fmla="*/ 85 w 209"/>
                  <a:gd name="T29" fmla="*/ 65 h 186"/>
                  <a:gd name="T30" fmla="*/ 100 w 209"/>
                  <a:gd name="T31" fmla="*/ 65 h 186"/>
                  <a:gd name="T32" fmla="*/ 110 w 209"/>
                  <a:gd name="T33" fmla="*/ 50 h 186"/>
                  <a:gd name="T34" fmla="*/ 123 w 209"/>
                  <a:gd name="T35" fmla="*/ 52 h 186"/>
                  <a:gd name="T36" fmla="*/ 129 w 209"/>
                  <a:gd name="T37" fmla="*/ 50 h 186"/>
                  <a:gd name="T38" fmla="*/ 133 w 209"/>
                  <a:gd name="T39" fmla="*/ 36 h 186"/>
                  <a:gd name="T40" fmla="*/ 142 w 209"/>
                  <a:gd name="T41" fmla="*/ 31 h 186"/>
                  <a:gd name="T42" fmla="*/ 140 w 209"/>
                  <a:gd name="T43" fmla="*/ 2 h 186"/>
                  <a:gd name="T44" fmla="*/ 200 w 209"/>
                  <a:gd name="T45" fmla="*/ 0 h 186"/>
                  <a:gd name="T46" fmla="*/ 202 w 209"/>
                  <a:gd name="T47" fmla="*/ 61 h 186"/>
                  <a:gd name="T48" fmla="*/ 206 w 209"/>
                  <a:gd name="T49" fmla="*/ 61 h 186"/>
                  <a:gd name="T50" fmla="*/ 209 w 209"/>
                  <a:gd name="T51" fmla="*/ 18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9" h="186">
                    <a:moveTo>
                      <a:pt x="209" y="180"/>
                    </a:moveTo>
                    <a:lnTo>
                      <a:pt x="181" y="182"/>
                    </a:lnTo>
                    <a:lnTo>
                      <a:pt x="179" y="151"/>
                    </a:lnTo>
                    <a:lnTo>
                      <a:pt x="87" y="153"/>
                    </a:lnTo>
                    <a:lnTo>
                      <a:pt x="87" y="184"/>
                    </a:lnTo>
                    <a:lnTo>
                      <a:pt x="0" y="186"/>
                    </a:lnTo>
                    <a:lnTo>
                      <a:pt x="6" y="163"/>
                    </a:lnTo>
                    <a:lnTo>
                      <a:pt x="12" y="155"/>
                    </a:lnTo>
                    <a:lnTo>
                      <a:pt x="25" y="144"/>
                    </a:lnTo>
                    <a:lnTo>
                      <a:pt x="33" y="117"/>
                    </a:lnTo>
                    <a:lnTo>
                      <a:pt x="37" y="115"/>
                    </a:lnTo>
                    <a:lnTo>
                      <a:pt x="42" y="98"/>
                    </a:lnTo>
                    <a:lnTo>
                      <a:pt x="52" y="90"/>
                    </a:lnTo>
                    <a:lnTo>
                      <a:pt x="79" y="77"/>
                    </a:lnTo>
                    <a:lnTo>
                      <a:pt x="85" y="65"/>
                    </a:lnTo>
                    <a:lnTo>
                      <a:pt x="100" y="65"/>
                    </a:lnTo>
                    <a:lnTo>
                      <a:pt x="110" y="50"/>
                    </a:lnTo>
                    <a:lnTo>
                      <a:pt x="123" y="52"/>
                    </a:lnTo>
                    <a:lnTo>
                      <a:pt x="129" y="50"/>
                    </a:lnTo>
                    <a:lnTo>
                      <a:pt x="133" y="36"/>
                    </a:lnTo>
                    <a:lnTo>
                      <a:pt x="142" y="31"/>
                    </a:lnTo>
                    <a:lnTo>
                      <a:pt x="140" y="2"/>
                    </a:lnTo>
                    <a:lnTo>
                      <a:pt x="200" y="0"/>
                    </a:lnTo>
                    <a:lnTo>
                      <a:pt x="202" y="61"/>
                    </a:lnTo>
                    <a:lnTo>
                      <a:pt x="206" y="61"/>
                    </a:lnTo>
                    <a:lnTo>
                      <a:pt x="209" y="18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6" name="Freeform 2332"/>
              <p:cNvSpPr>
                <a:spLocks/>
              </p:cNvSpPr>
              <p:nvPr/>
            </p:nvSpPr>
            <p:spPr bwMode="auto">
              <a:xfrm>
                <a:off x="14438" y="10346"/>
                <a:ext cx="113" cy="151"/>
              </a:xfrm>
              <a:custGeom>
                <a:avLst/>
                <a:gdLst>
                  <a:gd name="T0" fmla="*/ 96 w 113"/>
                  <a:gd name="T1" fmla="*/ 149 h 151"/>
                  <a:gd name="T2" fmla="*/ 2 w 113"/>
                  <a:gd name="T3" fmla="*/ 151 h 151"/>
                  <a:gd name="T4" fmla="*/ 0 w 113"/>
                  <a:gd name="T5" fmla="*/ 67 h 151"/>
                  <a:gd name="T6" fmla="*/ 19 w 113"/>
                  <a:gd name="T7" fmla="*/ 65 h 151"/>
                  <a:gd name="T8" fmla="*/ 19 w 113"/>
                  <a:gd name="T9" fmla="*/ 5 h 151"/>
                  <a:gd name="T10" fmla="*/ 111 w 113"/>
                  <a:gd name="T11" fmla="*/ 0 h 151"/>
                  <a:gd name="T12" fmla="*/ 113 w 113"/>
                  <a:gd name="T13" fmla="*/ 61 h 151"/>
                  <a:gd name="T14" fmla="*/ 94 w 113"/>
                  <a:gd name="T15" fmla="*/ 63 h 151"/>
                  <a:gd name="T16" fmla="*/ 96 w 113"/>
                  <a:gd name="T1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51">
                    <a:moveTo>
                      <a:pt x="96" y="149"/>
                    </a:moveTo>
                    <a:lnTo>
                      <a:pt x="2" y="151"/>
                    </a:lnTo>
                    <a:lnTo>
                      <a:pt x="0" y="67"/>
                    </a:lnTo>
                    <a:lnTo>
                      <a:pt x="19" y="65"/>
                    </a:lnTo>
                    <a:lnTo>
                      <a:pt x="19" y="5"/>
                    </a:lnTo>
                    <a:lnTo>
                      <a:pt x="111" y="0"/>
                    </a:lnTo>
                    <a:lnTo>
                      <a:pt x="113" y="61"/>
                    </a:lnTo>
                    <a:lnTo>
                      <a:pt x="94" y="63"/>
                    </a:lnTo>
                    <a:lnTo>
                      <a:pt x="96" y="149"/>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2333"/>
              <p:cNvSpPr>
                <a:spLocks/>
              </p:cNvSpPr>
              <p:nvPr/>
            </p:nvSpPr>
            <p:spPr bwMode="auto">
              <a:xfrm>
                <a:off x="14438" y="10346"/>
                <a:ext cx="113" cy="151"/>
              </a:xfrm>
              <a:custGeom>
                <a:avLst/>
                <a:gdLst>
                  <a:gd name="T0" fmla="*/ 96 w 113"/>
                  <a:gd name="T1" fmla="*/ 149 h 151"/>
                  <a:gd name="T2" fmla="*/ 2 w 113"/>
                  <a:gd name="T3" fmla="*/ 151 h 151"/>
                  <a:gd name="T4" fmla="*/ 0 w 113"/>
                  <a:gd name="T5" fmla="*/ 67 h 151"/>
                  <a:gd name="T6" fmla="*/ 19 w 113"/>
                  <a:gd name="T7" fmla="*/ 65 h 151"/>
                  <a:gd name="T8" fmla="*/ 19 w 113"/>
                  <a:gd name="T9" fmla="*/ 5 h 151"/>
                  <a:gd name="T10" fmla="*/ 111 w 113"/>
                  <a:gd name="T11" fmla="*/ 0 h 151"/>
                  <a:gd name="T12" fmla="*/ 113 w 113"/>
                  <a:gd name="T13" fmla="*/ 61 h 151"/>
                  <a:gd name="T14" fmla="*/ 94 w 113"/>
                  <a:gd name="T15" fmla="*/ 63 h 151"/>
                  <a:gd name="T16" fmla="*/ 96 w 113"/>
                  <a:gd name="T17"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51">
                    <a:moveTo>
                      <a:pt x="96" y="149"/>
                    </a:moveTo>
                    <a:lnTo>
                      <a:pt x="2" y="151"/>
                    </a:lnTo>
                    <a:lnTo>
                      <a:pt x="0" y="67"/>
                    </a:lnTo>
                    <a:lnTo>
                      <a:pt x="19" y="65"/>
                    </a:lnTo>
                    <a:lnTo>
                      <a:pt x="19" y="5"/>
                    </a:lnTo>
                    <a:lnTo>
                      <a:pt x="111" y="0"/>
                    </a:lnTo>
                    <a:lnTo>
                      <a:pt x="113" y="61"/>
                    </a:lnTo>
                    <a:lnTo>
                      <a:pt x="94" y="63"/>
                    </a:lnTo>
                    <a:lnTo>
                      <a:pt x="96" y="14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68" name="Freeform 2334"/>
              <p:cNvSpPr>
                <a:spLocks/>
              </p:cNvSpPr>
              <p:nvPr/>
            </p:nvSpPr>
            <p:spPr bwMode="auto">
              <a:xfrm>
                <a:off x="13764" y="10374"/>
                <a:ext cx="126" cy="123"/>
              </a:xfrm>
              <a:custGeom>
                <a:avLst/>
                <a:gdLst>
                  <a:gd name="T0" fmla="*/ 4 w 126"/>
                  <a:gd name="T1" fmla="*/ 123 h 123"/>
                  <a:gd name="T2" fmla="*/ 4 w 126"/>
                  <a:gd name="T3" fmla="*/ 62 h 123"/>
                  <a:gd name="T4" fmla="*/ 2 w 126"/>
                  <a:gd name="T5" fmla="*/ 62 h 123"/>
                  <a:gd name="T6" fmla="*/ 0 w 126"/>
                  <a:gd name="T7" fmla="*/ 31 h 123"/>
                  <a:gd name="T8" fmla="*/ 2 w 126"/>
                  <a:gd name="T9" fmla="*/ 2 h 123"/>
                  <a:gd name="T10" fmla="*/ 125 w 126"/>
                  <a:gd name="T11" fmla="*/ 0 h 123"/>
                  <a:gd name="T12" fmla="*/ 123 w 126"/>
                  <a:gd name="T13" fmla="*/ 62 h 123"/>
                  <a:gd name="T14" fmla="*/ 125 w 126"/>
                  <a:gd name="T15" fmla="*/ 62 h 123"/>
                  <a:gd name="T16" fmla="*/ 126 w 126"/>
                  <a:gd name="T17" fmla="*/ 123 h 123"/>
                  <a:gd name="T18" fmla="*/ 4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4" y="123"/>
                    </a:moveTo>
                    <a:lnTo>
                      <a:pt x="4" y="62"/>
                    </a:lnTo>
                    <a:lnTo>
                      <a:pt x="2" y="62"/>
                    </a:lnTo>
                    <a:lnTo>
                      <a:pt x="0" y="31"/>
                    </a:lnTo>
                    <a:lnTo>
                      <a:pt x="2" y="2"/>
                    </a:lnTo>
                    <a:lnTo>
                      <a:pt x="125" y="0"/>
                    </a:lnTo>
                    <a:lnTo>
                      <a:pt x="123" y="62"/>
                    </a:lnTo>
                    <a:lnTo>
                      <a:pt x="125" y="62"/>
                    </a:lnTo>
                    <a:lnTo>
                      <a:pt x="126" y="123"/>
                    </a:lnTo>
                    <a:lnTo>
                      <a:pt x="4"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9" name="Freeform 2335"/>
              <p:cNvSpPr>
                <a:spLocks/>
              </p:cNvSpPr>
              <p:nvPr/>
            </p:nvSpPr>
            <p:spPr bwMode="auto">
              <a:xfrm>
                <a:off x="13764" y="10374"/>
                <a:ext cx="126" cy="123"/>
              </a:xfrm>
              <a:custGeom>
                <a:avLst/>
                <a:gdLst>
                  <a:gd name="T0" fmla="*/ 4 w 126"/>
                  <a:gd name="T1" fmla="*/ 123 h 123"/>
                  <a:gd name="T2" fmla="*/ 4 w 126"/>
                  <a:gd name="T3" fmla="*/ 62 h 123"/>
                  <a:gd name="T4" fmla="*/ 2 w 126"/>
                  <a:gd name="T5" fmla="*/ 62 h 123"/>
                  <a:gd name="T6" fmla="*/ 0 w 126"/>
                  <a:gd name="T7" fmla="*/ 31 h 123"/>
                  <a:gd name="T8" fmla="*/ 2 w 126"/>
                  <a:gd name="T9" fmla="*/ 2 h 123"/>
                  <a:gd name="T10" fmla="*/ 125 w 126"/>
                  <a:gd name="T11" fmla="*/ 0 h 123"/>
                  <a:gd name="T12" fmla="*/ 123 w 126"/>
                  <a:gd name="T13" fmla="*/ 62 h 123"/>
                  <a:gd name="T14" fmla="*/ 125 w 126"/>
                  <a:gd name="T15" fmla="*/ 62 h 123"/>
                  <a:gd name="T16" fmla="*/ 126 w 126"/>
                  <a:gd name="T17" fmla="*/ 123 h 123"/>
                  <a:gd name="T18" fmla="*/ 4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4" y="123"/>
                    </a:moveTo>
                    <a:lnTo>
                      <a:pt x="4" y="62"/>
                    </a:lnTo>
                    <a:lnTo>
                      <a:pt x="2" y="62"/>
                    </a:lnTo>
                    <a:lnTo>
                      <a:pt x="0" y="31"/>
                    </a:lnTo>
                    <a:lnTo>
                      <a:pt x="2" y="2"/>
                    </a:lnTo>
                    <a:lnTo>
                      <a:pt x="125" y="0"/>
                    </a:lnTo>
                    <a:lnTo>
                      <a:pt x="123" y="62"/>
                    </a:lnTo>
                    <a:lnTo>
                      <a:pt x="125" y="62"/>
                    </a:lnTo>
                    <a:lnTo>
                      <a:pt x="126" y="123"/>
                    </a:lnTo>
                    <a:lnTo>
                      <a:pt x="4"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0" name="Freeform 2336"/>
              <p:cNvSpPr>
                <a:spLocks/>
              </p:cNvSpPr>
              <p:nvPr/>
            </p:nvSpPr>
            <p:spPr bwMode="auto">
              <a:xfrm>
                <a:off x="13887" y="10374"/>
                <a:ext cx="155" cy="123"/>
              </a:xfrm>
              <a:custGeom>
                <a:avLst/>
                <a:gdLst>
                  <a:gd name="T0" fmla="*/ 3 w 155"/>
                  <a:gd name="T1" fmla="*/ 123 h 123"/>
                  <a:gd name="T2" fmla="*/ 2 w 155"/>
                  <a:gd name="T3" fmla="*/ 62 h 123"/>
                  <a:gd name="T4" fmla="*/ 0 w 155"/>
                  <a:gd name="T5" fmla="*/ 62 h 123"/>
                  <a:gd name="T6" fmla="*/ 2 w 155"/>
                  <a:gd name="T7" fmla="*/ 0 h 123"/>
                  <a:gd name="T8" fmla="*/ 151 w 155"/>
                  <a:gd name="T9" fmla="*/ 0 h 123"/>
                  <a:gd name="T10" fmla="*/ 151 w 155"/>
                  <a:gd name="T11" fmla="*/ 62 h 123"/>
                  <a:gd name="T12" fmla="*/ 153 w 155"/>
                  <a:gd name="T13" fmla="*/ 62 h 123"/>
                  <a:gd name="T14" fmla="*/ 155 w 155"/>
                  <a:gd name="T15" fmla="*/ 117 h 123"/>
                  <a:gd name="T16" fmla="*/ 155 w 155"/>
                  <a:gd name="T17" fmla="*/ 121 h 123"/>
                  <a:gd name="T18" fmla="*/ 3 w 155"/>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23">
                    <a:moveTo>
                      <a:pt x="3" y="123"/>
                    </a:moveTo>
                    <a:lnTo>
                      <a:pt x="2" y="62"/>
                    </a:lnTo>
                    <a:lnTo>
                      <a:pt x="0" y="62"/>
                    </a:lnTo>
                    <a:lnTo>
                      <a:pt x="2" y="0"/>
                    </a:lnTo>
                    <a:lnTo>
                      <a:pt x="151" y="0"/>
                    </a:lnTo>
                    <a:lnTo>
                      <a:pt x="151" y="62"/>
                    </a:lnTo>
                    <a:lnTo>
                      <a:pt x="153" y="62"/>
                    </a:lnTo>
                    <a:lnTo>
                      <a:pt x="155" y="117"/>
                    </a:lnTo>
                    <a:lnTo>
                      <a:pt x="155" y="121"/>
                    </a:lnTo>
                    <a:lnTo>
                      <a:pt x="3"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2337"/>
              <p:cNvSpPr>
                <a:spLocks/>
              </p:cNvSpPr>
              <p:nvPr/>
            </p:nvSpPr>
            <p:spPr bwMode="auto">
              <a:xfrm>
                <a:off x="13887" y="10374"/>
                <a:ext cx="155" cy="123"/>
              </a:xfrm>
              <a:custGeom>
                <a:avLst/>
                <a:gdLst>
                  <a:gd name="T0" fmla="*/ 3 w 155"/>
                  <a:gd name="T1" fmla="*/ 123 h 123"/>
                  <a:gd name="T2" fmla="*/ 2 w 155"/>
                  <a:gd name="T3" fmla="*/ 62 h 123"/>
                  <a:gd name="T4" fmla="*/ 0 w 155"/>
                  <a:gd name="T5" fmla="*/ 62 h 123"/>
                  <a:gd name="T6" fmla="*/ 2 w 155"/>
                  <a:gd name="T7" fmla="*/ 0 h 123"/>
                  <a:gd name="T8" fmla="*/ 151 w 155"/>
                  <a:gd name="T9" fmla="*/ 0 h 123"/>
                  <a:gd name="T10" fmla="*/ 151 w 155"/>
                  <a:gd name="T11" fmla="*/ 62 h 123"/>
                  <a:gd name="T12" fmla="*/ 153 w 155"/>
                  <a:gd name="T13" fmla="*/ 62 h 123"/>
                  <a:gd name="T14" fmla="*/ 155 w 155"/>
                  <a:gd name="T15" fmla="*/ 117 h 123"/>
                  <a:gd name="T16" fmla="*/ 155 w 155"/>
                  <a:gd name="T17" fmla="*/ 121 h 123"/>
                  <a:gd name="T18" fmla="*/ 3 w 155"/>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23">
                    <a:moveTo>
                      <a:pt x="3" y="123"/>
                    </a:moveTo>
                    <a:lnTo>
                      <a:pt x="2" y="62"/>
                    </a:lnTo>
                    <a:lnTo>
                      <a:pt x="0" y="62"/>
                    </a:lnTo>
                    <a:lnTo>
                      <a:pt x="2" y="0"/>
                    </a:lnTo>
                    <a:lnTo>
                      <a:pt x="151" y="0"/>
                    </a:lnTo>
                    <a:lnTo>
                      <a:pt x="151" y="62"/>
                    </a:lnTo>
                    <a:lnTo>
                      <a:pt x="153" y="62"/>
                    </a:lnTo>
                    <a:lnTo>
                      <a:pt x="155" y="117"/>
                    </a:lnTo>
                    <a:lnTo>
                      <a:pt x="155" y="121"/>
                    </a:lnTo>
                    <a:lnTo>
                      <a:pt x="3"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2" name="Freeform 2338"/>
              <p:cNvSpPr>
                <a:spLocks/>
              </p:cNvSpPr>
              <p:nvPr/>
            </p:nvSpPr>
            <p:spPr bwMode="auto">
              <a:xfrm>
                <a:off x="13620" y="10405"/>
                <a:ext cx="148" cy="152"/>
              </a:xfrm>
              <a:custGeom>
                <a:avLst/>
                <a:gdLst>
                  <a:gd name="T0" fmla="*/ 148 w 148"/>
                  <a:gd name="T1" fmla="*/ 92 h 152"/>
                  <a:gd name="T2" fmla="*/ 148 w 148"/>
                  <a:gd name="T3" fmla="*/ 152 h 152"/>
                  <a:gd name="T4" fmla="*/ 2 w 148"/>
                  <a:gd name="T5" fmla="*/ 152 h 152"/>
                  <a:gd name="T6" fmla="*/ 0 w 148"/>
                  <a:gd name="T7" fmla="*/ 144 h 152"/>
                  <a:gd name="T8" fmla="*/ 6 w 148"/>
                  <a:gd name="T9" fmla="*/ 129 h 152"/>
                  <a:gd name="T10" fmla="*/ 48 w 148"/>
                  <a:gd name="T11" fmla="*/ 98 h 152"/>
                  <a:gd name="T12" fmla="*/ 61 w 148"/>
                  <a:gd name="T13" fmla="*/ 75 h 152"/>
                  <a:gd name="T14" fmla="*/ 65 w 148"/>
                  <a:gd name="T15" fmla="*/ 71 h 152"/>
                  <a:gd name="T16" fmla="*/ 71 w 148"/>
                  <a:gd name="T17" fmla="*/ 31 h 152"/>
                  <a:gd name="T18" fmla="*/ 73 w 148"/>
                  <a:gd name="T19" fmla="*/ 25 h 152"/>
                  <a:gd name="T20" fmla="*/ 69 w 148"/>
                  <a:gd name="T21" fmla="*/ 0 h 152"/>
                  <a:gd name="T22" fmla="*/ 144 w 148"/>
                  <a:gd name="T23" fmla="*/ 0 h 152"/>
                  <a:gd name="T24" fmla="*/ 146 w 148"/>
                  <a:gd name="T25" fmla="*/ 31 h 152"/>
                  <a:gd name="T26" fmla="*/ 148 w 148"/>
                  <a:gd name="T27" fmla="*/ 31 h 152"/>
                  <a:gd name="T28" fmla="*/ 148 w 148"/>
                  <a:gd name="T29"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52">
                    <a:moveTo>
                      <a:pt x="148" y="92"/>
                    </a:moveTo>
                    <a:lnTo>
                      <a:pt x="148" y="152"/>
                    </a:lnTo>
                    <a:lnTo>
                      <a:pt x="2" y="152"/>
                    </a:lnTo>
                    <a:lnTo>
                      <a:pt x="0" y="144"/>
                    </a:lnTo>
                    <a:lnTo>
                      <a:pt x="6" y="129"/>
                    </a:lnTo>
                    <a:lnTo>
                      <a:pt x="48" y="98"/>
                    </a:lnTo>
                    <a:lnTo>
                      <a:pt x="61" y="75"/>
                    </a:lnTo>
                    <a:lnTo>
                      <a:pt x="65" y="71"/>
                    </a:lnTo>
                    <a:lnTo>
                      <a:pt x="71" y="31"/>
                    </a:lnTo>
                    <a:lnTo>
                      <a:pt x="73" y="25"/>
                    </a:lnTo>
                    <a:lnTo>
                      <a:pt x="69" y="0"/>
                    </a:lnTo>
                    <a:lnTo>
                      <a:pt x="144" y="0"/>
                    </a:lnTo>
                    <a:lnTo>
                      <a:pt x="146" y="31"/>
                    </a:lnTo>
                    <a:lnTo>
                      <a:pt x="148" y="31"/>
                    </a:lnTo>
                    <a:lnTo>
                      <a:pt x="148" y="92"/>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2339"/>
              <p:cNvSpPr>
                <a:spLocks/>
              </p:cNvSpPr>
              <p:nvPr/>
            </p:nvSpPr>
            <p:spPr bwMode="auto">
              <a:xfrm>
                <a:off x="13620" y="10405"/>
                <a:ext cx="148" cy="152"/>
              </a:xfrm>
              <a:custGeom>
                <a:avLst/>
                <a:gdLst>
                  <a:gd name="T0" fmla="*/ 148 w 148"/>
                  <a:gd name="T1" fmla="*/ 92 h 152"/>
                  <a:gd name="T2" fmla="*/ 148 w 148"/>
                  <a:gd name="T3" fmla="*/ 152 h 152"/>
                  <a:gd name="T4" fmla="*/ 2 w 148"/>
                  <a:gd name="T5" fmla="*/ 152 h 152"/>
                  <a:gd name="T6" fmla="*/ 0 w 148"/>
                  <a:gd name="T7" fmla="*/ 144 h 152"/>
                  <a:gd name="T8" fmla="*/ 6 w 148"/>
                  <a:gd name="T9" fmla="*/ 129 h 152"/>
                  <a:gd name="T10" fmla="*/ 48 w 148"/>
                  <a:gd name="T11" fmla="*/ 98 h 152"/>
                  <a:gd name="T12" fmla="*/ 61 w 148"/>
                  <a:gd name="T13" fmla="*/ 75 h 152"/>
                  <a:gd name="T14" fmla="*/ 65 w 148"/>
                  <a:gd name="T15" fmla="*/ 71 h 152"/>
                  <a:gd name="T16" fmla="*/ 71 w 148"/>
                  <a:gd name="T17" fmla="*/ 31 h 152"/>
                  <a:gd name="T18" fmla="*/ 73 w 148"/>
                  <a:gd name="T19" fmla="*/ 25 h 152"/>
                  <a:gd name="T20" fmla="*/ 69 w 148"/>
                  <a:gd name="T21" fmla="*/ 0 h 152"/>
                  <a:gd name="T22" fmla="*/ 144 w 148"/>
                  <a:gd name="T23" fmla="*/ 0 h 152"/>
                  <a:gd name="T24" fmla="*/ 146 w 148"/>
                  <a:gd name="T25" fmla="*/ 31 h 152"/>
                  <a:gd name="T26" fmla="*/ 148 w 148"/>
                  <a:gd name="T27" fmla="*/ 31 h 152"/>
                  <a:gd name="T28" fmla="*/ 148 w 148"/>
                  <a:gd name="T29" fmla="*/ 9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52">
                    <a:moveTo>
                      <a:pt x="148" y="92"/>
                    </a:moveTo>
                    <a:lnTo>
                      <a:pt x="148" y="152"/>
                    </a:lnTo>
                    <a:lnTo>
                      <a:pt x="2" y="152"/>
                    </a:lnTo>
                    <a:lnTo>
                      <a:pt x="0" y="144"/>
                    </a:lnTo>
                    <a:lnTo>
                      <a:pt x="6" y="129"/>
                    </a:lnTo>
                    <a:lnTo>
                      <a:pt x="48" y="98"/>
                    </a:lnTo>
                    <a:lnTo>
                      <a:pt x="61" y="75"/>
                    </a:lnTo>
                    <a:lnTo>
                      <a:pt x="65" y="71"/>
                    </a:lnTo>
                    <a:lnTo>
                      <a:pt x="71" y="31"/>
                    </a:lnTo>
                    <a:lnTo>
                      <a:pt x="73" y="25"/>
                    </a:lnTo>
                    <a:lnTo>
                      <a:pt x="69" y="0"/>
                    </a:lnTo>
                    <a:lnTo>
                      <a:pt x="144" y="0"/>
                    </a:lnTo>
                    <a:lnTo>
                      <a:pt x="146" y="31"/>
                    </a:lnTo>
                    <a:lnTo>
                      <a:pt x="148" y="31"/>
                    </a:lnTo>
                    <a:lnTo>
                      <a:pt x="148"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4" name="Freeform 2340"/>
              <p:cNvSpPr>
                <a:spLocks/>
              </p:cNvSpPr>
              <p:nvPr/>
            </p:nvSpPr>
            <p:spPr bwMode="auto">
              <a:xfrm>
                <a:off x="15133" y="10372"/>
                <a:ext cx="167" cy="221"/>
              </a:xfrm>
              <a:custGeom>
                <a:avLst/>
                <a:gdLst>
                  <a:gd name="T0" fmla="*/ 157 w 167"/>
                  <a:gd name="T1" fmla="*/ 31 h 221"/>
                  <a:gd name="T2" fmla="*/ 163 w 167"/>
                  <a:gd name="T3" fmla="*/ 150 h 221"/>
                  <a:gd name="T4" fmla="*/ 167 w 167"/>
                  <a:gd name="T5" fmla="*/ 210 h 221"/>
                  <a:gd name="T6" fmla="*/ 11 w 167"/>
                  <a:gd name="T7" fmla="*/ 221 h 221"/>
                  <a:gd name="T8" fmla="*/ 5 w 167"/>
                  <a:gd name="T9" fmla="*/ 131 h 221"/>
                  <a:gd name="T10" fmla="*/ 0 w 167"/>
                  <a:gd name="T11" fmla="*/ 12 h 221"/>
                  <a:gd name="T12" fmla="*/ 90 w 167"/>
                  <a:gd name="T13" fmla="*/ 4 h 221"/>
                  <a:gd name="T14" fmla="*/ 155 w 167"/>
                  <a:gd name="T15" fmla="*/ 0 h 221"/>
                  <a:gd name="T16" fmla="*/ 157 w 167"/>
                  <a:gd name="T17" fmla="*/ 3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1">
                    <a:moveTo>
                      <a:pt x="157" y="31"/>
                    </a:moveTo>
                    <a:lnTo>
                      <a:pt x="163" y="150"/>
                    </a:lnTo>
                    <a:lnTo>
                      <a:pt x="167" y="210"/>
                    </a:lnTo>
                    <a:lnTo>
                      <a:pt x="11" y="221"/>
                    </a:lnTo>
                    <a:lnTo>
                      <a:pt x="5" y="131"/>
                    </a:lnTo>
                    <a:lnTo>
                      <a:pt x="0" y="12"/>
                    </a:lnTo>
                    <a:lnTo>
                      <a:pt x="90" y="4"/>
                    </a:lnTo>
                    <a:lnTo>
                      <a:pt x="155" y="0"/>
                    </a:lnTo>
                    <a:lnTo>
                      <a:pt x="157" y="31"/>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2341"/>
              <p:cNvSpPr>
                <a:spLocks/>
              </p:cNvSpPr>
              <p:nvPr/>
            </p:nvSpPr>
            <p:spPr bwMode="auto">
              <a:xfrm>
                <a:off x="15133" y="10372"/>
                <a:ext cx="167" cy="221"/>
              </a:xfrm>
              <a:custGeom>
                <a:avLst/>
                <a:gdLst>
                  <a:gd name="T0" fmla="*/ 157 w 167"/>
                  <a:gd name="T1" fmla="*/ 31 h 221"/>
                  <a:gd name="T2" fmla="*/ 163 w 167"/>
                  <a:gd name="T3" fmla="*/ 150 h 221"/>
                  <a:gd name="T4" fmla="*/ 167 w 167"/>
                  <a:gd name="T5" fmla="*/ 210 h 221"/>
                  <a:gd name="T6" fmla="*/ 11 w 167"/>
                  <a:gd name="T7" fmla="*/ 221 h 221"/>
                  <a:gd name="T8" fmla="*/ 5 w 167"/>
                  <a:gd name="T9" fmla="*/ 131 h 221"/>
                  <a:gd name="T10" fmla="*/ 0 w 167"/>
                  <a:gd name="T11" fmla="*/ 12 h 221"/>
                  <a:gd name="T12" fmla="*/ 90 w 167"/>
                  <a:gd name="T13" fmla="*/ 4 h 221"/>
                  <a:gd name="T14" fmla="*/ 155 w 167"/>
                  <a:gd name="T15" fmla="*/ 0 h 221"/>
                  <a:gd name="T16" fmla="*/ 157 w 167"/>
                  <a:gd name="T17" fmla="*/ 3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21">
                    <a:moveTo>
                      <a:pt x="157" y="31"/>
                    </a:moveTo>
                    <a:lnTo>
                      <a:pt x="163" y="150"/>
                    </a:lnTo>
                    <a:lnTo>
                      <a:pt x="167" y="210"/>
                    </a:lnTo>
                    <a:lnTo>
                      <a:pt x="11" y="221"/>
                    </a:lnTo>
                    <a:lnTo>
                      <a:pt x="5" y="131"/>
                    </a:lnTo>
                    <a:lnTo>
                      <a:pt x="0" y="12"/>
                    </a:lnTo>
                    <a:lnTo>
                      <a:pt x="90" y="4"/>
                    </a:lnTo>
                    <a:lnTo>
                      <a:pt x="155" y="0"/>
                    </a:lnTo>
                    <a:lnTo>
                      <a:pt x="157"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6" name="Freeform 2342"/>
              <p:cNvSpPr>
                <a:spLocks/>
              </p:cNvSpPr>
              <p:nvPr/>
            </p:nvSpPr>
            <p:spPr bwMode="auto">
              <a:xfrm>
                <a:off x="12725" y="10407"/>
                <a:ext cx="196" cy="129"/>
              </a:xfrm>
              <a:custGeom>
                <a:avLst/>
                <a:gdLst>
                  <a:gd name="T0" fmla="*/ 13 w 196"/>
                  <a:gd name="T1" fmla="*/ 121 h 129"/>
                  <a:gd name="T2" fmla="*/ 17 w 196"/>
                  <a:gd name="T3" fmla="*/ 102 h 129"/>
                  <a:gd name="T4" fmla="*/ 35 w 196"/>
                  <a:gd name="T5" fmla="*/ 100 h 129"/>
                  <a:gd name="T6" fmla="*/ 40 w 196"/>
                  <a:gd name="T7" fmla="*/ 98 h 129"/>
                  <a:gd name="T8" fmla="*/ 46 w 196"/>
                  <a:gd name="T9" fmla="*/ 94 h 129"/>
                  <a:gd name="T10" fmla="*/ 48 w 196"/>
                  <a:gd name="T11" fmla="*/ 84 h 129"/>
                  <a:gd name="T12" fmla="*/ 48 w 196"/>
                  <a:gd name="T13" fmla="*/ 79 h 129"/>
                  <a:gd name="T14" fmla="*/ 33 w 196"/>
                  <a:gd name="T15" fmla="*/ 54 h 129"/>
                  <a:gd name="T16" fmla="*/ 29 w 196"/>
                  <a:gd name="T17" fmla="*/ 38 h 129"/>
                  <a:gd name="T18" fmla="*/ 33 w 196"/>
                  <a:gd name="T19" fmla="*/ 31 h 129"/>
                  <a:gd name="T20" fmla="*/ 33 w 196"/>
                  <a:gd name="T21" fmla="*/ 27 h 129"/>
                  <a:gd name="T22" fmla="*/ 21 w 196"/>
                  <a:gd name="T23" fmla="*/ 23 h 129"/>
                  <a:gd name="T24" fmla="*/ 21 w 196"/>
                  <a:gd name="T25" fmla="*/ 13 h 129"/>
                  <a:gd name="T26" fmla="*/ 17 w 196"/>
                  <a:gd name="T27" fmla="*/ 11 h 129"/>
                  <a:gd name="T28" fmla="*/ 12 w 196"/>
                  <a:gd name="T29" fmla="*/ 13 h 129"/>
                  <a:gd name="T30" fmla="*/ 0 w 196"/>
                  <a:gd name="T31" fmla="*/ 4 h 129"/>
                  <a:gd name="T32" fmla="*/ 0 w 196"/>
                  <a:gd name="T33" fmla="*/ 0 h 129"/>
                  <a:gd name="T34" fmla="*/ 156 w 196"/>
                  <a:gd name="T35" fmla="*/ 6 h 129"/>
                  <a:gd name="T36" fmla="*/ 196 w 196"/>
                  <a:gd name="T37" fmla="*/ 8 h 129"/>
                  <a:gd name="T38" fmla="*/ 188 w 196"/>
                  <a:gd name="T39" fmla="*/ 129 h 129"/>
                  <a:gd name="T40" fmla="*/ 13 w 196"/>
                  <a:gd name="T41"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129">
                    <a:moveTo>
                      <a:pt x="13" y="121"/>
                    </a:moveTo>
                    <a:lnTo>
                      <a:pt x="17" y="102"/>
                    </a:lnTo>
                    <a:lnTo>
                      <a:pt x="35" y="100"/>
                    </a:lnTo>
                    <a:lnTo>
                      <a:pt x="40" y="98"/>
                    </a:lnTo>
                    <a:lnTo>
                      <a:pt x="46" y="94"/>
                    </a:lnTo>
                    <a:lnTo>
                      <a:pt x="48" y="84"/>
                    </a:lnTo>
                    <a:lnTo>
                      <a:pt x="48" y="79"/>
                    </a:lnTo>
                    <a:lnTo>
                      <a:pt x="33" y="54"/>
                    </a:lnTo>
                    <a:lnTo>
                      <a:pt x="29" y="38"/>
                    </a:lnTo>
                    <a:lnTo>
                      <a:pt x="33" y="31"/>
                    </a:lnTo>
                    <a:lnTo>
                      <a:pt x="33" y="27"/>
                    </a:lnTo>
                    <a:lnTo>
                      <a:pt x="21" y="23"/>
                    </a:lnTo>
                    <a:lnTo>
                      <a:pt x="21" y="13"/>
                    </a:lnTo>
                    <a:lnTo>
                      <a:pt x="17" y="11"/>
                    </a:lnTo>
                    <a:lnTo>
                      <a:pt x="12" y="13"/>
                    </a:lnTo>
                    <a:lnTo>
                      <a:pt x="0" y="4"/>
                    </a:lnTo>
                    <a:lnTo>
                      <a:pt x="0" y="0"/>
                    </a:lnTo>
                    <a:lnTo>
                      <a:pt x="156" y="6"/>
                    </a:lnTo>
                    <a:lnTo>
                      <a:pt x="196" y="8"/>
                    </a:lnTo>
                    <a:lnTo>
                      <a:pt x="188" y="129"/>
                    </a:lnTo>
                    <a:lnTo>
                      <a:pt x="13" y="12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7" name="Freeform 2343"/>
              <p:cNvSpPr>
                <a:spLocks/>
              </p:cNvSpPr>
              <p:nvPr/>
            </p:nvSpPr>
            <p:spPr bwMode="auto">
              <a:xfrm>
                <a:off x="12725" y="10407"/>
                <a:ext cx="196" cy="129"/>
              </a:xfrm>
              <a:custGeom>
                <a:avLst/>
                <a:gdLst>
                  <a:gd name="T0" fmla="*/ 13 w 196"/>
                  <a:gd name="T1" fmla="*/ 121 h 129"/>
                  <a:gd name="T2" fmla="*/ 17 w 196"/>
                  <a:gd name="T3" fmla="*/ 102 h 129"/>
                  <a:gd name="T4" fmla="*/ 35 w 196"/>
                  <a:gd name="T5" fmla="*/ 100 h 129"/>
                  <a:gd name="T6" fmla="*/ 40 w 196"/>
                  <a:gd name="T7" fmla="*/ 98 h 129"/>
                  <a:gd name="T8" fmla="*/ 46 w 196"/>
                  <a:gd name="T9" fmla="*/ 94 h 129"/>
                  <a:gd name="T10" fmla="*/ 48 w 196"/>
                  <a:gd name="T11" fmla="*/ 84 h 129"/>
                  <a:gd name="T12" fmla="*/ 48 w 196"/>
                  <a:gd name="T13" fmla="*/ 79 h 129"/>
                  <a:gd name="T14" fmla="*/ 33 w 196"/>
                  <a:gd name="T15" fmla="*/ 54 h 129"/>
                  <a:gd name="T16" fmla="*/ 29 w 196"/>
                  <a:gd name="T17" fmla="*/ 38 h 129"/>
                  <a:gd name="T18" fmla="*/ 33 w 196"/>
                  <a:gd name="T19" fmla="*/ 31 h 129"/>
                  <a:gd name="T20" fmla="*/ 33 w 196"/>
                  <a:gd name="T21" fmla="*/ 27 h 129"/>
                  <a:gd name="T22" fmla="*/ 21 w 196"/>
                  <a:gd name="T23" fmla="*/ 23 h 129"/>
                  <a:gd name="T24" fmla="*/ 21 w 196"/>
                  <a:gd name="T25" fmla="*/ 13 h 129"/>
                  <a:gd name="T26" fmla="*/ 17 w 196"/>
                  <a:gd name="T27" fmla="*/ 11 h 129"/>
                  <a:gd name="T28" fmla="*/ 12 w 196"/>
                  <a:gd name="T29" fmla="*/ 13 h 129"/>
                  <a:gd name="T30" fmla="*/ 0 w 196"/>
                  <a:gd name="T31" fmla="*/ 4 h 129"/>
                  <a:gd name="T32" fmla="*/ 0 w 196"/>
                  <a:gd name="T33" fmla="*/ 0 h 129"/>
                  <a:gd name="T34" fmla="*/ 156 w 196"/>
                  <a:gd name="T35" fmla="*/ 6 h 129"/>
                  <a:gd name="T36" fmla="*/ 196 w 196"/>
                  <a:gd name="T37" fmla="*/ 8 h 129"/>
                  <a:gd name="T38" fmla="*/ 188 w 196"/>
                  <a:gd name="T39" fmla="*/ 129 h 129"/>
                  <a:gd name="T40" fmla="*/ 13 w 196"/>
                  <a:gd name="T41"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6" h="129">
                    <a:moveTo>
                      <a:pt x="13" y="121"/>
                    </a:moveTo>
                    <a:lnTo>
                      <a:pt x="17" y="102"/>
                    </a:lnTo>
                    <a:lnTo>
                      <a:pt x="35" y="100"/>
                    </a:lnTo>
                    <a:lnTo>
                      <a:pt x="40" y="98"/>
                    </a:lnTo>
                    <a:lnTo>
                      <a:pt x="46" y="94"/>
                    </a:lnTo>
                    <a:lnTo>
                      <a:pt x="48" y="84"/>
                    </a:lnTo>
                    <a:lnTo>
                      <a:pt x="48" y="79"/>
                    </a:lnTo>
                    <a:lnTo>
                      <a:pt x="33" y="54"/>
                    </a:lnTo>
                    <a:lnTo>
                      <a:pt x="29" y="38"/>
                    </a:lnTo>
                    <a:lnTo>
                      <a:pt x="33" y="31"/>
                    </a:lnTo>
                    <a:lnTo>
                      <a:pt x="33" y="27"/>
                    </a:lnTo>
                    <a:lnTo>
                      <a:pt x="21" y="23"/>
                    </a:lnTo>
                    <a:lnTo>
                      <a:pt x="21" y="13"/>
                    </a:lnTo>
                    <a:lnTo>
                      <a:pt x="17" y="11"/>
                    </a:lnTo>
                    <a:lnTo>
                      <a:pt x="12" y="13"/>
                    </a:lnTo>
                    <a:lnTo>
                      <a:pt x="0" y="4"/>
                    </a:lnTo>
                    <a:lnTo>
                      <a:pt x="0" y="0"/>
                    </a:lnTo>
                    <a:lnTo>
                      <a:pt x="156" y="6"/>
                    </a:lnTo>
                    <a:lnTo>
                      <a:pt x="196" y="8"/>
                    </a:lnTo>
                    <a:lnTo>
                      <a:pt x="188" y="129"/>
                    </a:lnTo>
                    <a:lnTo>
                      <a:pt x="13"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78" name="Freeform 2344"/>
              <p:cNvSpPr>
                <a:spLocks/>
              </p:cNvSpPr>
              <p:nvPr/>
            </p:nvSpPr>
            <p:spPr bwMode="auto">
              <a:xfrm>
                <a:off x="11842" y="10349"/>
                <a:ext cx="290" cy="277"/>
              </a:xfrm>
              <a:custGeom>
                <a:avLst/>
                <a:gdLst>
                  <a:gd name="T0" fmla="*/ 0 w 290"/>
                  <a:gd name="T1" fmla="*/ 256 h 277"/>
                  <a:gd name="T2" fmla="*/ 17 w 290"/>
                  <a:gd name="T3" fmla="*/ 21 h 277"/>
                  <a:gd name="T4" fmla="*/ 19 w 290"/>
                  <a:gd name="T5" fmla="*/ 0 h 277"/>
                  <a:gd name="T6" fmla="*/ 276 w 290"/>
                  <a:gd name="T7" fmla="*/ 21 h 277"/>
                  <a:gd name="T8" fmla="*/ 290 w 290"/>
                  <a:gd name="T9" fmla="*/ 21 h 277"/>
                  <a:gd name="T10" fmla="*/ 267 w 290"/>
                  <a:gd name="T11" fmla="*/ 277 h 277"/>
                  <a:gd name="T12" fmla="*/ 0 w 290"/>
                  <a:gd name="T13" fmla="*/ 256 h 277"/>
                </a:gdLst>
                <a:ahLst/>
                <a:cxnLst>
                  <a:cxn ang="0">
                    <a:pos x="T0" y="T1"/>
                  </a:cxn>
                  <a:cxn ang="0">
                    <a:pos x="T2" y="T3"/>
                  </a:cxn>
                  <a:cxn ang="0">
                    <a:pos x="T4" y="T5"/>
                  </a:cxn>
                  <a:cxn ang="0">
                    <a:pos x="T6" y="T7"/>
                  </a:cxn>
                  <a:cxn ang="0">
                    <a:pos x="T8" y="T9"/>
                  </a:cxn>
                  <a:cxn ang="0">
                    <a:pos x="T10" y="T11"/>
                  </a:cxn>
                  <a:cxn ang="0">
                    <a:pos x="T12" y="T13"/>
                  </a:cxn>
                </a:cxnLst>
                <a:rect l="0" t="0" r="r" b="b"/>
                <a:pathLst>
                  <a:path w="290" h="277">
                    <a:moveTo>
                      <a:pt x="0" y="256"/>
                    </a:moveTo>
                    <a:lnTo>
                      <a:pt x="17" y="21"/>
                    </a:lnTo>
                    <a:lnTo>
                      <a:pt x="19" y="0"/>
                    </a:lnTo>
                    <a:lnTo>
                      <a:pt x="276" y="21"/>
                    </a:lnTo>
                    <a:lnTo>
                      <a:pt x="290" y="21"/>
                    </a:lnTo>
                    <a:lnTo>
                      <a:pt x="267" y="277"/>
                    </a:lnTo>
                    <a:lnTo>
                      <a:pt x="0" y="25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9" name="Freeform 2345"/>
              <p:cNvSpPr>
                <a:spLocks/>
              </p:cNvSpPr>
              <p:nvPr/>
            </p:nvSpPr>
            <p:spPr bwMode="auto">
              <a:xfrm>
                <a:off x="11842" y="10349"/>
                <a:ext cx="290" cy="277"/>
              </a:xfrm>
              <a:custGeom>
                <a:avLst/>
                <a:gdLst>
                  <a:gd name="T0" fmla="*/ 0 w 290"/>
                  <a:gd name="T1" fmla="*/ 256 h 277"/>
                  <a:gd name="T2" fmla="*/ 17 w 290"/>
                  <a:gd name="T3" fmla="*/ 21 h 277"/>
                  <a:gd name="T4" fmla="*/ 19 w 290"/>
                  <a:gd name="T5" fmla="*/ 0 h 277"/>
                  <a:gd name="T6" fmla="*/ 276 w 290"/>
                  <a:gd name="T7" fmla="*/ 21 h 277"/>
                  <a:gd name="T8" fmla="*/ 290 w 290"/>
                  <a:gd name="T9" fmla="*/ 21 h 277"/>
                  <a:gd name="T10" fmla="*/ 267 w 290"/>
                  <a:gd name="T11" fmla="*/ 277 h 277"/>
                  <a:gd name="T12" fmla="*/ 0 w 290"/>
                  <a:gd name="T13" fmla="*/ 256 h 277"/>
                </a:gdLst>
                <a:ahLst/>
                <a:cxnLst>
                  <a:cxn ang="0">
                    <a:pos x="T0" y="T1"/>
                  </a:cxn>
                  <a:cxn ang="0">
                    <a:pos x="T2" y="T3"/>
                  </a:cxn>
                  <a:cxn ang="0">
                    <a:pos x="T4" y="T5"/>
                  </a:cxn>
                  <a:cxn ang="0">
                    <a:pos x="T6" y="T7"/>
                  </a:cxn>
                  <a:cxn ang="0">
                    <a:pos x="T8" y="T9"/>
                  </a:cxn>
                  <a:cxn ang="0">
                    <a:pos x="T10" y="T11"/>
                  </a:cxn>
                  <a:cxn ang="0">
                    <a:pos x="T12" y="T13"/>
                  </a:cxn>
                </a:cxnLst>
                <a:rect l="0" t="0" r="r" b="b"/>
                <a:pathLst>
                  <a:path w="290" h="277">
                    <a:moveTo>
                      <a:pt x="0" y="256"/>
                    </a:moveTo>
                    <a:lnTo>
                      <a:pt x="17" y="21"/>
                    </a:lnTo>
                    <a:lnTo>
                      <a:pt x="19" y="0"/>
                    </a:lnTo>
                    <a:lnTo>
                      <a:pt x="276" y="21"/>
                    </a:lnTo>
                    <a:lnTo>
                      <a:pt x="290" y="21"/>
                    </a:lnTo>
                    <a:lnTo>
                      <a:pt x="267" y="277"/>
                    </a:lnTo>
                    <a:lnTo>
                      <a:pt x="0" y="2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0" name="Freeform 2346"/>
              <p:cNvSpPr>
                <a:spLocks/>
              </p:cNvSpPr>
              <p:nvPr/>
            </p:nvSpPr>
            <p:spPr bwMode="auto">
              <a:xfrm>
                <a:off x="12913" y="10415"/>
                <a:ext cx="248" cy="130"/>
              </a:xfrm>
              <a:custGeom>
                <a:avLst/>
                <a:gdLst>
                  <a:gd name="T0" fmla="*/ 0 w 248"/>
                  <a:gd name="T1" fmla="*/ 121 h 130"/>
                  <a:gd name="T2" fmla="*/ 8 w 248"/>
                  <a:gd name="T3" fmla="*/ 0 h 130"/>
                  <a:gd name="T4" fmla="*/ 181 w 248"/>
                  <a:gd name="T5" fmla="*/ 7 h 130"/>
                  <a:gd name="T6" fmla="*/ 248 w 248"/>
                  <a:gd name="T7" fmla="*/ 9 h 130"/>
                  <a:gd name="T8" fmla="*/ 244 w 248"/>
                  <a:gd name="T9" fmla="*/ 130 h 130"/>
                  <a:gd name="T10" fmla="*/ 4 w 248"/>
                  <a:gd name="T11" fmla="*/ 121 h 130"/>
                  <a:gd name="T12" fmla="*/ 0 w 248"/>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0" y="121"/>
                    </a:moveTo>
                    <a:lnTo>
                      <a:pt x="8" y="0"/>
                    </a:lnTo>
                    <a:lnTo>
                      <a:pt x="181" y="7"/>
                    </a:lnTo>
                    <a:lnTo>
                      <a:pt x="248" y="9"/>
                    </a:lnTo>
                    <a:lnTo>
                      <a:pt x="244" y="130"/>
                    </a:lnTo>
                    <a:lnTo>
                      <a:pt x="4" y="121"/>
                    </a:lnTo>
                    <a:lnTo>
                      <a:pt x="0" y="12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2347"/>
              <p:cNvSpPr>
                <a:spLocks/>
              </p:cNvSpPr>
              <p:nvPr/>
            </p:nvSpPr>
            <p:spPr bwMode="auto">
              <a:xfrm>
                <a:off x="12913" y="10415"/>
                <a:ext cx="248" cy="130"/>
              </a:xfrm>
              <a:custGeom>
                <a:avLst/>
                <a:gdLst>
                  <a:gd name="T0" fmla="*/ 0 w 248"/>
                  <a:gd name="T1" fmla="*/ 121 h 130"/>
                  <a:gd name="T2" fmla="*/ 8 w 248"/>
                  <a:gd name="T3" fmla="*/ 0 h 130"/>
                  <a:gd name="T4" fmla="*/ 181 w 248"/>
                  <a:gd name="T5" fmla="*/ 7 h 130"/>
                  <a:gd name="T6" fmla="*/ 248 w 248"/>
                  <a:gd name="T7" fmla="*/ 9 h 130"/>
                  <a:gd name="T8" fmla="*/ 244 w 248"/>
                  <a:gd name="T9" fmla="*/ 130 h 130"/>
                  <a:gd name="T10" fmla="*/ 4 w 248"/>
                  <a:gd name="T11" fmla="*/ 121 h 130"/>
                  <a:gd name="T12" fmla="*/ 0 w 248"/>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0" y="121"/>
                    </a:moveTo>
                    <a:lnTo>
                      <a:pt x="8" y="0"/>
                    </a:lnTo>
                    <a:lnTo>
                      <a:pt x="181" y="7"/>
                    </a:lnTo>
                    <a:lnTo>
                      <a:pt x="248" y="9"/>
                    </a:lnTo>
                    <a:lnTo>
                      <a:pt x="244" y="130"/>
                    </a:lnTo>
                    <a:lnTo>
                      <a:pt x="4" y="121"/>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2" name="Freeform 2348"/>
              <p:cNvSpPr>
                <a:spLocks/>
              </p:cNvSpPr>
              <p:nvPr/>
            </p:nvSpPr>
            <p:spPr bwMode="auto">
              <a:xfrm>
                <a:off x="12105" y="10370"/>
                <a:ext cx="257" cy="331"/>
              </a:xfrm>
              <a:custGeom>
                <a:avLst/>
                <a:gdLst>
                  <a:gd name="T0" fmla="*/ 236 w 257"/>
                  <a:gd name="T1" fmla="*/ 331 h 331"/>
                  <a:gd name="T2" fmla="*/ 0 w 257"/>
                  <a:gd name="T3" fmla="*/ 315 h 331"/>
                  <a:gd name="T4" fmla="*/ 4 w 257"/>
                  <a:gd name="T5" fmla="*/ 256 h 331"/>
                  <a:gd name="T6" fmla="*/ 27 w 257"/>
                  <a:gd name="T7" fmla="*/ 0 h 331"/>
                  <a:gd name="T8" fmla="*/ 257 w 257"/>
                  <a:gd name="T9" fmla="*/ 16 h 331"/>
                  <a:gd name="T10" fmla="*/ 246 w 257"/>
                  <a:gd name="T11" fmla="*/ 179 h 331"/>
                  <a:gd name="T12" fmla="*/ 236 w 257"/>
                  <a:gd name="T13" fmla="*/ 331 h 331"/>
                </a:gdLst>
                <a:ahLst/>
                <a:cxnLst>
                  <a:cxn ang="0">
                    <a:pos x="T0" y="T1"/>
                  </a:cxn>
                  <a:cxn ang="0">
                    <a:pos x="T2" y="T3"/>
                  </a:cxn>
                  <a:cxn ang="0">
                    <a:pos x="T4" y="T5"/>
                  </a:cxn>
                  <a:cxn ang="0">
                    <a:pos x="T6" y="T7"/>
                  </a:cxn>
                  <a:cxn ang="0">
                    <a:pos x="T8" y="T9"/>
                  </a:cxn>
                  <a:cxn ang="0">
                    <a:pos x="T10" y="T11"/>
                  </a:cxn>
                  <a:cxn ang="0">
                    <a:pos x="T12" y="T13"/>
                  </a:cxn>
                </a:cxnLst>
                <a:rect l="0" t="0" r="r" b="b"/>
                <a:pathLst>
                  <a:path w="257" h="331">
                    <a:moveTo>
                      <a:pt x="236" y="331"/>
                    </a:moveTo>
                    <a:lnTo>
                      <a:pt x="0" y="315"/>
                    </a:lnTo>
                    <a:lnTo>
                      <a:pt x="4" y="256"/>
                    </a:lnTo>
                    <a:lnTo>
                      <a:pt x="27" y="0"/>
                    </a:lnTo>
                    <a:lnTo>
                      <a:pt x="257" y="16"/>
                    </a:lnTo>
                    <a:lnTo>
                      <a:pt x="246" y="179"/>
                    </a:lnTo>
                    <a:lnTo>
                      <a:pt x="236" y="331"/>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3" name="Freeform 2349"/>
              <p:cNvSpPr>
                <a:spLocks/>
              </p:cNvSpPr>
              <p:nvPr/>
            </p:nvSpPr>
            <p:spPr bwMode="auto">
              <a:xfrm>
                <a:off x="12105" y="10370"/>
                <a:ext cx="257" cy="331"/>
              </a:xfrm>
              <a:custGeom>
                <a:avLst/>
                <a:gdLst>
                  <a:gd name="T0" fmla="*/ 236 w 257"/>
                  <a:gd name="T1" fmla="*/ 331 h 331"/>
                  <a:gd name="T2" fmla="*/ 0 w 257"/>
                  <a:gd name="T3" fmla="*/ 315 h 331"/>
                  <a:gd name="T4" fmla="*/ 4 w 257"/>
                  <a:gd name="T5" fmla="*/ 256 h 331"/>
                  <a:gd name="T6" fmla="*/ 27 w 257"/>
                  <a:gd name="T7" fmla="*/ 0 h 331"/>
                  <a:gd name="T8" fmla="*/ 257 w 257"/>
                  <a:gd name="T9" fmla="*/ 16 h 331"/>
                  <a:gd name="T10" fmla="*/ 246 w 257"/>
                  <a:gd name="T11" fmla="*/ 179 h 331"/>
                  <a:gd name="T12" fmla="*/ 236 w 257"/>
                  <a:gd name="T13" fmla="*/ 331 h 331"/>
                </a:gdLst>
                <a:ahLst/>
                <a:cxnLst>
                  <a:cxn ang="0">
                    <a:pos x="T0" y="T1"/>
                  </a:cxn>
                  <a:cxn ang="0">
                    <a:pos x="T2" y="T3"/>
                  </a:cxn>
                  <a:cxn ang="0">
                    <a:pos x="T4" y="T5"/>
                  </a:cxn>
                  <a:cxn ang="0">
                    <a:pos x="T6" y="T7"/>
                  </a:cxn>
                  <a:cxn ang="0">
                    <a:pos x="T8" y="T9"/>
                  </a:cxn>
                  <a:cxn ang="0">
                    <a:pos x="T10" y="T11"/>
                  </a:cxn>
                  <a:cxn ang="0">
                    <a:pos x="T12" y="T13"/>
                  </a:cxn>
                </a:cxnLst>
                <a:rect l="0" t="0" r="r" b="b"/>
                <a:pathLst>
                  <a:path w="257" h="331">
                    <a:moveTo>
                      <a:pt x="236" y="331"/>
                    </a:moveTo>
                    <a:lnTo>
                      <a:pt x="0" y="315"/>
                    </a:lnTo>
                    <a:lnTo>
                      <a:pt x="4" y="256"/>
                    </a:lnTo>
                    <a:lnTo>
                      <a:pt x="27" y="0"/>
                    </a:lnTo>
                    <a:lnTo>
                      <a:pt x="257" y="16"/>
                    </a:lnTo>
                    <a:lnTo>
                      <a:pt x="246" y="179"/>
                    </a:lnTo>
                    <a:lnTo>
                      <a:pt x="236" y="3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4" name="Freeform 2350"/>
              <p:cNvSpPr>
                <a:spLocks/>
              </p:cNvSpPr>
              <p:nvPr/>
            </p:nvSpPr>
            <p:spPr bwMode="auto">
              <a:xfrm>
                <a:off x="12351" y="10386"/>
                <a:ext cx="422" cy="186"/>
              </a:xfrm>
              <a:custGeom>
                <a:avLst/>
                <a:gdLst>
                  <a:gd name="T0" fmla="*/ 409 w 422"/>
                  <a:gd name="T1" fmla="*/ 186 h 186"/>
                  <a:gd name="T2" fmla="*/ 130 w 422"/>
                  <a:gd name="T3" fmla="*/ 171 h 186"/>
                  <a:gd name="T4" fmla="*/ 0 w 422"/>
                  <a:gd name="T5" fmla="*/ 163 h 186"/>
                  <a:gd name="T6" fmla="*/ 11 w 422"/>
                  <a:gd name="T7" fmla="*/ 0 h 186"/>
                  <a:gd name="T8" fmla="*/ 374 w 422"/>
                  <a:gd name="T9" fmla="*/ 21 h 186"/>
                  <a:gd name="T10" fmla="*/ 374 w 422"/>
                  <a:gd name="T11" fmla="*/ 25 h 186"/>
                  <a:gd name="T12" fmla="*/ 386 w 422"/>
                  <a:gd name="T13" fmla="*/ 34 h 186"/>
                  <a:gd name="T14" fmla="*/ 391 w 422"/>
                  <a:gd name="T15" fmla="*/ 32 h 186"/>
                  <a:gd name="T16" fmla="*/ 395 w 422"/>
                  <a:gd name="T17" fmla="*/ 34 h 186"/>
                  <a:gd name="T18" fmla="*/ 395 w 422"/>
                  <a:gd name="T19" fmla="*/ 44 h 186"/>
                  <a:gd name="T20" fmla="*/ 407 w 422"/>
                  <a:gd name="T21" fmla="*/ 48 h 186"/>
                  <a:gd name="T22" fmla="*/ 407 w 422"/>
                  <a:gd name="T23" fmla="*/ 52 h 186"/>
                  <a:gd name="T24" fmla="*/ 403 w 422"/>
                  <a:gd name="T25" fmla="*/ 59 h 186"/>
                  <a:gd name="T26" fmla="*/ 407 w 422"/>
                  <a:gd name="T27" fmla="*/ 75 h 186"/>
                  <a:gd name="T28" fmla="*/ 422 w 422"/>
                  <a:gd name="T29" fmla="*/ 100 h 186"/>
                  <a:gd name="T30" fmla="*/ 422 w 422"/>
                  <a:gd name="T31" fmla="*/ 105 h 186"/>
                  <a:gd name="T32" fmla="*/ 420 w 422"/>
                  <a:gd name="T33" fmla="*/ 115 h 186"/>
                  <a:gd name="T34" fmla="*/ 414 w 422"/>
                  <a:gd name="T35" fmla="*/ 119 h 186"/>
                  <a:gd name="T36" fmla="*/ 409 w 422"/>
                  <a:gd name="T37" fmla="*/ 121 h 186"/>
                  <a:gd name="T38" fmla="*/ 391 w 422"/>
                  <a:gd name="T39" fmla="*/ 123 h 186"/>
                  <a:gd name="T40" fmla="*/ 387 w 422"/>
                  <a:gd name="T41" fmla="*/ 142 h 186"/>
                  <a:gd name="T42" fmla="*/ 374 w 422"/>
                  <a:gd name="T43" fmla="*/ 153 h 186"/>
                  <a:gd name="T44" fmla="*/ 374 w 422"/>
                  <a:gd name="T45" fmla="*/ 155 h 186"/>
                  <a:gd name="T46" fmla="*/ 376 w 422"/>
                  <a:gd name="T47" fmla="*/ 165 h 186"/>
                  <a:gd name="T48" fmla="*/ 382 w 422"/>
                  <a:gd name="T49" fmla="*/ 171 h 186"/>
                  <a:gd name="T50" fmla="*/ 403 w 422"/>
                  <a:gd name="T51" fmla="*/ 176 h 186"/>
                  <a:gd name="T52" fmla="*/ 409 w 422"/>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2" h="186">
                    <a:moveTo>
                      <a:pt x="409" y="186"/>
                    </a:moveTo>
                    <a:lnTo>
                      <a:pt x="130" y="171"/>
                    </a:lnTo>
                    <a:lnTo>
                      <a:pt x="0" y="163"/>
                    </a:lnTo>
                    <a:lnTo>
                      <a:pt x="11" y="0"/>
                    </a:lnTo>
                    <a:lnTo>
                      <a:pt x="374" y="21"/>
                    </a:lnTo>
                    <a:lnTo>
                      <a:pt x="374" y="25"/>
                    </a:lnTo>
                    <a:lnTo>
                      <a:pt x="386" y="34"/>
                    </a:lnTo>
                    <a:lnTo>
                      <a:pt x="391" y="32"/>
                    </a:lnTo>
                    <a:lnTo>
                      <a:pt x="395" y="34"/>
                    </a:lnTo>
                    <a:lnTo>
                      <a:pt x="395" y="44"/>
                    </a:lnTo>
                    <a:lnTo>
                      <a:pt x="407" y="48"/>
                    </a:lnTo>
                    <a:lnTo>
                      <a:pt x="407" y="52"/>
                    </a:lnTo>
                    <a:lnTo>
                      <a:pt x="403" y="59"/>
                    </a:lnTo>
                    <a:lnTo>
                      <a:pt x="407" y="75"/>
                    </a:lnTo>
                    <a:lnTo>
                      <a:pt x="422" y="100"/>
                    </a:lnTo>
                    <a:lnTo>
                      <a:pt x="422" y="105"/>
                    </a:lnTo>
                    <a:lnTo>
                      <a:pt x="420" y="115"/>
                    </a:lnTo>
                    <a:lnTo>
                      <a:pt x="414" y="119"/>
                    </a:lnTo>
                    <a:lnTo>
                      <a:pt x="409" y="121"/>
                    </a:lnTo>
                    <a:lnTo>
                      <a:pt x="391" y="123"/>
                    </a:lnTo>
                    <a:lnTo>
                      <a:pt x="387" y="142"/>
                    </a:lnTo>
                    <a:lnTo>
                      <a:pt x="374" y="153"/>
                    </a:lnTo>
                    <a:lnTo>
                      <a:pt x="374" y="155"/>
                    </a:lnTo>
                    <a:lnTo>
                      <a:pt x="376" y="165"/>
                    </a:lnTo>
                    <a:lnTo>
                      <a:pt x="382" y="171"/>
                    </a:lnTo>
                    <a:lnTo>
                      <a:pt x="403" y="176"/>
                    </a:lnTo>
                    <a:lnTo>
                      <a:pt x="409" y="186"/>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2351"/>
              <p:cNvSpPr>
                <a:spLocks/>
              </p:cNvSpPr>
              <p:nvPr/>
            </p:nvSpPr>
            <p:spPr bwMode="auto">
              <a:xfrm>
                <a:off x="12351" y="10386"/>
                <a:ext cx="422" cy="186"/>
              </a:xfrm>
              <a:custGeom>
                <a:avLst/>
                <a:gdLst>
                  <a:gd name="T0" fmla="*/ 409 w 422"/>
                  <a:gd name="T1" fmla="*/ 186 h 186"/>
                  <a:gd name="T2" fmla="*/ 130 w 422"/>
                  <a:gd name="T3" fmla="*/ 171 h 186"/>
                  <a:gd name="T4" fmla="*/ 0 w 422"/>
                  <a:gd name="T5" fmla="*/ 163 h 186"/>
                  <a:gd name="T6" fmla="*/ 11 w 422"/>
                  <a:gd name="T7" fmla="*/ 0 h 186"/>
                  <a:gd name="T8" fmla="*/ 374 w 422"/>
                  <a:gd name="T9" fmla="*/ 21 h 186"/>
                  <a:gd name="T10" fmla="*/ 374 w 422"/>
                  <a:gd name="T11" fmla="*/ 25 h 186"/>
                  <a:gd name="T12" fmla="*/ 386 w 422"/>
                  <a:gd name="T13" fmla="*/ 34 h 186"/>
                  <a:gd name="T14" fmla="*/ 391 w 422"/>
                  <a:gd name="T15" fmla="*/ 32 h 186"/>
                  <a:gd name="T16" fmla="*/ 395 w 422"/>
                  <a:gd name="T17" fmla="*/ 34 h 186"/>
                  <a:gd name="T18" fmla="*/ 395 w 422"/>
                  <a:gd name="T19" fmla="*/ 44 h 186"/>
                  <a:gd name="T20" fmla="*/ 407 w 422"/>
                  <a:gd name="T21" fmla="*/ 48 h 186"/>
                  <a:gd name="T22" fmla="*/ 407 w 422"/>
                  <a:gd name="T23" fmla="*/ 52 h 186"/>
                  <a:gd name="T24" fmla="*/ 403 w 422"/>
                  <a:gd name="T25" fmla="*/ 59 h 186"/>
                  <a:gd name="T26" fmla="*/ 407 w 422"/>
                  <a:gd name="T27" fmla="*/ 75 h 186"/>
                  <a:gd name="T28" fmla="*/ 422 w 422"/>
                  <a:gd name="T29" fmla="*/ 100 h 186"/>
                  <a:gd name="T30" fmla="*/ 422 w 422"/>
                  <a:gd name="T31" fmla="*/ 105 h 186"/>
                  <a:gd name="T32" fmla="*/ 420 w 422"/>
                  <a:gd name="T33" fmla="*/ 115 h 186"/>
                  <a:gd name="T34" fmla="*/ 414 w 422"/>
                  <a:gd name="T35" fmla="*/ 119 h 186"/>
                  <a:gd name="T36" fmla="*/ 409 w 422"/>
                  <a:gd name="T37" fmla="*/ 121 h 186"/>
                  <a:gd name="T38" fmla="*/ 391 w 422"/>
                  <a:gd name="T39" fmla="*/ 123 h 186"/>
                  <a:gd name="T40" fmla="*/ 387 w 422"/>
                  <a:gd name="T41" fmla="*/ 142 h 186"/>
                  <a:gd name="T42" fmla="*/ 374 w 422"/>
                  <a:gd name="T43" fmla="*/ 153 h 186"/>
                  <a:gd name="T44" fmla="*/ 374 w 422"/>
                  <a:gd name="T45" fmla="*/ 155 h 186"/>
                  <a:gd name="T46" fmla="*/ 376 w 422"/>
                  <a:gd name="T47" fmla="*/ 165 h 186"/>
                  <a:gd name="T48" fmla="*/ 382 w 422"/>
                  <a:gd name="T49" fmla="*/ 171 h 186"/>
                  <a:gd name="T50" fmla="*/ 403 w 422"/>
                  <a:gd name="T51" fmla="*/ 176 h 186"/>
                  <a:gd name="T52" fmla="*/ 409 w 422"/>
                  <a:gd name="T53"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2" h="186">
                    <a:moveTo>
                      <a:pt x="409" y="186"/>
                    </a:moveTo>
                    <a:lnTo>
                      <a:pt x="130" y="171"/>
                    </a:lnTo>
                    <a:lnTo>
                      <a:pt x="0" y="163"/>
                    </a:lnTo>
                    <a:lnTo>
                      <a:pt x="11" y="0"/>
                    </a:lnTo>
                    <a:lnTo>
                      <a:pt x="374" y="21"/>
                    </a:lnTo>
                    <a:lnTo>
                      <a:pt x="374" y="25"/>
                    </a:lnTo>
                    <a:lnTo>
                      <a:pt x="386" y="34"/>
                    </a:lnTo>
                    <a:lnTo>
                      <a:pt x="391" y="32"/>
                    </a:lnTo>
                    <a:lnTo>
                      <a:pt x="395" y="34"/>
                    </a:lnTo>
                    <a:lnTo>
                      <a:pt x="395" y="44"/>
                    </a:lnTo>
                    <a:lnTo>
                      <a:pt x="407" y="48"/>
                    </a:lnTo>
                    <a:lnTo>
                      <a:pt x="407" y="52"/>
                    </a:lnTo>
                    <a:lnTo>
                      <a:pt x="403" y="59"/>
                    </a:lnTo>
                    <a:lnTo>
                      <a:pt x="407" y="75"/>
                    </a:lnTo>
                    <a:lnTo>
                      <a:pt x="422" y="100"/>
                    </a:lnTo>
                    <a:lnTo>
                      <a:pt x="422" y="105"/>
                    </a:lnTo>
                    <a:lnTo>
                      <a:pt x="420" y="115"/>
                    </a:lnTo>
                    <a:lnTo>
                      <a:pt x="414" y="119"/>
                    </a:lnTo>
                    <a:lnTo>
                      <a:pt x="409" y="121"/>
                    </a:lnTo>
                    <a:lnTo>
                      <a:pt x="391" y="123"/>
                    </a:lnTo>
                    <a:lnTo>
                      <a:pt x="387" y="142"/>
                    </a:lnTo>
                    <a:lnTo>
                      <a:pt x="374" y="153"/>
                    </a:lnTo>
                    <a:lnTo>
                      <a:pt x="374" y="155"/>
                    </a:lnTo>
                    <a:lnTo>
                      <a:pt x="376" y="165"/>
                    </a:lnTo>
                    <a:lnTo>
                      <a:pt x="382" y="171"/>
                    </a:lnTo>
                    <a:lnTo>
                      <a:pt x="403" y="176"/>
                    </a:lnTo>
                    <a:lnTo>
                      <a:pt x="409" y="1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6" name="Freeform 2352"/>
              <p:cNvSpPr>
                <a:spLocks/>
              </p:cNvSpPr>
              <p:nvPr/>
            </p:nvSpPr>
            <p:spPr bwMode="auto">
              <a:xfrm>
                <a:off x="13155" y="10424"/>
                <a:ext cx="190" cy="248"/>
              </a:xfrm>
              <a:custGeom>
                <a:avLst/>
                <a:gdLst>
                  <a:gd name="T0" fmla="*/ 0 w 190"/>
                  <a:gd name="T1" fmla="*/ 242 h 248"/>
                  <a:gd name="T2" fmla="*/ 4 w 190"/>
                  <a:gd name="T3" fmla="*/ 119 h 248"/>
                  <a:gd name="T4" fmla="*/ 2 w 190"/>
                  <a:gd name="T5" fmla="*/ 121 h 248"/>
                  <a:gd name="T6" fmla="*/ 6 w 190"/>
                  <a:gd name="T7" fmla="*/ 0 h 248"/>
                  <a:gd name="T8" fmla="*/ 183 w 190"/>
                  <a:gd name="T9" fmla="*/ 8 h 248"/>
                  <a:gd name="T10" fmla="*/ 190 w 190"/>
                  <a:gd name="T11" fmla="*/ 8 h 248"/>
                  <a:gd name="T12" fmla="*/ 188 w 190"/>
                  <a:gd name="T13" fmla="*/ 127 h 248"/>
                  <a:gd name="T14" fmla="*/ 184 w 190"/>
                  <a:gd name="T15" fmla="*/ 248 h 248"/>
                  <a:gd name="T16" fmla="*/ 0 w 190"/>
                  <a:gd name="T17"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8">
                    <a:moveTo>
                      <a:pt x="0" y="242"/>
                    </a:moveTo>
                    <a:lnTo>
                      <a:pt x="4" y="119"/>
                    </a:lnTo>
                    <a:lnTo>
                      <a:pt x="2" y="121"/>
                    </a:lnTo>
                    <a:lnTo>
                      <a:pt x="6" y="0"/>
                    </a:lnTo>
                    <a:lnTo>
                      <a:pt x="183" y="8"/>
                    </a:lnTo>
                    <a:lnTo>
                      <a:pt x="190" y="8"/>
                    </a:lnTo>
                    <a:lnTo>
                      <a:pt x="188" y="127"/>
                    </a:lnTo>
                    <a:lnTo>
                      <a:pt x="184" y="248"/>
                    </a:lnTo>
                    <a:lnTo>
                      <a:pt x="0" y="24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2353"/>
              <p:cNvSpPr>
                <a:spLocks/>
              </p:cNvSpPr>
              <p:nvPr/>
            </p:nvSpPr>
            <p:spPr bwMode="auto">
              <a:xfrm>
                <a:off x="13155" y="10424"/>
                <a:ext cx="190" cy="248"/>
              </a:xfrm>
              <a:custGeom>
                <a:avLst/>
                <a:gdLst>
                  <a:gd name="T0" fmla="*/ 0 w 190"/>
                  <a:gd name="T1" fmla="*/ 242 h 248"/>
                  <a:gd name="T2" fmla="*/ 4 w 190"/>
                  <a:gd name="T3" fmla="*/ 119 h 248"/>
                  <a:gd name="T4" fmla="*/ 2 w 190"/>
                  <a:gd name="T5" fmla="*/ 121 h 248"/>
                  <a:gd name="T6" fmla="*/ 6 w 190"/>
                  <a:gd name="T7" fmla="*/ 0 h 248"/>
                  <a:gd name="T8" fmla="*/ 183 w 190"/>
                  <a:gd name="T9" fmla="*/ 8 h 248"/>
                  <a:gd name="T10" fmla="*/ 190 w 190"/>
                  <a:gd name="T11" fmla="*/ 8 h 248"/>
                  <a:gd name="T12" fmla="*/ 188 w 190"/>
                  <a:gd name="T13" fmla="*/ 127 h 248"/>
                  <a:gd name="T14" fmla="*/ 184 w 190"/>
                  <a:gd name="T15" fmla="*/ 248 h 248"/>
                  <a:gd name="T16" fmla="*/ 0 w 190"/>
                  <a:gd name="T17" fmla="*/ 242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 h="248">
                    <a:moveTo>
                      <a:pt x="0" y="242"/>
                    </a:moveTo>
                    <a:lnTo>
                      <a:pt x="4" y="119"/>
                    </a:lnTo>
                    <a:lnTo>
                      <a:pt x="2" y="121"/>
                    </a:lnTo>
                    <a:lnTo>
                      <a:pt x="6" y="0"/>
                    </a:lnTo>
                    <a:lnTo>
                      <a:pt x="183" y="8"/>
                    </a:lnTo>
                    <a:lnTo>
                      <a:pt x="190" y="8"/>
                    </a:lnTo>
                    <a:lnTo>
                      <a:pt x="188" y="127"/>
                    </a:lnTo>
                    <a:lnTo>
                      <a:pt x="184" y="248"/>
                    </a:lnTo>
                    <a:lnTo>
                      <a:pt x="0" y="2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8" name="Freeform 2354"/>
              <p:cNvSpPr>
                <a:spLocks/>
              </p:cNvSpPr>
              <p:nvPr/>
            </p:nvSpPr>
            <p:spPr bwMode="auto">
              <a:xfrm>
                <a:off x="13343" y="10432"/>
                <a:ext cx="185" cy="132"/>
              </a:xfrm>
              <a:custGeom>
                <a:avLst/>
                <a:gdLst>
                  <a:gd name="T0" fmla="*/ 185 w 185"/>
                  <a:gd name="T1" fmla="*/ 0 h 132"/>
                  <a:gd name="T2" fmla="*/ 185 w 185"/>
                  <a:gd name="T3" fmla="*/ 132 h 132"/>
                  <a:gd name="T4" fmla="*/ 148 w 185"/>
                  <a:gd name="T5" fmla="*/ 132 h 132"/>
                  <a:gd name="T6" fmla="*/ 146 w 185"/>
                  <a:gd name="T7" fmla="*/ 123 h 132"/>
                  <a:gd name="T8" fmla="*/ 0 w 185"/>
                  <a:gd name="T9" fmla="*/ 119 h 132"/>
                  <a:gd name="T10" fmla="*/ 2 w 185"/>
                  <a:gd name="T11" fmla="*/ 0 h 132"/>
                  <a:gd name="T12" fmla="*/ 185 w 185"/>
                  <a:gd name="T13" fmla="*/ 0 h 132"/>
                </a:gdLst>
                <a:ahLst/>
                <a:cxnLst>
                  <a:cxn ang="0">
                    <a:pos x="T0" y="T1"/>
                  </a:cxn>
                  <a:cxn ang="0">
                    <a:pos x="T2" y="T3"/>
                  </a:cxn>
                  <a:cxn ang="0">
                    <a:pos x="T4" y="T5"/>
                  </a:cxn>
                  <a:cxn ang="0">
                    <a:pos x="T6" y="T7"/>
                  </a:cxn>
                  <a:cxn ang="0">
                    <a:pos x="T8" y="T9"/>
                  </a:cxn>
                  <a:cxn ang="0">
                    <a:pos x="T10" y="T11"/>
                  </a:cxn>
                  <a:cxn ang="0">
                    <a:pos x="T12" y="T13"/>
                  </a:cxn>
                </a:cxnLst>
                <a:rect l="0" t="0" r="r" b="b"/>
                <a:pathLst>
                  <a:path w="185" h="132">
                    <a:moveTo>
                      <a:pt x="185" y="0"/>
                    </a:moveTo>
                    <a:lnTo>
                      <a:pt x="185" y="132"/>
                    </a:lnTo>
                    <a:lnTo>
                      <a:pt x="148" y="132"/>
                    </a:lnTo>
                    <a:lnTo>
                      <a:pt x="146" y="123"/>
                    </a:lnTo>
                    <a:lnTo>
                      <a:pt x="0" y="119"/>
                    </a:lnTo>
                    <a:lnTo>
                      <a:pt x="2" y="0"/>
                    </a:lnTo>
                    <a:lnTo>
                      <a:pt x="185" y="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9" name="Freeform 2355"/>
              <p:cNvSpPr>
                <a:spLocks/>
              </p:cNvSpPr>
              <p:nvPr/>
            </p:nvSpPr>
            <p:spPr bwMode="auto">
              <a:xfrm>
                <a:off x="13343" y="10432"/>
                <a:ext cx="185" cy="132"/>
              </a:xfrm>
              <a:custGeom>
                <a:avLst/>
                <a:gdLst>
                  <a:gd name="T0" fmla="*/ 185 w 185"/>
                  <a:gd name="T1" fmla="*/ 0 h 132"/>
                  <a:gd name="T2" fmla="*/ 185 w 185"/>
                  <a:gd name="T3" fmla="*/ 132 h 132"/>
                  <a:gd name="T4" fmla="*/ 148 w 185"/>
                  <a:gd name="T5" fmla="*/ 132 h 132"/>
                  <a:gd name="T6" fmla="*/ 146 w 185"/>
                  <a:gd name="T7" fmla="*/ 123 h 132"/>
                  <a:gd name="T8" fmla="*/ 0 w 185"/>
                  <a:gd name="T9" fmla="*/ 119 h 132"/>
                  <a:gd name="T10" fmla="*/ 2 w 185"/>
                  <a:gd name="T11" fmla="*/ 0 h 132"/>
                  <a:gd name="T12" fmla="*/ 185 w 185"/>
                  <a:gd name="T13" fmla="*/ 0 h 132"/>
                </a:gdLst>
                <a:ahLst/>
                <a:cxnLst>
                  <a:cxn ang="0">
                    <a:pos x="T0" y="T1"/>
                  </a:cxn>
                  <a:cxn ang="0">
                    <a:pos x="T2" y="T3"/>
                  </a:cxn>
                  <a:cxn ang="0">
                    <a:pos x="T4" y="T5"/>
                  </a:cxn>
                  <a:cxn ang="0">
                    <a:pos x="T6" y="T7"/>
                  </a:cxn>
                  <a:cxn ang="0">
                    <a:pos x="T8" y="T9"/>
                  </a:cxn>
                  <a:cxn ang="0">
                    <a:pos x="T10" y="T11"/>
                  </a:cxn>
                  <a:cxn ang="0">
                    <a:pos x="T12" y="T13"/>
                  </a:cxn>
                </a:cxnLst>
                <a:rect l="0" t="0" r="r" b="b"/>
                <a:pathLst>
                  <a:path w="185" h="132">
                    <a:moveTo>
                      <a:pt x="185" y="0"/>
                    </a:moveTo>
                    <a:lnTo>
                      <a:pt x="185" y="132"/>
                    </a:lnTo>
                    <a:lnTo>
                      <a:pt x="148" y="132"/>
                    </a:lnTo>
                    <a:lnTo>
                      <a:pt x="146" y="123"/>
                    </a:lnTo>
                    <a:lnTo>
                      <a:pt x="0" y="119"/>
                    </a:lnTo>
                    <a:lnTo>
                      <a:pt x="2" y="0"/>
                    </a:lnTo>
                    <a:lnTo>
                      <a:pt x="18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0" name="Freeform 2356"/>
              <p:cNvSpPr>
                <a:spLocks/>
              </p:cNvSpPr>
              <p:nvPr/>
            </p:nvSpPr>
            <p:spPr bwMode="auto">
              <a:xfrm>
                <a:off x="13526" y="10432"/>
                <a:ext cx="186" cy="223"/>
              </a:xfrm>
              <a:custGeom>
                <a:avLst/>
                <a:gdLst>
                  <a:gd name="T0" fmla="*/ 96 w 186"/>
                  <a:gd name="T1" fmla="*/ 125 h 223"/>
                  <a:gd name="T2" fmla="*/ 115 w 186"/>
                  <a:gd name="T3" fmla="*/ 150 h 223"/>
                  <a:gd name="T4" fmla="*/ 123 w 186"/>
                  <a:gd name="T5" fmla="*/ 169 h 223"/>
                  <a:gd name="T6" fmla="*/ 132 w 186"/>
                  <a:gd name="T7" fmla="*/ 186 h 223"/>
                  <a:gd name="T8" fmla="*/ 155 w 186"/>
                  <a:gd name="T9" fmla="*/ 192 h 223"/>
                  <a:gd name="T10" fmla="*/ 172 w 186"/>
                  <a:gd name="T11" fmla="*/ 200 h 223"/>
                  <a:gd name="T12" fmla="*/ 186 w 186"/>
                  <a:gd name="T13" fmla="*/ 215 h 223"/>
                  <a:gd name="T14" fmla="*/ 57 w 186"/>
                  <a:gd name="T15" fmla="*/ 213 h 223"/>
                  <a:gd name="T16" fmla="*/ 53 w 186"/>
                  <a:gd name="T17" fmla="*/ 223 h 223"/>
                  <a:gd name="T18" fmla="*/ 0 w 186"/>
                  <a:gd name="T19" fmla="*/ 223 h 223"/>
                  <a:gd name="T20" fmla="*/ 2 w 186"/>
                  <a:gd name="T21" fmla="*/ 132 h 223"/>
                  <a:gd name="T22" fmla="*/ 2 w 186"/>
                  <a:gd name="T23" fmla="*/ 0 h 223"/>
                  <a:gd name="T24" fmla="*/ 165 w 186"/>
                  <a:gd name="T25" fmla="*/ 4 h 223"/>
                  <a:gd name="T26" fmla="*/ 159 w 186"/>
                  <a:gd name="T27" fmla="*/ 44 h 223"/>
                  <a:gd name="T28" fmla="*/ 155 w 186"/>
                  <a:gd name="T29" fmla="*/ 48 h 223"/>
                  <a:gd name="T30" fmla="*/ 142 w 186"/>
                  <a:gd name="T31" fmla="*/ 71 h 223"/>
                  <a:gd name="T32" fmla="*/ 100 w 186"/>
                  <a:gd name="T33" fmla="*/ 102 h 223"/>
                  <a:gd name="T34" fmla="*/ 94 w 186"/>
                  <a:gd name="T35" fmla="*/ 117 h 223"/>
                  <a:gd name="T36" fmla="*/ 96 w 186"/>
                  <a:gd name="T37" fmla="*/ 12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223">
                    <a:moveTo>
                      <a:pt x="96" y="125"/>
                    </a:moveTo>
                    <a:lnTo>
                      <a:pt x="115" y="150"/>
                    </a:lnTo>
                    <a:lnTo>
                      <a:pt x="123" y="169"/>
                    </a:lnTo>
                    <a:lnTo>
                      <a:pt x="132" y="186"/>
                    </a:lnTo>
                    <a:lnTo>
                      <a:pt x="155" y="192"/>
                    </a:lnTo>
                    <a:lnTo>
                      <a:pt x="172" y="200"/>
                    </a:lnTo>
                    <a:lnTo>
                      <a:pt x="186" y="215"/>
                    </a:lnTo>
                    <a:lnTo>
                      <a:pt x="57" y="213"/>
                    </a:lnTo>
                    <a:lnTo>
                      <a:pt x="53" y="223"/>
                    </a:lnTo>
                    <a:lnTo>
                      <a:pt x="0" y="223"/>
                    </a:lnTo>
                    <a:lnTo>
                      <a:pt x="2" y="132"/>
                    </a:lnTo>
                    <a:lnTo>
                      <a:pt x="2" y="0"/>
                    </a:lnTo>
                    <a:lnTo>
                      <a:pt x="165" y="4"/>
                    </a:lnTo>
                    <a:lnTo>
                      <a:pt x="159" y="44"/>
                    </a:lnTo>
                    <a:lnTo>
                      <a:pt x="155" y="48"/>
                    </a:lnTo>
                    <a:lnTo>
                      <a:pt x="142" y="71"/>
                    </a:lnTo>
                    <a:lnTo>
                      <a:pt x="100" y="102"/>
                    </a:lnTo>
                    <a:lnTo>
                      <a:pt x="94" y="117"/>
                    </a:lnTo>
                    <a:lnTo>
                      <a:pt x="96" y="12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1" name="Freeform 2357"/>
              <p:cNvSpPr>
                <a:spLocks/>
              </p:cNvSpPr>
              <p:nvPr/>
            </p:nvSpPr>
            <p:spPr bwMode="auto">
              <a:xfrm>
                <a:off x="13526" y="10432"/>
                <a:ext cx="186" cy="223"/>
              </a:xfrm>
              <a:custGeom>
                <a:avLst/>
                <a:gdLst>
                  <a:gd name="T0" fmla="*/ 96 w 186"/>
                  <a:gd name="T1" fmla="*/ 125 h 223"/>
                  <a:gd name="T2" fmla="*/ 115 w 186"/>
                  <a:gd name="T3" fmla="*/ 150 h 223"/>
                  <a:gd name="T4" fmla="*/ 123 w 186"/>
                  <a:gd name="T5" fmla="*/ 169 h 223"/>
                  <a:gd name="T6" fmla="*/ 132 w 186"/>
                  <a:gd name="T7" fmla="*/ 186 h 223"/>
                  <a:gd name="T8" fmla="*/ 155 w 186"/>
                  <a:gd name="T9" fmla="*/ 192 h 223"/>
                  <a:gd name="T10" fmla="*/ 172 w 186"/>
                  <a:gd name="T11" fmla="*/ 200 h 223"/>
                  <a:gd name="T12" fmla="*/ 186 w 186"/>
                  <a:gd name="T13" fmla="*/ 215 h 223"/>
                  <a:gd name="T14" fmla="*/ 57 w 186"/>
                  <a:gd name="T15" fmla="*/ 213 h 223"/>
                  <a:gd name="T16" fmla="*/ 53 w 186"/>
                  <a:gd name="T17" fmla="*/ 223 h 223"/>
                  <a:gd name="T18" fmla="*/ 0 w 186"/>
                  <a:gd name="T19" fmla="*/ 223 h 223"/>
                  <a:gd name="T20" fmla="*/ 2 w 186"/>
                  <a:gd name="T21" fmla="*/ 132 h 223"/>
                  <a:gd name="T22" fmla="*/ 2 w 186"/>
                  <a:gd name="T23" fmla="*/ 0 h 223"/>
                  <a:gd name="T24" fmla="*/ 165 w 186"/>
                  <a:gd name="T25" fmla="*/ 4 h 223"/>
                  <a:gd name="T26" fmla="*/ 159 w 186"/>
                  <a:gd name="T27" fmla="*/ 44 h 223"/>
                  <a:gd name="T28" fmla="*/ 155 w 186"/>
                  <a:gd name="T29" fmla="*/ 48 h 223"/>
                  <a:gd name="T30" fmla="*/ 142 w 186"/>
                  <a:gd name="T31" fmla="*/ 71 h 223"/>
                  <a:gd name="T32" fmla="*/ 100 w 186"/>
                  <a:gd name="T33" fmla="*/ 102 h 223"/>
                  <a:gd name="T34" fmla="*/ 94 w 186"/>
                  <a:gd name="T35" fmla="*/ 117 h 223"/>
                  <a:gd name="T36" fmla="*/ 96 w 186"/>
                  <a:gd name="T37" fmla="*/ 125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223">
                    <a:moveTo>
                      <a:pt x="96" y="125"/>
                    </a:moveTo>
                    <a:lnTo>
                      <a:pt x="115" y="150"/>
                    </a:lnTo>
                    <a:lnTo>
                      <a:pt x="123" y="169"/>
                    </a:lnTo>
                    <a:lnTo>
                      <a:pt x="132" y="186"/>
                    </a:lnTo>
                    <a:lnTo>
                      <a:pt x="155" y="192"/>
                    </a:lnTo>
                    <a:lnTo>
                      <a:pt x="172" y="200"/>
                    </a:lnTo>
                    <a:lnTo>
                      <a:pt x="186" y="215"/>
                    </a:lnTo>
                    <a:lnTo>
                      <a:pt x="57" y="213"/>
                    </a:lnTo>
                    <a:lnTo>
                      <a:pt x="53" y="223"/>
                    </a:lnTo>
                    <a:lnTo>
                      <a:pt x="0" y="223"/>
                    </a:lnTo>
                    <a:lnTo>
                      <a:pt x="2" y="132"/>
                    </a:lnTo>
                    <a:lnTo>
                      <a:pt x="2" y="0"/>
                    </a:lnTo>
                    <a:lnTo>
                      <a:pt x="165" y="4"/>
                    </a:lnTo>
                    <a:lnTo>
                      <a:pt x="159" y="44"/>
                    </a:lnTo>
                    <a:lnTo>
                      <a:pt x="155" y="48"/>
                    </a:lnTo>
                    <a:lnTo>
                      <a:pt x="142" y="71"/>
                    </a:lnTo>
                    <a:lnTo>
                      <a:pt x="100" y="102"/>
                    </a:lnTo>
                    <a:lnTo>
                      <a:pt x="94" y="117"/>
                    </a:lnTo>
                    <a:lnTo>
                      <a:pt x="96"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2" name="Freeform 2358"/>
              <p:cNvSpPr>
                <a:spLocks/>
              </p:cNvSpPr>
              <p:nvPr/>
            </p:nvSpPr>
            <p:spPr bwMode="auto">
              <a:xfrm>
                <a:off x="14234" y="10470"/>
                <a:ext cx="148" cy="92"/>
              </a:xfrm>
              <a:custGeom>
                <a:avLst/>
                <a:gdLst>
                  <a:gd name="T0" fmla="*/ 148 w 148"/>
                  <a:gd name="T1" fmla="*/ 89 h 92"/>
                  <a:gd name="T2" fmla="*/ 52 w 148"/>
                  <a:gd name="T3" fmla="*/ 92 h 92"/>
                  <a:gd name="T4" fmla="*/ 37 w 148"/>
                  <a:gd name="T5" fmla="*/ 67 h 92"/>
                  <a:gd name="T6" fmla="*/ 40 w 148"/>
                  <a:gd name="T7" fmla="*/ 50 h 92"/>
                  <a:gd name="T8" fmla="*/ 33 w 148"/>
                  <a:gd name="T9" fmla="*/ 39 h 92"/>
                  <a:gd name="T10" fmla="*/ 35 w 148"/>
                  <a:gd name="T11" fmla="*/ 35 h 92"/>
                  <a:gd name="T12" fmla="*/ 25 w 148"/>
                  <a:gd name="T13" fmla="*/ 29 h 92"/>
                  <a:gd name="T14" fmla="*/ 17 w 148"/>
                  <a:gd name="T15" fmla="*/ 16 h 92"/>
                  <a:gd name="T16" fmla="*/ 4 w 148"/>
                  <a:gd name="T17" fmla="*/ 8 h 92"/>
                  <a:gd name="T18" fmla="*/ 0 w 148"/>
                  <a:gd name="T19" fmla="*/ 2 h 92"/>
                  <a:gd name="T20" fmla="*/ 144 w 148"/>
                  <a:gd name="T21" fmla="*/ 0 h 92"/>
                  <a:gd name="T22" fmla="*/ 148 w 148"/>
                  <a:gd name="T23"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92">
                    <a:moveTo>
                      <a:pt x="148" y="89"/>
                    </a:moveTo>
                    <a:lnTo>
                      <a:pt x="52" y="92"/>
                    </a:lnTo>
                    <a:lnTo>
                      <a:pt x="37" y="67"/>
                    </a:lnTo>
                    <a:lnTo>
                      <a:pt x="40" y="50"/>
                    </a:lnTo>
                    <a:lnTo>
                      <a:pt x="33" y="39"/>
                    </a:lnTo>
                    <a:lnTo>
                      <a:pt x="35" y="35"/>
                    </a:lnTo>
                    <a:lnTo>
                      <a:pt x="25" y="29"/>
                    </a:lnTo>
                    <a:lnTo>
                      <a:pt x="17" y="16"/>
                    </a:lnTo>
                    <a:lnTo>
                      <a:pt x="4" y="8"/>
                    </a:lnTo>
                    <a:lnTo>
                      <a:pt x="0" y="2"/>
                    </a:lnTo>
                    <a:lnTo>
                      <a:pt x="144" y="0"/>
                    </a:lnTo>
                    <a:lnTo>
                      <a:pt x="148" y="8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3" name="Freeform 2359"/>
              <p:cNvSpPr>
                <a:spLocks/>
              </p:cNvSpPr>
              <p:nvPr/>
            </p:nvSpPr>
            <p:spPr bwMode="auto">
              <a:xfrm>
                <a:off x="14234" y="10470"/>
                <a:ext cx="148" cy="92"/>
              </a:xfrm>
              <a:custGeom>
                <a:avLst/>
                <a:gdLst>
                  <a:gd name="T0" fmla="*/ 148 w 148"/>
                  <a:gd name="T1" fmla="*/ 89 h 92"/>
                  <a:gd name="T2" fmla="*/ 52 w 148"/>
                  <a:gd name="T3" fmla="*/ 92 h 92"/>
                  <a:gd name="T4" fmla="*/ 37 w 148"/>
                  <a:gd name="T5" fmla="*/ 67 h 92"/>
                  <a:gd name="T6" fmla="*/ 40 w 148"/>
                  <a:gd name="T7" fmla="*/ 50 h 92"/>
                  <a:gd name="T8" fmla="*/ 33 w 148"/>
                  <a:gd name="T9" fmla="*/ 39 h 92"/>
                  <a:gd name="T10" fmla="*/ 35 w 148"/>
                  <a:gd name="T11" fmla="*/ 35 h 92"/>
                  <a:gd name="T12" fmla="*/ 25 w 148"/>
                  <a:gd name="T13" fmla="*/ 29 h 92"/>
                  <a:gd name="T14" fmla="*/ 17 w 148"/>
                  <a:gd name="T15" fmla="*/ 16 h 92"/>
                  <a:gd name="T16" fmla="*/ 4 w 148"/>
                  <a:gd name="T17" fmla="*/ 8 h 92"/>
                  <a:gd name="T18" fmla="*/ 0 w 148"/>
                  <a:gd name="T19" fmla="*/ 2 h 92"/>
                  <a:gd name="T20" fmla="*/ 144 w 148"/>
                  <a:gd name="T21" fmla="*/ 0 h 92"/>
                  <a:gd name="T22" fmla="*/ 148 w 148"/>
                  <a:gd name="T23" fmla="*/ 8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8" h="92">
                    <a:moveTo>
                      <a:pt x="148" y="89"/>
                    </a:moveTo>
                    <a:lnTo>
                      <a:pt x="52" y="92"/>
                    </a:lnTo>
                    <a:lnTo>
                      <a:pt x="37" y="67"/>
                    </a:lnTo>
                    <a:lnTo>
                      <a:pt x="40" y="50"/>
                    </a:lnTo>
                    <a:lnTo>
                      <a:pt x="33" y="39"/>
                    </a:lnTo>
                    <a:lnTo>
                      <a:pt x="35" y="35"/>
                    </a:lnTo>
                    <a:lnTo>
                      <a:pt x="25" y="29"/>
                    </a:lnTo>
                    <a:lnTo>
                      <a:pt x="17" y="16"/>
                    </a:lnTo>
                    <a:lnTo>
                      <a:pt x="4" y="8"/>
                    </a:lnTo>
                    <a:lnTo>
                      <a:pt x="0" y="2"/>
                    </a:lnTo>
                    <a:lnTo>
                      <a:pt x="144" y="0"/>
                    </a:lnTo>
                    <a:lnTo>
                      <a:pt x="148" y="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4" name="Freeform 2360"/>
              <p:cNvSpPr>
                <a:spLocks/>
              </p:cNvSpPr>
              <p:nvPr/>
            </p:nvSpPr>
            <p:spPr bwMode="auto">
              <a:xfrm>
                <a:off x="14042" y="10486"/>
                <a:ext cx="269" cy="174"/>
              </a:xfrm>
              <a:custGeom>
                <a:avLst/>
                <a:gdLst>
                  <a:gd name="T0" fmla="*/ 2 w 269"/>
                  <a:gd name="T1" fmla="*/ 132 h 174"/>
                  <a:gd name="T2" fmla="*/ 0 w 269"/>
                  <a:gd name="T3" fmla="*/ 9 h 174"/>
                  <a:gd name="T4" fmla="*/ 0 w 269"/>
                  <a:gd name="T5" fmla="*/ 5 h 174"/>
                  <a:gd name="T6" fmla="*/ 121 w 269"/>
                  <a:gd name="T7" fmla="*/ 3 h 174"/>
                  <a:gd name="T8" fmla="*/ 209 w 269"/>
                  <a:gd name="T9" fmla="*/ 0 h 174"/>
                  <a:gd name="T10" fmla="*/ 217 w 269"/>
                  <a:gd name="T11" fmla="*/ 13 h 174"/>
                  <a:gd name="T12" fmla="*/ 227 w 269"/>
                  <a:gd name="T13" fmla="*/ 19 h 174"/>
                  <a:gd name="T14" fmla="*/ 225 w 269"/>
                  <a:gd name="T15" fmla="*/ 23 h 174"/>
                  <a:gd name="T16" fmla="*/ 232 w 269"/>
                  <a:gd name="T17" fmla="*/ 34 h 174"/>
                  <a:gd name="T18" fmla="*/ 229 w 269"/>
                  <a:gd name="T19" fmla="*/ 51 h 174"/>
                  <a:gd name="T20" fmla="*/ 244 w 269"/>
                  <a:gd name="T21" fmla="*/ 76 h 174"/>
                  <a:gd name="T22" fmla="*/ 244 w 269"/>
                  <a:gd name="T23" fmla="*/ 90 h 174"/>
                  <a:gd name="T24" fmla="*/ 248 w 269"/>
                  <a:gd name="T25" fmla="*/ 101 h 174"/>
                  <a:gd name="T26" fmla="*/ 269 w 269"/>
                  <a:gd name="T27" fmla="*/ 121 h 174"/>
                  <a:gd name="T28" fmla="*/ 259 w 269"/>
                  <a:gd name="T29" fmla="*/ 149 h 174"/>
                  <a:gd name="T30" fmla="*/ 252 w 269"/>
                  <a:gd name="T31" fmla="*/ 157 h 174"/>
                  <a:gd name="T32" fmla="*/ 242 w 269"/>
                  <a:gd name="T33" fmla="*/ 167 h 174"/>
                  <a:gd name="T34" fmla="*/ 234 w 269"/>
                  <a:gd name="T35" fmla="*/ 159 h 174"/>
                  <a:gd name="T36" fmla="*/ 219 w 269"/>
                  <a:gd name="T37" fmla="*/ 165 h 174"/>
                  <a:gd name="T38" fmla="*/ 217 w 269"/>
                  <a:gd name="T39" fmla="*/ 172 h 174"/>
                  <a:gd name="T40" fmla="*/ 190 w 269"/>
                  <a:gd name="T41" fmla="*/ 174 h 174"/>
                  <a:gd name="T42" fmla="*/ 188 w 269"/>
                  <a:gd name="T43" fmla="*/ 159 h 174"/>
                  <a:gd name="T44" fmla="*/ 92 w 269"/>
                  <a:gd name="T45" fmla="*/ 161 h 174"/>
                  <a:gd name="T46" fmla="*/ 92 w 269"/>
                  <a:gd name="T47" fmla="*/ 130 h 174"/>
                  <a:gd name="T48" fmla="*/ 2 w 269"/>
                  <a:gd name="T49" fmla="*/ 1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174">
                    <a:moveTo>
                      <a:pt x="2" y="132"/>
                    </a:moveTo>
                    <a:lnTo>
                      <a:pt x="0" y="9"/>
                    </a:lnTo>
                    <a:lnTo>
                      <a:pt x="0" y="5"/>
                    </a:lnTo>
                    <a:lnTo>
                      <a:pt x="121" y="3"/>
                    </a:lnTo>
                    <a:lnTo>
                      <a:pt x="209" y="0"/>
                    </a:lnTo>
                    <a:lnTo>
                      <a:pt x="217" y="13"/>
                    </a:lnTo>
                    <a:lnTo>
                      <a:pt x="227" y="19"/>
                    </a:lnTo>
                    <a:lnTo>
                      <a:pt x="225" y="23"/>
                    </a:lnTo>
                    <a:lnTo>
                      <a:pt x="232" y="34"/>
                    </a:lnTo>
                    <a:lnTo>
                      <a:pt x="229" y="51"/>
                    </a:lnTo>
                    <a:lnTo>
                      <a:pt x="244" y="76"/>
                    </a:lnTo>
                    <a:lnTo>
                      <a:pt x="244" y="90"/>
                    </a:lnTo>
                    <a:lnTo>
                      <a:pt x="248" y="101"/>
                    </a:lnTo>
                    <a:lnTo>
                      <a:pt x="269" y="121"/>
                    </a:lnTo>
                    <a:lnTo>
                      <a:pt x="259" y="149"/>
                    </a:lnTo>
                    <a:lnTo>
                      <a:pt x="252" y="157"/>
                    </a:lnTo>
                    <a:lnTo>
                      <a:pt x="242" y="167"/>
                    </a:lnTo>
                    <a:lnTo>
                      <a:pt x="234" y="159"/>
                    </a:lnTo>
                    <a:lnTo>
                      <a:pt x="219" y="165"/>
                    </a:lnTo>
                    <a:lnTo>
                      <a:pt x="217" y="172"/>
                    </a:lnTo>
                    <a:lnTo>
                      <a:pt x="190" y="174"/>
                    </a:lnTo>
                    <a:lnTo>
                      <a:pt x="188" y="159"/>
                    </a:lnTo>
                    <a:lnTo>
                      <a:pt x="92" y="161"/>
                    </a:lnTo>
                    <a:lnTo>
                      <a:pt x="92" y="130"/>
                    </a:lnTo>
                    <a:lnTo>
                      <a:pt x="2" y="132"/>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5" name="Freeform 2361"/>
              <p:cNvSpPr>
                <a:spLocks/>
              </p:cNvSpPr>
              <p:nvPr/>
            </p:nvSpPr>
            <p:spPr bwMode="auto">
              <a:xfrm>
                <a:off x="14042" y="10486"/>
                <a:ext cx="269" cy="174"/>
              </a:xfrm>
              <a:custGeom>
                <a:avLst/>
                <a:gdLst>
                  <a:gd name="T0" fmla="*/ 2 w 269"/>
                  <a:gd name="T1" fmla="*/ 132 h 174"/>
                  <a:gd name="T2" fmla="*/ 0 w 269"/>
                  <a:gd name="T3" fmla="*/ 9 h 174"/>
                  <a:gd name="T4" fmla="*/ 0 w 269"/>
                  <a:gd name="T5" fmla="*/ 5 h 174"/>
                  <a:gd name="T6" fmla="*/ 121 w 269"/>
                  <a:gd name="T7" fmla="*/ 3 h 174"/>
                  <a:gd name="T8" fmla="*/ 209 w 269"/>
                  <a:gd name="T9" fmla="*/ 0 h 174"/>
                  <a:gd name="T10" fmla="*/ 217 w 269"/>
                  <a:gd name="T11" fmla="*/ 13 h 174"/>
                  <a:gd name="T12" fmla="*/ 227 w 269"/>
                  <a:gd name="T13" fmla="*/ 19 h 174"/>
                  <a:gd name="T14" fmla="*/ 225 w 269"/>
                  <a:gd name="T15" fmla="*/ 23 h 174"/>
                  <a:gd name="T16" fmla="*/ 232 w 269"/>
                  <a:gd name="T17" fmla="*/ 34 h 174"/>
                  <a:gd name="T18" fmla="*/ 229 w 269"/>
                  <a:gd name="T19" fmla="*/ 51 h 174"/>
                  <a:gd name="T20" fmla="*/ 244 w 269"/>
                  <a:gd name="T21" fmla="*/ 76 h 174"/>
                  <a:gd name="T22" fmla="*/ 244 w 269"/>
                  <a:gd name="T23" fmla="*/ 90 h 174"/>
                  <a:gd name="T24" fmla="*/ 248 w 269"/>
                  <a:gd name="T25" fmla="*/ 101 h 174"/>
                  <a:gd name="T26" fmla="*/ 269 w 269"/>
                  <a:gd name="T27" fmla="*/ 121 h 174"/>
                  <a:gd name="T28" fmla="*/ 259 w 269"/>
                  <a:gd name="T29" fmla="*/ 149 h 174"/>
                  <a:gd name="T30" fmla="*/ 252 w 269"/>
                  <a:gd name="T31" fmla="*/ 157 h 174"/>
                  <a:gd name="T32" fmla="*/ 242 w 269"/>
                  <a:gd name="T33" fmla="*/ 167 h 174"/>
                  <a:gd name="T34" fmla="*/ 234 w 269"/>
                  <a:gd name="T35" fmla="*/ 159 h 174"/>
                  <a:gd name="T36" fmla="*/ 219 w 269"/>
                  <a:gd name="T37" fmla="*/ 165 h 174"/>
                  <a:gd name="T38" fmla="*/ 217 w 269"/>
                  <a:gd name="T39" fmla="*/ 172 h 174"/>
                  <a:gd name="T40" fmla="*/ 190 w 269"/>
                  <a:gd name="T41" fmla="*/ 174 h 174"/>
                  <a:gd name="T42" fmla="*/ 188 w 269"/>
                  <a:gd name="T43" fmla="*/ 159 h 174"/>
                  <a:gd name="T44" fmla="*/ 92 w 269"/>
                  <a:gd name="T45" fmla="*/ 161 h 174"/>
                  <a:gd name="T46" fmla="*/ 92 w 269"/>
                  <a:gd name="T47" fmla="*/ 130 h 174"/>
                  <a:gd name="T48" fmla="*/ 2 w 269"/>
                  <a:gd name="T49" fmla="*/ 13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9" h="174">
                    <a:moveTo>
                      <a:pt x="2" y="132"/>
                    </a:moveTo>
                    <a:lnTo>
                      <a:pt x="0" y="9"/>
                    </a:lnTo>
                    <a:lnTo>
                      <a:pt x="0" y="5"/>
                    </a:lnTo>
                    <a:lnTo>
                      <a:pt x="121" y="3"/>
                    </a:lnTo>
                    <a:lnTo>
                      <a:pt x="209" y="0"/>
                    </a:lnTo>
                    <a:lnTo>
                      <a:pt x="217" y="13"/>
                    </a:lnTo>
                    <a:lnTo>
                      <a:pt x="227" y="19"/>
                    </a:lnTo>
                    <a:lnTo>
                      <a:pt x="225" y="23"/>
                    </a:lnTo>
                    <a:lnTo>
                      <a:pt x="232" y="34"/>
                    </a:lnTo>
                    <a:lnTo>
                      <a:pt x="229" y="51"/>
                    </a:lnTo>
                    <a:lnTo>
                      <a:pt x="244" y="76"/>
                    </a:lnTo>
                    <a:lnTo>
                      <a:pt x="244" y="90"/>
                    </a:lnTo>
                    <a:lnTo>
                      <a:pt x="248" y="101"/>
                    </a:lnTo>
                    <a:lnTo>
                      <a:pt x="269" y="121"/>
                    </a:lnTo>
                    <a:lnTo>
                      <a:pt x="259" y="149"/>
                    </a:lnTo>
                    <a:lnTo>
                      <a:pt x="252" y="157"/>
                    </a:lnTo>
                    <a:lnTo>
                      <a:pt x="242" y="167"/>
                    </a:lnTo>
                    <a:lnTo>
                      <a:pt x="234" y="159"/>
                    </a:lnTo>
                    <a:lnTo>
                      <a:pt x="219" y="165"/>
                    </a:lnTo>
                    <a:lnTo>
                      <a:pt x="217" y="172"/>
                    </a:lnTo>
                    <a:lnTo>
                      <a:pt x="190" y="174"/>
                    </a:lnTo>
                    <a:lnTo>
                      <a:pt x="188" y="159"/>
                    </a:lnTo>
                    <a:lnTo>
                      <a:pt x="92" y="161"/>
                    </a:lnTo>
                    <a:lnTo>
                      <a:pt x="92" y="130"/>
                    </a:lnTo>
                    <a:lnTo>
                      <a:pt x="2"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6" name="Freeform 2362"/>
              <p:cNvSpPr>
                <a:spLocks/>
              </p:cNvSpPr>
              <p:nvPr/>
            </p:nvSpPr>
            <p:spPr bwMode="auto">
              <a:xfrm>
                <a:off x="13890" y="10495"/>
                <a:ext cx="154" cy="123"/>
              </a:xfrm>
              <a:custGeom>
                <a:avLst/>
                <a:gdLst>
                  <a:gd name="T0" fmla="*/ 123 w 154"/>
                  <a:gd name="T1" fmla="*/ 123 h 123"/>
                  <a:gd name="T2" fmla="*/ 2 w 154"/>
                  <a:gd name="T3" fmla="*/ 123 h 123"/>
                  <a:gd name="T4" fmla="*/ 4 w 154"/>
                  <a:gd name="T5" fmla="*/ 62 h 123"/>
                  <a:gd name="T6" fmla="*/ 0 w 154"/>
                  <a:gd name="T7" fmla="*/ 62 h 123"/>
                  <a:gd name="T8" fmla="*/ 0 w 154"/>
                  <a:gd name="T9" fmla="*/ 2 h 123"/>
                  <a:gd name="T10" fmla="*/ 152 w 154"/>
                  <a:gd name="T11" fmla="*/ 0 h 123"/>
                  <a:gd name="T12" fmla="*/ 154 w 154"/>
                  <a:gd name="T13" fmla="*/ 123 h 123"/>
                  <a:gd name="T14" fmla="*/ 123 w 154"/>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123" y="123"/>
                    </a:moveTo>
                    <a:lnTo>
                      <a:pt x="2" y="123"/>
                    </a:lnTo>
                    <a:lnTo>
                      <a:pt x="4" y="62"/>
                    </a:lnTo>
                    <a:lnTo>
                      <a:pt x="0" y="62"/>
                    </a:lnTo>
                    <a:lnTo>
                      <a:pt x="0" y="2"/>
                    </a:lnTo>
                    <a:lnTo>
                      <a:pt x="152" y="0"/>
                    </a:lnTo>
                    <a:lnTo>
                      <a:pt x="154" y="123"/>
                    </a:lnTo>
                    <a:lnTo>
                      <a:pt x="123"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7" name="Freeform 2363"/>
              <p:cNvSpPr>
                <a:spLocks/>
              </p:cNvSpPr>
              <p:nvPr/>
            </p:nvSpPr>
            <p:spPr bwMode="auto">
              <a:xfrm>
                <a:off x="13890" y="10495"/>
                <a:ext cx="154" cy="123"/>
              </a:xfrm>
              <a:custGeom>
                <a:avLst/>
                <a:gdLst>
                  <a:gd name="T0" fmla="*/ 123 w 154"/>
                  <a:gd name="T1" fmla="*/ 123 h 123"/>
                  <a:gd name="T2" fmla="*/ 2 w 154"/>
                  <a:gd name="T3" fmla="*/ 123 h 123"/>
                  <a:gd name="T4" fmla="*/ 4 w 154"/>
                  <a:gd name="T5" fmla="*/ 62 h 123"/>
                  <a:gd name="T6" fmla="*/ 0 w 154"/>
                  <a:gd name="T7" fmla="*/ 62 h 123"/>
                  <a:gd name="T8" fmla="*/ 0 w 154"/>
                  <a:gd name="T9" fmla="*/ 2 h 123"/>
                  <a:gd name="T10" fmla="*/ 152 w 154"/>
                  <a:gd name="T11" fmla="*/ 0 h 123"/>
                  <a:gd name="T12" fmla="*/ 154 w 154"/>
                  <a:gd name="T13" fmla="*/ 123 h 123"/>
                  <a:gd name="T14" fmla="*/ 123 w 154"/>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123" y="123"/>
                    </a:moveTo>
                    <a:lnTo>
                      <a:pt x="2" y="123"/>
                    </a:lnTo>
                    <a:lnTo>
                      <a:pt x="4" y="62"/>
                    </a:lnTo>
                    <a:lnTo>
                      <a:pt x="0" y="62"/>
                    </a:lnTo>
                    <a:lnTo>
                      <a:pt x="0" y="2"/>
                    </a:lnTo>
                    <a:lnTo>
                      <a:pt x="152" y="0"/>
                    </a:lnTo>
                    <a:lnTo>
                      <a:pt x="154" y="123"/>
                    </a:lnTo>
                    <a:lnTo>
                      <a:pt x="123"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8" name="Freeform 2364"/>
              <p:cNvSpPr>
                <a:spLocks/>
              </p:cNvSpPr>
              <p:nvPr/>
            </p:nvSpPr>
            <p:spPr bwMode="auto">
              <a:xfrm>
                <a:off x="13768" y="10497"/>
                <a:ext cx="126" cy="123"/>
              </a:xfrm>
              <a:custGeom>
                <a:avLst/>
                <a:gdLst>
                  <a:gd name="T0" fmla="*/ 32 w 126"/>
                  <a:gd name="T1" fmla="*/ 123 h 123"/>
                  <a:gd name="T2" fmla="*/ 2 w 126"/>
                  <a:gd name="T3" fmla="*/ 121 h 123"/>
                  <a:gd name="T4" fmla="*/ 2 w 126"/>
                  <a:gd name="T5" fmla="*/ 60 h 123"/>
                  <a:gd name="T6" fmla="*/ 0 w 126"/>
                  <a:gd name="T7" fmla="*/ 60 h 123"/>
                  <a:gd name="T8" fmla="*/ 0 w 126"/>
                  <a:gd name="T9" fmla="*/ 0 h 123"/>
                  <a:gd name="T10" fmla="*/ 122 w 126"/>
                  <a:gd name="T11" fmla="*/ 0 h 123"/>
                  <a:gd name="T12" fmla="*/ 122 w 126"/>
                  <a:gd name="T13" fmla="*/ 60 h 123"/>
                  <a:gd name="T14" fmla="*/ 126 w 126"/>
                  <a:gd name="T15" fmla="*/ 60 h 123"/>
                  <a:gd name="T16" fmla="*/ 124 w 126"/>
                  <a:gd name="T17" fmla="*/ 121 h 123"/>
                  <a:gd name="T18" fmla="*/ 32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32" y="123"/>
                    </a:moveTo>
                    <a:lnTo>
                      <a:pt x="2" y="121"/>
                    </a:lnTo>
                    <a:lnTo>
                      <a:pt x="2" y="60"/>
                    </a:lnTo>
                    <a:lnTo>
                      <a:pt x="0" y="60"/>
                    </a:lnTo>
                    <a:lnTo>
                      <a:pt x="0" y="0"/>
                    </a:lnTo>
                    <a:lnTo>
                      <a:pt x="122" y="0"/>
                    </a:lnTo>
                    <a:lnTo>
                      <a:pt x="122" y="60"/>
                    </a:lnTo>
                    <a:lnTo>
                      <a:pt x="126" y="60"/>
                    </a:lnTo>
                    <a:lnTo>
                      <a:pt x="124" y="121"/>
                    </a:lnTo>
                    <a:lnTo>
                      <a:pt x="32"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9" name="Freeform 2365"/>
              <p:cNvSpPr>
                <a:spLocks/>
              </p:cNvSpPr>
              <p:nvPr/>
            </p:nvSpPr>
            <p:spPr bwMode="auto">
              <a:xfrm>
                <a:off x="13768" y="10497"/>
                <a:ext cx="126" cy="123"/>
              </a:xfrm>
              <a:custGeom>
                <a:avLst/>
                <a:gdLst>
                  <a:gd name="T0" fmla="*/ 32 w 126"/>
                  <a:gd name="T1" fmla="*/ 123 h 123"/>
                  <a:gd name="T2" fmla="*/ 2 w 126"/>
                  <a:gd name="T3" fmla="*/ 121 h 123"/>
                  <a:gd name="T4" fmla="*/ 2 w 126"/>
                  <a:gd name="T5" fmla="*/ 60 h 123"/>
                  <a:gd name="T6" fmla="*/ 0 w 126"/>
                  <a:gd name="T7" fmla="*/ 60 h 123"/>
                  <a:gd name="T8" fmla="*/ 0 w 126"/>
                  <a:gd name="T9" fmla="*/ 0 h 123"/>
                  <a:gd name="T10" fmla="*/ 122 w 126"/>
                  <a:gd name="T11" fmla="*/ 0 h 123"/>
                  <a:gd name="T12" fmla="*/ 122 w 126"/>
                  <a:gd name="T13" fmla="*/ 60 h 123"/>
                  <a:gd name="T14" fmla="*/ 126 w 126"/>
                  <a:gd name="T15" fmla="*/ 60 h 123"/>
                  <a:gd name="T16" fmla="*/ 124 w 126"/>
                  <a:gd name="T17" fmla="*/ 121 h 123"/>
                  <a:gd name="T18" fmla="*/ 32 w 126"/>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23">
                    <a:moveTo>
                      <a:pt x="32" y="123"/>
                    </a:moveTo>
                    <a:lnTo>
                      <a:pt x="2" y="121"/>
                    </a:lnTo>
                    <a:lnTo>
                      <a:pt x="2" y="60"/>
                    </a:lnTo>
                    <a:lnTo>
                      <a:pt x="0" y="60"/>
                    </a:lnTo>
                    <a:lnTo>
                      <a:pt x="0" y="0"/>
                    </a:lnTo>
                    <a:lnTo>
                      <a:pt x="122" y="0"/>
                    </a:lnTo>
                    <a:lnTo>
                      <a:pt x="122" y="60"/>
                    </a:lnTo>
                    <a:lnTo>
                      <a:pt x="126" y="60"/>
                    </a:lnTo>
                    <a:lnTo>
                      <a:pt x="124" y="121"/>
                    </a:lnTo>
                    <a:lnTo>
                      <a:pt x="3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0" name="Freeform 2366"/>
              <p:cNvSpPr>
                <a:spLocks/>
              </p:cNvSpPr>
              <p:nvPr/>
            </p:nvSpPr>
            <p:spPr bwMode="auto">
              <a:xfrm>
                <a:off x="14440" y="10495"/>
                <a:ext cx="124" cy="115"/>
              </a:xfrm>
              <a:custGeom>
                <a:avLst/>
                <a:gdLst>
                  <a:gd name="T0" fmla="*/ 124 w 124"/>
                  <a:gd name="T1" fmla="*/ 112 h 115"/>
                  <a:gd name="T2" fmla="*/ 3 w 124"/>
                  <a:gd name="T3" fmla="*/ 115 h 115"/>
                  <a:gd name="T4" fmla="*/ 2 w 124"/>
                  <a:gd name="T5" fmla="*/ 64 h 115"/>
                  <a:gd name="T6" fmla="*/ 0 w 124"/>
                  <a:gd name="T7" fmla="*/ 2 h 115"/>
                  <a:gd name="T8" fmla="*/ 94 w 124"/>
                  <a:gd name="T9" fmla="*/ 0 h 115"/>
                  <a:gd name="T10" fmla="*/ 96 w 124"/>
                  <a:gd name="T11" fmla="*/ 60 h 115"/>
                  <a:gd name="T12" fmla="*/ 122 w 124"/>
                  <a:gd name="T13" fmla="*/ 60 h 115"/>
                  <a:gd name="T14" fmla="*/ 124 w 124"/>
                  <a:gd name="T15" fmla="*/ 112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5">
                    <a:moveTo>
                      <a:pt x="124" y="112"/>
                    </a:moveTo>
                    <a:lnTo>
                      <a:pt x="3" y="115"/>
                    </a:lnTo>
                    <a:lnTo>
                      <a:pt x="2" y="64"/>
                    </a:lnTo>
                    <a:lnTo>
                      <a:pt x="0" y="2"/>
                    </a:lnTo>
                    <a:lnTo>
                      <a:pt x="94" y="0"/>
                    </a:lnTo>
                    <a:lnTo>
                      <a:pt x="96" y="60"/>
                    </a:lnTo>
                    <a:lnTo>
                      <a:pt x="122" y="60"/>
                    </a:lnTo>
                    <a:lnTo>
                      <a:pt x="124" y="112"/>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1" name="Freeform 2367"/>
              <p:cNvSpPr>
                <a:spLocks/>
              </p:cNvSpPr>
              <p:nvPr/>
            </p:nvSpPr>
            <p:spPr bwMode="auto">
              <a:xfrm>
                <a:off x="14440" y="10495"/>
                <a:ext cx="124" cy="115"/>
              </a:xfrm>
              <a:custGeom>
                <a:avLst/>
                <a:gdLst>
                  <a:gd name="T0" fmla="*/ 124 w 124"/>
                  <a:gd name="T1" fmla="*/ 112 h 115"/>
                  <a:gd name="T2" fmla="*/ 3 w 124"/>
                  <a:gd name="T3" fmla="*/ 115 h 115"/>
                  <a:gd name="T4" fmla="*/ 2 w 124"/>
                  <a:gd name="T5" fmla="*/ 64 h 115"/>
                  <a:gd name="T6" fmla="*/ 0 w 124"/>
                  <a:gd name="T7" fmla="*/ 2 h 115"/>
                  <a:gd name="T8" fmla="*/ 94 w 124"/>
                  <a:gd name="T9" fmla="*/ 0 h 115"/>
                  <a:gd name="T10" fmla="*/ 96 w 124"/>
                  <a:gd name="T11" fmla="*/ 60 h 115"/>
                  <a:gd name="T12" fmla="*/ 122 w 124"/>
                  <a:gd name="T13" fmla="*/ 60 h 115"/>
                  <a:gd name="T14" fmla="*/ 124 w 124"/>
                  <a:gd name="T15" fmla="*/ 112 h 1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15">
                    <a:moveTo>
                      <a:pt x="124" y="112"/>
                    </a:moveTo>
                    <a:lnTo>
                      <a:pt x="3" y="115"/>
                    </a:lnTo>
                    <a:lnTo>
                      <a:pt x="2" y="64"/>
                    </a:lnTo>
                    <a:lnTo>
                      <a:pt x="0" y="2"/>
                    </a:lnTo>
                    <a:lnTo>
                      <a:pt x="94" y="0"/>
                    </a:lnTo>
                    <a:lnTo>
                      <a:pt x="96" y="60"/>
                    </a:lnTo>
                    <a:lnTo>
                      <a:pt x="122" y="60"/>
                    </a:lnTo>
                    <a:lnTo>
                      <a:pt x="124" y="1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2" name="Freeform 2368"/>
              <p:cNvSpPr>
                <a:spLocks/>
              </p:cNvSpPr>
              <p:nvPr/>
            </p:nvSpPr>
            <p:spPr bwMode="auto">
              <a:xfrm>
                <a:off x="14534" y="10493"/>
                <a:ext cx="123" cy="154"/>
              </a:xfrm>
              <a:custGeom>
                <a:avLst/>
                <a:gdLst>
                  <a:gd name="T0" fmla="*/ 32 w 123"/>
                  <a:gd name="T1" fmla="*/ 154 h 154"/>
                  <a:gd name="T2" fmla="*/ 30 w 123"/>
                  <a:gd name="T3" fmla="*/ 114 h 154"/>
                  <a:gd name="T4" fmla="*/ 28 w 123"/>
                  <a:gd name="T5" fmla="*/ 62 h 154"/>
                  <a:gd name="T6" fmla="*/ 2 w 123"/>
                  <a:gd name="T7" fmla="*/ 62 h 154"/>
                  <a:gd name="T8" fmla="*/ 0 w 123"/>
                  <a:gd name="T9" fmla="*/ 2 h 154"/>
                  <a:gd name="T10" fmla="*/ 73 w 123"/>
                  <a:gd name="T11" fmla="*/ 0 h 154"/>
                  <a:gd name="T12" fmla="*/ 67 w 123"/>
                  <a:gd name="T13" fmla="*/ 8 h 154"/>
                  <a:gd name="T14" fmla="*/ 61 w 123"/>
                  <a:gd name="T15" fmla="*/ 31 h 154"/>
                  <a:gd name="T16" fmla="*/ 65 w 123"/>
                  <a:gd name="T17" fmla="*/ 54 h 154"/>
                  <a:gd name="T18" fmla="*/ 75 w 123"/>
                  <a:gd name="T19" fmla="*/ 60 h 154"/>
                  <a:gd name="T20" fmla="*/ 94 w 123"/>
                  <a:gd name="T21" fmla="*/ 58 h 154"/>
                  <a:gd name="T22" fmla="*/ 101 w 123"/>
                  <a:gd name="T23" fmla="*/ 64 h 154"/>
                  <a:gd name="T24" fmla="*/ 113 w 123"/>
                  <a:gd name="T25" fmla="*/ 91 h 154"/>
                  <a:gd name="T26" fmla="*/ 121 w 123"/>
                  <a:gd name="T27" fmla="*/ 96 h 154"/>
                  <a:gd name="T28" fmla="*/ 123 w 123"/>
                  <a:gd name="T29" fmla="*/ 102 h 154"/>
                  <a:gd name="T30" fmla="*/ 123 w 123"/>
                  <a:gd name="T31" fmla="*/ 117 h 154"/>
                  <a:gd name="T32" fmla="*/ 115 w 123"/>
                  <a:gd name="T33" fmla="*/ 129 h 154"/>
                  <a:gd name="T34" fmla="*/ 109 w 123"/>
                  <a:gd name="T35" fmla="*/ 144 h 154"/>
                  <a:gd name="T36" fmla="*/ 100 w 123"/>
                  <a:gd name="T37" fmla="*/ 152 h 154"/>
                  <a:gd name="T38" fmla="*/ 32 w 123"/>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154">
                    <a:moveTo>
                      <a:pt x="32" y="154"/>
                    </a:moveTo>
                    <a:lnTo>
                      <a:pt x="30" y="114"/>
                    </a:lnTo>
                    <a:lnTo>
                      <a:pt x="28" y="62"/>
                    </a:lnTo>
                    <a:lnTo>
                      <a:pt x="2" y="62"/>
                    </a:lnTo>
                    <a:lnTo>
                      <a:pt x="0" y="2"/>
                    </a:lnTo>
                    <a:lnTo>
                      <a:pt x="73" y="0"/>
                    </a:lnTo>
                    <a:lnTo>
                      <a:pt x="67" y="8"/>
                    </a:lnTo>
                    <a:lnTo>
                      <a:pt x="61" y="31"/>
                    </a:lnTo>
                    <a:lnTo>
                      <a:pt x="65" y="54"/>
                    </a:lnTo>
                    <a:lnTo>
                      <a:pt x="75" y="60"/>
                    </a:lnTo>
                    <a:lnTo>
                      <a:pt x="94" y="58"/>
                    </a:lnTo>
                    <a:lnTo>
                      <a:pt x="101" y="64"/>
                    </a:lnTo>
                    <a:lnTo>
                      <a:pt x="113" y="91"/>
                    </a:lnTo>
                    <a:lnTo>
                      <a:pt x="121" y="96"/>
                    </a:lnTo>
                    <a:lnTo>
                      <a:pt x="123" y="102"/>
                    </a:lnTo>
                    <a:lnTo>
                      <a:pt x="123" y="117"/>
                    </a:lnTo>
                    <a:lnTo>
                      <a:pt x="115" y="129"/>
                    </a:lnTo>
                    <a:lnTo>
                      <a:pt x="109" y="144"/>
                    </a:lnTo>
                    <a:lnTo>
                      <a:pt x="100" y="152"/>
                    </a:lnTo>
                    <a:lnTo>
                      <a:pt x="32" y="15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3" name="Freeform 2369"/>
              <p:cNvSpPr>
                <a:spLocks/>
              </p:cNvSpPr>
              <p:nvPr/>
            </p:nvSpPr>
            <p:spPr bwMode="auto">
              <a:xfrm>
                <a:off x="14534" y="10493"/>
                <a:ext cx="123" cy="154"/>
              </a:xfrm>
              <a:custGeom>
                <a:avLst/>
                <a:gdLst>
                  <a:gd name="T0" fmla="*/ 32 w 123"/>
                  <a:gd name="T1" fmla="*/ 154 h 154"/>
                  <a:gd name="T2" fmla="*/ 30 w 123"/>
                  <a:gd name="T3" fmla="*/ 114 h 154"/>
                  <a:gd name="T4" fmla="*/ 28 w 123"/>
                  <a:gd name="T5" fmla="*/ 62 h 154"/>
                  <a:gd name="T6" fmla="*/ 2 w 123"/>
                  <a:gd name="T7" fmla="*/ 62 h 154"/>
                  <a:gd name="T8" fmla="*/ 0 w 123"/>
                  <a:gd name="T9" fmla="*/ 2 h 154"/>
                  <a:gd name="T10" fmla="*/ 73 w 123"/>
                  <a:gd name="T11" fmla="*/ 0 h 154"/>
                  <a:gd name="T12" fmla="*/ 67 w 123"/>
                  <a:gd name="T13" fmla="*/ 8 h 154"/>
                  <a:gd name="T14" fmla="*/ 61 w 123"/>
                  <a:gd name="T15" fmla="*/ 31 h 154"/>
                  <a:gd name="T16" fmla="*/ 65 w 123"/>
                  <a:gd name="T17" fmla="*/ 54 h 154"/>
                  <a:gd name="T18" fmla="*/ 75 w 123"/>
                  <a:gd name="T19" fmla="*/ 60 h 154"/>
                  <a:gd name="T20" fmla="*/ 94 w 123"/>
                  <a:gd name="T21" fmla="*/ 58 h 154"/>
                  <a:gd name="T22" fmla="*/ 101 w 123"/>
                  <a:gd name="T23" fmla="*/ 64 h 154"/>
                  <a:gd name="T24" fmla="*/ 113 w 123"/>
                  <a:gd name="T25" fmla="*/ 91 h 154"/>
                  <a:gd name="T26" fmla="*/ 121 w 123"/>
                  <a:gd name="T27" fmla="*/ 96 h 154"/>
                  <a:gd name="T28" fmla="*/ 123 w 123"/>
                  <a:gd name="T29" fmla="*/ 102 h 154"/>
                  <a:gd name="T30" fmla="*/ 123 w 123"/>
                  <a:gd name="T31" fmla="*/ 117 h 154"/>
                  <a:gd name="T32" fmla="*/ 115 w 123"/>
                  <a:gd name="T33" fmla="*/ 129 h 154"/>
                  <a:gd name="T34" fmla="*/ 109 w 123"/>
                  <a:gd name="T35" fmla="*/ 144 h 154"/>
                  <a:gd name="T36" fmla="*/ 100 w 123"/>
                  <a:gd name="T37" fmla="*/ 152 h 154"/>
                  <a:gd name="T38" fmla="*/ 32 w 123"/>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154">
                    <a:moveTo>
                      <a:pt x="32" y="154"/>
                    </a:moveTo>
                    <a:lnTo>
                      <a:pt x="30" y="114"/>
                    </a:lnTo>
                    <a:lnTo>
                      <a:pt x="28" y="62"/>
                    </a:lnTo>
                    <a:lnTo>
                      <a:pt x="2" y="62"/>
                    </a:lnTo>
                    <a:lnTo>
                      <a:pt x="0" y="2"/>
                    </a:lnTo>
                    <a:lnTo>
                      <a:pt x="73" y="0"/>
                    </a:lnTo>
                    <a:lnTo>
                      <a:pt x="67" y="8"/>
                    </a:lnTo>
                    <a:lnTo>
                      <a:pt x="61" y="31"/>
                    </a:lnTo>
                    <a:lnTo>
                      <a:pt x="65" y="54"/>
                    </a:lnTo>
                    <a:lnTo>
                      <a:pt x="75" y="60"/>
                    </a:lnTo>
                    <a:lnTo>
                      <a:pt x="94" y="58"/>
                    </a:lnTo>
                    <a:lnTo>
                      <a:pt x="101" y="64"/>
                    </a:lnTo>
                    <a:lnTo>
                      <a:pt x="113" y="91"/>
                    </a:lnTo>
                    <a:lnTo>
                      <a:pt x="121" y="96"/>
                    </a:lnTo>
                    <a:lnTo>
                      <a:pt x="123" y="102"/>
                    </a:lnTo>
                    <a:lnTo>
                      <a:pt x="123" y="117"/>
                    </a:lnTo>
                    <a:lnTo>
                      <a:pt x="115" y="129"/>
                    </a:lnTo>
                    <a:lnTo>
                      <a:pt x="109" y="144"/>
                    </a:lnTo>
                    <a:lnTo>
                      <a:pt x="100" y="152"/>
                    </a:lnTo>
                    <a:lnTo>
                      <a:pt x="32"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4" name="Freeform 2370"/>
              <p:cNvSpPr>
                <a:spLocks/>
              </p:cNvSpPr>
              <p:nvPr/>
            </p:nvSpPr>
            <p:spPr bwMode="auto">
              <a:xfrm>
                <a:off x="14595" y="10489"/>
                <a:ext cx="184" cy="185"/>
              </a:xfrm>
              <a:custGeom>
                <a:avLst/>
                <a:gdLst>
                  <a:gd name="T0" fmla="*/ 39 w 184"/>
                  <a:gd name="T1" fmla="*/ 185 h 185"/>
                  <a:gd name="T2" fmla="*/ 39 w 184"/>
                  <a:gd name="T3" fmla="*/ 156 h 185"/>
                  <a:gd name="T4" fmla="*/ 48 w 184"/>
                  <a:gd name="T5" fmla="*/ 148 h 185"/>
                  <a:gd name="T6" fmla="*/ 54 w 184"/>
                  <a:gd name="T7" fmla="*/ 133 h 185"/>
                  <a:gd name="T8" fmla="*/ 62 w 184"/>
                  <a:gd name="T9" fmla="*/ 121 h 185"/>
                  <a:gd name="T10" fmla="*/ 62 w 184"/>
                  <a:gd name="T11" fmla="*/ 106 h 185"/>
                  <a:gd name="T12" fmla="*/ 60 w 184"/>
                  <a:gd name="T13" fmla="*/ 100 h 185"/>
                  <a:gd name="T14" fmla="*/ 52 w 184"/>
                  <a:gd name="T15" fmla="*/ 95 h 185"/>
                  <a:gd name="T16" fmla="*/ 40 w 184"/>
                  <a:gd name="T17" fmla="*/ 68 h 185"/>
                  <a:gd name="T18" fmla="*/ 33 w 184"/>
                  <a:gd name="T19" fmla="*/ 62 h 185"/>
                  <a:gd name="T20" fmla="*/ 14 w 184"/>
                  <a:gd name="T21" fmla="*/ 64 h 185"/>
                  <a:gd name="T22" fmla="*/ 4 w 184"/>
                  <a:gd name="T23" fmla="*/ 58 h 185"/>
                  <a:gd name="T24" fmla="*/ 0 w 184"/>
                  <a:gd name="T25" fmla="*/ 35 h 185"/>
                  <a:gd name="T26" fmla="*/ 87 w 184"/>
                  <a:gd name="T27" fmla="*/ 33 h 185"/>
                  <a:gd name="T28" fmla="*/ 87 w 184"/>
                  <a:gd name="T29" fmla="*/ 2 h 185"/>
                  <a:gd name="T30" fmla="*/ 179 w 184"/>
                  <a:gd name="T31" fmla="*/ 0 h 185"/>
                  <a:gd name="T32" fmla="*/ 181 w 184"/>
                  <a:gd name="T33" fmla="*/ 31 h 185"/>
                  <a:gd name="T34" fmla="*/ 184 w 184"/>
                  <a:gd name="T35" fmla="*/ 181 h 185"/>
                  <a:gd name="T36" fmla="*/ 39 w 184"/>
                  <a:gd name="T3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185">
                    <a:moveTo>
                      <a:pt x="39" y="185"/>
                    </a:moveTo>
                    <a:lnTo>
                      <a:pt x="39" y="156"/>
                    </a:lnTo>
                    <a:lnTo>
                      <a:pt x="48" y="148"/>
                    </a:lnTo>
                    <a:lnTo>
                      <a:pt x="54" y="133"/>
                    </a:lnTo>
                    <a:lnTo>
                      <a:pt x="62" y="121"/>
                    </a:lnTo>
                    <a:lnTo>
                      <a:pt x="62" y="106"/>
                    </a:lnTo>
                    <a:lnTo>
                      <a:pt x="60" y="100"/>
                    </a:lnTo>
                    <a:lnTo>
                      <a:pt x="52" y="95"/>
                    </a:lnTo>
                    <a:lnTo>
                      <a:pt x="40" y="68"/>
                    </a:lnTo>
                    <a:lnTo>
                      <a:pt x="33" y="62"/>
                    </a:lnTo>
                    <a:lnTo>
                      <a:pt x="14" y="64"/>
                    </a:lnTo>
                    <a:lnTo>
                      <a:pt x="4" y="58"/>
                    </a:lnTo>
                    <a:lnTo>
                      <a:pt x="0" y="35"/>
                    </a:lnTo>
                    <a:lnTo>
                      <a:pt x="87" y="33"/>
                    </a:lnTo>
                    <a:lnTo>
                      <a:pt x="87" y="2"/>
                    </a:lnTo>
                    <a:lnTo>
                      <a:pt x="179" y="0"/>
                    </a:lnTo>
                    <a:lnTo>
                      <a:pt x="181" y="31"/>
                    </a:lnTo>
                    <a:lnTo>
                      <a:pt x="184" y="181"/>
                    </a:lnTo>
                    <a:lnTo>
                      <a:pt x="39" y="18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5" name="Freeform 2371"/>
              <p:cNvSpPr>
                <a:spLocks/>
              </p:cNvSpPr>
              <p:nvPr/>
            </p:nvSpPr>
            <p:spPr bwMode="auto">
              <a:xfrm>
                <a:off x="14595" y="10489"/>
                <a:ext cx="184" cy="185"/>
              </a:xfrm>
              <a:custGeom>
                <a:avLst/>
                <a:gdLst>
                  <a:gd name="T0" fmla="*/ 39 w 184"/>
                  <a:gd name="T1" fmla="*/ 185 h 185"/>
                  <a:gd name="T2" fmla="*/ 39 w 184"/>
                  <a:gd name="T3" fmla="*/ 156 h 185"/>
                  <a:gd name="T4" fmla="*/ 48 w 184"/>
                  <a:gd name="T5" fmla="*/ 148 h 185"/>
                  <a:gd name="T6" fmla="*/ 54 w 184"/>
                  <a:gd name="T7" fmla="*/ 133 h 185"/>
                  <a:gd name="T8" fmla="*/ 62 w 184"/>
                  <a:gd name="T9" fmla="*/ 121 h 185"/>
                  <a:gd name="T10" fmla="*/ 62 w 184"/>
                  <a:gd name="T11" fmla="*/ 106 h 185"/>
                  <a:gd name="T12" fmla="*/ 60 w 184"/>
                  <a:gd name="T13" fmla="*/ 100 h 185"/>
                  <a:gd name="T14" fmla="*/ 52 w 184"/>
                  <a:gd name="T15" fmla="*/ 95 h 185"/>
                  <a:gd name="T16" fmla="*/ 40 w 184"/>
                  <a:gd name="T17" fmla="*/ 68 h 185"/>
                  <a:gd name="T18" fmla="*/ 33 w 184"/>
                  <a:gd name="T19" fmla="*/ 62 h 185"/>
                  <a:gd name="T20" fmla="*/ 14 w 184"/>
                  <a:gd name="T21" fmla="*/ 64 h 185"/>
                  <a:gd name="T22" fmla="*/ 4 w 184"/>
                  <a:gd name="T23" fmla="*/ 58 h 185"/>
                  <a:gd name="T24" fmla="*/ 0 w 184"/>
                  <a:gd name="T25" fmla="*/ 35 h 185"/>
                  <a:gd name="T26" fmla="*/ 87 w 184"/>
                  <a:gd name="T27" fmla="*/ 33 h 185"/>
                  <a:gd name="T28" fmla="*/ 87 w 184"/>
                  <a:gd name="T29" fmla="*/ 2 h 185"/>
                  <a:gd name="T30" fmla="*/ 179 w 184"/>
                  <a:gd name="T31" fmla="*/ 0 h 185"/>
                  <a:gd name="T32" fmla="*/ 181 w 184"/>
                  <a:gd name="T33" fmla="*/ 31 h 185"/>
                  <a:gd name="T34" fmla="*/ 184 w 184"/>
                  <a:gd name="T35" fmla="*/ 181 h 185"/>
                  <a:gd name="T36" fmla="*/ 39 w 184"/>
                  <a:gd name="T3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4" h="185">
                    <a:moveTo>
                      <a:pt x="39" y="185"/>
                    </a:moveTo>
                    <a:lnTo>
                      <a:pt x="39" y="156"/>
                    </a:lnTo>
                    <a:lnTo>
                      <a:pt x="48" y="148"/>
                    </a:lnTo>
                    <a:lnTo>
                      <a:pt x="54" y="133"/>
                    </a:lnTo>
                    <a:lnTo>
                      <a:pt x="62" y="121"/>
                    </a:lnTo>
                    <a:lnTo>
                      <a:pt x="62" y="106"/>
                    </a:lnTo>
                    <a:lnTo>
                      <a:pt x="60" y="100"/>
                    </a:lnTo>
                    <a:lnTo>
                      <a:pt x="52" y="95"/>
                    </a:lnTo>
                    <a:lnTo>
                      <a:pt x="40" y="68"/>
                    </a:lnTo>
                    <a:lnTo>
                      <a:pt x="33" y="62"/>
                    </a:lnTo>
                    <a:lnTo>
                      <a:pt x="14" y="64"/>
                    </a:lnTo>
                    <a:lnTo>
                      <a:pt x="4" y="58"/>
                    </a:lnTo>
                    <a:lnTo>
                      <a:pt x="0" y="35"/>
                    </a:lnTo>
                    <a:lnTo>
                      <a:pt x="87" y="33"/>
                    </a:lnTo>
                    <a:lnTo>
                      <a:pt x="87" y="2"/>
                    </a:lnTo>
                    <a:lnTo>
                      <a:pt x="179" y="0"/>
                    </a:lnTo>
                    <a:lnTo>
                      <a:pt x="181" y="31"/>
                    </a:lnTo>
                    <a:lnTo>
                      <a:pt x="184" y="181"/>
                    </a:lnTo>
                    <a:lnTo>
                      <a:pt x="39" y="18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6" name="Freeform 2372"/>
              <p:cNvSpPr>
                <a:spLocks/>
              </p:cNvSpPr>
              <p:nvPr/>
            </p:nvSpPr>
            <p:spPr bwMode="auto">
              <a:xfrm>
                <a:off x="14776" y="10513"/>
                <a:ext cx="157" cy="157"/>
              </a:xfrm>
              <a:custGeom>
                <a:avLst/>
                <a:gdLst>
                  <a:gd name="T0" fmla="*/ 0 w 157"/>
                  <a:gd name="T1" fmla="*/ 7 h 157"/>
                  <a:gd name="T2" fmla="*/ 28 w 157"/>
                  <a:gd name="T3" fmla="*/ 5 h 157"/>
                  <a:gd name="T4" fmla="*/ 149 w 157"/>
                  <a:gd name="T5" fmla="*/ 0 h 157"/>
                  <a:gd name="T6" fmla="*/ 155 w 157"/>
                  <a:gd name="T7" fmla="*/ 120 h 157"/>
                  <a:gd name="T8" fmla="*/ 157 w 157"/>
                  <a:gd name="T9" fmla="*/ 149 h 157"/>
                  <a:gd name="T10" fmla="*/ 126 w 157"/>
                  <a:gd name="T11" fmla="*/ 151 h 157"/>
                  <a:gd name="T12" fmla="*/ 3 w 157"/>
                  <a:gd name="T13" fmla="*/ 157 h 157"/>
                  <a:gd name="T14" fmla="*/ 0 w 157"/>
                  <a:gd name="T15" fmla="*/ 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0" y="7"/>
                    </a:moveTo>
                    <a:lnTo>
                      <a:pt x="28" y="5"/>
                    </a:lnTo>
                    <a:lnTo>
                      <a:pt x="149" y="0"/>
                    </a:lnTo>
                    <a:lnTo>
                      <a:pt x="155" y="120"/>
                    </a:lnTo>
                    <a:lnTo>
                      <a:pt x="157" y="149"/>
                    </a:lnTo>
                    <a:lnTo>
                      <a:pt x="126" y="151"/>
                    </a:lnTo>
                    <a:lnTo>
                      <a:pt x="3" y="157"/>
                    </a:lnTo>
                    <a:lnTo>
                      <a:pt x="0" y="7"/>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7" name="Freeform 2373"/>
              <p:cNvSpPr>
                <a:spLocks/>
              </p:cNvSpPr>
              <p:nvPr/>
            </p:nvSpPr>
            <p:spPr bwMode="auto">
              <a:xfrm>
                <a:off x="14776" y="10513"/>
                <a:ext cx="157" cy="157"/>
              </a:xfrm>
              <a:custGeom>
                <a:avLst/>
                <a:gdLst>
                  <a:gd name="T0" fmla="*/ 0 w 157"/>
                  <a:gd name="T1" fmla="*/ 7 h 157"/>
                  <a:gd name="T2" fmla="*/ 28 w 157"/>
                  <a:gd name="T3" fmla="*/ 5 h 157"/>
                  <a:gd name="T4" fmla="*/ 149 w 157"/>
                  <a:gd name="T5" fmla="*/ 0 h 157"/>
                  <a:gd name="T6" fmla="*/ 155 w 157"/>
                  <a:gd name="T7" fmla="*/ 120 h 157"/>
                  <a:gd name="T8" fmla="*/ 157 w 157"/>
                  <a:gd name="T9" fmla="*/ 149 h 157"/>
                  <a:gd name="T10" fmla="*/ 126 w 157"/>
                  <a:gd name="T11" fmla="*/ 151 h 157"/>
                  <a:gd name="T12" fmla="*/ 3 w 157"/>
                  <a:gd name="T13" fmla="*/ 157 h 157"/>
                  <a:gd name="T14" fmla="*/ 0 w 157"/>
                  <a:gd name="T15" fmla="*/ 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0" y="7"/>
                    </a:moveTo>
                    <a:lnTo>
                      <a:pt x="28" y="5"/>
                    </a:lnTo>
                    <a:lnTo>
                      <a:pt x="149" y="0"/>
                    </a:lnTo>
                    <a:lnTo>
                      <a:pt x="155" y="120"/>
                    </a:lnTo>
                    <a:lnTo>
                      <a:pt x="157" y="149"/>
                    </a:lnTo>
                    <a:lnTo>
                      <a:pt x="126" y="151"/>
                    </a:lnTo>
                    <a:lnTo>
                      <a:pt x="3" y="157"/>
                    </a:lnTo>
                    <a:lnTo>
                      <a:pt x="0" y="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8" name="Freeform 2374"/>
              <p:cNvSpPr>
                <a:spLocks/>
              </p:cNvSpPr>
              <p:nvPr/>
            </p:nvSpPr>
            <p:spPr bwMode="auto">
              <a:xfrm>
                <a:off x="14925" y="10503"/>
                <a:ext cx="219" cy="130"/>
              </a:xfrm>
              <a:custGeom>
                <a:avLst/>
                <a:gdLst>
                  <a:gd name="T0" fmla="*/ 219 w 219"/>
                  <a:gd name="T1" fmla="*/ 90 h 130"/>
                  <a:gd name="T2" fmla="*/ 158 w 219"/>
                  <a:gd name="T3" fmla="*/ 94 h 130"/>
                  <a:gd name="T4" fmla="*/ 160 w 219"/>
                  <a:gd name="T5" fmla="*/ 123 h 130"/>
                  <a:gd name="T6" fmla="*/ 6 w 219"/>
                  <a:gd name="T7" fmla="*/ 130 h 130"/>
                  <a:gd name="T8" fmla="*/ 0 w 219"/>
                  <a:gd name="T9" fmla="*/ 10 h 130"/>
                  <a:gd name="T10" fmla="*/ 213 w 219"/>
                  <a:gd name="T11" fmla="*/ 0 h 130"/>
                  <a:gd name="T12" fmla="*/ 219 w 219"/>
                  <a:gd name="T13" fmla="*/ 9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9" y="90"/>
                    </a:moveTo>
                    <a:lnTo>
                      <a:pt x="158" y="94"/>
                    </a:lnTo>
                    <a:lnTo>
                      <a:pt x="160" y="123"/>
                    </a:lnTo>
                    <a:lnTo>
                      <a:pt x="6" y="130"/>
                    </a:lnTo>
                    <a:lnTo>
                      <a:pt x="0" y="10"/>
                    </a:lnTo>
                    <a:lnTo>
                      <a:pt x="213" y="0"/>
                    </a:lnTo>
                    <a:lnTo>
                      <a:pt x="219" y="9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9" name="Freeform 2375"/>
              <p:cNvSpPr>
                <a:spLocks/>
              </p:cNvSpPr>
              <p:nvPr/>
            </p:nvSpPr>
            <p:spPr bwMode="auto">
              <a:xfrm>
                <a:off x="14925" y="10503"/>
                <a:ext cx="219" cy="130"/>
              </a:xfrm>
              <a:custGeom>
                <a:avLst/>
                <a:gdLst>
                  <a:gd name="T0" fmla="*/ 219 w 219"/>
                  <a:gd name="T1" fmla="*/ 90 h 130"/>
                  <a:gd name="T2" fmla="*/ 158 w 219"/>
                  <a:gd name="T3" fmla="*/ 94 h 130"/>
                  <a:gd name="T4" fmla="*/ 160 w 219"/>
                  <a:gd name="T5" fmla="*/ 123 h 130"/>
                  <a:gd name="T6" fmla="*/ 6 w 219"/>
                  <a:gd name="T7" fmla="*/ 130 h 130"/>
                  <a:gd name="T8" fmla="*/ 0 w 219"/>
                  <a:gd name="T9" fmla="*/ 10 h 130"/>
                  <a:gd name="T10" fmla="*/ 213 w 219"/>
                  <a:gd name="T11" fmla="*/ 0 h 130"/>
                  <a:gd name="T12" fmla="*/ 219 w 219"/>
                  <a:gd name="T13" fmla="*/ 90 h 130"/>
                </a:gdLst>
                <a:ahLst/>
                <a:cxnLst>
                  <a:cxn ang="0">
                    <a:pos x="T0" y="T1"/>
                  </a:cxn>
                  <a:cxn ang="0">
                    <a:pos x="T2" y="T3"/>
                  </a:cxn>
                  <a:cxn ang="0">
                    <a:pos x="T4" y="T5"/>
                  </a:cxn>
                  <a:cxn ang="0">
                    <a:pos x="T6" y="T7"/>
                  </a:cxn>
                  <a:cxn ang="0">
                    <a:pos x="T8" y="T9"/>
                  </a:cxn>
                  <a:cxn ang="0">
                    <a:pos x="T10" y="T11"/>
                  </a:cxn>
                  <a:cxn ang="0">
                    <a:pos x="T12" y="T13"/>
                  </a:cxn>
                </a:cxnLst>
                <a:rect l="0" t="0" r="r" b="b"/>
                <a:pathLst>
                  <a:path w="219" h="130">
                    <a:moveTo>
                      <a:pt x="219" y="90"/>
                    </a:moveTo>
                    <a:lnTo>
                      <a:pt x="158" y="94"/>
                    </a:lnTo>
                    <a:lnTo>
                      <a:pt x="160" y="123"/>
                    </a:lnTo>
                    <a:lnTo>
                      <a:pt x="6" y="130"/>
                    </a:lnTo>
                    <a:lnTo>
                      <a:pt x="0" y="10"/>
                    </a:lnTo>
                    <a:lnTo>
                      <a:pt x="213" y="0"/>
                    </a:lnTo>
                    <a:lnTo>
                      <a:pt x="219"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0" name="Freeform 2376"/>
              <p:cNvSpPr>
                <a:spLocks/>
              </p:cNvSpPr>
              <p:nvPr/>
            </p:nvSpPr>
            <p:spPr bwMode="auto">
              <a:xfrm>
                <a:off x="12725" y="10528"/>
                <a:ext cx="192" cy="129"/>
              </a:xfrm>
              <a:custGeom>
                <a:avLst/>
                <a:gdLst>
                  <a:gd name="T0" fmla="*/ 186 w 192"/>
                  <a:gd name="T1" fmla="*/ 129 h 129"/>
                  <a:gd name="T2" fmla="*/ 48 w 192"/>
                  <a:gd name="T3" fmla="*/ 123 h 129"/>
                  <a:gd name="T4" fmla="*/ 48 w 192"/>
                  <a:gd name="T5" fmla="*/ 117 h 129"/>
                  <a:gd name="T6" fmla="*/ 37 w 192"/>
                  <a:gd name="T7" fmla="*/ 100 h 129"/>
                  <a:gd name="T8" fmla="*/ 40 w 192"/>
                  <a:gd name="T9" fmla="*/ 92 h 129"/>
                  <a:gd name="T10" fmla="*/ 48 w 192"/>
                  <a:gd name="T11" fmla="*/ 84 h 129"/>
                  <a:gd name="T12" fmla="*/ 48 w 192"/>
                  <a:gd name="T13" fmla="*/ 77 h 129"/>
                  <a:gd name="T14" fmla="*/ 46 w 192"/>
                  <a:gd name="T15" fmla="*/ 67 h 129"/>
                  <a:gd name="T16" fmla="*/ 37 w 192"/>
                  <a:gd name="T17" fmla="*/ 52 h 129"/>
                  <a:gd name="T18" fmla="*/ 35 w 192"/>
                  <a:gd name="T19" fmla="*/ 44 h 129"/>
                  <a:gd name="T20" fmla="*/ 29 w 192"/>
                  <a:gd name="T21" fmla="*/ 34 h 129"/>
                  <a:gd name="T22" fmla="*/ 8 w 192"/>
                  <a:gd name="T23" fmla="*/ 29 h 129"/>
                  <a:gd name="T24" fmla="*/ 2 w 192"/>
                  <a:gd name="T25" fmla="*/ 23 h 129"/>
                  <a:gd name="T26" fmla="*/ 0 w 192"/>
                  <a:gd name="T27" fmla="*/ 13 h 129"/>
                  <a:gd name="T28" fmla="*/ 0 w 192"/>
                  <a:gd name="T29" fmla="*/ 11 h 129"/>
                  <a:gd name="T30" fmla="*/ 13 w 192"/>
                  <a:gd name="T31" fmla="*/ 0 h 129"/>
                  <a:gd name="T32" fmla="*/ 188 w 192"/>
                  <a:gd name="T33" fmla="*/ 8 h 129"/>
                  <a:gd name="T34" fmla="*/ 192 w 192"/>
                  <a:gd name="T35" fmla="*/ 8 h 129"/>
                  <a:gd name="T36" fmla="*/ 186 w 192"/>
                  <a:gd name="T3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9">
                    <a:moveTo>
                      <a:pt x="186" y="129"/>
                    </a:moveTo>
                    <a:lnTo>
                      <a:pt x="48" y="123"/>
                    </a:lnTo>
                    <a:lnTo>
                      <a:pt x="48" y="117"/>
                    </a:lnTo>
                    <a:lnTo>
                      <a:pt x="37" y="100"/>
                    </a:lnTo>
                    <a:lnTo>
                      <a:pt x="40" y="92"/>
                    </a:lnTo>
                    <a:lnTo>
                      <a:pt x="48" y="84"/>
                    </a:lnTo>
                    <a:lnTo>
                      <a:pt x="48" y="77"/>
                    </a:lnTo>
                    <a:lnTo>
                      <a:pt x="46" y="67"/>
                    </a:lnTo>
                    <a:lnTo>
                      <a:pt x="37" y="52"/>
                    </a:lnTo>
                    <a:lnTo>
                      <a:pt x="35" y="44"/>
                    </a:lnTo>
                    <a:lnTo>
                      <a:pt x="29" y="34"/>
                    </a:lnTo>
                    <a:lnTo>
                      <a:pt x="8" y="29"/>
                    </a:lnTo>
                    <a:lnTo>
                      <a:pt x="2" y="23"/>
                    </a:lnTo>
                    <a:lnTo>
                      <a:pt x="0" y="13"/>
                    </a:lnTo>
                    <a:lnTo>
                      <a:pt x="0" y="11"/>
                    </a:lnTo>
                    <a:lnTo>
                      <a:pt x="13" y="0"/>
                    </a:lnTo>
                    <a:lnTo>
                      <a:pt x="188" y="8"/>
                    </a:lnTo>
                    <a:lnTo>
                      <a:pt x="192" y="8"/>
                    </a:lnTo>
                    <a:lnTo>
                      <a:pt x="186" y="12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1" name="Freeform 2377"/>
              <p:cNvSpPr>
                <a:spLocks/>
              </p:cNvSpPr>
              <p:nvPr/>
            </p:nvSpPr>
            <p:spPr bwMode="auto">
              <a:xfrm>
                <a:off x="12725" y="10528"/>
                <a:ext cx="192" cy="129"/>
              </a:xfrm>
              <a:custGeom>
                <a:avLst/>
                <a:gdLst>
                  <a:gd name="T0" fmla="*/ 186 w 192"/>
                  <a:gd name="T1" fmla="*/ 129 h 129"/>
                  <a:gd name="T2" fmla="*/ 48 w 192"/>
                  <a:gd name="T3" fmla="*/ 123 h 129"/>
                  <a:gd name="T4" fmla="*/ 48 w 192"/>
                  <a:gd name="T5" fmla="*/ 117 h 129"/>
                  <a:gd name="T6" fmla="*/ 37 w 192"/>
                  <a:gd name="T7" fmla="*/ 100 h 129"/>
                  <a:gd name="T8" fmla="*/ 40 w 192"/>
                  <a:gd name="T9" fmla="*/ 92 h 129"/>
                  <a:gd name="T10" fmla="*/ 48 w 192"/>
                  <a:gd name="T11" fmla="*/ 84 h 129"/>
                  <a:gd name="T12" fmla="*/ 48 w 192"/>
                  <a:gd name="T13" fmla="*/ 77 h 129"/>
                  <a:gd name="T14" fmla="*/ 46 w 192"/>
                  <a:gd name="T15" fmla="*/ 67 h 129"/>
                  <a:gd name="T16" fmla="*/ 37 w 192"/>
                  <a:gd name="T17" fmla="*/ 52 h 129"/>
                  <a:gd name="T18" fmla="*/ 35 w 192"/>
                  <a:gd name="T19" fmla="*/ 44 h 129"/>
                  <a:gd name="T20" fmla="*/ 29 w 192"/>
                  <a:gd name="T21" fmla="*/ 34 h 129"/>
                  <a:gd name="T22" fmla="*/ 8 w 192"/>
                  <a:gd name="T23" fmla="*/ 29 h 129"/>
                  <a:gd name="T24" fmla="*/ 2 w 192"/>
                  <a:gd name="T25" fmla="*/ 23 h 129"/>
                  <a:gd name="T26" fmla="*/ 0 w 192"/>
                  <a:gd name="T27" fmla="*/ 13 h 129"/>
                  <a:gd name="T28" fmla="*/ 0 w 192"/>
                  <a:gd name="T29" fmla="*/ 11 h 129"/>
                  <a:gd name="T30" fmla="*/ 13 w 192"/>
                  <a:gd name="T31" fmla="*/ 0 h 129"/>
                  <a:gd name="T32" fmla="*/ 188 w 192"/>
                  <a:gd name="T33" fmla="*/ 8 h 129"/>
                  <a:gd name="T34" fmla="*/ 192 w 192"/>
                  <a:gd name="T35" fmla="*/ 8 h 129"/>
                  <a:gd name="T36" fmla="*/ 186 w 192"/>
                  <a:gd name="T3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29">
                    <a:moveTo>
                      <a:pt x="186" y="129"/>
                    </a:moveTo>
                    <a:lnTo>
                      <a:pt x="48" y="123"/>
                    </a:lnTo>
                    <a:lnTo>
                      <a:pt x="48" y="117"/>
                    </a:lnTo>
                    <a:lnTo>
                      <a:pt x="37" y="100"/>
                    </a:lnTo>
                    <a:lnTo>
                      <a:pt x="40" y="92"/>
                    </a:lnTo>
                    <a:lnTo>
                      <a:pt x="48" y="84"/>
                    </a:lnTo>
                    <a:lnTo>
                      <a:pt x="48" y="77"/>
                    </a:lnTo>
                    <a:lnTo>
                      <a:pt x="46" y="67"/>
                    </a:lnTo>
                    <a:lnTo>
                      <a:pt x="37" y="52"/>
                    </a:lnTo>
                    <a:lnTo>
                      <a:pt x="35" y="44"/>
                    </a:lnTo>
                    <a:lnTo>
                      <a:pt x="29" y="34"/>
                    </a:lnTo>
                    <a:lnTo>
                      <a:pt x="8" y="29"/>
                    </a:lnTo>
                    <a:lnTo>
                      <a:pt x="2" y="23"/>
                    </a:lnTo>
                    <a:lnTo>
                      <a:pt x="0" y="13"/>
                    </a:lnTo>
                    <a:lnTo>
                      <a:pt x="0" y="11"/>
                    </a:lnTo>
                    <a:lnTo>
                      <a:pt x="13" y="0"/>
                    </a:lnTo>
                    <a:lnTo>
                      <a:pt x="188" y="8"/>
                    </a:lnTo>
                    <a:lnTo>
                      <a:pt x="192" y="8"/>
                    </a:lnTo>
                    <a:lnTo>
                      <a:pt x="186" y="1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2" name="Freeform 2378"/>
              <p:cNvSpPr>
                <a:spLocks/>
              </p:cNvSpPr>
              <p:nvPr/>
            </p:nvSpPr>
            <p:spPr bwMode="auto">
              <a:xfrm>
                <a:off x="12911" y="10536"/>
                <a:ext cx="248" cy="130"/>
              </a:xfrm>
              <a:custGeom>
                <a:avLst/>
                <a:gdLst>
                  <a:gd name="T0" fmla="*/ 244 w 248"/>
                  <a:gd name="T1" fmla="*/ 130 h 130"/>
                  <a:gd name="T2" fmla="*/ 35 w 248"/>
                  <a:gd name="T3" fmla="*/ 122 h 130"/>
                  <a:gd name="T4" fmla="*/ 0 w 248"/>
                  <a:gd name="T5" fmla="*/ 121 h 130"/>
                  <a:gd name="T6" fmla="*/ 6 w 248"/>
                  <a:gd name="T7" fmla="*/ 0 h 130"/>
                  <a:gd name="T8" fmla="*/ 246 w 248"/>
                  <a:gd name="T9" fmla="*/ 9 h 130"/>
                  <a:gd name="T10" fmla="*/ 248 w 248"/>
                  <a:gd name="T11" fmla="*/ 7 h 130"/>
                  <a:gd name="T12" fmla="*/ 244 w 248"/>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244" y="130"/>
                    </a:moveTo>
                    <a:lnTo>
                      <a:pt x="35" y="122"/>
                    </a:lnTo>
                    <a:lnTo>
                      <a:pt x="0" y="121"/>
                    </a:lnTo>
                    <a:lnTo>
                      <a:pt x="6" y="0"/>
                    </a:lnTo>
                    <a:lnTo>
                      <a:pt x="246" y="9"/>
                    </a:lnTo>
                    <a:lnTo>
                      <a:pt x="248" y="7"/>
                    </a:lnTo>
                    <a:lnTo>
                      <a:pt x="244" y="13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3" name="Freeform 2379"/>
              <p:cNvSpPr>
                <a:spLocks/>
              </p:cNvSpPr>
              <p:nvPr/>
            </p:nvSpPr>
            <p:spPr bwMode="auto">
              <a:xfrm>
                <a:off x="12911" y="10536"/>
                <a:ext cx="248" cy="130"/>
              </a:xfrm>
              <a:custGeom>
                <a:avLst/>
                <a:gdLst>
                  <a:gd name="T0" fmla="*/ 244 w 248"/>
                  <a:gd name="T1" fmla="*/ 130 h 130"/>
                  <a:gd name="T2" fmla="*/ 35 w 248"/>
                  <a:gd name="T3" fmla="*/ 122 h 130"/>
                  <a:gd name="T4" fmla="*/ 0 w 248"/>
                  <a:gd name="T5" fmla="*/ 121 h 130"/>
                  <a:gd name="T6" fmla="*/ 6 w 248"/>
                  <a:gd name="T7" fmla="*/ 0 h 130"/>
                  <a:gd name="T8" fmla="*/ 246 w 248"/>
                  <a:gd name="T9" fmla="*/ 9 h 130"/>
                  <a:gd name="T10" fmla="*/ 248 w 248"/>
                  <a:gd name="T11" fmla="*/ 7 h 130"/>
                  <a:gd name="T12" fmla="*/ 244 w 248"/>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248" h="130">
                    <a:moveTo>
                      <a:pt x="244" y="130"/>
                    </a:moveTo>
                    <a:lnTo>
                      <a:pt x="35" y="122"/>
                    </a:lnTo>
                    <a:lnTo>
                      <a:pt x="0" y="121"/>
                    </a:lnTo>
                    <a:lnTo>
                      <a:pt x="6" y="0"/>
                    </a:lnTo>
                    <a:lnTo>
                      <a:pt x="246" y="9"/>
                    </a:lnTo>
                    <a:lnTo>
                      <a:pt x="248" y="7"/>
                    </a:lnTo>
                    <a:lnTo>
                      <a:pt x="244"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4" name="Freeform 2380"/>
              <p:cNvSpPr>
                <a:spLocks/>
              </p:cNvSpPr>
              <p:nvPr/>
            </p:nvSpPr>
            <p:spPr bwMode="auto">
              <a:xfrm>
                <a:off x="13338" y="10551"/>
                <a:ext cx="190" cy="155"/>
              </a:xfrm>
              <a:custGeom>
                <a:avLst/>
                <a:gdLst>
                  <a:gd name="T0" fmla="*/ 0 w 190"/>
                  <a:gd name="T1" fmla="*/ 152 h 155"/>
                  <a:gd name="T2" fmla="*/ 1 w 190"/>
                  <a:gd name="T3" fmla="*/ 121 h 155"/>
                  <a:gd name="T4" fmla="*/ 5 w 190"/>
                  <a:gd name="T5" fmla="*/ 0 h 155"/>
                  <a:gd name="T6" fmla="*/ 151 w 190"/>
                  <a:gd name="T7" fmla="*/ 4 h 155"/>
                  <a:gd name="T8" fmla="*/ 153 w 190"/>
                  <a:gd name="T9" fmla="*/ 13 h 155"/>
                  <a:gd name="T10" fmla="*/ 190 w 190"/>
                  <a:gd name="T11" fmla="*/ 13 h 155"/>
                  <a:gd name="T12" fmla="*/ 188 w 190"/>
                  <a:gd name="T13" fmla="*/ 104 h 155"/>
                  <a:gd name="T14" fmla="*/ 188 w 190"/>
                  <a:gd name="T15" fmla="*/ 155 h 155"/>
                  <a:gd name="T16" fmla="*/ 120 w 190"/>
                  <a:gd name="T17" fmla="*/ 154 h 155"/>
                  <a:gd name="T18" fmla="*/ 0 w 190"/>
                  <a:gd name="T19"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55">
                    <a:moveTo>
                      <a:pt x="0" y="152"/>
                    </a:moveTo>
                    <a:lnTo>
                      <a:pt x="1" y="121"/>
                    </a:lnTo>
                    <a:lnTo>
                      <a:pt x="5" y="0"/>
                    </a:lnTo>
                    <a:lnTo>
                      <a:pt x="151" y="4"/>
                    </a:lnTo>
                    <a:lnTo>
                      <a:pt x="153" y="13"/>
                    </a:lnTo>
                    <a:lnTo>
                      <a:pt x="190" y="13"/>
                    </a:lnTo>
                    <a:lnTo>
                      <a:pt x="188" y="104"/>
                    </a:lnTo>
                    <a:lnTo>
                      <a:pt x="188" y="155"/>
                    </a:lnTo>
                    <a:lnTo>
                      <a:pt x="120" y="154"/>
                    </a:lnTo>
                    <a:lnTo>
                      <a:pt x="0" y="15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5" name="Freeform 2381"/>
              <p:cNvSpPr>
                <a:spLocks/>
              </p:cNvSpPr>
              <p:nvPr/>
            </p:nvSpPr>
            <p:spPr bwMode="auto">
              <a:xfrm>
                <a:off x="13338" y="10551"/>
                <a:ext cx="190" cy="155"/>
              </a:xfrm>
              <a:custGeom>
                <a:avLst/>
                <a:gdLst>
                  <a:gd name="T0" fmla="*/ 0 w 190"/>
                  <a:gd name="T1" fmla="*/ 152 h 155"/>
                  <a:gd name="T2" fmla="*/ 1 w 190"/>
                  <a:gd name="T3" fmla="*/ 121 h 155"/>
                  <a:gd name="T4" fmla="*/ 5 w 190"/>
                  <a:gd name="T5" fmla="*/ 0 h 155"/>
                  <a:gd name="T6" fmla="*/ 151 w 190"/>
                  <a:gd name="T7" fmla="*/ 4 h 155"/>
                  <a:gd name="T8" fmla="*/ 153 w 190"/>
                  <a:gd name="T9" fmla="*/ 13 h 155"/>
                  <a:gd name="T10" fmla="*/ 190 w 190"/>
                  <a:gd name="T11" fmla="*/ 13 h 155"/>
                  <a:gd name="T12" fmla="*/ 188 w 190"/>
                  <a:gd name="T13" fmla="*/ 104 h 155"/>
                  <a:gd name="T14" fmla="*/ 188 w 190"/>
                  <a:gd name="T15" fmla="*/ 155 h 155"/>
                  <a:gd name="T16" fmla="*/ 120 w 190"/>
                  <a:gd name="T17" fmla="*/ 154 h 155"/>
                  <a:gd name="T18" fmla="*/ 0 w 190"/>
                  <a:gd name="T19"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55">
                    <a:moveTo>
                      <a:pt x="0" y="152"/>
                    </a:moveTo>
                    <a:lnTo>
                      <a:pt x="1" y="121"/>
                    </a:lnTo>
                    <a:lnTo>
                      <a:pt x="5" y="0"/>
                    </a:lnTo>
                    <a:lnTo>
                      <a:pt x="151" y="4"/>
                    </a:lnTo>
                    <a:lnTo>
                      <a:pt x="153" y="13"/>
                    </a:lnTo>
                    <a:lnTo>
                      <a:pt x="190" y="13"/>
                    </a:lnTo>
                    <a:lnTo>
                      <a:pt x="188" y="104"/>
                    </a:lnTo>
                    <a:lnTo>
                      <a:pt x="188" y="155"/>
                    </a:lnTo>
                    <a:lnTo>
                      <a:pt x="120" y="154"/>
                    </a:lnTo>
                    <a:lnTo>
                      <a:pt x="0"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6" name="Freeform 2382"/>
              <p:cNvSpPr>
                <a:spLocks/>
              </p:cNvSpPr>
              <p:nvPr/>
            </p:nvSpPr>
            <p:spPr bwMode="auto">
              <a:xfrm>
                <a:off x="13622" y="10557"/>
                <a:ext cx="182" cy="142"/>
              </a:xfrm>
              <a:custGeom>
                <a:avLst/>
                <a:gdLst>
                  <a:gd name="T0" fmla="*/ 90 w 182"/>
                  <a:gd name="T1" fmla="*/ 90 h 142"/>
                  <a:gd name="T2" fmla="*/ 76 w 182"/>
                  <a:gd name="T3" fmla="*/ 75 h 142"/>
                  <a:gd name="T4" fmla="*/ 59 w 182"/>
                  <a:gd name="T5" fmla="*/ 67 h 142"/>
                  <a:gd name="T6" fmla="*/ 36 w 182"/>
                  <a:gd name="T7" fmla="*/ 61 h 142"/>
                  <a:gd name="T8" fmla="*/ 27 w 182"/>
                  <a:gd name="T9" fmla="*/ 44 h 142"/>
                  <a:gd name="T10" fmla="*/ 19 w 182"/>
                  <a:gd name="T11" fmla="*/ 25 h 142"/>
                  <a:gd name="T12" fmla="*/ 0 w 182"/>
                  <a:gd name="T13" fmla="*/ 0 h 142"/>
                  <a:gd name="T14" fmla="*/ 146 w 182"/>
                  <a:gd name="T15" fmla="*/ 0 h 142"/>
                  <a:gd name="T16" fmla="*/ 148 w 182"/>
                  <a:gd name="T17" fmla="*/ 0 h 142"/>
                  <a:gd name="T18" fmla="*/ 148 w 182"/>
                  <a:gd name="T19" fmla="*/ 61 h 142"/>
                  <a:gd name="T20" fmla="*/ 178 w 182"/>
                  <a:gd name="T21" fmla="*/ 63 h 142"/>
                  <a:gd name="T22" fmla="*/ 176 w 182"/>
                  <a:gd name="T23" fmla="*/ 121 h 142"/>
                  <a:gd name="T24" fmla="*/ 180 w 182"/>
                  <a:gd name="T25" fmla="*/ 121 h 142"/>
                  <a:gd name="T26" fmla="*/ 182 w 182"/>
                  <a:gd name="T27" fmla="*/ 142 h 142"/>
                  <a:gd name="T28" fmla="*/ 163 w 182"/>
                  <a:gd name="T29" fmla="*/ 138 h 142"/>
                  <a:gd name="T30" fmla="*/ 161 w 182"/>
                  <a:gd name="T31" fmla="*/ 136 h 142"/>
                  <a:gd name="T32" fmla="*/ 163 w 182"/>
                  <a:gd name="T33" fmla="*/ 132 h 142"/>
                  <a:gd name="T34" fmla="*/ 155 w 182"/>
                  <a:gd name="T35" fmla="*/ 132 h 142"/>
                  <a:gd name="T36" fmla="*/ 149 w 182"/>
                  <a:gd name="T37" fmla="*/ 128 h 142"/>
                  <a:gd name="T38" fmla="*/ 142 w 182"/>
                  <a:gd name="T39" fmla="*/ 126 h 142"/>
                  <a:gd name="T40" fmla="*/ 134 w 182"/>
                  <a:gd name="T41" fmla="*/ 119 h 142"/>
                  <a:gd name="T42" fmla="*/ 111 w 182"/>
                  <a:gd name="T43" fmla="*/ 115 h 142"/>
                  <a:gd name="T44" fmla="*/ 101 w 182"/>
                  <a:gd name="T45" fmla="*/ 109 h 142"/>
                  <a:gd name="T46" fmla="*/ 96 w 182"/>
                  <a:gd name="T47" fmla="*/ 109 h 142"/>
                  <a:gd name="T48" fmla="*/ 96 w 182"/>
                  <a:gd name="T49" fmla="*/ 101 h 142"/>
                  <a:gd name="T50" fmla="*/ 90 w 182"/>
                  <a:gd name="T51" fmla="*/ 9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42">
                    <a:moveTo>
                      <a:pt x="90" y="90"/>
                    </a:moveTo>
                    <a:lnTo>
                      <a:pt x="76" y="75"/>
                    </a:lnTo>
                    <a:lnTo>
                      <a:pt x="59" y="67"/>
                    </a:lnTo>
                    <a:lnTo>
                      <a:pt x="36" y="61"/>
                    </a:lnTo>
                    <a:lnTo>
                      <a:pt x="27" y="44"/>
                    </a:lnTo>
                    <a:lnTo>
                      <a:pt x="19" y="25"/>
                    </a:lnTo>
                    <a:lnTo>
                      <a:pt x="0" y="0"/>
                    </a:lnTo>
                    <a:lnTo>
                      <a:pt x="146" y="0"/>
                    </a:lnTo>
                    <a:lnTo>
                      <a:pt x="148" y="0"/>
                    </a:lnTo>
                    <a:lnTo>
                      <a:pt x="148" y="61"/>
                    </a:lnTo>
                    <a:lnTo>
                      <a:pt x="178" y="63"/>
                    </a:lnTo>
                    <a:lnTo>
                      <a:pt x="176" y="121"/>
                    </a:lnTo>
                    <a:lnTo>
                      <a:pt x="180" y="121"/>
                    </a:lnTo>
                    <a:lnTo>
                      <a:pt x="182" y="142"/>
                    </a:lnTo>
                    <a:lnTo>
                      <a:pt x="163" y="138"/>
                    </a:lnTo>
                    <a:lnTo>
                      <a:pt x="161" y="136"/>
                    </a:lnTo>
                    <a:lnTo>
                      <a:pt x="163" y="132"/>
                    </a:lnTo>
                    <a:lnTo>
                      <a:pt x="155" y="132"/>
                    </a:lnTo>
                    <a:lnTo>
                      <a:pt x="149" y="128"/>
                    </a:lnTo>
                    <a:lnTo>
                      <a:pt x="142" y="126"/>
                    </a:lnTo>
                    <a:lnTo>
                      <a:pt x="134" y="119"/>
                    </a:lnTo>
                    <a:lnTo>
                      <a:pt x="111" y="115"/>
                    </a:lnTo>
                    <a:lnTo>
                      <a:pt x="101" y="109"/>
                    </a:lnTo>
                    <a:lnTo>
                      <a:pt x="96" y="109"/>
                    </a:lnTo>
                    <a:lnTo>
                      <a:pt x="96" y="101"/>
                    </a:lnTo>
                    <a:lnTo>
                      <a:pt x="90" y="90"/>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7" name="Freeform 2383"/>
              <p:cNvSpPr>
                <a:spLocks/>
              </p:cNvSpPr>
              <p:nvPr/>
            </p:nvSpPr>
            <p:spPr bwMode="auto">
              <a:xfrm>
                <a:off x="13622" y="10557"/>
                <a:ext cx="182" cy="142"/>
              </a:xfrm>
              <a:custGeom>
                <a:avLst/>
                <a:gdLst>
                  <a:gd name="T0" fmla="*/ 90 w 182"/>
                  <a:gd name="T1" fmla="*/ 90 h 142"/>
                  <a:gd name="T2" fmla="*/ 76 w 182"/>
                  <a:gd name="T3" fmla="*/ 75 h 142"/>
                  <a:gd name="T4" fmla="*/ 59 w 182"/>
                  <a:gd name="T5" fmla="*/ 67 h 142"/>
                  <a:gd name="T6" fmla="*/ 36 w 182"/>
                  <a:gd name="T7" fmla="*/ 61 h 142"/>
                  <a:gd name="T8" fmla="*/ 27 w 182"/>
                  <a:gd name="T9" fmla="*/ 44 h 142"/>
                  <a:gd name="T10" fmla="*/ 19 w 182"/>
                  <a:gd name="T11" fmla="*/ 25 h 142"/>
                  <a:gd name="T12" fmla="*/ 0 w 182"/>
                  <a:gd name="T13" fmla="*/ 0 h 142"/>
                  <a:gd name="T14" fmla="*/ 146 w 182"/>
                  <a:gd name="T15" fmla="*/ 0 h 142"/>
                  <a:gd name="T16" fmla="*/ 148 w 182"/>
                  <a:gd name="T17" fmla="*/ 0 h 142"/>
                  <a:gd name="T18" fmla="*/ 148 w 182"/>
                  <a:gd name="T19" fmla="*/ 61 h 142"/>
                  <a:gd name="T20" fmla="*/ 178 w 182"/>
                  <a:gd name="T21" fmla="*/ 63 h 142"/>
                  <a:gd name="T22" fmla="*/ 176 w 182"/>
                  <a:gd name="T23" fmla="*/ 121 h 142"/>
                  <a:gd name="T24" fmla="*/ 180 w 182"/>
                  <a:gd name="T25" fmla="*/ 121 h 142"/>
                  <a:gd name="T26" fmla="*/ 182 w 182"/>
                  <a:gd name="T27" fmla="*/ 142 h 142"/>
                  <a:gd name="T28" fmla="*/ 163 w 182"/>
                  <a:gd name="T29" fmla="*/ 138 h 142"/>
                  <a:gd name="T30" fmla="*/ 161 w 182"/>
                  <a:gd name="T31" fmla="*/ 136 h 142"/>
                  <a:gd name="T32" fmla="*/ 163 w 182"/>
                  <a:gd name="T33" fmla="*/ 132 h 142"/>
                  <a:gd name="T34" fmla="*/ 155 w 182"/>
                  <a:gd name="T35" fmla="*/ 132 h 142"/>
                  <a:gd name="T36" fmla="*/ 149 w 182"/>
                  <a:gd name="T37" fmla="*/ 128 h 142"/>
                  <a:gd name="T38" fmla="*/ 142 w 182"/>
                  <a:gd name="T39" fmla="*/ 126 h 142"/>
                  <a:gd name="T40" fmla="*/ 134 w 182"/>
                  <a:gd name="T41" fmla="*/ 119 h 142"/>
                  <a:gd name="T42" fmla="*/ 111 w 182"/>
                  <a:gd name="T43" fmla="*/ 115 h 142"/>
                  <a:gd name="T44" fmla="*/ 101 w 182"/>
                  <a:gd name="T45" fmla="*/ 109 h 142"/>
                  <a:gd name="T46" fmla="*/ 96 w 182"/>
                  <a:gd name="T47" fmla="*/ 109 h 142"/>
                  <a:gd name="T48" fmla="*/ 96 w 182"/>
                  <a:gd name="T49" fmla="*/ 101 h 142"/>
                  <a:gd name="T50" fmla="*/ 90 w 182"/>
                  <a:gd name="T51" fmla="*/ 9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142">
                    <a:moveTo>
                      <a:pt x="90" y="90"/>
                    </a:moveTo>
                    <a:lnTo>
                      <a:pt x="76" y="75"/>
                    </a:lnTo>
                    <a:lnTo>
                      <a:pt x="59" y="67"/>
                    </a:lnTo>
                    <a:lnTo>
                      <a:pt x="36" y="61"/>
                    </a:lnTo>
                    <a:lnTo>
                      <a:pt x="27" y="44"/>
                    </a:lnTo>
                    <a:lnTo>
                      <a:pt x="19" y="25"/>
                    </a:lnTo>
                    <a:lnTo>
                      <a:pt x="0" y="0"/>
                    </a:lnTo>
                    <a:lnTo>
                      <a:pt x="146" y="0"/>
                    </a:lnTo>
                    <a:lnTo>
                      <a:pt x="148" y="0"/>
                    </a:lnTo>
                    <a:lnTo>
                      <a:pt x="148" y="61"/>
                    </a:lnTo>
                    <a:lnTo>
                      <a:pt x="178" y="63"/>
                    </a:lnTo>
                    <a:lnTo>
                      <a:pt x="176" y="121"/>
                    </a:lnTo>
                    <a:lnTo>
                      <a:pt x="180" y="121"/>
                    </a:lnTo>
                    <a:lnTo>
                      <a:pt x="182" y="142"/>
                    </a:lnTo>
                    <a:lnTo>
                      <a:pt x="163" y="138"/>
                    </a:lnTo>
                    <a:lnTo>
                      <a:pt x="161" y="136"/>
                    </a:lnTo>
                    <a:lnTo>
                      <a:pt x="163" y="132"/>
                    </a:lnTo>
                    <a:lnTo>
                      <a:pt x="155" y="132"/>
                    </a:lnTo>
                    <a:lnTo>
                      <a:pt x="149" y="128"/>
                    </a:lnTo>
                    <a:lnTo>
                      <a:pt x="142" y="126"/>
                    </a:lnTo>
                    <a:lnTo>
                      <a:pt x="134" y="119"/>
                    </a:lnTo>
                    <a:lnTo>
                      <a:pt x="111" y="115"/>
                    </a:lnTo>
                    <a:lnTo>
                      <a:pt x="101" y="109"/>
                    </a:lnTo>
                    <a:lnTo>
                      <a:pt x="96" y="109"/>
                    </a:lnTo>
                    <a:lnTo>
                      <a:pt x="96" y="101"/>
                    </a:lnTo>
                    <a:lnTo>
                      <a:pt x="90"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8" name="Freeform 2384"/>
              <p:cNvSpPr>
                <a:spLocks/>
              </p:cNvSpPr>
              <p:nvPr/>
            </p:nvSpPr>
            <p:spPr bwMode="auto">
              <a:xfrm>
                <a:off x="14286" y="10559"/>
                <a:ext cx="157" cy="109"/>
              </a:xfrm>
              <a:custGeom>
                <a:avLst/>
                <a:gdLst>
                  <a:gd name="T0" fmla="*/ 157 w 157"/>
                  <a:gd name="T1" fmla="*/ 51 h 109"/>
                  <a:gd name="T2" fmla="*/ 157 w 157"/>
                  <a:gd name="T3" fmla="*/ 109 h 109"/>
                  <a:gd name="T4" fmla="*/ 146 w 157"/>
                  <a:gd name="T5" fmla="*/ 98 h 109"/>
                  <a:gd name="T6" fmla="*/ 144 w 157"/>
                  <a:gd name="T7" fmla="*/ 92 h 109"/>
                  <a:gd name="T8" fmla="*/ 132 w 157"/>
                  <a:gd name="T9" fmla="*/ 94 h 109"/>
                  <a:gd name="T10" fmla="*/ 113 w 157"/>
                  <a:gd name="T11" fmla="*/ 90 h 109"/>
                  <a:gd name="T12" fmla="*/ 96 w 157"/>
                  <a:gd name="T13" fmla="*/ 92 h 109"/>
                  <a:gd name="T14" fmla="*/ 63 w 157"/>
                  <a:gd name="T15" fmla="*/ 73 h 109"/>
                  <a:gd name="T16" fmla="*/ 58 w 157"/>
                  <a:gd name="T17" fmla="*/ 63 h 109"/>
                  <a:gd name="T18" fmla="*/ 46 w 157"/>
                  <a:gd name="T19" fmla="*/ 63 h 109"/>
                  <a:gd name="T20" fmla="*/ 29 w 157"/>
                  <a:gd name="T21" fmla="*/ 53 h 109"/>
                  <a:gd name="T22" fmla="*/ 25 w 157"/>
                  <a:gd name="T23" fmla="*/ 48 h 109"/>
                  <a:gd name="T24" fmla="*/ 4 w 157"/>
                  <a:gd name="T25" fmla="*/ 28 h 109"/>
                  <a:gd name="T26" fmla="*/ 0 w 157"/>
                  <a:gd name="T27" fmla="*/ 17 h 109"/>
                  <a:gd name="T28" fmla="*/ 0 w 157"/>
                  <a:gd name="T29" fmla="*/ 3 h 109"/>
                  <a:gd name="T30" fmla="*/ 96 w 157"/>
                  <a:gd name="T31" fmla="*/ 0 h 109"/>
                  <a:gd name="T32" fmla="*/ 156 w 157"/>
                  <a:gd name="T33" fmla="*/ 0 h 109"/>
                  <a:gd name="T34" fmla="*/ 157 w 157"/>
                  <a:gd name="T35" fmla="*/ 5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09">
                    <a:moveTo>
                      <a:pt x="157" y="51"/>
                    </a:moveTo>
                    <a:lnTo>
                      <a:pt x="157" y="109"/>
                    </a:lnTo>
                    <a:lnTo>
                      <a:pt x="146" y="98"/>
                    </a:lnTo>
                    <a:lnTo>
                      <a:pt x="144" y="92"/>
                    </a:lnTo>
                    <a:lnTo>
                      <a:pt x="132" y="94"/>
                    </a:lnTo>
                    <a:lnTo>
                      <a:pt x="113" y="90"/>
                    </a:lnTo>
                    <a:lnTo>
                      <a:pt x="96" y="92"/>
                    </a:lnTo>
                    <a:lnTo>
                      <a:pt x="63" y="73"/>
                    </a:lnTo>
                    <a:lnTo>
                      <a:pt x="58" y="63"/>
                    </a:lnTo>
                    <a:lnTo>
                      <a:pt x="46" y="63"/>
                    </a:lnTo>
                    <a:lnTo>
                      <a:pt x="29" y="53"/>
                    </a:lnTo>
                    <a:lnTo>
                      <a:pt x="25" y="48"/>
                    </a:lnTo>
                    <a:lnTo>
                      <a:pt x="4" y="28"/>
                    </a:lnTo>
                    <a:lnTo>
                      <a:pt x="0" y="17"/>
                    </a:lnTo>
                    <a:lnTo>
                      <a:pt x="0" y="3"/>
                    </a:lnTo>
                    <a:lnTo>
                      <a:pt x="96" y="0"/>
                    </a:lnTo>
                    <a:lnTo>
                      <a:pt x="156" y="0"/>
                    </a:lnTo>
                    <a:lnTo>
                      <a:pt x="157" y="5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9" name="Freeform 2385"/>
              <p:cNvSpPr>
                <a:spLocks/>
              </p:cNvSpPr>
              <p:nvPr/>
            </p:nvSpPr>
            <p:spPr bwMode="auto">
              <a:xfrm>
                <a:off x="14286" y="10559"/>
                <a:ext cx="157" cy="109"/>
              </a:xfrm>
              <a:custGeom>
                <a:avLst/>
                <a:gdLst>
                  <a:gd name="T0" fmla="*/ 157 w 157"/>
                  <a:gd name="T1" fmla="*/ 51 h 109"/>
                  <a:gd name="T2" fmla="*/ 157 w 157"/>
                  <a:gd name="T3" fmla="*/ 109 h 109"/>
                  <a:gd name="T4" fmla="*/ 146 w 157"/>
                  <a:gd name="T5" fmla="*/ 98 h 109"/>
                  <a:gd name="T6" fmla="*/ 144 w 157"/>
                  <a:gd name="T7" fmla="*/ 92 h 109"/>
                  <a:gd name="T8" fmla="*/ 132 w 157"/>
                  <a:gd name="T9" fmla="*/ 94 h 109"/>
                  <a:gd name="T10" fmla="*/ 113 w 157"/>
                  <a:gd name="T11" fmla="*/ 90 h 109"/>
                  <a:gd name="T12" fmla="*/ 96 w 157"/>
                  <a:gd name="T13" fmla="*/ 92 h 109"/>
                  <a:gd name="T14" fmla="*/ 63 w 157"/>
                  <a:gd name="T15" fmla="*/ 73 h 109"/>
                  <a:gd name="T16" fmla="*/ 58 w 157"/>
                  <a:gd name="T17" fmla="*/ 63 h 109"/>
                  <a:gd name="T18" fmla="*/ 46 w 157"/>
                  <a:gd name="T19" fmla="*/ 63 h 109"/>
                  <a:gd name="T20" fmla="*/ 29 w 157"/>
                  <a:gd name="T21" fmla="*/ 53 h 109"/>
                  <a:gd name="T22" fmla="*/ 25 w 157"/>
                  <a:gd name="T23" fmla="*/ 48 h 109"/>
                  <a:gd name="T24" fmla="*/ 4 w 157"/>
                  <a:gd name="T25" fmla="*/ 28 h 109"/>
                  <a:gd name="T26" fmla="*/ 0 w 157"/>
                  <a:gd name="T27" fmla="*/ 17 h 109"/>
                  <a:gd name="T28" fmla="*/ 0 w 157"/>
                  <a:gd name="T29" fmla="*/ 3 h 109"/>
                  <a:gd name="T30" fmla="*/ 96 w 157"/>
                  <a:gd name="T31" fmla="*/ 0 h 109"/>
                  <a:gd name="T32" fmla="*/ 156 w 157"/>
                  <a:gd name="T33" fmla="*/ 0 h 109"/>
                  <a:gd name="T34" fmla="*/ 157 w 157"/>
                  <a:gd name="T35" fmla="*/ 51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7" h="109">
                    <a:moveTo>
                      <a:pt x="157" y="51"/>
                    </a:moveTo>
                    <a:lnTo>
                      <a:pt x="157" y="109"/>
                    </a:lnTo>
                    <a:lnTo>
                      <a:pt x="146" y="98"/>
                    </a:lnTo>
                    <a:lnTo>
                      <a:pt x="144" y="92"/>
                    </a:lnTo>
                    <a:lnTo>
                      <a:pt x="132" y="94"/>
                    </a:lnTo>
                    <a:lnTo>
                      <a:pt x="113" y="90"/>
                    </a:lnTo>
                    <a:lnTo>
                      <a:pt x="96" y="92"/>
                    </a:lnTo>
                    <a:lnTo>
                      <a:pt x="63" y="73"/>
                    </a:lnTo>
                    <a:lnTo>
                      <a:pt x="58" y="63"/>
                    </a:lnTo>
                    <a:lnTo>
                      <a:pt x="46" y="63"/>
                    </a:lnTo>
                    <a:lnTo>
                      <a:pt x="29" y="53"/>
                    </a:lnTo>
                    <a:lnTo>
                      <a:pt x="25" y="48"/>
                    </a:lnTo>
                    <a:lnTo>
                      <a:pt x="4" y="28"/>
                    </a:lnTo>
                    <a:lnTo>
                      <a:pt x="0" y="17"/>
                    </a:lnTo>
                    <a:lnTo>
                      <a:pt x="0" y="3"/>
                    </a:lnTo>
                    <a:lnTo>
                      <a:pt x="96" y="0"/>
                    </a:lnTo>
                    <a:lnTo>
                      <a:pt x="156" y="0"/>
                    </a:lnTo>
                    <a:lnTo>
                      <a:pt x="157" y="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0" name="Freeform 2386"/>
              <p:cNvSpPr>
                <a:spLocks/>
              </p:cNvSpPr>
              <p:nvPr/>
            </p:nvSpPr>
            <p:spPr bwMode="auto">
              <a:xfrm>
                <a:off x="12329" y="10549"/>
                <a:ext cx="227" cy="336"/>
              </a:xfrm>
              <a:custGeom>
                <a:avLst/>
                <a:gdLst>
                  <a:gd name="T0" fmla="*/ 221 w 227"/>
                  <a:gd name="T1" fmla="*/ 267 h 336"/>
                  <a:gd name="T2" fmla="*/ 202 w 227"/>
                  <a:gd name="T3" fmla="*/ 282 h 336"/>
                  <a:gd name="T4" fmla="*/ 173 w 227"/>
                  <a:gd name="T5" fmla="*/ 288 h 336"/>
                  <a:gd name="T6" fmla="*/ 169 w 227"/>
                  <a:gd name="T7" fmla="*/ 284 h 336"/>
                  <a:gd name="T8" fmla="*/ 164 w 227"/>
                  <a:gd name="T9" fmla="*/ 286 h 336"/>
                  <a:gd name="T10" fmla="*/ 162 w 227"/>
                  <a:gd name="T11" fmla="*/ 296 h 336"/>
                  <a:gd name="T12" fmla="*/ 152 w 227"/>
                  <a:gd name="T13" fmla="*/ 296 h 336"/>
                  <a:gd name="T14" fmla="*/ 148 w 227"/>
                  <a:gd name="T15" fmla="*/ 300 h 336"/>
                  <a:gd name="T16" fmla="*/ 143 w 227"/>
                  <a:gd name="T17" fmla="*/ 300 h 336"/>
                  <a:gd name="T18" fmla="*/ 137 w 227"/>
                  <a:gd name="T19" fmla="*/ 311 h 336"/>
                  <a:gd name="T20" fmla="*/ 131 w 227"/>
                  <a:gd name="T21" fmla="*/ 311 h 336"/>
                  <a:gd name="T22" fmla="*/ 127 w 227"/>
                  <a:gd name="T23" fmla="*/ 319 h 336"/>
                  <a:gd name="T24" fmla="*/ 120 w 227"/>
                  <a:gd name="T25" fmla="*/ 323 h 336"/>
                  <a:gd name="T26" fmla="*/ 85 w 227"/>
                  <a:gd name="T27" fmla="*/ 315 h 336"/>
                  <a:gd name="T28" fmla="*/ 81 w 227"/>
                  <a:gd name="T29" fmla="*/ 319 h 336"/>
                  <a:gd name="T30" fmla="*/ 68 w 227"/>
                  <a:gd name="T31" fmla="*/ 321 h 336"/>
                  <a:gd name="T32" fmla="*/ 64 w 227"/>
                  <a:gd name="T33" fmla="*/ 324 h 336"/>
                  <a:gd name="T34" fmla="*/ 56 w 227"/>
                  <a:gd name="T35" fmla="*/ 330 h 336"/>
                  <a:gd name="T36" fmla="*/ 50 w 227"/>
                  <a:gd name="T37" fmla="*/ 330 h 336"/>
                  <a:gd name="T38" fmla="*/ 47 w 227"/>
                  <a:gd name="T39" fmla="*/ 334 h 336"/>
                  <a:gd name="T40" fmla="*/ 45 w 227"/>
                  <a:gd name="T41" fmla="*/ 332 h 336"/>
                  <a:gd name="T42" fmla="*/ 16 w 227"/>
                  <a:gd name="T43" fmla="*/ 328 h 336"/>
                  <a:gd name="T44" fmla="*/ 4 w 227"/>
                  <a:gd name="T45" fmla="*/ 332 h 336"/>
                  <a:gd name="T46" fmla="*/ 0 w 227"/>
                  <a:gd name="T47" fmla="*/ 336 h 336"/>
                  <a:gd name="T48" fmla="*/ 12 w 227"/>
                  <a:gd name="T49" fmla="*/ 152 h 336"/>
                  <a:gd name="T50" fmla="*/ 22 w 227"/>
                  <a:gd name="T51" fmla="*/ 0 h 336"/>
                  <a:gd name="T52" fmla="*/ 152 w 227"/>
                  <a:gd name="T53" fmla="*/ 8 h 336"/>
                  <a:gd name="T54" fmla="*/ 150 w 227"/>
                  <a:gd name="T55" fmla="*/ 38 h 336"/>
                  <a:gd name="T56" fmla="*/ 146 w 227"/>
                  <a:gd name="T57" fmla="*/ 38 h 336"/>
                  <a:gd name="T58" fmla="*/ 139 w 227"/>
                  <a:gd name="T59" fmla="*/ 159 h 336"/>
                  <a:gd name="T60" fmla="*/ 137 w 227"/>
                  <a:gd name="T61" fmla="*/ 159 h 336"/>
                  <a:gd name="T62" fmla="*/ 135 w 227"/>
                  <a:gd name="T63" fmla="*/ 175 h 336"/>
                  <a:gd name="T64" fmla="*/ 227 w 227"/>
                  <a:gd name="T65" fmla="*/ 180 h 336"/>
                  <a:gd name="T66" fmla="*/ 221 w 227"/>
                  <a:gd name="T67" fmla="*/ 2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336">
                    <a:moveTo>
                      <a:pt x="221" y="267"/>
                    </a:moveTo>
                    <a:lnTo>
                      <a:pt x="202" y="282"/>
                    </a:lnTo>
                    <a:lnTo>
                      <a:pt x="173" y="288"/>
                    </a:lnTo>
                    <a:lnTo>
                      <a:pt x="169" y="284"/>
                    </a:lnTo>
                    <a:lnTo>
                      <a:pt x="164" y="286"/>
                    </a:lnTo>
                    <a:lnTo>
                      <a:pt x="162" y="296"/>
                    </a:lnTo>
                    <a:lnTo>
                      <a:pt x="152" y="296"/>
                    </a:lnTo>
                    <a:lnTo>
                      <a:pt x="148" y="300"/>
                    </a:lnTo>
                    <a:lnTo>
                      <a:pt x="143" y="300"/>
                    </a:lnTo>
                    <a:lnTo>
                      <a:pt x="137" y="311"/>
                    </a:lnTo>
                    <a:lnTo>
                      <a:pt x="131" y="311"/>
                    </a:lnTo>
                    <a:lnTo>
                      <a:pt x="127" y="319"/>
                    </a:lnTo>
                    <a:lnTo>
                      <a:pt x="120" y="323"/>
                    </a:lnTo>
                    <a:lnTo>
                      <a:pt x="85" y="315"/>
                    </a:lnTo>
                    <a:lnTo>
                      <a:pt x="81" y="319"/>
                    </a:lnTo>
                    <a:lnTo>
                      <a:pt x="68" y="321"/>
                    </a:lnTo>
                    <a:lnTo>
                      <a:pt x="64" y="324"/>
                    </a:lnTo>
                    <a:lnTo>
                      <a:pt x="56" y="330"/>
                    </a:lnTo>
                    <a:lnTo>
                      <a:pt x="50" y="330"/>
                    </a:lnTo>
                    <a:lnTo>
                      <a:pt x="47" y="334"/>
                    </a:lnTo>
                    <a:lnTo>
                      <a:pt x="45" y="332"/>
                    </a:lnTo>
                    <a:lnTo>
                      <a:pt x="16" y="328"/>
                    </a:lnTo>
                    <a:lnTo>
                      <a:pt x="4" y="332"/>
                    </a:lnTo>
                    <a:lnTo>
                      <a:pt x="0" y="336"/>
                    </a:lnTo>
                    <a:lnTo>
                      <a:pt x="12" y="152"/>
                    </a:lnTo>
                    <a:lnTo>
                      <a:pt x="22" y="0"/>
                    </a:lnTo>
                    <a:lnTo>
                      <a:pt x="152" y="8"/>
                    </a:lnTo>
                    <a:lnTo>
                      <a:pt x="150" y="38"/>
                    </a:lnTo>
                    <a:lnTo>
                      <a:pt x="146" y="38"/>
                    </a:lnTo>
                    <a:lnTo>
                      <a:pt x="139" y="159"/>
                    </a:lnTo>
                    <a:lnTo>
                      <a:pt x="137" y="159"/>
                    </a:lnTo>
                    <a:lnTo>
                      <a:pt x="135" y="175"/>
                    </a:lnTo>
                    <a:lnTo>
                      <a:pt x="227" y="180"/>
                    </a:lnTo>
                    <a:lnTo>
                      <a:pt x="221" y="26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1" name="Freeform 2387"/>
              <p:cNvSpPr>
                <a:spLocks/>
              </p:cNvSpPr>
              <p:nvPr/>
            </p:nvSpPr>
            <p:spPr bwMode="auto">
              <a:xfrm>
                <a:off x="12329" y="10549"/>
                <a:ext cx="227" cy="336"/>
              </a:xfrm>
              <a:custGeom>
                <a:avLst/>
                <a:gdLst>
                  <a:gd name="T0" fmla="*/ 221 w 227"/>
                  <a:gd name="T1" fmla="*/ 267 h 336"/>
                  <a:gd name="T2" fmla="*/ 202 w 227"/>
                  <a:gd name="T3" fmla="*/ 282 h 336"/>
                  <a:gd name="T4" fmla="*/ 173 w 227"/>
                  <a:gd name="T5" fmla="*/ 288 h 336"/>
                  <a:gd name="T6" fmla="*/ 169 w 227"/>
                  <a:gd name="T7" fmla="*/ 284 h 336"/>
                  <a:gd name="T8" fmla="*/ 164 w 227"/>
                  <a:gd name="T9" fmla="*/ 286 h 336"/>
                  <a:gd name="T10" fmla="*/ 162 w 227"/>
                  <a:gd name="T11" fmla="*/ 296 h 336"/>
                  <a:gd name="T12" fmla="*/ 152 w 227"/>
                  <a:gd name="T13" fmla="*/ 296 h 336"/>
                  <a:gd name="T14" fmla="*/ 148 w 227"/>
                  <a:gd name="T15" fmla="*/ 300 h 336"/>
                  <a:gd name="T16" fmla="*/ 143 w 227"/>
                  <a:gd name="T17" fmla="*/ 300 h 336"/>
                  <a:gd name="T18" fmla="*/ 137 w 227"/>
                  <a:gd name="T19" fmla="*/ 311 h 336"/>
                  <a:gd name="T20" fmla="*/ 131 w 227"/>
                  <a:gd name="T21" fmla="*/ 311 h 336"/>
                  <a:gd name="T22" fmla="*/ 127 w 227"/>
                  <a:gd name="T23" fmla="*/ 319 h 336"/>
                  <a:gd name="T24" fmla="*/ 120 w 227"/>
                  <a:gd name="T25" fmla="*/ 323 h 336"/>
                  <a:gd name="T26" fmla="*/ 85 w 227"/>
                  <a:gd name="T27" fmla="*/ 315 h 336"/>
                  <a:gd name="T28" fmla="*/ 81 w 227"/>
                  <a:gd name="T29" fmla="*/ 319 h 336"/>
                  <a:gd name="T30" fmla="*/ 68 w 227"/>
                  <a:gd name="T31" fmla="*/ 321 h 336"/>
                  <a:gd name="T32" fmla="*/ 64 w 227"/>
                  <a:gd name="T33" fmla="*/ 324 h 336"/>
                  <a:gd name="T34" fmla="*/ 56 w 227"/>
                  <a:gd name="T35" fmla="*/ 330 h 336"/>
                  <a:gd name="T36" fmla="*/ 50 w 227"/>
                  <a:gd name="T37" fmla="*/ 330 h 336"/>
                  <a:gd name="T38" fmla="*/ 47 w 227"/>
                  <a:gd name="T39" fmla="*/ 334 h 336"/>
                  <a:gd name="T40" fmla="*/ 45 w 227"/>
                  <a:gd name="T41" fmla="*/ 332 h 336"/>
                  <a:gd name="T42" fmla="*/ 16 w 227"/>
                  <a:gd name="T43" fmla="*/ 328 h 336"/>
                  <a:gd name="T44" fmla="*/ 4 w 227"/>
                  <a:gd name="T45" fmla="*/ 332 h 336"/>
                  <a:gd name="T46" fmla="*/ 0 w 227"/>
                  <a:gd name="T47" fmla="*/ 336 h 336"/>
                  <a:gd name="T48" fmla="*/ 12 w 227"/>
                  <a:gd name="T49" fmla="*/ 152 h 336"/>
                  <a:gd name="T50" fmla="*/ 22 w 227"/>
                  <a:gd name="T51" fmla="*/ 0 h 336"/>
                  <a:gd name="T52" fmla="*/ 152 w 227"/>
                  <a:gd name="T53" fmla="*/ 8 h 336"/>
                  <a:gd name="T54" fmla="*/ 150 w 227"/>
                  <a:gd name="T55" fmla="*/ 38 h 336"/>
                  <a:gd name="T56" fmla="*/ 146 w 227"/>
                  <a:gd name="T57" fmla="*/ 38 h 336"/>
                  <a:gd name="T58" fmla="*/ 139 w 227"/>
                  <a:gd name="T59" fmla="*/ 159 h 336"/>
                  <a:gd name="T60" fmla="*/ 137 w 227"/>
                  <a:gd name="T61" fmla="*/ 159 h 336"/>
                  <a:gd name="T62" fmla="*/ 135 w 227"/>
                  <a:gd name="T63" fmla="*/ 175 h 336"/>
                  <a:gd name="T64" fmla="*/ 227 w 227"/>
                  <a:gd name="T65" fmla="*/ 180 h 336"/>
                  <a:gd name="T66" fmla="*/ 221 w 227"/>
                  <a:gd name="T67" fmla="*/ 267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27" h="336">
                    <a:moveTo>
                      <a:pt x="221" y="267"/>
                    </a:moveTo>
                    <a:lnTo>
                      <a:pt x="202" y="282"/>
                    </a:lnTo>
                    <a:lnTo>
                      <a:pt x="173" y="288"/>
                    </a:lnTo>
                    <a:lnTo>
                      <a:pt x="169" y="284"/>
                    </a:lnTo>
                    <a:lnTo>
                      <a:pt x="164" y="286"/>
                    </a:lnTo>
                    <a:lnTo>
                      <a:pt x="162" y="296"/>
                    </a:lnTo>
                    <a:lnTo>
                      <a:pt x="152" y="296"/>
                    </a:lnTo>
                    <a:lnTo>
                      <a:pt x="148" y="300"/>
                    </a:lnTo>
                    <a:lnTo>
                      <a:pt x="143" y="300"/>
                    </a:lnTo>
                    <a:lnTo>
                      <a:pt x="137" y="311"/>
                    </a:lnTo>
                    <a:lnTo>
                      <a:pt x="131" y="311"/>
                    </a:lnTo>
                    <a:lnTo>
                      <a:pt x="127" y="319"/>
                    </a:lnTo>
                    <a:lnTo>
                      <a:pt x="120" y="323"/>
                    </a:lnTo>
                    <a:lnTo>
                      <a:pt x="85" y="315"/>
                    </a:lnTo>
                    <a:lnTo>
                      <a:pt x="81" y="319"/>
                    </a:lnTo>
                    <a:lnTo>
                      <a:pt x="68" y="321"/>
                    </a:lnTo>
                    <a:lnTo>
                      <a:pt x="64" y="324"/>
                    </a:lnTo>
                    <a:lnTo>
                      <a:pt x="56" y="330"/>
                    </a:lnTo>
                    <a:lnTo>
                      <a:pt x="50" y="330"/>
                    </a:lnTo>
                    <a:lnTo>
                      <a:pt x="47" y="334"/>
                    </a:lnTo>
                    <a:lnTo>
                      <a:pt x="45" y="332"/>
                    </a:lnTo>
                    <a:lnTo>
                      <a:pt x="16" y="328"/>
                    </a:lnTo>
                    <a:lnTo>
                      <a:pt x="4" y="332"/>
                    </a:lnTo>
                    <a:lnTo>
                      <a:pt x="0" y="336"/>
                    </a:lnTo>
                    <a:lnTo>
                      <a:pt x="12" y="152"/>
                    </a:lnTo>
                    <a:lnTo>
                      <a:pt x="22" y="0"/>
                    </a:lnTo>
                    <a:lnTo>
                      <a:pt x="152" y="8"/>
                    </a:lnTo>
                    <a:lnTo>
                      <a:pt x="150" y="38"/>
                    </a:lnTo>
                    <a:lnTo>
                      <a:pt x="146" y="38"/>
                    </a:lnTo>
                    <a:lnTo>
                      <a:pt x="139" y="159"/>
                    </a:lnTo>
                    <a:lnTo>
                      <a:pt x="137" y="159"/>
                    </a:lnTo>
                    <a:lnTo>
                      <a:pt x="135" y="175"/>
                    </a:lnTo>
                    <a:lnTo>
                      <a:pt x="227" y="180"/>
                    </a:lnTo>
                    <a:lnTo>
                      <a:pt x="221" y="2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2" name="Freeform 2388"/>
              <p:cNvSpPr>
                <a:spLocks/>
              </p:cNvSpPr>
              <p:nvPr/>
            </p:nvSpPr>
            <p:spPr bwMode="auto">
              <a:xfrm>
                <a:off x="12464" y="10557"/>
                <a:ext cx="309" cy="268"/>
              </a:xfrm>
              <a:custGeom>
                <a:avLst/>
                <a:gdLst>
                  <a:gd name="T0" fmla="*/ 190 w 309"/>
                  <a:gd name="T1" fmla="*/ 257 h 268"/>
                  <a:gd name="T2" fmla="*/ 186 w 309"/>
                  <a:gd name="T3" fmla="*/ 259 h 268"/>
                  <a:gd name="T4" fmla="*/ 184 w 309"/>
                  <a:gd name="T5" fmla="*/ 255 h 268"/>
                  <a:gd name="T6" fmla="*/ 178 w 309"/>
                  <a:gd name="T7" fmla="*/ 259 h 268"/>
                  <a:gd name="T8" fmla="*/ 173 w 309"/>
                  <a:gd name="T9" fmla="*/ 255 h 268"/>
                  <a:gd name="T10" fmla="*/ 167 w 309"/>
                  <a:gd name="T11" fmla="*/ 257 h 268"/>
                  <a:gd name="T12" fmla="*/ 155 w 309"/>
                  <a:gd name="T13" fmla="*/ 251 h 268"/>
                  <a:gd name="T14" fmla="*/ 148 w 309"/>
                  <a:gd name="T15" fmla="*/ 255 h 268"/>
                  <a:gd name="T16" fmla="*/ 142 w 309"/>
                  <a:gd name="T17" fmla="*/ 251 h 268"/>
                  <a:gd name="T18" fmla="*/ 136 w 309"/>
                  <a:gd name="T19" fmla="*/ 255 h 268"/>
                  <a:gd name="T20" fmla="*/ 130 w 309"/>
                  <a:gd name="T21" fmla="*/ 255 h 268"/>
                  <a:gd name="T22" fmla="*/ 127 w 309"/>
                  <a:gd name="T23" fmla="*/ 261 h 268"/>
                  <a:gd name="T24" fmla="*/ 117 w 309"/>
                  <a:gd name="T25" fmla="*/ 268 h 268"/>
                  <a:gd name="T26" fmla="*/ 104 w 309"/>
                  <a:gd name="T27" fmla="*/ 261 h 268"/>
                  <a:gd name="T28" fmla="*/ 86 w 309"/>
                  <a:gd name="T29" fmla="*/ 259 h 268"/>
                  <a:gd name="T30" fmla="*/ 92 w 309"/>
                  <a:gd name="T31" fmla="*/ 172 h 268"/>
                  <a:gd name="T32" fmla="*/ 0 w 309"/>
                  <a:gd name="T33" fmla="*/ 167 h 268"/>
                  <a:gd name="T34" fmla="*/ 2 w 309"/>
                  <a:gd name="T35" fmla="*/ 151 h 268"/>
                  <a:gd name="T36" fmla="*/ 4 w 309"/>
                  <a:gd name="T37" fmla="*/ 151 h 268"/>
                  <a:gd name="T38" fmla="*/ 11 w 309"/>
                  <a:gd name="T39" fmla="*/ 30 h 268"/>
                  <a:gd name="T40" fmla="*/ 15 w 309"/>
                  <a:gd name="T41" fmla="*/ 30 h 268"/>
                  <a:gd name="T42" fmla="*/ 17 w 309"/>
                  <a:gd name="T43" fmla="*/ 0 h 268"/>
                  <a:gd name="T44" fmla="*/ 296 w 309"/>
                  <a:gd name="T45" fmla="*/ 15 h 268"/>
                  <a:gd name="T46" fmla="*/ 298 w 309"/>
                  <a:gd name="T47" fmla="*/ 23 h 268"/>
                  <a:gd name="T48" fmla="*/ 307 w 309"/>
                  <a:gd name="T49" fmla="*/ 38 h 268"/>
                  <a:gd name="T50" fmla="*/ 309 w 309"/>
                  <a:gd name="T51" fmla="*/ 48 h 268"/>
                  <a:gd name="T52" fmla="*/ 309 w 309"/>
                  <a:gd name="T53" fmla="*/ 55 h 268"/>
                  <a:gd name="T54" fmla="*/ 301 w 309"/>
                  <a:gd name="T55" fmla="*/ 63 h 268"/>
                  <a:gd name="T56" fmla="*/ 298 w 309"/>
                  <a:gd name="T57" fmla="*/ 71 h 268"/>
                  <a:gd name="T58" fmla="*/ 309 w 309"/>
                  <a:gd name="T59" fmla="*/ 88 h 268"/>
                  <a:gd name="T60" fmla="*/ 309 w 309"/>
                  <a:gd name="T61" fmla="*/ 94 h 268"/>
                  <a:gd name="T62" fmla="*/ 303 w 309"/>
                  <a:gd name="T63" fmla="*/ 128 h 268"/>
                  <a:gd name="T64" fmla="*/ 296 w 309"/>
                  <a:gd name="T65" fmla="*/ 136 h 268"/>
                  <a:gd name="T66" fmla="*/ 292 w 309"/>
                  <a:gd name="T67" fmla="*/ 146 h 268"/>
                  <a:gd name="T68" fmla="*/ 292 w 309"/>
                  <a:gd name="T69" fmla="*/ 153 h 268"/>
                  <a:gd name="T70" fmla="*/ 298 w 309"/>
                  <a:gd name="T71" fmla="*/ 163 h 268"/>
                  <a:gd name="T72" fmla="*/ 303 w 309"/>
                  <a:gd name="T73" fmla="*/ 169 h 268"/>
                  <a:gd name="T74" fmla="*/ 303 w 309"/>
                  <a:gd name="T75" fmla="*/ 172 h 268"/>
                  <a:gd name="T76" fmla="*/ 298 w 309"/>
                  <a:gd name="T77" fmla="*/ 174 h 268"/>
                  <a:gd name="T78" fmla="*/ 280 w 309"/>
                  <a:gd name="T79" fmla="*/ 171 h 268"/>
                  <a:gd name="T80" fmla="*/ 271 w 309"/>
                  <a:gd name="T81" fmla="*/ 172 h 268"/>
                  <a:gd name="T82" fmla="*/ 269 w 309"/>
                  <a:gd name="T83" fmla="*/ 176 h 268"/>
                  <a:gd name="T84" fmla="*/ 267 w 309"/>
                  <a:gd name="T85" fmla="*/ 197 h 268"/>
                  <a:gd name="T86" fmla="*/ 271 w 309"/>
                  <a:gd name="T87" fmla="*/ 217 h 268"/>
                  <a:gd name="T88" fmla="*/ 273 w 309"/>
                  <a:gd name="T89" fmla="*/ 222 h 268"/>
                  <a:gd name="T90" fmla="*/ 269 w 309"/>
                  <a:gd name="T91" fmla="*/ 232 h 268"/>
                  <a:gd name="T92" fmla="*/ 253 w 309"/>
                  <a:gd name="T93" fmla="*/ 242 h 268"/>
                  <a:gd name="T94" fmla="*/ 234 w 309"/>
                  <a:gd name="T95" fmla="*/ 261 h 268"/>
                  <a:gd name="T96" fmla="*/ 221 w 309"/>
                  <a:gd name="T97" fmla="*/ 261 h 268"/>
                  <a:gd name="T98" fmla="*/ 215 w 309"/>
                  <a:gd name="T99" fmla="*/ 257 h 268"/>
                  <a:gd name="T100" fmla="*/ 205 w 309"/>
                  <a:gd name="T101" fmla="*/ 240 h 268"/>
                  <a:gd name="T102" fmla="*/ 196 w 309"/>
                  <a:gd name="T103" fmla="*/ 236 h 268"/>
                  <a:gd name="T104" fmla="*/ 192 w 309"/>
                  <a:gd name="T105" fmla="*/ 238 h 268"/>
                  <a:gd name="T106" fmla="*/ 188 w 309"/>
                  <a:gd name="T107" fmla="*/ 245 h 268"/>
                  <a:gd name="T108" fmla="*/ 190 w 309"/>
                  <a:gd name="T109" fmla="*/ 25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268">
                    <a:moveTo>
                      <a:pt x="190" y="257"/>
                    </a:moveTo>
                    <a:lnTo>
                      <a:pt x="186" y="259"/>
                    </a:lnTo>
                    <a:lnTo>
                      <a:pt x="184" y="255"/>
                    </a:lnTo>
                    <a:lnTo>
                      <a:pt x="178" y="259"/>
                    </a:lnTo>
                    <a:lnTo>
                      <a:pt x="173" y="255"/>
                    </a:lnTo>
                    <a:lnTo>
                      <a:pt x="167" y="257"/>
                    </a:lnTo>
                    <a:lnTo>
                      <a:pt x="155" y="251"/>
                    </a:lnTo>
                    <a:lnTo>
                      <a:pt x="148" y="255"/>
                    </a:lnTo>
                    <a:lnTo>
                      <a:pt x="142" y="251"/>
                    </a:lnTo>
                    <a:lnTo>
                      <a:pt x="136" y="255"/>
                    </a:lnTo>
                    <a:lnTo>
                      <a:pt x="130" y="255"/>
                    </a:lnTo>
                    <a:lnTo>
                      <a:pt x="127" y="261"/>
                    </a:lnTo>
                    <a:lnTo>
                      <a:pt x="117" y="268"/>
                    </a:lnTo>
                    <a:lnTo>
                      <a:pt x="104" y="261"/>
                    </a:lnTo>
                    <a:lnTo>
                      <a:pt x="86" y="259"/>
                    </a:lnTo>
                    <a:lnTo>
                      <a:pt x="92" y="172"/>
                    </a:lnTo>
                    <a:lnTo>
                      <a:pt x="0" y="167"/>
                    </a:lnTo>
                    <a:lnTo>
                      <a:pt x="2" y="151"/>
                    </a:lnTo>
                    <a:lnTo>
                      <a:pt x="4" y="151"/>
                    </a:lnTo>
                    <a:lnTo>
                      <a:pt x="11" y="30"/>
                    </a:lnTo>
                    <a:lnTo>
                      <a:pt x="15" y="30"/>
                    </a:lnTo>
                    <a:lnTo>
                      <a:pt x="17" y="0"/>
                    </a:lnTo>
                    <a:lnTo>
                      <a:pt x="296" y="15"/>
                    </a:lnTo>
                    <a:lnTo>
                      <a:pt x="298" y="23"/>
                    </a:lnTo>
                    <a:lnTo>
                      <a:pt x="307" y="38"/>
                    </a:lnTo>
                    <a:lnTo>
                      <a:pt x="309" y="48"/>
                    </a:lnTo>
                    <a:lnTo>
                      <a:pt x="309" y="55"/>
                    </a:lnTo>
                    <a:lnTo>
                      <a:pt x="301" y="63"/>
                    </a:lnTo>
                    <a:lnTo>
                      <a:pt x="298" y="71"/>
                    </a:lnTo>
                    <a:lnTo>
                      <a:pt x="309" y="88"/>
                    </a:lnTo>
                    <a:lnTo>
                      <a:pt x="309" y="94"/>
                    </a:lnTo>
                    <a:lnTo>
                      <a:pt x="303" y="128"/>
                    </a:lnTo>
                    <a:lnTo>
                      <a:pt x="296" y="136"/>
                    </a:lnTo>
                    <a:lnTo>
                      <a:pt x="292" y="146"/>
                    </a:lnTo>
                    <a:lnTo>
                      <a:pt x="292" y="153"/>
                    </a:lnTo>
                    <a:lnTo>
                      <a:pt x="298" y="163"/>
                    </a:lnTo>
                    <a:lnTo>
                      <a:pt x="303" y="169"/>
                    </a:lnTo>
                    <a:lnTo>
                      <a:pt x="303" y="172"/>
                    </a:lnTo>
                    <a:lnTo>
                      <a:pt x="298" y="174"/>
                    </a:lnTo>
                    <a:lnTo>
                      <a:pt x="280" y="171"/>
                    </a:lnTo>
                    <a:lnTo>
                      <a:pt x="271" y="172"/>
                    </a:lnTo>
                    <a:lnTo>
                      <a:pt x="269" y="176"/>
                    </a:lnTo>
                    <a:lnTo>
                      <a:pt x="267" y="197"/>
                    </a:lnTo>
                    <a:lnTo>
                      <a:pt x="271" y="217"/>
                    </a:lnTo>
                    <a:lnTo>
                      <a:pt x="273" y="222"/>
                    </a:lnTo>
                    <a:lnTo>
                      <a:pt x="269" y="232"/>
                    </a:lnTo>
                    <a:lnTo>
                      <a:pt x="253" y="242"/>
                    </a:lnTo>
                    <a:lnTo>
                      <a:pt x="234" y="261"/>
                    </a:lnTo>
                    <a:lnTo>
                      <a:pt x="221" y="261"/>
                    </a:lnTo>
                    <a:lnTo>
                      <a:pt x="215" y="257"/>
                    </a:lnTo>
                    <a:lnTo>
                      <a:pt x="205" y="240"/>
                    </a:lnTo>
                    <a:lnTo>
                      <a:pt x="196" y="236"/>
                    </a:lnTo>
                    <a:lnTo>
                      <a:pt x="192" y="238"/>
                    </a:lnTo>
                    <a:lnTo>
                      <a:pt x="188" y="245"/>
                    </a:lnTo>
                    <a:lnTo>
                      <a:pt x="190" y="25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3" name="Freeform 2389"/>
              <p:cNvSpPr>
                <a:spLocks/>
              </p:cNvSpPr>
              <p:nvPr/>
            </p:nvSpPr>
            <p:spPr bwMode="auto">
              <a:xfrm>
                <a:off x="12464" y="10557"/>
                <a:ext cx="309" cy="268"/>
              </a:xfrm>
              <a:custGeom>
                <a:avLst/>
                <a:gdLst>
                  <a:gd name="T0" fmla="*/ 190 w 309"/>
                  <a:gd name="T1" fmla="*/ 257 h 268"/>
                  <a:gd name="T2" fmla="*/ 186 w 309"/>
                  <a:gd name="T3" fmla="*/ 259 h 268"/>
                  <a:gd name="T4" fmla="*/ 184 w 309"/>
                  <a:gd name="T5" fmla="*/ 255 h 268"/>
                  <a:gd name="T6" fmla="*/ 178 w 309"/>
                  <a:gd name="T7" fmla="*/ 259 h 268"/>
                  <a:gd name="T8" fmla="*/ 173 w 309"/>
                  <a:gd name="T9" fmla="*/ 255 h 268"/>
                  <a:gd name="T10" fmla="*/ 167 w 309"/>
                  <a:gd name="T11" fmla="*/ 257 h 268"/>
                  <a:gd name="T12" fmla="*/ 155 w 309"/>
                  <a:gd name="T13" fmla="*/ 251 h 268"/>
                  <a:gd name="T14" fmla="*/ 148 w 309"/>
                  <a:gd name="T15" fmla="*/ 255 h 268"/>
                  <a:gd name="T16" fmla="*/ 142 w 309"/>
                  <a:gd name="T17" fmla="*/ 251 h 268"/>
                  <a:gd name="T18" fmla="*/ 136 w 309"/>
                  <a:gd name="T19" fmla="*/ 255 h 268"/>
                  <a:gd name="T20" fmla="*/ 130 w 309"/>
                  <a:gd name="T21" fmla="*/ 255 h 268"/>
                  <a:gd name="T22" fmla="*/ 127 w 309"/>
                  <a:gd name="T23" fmla="*/ 261 h 268"/>
                  <a:gd name="T24" fmla="*/ 117 w 309"/>
                  <a:gd name="T25" fmla="*/ 268 h 268"/>
                  <a:gd name="T26" fmla="*/ 104 w 309"/>
                  <a:gd name="T27" fmla="*/ 261 h 268"/>
                  <a:gd name="T28" fmla="*/ 86 w 309"/>
                  <a:gd name="T29" fmla="*/ 259 h 268"/>
                  <a:gd name="T30" fmla="*/ 92 w 309"/>
                  <a:gd name="T31" fmla="*/ 172 h 268"/>
                  <a:gd name="T32" fmla="*/ 0 w 309"/>
                  <a:gd name="T33" fmla="*/ 167 h 268"/>
                  <a:gd name="T34" fmla="*/ 2 w 309"/>
                  <a:gd name="T35" fmla="*/ 151 h 268"/>
                  <a:gd name="T36" fmla="*/ 4 w 309"/>
                  <a:gd name="T37" fmla="*/ 151 h 268"/>
                  <a:gd name="T38" fmla="*/ 11 w 309"/>
                  <a:gd name="T39" fmla="*/ 30 h 268"/>
                  <a:gd name="T40" fmla="*/ 15 w 309"/>
                  <a:gd name="T41" fmla="*/ 30 h 268"/>
                  <a:gd name="T42" fmla="*/ 17 w 309"/>
                  <a:gd name="T43" fmla="*/ 0 h 268"/>
                  <a:gd name="T44" fmla="*/ 296 w 309"/>
                  <a:gd name="T45" fmla="*/ 15 h 268"/>
                  <a:gd name="T46" fmla="*/ 298 w 309"/>
                  <a:gd name="T47" fmla="*/ 23 h 268"/>
                  <a:gd name="T48" fmla="*/ 307 w 309"/>
                  <a:gd name="T49" fmla="*/ 38 h 268"/>
                  <a:gd name="T50" fmla="*/ 309 w 309"/>
                  <a:gd name="T51" fmla="*/ 48 h 268"/>
                  <a:gd name="T52" fmla="*/ 309 w 309"/>
                  <a:gd name="T53" fmla="*/ 55 h 268"/>
                  <a:gd name="T54" fmla="*/ 301 w 309"/>
                  <a:gd name="T55" fmla="*/ 63 h 268"/>
                  <a:gd name="T56" fmla="*/ 298 w 309"/>
                  <a:gd name="T57" fmla="*/ 71 h 268"/>
                  <a:gd name="T58" fmla="*/ 309 w 309"/>
                  <a:gd name="T59" fmla="*/ 88 h 268"/>
                  <a:gd name="T60" fmla="*/ 309 w 309"/>
                  <a:gd name="T61" fmla="*/ 94 h 268"/>
                  <a:gd name="T62" fmla="*/ 303 w 309"/>
                  <a:gd name="T63" fmla="*/ 128 h 268"/>
                  <a:gd name="T64" fmla="*/ 296 w 309"/>
                  <a:gd name="T65" fmla="*/ 136 h 268"/>
                  <a:gd name="T66" fmla="*/ 292 w 309"/>
                  <a:gd name="T67" fmla="*/ 146 h 268"/>
                  <a:gd name="T68" fmla="*/ 292 w 309"/>
                  <a:gd name="T69" fmla="*/ 153 h 268"/>
                  <a:gd name="T70" fmla="*/ 298 w 309"/>
                  <a:gd name="T71" fmla="*/ 163 h 268"/>
                  <a:gd name="T72" fmla="*/ 303 w 309"/>
                  <a:gd name="T73" fmla="*/ 169 h 268"/>
                  <a:gd name="T74" fmla="*/ 303 w 309"/>
                  <a:gd name="T75" fmla="*/ 172 h 268"/>
                  <a:gd name="T76" fmla="*/ 298 w 309"/>
                  <a:gd name="T77" fmla="*/ 174 h 268"/>
                  <a:gd name="T78" fmla="*/ 280 w 309"/>
                  <a:gd name="T79" fmla="*/ 171 h 268"/>
                  <a:gd name="T80" fmla="*/ 271 w 309"/>
                  <a:gd name="T81" fmla="*/ 172 h 268"/>
                  <a:gd name="T82" fmla="*/ 269 w 309"/>
                  <a:gd name="T83" fmla="*/ 176 h 268"/>
                  <a:gd name="T84" fmla="*/ 267 w 309"/>
                  <a:gd name="T85" fmla="*/ 197 h 268"/>
                  <a:gd name="T86" fmla="*/ 271 w 309"/>
                  <a:gd name="T87" fmla="*/ 217 h 268"/>
                  <a:gd name="T88" fmla="*/ 273 w 309"/>
                  <a:gd name="T89" fmla="*/ 222 h 268"/>
                  <a:gd name="T90" fmla="*/ 269 w 309"/>
                  <a:gd name="T91" fmla="*/ 232 h 268"/>
                  <a:gd name="T92" fmla="*/ 253 w 309"/>
                  <a:gd name="T93" fmla="*/ 242 h 268"/>
                  <a:gd name="T94" fmla="*/ 234 w 309"/>
                  <a:gd name="T95" fmla="*/ 261 h 268"/>
                  <a:gd name="T96" fmla="*/ 221 w 309"/>
                  <a:gd name="T97" fmla="*/ 261 h 268"/>
                  <a:gd name="T98" fmla="*/ 215 w 309"/>
                  <a:gd name="T99" fmla="*/ 257 h 268"/>
                  <a:gd name="T100" fmla="*/ 205 w 309"/>
                  <a:gd name="T101" fmla="*/ 240 h 268"/>
                  <a:gd name="T102" fmla="*/ 196 w 309"/>
                  <a:gd name="T103" fmla="*/ 236 h 268"/>
                  <a:gd name="T104" fmla="*/ 192 w 309"/>
                  <a:gd name="T105" fmla="*/ 238 h 268"/>
                  <a:gd name="T106" fmla="*/ 188 w 309"/>
                  <a:gd name="T107" fmla="*/ 245 h 268"/>
                  <a:gd name="T108" fmla="*/ 190 w 309"/>
                  <a:gd name="T109" fmla="*/ 25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268">
                    <a:moveTo>
                      <a:pt x="190" y="257"/>
                    </a:moveTo>
                    <a:lnTo>
                      <a:pt x="186" y="259"/>
                    </a:lnTo>
                    <a:lnTo>
                      <a:pt x="184" y="255"/>
                    </a:lnTo>
                    <a:lnTo>
                      <a:pt x="178" y="259"/>
                    </a:lnTo>
                    <a:lnTo>
                      <a:pt x="173" y="255"/>
                    </a:lnTo>
                    <a:lnTo>
                      <a:pt x="167" y="257"/>
                    </a:lnTo>
                    <a:lnTo>
                      <a:pt x="155" y="251"/>
                    </a:lnTo>
                    <a:lnTo>
                      <a:pt x="148" y="255"/>
                    </a:lnTo>
                    <a:lnTo>
                      <a:pt x="142" y="251"/>
                    </a:lnTo>
                    <a:lnTo>
                      <a:pt x="136" y="255"/>
                    </a:lnTo>
                    <a:lnTo>
                      <a:pt x="130" y="255"/>
                    </a:lnTo>
                    <a:lnTo>
                      <a:pt x="127" y="261"/>
                    </a:lnTo>
                    <a:lnTo>
                      <a:pt x="117" y="268"/>
                    </a:lnTo>
                    <a:lnTo>
                      <a:pt x="104" y="261"/>
                    </a:lnTo>
                    <a:lnTo>
                      <a:pt x="86" y="259"/>
                    </a:lnTo>
                    <a:lnTo>
                      <a:pt x="92" y="172"/>
                    </a:lnTo>
                    <a:lnTo>
                      <a:pt x="0" y="167"/>
                    </a:lnTo>
                    <a:lnTo>
                      <a:pt x="2" y="151"/>
                    </a:lnTo>
                    <a:lnTo>
                      <a:pt x="4" y="151"/>
                    </a:lnTo>
                    <a:lnTo>
                      <a:pt x="11" y="30"/>
                    </a:lnTo>
                    <a:lnTo>
                      <a:pt x="15" y="30"/>
                    </a:lnTo>
                    <a:lnTo>
                      <a:pt x="17" y="0"/>
                    </a:lnTo>
                    <a:lnTo>
                      <a:pt x="296" y="15"/>
                    </a:lnTo>
                    <a:lnTo>
                      <a:pt x="298" y="23"/>
                    </a:lnTo>
                    <a:lnTo>
                      <a:pt x="307" y="38"/>
                    </a:lnTo>
                    <a:lnTo>
                      <a:pt x="309" y="48"/>
                    </a:lnTo>
                    <a:lnTo>
                      <a:pt x="309" y="55"/>
                    </a:lnTo>
                    <a:lnTo>
                      <a:pt x="301" y="63"/>
                    </a:lnTo>
                    <a:lnTo>
                      <a:pt x="298" y="71"/>
                    </a:lnTo>
                    <a:lnTo>
                      <a:pt x="309" y="88"/>
                    </a:lnTo>
                    <a:lnTo>
                      <a:pt x="309" y="94"/>
                    </a:lnTo>
                    <a:lnTo>
                      <a:pt x="303" y="128"/>
                    </a:lnTo>
                    <a:lnTo>
                      <a:pt x="296" y="136"/>
                    </a:lnTo>
                    <a:lnTo>
                      <a:pt x="292" y="146"/>
                    </a:lnTo>
                    <a:lnTo>
                      <a:pt x="292" y="153"/>
                    </a:lnTo>
                    <a:lnTo>
                      <a:pt x="298" y="163"/>
                    </a:lnTo>
                    <a:lnTo>
                      <a:pt x="303" y="169"/>
                    </a:lnTo>
                    <a:lnTo>
                      <a:pt x="303" y="172"/>
                    </a:lnTo>
                    <a:lnTo>
                      <a:pt x="298" y="174"/>
                    </a:lnTo>
                    <a:lnTo>
                      <a:pt x="280" y="171"/>
                    </a:lnTo>
                    <a:lnTo>
                      <a:pt x="271" y="172"/>
                    </a:lnTo>
                    <a:lnTo>
                      <a:pt x="269" y="176"/>
                    </a:lnTo>
                    <a:lnTo>
                      <a:pt x="267" y="197"/>
                    </a:lnTo>
                    <a:lnTo>
                      <a:pt x="271" y="217"/>
                    </a:lnTo>
                    <a:lnTo>
                      <a:pt x="273" y="222"/>
                    </a:lnTo>
                    <a:lnTo>
                      <a:pt x="269" y="232"/>
                    </a:lnTo>
                    <a:lnTo>
                      <a:pt x="253" y="242"/>
                    </a:lnTo>
                    <a:lnTo>
                      <a:pt x="234" y="261"/>
                    </a:lnTo>
                    <a:lnTo>
                      <a:pt x="221" y="261"/>
                    </a:lnTo>
                    <a:lnTo>
                      <a:pt x="215" y="257"/>
                    </a:lnTo>
                    <a:lnTo>
                      <a:pt x="205" y="240"/>
                    </a:lnTo>
                    <a:lnTo>
                      <a:pt x="196" y="236"/>
                    </a:lnTo>
                    <a:lnTo>
                      <a:pt x="192" y="238"/>
                    </a:lnTo>
                    <a:lnTo>
                      <a:pt x="188" y="245"/>
                    </a:lnTo>
                    <a:lnTo>
                      <a:pt x="190" y="25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4" name="Freeform 2390"/>
              <p:cNvSpPr>
                <a:spLocks/>
              </p:cNvSpPr>
              <p:nvPr/>
            </p:nvSpPr>
            <p:spPr bwMode="auto">
              <a:xfrm>
                <a:off x="14259" y="10607"/>
                <a:ext cx="184" cy="159"/>
              </a:xfrm>
              <a:custGeom>
                <a:avLst/>
                <a:gdLst>
                  <a:gd name="T0" fmla="*/ 4 w 184"/>
                  <a:gd name="T1" fmla="*/ 159 h 159"/>
                  <a:gd name="T2" fmla="*/ 0 w 184"/>
                  <a:gd name="T3" fmla="*/ 51 h 159"/>
                  <a:gd name="T4" fmla="*/ 2 w 184"/>
                  <a:gd name="T5" fmla="*/ 44 h 159"/>
                  <a:gd name="T6" fmla="*/ 17 w 184"/>
                  <a:gd name="T7" fmla="*/ 38 h 159"/>
                  <a:gd name="T8" fmla="*/ 25 w 184"/>
                  <a:gd name="T9" fmla="*/ 46 h 159"/>
                  <a:gd name="T10" fmla="*/ 35 w 184"/>
                  <a:gd name="T11" fmla="*/ 36 h 159"/>
                  <a:gd name="T12" fmla="*/ 42 w 184"/>
                  <a:gd name="T13" fmla="*/ 28 h 159"/>
                  <a:gd name="T14" fmla="*/ 52 w 184"/>
                  <a:gd name="T15" fmla="*/ 0 h 159"/>
                  <a:gd name="T16" fmla="*/ 56 w 184"/>
                  <a:gd name="T17" fmla="*/ 5 h 159"/>
                  <a:gd name="T18" fmla="*/ 73 w 184"/>
                  <a:gd name="T19" fmla="*/ 15 h 159"/>
                  <a:gd name="T20" fmla="*/ 85 w 184"/>
                  <a:gd name="T21" fmla="*/ 15 h 159"/>
                  <a:gd name="T22" fmla="*/ 90 w 184"/>
                  <a:gd name="T23" fmla="*/ 25 h 159"/>
                  <a:gd name="T24" fmla="*/ 123 w 184"/>
                  <a:gd name="T25" fmla="*/ 44 h 159"/>
                  <a:gd name="T26" fmla="*/ 140 w 184"/>
                  <a:gd name="T27" fmla="*/ 42 h 159"/>
                  <a:gd name="T28" fmla="*/ 159 w 184"/>
                  <a:gd name="T29" fmla="*/ 46 h 159"/>
                  <a:gd name="T30" fmla="*/ 171 w 184"/>
                  <a:gd name="T31" fmla="*/ 44 h 159"/>
                  <a:gd name="T32" fmla="*/ 173 w 184"/>
                  <a:gd name="T33" fmla="*/ 50 h 159"/>
                  <a:gd name="T34" fmla="*/ 184 w 184"/>
                  <a:gd name="T35" fmla="*/ 61 h 159"/>
                  <a:gd name="T36" fmla="*/ 183 w 184"/>
                  <a:gd name="T37" fmla="*/ 65 h 159"/>
                  <a:gd name="T38" fmla="*/ 177 w 184"/>
                  <a:gd name="T39" fmla="*/ 65 h 159"/>
                  <a:gd name="T40" fmla="*/ 163 w 184"/>
                  <a:gd name="T41" fmla="*/ 74 h 159"/>
                  <a:gd name="T42" fmla="*/ 152 w 184"/>
                  <a:gd name="T43" fmla="*/ 76 h 159"/>
                  <a:gd name="T44" fmla="*/ 154 w 184"/>
                  <a:gd name="T45" fmla="*/ 90 h 159"/>
                  <a:gd name="T46" fmla="*/ 146 w 184"/>
                  <a:gd name="T47" fmla="*/ 96 h 159"/>
                  <a:gd name="T48" fmla="*/ 138 w 184"/>
                  <a:gd name="T49" fmla="*/ 103 h 159"/>
                  <a:gd name="T50" fmla="*/ 135 w 184"/>
                  <a:gd name="T51" fmla="*/ 115 h 159"/>
                  <a:gd name="T52" fmla="*/ 125 w 184"/>
                  <a:gd name="T53" fmla="*/ 122 h 159"/>
                  <a:gd name="T54" fmla="*/ 125 w 184"/>
                  <a:gd name="T55" fmla="*/ 157 h 159"/>
                  <a:gd name="T56" fmla="*/ 63 w 184"/>
                  <a:gd name="T57" fmla="*/ 159 h 159"/>
                  <a:gd name="T58" fmla="*/ 4 w 184"/>
                  <a:gd name="T5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59">
                    <a:moveTo>
                      <a:pt x="4" y="159"/>
                    </a:moveTo>
                    <a:lnTo>
                      <a:pt x="0" y="51"/>
                    </a:lnTo>
                    <a:lnTo>
                      <a:pt x="2" y="44"/>
                    </a:lnTo>
                    <a:lnTo>
                      <a:pt x="17" y="38"/>
                    </a:lnTo>
                    <a:lnTo>
                      <a:pt x="25" y="46"/>
                    </a:lnTo>
                    <a:lnTo>
                      <a:pt x="35" y="36"/>
                    </a:lnTo>
                    <a:lnTo>
                      <a:pt x="42" y="28"/>
                    </a:lnTo>
                    <a:lnTo>
                      <a:pt x="52" y="0"/>
                    </a:lnTo>
                    <a:lnTo>
                      <a:pt x="56" y="5"/>
                    </a:lnTo>
                    <a:lnTo>
                      <a:pt x="73" y="15"/>
                    </a:lnTo>
                    <a:lnTo>
                      <a:pt x="85" y="15"/>
                    </a:lnTo>
                    <a:lnTo>
                      <a:pt x="90" y="25"/>
                    </a:lnTo>
                    <a:lnTo>
                      <a:pt x="123" y="44"/>
                    </a:lnTo>
                    <a:lnTo>
                      <a:pt x="140" y="42"/>
                    </a:lnTo>
                    <a:lnTo>
                      <a:pt x="159" y="46"/>
                    </a:lnTo>
                    <a:lnTo>
                      <a:pt x="171" y="44"/>
                    </a:lnTo>
                    <a:lnTo>
                      <a:pt x="173" y="50"/>
                    </a:lnTo>
                    <a:lnTo>
                      <a:pt x="184" y="61"/>
                    </a:lnTo>
                    <a:lnTo>
                      <a:pt x="183" y="65"/>
                    </a:lnTo>
                    <a:lnTo>
                      <a:pt x="177" y="65"/>
                    </a:lnTo>
                    <a:lnTo>
                      <a:pt x="163" y="74"/>
                    </a:lnTo>
                    <a:lnTo>
                      <a:pt x="152" y="76"/>
                    </a:lnTo>
                    <a:lnTo>
                      <a:pt x="154" y="90"/>
                    </a:lnTo>
                    <a:lnTo>
                      <a:pt x="146" y="96"/>
                    </a:lnTo>
                    <a:lnTo>
                      <a:pt x="138" y="103"/>
                    </a:lnTo>
                    <a:lnTo>
                      <a:pt x="135" y="115"/>
                    </a:lnTo>
                    <a:lnTo>
                      <a:pt x="125" y="122"/>
                    </a:lnTo>
                    <a:lnTo>
                      <a:pt x="125" y="157"/>
                    </a:lnTo>
                    <a:lnTo>
                      <a:pt x="63" y="159"/>
                    </a:lnTo>
                    <a:lnTo>
                      <a:pt x="4" y="15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5" name="Freeform 2391"/>
              <p:cNvSpPr>
                <a:spLocks/>
              </p:cNvSpPr>
              <p:nvPr/>
            </p:nvSpPr>
            <p:spPr bwMode="auto">
              <a:xfrm>
                <a:off x="14259" y="10607"/>
                <a:ext cx="184" cy="159"/>
              </a:xfrm>
              <a:custGeom>
                <a:avLst/>
                <a:gdLst>
                  <a:gd name="T0" fmla="*/ 4 w 184"/>
                  <a:gd name="T1" fmla="*/ 159 h 159"/>
                  <a:gd name="T2" fmla="*/ 0 w 184"/>
                  <a:gd name="T3" fmla="*/ 51 h 159"/>
                  <a:gd name="T4" fmla="*/ 2 w 184"/>
                  <a:gd name="T5" fmla="*/ 44 h 159"/>
                  <a:gd name="T6" fmla="*/ 17 w 184"/>
                  <a:gd name="T7" fmla="*/ 38 h 159"/>
                  <a:gd name="T8" fmla="*/ 25 w 184"/>
                  <a:gd name="T9" fmla="*/ 46 h 159"/>
                  <a:gd name="T10" fmla="*/ 35 w 184"/>
                  <a:gd name="T11" fmla="*/ 36 h 159"/>
                  <a:gd name="T12" fmla="*/ 42 w 184"/>
                  <a:gd name="T13" fmla="*/ 28 h 159"/>
                  <a:gd name="T14" fmla="*/ 52 w 184"/>
                  <a:gd name="T15" fmla="*/ 0 h 159"/>
                  <a:gd name="T16" fmla="*/ 56 w 184"/>
                  <a:gd name="T17" fmla="*/ 5 h 159"/>
                  <a:gd name="T18" fmla="*/ 73 w 184"/>
                  <a:gd name="T19" fmla="*/ 15 h 159"/>
                  <a:gd name="T20" fmla="*/ 85 w 184"/>
                  <a:gd name="T21" fmla="*/ 15 h 159"/>
                  <a:gd name="T22" fmla="*/ 90 w 184"/>
                  <a:gd name="T23" fmla="*/ 25 h 159"/>
                  <a:gd name="T24" fmla="*/ 123 w 184"/>
                  <a:gd name="T25" fmla="*/ 44 h 159"/>
                  <a:gd name="T26" fmla="*/ 140 w 184"/>
                  <a:gd name="T27" fmla="*/ 42 h 159"/>
                  <a:gd name="T28" fmla="*/ 159 w 184"/>
                  <a:gd name="T29" fmla="*/ 46 h 159"/>
                  <a:gd name="T30" fmla="*/ 171 w 184"/>
                  <a:gd name="T31" fmla="*/ 44 h 159"/>
                  <a:gd name="T32" fmla="*/ 173 w 184"/>
                  <a:gd name="T33" fmla="*/ 50 h 159"/>
                  <a:gd name="T34" fmla="*/ 184 w 184"/>
                  <a:gd name="T35" fmla="*/ 61 h 159"/>
                  <a:gd name="T36" fmla="*/ 183 w 184"/>
                  <a:gd name="T37" fmla="*/ 65 h 159"/>
                  <a:gd name="T38" fmla="*/ 177 w 184"/>
                  <a:gd name="T39" fmla="*/ 65 h 159"/>
                  <a:gd name="T40" fmla="*/ 163 w 184"/>
                  <a:gd name="T41" fmla="*/ 74 h 159"/>
                  <a:gd name="T42" fmla="*/ 152 w 184"/>
                  <a:gd name="T43" fmla="*/ 76 h 159"/>
                  <a:gd name="T44" fmla="*/ 154 w 184"/>
                  <a:gd name="T45" fmla="*/ 90 h 159"/>
                  <a:gd name="T46" fmla="*/ 146 w 184"/>
                  <a:gd name="T47" fmla="*/ 96 h 159"/>
                  <a:gd name="T48" fmla="*/ 138 w 184"/>
                  <a:gd name="T49" fmla="*/ 103 h 159"/>
                  <a:gd name="T50" fmla="*/ 135 w 184"/>
                  <a:gd name="T51" fmla="*/ 115 h 159"/>
                  <a:gd name="T52" fmla="*/ 125 w 184"/>
                  <a:gd name="T53" fmla="*/ 122 h 159"/>
                  <a:gd name="T54" fmla="*/ 125 w 184"/>
                  <a:gd name="T55" fmla="*/ 157 h 159"/>
                  <a:gd name="T56" fmla="*/ 63 w 184"/>
                  <a:gd name="T57" fmla="*/ 159 h 159"/>
                  <a:gd name="T58" fmla="*/ 4 w 184"/>
                  <a:gd name="T5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59">
                    <a:moveTo>
                      <a:pt x="4" y="159"/>
                    </a:moveTo>
                    <a:lnTo>
                      <a:pt x="0" y="51"/>
                    </a:lnTo>
                    <a:lnTo>
                      <a:pt x="2" y="44"/>
                    </a:lnTo>
                    <a:lnTo>
                      <a:pt x="17" y="38"/>
                    </a:lnTo>
                    <a:lnTo>
                      <a:pt x="25" y="46"/>
                    </a:lnTo>
                    <a:lnTo>
                      <a:pt x="35" y="36"/>
                    </a:lnTo>
                    <a:lnTo>
                      <a:pt x="42" y="28"/>
                    </a:lnTo>
                    <a:lnTo>
                      <a:pt x="52" y="0"/>
                    </a:lnTo>
                    <a:lnTo>
                      <a:pt x="56" y="5"/>
                    </a:lnTo>
                    <a:lnTo>
                      <a:pt x="73" y="15"/>
                    </a:lnTo>
                    <a:lnTo>
                      <a:pt x="85" y="15"/>
                    </a:lnTo>
                    <a:lnTo>
                      <a:pt x="90" y="25"/>
                    </a:lnTo>
                    <a:lnTo>
                      <a:pt x="123" y="44"/>
                    </a:lnTo>
                    <a:lnTo>
                      <a:pt x="140" y="42"/>
                    </a:lnTo>
                    <a:lnTo>
                      <a:pt x="159" y="46"/>
                    </a:lnTo>
                    <a:lnTo>
                      <a:pt x="171" y="44"/>
                    </a:lnTo>
                    <a:lnTo>
                      <a:pt x="173" y="50"/>
                    </a:lnTo>
                    <a:lnTo>
                      <a:pt x="184" y="61"/>
                    </a:lnTo>
                    <a:lnTo>
                      <a:pt x="183" y="65"/>
                    </a:lnTo>
                    <a:lnTo>
                      <a:pt x="177" y="65"/>
                    </a:lnTo>
                    <a:lnTo>
                      <a:pt x="163" y="74"/>
                    </a:lnTo>
                    <a:lnTo>
                      <a:pt x="152" y="76"/>
                    </a:lnTo>
                    <a:lnTo>
                      <a:pt x="154" y="90"/>
                    </a:lnTo>
                    <a:lnTo>
                      <a:pt x="146" y="96"/>
                    </a:lnTo>
                    <a:lnTo>
                      <a:pt x="138" y="103"/>
                    </a:lnTo>
                    <a:lnTo>
                      <a:pt x="135" y="115"/>
                    </a:lnTo>
                    <a:lnTo>
                      <a:pt x="125" y="122"/>
                    </a:lnTo>
                    <a:lnTo>
                      <a:pt x="125" y="157"/>
                    </a:lnTo>
                    <a:lnTo>
                      <a:pt x="63" y="159"/>
                    </a:lnTo>
                    <a:lnTo>
                      <a:pt x="4" y="15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6" name="Freeform 2392"/>
              <p:cNvSpPr>
                <a:spLocks/>
              </p:cNvSpPr>
              <p:nvPr/>
            </p:nvSpPr>
            <p:spPr bwMode="auto">
              <a:xfrm>
                <a:off x="14443" y="10607"/>
                <a:ext cx="125" cy="134"/>
              </a:xfrm>
              <a:custGeom>
                <a:avLst/>
                <a:gdLst>
                  <a:gd name="T0" fmla="*/ 125 w 125"/>
                  <a:gd name="T1" fmla="*/ 99 h 134"/>
                  <a:gd name="T2" fmla="*/ 73 w 125"/>
                  <a:gd name="T3" fmla="*/ 101 h 134"/>
                  <a:gd name="T4" fmla="*/ 75 w 125"/>
                  <a:gd name="T5" fmla="*/ 132 h 134"/>
                  <a:gd name="T6" fmla="*/ 62 w 125"/>
                  <a:gd name="T7" fmla="*/ 134 h 134"/>
                  <a:gd name="T8" fmla="*/ 62 w 125"/>
                  <a:gd name="T9" fmla="*/ 111 h 134"/>
                  <a:gd name="T10" fmla="*/ 56 w 125"/>
                  <a:gd name="T11" fmla="*/ 96 h 134"/>
                  <a:gd name="T12" fmla="*/ 29 w 125"/>
                  <a:gd name="T13" fmla="*/ 78 h 134"/>
                  <a:gd name="T14" fmla="*/ 23 w 125"/>
                  <a:gd name="T15" fmla="*/ 71 h 134"/>
                  <a:gd name="T16" fmla="*/ 8 w 125"/>
                  <a:gd name="T17" fmla="*/ 67 h 134"/>
                  <a:gd name="T18" fmla="*/ 0 w 125"/>
                  <a:gd name="T19" fmla="*/ 61 h 134"/>
                  <a:gd name="T20" fmla="*/ 0 w 125"/>
                  <a:gd name="T21" fmla="*/ 3 h 134"/>
                  <a:gd name="T22" fmla="*/ 121 w 125"/>
                  <a:gd name="T23" fmla="*/ 0 h 134"/>
                  <a:gd name="T24" fmla="*/ 123 w 125"/>
                  <a:gd name="T25" fmla="*/ 40 h 134"/>
                  <a:gd name="T26" fmla="*/ 125 w 125"/>
                  <a:gd name="T27"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34">
                    <a:moveTo>
                      <a:pt x="125" y="99"/>
                    </a:moveTo>
                    <a:lnTo>
                      <a:pt x="73" y="101"/>
                    </a:lnTo>
                    <a:lnTo>
                      <a:pt x="75" y="132"/>
                    </a:lnTo>
                    <a:lnTo>
                      <a:pt x="62" y="134"/>
                    </a:lnTo>
                    <a:lnTo>
                      <a:pt x="62" y="111"/>
                    </a:lnTo>
                    <a:lnTo>
                      <a:pt x="56" y="96"/>
                    </a:lnTo>
                    <a:lnTo>
                      <a:pt x="29" y="78"/>
                    </a:lnTo>
                    <a:lnTo>
                      <a:pt x="23" y="71"/>
                    </a:lnTo>
                    <a:lnTo>
                      <a:pt x="8" y="67"/>
                    </a:lnTo>
                    <a:lnTo>
                      <a:pt x="0" y="61"/>
                    </a:lnTo>
                    <a:lnTo>
                      <a:pt x="0" y="3"/>
                    </a:lnTo>
                    <a:lnTo>
                      <a:pt x="121" y="0"/>
                    </a:lnTo>
                    <a:lnTo>
                      <a:pt x="123" y="40"/>
                    </a:lnTo>
                    <a:lnTo>
                      <a:pt x="125" y="9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7" name="Freeform 2393"/>
              <p:cNvSpPr>
                <a:spLocks/>
              </p:cNvSpPr>
              <p:nvPr/>
            </p:nvSpPr>
            <p:spPr bwMode="auto">
              <a:xfrm>
                <a:off x="14443" y="10607"/>
                <a:ext cx="125" cy="134"/>
              </a:xfrm>
              <a:custGeom>
                <a:avLst/>
                <a:gdLst>
                  <a:gd name="T0" fmla="*/ 125 w 125"/>
                  <a:gd name="T1" fmla="*/ 99 h 134"/>
                  <a:gd name="T2" fmla="*/ 73 w 125"/>
                  <a:gd name="T3" fmla="*/ 101 h 134"/>
                  <a:gd name="T4" fmla="*/ 75 w 125"/>
                  <a:gd name="T5" fmla="*/ 132 h 134"/>
                  <a:gd name="T6" fmla="*/ 62 w 125"/>
                  <a:gd name="T7" fmla="*/ 134 h 134"/>
                  <a:gd name="T8" fmla="*/ 62 w 125"/>
                  <a:gd name="T9" fmla="*/ 111 h 134"/>
                  <a:gd name="T10" fmla="*/ 56 w 125"/>
                  <a:gd name="T11" fmla="*/ 96 h 134"/>
                  <a:gd name="T12" fmla="*/ 29 w 125"/>
                  <a:gd name="T13" fmla="*/ 78 h 134"/>
                  <a:gd name="T14" fmla="*/ 23 w 125"/>
                  <a:gd name="T15" fmla="*/ 71 h 134"/>
                  <a:gd name="T16" fmla="*/ 8 w 125"/>
                  <a:gd name="T17" fmla="*/ 67 h 134"/>
                  <a:gd name="T18" fmla="*/ 0 w 125"/>
                  <a:gd name="T19" fmla="*/ 61 h 134"/>
                  <a:gd name="T20" fmla="*/ 0 w 125"/>
                  <a:gd name="T21" fmla="*/ 3 h 134"/>
                  <a:gd name="T22" fmla="*/ 121 w 125"/>
                  <a:gd name="T23" fmla="*/ 0 h 134"/>
                  <a:gd name="T24" fmla="*/ 123 w 125"/>
                  <a:gd name="T25" fmla="*/ 40 h 134"/>
                  <a:gd name="T26" fmla="*/ 125 w 125"/>
                  <a:gd name="T27" fmla="*/ 99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34">
                    <a:moveTo>
                      <a:pt x="125" y="99"/>
                    </a:moveTo>
                    <a:lnTo>
                      <a:pt x="73" y="101"/>
                    </a:lnTo>
                    <a:lnTo>
                      <a:pt x="75" y="132"/>
                    </a:lnTo>
                    <a:lnTo>
                      <a:pt x="62" y="134"/>
                    </a:lnTo>
                    <a:lnTo>
                      <a:pt x="62" y="111"/>
                    </a:lnTo>
                    <a:lnTo>
                      <a:pt x="56" y="96"/>
                    </a:lnTo>
                    <a:lnTo>
                      <a:pt x="29" y="78"/>
                    </a:lnTo>
                    <a:lnTo>
                      <a:pt x="23" y="71"/>
                    </a:lnTo>
                    <a:lnTo>
                      <a:pt x="8" y="67"/>
                    </a:lnTo>
                    <a:lnTo>
                      <a:pt x="0" y="61"/>
                    </a:lnTo>
                    <a:lnTo>
                      <a:pt x="0" y="3"/>
                    </a:lnTo>
                    <a:lnTo>
                      <a:pt x="121" y="0"/>
                    </a:lnTo>
                    <a:lnTo>
                      <a:pt x="123" y="40"/>
                    </a:lnTo>
                    <a:lnTo>
                      <a:pt x="125" y="9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8" name="Freeform 2394"/>
              <p:cNvSpPr>
                <a:spLocks/>
              </p:cNvSpPr>
              <p:nvPr/>
            </p:nvSpPr>
            <p:spPr bwMode="auto">
              <a:xfrm>
                <a:off x="14013" y="10616"/>
                <a:ext cx="125" cy="185"/>
              </a:xfrm>
              <a:custGeom>
                <a:avLst/>
                <a:gdLst>
                  <a:gd name="T0" fmla="*/ 121 w 125"/>
                  <a:gd name="T1" fmla="*/ 31 h 185"/>
                  <a:gd name="T2" fmla="*/ 125 w 125"/>
                  <a:gd name="T3" fmla="*/ 183 h 185"/>
                  <a:gd name="T4" fmla="*/ 4 w 125"/>
                  <a:gd name="T5" fmla="*/ 185 h 185"/>
                  <a:gd name="T6" fmla="*/ 4 w 125"/>
                  <a:gd name="T7" fmla="*/ 92 h 185"/>
                  <a:gd name="T8" fmla="*/ 4 w 125"/>
                  <a:gd name="T9" fmla="*/ 64 h 185"/>
                  <a:gd name="T10" fmla="*/ 0 w 125"/>
                  <a:gd name="T11" fmla="*/ 64 h 185"/>
                  <a:gd name="T12" fmla="*/ 0 w 125"/>
                  <a:gd name="T13" fmla="*/ 2 h 185"/>
                  <a:gd name="T14" fmla="*/ 31 w 125"/>
                  <a:gd name="T15" fmla="*/ 2 h 185"/>
                  <a:gd name="T16" fmla="*/ 121 w 125"/>
                  <a:gd name="T17" fmla="*/ 0 h 185"/>
                  <a:gd name="T18" fmla="*/ 121 w 125"/>
                  <a:gd name="T19"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85">
                    <a:moveTo>
                      <a:pt x="121" y="31"/>
                    </a:moveTo>
                    <a:lnTo>
                      <a:pt x="125" y="183"/>
                    </a:lnTo>
                    <a:lnTo>
                      <a:pt x="4" y="185"/>
                    </a:lnTo>
                    <a:lnTo>
                      <a:pt x="4" y="92"/>
                    </a:lnTo>
                    <a:lnTo>
                      <a:pt x="4" y="64"/>
                    </a:lnTo>
                    <a:lnTo>
                      <a:pt x="0" y="64"/>
                    </a:lnTo>
                    <a:lnTo>
                      <a:pt x="0" y="2"/>
                    </a:lnTo>
                    <a:lnTo>
                      <a:pt x="31" y="2"/>
                    </a:lnTo>
                    <a:lnTo>
                      <a:pt x="121" y="0"/>
                    </a:lnTo>
                    <a:lnTo>
                      <a:pt x="121" y="3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9" name="Freeform 2395"/>
              <p:cNvSpPr>
                <a:spLocks/>
              </p:cNvSpPr>
              <p:nvPr/>
            </p:nvSpPr>
            <p:spPr bwMode="auto">
              <a:xfrm>
                <a:off x="14013" y="10616"/>
                <a:ext cx="125" cy="185"/>
              </a:xfrm>
              <a:custGeom>
                <a:avLst/>
                <a:gdLst>
                  <a:gd name="T0" fmla="*/ 121 w 125"/>
                  <a:gd name="T1" fmla="*/ 31 h 185"/>
                  <a:gd name="T2" fmla="*/ 125 w 125"/>
                  <a:gd name="T3" fmla="*/ 183 h 185"/>
                  <a:gd name="T4" fmla="*/ 4 w 125"/>
                  <a:gd name="T5" fmla="*/ 185 h 185"/>
                  <a:gd name="T6" fmla="*/ 4 w 125"/>
                  <a:gd name="T7" fmla="*/ 92 h 185"/>
                  <a:gd name="T8" fmla="*/ 4 w 125"/>
                  <a:gd name="T9" fmla="*/ 64 h 185"/>
                  <a:gd name="T10" fmla="*/ 0 w 125"/>
                  <a:gd name="T11" fmla="*/ 64 h 185"/>
                  <a:gd name="T12" fmla="*/ 0 w 125"/>
                  <a:gd name="T13" fmla="*/ 2 h 185"/>
                  <a:gd name="T14" fmla="*/ 31 w 125"/>
                  <a:gd name="T15" fmla="*/ 2 h 185"/>
                  <a:gd name="T16" fmla="*/ 121 w 125"/>
                  <a:gd name="T17" fmla="*/ 0 h 185"/>
                  <a:gd name="T18" fmla="*/ 121 w 125"/>
                  <a:gd name="T19" fmla="*/ 3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185">
                    <a:moveTo>
                      <a:pt x="121" y="31"/>
                    </a:moveTo>
                    <a:lnTo>
                      <a:pt x="125" y="183"/>
                    </a:lnTo>
                    <a:lnTo>
                      <a:pt x="4" y="185"/>
                    </a:lnTo>
                    <a:lnTo>
                      <a:pt x="4" y="92"/>
                    </a:lnTo>
                    <a:lnTo>
                      <a:pt x="4" y="64"/>
                    </a:lnTo>
                    <a:lnTo>
                      <a:pt x="0" y="64"/>
                    </a:lnTo>
                    <a:lnTo>
                      <a:pt x="0" y="2"/>
                    </a:lnTo>
                    <a:lnTo>
                      <a:pt x="31" y="2"/>
                    </a:lnTo>
                    <a:lnTo>
                      <a:pt x="121" y="0"/>
                    </a:lnTo>
                    <a:lnTo>
                      <a:pt x="121"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0" name="Freeform 2396"/>
              <p:cNvSpPr>
                <a:spLocks/>
              </p:cNvSpPr>
              <p:nvPr/>
            </p:nvSpPr>
            <p:spPr bwMode="auto">
              <a:xfrm>
                <a:off x="13798" y="10618"/>
                <a:ext cx="219" cy="90"/>
              </a:xfrm>
              <a:custGeom>
                <a:avLst/>
                <a:gdLst>
                  <a:gd name="T0" fmla="*/ 215 w 219"/>
                  <a:gd name="T1" fmla="*/ 0 h 90"/>
                  <a:gd name="T2" fmla="*/ 215 w 219"/>
                  <a:gd name="T3" fmla="*/ 62 h 90"/>
                  <a:gd name="T4" fmla="*/ 219 w 219"/>
                  <a:gd name="T5" fmla="*/ 62 h 90"/>
                  <a:gd name="T6" fmla="*/ 219 w 219"/>
                  <a:gd name="T7" fmla="*/ 90 h 90"/>
                  <a:gd name="T8" fmla="*/ 20 w 219"/>
                  <a:gd name="T9" fmla="*/ 90 h 90"/>
                  <a:gd name="T10" fmla="*/ 6 w 219"/>
                  <a:gd name="T11" fmla="*/ 81 h 90"/>
                  <a:gd name="T12" fmla="*/ 4 w 219"/>
                  <a:gd name="T13" fmla="*/ 60 h 90"/>
                  <a:gd name="T14" fmla="*/ 0 w 219"/>
                  <a:gd name="T15" fmla="*/ 60 h 90"/>
                  <a:gd name="T16" fmla="*/ 2 w 219"/>
                  <a:gd name="T17" fmla="*/ 2 h 90"/>
                  <a:gd name="T18" fmla="*/ 94 w 219"/>
                  <a:gd name="T19" fmla="*/ 0 h 90"/>
                  <a:gd name="T20" fmla="*/ 215 w 219"/>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90">
                    <a:moveTo>
                      <a:pt x="215" y="0"/>
                    </a:moveTo>
                    <a:lnTo>
                      <a:pt x="215" y="62"/>
                    </a:lnTo>
                    <a:lnTo>
                      <a:pt x="219" y="62"/>
                    </a:lnTo>
                    <a:lnTo>
                      <a:pt x="219" y="90"/>
                    </a:lnTo>
                    <a:lnTo>
                      <a:pt x="20" y="90"/>
                    </a:lnTo>
                    <a:lnTo>
                      <a:pt x="6" y="81"/>
                    </a:lnTo>
                    <a:lnTo>
                      <a:pt x="4" y="60"/>
                    </a:lnTo>
                    <a:lnTo>
                      <a:pt x="0" y="60"/>
                    </a:lnTo>
                    <a:lnTo>
                      <a:pt x="2" y="2"/>
                    </a:lnTo>
                    <a:lnTo>
                      <a:pt x="94" y="0"/>
                    </a:lnTo>
                    <a:lnTo>
                      <a:pt x="215" y="0"/>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1" name="Freeform 2397"/>
              <p:cNvSpPr>
                <a:spLocks/>
              </p:cNvSpPr>
              <p:nvPr/>
            </p:nvSpPr>
            <p:spPr bwMode="auto">
              <a:xfrm>
                <a:off x="13798" y="10618"/>
                <a:ext cx="219" cy="90"/>
              </a:xfrm>
              <a:custGeom>
                <a:avLst/>
                <a:gdLst>
                  <a:gd name="T0" fmla="*/ 215 w 219"/>
                  <a:gd name="T1" fmla="*/ 0 h 90"/>
                  <a:gd name="T2" fmla="*/ 215 w 219"/>
                  <a:gd name="T3" fmla="*/ 62 h 90"/>
                  <a:gd name="T4" fmla="*/ 219 w 219"/>
                  <a:gd name="T5" fmla="*/ 62 h 90"/>
                  <a:gd name="T6" fmla="*/ 219 w 219"/>
                  <a:gd name="T7" fmla="*/ 90 h 90"/>
                  <a:gd name="T8" fmla="*/ 20 w 219"/>
                  <a:gd name="T9" fmla="*/ 90 h 90"/>
                  <a:gd name="T10" fmla="*/ 6 w 219"/>
                  <a:gd name="T11" fmla="*/ 81 h 90"/>
                  <a:gd name="T12" fmla="*/ 4 w 219"/>
                  <a:gd name="T13" fmla="*/ 60 h 90"/>
                  <a:gd name="T14" fmla="*/ 0 w 219"/>
                  <a:gd name="T15" fmla="*/ 60 h 90"/>
                  <a:gd name="T16" fmla="*/ 2 w 219"/>
                  <a:gd name="T17" fmla="*/ 2 h 90"/>
                  <a:gd name="T18" fmla="*/ 94 w 219"/>
                  <a:gd name="T19" fmla="*/ 0 h 90"/>
                  <a:gd name="T20" fmla="*/ 215 w 219"/>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9" h="90">
                    <a:moveTo>
                      <a:pt x="215" y="0"/>
                    </a:moveTo>
                    <a:lnTo>
                      <a:pt x="215" y="62"/>
                    </a:lnTo>
                    <a:lnTo>
                      <a:pt x="219" y="62"/>
                    </a:lnTo>
                    <a:lnTo>
                      <a:pt x="219" y="90"/>
                    </a:lnTo>
                    <a:lnTo>
                      <a:pt x="20" y="90"/>
                    </a:lnTo>
                    <a:lnTo>
                      <a:pt x="6" y="81"/>
                    </a:lnTo>
                    <a:lnTo>
                      <a:pt x="4" y="60"/>
                    </a:lnTo>
                    <a:lnTo>
                      <a:pt x="0" y="60"/>
                    </a:lnTo>
                    <a:lnTo>
                      <a:pt x="2" y="2"/>
                    </a:lnTo>
                    <a:lnTo>
                      <a:pt x="94" y="0"/>
                    </a:lnTo>
                    <a:lnTo>
                      <a:pt x="21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2" name="Freeform 2398"/>
              <p:cNvSpPr>
                <a:spLocks/>
              </p:cNvSpPr>
              <p:nvPr/>
            </p:nvSpPr>
            <p:spPr bwMode="auto">
              <a:xfrm>
                <a:off x="15083" y="10582"/>
                <a:ext cx="223" cy="136"/>
              </a:xfrm>
              <a:custGeom>
                <a:avLst/>
                <a:gdLst>
                  <a:gd name="T0" fmla="*/ 2 w 223"/>
                  <a:gd name="T1" fmla="*/ 44 h 136"/>
                  <a:gd name="T2" fmla="*/ 0 w 223"/>
                  <a:gd name="T3" fmla="*/ 15 h 136"/>
                  <a:gd name="T4" fmla="*/ 61 w 223"/>
                  <a:gd name="T5" fmla="*/ 11 h 136"/>
                  <a:gd name="T6" fmla="*/ 217 w 223"/>
                  <a:gd name="T7" fmla="*/ 0 h 136"/>
                  <a:gd name="T8" fmla="*/ 223 w 223"/>
                  <a:gd name="T9" fmla="*/ 92 h 136"/>
                  <a:gd name="T10" fmla="*/ 184 w 223"/>
                  <a:gd name="T11" fmla="*/ 94 h 136"/>
                  <a:gd name="T12" fmla="*/ 186 w 223"/>
                  <a:gd name="T13" fmla="*/ 124 h 136"/>
                  <a:gd name="T14" fmla="*/ 159 w 223"/>
                  <a:gd name="T15" fmla="*/ 128 h 136"/>
                  <a:gd name="T16" fmla="*/ 7 w 223"/>
                  <a:gd name="T17" fmla="*/ 136 h 136"/>
                  <a:gd name="T18" fmla="*/ 2 w 223"/>
                  <a:gd name="T19" fmla="*/ 4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36">
                    <a:moveTo>
                      <a:pt x="2" y="44"/>
                    </a:moveTo>
                    <a:lnTo>
                      <a:pt x="0" y="15"/>
                    </a:lnTo>
                    <a:lnTo>
                      <a:pt x="61" y="11"/>
                    </a:lnTo>
                    <a:lnTo>
                      <a:pt x="217" y="0"/>
                    </a:lnTo>
                    <a:lnTo>
                      <a:pt x="223" y="92"/>
                    </a:lnTo>
                    <a:lnTo>
                      <a:pt x="184" y="94"/>
                    </a:lnTo>
                    <a:lnTo>
                      <a:pt x="186" y="124"/>
                    </a:lnTo>
                    <a:lnTo>
                      <a:pt x="159" y="128"/>
                    </a:lnTo>
                    <a:lnTo>
                      <a:pt x="7" y="136"/>
                    </a:lnTo>
                    <a:lnTo>
                      <a:pt x="2" y="4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3" name="Freeform 2399"/>
              <p:cNvSpPr>
                <a:spLocks/>
              </p:cNvSpPr>
              <p:nvPr/>
            </p:nvSpPr>
            <p:spPr bwMode="auto">
              <a:xfrm>
                <a:off x="15083" y="10582"/>
                <a:ext cx="223" cy="136"/>
              </a:xfrm>
              <a:custGeom>
                <a:avLst/>
                <a:gdLst>
                  <a:gd name="T0" fmla="*/ 2 w 223"/>
                  <a:gd name="T1" fmla="*/ 44 h 136"/>
                  <a:gd name="T2" fmla="*/ 0 w 223"/>
                  <a:gd name="T3" fmla="*/ 15 h 136"/>
                  <a:gd name="T4" fmla="*/ 61 w 223"/>
                  <a:gd name="T5" fmla="*/ 11 h 136"/>
                  <a:gd name="T6" fmla="*/ 217 w 223"/>
                  <a:gd name="T7" fmla="*/ 0 h 136"/>
                  <a:gd name="T8" fmla="*/ 223 w 223"/>
                  <a:gd name="T9" fmla="*/ 92 h 136"/>
                  <a:gd name="T10" fmla="*/ 184 w 223"/>
                  <a:gd name="T11" fmla="*/ 94 h 136"/>
                  <a:gd name="T12" fmla="*/ 186 w 223"/>
                  <a:gd name="T13" fmla="*/ 124 h 136"/>
                  <a:gd name="T14" fmla="*/ 159 w 223"/>
                  <a:gd name="T15" fmla="*/ 128 h 136"/>
                  <a:gd name="T16" fmla="*/ 7 w 223"/>
                  <a:gd name="T17" fmla="*/ 136 h 136"/>
                  <a:gd name="T18" fmla="*/ 2 w 223"/>
                  <a:gd name="T19" fmla="*/ 4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3" h="136">
                    <a:moveTo>
                      <a:pt x="2" y="44"/>
                    </a:moveTo>
                    <a:lnTo>
                      <a:pt x="0" y="15"/>
                    </a:lnTo>
                    <a:lnTo>
                      <a:pt x="61" y="11"/>
                    </a:lnTo>
                    <a:lnTo>
                      <a:pt x="217" y="0"/>
                    </a:lnTo>
                    <a:lnTo>
                      <a:pt x="223" y="92"/>
                    </a:lnTo>
                    <a:lnTo>
                      <a:pt x="184" y="94"/>
                    </a:lnTo>
                    <a:lnTo>
                      <a:pt x="186" y="124"/>
                    </a:lnTo>
                    <a:lnTo>
                      <a:pt x="159" y="128"/>
                    </a:lnTo>
                    <a:lnTo>
                      <a:pt x="7" y="136"/>
                    </a:lnTo>
                    <a:lnTo>
                      <a:pt x="2" y="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4" name="Freeform 2400"/>
              <p:cNvSpPr>
                <a:spLocks/>
              </p:cNvSpPr>
              <p:nvPr/>
            </p:nvSpPr>
            <p:spPr bwMode="auto">
              <a:xfrm>
                <a:off x="13526" y="10645"/>
                <a:ext cx="192" cy="127"/>
              </a:xfrm>
              <a:custGeom>
                <a:avLst/>
                <a:gdLst>
                  <a:gd name="T0" fmla="*/ 84 w 192"/>
                  <a:gd name="T1" fmla="*/ 127 h 127"/>
                  <a:gd name="T2" fmla="*/ 84 w 192"/>
                  <a:gd name="T3" fmla="*/ 63 h 127"/>
                  <a:gd name="T4" fmla="*/ 0 w 192"/>
                  <a:gd name="T5" fmla="*/ 61 h 127"/>
                  <a:gd name="T6" fmla="*/ 0 w 192"/>
                  <a:gd name="T7" fmla="*/ 10 h 127"/>
                  <a:gd name="T8" fmla="*/ 53 w 192"/>
                  <a:gd name="T9" fmla="*/ 10 h 127"/>
                  <a:gd name="T10" fmla="*/ 57 w 192"/>
                  <a:gd name="T11" fmla="*/ 0 h 127"/>
                  <a:gd name="T12" fmla="*/ 186 w 192"/>
                  <a:gd name="T13" fmla="*/ 2 h 127"/>
                  <a:gd name="T14" fmla="*/ 192 w 192"/>
                  <a:gd name="T15" fmla="*/ 13 h 127"/>
                  <a:gd name="T16" fmla="*/ 192 w 192"/>
                  <a:gd name="T17" fmla="*/ 21 h 127"/>
                  <a:gd name="T18" fmla="*/ 192 w 192"/>
                  <a:gd name="T19" fmla="*/ 127 h 127"/>
                  <a:gd name="T20" fmla="*/ 84 w 192"/>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27">
                    <a:moveTo>
                      <a:pt x="84" y="127"/>
                    </a:moveTo>
                    <a:lnTo>
                      <a:pt x="84" y="63"/>
                    </a:lnTo>
                    <a:lnTo>
                      <a:pt x="0" y="61"/>
                    </a:lnTo>
                    <a:lnTo>
                      <a:pt x="0" y="10"/>
                    </a:lnTo>
                    <a:lnTo>
                      <a:pt x="53" y="10"/>
                    </a:lnTo>
                    <a:lnTo>
                      <a:pt x="57" y="0"/>
                    </a:lnTo>
                    <a:lnTo>
                      <a:pt x="186" y="2"/>
                    </a:lnTo>
                    <a:lnTo>
                      <a:pt x="192" y="13"/>
                    </a:lnTo>
                    <a:lnTo>
                      <a:pt x="192" y="21"/>
                    </a:lnTo>
                    <a:lnTo>
                      <a:pt x="192" y="127"/>
                    </a:lnTo>
                    <a:lnTo>
                      <a:pt x="84" y="12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5" name="Freeform 2401"/>
              <p:cNvSpPr>
                <a:spLocks/>
              </p:cNvSpPr>
              <p:nvPr/>
            </p:nvSpPr>
            <p:spPr bwMode="auto">
              <a:xfrm>
                <a:off x="13526" y="10645"/>
                <a:ext cx="192" cy="127"/>
              </a:xfrm>
              <a:custGeom>
                <a:avLst/>
                <a:gdLst>
                  <a:gd name="T0" fmla="*/ 84 w 192"/>
                  <a:gd name="T1" fmla="*/ 127 h 127"/>
                  <a:gd name="T2" fmla="*/ 84 w 192"/>
                  <a:gd name="T3" fmla="*/ 63 h 127"/>
                  <a:gd name="T4" fmla="*/ 0 w 192"/>
                  <a:gd name="T5" fmla="*/ 61 h 127"/>
                  <a:gd name="T6" fmla="*/ 0 w 192"/>
                  <a:gd name="T7" fmla="*/ 10 h 127"/>
                  <a:gd name="T8" fmla="*/ 53 w 192"/>
                  <a:gd name="T9" fmla="*/ 10 h 127"/>
                  <a:gd name="T10" fmla="*/ 57 w 192"/>
                  <a:gd name="T11" fmla="*/ 0 h 127"/>
                  <a:gd name="T12" fmla="*/ 186 w 192"/>
                  <a:gd name="T13" fmla="*/ 2 h 127"/>
                  <a:gd name="T14" fmla="*/ 192 w 192"/>
                  <a:gd name="T15" fmla="*/ 13 h 127"/>
                  <a:gd name="T16" fmla="*/ 192 w 192"/>
                  <a:gd name="T17" fmla="*/ 21 h 127"/>
                  <a:gd name="T18" fmla="*/ 192 w 192"/>
                  <a:gd name="T19" fmla="*/ 127 h 127"/>
                  <a:gd name="T20" fmla="*/ 84 w 192"/>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27">
                    <a:moveTo>
                      <a:pt x="84" y="127"/>
                    </a:moveTo>
                    <a:lnTo>
                      <a:pt x="84" y="63"/>
                    </a:lnTo>
                    <a:lnTo>
                      <a:pt x="0" y="61"/>
                    </a:lnTo>
                    <a:lnTo>
                      <a:pt x="0" y="10"/>
                    </a:lnTo>
                    <a:lnTo>
                      <a:pt x="53" y="10"/>
                    </a:lnTo>
                    <a:lnTo>
                      <a:pt x="57" y="0"/>
                    </a:lnTo>
                    <a:lnTo>
                      <a:pt x="186" y="2"/>
                    </a:lnTo>
                    <a:lnTo>
                      <a:pt x="192" y="13"/>
                    </a:lnTo>
                    <a:lnTo>
                      <a:pt x="192" y="21"/>
                    </a:lnTo>
                    <a:lnTo>
                      <a:pt x="192" y="127"/>
                    </a:lnTo>
                    <a:lnTo>
                      <a:pt x="84"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6" name="Freeform 2402"/>
              <p:cNvSpPr>
                <a:spLocks/>
              </p:cNvSpPr>
              <p:nvPr/>
            </p:nvSpPr>
            <p:spPr bwMode="auto">
              <a:xfrm>
                <a:off x="14134" y="10645"/>
                <a:ext cx="129" cy="154"/>
              </a:xfrm>
              <a:custGeom>
                <a:avLst/>
                <a:gdLst>
                  <a:gd name="T0" fmla="*/ 4 w 129"/>
                  <a:gd name="T1" fmla="*/ 154 h 154"/>
                  <a:gd name="T2" fmla="*/ 0 w 129"/>
                  <a:gd name="T3" fmla="*/ 2 h 154"/>
                  <a:gd name="T4" fmla="*/ 96 w 129"/>
                  <a:gd name="T5" fmla="*/ 0 h 154"/>
                  <a:gd name="T6" fmla="*/ 98 w 129"/>
                  <a:gd name="T7" fmla="*/ 15 h 154"/>
                  <a:gd name="T8" fmla="*/ 125 w 129"/>
                  <a:gd name="T9" fmla="*/ 13 h 154"/>
                  <a:gd name="T10" fmla="*/ 129 w 129"/>
                  <a:gd name="T11" fmla="*/ 121 h 154"/>
                  <a:gd name="T12" fmla="*/ 68 w 129"/>
                  <a:gd name="T13" fmla="*/ 123 h 154"/>
                  <a:gd name="T14" fmla="*/ 68 w 129"/>
                  <a:gd name="T15" fmla="*/ 152 h 154"/>
                  <a:gd name="T16" fmla="*/ 4 w 129"/>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54">
                    <a:moveTo>
                      <a:pt x="4" y="154"/>
                    </a:moveTo>
                    <a:lnTo>
                      <a:pt x="0" y="2"/>
                    </a:lnTo>
                    <a:lnTo>
                      <a:pt x="96" y="0"/>
                    </a:lnTo>
                    <a:lnTo>
                      <a:pt x="98" y="15"/>
                    </a:lnTo>
                    <a:lnTo>
                      <a:pt x="125" y="13"/>
                    </a:lnTo>
                    <a:lnTo>
                      <a:pt x="129" y="121"/>
                    </a:lnTo>
                    <a:lnTo>
                      <a:pt x="68" y="123"/>
                    </a:lnTo>
                    <a:lnTo>
                      <a:pt x="68" y="152"/>
                    </a:lnTo>
                    <a:lnTo>
                      <a:pt x="4" y="154"/>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7" name="Freeform 2403"/>
              <p:cNvSpPr>
                <a:spLocks/>
              </p:cNvSpPr>
              <p:nvPr/>
            </p:nvSpPr>
            <p:spPr bwMode="auto">
              <a:xfrm>
                <a:off x="14134" y="10645"/>
                <a:ext cx="129" cy="154"/>
              </a:xfrm>
              <a:custGeom>
                <a:avLst/>
                <a:gdLst>
                  <a:gd name="T0" fmla="*/ 4 w 129"/>
                  <a:gd name="T1" fmla="*/ 154 h 154"/>
                  <a:gd name="T2" fmla="*/ 0 w 129"/>
                  <a:gd name="T3" fmla="*/ 2 h 154"/>
                  <a:gd name="T4" fmla="*/ 96 w 129"/>
                  <a:gd name="T5" fmla="*/ 0 h 154"/>
                  <a:gd name="T6" fmla="*/ 98 w 129"/>
                  <a:gd name="T7" fmla="*/ 15 h 154"/>
                  <a:gd name="T8" fmla="*/ 125 w 129"/>
                  <a:gd name="T9" fmla="*/ 13 h 154"/>
                  <a:gd name="T10" fmla="*/ 129 w 129"/>
                  <a:gd name="T11" fmla="*/ 121 h 154"/>
                  <a:gd name="T12" fmla="*/ 68 w 129"/>
                  <a:gd name="T13" fmla="*/ 123 h 154"/>
                  <a:gd name="T14" fmla="*/ 68 w 129"/>
                  <a:gd name="T15" fmla="*/ 152 h 154"/>
                  <a:gd name="T16" fmla="*/ 4 w 129"/>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54">
                    <a:moveTo>
                      <a:pt x="4" y="154"/>
                    </a:moveTo>
                    <a:lnTo>
                      <a:pt x="0" y="2"/>
                    </a:lnTo>
                    <a:lnTo>
                      <a:pt x="96" y="0"/>
                    </a:lnTo>
                    <a:lnTo>
                      <a:pt x="98" y="15"/>
                    </a:lnTo>
                    <a:lnTo>
                      <a:pt x="125" y="13"/>
                    </a:lnTo>
                    <a:lnTo>
                      <a:pt x="129" y="121"/>
                    </a:lnTo>
                    <a:lnTo>
                      <a:pt x="68" y="123"/>
                    </a:lnTo>
                    <a:lnTo>
                      <a:pt x="68" y="152"/>
                    </a:lnTo>
                    <a:lnTo>
                      <a:pt x="4"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8" name="Freeform 2404"/>
              <p:cNvSpPr>
                <a:spLocks/>
              </p:cNvSpPr>
              <p:nvPr/>
            </p:nvSpPr>
            <p:spPr bwMode="auto">
              <a:xfrm>
                <a:off x="14566" y="10645"/>
                <a:ext cx="71" cy="194"/>
              </a:xfrm>
              <a:custGeom>
                <a:avLst/>
                <a:gdLst>
                  <a:gd name="T0" fmla="*/ 68 w 71"/>
                  <a:gd name="T1" fmla="*/ 29 h 194"/>
                  <a:gd name="T2" fmla="*/ 66 w 71"/>
                  <a:gd name="T3" fmla="*/ 38 h 194"/>
                  <a:gd name="T4" fmla="*/ 69 w 71"/>
                  <a:gd name="T5" fmla="*/ 50 h 194"/>
                  <a:gd name="T6" fmla="*/ 71 w 71"/>
                  <a:gd name="T7" fmla="*/ 65 h 194"/>
                  <a:gd name="T8" fmla="*/ 58 w 71"/>
                  <a:gd name="T9" fmla="*/ 81 h 194"/>
                  <a:gd name="T10" fmla="*/ 68 w 71"/>
                  <a:gd name="T11" fmla="*/ 96 h 194"/>
                  <a:gd name="T12" fmla="*/ 68 w 71"/>
                  <a:gd name="T13" fmla="*/ 104 h 194"/>
                  <a:gd name="T14" fmla="*/ 71 w 71"/>
                  <a:gd name="T15" fmla="*/ 127 h 194"/>
                  <a:gd name="T16" fmla="*/ 71 w 71"/>
                  <a:gd name="T17" fmla="*/ 134 h 194"/>
                  <a:gd name="T18" fmla="*/ 68 w 71"/>
                  <a:gd name="T19" fmla="*/ 140 h 194"/>
                  <a:gd name="T20" fmla="*/ 69 w 71"/>
                  <a:gd name="T21" fmla="*/ 152 h 194"/>
                  <a:gd name="T22" fmla="*/ 69 w 71"/>
                  <a:gd name="T23" fmla="*/ 161 h 194"/>
                  <a:gd name="T24" fmla="*/ 60 w 71"/>
                  <a:gd name="T25" fmla="*/ 194 h 194"/>
                  <a:gd name="T26" fmla="*/ 41 w 71"/>
                  <a:gd name="T27" fmla="*/ 188 h 194"/>
                  <a:gd name="T28" fmla="*/ 33 w 71"/>
                  <a:gd name="T29" fmla="*/ 182 h 194"/>
                  <a:gd name="T30" fmla="*/ 21 w 71"/>
                  <a:gd name="T31" fmla="*/ 186 h 194"/>
                  <a:gd name="T32" fmla="*/ 6 w 71"/>
                  <a:gd name="T33" fmla="*/ 182 h 194"/>
                  <a:gd name="T34" fmla="*/ 8 w 71"/>
                  <a:gd name="T35" fmla="*/ 152 h 194"/>
                  <a:gd name="T36" fmla="*/ 6 w 71"/>
                  <a:gd name="T37" fmla="*/ 144 h 194"/>
                  <a:gd name="T38" fmla="*/ 14 w 71"/>
                  <a:gd name="T39" fmla="*/ 142 h 194"/>
                  <a:gd name="T40" fmla="*/ 12 w 71"/>
                  <a:gd name="T41" fmla="*/ 61 h 194"/>
                  <a:gd name="T42" fmla="*/ 2 w 71"/>
                  <a:gd name="T43" fmla="*/ 61 h 194"/>
                  <a:gd name="T44" fmla="*/ 0 w 71"/>
                  <a:gd name="T45" fmla="*/ 2 h 194"/>
                  <a:gd name="T46" fmla="*/ 68 w 71"/>
                  <a:gd name="T47" fmla="*/ 0 h 194"/>
                  <a:gd name="T48" fmla="*/ 68 w 71"/>
                  <a:gd name="T49" fmla="*/ 2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194">
                    <a:moveTo>
                      <a:pt x="68" y="29"/>
                    </a:moveTo>
                    <a:lnTo>
                      <a:pt x="66" y="38"/>
                    </a:lnTo>
                    <a:lnTo>
                      <a:pt x="69" y="50"/>
                    </a:lnTo>
                    <a:lnTo>
                      <a:pt x="71" y="65"/>
                    </a:lnTo>
                    <a:lnTo>
                      <a:pt x="58" y="81"/>
                    </a:lnTo>
                    <a:lnTo>
                      <a:pt x="68" y="96"/>
                    </a:lnTo>
                    <a:lnTo>
                      <a:pt x="68" y="104"/>
                    </a:lnTo>
                    <a:lnTo>
                      <a:pt x="71" y="127"/>
                    </a:lnTo>
                    <a:lnTo>
                      <a:pt x="71" y="134"/>
                    </a:lnTo>
                    <a:lnTo>
                      <a:pt x="68" y="140"/>
                    </a:lnTo>
                    <a:lnTo>
                      <a:pt x="69" y="152"/>
                    </a:lnTo>
                    <a:lnTo>
                      <a:pt x="69" y="161"/>
                    </a:lnTo>
                    <a:lnTo>
                      <a:pt x="60" y="194"/>
                    </a:lnTo>
                    <a:lnTo>
                      <a:pt x="41" y="188"/>
                    </a:lnTo>
                    <a:lnTo>
                      <a:pt x="33" y="182"/>
                    </a:lnTo>
                    <a:lnTo>
                      <a:pt x="21" y="186"/>
                    </a:lnTo>
                    <a:lnTo>
                      <a:pt x="6" y="182"/>
                    </a:lnTo>
                    <a:lnTo>
                      <a:pt x="8" y="152"/>
                    </a:lnTo>
                    <a:lnTo>
                      <a:pt x="6" y="144"/>
                    </a:lnTo>
                    <a:lnTo>
                      <a:pt x="14" y="142"/>
                    </a:lnTo>
                    <a:lnTo>
                      <a:pt x="12" y="61"/>
                    </a:lnTo>
                    <a:lnTo>
                      <a:pt x="2" y="61"/>
                    </a:lnTo>
                    <a:lnTo>
                      <a:pt x="0" y="2"/>
                    </a:lnTo>
                    <a:lnTo>
                      <a:pt x="68" y="0"/>
                    </a:lnTo>
                    <a:lnTo>
                      <a:pt x="68" y="2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9" name="Freeform 2405"/>
              <p:cNvSpPr>
                <a:spLocks/>
              </p:cNvSpPr>
              <p:nvPr/>
            </p:nvSpPr>
            <p:spPr bwMode="auto">
              <a:xfrm>
                <a:off x="14566" y="10645"/>
                <a:ext cx="71" cy="194"/>
              </a:xfrm>
              <a:custGeom>
                <a:avLst/>
                <a:gdLst>
                  <a:gd name="T0" fmla="*/ 68 w 71"/>
                  <a:gd name="T1" fmla="*/ 29 h 194"/>
                  <a:gd name="T2" fmla="*/ 66 w 71"/>
                  <a:gd name="T3" fmla="*/ 38 h 194"/>
                  <a:gd name="T4" fmla="*/ 69 w 71"/>
                  <a:gd name="T5" fmla="*/ 50 h 194"/>
                  <a:gd name="T6" fmla="*/ 71 w 71"/>
                  <a:gd name="T7" fmla="*/ 65 h 194"/>
                  <a:gd name="T8" fmla="*/ 58 w 71"/>
                  <a:gd name="T9" fmla="*/ 81 h 194"/>
                  <a:gd name="T10" fmla="*/ 68 w 71"/>
                  <a:gd name="T11" fmla="*/ 96 h 194"/>
                  <a:gd name="T12" fmla="*/ 68 w 71"/>
                  <a:gd name="T13" fmla="*/ 104 h 194"/>
                  <a:gd name="T14" fmla="*/ 71 w 71"/>
                  <a:gd name="T15" fmla="*/ 127 h 194"/>
                  <a:gd name="T16" fmla="*/ 71 w 71"/>
                  <a:gd name="T17" fmla="*/ 134 h 194"/>
                  <a:gd name="T18" fmla="*/ 68 w 71"/>
                  <a:gd name="T19" fmla="*/ 140 h 194"/>
                  <a:gd name="T20" fmla="*/ 69 w 71"/>
                  <a:gd name="T21" fmla="*/ 152 h 194"/>
                  <a:gd name="T22" fmla="*/ 69 w 71"/>
                  <a:gd name="T23" fmla="*/ 161 h 194"/>
                  <a:gd name="T24" fmla="*/ 60 w 71"/>
                  <a:gd name="T25" fmla="*/ 194 h 194"/>
                  <a:gd name="T26" fmla="*/ 41 w 71"/>
                  <a:gd name="T27" fmla="*/ 188 h 194"/>
                  <a:gd name="T28" fmla="*/ 33 w 71"/>
                  <a:gd name="T29" fmla="*/ 182 h 194"/>
                  <a:gd name="T30" fmla="*/ 21 w 71"/>
                  <a:gd name="T31" fmla="*/ 186 h 194"/>
                  <a:gd name="T32" fmla="*/ 6 w 71"/>
                  <a:gd name="T33" fmla="*/ 182 h 194"/>
                  <a:gd name="T34" fmla="*/ 8 w 71"/>
                  <a:gd name="T35" fmla="*/ 152 h 194"/>
                  <a:gd name="T36" fmla="*/ 6 w 71"/>
                  <a:gd name="T37" fmla="*/ 144 h 194"/>
                  <a:gd name="T38" fmla="*/ 14 w 71"/>
                  <a:gd name="T39" fmla="*/ 142 h 194"/>
                  <a:gd name="T40" fmla="*/ 12 w 71"/>
                  <a:gd name="T41" fmla="*/ 61 h 194"/>
                  <a:gd name="T42" fmla="*/ 2 w 71"/>
                  <a:gd name="T43" fmla="*/ 61 h 194"/>
                  <a:gd name="T44" fmla="*/ 0 w 71"/>
                  <a:gd name="T45" fmla="*/ 2 h 194"/>
                  <a:gd name="T46" fmla="*/ 68 w 71"/>
                  <a:gd name="T47" fmla="*/ 0 h 194"/>
                  <a:gd name="T48" fmla="*/ 68 w 71"/>
                  <a:gd name="T49" fmla="*/ 2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194">
                    <a:moveTo>
                      <a:pt x="68" y="29"/>
                    </a:moveTo>
                    <a:lnTo>
                      <a:pt x="66" y="38"/>
                    </a:lnTo>
                    <a:lnTo>
                      <a:pt x="69" y="50"/>
                    </a:lnTo>
                    <a:lnTo>
                      <a:pt x="71" y="65"/>
                    </a:lnTo>
                    <a:lnTo>
                      <a:pt x="58" y="81"/>
                    </a:lnTo>
                    <a:lnTo>
                      <a:pt x="68" y="96"/>
                    </a:lnTo>
                    <a:lnTo>
                      <a:pt x="68" y="104"/>
                    </a:lnTo>
                    <a:lnTo>
                      <a:pt x="71" y="127"/>
                    </a:lnTo>
                    <a:lnTo>
                      <a:pt x="71" y="134"/>
                    </a:lnTo>
                    <a:lnTo>
                      <a:pt x="68" y="140"/>
                    </a:lnTo>
                    <a:lnTo>
                      <a:pt x="69" y="152"/>
                    </a:lnTo>
                    <a:lnTo>
                      <a:pt x="69" y="161"/>
                    </a:lnTo>
                    <a:lnTo>
                      <a:pt x="60" y="194"/>
                    </a:lnTo>
                    <a:lnTo>
                      <a:pt x="41" y="188"/>
                    </a:lnTo>
                    <a:lnTo>
                      <a:pt x="33" y="182"/>
                    </a:lnTo>
                    <a:lnTo>
                      <a:pt x="21" y="186"/>
                    </a:lnTo>
                    <a:lnTo>
                      <a:pt x="6" y="182"/>
                    </a:lnTo>
                    <a:lnTo>
                      <a:pt x="8" y="152"/>
                    </a:lnTo>
                    <a:lnTo>
                      <a:pt x="6" y="144"/>
                    </a:lnTo>
                    <a:lnTo>
                      <a:pt x="14" y="142"/>
                    </a:lnTo>
                    <a:lnTo>
                      <a:pt x="12" y="61"/>
                    </a:lnTo>
                    <a:lnTo>
                      <a:pt x="2" y="61"/>
                    </a:lnTo>
                    <a:lnTo>
                      <a:pt x="0" y="2"/>
                    </a:lnTo>
                    <a:lnTo>
                      <a:pt x="68" y="0"/>
                    </a:lnTo>
                    <a:lnTo>
                      <a:pt x="68" y="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0" name="Freeform 2406"/>
              <p:cNvSpPr>
                <a:spLocks/>
              </p:cNvSpPr>
              <p:nvPr/>
            </p:nvSpPr>
            <p:spPr bwMode="auto">
              <a:xfrm>
                <a:off x="14902" y="10626"/>
                <a:ext cx="190" cy="163"/>
              </a:xfrm>
              <a:custGeom>
                <a:avLst/>
                <a:gdLst>
                  <a:gd name="T0" fmla="*/ 190 w 190"/>
                  <a:gd name="T1" fmla="*/ 153 h 163"/>
                  <a:gd name="T2" fmla="*/ 10 w 190"/>
                  <a:gd name="T3" fmla="*/ 163 h 163"/>
                  <a:gd name="T4" fmla="*/ 6 w 190"/>
                  <a:gd name="T5" fmla="*/ 69 h 163"/>
                  <a:gd name="T6" fmla="*/ 2 w 190"/>
                  <a:gd name="T7" fmla="*/ 69 h 163"/>
                  <a:gd name="T8" fmla="*/ 0 w 190"/>
                  <a:gd name="T9" fmla="*/ 38 h 163"/>
                  <a:gd name="T10" fmla="*/ 31 w 190"/>
                  <a:gd name="T11" fmla="*/ 36 h 163"/>
                  <a:gd name="T12" fmla="*/ 29 w 190"/>
                  <a:gd name="T13" fmla="*/ 7 h 163"/>
                  <a:gd name="T14" fmla="*/ 183 w 190"/>
                  <a:gd name="T15" fmla="*/ 0 h 163"/>
                  <a:gd name="T16" fmla="*/ 188 w 190"/>
                  <a:gd name="T17" fmla="*/ 92 h 163"/>
                  <a:gd name="T18" fmla="*/ 190 w 190"/>
                  <a:gd name="T19"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63">
                    <a:moveTo>
                      <a:pt x="190" y="153"/>
                    </a:moveTo>
                    <a:lnTo>
                      <a:pt x="10" y="163"/>
                    </a:lnTo>
                    <a:lnTo>
                      <a:pt x="6" y="69"/>
                    </a:lnTo>
                    <a:lnTo>
                      <a:pt x="2" y="69"/>
                    </a:lnTo>
                    <a:lnTo>
                      <a:pt x="0" y="38"/>
                    </a:lnTo>
                    <a:lnTo>
                      <a:pt x="31" y="36"/>
                    </a:lnTo>
                    <a:lnTo>
                      <a:pt x="29" y="7"/>
                    </a:lnTo>
                    <a:lnTo>
                      <a:pt x="183" y="0"/>
                    </a:lnTo>
                    <a:lnTo>
                      <a:pt x="188" y="92"/>
                    </a:lnTo>
                    <a:lnTo>
                      <a:pt x="190" y="15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1" name="Freeform 2407"/>
              <p:cNvSpPr>
                <a:spLocks/>
              </p:cNvSpPr>
              <p:nvPr/>
            </p:nvSpPr>
            <p:spPr bwMode="auto">
              <a:xfrm>
                <a:off x="14902" y="10626"/>
                <a:ext cx="190" cy="163"/>
              </a:xfrm>
              <a:custGeom>
                <a:avLst/>
                <a:gdLst>
                  <a:gd name="T0" fmla="*/ 190 w 190"/>
                  <a:gd name="T1" fmla="*/ 153 h 163"/>
                  <a:gd name="T2" fmla="*/ 10 w 190"/>
                  <a:gd name="T3" fmla="*/ 163 h 163"/>
                  <a:gd name="T4" fmla="*/ 6 w 190"/>
                  <a:gd name="T5" fmla="*/ 69 h 163"/>
                  <a:gd name="T6" fmla="*/ 2 w 190"/>
                  <a:gd name="T7" fmla="*/ 69 h 163"/>
                  <a:gd name="T8" fmla="*/ 0 w 190"/>
                  <a:gd name="T9" fmla="*/ 38 h 163"/>
                  <a:gd name="T10" fmla="*/ 31 w 190"/>
                  <a:gd name="T11" fmla="*/ 36 h 163"/>
                  <a:gd name="T12" fmla="*/ 29 w 190"/>
                  <a:gd name="T13" fmla="*/ 7 h 163"/>
                  <a:gd name="T14" fmla="*/ 183 w 190"/>
                  <a:gd name="T15" fmla="*/ 0 h 163"/>
                  <a:gd name="T16" fmla="*/ 188 w 190"/>
                  <a:gd name="T17" fmla="*/ 92 h 163"/>
                  <a:gd name="T18" fmla="*/ 190 w 190"/>
                  <a:gd name="T19" fmla="*/ 15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63">
                    <a:moveTo>
                      <a:pt x="190" y="153"/>
                    </a:moveTo>
                    <a:lnTo>
                      <a:pt x="10" y="163"/>
                    </a:lnTo>
                    <a:lnTo>
                      <a:pt x="6" y="69"/>
                    </a:lnTo>
                    <a:lnTo>
                      <a:pt x="2" y="69"/>
                    </a:lnTo>
                    <a:lnTo>
                      <a:pt x="0" y="38"/>
                    </a:lnTo>
                    <a:lnTo>
                      <a:pt x="31" y="36"/>
                    </a:lnTo>
                    <a:lnTo>
                      <a:pt x="29" y="7"/>
                    </a:lnTo>
                    <a:lnTo>
                      <a:pt x="183" y="0"/>
                    </a:lnTo>
                    <a:lnTo>
                      <a:pt x="188" y="92"/>
                    </a:lnTo>
                    <a:lnTo>
                      <a:pt x="190" y="1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2" name="Freeform 2408"/>
              <p:cNvSpPr>
                <a:spLocks/>
              </p:cNvSpPr>
              <p:nvPr/>
            </p:nvSpPr>
            <p:spPr bwMode="auto">
              <a:xfrm>
                <a:off x="13716" y="10666"/>
                <a:ext cx="180" cy="167"/>
              </a:xfrm>
              <a:custGeom>
                <a:avLst/>
                <a:gdLst>
                  <a:gd name="T0" fmla="*/ 102 w 180"/>
                  <a:gd name="T1" fmla="*/ 42 h 167"/>
                  <a:gd name="T2" fmla="*/ 107 w 180"/>
                  <a:gd name="T3" fmla="*/ 52 h 167"/>
                  <a:gd name="T4" fmla="*/ 155 w 180"/>
                  <a:gd name="T5" fmla="*/ 100 h 167"/>
                  <a:gd name="T6" fmla="*/ 163 w 180"/>
                  <a:gd name="T7" fmla="*/ 115 h 167"/>
                  <a:gd name="T8" fmla="*/ 180 w 180"/>
                  <a:gd name="T9" fmla="*/ 119 h 167"/>
                  <a:gd name="T10" fmla="*/ 180 w 180"/>
                  <a:gd name="T11" fmla="*/ 135 h 167"/>
                  <a:gd name="T12" fmla="*/ 151 w 180"/>
                  <a:gd name="T13" fmla="*/ 136 h 167"/>
                  <a:gd name="T14" fmla="*/ 151 w 180"/>
                  <a:gd name="T15" fmla="*/ 165 h 167"/>
                  <a:gd name="T16" fmla="*/ 0 w 180"/>
                  <a:gd name="T17" fmla="*/ 167 h 167"/>
                  <a:gd name="T18" fmla="*/ 2 w 180"/>
                  <a:gd name="T19" fmla="*/ 106 h 167"/>
                  <a:gd name="T20" fmla="*/ 2 w 180"/>
                  <a:gd name="T21" fmla="*/ 0 h 167"/>
                  <a:gd name="T22" fmla="*/ 7 w 180"/>
                  <a:gd name="T23" fmla="*/ 0 h 167"/>
                  <a:gd name="T24" fmla="*/ 17 w 180"/>
                  <a:gd name="T25" fmla="*/ 6 h 167"/>
                  <a:gd name="T26" fmla="*/ 40 w 180"/>
                  <a:gd name="T27" fmla="*/ 10 h 167"/>
                  <a:gd name="T28" fmla="*/ 48 w 180"/>
                  <a:gd name="T29" fmla="*/ 17 h 167"/>
                  <a:gd name="T30" fmla="*/ 55 w 180"/>
                  <a:gd name="T31" fmla="*/ 19 h 167"/>
                  <a:gd name="T32" fmla="*/ 61 w 180"/>
                  <a:gd name="T33" fmla="*/ 23 h 167"/>
                  <a:gd name="T34" fmla="*/ 69 w 180"/>
                  <a:gd name="T35" fmla="*/ 23 h 167"/>
                  <a:gd name="T36" fmla="*/ 67 w 180"/>
                  <a:gd name="T37" fmla="*/ 27 h 167"/>
                  <a:gd name="T38" fmla="*/ 69 w 180"/>
                  <a:gd name="T39" fmla="*/ 29 h 167"/>
                  <a:gd name="T40" fmla="*/ 88 w 180"/>
                  <a:gd name="T41" fmla="*/ 33 h 167"/>
                  <a:gd name="T42" fmla="*/ 102 w 180"/>
                  <a:gd name="T43" fmla="*/ 4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0" h="167">
                    <a:moveTo>
                      <a:pt x="102" y="42"/>
                    </a:moveTo>
                    <a:lnTo>
                      <a:pt x="107" y="52"/>
                    </a:lnTo>
                    <a:lnTo>
                      <a:pt x="155" y="100"/>
                    </a:lnTo>
                    <a:lnTo>
                      <a:pt x="163" y="115"/>
                    </a:lnTo>
                    <a:lnTo>
                      <a:pt x="180" y="119"/>
                    </a:lnTo>
                    <a:lnTo>
                      <a:pt x="180" y="135"/>
                    </a:lnTo>
                    <a:lnTo>
                      <a:pt x="151" y="136"/>
                    </a:lnTo>
                    <a:lnTo>
                      <a:pt x="151" y="165"/>
                    </a:lnTo>
                    <a:lnTo>
                      <a:pt x="0" y="167"/>
                    </a:lnTo>
                    <a:lnTo>
                      <a:pt x="2" y="106"/>
                    </a:lnTo>
                    <a:lnTo>
                      <a:pt x="2" y="0"/>
                    </a:lnTo>
                    <a:lnTo>
                      <a:pt x="7" y="0"/>
                    </a:lnTo>
                    <a:lnTo>
                      <a:pt x="17" y="6"/>
                    </a:lnTo>
                    <a:lnTo>
                      <a:pt x="40" y="10"/>
                    </a:lnTo>
                    <a:lnTo>
                      <a:pt x="48" y="17"/>
                    </a:lnTo>
                    <a:lnTo>
                      <a:pt x="55" y="19"/>
                    </a:lnTo>
                    <a:lnTo>
                      <a:pt x="61" y="23"/>
                    </a:lnTo>
                    <a:lnTo>
                      <a:pt x="69" y="23"/>
                    </a:lnTo>
                    <a:lnTo>
                      <a:pt x="67" y="27"/>
                    </a:lnTo>
                    <a:lnTo>
                      <a:pt x="69" y="29"/>
                    </a:lnTo>
                    <a:lnTo>
                      <a:pt x="88" y="33"/>
                    </a:lnTo>
                    <a:lnTo>
                      <a:pt x="102" y="4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3" name="Freeform 2409"/>
              <p:cNvSpPr>
                <a:spLocks/>
              </p:cNvSpPr>
              <p:nvPr/>
            </p:nvSpPr>
            <p:spPr bwMode="auto">
              <a:xfrm>
                <a:off x="13716" y="10666"/>
                <a:ext cx="180" cy="167"/>
              </a:xfrm>
              <a:custGeom>
                <a:avLst/>
                <a:gdLst>
                  <a:gd name="T0" fmla="*/ 102 w 180"/>
                  <a:gd name="T1" fmla="*/ 42 h 167"/>
                  <a:gd name="T2" fmla="*/ 107 w 180"/>
                  <a:gd name="T3" fmla="*/ 52 h 167"/>
                  <a:gd name="T4" fmla="*/ 155 w 180"/>
                  <a:gd name="T5" fmla="*/ 100 h 167"/>
                  <a:gd name="T6" fmla="*/ 163 w 180"/>
                  <a:gd name="T7" fmla="*/ 115 h 167"/>
                  <a:gd name="T8" fmla="*/ 180 w 180"/>
                  <a:gd name="T9" fmla="*/ 119 h 167"/>
                  <a:gd name="T10" fmla="*/ 180 w 180"/>
                  <a:gd name="T11" fmla="*/ 135 h 167"/>
                  <a:gd name="T12" fmla="*/ 151 w 180"/>
                  <a:gd name="T13" fmla="*/ 136 h 167"/>
                  <a:gd name="T14" fmla="*/ 151 w 180"/>
                  <a:gd name="T15" fmla="*/ 165 h 167"/>
                  <a:gd name="T16" fmla="*/ 0 w 180"/>
                  <a:gd name="T17" fmla="*/ 167 h 167"/>
                  <a:gd name="T18" fmla="*/ 2 w 180"/>
                  <a:gd name="T19" fmla="*/ 106 h 167"/>
                  <a:gd name="T20" fmla="*/ 2 w 180"/>
                  <a:gd name="T21" fmla="*/ 0 h 167"/>
                  <a:gd name="T22" fmla="*/ 7 w 180"/>
                  <a:gd name="T23" fmla="*/ 0 h 167"/>
                  <a:gd name="T24" fmla="*/ 17 w 180"/>
                  <a:gd name="T25" fmla="*/ 6 h 167"/>
                  <a:gd name="T26" fmla="*/ 40 w 180"/>
                  <a:gd name="T27" fmla="*/ 10 h 167"/>
                  <a:gd name="T28" fmla="*/ 48 w 180"/>
                  <a:gd name="T29" fmla="*/ 17 h 167"/>
                  <a:gd name="T30" fmla="*/ 55 w 180"/>
                  <a:gd name="T31" fmla="*/ 19 h 167"/>
                  <a:gd name="T32" fmla="*/ 61 w 180"/>
                  <a:gd name="T33" fmla="*/ 23 h 167"/>
                  <a:gd name="T34" fmla="*/ 69 w 180"/>
                  <a:gd name="T35" fmla="*/ 23 h 167"/>
                  <a:gd name="T36" fmla="*/ 67 w 180"/>
                  <a:gd name="T37" fmla="*/ 27 h 167"/>
                  <a:gd name="T38" fmla="*/ 69 w 180"/>
                  <a:gd name="T39" fmla="*/ 29 h 167"/>
                  <a:gd name="T40" fmla="*/ 88 w 180"/>
                  <a:gd name="T41" fmla="*/ 33 h 167"/>
                  <a:gd name="T42" fmla="*/ 102 w 180"/>
                  <a:gd name="T43" fmla="*/ 42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0" h="167">
                    <a:moveTo>
                      <a:pt x="102" y="42"/>
                    </a:moveTo>
                    <a:lnTo>
                      <a:pt x="107" y="52"/>
                    </a:lnTo>
                    <a:lnTo>
                      <a:pt x="155" y="100"/>
                    </a:lnTo>
                    <a:lnTo>
                      <a:pt x="163" y="115"/>
                    </a:lnTo>
                    <a:lnTo>
                      <a:pt x="180" y="119"/>
                    </a:lnTo>
                    <a:lnTo>
                      <a:pt x="180" y="135"/>
                    </a:lnTo>
                    <a:lnTo>
                      <a:pt x="151" y="136"/>
                    </a:lnTo>
                    <a:lnTo>
                      <a:pt x="151" y="165"/>
                    </a:lnTo>
                    <a:lnTo>
                      <a:pt x="0" y="167"/>
                    </a:lnTo>
                    <a:lnTo>
                      <a:pt x="2" y="106"/>
                    </a:lnTo>
                    <a:lnTo>
                      <a:pt x="2" y="0"/>
                    </a:lnTo>
                    <a:lnTo>
                      <a:pt x="7" y="0"/>
                    </a:lnTo>
                    <a:lnTo>
                      <a:pt x="17" y="6"/>
                    </a:lnTo>
                    <a:lnTo>
                      <a:pt x="40" y="10"/>
                    </a:lnTo>
                    <a:lnTo>
                      <a:pt x="48" y="17"/>
                    </a:lnTo>
                    <a:lnTo>
                      <a:pt x="55" y="19"/>
                    </a:lnTo>
                    <a:lnTo>
                      <a:pt x="61" y="23"/>
                    </a:lnTo>
                    <a:lnTo>
                      <a:pt x="69" y="23"/>
                    </a:lnTo>
                    <a:lnTo>
                      <a:pt x="67" y="27"/>
                    </a:lnTo>
                    <a:lnTo>
                      <a:pt x="69" y="29"/>
                    </a:lnTo>
                    <a:lnTo>
                      <a:pt x="88" y="33"/>
                    </a:lnTo>
                    <a:lnTo>
                      <a:pt x="102" y="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4" name="Freeform 2410"/>
              <p:cNvSpPr>
                <a:spLocks/>
              </p:cNvSpPr>
              <p:nvPr/>
            </p:nvSpPr>
            <p:spPr bwMode="auto">
              <a:xfrm>
                <a:off x="12731" y="10651"/>
                <a:ext cx="215" cy="132"/>
              </a:xfrm>
              <a:custGeom>
                <a:avLst/>
                <a:gdLst>
                  <a:gd name="T0" fmla="*/ 4 w 215"/>
                  <a:gd name="T1" fmla="*/ 123 h 132"/>
                  <a:gd name="T2" fmla="*/ 0 w 215"/>
                  <a:gd name="T3" fmla="*/ 103 h 132"/>
                  <a:gd name="T4" fmla="*/ 2 w 215"/>
                  <a:gd name="T5" fmla="*/ 82 h 132"/>
                  <a:gd name="T6" fmla="*/ 4 w 215"/>
                  <a:gd name="T7" fmla="*/ 78 h 132"/>
                  <a:gd name="T8" fmla="*/ 13 w 215"/>
                  <a:gd name="T9" fmla="*/ 77 h 132"/>
                  <a:gd name="T10" fmla="*/ 31 w 215"/>
                  <a:gd name="T11" fmla="*/ 80 h 132"/>
                  <a:gd name="T12" fmla="*/ 36 w 215"/>
                  <a:gd name="T13" fmla="*/ 78 h 132"/>
                  <a:gd name="T14" fmla="*/ 36 w 215"/>
                  <a:gd name="T15" fmla="*/ 75 h 132"/>
                  <a:gd name="T16" fmla="*/ 31 w 215"/>
                  <a:gd name="T17" fmla="*/ 69 h 132"/>
                  <a:gd name="T18" fmla="*/ 25 w 215"/>
                  <a:gd name="T19" fmla="*/ 59 h 132"/>
                  <a:gd name="T20" fmla="*/ 25 w 215"/>
                  <a:gd name="T21" fmla="*/ 52 h 132"/>
                  <a:gd name="T22" fmla="*/ 29 w 215"/>
                  <a:gd name="T23" fmla="*/ 42 h 132"/>
                  <a:gd name="T24" fmla="*/ 36 w 215"/>
                  <a:gd name="T25" fmla="*/ 34 h 132"/>
                  <a:gd name="T26" fmla="*/ 42 w 215"/>
                  <a:gd name="T27" fmla="*/ 0 h 132"/>
                  <a:gd name="T28" fmla="*/ 180 w 215"/>
                  <a:gd name="T29" fmla="*/ 6 h 132"/>
                  <a:gd name="T30" fmla="*/ 215 w 215"/>
                  <a:gd name="T31" fmla="*/ 7 h 132"/>
                  <a:gd name="T32" fmla="*/ 211 w 215"/>
                  <a:gd name="T33" fmla="*/ 132 h 132"/>
                  <a:gd name="T34" fmla="*/ 186 w 215"/>
                  <a:gd name="T35" fmla="*/ 130 h 132"/>
                  <a:gd name="T36" fmla="*/ 4 w 215"/>
                  <a:gd name="T37"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132">
                    <a:moveTo>
                      <a:pt x="4" y="123"/>
                    </a:moveTo>
                    <a:lnTo>
                      <a:pt x="0" y="103"/>
                    </a:lnTo>
                    <a:lnTo>
                      <a:pt x="2" y="82"/>
                    </a:lnTo>
                    <a:lnTo>
                      <a:pt x="4" y="78"/>
                    </a:lnTo>
                    <a:lnTo>
                      <a:pt x="13" y="77"/>
                    </a:lnTo>
                    <a:lnTo>
                      <a:pt x="31" y="80"/>
                    </a:lnTo>
                    <a:lnTo>
                      <a:pt x="36" y="78"/>
                    </a:lnTo>
                    <a:lnTo>
                      <a:pt x="36" y="75"/>
                    </a:lnTo>
                    <a:lnTo>
                      <a:pt x="31" y="69"/>
                    </a:lnTo>
                    <a:lnTo>
                      <a:pt x="25" y="59"/>
                    </a:lnTo>
                    <a:lnTo>
                      <a:pt x="25" y="52"/>
                    </a:lnTo>
                    <a:lnTo>
                      <a:pt x="29" y="42"/>
                    </a:lnTo>
                    <a:lnTo>
                      <a:pt x="36" y="34"/>
                    </a:lnTo>
                    <a:lnTo>
                      <a:pt x="42" y="0"/>
                    </a:lnTo>
                    <a:lnTo>
                      <a:pt x="180" y="6"/>
                    </a:lnTo>
                    <a:lnTo>
                      <a:pt x="215" y="7"/>
                    </a:lnTo>
                    <a:lnTo>
                      <a:pt x="211" y="132"/>
                    </a:lnTo>
                    <a:lnTo>
                      <a:pt x="186" y="130"/>
                    </a:lnTo>
                    <a:lnTo>
                      <a:pt x="4" y="1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5" name="Freeform 2411"/>
              <p:cNvSpPr>
                <a:spLocks/>
              </p:cNvSpPr>
              <p:nvPr/>
            </p:nvSpPr>
            <p:spPr bwMode="auto">
              <a:xfrm>
                <a:off x="12731" y="10651"/>
                <a:ext cx="215" cy="132"/>
              </a:xfrm>
              <a:custGeom>
                <a:avLst/>
                <a:gdLst>
                  <a:gd name="T0" fmla="*/ 4 w 215"/>
                  <a:gd name="T1" fmla="*/ 123 h 132"/>
                  <a:gd name="T2" fmla="*/ 0 w 215"/>
                  <a:gd name="T3" fmla="*/ 103 h 132"/>
                  <a:gd name="T4" fmla="*/ 2 w 215"/>
                  <a:gd name="T5" fmla="*/ 82 h 132"/>
                  <a:gd name="T6" fmla="*/ 4 w 215"/>
                  <a:gd name="T7" fmla="*/ 78 h 132"/>
                  <a:gd name="T8" fmla="*/ 13 w 215"/>
                  <a:gd name="T9" fmla="*/ 77 h 132"/>
                  <a:gd name="T10" fmla="*/ 31 w 215"/>
                  <a:gd name="T11" fmla="*/ 80 h 132"/>
                  <a:gd name="T12" fmla="*/ 36 w 215"/>
                  <a:gd name="T13" fmla="*/ 78 h 132"/>
                  <a:gd name="T14" fmla="*/ 36 w 215"/>
                  <a:gd name="T15" fmla="*/ 75 h 132"/>
                  <a:gd name="T16" fmla="*/ 31 w 215"/>
                  <a:gd name="T17" fmla="*/ 69 h 132"/>
                  <a:gd name="T18" fmla="*/ 25 w 215"/>
                  <a:gd name="T19" fmla="*/ 59 h 132"/>
                  <a:gd name="T20" fmla="*/ 25 w 215"/>
                  <a:gd name="T21" fmla="*/ 52 h 132"/>
                  <a:gd name="T22" fmla="*/ 29 w 215"/>
                  <a:gd name="T23" fmla="*/ 42 h 132"/>
                  <a:gd name="T24" fmla="*/ 36 w 215"/>
                  <a:gd name="T25" fmla="*/ 34 h 132"/>
                  <a:gd name="T26" fmla="*/ 42 w 215"/>
                  <a:gd name="T27" fmla="*/ 0 h 132"/>
                  <a:gd name="T28" fmla="*/ 180 w 215"/>
                  <a:gd name="T29" fmla="*/ 6 h 132"/>
                  <a:gd name="T30" fmla="*/ 215 w 215"/>
                  <a:gd name="T31" fmla="*/ 7 h 132"/>
                  <a:gd name="T32" fmla="*/ 211 w 215"/>
                  <a:gd name="T33" fmla="*/ 132 h 132"/>
                  <a:gd name="T34" fmla="*/ 186 w 215"/>
                  <a:gd name="T35" fmla="*/ 130 h 132"/>
                  <a:gd name="T36" fmla="*/ 4 w 215"/>
                  <a:gd name="T37" fmla="*/ 12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5" h="132">
                    <a:moveTo>
                      <a:pt x="4" y="123"/>
                    </a:moveTo>
                    <a:lnTo>
                      <a:pt x="0" y="103"/>
                    </a:lnTo>
                    <a:lnTo>
                      <a:pt x="2" y="82"/>
                    </a:lnTo>
                    <a:lnTo>
                      <a:pt x="4" y="78"/>
                    </a:lnTo>
                    <a:lnTo>
                      <a:pt x="13" y="77"/>
                    </a:lnTo>
                    <a:lnTo>
                      <a:pt x="31" y="80"/>
                    </a:lnTo>
                    <a:lnTo>
                      <a:pt x="36" y="78"/>
                    </a:lnTo>
                    <a:lnTo>
                      <a:pt x="36" y="75"/>
                    </a:lnTo>
                    <a:lnTo>
                      <a:pt x="31" y="69"/>
                    </a:lnTo>
                    <a:lnTo>
                      <a:pt x="25" y="59"/>
                    </a:lnTo>
                    <a:lnTo>
                      <a:pt x="25" y="52"/>
                    </a:lnTo>
                    <a:lnTo>
                      <a:pt x="29" y="42"/>
                    </a:lnTo>
                    <a:lnTo>
                      <a:pt x="36" y="34"/>
                    </a:lnTo>
                    <a:lnTo>
                      <a:pt x="42" y="0"/>
                    </a:lnTo>
                    <a:lnTo>
                      <a:pt x="180" y="6"/>
                    </a:lnTo>
                    <a:lnTo>
                      <a:pt x="215" y="7"/>
                    </a:lnTo>
                    <a:lnTo>
                      <a:pt x="211" y="132"/>
                    </a:lnTo>
                    <a:lnTo>
                      <a:pt x="186" y="130"/>
                    </a:lnTo>
                    <a:lnTo>
                      <a:pt x="4"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6" name="Freeform 2412"/>
              <p:cNvSpPr>
                <a:spLocks/>
              </p:cNvSpPr>
              <p:nvPr/>
            </p:nvSpPr>
            <p:spPr bwMode="auto">
              <a:xfrm>
                <a:off x="12942" y="10658"/>
                <a:ext cx="213" cy="133"/>
              </a:xfrm>
              <a:custGeom>
                <a:avLst/>
                <a:gdLst>
                  <a:gd name="T0" fmla="*/ 211 w 213"/>
                  <a:gd name="T1" fmla="*/ 133 h 133"/>
                  <a:gd name="T2" fmla="*/ 63 w 213"/>
                  <a:gd name="T3" fmla="*/ 127 h 133"/>
                  <a:gd name="T4" fmla="*/ 0 w 213"/>
                  <a:gd name="T5" fmla="*/ 125 h 133"/>
                  <a:gd name="T6" fmla="*/ 4 w 213"/>
                  <a:gd name="T7" fmla="*/ 0 h 133"/>
                  <a:gd name="T8" fmla="*/ 213 w 213"/>
                  <a:gd name="T9" fmla="*/ 8 h 133"/>
                  <a:gd name="T10" fmla="*/ 211 w 213"/>
                  <a:gd name="T11" fmla="*/ 133 h 133"/>
                </a:gdLst>
                <a:ahLst/>
                <a:cxnLst>
                  <a:cxn ang="0">
                    <a:pos x="T0" y="T1"/>
                  </a:cxn>
                  <a:cxn ang="0">
                    <a:pos x="T2" y="T3"/>
                  </a:cxn>
                  <a:cxn ang="0">
                    <a:pos x="T4" y="T5"/>
                  </a:cxn>
                  <a:cxn ang="0">
                    <a:pos x="T6" y="T7"/>
                  </a:cxn>
                  <a:cxn ang="0">
                    <a:pos x="T8" y="T9"/>
                  </a:cxn>
                  <a:cxn ang="0">
                    <a:pos x="T10" y="T11"/>
                  </a:cxn>
                </a:cxnLst>
                <a:rect l="0" t="0" r="r" b="b"/>
                <a:pathLst>
                  <a:path w="213" h="133">
                    <a:moveTo>
                      <a:pt x="211" y="133"/>
                    </a:moveTo>
                    <a:lnTo>
                      <a:pt x="63" y="127"/>
                    </a:lnTo>
                    <a:lnTo>
                      <a:pt x="0" y="125"/>
                    </a:lnTo>
                    <a:lnTo>
                      <a:pt x="4" y="0"/>
                    </a:lnTo>
                    <a:lnTo>
                      <a:pt x="213" y="8"/>
                    </a:lnTo>
                    <a:lnTo>
                      <a:pt x="211" y="13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7" name="Freeform 2413"/>
              <p:cNvSpPr>
                <a:spLocks/>
              </p:cNvSpPr>
              <p:nvPr/>
            </p:nvSpPr>
            <p:spPr bwMode="auto">
              <a:xfrm>
                <a:off x="12942" y="10658"/>
                <a:ext cx="213" cy="133"/>
              </a:xfrm>
              <a:custGeom>
                <a:avLst/>
                <a:gdLst>
                  <a:gd name="T0" fmla="*/ 211 w 213"/>
                  <a:gd name="T1" fmla="*/ 133 h 133"/>
                  <a:gd name="T2" fmla="*/ 63 w 213"/>
                  <a:gd name="T3" fmla="*/ 127 h 133"/>
                  <a:gd name="T4" fmla="*/ 0 w 213"/>
                  <a:gd name="T5" fmla="*/ 125 h 133"/>
                  <a:gd name="T6" fmla="*/ 4 w 213"/>
                  <a:gd name="T7" fmla="*/ 0 h 133"/>
                  <a:gd name="T8" fmla="*/ 213 w 213"/>
                  <a:gd name="T9" fmla="*/ 8 h 133"/>
                  <a:gd name="T10" fmla="*/ 211 w 213"/>
                  <a:gd name="T11" fmla="*/ 133 h 133"/>
                </a:gdLst>
                <a:ahLst/>
                <a:cxnLst>
                  <a:cxn ang="0">
                    <a:pos x="T0" y="T1"/>
                  </a:cxn>
                  <a:cxn ang="0">
                    <a:pos x="T2" y="T3"/>
                  </a:cxn>
                  <a:cxn ang="0">
                    <a:pos x="T4" y="T5"/>
                  </a:cxn>
                  <a:cxn ang="0">
                    <a:pos x="T6" y="T7"/>
                  </a:cxn>
                  <a:cxn ang="0">
                    <a:pos x="T8" y="T9"/>
                  </a:cxn>
                  <a:cxn ang="0">
                    <a:pos x="T10" y="T11"/>
                  </a:cxn>
                </a:cxnLst>
                <a:rect l="0" t="0" r="r" b="b"/>
                <a:pathLst>
                  <a:path w="213" h="133">
                    <a:moveTo>
                      <a:pt x="211" y="133"/>
                    </a:moveTo>
                    <a:lnTo>
                      <a:pt x="63" y="127"/>
                    </a:lnTo>
                    <a:lnTo>
                      <a:pt x="0" y="125"/>
                    </a:lnTo>
                    <a:lnTo>
                      <a:pt x="4" y="0"/>
                    </a:lnTo>
                    <a:lnTo>
                      <a:pt x="213" y="8"/>
                    </a:lnTo>
                    <a:lnTo>
                      <a:pt x="211" y="1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8" name="Freeform 2414"/>
              <p:cNvSpPr>
                <a:spLocks/>
              </p:cNvSpPr>
              <p:nvPr/>
            </p:nvSpPr>
            <p:spPr bwMode="auto">
              <a:xfrm>
                <a:off x="14384" y="10668"/>
                <a:ext cx="150" cy="159"/>
              </a:xfrm>
              <a:custGeom>
                <a:avLst/>
                <a:gdLst>
                  <a:gd name="T0" fmla="*/ 0 w 150"/>
                  <a:gd name="T1" fmla="*/ 96 h 159"/>
                  <a:gd name="T2" fmla="*/ 0 w 150"/>
                  <a:gd name="T3" fmla="*/ 61 h 159"/>
                  <a:gd name="T4" fmla="*/ 10 w 150"/>
                  <a:gd name="T5" fmla="*/ 54 h 159"/>
                  <a:gd name="T6" fmla="*/ 13 w 150"/>
                  <a:gd name="T7" fmla="*/ 42 h 159"/>
                  <a:gd name="T8" fmla="*/ 21 w 150"/>
                  <a:gd name="T9" fmla="*/ 35 h 159"/>
                  <a:gd name="T10" fmla="*/ 29 w 150"/>
                  <a:gd name="T11" fmla="*/ 29 h 159"/>
                  <a:gd name="T12" fmla="*/ 27 w 150"/>
                  <a:gd name="T13" fmla="*/ 15 h 159"/>
                  <a:gd name="T14" fmla="*/ 38 w 150"/>
                  <a:gd name="T15" fmla="*/ 13 h 159"/>
                  <a:gd name="T16" fmla="*/ 52 w 150"/>
                  <a:gd name="T17" fmla="*/ 4 h 159"/>
                  <a:gd name="T18" fmla="*/ 58 w 150"/>
                  <a:gd name="T19" fmla="*/ 4 h 159"/>
                  <a:gd name="T20" fmla="*/ 59 w 150"/>
                  <a:gd name="T21" fmla="*/ 0 h 159"/>
                  <a:gd name="T22" fmla="*/ 67 w 150"/>
                  <a:gd name="T23" fmla="*/ 6 h 159"/>
                  <a:gd name="T24" fmla="*/ 82 w 150"/>
                  <a:gd name="T25" fmla="*/ 10 h 159"/>
                  <a:gd name="T26" fmla="*/ 88 w 150"/>
                  <a:gd name="T27" fmla="*/ 17 h 159"/>
                  <a:gd name="T28" fmla="*/ 115 w 150"/>
                  <a:gd name="T29" fmla="*/ 35 h 159"/>
                  <a:gd name="T30" fmla="*/ 121 w 150"/>
                  <a:gd name="T31" fmla="*/ 50 h 159"/>
                  <a:gd name="T32" fmla="*/ 121 w 150"/>
                  <a:gd name="T33" fmla="*/ 73 h 159"/>
                  <a:gd name="T34" fmla="*/ 134 w 150"/>
                  <a:gd name="T35" fmla="*/ 71 h 159"/>
                  <a:gd name="T36" fmla="*/ 138 w 150"/>
                  <a:gd name="T37" fmla="*/ 71 h 159"/>
                  <a:gd name="T38" fmla="*/ 142 w 150"/>
                  <a:gd name="T39" fmla="*/ 115 h 159"/>
                  <a:gd name="T40" fmla="*/ 150 w 150"/>
                  <a:gd name="T41" fmla="*/ 121 h 159"/>
                  <a:gd name="T42" fmla="*/ 134 w 150"/>
                  <a:gd name="T43" fmla="*/ 146 h 159"/>
                  <a:gd name="T44" fmla="*/ 111 w 150"/>
                  <a:gd name="T45" fmla="*/ 159 h 159"/>
                  <a:gd name="T46" fmla="*/ 100 w 150"/>
                  <a:gd name="T47" fmla="*/ 159 h 159"/>
                  <a:gd name="T48" fmla="*/ 94 w 150"/>
                  <a:gd name="T49" fmla="*/ 154 h 159"/>
                  <a:gd name="T50" fmla="*/ 86 w 150"/>
                  <a:gd name="T51" fmla="*/ 150 h 159"/>
                  <a:gd name="T52" fmla="*/ 77 w 150"/>
                  <a:gd name="T53" fmla="*/ 154 h 159"/>
                  <a:gd name="T54" fmla="*/ 63 w 150"/>
                  <a:gd name="T55" fmla="*/ 154 h 159"/>
                  <a:gd name="T56" fmla="*/ 61 w 150"/>
                  <a:gd name="T57" fmla="*/ 125 h 159"/>
                  <a:gd name="T58" fmla="*/ 2 w 150"/>
                  <a:gd name="T59" fmla="*/ 127 h 159"/>
                  <a:gd name="T60" fmla="*/ 0 w 150"/>
                  <a:gd name="T61" fmla="*/ 9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0" h="159">
                    <a:moveTo>
                      <a:pt x="0" y="96"/>
                    </a:moveTo>
                    <a:lnTo>
                      <a:pt x="0" y="61"/>
                    </a:lnTo>
                    <a:lnTo>
                      <a:pt x="10" y="54"/>
                    </a:lnTo>
                    <a:lnTo>
                      <a:pt x="13" y="42"/>
                    </a:lnTo>
                    <a:lnTo>
                      <a:pt x="21" y="35"/>
                    </a:lnTo>
                    <a:lnTo>
                      <a:pt x="29" y="29"/>
                    </a:lnTo>
                    <a:lnTo>
                      <a:pt x="27" y="15"/>
                    </a:lnTo>
                    <a:lnTo>
                      <a:pt x="38" y="13"/>
                    </a:lnTo>
                    <a:lnTo>
                      <a:pt x="52" y="4"/>
                    </a:lnTo>
                    <a:lnTo>
                      <a:pt x="58" y="4"/>
                    </a:lnTo>
                    <a:lnTo>
                      <a:pt x="59" y="0"/>
                    </a:lnTo>
                    <a:lnTo>
                      <a:pt x="67" y="6"/>
                    </a:lnTo>
                    <a:lnTo>
                      <a:pt x="82" y="10"/>
                    </a:lnTo>
                    <a:lnTo>
                      <a:pt x="88" y="17"/>
                    </a:lnTo>
                    <a:lnTo>
                      <a:pt x="115" y="35"/>
                    </a:lnTo>
                    <a:lnTo>
                      <a:pt x="121" y="50"/>
                    </a:lnTo>
                    <a:lnTo>
                      <a:pt x="121" y="73"/>
                    </a:lnTo>
                    <a:lnTo>
                      <a:pt x="134" y="71"/>
                    </a:lnTo>
                    <a:lnTo>
                      <a:pt x="138" y="71"/>
                    </a:lnTo>
                    <a:lnTo>
                      <a:pt x="142" y="115"/>
                    </a:lnTo>
                    <a:lnTo>
                      <a:pt x="150" y="121"/>
                    </a:lnTo>
                    <a:lnTo>
                      <a:pt x="134" y="146"/>
                    </a:lnTo>
                    <a:lnTo>
                      <a:pt x="111" y="159"/>
                    </a:lnTo>
                    <a:lnTo>
                      <a:pt x="100" y="159"/>
                    </a:lnTo>
                    <a:lnTo>
                      <a:pt x="94" y="154"/>
                    </a:lnTo>
                    <a:lnTo>
                      <a:pt x="86" y="150"/>
                    </a:lnTo>
                    <a:lnTo>
                      <a:pt x="77" y="154"/>
                    </a:lnTo>
                    <a:lnTo>
                      <a:pt x="63" y="154"/>
                    </a:lnTo>
                    <a:lnTo>
                      <a:pt x="61" y="125"/>
                    </a:lnTo>
                    <a:lnTo>
                      <a:pt x="2" y="127"/>
                    </a:lnTo>
                    <a:lnTo>
                      <a:pt x="0" y="9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9" name="Freeform 2415"/>
              <p:cNvSpPr>
                <a:spLocks/>
              </p:cNvSpPr>
              <p:nvPr/>
            </p:nvSpPr>
            <p:spPr bwMode="auto">
              <a:xfrm>
                <a:off x="14384" y="10668"/>
                <a:ext cx="150" cy="159"/>
              </a:xfrm>
              <a:custGeom>
                <a:avLst/>
                <a:gdLst>
                  <a:gd name="T0" fmla="*/ 0 w 150"/>
                  <a:gd name="T1" fmla="*/ 96 h 159"/>
                  <a:gd name="T2" fmla="*/ 0 w 150"/>
                  <a:gd name="T3" fmla="*/ 61 h 159"/>
                  <a:gd name="T4" fmla="*/ 10 w 150"/>
                  <a:gd name="T5" fmla="*/ 54 h 159"/>
                  <a:gd name="T6" fmla="*/ 13 w 150"/>
                  <a:gd name="T7" fmla="*/ 42 h 159"/>
                  <a:gd name="T8" fmla="*/ 21 w 150"/>
                  <a:gd name="T9" fmla="*/ 35 h 159"/>
                  <a:gd name="T10" fmla="*/ 29 w 150"/>
                  <a:gd name="T11" fmla="*/ 29 h 159"/>
                  <a:gd name="T12" fmla="*/ 27 w 150"/>
                  <a:gd name="T13" fmla="*/ 15 h 159"/>
                  <a:gd name="T14" fmla="*/ 38 w 150"/>
                  <a:gd name="T15" fmla="*/ 13 h 159"/>
                  <a:gd name="T16" fmla="*/ 52 w 150"/>
                  <a:gd name="T17" fmla="*/ 4 h 159"/>
                  <a:gd name="T18" fmla="*/ 58 w 150"/>
                  <a:gd name="T19" fmla="*/ 4 h 159"/>
                  <a:gd name="T20" fmla="*/ 59 w 150"/>
                  <a:gd name="T21" fmla="*/ 0 h 159"/>
                  <a:gd name="T22" fmla="*/ 67 w 150"/>
                  <a:gd name="T23" fmla="*/ 6 h 159"/>
                  <a:gd name="T24" fmla="*/ 82 w 150"/>
                  <a:gd name="T25" fmla="*/ 10 h 159"/>
                  <a:gd name="T26" fmla="*/ 88 w 150"/>
                  <a:gd name="T27" fmla="*/ 17 h 159"/>
                  <a:gd name="T28" fmla="*/ 115 w 150"/>
                  <a:gd name="T29" fmla="*/ 35 h 159"/>
                  <a:gd name="T30" fmla="*/ 121 w 150"/>
                  <a:gd name="T31" fmla="*/ 50 h 159"/>
                  <a:gd name="T32" fmla="*/ 121 w 150"/>
                  <a:gd name="T33" fmla="*/ 73 h 159"/>
                  <a:gd name="T34" fmla="*/ 134 w 150"/>
                  <a:gd name="T35" fmla="*/ 71 h 159"/>
                  <a:gd name="T36" fmla="*/ 138 w 150"/>
                  <a:gd name="T37" fmla="*/ 71 h 159"/>
                  <a:gd name="T38" fmla="*/ 142 w 150"/>
                  <a:gd name="T39" fmla="*/ 115 h 159"/>
                  <a:gd name="T40" fmla="*/ 150 w 150"/>
                  <a:gd name="T41" fmla="*/ 121 h 159"/>
                  <a:gd name="T42" fmla="*/ 134 w 150"/>
                  <a:gd name="T43" fmla="*/ 146 h 159"/>
                  <a:gd name="T44" fmla="*/ 111 w 150"/>
                  <a:gd name="T45" fmla="*/ 159 h 159"/>
                  <a:gd name="T46" fmla="*/ 100 w 150"/>
                  <a:gd name="T47" fmla="*/ 159 h 159"/>
                  <a:gd name="T48" fmla="*/ 94 w 150"/>
                  <a:gd name="T49" fmla="*/ 154 h 159"/>
                  <a:gd name="T50" fmla="*/ 86 w 150"/>
                  <a:gd name="T51" fmla="*/ 150 h 159"/>
                  <a:gd name="T52" fmla="*/ 77 w 150"/>
                  <a:gd name="T53" fmla="*/ 154 h 159"/>
                  <a:gd name="T54" fmla="*/ 63 w 150"/>
                  <a:gd name="T55" fmla="*/ 154 h 159"/>
                  <a:gd name="T56" fmla="*/ 61 w 150"/>
                  <a:gd name="T57" fmla="*/ 125 h 159"/>
                  <a:gd name="T58" fmla="*/ 2 w 150"/>
                  <a:gd name="T59" fmla="*/ 127 h 159"/>
                  <a:gd name="T60" fmla="*/ 0 w 150"/>
                  <a:gd name="T61" fmla="*/ 9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0" h="159">
                    <a:moveTo>
                      <a:pt x="0" y="96"/>
                    </a:moveTo>
                    <a:lnTo>
                      <a:pt x="0" y="61"/>
                    </a:lnTo>
                    <a:lnTo>
                      <a:pt x="10" y="54"/>
                    </a:lnTo>
                    <a:lnTo>
                      <a:pt x="13" y="42"/>
                    </a:lnTo>
                    <a:lnTo>
                      <a:pt x="21" y="35"/>
                    </a:lnTo>
                    <a:lnTo>
                      <a:pt x="29" y="29"/>
                    </a:lnTo>
                    <a:lnTo>
                      <a:pt x="27" y="15"/>
                    </a:lnTo>
                    <a:lnTo>
                      <a:pt x="38" y="13"/>
                    </a:lnTo>
                    <a:lnTo>
                      <a:pt x="52" y="4"/>
                    </a:lnTo>
                    <a:lnTo>
                      <a:pt x="58" y="4"/>
                    </a:lnTo>
                    <a:lnTo>
                      <a:pt x="59" y="0"/>
                    </a:lnTo>
                    <a:lnTo>
                      <a:pt x="67" y="6"/>
                    </a:lnTo>
                    <a:lnTo>
                      <a:pt x="82" y="10"/>
                    </a:lnTo>
                    <a:lnTo>
                      <a:pt x="88" y="17"/>
                    </a:lnTo>
                    <a:lnTo>
                      <a:pt x="115" y="35"/>
                    </a:lnTo>
                    <a:lnTo>
                      <a:pt x="121" y="50"/>
                    </a:lnTo>
                    <a:lnTo>
                      <a:pt x="121" y="73"/>
                    </a:lnTo>
                    <a:lnTo>
                      <a:pt x="134" y="71"/>
                    </a:lnTo>
                    <a:lnTo>
                      <a:pt x="138" y="71"/>
                    </a:lnTo>
                    <a:lnTo>
                      <a:pt x="142" y="115"/>
                    </a:lnTo>
                    <a:lnTo>
                      <a:pt x="150" y="121"/>
                    </a:lnTo>
                    <a:lnTo>
                      <a:pt x="134" y="146"/>
                    </a:lnTo>
                    <a:lnTo>
                      <a:pt x="111" y="159"/>
                    </a:lnTo>
                    <a:lnTo>
                      <a:pt x="100" y="159"/>
                    </a:lnTo>
                    <a:lnTo>
                      <a:pt x="94" y="154"/>
                    </a:lnTo>
                    <a:lnTo>
                      <a:pt x="86" y="150"/>
                    </a:lnTo>
                    <a:lnTo>
                      <a:pt x="77" y="154"/>
                    </a:lnTo>
                    <a:lnTo>
                      <a:pt x="63" y="154"/>
                    </a:lnTo>
                    <a:lnTo>
                      <a:pt x="61" y="125"/>
                    </a:lnTo>
                    <a:lnTo>
                      <a:pt x="2" y="127"/>
                    </a:lnTo>
                    <a:lnTo>
                      <a:pt x="0"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0" name="Freeform 2416"/>
              <p:cNvSpPr>
                <a:spLocks/>
              </p:cNvSpPr>
              <p:nvPr/>
            </p:nvSpPr>
            <p:spPr bwMode="auto">
              <a:xfrm>
                <a:off x="13153" y="10666"/>
                <a:ext cx="186" cy="223"/>
              </a:xfrm>
              <a:custGeom>
                <a:avLst/>
                <a:gdLst>
                  <a:gd name="T0" fmla="*/ 2 w 186"/>
                  <a:gd name="T1" fmla="*/ 215 h 223"/>
                  <a:gd name="T2" fmla="*/ 4 w 186"/>
                  <a:gd name="T3" fmla="*/ 125 h 223"/>
                  <a:gd name="T4" fmla="*/ 0 w 186"/>
                  <a:gd name="T5" fmla="*/ 125 h 223"/>
                  <a:gd name="T6" fmla="*/ 2 w 186"/>
                  <a:gd name="T7" fmla="*/ 0 h 223"/>
                  <a:gd name="T8" fmla="*/ 186 w 186"/>
                  <a:gd name="T9" fmla="*/ 6 h 223"/>
                  <a:gd name="T10" fmla="*/ 185 w 186"/>
                  <a:gd name="T11" fmla="*/ 37 h 223"/>
                  <a:gd name="T12" fmla="*/ 181 w 186"/>
                  <a:gd name="T13" fmla="*/ 223 h 223"/>
                  <a:gd name="T14" fmla="*/ 2 w 186"/>
                  <a:gd name="T15" fmla="*/ 215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3">
                    <a:moveTo>
                      <a:pt x="2" y="215"/>
                    </a:moveTo>
                    <a:lnTo>
                      <a:pt x="4" y="125"/>
                    </a:lnTo>
                    <a:lnTo>
                      <a:pt x="0" y="125"/>
                    </a:lnTo>
                    <a:lnTo>
                      <a:pt x="2" y="0"/>
                    </a:lnTo>
                    <a:lnTo>
                      <a:pt x="186" y="6"/>
                    </a:lnTo>
                    <a:lnTo>
                      <a:pt x="185" y="37"/>
                    </a:lnTo>
                    <a:lnTo>
                      <a:pt x="181" y="223"/>
                    </a:lnTo>
                    <a:lnTo>
                      <a:pt x="2" y="21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1" name="Freeform 2417"/>
              <p:cNvSpPr>
                <a:spLocks/>
              </p:cNvSpPr>
              <p:nvPr/>
            </p:nvSpPr>
            <p:spPr bwMode="auto">
              <a:xfrm>
                <a:off x="13153" y="10666"/>
                <a:ext cx="186" cy="223"/>
              </a:xfrm>
              <a:custGeom>
                <a:avLst/>
                <a:gdLst>
                  <a:gd name="T0" fmla="*/ 2 w 186"/>
                  <a:gd name="T1" fmla="*/ 215 h 223"/>
                  <a:gd name="T2" fmla="*/ 4 w 186"/>
                  <a:gd name="T3" fmla="*/ 125 h 223"/>
                  <a:gd name="T4" fmla="*/ 0 w 186"/>
                  <a:gd name="T5" fmla="*/ 125 h 223"/>
                  <a:gd name="T6" fmla="*/ 2 w 186"/>
                  <a:gd name="T7" fmla="*/ 0 h 223"/>
                  <a:gd name="T8" fmla="*/ 186 w 186"/>
                  <a:gd name="T9" fmla="*/ 6 h 223"/>
                  <a:gd name="T10" fmla="*/ 185 w 186"/>
                  <a:gd name="T11" fmla="*/ 37 h 223"/>
                  <a:gd name="T12" fmla="*/ 181 w 186"/>
                  <a:gd name="T13" fmla="*/ 223 h 223"/>
                  <a:gd name="T14" fmla="*/ 2 w 186"/>
                  <a:gd name="T15" fmla="*/ 215 h 2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23">
                    <a:moveTo>
                      <a:pt x="2" y="215"/>
                    </a:moveTo>
                    <a:lnTo>
                      <a:pt x="4" y="125"/>
                    </a:lnTo>
                    <a:lnTo>
                      <a:pt x="0" y="125"/>
                    </a:lnTo>
                    <a:lnTo>
                      <a:pt x="2" y="0"/>
                    </a:lnTo>
                    <a:lnTo>
                      <a:pt x="186" y="6"/>
                    </a:lnTo>
                    <a:lnTo>
                      <a:pt x="185" y="37"/>
                    </a:lnTo>
                    <a:lnTo>
                      <a:pt x="181" y="223"/>
                    </a:lnTo>
                    <a:lnTo>
                      <a:pt x="2" y="2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2" name="Freeform 2418"/>
              <p:cNvSpPr>
                <a:spLocks/>
              </p:cNvSpPr>
              <p:nvPr/>
            </p:nvSpPr>
            <p:spPr bwMode="auto">
              <a:xfrm>
                <a:off x="14624" y="10670"/>
                <a:ext cx="167" cy="127"/>
              </a:xfrm>
              <a:custGeom>
                <a:avLst/>
                <a:gdLst>
                  <a:gd name="T0" fmla="*/ 167 w 167"/>
                  <a:gd name="T1" fmla="*/ 125 h 127"/>
                  <a:gd name="T2" fmla="*/ 11 w 167"/>
                  <a:gd name="T3" fmla="*/ 127 h 127"/>
                  <a:gd name="T4" fmla="*/ 10 w 167"/>
                  <a:gd name="T5" fmla="*/ 115 h 127"/>
                  <a:gd name="T6" fmla="*/ 13 w 167"/>
                  <a:gd name="T7" fmla="*/ 109 h 127"/>
                  <a:gd name="T8" fmla="*/ 13 w 167"/>
                  <a:gd name="T9" fmla="*/ 102 h 127"/>
                  <a:gd name="T10" fmla="*/ 10 w 167"/>
                  <a:gd name="T11" fmla="*/ 79 h 127"/>
                  <a:gd name="T12" fmla="*/ 10 w 167"/>
                  <a:gd name="T13" fmla="*/ 71 h 127"/>
                  <a:gd name="T14" fmla="*/ 0 w 167"/>
                  <a:gd name="T15" fmla="*/ 56 h 127"/>
                  <a:gd name="T16" fmla="*/ 13 w 167"/>
                  <a:gd name="T17" fmla="*/ 40 h 127"/>
                  <a:gd name="T18" fmla="*/ 11 w 167"/>
                  <a:gd name="T19" fmla="*/ 25 h 127"/>
                  <a:gd name="T20" fmla="*/ 8 w 167"/>
                  <a:gd name="T21" fmla="*/ 13 h 127"/>
                  <a:gd name="T22" fmla="*/ 10 w 167"/>
                  <a:gd name="T23" fmla="*/ 4 h 127"/>
                  <a:gd name="T24" fmla="*/ 155 w 167"/>
                  <a:gd name="T25" fmla="*/ 0 h 127"/>
                  <a:gd name="T26" fmla="*/ 157 w 167"/>
                  <a:gd name="T27" fmla="*/ 31 h 127"/>
                  <a:gd name="T28" fmla="*/ 161 w 167"/>
                  <a:gd name="T29" fmla="*/ 31 h 127"/>
                  <a:gd name="T30" fmla="*/ 167 w 167"/>
                  <a:gd name="T3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27">
                    <a:moveTo>
                      <a:pt x="167" y="125"/>
                    </a:moveTo>
                    <a:lnTo>
                      <a:pt x="11" y="127"/>
                    </a:lnTo>
                    <a:lnTo>
                      <a:pt x="10" y="115"/>
                    </a:lnTo>
                    <a:lnTo>
                      <a:pt x="13" y="109"/>
                    </a:lnTo>
                    <a:lnTo>
                      <a:pt x="13" y="102"/>
                    </a:lnTo>
                    <a:lnTo>
                      <a:pt x="10" y="79"/>
                    </a:lnTo>
                    <a:lnTo>
                      <a:pt x="10" y="71"/>
                    </a:lnTo>
                    <a:lnTo>
                      <a:pt x="0" y="56"/>
                    </a:lnTo>
                    <a:lnTo>
                      <a:pt x="13" y="40"/>
                    </a:lnTo>
                    <a:lnTo>
                      <a:pt x="11" y="25"/>
                    </a:lnTo>
                    <a:lnTo>
                      <a:pt x="8" y="13"/>
                    </a:lnTo>
                    <a:lnTo>
                      <a:pt x="10" y="4"/>
                    </a:lnTo>
                    <a:lnTo>
                      <a:pt x="155" y="0"/>
                    </a:lnTo>
                    <a:lnTo>
                      <a:pt x="157" y="31"/>
                    </a:lnTo>
                    <a:lnTo>
                      <a:pt x="161" y="31"/>
                    </a:lnTo>
                    <a:lnTo>
                      <a:pt x="167" y="12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3" name="Freeform 2419"/>
              <p:cNvSpPr>
                <a:spLocks/>
              </p:cNvSpPr>
              <p:nvPr/>
            </p:nvSpPr>
            <p:spPr bwMode="auto">
              <a:xfrm>
                <a:off x="14624" y="10670"/>
                <a:ext cx="167" cy="127"/>
              </a:xfrm>
              <a:custGeom>
                <a:avLst/>
                <a:gdLst>
                  <a:gd name="T0" fmla="*/ 167 w 167"/>
                  <a:gd name="T1" fmla="*/ 125 h 127"/>
                  <a:gd name="T2" fmla="*/ 11 w 167"/>
                  <a:gd name="T3" fmla="*/ 127 h 127"/>
                  <a:gd name="T4" fmla="*/ 10 w 167"/>
                  <a:gd name="T5" fmla="*/ 115 h 127"/>
                  <a:gd name="T6" fmla="*/ 13 w 167"/>
                  <a:gd name="T7" fmla="*/ 109 h 127"/>
                  <a:gd name="T8" fmla="*/ 13 w 167"/>
                  <a:gd name="T9" fmla="*/ 102 h 127"/>
                  <a:gd name="T10" fmla="*/ 10 w 167"/>
                  <a:gd name="T11" fmla="*/ 79 h 127"/>
                  <a:gd name="T12" fmla="*/ 10 w 167"/>
                  <a:gd name="T13" fmla="*/ 71 h 127"/>
                  <a:gd name="T14" fmla="*/ 0 w 167"/>
                  <a:gd name="T15" fmla="*/ 56 h 127"/>
                  <a:gd name="T16" fmla="*/ 13 w 167"/>
                  <a:gd name="T17" fmla="*/ 40 h 127"/>
                  <a:gd name="T18" fmla="*/ 11 w 167"/>
                  <a:gd name="T19" fmla="*/ 25 h 127"/>
                  <a:gd name="T20" fmla="*/ 8 w 167"/>
                  <a:gd name="T21" fmla="*/ 13 h 127"/>
                  <a:gd name="T22" fmla="*/ 10 w 167"/>
                  <a:gd name="T23" fmla="*/ 4 h 127"/>
                  <a:gd name="T24" fmla="*/ 155 w 167"/>
                  <a:gd name="T25" fmla="*/ 0 h 127"/>
                  <a:gd name="T26" fmla="*/ 157 w 167"/>
                  <a:gd name="T27" fmla="*/ 31 h 127"/>
                  <a:gd name="T28" fmla="*/ 161 w 167"/>
                  <a:gd name="T29" fmla="*/ 31 h 127"/>
                  <a:gd name="T30" fmla="*/ 167 w 167"/>
                  <a:gd name="T3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7" h="127">
                    <a:moveTo>
                      <a:pt x="167" y="125"/>
                    </a:moveTo>
                    <a:lnTo>
                      <a:pt x="11" y="127"/>
                    </a:lnTo>
                    <a:lnTo>
                      <a:pt x="10" y="115"/>
                    </a:lnTo>
                    <a:lnTo>
                      <a:pt x="13" y="109"/>
                    </a:lnTo>
                    <a:lnTo>
                      <a:pt x="13" y="102"/>
                    </a:lnTo>
                    <a:lnTo>
                      <a:pt x="10" y="79"/>
                    </a:lnTo>
                    <a:lnTo>
                      <a:pt x="10" y="71"/>
                    </a:lnTo>
                    <a:lnTo>
                      <a:pt x="0" y="56"/>
                    </a:lnTo>
                    <a:lnTo>
                      <a:pt x="13" y="40"/>
                    </a:lnTo>
                    <a:lnTo>
                      <a:pt x="11" y="25"/>
                    </a:lnTo>
                    <a:lnTo>
                      <a:pt x="8" y="13"/>
                    </a:lnTo>
                    <a:lnTo>
                      <a:pt x="10" y="4"/>
                    </a:lnTo>
                    <a:lnTo>
                      <a:pt x="155" y="0"/>
                    </a:lnTo>
                    <a:lnTo>
                      <a:pt x="157" y="31"/>
                    </a:lnTo>
                    <a:lnTo>
                      <a:pt x="161" y="31"/>
                    </a:lnTo>
                    <a:lnTo>
                      <a:pt x="167"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4" name="Freeform 2420"/>
              <p:cNvSpPr>
                <a:spLocks/>
              </p:cNvSpPr>
              <p:nvPr/>
            </p:nvSpPr>
            <p:spPr bwMode="auto">
              <a:xfrm>
                <a:off x="14779" y="10664"/>
                <a:ext cx="135" cy="192"/>
              </a:xfrm>
              <a:custGeom>
                <a:avLst/>
                <a:gdLst>
                  <a:gd name="T0" fmla="*/ 135 w 135"/>
                  <a:gd name="T1" fmla="*/ 186 h 192"/>
                  <a:gd name="T2" fmla="*/ 16 w 135"/>
                  <a:gd name="T3" fmla="*/ 192 h 192"/>
                  <a:gd name="T4" fmla="*/ 12 w 135"/>
                  <a:gd name="T5" fmla="*/ 131 h 192"/>
                  <a:gd name="T6" fmla="*/ 6 w 135"/>
                  <a:gd name="T7" fmla="*/ 37 h 192"/>
                  <a:gd name="T8" fmla="*/ 2 w 135"/>
                  <a:gd name="T9" fmla="*/ 37 h 192"/>
                  <a:gd name="T10" fmla="*/ 0 w 135"/>
                  <a:gd name="T11" fmla="*/ 6 h 192"/>
                  <a:gd name="T12" fmla="*/ 123 w 135"/>
                  <a:gd name="T13" fmla="*/ 0 h 192"/>
                  <a:gd name="T14" fmla="*/ 125 w 135"/>
                  <a:gd name="T15" fmla="*/ 31 h 192"/>
                  <a:gd name="T16" fmla="*/ 129 w 135"/>
                  <a:gd name="T17" fmla="*/ 31 h 192"/>
                  <a:gd name="T18" fmla="*/ 133 w 135"/>
                  <a:gd name="T19" fmla="*/ 125 h 192"/>
                  <a:gd name="T20" fmla="*/ 135 w 135"/>
                  <a:gd name="T21"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92">
                    <a:moveTo>
                      <a:pt x="135" y="186"/>
                    </a:moveTo>
                    <a:lnTo>
                      <a:pt x="16" y="192"/>
                    </a:lnTo>
                    <a:lnTo>
                      <a:pt x="12" y="131"/>
                    </a:lnTo>
                    <a:lnTo>
                      <a:pt x="6" y="37"/>
                    </a:lnTo>
                    <a:lnTo>
                      <a:pt x="2" y="37"/>
                    </a:lnTo>
                    <a:lnTo>
                      <a:pt x="0" y="6"/>
                    </a:lnTo>
                    <a:lnTo>
                      <a:pt x="123" y="0"/>
                    </a:lnTo>
                    <a:lnTo>
                      <a:pt x="125" y="31"/>
                    </a:lnTo>
                    <a:lnTo>
                      <a:pt x="129" y="31"/>
                    </a:lnTo>
                    <a:lnTo>
                      <a:pt x="133" y="125"/>
                    </a:lnTo>
                    <a:lnTo>
                      <a:pt x="135" y="18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5" name="Freeform 2421"/>
              <p:cNvSpPr>
                <a:spLocks/>
              </p:cNvSpPr>
              <p:nvPr/>
            </p:nvSpPr>
            <p:spPr bwMode="auto">
              <a:xfrm>
                <a:off x="14779" y="10664"/>
                <a:ext cx="135" cy="192"/>
              </a:xfrm>
              <a:custGeom>
                <a:avLst/>
                <a:gdLst>
                  <a:gd name="T0" fmla="*/ 135 w 135"/>
                  <a:gd name="T1" fmla="*/ 186 h 192"/>
                  <a:gd name="T2" fmla="*/ 16 w 135"/>
                  <a:gd name="T3" fmla="*/ 192 h 192"/>
                  <a:gd name="T4" fmla="*/ 12 w 135"/>
                  <a:gd name="T5" fmla="*/ 131 h 192"/>
                  <a:gd name="T6" fmla="*/ 6 w 135"/>
                  <a:gd name="T7" fmla="*/ 37 h 192"/>
                  <a:gd name="T8" fmla="*/ 2 w 135"/>
                  <a:gd name="T9" fmla="*/ 37 h 192"/>
                  <a:gd name="T10" fmla="*/ 0 w 135"/>
                  <a:gd name="T11" fmla="*/ 6 h 192"/>
                  <a:gd name="T12" fmla="*/ 123 w 135"/>
                  <a:gd name="T13" fmla="*/ 0 h 192"/>
                  <a:gd name="T14" fmla="*/ 125 w 135"/>
                  <a:gd name="T15" fmla="*/ 31 h 192"/>
                  <a:gd name="T16" fmla="*/ 129 w 135"/>
                  <a:gd name="T17" fmla="*/ 31 h 192"/>
                  <a:gd name="T18" fmla="*/ 133 w 135"/>
                  <a:gd name="T19" fmla="*/ 125 h 192"/>
                  <a:gd name="T20" fmla="*/ 135 w 135"/>
                  <a:gd name="T21" fmla="*/ 186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192">
                    <a:moveTo>
                      <a:pt x="135" y="186"/>
                    </a:moveTo>
                    <a:lnTo>
                      <a:pt x="16" y="192"/>
                    </a:lnTo>
                    <a:lnTo>
                      <a:pt x="12" y="131"/>
                    </a:lnTo>
                    <a:lnTo>
                      <a:pt x="6" y="37"/>
                    </a:lnTo>
                    <a:lnTo>
                      <a:pt x="2" y="37"/>
                    </a:lnTo>
                    <a:lnTo>
                      <a:pt x="0" y="6"/>
                    </a:lnTo>
                    <a:lnTo>
                      <a:pt x="123" y="0"/>
                    </a:lnTo>
                    <a:lnTo>
                      <a:pt x="125" y="31"/>
                    </a:lnTo>
                    <a:lnTo>
                      <a:pt x="129" y="31"/>
                    </a:lnTo>
                    <a:lnTo>
                      <a:pt x="133" y="125"/>
                    </a:lnTo>
                    <a:lnTo>
                      <a:pt x="135" y="1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6" name="Freeform 2422"/>
              <p:cNvSpPr>
                <a:spLocks/>
              </p:cNvSpPr>
              <p:nvPr/>
            </p:nvSpPr>
            <p:spPr bwMode="auto">
              <a:xfrm>
                <a:off x="11819" y="10605"/>
                <a:ext cx="290" cy="232"/>
              </a:xfrm>
              <a:custGeom>
                <a:avLst/>
                <a:gdLst>
                  <a:gd name="T0" fmla="*/ 125 w 290"/>
                  <a:gd name="T1" fmla="*/ 220 h 232"/>
                  <a:gd name="T2" fmla="*/ 57 w 290"/>
                  <a:gd name="T3" fmla="*/ 217 h 232"/>
                  <a:gd name="T4" fmla="*/ 54 w 290"/>
                  <a:gd name="T5" fmla="*/ 219 h 232"/>
                  <a:gd name="T6" fmla="*/ 40 w 290"/>
                  <a:gd name="T7" fmla="*/ 217 h 232"/>
                  <a:gd name="T8" fmla="*/ 32 w 290"/>
                  <a:gd name="T9" fmla="*/ 222 h 232"/>
                  <a:gd name="T10" fmla="*/ 13 w 290"/>
                  <a:gd name="T11" fmla="*/ 222 h 232"/>
                  <a:gd name="T12" fmla="*/ 7 w 290"/>
                  <a:gd name="T13" fmla="*/ 220 h 232"/>
                  <a:gd name="T14" fmla="*/ 0 w 290"/>
                  <a:gd name="T15" fmla="*/ 222 h 232"/>
                  <a:gd name="T16" fmla="*/ 11 w 290"/>
                  <a:gd name="T17" fmla="*/ 75 h 232"/>
                  <a:gd name="T18" fmla="*/ 17 w 290"/>
                  <a:gd name="T19" fmla="*/ 75 h 232"/>
                  <a:gd name="T20" fmla="*/ 23 w 290"/>
                  <a:gd name="T21" fmla="*/ 0 h 232"/>
                  <a:gd name="T22" fmla="*/ 290 w 290"/>
                  <a:gd name="T23" fmla="*/ 21 h 232"/>
                  <a:gd name="T24" fmla="*/ 286 w 290"/>
                  <a:gd name="T25" fmla="*/ 80 h 232"/>
                  <a:gd name="T26" fmla="*/ 272 w 290"/>
                  <a:gd name="T27" fmla="*/ 232 h 232"/>
                  <a:gd name="T28" fmla="*/ 125 w 290"/>
                  <a:gd name="T29" fmla="*/ 2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232">
                    <a:moveTo>
                      <a:pt x="125" y="220"/>
                    </a:moveTo>
                    <a:lnTo>
                      <a:pt x="57" y="217"/>
                    </a:lnTo>
                    <a:lnTo>
                      <a:pt x="54" y="219"/>
                    </a:lnTo>
                    <a:lnTo>
                      <a:pt x="40" y="217"/>
                    </a:lnTo>
                    <a:lnTo>
                      <a:pt x="32" y="222"/>
                    </a:lnTo>
                    <a:lnTo>
                      <a:pt x="13" y="222"/>
                    </a:lnTo>
                    <a:lnTo>
                      <a:pt x="7" y="220"/>
                    </a:lnTo>
                    <a:lnTo>
                      <a:pt x="0" y="222"/>
                    </a:lnTo>
                    <a:lnTo>
                      <a:pt x="11" y="75"/>
                    </a:lnTo>
                    <a:lnTo>
                      <a:pt x="17" y="75"/>
                    </a:lnTo>
                    <a:lnTo>
                      <a:pt x="23" y="0"/>
                    </a:lnTo>
                    <a:lnTo>
                      <a:pt x="290" y="21"/>
                    </a:lnTo>
                    <a:lnTo>
                      <a:pt x="286" y="80"/>
                    </a:lnTo>
                    <a:lnTo>
                      <a:pt x="272" y="232"/>
                    </a:lnTo>
                    <a:lnTo>
                      <a:pt x="125" y="22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7" name="Freeform 2423"/>
              <p:cNvSpPr>
                <a:spLocks/>
              </p:cNvSpPr>
              <p:nvPr/>
            </p:nvSpPr>
            <p:spPr bwMode="auto">
              <a:xfrm>
                <a:off x="11819" y="10605"/>
                <a:ext cx="290" cy="232"/>
              </a:xfrm>
              <a:custGeom>
                <a:avLst/>
                <a:gdLst>
                  <a:gd name="T0" fmla="*/ 125 w 290"/>
                  <a:gd name="T1" fmla="*/ 220 h 232"/>
                  <a:gd name="T2" fmla="*/ 57 w 290"/>
                  <a:gd name="T3" fmla="*/ 217 h 232"/>
                  <a:gd name="T4" fmla="*/ 54 w 290"/>
                  <a:gd name="T5" fmla="*/ 219 h 232"/>
                  <a:gd name="T6" fmla="*/ 40 w 290"/>
                  <a:gd name="T7" fmla="*/ 217 h 232"/>
                  <a:gd name="T8" fmla="*/ 32 w 290"/>
                  <a:gd name="T9" fmla="*/ 222 h 232"/>
                  <a:gd name="T10" fmla="*/ 13 w 290"/>
                  <a:gd name="T11" fmla="*/ 222 h 232"/>
                  <a:gd name="T12" fmla="*/ 7 w 290"/>
                  <a:gd name="T13" fmla="*/ 220 h 232"/>
                  <a:gd name="T14" fmla="*/ 0 w 290"/>
                  <a:gd name="T15" fmla="*/ 222 h 232"/>
                  <a:gd name="T16" fmla="*/ 11 w 290"/>
                  <a:gd name="T17" fmla="*/ 75 h 232"/>
                  <a:gd name="T18" fmla="*/ 17 w 290"/>
                  <a:gd name="T19" fmla="*/ 75 h 232"/>
                  <a:gd name="T20" fmla="*/ 23 w 290"/>
                  <a:gd name="T21" fmla="*/ 0 h 232"/>
                  <a:gd name="T22" fmla="*/ 290 w 290"/>
                  <a:gd name="T23" fmla="*/ 21 h 232"/>
                  <a:gd name="T24" fmla="*/ 286 w 290"/>
                  <a:gd name="T25" fmla="*/ 80 h 232"/>
                  <a:gd name="T26" fmla="*/ 272 w 290"/>
                  <a:gd name="T27" fmla="*/ 232 h 232"/>
                  <a:gd name="T28" fmla="*/ 125 w 290"/>
                  <a:gd name="T29" fmla="*/ 22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232">
                    <a:moveTo>
                      <a:pt x="125" y="220"/>
                    </a:moveTo>
                    <a:lnTo>
                      <a:pt x="57" y="217"/>
                    </a:lnTo>
                    <a:lnTo>
                      <a:pt x="54" y="219"/>
                    </a:lnTo>
                    <a:lnTo>
                      <a:pt x="40" y="217"/>
                    </a:lnTo>
                    <a:lnTo>
                      <a:pt x="32" y="222"/>
                    </a:lnTo>
                    <a:lnTo>
                      <a:pt x="13" y="222"/>
                    </a:lnTo>
                    <a:lnTo>
                      <a:pt x="7" y="220"/>
                    </a:lnTo>
                    <a:lnTo>
                      <a:pt x="0" y="222"/>
                    </a:lnTo>
                    <a:lnTo>
                      <a:pt x="11" y="75"/>
                    </a:lnTo>
                    <a:lnTo>
                      <a:pt x="17" y="75"/>
                    </a:lnTo>
                    <a:lnTo>
                      <a:pt x="23" y="0"/>
                    </a:lnTo>
                    <a:lnTo>
                      <a:pt x="290" y="21"/>
                    </a:lnTo>
                    <a:lnTo>
                      <a:pt x="286" y="80"/>
                    </a:lnTo>
                    <a:lnTo>
                      <a:pt x="272" y="232"/>
                    </a:lnTo>
                    <a:lnTo>
                      <a:pt x="125" y="2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58" name="Freeform 2424"/>
              <p:cNvSpPr>
                <a:spLocks/>
              </p:cNvSpPr>
              <p:nvPr/>
            </p:nvSpPr>
            <p:spPr bwMode="auto">
              <a:xfrm>
                <a:off x="13334" y="10703"/>
                <a:ext cx="124" cy="218"/>
              </a:xfrm>
              <a:custGeom>
                <a:avLst/>
                <a:gdLst>
                  <a:gd name="T0" fmla="*/ 32 w 124"/>
                  <a:gd name="T1" fmla="*/ 217 h 218"/>
                  <a:gd name="T2" fmla="*/ 32 w 124"/>
                  <a:gd name="T3" fmla="*/ 186 h 218"/>
                  <a:gd name="T4" fmla="*/ 0 w 124"/>
                  <a:gd name="T5" fmla="*/ 186 h 218"/>
                  <a:gd name="T6" fmla="*/ 4 w 124"/>
                  <a:gd name="T7" fmla="*/ 0 h 218"/>
                  <a:gd name="T8" fmla="*/ 124 w 124"/>
                  <a:gd name="T9" fmla="*/ 2 h 218"/>
                  <a:gd name="T10" fmla="*/ 124 w 124"/>
                  <a:gd name="T11" fmla="*/ 126 h 218"/>
                  <a:gd name="T12" fmla="*/ 121 w 124"/>
                  <a:gd name="T13" fmla="*/ 218 h 218"/>
                  <a:gd name="T14" fmla="*/ 32 w 124"/>
                  <a:gd name="T15" fmla="*/ 217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8">
                    <a:moveTo>
                      <a:pt x="32" y="217"/>
                    </a:moveTo>
                    <a:lnTo>
                      <a:pt x="32" y="186"/>
                    </a:lnTo>
                    <a:lnTo>
                      <a:pt x="0" y="186"/>
                    </a:lnTo>
                    <a:lnTo>
                      <a:pt x="4" y="0"/>
                    </a:lnTo>
                    <a:lnTo>
                      <a:pt x="124" y="2"/>
                    </a:lnTo>
                    <a:lnTo>
                      <a:pt x="124" y="126"/>
                    </a:lnTo>
                    <a:lnTo>
                      <a:pt x="121" y="218"/>
                    </a:lnTo>
                    <a:lnTo>
                      <a:pt x="32" y="21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9" name="Freeform 2425"/>
              <p:cNvSpPr>
                <a:spLocks/>
              </p:cNvSpPr>
              <p:nvPr/>
            </p:nvSpPr>
            <p:spPr bwMode="auto">
              <a:xfrm>
                <a:off x="13334" y="10703"/>
                <a:ext cx="124" cy="218"/>
              </a:xfrm>
              <a:custGeom>
                <a:avLst/>
                <a:gdLst>
                  <a:gd name="T0" fmla="*/ 32 w 124"/>
                  <a:gd name="T1" fmla="*/ 217 h 218"/>
                  <a:gd name="T2" fmla="*/ 32 w 124"/>
                  <a:gd name="T3" fmla="*/ 186 h 218"/>
                  <a:gd name="T4" fmla="*/ 0 w 124"/>
                  <a:gd name="T5" fmla="*/ 186 h 218"/>
                  <a:gd name="T6" fmla="*/ 4 w 124"/>
                  <a:gd name="T7" fmla="*/ 0 h 218"/>
                  <a:gd name="T8" fmla="*/ 124 w 124"/>
                  <a:gd name="T9" fmla="*/ 2 h 218"/>
                  <a:gd name="T10" fmla="*/ 124 w 124"/>
                  <a:gd name="T11" fmla="*/ 126 h 218"/>
                  <a:gd name="T12" fmla="*/ 121 w 124"/>
                  <a:gd name="T13" fmla="*/ 218 h 218"/>
                  <a:gd name="T14" fmla="*/ 32 w 124"/>
                  <a:gd name="T15" fmla="*/ 217 h 2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8">
                    <a:moveTo>
                      <a:pt x="32" y="217"/>
                    </a:moveTo>
                    <a:lnTo>
                      <a:pt x="32" y="186"/>
                    </a:lnTo>
                    <a:lnTo>
                      <a:pt x="0" y="186"/>
                    </a:lnTo>
                    <a:lnTo>
                      <a:pt x="4" y="0"/>
                    </a:lnTo>
                    <a:lnTo>
                      <a:pt x="124" y="2"/>
                    </a:lnTo>
                    <a:lnTo>
                      <a:pt x="124" y="126"/>
                    </a:lnTo>
                    <a:lnTo>
                      <a:pt x="121" y="218"/>
                    </a:lnTo>
                    <a:lnTo>
                      <a:pt x="32" y="2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0" name="Freeform 2426"/>
              <p:cNvSpPr>
                <a:spLocks/>
              </p:cNvSpPr>
              <p:nvPr/>
            </p:nvSpPr>
            <p:spPr bwMode="auto">
              <a:xfrm>
                <a:off x="13458" y="10705"/>
                <a:ext cx="152" cy="128"/>
              </a:xfrm>
              <a:custGeom>
                <a:avLst/>
                <a:gdLst>
                  <a:gd name="T0" fmla="*/ 152 w 152"/>
                  <a:gd name="T1" fmla="*/ 67 h 128"/>
                  <a:gd name="T2" fmla="*/ 152 w 152"/>
                  <a:gd name="T3" fmla="*/ 128 h 128"/>
                  <a:gd name="T4" fmla="*/ 0 w 152"/>
                  <a:gd name="T5" fmla="*/ 124 h 128"/>
                  <a:gd name="T6" fmla="*/ 0 w 152"/>
                  <a:gd name="T7" fmla="*/ 0 h 128"/>
                  <a:gd name="T8" fmla="*/ 68 w 152"/>
                  <a:gd name="T9" fmla="*/ 1 h 128"/>
                  <a:gd name="T10" fmla="*/ 152 w 152"/>
                  <a:gd name="T11" fmla="*/ 3 h 128"/>
                  <a:gd name="T12" fmla="*/ 152 w 152"/>
                  <a:gd name="T13" fmla="*/ 67 h 128"/>
                </a:gdLst>
                <a:ahLst/>
                <a:cxnLst>
                  <a:cxn ang="0">
                    <a:pos x="T0" y="T1"/>
                  </a:cxn>
                  <a:cxn ang="0">
                    <a:pos x="T2" y="T3"/>
                  </a:cxn>
                  <a:cxn ang="0">
                    <a:pos x="T4" y="T5"/>
                  </a:cxn>
                  <a:cxn ang="0">
                    <a:pos x="T6" y="T7"/>
                  </a:cxn>
                  <a:cxn ang="0">
                    <a:pos x="T8" y="T9"/>
                  </a:cxn>
                  <a:cxn ang="0">
                    <a:pos x="T10" y="T11"/>
                  </a:cxn>
                  <a:cxn ang="0">
                    <a:pos x="T12" y="T13"/>
                  </a:cxn>
                </a:cxnLst>
                <a:rect l="0" t="0" r="r" b="b"/>
                <a:pathLst>
                  <a:path w="152" h="128">
                    <a:moveTo>
                      <a:pt x="152" y="67"/>
                    </a:moveTo>
                    <a:lnTo>
                      <a:pt x="152" y="128"/>
                    </a:lnTo>
                    <a:lnTo>
                      <a:pt x="0" y="124"/>
                    </a:lnTo>
                    <a:lnTo>
                      <a:pt x="0" y="0"/>
                    </a:lnTo>
                    <a:lnTo>
                      <a:pt x="68" y="1"/>
                    </a:lnTo>
                    <a:lnTo>
                      <a:pt x="152" y="3"/>
                    </a:lnTo>
                    <a:lnTo>
                      <a:pt x="152" y="67"/>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1" name="Freeform 2427"/>
              <p:cNvSpPr>
                <a:spLocks/>
              </p:cNvSpPr>
              <p:nvPr/>
            </p:nvSpPr>
            <p:spPr bwMode="auto">
              <a:xfrm>
                <a:off x="13458" y="10705"/>
                <a:ext cx="152" cy="128"/>
              </a:xfrm>
              <a:custGeom>
                <a:avLst/>
                <a:gdLst>
                  <a:gd name="T0" fmla="*/ 152 w 152"/>
                  <a:gd name="T1" fmla="*/ 67 h 128"/>
                  <a:gd name="T2" fmla="*/ 152 w 152"/>
                  <a:gd name="T3" fmla="*/ 128 h 128"/>
                  <a:gd name="T4" fmla="*/ 0 w 152"/>
                  <a:gd name="T5" fmla="*/ 124 h 128"/>
                  <a:gd name="T6" fmla="*/ 0 w 152"/>
                  <a:gd name="T7" fmla="*/ 0 h 128"/>
                  <a:gd name="T8" fmla="*/ 68 w 152"/>
                  <a:gd name="T9" fmla="*/ 1 h 128"/>
                  <a:gd name="T10" fmla="*/ 152 w 152"/>
                  <a:gd name="T11" fmla="*/ 3 h 128"/>
                  <a:gd name="T12" fmla="*/ 152 w 152"/>
                  <a:gd name="T13" fmla="*/ 67 h 128"/>
                </a:gdLst>
                <a:ahLst/>
                <a:cxnLst>
                  <a:cxn ang="0">
                    <a:pos x="T0" y="T1"/>
                  </a:cxn>
                  <a:cxn ang="0">
                    <a:pos x="T2" y="T3"/>
                  </a:cxn>
                  <a:cxn ang="0">
                    <a:pos x="T4" y="T5"/>
                  </a:cxn>
                  <a:cxn ang="0">
                    <a:pos x="T6" y="T7"/>
                  </a:cxn>
                  <a:cxn ang="0">
                    <a:pos x="T8" y="T9"/>
                  </a:cxn>
                  <a:cxn ang="0">
                    <a:pos x="T10" y="T11"/>
                  </a:cxn>
                  <a:cxn ang="0">
                    <a:pos x="T12" y="T13"/>
                  </a:cxn>
                </a:cxnLst>
                <a:rect l="0" t="0" r="r" b="b"/>
                <a:pathLst>
                  <a:path w="152" h="128">
                    <a:moveTo>
                      <a:pt x="152" y="67"/>
                    </a:moveTo>
                    <a:lnTo>
                      <a:pt x="152" y="128"/>
                    </a:lnTo>
                    <a:lnTo>
                      <a:pt x="0" y="124"/>
                    </a:lnTo>
                    <a:lnTo>
                      <a:pt x="0" y="0"/>
                    </a:lnTo>
                    <a:lnTo>
                      <a:pt x="68" y="1"/>
                    </a:lnTo>
                    <a:lnTo>
                      <a:pt x="152" y="3"/>
                    </a:lnTo>
                    <a:lnTo>
                      <a:pt x="152" y="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2" name="Freeform 2428"/>
              <p:cNvSpPr>
                <a:spLocks/>
              </p:cNvSpPr>
              <p:nvPr/>
            </p:nvSpPr>
            <p:spPr bwMode="auto">
              <a:xfrm>
                <a:off x="13818" y="10708"/>
                <a:ext cx="199" cy="139"/>
              </a:xfrm>
              <a:custGeom>
                <a:avLst/>
                <a:gdLst>
                  <a:gd name="T0" fmla="*/ 140 w 199"/>
                  <a:gd name="T1" fmla="*/ 139 h 139"/>
                  <a:gd name="T2" fmla="*/ 130 w 199"/>
                  <a:gd name="T3" fmla="*/ 133 h 139"/>
                  <a:gd name="T4" fmla="*/ 136 w 199"/>
                  <a:gd name="T5" fmla="*/ 129 h 139"/>
                  <a:gd name="T6" fmla="*/ 132 w 199"/>
                  <a:gd name="T7" fmla="*/ 123 h 139"/>
                  <a:gd name="T8" fmla="*/ 109 w 199"/>
                  <a:gd name="T9" fmla="*/ 106 h 139"/>
                  <a:gd name="T10" fmla="*/ 103 w 199"/>
                  <a:gd name="T11" fmla="*/ 96 h 139"/>
                  <a:gd name="T12" fmla="*/ 94 w 199"/>
                  <a:gd name="T13" fmla="*/ 89 h 139"/>
                  <a:gd name="T14" fmla="*/ 84 w 199"/>
                  <a:gd name="T15" fmla="*/ 87 h 139"/>
                  <a:gd name="T16" fmla="*/ 78 w 199"/>
                  <a:gd name="T17" fmla="*/ 77 h 139"/>
                  <a:gd name="T18" fmla="*/ 61 w 199"/>
                  <a:gd name="T19" fmla="*/ 73 h 139"/>
                  <a:gd name="T20" fmla="*/ 53 w 199"/>
                  <a:gd name="T21" fmla="*/ 58 h 139"/>
                  <a:gd name="T22" fmla="*/ 5 w 199"/>
                  <a:gd name="T23" fmla="*/ 10 h 139"/>
                  <a:gd name="T24" fmla="*/ 0 w 199"/>
                  <a:gd name="T25" fmla="*/ 0 h 139"/>
                  <a:gd name="T26" fmla="*/ 199 w 199"/>
                  <a:gd name="T27" fmla="*/ 0 h 139"/>
                  <a:gd name="T28" fmla="*/ 199 w 199"/>
                  <a:gd name="T29" fmla="*/ 93 h 139"/>
                  <a:gd name="T30" fmla="*/ 140 w 199"/>
                  <a:gd name="T31" fmla="*/ 93 h 139"/>
                  <a:gd name="T32" fmla="*/ 140 w 199"/>
                  <a:gd name="T33"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39">
                    <a:moveTo>
                      <a:pt x="140" y="139"/>
                    </a:moveTo>
                    <a:lnTo>
                      <a:pt x="130" y="133"/>
                    </a:lnTo>
                    <a:lnTo>
                      <a:pt x="136" y="129"/>
                    </a:lnTo>
                    <a:lnTo>
                      <a:pt x="132" y="123"/>
                    </a:lnTo>
                    <a:lnTo>
                      <a:pt x="109" y="106"/>
                    </a:lnTo>
                    <a:lnTo>
                      <a:pt x="103" y="96"/>
                    </a:lnTo>
                    <a:lnTo>
                      <a:pt x="94" y="89"/>
                    </a:lnTo>
                    <a:lnTo>
                      <a:pt x="84" y="87"/>
                    </a:lnTo>
                    <a:lnTo>
                      <a:pt x="78" y="77"/>
                    </a:lnTo>
                    <a:lnTo>
                      <a:pt x="61" y="73"/>
                    </a:lnTo>
                    <a:lnTo>
                      <a:pt x="53" y="58"/>
                    </a:lnTo>
                    <a:lnTo>
                      <a:pt x="5" y="10"/>
                    </a:lnTo>
                    <a:lnTo>
                      <a:pt x="0" y="0"/>
                    </a:lnTo>
                    <a:lnTo>
                      <a:pt x="199" y="0"/>
                    </a:lnTo>
                    <a:lnTo>
                      <a:pt x="199" y="93"/>
                    </a:lnTo>
                    <a:lnTo>
                      <a:pt x="140" y="93"/>
                    </a:lnTo>
                    <a:lnTo>
                      <a:pt x="140" y="139"/>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3" name="Freeform 2429"/>
              <p:cNvSpPr>
                <a:spLocks/>
              </p:cNvSpPr>
              <p:nvPr/>
            </p:nvSpPr>
            <p:spPr bwMode="auto">
              <a:xfrm>
                <a:off x="13818" y="10708"/>
                <a:ext cx="199" cy="139"/>
              </a:xfrm>
              <a:custGeom>
                <a:avLst/>
                <a:gdLst>
                  <a:gd name="T0" fmla="*/ 140 w 199"/>
                  <a:gd name="T1" fmla="*/ 139 h 139"/>
                  <a:gd name="T2" fmla="*/ 130 w 199"/>
                  <a:gd name="T3" fmla="*/ 133 h 139"/>
                  <a:gd name="T4" fmla="*/ 136 w 199"/>
                  <a:gd name="T5" fmla="*/ 129 h 139"/>
                  <a:gd name="T6" fmla="*/ 132 w 199"/>
                  <a:gd name="T7" fmla="*/ 123 h 139"/>
                  <a:gd name="T8" fmla="*/ 109 w 199"/>
                  <a:gd name="T9" fmla="*/ 106 h 139"/>
                  <a:gd name="T10" fmla="*/ 103 w 199"/>
                  <a:gd name="T11" fmla="*/ 96 h 139"/>
                  <a:gd name="T12" fmla="*/ 94 w 199"/>
                  <a:gd name="T13" fmla="*/ 89 h 139"/>
                  <a:gd name="T14" fmla="*/ 84 w 199"/>
                  <a:gd name="T15" fmla="*/ 87 h 139"/>
                  <a:gd name="T16" fmla="*/ 78 w 199"/>
                  <a:gd name="T17" fmla="*/ 77 h 139"/>
                  <a:gd name="T18" fmla="*/ 61 w 199"/>
                  <a:gd name="T19" fmla="*/ 73 h 139"/>
                  <a:gd name="T20" fmla="*/ 53 w 199"/>
                  <a:gd name="T21" fmla="*/ 58 h 139"/>
                  <a:gd name="T22" fmla="*/ 5 w 199"/>
                  <a:gd name="T23" fmla="*/ 10 h 139"/>
                  <a:gd name="T24" fmla="*/ 0 w 199"/>
                  <a:gd name="T25" fmla="*/ 0 h 139"/>
                  <a:gd name="T26" fmla="*/ 199 w 199"/>
                  <a:gd name="T27" fmla="*/ 0 h 139"/>
                  <a:gd name="T28" fmla="*/ 199 w 199"/>
                  <a:gd name="T29" fmla="*/ 93 h 139"/>
                  <a:gd name="T30" fmla="*/ 140 w 199"/>
                  <a:gd name="T31" fmla="*/ 93 h 139"/>
                  <a:gd name="T32" fmla="*/ 140 w 199"/>
                  <a:gd name="T33"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9" h="139">
                    <a:moveTo>
                      <a:pt x="140" y="139"/>
                    </a:moveTo>
                    <a:lnTo>
                      <a:pt x="130" y="133"/>
                    </a:lnTo>
                    <a:lnTo>
                      <a:pt x="136" y="129"/>
                    </a:lnTo>
                    <a:lnTo>
                      <a:pt x="132" y="123"/>
                    </a:lnTo>
                    <a:lnTo>
                      <a:pt x="109" y="106"/>
                    </a:lnTo>
                    <a:lnTo>
                      <a:pt x="103" y="96"/>
                    </a:lnTo>
                    <a:lnTo>
                      <a:pt x="94" y="89"/>
                    </a:lnTo>
                    <a:lnTo>
                      <a:pt x="84" y="87"/>
                    </a:lnTo>
                    <a:lnTo>
                      <a:pt x="78" y="77"/>
                    </a:lnTo>
                    <a:lnTo>
                      <a:pt x="61" y="73"/>
                    </a:lnTo>
                    <a:lnTo>
                      <a:pt x="53" y="58"/>
                    </a:lnTo>
                    <a:lnTo>
                      <a:pt x="5" y="10"/>
                    </a:lnTo>
                    <a:lnTo>
                      <a:pt x="0" y="0"/>
                    </a:lnTo>
                    <a:lnTo>
                      <a:pt x="199" y="0"/>
                    </a:lnTo>
                    <a:lnTo>
                      <a:pt x="199" y="93"/>
                    </a:lnTo>
                    <a:lnTo>
                      <a:pt x="140" y="93"/>
                    </a:lnTo>
                    <a:lnTo>
                      <a:pt x="140" y="13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4" name="Freeform 2430"/>
              <p:cNvSpPr>
                <a:spLocks/>
              </p:cNvSpPr>
              <p:nvPr/>
            </p:nvSpPr>
            <p:spPr bwMode="auto">
              <a:xfrm>
                <a:off x="14516" y="10706"/>
                <a:ext cx="64" cy="83"/>
              </a:xfrm>
              <a:custGeom>
                <a:avLst/>
                <a:gdLst>
                  <a:gd name="T0" fmla="*/ 56 w 64"/>
                  <a:gd name="T1" fmla="*/ 83 h 83"/>
                  <a:gd name="T2" fmla="*/ 46 w 64"/>
                  <a:gd name="T3" fmla="*/ 73 h 83"/>
                  <a:gd name="T4" fmla="*/ 43 w 64"/>
                  <a:gd name="T5" fmla="*/ 64 h 83"/>
                  <a:gd name="T6" fmla="*/ 41 w 64"/>
                  <a:gd name="T7" fmla="*/ 64 h 83"/>
                  <a:gd name="T8" fmla="*/ 31 w 64"/>
                  <a:gd name="T9" fmla="*/ 70 h 83"/>
                  <a:gd name="T10" fmla="*/ 18 w 64"/>
                  <a:gd name="T11" fmla="*/ 83 h 83"/>
                  <a:gd name="T12" fmla="*/ 10 w 64"/>
                  <a:gd name="T13" fmla="*/ 77 h 83"/>
                  <a:gd name="T14" fmla="*/ 6 w 64"/>
                  <a:gd name="T15" fmla="*/ 33 h 83"/>
                  <a:gd name="T16" fmla="*/ 2 w 64"/>
                  <a:gd name="T17" fmla="*/ 33 h 83"/>
                  <a:gd name="T18" fmla="*/ 0 w 64"/>
                  <a:gd name="T19" fmla="*/ 2 h 83"/>
                  <a:gd name="T20" fmla="*/ 52 w 64"/>
                  <a:gd name="T21" fmla="*/ 0 h 83"/>
                  <a:gd name="T22" fmla="*/ 62 w 64"/>
                  <a:gd name="T23" fmla="*/ 0 h 83"/>
                  <a:gd name="T24" fmla="*/ 64 w 64"/>
                  <a:gd name="T25" fmla="*/ 81 h 83"/>
                  <a:gd name="T26" fmla="*/ 56 w 64"/>
                  <a:gd name="T2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3">
                    <a:moveTo>
                      <a:pt x="56" y="83"/>
                    </a:moveTo>
                    <a:lnTo>
                      <a:pt x="46" y="73"/>
                    </a:lnTo>
                    <a:lnTo>
                      <a:pt x="43" y="64"/>
                    </a:lnTo>
                    <a:lnTo>
                      <a:pt x="41" y="64"/>
                    </a:lnTo>
                    <a:lnTo>
                      <a:pt x="31" y="70"/>
                    </a:lnTo>
                    <a:lnTo>
                      <a:pt x="18" y="83"/>
                    </a:lnTo>
                    <a:lnTo>
                      <a:pt x="10" y="77"/>
                    </a:lnTo>
                    <a:lnTo>
                      <a:pt x="6" y="33"/>
                    </a:lnTo>
                    <a:lnTo>
                      <a:pt x="2" y="33"/>
                    </a:lnTo>
                    <a:lnTo>
                      <a:pt x="0" y="2"/>
                    </a:lnTo>
                    <a:lnTo>
                      <a:pt x="52" y="0"/>
                    </a:lnTo>
                    <a:lnTo>
                      <a:pt x="62" y="0"/>
                    </a:lnTo>
                    <a:lnTo>
                      <a:pt x="64" y="81"/>
                    </a:lnTo>
                    <a:lnTo>
                      <a:pt x="56" y="8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5" name="Freeform 2431"/>
              <p:cNvSpPr>
                <a:spLocks/>
              </p:cNvSpPr>
              <p:nvPr/>
            </p:nvSpPr>
            <p:spPr bwMode="auto">
              <a:xfrm>
                <a:off x="14516" y="10706"/>
                <a:ext cx="64" cy="83"/>
              </a:xfrm>
              <a:custGeom>
                <a:avLst/>
                <a:gdLst>
                  <a:gd name="T0" fmla="*/ 56 w 64"/>
                  <a:gd name="T1" fmla="*/ 83 h 83"/>
                  <a:gd name="T2" fmla="*/ 46 w 64"/>
                  <a:gd name="T3" fmla="*/ 73 h 83"/>
                  <a:gd name="T4" fmla="*/ 43 w 64"/>
                  <a:gd name="T5" fmla="*/ 64 h 83"/>
                  <a:gd name="T6" fmla="*/ 41 w 64"/>
                  <a:gd name="T7" fmla="*/ 64 h 83"/>
                  <a:gd name="T8" fmla="*/ 31 w 64"/>
                  <a:gd name="T9" fmla="*/ 70 h 83"/>
                  <a:gd name="T10" fmla="*/ 18 w 64"/>
                  <a:gd name="T11" fmla="*/ 83 h 83"/>
                  <a:gd name="T12" fmla="*/ 10 w 64"/>
                  <a:gd name="T13" fmla="*/ 77 h 83"/>
                  <a:gd name="T14" fmla="*/ 6 w 64"/>
                  <a:gd name="T15" fmla="*/ 33 h 83"/>
                  <a:gd name="T16" fmla="*/ 2 w 64"/>
                  <a:gd name="T17" fmla="*/ 33 h 83"/>
                  <a:gd name="T18" fmla="*/ 0 w 64"/>
                  <a:gd name="T19" fmla="*/ 2 h 83"/>
                  <a:gd name="T20" fmla="*/ 52 w 64"/>
                  <a:gd name="T21" fmla="*/ 0 h 83"/>
                  <a:gd name="T22" fmla="*/ 62 w 64"/>
                  <a:gd name="T23" fmla="*/ 0 h 83"/>
                  <a:gd name="T24" fmla="*/ 64 w 64"/>
                  <a:gd name="T25" fmla="*/ 81 h 83"/>
                  <a:gd name="T26" fmla="*/ 56 w 64"/>
                  <a:gd name="T27"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83">
                    <a:moveTo>
                      <a:pt x="56" y="83"/>
                    </a:moveTo>
                    <a:lnTo>
                      <a:pt x="46" y="73"/>
                    </a:lnTo>
                    <a:lnTo>
                      <a:pt x="43" y="64"/>
                    </a:lnTo>
                    <a:lnTo>
                      <a:pt x="41" y="64"/>
                    </a:lnTo>
                    <a:lnTo>
                      <a:pt x="31" y="70"/>
                    </a:lnTo>
                    <a:lnTo>
                      <a:pt x="18" y="83"/>
                    </a:lnTo>
                    <a:lnTo>
                      <a:pt x="10" y="77"/>
                    </a:lnTo>
                    <a:lnTo>
                      <a:pt x="6" y="33"/>
                    </a:lnTo>
                    <a:lnTo>
                      <a:pt x="2" y="33"/>
                    </a:lnTo>
                    <a:lnTo>
                      <a:pt x="0" y="2"/>
                    </a:lnTo>
                    <a:lnTo>
                      <a:pt x="52" y="0"/>
                    </a:lnTo>
                    <a:lnTo>
                      <a:pt x="62" y="0"/>
                    </a:lnTo>
                    <a:lnTo>
                      <a:pt x="64" y="81"/>
                    </a:lnTo>
                    <a:lnTo>
                      <a:pt x="56" y="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6" name="Freeform 2432"/>
              <p:cNvSpPr>
                <a:spLocks/>
              </p:cNvSpPr>
              <p:nvPr/>
            </p:nvSpPr>
            <p:spPr bwMode="auto">
              <a:xfrm>
                <a:off x="11930" y="10685"/>
                <a:ext cx="411" cy="323"/>
              </a:xfrm>
              <a:custGeom>
                <a:avLst/>
                <a:gdLst>
                  <a:gd name="T0" fmla="*/ 399 w 411"/>
                  <a:gd name="T1" fmla="*/ 200 h 323"/>
                  <a:gd name="T2" fmla="*/ 390 w 411"/>
                  <a:gd name="T3" fmla="*/ 202 h 323"/>
                  <a:gd name="T4" fmla="*/ 386 w 411"/>
                  <a:gd name="T5" fmla="*/ 208 h 323"/>
                  <a:gd name="T6" fmla="*/ 380 w 411"/>
                  <a:gd name="T7" fmla="*/ 210 h 323"/>
                  <a:gd name="T8" fmla="*/ 369 w 411"/>
                  <a:gd name="T9" fmla="*/ 225 h 323"/>
                  <a:gd name="T10" fmla="*/ 363 w 411"/>
                  <a:gd name="T11" fmla="*/ 223 h 323"/>
                  <a:gd name="T12" fmla="*/ 359 w 411"/>
                  <a:gd name="T13" fmla="*/ 223 h 323"/>
                  <a:gd name="T14" fmla="*/ 357 w 411"/>
                  <a:gd name="T15" fmla="*/ 227 h 323"/>
                  <a:gd name="T16" fmla="*/ 350 w 411"/>
                  <a:gd name="T17" fmla="*/ 227 h 323"/>
                  <a:gd name="T18" fmla="*/ 344 w 411"/>
                  <a:gd name="T19" fmla="*/ 221 h 323"/>
                  <a:gd name="T20" fmla="*/ 342 w 411"/>
                  <a:gd name="T21" fmla="*/ 217 h 323"/>
                  <a:gd name="T22" fmla="*/ 328 w 411"/>
                  <a:gd name="T23" fmla="*/ 217 h 323"/>
                  <a:gd name="T24" fmla="*/ 323 w 411"/>
                  <a:gd name="T25" fmla="*/ 221 h 323"/>
                  <a:gd name="T26" fmla="*/ 321 w 411"/>
                  <a:gd name="T27" fmla="*/ 242 h 323"/>
                  <a:gd name="T28" fmla="*/ 311 w 411"/>
                  <a:gd name="T29" fmla="*/ 252 h 323"/>
                  <a:gd name="T30" fmla="*/ 302 w 411"/>
                  <a:gd name="T31" fmla="*/ 283 h 323"/>
                  <a:gd name="T32" fmla="*/ 302 w 411"/>
                  <a:gd name="T33" fmla="*/ 292 h 323"/>
                  <a:gd name="T34" fmla="*/ 294 w 411"/>
                  <a:gd name="T35" fmla="*/ 300 h 323"/>
                  <a:gd name="T36" fmla="*/ 292 w 411"/>
                  <a:gd name="T37" fmla="*/ 308 h 323"/>
                  <a:gd name="T38" fmla="*/ 292 w 411"/>
                  <a:gd name="T39" fmla="*/ 309 h 323"/>
                  <a:gd name="T40" fmla="*/ 296 w 411"/>
                  <a:gd name="T41" fmla="*/ 311 h 323"/>
                  <a:gd name="T42" fmla="*/ 292 w 411"/>
                  <a:gd name="T43" fmla="*/ 319 h 323"/>
                  <a:gd name="T44" fmla="*/ 294 w 411"/>
                  <a:gd name="T45" fmla="*/ 323 h 323"/>
                  <a:gd name="T46" fmla="*/ 27 w 411"/>
                  <a:gd name="T47" fmla="*/ 304 h 323"/>
                  <a:gd name="T48" fmla="*/ 31 w 411"/>
                  <a:gd name="T49" fmla="*/ 263 h 323"/>
                  <a:gd name="T50" fmla="*/ 0 w 411"/>
                  <a:gd name="T51" fmla="*/ 260 h 323"/>
                  <a:gd name="T52" fmla="*/ 2 w 411"/>
                  <a:gd name="T53" fmla="*/ 231 h 323"/>
                  <a:gd name="T54" fmla="*/ 4 w 411"/>
                  <a:gd name="T55" fmla="*/ 231 h 323"/>
                  <a:gd name="T56" fmla="*/ 14 w 411"/>
                  <a:gd name="T57" fmla="*/ 140 h 323"/>
                  <a:gd name="T58" fmla="*/ 161 w 411"/>
                  <a:gd name="T59" fmla="*/ 152 h 323"/>
                  <a:gd name="T60" fmla="*/ 175 w 411"/>
                  <a:gd name="T61" fmla="*/ 0 h 323"/>
                  <a:gd name="T62" fmla="*/ 411 w 411"/>
                  <a:gd name="T63" fmla="*/ 16 h 323"/>
                  <a:gd name="T64" fmla="*/ 399 w 411"/>
                  <a:gd name="T65" fmla="*/ 20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1" h="323">
                    <a:moveTo>
                      <a:pt x="399" y="200"/>
                    </a:moveTo>
                    <a:lnTo>
                      <a:pt x="390" y="202"/>
                    </a:lnTo>
                    <a:lnTo>
                      <a:pt x="386" y="208"/>
                    </a:lnTo>
                    <a:lnTo>
                      <a:pt x="380" y="210"/>
                    </a:lnTo>
                    <a:lnTo>
                      <a:pt x="369" y="225"/>
                    </a:lnTo>
                    <a:lnTo>
                      <a:pt x="363" y="223"/>
                    </a:lnTo>
                    <a:lnTo>
                      <a:pt x="359" y="223"/>
                    </a:lnTo>
                    <a:lnTo>
                      <a:pt x="357" y="227"/>
                    </a:lnTo>
                    <a:lnTo>
                      <a:pt x="350" y="227"/>
                    </a:lnTo>
                    <a:lnTo>
                      <a:pt x="344" y="221"/>
                    </a:lnTo>
                    <a:lnTo>
                      <a:pt x="342" y="217"/>
                    </a:lnTo>
                    <a:lnTo>
                      <a:pt x="328" y="217"/>
                    </a:lnTo>
                    <a:lnTo>
                      <a:pt x="323" y="221"/>
                    </a:lnTo>
                    <a:lnTo>
                      <a:pt x="321" y="242"/>
                    </a:lnTo>
                    <a:lnTo>
                      <a:pt x="311" y="252"/>
                    </a:lnTo>
                    <a:lnTo>
                      <a:pt x="302" y="283"/>
                    </a:lnTo>
                    <a:lnTo>
                      <a:pt x="302" y="292"/>
                    </a:lnTo>
                    <a:lnTo>
                      <a:pt x="294" y="300"/>
                    </a:lnTo>
                    <a:lnTo>
                      <a:pt x="292" y="308"/>
                    </a:lnTo>
                    <a:lnTo>
                      <a:pt x="292" y="309"/>
                    </a:lnTo>
                    <a:lnTo>
                      <a:pt x="296" y="311"/>
                    </a:lnTo>
                    <a:lnTo>
                      <a:pt x="292" y="319"/>
                    </a:lnTo>
                    <a:lnTo>
                      <a:pt x="294" y="323"/>
                    </a:lnTo>
                    <a:lnTo>
                      <a:pt x="27" y="304"/>
                    </a:lnTo>
                    <a:lnTo>
                      <a:pt x="31" y="263"/>
                    </a:lnTo>
                    <a:lnTo>
                      <a:pt x="0" y="260"/>
                    </a:lnTo>
                    <a:lnTo>
                      <a:pt x="2" y="231"/>
                    </a:lnTo>
                    <a:lnTo>
                      <a:pt x="4" y="231"/>
                    </a:lnTo>
                    <a:lnTo>
                      <a:pt x="14" y="140"/>
                    </a:lnTo>
                    <a:lnTo>
                      <a:pt x="161" y="152"/>
                    </a:lnTo>
                    <a:lnTo>
                      <a:pt x="175" y="0"/>
                    </a:lnTo>
                    <a:lnTo>
                      <a:pt x="411" y="16"/>
                    </a:lnTo>
                    <a:lnTo>
                      <a:pt x="399" y="20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7" name="Freeform 2433"/>
              <p:cNvSpPr>
                <a:spLocks/>
              </p:cNvSpPr>
              <p:nvPr/>
            </p:nvSpPr>
            <p:spPr bwMode="auto">
              <a:xfrm>
                <a:off x="11930" y="10685"/>
                <a:ext cx="411" cy="323"/>
              </a:xfrm>
              <a:custGeom>
                <a:avLst/>
                <a:gdLst>
                  <a:gd name="T0" fmla="*/ 399 w 411"/>
                  <a:gd name="T1" fmla="*/ 200 h 323"/>
                  <a:gd name="T2" fmla="*/ 390 w 411"/>
                  <a:gd name="T3" fmla="*/ 202 h 323"/>
                  <a:gd name="T4" fmla="*/ 386 w 411"/>
                  <a:gd name="T5" fmla="*/ 208 h 323"/>
                  <a:gd name="T6" fmla="*/ 380 w 411"/>
                  <a:gd name="T7" fmla="*/ 210 h 323"/>
                  <a:gd name="T8" fmla="*/ 369 w 411"/>
                  <a:gd name="T9" fmla="*/ 225 h 323"/>
                  <a:gd name="T10" fmla="*/ 363 w 411"/>
                  <a:gd name="T11" fmla="*/ 223 h 323"/>
                  <a:gd name="T12" fmla="*/ 359 w 411"/>
                  <a:gd name="T13" fmla="*/ 223 h 323"/>
                  <a:gd name="T14" fmla="*/ 357 w 411"/>
                  <a:gd name="T15" fmla="*/ 227 h 323"/>
                  <a:gd name="T16" fmla="*/ 350 w 411"/>
                  <a:gd name="T17" fmla="*/ 227 h 323"/>
                  <a:gd name="T18" fmla="*/ 344 w 411"/>
                  <a:gd name="T19" fmla="*/ 221 h 323"/>
                  <a:gd name="T20" fmla="*/ 342 w 411"/>
                  <a:gd name="T21" fmla="*/ 217 h 323"/>
                  <a:gd name="T22" fmla="*/ 328 w 411"/>
                  <a:gd name="T23" fmla="*/ 217 h 323"/>
                  <a:gd name="T24" fmla="*/ 323 w 411"/>
                  <a:gd name="T25" fmla="*/ 221 h 323"/>
                  <a:gd name="T26" fmla="*/ 321 w 411"/>
                  <a:gd name="T27" fmla="*/ 242 h 323"/>
                  <a:gd name="T28" fmla="*/ 311 w 411"/>
                  <a:gd name="T29" fmla="*/ 252 h 323"/>
                  <a:gd name="T30" fmla="*/ 302 w 411"/>
                  <a:gd name="T31" fmla="*/ 283 h 323"/>
                  <a:gd name="T32" fmla="*/ 302 w 411"/>
                  <a:gd name="T33" fmla="*/ 292 h 323"/>
                  <a:gd name="T34" fmla="*/ 294 w 411"/>
                  <a:gd name="T35" fmla="*/ 300 h 323"/>
                  <a:gd name="T36" fmla="*/ 292 w 411"/>
                  <a:gd name="T37" fmla="*/ 308 h 323"/>
                  <a:gd name="T38" fmla="*/ 292 w 411"/>
                  <a:gd name="T39" fmla="*/ 309 h 323"/>
                  <a:gd name="T40" fmla="*/ 296 w 411"/>
                  <a:gd name="T41" fmla="*/ 311 h 323"/>
                  <a:gd name="T42" fmla="*/ 292 w 411"/>
                  <a:gd name="T43" fmla="*/ 319 h 323"/>
                  <a:gd name="T44" fmla="*/ 294 w 411"/>
                  <a:gd name="T45" fmla="*/ 323 h 323"/>
                  <a:gd name="T46" fmla="*/ 27 w 411"/>
                  <a:gd name="T47" fmla="*/ 304 h 323"/>
                  <a:gd name="T48" fmla="*/ 31 w 411"/>
                  <a:gd name="T49" fmla="*/ 263 h 323"/>
                  <a:gd name="T50" fmla="*/ 0 w 411"/>
                  <a:gd name="T51" fmla="*/ 260 h 323"/>
                  <a:gd name="T52" fmla="*/ 2 w 411"/>
                  <a:gd name="T53" fmla="*/ 231 h 323"/>
                  <a:gd name="T54" fmla="*/ 4 w 411"/>
                  <a:gd name="T55" fmla="*/ 231 h 323"/>
                  <a:gd name="T56" fmla="*/ 14 w 411"/>
                  <a:gd name="T57" fmla="*/ 140 h 323"/>
                  <a:gd name="T58" fmla="*/ 161 w 411"/>
                  <a:gd name="T59" fmla="*/ 152 h 323"/>
                  <a:gd name="T60" fmla="*/ 175 w 411"/>
                  <a:gd name="T61" fmla="*/ 0 h 323"/>
                  <a:gd name="T62" fmla="*/ 411 w 411"/>
                  <a:gd name="T63" fmla="*/ 16 h 323"/>
                  <a:gd name="T64" fmla="*/ 399 w 411"/>
                  <a:gd name="T65" fmla="*/ 20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1" h="323">
                    <a:moveTo>
                      <a:pt x="399" y="200"/>
                    </a:moveTo>
                    <a:lnTo>
                      <a:pt x="390" y="202"/>
                    </a:lnTo>
                    <a:lnTo>
                      <a:pt x="386" y="208"/>
                    </a:lnTo>
                    <a:lnTo>
                      <a:pt x="380" y="210"/>
                    </a:lnTo>
                    <a:lnTo>
                      <a:pt x="369" y="225"/>
                    </a:lnTo>
                    <a:lnTo>
                      <a:pt x="363" y="223"/>
                    </a:lnTo>
                    <a:lnTo>
                      <a:pt x="359" y="223"/>
                    </a:lnTo>
                    <a:lnTo>
                      <a:pt x="357" y="227"/>
                    </a:lnTo>
                    <a:lnTo>
                      <a:pt x="350" y="227"/>
                    </a:lnTo>
                    <a:lnTo>
                      <a:pt x="344" y="221"/>
                    </a:lnTo>
                    <a:lnTo>
                      <a:pt x="342" y="217"/>
                    </a:lnTo>
                    <a:lnTo>
                      <a:pt x="328" y="217"/>
                    </a:lnTo>
                    <a:lnTo>
                      <a:pt x="323" y="221"/>
                    </a:lnTo>
                    <a:lnTo>
                      <a:pt x="321" y="242"/>
                    </a:lnTo>
                    <a:lnTo>
                      <a:pt x="311" y="252"/>
                    </a:lnTo>
                    <a:lnTo>
                      <a:pt x="302" y="283"/>
                    </a:lnTo>
                    <a:lnTo>
                      <a:pt x="302" y="292"/>
                    </a:lnTo>
                    <a:lnTo>
                      <a:pt x="294" y="300"/>
                    </a:lnTo>
                    <a:lnTo>
                      <a:pt x="292" y="308"/>
                    </a:lnTo>
                    <a:lnTo>
                      <a:pt x="292" y="309"/>
                    </a:lnTo>
                    <a:lnTo>
                      <a:pt x="296" y="311"/>
                    </a:lnTo>
                    <a:lnTo>
                      <a:pt x="292" y="319"/>
                    </a:lnTo>
                    <a:lnTo>
                      <a:pt x="294" y="323"/>
                    </a:lnTo>
                    <a:lnTo>
                      <a:pt x="27" y="304"/>
                    </a:lnTo>
                    <a:lnTo>
                      <a:pt x="31" y="263"/>
                    </a:lnTo>
                    <a:lnTo>
                      <a:pt x="0" y="260"/>
                    </a:lnTo>
                    <a:lnTo>
                      <a:pt x="2" y="231"/>
                    </a:lnTo>
                    <a:lnTo>
                      <a:pt x="4" y="231"/>
                    </a:lnTo>
                    <a:lnTo>
                      <a:pt x="14" y="140"/>
                    </a:lnTo>
                    <a:lnTo>
                      <a:pt x="161" y="152"/>
                    </a:lnTo>
                    <a:lnTo>
                      <a:pt x="175" y="0"/>
                    </a:lnTo>
                    <a:lnTo>
                      <a:pt x="411" y="16"/>
                    </a:lnTo>
                    <a:lnTo>
                      <a:pt x="399" y="2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68" name="Freeform 2434"/>
              <p:cNvSpPr>
                <a:spLocks/>
              </p:cNvSpPr>
              <p:nvPr/>
            </p:nvSpPr>
            <p:spPr bwMode="auto">
              <a:xfrm>
                <a:off x="15090" y="10710"/>
                <a:ext cx="164" cy="219"/>
              </a:xfrm>
              <a:custGeom>
                <a:avLst/>
                <a:gdLst>
                  <a:gd name="T0" fmla="*/ 158 w 164"/>
                  <a:gd name="T1" fmla="*/ 121 h 219"/>
                  <a:gd name="T2" fmla="*/ 164 w 164"/>
                  <a:gd name="T3" fmla="*/ 213 h 219"/>
                  <a:gd name="T4" fmla="*/ 43 w 164"/>
                  <a:gd name="T5" fmla="*/ 219 h 219"/>
                  <a:gd name="T6" fmla="*/ 41 w 164"/>
                  <a:gd name="T7" fmla="*/ 190 h 219"/>
                  <a:gd name="T8" fmla="*/ 10 w 164"/>
                  <a:gd name="T9" fmla="*/ 190 h 219"/>
                  <a:gd name="T10" fmla="*/ 8 w 164"/>
                  <a:gd name="T11" fmla="*/ 162 h 219"/>
                  <a:gd name="T12" fmla="*/ 2 w 164"/>
                  <a:gd name="T13" fmla="*/ 69 h 219"/>
                  <a:gd name="T14" fmla="*/ 0 w 164"/>
                  <a:gd name="T15" fmla="*/ 8 h 219"/>
                  <a:gd name="T16" fmla="*/ 152 w 164"/>
                  <a:gd name="T17" fmla="*/ 0 h 219"/>
                  <a:gd name="T18" fmla="*/ 158 w 164"/>
                  <a:gd name="T19" fmla="*/ 12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219">
                    <a:moveTo>
                      <a:pt x="158" y="121"/>
                    </a:moveTo>
                    <a:lnTo>
                      <a:pt x="164" y="213"/>
                    </a:lnTo>
                    <a:lnTo>
                      <a:pt x="43" y="219"/>
                    </a:lnTo>
                    <a:lnTo>
                      <a:pt x="41" y="190"/>
                    </a:lnTo>
                    <a:lnTo>
                      <a:pt x="10" y="190"/>
                    </a:lnTo>
                    <a:lnTo>
                      <a:pt x="8" y="162"/>
                    </a:lnTo>
                    <a:lnTo>
                      <a:pt x="2" y="69"/>
                    </a:lnTo>
                    <a:lnTo>
                      <a:pt x="0" y="8"/>
                    </a:lnTo>
                    <a:lnTo>
                      <a:pt x="152" y="0"/>
                    </a:lnTo>
                    <a:lnTo>
                      <a:pt x="158" y="12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9" name="Freeform 2435"/>
              <p:cNvSpPr>
                <a:spLocks/>
              </p:cNvSpPr>
              <p:nvPr/>
            </p:nvSpPr>
            <p:spPr bwMode="auto">
              <a:xfrm>
                <a:off x="15090" y="10710"/>
                <a:ext cx="164" cy="219"/>
              </a:xfrm>
              <a:custGeom>
                <a:avLst/>
                <a:gdLst>
                  <a:gd name="T0" fmla="*/ 158 w 164"/>
                  <a:gd name="T1" fmla="*/ 121 h 219"/>
                  <a:gd name="T2" fmla="*/ 164 w 164"/>
                  <a:gd name="T3" fmla="*/ 213 h 219"/>
                  <a:gd name="T4" fmla="*/ 43 w 164"/>
                  <a:gd name="T5" fmla="*/ 219 h 219"/>
                  <a:gd name="T6" fmla="*/ 41 w 164"/>
                  <a:gd name="T7" fmla="*/ 190 h 219"/>
                  <a:gd name="T8" fmla="*/ 10 w 164"/>
                  <a:gd name="T9" fmla="*/ 190 h 219"/>
                  <a:gd name="T10" fmla="*/ 8 w 164"/>
                  <a:gd name="T11" fmla="*/ 162 h 219"/>
                  <a:gd name="T12" fmla="*/ 2 w 164"/>
                  <a:gd name="T13" fmla="*/ 69 h 219"/>
                  <a:gd name="T14" fmla="*/ 0 w 164"/>
                  <a:gd name="T15" fmla="*/ 8 h 219"/>
                  <a:gd name="T16" fmla="*/ 152 w 164"/>
                  <a:gd name="T17" fmla="*/ 0 h 219"/>
                  <a:gd name="T18" fmla="*/ 158 w 164"/>
                  <a:gd name="T19" fmla="*/ 121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219">
                    <a:moveTo>
                      <a:pt x="158" y="121"/>
                    </a:moveTo>
                    <a:lnTo>
                      <a:pt x="164" y="213"/>
                    </a:lnTo>
                    <a:lnTo>
                      <a:pt x="43" y="219"/>
                    </a:lnTo>
                    <a:lnTo>
                      <a:pt x="41" y="190"/>
                    </a:lnTo>
                    <a:lnTo>
                      <a:pt x="10" y="190"/>
                    </a:lnTo>
                    <a:lnTo>
                      <a:pt x="8" y="162"/>
                    </a:lnTo>
                    <a:lnTo>
                      <a:pt x="2" y="69"/>
                    </a:lnTo>
                    <a:lnTo>
                      <a:pt x="0" y="8"/>
                    </a:lnTo>
                    <a:lnTo>
                      <a:pt x="152" y="0"/>
                    </a:lnTo>
                    <a:lnTo>
                      <a:pt x="158"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0" name="Freeform 2436"/>
              <p:cNvSpPr>
                <a:spLocks/>
              </p:cNvSpPr>
              <p:nvPr/>
            </p:nvSpPr>
            <p:spPr bwMode="auto">
              <a:xfrm>
                <a:off x="14202" y="10766"/>
                <a:ext cx="124" cy="123"/>
              </a:xfrm>
              <a:custGeom>
                <a:avLst/>
                <a:gdLst>
                  <a:gd name="T0" fmla="*/ 0 w 124"/>
                  <a:gd name="T1" fmla="*/ 31 h 123"/>
                  <a:gd name="T2" fmla="*/ 0 w 124"/>
                  <a:gd name="T3" fmla="*/ 2 h 123"/>
                  <a:gd name="T4" fmla="*/ 61 w 124"/>
                  <a:gd name="T5" fmla="*/ 0 h 123"/>
                  <a:gd name="T6" fmla="*/ 120 w 124"/>
                  <a:gd name="T7" fmla="*/ 0 h 123"/>
                  <a:gd name="T8" fmla="*/ 124 w 124"/>
                  <a:gd name="T9" fmla="*/ 90 h 123"/>
                  <a:gd name="T10" fmla="*/ 80 w 124"/>
                  <a:gd name="T11" fmla="*/ 90 h 123"/>
                  <a:gd name="T12" fmla="*/ 78 w 124"/>
                  <a:gd name="T13" fmla="*/ 92 h 123"/>
                  <a:gd name="T14" fmla="*/ 74 w 124"/>
                  <a:gd name="T15" fmla="*/ 90 h 123"/>
                  <a:gd name="T16" fmla="*/ 69 w 124"/>
                  <a:gd name="T17" fmla="*/ 94 h 123"/>
                  <a:gd name="T18" fmla="*/ 63 w 124"/>
                  <a:gd name="T19" fmla="*/ 92 h 123"/>
                  <a:gd name="T20" fmla="*/ 65 w 124"/>
                  <a:gd name="T21" fmla="*/ 123 h 123"/>
                  <a:gd name="T22" fmla="*/ 3 w 124"/>
                  <a:gd name="T23" fmla="*/ 123 h 123"/>
                  <a:gd name="T24" fmla="*/ 3 w 124"/>
                  <a:gd name="T25" fmla="*/ 92 h 123"/>
                  <a:gd name="T26" fmla="*/ 1 w 124"/>
                  <a:gd name="T27" fmla="*/ 33 h 123"/>
                  <a:gd name="T28" fmla="*/ 0 w 124"/>
                  <a:gd name="T29"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23">
                    <a:moveTo>
                      <a:pt x="0" y="31"/>
                    </a:moveTo>
                    <a:lnTo>
                      <a:pt x="0" y="2"/>
                    </a:lnTo>
                    <a:lnTo>
                      <a:pt x="61" y="0"/>
                    </a:lnTo>
                    <a:lnTo>
                      <a:pt x="120" y="0"/>
                    </a:lnTo>
                    <a:lnTo>
                      <a:pt x="124" y="90"/>
                    </a:lnTo>
                    <a:lnTo>
                      <a:pt x="80" y="90"/>
                    </a:lnTo>
                    <a:lnTo>
                      <a:pt x="78" y="92"/>
                    </a:lnTo>
                    <a:lnTo>
                      <a:pt x="74" y="90"/>
                    </a:lnTo>
                    <a:lnTo>
                      <a:pt x="69" y="94"/>
                    </a:lnTo>
                    <a:lnTo>
                      <a:pt x="63" y="92"/>
                    </a:lnTo>
                    <a:lnTo>
                      <a:pt x="65" y="123"/>
                    </a:lnTo>
                    <a:lnTo>
                      <a:pt x="3" y="123"/>
                    </a:lnTo>
                    <a:lnTo>
                      <a:pt x="3" y="92"/>
                    </a:lnTo>
                    <a:lnTo>
                      <a:pt x="1" y="33"/>
                    </a:lnTo>
                    <a:lnTo>
                      <a:pt x="0" y="3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1" name="Freeform 2437"/>
              <p:cNvSpPr>
                <a:spLocks/>
              </p:cNvSpPr>
              <p:nvPr/>
            </p:nvSpPr>
            <p:spPr bwMode="auto">
              <a:xfrm>
                <a:off x="14202" y="10766"/>
                <a:ext cx="124" cy="123"/>
              </a:xfrm>
              <a:custGeom>
                <a:avLst/>
                <a:gdLst>
                  <a:gd name="T0" fmla="*/ 0 w 124"/>
                  <a:gd name="T1" fmla="*/ 31 h 123"/>
                  <a:gd name="T2" fmla="*/ 0 w 124"/>
                  <a:gd name="T3" fmla="*/ 2 h 123"/>
                  <a:gd name="T4" fmla="*/ 61 w 124"/>
                  <a:gd name="T5" fmla="*/ 0 h 123"/>
                  <a:gd name="T6" fmla="*/ 120 w 124"/>
                  <a:gd name="T7" fmla="*/ 0 h 123"/>
                  <a:gd name="T8" fmla="*/ 124 w 124"/>
                  <a:gd name="T9" fmla="*/ 90 h 123"/>
                  <a:gd name="T10" fmla="*/ 80 w 124"/>
                  <a:gd name="T11" fmla="*/ 90 h 123"/>
                  <a:gd name="T12" fmla="*/ 78 w 124"/>
                  <a:gd name="T13" fmla="*/ 92 h 123"/>
                  <a:gd name="T14" fmla="*/ 74 w 124"/>
                  <a:gd name="T15" fmla="*/ 90 h 123"/>
                  <a:gd name="T16" fmla="*/ 69 w 124"/>
                  <a:gd name="T17" fmla="*/ 94 h 123"/>
                  <a:gd name="T18" fmla="*/ 63 w 124"/>
                  <a:gd name="T19" fmla="*/ 92 h 123"/>
                  <a:gd name="T20" fmla="*/ 65 w 124"/>
                  <a:gd name="T21" fmla="*/ 123 h 123"/>
                  <a:gd name="T22" fmla="*/ 3 w 124"/>
                  <a:gd name="T23" fmla="*/ 123 h 123"/>
                  <a:gd name="T24" fmla="*/ 3 w 124"/>
                  <a:gd name="T25" fmla="*/ 92 h 123"/>
                  <a:gd name="T26" fmla="*/ 1 w 124"/>
                  <a:gd name="T27" fmla="*/ 33 h 123"/>
                  <a:gd name="T28" fmla="*/ 0 w 124"/>
                  <a:gd name="T29"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23">
                    <a:moveTo>
                      <a:pt x="0" y="31"/>
                    </a:moveTo>
                    <a:lnTo>
                      <a:pt x="0" y="2"/>
                    </a:lnTo>
                    <a:lnTo>
                      <a:pt x="61" y="0"/>
                    </a:lnTo>
                    <a:lnTo>
                      <a:pt x="120" y="0"/>
                    </a:lnTo>
                    <a:lnTo>
                      <a:pt x="124" y="90"/>
                    </a:lnTo>
                    <a:lnTo>
                      <a:pt x="80" y="90"/>
                    </a:lnTo>
                    <a:lnTo>
                      <a:pt x="78" y="92"/>
                    </a:lnTo>
                    <a:lnTo>
                      <a:pt x="74" y="90"/>
                    </a:lnTo>
                    <a:lnTo>
                      <a:pt x="69" y="94"/>
                    </a:lnTo>
                    <a:lnTo>
                      <a:pt x="63" y="92"/>
                    </a:lnTo>
                    <a:lnTo>
                      <a:pt x="65" y="123"/>
                    </a:lnTo>
                    <a:lnTo>
                      <a:pt x="3" y="123"/>
                    </a:lnTo>
                    <a:lnTo>
                      <a:pt x="3" y="92"/>
                    </a:lnTo>
                    <a:lnTo>
                      <a:pt x="1" y="33"/>
                    </a:lnTo>
                    <a:lnTo>
                      <a:pt x="0"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2" name="Freeform 2438"/>
              <p:cNvSpPr>
                <a:spLocks/>
              </p:cNvSpPr>
              <p:nvPr/>
            </p:nvSpPr>
            <p:spPr bwMode="auto">
              <a:xfrm>
                <a:off x="14322" y="10764"/>
                <a:ext cx="125" cy="119"/>
              </a:xfrm>
              <a:custGeom>
                <a:avLst/>
                <a:gdLst>
                  <a:gd name="T0" fmla="*/ 64 w 125"/>
                  <a:gd name="T1" fmla="*/ 119 h 119"/>
                  <a:gd name="T2" fmla="*/ 64 w 125"/>
                  <a:gd name="T3" fmla="*/ 106 h 119"/>
                  <a:gd name="T4" fmla="*/ 35 w 125"/>
                  <a:gd name="T5" fmla="*/ 106 h 119"/>
                  <a:gd name="T6" fmla="*/ 35 w 125"/>
                  <a:gd name="T7" fmla="*/ 92 h 119"/>
                  <a:gd name="T8" fmla="*/ 4 w 125"/>
                  <a:gd name="T9" fmla="*/ 92 h 119"/>
                  <a:gd name="T10" fmla="*/ 0 w 125"/>
                  <a:gd name="T11" fmla="*/ 2 h 119"/>
                  <a:gd name="T12" fmla="*/ 62 w 125"/>
                  <a:gd name="T13" fmla="*/ 0 h 119"/>
                  <a:gd name="T14" fmla="*/ 64 w 125"/>
                  <a:gd name="T15" fmla="*/ 31 h 119"/>
                  <a:gd name="T16" fmla="*/ 123 w 125"/>
                  <a:gd name="T17" fmla="*/ 29 h 119"/>
                  <a:gd name="T18" fmla="*/ 125 w 125"/>
                  <a:gd name="T19" fmla="*/ 58 h 119"/>
                  <a:gd name="T20" fmla="*/ 114 w 125"/>
                  <a:gd name="T21" fmla="*/ 61 h 119"/>
                  <a:gd name="T22" fmla="*/ 100 w 125"/>
                  <a:gd name="T23" fmla="*/ 75 h 119"/>
                  <a:gd name="T24" fmla="*/ 102 w 125"/>
                  <a:gd name="T25" fmla="*/ 77 h 119"/>
                  <a:gd name="T26" fmla="*/ 98 w 125"/>
                  <a:gd name="T27" fmla="*/ 81 h 119"/>
                  <a:gd name="T28" fmla="*/ 98 w 125"/>
                  <a:gd name="T29" fmla="*/ 96 h 119"/>
                  <a:gd name="T30" fmla="*/ 87 w 125"/>
                  <a:gd name="T31" fmla="*/ 98 h 119"/>
                  <a:gd name="T32" fmla="*/ 83 w 125"/>
                  <a:gd name="T33" fmla="*/ 106 h 119"/>
                  <a:gd name="T34" fmla="*/ 64 w 125"/>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19">
                    <a:moveTo>
                      <a:pt x="64" y="119"/>
                    </a:moveTo>
                    <a:lnTo>
                      <a:pt x="64" y="106"/>
                    </a:lnTo>
                    <a:lnTo>
                      <a:pt x="35" y="106"/>
                    </a:lnTo>
                    <a:lnTo>
                      <a:pt x="35" y="92"/>
                    </a:lnTo>
                    <a:lnTo>
                      <a:pt x="4" y="92"/>
                    </a:lnTo>
                    <a:lnTo>
                      <a:pt x="0" y="2"/>
                    </a:lnTo>
                    <a:lnTo>
                      <a:pt x="62" y="0"/>
                    </a:lnTo>
                    <a:lnTo>
                      <a:pt x="64" y="31"/>
                    </a:lnTo>
                    <a:lnTo>
                      <a:pt x="123" y="29"/>
                    </a:lnTo>
                    <a:lnTo>
                      <a:pt x="125" y="58"/>
                    </a:lnTo>
                    <a:lnTo>
                      <a:pt x="114" y="61"/>
                    </a:lnTo>
                    <a:lnTo>
                      <a:pt x="100" y="75"/>
                    </a:lnTo>
                    <a:lnTo>
                      <a:pt x="102" y="77"/>
                    </a:lnTo>
                    <a:lnTo>
                      <a:pt x="98" y="81"/>
                    </a:lnTo>
                    <a:lnTo>
                      <a:pt x="98" y="96"/>
                    </a:lnTo>
                    <a:lnTo>
                      <a:pt x="87" y="98"/>
                    </a:lnTo>
                    <a:lnTo>
                      <a:pt x="83" y="106"/>
                    </a:lnTo>
                    <a:lnTo>
                      <a:pt x="64" y="119"/>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3" name="Freeform 2439"/>
              <p:cNvSpPr>
                <a:spLocks/>
              </p:cNvSpPr>
              <p:nvPr/>
            </p:nvSpPr>
            <p:spPr bwMode="auto">
              <a:xfrm>
                <a:off x="14322" y="10764"/>
                <a:ext cx="125" cy="119"/>
              </a:xfrm>
              <a:custGeom>
                <a:avLst/>
                <a:gdLst>
                  <a:gd name="T0" fmla="*/ 64 w 125"/>
                  <a:gd name="T1" fmla="*/ 119 h 119"/>
                  <a:gd name="T2" fmla="*/ 64 w 125"/>
                  <a:gd name="T3" fmla="*/ 106 h 119"/>
                  <a:gd name="T4" fmla="*/ 35 w 125"/>
                  <a:gd name="T5" fmla="*/ 106 h 119"/>
                  <a:gd name="T6" fmla="*/ 35 w 125"/>
                  <a:gd name="T7" fmla="*/ 92 h 119"/>
                  <a:gd name="T8" fmla="*/ 4 w 125"/>
                  <a:gd name="T9" fmla="*/ 92 h 119"/>
                  <a:gd name="T10" fmla="*/ 0 w 125"/>
                  <a:gd name="T11" fmla="*/ 2 h 119"/>
                  <a:gd name="T12" fmla="*/ 62 w 125"/>
                  <a:gd name="T13" fmla="*/ 0 h 119"/>
                  <a:gd name="T14" fmla="*/ 64 w 125"/>
                  <a:gd name="T15" fmla="*/ 31 h 119"/>
                  <a:gd name="T16" fmla="*/ 123 w 125"/>
                  <a:gd name="T17" fmla="*/ 29 h 119"/>
                  <a:gd name="T18" fmla="*/ 125 w 125"/>
                  <a:gd name="T19" fmla="*/ 58 h 119"/>
                  <a:gd name="T20" fmla="*/ 114 w 125"/>
                  <a:gd name="T21" fmla="*/ 61 h 119"/>
                  <a:gd name="T22" fmla="*/ 100 w 125"/>
                  <a:gd name="T23" fmla="*/ 75 h 119"/>
                  <a:gd name="T24" fmla="*/ 102 w 125"/>
                  <a:gd name="T25" fmla="*/ 77 h 119"/>
                  <a:gd name="T26" fmla="*/ 98 w 125"/>
                  <a:gd name="T27" fmla="*/ 81 h 119"/>
                  <a:gd name="T28" fmla="*/ 98 w 125"/>
                  <a:gd name="T29" fmla="*/ 96 h 119"/>
                  <a:gd name="T30" fmla="*/ 87 w 125"/>
                  <a:gd name="T31" fmla="*/ 98 h 119"/>
                  <a:gd name="T32" fmla="*/ 83 w 125"/>
                  <a:gd name="T33" fmla="*/ 106 h 119"/>
                  <a:gd name="T34" fmla="*/ 64 w 125"/>
                  <a:gd name="T3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5" h="119">
                    <a:moveTo>
                      <a:pt x="64" y="119"/>
                    </a:moveTo>
                    <a:lnTo>
                      <a:pt x="64" y="106"/>
                    </a:lnTo>
                    <a:lnTo>
                      <a:pt x="35" y="106"/>
                    </a:lnTo>
                    <a:lnTo>
                      <a:pt x="35" y="92"/>
                    </a:lnTo>
                    <a:lnTo>
                      <a:pt x="4" y="92"/>
                    </a:lnTo>
                    <a:lnTo>
                      <a:pt x="0" y="2"/>
                    </a:lnTo>
                    <a:lnTo>
                      <a:pt x="62" y="0"/>
                    </a:lnTo>
                    <a:lnTo>
                      <a:pt x="64" y="31"/>
                    </a:lnTo>
                    <a:lnTo>
                      <a:pt x="123" y="29"/>
                    </a:lnTo>
                    <a:lnTo>
                      <a:pt x="125" y="58"/>
                    </a:lnTo>
                    <a:lnTo>
                      <a:pt x="114" y="61"/>
                    </a:lnTo>
                    <a:lnTo>
                      <a:pt x="100" y="75"/>
                    </a:lnTo>
                    <a:lnTo>
                      <a:pt x="102" y="77"/>
                    </a:lnTo>
                    <a:lnTo>
                      <a:pt x="98" y="81"/>
                    </a:lnTo>
                    <a:lnTo>
                      <a:pt x="98" y="96"/>
                    </a:lnTo>
                    <a:lnTo>
                      <a:pt x="87" y="98"/>
                    </a:lnTo>
                    <a:lnTo>
                      <a:pt x="83" y="106"/>
                    </a:lnTo>
                    <a:lnTo>
                      <a:pt x="64"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4" name="Freeform 2440"/>
              <p:cNvSpPr>
                <a:spLocks/>
              </p:cNvSpPr>
              <p:nvPr/>
            </p:nvSpPr>
            <p:spPr bwMode="auto">
              <a:xfrm>
                <a:off x="13608" y="10772"/>
                <a:ext cx="110" cy="153"/>
              </a:xfrm>
              <a:custGeom>
                <a:avLst/>
                <a:gdLst>
                  <a:gd name="T0" fmla="*/ 0 w 110"/>
                  <a:gd name="T1" fmla="*/ 151 h 153"/>
                  <a:gd name="T2" fmla="*/ 2 w 110"/>
                  <a:gd name="T3" fmla="*/ 61 h 153"/>
                  <a:gd name="T4" fmla="*/ 2 w 110"/>
                  <a:gd name="T5" fmla="*/ 0 h 153"/>
                  <a:gd name="T6" fmla="*/ 110 w 110"/>
                  <a:gd name="T7" fmla="*/ 0 h 153"/>
                  <a:gd name="T8" fmla="*/ 108 w 110"/>
                  <a:gd name="T9" fmla="*/ 61 h 153"/>
                  <a:gd name="T10" fmla="*/ 108 w 110"/>
                  <a:gd name="T11" fmla="*/ 121 h 153"/>
                  <a:gd name="T12" fmla="*/ 108 w 110"/>
                  <a:gd name="T13" fmla="*/ 153 h 153"/>
                  <a:gd name="T14" fmla="*/ 0 w 110"/>
                  <a:gd name="T15" fmla="*/ 151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3">
                    <a:moveTo>
                      <a:pt x="0" y="151"/>
                    </a:moveTo>
                    <a:lnTo>
                      <a:pt x="2" y="61"/>
                    </a:lnTo>
                    <a:lnTo>
                      <a:pt x="2" y="0"/>
                    </a:lnTo>
                    <a:lnTo>
                      <a:pt x="110" y="0"/>
                    </a:lnTo>
                    <a:lnTo>
                      <a:pt x="108" y="61"/>
                    </a:lnTo>
                    <a:lnTo>
                      <a:pt x="108" y="121"/>
                    </a:lnTo>
                    <a:lnTo>
                      <a:pt x="108" y="153"/>
                    </a:lnTo>
                    <a:lnTo>
                      <a:pt x="0" y="151"/>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5" name="Freeform 2441"/>
              <p:cNvSpPr>
                <a:spLocks/>
              </p:cNvSpPr>
              <p:nvPr/>
            </p:nvSpPr>
            <p:spPr bwMode="auto">
              <a:xfrm>
                <a:off x="13608" y="10772"/>
                <a:ext cx="110" cy="153"/>
              </a:xfrm>
              <a:custGeom>
                <a:avLst/>
                <a:gdLst>
                  <a:gd name="T0" fmla="*/ 0 w 110"/>
                  <a:gd name="T1" fmla="*/ 151 h 153"/>
                  <a:gd name="T2" fmla="*/ 2 w 110"/>
                  <a:gd name="T3" fmla="*/ 61 h 153"/>
                  <a:gd name="T4" fmla="*/ 2 w 110"/>
                  <a:gd name="T5" fmla="*/ 0 h 153"/>
                  <a:gd name="T6" fmla="*/ 110 w 110"/>
                  <a:gd name="T7" fmla="*/ 0 h 153"/>
                  <a:gd name="T8" fmla="*/ 108 w 110"/>
                  <a:gd name="T9" fmla="*/ 61 h 153"/>
                  <a:gd name="T10" fmla="*/ 108 w 110"/>
                  <a:gd name="T11" fmla="*/ 121 h 153"/>
                  <a:gd name="T12" fmla="*/ 108 w 110"/>
                  <a:gd name="T13" fmla="*/ 153 h 153"/>
                  <a:gd name="T14" fmla="*/ 0 w 110"/>
                  <a:gd name="T15" fmla="*/ 151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153">
                    <a:moveTo>
                      <a:pt x="0" y="151"/>
                    </a:moveTo>
                    <a:lnTo>
                      <a:pt x="2" y="61"/>
                    </a:lnTo>
                    <a:lnTo>
                      <a:pt x="2" y="0"/>
                    </a:lnTo>
                    <a:lnTo>
                      <a:pt x="110" y="0"/>
                    </a:lnTo>
                    <a:lnTo>
                      <a:pt x="108" y="61"/>
                    </a:lnTo>
                    <a:lnTo>
                      <a:pt x="108" y="121"/>
                    </a:lnTo>
                    <a:lnTo>
                      <a:pt x="108" y="153"/>
                    </a:lnTo>
                    <a:lnTo>
                      <a:pt x="0"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6" name="Freeform 2442"/>
              <p:cNvSpPr>
                <a:spLocks/>
              </p:cNvSpPr>
              <p:nvPr/>
            </p:nvSpPr>
            <p:spPr bwMode="auto">
              <a:xfrm>
                <a:off x="14495" y="10770"/>
                <a:ext cx="150" cy="167"/>
              </a:xfrm>
              <a:custGeom>
                <a:avLst/>
                <a:gdLst>
                  <a:gd name="T0" fmla="*/ 0 w 150"/>
                  <a:gd name="T1" fmla="*/ 57 h 167"/>
                  <a:gd name="T2" fmla="*/ 23 w 150"/>
                  <a:gd name="T3" fmla="*/ 44 h 167"/>
                  <a:gd name="T4" fmla="*/ 39 w 150"/>
                  <a:gd name="T5" fmla="*/ 19 h 167"/>
                  <a:gd name="T6" fmla="*/ 52 w 150"/>
                  <a:gd name="T7" fmla="*/ 6 h 167"/>
                  <a:gd name="T8" fmla="*/ 62 w 150"/>
                  <a:gd name="T9" fmla="*/ 0 h 167"/>
                  <a:gd name="T10" fmla="*/ 64 w 150"/>
                  <a:gd name="T11" fmla="*/ 0 h 167"/>
                  <a:gd name="T12" fmla="*/ 67 w 150"/>
                  <a:gd name="T13" fmla="*/ 9 h 167"/>
                  <a:gd name="T14" fmla="*/ 77 w 150"/>
                  <a:gd name="T15" fmla="*/ 19 h 167"/>
                  <a:gd name="T16" fmla="*/ 79 w 150"/>
                  <a:gd name="T17" fmla="*/ 27 h 167"/>
                  <a:gd name="T18" fmla="*/ 77 w 150"/>
                  <a:gd name="T19" fmla="*/ 57 h 167"/>
                  <a:gd name="T20" fmla="*/ 92 w 150"/>
                  <a:gd name="T21" fmla="*/ 61 h 167"/>
                  <a:gd name="T22" fmla="*/ 104 w 150"/>
                  <a:gd name="T23" fmla="*/ 57 h 167"/>
                  <a:gd name="T24" fmla="*/ 112 w 150"/>
                  <a:gd name="T25" fmla="*/ 63 h 167"/>
                  <a:gd name="T26" fmla="*/ 131 w 150"/>
                  <a:gd name="T27" fmla="*/ 69 h 167"/>
                  <a:gd name="T28" fmla="*/ 148 w 150"/>
                  <a:gd name="T29" fmla="*/ 80 h 167"/>
                  <a:gd name="T30" fmla="*/ 150 w 150"/>
                  <a:gd name="T31" fmla="*/ 107 h 167"/>
                  <a:gd name="T32" fmla="*/ 135 w 150"/>
                  <a:gd name="T33" fmla="*/ 109 h 167"/>
                  <a:gd name="T34" fmla="*/ 135 w 150"/>
                  <a:gd name="T35" fmla="*/ 140 h 167"/>
                  <a:gd name="T36" fmla="*/ 106 w 150"/>
                  <a:gd name="T37" fmla="*/ 142 h 167"/>
                  <a:gd name="T38" fmla="*/ 104 w 150"/>
                  <a:gd name="T39" fmla="*/ 150 h 167"/>
                  <a:gd name="T40" fmla="*/ 98 w 150"/>
                  <a:gd name="T41" fmla="*/ 151 h 167"/>
                  <a:gd name="T42" fmla="*/ 89 w 150"/>
                  <a:gd name="T43" fmla="*/ 153 h 167"/>
                  <a:gd name="T44" fmla="*/ 77 w 150"/>
                  <a:gd name="T45" fmla="*/ 151 h 167"/>
                  <a:gd name="T46" fmla="*/ 75 w 150"/>
                  <a:gd name="T47" fmla="*/ 167 h 167"/>
                  <a:gd name="T48" fmla="*/ 16 w 150"/>
                  <a:gd name="T49" fmla="*/ 167 h 167"/>
                  <a:gd name="T50" fmla="*/ 14 w 150"/>
                  <a:gd name="T51" fmla="*/ 144 h 167"/>
                  <a:gd name="T52" fmla="*/ 14 w 150"/>
                  <a:gd name="T53" fmla="*/ 115 h 167"/>
                  <a:gd name="T54" fmla="*/ 4 w 150"/>
                  <a:gd name="T55" fmla="*/ 115 h 167"/>
                  <a:gd name="T56" fmla="*/ 0 w 150"/>
                  <a:gd name="T57" fmla="*/ 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67">
                    <a:moveTo>
                      <a:pt x="0" y="57"/>
                    </a:moveTo>
                    <a:lnTo>
                      <a:pt x="23" y="44"/>
                    </a:lnTo>
                    <a:lnTo>
                      <a:pt x="39" y="19"/>
                    </a:lnTo>
                    <a:lnTo>
                      <a:pt x="52" y="6"/>
                    </a:lnTo>
                    <a:lnTo>
                      <a:pt x="62" y="0"/>
                    </a:lnTo>
                    <a:lnTo>
                      <a:pt x="64" y="0"/>
                    </a:lnTo>
                    <a:lnTo>
                      <a:pt x="67" y="9"/>
                    </a:lnTo>
                    <a:lnTo>
                      <a:pt x="77" y="19"/>
                    </a:lnTo>
                    <a:lnTo>
                      <a:pt x="79" y="27"/>
                    </a:lnTo>
                    <a:lnTo>
                      <a:pt x="77" y="57"/>
                    </a:lnTo>
                    <a:lnTo>
                      <a:pt x="92" y="61"/>
                    </a:lnTo>
                    <a:lnTo>
                      <a:pt x="104" y="57"/>
                    </a:lnTo>
                    <a:lnTo>
                      <a:pt x="112" y="63"/>
                    </a:lnTo>
                    <a:lnTo>
                      <a:pt x="131" y="69"/>
                    </a:lnTo>
                    <a:lnTo>
                      <a:pt x="148" y="80"/>
                    </a:lnTo>
                    <a:lnTo>
                      <a:pt x="150" y="107"/>
                    </a:lnTo>
                    <a:lnTo>
                      <a:pt x="135" y="109"/>
                    </a:lnTo>
                    <a:lnTo>
                      <a:pt x="135" y="140"/>
                    </a:lnTo>
                    <a:lnTo>
                      <a:pt x="106" y="142"/>
                    </a:lnTo>
                    <a:lnTo>
                      <a:pt x="104" y="150"/>
                    </a:lnTo>
                    <a:lnTo>
                      <a:pt x="98" y="151"/>
                    </a:lnTo>
                    <a:lnTo>
                      <a:pt x="89" y="153"/>
                    </a:lnTo>
                    <a:lnTo>
                      <a:pt x="77" y="151"/>
                    </a:lnTo>
                    <a:lnTo>
                      <a:pt x="75" y="167"/>
                    </a:lnTo>
                    <a:lnTo>
                      <a:pt x="16" y="167"/>
                    </a:lnTo>
                    <a:lnTo>
                      <a:pt x="14" y="144"/>
                    </a:lnTo>
                    <a:lnTo>
                      <a:pt x="14" y="115"/>
                    </a:lnTo>
                    <a:lnTo>
                      <a:pt x="4" y="115"/>
                    </a:lnTo>
                    <a:lnTo>
                      <a:pt x="0" y="57"/>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7" name="Freeform 2443"/>
              <p:cNvSpPr>
                <a:spLocks/>
              </p:cNvSpPr>
              <p:nvPr/>
            </p:nvSpPr>
            <p:spPr bwMode="auto">
              <a:xfrm>
                <a:off x="14495" y="10770"/>
                <a:ext cx="150" cy="167"/>
              </a:xfrm>
              <a:custGeom>
                <a:avLst/>
                <a:gdLst>
                  <a:gd name="T0" fmla="*/ 0 w 150"/>
                  <a:gd name="T1" fmla="*/ 57 h 167"/>
                  <a:gd name="T2" fmla="*/ 23 w 150"/>
                  <a:gd name="T3" fmla="*/ 44 h 167"/>
                  <a:gd name="T4" fmla="*/ 39 w 150"/>
                  <a:gd name="T5" fmla="*/ 19 h 167"/>
                  <a:gd name="T6" fmla="*/ 52 w 150"/>
                  <a:gd name="T7" fmla="*/ 6 h 167"/>
                  <a:gd name="T8" fmla="*/ 62 w 150"/>
                  <a:gd name="T9" fmla="*/ 0 h 167"/>
                  <a:gd name="T10" fmla="*/ 64 w 150"/>
                  <a:gd name="T11" fmla="*/ 0 h 167"/>
                  <a:gd name="T12" fmla="*/ 67 w 150"/>
                  <a:gd name="T13" fmla="*/ 9 h 167"/>
                  <a:gd name="T14" fmla="*/ 77 w 150"/>
                  <a:gd name="T15" fmla="*/ 19 h 167"/>
                  <a:gd name="T16" fmla="*/ 79 w 150"/>
                  <a:gd name="T17" fmla="*/ 27 h 167"/>
                  <a:gd name="T18" fmla="*/ 77 w 150"/>
                  <a:gd name="T19" fmla="*/ 57 h 167"/>
                  <a:gd name="T20" fmla="*/ 92 w 150"/>
                  <a:gd name="T21" fmla="*/ 61 h 167"/>
                  <a:gd name="T22" fmla="*/ 104 w 150"/>
                  <a:gd name="T23" fmla="*/ 57 h 167"/>
                  <a:gd name="T24" fmla="*/ 112 w 150"/>
                  <a:gd name="T25" fmla="*/ 63 h 167"/>
                  <a:gd name="T26" fmla="*/ 131 w 150"/>
                  <a:gd name="T27" fmla="*/ 69 h 167"/>
                  <a:gd name="T28" fmla="*/ 148 w 150"/>
                  <a:gd name="T29" fmla="*/ 80 h 167"/>
                  <a:gd name="T30" fmla="*/ 150 w 150"/>
                  <a:gd name="T31" fmla="*/ 107 h 167"/>
                  <a:gd name="T32" fmla="*/ 135 w 150"/>
                  <a:gd name="T33" fmla="*/ 109 h 167"/>
                  <a:gd name="T34" fmla="*/ 135 w 150"/>
                  <a:gd name="T35" fmla="*/ 140 h 167"/>
                  <a:gd name="T36" fmla="*/ 106 w 150"/>
                  <a:gd name="T37" fmla="*/ 142 h 167"/>
                  <a:gd name="T38" fmla="*/ 104 w 150"/>
                  <a:gd name="T39" fmla="*/ 150 h 167"/>
                  <a:gd name="T40" fmla="*/ 98 w 150"/>
                  <a:gd name="T41" fmla="*/ 151 h 167"/>
                  <a:gd name="T42" fmla="*/ 89 w 150"/>
                  <a:gd name="T43" fmla="*/ 153 h 167"/>
                  <a:gd name="T44" fmla="*/ 77 w 150"/>
                  <a:gd name="T45" fmla="*/ 151 h 167"/>
                  <a:gd name="T46" fmla="*/ 75 w 150"/>
                  <a:gd name="T47" fmla="*/ 167 h 167"/>
                  <a:gd name="T48" fmla="*/ 16 w 150"/>
                  <a:gd name="T49" fmla="*/ 167 h 167"/>
                  <a:gd name="T50" fmla="*/ 14 w 150"/>
                  <a:gd name="T51" fmla="*/ 144 h 167"/>
                  <a:gd name="T52" fmla="*/ 14 w 150"/>
                  <a:gd name="T53" fmla="*/ 115 h 167"/>
                  <a:gd name="T54" fmla="*/ 4 w 150"/>
                  <a:gd name="T55" fmla="*/ 115 h 167"/>
                  <a:gd name="T56" fmla="*/ 0 w 150"/>
                  <a:gd name="T57" fmla="*/ 5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67">
                    <a:moveTo>
                      <a:pt x="0" y="57"/>
                    </a:moveTo>
                    <a:lnTo>
                      <a:pt x="23" y="44"/>
                    </a:lnTo>
                    <a:lnTo>
                      <a:pt x="39" y="19"/>
                    </a:lnTo>
                    <a:lnTo>
                      <a:pt x="52" y="6"/>
                    </a:lnTo>
                    <a:lnTo>
                      <a:pt x="62" y="0"/>
                    </a:lnTo>
                    <a:lnTo>
                      <a:pt x="64" y="0"/>
                    </a:lnTo>
                    <a:lnTo>
                      <a:pt x="67" y="9"/>
                    </a:lnTo>
                    <a:lnTo>
                      <a:pt x="77" y="19"/>
                    </a:lnTo>
                    <a:lnTo>
                      <a:pt x="79" y="27"/>
                    </a:lnTo>
                    <a:lnTo>
                      <a:pt x="77" y="57"/>
                    </a:lnTo>
                    <a:lnTo>
                      <a:pt x="92" y="61"/>
                    </a:lnTo>
                    <a:lnTo>
                      <a:pt x="104" y="57"/>
                    </a:lnTo>
                    <a:lnTo>
                      <a:pt x="112" y="63"/>
                    </a:lnTo>
                    <a:lnTo>
                      <a:pt x="131" y="69"/>
                    </a:lnTo>
                    <a:lnTo>
                      <a:pt x="148" y="80"/>
                    </a:lnTo>
                    <a:lnTo>
                      <a:pt x="150" y="107"/>
                    </a:lnTo>
                    <a:lnTo>
                      <a:pt x="135" y="109"/>
                    </a:lnTo>
                    <a:lnTo>
                      <a:pt x="135" y="140"/>
                    </a:lnTo>
                    <a:lnTo>
                      <a:pt x="106" y="142"/>
                    </a:lnTo>
                    <a:lnTo>
                      <a:pt x="104" y="150"/>
                    </a:lnTo>
                    <a:lnTo>
                      <a:pt x="98" y="151"/>
                    </a:lnTo>
                    <a:lnTo>
                      <a:pt x="89" y="153"/>
                    </a:lnTo>
                    <a:lnTo>
                      <a:pt x="77" y="151"/>
                    </a:lnTo>
                    <a:lnTo>
                      <a:pt x="75" y="167"/>
                    </a:lnTo>
                    <a:lnTo>
                      <a:pt x="16" y="167"/>
                    </a:lnTo>
                    <a:lnTo>
                      <a:pt x="14" y="144"/>
                    </a:lnTo>
                    <a:lnTo>
                      <a:pt x="14" y="115"/>
                    </a:lnTo>
                    <a:lnTo>
                      <a:pt x="4" y="115"/>
                    </a:lnTo>
                    <a:lnTo>
                      <a:pt x="0" y="5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78" name="Freeform 2444"/>
              <p:cNvSpPr>
                <a:spLocks/>
              </p:cNvSpPr>
              <p:nvPr/>
            </p:nvSpPr>
            <p:spPr bwMode="auto">
              <a:xfrm>
                <a:off x="13716" y="10785"/>
                <a:ext cx="274" cy="138"/>
              </a:xfrm>
              <a:custGeom>
                <a:avLst/>
                <a:gdLst>
                  <a:gd name="T0" fmla="*/ 0 w 274"/>
                  <a:gd name="T1" fmla="*/ 108 h 138"/>
                  <a:gd name="T2" fmla="*/ 0 w 274"/>
                  <a:gd name="T3" fmla="*/ 48 h 138"/>
                  <a:gd name="T4" fmla="*/ 151 w 274"/>
                  <a:gd name="T5" fmla="*/ 46 h 138"/>
                  <a:gd name="T6" fmla="*/ 151 w 274"/>
                  <a:gd name="T7" fmla="*/ 17 h 138"/>
                  <a:gd name="T8" fmla="*/ 180 w 274"/>
                  <a:gd name="T9" fmla="*/ 16 h 138"/>
                  <a:gd name="T10" fmla="*/ 180 w 274"/>
                  <a:gd name="T11" fmla="*/ 0 h 138"/>
                  <a:gd name="T12" fmla="*/ 186 w 274"/>
                  <a:gd name="T13" fmla="*/ 10 h 138"/>
                  <a:gd name="T14" fmla="*/ 196 w 274"/>
                  <a:gd name="T15" fmla="*/ 12 h 138"/>
                  <a:gd name="T16" fmla="*/ 205 w 274"/>
                  <a:gd name="T17" fmla="*/ 19 h 138"/>
                  <a:gd name="T18" fmla="*/ 211 w 274"/>
                  <a:gd name="T19" fmla="*/ 29 h 138"/>
                  <a:gd name="T20" fmla="*/ 234 w 274"/>
                  <a:gd name="T21" fmla="*/ 46 h 138"/>
                  <a:gd name="T22" fmla="*/ 238 w 274"/>
                  <a:gd name="T23" fmla="*/ 52 h 138"/>
                  <a:gd name="T24" fmla="*/ 232 w 274"/>
                  <a:gd name="T25" fmla="*/ 56 h 138"/>
                  <a:gd name="T26" fmla="*/ 242 w 274"/>
                  <a:gd name="T27" fmla="*/ 62 h 138"/>
                  <a:gd name="T28" fmla="*/ 263 w 274"/>
                  <a:gd name="T29" fmla="*/ 73 h 138"/>
                  <a:gd name="T30" fmla="*/ 269 w 274"/>
                  <a:gd name="T31" fmla="*/ 81 h 138"/>
                  <a:gd name="T32" fmla="*/ 272 w 274"/>
                  <a:gd name="T33" fmla="*/ 83 h 138"/>
                  <a:gd name="T34" fmla="*/ 274 w 274"/>
                  <a:gd name="T35" fmla="*/ 136 h 138"/>
                  <a:gd name="T36" fmla="*/ 217 w 274"/>
                  <a:gd name="T37" fmla="*/ 138 h 138"/>
                  <a:gd name="T38" fmla="*/ 215 w 274"/>
                  <a:gd name="T39" fmla="*/ 138 h 138"/>
                  <a:gd name="T40" fmla="*/ 213 w 274"/>
                  <a:gd name="T41" fmla="*/ 108 h 138"/>
                  <a:gd name="T42" fmla="*/ 90 w 274"/>
                  <a:gd name="T43" fmla="*/ 108 h 138"/>
                  <a:gd name="T44" fmla="*/ 0 w 274"/>
                  <a:gd name="T45"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 h="138">
                    <a:moveTo>
                      <a:pt x="0" y="108"/>
                    </a:moveTo>
                    <a:lnTo>
                      <a:pt x="0" y="48"/>
                    </a:lnTo>
                    <a:lnTo>
                      <a:pt x="151" y="46"/>
                    </a:lnTo>
                    <a:lnTo>
                      <a:pt x="151" y="17"/>
                    </a:lnTo>
                    <a:lnTo>
                      <a:pt x="180" y="16"/>
                    </a:lnTo>
                    <a:lnTo>
                      <a:pt x="180" y="0"/>
                    </a:lnTo>
                    <a:lnTo>
                      <a:pt x="186" y="10"/>
                    </a:lnTo>
                    <a:lnTo>
                      <a:pt x="196" y="12"/>
                    </a:lnTo>
                    <a:lnTo>
                      <a:pt x="205" y="19"/>
                    </a:lnTo>
                    <a:lnTo>
                      <a:pt x="211" y="29"/>
                    </a:lnTo>
                    <a:lnTo>
                      <a:pt x="234" y="46"/>
                    </a:lnTo>
                    <a:lnTo>
                      <a:pt x="238" y="52"/>
                    </a:lnTo>
                    <a:lnTo>
                      <a:pt x="232" y="56"/>
                    </a:lnTo>
                    <a:lnTo>
                      <a:pt x="242" y="62"/>
                    </a:lnTo>
                    <a:lnTo>
                      <a:pt x="263" y="73"/>
                    </a:lnTo>
                    <a:lnTo>
                      <a:pt x="269" y="81"/>
                    </a:lnTo>
                    <a:lnTo>
                      <a:pt x="272" y="83"/>
                    </a:lnTo>
                    <a:lnTo>
                      <a:pt x="274" y="136"/>
                    </a:lnTo>
                    <a:lnTo>
                      <a:pt x="217" y="138"/>
                    </a:lnTo>
                    <a:lnTo>
                      <a:pt x="215" y="138"/>
                    </a:lnTo>
                    <a:lnTo>
                      <a:pt x="213" y="108"/>
                    </a:lnTo>
                    <a:lnTo>
                      <a:pt x="90" y="108"/>
                    </a:lnTo>
                    <a:lnTo>
                      <a:pt x="0" y="108"/>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9" name="Freeform 2445"/>
              <p:cNvSpPr>
                <a:spLocks/>
              </p:cNvSpPr>
              <p:nvPr/>
            </p:nvSpPr>
            <p:spPr bwMode="auto">
              <a:xfrm>
                <a:off x="13716" y="10785"/>
                <a:ext cx="274" cy="138"/>
              </a:xfrm>
              <a:custGeom>
                <a:avLst/>
                <a:gdLst>
                  <a:gd name="T0" fmla="*/ 0 w 274"/>
                  <a:gd name="T1" fmla="*/ 108 h 138"/>
                  <a:gd name="T2" fmla="*/ 0 w 274"/>
                  <a:gd name="T3" fmla="*/ 48 h 138"/>
                  <a:gd name="T4" fmla="*/ 151 w 274"/>
                  <a:gd name="T5" fmla="*/ 46 h 138"/>
                  <a:gd name="T6" fmla="*/ 151 w 274"/>
                  <a:gd name="T7" fmla="*/ 17 h 138"/>
                  <a:gd name="T8" fmla="*/ 180 w 274"/>
                  <a:gd name="T9" fmla="*/ 16 h 138"/>
                  <a:gd name="T10" fmla="*/ 180 w 274"/>
                  <a:gd name="T11" fmla="*/ 0 h 138"/>
                  <a:gd name="T12" fmla="*/ 186 w 274"/>
                  <a:gd name="T13" fmla="*/ 10 h 138"/>
                  <a:gd name="T14" fmla="*/ 196 w 274"/>
                  <a:gd name="T15" fmla="*/ 12 h 138"/>
                  <a:gd name="T16" fmla="*/ 205 w 274"/>
                  <a:gd name="T17" fmla="*/ 19 h 138"/>
                  <a:gd name="T18" fmla="*/ 211 w 274"/>
                  <a:gd name="T19" fmla="*/ 29 h 138"/>
                  <a:gd name="T20" fmla="*/ 234 w 274"/>
                  <a:gd name="T21" fmla="*/ 46 h 138"/>
                  <a:gd name="T22" fmla="*/ 238 w 274"/>
                  <a:gd name="T23" fmla="*/ 52 h 138"/>
                  <a:gd name="T24" fmla="*/ 232 w 274"/>
                  <a:gd name="T25" fmla="*/ 56 h 138"/>
                  <a:gd name="T26" fmla="*/ 242 w 274"/>
                  <a:gd name="T27" fmla="*/ 62 h 138"/>
                  <a:gd name="T28" fmla="*/ 263 w 274"/>
                  <a:gd name="T29" fmla="*/ 73 h 138"/>
                  <a:gd name="T30" fmla="*/ 269 w 274"/>
                  <a:gd name="T31" fmla="*/ 81 h 138"/>
                  <a:gd name="T32" fmla="*/ 272 w 274"/>
                  <a:gd name="T33" fmla="*/ 83 h 138"/>
                  <a:gd name="T34" fmla="*/ 274 w 274"/>
                  <a:gd name="T35" fmla="*/ 136 h 138"/>
                  <a:gd name="T36" fmla="*/ 217 w 274"/>
                  <a:gd name="T37" fmla="*/ 138 h 138"/>
                  <a:gd name="T38" fmla="*/ 215 w 274"/>
                  <a:gd name="T39" fmla="*/ 138 h 138"/>
                  <a:gd name="T40" fmla="*/ 213 w 274"/>
                  <a:gd name="T41" fmla="*/ 108 h 138"/>
                  <a:gd name="T42" fmla="*/ 90 w 274"/>
                  <a:gd name="T43" fmla="*/ 108 h 138"/>
                  <a:gd name="T44" fmla="*/ 0 w 274"/>
                  <a:gd name="T45" fmla="*/ 10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 h="138">
                    <a:moveTo>
                      <a:pt x="0" y="108"/>
                    </a:moveTo>
                    <a:lnTo>
                      <a:pt x="0" y="48"/>
                    </a:lnTo>
                    <a:lnTo>
                      <a:pt x="151" y="46"/>
                    </a:lnTo>
                    <a:lnTo>
                      <a:pt x="151" y="17"/>
                    </a:lnTo>
                    <a:lnTo>
                      <a:pt x="180" y="16"/>
                    </a:lnTo>
                    <a:lnTo>
                      <a:pt x="180" y="0"/>
                    </a:lnTo>
                    <a:lnTo>
                      <a:pt x="186" y="10"/>
                    </a:lnTo>
                    <a:lnTo>
                      <a:pt x="196" y="12"/>
                    </a:lnTo>
                    <a:lnTo>
                      <a:pt x="205" y="19"/>
                    </a:lnTo>
                    <a:lnTo>
                      <a:pt x="211" y="29"/>
                    </a:lnTo>
                    <a:lnTo>
                      <a:pt x="234" y="46"/>
                    </a:lnTo>
                    <a:lnTo>
                      <a:pt x="238" y="52"/>
                    </a:lnTo>
                    <a:lnTo>
                      <a:pt x="232" y="56"/>
                    </a:lnTo>
                    <a:lnTo>
                      <a:pt x="242" y="62"/>
                    </a:lnTo>
                    <a:lnTo>
                      <a:pt x="263" y="73"/>
                    </a:lnTo>
                    <a:lnTo>
                      <a:pt x="269" y="81"/>
                    </a:lnTo>
                    <a:lnTo>
                      <a:pt x="272" y="83"/>
                    </a:lnTo>
                    <a:lnTo>
                      <a:pt x="274" y="136"/>
                    </a:lnTo>
                    <a:lnTo>
                      <a:pt x="217" y="138"/>
                    </a:lnTo>
                    <a:lnTo>
                      <a:pt x="215" y="138"/>
                    </a:lnTo>
                    <a:lnTo>
                      <a:pt x="213" y="108"/>
                    </a:lnTo>
                    <a:lnTo>
                      <a:pt x="90" y="108"/>
                    </a:lnTo>
                    <a:lnTo>
                      <a:pt x="0" y="10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0" name="Freeform 2446"/>
              <p:cNvSpPr>
                <a:spLocks/>
              </p:cNvSpPr>
              <p:nvPr/>
            </p:nvSpPr>
            <p:spPr bwMode="auto">
              <a:xfrm>
                <a:off x="12652" y="10774"/>
                <a:ext cx="265" cy="128"/>
              </a:xfrm>
              <a:custGeom>
                <a:avLst/>
                <a:gdLst>
                  <a:gd name="T0" fmla="*/ 257 w 265"/>
                  <a:gd name="T1" fmla="*/ 128 h 128"/>
                  <a:gd name="T2" fmla="*/ 48 w 265"/>
                  <a:gd name="T3" fmla="*/ 121 h 128"/>
                  <a:gd name="T4" fmla="*/ 46 w 265"/>
                  <a:gd name="T5" fmla="*/ 117 h 128"/>
                  <a:gd name="T6" fmla="*/ 37 w 265"/>
                  <a:gd name="T7" fmla="*/ 115 h 128"/>
                  <a:gd name="T8" fmla="*/ 29 w 265"/>
                  <a:gd name="T9" fmla="*/ 115 h 128"/>
                  <a:gd name="T10" fmla="*/ 21 w 265"/>
                  <a:gd name="T11" fmla="*/ 109 h 128"/>
                  <a:gd name="T12" fmla="*/ 17 w 265"/>
                  <a:gd name="T13" fmla="*/ 94 h 128"/>
                  <a:gd name="T14" fmla="*/ 27 w 265"/>
                  <a:gd name="T15" fmla="*/ 71 h 128"/>
                  <a:gd name="T16" fmla="*/ 23 w 265"/>
                  <a:gd name="T17" fmla="*/ 53 h 128"/>
                  <a:gd name="T18" fmla="*/ 2 w 265"/>
                  <a:gd name="T19" fmla="*/ 40 h 128"/>
                  <a:gd name="T20" fmla="*/ 0 w 265"/>
                  <a:gd name="T21" fmla="*/ 28 h 128"/>
                  <a:gd name="T22" fmla="*/ 4 w 265"/>
                  <a:gd name="T23" fmla="*/ 21 h 128"/>
                  <a:gd name="T24" fmla="*/ 8 w 265"/>
                  <a:gd name="T25" fmla="*/ 19 h 128"/>
                  <a:gd name="T26" fmla="*/ 17 w 265"/>
                  <a:gd name="T27" fmla="*/ 23 h 128"/>
                  <a:gd name="T28" fmla="*/ 27 w 265"/>
                  <a:gd name="T29" fmla="*/ 40 h 128"/>
                  <a:gd name="T30" fmla="*/ 33 w 265"/>
                  <a:gd name="T31" fmla="*/ 44 h 128"/>
                  <a:gd name="T32" fmla="*/ 46 w 265"/>
                  <a:gd name="T33" fmla="*/ 44 h 128"/>
                  <a:gd name="T34" fmla="*/ 65 w 265"/>
                  <a:gd name="T35" fmla="*/ 25 h 128"/>
                  <a:gd name="T36" fmla="*/ 81 w 265"/>
                  <a:gd name="T37" fmla="*/ 15 h 128"/>
                  <a:gd name="T38" fmla="*/ 85 w 265"/>
                  <a:gd name="T39" fmla="*/ 5 h 128"/>
                  <a:gd name="T40" fmla="*/ 83 w 265"/>
                  <a:gd name="T41" fmla="*/ 0 h 128"/>
                  <a:gd name="T42" fmla="*/ 265 w 265"/>
                  <a:gd name="T43" fmla="*/ 7 h 128"/>
                  <a:gd name="T44" fmla="*/ 257 w 265"/>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5" h="128">
                    <a:moveTo>
                      <a:pt x="257" y="128"/>
                    </a:moveTo>
                    <a:lnTo>
                      <a:pt x="48" y="121"/>
                    </a:lnTo>
                    <a:lnTo>
                      <a:pt x="46" y="117"/>
                    </a:lnTo>
                    <a:lnTo>
                      <a:pt x="37" y="115"/>
                    </a:lnTo>
                    <a:lnTo>
                      <a:pt x="29" y="115"/>
                    </a:lnTo>
                    <a:lnTo>
                      <a:pt x="21" y="109"/>
                    </a:lnTo>
                    <a:lnTo>
                      <a:pt x="17" y="94"/>
                    </a:lnTo>
                    <a:lnTo>
                      <a:pt x="27" y="71"/>
                    </a:lnTo>
                    <a:lnTo>
                      <a:pt x="23" y="53"/>
                    </a:lnTo>
                    <a:lnTo>
                      <a:pt x="2" y="40"/>
                    </a:lnTo>
                    <a:lnTo>
                      <a:pt x="0" y="28"/>
                    </a:lnTo>
                    <a:lnTo>
                      <a:pt x="4" y="21"/>
                    </a:lnTo>
                    <a:lnTo>
                      <a:pt x="8" y="19"/>
                    </a:lnTo>
                    <a:lnTo>
                      <a:pt x="17" y="23"/>
                    </a:lnTo>
                    <a:lnTo>
                      <a:pt x="27" y="40"/>
                    </a:lnTo>
                    <a:lnTo>
                      <a:pt x="33" y="44"/>
                    </a:lnTo>
                    <a:lnTo>
                      <a:pt x="46" y="44"/>
                    </a:lnTo>
                    <a:lnTo>
                      <a:pt x="65" y="25"/>
                    </a:lnTo>
                    <a:lnTo>
                      <a:pt x="81" y="15"/>
                    </a:lnTo>
                    <a:lnTo>
                      <a:pt x="85" y="5"/>
                    </a:lnTo>
                    <a:lnTo>
                      <a:pt x="83" y="0"/>
                    </a:lnTo>
                    <a:lnTo>
                      <a:pt x="265" y="7"/>
                    </a:lnTo>
                    <a:lnTo>
                      <a:pt x="257" y="1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1" name="Freeform 2447"/>
              <p:cNvSpPr>
                <a:spLocks/>
              </p:cNvSpPr>
              <p:nvPr/>
            </p:nvSpPr>
            <p:spPr bwMode="auto">
              <a:xfrm>
                <a:off x="12652" y="10774"/>
                <a:ext cx="265" cy="128"/>
              </a:xfrm>
              <a:custGeom>
                <a:avLst/>
                <a:gdLst>
                  <a:gd name="T0" fmla="*/ 257 w 265"/>
                  <a:gd name="T1" fmla="*/ 128 h 128"/>
                  <a:gd name="T2" fmla="*/ 48 w 265"/>
                  <a:gd name="T3" fmla="*/ 121 h 128"/>
                  <a:gd name="T4" fmla="*/ 46 w 265"/>
                  <a:gd name="T5" fmla="*/ 117 h 128"/>
                  <a:gd name="T6" fmla="*/ 37 w 265"/>
                  <a:gd name="T7" fmla="*/ 115 h 128"/>
                  <a:gd name="T8" fmla="*/ 29 w 265"/>
                  <a:gd name="T9" fmla="*/ 115 h 128"/>
                  <a:gd name="T10" fmla="*/ 21 w 265"/>
                  <a:gd name="T11" fmla="*/ 109 h 128"/>
                  <a:gd name="T12" fmla="*/ 17 w 265"/>
                  <a:gd name="T13" fmla="*/ 94 h 128"/>
                  <a:gd name="T14" fmla="*/ 27 w 265"/>
                  <a:gd name="T15" fmla="*/ 71 h 128"/>
                  <a:gd name="T16" fmla="*/ 23 w 265"/>
                  <a:gd name="T17" fmla="*/ 53 h 128"/>
                  <a:gd name="T18" fmla="*/ 2 w 265"/>
                  <a:gd name="T19" fmla="*/ 40 h 128"/>
                  <a:gd name="T20" fmla="*/ 0 w 265"/>
                  <a:gd name="T21" fmla="*/ 28 h 128"/>
                  <a:gd name="T22" fmla="*/ 4 w 265"/>
                  <a:gd name="T23" fmla="*/ 21 h 128"/>
                  <a:gd name="T24" fmla="*/ 8 w 265"/>
                  <a:gd name="T25" fmla="*/ 19 h 128"/>
                  <a:gd name="T26" fmla="*/ 17 w 265"/>
                  <a:gd name="T27" fmla="*/ 23 h 128"/>
                  <a:gd name="T28" fmla="*/ 27 w 265"/>
                  <a:gd name="T29" fmla="*/ 40 h 128"/>
                  <a:gd name="T30" fmla="*/ 33 w 265"/>
                  <a:gd name="T31" fmla="*/ 44 h 128"/>
                  <a:gd name="T32" fmla="*/ 46 w 265"/>
                  <a:gd name="T33" fmla="*/ 44 h 128"/>
                  <a:gd name="T34" fmla="*/ 65 w 265"/>
                  <a:gd name="T35" fmla="*/ 25 h 128"/>
                  <a:gd name="T36" fmla="*/ 81 w 265"/>
                  <a:gd name="T37" fmla="*/ 15 h 128"/>
                  <a:gd name="T38" fmla="*/ 85 w 265"/>
                  <a:gd name="T39" fmla="*/ 5 h 128"/>
                  <a:gd name="T40" fmla="*/ 83 w 265"/>
                  <a:gd name="T41" fmla="*/ 0 h 128"/>
                  <a:gd name="T42" fmla="*/ 265 w 265"/>
                  <a:gd name="T43" fmla="*/ 7 h 128"/>
                  <a:gd name="T44" fmla="*/ 257 w 265"/>
                  <a:gd name="T4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5" h="128">
                    <a:moveTo>
                      <a:pt x="257" y="128"/>
                    </a:moveTo>
                    <a:lnTo>
                      <a:pt x="48" y="121"/>
                    </a:lnTo>
                    <a:lnTo>
                      <a:pt x="46" y="117"/>
                    </a:lnTo>
                    <a:lnTo>
                      <a:pt x="37" y="115"/>
                    </a:lnTo>
                    <a:lnTo>
                      <a:pt x="29" y="115"/>
                    </a:lnTo>
                    <a:lnTo>
                      <a:pt x="21" y="109"/>
                    </a:lnTo>
                    <a:lnTo>
                      <a:pt x="17" y="94"/>
                    </a:lnTo>
                    <a:lnTo>
                      <a:pt x="27" y="71"/>
                    </a:lnTo>
                    <a:lnTo>
                      <a:pt x="23" y="53"/>
                    </a:lnTo>
                    <a:lnTo>
                      <a:pt x="2" y="40"/>
                    </a:lnTo>
                    <a:lnTo>
                      <a:pt x="0" y="28"/>
                    </a:lnTo>
                    <a:lnTo>
                      <a:pt x="4" y="21"/>
                    </a:lnTo>
                    <a:lnTo>
                      <a:pt x="8" y="19"/>
                    </a:lnTo>
                    <a:lnTo>
                      <a:pt x="17" y="23"/>
                    </a:lnTo>
                    <a:lnTo>
                      <a:pt x="27" y="40"/>
                    </a:lnTo>
                    <a:lnTo>
                      <a:pt x="33" y="44"/>
                    </a:lnTo>
                    <a:lnTo>
                      <a:pt x="46" y="44"/>
                    </a:lnTo>
                    <a:lnTo>
                      <a:pt x="65" y="25"/>
                    </a:lnTo>
                    <a:lnTo>
                      <a:pt x="81" y="15"/>
                    </a:lnTo>
                    <a:lnTo>
                      <a:pt x="85" y="5"/>
                    </a:lnTo>
                    <a:lnTo>
                      <a:pt x="83" y="0"/>
                    </a:lnTo>
                    <a:lnTo>
                      <a:pt x="265" y="7"/>
                    </a:lnTo>
                    <a:lnTo>
                      <a:pt x="257"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2" name="Freeform 2448"/>
              <p:cNvSpPr>
                <a:spLocks/>
              </p:cNvSpPr>
              <p:nvPr/>
            </p:nvSpPr>
            <p:spPr bwMode="auto">
              <a:xfrm>
                <a:off x="12909" y="10781"/>
                <a:ext cx="96" cy="248"/>
              </a:xfrm>
              <a:custGeom>
                <a:avLst/>
                <a:gdLst>
                  <a:gd name="T0" fmla="*/ 93 w 96"/>
                  <a:gd name="T1" fmla="*/ 248 h 248"/>
                  <a:gd name="T2" fmla="*/ 21 w 96"/>
                  <a:gd name="T3" fmla="*/ 248 h 248"/>
                  <a:gd name="T4" fmla="*/ 14 w 96"/>
                  <a:gd name="T5" fmla="*/ 240 h 248"/>
                  <a:gd name="T6" fmla="*/ 2 w 96"/>
                  <a:gd name="T7" fmla="*/ 238 h 248"/>
                  <a:gd name="T8" fmla="*/ 4 w 96"/>
                  <a:gd name="T9" fmla="*/ 121 h 248"/>
                  <a:gd name="T10" fmla="*/ 0 w 96"/>
                  <a:gd name="T11" fmla="*/ 121 h 248"/>
                  <a:gd name="T12" fmla="*/ 8 w 96"/>
                  <a:gd name="T13" fmla="*/ 0 h 248"/>
                  <a:gd name="T14" fmla="*/ 33 w 96"/>
                  <a:gd name="T15" fmla="*/ 2 h 248"/>
                  <a:gd name="T16" fmla="*/ 96 w 96"/>
                  <a:gd name="T17" fmla="*/ 4 h 248"/>
                  <a:gd name="T18" fmla="*/ 93 w 96"/>
                  <a:gd name="T19" fmla="*/ 125 h 248"/>
                  <a:gd name="T20" fmla="*/ 96 w 96"/>
                  <a:gd name="T21" fmla="*/ 127 h 248"/>
                  <a:gd name="T22" fmla="*/ 93 w 96"/>
                  <a:gd name="T23"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48">
                    <a:moveTo>
                      <a:pt x="93" y="248"/>
                    </a:moveTo>
                    <a:lnTo>
                      <a:pt x="21" y="248"/>
                    </a:lnTo>
                    <a:lnTo>
                      <a:pt x="14" y="240"/>
                    </a:lnTo>
                    <a:lnTo>
                      <a:pt x="2" y="238"/>
                    </a:lnTo>
                    <a:lnTo>
                      <a:pt x="4" y="121"/>
                    </a:lnTo>
                    <a:lnTo>
                      <a:pt x="0" y="121"/>
                    </a:lnTo>
                    <a:lnTo>
                      <a:pt x="8" y="0"/>
                    </a:lnTo>
                    <a:lnTo>
                      <a:pt x="33" y="2"/>
                    </a:lnTo>
                    <a:lnTo>
                      <a:pt x="96" y="4"/>
                    </a:lnTo>
                    <a:lnTo>
                      <a:pt x="93" y="125"/>
                    </a:lnTo>
                    <a:lnTo>
                      <a:pt x="96" y="127"/>
                    </a:lnTo>
                    <a:lnTo>
                      <a:pt x="93" y="24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3" name="Freeform 2449"/>
              <p:cNvSpPr>
                <a:spLocks/>
              </p:cNvSpPr>
              <p:nvPr/>
            </p:nvSpPr>
            <p:spPr bwMode="auto">
              <a:xfrm>
                <a:off x="12909" y="10781"/>
                <a:ext cx="96" cy="248"/>
              </a:xfrm>
              <a:custGeom>
                <a:avLst/>
                <a:gdLst>
                  <a:gd name="T0" fmla="*/ 93 w 96"/>
                  <a:gd name="T1" fmla="*/ 248 h 248"/>
                  <a:gd name="T2" fmla="*/ 21 w 96"/>
                  <a:gd name="T3" fmla="*/ 248 h 248"/>
                  <a:gd name="T4" fmla="*/ 14 w 96"/>
                  <a:gd name="T5" fmla="*/ 240 h 248"/>
                  <a:gd name="T6" fmla="*/ 2 w 96"/>
                  <a:gd name="T7" fmla="*/ 238 h 248"/>
                  <a:gd name="T8" fmla="*/ 4 w 96"/>
                  <a:gd name="T9" fmla="*/ 121 h 248"/>
                  <a:gd name="T10" fmla="*/ 0 w 96"/>
                  <a:gd name="T11" fmla="*/ 121 h 248"/>
                  <a:gd name="T12" fmla="*/ 8 w 96"/>
                  <a:gd name="T13" fmla="*/ 0 h 248"/>
                  <a:gd name="T14" fmla="*/ 33 w 96"/>
                  <a:gd name="T15" fmla="*/ 2 h 248"/>
                  <a:gd name="T16" fmla="*/ 96 w 96"/>
                  <a:gd name="T17" fmla="*/ 4 h 248"/>
                  <a:gd name="T18" fmla="*/ 93 w 96"/>
                  <a:gd name="T19" fmla="*/ 125 h 248"/>
                  <a:gd name="T20" fmla="*/ 96 w 96"/>
                  <a:gd name="T21" fmla="*/ 127 h 248"/>
                  <a:gd name="T22" fmla="*/ 93 w 96"/>
                  <a:gd name="T23"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248">
                    <a:moveTo>
                      <a:pt x="93" y="248"/>
                    </a:moveTo>
                    <a:lnTo>
                      <a:pt x="21" y="248"/>
                    </a:lnTo>
                    <a:lnTo>
                      <a:pt x="14" y="240"/>
                    </a:lnTo>
                    <a:lnTo>
                      <a:pt x="2" y="238"/>
                    </a:lnTo>
                    <a:lnTo>
                      <a:pt x="4" y="121"/>
                    </a:lnTo>
                    <a:lnTo>
                      <a:pt x="0" y="121"/>
                    </a:lnTo>
                    <a:lnTo>
                      <a:pt x="8" y="0"/>
                    </a:lnTo>
                    <a:lnTo>
                      <a:pt x="33" y="2"/>
                    </a:lnTo>
                    <a:lnTo>
                      <a:pt x="96" y="4"/>
                    </a:lnTo>
                    <a:lnTo>
                      <a:pt x="93" y="125"/>
                    </a:lnTo>
                    <a:lnTo>
                      <a:pt x="96" y="127"/>
                    </a:lnTo>
                    <a:lnTo>
                      <a:pt x="93" y="2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4" name="Freeform 2450"/>
              <p:cNvSpPr>
                <a:spLocks/>
              </p:cNvSpPr>
              <p:nvPr/>
            </p:nvSpPr>
            <p:spPr bwMode="auto">
              <a:xfrm>
                <a:off x="13002" y="10785"/>
                <a:ext cx="155" cy="250"/>
              </a:xfrm>
              <a:custGeom>
                <a:avLst/>
                <a:gdLst>
                  <a:gd name="T0" fmla="*/ 0 w 155"/>
                  <a:gd name="T1" fmla="*/ 244 h 250"/>
                  <a:gd name="T2" fmla="*/ 3 w 155"/>
                  <a:gd name="T3" fmla="*/ 123 h 250"/>
                  <a:gd name="T4" fmla="*/ 0 w 155"/>
                  <a:gd name="T5" fmla="*/ 121 h 250"/>
                  <a:gd name="T6" fmla="*/ 3 w 155"/>
                  <a:gd name="T7" fmla="*/ 0 h 250"/>
                  <a:gd name="T8" fmla="*/ 151 w 155"/>
                  <a:gd name="T9" fmla="*/ 6 h 250"/>
                  <a:gd name="T10" fmla="*/ 155 w 155"/>
                  <a:gd name="T11" fmla="*/ 6 h 250"/>
                  <a:gd name="T12" fmla="*/ 153 w 155"/>
                  <a:gd name="T13" fmla="*/ 96 h 250"/>
                  <a:gd name="T14" fmla="*/ 149 w 155"/>
                  <a:gd name="T15" fmla="*/ 250 h 250"/>
                  <a:gd name="T16" fmla="*/ 92 w 155"/>
                  <a:gd name="T17" fmla="*/ 248 h 250"/>
                  <a:gd name="T18" fmla="*/ 0 w 155"/>
                  <a:gd name="T19" fmla="*/ 24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250">
                    <a:moveTo>
                      <a:pt x="0" y="244"/>
                    </a:moveTo>
                    <a:lnTo>
                      <a:pt x="3" y="123"/>
                    </a:lnTo>
                    <a:lnTo>
                      <a:pt x="0" y="121"/>
                    </a:lnTo>
                    <a:lnTo>
                      <a:pt x="3" y="0"/>
                    </a:lnTo>
                    <a:lnTo>
                      <a:pt x="151" y="6"/>
                    </a:lnTo>
                    <a:lnTo>
                      <a:pt x="155" y="6"/>
                    </a:lnTo>
                    <a:lnTo>
                      <a:pt x="153" y="96"/>
                    </a:lnTo>
                    <a:lnTo>
                      <a:pt x="149" y="250"/>
                    </a:lnTo>
                    <a:lnTo>
                      <a:pt x="92" y="248"/>
                    </a:lnTo>
                    <a:lnTo>
                      <a:pt x="0" y="24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5" name="Freeform 2451"/>
              <p:cNvSpPr>
                <a:spLocks/>
              </p:cNvSpPr>
              <p:nvPr/>
            </p:nvSpPr>
            <p:spPr bwMode="auto">
              <a:xfrm>
                <a:off x="13002" y="10785"/>
                <a:ext cx="155" cy="250"/>
              </a:xfrm>
              <a:custGeom>
                <a:avLst/>
                <a:gdLst>
                  <a:gd name="T0" fmla="*/ 0 w 155"/>
                  <a:gd name="T1" fmla="*/ 244 h 250"/>
                  <a:gd name="T2" fmla="*/ 3 w 155"/>
                  <a:gd name="T3" fmla="*/ 123 h 250"/>
                  <a:gd name="T4" fmla="*/ 0 w 155"/>
                  <a:gd name="T5" fmla="*/ 121 h 250"/>
                  <a:gd name="T6" fmla="*/ 3 w 155"/>
                  <a:gd name="T7" fmla="*/ 0 h 250"/>
                  <a:gd name="T8" fmla="*/ 151 w 155"/>
                  <a:gd name="T9" fmla="*/ 6 h 250"/>
                  <a:gd name="T10" fmla="*/ 155 w 155"/>
                  <a:gd name="T11" fmla="*/ 6 h 250"/>
                  <a:gd name="T12" fmla="*/ 153 w 155"/>
                  <a:gd name="T13" fmla="*/ 96 h 250"/>
                  <a:gd name="T14" fmla="*/ 149 w 155"/>
                  <a:gd name="T15" fmla="*/ 250 h 250"/>
                  <a:gd name="T16" fmla="*/ 92 w 155"/>
                  <a:gd name="T17" fmla="*/ 248 h 250"/>
                  <a:gd name="T18" fmla="*/ 0 w 155"/>
                  <a:gd name="T19" fmla="*/ 24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250">
                    <a:moveTo>
                      <a:pt x="0" y="244"/>
                    </a:moveTo>
                    <a:lnTo>
                      <a:pt x="3" y="123"/>
                    </a:lnTo>
                    <a:lnTo>
                      <a:pt x="0" y="121"/>
                    </a:lnTo>
                    <a:lnTo>
                      <a:pt x="3" y="0"/>
                    </a:lnTo>
                    <a:lnTo>
                      <a:pt x="151" y="6"/>
                    </a:lnTo>
                    <a:lnTo>
                      <a:pt x="155" y="6"/>
                    </a:lnTo>
                    <a:lnTo>
                      <a:pt x="153" y="96"/>
                    </a:lnTo>
                    <a:lnTo>
                      <a:pt x="149" y="250"/>
                    </a:lnTo>
                    <a:lnTo>
                      <a:pt x="92" y="248"/>
                    </a:lnTo>
                    <a:lnTo>
                      <a:pt x="0" y="2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6" name="Freeform 2452"/>
              <p:cNvSpPr>
                <a:spLocks/>
              </p:cNvSpPr>
              <p:nvPr/>
            </p:nvSpPr>
            <p:spPr bwMode="auto">
              <a:xfrm>
                <a:off x="13958" y="10797"/>
                <a:ext cx="247" cy="157"/>
              </a:xfrm>
              <a:custGeom>
                <a:avLst/>
                <a:gdLst>
                  <a:gd name="T0" fmla="*/ 247 w 247"/>
                  <a:gd name="T1" fmla="*/ 61 h 157"/>
                  <a:gd name="T2" fmla="*/ 213 w 247"/>
                  <a:gd name="T3" fmla="*/ 63 h 157"/>
                  <a:gd name="T4" fmla="*/ 215 w 247"/>
                  <a:gd name="T5" fmla="*/ 153 h 157"/>
                  <a:gd name="T6" fmla="*/ 174 w 247"/>
                  <a:gd name="T7" fmla="*/ 157 h 157"/>
                  <a:gd name="T8" fmla="*/ 167 w 247"/>
                  <a:gd name="T9" fmla="*/ 146 h 157"/>
                  <a:gd name="T10" fmla="*/ 155 w 247"/>
                  <a:gd name="T11" fmla="*/ 142 h 157"/>
                  <a:gd name="T12" fmla="*/ 151 w 247"/>
                  <a:gd name="T13" fmla="*/ 134 h 157"/>
                  <a:gd name="T14" fmla="*/ 144 w 247"/>
                  <a:gd name="T15" fmla="*/ 132 h 157"/>
                  <a:gd name="T16" fmla="*/ 126 w 247"/>
                  <a:gd name="T17" fmla="*/ 124 h 157"/>
                  <a:gd name="T18" fmla="*/ 119 w 247"/>
                  <a:gd name="T19" fmla="*/ 123 h 157"/>
                  <a:gd name="T20" fmla="*/ 100 w 247"/>
                  <a:gd name="T21" fmla="*/ 113 h 157"/>
                  <a:gd name="T22" fmla="*/ 75 w 247"/>
                  <a:gd name="T23" fmla="*/ 96 h 157"/>
                  <a:gd name="T24" fmla="*/ 63 w 247"/>
                  <a:gd name="T25" fmla="*/ 82 h 157"/>
                  <a:gd name="T26" fmla="*/ 50 w 247"/>
                  <a:gd name="T27" fmla="*/ 84 h 157"/>
                  <a:gd name="T28" fmla="*/ 42 w 247"/>
                  <a:gd name="T29" fmla="*/ 73 h 157"/>
                  <a:gd name="T30" fmla="*/ 30 w 247"/>
                  <a:gd name="T31" fmla="*/ 71 h 157"/>
                  <a:gd name="T32" fmla="*/ 27 w 247"/>
                  <a:gd name="T33" fmla="*/ 69 h 157"/>
                  <a:gd name="T34" fmla="*/ 21 w 247"/>
                  <a:gd name="T35" fmla="*/ 61 h 157"/>
                  <a:gd name="T36" fmla="*/ 0 w 247"/>
                  <a:gd name="T37" fmla="*/ 50 h 157"/>
                  <a:gd name="T38" fmla="*/ 0 w 247"/>
                  <a:gd name="T39" fmla="*/ 4 h 157"/>
                  <a:gd name="T40" fmla="*/ 59 w 247"/>
                  <a:gd name="T41" fmla="*/ 4 h 157"/>
                  <a:gd name="T42" fmla="*/ 180 w 247"/>
                  <a:gd name="T43" fmla="*/ 2 h 157"/>
                  <a:gd name="T44" fmla="*/ 244 w 247"/>
                  <a:gd name="T45" fmla="*/ 0 h 157"/>
                  <a:gd name="T46" fmla="*/ 245 w 247"/>
                  <a:gd name="T47" fmla="*/ 2 h 157"/>
                  <a:gd name="T48" fmla="*/ 247 w 247"/>
                  <a:gd name="T49" fmla="*/ 6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7" h="157">
                    <a:moveTo>
                      <a:pt x="247" y="61"/>
                    </a:moveTo>
                    <a:lnTo>
                      <a:pt x="213" y="63"/>
                    </a:lnTo>
                    <a:lnTo>
                      <a:pt x="215" y="153"/>
                    </a:lnTo>
                    <a:lnTo>
                      <a:pt x="174" y="157"/>
                    </a:lnTo>
                    <a:lnTo>
                      <a:pt x="167" y="146"/>
                    </a:lnTo>
                    <a:lnTo>
                      <a:pt x="155" y="142"/>
                    </a:lnTo>
                    <a:lnTo>
                      <a:pt x="151" y="134"/>
                    </a:lnTo>
                    <a:lnTo>
                      <a:pt x="144" y="132"/>
                    </a:lnTo>
                    <a:lnTo>
                      <a:pt x="126" y="124"/>
                    </a:lnTo>
                    <a:lnTo>
                      <a:pt x="119" y="123"/>
                    </a:lnTo>
                    <a:lnTo>
                      <a:pt x="100" y="113"/>
                    </a:lnTo>
                    <a:lnTo>
                      <a:pt x="75" y="96"/>
                    </a:lnTo>
                    <a:lnTo>
                      <a:pt x="63" y="82"/>
                    </a:lnTo>
                    <a:lnTo>
                      <a:pt x="50" y="84"/>
                    </a:lnTo>
                    <a:lnTo>
                      <a:pt x="42" y="73"/>
                    </a:lnTo>
                    <a:lnTo>
                      <a:pt x="30" y="71"/>
                    </a:lnTo>
                    <a:lnTo>
                      <a:pt x="27" y="69"/>
                    </a:lnTo>
                    <a:lnTo>
                      <a:pt x="21" y="61"/>
                    </a:lnTo>
                    <a:lnTo>
                      <a:pt x="0" y="50"/>
                    </a:lnTo>
                    <a:lnTo>
                      <a:pt x="0" y="4"/>
                    </a:lnTo>
                    <a:lnTo>
                      <a:pt x="59" y="4"/>
                    </a:lnTo>
                    <a:lnTo>
                      <a:pt x="180" y="2"/>
                    </a:lnTo>
                    <a:lnTo>
                      <a:pt x="244" y="0"/>
                    </a:lnTo>
                    <a:lnTo>
                      <a:pt x="245" y="2"/>
                    </a:lnTo>
                    <a:lnTo>
                      <a:pt x="247" y="6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7" name="Freeform 2453"/>
              <p:cNvSpPr>
                <a:spLocks/>
              </p:cNvSpPr>
              <p:nvPr/>
            </p:nvSpPr>
            <p:spPr bwMode="auto">
              <a:xfrm>
                <a:off x="13958" y="10797"/>
                <a:ext cx="247" cy="157"/>
              </a:xfrm>
              <a:custGeom>
                <a:avLst/>
                <a:gdLst>
                  <a:gd name="T0" fmla="*/ 247 w 247"/>
                  <a:gd name="T1" fmla="*/ 61 h 157"/>
                  <a:gd name="T2" fmla="*/ 213 w 247"/>
                  <a:gd name="T3" fmla="*/ 63 h 157"/>
                  <a:gd name="T4" fmla="*/ 215 w 247"/>
                  <a:gd name="T5" fmla="*/ 153 h 157"/>
                  <a:gd name="T6" fmla="*/ 174 w 247"/>
                  <a:gd name="T7" fmla="*/ 157 h 157"/>
                  <a:gd name="T8" fmla="*/ 167 w 247"/>
                  <a:gd name="T9" fmla="*/ 146 h 157"/>
                  <a:gd name="T10" fmla="*/ 155 w 247"/>
                  <a:gd name="T11" fmla="*/ 142 h 157"/>
                  <a:gd name="T12" fmla="*/ 151 w 247"/>
                  <a:gd name="T13" fmla="*/ 134 h 157"/>
                  <a:gd name="T14" fmla="*/ 144 w 247"/>
                  <a:gd name="T15" fmla="*/ 132 h 157"/>
                  <a:gd name="T16" fmla="*/ 126 w 247"/>
                  <a:gd name="T17" fmla="*/ 124 h 157"/>
                  <a:gd name="T18" fmla="*/ 119 w 247"/>
                  <a:gd name="T19" fmla="*/ 123 h 157"/>
                  <a:gd name="T20" fmla="*/ 100 w 247"/>
                  <a:gd name="T21" fmla="*/ 113 h 157"/>
                  <a:gd name="T22" fmla="*/ 75 w 247"/>
                  <a:gd name="T23" fmla="*/ 96 h 157"/>
                  <a:gd name="T24" fmla="*/ 63 w 247"/>
                  <a:gd name="T25" fmla="*/ 82 h 157"/>
                  <a:gd name="T26" fmla="*/ 50 w 247"/>
                  <a:gd name="T27" fmla="*/ 84 h 157"/>
                  <a:gd name="T28" fmla="*/ 42 w 247"/>
                  <a:gd name="T29" fmla="*/ 73 h 157"/>
                  <a:gd name="T30" fmla="*/ 30 w 247"/>
                  <a:gd name="T31" fmla="*/ 71 h 157"/>
                  <a:gd name="T32" fmla="*/ 27 w 247"/>
                  <a:gd name="T33" fmla="*/ 69 h 157"/>
                  <a:gd name="T34" fmla="*/ 21 w 247"/>
                  <a:gd name="T35" fmla="*/ 61 h 157"/>
                  <a:gd name="T36" fmla="*/ 0 w 247"/>
                  <a:gd name="T37" fmla="*/ 50 h 157"/>
                  <a:gd name="T38" fmla="*/ 0 w 247"/>
                  <a:gd name="T39" fmla="*/ 4 h 157"/>
                  <a:gd name="T40" fmla="*/ 59 w 247"/>
                  <a:gd name="T41" fmla="*/ 4 h 157"/>
                  <a:gd name="T42" fmla="*/ 180 w 247"/>
                  <a:gd name="T43" fmla="*/ 2 h 157"/>
                  <a:gd name="T44" fmla="*/ 244 w 247"/>
                  <a:gd name="T45" fmla="*/ 0 h 157"/>
                  <a:gd name="T46" fmla="*/ 245 w 247"/>
                  <a:gd name="T47" fmla="*/ 2 h 157"/>
                  <a:gd name="T48" fmla="*/ 247 w 247"/>
                  <a:gd name="T49" fmla="*/ 61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7" h="157">
                    <a:moveTo>
                      <a:pt x="247" y="61"/>
                    </a:moveTo>
                    <a:lnTo>
                      <a:pt x="213" y="63"/>
                    </a:lnTo>
                    <a:lnTo>
                      <a:pt x="215" y="153"/>
                    </a:lnTo>
                    <a:lnTo>
                      <a:pt x="174" y="157"/>
                    </a:lnTo>
                    <a:lnTo>
                      <a:pt x="167" y="146"/>
                    </a:lnTo>
                    <a:lnTo>
                      <a:pt x="155" y="142"/>
                    </a:lnTo>
                    <a:lnTo>
                      <a:pt x="151" y="134"/>
                    </a:lnTo>
                    <a:lnTo>
                      <a:pt x="144" y="132"/>
                    </a:lnTo>
                    <a:lnTo>
                      <a:pt x="126" y="124"/>
                    </a:lnTo>
                    <a:lnTo>
                      <a:pt x="119" y="123"/>
                    </a:lnTo>
                    <a:lnTo>
                      <a:pt x="100" y="113"/>
                    </a:lnTo>
                    <a:lnTo>
                      <a:pt x="75" y="96"/>
                    </a:lnTo>
                    <a:lnTo>
                      <a:pt x="63" y="82"/>
                    </a:lnTo>
                    <a:lnTo>
                      <a:pt x="50" y="84"/>
                    </a:lnTo>
                    <a:lnTo>
                      <a:pt x="42" y="73"/>
                    </a:lnTo>
                    <a:lnTo>
                      <a:pt x="30" y="71"/>
                    </a:lnTo>
                    <a:lnTo>
                      <a:pt x="27" y="69"/>
                    </a:lnTo>
                    <a:lnTo>
                      <a:pt x="21" y="61"/>
                    </a:lnTo>
                    <a:lnTo>
                      <a:pt x="0" y="50"/>
                    </a:lnTo>
                    <a:lnTo>
                      <a:pt x="0" y="4"/>
                    </a:lnTo>
                    <a:lnTo>
                      <a:pt x="59" y="4"/>
                    </a:lnTo>
                    <a:lnTo>
                      <a:pt x="180" y="2"/>
                    </a:lnTo>
                    <a:lnTo>
                      <a:pt x="244" y="0"/>
                    </a:lnTo>
                    <a:lnTo>
                      <a:pt x="245" y="2"/>
                    </a:lnTo>
                    <a:lnTo>
                      <a:pt x="247" y="6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88" name="Freeform 2454"/>
              <p:cNvSpPr>
                <a:spLocks/>
              </p:cNvSpPr>
              <p:nvPr/>
            </p:nvSpPr>
            <p:spPr bwMode="auto">
              <a:xfrm>
                <a:off x="14626" y="10795"/>
                <a:ext cx="171" cy="111"/>
              </a:xfrm>
              <a:custGeom>
                <a:avLst/>
                <a:gdLst>
                  <a:gd name="T0" fmla="*/ 165 w 171"/>
                  <a:gd name="T1" fmla="*/ 0 h 111"/>
                  <a:gd name="T2" fmla="*/ 169 w 171"/>
                  <a:gd name="T3" fmla="*/ 61 h 111"/>
                  <a:gd name="T4" fmla="*/ 171 w 171"/>
                  <a:gd name="T5" fmla="*/ 109 h 111"/>
                  <a:gd name="T6" fmla="*/ 125 w 171"/>
                  <a:gd name="T7" fmla="*/ 111 h 111"/>
                  <a:gd name="T8" fmla="*/ 119 w 171"/>
                  <a:gd name="T9" fmla="*/ 107 h 111"/>
                  <a:gd name="T10" fmla="*/ 77 w 171"/>
                  <a:gd name="T11" fmla="*/ 102 h 111"/>
                  <a:gd name="T12" fmla="*/ 52 w 171"/>
                  <a:gd name="T13" fmla="*/ 90 h 111"/>
                  <a:gd name="T14" fmla="*/ 46 w 171"/>
                  <a:gd name="T15" fmla="*/ 78 h 111"/>
                  <a:gd name="T16" fmla="*/ 17 w 171"/>
                  <a:gd name="T17" fmla="*/ 55 h 111"/>
                  <a:gd name="T18" fmla="*/ 0 w 171"/>
                  <a:gd name="T19" fmla="*/ 44 h 111"/>
                  <a:gd name="T20" fmla="*/ 9 w 171"/>
                  <a:gd name="T21" fmla="*/ 11 h 111"/>
                  <a:gd name="T22" fmla="*/ 9 w 171"/>
                  <a:gd name="T23" fmla="*/ 2 h 111"/>
                  <a:gd name="T24" fmla="*/ 165 w 171"/>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11">
                    <a:moveTo>
                      <a:pt x="165" y="0"/>
                    </a:moveTo>
                    <a:lnTo>
                      <a:pt x="169" y="61"/>
                    </a:lnTo>
                    <a:lnTo>
                      <a:pt x="171" y="109"/>
                    </a:lnTo>
                    <a:lnTo>
                      <a:pt x="125" y="111"/>
                    </a:lnTo>
                    <a:lnTo>
                      <a:pt x="119" y="107"/>
                    </a:lnTo>
                    <a:lnTo>
                      <a:pt x="77" y="102"/>
                    </a:lnTo>
                    <a:lnTo>
                      <a:pt x="52" y="90"/>
                    </a:lnTo>
                    <a:lnTo>
                      <a:pt x="46" y="78"/>
                    </a:lnTo>
                    <a:lnTo>
                      <a:pt x="17" y="55"/>
                    </a:lnTo>
                    <a:lnTo>
                      <a:pt x="0" y="44"/>
                    </a:lnTo>
                    <a:lnTo>
                      <a:pt x="9" y="11"/>
                    </a:lnTo>
                    <a:lnTo>
                      <a:pt x="9" y="2"/>
                    </a:lnTo>
                    <a:lnTo>
                      <a:pt x="165" y="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9" name="Freeform 2455"/>
              <p:cNvSpPr>
                <a:spLocks/>
              </p:cNvSpPr>
              <p:nvPr/>
            </p:nvSpPr>
            <p:spPr bwMode="auto">
              <a:xfrm>
                <a:off x="14626" y="10795"/>
                <a:ext cx="171" cy="111"/>
              </a:xfrm>
              <a:custGeom>
                <a:avLst/>
                <a:gdLst>
                  <a:gd name="T0" fmla="*/ 165 w 171"/>
                  <a:gd name="T1" fmla="*/ 0 h 111"/>
                  <a:gd name="T2" fmla="*/ 169 w 171"/>
                  <a:gd name="T3" fmla="*/ 61 h 111"/>
                  <a:gd name="T4" fmla="*/ 171 w 171"/>
                  <a:gd name="T5" fmla="*/ 109 h 111"/>
                  <a:gd name="T6" fmla="*/ 125 w 171"/>
                  <a:gd name="T7" fmla="*/ 111 h 111"/>
                  <a:gd name="T8" fmla="*/ 119 w 171"/>
                  <a:gd name="T9" fmla="*/ 107 h 111"/>
                  <a:gd name="T10" fmla="*/ 77 w 171"/>
                  <a:gd name="T11" fmla="*/ 102 h 111"/>
                  <a:gd name="T12" fmla="*/ 52 w 171"/>
                  <a:gd name="T13" fmla="*/ 90 h 111"/>
                  <a:gd name="T14" fmla="*/ 46 w 171"/>
                  <a:gd name="T15" fmla="*/ 78 h 111"/>
                  <a:gd name="T16" fmla="*/ 17 w 171"/>
                  <a:gd name="T17" fmla="*/ 55 h 111"/>
                  <a:gd name="T18" fmla="*/ 0 w 171"/>
                  <a:gd name="T19" fmla="*/ 44 h 111"/>
                  <a:gd name="T20" fmla="*/ 9 w 171"/>
                  <a:gd name="T21" fmla="*/ 11 h 111"/>
                  <a:gd name="T22" fmla="*/ 9 w 171"/>
                  <a:gd name="T23" fmla="*/ 2 h 111"/>
                  <a:gd name="T24" fmla="*/ 165 w 171"/>
                  <a:gd name="T25"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111">
                    <a:moveTo>
                      <a:pt x="165" y="0"/>
                    </a:moveTo>
                    <a:lnTo>
                      <a:pt x="169" y="61"/>
                    </a:lnTo>
                    <a:lnTo>
                      <a:pt x="171" y="109"/>
                    </a:lnTo>
                    <a:lnTo>
                      <a:pt x="125" y="111"/>
                    </a:lnTo>
                    <a:lnTo>
                      <a:pt x="119" y="107"/>
                    </a:lnTo>
                    <a:lnTo>
                      <a:pt x="77" y="102"/>
                    </a:lnTo>
                    <a:lnTo>
                      <a:pt x="52" y="90"/>
                    </a:lnTo>
                    <a:lnTo>
                      <a:pt x="46" y="78"/>
                    </a:lnTo>
                    <a:lnTo>
                      <a:pt x="17" y="55"/>
                    </a:lnTo>
                    <a:lnTo>
                      <a:pt x="0" y="44"/>
                    </a:lnTo>
                    <a:lnTo>
                      <a:pt x="9" y="11"/>
                    </a:lnTo>
                    <a:lnTo>
                      <a:pt x="9" y="2"/>
                    </a:lnTo>
                    <a:lnTo>
                      <a:pt x="165"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0" name="Freeform 2456"/>
              <p:cNvSpPr>
                <a:spLocks/>
              </p:cNvSpPr>
              <p:nvPr/>
            </p:nvSpPr>
            <p:spPr bwMode="auto">
              <a:xfrm>
                <a:off x="14912" y="10779"/>
                <a:ext cx="186" cy="100"/>
              </a:xfrm>
              <a:custGeom>
                <a:avLst/>
                <a:gdLst>
                  <a:gd name="T0" fmla="*/ 34 w 186"/>
                  <a:gd name="T1" fmla="*/ 100 h 100"/>
                  <a:gd name="T2" fmla="*/ 4 w 186"/>
                  <a:gd name="T3" fmla="*/ 100 h 100"/>
                  <a:gd name="T4" fmla="*/ 2 w 186"/>
                  <a:gd name="T5" fmla="*/ 71 h 100"/>
                  <a:gd name="T6" fmla="*/ 0 w 186"/>
                  <a:gd name="T7" fmla="*/ 10 h 100"/>
                  <a:gd name="T8" fmla="*/ 180 w 186"/>
                  <a:gd name="T9" fmla="*/ 0 h 100"/>
                  <a:gd name="T10" fmla="*/ 186 w 186"/>
                  <a:gd name="T11" fmla="*/ 93 h 100"/>
                  <a:gd name="T12" fmla="*/ 125 w 186"/>
                  <a:gd name="T13" fmla="*/ 96 h 100"/>
                  <a:gd name="T14" fmla="*/ 34 w 186"/>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00">
                    <a:moveTo>
                      <a:pt x="34" y="100"/>
                    </a:moveTo>
                    <a:lnTo>
                      <a:pt x="4" y="100"/>
                    </a:lnTo>
                    <a:lnTo>
                      <a:pt x="2" y="71"/>
                    </a:lnTo>
                    <a:lnTo>
                      <a:pt x="0" y="10"/>
                    </a:lnTo>
                    <a:lnTo>
                      <a:pt x="180" y="0"/>
                    </a:lnTo>
                    <a:lnTo>
                      <a:pt x="186" y="93"/>
                    </a:lnTo>
                    <a:lnTo>
                      <a:pt x="125" y="96"/>
                    </a:lnTo>
                    <a:lnTo>
                      <a:pt x="34" y="10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1" name="Freeform 2457"/>
              <p:cNvSpPr>
                <a:spLocks/>
              </p:cNvSpPr>
              <p:nvPr/>
            </p:nvSpPr>
            <p:spPr bwMode="auto">
              <a:xfrm>
                <a:off x="14912" y="10779"/>
                <a:ext cx="186" cy="100"/>
              </a:xfrm>
              <a:custGeom>
                <a:avLst/>
                <a:gdLst>
                  <a:gd name="T0" fmla="*/ 34 w 186"/>
                  <a:gd name="T1" fmla="*/ 100 h 100"/>
                  <a:gd name="T2" fmla="*/ 4 w 186"/>
                  <a:gd name="T3" fmla="*/ 100 h 100"/>
                  <a:gd name="T4" fmla="*/ 2 w 186"/>
                  <a:gd name="T5" fmla="*/ 71 h 100"/>
                  <a:gd name="T6" fmla="*/ 0 w 186"/>
                  <a:gd name="T7" fmla="*/ 10 h 100"/>
                  <a:gd name="T8" fmla="*/ 180 w 186"/>
                  <a:gd name="T9" fmla="*/ 0 h 100"/>
                  <a:gd name="T10" fmla="*/ 186 w 186"/>
                  <a:gd name="T11" fmla="*/ 93 h 100"/>
                  <a:gd name="T12" fmla="*/ 125 w 186"/>
                  <a:gd name="T13" fmla="*/ 96 h 100"/>
                  <a:gd name="T14" fmla="*/ 34 w 186"/>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00">
                    <a:moveTo>
                      <a:pt x="34" y="100"/>
                    </a:moveTo>
                    <a:lnTo>
                      <a:pt x="4" y="100"/>
                    </a:lnTo>
                    <a:lnTo>
                      <a:pt x="2" y="71"/>
                    </a:lnTo>
                    <a:lnTo>
                      <a:pt x="0" y="10"/>
                    </a:lnTo>
                    <a:lnTo>
                      <a:pt x="180" y="0"/>
                    </a:lnTo>
                    <a:lnTo>
                      <a:pt x="186" y="93"/>
                    </a:lnTo>
                    <a:lnTo>
                      <a:pt x="125" y="96"/>
                    </a:lnTo>
                    <a:lnTo>
                      <a:pt x="34" y="1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2" name="Freeform 2458"/>
              <p:cNvSpPr>
                <a:spLocks/>
              </p:cNvSpPr>
              <p:nvPr/>
            </p:nvSpPr>
            <p:spPr bwMode="auto">
              <a:xfrm>
                <a:off x="14353" y="10818"/>
                <a:ext cx="156" cy="100"/>
              </a:xfrm>
              <a:custGeom>
                <a:avLst/>
                <a:gdLst>
                  <a:gd name="T0" fmla="*/ 0 w 156"/>
                  <a:gd name="T1" fmla="*/ 100 h 100"/>
                  <a:gd name="T2" fmla="*/ 2 w 156"/>
                  <a:gd name="T3" fmla="*/ 80 h 100"/>
                  <a:gd name="T4" fmla="*/ 23 w 156"/>
                  <a:gd name="T5" fmla="*/ 65 h 100"/>
                  <a:gd name="T6" fmla="*/ 33 w 156"/>
                  <a:gd name="T7" fmla="*/ 65 h 100"/>
                  <a:gd name="T8" fmla="*/ 52 w 156"/>
                  <a:gd name="T9" fmla="*/ 52 h 100"/>
                  <a:gd name="T10" fmla="*/ 56 w 156"/>
                  <a:gd name="T11" fmla="*/ 44 h 100"/>
                  <a:gd name="T12" fmla="*/ 67 w 156"/>
                  <a:gd name="T13" fmla="*/ 42 h 100"/>
                  <a:gd name="T14" fmla="*/ 67 w 156"/>
                  <a:gd name="T15" fmla="*/ 27 h 100"/>
                  <a:gd name="T16" fmla="*/ 71 w 156"/>
                  <a:gd name="T17" fmla="*/ 23 h 100"/>
                  <a:gd name="T18" fmla="*/ 69 w 156"/>
                  <a:gd name="T19" fmla="*/ 21 h 100"/>
                  <a:gd name="T20" fmla="*/ 83 w 156"/>
                  <a:gd name="T21" fmla="*/ 7 h 100"/>
                  <a:gd name="T22" fmla="*/ 94 w 156"/>
                  <a:gd name="T23" fmla="*/ 4 h 100"/>
                  <a:gd name="T24" fmla="*/ 108 w 156"/>
                  <a:gd name="T25" fmla="*/ 4 h 100"/>
                  <a:gd name="T26" fmla="*/ 117 w 156"/>
                  <a:gd name="T27" fmla="*/ 0 h 100"/>
                  <a:gd name="T28" fmla="*/ 125 w 156"/>
                  <a:gd name="T29" fmla="*/ 4 h 100"/>
                  <a:gd name="T30" fmla="*/ 131 w 156"/>
                  <a:gd name="T31" fmla="*/ 9 h 100"/>
                  <a:gd name="T32" fmla="*/ 142 w 156"/>
                  <a:gd name="T33" fmla="*/ 9 h 100"/>
                  <a:gd name="T34" fmla="*/ 146 w 156"/>
                  <a:gd name="T35" fmla="*/ 67 h 100"/>
                  <a:gd name="T36" fmla="*/ 156 w 156"/>
                  <a:gd name="T37" fmla="*/ 67 h 100"/>
                  <a:gd name="T38" fmla="*/ 156 w 156"/>
                  <a:gd name="T39" fmla="*/ 96 h 100"/>
                  <a:gd name="T40" fmla="*/ 94 w 156"/>
                  <a:gd name="T41" fmla="*/ 98 h 100"/>
                  <a:gd name="T42" fmla="*/ 0 w 156"/>
                  <a:gd name="T4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6" h="100">
                    <a:moveTo>
                      <a:pt x="0" y="100"/>
                    </a:moveTo>
                    <a:lnTo>
                      <a:pt x="2" y="80"/>
                    </a:lnTo>
                    <a:lnTo>
                      <a:pt x="23" y="65"/>
                    </a:lnTo>
                    <a:lnTo>
                      <a:pt x="33" y="65"/>
                    </a:lnTo>
                    <a:lnTo>
                      <a:pt x="52" y="52"/>
                    </a:lnTo>
                    <a:lnTo>
                      <a:pt x="56" y="44"/>
                    </a:lnTo>
                    <a:lnTo>
                      <a:pt x="67" y="42"/>
                    </a:lnTo>
                    <a:lnTo>
                      <a:pt x="67" y="27"/>
                    </a:lnTo>
                    <a:lnTo>
                      <a:pt x="71" y="23"/>
                    </a:lnTo>
                    <a:lnTo>
                      <a:pt x="69" y="21"/>
                    </a:lnTo>
                    <a:lnTo>
                      <a:pt x="83" y="7"/>
                    </a:lnTo>
                    <a:lnTo>
                      <a:pt x="94" y="4"/>
                    </a:lnTo>
                    <a:lnTo>
                      <a:pt x="108" y="4"/>
                    </a:lnTo>
                    <a:lnTo>
                      <a:pt x="117" y="0"/>
                    </a:lnTo>
                    <a:lnTo>
                      <a:pt x="125" y="4"/>
                    </a:lnTo>
                    <a:lnTo>
                      <a:pt x="131" y="9"/>
                    </a:lnTo>
                    <a:lnTo>
                      <a:pt x="142" y="9"/>
                    </a:lnTo>
                    <a:lnTo>
                      <a:pt x="146" y="67"/>
                    </a:lnTo>
                    <a:lnTo>
                      <a:pt x="156" y="67"/>
                    </a:lnTo>
                    <a:lnTo>
                      <a:pt x="156" y="96"/>
                    </a:lnTo>
                    <a:lnTo>
                      <a:pt x="94" y="98"/>
                    </a:lnTo>
                    <a:lnTo>
                      <a:pt x="0" y="10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3" name="Freeform 2459"/>
              <p:cNvSpPr>
                <a:spLocks/>
              </p:cNvSpPr>
              <p:nvPr/>
            </p:nvSpPr>
            <p:spPr bwMode="auto">
              <a:xfrm>
                <a:off x="14353" y="10818"/>
                <a:ext cx="156" cy="100"/>
              </a:xfrm>
              <a:custGeom>
                <a:avLst/>
                <a:gdLst>
                  <a:gd name="T0" fmla="*/ 0 w 156"/>
                  <a:gd name="T1" fmla="*/ 100 h 100"/>
                  <a:gd name="T2" fmla="*/ 2 w 156"/>
                  <a:gd name="T3" fmla="*/ 80 h 100"/>
                  <a:gd name="T4" fmla="*/ 23 w 156"/>
                  <a:gd name="T5" fmla="*/ 65 h 100"/>
                  <a:gd name="T6" fmla="*/ 33 w 156"/>
                  <a:gd name="T7" fmla="*/ 65 h 100"/>
                  <a:gd name="T8" fmla="*/ 52 w 156"/>
                  <a:gd name="T9" fmla="*/ 52 h 100"/>
                  <a:gd name="T10" fmla="*/ 56 w 156"/>
                  <a:gd name="T11" fmla="*/ 44 h 100"/>
                  <a:gd name="T12" fmla="*/ 67 w 156"/>
                  <a:gd name="T13" fmla="*/ 42 h 100"/>
                  <a:gd name="T14" fmla="*/ 67 w 156"/>
                  <a:gd name="T15" fmla="*/ 27 h 100"/>
                  <a:gd name="T16" fmla="*/ 71 w 156"/>
                  <a:gd name="T17" fmla="*/ 23 h 100"/>
                  <a:gd name="T18" fmla="*/ 69 w 156"/>
                  <a:gd name="T19" fmla="*/ 21 h 100"/>
                  <a:gd name="T20" fmla="*/ 83 w 156"/>
                  <a:gd name="T21" fmla="*/ 7 h 100"/>
                  <a:gd name="T22" fmla="*/ 94 w 156"/>
                  <a:gd name="T23" fmla="*/ 4 h 100"/>
                  <a:gd name="T24" fmla="*/ 108 w 156"/>
                  <a:gd name="T25" fmla="*/ 4 h 100"/>
                  <a:gd name="T26" fmla="*/ 117 w 156"/>
                  <a:gd name="T27" fmla="*/ 0 h 100"/>
                  <a:gd name="T28" fmla="*/ 125 w 156"/>
                  <a:gd name="T29" fmla="*/ 4 h 100"/>
                  <a:gd name="T30" fmla="*/ 131 w 156"/>
                  <a:gd name="T31" fmla="*/ 9 h 100"/>
                  <a:gd name="T32" fmla="*/ 142 w 156"/>
                  <a:gd name="T33" fmla="*/ 9 h 100"/>
                  <a:gd name="T34" fmla="*/ 146 w 156"/>
                  <a:gd name="T35" fmla="*/ 67 h 100"/>
                  <a:gd name="T36" fmla="*/ 156 w 156"/>
                  <a:gd name="T37" fmla="*/ 67 h 100"/>
                  <a:gd name="T38" fmla="*/ 156 w 156"/>
                  <a:gd name="T39" fmla="*/ 96 h 100"/>
                  <a:gd name="T40" fmla="*/ 94 w 156"/>
                  <a:gd name="T41" fmla="*/ 98 h 100"/>
                  <a:gd name="T42" fmla="*/ 0 w 156"/>
                  <a:gd name="T43"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6" h="100">
                    <a:moveTo>
                      <a:pt x="0" y="100"/>
                    </a:moveTo>
                    <a:lnTo>
                      <a:pt x="2" y="80"/>
                    </a:lnTo>
                    <a:lnTo>
                      <a:pt x="23" y="65"/>
                    </a:lnTo>
                    <a:lnTo>
                      <a:pt x="33" y="65"/>
                    </a:lnTo>
                    <a:lnTo>
                      <a:pt x="52" y="52"/>
                    </a:lnTo>
                    <a:lnTo>
                      <a:pt x="56" y="44"/>
                    </a:lnTo>
                    <a:lnTo>
                      <a:pt x="67" y="42"/>
                    </a:lnTo>
                    <a:lnTo>
                      <a:pt x="67" y="27"/>
                    </a:lnTo>
                    <a:lnTo>
                      <a:pt x="71" y="23"/>
                    </a:lnTo>
                    <a:lnTo>
                      <a:pt x="69" y="21"/>
                    </a:lnTo>
                    <a:lnTo>
                      <a:pt x="83" y="7"/>
                    </a:lnTo>
                    <a:lnTo>
                      <a:pt x="94" y="4"/>
                    </a:lnTo>
                    <a:lnTo>
                      <a:pt x="108" y="4"/>
                    </a:lnTo>
                    <a:lnTo>
                      <a:pt x="117" y="0"/>
                    </a:lnTo>
                    <a:lnTo>
                      <a:pt x="125" y="4"/>
                    </a:lnTo>
                    <a:lnTo>
                      <a:pt x="131" y="9"/>
                    </a:lnTo>
                    <a:lnTo>
                      <a:pt x="142" y="9"/>
                    </a:lnTo>
                    <a:lnTo>
                      <a:pt x="146" y="67"/>
                    </a:lnTo>
                    <a:lnTo>
                      <a:pt x="156" y="67"/>
                    </a:lnTo>
                    <a:lnTo>
                      <a:pt x="156" y="96"/>
                    </a:lnTo>
                    <a:lnTo>
                      <a:pt x="94" y="98"/>
                    </a:lnTo>
                    <a:lnTo>
                      <a:pt x="0" y="1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4" name="Freeform 2460"/>
              <p:cNvSpPr>
                <a:spLocks/>
              </p:cNvSpPr>
              <p:nvPr/>
            </p:nvSpPr>
            <p:spPr bwMode="auto">
              <a:xfrm>
                <a:off x="13455" y="10829"/>
                <a:ext cx="155" cy="94"/>
              </a:xfrm>
              <a:custGeom>
                <a:avLst/>
                <a:gdLst>
                  <a:gd name="T0" fmla="*/ 92 w 155"/>
                  <a:gd name="T1" fmla="*/ 92 h 94"/>
                  <a:gd name="T2" fmla="*/ 0 w 155"/>
                  <a:gd name="T3" fmla="*/ 92 h 94"/>
                  <a:gd name="T4" fmla="*/ 3 w 155"/>
                  <a:gd name="T5" fmla="*/ 0 h 94"/>
                  <a:gd name="T6" fmla="*/ 155 w 155"/>
                  <a:gd name="T7" fmla="*/ 4 h 94"/>
                  <a:gd name="T8" fmla="*/ 153 w 155"/>
                  <a:gd name="T9" fmla="*/ 94 h 94"/>
                  <a:gd name="T10" fmla="*/ 92 w 155"/>
                  <a:gd name="T11" fmla="*/ 92 h 94"/>
                </a:gdLst>
                <a:ahLst/>
                <a:cxnLst>
                  <a:cxn ang="0">
                    <a:pos x="T0" y="T1"/>
                  </a:cxn>
                  <a:cxn ang="0">
                    <a:pos x="T2" y="T3"/>
                  </a:cxn>
                  <a:cxn ang="0">
                    <a:pos x="T4" y="T5"/>
                  </a:cxn>
                  <a:cxn ang="0">
                    <a:pos x="T6" y="T7"/>
                  </a:cxn>
                  <a:cxn ang="0">
                    <a:pos x="T8" y="T9"/>
                  </a:cxn>
                  <a:cxn ang="0">
                    <a:pos x="T10" y="T11"/>
                  </a:cxn>
                </a:cxnLst>
                <a:rect l="0" t="0" r="r" b="b"/>
                <a:pathLst>
                  <a:path w="155" h="94">
                    <a:moveTo>
                      <a:pt x="92" y="92"/>
                    </a:moveTo>
                    <a:lnTo>
                      <a:pt x="0" y="92"/>
                    </a:lnTo>
                    <a:lnTo>
                      <a:pt x="3" y="0"/>
                    </a:lnTo>
                    <a:lnTo>
                      <a:pt x="155" y="4"/>
                    </a:lnTo>
                    <a:lnTo>
                      <a:pt x="153" y="94"/>
                    </a:lnTo>
                    <a:lnTo>
                      <a:pt x="92" y="9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5" name="Freeform 2461"/>
              <p:cNvSpPr>
                <a:spLocks/>
              </p:cNvSpPr>
              <p:nvPr/>
            </p:nvSpPr>
            <p:spPr bwMode="auto">
              <a:xfrm>
                <a:off x="13455" y="10829"/>
                <a:ext cx="155" cy="94"/>
              </a:xfrm>
              <a:custGeom>
                <a:avLst/>
                <a:gdLst>
                  <a:gd name="T0" fmla="*/ 92 w 155"/>
                  <a:gd name="T1" fmla="*/ 92 h 94"/>
                  <a:gd name="T2" fmla="*/ 0 w 155"/>
                  <a:gd name="T3" fmla="*/ 92 h 94"/>
                  <a:gd name="T4" fmla="*/ 3 w 155"/>
                  <a:gd name="T5" fmla="*/ 0 h 94"/>
                  <a:gd name="T6" fmla="*/ 155 w 155"/>
                  <a:gd name="T7" fmla="*/ 4 h 94"/>
                  <a:gd name="T8" fmla="*/ 153 w 155"/>
                  <a:gd name="T9" fmla="*/ 94 h 94"/>
                  <a:gd name="T10" fmla="*/ 92 w 155"/>
                  <a:gd name="T11" fmla="*/ 92 h 94"/>
                </a:gdLst>
                <a:ahLst/>
                <a:cxnLst>
                  <a:cxn ang="0">
                    <a:pos x="T0" y="T1"/>
                  </a:cxn>
                  <a:cxn ang="0">
                    <a:pos x="T2" y="T3"/>
                  </a:cxn>
                  <a:cxn ang="0">
                    <a:pos x="T4" y="T5"/>
                  </a:cxn>
                  <a:cxn ang="0">
                    <a:pos x="T6" y="T7"/>
                  </a:cxn>
                  <a:cxn ang="0">
                    <a:pos x="T8" y="T9"/>
                  </a:cxn>
                  <a:cxn ang="0">
                    <a:pos x="T10" y="T11"/>
                  </a:cxn>
                </a:cxnLst>
                <a:rect l="0" t="0" r="r" b="b"/>
                <a:pathLst>
                  <a:path w="155" h="94">
                    <a:moveTo>
                      <a:pt x="92" y="92"/>
                    </a:moveTo>
                    <a:lnTo>
                      <a:pt x="0" y="92"/>
                    </a:lnTo>
                    <a:lnTo>
                      <a:pt x="3" y="0"/>
                    </a:lnTo>
                    <a:lnTo>
                      <a:pt x="155" y="4"/>
                    </a:lnTo>
                    <a:lnTo>
                      <a:pt x="153" y="94"/>
                    </a:lnTo>
                    <a:lnTo>
                      <a:pt x="92"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6" name="Freeform 2462"/>
              <p:cNvSpPr>
                <a:spLocks/>
              </p:cNvSpPr>
              <p:nvPr/>
            </p:nvSpPr>
            <p:spPr bwMode="auto">
              <a:xfrm>
                <a:off x="12529" y="10808"/>
                <a:ext cx="323" cy="221"/>
              </a:xfrm>
              <a:custGeom>
                <a:avLst/>
                <a:gdLst>
                  <a:gd name="T0" fmla="*/ 33 w 323"/>
                  <a:gd name="T1" fmla="*/ 211 h 221"/>
                  <a:gd name="T2" fmla="*/ 0 w 323"/>
                  <a:gd name="T3" fmla="*/ 208 h 221"/>
                  <a:gd name="T4" fmla="*/ 4 w 323"/>
                  <a:gd name="T5" fmla="*/ 148 h 221"/>
                  <a:gd name="T6" fmla="*/ 8 w 323"/>
                  <a:gd name="T7" fmla="*/ 148 h 221"/>
                  <a:gd name="T8" fmla="*/ 16 w 323"/>
                  <a:gd name="T9" fmla="*/ 29 h 221"/>
                  <a:gd name="T10" fmla="*/ 21 w 323"/>
                  <a:gd name="T11" fmla="*/ 29 h 221"/>
                  <a:gd name="T12" fmla="*/ 21 w 323"/>
                  <a:gd name="T13" fmla="*/ 8 h 221"/>
                  <a:gd name="T14" fmla="*/ 39 w 323"/>
                  <a:gd name="T15" fmla="*/ 10 h 221"/>
                  <a:gd name="T16" fmla="*/ 52 w 323"/>
                  <a:gd name="T17" fmla="*/ 17 h 221"/>
                  <a:gd name="T18" fmla="*/ 62 w 323"/>
                  <a:gd name="T19" fmla="*/ 10 h 221"/>
                  <a:gd name="T20" fmla="*/ 65 w 323"/>
                  <a:gd name="T21" fmla="*/ 4 h 221"/>
                  <a:gd name="T22" fmla="*/ 71 w 323"/>
                  <a:gd name="T23" fmla="*/ 4 h 221"/>
                  <a:gd name="T24" fmla="*/ 77 w 323"/>
                  <a:gd name="T25" fmla="*/ 0 h 221"/>
                  <a:gd name="T26" fmla="*/ 83 w 323"/>
                  <a:gd name="T27" fmla="*/ 4 h 221"/>
                  <a:gd name="T28" fmla="*/ 90 w 323"/>
                  <a:gd name="T29" fmla="*/ 0 h 221"/>
                  <a:gd name="T30" fmla="*/ 102 w 323"/>
                  <a:gd name="T31" fmla="*/ 6 h 221"/>
                  <a:gd name="T32" fmla="*/ 108 w 323"/>
                  <a:gd name="T33" fmla="*/ 4 h 221"/>
                  <a:gd name="T34" fmla="*/ 113 w 323"/>
                  <a:gd name="T35" fmla="*/ 8 h 221"/>
                  <a:gd name="T36" fmla="*/ 119 w 323"/>
                  <a:gd name="T37" fmla="*/ 4 h 221"/>
                  <a:gd name="T38" fmla="*/ 121 w 323"/>
                  <a:gd name="T39" fmla="*/ 8 h 221"/>
                  <a:gd name="T40" fmla="*/ 125 w 323"/>
                  <a:gd name="T41" fmla="*/ 6 h 221"/>
                  <a:gd name="T42" fmla="*/ 146 w 323"/>
                  <a:gd name="T43" fmla="*/ 19 h 221"/>
                  <a:gd name="T44" fmla="*/ 150 w 323"/>
                  <a:gd name="T45" fmla="*/ 37 h 221"/>
                  <a:gd name="T46" fmla="*/ 140 w 323"/>
                  <a:gd name="T47" fmla="*/ 60 h 221"/>
                  <a:gd name="T48" fmla="*/ 144 w 323"/>
                  <a:gd name="T49" fmla="*/ 75 h 221"/>
                  <a:gd name="T50" fmla="*/ 152 w 323"/>
                  <a:gd name="T51" fmla="*/ 81 h 221"/>
                  <a:gd name="T52" fmla="*/ 160 w 323"/>
                  <a:gd name="T53" fmla="*/ 81 h 221"/>
                  <a:gd name="T54" fmla="*/ 169 w 323"/>
                  <a:gd name="T55" fmla="*/ 83 h 221"/>
                  <a:gd name="T56" fmla="*/ 171 w 323"/>
                  <a:gd name="T57" fmla="*/ 87 h 221"/>
                  <a:gd name="T58" fmla="*/ 169 w 323"/>
                  <a:gd name="T59" fmla="*/ 96 h 221"/>
                  <a:gd name="T60" fmla="*/ 156 w 323"/>
                  <a:gd name="T61" fmla="*/ 100 h 221"/>
                  <a:gd name="T62" fmla="*/ 152 w 323"/>
                  <a:gd name="T63" fmla="*/ 104 h 221"/>
                  <a:gd name="T64" fmla="*/ 154 w 323"/>
                  <a:gd name="T65" fmla="*/ 115 h 221"/>
                  <a:gd name="T66" fmla="*/ 161 w 323"/>
                  <a:gd name="T67" fmla="*/ 119 h 221"/>
                  <a:gd name="T68" fmla="*/ 188 w 323"/>
                  <a:gd name="T69" fmla="*/ 117 h 221"/>
                  <a:gd name="T70" fmla="*/ 200 w 323"/>
                  <a:gd name="T71" fmla="*/ 121 h 221"/>
                  <a:gd name="T72" fmla="*/ 204 w 323"/>
                  <a:gd name="T73" fmla="*/ 131 h 221"/>
                  <a:gd name="T74" fmla="*/ 202 w 323"/>
                  <a:gd name="T75" fmla="*/ 142 h 221"/>
                  <a:gd name="T76" fmla="*/ 206 w 323"/>
                  <a:gd name="T77" fmla="*/ 158 h 221"/>
                  <a:gd name="T78" fmla="*/ 236 w 323"/>
                  <a:gd name="T79" fmla="*/ 165 h 221"/>
                  <a:gd name="T80" fmla="*/ 277 w 323"/>
                  <a:gd name="T81" fmla="*/ 173 h 221"/>
                  <a:gd name="T82" fmla="*/ 292 w 323"/>
                  <a:gd name="T83" fmla="*/ 186 h 221"/>
                  <a:gd name="T84" fmla="*/ 305 w 323"/>
                  <a:gd name="T85" fmla="*/ 190 h 221"/>
                  <a:gd name="T86" fmla="*/ 321 w 323"/>
                  <a:gd name="T87" fmla="*/ 192 h 221"/>
                  <a:gd name="T88" fmla="*/ 323 w 323"/>
                  <a:gd name="T89" fmla="*/ 204 h 221"/>
                  <a:gd name="T90" fmla="*/ 315 w 323"/>
                  <a:gd name="T91" fmla="*/ 209 h 221"/>
                  <a:gd name="T92" fmla="*/ 313 w 323"/>
                  <a:gd name="T93" fmla="*/ 215 h 221"/>
                  <a:gd name="T94" fmla="*/ 204 w 323"/>
                  <a:gd name="T95" fmla="*/ 211 h 221"/>
                  <a:gd name="T96" fmla="*/ 202 w 323"/>
                  <a:gd name="T97" fmla="*/ 221 h 221"/>
                  <a:gd name="T98" fmla="*/ 33 w 323"/>
                  <a:gd name="T99"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3" h="221">
                    <a:moveTo>
                      <a:pt x="33" y="211"/>
                    </a:moveTo>
                    <a:lnTo>
                      <a:pt x="0" y="208"/>
                    </a:lnTo>
                    <a:lnTo>
                      <a:pt x="4" y="148"/>
                    </a:lnTo>
                    <a:lnTo>
                      <a:pt x="8" y="148"/>
                    </a:lnTo>
                    <a:lnTo>
                      <a:pt x="16" y="29"/>
                    </a:lnTo>
                    <a:lnTo>
                      <a:pt x="21" y="29"/>
                    </a:lnTo>
                    <a:lnTo>
                      <a:pt x="21" y="8"/>
                    </a:lnTo>
                    <a:lnTo>
                      <a:pt x="39" y="10"/>
                    </a:lnTo>
                    <a:lnTo>
                      <a:pt x="52" y="17"/>
                    </a:lnTo>
                    <a:lnTo>
                      <a:pt x="62" y="10"/>
                    </a:lnTo>
                    <a:lnTo>
                      <a:pt x="65" y="4"/>
                    </a:lnTo>
                    <a:lnTo>
                      <a:pt x="71" y="4"/>
                    </a:lnTo>
                    <a:lnTo>
                      <a:pt x="77" y="0"/>
                    </a:lnTo>
                    <a:lnTo>
                      <a:pt x="83" y="4"/>
                    </a:lnTo>
                    <a:lnTo>
                      <a:pt x="90" y="0"/>
                    </a:lnTo>
                    <a:lnTo>
                      <a:pt x="102" y="6"/>
                    </a:lnTo>
                    <a:lnTo>
                      <a:pt x="108" y="4"/>
                    </a:lnTo>
                    <a:lnTo>
                      <a:pt x="113" y="8"/>
                    </a:lnTo>
                    <a:lnTo>
                      <a:pt x="119" y="4"/>
                    </a:lnTo>
                    <a:lnTo>
                      <a:pt x="121" y="8"/>
                    </a:lnTo>
                    <a:lnTo>
                      <a:pt x="125" y="6"/>
                    </a:lnTo>
                    <a:lnTo>
                      <a:pt x="146" y="19"/>
                    </a:lnTo>
                    <a:lnTo>
                      <a:pt x="150" y="37"/>
                    </a:lnTo>
                    <a:lnTo>
                      <a:pt x="140" y="60"/>
                    </a:lnTo>
                    <a:lnTo>
                      <a:pt x="144" y="75"/>
                    </a:lnTo>
                    <a:lnTo>
                      <a:pt x="152" y="81"/>
                    </a:lnTo>
                    <a:lnTo>
                      <a:pt x="160" y="81"/>
                    </a:lnTo>
                    <a:lnTo>
                      <a:pt x="169" y="83"/>
                    </a:lnTo>
                    <a:lnTo>
                      <a:pt x="171" y="87"/>
                    </a:lnTo>
                    <a:lnTo>
                      <a:pt x="169" y="96"/>
                    </a:lnTo>
                    <a:lnTo>
                      <a:pt x="156" y="100"/>
                    </a:lnTo>
                    <a:lnTo>
                      <a:pt x="152" y="104"/>
                    </a:lnTo>
                    <a:lnTo>
                      <a:pt x="154" y="115"/>
                    </a:lnTo>
                    <a:lnTo>
                      <a:pt x="161" y="119"/>
                    </a:lnTo>
                    <a:lnTo>
                      <a:pt x="188" y="117"/>
                    </a:lnTo>
                    <a:lnTo>
                      <a:pt x="200" y="121"/>
                    </a:lnTo>
                    <a:lnTo>
                      <a:pt x="204" y="131"/>
                    </a:lnTo>
                    <a:lnTo>
                      <a:pt x="202" y="142"/>
                    </a:lnTo>
                    <a:lnTo>
                      <a:pt x="206" y="158"/>
                    </a:lnTo>
                    <a:lnTo>
                      <a:pt x="236" y="165"/>
                    </a:lnTo>
                    <a:lnTo>
                      <a:pt x="277" y="173"/>
                    </a:lnTo>
                    <a:lnTo>
                      <a:pt x="292" y="186"/>
                    </a:lnTo>
                    <a:lnTo>
                      <a:pt x="305" y="190"/>
                    </a:lnTo>
                    <a:lnTo>
                      <a:pt x="321" y="192"/>
                    </a:lnTo>
                    <a:lnTo>
                      <a:pt x="323" y="204"/>
                    </a:lnTo>
                    <a:lnTo>
                      <a:pt x="315" y="209"/>
                    </a:lnTo>
                    <a:lnTo>
                      <a:pt x="313" y="215"/>
                    </a:lnTo>
                    <a:lnTo>
                      <a:pt x="204" y="211"/>
                    </a:lnTo>
                    <a:lnTo>
                      <a:pt x="202" y="221"/>
                    </a:lnTo>
                    <a:lnTo>
                      <a:pt x="33" y="211"/>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7" name="Freeform 2463"/>
              <p:cNvSpPr>
                <a:spLocks/>
              </p:cNvSpPr>
              <p:nvPr/>
            </p:nvSpPr>
            <p:spPr bwMode="auto">
              <a:xfrm>
                <a:off x="12529" y="10808"/>
                <a:ext cx="323" cy="221"/>
              </a:xfrm>
              <a:custGeom>
                <a:avLst/>
                <a:gdLst>
                  <a:gd name="T0" fmla="*/ 33 w 323"/>
                  <a:gd name="T1" fmla="*/ 211 h 221"/>
                  <a:gd name="T2" fmla="*/ 0 w 323"/>
                  <a:gd name="T3" fmla="*/ 208 h 221"/>
                  <a:gd name="T4" fmla="*/ 4 w 323"/>
                  <a:gd name="T5" fmla="*/ 148 h 221"/>
                  <a:gd name="T6" fmla="*/ 8 w 323"/>
                  <a:gd name="T7" fmla="*/ 148 h 221"/>
                  <a:gd name="T8" fmla="*/ 16 w 323"/>
                  <a:gd name="T9" fmla="*/ 29 h 221"/>
                  <a:gd name="T10" fmla="*/ 21 w 323"/>
                  <a:gd name="T11" fmla="*/ 29 h 221"/>
                  <a:gd name="T12" fmla="*/ 21 w 323"/>
                  <a:gd name="T13" fmla="*/ 8 h 221"/>
                  <a:gd name="T14" fmla="*/ 39 w 323"/>
                  <a:gd name="T15" fmla="*/ 10 h 221"/>
                  <a:gd name="T16" fmla="*/ 52 w 323"/>
                  <a:gd name="T17" fmla="*/ 17 h 221"/>
                  <a:gd name="T18" fmla="*/ 62 w 323"/>
                  <a:gd name="T19" fmla="*/ 10 h 221"/>
                  <a:gd name="T20" fmla="*/ 65 w 323"/>
                  <a:gd name="T21" fmla="*/ 4 h 221"/>
                  <a:gd name="T22" fmla="*/ 71 w 323"/>
                  <a:gd name="T23" fmla="*/ 4 h 221"/>
                  <a:gd name="T24" fmla="*/ 77 w 323"/>
                  <a:gd name="T25" fmla="*/ 0 h 221"/>
                  <a:gd name="T26" fmla="*/ 83 w 323"/>
                  <a:gd name="T27" fmla="*/ 4 h 221"/>
                  <a:gd name="T28" fmla="*/ 90 w 323"/>
                  <a:gd name="T29" fmla="*/ 0 h 221"/>
                  <a:gd name="T30" fmla="*/ 102 w 323"/>
                  <a:gd name="T31" fmla="*/ 6 h 221"/>
                  <a:gd name="T32" fmla="*/ 108 w 323"/>
                  <a:gd name="T33" fmla="*/ 4 h 221"/>
                  <a:gd name="T34" fmla="*/ 113 w 323"/>
                  <a:gd name="T35" fmla="*/ 8 h 221"/>
                  <a:gd name="T36" fmla="*/ 119 w 323"/>
                  <a:gd name="T37" fmla="*/ 4 h 221"/>
                  <a:gd name="T38" fmla="*/ 121 w 323"/>
                  <a:gd name="T39" fmla="*/ 8 h 221"/>
                  <a:gd name="T40" fmla="*/ 125 w 323"/>
                  <a:gd name="T41" fmla="*/ 6 h 221"/>
                  <a:gd name="T42" fmla="*/ 146 w 323"/>
                  <a:gd name="T43" fmla="*/ 19 h 221"/>
                  <a:gd name="T44" fmla="*/ 150 w 323"/>
                  <a:gd name="T45" fmla="*/ 37 h 221"/>
                  <a:gd name="T46" fmla="*/ 140 w 323"/>
                  <a:gd name="T47" fmla="*/ 60 h 221"/>
                  <a:gd name="T48" fmla="*/ 144 w 323"/>
                  <a:gd name="T49" fmla="*/ 75 h 221"/>
                  <a:gd name="T50" fmla="*/ 152 w 323"/>
                  <a:gd name="T51" fmla="*/ 81 h 221"/>
                  <a:gd name="T52" fmla="*/ 160 w 323"/>
                  <a:gd name="T53" fmla="*/ 81 h 221"/>
                  <a:gd name="T54" fmla="*/ 169 w 323"/>
                  <a:gd name="T55" fmla="*/ 83 h 221"/>
                  <a:gd name="T56" fmla="*/ 171 w 323"/>
                  <a:gd name="T57" fmla="*/ 87 h 221"/>
                  <a:gd name="T58" fmla="*/ 169 w 323"/>
                  <a:gd name="T59" fmla="*/ 96 h 221"/>
                  <a:gd name="T60" fmla="*/ 156 w 323"/>
                  <a:gd name="T61" fmla="*/ 100 h 221"/>
                  <a:gd name="T62" fmla="*/ 152 w 323"/>
                  <a:gd name="T63" fmla="*/ 104 h 221"/>
                  <a:gd name="T64" fmla="*/ 154 w 323"/>
                  <a:gd name="T65" fmla="*/ 115 h 221"/>
                  <a:gd name="T66" fmla="*/ 161 w 323"/>
                  <a:gd name="T67" fmla="*/ 119 h 221"/>
                  <a:gd name="T68" fmla="*/ 188 w 323"/>
                  <a:gd name="T69" fmla="*/ 117 h 221"/>
                  <a:gd name="T70" fmla="*/ 200 w 323"/>
                  <a:gd name="T71" fmla="*/ 121 h 221"/>
                  <a:gd name="T72" fmla="*/ 204 w 323"/>
                  <a:gd name="T73" fmla="*/ 131 h 221"/>
                  <a:gd name="T74" fmla="*/ 202 w 323"/>
                  <a:gd name="T75" fmla="*/ 142 h 221"/>
                  <a:gd name="T76" fmla="*/ 206 w 323"/>
                  <a:gd name="T77" fmla="*/ 158 h 221"/>
                  <a:gd name="T78" fmla="*/ 236 w 323"/>
                  <a:gd name="T79" fmla="*/ 165 h 221"/>
                  <a:gd name="T80" fmla="*/ 277 w 323"/>
                  <a:gd name="T81" fmla="*/ 173 h 221"/>
                  <a:gd name="T82" fmla="*/ 292 w 323"/>
                  <a:gd name="T83" fmla="*/ 186 h 221"/>
                  <a:gd name="T84" fmla="*/ 305 w 323"/>
                  <a:gd name="T85" fmla="*/ 190 h 221"/>
                  <a:gd name="T86" fmla="*/ 321 w 323"/>
                  <a:gd name="T87" fmla="*/ 192 h 221"/>
                  <a:gd name="T88" fmla="*/ 323 w 323"/>
                  <a:gd name="T89" fmla="*/ 204 h 221"/>
                  <a:gd name="T90" fmla="*/ 315 w 323"/>
                  <a:gd name="T91" fmla="*/ 209 h 221"/>
                  <a:gd name="T92" fmla="*/ 313 w 323"/>
                  <a:gd name="T93" fmla="*/ 215 h 221"/>
                  <a:gd name="T94" fmla="*/ 204 w 323"/>
                  <a:gd name="T95" fmla="*/ 211 h 221"/>
                  <a:gd name="T96" fmla="*/ 202 w 323"/>
                  <a:gd name="T97" fmla="*/ 221 h 221"/>
                  <a:gd name="T98" fmla="*/ 33 w 323"/>
                  <a:gd name="T99" fmla="*/ 21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3" h="221">
                    <a:moveTo>
                      <a:pt x="33" y="211"/>
                    </a:moveTo>
                    <a:lnTo>
                      <a:pt x="0" y="208"/>
                    </a:lnTo>
                    <a:lnTo>
                      <a:pt x="4" y="148"/>
                    </a:lnTo>
                    <a:lnTo>
                      <a:pt x="8" y="148"/>
                    </a:lnTo>
                    <a:lnTo>
                      <a:pt x="16" y="29"/>
                    </a:lnTo>
                    <a:lnTo>
                      <a:pt x="21" y="29"/>
                    </a:lnTo>
                    <a:lnTo>
                      <a:pt x="21" y="8"/>
                    </a:lnTo>
                    <a:lnTo>
                      <a:pt x="39" y="10"/>
                    </a:lnTo>
                    <a:lnTo>
                      <a:pt x="52" y="17"/>
                    </a:lnTo>
                    <a:lnTo>
                      <a:pt x="62" y="10"/>
                    </a:lnTo>
                    <a:lnTo>
                      <a:pt x="65" y="4"/>
                    </a:lnTo>
                    <a:lnTo>
                      <a:pt x="71" y="4"/>
                    </a:lnTo>
                    <a:lnTo>
                      <a:pt x="77" y="0"/>
                    </a:lnTo>
                    <a:lnTo>
                      <a:pt x="83" y="4"/>
                    </a:lnTo>
                    <a:lnTo>
                      <a:pt x="90" y="0"/>
                    </a:lnTo>
                    <a:lnTo>
                      <a:pt x="102" y="6"/>
                    </a:lnTo>
                    <a:lnTo>
                      <a:pt x="108" y="4"/>
                    </a:lnTo>
                    <a:lnTo>
                      <a:pt x="113" y="8"/>
                    </a:lnTo>
                    <a:lnTo>
                      <a:pt x="119" y="4"/>
                    </a:lnTo>
                    <a:lnTo>
                      <a:pt x="121" y="8"/>
                    </a:lnTo>
                    <a:lnTo>
                      <a:pt x="125" y="6"/>
                    </a:lnTo>
                    <a:lnTo>
                      <a:pt x="146" y="19"/>
                    </a:lnTo>
                    <a:lnTo>
                      <a:pt x="150" y="37"/>
                    </a:lnTo>
                    <a:lnTo>
                      <a:pt x="140" y="60"/>
                    </a:lnTo>
                    <a:lnTo>
                      <a:pt x="144" y="75"/>
                    </a:lnTo>
                    <a:lnTo>
                      <a:pt x="152" y="81"/>
                    </a:lnTo>
                    <a:lnTo>
                      <a:pt x="160" y="81"/>
                    </a:lnTo>
                    <a:lnTo>
                      <a:pt x="169" y="83"/>
                    </a:lnTo>
                    <a:lnTo>
                      <a:pt x="171" y="87"/>
                    </a:lnTo>
                    <a:lnTo>
                      <a:pt x="169" y="96"/>
                    </a:lnTo>
                    <a:lnTo>
                      <a:pt x="156" y="100"/>
                    </a:lnTo>
                    <a:lnTo>
                      <a:pt x="152" y="104"/>
                    </a:lnTo>
                    <a:lnTo>
                      <a:pt x="154" y="115"/>
                    </a:lnTo>
                    <a:lnTo>
                      <a:pt x="161" y="119"/>
                    </a:lnTo>
                    <a:lnTo>
                      <a:pt x="188" y="117"/>
                    </a:lnTo>
                    <a:lnTo>
                      <a:pt x="200" y="121"/>
                    </a:lnTo>
                    <a:lnTo>
                      <a:pt x="204" y="131"/>
                    </a:lnTo>
                    <a:lnTo>
                      <a:pt x="202" y="142"/>
                    </a:lnTo>
                    <a:lnTo>
                      <a:pt x="206" y="158"/>
                    </a:lnTo>
                    <a:lnTo>
                      <a:pt x="236" y="165"/>
                    </a:lnTo>
                    <a:lnTo>
                      <a:pt x="277" y="173"/>
                    </a:lnTo>
                    <a:lnTo>
                      <a:pt x="292" y="186"/>
                    </a:lnTo>
                    <a:lnTo>
                      <a:pt x="305" y="190"/>
                    </a:lnTo>
                    <a:lnTo>
                      <a:pt x="321" y="192"/>
                    </a:lnTo>
                    <a:lnTo>
                      <a:pt x="323" y="204"/>
                    </a:lnTo>
                    <a:lnTo>
                      <a:pt x="315" y="209"/>
                    </a:lnTo>
                    <a:lnTo>
                      <a:pt x="313" y="215"/>
                    </a:lnTo>
                    <a:lnTo>
                      <a:pt x="204" y="211"/>
                    </a:lnTo>
                    <a:lnTo>
                      <a:pt x="202" y="221"/>
                    </a:lnTo>
                    <a:lnTo>
                      <a:pt x="33" y="2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98" name="Freeform 2464"/>
              <p:cNvSpPr>
                <a:spLocks/>
              </p:cNvSpPr>
              <p:nvPr/>
            </p:nvSpPr>
            <p:spPr bwMode="auto">
              <a:xfrm>
                <a:off x="12316" y="10816"/>
                <a:ext cx="246" cy="267"/>
              </a:xfrm>
              <a:custGeom>
                <a:avLst/>
                <a:gdLst>
                  <a:gd name="T0" fmla="*/ 238 w 246"/>
                  <a:gd name="T1" fmla="*/ 267 h 267"/>
                  <a:gd name="T2" fmla="*/ 0 w 246"/>
                  <a:gd name="T3" fmla="*/ 251 h 267"/>
                  <a:gd name="T4" fmla="*/ 8 w 246"/>
                  <a:gd name="T5" fmla="*/ 125 h 267"/>
                  <a:gd name="T6" fmla="*/ 12 w 246"/>
                  <a:gd name="T7" fmla="*/ 125 h 267"/>
                  <a:gd name="T8" fmla="*/ 13 w 246"/>
                  <a:gd name="T9" fmla="*/ 69 h 267"/>
                  <a:gd name="T10" fmla="*/ 17 w 246"/>
                  <a:gd name="T11" fmla="*/ 65 h 267"/>
                  <a:gd name="T12" fmla="*/ 29 w 246"/>
                  <a:gd name="T13" fmla="*/ 61 h 267"/>
                  <a:gd name="T14" fmla="*/ 58 w 246"/>
                  <a:gd name="T15" fmla="*/ 65 h 267"/>
                  <a:gd name="T16" fmla="*/ 60 w 246"/>
                  <a:gd name="T17" fmla="*/ 67 h 267"/>
                  <a:gd name="T18" fmla="*/ 63 w 246"/>
                  <a:gd name="T19" fmla="*/ 63 h 267"/>
                  <a:gd name="T20" fmla="*/ 69 w 246"/>
                  <a:gd name="T21" fmla="*/ 63 h 267"/>
                  <a:gd name="T22" fmla="*/ 77 w 246"/>
                  <a:gd name="T23" fmla="*/ 57 h 267"/>
                  <a:gd name="T24" fmla="*/ 81 w 246"/>
                  <a:gd name="T25" fmla="*/ 54 h 267"/>
                  <a:gd name="T26" fmla="*/ 94 w 246"/>
                  <a:gd name="T27" fmla="*/ 52 h 267"/>
                  <a:gd name="T28" fmla="*/ 98 w 246"/>
                  <a:gd name="T29" fmla="*/ 48 h 267"/>
                  <a:gd name="T30" fmla="*/ 133 w 246"/>
                  <a:gd name="T31" fmla="*/ 56 h 267"/>
                  <a:gd name="T32" fmla="*/ 140 w 246"/>
                  <a:gd name="T33" fmla="*/ 52 h 267"/>
                  <a:gd name="T34" fmla="*/ 144 w 246"/>
                  <a:gd name="T35" fmla="*/ 44 h 267"/>
                  <a:gd name="T36" fmla="*/ 150 w 246"/>
                  <a:gd name="T37" fmla="*/ 44 h 267"/>
                  <a:gd name="T38" fmla="*/ 156 w 246"/>
                  <a:gd name="T39" fmla="*/ 33 h 267"/>
                  <a:gd name="T40" fmla="*/ 161 w 246"/>
                  <a:gd name="T41" fmla="*/ 33 h 267"/>
                  <a:gd name="T42" fmla="*/ 165 w 246"/>
                  <a:gd name="T43" fmla="*/ 29 h 267"/>
                  <a:gd name="T44" fmla="*/ 175 w 246"/>
                  <a:gd name="T45" fmla="*/ 29 h 267"/>
                  <a:gd name="T46" fmla="*/ 177 w 246"/>
                  <a:gd name="T47" fmla="*/ 19 h 267"/>
                  <a:gd name="T48" fmla="*/ 182 w 246"/>
                  <a:gd name="T49" fmla="*/ 17 h 267"/>
                  <a:gd name="T50" fmla="*/ 186 w 246"/>
                  <a:gd name="T51" fmla="*/ 21 h 267"/>
                  <a:gd name="T52" fmla="*/ 215 w 246"/>
                  <a:gd name="T53" fmla="*/ 15 h 267"/>
                  <a:gd name="T54" fmla="*/ 234 w 246"/>
                  <a:gd name="T55" fmla="*/ 0 h 267"/>
                  <a:gd name="T56" fmla="*/ 234 w 246"/>
                  <a:gd name="T57" fmla="*/ 21 h 267"/>
                  <a:gd name="T58" fmla="*/ 229 w 246"/>
                  <a:gd name="T59" fmla="*/ 21 h 267"/>
                  <a:gd name="T60" fmla="*/ 221 w 246"/>
                  <a:gd name="T61" fmla="*/ 140 h 267"/>
                  <a:gd name="T62" fmla="*/ 217 w 246"/>
                  <a:gd name="T63" fmla="*/ 140 h 267"/>
                  <a:gd name="T64" fmla="*/ 213 w 246"/>
                  <a:gd name="T65" fmla="*/ 200 h 267"/>
                  <a:gd name="T66" fmla="*/ 246 w 246"/>
                  <a:gd name="T67" fmla="*/ 203 h 267"/>
                  <a:gd name="T68" fmla="*/ 242 w 246"/>
                  <a:gd name="T69" fmla="*/ 267 h 267"/>
                  <a:gd name="T70" fmla="*/ 238 w 246"/>
                  <a:gd name="T71"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67">
                    <a:moveTo>
                      <a:pt x="238" y="267"/>
                    </a:moveTo>
                    <a:lnTo>
                      <a:pt x="0" y="251"/>
                    </a:lnTo>
                    <a:lnTo>
                      <a:pt x="8" y="125"/>
                    </a:lnTo>
                    <a:lnTo>
                      <a:pt x="12" y="125"/>
                    </a:lnTo>
                    <a:lnTo>
                      <a:pt x="13" y="69"/>
                    </a:lnTo>
                    <a:lnTo>
                      <a:pt x="17" y="65"/>
                    </a:lnTo>
                    <a:lnTo>
                      <a:pt x="29" y="61"/>
                    </a:lnTo>
                    <a:lnTo>
                      <a:pt x="58" y="65"/>
                    </a:lnTo>
                    <a:lnTo>
                      <a:pt x="60" y="67"/>
                    </a:lnTo>
                    <a:lnTo>
                      <a:pt x="63" y="63"/>
                    </a:lnTo>
                    <a:lnTo>
                      <a:pt x="69" y="63"/>
                    </a:lnTo>
                    <a:lnTo>
                      <a:pt x="77" y="57"/>
                    </a:lnTo>
                    <a:lnTo>
                      <a:pt x="81" y="54"/>
                    </a:lnTo>
                    <a:lnTo>
                      <a:pt x="94" y="52"/>
                    </a:lnTo>
                    <a:lnTo>
                      <a:pt x="98" y="48"/>
                    </a:lnTo>
                    <a:lnTo>
                      <a:pt x="133" y="56"/>
                    </a:lnTo>
                    <a:lnTo>
                      <a:pt x="140" y="52"/>
                    </a:lnTo>
                    <a:lnTo>
                      <a:pt x="144" y="44"/>
                    </a:lnTo>
                    <a:lnTo>
                      <a:pt x="150" y="44"/>
                    </a:lnTo>
                    <a:lnTo>
                      <a:pt x="156" y="33"/>
                    </a:lnTo>
                    <a:lnTo>
                      <a:pt x="161" y="33"/>
                    </a:lnTo>
                    <a:lnTo>
                      <a:pt x="165" y="29"/>
                    </a:lnTo>
                    <a:lnTo>
                      <a:pt x="175" y="29"/>
                    </a:lnTo>
                    <a:lnTo>
                      <a:pt x="177" y="19"/>
                    </a:lnTo>
                    <a:lnTo>
                      <a:pt x="182" y="17"/>
                    </a:lnTo>
                    <a:lnTo>
                      <a:pt x="186" y="21"/>
                    </a:lnTo>
                    <a:lnTo>
                      <a:pt x="215" y="15"/>
                    </a:lnTo>
                    <a:lnTo>
                      <a:pt x="234" y="0"/>
                    </a:lnTo>
                    <a:lnTo>
                      <a:pt x="234" y="21"/>
                    </a:lnTo>
                    <a:lnTo>
                      <a:pt x="229" y="21"/>
                    </a:lnTo>
                    <a:lnTo>
                      <a:pt x="221" y="140"/>
                    </a:lnTo>
                    <a:lnTo>
                      <a:pt x="217" y="140"/>
                    </a:lnTo>
                    <a:lnTo>
                      <a:pt x="213" y="200"/>
                    </a:lnTo>
                    <a:lnTo>
                      <a:pt x="246" y="203"/>
                    </a:lnTo>
                    <a:lnTo>
                      <a:pt x="242" y="267"/>
                    </a:lnTo>
                    <a:lnTo>
                      <a:pt x="238" y="26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9" name="Freeform 2465"/>
              <p:cNvSpPr>
                <a:spLocks/>
              </p:cNvSpPr>
              <p:nvPr/>
            </p:nvSpPr>
            <p:spPr bwMode="auto">
              <a:xfrm>
                <a:off x="12316" y="10816"/>
                <a:ext cx="246" cy="267"/>
              </a:xfrm>
              <a:custGeom>
                <a:avLst/>
                <a:gdLst>
                  <a:gd name="T0" fmla="*/ 238 w 246"/>
                  <a:gd name="T1" fmla="*/ 267 h 267"/>
                  <a:gd name="T2" fmla="*/ 0 w 246"/>
                  <a:gd name="T3" fmla="*/ 251 h 267"/>
                  <a:gd name="T4" fmla="*/ 8 w 246"/>
                  <a:gd name="T5" fmla="*/ 125 h 267"/>
                  <a:gd name="T6" fmla="*/ 12 w 246"/>
                  <a:gd name="T7" fmla="*/ 125 h 267"/>
                  <a:gd name="T8" fmla="*/ 13 w 246"/>
                  <a:gd name="T9" fmla="*/ 69 h 267"/>
                  <a:gd name="T10" fmla="*/ 17 w 246"/>
                  <a:gd name="T11" fmla="*/ 65 h 267"/>
                  <a:gd name="T12" fmla="*/ 29 w 246"/>
                  <a:gd name="T13" fmla="*/ 61 h 267"/>
                  <a:gd name="T14" fmla="*/ 58 w 246"/>
                  <a:gd name="T15" fmla="*/ 65 h 267"/>
                  <a:gd name="T16" fmla="*/ 60 w 246"/>
                  <a:gd name="T17" fmla="*/ 67 h 267"/>
                  <a:gd name="T18" fmla="*/ 63 w 246"/>
                  <a:gd name="T19" fmla="*/ 63 h 267"/>
                  <a:gd name="T20" fmla="*/ 69 w 246"/>
                  <a:gd name="T21" fmla="*/ 63 h 267"/>
                  <a:gd name="T22" fmla="*/ 77 w 246"/>
                  <a:gd name="T23" fmla="*/ 57 h 267"/>
                  <a:gd name="T24" fmla="*/ 81 w 246"/>
                  <a:gd name="T25" fmla="*/ 54 h 267"/>
                  <a:gd name="T26" fmla="*/ 94 w 246"/>
                  <a:gd name="T27" fmla="*/ 52 h 267"/>
                  <a:gd name="T28" fmla="*/ 98 w 246"/>
                  <a:gd name="T29" fmla="*/ 48 h 267"/>
                  <a:gd name="T30" fmla="*/ 133 w 246"/>
                  <a:gd name="T31" fmla="*/ 56 h 267"/>
                  <a:gd name="T32" fmla="*/ 140 w 246"/>
                  <a:gd name="T33" fmla="*/ 52 h 267"/>
                  <a:gd name="T34" fmla="*/ 144 w 246"/>
                  <a:gd name="T35" fmla="*/ 44 h 267"/>
                  <a:gd name="T36" fmla="*/ 150 w 246"/>
                  <a:gd name="T37" fmla="*/ 44 h 267"/>
                  <a:gd name="T38" fmla="*/ 156 w 246"/>
                  <a:gd name="T39" fmla="*/ 33 h 267"/>
                  <a:gd name="T40" fmla="*/ 161 w 246"/>
                  <a:gd name="T41" fmla="*/ 33 h 267"/>
                  <a:gd name="T42" fmla="*/ 165 w 246"/>
                  <a:gd name="T43" fmla="*/ 29 h 267"/>
                  <a:gd name="T44" fmla="*/ 175 w 246"/>
                  <a:gd name="T45" fmla="*/ 29 h 267"/>
                  <a:gd name="T46" fmla="*/ 177 w 246"/>
                  <a:gd name="T47" fmla="*/ 19 h 267"/>
                  <a:gd name="T48" fmla="*/ 182 w 246"/>
                  <a:gd name="T49" fmla="*/ 17 h 267"/>
                  <a:gd name="T50" fmla="*/ 186 w 246"/>
                  <a:gd name="T51" fmla="*/ 21 h 267"/>
                  <a:gd name="T52" fmla="*/ 215 w 246"/>
                  <a:gd name="T53" fmla="*/ 15 h 267"/>
                  <a:gd name="T54" fmla="*/ 234 w 246"/>
                  <a:gd name="T55" fmla="*/ 0 h 267"/>
                  <a:gd name="T56" fmla="*/ 234 w 246"/>
                  <a:gd name="T57" fmla="*/ 21 h 267"/>
                  <a:gd name="T58" fmla="*/ 229 w 246"/>
                  <a:gd name="T59" fmla="*/ 21 h 267"/>
                  <a:gd name="T60" fmla="*/ 221 w 246"/>
                  <a:gd name="T61" fmla="*/ 140 h 267"/>
                  <a:gd name="T62" fmla="*/ 217 w 246"/>
                  <a:gd name="T63" fmla="*/ 140 h 267"/>
                  <a:gd name="T64" fmla="*/ 213 w 246"/>
                  <a:gd name="T65" fmla="*/ 200 h 267"/>
                  <a:gd name="T66" fmla="*/ 246 w 246"/>
                  <a:gd name="T67" fmla="*/ 203 h 267"/>
                  <a:gd name="T68" fmla="*/ 242 w 246"/>
                  <a:gd name="T69" fmla="*/ 267 h 267"/>
                  <a:gd name="T70" fmla="*/ 238 w 246"/>
                  <a:gd name="T71" fmla="*/ 267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6" h="267">
                    <a:moveTo>
                      <a:pt x="238" y="267"/>
                    </a:moveTo>
                    <a:lnTo>
                      <a:pt x="0" y="251"/>
                    </a:lnTo>
                    <a:lnTo>
                      <a:pt x="8" y="125"/>
                    </a:lnTo>
                    <a:lnTo>
                      <a:pt x="12" y="125"/>
                    </a:lnTo>
                    <a:lnTo>
                      <a:pt x="13" y="69"/>
                    </a:lnTo>
                    <a:lnTo>
                      <a:pt x="17" y="65"/>
                    </a:lnTo>
                    <a:lnTo>
                      <a:pt x="29" y="61"/>
                    </a:lnTo>
                    <a:lnTo>
                      <a:pt x="58" y="65"/>
                    </a:lnTo>
                    <a:lnTo>
                      <a:pt x="60" y="67"/>
                    </a:lnTo>
                    <a:lnTo>
                      <a:pt x="63" y="63"/>
                    </a:lnTo>
                    <a:lnTo>
                      <a:pt x="69" y="63"/>
                    </a:lnTo>
                    <a:lnTo>
                      <a:pt x="77" y="57"/>
                    </a:lnTo>
                    <a:lnTo>
                      <a:pt x="81" y="54"/>
                    </a:lnTo>
                    <a:lnTo>
                      <a:pt x="94" y="52"/>
                    </a:lnTo>
                    <a:lnTo>
                      <a:pt x="98" y="48"/>
                    </a:lnTo>
                    <a:lnTo>
                      <a:pt x="133" y="56"/>
                    </a:lnTo>
                    <a:lnTo>
                      <a:pt x="140" y="52"/>
                    </a:lnTo>
                    <a:lnTo>
                      <a:pt x="144" y="44"/>
                    </a:lnTo>
                    <a:lnTo>
                      <a:pt x="150" y="44"/>
                    </a:lnTo>
                    <a:lnTo>
                      <a:pt x="156" y="33"/>
                    </a:lnTo>
                    <a:lnTo>
                      <a:pt x="161" y="33"/>
                    </a:lnTo>
                    <a:lnTo>
                      <a:pt x="165" y="29"/>
                    </a:lnTo>
                    <a:lnTo>
                      <a:pt x="175" y="29"/>
                    </a:lnTo>
                    <a:lnTo>
                      <a:pt x="177" y="19"/>
                    </a:lnTo>
                    <a:lnTo>
                      <a:pt x="182" y="17"/>
                    </a:lnTo>
                    <a:lnTo>
                      <a:pt x="186" y="21"/>
                    </a:lnTo>
                    <a:lnTo>
                      <a:pt x="215" y="15"/>
                    </a:lnTo>
                    <a:lnTo>
                      <a:pt x="234" y="0"/>
                    </a:lnTo>
                    <a:lnTo>
                      <a:pt x="234" y="21"/>
                    </a:lnTo>
                    <a:lnTo>
                      <a:pt x="229" y="21"/>
                    </a:lnTo>
                    <a:lnTo>
                      <a:pt x="221" y="140"/>
                    </a:lnTo>
                    <a:lnTo>
                      <a:pt x="217" y="140"/>
                    </a:lnTo>
                    <a:lnTo>
                      <a:pt x="213" y="200"/>
                    </a:lnTo>
                    <a:lnTo>
                      <a:pt x="246" y="203"/>
                    </a:lnTo>
                    <a:lnTo>
                      <a:pt x="242" y="267"/>
                    </a:lnTo>
                    <a:lnTo>
                      <a:pt x="238" y="2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0" name="Freeform 2466"/>
              <p:cNvSpPr>
                <a:spLocks/>
              </p:cNvSpPr>
              <p:nvPr/>
            </p:nvSpPr>
            <p:spPr bwMode="auto">
              <a:xfrm>
                <a:off x="14171" y="10856"/>
                <a:ext cx="215" cy="94"/>
              </a:xfrm>
              <a:custGeom>
                <a:avLst/>
                <a:gdLst>
                  <a:gd name="T0" fmla="*/ 176 w 215"/>
                  <a:gd name="T1" fmla="*/ 92 h 94"/>
                  <a:gd name="T2" fmla="*/ 2 w 215"/>
                  <a:gd name="T3" fmla="*/ 94 h 94"/>
                  <a:gd name="T4" fmla="*/ 0 w 215"/>
                  <a:gd name="T5" fmla="*/ 4 h 94"/>
                  <a:gd name="T6" fmla="*/ 34 w 215"/>
                  <a:gd name="T7" fmla="*/ 2 h 94"/>
                  <a:gd name="T8" fmla="*/ 34 w 215"/>
                  <a:gd name="T9" fmla="*/ 33 h 94"/>
                  <a:gd name="T10" fmla="*/ 96 w 215"/>
                  <a:gd name="T11" fmla="*/ 33 h 94"/>
                  <a:gd name="T12" fmla="*/ 94 w 215"/>
                  <a:gd name="T13" fmla="*/ 2 h 94"/>
                  <a:gd name="T14" fmla="*/ 100 w 215"/>
                  <a:gd name="T15" fmla="*/ 4 h 94"/>
                  <a:gd name="T16" fmla="*/ 105 w 215"/>
                  <a:gd name="T17" fmla="*/ 0 h 94"/>
                  <a:gd name="T18" fmla="*/ 109 w 215"/>
                  <a:gd name="T19" fmla="*/ 2 h 94"/>
                  <a:gd name="T20" fmla="*/ 111 w 215"/>
                  <a:gd name="T21" fmla="*/ 0 h 94"/>
                  <a:gd name="T22" fmla="*/ 155 w 215"/>
                  <a:gd name="T23" fmla="*/ 0 h 94"/>
                  <a:gd name="T24" fmla="*/ 186 w 215"/>
                  <a:gd name="T25" fmla="*/ 0 h 94"/>
                  <a:gd name="T26" fmla="*/ 186 w 215"/>
                  <a:gd name="T27" fmla="*/ 14 h 94"/>
                  <a:gd name="T28" fmla="*/ 215 w 215"/>
                  <a:gd name="T29" fmla="*/ 14 h 94"/>
                  <a:gd name="T30" fmla="*/ 215 w 215"/>
                  <a:gd name="T31" fmla="*/ 27 h 94"/>
                  <a:gd name="T32" fmla="*/ 205 w 215"/>
                  <a:gd name="T33" fmla="*/ 27 h 94"/>
                  <a:gd name="T34" fmla="*/ 184 w 215"/>
                  <a:gd name="T35" fmla="*/ 42 h 94"/>
                  <a:gd name="T36" fmla="*/ 182 w 215"/>
                  <a:gd name="T37" fmla="*/ 62 h 94"/>
                  <a:gd name="T38" fmla="*/ 186 w 215"/>
                  <a:gd name="T39" fmla="*/ 69 h 94"/>
                  <a:gd name="T40" fmla="*/ 176 w 215"/>
                  <a:gd name="T41"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94">
                    <a:moveTo>
                      <a:pt x="176" y="92"/>
                    </a:moveTo>
                    <a:lnTo>
                      <a:pt x="2" y="94"/>
                    </a:lnTo>
                    <a:lnTo>
                      <a:pt x="0" y="4"/>
                    </a:lnTo>
                    <a:lnTo>
                      <a:pt x="34" y="2"/>
                    </a:lnTo>
                    <a:lnTo>
                      <a:pt x="34" y="33"/>
                    </a:lnTo>
                    <a:lnTo>
                      <a:pt x="96" y="33"/>
                    </a:lnTo>
                    <a:lnTo>
                      <a:pt x="94" y="2"/>
                    </a:lnTo>
                    <a:lnTo>
                      <a:pt x="100" y="4"/>
                    </a:lnTo>
                    <a:lnTo>
                      <a:pt x="105" y="0"/>
                    </a:lnTo>
                    <a:lnTo>
                      <a:pt x="109" y="2"/>
                    </a:lnTo>
                    <a:lnTo>
                      <a:pt x="111" y="0"/>
                    </a:lnTo>
                    <a:lnTo>
                      <a:pt x="155" y="0"/>
                    </a:lnTo>
                    <a:lnTo>
                      <a:pt x="186" y="0"/>
                    </a:lnTo>
                    <a:lnTo>
                      <a:pt x="186" y="14"/>
                    </a:lnTo>
                    <a:lnTo>
                      <a:pt x="215" y="14"/>
                    </a:lnTo>
                    <a:lnTo>
                      <a:pt x="215" y="27"/>
                    </a:lnTo>
                    <a:lnTo>
                      <a:pt x="205" y="27"/>
                    </a:lnTo>
                    <a:lnTo>
                      <a:pt x="184" y="42"/>
                    </a:lnTo>
                    <a:lnTo>
                      <a:pt x="182" y="62"/>
                    </a:lnTo>
                    <a:lnTo>
                      <a:pt x="186" y="69"/>
                    </a:lnTo>
                    <a:lnTo>
                      <a:pt x="176" y="9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1" name="Freeform 2467"/>
              <p:cNvSpPr>
                <a:spLocks/>
              </p:cNvSpPr>
              <p:nvPr/>
            </p:nvSpPr>
            <p:spPr bwMode="auto">
              <a:xfrm>
                <a:off x="14171" y="10856"/>
                <a:ext cx="215" cy="94"/>
              </a:xfrm>
              <a:custGeom>
                <a:avLst/>
                <a:gdLst>
                  <a:gd name="T0" fmla="*/ 176 w 215"/>
                  <a:gd name="T1" fmla="*/ 92 h 94"/>
                  <a:gd name="T2" fmla="*/ 2 w 215"/>
                  <a:gd name="T3" fmla="*/ 94 h 94"/>
                  <a:gd name="T4" fmla="*/ 0 w 215"/>
                  <a:gd name="T5" fmla="*/ 4 h 94"/>
                  <a:gd name="T6" fmla="*/ 34 w 215"/>
                  <a:gd name="T7" fmla="*/ 2 h 94"/>
                  <a:gd name="T8" fmla="*/ 34 w 215"/>
                  <a:gd name="T9" fmla="*/ 33 h 94"/>
                  <a:gd name="T10" fmla="*/ 96 w 215"/>
                  <a:gd name="T11" fmla="*/ 33 h 94"/>
                  <a:gd name="T12" fmla="*/ 94 w 215"/>
                  <a:gd name="T13" fmla="*/ 2 h 94"/>
                  <a:gd name="T14" fmla="*/ 100 w 215"/>
                  <a:gd name="T15" fmla="*/ 4 h 94"/>
                  <a:gd name="T16" fmla="*/ 105 w 215"/>
                  <a:gd name="T17" fmla="*/ 0 h 94"/>
                  <a:gd name="T18" fmla="*/ 109 w 215"/>
                  <a:gd name="T19" fmla="*/ 2 h 94"/>
                  <a:gd name="T20" fmla="*/ 111 w 215"/>
                  <a:gd name="T21" fmla="*/ 0 h 94"/>
                  <a:gd name="T22" fmla="*/ 155 w 215"/>
                  <a:gd name="T23" fmla="*/ 0 h 94"/>
                  <a:gd name="T24" fmla="*/ 186 w 215"/>
                  <a:gd name="T25" fmla="*/ 0 h 94"/>
                  <a:gd name="T26" fmla="*/ 186 w 215"/>
                  <a:gd name="T27" fmla="*/ 14 h 94"/>
                  <a:gd name="T28" fmla="*/ 215 w 215"/>
                  <a:gd name="T29" fmla="*/ 14 h 94"/>
                  <a:gd name="T30" fmla="*/ 215 w 215"/>
                  <a:gd name="T31" fmla="*/ 27 h 94"/>
                  <a:gd name="T32" fmla="*/ 205 w 215"/>
                  <a:gd name="T33" fmla="*/ 27 h 94"/>
                  <a:gd name="T34" fmla="*/ 184 w 215"/>
                  <a:gd name="T35" fmla="*/ 42 h 94"/>
                  <a:gd name="T36" fmla="*/ 182 w 215"/>
                  <a:gd name="T37" fmla="*/ 62 h 94"/>
                  <a:gd name="T38" fmla="*/ 186 w 215"/>
                  <a:gd name="T39" fmla="*/ 69 h 94"/>
                  <a:gd name="T40" fmla="*/ 176 w 215"/>
                  <a:gd name="T41"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5" h="94">
                    <a:moveTo>
                      <a:pt x="176" y="92"/>
                    </a:moveTo>
                    <a:lnTo>
                      <a:pt x="2" y="94"/>
                    </a:lnTo>
                    <a:lnTo>
                      <a:pt x="0" y="4"/>
                    </a:lnTo>
                    <a:lnTo>
                      <a:pt x="34" y="2"/>
                    </a:lnTo>
                    <a:lnTo>
                      <a:pt x="34" y="33"/>
                    </a:lnTo>
                    <a:lnTo>
                      <a:pt x="96" y="33"/>
                    </a:lnTo>
                    <a:lnTo>
                      <a:pt x="94" y="2"/>
                    </a:lnTo>
                    <a:lnTo>
                      <a:pt x="100" y="4"/>
                    </a:lnTo>
                    <a:lnTo>
                      <a:pt x="105" y="0"/>
                    </a:lnTo>
                    <a:lnTo>
                      <a:pt x="109" y="2"/>
                    </a:lnTo>
                    <a:lnTo>
                      <a:pt x="111" y="0"/>
                    </a:lnTo>
                    <a:lnTo>
                      <a:pt x="155" y="0"/>
                    </a:lnTo>
                    <a:lnTo>
                      <a:pt x="186" y="0"/>
                    </a:lnTo>
                    <a:lnTo>
                      <a:pt x="186" y="14"/>
                    </a:lnTo>
                    <a:lnTo>
                      <a:pt x="215" y="14"/>
                    </a:lnTo>
                    <a:lnTo>
                      <a:pt x="215" y="27"/>
                    </a:lnTo>
                    <a:lnTo>
                      <a:pt x="205" y="27"/>
                    </a:lnTo>
                    <a:lnTo>
                      <a:pt x="184" y="42"/>
                    </a:lnTo>
                    <a:lnTo>
                      <a:pt x="182" y="62"/>
                    </a:lnTo>
                    <a:lnTo>
                      <a:pt x="186" y="69"/>
                    </a:lnTo>
                    <a:lnTo>
                      <a:pt x="176"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2" name="Freeform 2468"/>
              <p:cNvSpPr>
                <a:spLocks/>
              </p:cNvSpPr>
              <p:nvPr/>
            </p:nvSpPr>
            <p:spPr bwMode="auto">
              <a:xfrm>
                <a:off x="14570" y="10850"/>
                <a:ext cx="198" cy="183"/>
              </a:xfrm>
              <a:custGeom>
                <a:avLst/>
                <a:gdLst>
                  <a:gd name="T0" fmla="*/ 198 w 198"/>
                  <a:gd name="T1" fmla="*/ 85 h 183"/>
                  <a:gd name="T2" fmla="*/ 154 w 198"/>
                  <a:gd name="T3" fmla="*/ 89 h 183"/>
                  <a:gd name="T4" fmla="*/ 154 w 198"/>
                  <a:gd name="T5" fmla="*/ 118 h 183"/>
                  <a:gd name="T6" fmla="*/ 125 w 198"/>
                  <a:gd name="T7" fmla="*/ 119 h 183"/>
                  <a:gd name="T8" fmla="*/ 125 w 198"/>
                  <a:gd name="T9" fmla="*/ 179 h 183"/>
                  <a:gd name="T10" fmla="*/ 94 w 198"/>
                  <a:gd name="T11" fmla="*/ 181 h 183"/>
                  <a:gd name="T12" fmla="*/ 2 w 198"/>
                  <a:gd name="T13" fmla="*/ 183 h 183"/>
                  <a:gd name="T14" fmla="*/ 0 w 198"/>
                  <a:gd name="T15" fmla="*/ 87 h 183"/>
                  <a:gd name="T16" fmla="*/ 2 w 198"/>
                  <a:gd name="T17" fmla="*/ 71 h 183"/>
                  <a:gd name="T18" fmla="*/ 14 w 198"/>
                  <a:gd name="T19" fmla="*/ 73 h 183"/>
                  <a:gd name="T20" fmla="*/ 23 w 198"/>
                  <a:gd name="T21" fmla="*/ 71 h 183"/>
                  <a:gd name="T22" fmla="*/ 29 w 198"/>
                  <a:gd name="T23" fmla="*/ 70 h 183"/>
                  <a:gd name="T24" fmla="*/ 31 w 198"/>
                  <a:gd name="T25" fmla="*/ 62 h 183"/>
                  <a:gd name="T26" fmla="*/ 60 w 198"/>
                  <a:gd name="T27" fmla="*/ 60 h 183"/>
                  <a:gd name="T28" fmla="*/ 60 w 198"/>
                  <a:gd name="T29" fmla="*/ 29 h 183"/>
                  <a:gd name="T30" fmla="*/ 75 w 198"/>
                  <a:gd name="T31" fmla="*/ 27 h 183"/>
                  <a:gd name="T32" fmla="*/ 73 w 198"/>
                  <a:gd name="T33" fmla="*/ 0 h 183"/>
                  <a:gd name="T34" fmla="*/ 102 w 198"/>
                  <a:gd name="T35" fmla="*/ 23 h 183"/>
                  <a:gd name="T36" fmla="*/ 108 w 198"/>
                  <a:gd name="T37" fmla="*/ 35 h 183"/>
                  <a:gd name="T38" fmla="*/ 133 w 198"/>
                  <a:gd name="T39" fmla="*/ 47 h 183"/>
                  <a:gd name="T40" fmla="*/ 175 w 198"/>
                  <a:gd name="T41" fmla="*/ 52 h 183"/>
                  <a:gd name="T42" fmla="*/ 181 w 198"/>
                  <a:gd name="T43" fmla="*/ 56 h 183"/>
                  <a:gd name="T44" fmla="*/ 186 w 198"/>
                  <a:gd name="T45" fmla="*/ 73 h 183"/>
                  <a:gd name="T46" fmla="*/ 198 w 198"/>
                  <a:gd name="T47" fmla="*/ 8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183">
                    <a:moveTo>
                      <a:pt x="198" y="85"/>
                    </a:moveTo>
                    <a:lnTo>
                      <a:pt x="154" y="89"/>
                    </a:lnTo>
                    <a:lnTo>
                      <a:pt x="154" y="118"/>
                    </a:lnTo>
                    <a:lnTo>
                      <a:pt x="125" y="119"/>
                    </a:lnTo>
                    <a:lnTo>
                      <a:pt x="125" y="179"/>
                    </a:lnTo>
                    <a:lnTo>
                      <a:pt x="94" y="181"/>
                    </a:lnTo>
                    <a:lnTo>
                      <a:pt x="2" y="183"/>
                    </a:lnTo>
                    <a:lnTo>
                      <a:pt x="0" y="87"/>
                    </a:lnTo>
                    <a:lnTo>
                      <a:pt x="2" y="71"/>
                    </a:lnTo>
                    <a:lnTo>
                      <a:pt x="14" y="73"/>
                    </a:lnTo>
                    <a:lnTo>
                      <a:pt x="23" y="71"/>
                    </a:lnTo>
                    <a:lnTo>
                      <a:pt x="29" y="70"/>
                    </a:lnTo>
                    <a:lnTo>
                      <a:pt x="31" y="62"/>
                    </a:lnTo>
                    <a:lnTo>
                      <a:pt x="60" y="60"/>
                    </a:lnTo>
                    <a:lnTo>
                      <a:pt x="60" y="29"/>
                    </a:lnTo>
                    <a:lnTo>
                      <a:pt x="75" y="27"/>
                    </a:lnTo>
                    <a:lnTo>
                      <a:pt x="73" y="0"/>
                    </a:lnTo>
                    <a:lnTo>
                      <a:pt x="102" y="23"/>
                    </a:lnTo>
                    <a:lnTo>
                      <a:pt x="108" y="35"/>
                    </a:lnTo>
                    <a:lnTo>
                      <a:pt x="133" y="47"/>
                    </a:lnTo>
                    <a:lnTo>
                      <a:pt x="175" y="52"/>
                    </a:lnTo>
                    <a:lnTo>
                      <a:pt x="181" y="56"/>
                    </a:lnTo>
                    <a:lnTo>
                      <a:pt x="186" y="73"/>
                    </a:lnTo>
                    <a:lnTo>
                      <a:pt x="198" y="8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3" name="Freeform 2469"/>
              <p:cNvSpPr>
                <a:spLocks/>
              </p:cNvSpPr>
              <p:nvPr/>
            </p:nvSpPr>
            <p:spPr bwMode="auto">
              <a:xfrm>
                <a:off x="14570" y="10850"/>
                <a:ext cx="198" cy="183"/>
              </a:xfrm>
              <a:custGeom>
                <a:avLst/>
                <a:gdLst>
                  <a:gd name="T0" fmla="*/ 198 w 198"/>
                  <a:gd name="T1" fmla="*/ 85 h 183"/>
                  <a:gd name="T2" fmla="*/ 154 w 198"/>
                  <a:gd name="T3" fmla="*/ 89 h 183"/>
                  <a:gd name="T4" fmla="*/ 154 w 198"/>
                  <a:gd name="T5" fmla="*/ 118 h 183"/>
                  <a:gd name="T6" fmla="*/ 125 w 198"/>
                  <a:gd name="T7" fmla="*/ 119 h 183"/>
                  <a:gd name="T8" fmla="*/ 125 w 198"/>
                  <a:gd name="T9" fmla="*/ 179 h 183"/>
                  <a:gd name="T10" fmla="*/ 94 w 198"/>
                  <a:gd name="T11" fmla="*/ 181 h 183"/>
                  <a:gd name="T12" fmla="*/ 2 w 198"/>
                  <a:gd name="T13" fmla="*/ 183 h 183"/>
                  <a:gd name="T14" fmla="*/ 0 w 198"/>
                  <a:gd name="T15" fmla="*/ 87 h 183"/>
                  <a:gd name="T16" fmla="*/ 2 w 198"/>
                  <a:gd name="T17" fmla="*/ 71 h 183"/>
                  <a:gd name="T18" fmla="*/ 14 w 198"/>
                  <a:gd name="T19" fmla="*/ 73 h 183"/>
                  <a:gd name="T20" fmla="*/ 23 w 198"/>
                  <a:gd name="T21" fmla="*/ 71 h 183"/>
                  <a:gd name="T22" fmla="*/ 29 w 198"/>
                  <a:gd name="T23" fmla="*/ 70 h 183"/>
                  <a:gd name="T24" fmla="*/ 31 w 198"/>
                  <a:gd name="T25" fmla="*/ 62 h 183"/>
                  <a:gd name="T26" fmla="*/ 60 w 198"/>
                  <a:gd name="T27" fmla="*/ 60 h 183"/>
                  <a:gd name="T28" fmla="*/ 60 w 198"/>
                  <a:gd name="T29" fmla="*/ 29 h 183"/>
                  <a:gd name="T30" fmla="*/ 75 w 198"/>
                  <a:gd name="T31" fmla="*/ 27 h 183"/>
                  <a:gd name="T32" fmla="*/ 73 w 198"/>
                  <a:gd name="T33" fmla="*/ 0 h 183"/>
                  <a:gd name="T34" fmla="*/ 102 w 198"/>
                  <a:gd name="T35" fmla="*/ 23 h 183"/>
                  <a:gd name="T36" fmla="*/ 108 w 198"/>
                  <a:gd name="T37" fmla="*/ 35 h 183"/>
                  <a:gd name="T38" fmla="*/ 133 w 198"/>
                  <a:gd name="T39" fmla="*/ 47 h 183"/>
                  <a:gd name="T40" fmla="*/ 175 w 198"/>
                  <a:gd name="T41" fmla="*/ 52 h 183"/>
                  <a:gd name="T42" fmla="*/ 181 w 198"/>
                  <a:gd name="T43" fmla="*/ 56 h 183"/>
                  <a:gd name="T44" fmla="*/ 186 w 198"/>
                  <a:gd name="T45" fmla="*/ 73 h 183"/>
                  <a:gd name="T46" fmla="*/ 198 w 198"/>
                  <a:gd name="T47" fmla="*/ 8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8" h="183">
                    <a:moveTo>
                      <a:pt x="198" y="85"/>
                    </a:moveTo>
                    <a:lnTo>
                      <a:pt x="154" y="89"/>
                    </a:lnTo>
                    <a:lnTo>
                      <a:pt x="154" y="118"/>
                    </a:lnTo>
                    <a:lnTo>
                      <a:pt x="125" y="119"/>
                    </a:lnTo>
                    <a:lnTo>
                      <a:pt x="125" y="179"/>
                    </a:lnTo>
                    <a:lnTo>
                      <a:pt x="94" y="181"/>
                    </a:lnTo>
                    <a:lnTo>
                      <a:pt x="2" y="183"/>
                    </a:lnTo>
                    <a:lnTo>
                      <a:pt x="0" y="87"/>
                    </a:lnTo>
                    <a:lnTo>
                      <a:pt x="2" y="71"/>
                    </a:lnTo>
                    <a:lnTo>
                      <a:pt x="14" y="73"/>
                    </a:lnTo>
                    <a:lnTo>
                      <a:pt x="23" y="71"/>
                    </a:lnTo>
                    <a:lnTo>
                      <a:pt x="29" y="70"/>
                    </a:lnTo>
                    <a:lnTo>
                      <a:pt x="31" y="62"/>
                    </a:lnTo>
                    <a:lnTo>
                      <a:pt x="60" y="60"/>
                    </a:lnTo>
                    <a:lnTo>
                      <a:pt x="60" y="29"/>
                    </a:lnTo>
                    <a:lnTo>
                      <a:pt x="75" y="27"/>
                    </a:lnTo>
                    <a:lnTo>
                      <a:pt x="73" y="0"/>
                    </a:lnTo>
                    <a:lnTo>
                      <a:pt x="102" y="23"/>
                    </a:lnTo>
                    <a:lnTo>
                      <a:pt x="108" y="35"/>
                    </a:lnTo>
                    <a:lnTo>
                      <a:pt x="133" y="47"/>
                    </a:lnTo>
                    <a:lnTo>
                      <a:pt x="175" y="52"/>
                    </a:lnTo>
                    <a:lnTo>
                      <a:pt x="181" y="56"/>
                    </a:lnTo>
                    <a:lnTo>
                      <a:pt x="186" y="73"/>
                    </a:lnTo>
                    <a:lnTo>
                      <a:pt x="198" y="8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4" name="Freeform 2470"/>
              <p:cNvSpPr>
                <a:spLocks/>
              </p:cNvSpPr>
              <p:nvPr/>
            </p:nvSpPr>
            <p:spPr bwMode="auto">
              <a:xfrm>
                <a:off x="13931" y="10868"/>
                <a:ext cx="182" cy="176"/>
              </a:xfrm>
              <a:custGeom>
                <a:avLst/>
                <a:gdLst>
                  <a:gd name="T0" fmla="*/ 123 w 182"/>
                  <a:gd name="T1" fmla="*/ 176 h 176"/>
                  <a:gd name="T2" fmla="*/ 32 w 182"/>
                  <a:gd name="T3" fmla="*/ 176 h 176"/>
                  <a:gd name="T4" fmla="*/ 0 w 182"/>
                  <a:gd name="T5" fmla="*/ 176 h 176"/>
                  <a:gd name="T6" fmla="*/ 2 w 182"/>
                  <a:gd name="T7" fmla="*/ 55 h 176"/>
                  <a:gd name="T8" fmla="*/ 59 w 182"/>
                  <a:gd name="T9" fmla="*/ 53 h 176"/>
                  <a:gd name="T10" fmla="*/ 57 w 182"/>
                  <a:gd name="T11" fmla="*/ 0 h 176"/>
                  <a:gd name="T12" fmla="*/ 69 w 182"/>
                  <a:gd name="T13" fmla="*/ 2 h 176"/>
                  <a:gd name="T14" fmla="*/ 77 w 182"/>
                  <a:gd name="T15" fmla="*/ 13 h 176"/>
                  <a:gd name="T16" fmla="*/ 90 w 182"/>
                  <a:gd name="T17" fmla="*/ 11 h 176"/>
                  <a:gd name="T18" fmla="*/ 102 w 182"/>
                  <a:gd name="T19" fmla="*/ 25 h 176"/>
                  <a:gd name="T20" fmla="*/ 127 w 182"/>
                  <a:gd name="T21" fmla="*/ 42 h 176"/>
                  <a:gd name="T22" fmla="*/ 146 w 182"/>
                  <a:gd name="T23" fmla="*/ 52 h 176"/>
                  <a:gd name="T24" fmla="*/ 153 w 182"/>
                  <a:gd name="T25" fmla="*/ 53 h 176"/>
                  <a:gd name="T26" fmla="*/ 171 w 182"/>
                  <a:gd name="T27" fmla="*/ 61 h 176"/>
                  <a:gd name="T28" fmla="*/ 178 w 182"/>
                  <a:gd name="T29" fmla="*/ 63 h 176"/>
                  <a:gd name="T30" fmla="*/ 182 w 182"/>
                  <a:gd name="T31" fmla="*/ 71 h 176"/>
                  <a:gd name="T32" fmla="*/ 182 w 182"/>
                  <a:gd name="T33" fmla="*/ 146 h 176"/>
                  <a:gd name="T34" fmla="*/ 123 w 182"/>
                  <a:gd name="T35" fmla="*/ 148 h 176"/>
                  <a:gd name="T36" fmla="*/ 123 w 182"/>
                  <a:gd name="T3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76">
                    <a:moveTo>
                      <a:pt x="123" y="176"/>
                    </a:moveTo>
                    <a:lnTo>
                      <a:pt x="32" y="176"/>
                    </a:lnTo>
                    <a:lnTo>
                      <a:pt x="0" y="176"/>
                    </a:lnTo>
                    <a:lnTo>
                      <a:pt x="2" y="55"/>
                    </a:lnTo>
                    <a:lnTo>
                      <a:pt x="59" y="53"/>
                    </a:lnTo>
                    <a:lnTo>
                      <a:pt x="57" y="0"/>
                    </a:lnTo>
                    <a:lnTo>
                      <a:pt x="69" y="2"/>
                    </a:lnTo>
                    <a:lnTo>
                      <a:pt x="77" y="13"/>
                    </a:lnTo>
                    <a:lnTo>
                      <a:pt x="90" y="11"/>
                    </a:lnTo>
                    <a:lnTo>
                      <a:pt x="102" y="25"/>
                    </a:lnTo>
                    <a:lnTo>
                      <a:pt x="127" y="42"/>
                    </a:lnTo>
                    <a:lnTo>
                      <a:pt x="146" y="52"/>
                    </a:lnTo>
                    <a:lnTo>
                      <a:pt x="153" y="53"/>
                    </a:lnTo>
                    <a:lnTo>
                      <a:pt x="171" y="61"/>
                    </a:lnTo>
                    <a:lnTo>
                      <a:pt x="178" y="63"/>
                    </a:lnTo>
                    <a:lnTo>
                      <a:pt x="182" y="71"/>
                    </a:lnTo>
                    <a:lnTo>
                      <a:pt x="182" y="146"/>
                    </a:lnTo>
                    <a:lnTo>
                      <a:pt x="123" y="148"/>
                    </a:lnTo>
                    <a:lnTo>
                      <a:pt x="123" y="17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5" name="Freeform 2471"/>
              <p:cNvSpPr>
                <a:spLocks/>
              </p:cNvSpPr>
              <p:nvPr/>
            </p:nvSpPr>
            <p:spPr bwMode="auto">
              <a:xfrm>
                <a:off x="13931" y="10868"/>
                <a:ext cx="182" cy="176"/>
              </a:xfrm>
              <a:custGeom>
                <a:avLst/>
                <a:gdLst>
                  <a:gd name="T0" fmla="*/ 123 w 182"/>
                  <a:gd name="T1" fmla="*/ 176 h 176"/>
                  <a:gd name="T2" fmla="*/ 32 w 182"/>
                  <a:gd name="T3" fmla="*/ 176 h 176"/>
                  <a:gd name="T4" fmla="*/ 0 w 182"/>
                  <a:gd name="T5" fmla="*/ 176 h 176"/>
                  <a:gd name="T6" fmla="*/ 2 w 182"/>
                  <a:gd name="T7" fmla="*/ 55 h 176"/>
                  <a:gd name="T8" fmla="*/ 59 w 182"/>
                  <a:gd name="T9" fmla="*/ 53 h 176"/>
                  <a:gd name="T10" fmla="*/ 57 w 182"/>
                  <a:gd name="T11" fmla="*/ 0 h 176"/>
                  <a:gd name="T12" fmla="*/ 69 w 182"/>
                  <a:gd name="T13" fmla="*/ 2 h 176"/>
                  <a:gd name="T14" fmla="*/ 77 w 182"/>
                  <a:gd name="T15" fmla="*/ 13 h 176"/>
                  <a:gd name="T16" fmla="*/ 90 w 182"/>
                  <a:gd name="T17" fmla="*/ 11 h 176"/>
                  <a:gd name="T18" fmla="*/ 102 w 182"/>
                  <a:gd name="T19" fmla="*/ 25 h 176"/>
                  <a:gd name="T20" fmla="*/ 127 w 182"/>
                  <a:gd name="T21" fmla="*/ 42 h 176"/>
                  <a:gd name="T22" fmla="*/ 146 w 182"/>
                  <a:gd name="T23" fmla="*/ 52 h 176"/>
                  <a:gd name="T24" fmla="*/ 153 w 182"/>
                  <a:gd name="T25" fmla="*/ 53 h 176"/>
                  <a:gd name="T26" fmla="*/ 171 w 182"/>
                  <a:gd name="T27" fmla="*/ 61 h 176"/>
                  <a:gd name="T28" fmla="*/ 178 w 182"/>
                  <a:gd name="T29" fmla="*/ 63 h 176"/>
                  <a:gd name="T30" fmla="*/ 182 w 182"/>
                  <a:gd name="T31" fmla="*/ 71 h 176"/>
                  <a:gd name="T32" fmla="*/ 182 w 182"/>
                  <a:gd name="T33" fmla="*/ 146 h 176"/>
                  <a:gd name="T34" fmla="*/ 123 w 182"/>
                  <a:gd name="T35" fmla="*/ 148 h 176"/>
                  <a:gd name="T36" fmla="*/ 123 w 182"/>
                  <a:gd name="T37"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76">
                    <a:moveTo>
                      <a:pt x="123" y="176"/>
                    </a:moveTo>
                    <a:lnTo>
                      <a:pt x="32" y="176"/>
                    </a:lnTo>
                    <a:lnTo>
                      <a:pt x="0" y="176"/>
                    </a:lnTo>
                    <a:lnTo>
                      <a:pt x="2" y="55"/>
                    </a:lnTo>
                    <a:lnTo>
                      <a:pt x="59" y="53"/>
                    </a:lnTo>
                    <a:lnTo>
                      <a:pt x="57" y="0"/>
                    </a:lnTo>
                    <a:lnTo>
                      <a:pt x="69" y="2"/>
                    </a:lnTo>
                    <a:lnTo>
                      <a:pt x="77" y="13"/>
                    </a:lnTo>
                    <a:lnTo>
                      <a:pt x="90" y="11"/>
                    </a:lnTo>
                    <a:lnTo>
                      <a:pt x="102" y="25"/>
                    </a:lnTo>
                    <a:lnTo>
                      <a:pt x="127" y="42"/>
                    </a:lnTo>
                    <a:lnTo>
                      <a:pt x="146" y="52"/>
                    </a:lnTo>
                    <a:lnTo>
                      <a:pt x="153" y="53"/>
                    </a:lnTo>
                    <a:lnTo>
                      <a:pt x="171" y="61"/>
                    </a:lnTo>
                    <a:lnTo>
                      <a:pt x="178" y="63"/>
                    </a:lnTo>
                    <a:lnTo>
                      <a:pt x="182" y="71"/>
                    </a:lnTo>
                    <a:lnTo>
                      <a:pt x="182" y="146"/>
                    </a:lnTo>
                    <a:lnTo>
                      <a:pt x="123" y="148"/>
                    </a:lnTo>
                    <a:lnTo>
                      <a:pt x="123" y="17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6" name="Freeform 2472"/>
              <p:cNvSpPr>
                <a:spLocks/>
              </p:cNvSpPr>
              <p:nvPr/>
            </p:nvSpPr>
            <p:spPr bwMode="auto">
              <a:xfrm>
                <a:off x="15248" y="10825"/>
                <a:ext cx="157" cy="158"/>
              </a:xfrm>
              <a:custGeom>
                <a:avLst/>
                <a:gdLst>
                  <a:gd name="T0" fmla="*/ 0 w 157"/>
                  <a:gd name="T1" fmla="*/ 6 h 158"/>
                  <a:gd name="T2" fmla="*/ 119 w 157"/>
                  <a:gd name="T3" fmla="*/ 0 h 158"/>
                  <a:gd name="T4" fmla="*/ 123 w 157"/>
                  <a:gd name="T5" fmla="*/ 60 h 158"/>
                  <a:gd name="T6" fmla="*/ 150 w 157"/>
                  <a:gd name="T7" fmla="*/ 60 h 158"/>
                  <a:gd name="T8" fmla="*/ 157 w 157"/>
                  <a:gd name="T9" fmla="*/ 150 h 158"/>
                  <a:gd name="T10" fmla="*/ 115 w 157"/>
                  <a:gd name="T11" fmla="*/ 152 h 158"/>
                  <a:gd name="T12" fmla="*/ 10 w 157"/>
                  <a:gd name="T13" fmla="*/ 158 h 158"/>
                  <a:gd name="T14" fmla="*/ 6 w 157"/>
                  <a:gd name="T15" fmla="*/ 98 h 158"/>
                  <a:gd name="T16" fmla="*/ 0 w 157"/>
                  <a:gd name="T17"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8">
                    <a:moveTo>
                      <a:pt x="0" y="6"/>
                    </a:moveTo>
                    <a:lnTo>
                      <a:pt x="119" y="0"/>
                    </a:lnTo>
                    <a:lnTo>
                      <a:pt x="123" y="60"/>
                    </a:lnTo>
                    <a:lnTo>
                      <a:pt x="150" y="60"/>
                    </a:lnTo>
                    <a:lnTo>
                      <a:pt x="157" y="150"/>
                    </a:lnTo>
                    <a:lnTo>
                      <a:pt x="115" y="152"/>
                    </a:lnTo>
                    <a:lnTo>
                      <a:pt x="10" y="158"/>
                    </a:lnTo>
                    <a:lnTo>
                      <a:pt x="6" y="98"/>
                    </a:lnTo>
                    <a:lnTo>
                      <a:pt x="0" y="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7" name="Freeform 2473"/>
              <p:cNvSpPr>
                <a:spLocks/>
              </p:cNvSpPr>
              <p:nvPr/>
            </p:nvSpPr>
            <p:spPr bwMode="auto">
              <a:xfrm>
                <a:off x="15248" y="10825"/>
                <a:ext cx="157" cy="158"/>
              </a:xfrm>
              <a:custGeom>
                <a:avLst/>
                <a:gdLst>
                  <a:gd name="T0" fmla="*/ 0 w 157"/>
                  <a:gd name="T1" fmla="*/ 6 h 158"/>
                  <a:gd name="T2" fmla="*/ 119 w 157"/>
                  <a:gd name="T3" fmla="*/ 0 h 158"/>
                  <a:gd name="T4" fmla="*/ 123 w 157"/>
                  <a:gd name="T5" fmla="*/ 60 h 158"/>
                  <a:gd name="T6" fmla="*/ 150 w 157"/>
                  <a:gd name="T7" fmla="*/ 60 h 158"/>
                  <a:gd name="T8" fmla="*/ 157 w 157"/>
                  <a:gd name="T9" fmla="*/ 150 h 158"/>
                  <a:gd name="T10" fmla="*/ 115 w 157"/>
                  <a:gd name="T11" fmla="*/ 152 h 158"/>
                  <a:gd name="T12" fmla="*/ 10 w 157"/>
                  <a:gd name="T13" fmla="*/ 158 h 158"/>
                  <a:gd name="T14" fmla="*/ 6 w 157"/>
                  <a:gd name="T15" fmla="*/ 98 h 158"/>
                  <a:gd name="T16" fmla="*/ 0 w 157"/>
                  <a:gd name="T17"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58">
                    <a:moveTo>
                      <a:pt x="0" y="6"/>
                    </a:moveTo>
                    <a:lnTo>
                      <a:pt x="119" y="0"/>
                    </a:lnTo>
                    <a:lnTo>
                      <a:pt x="123" y="60"/>
                    </a:lnTo>
                    <a:lnTo>
                      <a:pt x="150" y="60"/>
                    </a:lnTo>
                    <a:lnTo>
                      <a:pt x="157" y="150"/>
                    </a:lnTo>
                    <a:lnTo>
                      <a:pt x="115" y="152"/>
                    </a:lnTo>
                    <a:lnTo>
                      <a:pt x="10" y="158"/>
                    </a:lnTo>
                    <a:lnTo>
                      <a:pt x="6" y="98"/>
                    </a:lnTo>
                    <a:lnTo>
                      <a:pt x="0" y="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08" name="Freeform 2474"/>
              <p:cNvSpPr>
                <a:spLocks/>
              </p:cNvSpPr>
              <p:nvPr/>
            </p:nvSpPr>
            <p:spPr bwMode="auto">
              <a:xfrm>
                <a:off x="14751" y="10850"/>
                <a:ext cx="165" cy="98"/>
              </a:xfrm>
              <a:custGeom>
                <a:avLst/>
                <a:gdLst>
                  <a:gd name="T0" fmla="*/ 0 w 165"/>
                  <a:gd name="T1" fmla="*/ 56 h 98"/>
                  <a:gd name="T2" fmla="*/ 46 w 165"/>
                  <a:gd name="T3" fmla="*/ 54 h 98"/>
                  <a:gd name="T4" fmla="*/ 44 w 165"/>
                  <a:gd name="T5" fmla="*/ 6 h 98"/>
                  <a:gd name="T6" fmla="*/ 163 w 165"/>
                  <a:gd name="T7" fmla="*/ 0 h 98"/>
                  <a:gd name="T8" fmla="*/ 165 w 165"/>
                  <a:gd name="T9" fmla="*/ 29 h 98"/>
                  <a:gd name="T10" fmla="*/ 75 w 165"/>
                  <a:gd name="T11" fmla="*/ 33 h 98"/>
                  <a:gd name="T12" fmla="*/ 69 w 165"/>
                  <a:gd name="T13" fmla="*/ 45 h 98"/>
                  <a:gd name="T14" fmla="*/ 67 w 165"/>
                  <a:gd name="T15" fmla="*/ 64 h 98"/>
                  <a:gd name="T16" fmla="*/ 57 w 165"/>
                  <a:gd name="T17" fmla="*/ 98 h 98"/>
                  <a:gd name="T18" fmla="*/ 28 w 165"/>
                  <a:gd name="T19" fmla="*/ 91 h 98"/>
                  <a:gd name="T20" fmla="*/ 17 w 165"/>
                  <a:gd name="T21" fmla="*/ 85 h 98"/>
                  <a:gd name="T22" fmla="*/ 5 w 165"/>
                  <a:gd name="T23" fmla="*/ 73 h 98"/>
                  <a:gd name="T24" fmla="*/ 0 w 165"/>
                  <a:gd name="T25"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98">
                    <a:moveTo>
                      <a:pt x="0" y="56"/>
                    </a:moveTo>
                    <a:lnTo>
                      <a:pt x="46" y="54"/>
                    </a:lnTo>
                    <a:lnTo>
                      <a:pt x="44" y="6"/>
                    </a:lnTo>
                    <a:lnTo>
                      <a:pt x="163" y="0"/>
                    </a:lnTo>
                    <a:lnTo>
                      <a:pt x="165" y="29"/>
                    </a:lnTo>
                    <a:lnTo>
                      <a:pt x="75" y="33"/>
                    </a:lnTo>
                    <a:lnTo>
                      <a:pt x="69" y="45"/>
                    </a:lnTo>
                    <a:lnTo>
                      <a:pt x="67" y="64"/>
                    </a:lnTo>
                    <a:lnTo>
                      <a:pt x="57" y="98"/>
                    </a:lnTo>
                    <a:lnTo>
                      <a:pt x="28" y="91"/>
                    </a:lnTo>
                    <a:lnTo>
                      <a:pt x="17" y="85"/>
                    </a:lnTo>
                    <a:lnTo>
                      <a:pt x="5" y="73"/>
                    </a:lnTo>
                    <a:lnTo>
                      <a:pt x="0" y="5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9" name="Freeform 2475"/>
              <p:cNvSpPr>
                <a:spLocks/>
              </p:cNvSpPr>
              <p:nvPr/>
            </p:nvSpPr>
            <p:spPr bwMode="auto">
              <a:xfrm>
                <a:off x="14751" y="10850"/>
                <a:ext cx="165" cy="98"/>
              </a:xfrm>
              <a:custGeom>
                <a:avLst/>
                <a:gdLst>
                  <a:gd name="T0" fmla="*/ 0 w 165"/>
                  <a:gd name="T1" fmla="*/ 56 h 98"/>
                  <a:gd name="T2" fmla="*/ 46 w 165"/>
                  <a:gd name="T3" fmla="*/ 54 h 98"/>
                  <a:gd name="T4" fmla="*/ 44 w 165"/>
                  <a:gd name="T5" fmla="*/ 6 h 98"/>
                  <a:gd name="T6" fmla="*/ 163 w 165"/>
                  <a:gd name="T7" fmla="*/ 0 h 98"/>
                  <a:gd name="T8" fmla="*/ 165 w 165"/>
                  <a:gd name="T9" fmla="*/ 29 h 98"/>
                  <a:gd name="T10" fmla="*/ 75 w 165"/>
                  <a:gd name="T11" fmla="*/ 33 h 98"/>
                  <a:gd name="T12" fmla="*/ 69 w 165"/>
                  <a:gd name="T13" fmla="*/ 45 h 98"/>
                  <a:gd name="T14" fmla="*/ 67 w 165"/>
                  <a:gd name="T15" fmla="*/ 64 h 98"/>
                  <a:gd name="T16" fmla="*/ 57 w 165"/>
                  <a:gd name="T17" fmla="*/ 98 h 98"/>
                  <a:gd name="T18" fmla="*/ 28 w 165"/>
                  <a:gd name="T19" fmla="*/ 91 h 98"/>
                  <a:gd name="T20" fmla="*/ 17 w 165"/>
                  <a:gd name="T21" fmla="*/ 85 h 98"/>
                  <a:gd name="T22" fmla="*/ 5 w 165"/>
                  <a:gd name="T23" fmla="*/ 73 h 98"/>
                  <a:gd name="T24" fmla="*/ 0 w 165"/>
                  <a:gd name="T25" fmla="*/ 5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5" h="98">
                    <a:moveTo>
                      <a:pt x="0" y="56"/>
                    </a:moveTo>
                    <a:lnTo>
                      <a:pt x="46" y="54"/>
                    </a:lnTo>
                    <a:lnTo>
                      <a:pt x="44" y="6"/>
                    </a:lnTo>
                    <a:lnTo>
                      <a:pt x="163" y="0"/>
                    </a:lnTo>
                    <a:lnTo>
                      <a:pt x="165" y="29"/>
                    </a:lnTo>
                    <a:lnTo>
                      <a:pt x="75" y="33"/>
                    </a:lnTo>
                    <a:lnTo>
                      <a:pt x="69" y="45"/>
                    </a:lnTo>
                    <a:lnTo>
                      <a:pt x="67" y="64"/>
                    </a:lnTo>
                    <a:lnTo>
                      <a:pt x="57" y="98"/>
                    </a:lnTo>
                    <a:lnTo>
                      <a:pt x="28" y="91"/>
                    </a:lnTo>
                    <a:lnTo>
                      <a:pt x="17" y="85"/>
                    </a:lnTo>
                    <a:lnTo>
                      <a:pt x="5" y="73"/>
                    </a:lnTo>
                    <a:lnTo>
                      <a:pt x="0"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0" name="Freeform 2476"/>
              <p:cNvSpPr>
                <a:spLocks/>
              </p:cNvSpPr>
              <p:nvPr/>
            </p:nvSpPr>
            <p:spPr bwMode="auto">
              <a:xfrm>
                <a:off x="13151" y="10881"/>
                <a:ext cx="215" cy="159"/>
              </a:xfrm>
              <a:custGeom>
                <a:avLst/>
                <a:gdLst>
                  <a:gd name="T0" fmla="*/ 92 w 215"/>
                  <a:gd name="T1" fmla="*/ 156 h 159"/>
                  <a:gd name="T2" fmla="*/ 0 w 215"/>
                  <a:gd name="T3" fmla="*/ 154 h 159"/>
                  <a:gd name="T4" fmla="*/ 4 w 215"/>
                  <a:gd name="T5" fmla="*/ 0 h 159"/>
                  <a:gd name="T6" fmla="*/ 183 w 215"/>
                  <a:gd name="T7" fmla="*/ 8 h 159"/>
                  <a:gd name="T8" fmla="*/ 215 w 215"/>
                  <a:gd name="T9" fmla="*/ 8 h 159"/>
                  <a:gd name="T10" fmla="*/ 215 w 215"/>
                  <a:gd name="T11" fmla="*/ 39 h 159"/>
                  <a:gd name="T12" fmla="*/ 213 w 215"/>
                  <a:gd name="T13" fmla="*/ 159 h 159"/>
                  <a:gd name="T14" fmla="*/ 92 w 215"/>
                  <a:gd name="T15" fmla="*/ 156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159">
                    <a:moveTo>
                      <a:pt x="92" y="156"/>
                    </a:moveTo>
                    <a:lnTo>
                      <a:pt x="0" y="154"/>
                    </a:lnTo>
                    <a:lnTo>
                      <a:pt x="4" y="0"/>
                    </a:lnTo>
                    <a:lnTo>
                      <a:pt x="183" y="8"/>
                    </a:lnTo>
                    <a:lnTo>
                      <a:pt x="215" y="8"/>
                    </a:lnTo>
                    <a:lnTo>
                      <a:pt x="215" y="39"/>
                    </a:lnTo>
                    <a:lnTo>
                      <a:pt x="213" y="159"/>
                    </a:lnTo>
                    <a:lnTo>
                      <a:pt x="92" y="15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1" name="Freeform 2477"/>
              <p:cNvSpPr>
                <a:spLocks/>
              </p:cNvSpPr>
              <p:nvPr/>
            </p:nvSpPr>
            <p:spPr bwMode="auto">
              <a:xfrm>
                <a:off x="13151" y="10881"/>
                <a:ext cx="215" cy="159"/>
              </a:xfrm>
              <a:custGeom>
                <a:avLst/>
                <a:gdLst>
                  <a:gd name="T0" fmla="*/ 92 w 215"/>
                  <a:gd name="T1" fmla="*/ 156 h 159"/>
                  <a:gd name="T2" fmla="*/ 0 w 215"/>
                  <a:gd name="T3" fmla="*/ 154 h 159"/>
                  <a:gd name="T4" fmla="*/ 4 w 215"/>
                  <a:gd name="T5" fmla="*/ 0 h 159"/>
                  <a:gd name="T6" fmla="*/ 183 w 215"/>
                  <a:gd name="T7" fmla="*/ 8 h 159"/>
                  <a:gd name="T8" fmla="*/ 215 w 215"/>
                  <a:gd name="T9" fmla="*/ 8 h 159"/>
                  <a:gd name="T10" fmla="*/ 215 w 215"/>
                  <a:gd name="T11" fmla="*/ 39 h 159"/>
                  <a:gd name="T12" fmla="*/ 213 w 215"/>
                  <a:gd name="T13" fmla="*/ 159 h 159"/>
                  <a:gd name="T14" fmla="*/ 92 w 215"/>
                  <a:gd name="T15" fmla="*/ 156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159">
                    <a:moveTo>
                      <a:pt x="92" y="156"/>
                    </a:moveTo>
                    <a:lnTo>
                      <a:pt x="0" y="154"/>
                    </a:lnTo>
                    <a:lnTo>
                      <a:pt x="4" y="0"/>
                    </a:lnTo>
                    <a:lnTo>
                      <a:pt x="183" y="8"/>
                    </a:lnTo>
                    <a:lnTo>
                      <a:pt x="215" y="8"/>
                    </a:lnTo>
                    <a:lnTo>
                      <a:pt x="215" y="39"/>
                    </a:lnTo>
                    <a:lnTo>
                      <a:pt x="213" y="159"/>
                    </a:lnTo>
                    <a:lnTo>
                      <a:pt x="92" y="1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2" name="Freeform 2478"/>
              <p:cNvSpPr>
                <a:spLocks/>
              </p:cNvSpPr>
              <p:nvPr/>
            </p:nvSpPr>
            <p:spPr bwMode="auto">
              <a:xfrm>
                <a:off x="13806" y="10893"/>
                <a:ext cx="127" cy="151"/>
              </a:xfrm>
              <a:custGeom>
                <a:avLst/>
                <a:gdLst>
                  <a:gd name="T0" fmla="*/ 8 w 127"/>
                  <a:gd name="T1" fmla="*/ 151 h 151"/>
                  <a:gd name="T2" fmla="*/ 4 w 127"/>
                  <a:gd name="T3" fmla="*/ 151 h 151"/>
                  <a:gd name="T4" fmla="*/ 4 w 127"/>
                  <a:gd name="T5" fmla="*/ 30 h 151"/>
                  <a:gd name="T6" fmla="*/ 0 w 127"/>
                  <a:gd name="T7" fmla="*/ 30 h 151"/>
                  <a:gd name="T8" fmla="*/ 0 w 127"/>
                  <a:gd name="T9" fmla="*/ 0 h 151"/>
                  <a:gd name="T10" fmla="*/ 123 w 127"/>
                  <a:gd name="T11" fmla="*/ 0 h 151"/>
                  <a:gd name="T12" fmla="*/ 125 w 127"/>
                  <a:gd name="T13" fmla="*/ 30 h 151"/>
                  <a:gd name="T14" fmla="*/ 127 w 127"/>
                  <a:gd name="T15" fmla="*/ 30 h 151"/>
                  <a:gd name="T16" fmla="*/ 125 w 127"/>
                  <a:gd name="T17" fmla="*/ 151 h 151"/>
                  <a:gd name="T18" fmla="*/ 8 w 127"/>
                  <a:gd name="T1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51">
                    <a:moveTo>
                      <a:pt x="8" y="151"/>
                    </a:moveTo>
                    <a:lnTo>
                      <a:pt x="4" y="151"/>
                    </a:lnTo>
                    <a:lnTo>
                      <a:pt x="4" y="30"/>
                    </a:lnTo>
                    <a:lnTo>
                      <a:pt x="0" y="30"/>
                    </a:lnTo>
                    <a:lnTo>
                      <a:pt x="0" y="0"/>
                    </a:lnTo>
                    <a:lnTo>
                      <a:pt x="123" y="0"/>
                    </a:lnTo>
                    <a:lnTo>
                      <a:pt x="125" y="30"/>
                    </a:lnTo>
                    <a:lnTo>
                      <a:pt x="127" y="30"/>
                    </a:lnTo>
                    <a:lnTo>
                      <a:pt x="125" y="151"/>
                    </a:lnTo>
                    <a:lnTo>
                      <a:pt x="8" y="15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3" name="Freeform 2479"/>
              <p:cNvSpPr>
                <a:spLocks/>
              </p:cNvSpPr>
              <p:nvPr/>
            </p:nvSpPr>
            <p:spPr bwMode="auto">
              <a:xfrm>
                <a:off x="13806" y="10893"/>
                <a:ext cx="127" cy="151"/>
              </a:xfrm>
              <a:custGeom>
                <a:avLst/>
                <a:gdLst>
                  <a:gd name="T0" fmla="*/ 8 w 127"/>
                  <a:gd name="T1" fmla="*/ 151 h 151"/>
                  <a:gd name="T2" fmla="*/ 4 w 127"/>
                  <a:gd name="T3" fmla="*/ 151 h 151"/>
                  <a:gd name="T4" fmla="*/ 4 w 127"/>
                  <a:gd name="T5" fmla="*/ 30 h 151"/>
                  <a:gd name="T6" fmla="*/ 0 w 127"/>
                  <a:gd name="T7" fmla="*/ 30 h 151"/>
                  <a:gd name="T8" fmla="*/ 0 w 127"/>
                  <a:gd name="T9" fmla="*/ 0 h 151"/>
                  <a:gd name="T10" fmla="*/ 123 w 127"/>
                  <a:gd name="T11" fmla="*/ 0 h 151"/>
                  <a:gd name="T12" fmla="*/ 125 w 127"/>
                  <a:gd name="T13" fmla="*/ 30 h 151"/>
                  <a:gd name="T14" fmla="*/ 127 w 127"/>
                  <a:gd name="T15" fmla="*/ 30 h 151"/>
                  <a:gd name="T16" fmla="*/ 125 w 127"/>
                  <a:gd name="T17" fmla="*/ 151 h 151"/>
                  <a:gd name="T18" fmla="*/ 8 w 127"/>
                  <a:gd name="T19"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51">
                    <a:moveTo>
                      <a:pt x="8" y="151"/>
                    </a:moveTo>
                    <a:lnTo>
                      <a:pt x="4" y="151"/>
                    </a:lnTo>
                    <a:lnTo>
                      <a:pt x="4" y="30"/>
                    </a:lnTo>
                    <a:lnTo>
                      <a:pt x="0" y="30"/>
                    </a:lnTo>
                    <a:lnTo>
                      <a:pt x="0" y="0"/>
                    </a:lnTo>
                    <a:lnTo>
                      <a:pt x="123" y="0"/>
                    </a:lnTo>
                    <a:lnTo>
                      <a:pt x="125" y="30"/>
                    </a:lnTo>
                    <a:lnTo>
                      <a:pt x="127" y="30"/>
                    </a:lnTo>
                    <a:lnTo>
                      <a:pt x="125" y="151"/>
                    </a:lnTo>
                    <a:lnTo>
                      <a:pt x="8"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4" name="Freeform 2480"/>
              <p:cNvSpPr>
                <a:spLocks/>
              </p:cNvSpPr>
              <p:nvPr/>
            </p:nvSpPr>
            <p:spPr bwMode="auto">
              <a:xfrm>
                <a:off x="13716" y="10893"/>
                <a:ext cx="94" cy="151"/>
              </a:xfrm>
              <a:custGeom>
                <a:avLst/>
                <a:gdLst>
                  <a:gd name="T0" fmla="*/ 90 w 94"/>
                  <a:gd name="T1" fmla="*/ 0 h 151"/>
                  <a:gd name="T2" fmla="*/ 90 w 94"/>
                  <a:gd name="T3" fmla="*/ 30 h 151"/>
                  <a:gd name="T4" fmla="*/ 94 w 94"/>
                  <a:gd name="T5" fmla="*/ 30 h 151"/>
                  <a:gd name="T6" fmla="*/ 94 w 94"/>
                  <a:gd name="T7" fmla="*/ 151 h 151"/>
                  <a:gd name="T8" fmla="*/ 0 w 94"/>
                  <a:gd name="T9" fmla="*/ 151 h 151"/>
                  <a:gd name="T10" fmla="*/ 0 w 94"/>
                  <a:gd name="T11" fmla="*/ 32 h 151"/>
                  <a:gd name="T12" fmla="*/ 0 w 94"/>
                  <a:gd name="T13" fmla="*/ 0 h 151"/>
                  <a:gd name="T14" fmla="*/ 90 w 9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90" y="0"/>
                    </a:moveTo>
                    <a:lnTo>
                      <a:pt x="90" y="30"/>
                    </a:lnTo>
                    <a:lnTo>
                      <a:pt x="94" y="30"/>
                    </a:lnTo>
                    <a:lnTo>
                      <a:pt x="94" y="151"/>
                    </a:lnTo>
                    <a:lnTo>
                      <a:pt x="0" y="151"/>
                    </a:lnTo>
                    <a:lnTo>
                      <a:pt x="0" y="32"/>
                    </a:lnTo>
                    <a:lnTo>
                      <a:pt x="0" y="0"/>
                    </a:lnTo>
                    <a:lnTo>
                      <a:pt x="90" y="0"/>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5" name="Freeform 2481"/>
              <p:cNvSpPr>
                <a:spLocks/>
              </p:cNvSpPr>
              <p:nvPr/>
            </p:nvSpPr>
            <p:spPr bwMode="auto">
              <a:xfrm>
                <a:off x="13716" y="10893"/>
                <a:ext cx="94" cy="151"/>
              </a:xfrm>
              <a:custGeom>
                <a:avLst/>
                <a:gdLst>
                  <a:gd name="T0" fmla="*/ 90 w 94"/>
                  <a:gd name="T1" fmla="*/ 0 h 151"/>
                  <a:gd name="T2" fmla="*/ 90 w 94"/>
                  <a:gd name="T3" fmla="*/ 30 h 151"/>
                  <a:gd name="T4" fmla="*/ 94 w 94"/>
                  <a:gd name="T5" fmla="*/ 30 h 151"/>
                  <a:gd name="T6" fmla="*/ 94 w 94"/>
                  <a:gd name="T7" fmla="*/ 151 h 151"/>
                  <a:gd name="T8" fmla="*/ 0 w 94"/>
                  <a:gd name="T9" fmla="*/ 151 h 151"/>
                  <a:gd name="T10" fmla="*/ 0 w 94"/>
                  <a:gd name="T11" fmla="*/ 32 h 151"/>
                  <a:gd name="T12" fmla="*/ 0 w 94"/>
                  <a:gd name="T13" fmla="*/ 0 h 151"/>
                  <a:gd name="T14" fmla="*/ 90 w 94"/>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51">
                    <a:moveTo>
                      <a:pt x="90" y="0"/>
                    </a:moveTo>
                    <a:lnTo>
                      <a:pt x="90" y="30"/>
                    </a:lnTo>
                    <a:lnTo>
                      <a:pt x="94" y="30"/>
                    </a:lnTo>
                    <a:lnTo>
                      <a:pt x="94" y="151"/>
                    </a:lnTo>
                    <a:lnTo>
                      <a:pt x="0" y="151"/>
                    </a:lnTo>
                    <a:lnTo>
                      <a:pt x="0" y="32"/>
                    </a:lnTo>
                    <a:lnTo>
                      <a:pt x="0" y="0"/>
                    </a:lnTo>
                    <a:lnTo>
                      <a:pt x="9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6" name="Freeform 2482"/>
              <p:cNvSpPr>
                <a:spLocks/>
              </p:cNvSpPr>
              <p:nvPr/>
            </p:nvSpPr>
            <p:spPr bwMode="auto">
              <a:xfrm>
                <a:off x="11805" y="10822"/>
                <a:ext cx="156" cy="167"/>
              </a:xfrm>
              <a:custGeom>
                <a:avLst/>
                <a:gdLst>
                  <a:gd name="T0" fmla="*/ 152 w 156"/>
                  <a:gd name="T1" fmla="*/ 167 h 167"/>
                  <a:gd name="T2" fmla="*/ 0 w 156"/>
                  <a:gd name="T3" fmla="*/ 155 h 167"/>
                  <a:gd name="T4" fmla="*/ 2 w 156"/>
                  <a:gd name="T5" fmla="*/ 142 h 167"/>
                  <a:gd name="T6" fmla="*/ 14 w 156"/>
                  <a:gd name="T7" fmla="*/ 5 h 167"/>
                  <a:gd name="T8" fmla="*/ 21 w 156"/>
                  <a:gd name="T9" fmla="*/ 3 h 167"/>
                  <a:gd name="T10" fmla="*/ 27 w 156"/>
                  <a:gd name="T11" fmla="*/ 5 h 167"/>
                  <a:gd name="T12" fmla="*/ 46 w 156"/>
                  <a:gd name="T13" fmla="*/ 5 h 167"/>
                  <a:gd name="T14" fmla="*/ 54 w 156"/>
                  <a:gd name="T15" fmla="*/ 0 h 167"/>
                  <a:gd name="T16" fmla="*/ 68 w 156"/>
                  <a:gd name="T17" fmla="*/ 2 h 167"/>
                  <a:gd name="T18" fmla="*/ 71 w 156"/>
                  <a:gd name="T19" fmla="*/ 0 h 167"/>
                  <a:gd name="T20" fmla="*/ 139 w 156"/>
                  <a:gd name="T21" fmla="*/ 3 h 167"/>
                  <a:gd name="T22" fmla="*/ 129 w 156"/>
                  <a:gd name="T23" fmla="*/ 94 h 167"/>
                  <a:gd name="T24" fmla="*/ 127 w 156"/>
                  <a:gd name="T25" fmla="*/ 94 h 167"/>
                  <a:gd name="T26" fmla="*/ 125 w 156"/>
                  <a:gd name="T27" fmla="*/ 123 h 167"/>
                  <a:gd name="T28" fmla="*/ 156 w 156"/>
                  <a:gd name="T29" fmla="*/ 126 h 167"/>
                  <a:gd name="T30" fmla="*/ 152 w 156"/>
                  <a:gd name="T3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67">
                    <a:moveTo>
                      <a:pt x="152" y="167"/>
                    </a:moveTo>
                    <a:lnTo>
                      <a:pt x="0" y="155"/>
                    </a:lnTo>
                    <a:lnTo>
                      <a:pt x="2" y="142"/>
                    </a:lnTo>
                    <a:lnTo>
                      <a:pt x="14" y="5"/>
                    </a:lnTo>
                    <a:lnTo>
                      <a:pt x="21" y="3"/>
                    </a:lnTo>
                    <a:lnTo>
                      <a:pt x="27" y="5"/>
                    </a:lnTo>
                    <a:lnTo>
                      <a:pt x="46" y="5"/>
                    </a:lnTo>
                    <a:lnTo>
                      <a:pt x="54" y="0"/>
                    </a:lnTo>
                    <a:lnTo>
                      <a:pt x="68" y="2"/>
                    </a:lnTo>
                    <a:lnTo>
                      <a:pt x="71" y="0"/>
                    </a:lnTo>
                    <a:lnTo>
                      <a:pt x="139" y="3"/>
                    </a:lnTo>
                    <a:lnTo>
                      <a:pt x="129" y="94"/>
                    </a:lnTo>
                    <a:lnTo>
                      <a:pt x="127" y="94"/>
                    </a:lnTo>
                    <a:lnTo>
                      <a:pt x="125" y="123"/>
                    </a:lnTo>
                    <a:lnTo>
                      <a:pt x="156" y="126"/>
                    </a:lnTo>
                    <a:lnTo>
                      <a:pt x="152" y="167"/>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7" name="Freeform 2483"/>
              <p:cNvSpPr>
                <a:spLocks/>
              </p:cNvSpPr>
              <p:nvPr/>
            </p:nvSpPr>
            <p:spPr bwMode="auto">
              <a:xfrm>
                <a:off x="11805" y="10822"/>
                <a:ext cx="156" cy="167"/>
              </a:xfrm>
              <a:custGeom>
                <a:avLst/>
                <a:gdLst>
                  <a:gd name="T0" fmla="*/ 152 w 156"/>
                  <a:gd name="T1" fmla="*/ 167 h 167"/>
                  <a:gd name="T2" fmla="*/ 0 w 156"/>
                  <a:gd name="T3" fmla="*/ 155 h 167"/>
                  <a:gd name="T4" fmla="*/ 2 w 156"/>
                  <a:gd name="T5" fmla="*/ 142 h 167"/>
                  <a:gd name="T6" fmla="*/ 14 w 156"/>
                  <a:gd name="T7" fmla="*/ 5 h 167"/>
                  <a:gd name="T8" fmla="*/ 21 w 156"/>
                  <a:gd name="T9" fmla="*/ 3 h 167"/>
                  <a:gd name="T10" fmla="*/ 27 w 156"/>
                  <a:gd name="T11" fmla="*/ 5 h 167"/>
                  <a:gd name="T12" fmla="*/ 46 w 156"/>
                  <a:gd name="T13" fmla="*/ 5 h 167"/>
                  <a:gd name="T14" fmla="*/ 54 w 156"/>
                  <a:gd name="T15" fmla="*/ 0 h 167"/>
                  <a:gd name="T16" fmla="*/ 68 w 156"/>
                  <a:gd name="T17" fmla="*/ 2 h 167"/>
                  <a:gd name="T18" fmla="*/ 71 w 156"/>
                  <a:gd name="T19" fmla="*/ 0 h 167"/>
                  <a:gd name="T20" fmla="*/ 139 w 156"/>
                  <a:gd name="T21" fmla="*/ 3 h 167"/>
                  <a:gd name="T22" fmla="*/ 129 w 156"/>
                  <a:gd name="T23" fmla="*/ 94 h 167"/>
                  <a:gd name="T24" fmla="*/ 127 w 156"/>
                  <a:gd name="T25" fmla="*/ 94 h 167"/>
                  <a:gd name="T26" fmla="*/ 125 w 156"/>
                  <a:gd name="T27" fmla="*/ 123 h 167"/>
                  <a:gd name="T28" fmla="*/ 156 w 156"/>
                  <a:gd name="T29" fmla="*/ 126 h 167"/>
                  <a:gd name="T30" fmla="*/ 152 w 156"/>
                  <a:gd name="T31"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167">
                    <a:moveTo>
                      <a:pt x="152" y="167"/>
                    </a:moveTo>
                    <a:lnTo>
                      <a:pt x="0" y="155"/>
                    </a:lnTo>
                    <a:lnTo>
                      <a:pt x="2" y="142"/>
                    </a:lnTo>
                    <a:lnTo>
                      <a:pt x="14" y="5"/>
                    </a:lnTo>
                    <a:lnTo>
                      <a:pt x="21" y="3"/>
                    </a:lnTo>
                    <a:lnTo>
                      <a:pt x="27" y="5"/>
                    </a:lnTo>
                    <a:lnTo>
                      <a:pt x="46" y="5"/>
                    </a:lnTo>
                    <a:lnTo>
                      <a:pt x="54" y="0"/>
                    </a:lnTo>
                    <a:lnTo>
                      <a:pt x="68" y="2"/>
                    </a:lnTo>
                    <a:lnTo>
                      <a:pt x="71" y="0"/>
                    </a:lnTo>
                    <a:lnTo>
                      <a:pt x="139" y="3"/>
                    </a:lnTo>
                    <a:lnTo>
                      <a:pt x="129" y="94"/>
                    </a:lnTo>
                    <a:lnTo>
                      <a:pt x="127" y="94"/>
                    </a:lnTo>
                    <a:lnTo>
                      <a:pt x="125" y="123"/>
                    </a:lnTo>
                    <a:lnTo>
                      <a:pt x="156" y="126"/>
                    </a:lnTo>
                    <a:lnTo>
                      <a:pt x="152" y="1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18" name="Freeform 2484"/>
              <p:cNvSpPr>
                <a:spLocks/>
              </p:cNvSpPr>
              <p:nvPr/>
            </p:nvSpPr>
            <p:spPr bwMode="auto">
              <a:xfrm>
                <a:off x="14808" y="10879"/>
                <a:ext cx="144" cy="196"/>
              </a:xfrm>
              <a:custGeom>
                <a:avLst/>
                <a:gdLst>
                  <a:gd name="T0" fmla="*/ 138 w 144"/>
                  <a:gd name="T1" fmla="*/ 0 h 196"/>
                  <a:gd name="T2" fmla="*/ 144 w 144"/>
                  <a:gd name="T3" fmla="*/ 121 h 196"/>
                  <a:gd name="T4" fmla="*/ 125 w 144"/>
                  <a:gd name="T5" fmla="*/ 137 h 196"/>
                  <a:gd name="T6" fmla="*/ 129 w 144"/>
                  <a:gd name="T7" fmla="*/ 142 h 196"/>
                  <a:gd name="T8" fmla="*/ 125 w 144"/>
                  <a:gd name="T9" fmla="*/ 150 h 196"/>
                  <a:gd name="T10" fmla="*/ 137 w 144"/>
                  <a:gd name="T11" fmla="*/ 160 h 196"/>
                  <a:gd name="T12" fmla="*/ 144 w 144"/>
                  <a:gd name="T13" fmla="*/ 175 h 196"/>
                  <a:gd name="T14" fmla="*/ 140 w 144"/>
                  <a:gd name="T15" fmla="*/ 181 h 196"/>
                  <a:gd name="T16" fmla="*/ 138 w 144"/>
                  <a:gd name="T17" fmla="*/ 196 h 196"/>
                  <a:gd name="T18" fmla="*/ 129 w 144"/>
                  <a:gd name="T19" fmla="*/ 196 h 196"/>
                  <a:gd name="T20" fmla="*/ 115 w 144"/>
                  <a:gd name="T21" fmla="*/ 186 h 196"/>
                  <a:gd name="T22" fmla="*/ 90 w 144"/>
                  <a:gd name="T23" fmla="*/ 163 h 196"/>
                  <a:gd name="T24" fmla="*/ 66 w 144"/>
                  <a:gd name="T25" fmla="*/ 146 h 196"/>
                  <a:gd name="T26" fmla="*/ 54 w 144"/>
                  <a:gd name="T27" fmla="*/ 123 h 196"/>
                  <a:gd name="T28" fmla="*/ 44 w 144"/>
                  <a:gd name="T29" fmla="*/ 112 h 196"/>
                  <a:gd name="T30" fmla="*/ 44 w 144"/>
                  <a:gd name="T31" fmla="*/ 102 h 196"/>
                  <a:gd name="T32" fmla="*/ 41 w 144"/>
                  <a:gd name="T33" fmla="*/ 94 h 196"/>
                  <a:gd name="T34" fmla="*/ 31 w 144"/>
                  <a:gd name="T35" fmla="*/ 87 h 196"/>
                  <a:gd name="T36" fmla="*/ 0 w 144"/>
                  <a:gd name="T37" fmla="*/ 69 h 196"/>
                  <a:gd name="T38" fmla="*/ 10 w 144"/>
                  <a:gd name="T39" fmla="*/ 35 h 196"/>
                  <a:gd name="T40" fmla="*/ 12 w 144"/>
                  <a:gd name="T41" fmla="*/ 16 h 196"/>
                  <a:gd name="T42" fmla="*/ 18 w 144"/>
                  <a:gd name="T43" fmla="*/ 4 h 196"/>
                  <a:gd name="T44" fmla="*/ 108 w 144"/>
                  <a:gd name="T45" fmla="*/ 0 h 196"/>
                  <a:gd name="T46" fmla="*/ 138 w 144"/>
                  <a:gd name="T4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96">
                    <a:moveTo>
                      <a:pt x="138" y="0"/>
                    </a:moveTo>
                    <a:lnTo>
                      <a:pt x="144" y="121"/>
                    </a:lnTo>
                    <a:lnTo>
                      <a:pt x="125" y="137"/>
                    </a:lnTo>
                    <a:lnTo>
                      <a:pt x="129" y="142"/>
                    </a:lnTo>
                    <a:lnTo>
                      <a:pt x="125" y="150"/>
                    </a:lnTo>
                    <a:lnTo>
                      <a:pt x="137" y="160"/>
                    </a:lnTo>
                    <a:lnTo>
                      <a:pt x="144" y="175"/>
                    </a:lnTo>
                    <a:lnTo>
                      <a:pt x="140" y="181"/>
                    </a:lnTo>
                    <a:lnTo>
                      <a:pt x="138" y="196"/>
                    </a:lnTo>
                    <a:lnTo>
                      <a:pt x="129" y="196"/>
                    </a:lnTo>
                    <a:lnTo>
                      <a:pt x="115" y="186"/>
                    </a:lnTo>
                    <a:lnTo>
                      <a:pt x="90" y="163"/>
                    </a:lnTo>
                    <a:lnTo>
                      <a:pt x="66" y="146"/>
                    </a:lnTo>
                    <a:lnTo>
                      <a:pt x="54" y="123"/>
                    </a:lnTo>
                    <a:lnTo>
                      <a:pt x="44" y="112"/>
                    </a:lnTo>
                    <a:lnTo>
                      <a:pt x="44" y="102"/>
                    </a:lnTo>
                    <a:lnTo>
                      <a:pt x="41" y="94"/>
                    </a:lnTo>
                    <a:lnTo>
                      <a:pt x="31" y="87"/>
                    </a:lnTo>
                    <a:lnTo>
                      <a:pt x="0" y="69"/>
                    </a:lnTo>
                    <a:lnTo>
                      <a:pt x="10" y="35"/>
                    </a:lnTo>
                    <a:lnTo>
                      <a:pt x="12" y="16"/>
                    </a:lnTo>
                    <a:lnTo>
                      <a:pt x="18" y="4"/>
                    </a:lnTo>
                    <a:lnTo>
                      <a:pt x="108" y="0"/>
                    </a:lnTo>
                    <a:lnTo>
                      <a:pt x="138" y="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9" name="Freeform 2485"/>
              <p:cNvSpPr>
                <a:spLocks/>
              </p:cNvSpPr>
              <p:nvPr/>
            </p:nvSpPr>
            <p:spPr bwMode="auto">
              <a:xfrm>
                <a:off x="14808" y="10879"/>
                <a:ext cx="144" cy="196"/>
              </a:xfrm>
              <a:custGeom>
                <a:avLst/>
                <a:gdLst>
                  <a:gd name="T0" fmla="*/ 138 w 144"/>
                  <a:gd name="T1" fmla="*/ 0 h 196"/>
                  <a:gd name="T2" fmla="*/ 144 w 144"/>
                  <a:gd name="T3" fmla="*/ 121 h 196"/>
                  <a:gd name="T4" fmla="*/ 125 w 144"/>
                  <a:gd name="T5" fmla="*/ 137 h 196"/>
                  <a:gd name="T6" fmla="*/ 129 w 144"/>
                  <a:gd name="T7" fmla="*/ 142 h 196"/>
                  <a:gd name="T8" fmla="*/ 125 w 144"/>
                  <a:gd name="T9" fmla="*/ 150 h 196"/>
                  <a:gd name="T10" fmla="*/ 137 w 144"/>
                  <a:gd name="T11" fmla="*/ 160 h 196"/>
                  <a:gd name="T12" fmla="*/ 144 w 144"/>
                  <a:gd name="T13" fmla="*/ 175 h 196"/>
                  <a:gd name="T14" fmla="*/ 140 w 144"/>
                  <a:gd name="T15" fmla="*/ 181 h 196"/>
                  <a:gd name="T16" fmla="*/ 138 w 144"/>
                  <a:gd name="T17" fmla="*/ 196 h 196"/>
                  <a:gd name="T18" fmla="*/ 129 w 144"/>
                  <a:gd name="T19" fmla="*/ 196 h 196"/>
                  <a:gd name="T20" fmla="*/ 115 w 144"/>
                  <a:gd name="T21" fmla="*/ 186 h 196"/>
                  <a:gd name="T22" fmla="*/ 90 w 144"/>
                  <a:gd name="T23" fmla="*/ 163 h 196"/>
                  <a:gd name="T24" fmla="*/ 66 w 144"/>
                  <a:gd name="T25" fmla="*/ 146 h 196"/>
                  <a:gd name="T26" fmla="*/ 54 w 144"/>
                  <a:gd name="T27" fmla="*/ 123 h 196"/>
                  <a:gd name="T28" fmla="*/ 44 w 144"/>
                  <a:gd name="T29" fmla="*/ 112 h 196"/>
                  <a:gd name="T30" fmla="*/ 44 w 144"/>
                  <a:gd name="T31" fmla="*/ 102 h 196"/>
                  <a:gd name="T32" fmla="*/ 41 w 144"/>
                  <a:gd name="T33" fmla="*/ 94 h 196"/>
                  <a:gd name="T34" fmla="*/ 31 w 144"/>
                  <a:gd name="T35" fmla="*/ 87 h 196"/>
                  <a:gd name="T36" fmla="*/ 0 w 144"/>
                  <a:gd name="T37" fmla="*/ 69 h 196"/>
                  <a:gd name="T38" fmla="*/ 10 w 144"/>
                  <a:gd name="T39" fmla="*/ 35 h 196"/>
                  <a:gd name="T40" fmla="*/ 12 w 144"/>
                  <a:gd name="T41" fmla="*/ 16 h 196"/>
                  <a:gd name="T42" fmla="*/ 18 w 144"/>
                  <a:gd name="T43" fmla="*/ 4 h 196"/>
                  <a:gd name="T44" fmla="*/ 108 w 144"/>
                  <a:gd name="T45" fmla="*/ 0 h 196"/>
                  <a:gd name="T46" fmla="*/ 138 w 144"/>
                  <a:gd name="T47"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4" h="196">
                    <a:moveTo>
                      <a:pt x="138" y="0"/>
                    </a:moveTo>
                    <a:lnTo>
                      <a:pt x="144" y="121"/>
                    </a:lnTo>
                    <a:lnTo>
                      <a:pt x="125" y="137"/>
                    </a:lnTo>
                    <a:lnTo>
                      <a:pt x="129" y="142"/>
                    </a:lnTo>
                    <a:lnTo>
                      <a:pt x="125" y="150"/>
                    </a:lnTo>
                    <a:lnTo>
                      <a:pt x="137" y="160"/>
                    </a:lnTo>
                    <a:lnTo>
                      <a:pt x="144" y="175"/>
                    </a:lnTo>
                    <a:lnTo>
                      <a:pt x="140" y="181"/>
                    </a:lnTo>
                    <a:lnTo>
                      <a:pt x="138" y="196"/>
                    </a:lnTo>
                    <a:lnTo>
                      <a:pt x="129" y="196"/>
                    </a:lnTo>
                    <a:lnTo>
                      <a:pt x="115" y="186"/>
                    </a:lnTo>
                    <a:lnTo>
                      <a:pt x="90" y="163"/>
                    </a:lnTo>
                    <a:lnTo>
                      <a:pt x="66" y="146"/>
                    </a:lnTo>
                    <a:lnTo>
                      <a:pt x="54" y="123"/>
                    </a:lnTo>
                    <a:lnTo>
                      <a:pt x="44" y="112"/>
                    </a:lnTo>
                    <a:lnTo>
                      <a:pt x="44" y="102"/>
                    </a:lnTo>
                    <a:lnTo>
                      <a:pt x="41" y="94"/>
                    </a:lnTo>
                    <a:lnTo>
                      <a:pt x="31" y="87"/>
                    </a:lnTo>
                    <a:lnTo>
                      <a:pt x="0" y="69"/>
                    </a:lnTo>
                    <a:lnTo>
                      <a:pt x="10" y="35"/>
                    </a:lnTo>
                    <a:lnTo>
                      <a:pt x="12" y="16"/>
                    </a:lnTo>
                    <a:lnTo>
                      <a:pt x="18" y="4"/>
                    </a:lnTo>
                    <a:lnTo>
                      <a:pt x="108" y="0"/>
                    </a:lnTo>
                    <a:lnTo>
                      <a:pt x="13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0" name="Freeform 2486"/>
              <p:cNvSpPr>
                <a:spLocks/>
              </p:cNvSpPr>
              <p:nvPr/>
            </p:nvSpPr>
            <p:spPr bwMode="auto">
              <a:xfrm>
                <a:off x="14933" y="10875"/>
                <a:ext cx="117" cy="217"/>
              </a:xfrm>
              <a:custGeom>
                <a:avLst/>
                <a:gdLst>
                  <a:gd name="T0" fmla="*/ 50 w 117"/>
                  <a:gd name="T1" fmla="*/ 217 h 217"/>
                  <a:gd name="T2" fmla="*/ 23 w 117"/>
                  <a:gd name="T3" fmla="*/ 200 h 217"/>
                  <a:gd name="T4" fmla="*/ 13 w 117"/>
                  <a:gd name="T5" fmla="*/ 200 h 217"/>
                  <a:gd name="T6" fmla="*/ 15 w 117"/>
                  <a:gd name="T7" fmla="*/ 185 h 217"/>
                  <a:gd name="T8" fmla="*/ 19 w 117"/>
                  <a:gd name="T9" fmla="*/ 179 h 217"/>
                  <a:gd name="T10" fmla="*/ 12 w 117"/>
                  <a:gd name="T11" fmla="*/ 164 h 217"/>
                  <a:gd name="T12" fmla="*/ 0 w 117"/>
                  <a:gd name="T13" fmla="*/ 154 h 217"/>
                  <a:gd name="T14" fmla="*/ 4 w 117"/>
                  <a:gd name="T15" fmla="*/ 146 h 217"/>
                  <a:gd name="T16" fmla="*/ 0 w 117"/>
                  <a:gd name="T17" fmla="*/ 141 h 217"/>
                  <a:gd name="T18" fmla="*/ 19 w 117"/>
                  <a:gd name="T19" fmla="*/ 125 h 217"/>
                  <a:gd name="T20" fmla="*/ 13 w 117"/>
                  <a:gd name="T21" fmla="*/ 4 h 217"/>
                  <a:gd name="T22" fmla="*/ 104 w 117"/>
                  <a:gd name="T23" fmla="*/ 0 h 217"/>
                  <a:gd name="T24" fmla="*/ 111 w 117"/>
                  <a:gd name="T25" fmla="*/ 121 h 217"/>
                  <a:gd name="T26" fmla="*/ 115 w 117"/>
                  <a:gd name="T27" fmla="*/ 121 h 217"/>
                  <a:gd name="T28" fmla="*/ 117 w 117"/>
                  <a:gd name="T29" fmla="*/ 181 h 217"/>
                  <a:gd name="T30" fmla="*/ 109 w 117"/>
                  <a:gd name="T31" fmla="*/ 177 h 217"/>
                  <a:gd name="T32" fmla="*/ 98 w 117"/>
                  <a:gd name="T33" fmla="*/ 189 h 217"/>
                  <a:gd name="T34" fmla="*/ 88 w 117"/>
                  <a:gd name="T35" fmla="*/ 185 h 217"/>
                  <a:gd name="T36" fmla="*/ 79 w 117"/>
                  <a:gd name="T37" fmla="*/ 187 h 217"/>
                  <a:gd name="T38" fmla="*/ 71 w 117"/>
                  <a:gd name="T39" fmla="*/ 194 h 217"/>
                  <a:gd name="T40" fmla="*/ 69 w 117"/>
                  <a:gd name="T41" fmla="*/ 198 h 217"/>
                  <a:gd name="T42" fmla="*/ 73 w 117"/>
                  <a:gd name="T43" fmla="*/ 215 h 217"/>
                  <a:gd name="T44" fmla="*/ 50 w 117"/>
                  <a:gd name="T4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7">
                    <a:moveTo>
                      <a:pt x="50" y="217"/>
                    </a:moveTo>
                    <a:lnTo>
                      <a:pt x="23" y="200"/>
                    </a:lnTo>
                    <a:lnTo>
                      <a:pt x="13" y="200"/>
                    </a:lnTo>
                    <a:lnTo>
                      <a:pt x="15" y="185"/>
                    </a:lnTo>
                    <a:lnTo>
                      <a:pt x="19" y="179"/>
                    </a:lnTo>
                    <a:lnTo>
                      <a:pt x="12" y="164"/>
                    </a:lnTo>
                    <a:lnTo>
                      <a:pt x="0" y="154"/>
                    </a:lnTo>
                    <a:lnTo>
                      <a:pt x="4" y="146"/>
                    </a:lnTo>
                    <a:lnTo>
                      <a:pt x="0" y="141"/>
                    </a:lnTo>
                    <a:lnTo>
                      <a:pt x="19" y="125"/>
                    </a:lnTo>
                    <a:lnTo>
                      <a:pt x="13" y="4"/>
                    </a:lnTo>
                    <a:lnTo>
                      <a:pt x="104" y="0"/>
                    </a:lnTo>
                    <a:lnTo>
                      <a:pt x="111" y="121"/>
                    </a:lnTo>
                    <a:lnTo>
                      <a:pt x="115" y="121"/>
                    </a:lnTo>
                    <a:lnTo>
                      <a:pt x="117" y="181"/>
                    </a:lnTo>
                    <a:lnTo>
                      <a:pt x="109" y="177"/>
                    </a:lnTo>
                    <a:lnTo>
                      <a:pt x="98" y="189"/>
                    </a:lnTo>
                    <a:lnTo>
                      <a:pt x="88" y="185"/>
                    </a:lnTo>
                    <a:lnTo>
                      <a:pt x="79" y="187"/>
                    </a:lnTo>
                    <a:lnTo>
                      <a:pt x="71" y="194"/>
                    </a:lnTo>
                    <a:lnTo>
                      <a:pt x="69" y="198"/>
                    </a:lnTo>
                    <a:lnTo>
                      <a:pt x="73" y="215"/>
                    </a:lnTo>
                    <a:lnTo>
                      <a:pt x="50" y="21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1" name="Freeform 2487"/>
              <p:cNvSpPr>
                <a:spLocks/>
              </p:cNvSpPr>
              <p:nvPr/>
            </p:nvSpPr>
            <p:spPr bwMode="auto">
              <a:xfrm>
                <a:off x="14933" y="10875"/>
                <a:ext cx="117" cy="217"/>
              </a:xfrm>
              <a:custGeom>
                <a:avLst/>
                <a:gdLst>
                  <a:gd name="T0" fmla="*/ 50 w 117"/>
                  <a:gd name="T1" fmla="*/ 217 h 217"/>
                  <a:gd name="T2" fmla="*/ 23 w 117"/>
                  <a:gd name="T3" fmla="*/ 200 h 217"/>
                  <a:gd name="T4" fmla="*/ 13 w 117"/>
                  <a:gd name="T5" fmla="*/ 200 h 217"/>
                  <a:gd name="T6" fmla="*/ 15 w 117"/>
                  <a:gd name="T7" fmla="*/ 185 h 217"/>
                  <a:gd name="T8" fmla="*/ 19 w 117"/>
                  <a:gd name="T9" fmla="*/ 179 h 217"/>
                  <a:gd name="T10" fmla="*/ 12 w 117"/>
                  <a:gd name="T11" fmla="*/ 164 h 217"/>
                  <a:gd name="T12" fmla="*/ 0 w 117"/>
                  <a:gd name="T13" fmla="*/ 154 h 217"/>
                  <a:gd name="T14" fmla="*/ 4 w 117"/>
                  <a:gd name="T15" fmla="*/ 146 h 217"/>
                  <a:gd name="T16" fmla="*/ 0 w 117"/>
                  <a:gd name="T17" fmla="*/ 141 h 217"/>
                  <a:gd name="T18" fmla="*/ 19 w 117"/>
                  <a:gd name="T19" fmla="*/ 125 h 217"/>
                  <a:gd name="T20" fmla="*/ 13 w 117"/>
                  <a:gd name="T21" fmla="*/ 4 h 217"/>
                  <a:gd name="T22" fmla="*/ 104 w 117"/>
                  <a:gd name="T23" fmla="*/ 0 h 217"/>
                  <a:gd name="T24" fmla="*/ 111 w 117"/>
                  <a:gd name="T25" fmla="*/ 121 h 217"/>
                  <a:gd name="T26" fmla="*/ 115 w 117"/>
                  <a:gd name="T27" fmla="*/ 121 h 217"/>
                  <a:gd name="T28" fmla="*/ 117 w 117"/>
                  <a:gd name="T29" fmla="*/ 181 h 217"/>
                  <a:gd name="T30" fmla="*/ 109 w 117"/>
                  <a:gd name="T31" fmla="*/ 177 h 217"/>
                  <a:gd name="T32" fmla="*/ 98 w 117"/>
                  <a:gd name="T33" fmla="*/ 189 h 217"/>
                  <a:gd name="T34" fmla="*/ 88 w 117"/>
                  <a:gd name="T35" fmla="*/ 185 h 217"/>
                  <a:gd name="T36" fmla="*/ 79 w 117"/>
                  <a:gd name="T37" fmla="*/ 187 h 217"/>
                  <a:gd name="T38" fmla="*/ 71 w 117"/>
                  <a:gd name="T39" fmla="*/ 194 h 217"/>
                  <a:gd name="T40" fmla="*/ 69 w 117"/>
                  <a:gd name="T41" fmla="*/ 198 h 217"/>
                  <a:gd name="T42" fmla="*/ 73 w 117"/>
                  <a:gd name="T43" fmla="*/ 215 h 217"/>
                  <a:gd name="T44" fmla="*/ 50 w 117"/>
                  <a:gd name="T45"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7">
                    <a:moveTo>
                      <a:pt x="50" y="217"/>
                    </a:moveTo>
                    <a:lnTo>
                      <a:pt x="23" y="200"/>
                    </a:lnTo>
                    <a:lnTo>
                      <a:pt x="13" y="200"/>
                    </a:lnTo>
                    <a:lnTo>
                      <a:pt x="15" y="185"/>
                    </a:lnTo>
                    <a:lnTo>
                      <a:pt x="19" y="179"/>
                    </a:lnTo>
                    <a:lnTo>
                      <a:pt x="12" y="164"/>
                    </a:lnTo>
                    <a:lnTo>
                      <a:pt x="0" y="154"/>
                    </a:lnTo>
                    <a:lnTo>
                      <a:pt x="4" y="146"/>
                    </a:lnTo>
                    <a:lnTo>
                      <a:pt x="0" y="141"/>
                    </a:lnTo>
                    <a:lnTo>
                      <a:pt x="19" y="125"/>
                    </a:lnTo>
                    <a:lnTo>
                      <a:pt x="13" y="4"/>
                    </a:lnTo>
                    <a:lnTo>
                      <a:pt x="104" y="0"/>
                    </a:lnTo>
                    <a:lnTo>
                      <a:pt x="111" y="121"/>
                    </a:lnTo>
                    <a:lnTo>
                      <a:pt x="115" y="121"/>
                    </a:lnTo>
                    <a:lnTo>
                      <a:pt x="117" y="181"/>
                    </a:lnTo>
                    <a:lnTo>
                      <a:pt x="109" y="177"/>
                    </a:lnTo>
                    <a:lnTo>
                      <a:pt x="98" y="189"/>
                    </a:lnTo>
                    <a:lnTo>
                      <a:pt x="88" y="185"/>
                    </a:lnTo>
                    <a:lnTo>
                      <a:pt x="79" y="187"/>
                    </a:lnTo>
                    <a:lnTo>
                      <a:pt x="71" y="194"/>
                    </a:lnTo>
                    <a:lnTo>
                      <a:pt x="69" y="198"/>
                    </a:lnTo>
                    <a:lnTo>
                      <a:pt x="73" y="215"/>
                    </a:lnTo>
                    <a:lnTo>
                      <a:pt x="50" y="2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2" name="Freeform 2488"/>
              <p:cNvSpPr>
                <a:spLocks/>
              </p:cNvSpPr>
              <p:nvPr/>
            </p:nvSpPr>
            <p:spPr bwMode="auto">
              <a:xfrm>
                <a:off x="15037" y="10872"/>
                <a:ext cx="222" cy="184"/>
              </a:xfrm>
              <a:custGeom>
                <a:avLst/>
                <a:gdLst>
                  <a:gd name="T0" fmla="*/ 13 w 222"/>
                  <a:gd name="T1" fmla="*/ 184 h 184"/>
                  <a:gd name="T2" fmla="*/ 11 w 222"/>
                  <a:gd name="T3" fmla="*/ 124 h 184"/>
                  <a:gd name="T4" fmla="*/ 7 w 222"/>
                  <a:gd name="T5" fmla="*/ 124 h 184"/>
                  <a:gd name="T6" fmla="*/ 0 w 222"/>
                  <a:gd name="T7" fmla="*/ 3 h 184"/>
                  <a:gd name="T8" fmla="*/ 61 w 222"/>
                  <a:gd name="T9" fmla="*/ 0 h 184"/>
                  <a:gd name="T10" fmla="*/ 63 w 222"/>
                  <a:gd name="T11" fmla="*/ 28 h 184"/>
                  <a:gd name="T12" fmla="*/ 94 w 222"/>
                  <a:gd name="T13" fmla="*/ 28 h 184"/>
                  <a:gd name="T14" fmla="*/ 96 w 222"/>
                  <a:gd name="T15" fmla="*/ 57 h 184"/>
                  <a:gd name="T16" fmla="*/ 217 w 222"/>
                  <a:gd name="T17" fmla="*/ 51 h 184"/>
                  <a:gd name="T18" fmla="*/ 221 w 222"/>
                  <a:gd name="T19" fmla="*/ 111 h 184"/>
                  <a:gd name="T20" fmla="*/ 222 w 222"/>
                  <a:gd name="T21" fmla="*/ 144 h 184"/>
                  <a:gd name="T22" fmla="*/ 75 w 222"/>
                  <a:gd name="T23" fmla="*/ 151 h 184"/>
                  <a:gd name="T24" fmla="*/ 65 w 222"/>
                  <a:gd name="T25" fmla="*/ 155 h 184"/>
                  <a:gd name="T26" fmla="*/ 57 w 222"/>
                  <a:gd name="T27" fmla="*/ 161 h 184"/>
                  <a:gd name="T28" fmla="*/ 57 w 222"/>
                  <a:gd name="T29" fmla="*/ 182 h 184"/>
                  <a:gd name="T30" fmla="*/ 13 w 222"/>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2" h="184">
                    <a:moveTo>
                      <a:pt x="13" y="184"/>
                    </a:moveTo>
                    <a:lnTo>
                      <a:pt x="11" y="124"/>
                    </a:lnTo>
                    <a:lnTo>
                      <a:pt x="7" y="124"/>
                    </a:lnTo>
                    <a:lnTo>
                      <a:pt x="0" y="3"/>
                    </a:lnTo>
                    <a:lnTo>
                      <a:pt x="61" y="0"/>
                    </a:lnTo>
                    <a:lnTo>
                      <a:pt x="63" y="28"/>
                    </a:lnTo>
                    <a:lnTo>
                      <a:pt x="94" y="28"/>
                    </a:lnTo>
                    <a:lnTo>
                      <a:pt x="96" y="57"/>
                    </a:lnTo>
                    <a:lnTo>
                      <a:pt x="217" y="51"/>
                    </a:lnTo>
                    <a:lnTo>
                      <a:pt x="221" y="111"/>
                    </a:lnTo>
                    <a:lnTo>
                      <a:pt x="222" y="144"/>
                    </a:lnTo>
                    <a:lnTo>
                      <a:pt x="75" y="151"/>
                    </a:lnTo>
                    <a:lnTo>
                      <a:pt x="65" y="155"/>
                    </a:lnTo>
                    <a:lnTo>
                      <a:pt x="57" y="161"/>
                    </a:lnTo>
                    <a:lnTo>
                      <a:pt x="57" y="182"/>
                    </a:lnTo>
                    <a:lnTo>
                      <a:pt x="13" y="18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3" name="Freeform 2489"/>
              <p:cNvSpPr>
                <a:spLocks/>
              </p:cNvSpPr>
              <p:nvPr/>
            </p:nvSpPr>
            <p:spPr bwMode="auto">
              <a:xfrm>
                <a:off x="15037" y="10872"/>
                <a:ext cx="222" cy="184"/>
              </a:xfrm>
              <a:custGeom>
                <a:avLst/>
                <a:gdLst>
                  <a:gd name="T0" fmla="*/ 13 w 222"/>
                  <a:gd name="T1" fmla="*/ 184 h 184"/>
                  <a:gd name="T2" fmla="*/ 11 w 222"/>
                  <a:gd name="T3" fmla="*/ 124 h 184"/>
                  <a:gd name="T4" fmla="*/ 7 w 222"/>
                  <a:gd name="T5" fmla="*/ 124 h 184"/>
                  <a:gd name="T6" fmla="*/ 0 w 222"/>
                  <a:gd name="T7" fmla="*/ 3 h 184"/>
                  <a:gd name="T8" fmla="*/ 61 w 222"/>
                  <a:gd name="T9" fmla="*/ 0 h 184"/>
                  <a:gd name="T10" fmla="*/ 63 w 222"/>
                  <a:gd name="T11" fmla="*/ 28 h 184"/>
                  <a:gd name="T12" fmla="*/ 94 w 222"/>
                  <a:gd name="T13" fmla="*/ 28 h 184"/>
                  <a:gd name="T14" fmla="*/ 96 w 222"/>
                  <a:gd name="T15" fmla="*/ 57 h 184"/>
                  <a:gd name="T16" fmla="*/ 217 w 222"/>
                  <a:gd name="T17" fmla="*/ 51 h 184"/>
                  <a:gd name="T18" fmla="*/ 221 w 222"/>
                  <a:gd name="T19" fmla="*/ 111 h 184"/>
                  <a:gd name="T20" fmla="*/ 222 w 222"/>
                  <a:gd name="T21" fmla="*/ 144 h 184"/>
                  <a:gd name="T22" fmla="*/ 75 w 222"/>
                  <a:gd name="T23" fmla="*/ 151 h 184"/>
                  <a:gd name="T24" fmla="*/ 65 w 222"/>
                  <a:gd name="T25" fmla="*/ 155 h 184"/>
                  <a:gd name="T26" fmla="*/ 57 w 222"/>
                  <a:gd name="T27" fmla="*/ 161 h 184"/>
                  <a:gd name="T28" fmla="*/ 57 w 222"/>
                  <a:gd name="T29" fmla="*/ 182 h 184"/>
                  <a:gd name="T30" fmla="*/ 13 w 222"/>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2" h="184">
                    <a:moveTo>
                      <a:pt x="13" y="184"/>
                    </a:moveTo>
                    <a:lnTo>
                      <a:pt x="11" y="124"/>
                    </a:lnTo>
                    <a:lnTo>
                      <a:pt x="7" y="124"/>
                    </a:lnTo>
                    <a:lnTo>
                      <a:pt x="0" y="3"/>
                    </a:lnTo>
                    <a:lnTo>
                      <a:pt x="61" y="0"/>
                    </a:lnTo>
                    <a:lnTo>
                      <a:pt x="63" y="28"/>
                    </a:lnTo>
                    <a:lnTo>
                      <a:pt x="94" y="28"/>
                    </a:lnTo>
                    <a:lnTo>
                      <a:pt x="96" y="57"/>
                    </a:lnTo>
                    <a:lnTo>
                      <a:pt x="217" y="51"/>
                    </a:lnTo>
                    <a:lnTo>
                      <a:pt x="221" y="111"/>
                    </a:lnTo>
                    <a:lnTo>
                      <a:pt x="222" y="144"/>
                    </a:lnTo>
                    <a:lnTo>
                      <a:pt x="75" y="151"/>
                    </a:lnTo>
                    <a:lnTo>
                      <a:pt x="65" y="155"/>
                    </a:lnTo>
                    <a:lnTo>
                      <a:pt x="57" y="161"/>
                    </a:lnTo>
                    <a:lnTo>
                      <a:pt x="57" y="182"/>
                    </a:lnTo>
                    <a:lnTo>
                      <a:pt x="13"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4" name="Freeform 2490"/>
              <p:cNvSpPr>
                <a:spLocks/>
              </p:cNvSpPr>
              <p:nvPr/>
            </p:nvSpPr>
            <p:spPr bwMode="auto">
              <a:xfrm>
                <a:off x="12681" y="10895"/>
                <a:ext cx="244" cy="163"/>
              </a:xfrm>
              <a:custGeom>
                <a:avLst/>
                <a:gdLst>
                  <a:gd name="T0" fmla="*/ 161 w 244"/>
                  <a:gd name="T1" fmla="*/ 128 h 163"/>
                  <a:gd name="T2" fmla="*/ 163 w 244"/>
                  <a:gd name="T3" fmla="*/ 122 h 163"/>
                  <a:gd name="T4" fmla="*/ 171 w 244"/>
                  <a:gd name="T5" fmla="*/ 117 h 163"/>
                  <a:gd name="T6" fmla="*/ 169 w 244"/>
                  <a:gd name="T7" fmla="*/ 105 h 163"/>
                  <a:gd name="T8" fmla="*/ 153 w 244"/>
                  <a:gd name="T9" fmla="*/ 103 h 163"/>
                  <a:gd name="T10" fmla="*/ 140 w 244"/>
                  <a:gd name="T11" fmla="*/ 99 h 163"/>
                  <a:gd name="T12" fmla="*/ 125 w 244"/>
                  <a:gd name="T13" fmla="*/ 86 h 163"/>
                  <a:gd name="T14" fmla="*/ 84 w 244"/>
                  <a:gd name="T15" fmla="*/ 78 h 163"/>
                  <a:gd name="T16" fmla="*/ 54 w 244"/>
                  <a:gd name="T17" fmla="*/ 71 h 163"/>
                  <a:gd name="T18" fmla="*/ 50 w 244"/>
                  <a:gd name="T19" fmla="*/ 55 h 163"/>
                  <a:gd name="T20" fmla="*/ 52 w 244"/>
                  <a:gd name="T21" fmla="*/ 44 h 163"/>
                  <a:gd name="T22" fmla="*/ 48 w 244"/>
                  <a:gd name="T23" fmla="*/ 34 h 163"/>
                  <a:gd name="T24" fmla="*/ 36 w 244"/>
                  <a:gd name="T25" fmla="*/ 30 h 163"/>
                  <a:gd name="T26" fmla="*/ 9 w 244"/>
                  <a:gd name="T27" fmla="*/ 32 h 163"/>
                  <a:gd name="T28" fmla="*/ 2 w 244"/>
                  <a:gd name="T29" fmla="*/ 28 h 163"/>
                  <a:gd name="T30" fmla="*/ 0 w 244"/>
                  <a:gd name="T31" fmla="*/ 17 h 163"/>
                  <a:gd name="T32" fmla="*/ 4 w 244"/>
                  <a:gd name="T33" fmla="*/ 13 h 163"/>
                  <a:gd name="T34" fmla="*/ 17 w 244"/>
                  <a:gd name="T35" fmla="*/ 9 h 163"/>
                  <a:gd name="T36" fmla="*/ 19 w 244"/>
                  <a:gd name="T37" fmla="*/ 0 h 163"/>
                  <a:gd name="T38" fmla="*/ 228 w 244"/>
                  <a:gd name="T39" fmla="*/ 7 h 163"/>
                  <a:gd name="T40" fmla="*/ 232 w 244"/>
                  <a:gd name="T41" fmla="*/ 7 h 163"/>
                  <a:gd name="T42" fmla="*/ 230 w 244"/>
                  <a:gd name="T43" fmla="*/ 124 h 163"/>
                  <a:gd name="T44" fmla="*/ 219 w 244"/>
                  <a:gd name="T45" fmla="*/ 126 h 163"/>
                  <a:gd name="T46" fmla="*/ 217 w 244"/>
                  <a:gd name="T47" fmla="*/ 134 h 163"/>
                  <a:gd name="T48" fmla="*/ 219 w 244"/>
                  <a:gd name="T49" fmla="*/ 140 h 163"/>
                  <a:gd name="T50" fmla="*/ 225 w 244"/>
                  <a:gd name="T51" fmla="*/ 142 h 163"/>
                  <a:gd name="T52" fmla="*/ 236 w 244"/>
                  <a:gd name="T53" fmla="*/ 142 h 163"/>
                  <a:gd name="T54" fmla="*/ 244 w 244"/>
                  <a:gd name="T55" fmla="*/ 151 h 163"/>
                  <a:gd name="T56" fmla="*/ 242 w 244"/>
                  <a:gd name="T57" fmla="*/ 161 h 163"/>
                  <a:gd name="T58" fmla="*/ 232 w 244"/>
                  <a:gd name="T59" fmla="*/ 163 h 163"/>
                  <a:gd name="T60" fmla="*/ 198 w 244"/>
                  <a:gd name="T61" fmla="*/ 151 h 163"/>
                  <a:gd name="T62" fmla="*/ 184 w 244"/>
                  <a:gd name="T63" fmla="*/ 155 h 163"/>
                  <a:gd name="T64" fmla="*/ 175 w 244"/>
                  <a:gd name="T65" fmla="*/ 153 h 163"/>
                  <a:gd name="T66" fmla="*/ 163 w 244"/>
                  <a:gd name="T67" fmla="*/ 138 h 163"/>
                  <a:gd name="T68" fmla="*/ 161 w 244"/>
                  <a:gd name="T69" fmla="*/ 12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63">
                    <a:moveTo>
                      <a:pt x="161" y="128"/>
                    </a:moveTo>
                    <a:lnTo>
                      <a:pt x="163" y="122"/>
                    </a:lnTo>
                    <a:lnTo>
                      <a:pt x="171" y="117"/>
                    </a:lnTo>
                    <a:lnTo>
                      <a:pt x="169" y="105"/>
                    </a:lnTo>
                    <a:lnTo>
                      <a:pt x="153" y="103"/>
                    </a:lnTo>
                    <a:lnTo>
                      <a:pt x="140" y="99"/>
                    </a:lnTo>
                    <a:lnTo>
                      <a:pt x="125" y="86"/>
                    </a:lnTo>
                    <a:lnTo>
                      <a:pt x="84" y="78"/>
                    </a:lnTo>
                    <a:lnTo>
                      <a:pt x="54" y="71"/>
                    </a:lnTo>
                    <a:lnTo>
                      <a:pt x="50" y="55"/>
                    </a:lnTo>
                    <a:lnTo>
                      <a:pt x="52" y="44"/>
                    </a:lnTo>
                    <a:lnTo>
                      <a:pt x="48" y="34"/>
                    </a:lnTo>
                    <a:lnTo>
                      <a:pt x="36" y="30"/>
                    </a:lnTo>
                    <a:lnTo>
                      <a:pt x="9" y="32"/>
                    </a:lnTo>
                    <a:lnTo>
                      <a:pt x="2" y="28"/>
                    </a:lnTo>
                    <a:lnTo>
                      <a:pt x="0" y="17"/>
                    </a:lnTo>
                    <a:lnTo>
                      <a:pt x="4" y="13"/>
                    </a:lnTo>
                    <a:lnTo>
                      <a:pt x="17" y="9"/>
                    </a:lnTo>
                    <a:lnTo>
                      <a:pt x="19" y="0"/>
                    </a:lnTo>
                    <a:lnTo>
                      <a:pt x="228" y="7"/>
                    </a:lnTo>
                    <a:lnTo>
                      <a:pt x="232" y="7"/>
                    </a:lnTo>
                    <a:lnTo>
                      <a:pt x="230" y="124"/>
                    </a:lnTo>
                    <a:lnTo>
                      <a:pt x="219" y="126"/>
                    </a:lnTo>
                    <a:lnTo>
                      <a:pt x="217" y="134"/>
                    </a:lnTo>
                    <a:lnTo>
                      <a:pt x="219" y="140"/>
                    </a:lnTo>
                    <a:lnTo>
                      <a:pt x="225" y="142"/>
                    </a:lnTo>
                    <a:lnTo>
                      <a:pt x="236" y="142"/>
                    </a:lnTo>
                    <a:lnTo>
                      <a:pt x="244" y="151"/>
                    </a:lnTo>
                    <a:lnTo>
                      <a:pt x="242" y="161"/>
                    </a:lnTo>
                    <a:lnTo>
                      <a:pt x="232" y="163"/>
                    </a:lnTo>
                    <a:lnTo>
                      <a:pt x="198" y="151"/>
                    </a:lnTo>
                    <a:lnTo>
                      <a:pt x="184" y="155"/>
                    </a:lnTo>
                    <a:lnTo>
                      <a:pt x="175" y="153"/>
                    </a:lnTo>
                    <a:lnTo>
                      <a:pt x="163" y="138"/>
                    </a:lnTo>
                    <a:lnTo>
                      <a:pt x="161" y="1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5" name="Freeform 2491"/>
              <p:cNvSpPr>
                <a:spLocks/>
              </p:cNvSpPr>
              <p:nvPr/>
            </p:nvSpPr>
            <p:spPr bwMode="auto">
              <a:xfrm>
                <a:off x="12681" y="10895"/>
                <a:ext cx="244" cy="163"/>
              </a:xfrm>
              <a:custGeom>
                <a:avLst/>
                <a:gdLst>
                  <a:gd name="T0" fmla="*/ 161 w 244"/>
                  <a:gd name="T1" fmla="*/ 128 h 163"/>
                  <a:gd name="T2" fmla="*/ 163 w 244"/>
                  <a:gd name="T3" fmla="*/ 122 h 163"/>
                  <a:gd name="T4" fmla="*/ 171 w 244"/>
                  <a:gd name="T5" fmla="*/ 117 h 163"/>
                  <a:gd name="T6" fmla="*/ 169 w 244"/>
                  <a:gd name="T7" fmla="*/ 105 h 163"/>
                  <a:gd name="T8" fmla="*/ 153 w 244"/>
                  <a:gd name="T9" fmla="*/ 103 h 163"/>
                  <a:gd name="T10" fmla="*/ 140 w 244"/>
                  <a:gd name="T11" fmla="*/ 99 h 163"/>
                  <a:gd name="T12" fmla="*/ 125 w 244"/>
                  <a:gd name="T13" fmla="*/ 86 h 163"/>
                  <a:gd name="T14" fmla="*/ 84 w 244"/>
                  <a:gd name="T15" fmla="*/ 78 h 163"/>
                  <a:gd name="T16" fmla="*/ 54 w 244"/>
                  <a:gd name="T17" fmla="*/ 71 h 163"/>
                  <a:gd name="T18" fmla="*/ 50 w 244"/>
                  <a:gd name="T19" fmla="*/ 55 h 163"/>
                  <a:gd name="T20" fmla="*/ 52 w 244"/>
                  <a:gd name="T21" fmla="*/ 44 h 163"/>
                  <a:gd name="T22" fmla="*/ 48 w 244"/>
                  <a:gd name="T23" fmla="*/ 34 h 163"/>
                  <a:gd name="T24" fmla="*/ 36 w 244"/>
                  <a:gd name="T25" fmla="*/ 30 h 163"/>
                  <a:gd name="T26" fmla="*/ 9 w 244"/>
                  <a:gd name="T27" fmla="*/ 32 h 163"/>
                  <a:gd name="T28" fmla="*/ 2 w 244"/>
                  <a:gd name="T29" fmla="*/ 28 h 163"/>
                  <a:gd name="T30" fmla="*/ 0 w 244"/>
                  <a:gd name="T31" fmla="*/ 17 h 163"/>
                  <a:gd name="T32" fmla="*/ 4 w 244"/>
                  <a:gd name="T33" fmla="*/ 13 h 163"/>
                  <a:gd name="T34" fmla="*/ 17 w 244"/>
                  <a:gd name="T35" fmla="*/ 9 h 163"/>
                  <a:gd name="T36" fmla="*/ 19 w 244"/>
                  <a:gd name="T37" fmla="*/ 0 h 163"/>
                  <a:gd name="T38" fmla="*/ 228 w 244"/>
                  <a:gd name="T39" fmla="*/ 7 h 163"/>
                  <a:gd name="T40" fmla="*/ 232 w 244"/>
                  <a:gd name="T41" fmla="*/ 7 h 163"/>
                  <a:gd name="T42" fmla="*/ 230 w 244"/>
                  <a:gd name="T43" fmla="*/ 124 h 163"/>
                  <a:gd name="T44" fmla="*/ 219 w 244"/>
                  <a:gd name="T45" fmla="*/ 126 h 163"/>
                  <a:gd name="T46" fmla="*/ 217 w 244"/>
                  <a:gd name="T47" fmla="*/ 134 h 163"/>
                  <a:gd name="T48" fmla="*/ 219 w 244"/>
                  <a:gd name="T49" fmla="*/ 140 h 163"/>
                  <a:gd name="T50" fmla="*/ 225 w 244"/>
                  <a:gd name="T51" fmla="*/ 142 h 163"/>
                  <a:gd name="T52" fmla="*/ 236 w 244"/>
                  <a:gd name="T53" fmla="*/ 142 h 163"/>
                  <a:gd name="T54" fmla="*/ 244 w 244"/>
                  <a:gd name="T55" fmla="*/ 151 h 163"/>
                  <a:gd name="T56" fmla="*/ 242 w 244"/>
                  <a:gd name="T57" fmla="*/ 161 h 163"/>
                  <a:gd name="T58" fmla="*/ 232 w 244"/>
                  <a:gd name="T59" fmla="*/ 163 h 163"/>
                  <a:gd name="T60" fmla="*/ 198 w 244"/>
                  <a:gd name="T61" fmla="*/ 151 h 163"/>
                  <a:gd name="T62" fmla="*/ 184 w 244"/>
                  <a:gd name="T63" fmla="*/ 155 h 163"/>
                  <a:gd name="T64" fmla="*/ 175 w 244"/>
                  <a:gd name="T65" fmla="*/ 153 h 163"/>
                  <a:gd name="T66" fmla="*/ 163 w 244"/>
                  <a:gd name="T67" fmla="*/ 138 h 163"/>
                  <a:gd name="T68" fmla="*/ 161 w 244"/>
                  <a:gd name="T69" fmla="*/ 12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4" h="163">
                    <a:moveTo>
                      <a:pt x="161" y="128"/>
                    </a:moveTo>
                    <a:lnTo>
                      <a:pt x="163" y="122"/>
                    </a:lnTo>
                    <a:lnTo>
                      <a:pt x="171" y="117"/>
                    </a:lnTo>
                    <a:lnTo>
                      <a:pt x="169" y="105"/>
                    </a:lnTo>
                    <a:lnTo>
                      <a:pt x="153" y="103"/>
                    </a:lnTo>
                    <a:lnTo>
                      <a:pt x="140" y="99"/>
                    </a:lnTo>
                    <a:lnTo>
                      <a:pt x="125" y="86"/>
                    </a:lnTo>
                    <a:lnTo>
                      <a:pt x="84" y="78"/>
                    </a:lnTo>
                    <a:lnTo>
                      <a:pt x="54" y="71"/>
                    </a:lnTo>
                    <a:lnTo>
                      <a:pt x="50" y="55"/>
                    </a:lnTo>
                    <a:lnTo>
                      <a:pt x="52" y="44"/>
                    </a:lnTo>
                    <a:lnTo>
                      <a:pt x="48" y="34"/>
                    </a:lnTo>
                    <a:lnTo>
                      <a:pt x="36" y="30"/>
                    </a:lnTo>
                    <a:lnTo>
                      <a:pt x="9" y="32"/>
                    </a:lnTo>
                    <a:lnTo>
                      <a:pt x="2" y="28"/>
                    </a:lnTo>
                    <a:lnTo>
                      <a:pt x="0" y="17"/>
                    </a:lnTo>
                    <a:lnTo>
                      <a:pt x="4" y="13"/>
                    </a:lnTo>
                    <a:lnTo>
                      <a:pt x="17" y="9"/>
                    </a:lnTo>
                    <a:lnTo>
                      <a:pt x="19" y="0"/>
                    </a:lnTo>
                    <a:lnTo>
                      <a:pt x="228" y="7"/>
                    </a:lnTo>
                    <a:lnTo>
                      <a:pt x="232" y="7"/>
                    </a:lnTo>
                    <a:lnTo>
                      <a:pt x="230" y="124"/>
                    </a:lnTo>
                    <a:lnTo>
                      <a:pt x="219" y="126"/>
                    </a:lnTo>
                    <a:lnTo>
                      <a:pt x="217" y="134"/>
                    </a:lnTo>
                    <a:lnTo>
                      <a:pt x="219" y="140"/>
                    </a:lnTo>
                    <a:lnTo>
                      <a:pt x="225" y="142"/>
                    </a:lnTo>
                    <a:lnTo>
                      <a:pt x="236" y="142"/>
                    </a:lnTo>
                    <a:lnTo>
                      <a:pt x="244" y="151"/>
                    </a:lnTo>
                    <a:lnTo>
                      <a:pt x="242" y="161"/>
                    </a:lnTo>
                    <a:lnTo>
                      <a:pt x="232" y="163"/>
                    </a:lnTo>
                    <a:lnTo>
                      <a:pt x="198" y="151"/>
                    </a:lnTo>
                    <a:lnTo>
                      <a:pt x="184" y="155"/>
                    </a:lnTo>
                    <a:lnTo>
                      <a:pt x="175" y="153"/>
                    </a:lnTo>
                    <a:lnTo>
                      <a:pt x="163" y="138"/>
                    </a:lnTo>
                    <a:lnTo>
                      <a:pt x="161"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6" name="Freeform 2492"/>
              <p:cNvSpPr>
                <a:spLocks/>
              </p:cNvSpPr>
              <p:nvPr/>
            </p:nvSpPr>
            <p:spPr bwMode="auto">
              <a:xfrm>
                <a:off x="14326" y="10916"/>
                <a:ext cx="125" cy="121"/>
              </a:xfrm>
              <a:custGeom>
                <a:avLst/>
                <a:gdLst>
                  <a:gd name="T0" fmla="*/ 2 w 125"/>
                  <a:gd name="T1" fmla="*/ 107 h 121"/>
                  <a:gd name="T2" fmla="*/ 0 w 125"/>
                  <a:gd name="T3" fmla="*/ 100 h 121"/>
                  <a:gd name="T4" fmla="*/ 8 w 125"/>
                  <a:gd name="T5" fmla="*/ 88 h 121"/>
                  <a:gd name="T6" fmla="*/ 14 w 125"/>
                  <a:gd name="T7" fmla="*/ 84 h 121"/>
                  <a:gd name="T8" fmla="*/ 20 w 125"/>
                  <a:gd name="T9" fmla="*/ 73 h 121"/>
                  <a:gd name="T10" fmla="*/ 14 w 125"/>
                  <a:gd name="T11" fmla="*/ 55 h 121"/>
                  <a:gd name="T12" fmla="*/ 21 w 125"/>
                  <a:gd name="T13" fmla="*/ 32 h 121"/>
                  <a:gd name="T14" fmla="*/ 31 w 125"/>
                  <a:gd name="T15" fmla="*/ 9 h 121"/>
                  <a:gd name="T16" fmla="*/ 27 w 125"/>
                  <a:gd name="T17" fmla="*/ 2 h 121"/>
                  <a:gd name="T18" fmla="*/ 121 w 125"/>
                  <a:gd name="T19" fmla="*/ 0 h 121"/>
                  <a:gd name="T20" fmla="*/ 125 w 125"/>
                  <a:gd name="T21" fmla="*/ 121 h 121"/>
                  <a:gd name="T22" fmla="*/ 64 w 125"/>
                  <a:gd name="T23" fmla="*/ 121 h 121"/>
                  <a:gd name="T24" fmla="*/ 62 w 125"/>
                  <a:gd name="T25" fmla="*/ 107 h 121"/>
                  <a:gd name="T26" fmla="*/ 2 w 125"/>
                  <a:gd name="T27" fmla="*/ 10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21">
                    <a:moveTo>
                      <a:pt x="2" y="107"/>
                    </a:moveTo>
                    <a:lnTo>
                      <a:pt x="0" y="100"/>
                    </a:lnTo>
                    <a:lnTo>
                      <a:pt x="8" y="88"/>
                    </a:lnTo>
                    <a:lnTo>
                      <a:pt x="14" y="84"/>
                    </a:lnTo>
                    <a:lnTo>
                      <a:pt x="20" y="73"/>
                    </a:lnTo>
                    <a:lnTo>
                      <a:pt x="14" y="55"/>
                    </a:lnTo>
                    <a:lnTo>
                      <a:pt x="21" y="32"/>
                    </a:lnTo>
                    <a:lnTo>
                      <a:pt x="31" y="9"/>
                    </a:lnTo>
                    <a:lnTo>
                      <a:pt x="27" y="2"/>
                    </a:lnTo>
                    <a:lnTo>
                      <a:pt x="121" y="0"/>
                    </a:lnTo>
                    <a:lnTo>
                      <a:pt x="125" y="121"/>
                    </a:lnTo>
                    <a:lnTo>
                      <a:pt x="64" y="121"/>
                    </a:lnTo>
                    <a:lnTo>
                      <a:pt x="62" y="107"/>
                    </a:lnTo>
                    <a:lnTo>
                      <a:pt x="2" y="10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7" name="Freeform 2493"/>
              <p:cNvSpPr>
                <a:spLocks/>
              </p:cNvSpPr>
              <p:nvPr/>
            </p:nvSpPr>
            <p:spPr bwMode="auto">
              <a:xfrm>
                <a:off x="14326" y="10916"/>
                <a:ext cx="125" cy="121"/>
              </a:xfrm>
              <a:custGeom>
                <a:avLst/>
                <a:gdLst>
                  <a:gd name="T0" fmla="*/ 2 w 125"/>
                  <a:gd name="T1" fmla="*/ 107 h 121"/>
                  <a:gd name="T2" fmla="*/ 0 w 125"/>
                  <a:gd name="T3" fmla="*/ 100 h 121"/>
                  <a:gd name="T4" fmla="*/ 8 w 125"/>
                  <a:gd name="T5" fmla="*/ 88 h 121"/>
                  <a:gd name="T6" fmla="*/ 14 w 125"/>
                  <a:gd name="T7" fmla="*/ 84 h 121"/>
                  <a:gd name="T8" fmla="*/ 20 w 125"/>
                  <a:gd name="T9" fmla="*/ 73 h 121"/>
                  <a:gd name="T10" fmla="*/ 14 w 125"/>
                  <a:gd name="T11" fmla="*/ 55 h 121"/>
                  <a:gd name="T12" fmla="*/ 21 w 125"/>
                  <a:gd name="T13" fmla="*/ 32 h 121"/>
                  <a:gd name="T14" fmla="*/ 31 w 125"/>
                  <a:gd name="T15" fmla="*/ 9 h 121"/>
                  <a:gd name="T16" fmla="*/ 27 w 125"/>
                  <a:gd name="T17" fmla="*/ 2 h 121"/>
                  <a:gd name="T18" fmla="*/ 121 w 125"/>
                  <a:gd name="T19" fmla="*/ 0 h 121"/>
                  <a:gd name="T20" fmla="*/ 125 w 125"/>
                  <a:gd name="T21" fmla="*/ 121 h 121"/>
                  <a:gd name="T22" fmla="*/ 64 w 125"/>
                  <a:gd name="T23" fmla="*/ 121 h 121"/>
                  <a:gd name="T24" fmla="*/ 62 w 125"/>
                  <a:gd name="T25" fmla="*/ 107 h 121"/>
                  <a:gd name="T26" fmla="*/ 2 w 125"/>
                  <a:gd name="T27" fmla="*/ 10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5" h="121">
                    <a:moveTo>
                      <a:pt x="2" y="107"/>
                    </a:moveTo>
                    <a:lnTo>
                      <a:pt x="0" y="100"/>
                    </a:lnTo>
                    <a:lnTo>
                      <a:pt x="8" y="88"/>
                    </a:lnTo>
                    <a:lnTo>
                      <a:pt x="14" y="84"/>
                    </a:lnTo>
                    <a:lnTo>
                      <a:pt x="20" y="73"/>
                    </a:lnTo>
                    <a:lnTo>
                      <a:pt x="14" y="55"/>
                    </a:lnTo>
                    <a:lnTo>
                      <a:pt x="21" y="32"/>
                    </a:lnTo>
                    <a:lnTo>
                      <a:pt x="31" y="9"/>
                    </a:lnTo>
                    <a:lnTo>
                      <a:pt x="27" y="2"/>
                    </a:lnTo>
                    <a:lnTo>
                      <a:pt x="121" y="0"/>
                    </a:lnTo>
                    <a:lnTo>
                      <a:pt x="125" y="121"/>
                    </a:lnTo>
                    <a:lnTo>
                      <a:pt x="64" y="121"/>
                    </a:lnTo>
                    <a:lnTo>
                      <a:pt x="62" y="107"/>
                    </a:lnTo>
                    <a:lnTo>
                      <a:pt x="2" y="1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28" name="Freeform 2494"/>
              <p:cNvSpPr>
                <a:spLocks/>
              </p:cNvSpPr>
              <p:nvPr/>
            </p:nvSpPr>
            <p:spPr bwMode="auto">
              <a:xfrm>
                <a:off x="14447" y="10914"/>
                <a:ext cx="125" cy="123"/>
              </a:xfrm>
              <a:custGeom>
                <a:avLst/>
                <a:gdLst>
                  <a:gd name="T0" fmla="*/ 125 w 125"/>
                  <a:gd name="T1" fmla="*/ 119 h 123"/>
                  <a:gd name="T2" fmla="*/ 33 w 125"/>
                  <a:gd name="T3" fmla="*/ 123 h 123"/>
                  <a:gd name="T4" fmla="*/ 4 w 125"/>
                  <a:gd name="T5" fmla="*/ 123 h 123"/>
                  <a:gd name="T6" fmla="*/ 0 w 125"/>
                  <a:gd name="T7" fmla="*/ 2 h 123"/>
                  <a:gd name="T8" fmla="*/ 62 w 125"/>
                  <a:gd name="T9" fmla="*/ 0 h 123"/>
                  <a:gd name="T10" fmla="*/ 64 w 125"/>
                  <a:gd name="T11" fmla="*/ 23 h 123"/>
                  <a:gd name="T12" fmla="*/ 123 w 125"/>
                  <a:gd name="T13" fmla="*/ 23 h 123"/>
                  <a:gd name="T14" fmla="*/ 125 w 125"/>
                  <a:gd name="T15" fmla="*/ 119 h 123"/>
                  <a:gd name="T16" fmla="*/ 125 w 125"/>
                  <a:gd name="T17" fmla="*/ 1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3">
                    <a:moveTo>
                      <a:pt x="125" y="119"/>
                    </a:moveTo>
                    <a:lnTo>
                      <a:pt x="33" y="123"/>
                    </a:lnTo>
                    <a:lnTo>
                      <a:pt x="4" y="123"/>
                    </a:lnTo>
                    <a:lnTo>
                      <a:pt x="0" y="2"/>
                    </a:lnTo>
                    <a:lnTo>
                      <a:pt x="62" y="0"/>
                    </a:lnTo>
                    <a:lnTo>
                      <a:pt x="64" y="23"/>
                    </a:lnTo>
                    <a:lnTo>
                      <a:pt x="123" y="23"/>
                    </a:lnTo>
                    <a:lnTo>
                      <a:pt x="125" y="119"/>
                    </a:lnTo>
                    <a:lnTo>
                      <a:pt x="125" y="119"/>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9" name="Freeform 2495"/>
              <p:cNvSpPr>
                <a:spLocks/>
              </p:cNvSpPr>
              <p:nvPr/>
            </p:nvSpPr>
            <p:spPr bwMode="auto">
              <a:xfrm>
                <a:off x="14447" y="10914"/>
                <a:ext cx="125" cy="123"/>
              </a:xfrm>
              <a:custGeom>
                <a:avLst/>
                <a:gdLst>
                  <a:gd name="T0" fmla="*/ 125 w 125"/>
                  <a:gd name="T1" fmla="*/ 119 h 123"/>
                  <a:gd name="T2" fmla="*/ 33 w 125"/>
                  <a:gd name="T3" fmla="*/ 123 h 123"/>
                  <a:gd name="T4" fmla="*/ 4 w 125"/>
                  <a:gd name="T5" fmla="*/ 123 h 123"/>
                  <a:gd name="T6" fmla="*/ 0 w 125"/>
                  <a:gd name="T7" fmla="*/ 2 h 123"/>
                  <a:gd name="T8" fmla="*/ 62 w 125"/>
                  <a:gd name="T9" fmla="*/ 0 h 123"/>
                  <a:gd name="T10" fmla="*/ 64 w 125"/>
                  <a:gd name="T11" fmla="*/ 23 h 123"/>
                  <a:gd name="T12" fmla="*/ 123 w 125"/>
                  <a:gd name="T13" fmla="*/ 23 h 123"/>
                  <a:gd name="T14" fmla="*/ 125 w 125"/>
                  <a:gd name="T15" fmla="*/ 119 h 123"/>
                  <a:gd name="T16" fmla="*/ 125 w 125"/>
                  <a:gd name="T17" fmla="*/ 11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3">
                    <a:moveTo>
                      <a:pt x="125" y="119"/>
                    </a:moveTo>
                    <a:lnTo>
                      <a:pt x="33" y="123"/>
                    </a:lnTo>
                    <a:lnTo>
                      <a:pt x="4" y="123"/>
                    </a:lnTo>
                    <a:lnTo>
                      <a:pt x="0" y="2"/>
                    </a:lnTo>
                    <a:lnTo>
                      <a:pt x="62" y="0"/>
                    </a:lnTo>
                    <a:lnTo>
                      <a:pt x="64" y="23"/>
                    </a:lnTo>
                    <a:lnTo>
                      <a:pt x="123" y="23"/>
                    </a:lnTo>
                    <a:lnTo>
                      <a:pt x="125" y="119"/>
                    </a:lnTo>
                    <a:lnTo>
                      <a:pt x="125"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0" name="Freeform 2496"/>
              <p:cNvSpPr>
                <a:spLocks/>
              </p:cNvSpPr>
              <p:nvPr/>
            </p:nvSpPr>
            <p:spPr bwMode="auto">
              <a:xfrm>
                <a:off x="13364" y="10920"/>
                <a:ext cx="183" cy="124"/>
              </a:xfrm>
              <a:custGeom>
                <a:avLst/>
                <a:gdLst>
                  <a:gd name="T0" fmla="*/ 0 w 183"/>
                  <a:gd name="T1" fmla="*/ 120 h 124"/>
                  <a:gd name="T2" fmla="*/ 2 w 183"/>
                  <a:gd name="T3" fmla="*/ 0 h 124"/>
                  <a:gd name="T4" fmla="*/ 91 w 183"/>
                  <a:gd name="T5" fmla="*/ 1 h 124"/>
                  <a:gd name="T6" fmla="*/ 183 w 183"/>
                  <a:gd name="T7" fmla="*/ 1 h 124"/>
                  <a:gd name="T8" fmla="*/ 181 w 183"/>
                  <a:gd name="T9" fmla="*/ 124 h 124"/>
                  <a:gd name="T10" fmla="*/ 121 w 183"/>
                  <a:gd name="T11" fmla="*/ 122 h 124"/>
                  <a:gd name="T12" fmla="*/ 0 w 183"/>
                  <a:gd name="T13" fmla="*/ 120 h 124"/>
                </a:gdLst>
                <a:ahLst/>
                <a:cxnLst>
                  <a:cxn ang="0">
                    <a:pos x="T0" y="T1"/>
                  </a:cxn>
                  <a:cxn ang="0">
                    <a:pos x="T2" y="T3"/>
                  </a:cxn>
                  <a:cxn ang="0">
                    <a:pos x="T4" y="T5"/>
                  </a:cxn>
                  <a:cxn ang="0">
                    <a:pos x="T6" y="T7"/>
                  </a:cxn>
                  <a:cxn ang="0">
                    <a:pos x="T8" y="T9"/>
                  </a:cxn>
                  <a:cxn ang="0">
                    <a:pos x="T10" y="T11"/>
                  </a:cxn>
                  <a:cxn ang="0">
                    <a:pos x="T12" y="T13"/>
                  </a:cxn>
                </a:cxnLst>
                <a:rect l="0" t="0" r="r" b="b"/>
                <a:pathLst>
                  <a:path w="183" h="124">
                    <a:moveTo>
                      <a:pt x="0" y="120"/>
                    </a:moveTo>
                    <a:lnTo>
                      <a:pt x="2" y="0"/>
                    </a:lnTo>
                    <a:lnTo>
                      <a:pt x="91" y="1"/>
                    </a:lnTo>
                    <a:lnTo>
                      <a:pt x="183" y="1"/>
                    </a:lnTo>
                    <a:lnTo>
                      <a:pt x="181" y="124"/>
                    </a:lnTo>
                    <a:lnTo>
                      <a:pt x="121" y="122"/>
                    </a:lnTo>
                    <a:lnTo>
                      <a:pt x="0" y="12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1" name="Freeform 2497"/>
              <p:cNvSpPr>
                <a:spLocks/>
              </p:cNvSpPr>
              <p:nvPr/>
            </p:nvSpPr>
            <p:spPr bwMode="auto">
              <a:xfrm>
                <a:off x="13364" y="10920"/>
                <a:ext cx="183" cy="124"/>
              </a:xfrm>
              <a:custGeom>
                <a:avLst/>
                <a:gdLst>
                  <a:gd name="T0" fmla="*/ 0 w 183"/>
                  <a:gd name="T1" fmla="*/ 120 h 124"/>
                  <a:gd name="T2" fmla="*/ 2 w 183"/>
                  <a:gd name="T3" fmla="*/ 0 h 124"/>
                  <a:gd name="T4" fmla="*/ 91 w 183"/>
                  <a:gd name="T5" fmla="*/ 1 h 124"/>
                  <a:gd name="T6" fmla="*/ 183 w 183"/>
                  <a:gd name="T7" fmla="*/ 1 h 124"/>
                  <a:gd name="T8" fmla="*/ 181 w 183"/>
                  <a:gd name="T9" fmla="*/ 124 h 124"/>
                  <a:gd name="T10" fmla="*/ 121 w 183"/>
                  <a:gd name="T11" fmla="*/ 122 h 124"/>
                  <a:gd name="T12" fmla="*/ 0 w 183"/>
                  <a:gd name="T13" fmla="*/ 120 h 124"/>
                </a:gdLst>
                <a:ahLst/>
                <a:cxnLst>
                  <a:cxn ang="0">
                    <a:pos x="T0" y="T1"/>
                  </a:cxn>
                  <a:cxn ang="0">
                    <a:pos x="T2" y="T3"/>
                  </a:cxn>
                  <a:cxn ang="0">
                    <a:pos x="T4" y="T5"/>
                  </a:cxn>
                  <a:cxn ang="0">
                    <a:pos x="T6" y="T7"/>
                  </a:cxn>
                  <a:cxn ang="0">
                    <a:pos x="T8" y="T9"/>
                  </a:cxn>
                  <a:cxn ang="0">
                    <a:pos x="T10" y="T11"/>
                  </a:cxn>
                  <a:cxn ang="0">
                    <a:pos x="T12" y="T13"/>
                  </a:cxn>
                </a:cxnLst>
                <a:rect l="0" t="0" r="r" b="b"/>
                <a:pathLst>
                  <a:path w="183" h="124">
                    <a:moveTo>
                      <a:pt x="0" y="120"/>
                    </a:moveTo>
                    <a:lnTo>
                      <a:pt x="2" y="0"/>
                    </a:lnTo>
                    <a:lnTo>
                      <a:pt x="91" y="1"/>
                    </a:lnTo>
                    <a:lnTo>
                      <a:pt x="183" y="1"/>
                    </a:lnTo>
                    <a:lnTo>
                      <a:pt x="181" y="124"/>
                    </a:lnTo>
                    <a:lnTo>
                      <a:pt x="121" y="122"/>
                    </a:lnTo>
                    <a:lnTo>
                      <a:pt x="0" y="1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2" name="Freeform 2498"/>
              <p:cNvSpPr>
                <a:spLocks/>
              </p:cNvSpPr>
              <p:nvPr/>
            </p:nvSpPr>
            <p:spPr bwMode="auto">
              <a:xfrm>
                <a:off x="13545" y="10921"/>
                <a:ext cx="171" cy="123"/>
              </a:xfrm>
              <a:custGeom>
                <a:avLst/>
                <a:gdLst>
                  <a:gd name="T0" fmla="*/ 171 w 171"/>
                  <a:gd name="T1" fmla="*/ 123 h 123"/>
                  <a:gd name="T2" fmla="*/ 61 w 171"/>
                  <a:gd name="T3" fmla="*/ 123 h 123"/>
                  <a:gd name="T4" fmla="*/ 0 w 171"/>
                  <a:gd name="T5" fmla="*/ 123 h 123"/>
                  <a:gd name="T6" fmla="*/ 2 w 171"/>
                  <a:gd name="T7" fmla="*/ 0 h 123"/>
                  <a:gd name="T8" fmla="*/ 63 w 171"/>
                  <a:gd name="T9" fmla="*/ 2 h 123"/>
                  <a:gd name="T10" fmla="*/ 171 w 171"/>
                  <a:gd name="T11" fmla="*/ 4 h 123"/>
                  <a:gd name="T12" fmla="*/ 171 w 17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71" h="123">
                    <a:moveTo>
                      <a:pt x="171" y="123"/>
                    </a:moveTo>
                    <a:lnTo>
                      <a:pt x="61" y="123"/>
                    </a:lnTo>
                    <a:lnTo>
                      <a:pt x="0" y="123"/>
                    </a:lnTo>
                    <a:lnTo>
                      <a:pt x="2" y="0"/>
                    </a:lnTo>
                    <a:lnTo>
                      <a:pt x="63" y="2"/>
                    </a:lnTo>
                    <a:lnTo>
                      <a:pt x="171" y="4"/>
                    </a:lnTo>
                    <a:lnTo>
                      <a:pt x="171"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3" name="Freeform 2499"/>
              <p:cNvSpPr>
                <a:spLocks/>
              </p:cNvSpPr>
              <p:nvPr/>
            </p:nvSpPr>
            <p:spPr bwMode="auto">
              <a:xfrm>
                <a:off x="13545" y="10921"/>
                <a:ext cx="171" cy="123"/>
              </a:xfrm>
              <a:custGeom>
                <a:avLst/>
                <a:gdLst>
                  <a:gd name="T0" fmla="*/ 171 w 171"/>
                  <a:gd name="T1" fmla="*/ 123 h 123"/>
                  <a:gd name="T2" fmla="*/ 61 w 171"/>
                  <a:gd name="T3" fmla="*/ 123 h 123"/>
                  <a:gd name="T4" fmla="*/ 0 w 171"/>
                  <a:gd name="T5" fmla="*/ 123 h 123"/>
                  <a:gd name="T6" fmla="*/ 2 w 171"/>
                  <a:gd name="T7" fmla="*/ 0 h 123"/>
                  <a:gd name="T8" fmla="*/ 63 w 171"/>
                  <a:gd name="T9" fmla="*/ 2 h 123"/>
                  <a:gd name="T10" fmla="*/ 171 w 171"/>
                  <a:gd name="T11" fmla="*/ 4 h 123"/>
                  <a:gd name="T12" fmla="*/ 171 w 17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71" h="123">
                    <a:moveTo>
                      <a:pt x="171" y="123"/>
                    </a:moveTo>
                    <a:lnTo>
                      <a:pt x="61" y="123"/>
                    </a:lnTo>
                    <a:lnTo>
                      <a:pt x="0" y="123"/>
                    </a:lnTo>
                    <a:lnTo>
                      <a:pt x="2" y="0"/>
                    </a:lnTo>
                    <a:lnTo>
                      <a:pt x="63" y="2"/>
                    </a:lnTo>
                    <a:lnTo>
                      <a:pt x="171" y="4"/>
                    </a:lnTo>
                    <a:lnTo>
                      <a:pt x="17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4" name="Freeform 2500"/>
              <p:cNvSpPr>
                <a:spLocks/>
              </p:cNvSpPr>
              <p:nvPr/>
            </p:nvSpPr>
            <p:spPr bwMode="auto">
              <a:xfrm>
                <a:off x="11798" y="10885"/>
                <a:ext cx="531" cy="290"/>
              </a:xfrm>
              <a:custGeom>
                <a:avLst/>
                <a:gdLst>
                  <a:gd name="T0" fmla="*/ 478 w 531"/>
                  <a:gd name="T1" fmla="*/ 284 h 290"/>
                  <a:gd name="T2" fmla="*/ 470 w 531"/>
                  <a:gd name="T3" fmla="*/ 284 h 290"/>
                  <a:gd name="T4" fmla="*/ 468 w 531"/>
                  <a:gd name="T5" fmla="*/ 288 h 290"/>
                  <a:gd name="T6" fmla="*/ 309 w 531"/>
                  <a:gd name="T7" fmla="*/ 278 h 290"/>
                  <a:gd name="T8" fmla="*/ 311 w 531"/>
                  <a:gd name="T9" fmla="*/ 269 h 290"/>
                  <a:gd name="T10" fmla="*/ 316 w 531"/>
                  <a:gd name="T11" fmla="*/ 265 h 290"/>
                  <a:gd name="T12" fmla="*/ 336 w 531"/>
                  <a:gd name="T13" fmla="*/ 244 h 290"/>
                  <a:gd name="T14" fmla="*/ 343 w 531"/>
                  <a:gd name="T15" fmla="*/ 221 h 290"/>
                  <a:gd name="T16" fmla="*/ 0 w 531"/>
                  <a:gd name="T17" fmla="*/ 194 h 290"/>
                  <a:gd name="T18" fmla="*/ 7 w 531"/>
                  <a:gd name="T19" fmla="*/ 92 h 290"/>
                  <a:gd name="T20" fmla="*/ 159 w 531"/>
                  <a:gd name="T21" fmla="*/ 104 h 290"/>
                  <a:gd name="T22" fmla="*/ 426 w 531"/>
                  <a:gd name="T23" fmla="*/ 123 h 290"/>
                  <a:gd name="T24" fmla="*/ 424 w 531"/>
                  <a:gd name="T25" fmla="*/ 119 h 290"/>
                  <a:gd name="T26" fmla="*/ 428 w 531"/>
                  <a:gd name="T27" fmla="*/ 111 h 290"/>
                  <a:gd name="T28" fmla="*/ 424 w 531"/>
                  <a:gd name="T29" fmla="*/ 109 h 290"/>
                  <a:gd name="T30" fmla="*/ 424 w 531"/>
                  <a:gd name="T31" fmla="*/ 108 h 290"/>
                  <a:gd name="T32" fmla="*/ 426 w 531"/>
                  <a:gd name="T33" fmla="*/ 100 h 290"/>
                  <a:gd name="T34" fmla="*/ 434 w 531"/>
                  <a:gd name="T35" fmla="*/ 92 h 290"/>
                  <a:gd name="T36" fmla="*/ 434 w 531"/>
                  <a:gd name="T37" fmla="*/ 83 h 290"/>
                  <a:gd name="T38" fmla="*/ 443 w 531"/>
                  <a:gd name="T39" fmla="*/ 52 h 290"/>
                  <a:gd name="T40" fmla="*/ 453 w 531"/>
                  <a:gd name="T41" fmla="*/ 42 h 290"/>
                  <a:gd name="T42" fmla="*/ 455 w 531"/>
                  <a:gd name="T43" fmla="*/ 21 h 290"/>
                  <a:gd name="T44" fmla="*/ 460 w 531"/>
                  <a:gd name="T45" fmla="*/ 17 h 290"/>
                  <a:gd name="T46" fmla="*/ 474 w 531"/>
                  <a:gd name="T47" fmla="*/ 17 h 290"/>
                  <a:gd name="T48" fmla="*/ 476 w 531"/>
                  <a:gd name="T49" fmla="*/ 21 h 290"/>
                  <a:gd name="T50" fmla="*/ 482 w 531"/>
                  <a:gd name="T51" fmla="*/ 27 h 290"/>
                  <a:gd name="T52" fmla="*/ 489 w 531"/>
                  <a:gd name="T53" fmla="*/ 27 h 290"/>
                  <a:gd name="T54" fmla="*/ 491 w 531"/>
                  <a:gd name="T55" fmla="*/ 23 h 290"/>
                  <a:gd name="T56" fmla="*/ 495 w 531"/>
                  <a:gd name="T57" fmla="*/ 23 h 290"/>
                  <a:gd name="T58" fmla="*/ 501 w 531"/>
                  <a:gd name="T59" fmla="*/ 25 h 290"/>
                  <a:gd name="T60" fmla="*/ 512 w 531"/>
                  <a:gd name="T61" fmla="*/ 10 h 290"/>
                  <a:gd name="T62" fmla="*/ 518 w 531"/>
                  <a:gd name="T63" fmla="*/ 8 h 290"/>
                  <a:gd name="T64" fmla="*/ 522 w 531"/>
                  <a:gd name="T65" fmla="*/ 2 h 290"/>
                  <a:gd name="T66" fmla="*/ 531 w 531"/>
                  <a:gd name="T67" fmla="*/ 0 h 290"/>
                  <a:gd name="T68" fmla="*/ 530 w 531"/>
                  <a:gd name="T69" fmla="*/ 56 h 290"/>
                  <a:gd name="T70" fmla="*/ 526 w 531"/>
                  <a:gd name="T71" fmla="*/ 56 h 290"/>
                  <a:gd name="T72" fmla="*/ 518 w 531"/>
                  <a:gd name="T73" fmla="*/ 182 h 290"/>
                  <a:gd name="T74" fmla="*/ 516 w 531"/>
                  <a:gd name="T75" fmla="*/ 182 h 290"/>
                  <a:gd name="T76" fmla="*/ 508 w 531"/>
                  <a:gd name="T77" fmla="*/ 280 h 290"/>
                  <a:gd name="T78" fmla="*/ 497 w 531"/>
                  <a:gd name="T79" fmla="*/ 290 h 290"/>
                  <a:gd name="T80" fmla="*/ 487 w 531"/>
                  <a:gd name="T81" fmla="*/ 288 h 290"/>
                  <a:gd name="T82" fmla="*/ 483 w 531"/>
                  <a:gd name="T83" fmla="*/ 288 h 290"/>
                  <a:gd name="T84" fmla="*/ 482 w 531"/>
                  <a:gd name="T85" fmla="*/ 280 h 290"/>
                  <a:gd name="T86" fmla="*/ 478 w 531"/>
                  <a:gd name="T87" fmla="*/ 28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1" h="290">
                    <a:moveTo>
                      <a:pt x="478" y="284"/>
                    </a:moveTo>
                    <a:lnTo>
                      <a:pt x="470" y="284"/>
                    </a:lnTo>
                    <a:lnTo>
                      <a:pt x="468" y="288"/>
                    </a:lnTo>
                    <a:lnTo>
                      <a:pt x="309" y="278"/>
                    </a:lnTo>
                    <a:lnTo>
                      <a:pt x="311" y="269"/>
                    </a:lnTo>
                    <a:lnTo>
                      <a:pt x="316" y="265"/>
                    </a:lnTo>
                    <a:lnTo>
                      <a:pt x="336" y="244"/>
                    </a:lnTo>
                    <a:lnTo>
                      <a:pt x="343" y="221"/>
                    </a:lnTo>
                    <a:lnTo>
                      <a:pt x="0" y="194"/>
                    </a:lnTo>
                    <a:lnTo>
                      <a:pt x="7" y="92"/>
                    </a:lnTo>
                    <a:lnTo>
                      <a:pt x="159" y="104"/>
                    </a:lnTo>
                    <a:lnTo>
                      <a:pt x="426" y="123"/>
                    </a:lnTo>
                    <a:lnTo>
                      <a:pt x="424" y="119"/>
                    </a:lnTo>
                    <a:lnTo>
                      <a:pt x="428" y="111"/>
                    </a:lnTo>
                    <a:lnTo>
                      <a:pt x="424" y="109"/>
                    </a:lnTo>
                    <a:lnTo>
                      <a:pt x="424" y="108"/>
                    </a:lnTo>
                    <a:lnTo>
                      <a:pt x="426" y="100"/>
                    </a:lnTo>
                    <a:lnTo>
                      <a:pt x="434" y="92"/>
                    </a:lnTo>
                    <a:lnTo>
                      <a:pt x="434" y="83"/>
                    </a:lnTo>
                    <a:lnTo>
                      <a:pt x="443" y="52"/>
                    </a:lnTo>
                    <a:lnTo>
                      <a:pt x="453" y="42"/>
                    </a:lnTo>
                    <a:lnTo>
                      <a:pt x="455" y="21"/>
                    </a:lnTo>
                    <a:lnTo>
                      <a:pt x="460" y="17"/>
                    </a:lnTo>
                    <a:lnTo>
                      <a:pt x="474" y="17"/>
                    </a:lnTo>
                    <a:lnTo>
                      <a:pt x="476" y="21"/>
                    </a:lnTo>
                    <a:lnTo>
                      <a:pt x="482" y="27"/>
                    </a:lnTo>
                    <a:lnTo>
                      <a:pt x="489" y="27"/>
                    </a:lnTo>
                    <a:lnTo>
                      <a:pt x="491" y="23"/>
                    </a:lnTo>
                    <a:lnTo>
                      <a:pt x="495" y="23"/>
                    </a:lnTo>
                    <a:lnTo>
                      <a:pt x="501" y="25"/>
                    </a:lnTo>
                    <a:lnTo>
                      <a:pt x="512" y="10"/>
                    </a:lnTo>
                    <a:lnTo>
                      <a:pt x="518" y="8"/>
                    </a:lnTo>
                    <a:lnTo>
                      <a:pt x="522" y="2"/>
                    </a:lnTo>
                    <a:lnTo>
                      <a:pt x="531" y="0"/>
                    </a:lnTo>
                    <a:lnTo>
                      <a:pt x="530" y="56"/>
                    </a:lnTo>
                    <a:lnTo>
                      <a:pt x="526" y="56"/>
                    </a:lnTo>
                    <a:lnTo>
                      <a:pt x="518" y="182"/>
                    </a:lnTo>
                    <a:lnTo>
                      <a:pt x="516" y="182"/>
                    </a:lnTo>
                    <a:lnTo>
                      <a:pt x="508" y="280"/>
                    </a:lnTo>
                    <a:lnTo>
                      <a:pt x="497" y="290"/>
                    </a:lnTo>
                    <a:lnTo>
                      <a:pt x="487" y="288"/>
                    </a:lnTo>
                    <a:lnTo>
                      <a:pt x="483" y="288"/>
                    </a:lnTo>
                    <a:lnTo>
                      <a:pt x="482" y="280"/>
                    </a:lnTo>
                    <a:lnTo>
                      <a:pt x="478" y="28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5" name="Freeform 2501"/>
              <p:cNvSpPr>
                <a:spLocks/>
              </p:cNvSpPr>
              <p:nvPr/>
            </p:nvSpPr>
            <p:spPr bwMode="auto">
              <a:xfrm>
                <a:off x="11798" y="10885"/>
                <a:ext cx="531" cy="290"/>
              </a:xfrm>
              <a:custGeom>
                <a:avLst/>
                <a:gdLst>
                  <a:gd name="T0" fmla="*/ 478 w 531"/>
                  <a:gd name="T1" fmla="*/ 284 h 290"/>
                  <a:gd name="T2" fmla="*/ 470 w 531"/>
                  <a:gd name="T3" fmla="*/ 284 h 290"/>
                  <a:gd name="T4" fmla="*/ 468 w 531"/>
                  <a:gd name="T5" fmla="*/ 288 h 290"/>
                  <a:gd name="T6" fmla="*/ 309 w 531"/>
                  <a:gd name="T7" fmla="*/ 278 h 290"/>
                  <a:gd name="T8" fmla="*/ 311 w 531"/>
                  <a:gd name="T9" fmla="*/ 269 h 290"/>
                  <a:gd name="T10" fmla="*/ 316 w 531"/>
                  <a:gd name="T11" fmla="*/ 265 h 290"/>
                  <a:gd name="T12" fmla="*/ 336 w 531"/>
                  <a:gd name="T13" fmla="*/ 244 h 290"/>
                  <a:gd name="T14" fmla="*/ 343 w 531"/>
                  <a:gd name="T15" fmla="*/ 221 h 290"/>
                  <a:gd name="T16" fmla="*/ 0 w 531"/>
                  <a:gd name="T17" fmla="*/ 194 h 290"/>
                  <a:gd name="T18" fmla="*/ 7 w 531"/>
                  <a:gd name="T19" fmla="*/ 92 h 290"/>
                  <a:gd name="T20" fmla="*/ 159 w 531"/>
                  <a:gd name="T21" fmla="*/ 104 h 290"/>
                  <a:gd name="T22" fmla="*/ 426 w 531"/>
                  <a:gd name="T23" fmla="*/ 123 h 290"/>
                  <a:gd name="T24" fmla="*/ 424 w 531"/>
                  <a:gd name="T25" fmla="*/ 119 h 290"/>
                  <a:gd name="T26" fmla="*/ 428 w 531"/>
                  <a:gd name="T27" fmla="*/ 111 h 290"/>
                  <a:gd name="T28" fmla="*/ 424 w 531"/>
                  <a:gd name="T29" fmla="*/ 109 h 290"/>
                  <a:gd name="T30" fmla="*/ 424 w 531"/>
                  <a:gd name="T31" fmla="*/ 108 h 290"/>
                  <a:gd name="T32" fmla="*/ 426 w 531"/>
                  <a:gd name="T33" fmla="*/ 100 h 290"/>
                  <a:gd name="T34" fmla="*/ 434 w 531"/>
                  <a:gd name="T35" fmla="*/ 92 h 290"/>
                  <a:gd name="T36" fmla="*/ 434 w 531"/>
                  <a:gd name="T37" fmla="*/ 83 h 290"/>
                  <a:gd name="T38" fmla="*/ 443 w 531"/>
                  <a:gd name="T39" fmla="*/ 52 h 290"/>
                  <a:gd name="T40" fmla="*/ 453 w 531"/>
                  <a:gd name="T41" fmla="*/ 42 h 290"/>
                  <a:gd name="T42" fmla="*/ 455 w 531"/>
                  <a:gd name="T43" fmla="*/ 21 h 290"/>
                  <a:gd name="T44" fmla="*/ 460 w 531"/>
                  <a:gd name="T45" fmla="*/ 17 h 290"/>
                  <a:gd name="T46" fmla="*/ 474 w 531"/>
                  <a:gd name="T47" fmla="*/ 17 h 290"/>
                  <a:gd name="T48" fmla="*/ 476 w 531"/>
                  <a:gd name="T49" fmla="*/ 21 h 290"/>
                  <a:gd name="T50" fmla="*/ 482 w 531"/>
                  <a:gd name="T51" fmla="*/ 27 h 290"/>
                  <a:gd name="T52" fmla="*/ 489 w 531"/>
                  <a:gd name="T53" fmla="*/ 27 h 290"/>
                  <a:gd name="T54" fmla="*/ 491 w 531"/>
                  <a:gd name="T55" fmla="*/ 23 h 290"/>
                  <a:gd name="T56" fmla="*/ 495 w 531"/>
                  <a:gd name="T57" fmla="*/ 23 h 290"/>
                  <a:gd name="T58" fmla="*/ 501 w 531"/>
                  <a:gd name="T59" fmla="*/ 25 h 290"/>
                  <a:gd name="T60" fmla="*/ 512 w 531"/>
                  <a:gd name="T61" fmla="*/ 10 h 290"/>
                  <a:gd name="T62" fmla="*/ 518 w 531"/>
                  <a:gd name="T63" fmla="*/ 8 h 290"/>
                  <a:gd name="T64" fmla="*/ 522 w 531"/>
                  <a:gd name="T65" fmla="*/ 2 h 290"/>
                  <a:gd name="T66" fmla="*/ 531 w 531"/>
                  <a:gd name="T67" fmla="*/ 0 h 290"/>
                  <a:gd name="T68" fmla="*/ 530 w 531"/>
                  <a:gd name="T69" fmla="*/ 56 h 290"/>
                  <a:gd name="T70" fmla="*/ 526 w 531"/>
                  <a:gd name="T71" fmla="*/ 56 h 290"/>
                  <a:gd name="T72" fmla="*/ 518 w 531"/>
                  <a:gd name="T73" fmla="*/ 182 h 290"/>
                  <a:gd name="T74" fmla="*/ 516 w 531"/>
                  <a:gd name="T75" fmla="*/ 182 h 290"/>
                  <a:gd name="T76" fmla="*/ 508 w 531"/>
                  <a:gd name="T77" fmla="*/ 280 h 290"/>
                  <a:gd name="T78" fmla="*/ 497 w 531"/>
                  <a:gd name="T79" fmla="*/ 290 h 290"/>
                  <a:gd name="T80" fmla="*/ 487 w 531"/>
                  <a:gd name="T81" fmla="*/ 288 h 290"/>
                  <a:gd name="T82" fmla="*/ 483 w 531"/>
                  <a:gd name="T83" fmla="*/ 288 h 290"/>
                  <a:gd name="T84" fmla="*/ 482 w 531"/>
                  <a:gd name="T85" fmla="*/ 280 h 290"/>
                  <a:gd name="T86" fmla="*/ 478 w 531"/>
                  <a:gd name="T87" fmla="*/ 28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31" h="290">
                    <a:moveTo>
                      <a:pt x="478" y="284"/>
                    </a:moveTo>
                    <a:lnTo>
                      <a:pt x="470" y="284"/>
                    </a:lnTo>
                    <a:lnTo>
                      <a:pt x="468" y="288"/>
                    </a:lnTo>
                    <a:lnTo>
                      <a:pt x="309" y="278"/>
                    </a:lnTo>
                    <a:lnTo>
                      <a:pt x="311" y="269"/>
                    </a:lnTo>
                    <a:lnTo>
                      <a:pt x="316" y="265"/>
                    </a:lnTo>
                    <a:lnTo>
                      <a:pt x="336" y="244"/>
                    </a:lnTo>
                    <a:lnTo>
                      <a:pt x="343" y="221"/>
                    </a:lnTo>
                    <a:lnTo>
                      <a:pt x="0" y="194"/>
                    </a:lnTo>
                    <a:lnTo>
                      <a:pt x="7" y="92"/>
                    </a:lnTo>
                    <a:lnTo>
                      <a:pt x="159" y="104"/>
                    </a:lnTo>
                    <a:lnTo>
                      <a:pt x="426" y="123"/>
                    </a:lnTo>
                    <a:lnTo>
                      <a:pt x="424" y="119"/>
                    </a:lnTo>
                    <a:lnTo>
                      <a:pt x="428" y="111"/>
                    </a:lnTo>
                    <a:lnTo>
                      <a:pt x="424" y="109"/>
                    </a:lnTo>
                    <a:lnTo>
                      <a:pt x="424" y="108"/>
                    </a:lnTo>
                    <a:lnTo>
                      <a:pt x="426" y="100"/>
                    </a:lnTo>
                    <a:lnTo>
                      <a:pt x="434" y="92"/>
                    </a:lnTo>
                    <a:lnTo>
                      <a:pt x="434" y="83"/>
                    </a:lnTo>
                    <a:lnTo>
                      <a:pt x="443" y="52"/>
                    </a:lnTo>
                    <a:lnTo>
                      <a:pt x="453" y="42"/>
                    </a:lnTo>
                    <a:lnTo>
                      <a:pt x="455" y="21"/>
                    </a:lnTo>
                    <a:lnTo>
                      <a:pt x="460" y="17"/>
                    </a:lnTo>
                    <a:lnTo>
                      <a:pt x="474" y="17"/>
                    </a:lnTo>
                    <a:lnTo>
                      <a:pt x="476" y="21"/>
                    </a:lnTo>
                    <a:lnTo>
                      <a:pt x="482" y="27"/>
                    </a:lnTo>
                    <a:lnTo>
                      <a:pt x="489" y="27"/>
                    </a:lnTo>
                    <a:lnTo>
                      <a:pt x="491" y="23"/>
                    </a:lnTo>
                    <a:lnTo>
                      <a:pt x="495" y="23"/>
                    </a:lnTo>
                    <a:lnTo>
                      <a:pt x="501" y="25"/>
                    </a:lnTo>
                    <a:lnTo>
                      <a:pt x="512" y="10"/>
                    </a:lnTo>
                    <a:lnTo>
                      <a:pt x="518" y="8"/>
                    </a:lnTo>
                    <a:lnTo>
                      <a:pt x="522" y="2"/>
                    </a:lnTo>
                    <a:lnTo>
                      <a:pt x="531" y="0"/>
                    </a:lnTo>
                    <a:lnTo>
                      <a:pt x="530" y="56"/>
                    </a:lnTo>
                    <a:lnTo>
                      <a:pt x="526" y="56"/>
                    </a:lnTo>
                    <a:lnTo>
                      <a:pt x="518" y="182"/>
                    </a:lnTo>
                    <a:lnTo>
                      <a:pt x="516" y="182"/>
                    </a:lnTo>
                    <a:lnTo>
                      <a:pt x="508" y="280"/>
                    </a:lnTo>
                    <a:lnTo>
                      <a:pt x="497" y="290"/>
                    </a:lnTo>
                    <a:lnTo>
                      <a:pt x="487" y="288"/>
                    </a:lnTo>
                    <a:lnTo>
                      <a:pt x="483" y="288"/>
                    </a:lnTo>
                    <a:lnTo>
                      <a:pt x="482" y="280"/>
                    </a:lnTo>
                    <a:lnTo>
                      <a:pt x="478" y="2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6" name="Freeform 2502"/>
              <p:cNvSpPr>
                <a:spLocks/>
              </p:cNvSpPr>
              <p:nvPr/>
            </p:nvSpPr>
            <p:spPr bwMode="auto">
              <a:xfrm>
                <a:off x="14054" y="10939"/>
                <a:ext cx="186" cy="136"/>
              </a:xfrm>
              <a:custGeom>
                <a:avLst/>
                <a:gdLst>
                  <a:gd name="T0" fmla="*/ 184 w 186"/>
                  <a:gd name="T1" fmla="*/ 78 h 136"/>
                  <a:gd name="T2" fmla="*/ 186 w 186"/>
                  <a:gd name="T3" fmla="*/ 134 h 136"/>
                  <a:gd name="T4" fmla="*/ 63 w 186"/>
                  <a:gd name="T5" fmla="*/ 136 h 136"/>
                  <a:gd name="T6" fmla="*/ 2 w 186"/>
                  <a:gd name="T7" fmla="*/ 136 h 136"/>
                  <a:gd name="T8" fmla="*/ 2 w 186"/>
                  <a:gd name="T9" fmla="*/ 105 h 136"/>
                  <a:gd name="T10" fmla="*/ 0 w 186"/>
                  <a:gd name="T11" fmla="*/ 105 h 136"/>
                  <a:gd name="T12" fmla="*/ 0 w 186"/>
                  <a:gd name="T13" fmla="*/ 77 h 136"/>
                  <a:gd name="T14" fmla="*/ 59 w 186"/>
                  <a:gd name="T15" fmla="*/ 75 h 136"/>
                  <a:gd name="T16" fmla="*/ 59 w 186"/>
                  <a:gd name="T17" fmla="*/ 0 h 136"/>
                  <a:gd name="T18" fmla="*/ 71 w 186"/>
                  <a:gd name="T19" fmla="*/ 4 h 136"/>
                  <a:gd name="T20" fmla="*/ 78 w 186"/>
                  <a:gd name="T21" fmla="*/ 15 h 136"/>
                  <a:gd name="T22" fmla="*/ 98 w 186"/>
                  <a:gd name="T23" fmla="*/ 21 h 136"/>
                  <a:gd name="T24" fmla="*/ 103 w 186"/>
                  <a:gd name="T25" fmla="*/ 30 h 136"/>
                  <a:gd name="T26" fmla="*/ 107 w 186"/>
                  <a:gd name="T27" fmla="*/ 29 h 136"/>
                  <a:gd name="T28" fmla="*/ 107 w 186"/>
                  <a:gd name="T29" fmla="*/ 32 h 136"/>
                  <a:gd name="T30" fmla="*/ 124 w 186"/>
                  <a:gd name="T31" fmla="*/ 36 h 136"/>
                  <a:gd name="T32" fmla="*/ 130 w 186"/>
                  <a:gd name="T33" fmla="*/ 40 h 136"/>
                  <a:gd name="T34" fmla="*/ 142 w 186"/>
                  <a:gd name="T35" fmla="*/ 44 h 136"/>
                  <a:gd name="T36" fmla="*/ 146 w 186"/>
                  <a:gd name="T37" fmla="*/ 42 h 136"/>
                  <a:gd name="T38" fmla="*/ 149 w 186"/>
                  <a:gd name="T39" fmla="*/ 46 h 136"/>
                  <a:gd name="T40" fmla="*/ 153 w 186"/>
                  <a:gd name="T41" fmla="*/ 48 h 136"/>
                  <a:gd name="T42" fmla="*/ 165 w 186"/>
                  <a:gd name="T43" fmla="*/ 57 h 136"/>
                  <a:gd name="T44" fmla="*/ 169 w 186"/>
                  <a:gd name="T45" fmla="*/ 67 h 136"/>
                  <a:gd name="T46" fmla="*/ 174 w 186"/>
                  <a:gd name="T47" fmla="*/ 77 h 136"/>
                  <a:gd name="T48" fmla="*/ 184 w 186"/>
                  <a:gd name="T49"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136">
                    <a:moveTo>
                      <a:pt x="184" y="78"/>
                    </a:moveTo>
                    <a:lnTo>
                      <a:pt x="186" y="134"/>
                    </a:lnTo>
                    <a:lnTo>
                      <a:pt x="63" y="136"/>
                    </a:lnTo>
                    <a:lnTo>
                      <a:pt x="2" y="136"/>
                    </a:lnTo>
                    <a:lnTo>
                      <a:pt x="2" y="105"/>
                    </a:lnTo>
                    <a:lnTo>
                      <a:pt x="0" y="105"/>
                    </a:lnTo>
                    <a:lnTo>
                      <a:pt x="0" y="77"/>
                    </a:lnTo>
                    <a:lnTo>
                      <a:pt x="59" y="75"/>
                    </a:lnTo>
                    <a:lnTo>
                      <a:pt x="59" y="0"/>
                    </a:lnTo>
                    <a:lnTo>
                      <a:pt x="71" y="4"/>
                    </a:lnTo>
                    <a:lnTo>
                      <a:pt x="78" y="15"/>
                    </a:lnTo>
                    <a:lnTo>
                      <a:pt x="98" y="21"/>
                    </a:lnTo>
                    <a:lnTo>
                      <a:pt x="103" y="30"/>
                    </a:lnTo>
                    <a:lnTo>
                      <a:pt x="107" y="29"/>
                    </a:lnTo>
                    <a:lnTo>
                      <a:pt x="107" y="32"/>
                    </a:lnTo>
                    <a:lnTo>
                      <a:pt x="124" y="36"/>
                    </a:lnTo>
                    <a:lnTo>
                      <a:pt x="130" y="40"/>
                    </a:lnTo>
                    <a:lnTo>
                      <a:pt x="142" y="44"/>
                    </a:lnTo>
                    <a:lnTo>
                      <a:pt x="146" y="42"/>
                    </a:lnTo>
                    <a:lnTo>
                      <a:pt x="149" y="46"/>
                    </a:lnTo>
                    <a:lnTo>
                      <a:pt x="153" y="48"/>
                    </a:lnTo>
                    <a:lnTo>
                      <a:pt x="165" y="57"/>
                    </a:lnTo>
                    <a:lnTo>
                      <a:pt x="169" y="67"/>
                    </a:lnTo>
                    <a:lnTo>
                      <a:pt x="174" y="77"/>
                    </a:lnTo>
                    <a:lnTo>
                      <a:pt x="184" y="78"/>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7" name="Freeform 2503"/>
              <p:cNvSpPr>
                <a:spLocks/>
              </p:cNvSpPr>
              <p:nvPr/>
            </p:nvSpPr>
            <p:spPr bwMode="auto">
              <a:xfrm>
                <a:off x="14054" y="10939"/>
                <a:ext cx="186" cy="136"/>
              </a:xfrm>
              <a:custGeom>
                <a:avLst/>
                <a:gdLst>
                  <a:gd name="T0" fmla="*/ 184 w 186"/>
                  <a:gd name="T1" fmla="*/ 78 h 136"/>
                  <a:gd name="T2" fmla="*/ 186 w 186"/>
                  <a:gd name="T3" fmla="*/ 134 h 136"/>
                  <a:gd name="T4" fmla="*/ 63 w 186"/>
                  <a:gd name="T5" fmla="*/ 136 h 136"/>
                  <a:gd name="T6" fmla="*/ 2 w 186"/>
                  <a:gd name="T7" fmla="*/ 136 h 136"/>
                  <a:gd name="T8" fmla="*/ 2 w 186"/>
                  <a:gd name="T9" fmla="*/ 105 h 136"/>
                  <a:gd name="T10" fmla="*/ 0 w 186"/>
                  <a:gd name="T11" fmla="*/ 105 h 136"/>
                  <a:gd name="T12" fmla="*/ 0 w 186"/>
                  <a:gd name="T13" fmla="*/ 77 h 136"/>
                  <a:gd name="T14" fmla="*/ 59 w 186"/>
                  <a:gd name="T15" fmla="*/ 75 h 136"/>
                  <a:gd name="T16" fmla="*/ 59 w 186"/>
                  <a:gd name="T17" fmla="*/ 0 h 136"/>
                  <a:gd name="T18" fmla="*/ 71 w 186"/>
                  <a:gd name="T19" fmla="*/ 4 h 136"/>
                  <a:gd name="T20" fmla="*/ 78 w 186"/>
                  <a:gd name="T21" fmla="*/ 15 h 136"/>
                  <a:gd name="T22" fmla="*/ 98 w 186"/>
                  <a:gd name="T23" fmla="*/ 21 h 136"/>
                  <a:gd name="T24" fmla="*/ 103 w 186"/>
                  <a:gd name="T25" fmla="*/ 30 h 136"/>
                  <a:gd name="T26" fmla="*/ 107 w 186"/>
                  <a:gd name="T27" fmla="*/ 29 h 136"/>
                  <a:gd name="T28" fmla="*/ 107 w 186"/>
                  <a:gd name="T29" fmla="*/ 32 h 136"/>
                  <a:gd name="T30" fmla="*/ 124 w 186"/>
                  <a:gd name="T31" fmla="*/ 36 h 136"/>
                  <a:gd name="T32" fmla="*/ 130 w 186"/>
                  <a:gd name="T33" fmla="*/ 40 h 136"/>
                  <a:gd name="T34" fmla="*/ 142 w 186"/>
                  <a:gd name="T35" fmla="*/ 44 h 136"/>
                  <a:gd name="T36" fmla="*/ 146 w 186"/>
                  <a:gd name="T37" fmla="*/ 42 h 136"/>
                  <a:gd name="T38" fmla="*/ 149 w 186"/>
                  <a:gd name="T39" fmla="*/ 46 h 136"/>
                  <a:gd name="T40" fmla="*/ 153 w 186"/>
                  <a:gd name="T41" fmla="*/ 48 h 136"/>
                  <a:gd name="T42" fmla="*/ 165 w 186"/>
                  <a:gd name="T43" fmla="*/ 57 h 136"/>
                  <a:gd name="T44" fmla="*/ 169 w 186"/>
                  <a:gd name="T45" fmla="*/ 67 h 136"/>
                  <a:gd name="T46" fmla="*/ 174 w 186"/>
                  <a:gd name="T47" fmla="*/ 77 h 136"/>
                  <a:gd name="T48" fmla="*/ 184 w 186"/>
                  <a:gd name="T49"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6" h="136">
                    <a:moveTo>
                      <a:pt x="184" y="78"/>
                    </a:moveTo>
                    <a:lnTo>
                      <a:pt x="186" y="134"/>
                    </a:lnTo>
                    <a:lnTo>
                      <a:pt x="63" y="136"/>
                    </a:lnTo>
                    <a:lnTo>
                      <a:pt x="2" y="136"/>
                    </a:lnTo>
                    <a:lnTo>
                      <a:pt x="2" y="105"/>
                    </a:lnTo>
                    <a:lnTo>
                      <a:pt x="0" y="105"/>
                    </a:lnTo>
                    <a:lnTo>
                      <a:pt x="0" y="77"/>
                    </a:lnTo>
                    <a:lnTo>
                      <a:pt x="59" y="75"/>
                    </a:lnTo>
                    <a:lnTo>
                      <a:pt x="59" y="0"/>
                    </a:lnTo>
                    <a:lnTo>
                      <a:pt x="71" y="4"/>
                    </a:lnTo>
                    <a:lnTo>
                      <a:pt x="78" y="15"/>
                    </a:lnTo>
                    <a:lnTo>
                      <a:pt x="98" y="21"/>
                    </a:lnTo>
                    <a:lnTo>
                      <a:pt x="103" y="30"/>
                    </a:lnTo>
                    <a:lnTo>
                      <a:pt x="107" y="29"/>
                    </a:lnTo>
                    <a:lnTo>
                      <a:pt x="107" y="32"/>
                    </a:lnTo>
                    <a:lnTo>
                      <a:pt x="124" y="36"/>
                    </a:lnTo>
                    <a:lnTo>
                      <a:pt x="130" y="40"/>
                    </a:lnTo>
                    <a:lnTo>
                      <a:pt x="142" y="44"/>
                    </a:lnTo>
                    <a:lnTo>
                      <a:pt x="146" y="42"/>
                    </a:lnTo>
                    <a:lnTo>
                      <a:pt x="149" y="46"/>
                    </a:lnTo>
                    <a:lnTo>
                      <a:pt x="153" y="48"/>
                    </a:lnTo>
                    <a:lnTo>
                      <a:pt x="165" y="57"/>
                    </a:lnTo>
                    <a:lnTo>
                      <a:pt x="169" y="67"/>
                    </a:lnTo>
                    <a:lnTo>
                      <a:pt x="174" y="77"/>
                    </a:lnTo>
                    <a:lnTo>
                      <a:pt x="184" y="7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38" name="Freeform 2504"/>
              <p:cNvSpPr>
                <a:spLocks/>
              </p:cNvSpPr>
              <p:nvPr/>
            </p:nvSpPr>
            <p:spPr bwMode="auto">
              <a:xfrm>
                <a:off x="14132" y="10948"/>
                <a:ext cx="215" cy="104"/>
              </a:xfrm>
              <a:custGeom>
                <a:avLst/>
                <a:gdLst>
                  <a:gd name="T0" fmla="*/ 196 w 215"/>
                  <a:gd name="T1" fmla="*/ 75 h 104"/>
                  <a:gd name="T2" fmla="*/ 198 w 215"/>
                  <a:gd name="T3" fmla="*/ 81 h 104"/>
                  <a:gd name="T4" fmla="*/ 194 w 215"/>
                  <a:gd name="T5" fmla="*/ 85 h 104"/>
                  <a:gd name="T6" fmla="*/ 200 w 215"/>
                  <a:gd name="T7" fmla="*/ 94 h 104"/>
                  <a:gd name="T8" fmla="*/ 192 w 215"/>
                  <a:gd name="T9" fmla="*/ 102 h 104"/>
                  <a:gd name="T10" fmla="*/ 183 w 215"/>
                  <a:gd name="T11" fmla="*/ 104 h 104"/>
                  <a:gd name="T12" fmla="*/ 171 w 215"/>
                  <a:gd name="T13" fmla="*/ 96 h 104"/>
                  <a:gd name="T14" fmla="*/ 146 w 215"/>
                  <a:gd name="T15" fmla="*/ 89 h 104"/>
                  <a:gd name="T16" fmla="*/ 123 w 215"/>
                  <a:gd name="T17" fmla="*/ 77 h 104"/>
                  <a:gd name="T18" fmla="*/ 106 w 215"/>
                  <a:gd name="T19" fmla="*/ 69 h 104"/>
                  <a:gd name="T20" fmla="*/ 96 w 215"/>
                  <a:gd name="T21" fmla="*/ 68 h 104"/>
                  <a:gd name="T22" fmla="*/ 91 w 215"/>
                  <a:gd name="T23" fmla="*/ 58 h 104"/>
                  <a:gd name="T24" fmla="*/ 87 w 215"/>
                  <a:gd name="T25" fmla="*/ 48 h 104"/>
                  <a:gd name="T26" fmla="*/ 75 w 215"/>
                  <a:gd name="T27" fmla="*/ 39 h 104"/>
                  <a:gd name="T28" fmla="*/ 71 w 215"/>
                  <a:gd name="T29" fmla="*/ 37 h 104"/>
                  <a:gd name="T30" fmla="*/ 68 w 215"/>
                  <a:gd name="T31" fmla="*/ 33 h 104"/>
                  <a:gd name="T32" fmla="*/ 64 w 215"/>
                  <a:gd name="T33" fmla="*/ 35 h 104"/>
                  <a:gd name="T34" fmla="*/ 52 w 215"/>
                  <a:gd name="T35" fmla="*/ 31 h 104"/>
                  <a:gd name="T36" fmla="*/ 46 w 215"/>
                  <a:gd name="T37" fmla="*/ 27 h 104"/>
                  <a:gd name="T38" fmla="*/ 29 w 215"/>
                  <a:gd name="T39" fmla="*/ 23 h 104"/>
                  <a:gd name="T40" fmla="*/ 29 w 215"/>
                  <a:gd name="T41" fmla="*/ 20 h 104"/>
                  <a:gd name="T42" fmla="*/ 25 w 215"/>
                  <a:gd name="T43" fmla="*/ 21 h 104"/>
                  <a:gd name="T44" fmla="*/ 20 w 215"/>
                  <a:gd name="T45" fmla="*/ 12 h 104"/>
                  <a:gd name="T46" fmla="*/ 0 w 215"/>
                  <a:gd name="T47" fmla="*/ 6 h 104"/>
                  <a:gd name="T48" fmla="*/ 41 w 215"/>
                  <a:gd name="T49" fmla="*/ 2 h 104"/>
                  <a:gd name="T50" fmla="*/ 215 w 215"/>
                  <a:gd name="T51" fmla="*/ 0 h 104"/>
                  <a:gd name="T52" fmla="*/ 208 w 215"/>
                  <a:gd name="T53" fmla="*/ 23 h 104"/>
                  <a:gd name="T54" fmla="*/ 214 w 215"/>
                  <a:gd name="T55" fmla="*/ 41 h 104"/>
                  <a:gd name="T56" fmla="*/ 208 w 215"/>
                  <a:gd name="T57" fmla="*/ 52 h 104"/>
                  <a:gd name="T58" fmla="*/ 202 w 215"/>
                  <a:gd name="T59" fmla="*/ 56 h 104"/>
                  <a:gd name="T60" fmla="*/ 194 w 215"/>
                  <a:gd name="T61" fmla="*/ 68 h 104"/>
                  <a:gd name="T62" fmla="*/ 196 w 215"/>
                  <a:gd name="T63"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04">
                    <a:moveTo>
                      <a:pt x="196" y="75"/>
                    </a:moveTo>
                    <a:lnTo>
                      <a:pt x="198" y="81"/>
                    </a:lnTo>
                    <a:lnTo>
                      <a:pt x="194" y="85"/>
                    </a:lnTo>
                    <a:lnTo>
                      <a:pt x="200" y="94"/>
                    </a:lnTo>
                    <a:lnTo>
                      <a:pt x="192" y="102"/>
                    </a:lnTo>
                    <a:lnTo>
                      <a:pt x="183" y="104"/>
                    </a:lnTo>
                    <a:lnTo>
                      <a:pt x="171" y="96"/>
                    </a:lnTo>
                    <a:lnTo>
                      <a:pt x="146" y="89"/>
                    </a:lnTo>
                    <a:lnTo>
                      <a:pt x="123" y="77"/>
                    </a:lnTo>
                    <a:lnTo>
                      <a:pt x="106" y="69"/>
                    </a:lnTo>
                    <a:lnTo>
                      <a:pt x="96" y="68"/>
                    </a:lnTo>
                    <a:lnTo>
                      <a:pt x="91" y="58"/>
                    </a:lnTo>
                    <a:lnTo>
                      <a:pt x="87" y="48"/>
                    </a:lnTo>
                    <a:lnTo>
                      <a:pt x="75" y="39"/>
                    </a:lnTo>
                    <a:lnTo>
                      <a:pt x="71" y="37"/>
                    </a:lnTo>
                    <a:lnTo>
                      <a:pt x="68" y="33"/>
                    </a:lnTo>
                    <a:lnTo>
                      <a:pt x="64" y="35"/>
                    </a:lnTo>
                    <a:lnTo>
                      <a:pt x="52" y="31"/>
                    </a:lnTo>
                    <a:lnTo>
                      <a:pt x="46" y="27"/>
                    </a:lnTo>
                    <a:lnTo>
                      <a:pt x="29" y="23"/>
                    </a:lnTo>
                    <a:lnTo>
                      <a:pt x="29" y="20"/>
                    </a:lnTo>
                    <a:lnTo>
                      <a:pt x="25" y="21"/>
                    </a:lnTo>
                    <a:lnTo>
                      <a:pt x="20" y="12"/>
                    </a:lnTo>
                    <a:lnTo>
                      <a:pt x="0" y="6"/>
                    </a:lnTo>
                    <a:lnTo>
                      <a:pt x="41" y="2"/>
                    </a:lnTo>
                    <a:lnTo>
                      <a:pt x="215" y="0"/>
                    </a:lnTo>
                    <a:lnTo>
                      <a:pt x="208" y="23"/>
                    </a:lnTo>
                    <a:lnTo>
                      <a:pt x="214" y="41"/>
                    </a:lnTo>
                    <a:lnTo>
                      <a:pt x="208" y="52"/>
                    </a:lnTo>
                    <a:lnTo>
                      <a:pt x="202" y="56"/>
                    </a:lnTo>
                    <a:lnTo>
                      <a:pt x="194" y="68"/>
                    </a:lnTo>
                    <a:lnTo>
                      <a:pt x="196" y="7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2" name="Group 2706"/>
            <p:cNvGrpSpPr>
              <a:grpSpLocks/>
            </p:cNvGrpSpPr>
            <p:nvPr/>
          </p:nvGrpSpPr>
          <p:grpSpPr bwMode="auto">
            <a:xfrm>
              <a:off x="11744" y="10935"/>
              <a:ext cx="3665" cy="848"/>
              <a:chOff x="11744" y="10935"/>
              <a:chExt cx="3665" cy="848"/>
            </a:xfrm>
          </p:grpSpPr>
          <p:sp>
            <p:nvSpPr>
              <p:cNvPr id="1539" name="Freeform 2506"/>
              <p:cNvSpPr>
                <a:spLocks/>
              </p:cNvSpPr>
              <p:nvPr/>
            </p:nvSpPr>
            <p:spPr bwMode="auto">
              <a:xfrm>
                <a:off x="14132" y="10948"/>
                <a:ext cx="215" cy="104"/>
              </a:xfrm>
              <a:custGeom>
                <a:avLst/>
                <a:gdLst>
                  <a:gd name="T0" fmla="*/ 196 w 215"/>
                  <a:gd name="T1" fmla="*/ 75 h 104"/>
                  <a:gd name="T2" fmla="*/ 198 w 215"/>
                  <a:gd name="T3" fmla="*/ 81 h 104"/>
                  <a:gd name="T4" fmla="*/ 194 w 215"/>
                  <a:gd name="T5" fmla="*/ 85 h 104"/>
                  <a:gd name="T6" fmla="*/ 200 w 215"/>
                  <a:gd name="T7" fmla="*/ 94 h 104"/>
                  <a:gd name="T8" fmla="*/ 192 w 215"/>
                  <a:gd name="T9" fmla="*/ 102 h 104"/>
                  <a:gd name="T10" fmla="*/ 183 w 215"/>
                  <a:gd name="T11" fmla="*/ 104 h 104"/>
                  <a:gd name="T12" fmla="*/ 171 w 215"/>
                  <a:gd name="T13" fmla="*/ 96 h 104"/>
                  <a:gd name="T14" fmla="*/ 146 w 215"/>
                  <a:gd name="T15" fmla="*/ 89 h 104"/>
                  <a:gd name="T16" fmla="*/ 123 w 215"/>
                  <a:gd name="T17" fmla="*/ 77 h 104"/>
                  <a:gd name="T18" fmla="*/ 106 w 215"/>
                  <a:gd name="T19" fmla="*/ 69 h 104"/>
                  <a:gd name="T20" fmla="*/ 96 w 215"/>
                  <a:gd name="T21" fmla="*/ 68 h 104"/>
                  <a:gd name="T22" fmla="*/ 91 w 215"/>
                  <a:gd name="T23" fmla="*/ 58 h 104"/>
                  <a:gd name="T24" fmla="*/ 87 w 215"/>
                  <a:gd name="T25" fmla="*/ 48 h 104"/>
                  <a:gd name="T26" fmla="*/ 75 w 215"/>
                  <a:gd name="T27" fmla="*/ 39 h 104"/>
                  <a:gd name="T28" fmla="*/ 71 w 215"/>
                  <a:gd name="T29" fmla="*/ 37 h 104"/>
                  <a:gd name="T30" fmla="*/ 68 w 215"/>
                  <a:gd name="T31" fmla="*/ 33 h 104"/>
                  <a:gd name="T32" fmla="*/ 64 w 215"/>
                  <a:gd name="T33" fmla="*/ 35 h 104"/>
                  <a:gd name="T34" fmla="*/ 52 w 215"/>
                  <a:gd name="T35" fmla="*/ 31 h 104"/>
                  <a:gd name="T36" fmla="*/ 46 w 215"/>
                  <a:gd name="T37" fmla="*/ 27 h 104"/>
                  <a:gd name="T38" fmla="*/ 29 w 215"/>
                  <a:gd name="T39" fmla="*/ 23 h 104"/>
                  <a:gd name="T40" fmla="*/ 29 w 215"/>
                  <a:gd name="T41" fmla="*/ 20 h 104"/>
                  <a:gd name="T42" fmla="*/ 25 w 215"/>
                  <a:gd name="T43" fmla="*/ 21 h 104"/>
                  <a:gd name="T44" fmla="*/ 20 w 215"/>
                  <a:gd name="T45" fmla="*/ 12 h 104"/>
                  <a:gd name="T46" fmla="*/ 0 w 215"/>
                  <a:gd name="T47" fmla="*/ 6 h 104"/>
                  <a:gd name="T48" fmla="*/ 41 w 215"/>
                  <a:gd name="T49" fmla="*/ 2 h 104"/>
                  <a:gd name="T50" fmla="*/ 215 w 215"/>
                  <a:gd name="T51" fmla="*/ 0 h 104"/>
                  <a:gd name="T52" fmla="*/ 208 w 215"/>
                  <a:gd name="T53" fmla="*/ 23 h 104"/>
                  <a:gd name="T54" fmla="*/ 214 w 215"/>
                  <a:gd name="T55" fmla="*/ 41 h 104"/>
                  <a:gd name="T56" fmla="*/ 208 w 215"/>
                  <a:gd name="T57" fmla="*/ 52 h 104"/>
                  <a:gd name="T58" fmla="*/ 202 w 215"/>
                  <a:gd name="T59" fmla="*/ 56 h 104"/>
                  <a:gd name="T60" fmla="*/ 194 w 215"/>
                  <a:gd name="T61" fmla="*/ 68 h 104"/>
                  <a:gd name="T62" fmla="*/ 196 w 215"/>
                  <a:gd name="T63"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5" h="104">
                    <a:moveTo>
                      <a:pt x="196" y="75"/>
                    </a:moveTo>
                    <a:lnTo>
                      <a:pt x="198" y="81"/>
                    </a:lnTo>
                    <a:lnTo>
                      <a:pt x="194" y="85"/>
                    </a:lnTo>
                    <a:lnTo>
                      <a:pt x="200" y="94"/>
                    </a:lnTo>
                    <a:lnTo>
                      <a:pt x="192" y="102"/>
                    </a:lnTo>
                    <a:lnTo>
                      <a:pt x="183" y="104"/>
                    </a:lnTo>
                    <a:lnTo>
                      <a:pt x="171" y="96"/>
                    </a:lnTo>
                    <a:lnTo>
                      <a:pt x="146" y="89"/>
                    </a:lnTo>
                    <a:lnTo>
                      <a:pt x="123" y="77"/>
                    </a:lnTo>
                    <a:lnTo>
                      <a:pt x="106" y="69"/>
                    </a:lnTo>
                    <a:lnTo>
                      <a:pt x="96" y="68"/>
                    </a:lnTo>
                    <a:lnTo>
                      <a:pt x="91" y="58"/>
                    </a:lnTo>
                    <a:lnTo>
                      <a:pt x="87" y="48"/>
                    </a:lnTo>
                    <a:lnTo>
                      <a:pt x="75" y="39"/>
                    </a:lnTo>
                    <a:lnTo>
                      <a:pt x="71" y="37"/>
                    </a:lnTo>
                    <a:lnTo>
                      <a:pt x="68" y="33"/>
                    </a:lnTo>
                    <a:lnTo>
                      <a:pt x="64" y="35"/>
                    </a:lnTo>
                    <a:lnTo>
                      <a:pt x="52" y="31"/>
                    </a:lnTo>
                    <a:lnTo>
                      <a:pt x="46" y="27"/>
                    </a:lnTo>
                    <a:lnTo>
                      <a:pt x="29" y="23"/>
                    </a:lnTo>
                    <a:lnTo>
                      <a:pt x="29" y="20"/>
                    </a:lnTo>
                    <a:lnTo>
                      <a:pt x="25" y="21"/>
                    </a:lnTo>
                    <a:lnTo>
                      <a:pt x="20" y="12"/>
                    </a:lnTo>
                    <a:lnTo>
                      <a:pt x="0" y="6"/>
                    </a:lnTo>
                    <a:lnTo>
                      <a:pt x="41" y="2"/>
                    </a:lnTo>
                    <a:lnTo>
                      <a:pt x="215" y="0"/>
                    </a:lnTo>
                    <a:lnTo>
                      <a:pt x="208" y="23"/>
                    </a:lnTo>
                    <a:lnTo>
                      <a:pt x="214" y="41"/>
                    </a:lnTo>
                    <a:lnTo>
                      <a:pt x="208" y="52"/>
                    </a:lnTo>
                    <a:lnTo>
                      <a:pt x="202" y="56"/>
                    </a:lnTo>
                    <a:lnTo>
                      <a:pt x="194" y="68"/>
                    </a:lnTo>
                    <a:lnTo>
                      <a:pt x="196" y="7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0" name="Freeform 2507"/>
              <p:cNvSpPr>
                <a:spLocks/>
              </p:cNvSpPr>
              <p:nvPr/>
            </p:nvSpPr>
            <p:spPr bwMode="auto">
              <a:xfrm>
                <a:off x="14695" y="10935"/>
                <a:ext cx="179" cy="123"/>
              </a:xfrm>
              <a:custGeom>
                <a:avLst/>
                <a:gdLst>
                  <a:gd name="T0" fmla="*/ 179 w 179"/>
                  <a:gd name="T1" fmla="*/ 90 h 123"/>
                  <a:gd name="T2" fmla="*/ 119 w 179"/>
                  <a:gd name="T3" fmla="*/ 90 h 123"/>
                  <a:gd name="T4" fmla="*/ 121 w 179"/>
                  <a:gd name="T5" fmla="*/ 121 h 123"/>
                  <a:gd name="T6" fmla="*/ 61 w 179"/>
                  <a:gd name="T7" fmla="*/ 123 h 123"/>
                  <a:gd name="T8" fmla="*/ 59 w 179"/>
                  <a:gd name="T9" fmla="*/ 92 h 123"/>
                  <a:gd name="T10" fmla="*/ 0 w 179"/>
                  <a:gd name="T11" fmla="*/ 94 h 123"/>
                  <a:gd name="T12" fmla="*/ 0 w 179"/>
                  <a:gd name="T13" fmla="*/ 34 h 123"/>
                  <a:gd name="T14" fmla="*/ 29 w 179"/>
                  <a:gd name="T15" fmla="*/ 33 h 123"/>
                  <a:gd name="T16" fmla="*/ 29 w 179"/>
                  <a:gd name="T17" fmla="*/ 4 h 123"/>
                  <a:gd name="T18" fmla="*/ 73 w 179"/>
                  <a:gd name="T19" fmla="*/ 0 h 123"/>
                  <a:gd name="T20" fmla="*/ 84 w 179"/>
                  <a:gd name="T21" fmla="*/ 6 h 123"/>
                  <a:gd name="T22" fmla="*/ 113 w 179"/>
                  <a:gd name="T23" fmla="*/ 13 h 123"/>
                  <a:gd name="T24" fmla="*/ 144 w 179"/>
                  <a:gd name="T25" fmla="*/ 31 h 123"/>
                  <a:gd name="T26" fmla="*/ 154 w 179"/>
                  <a:gd name="T27" fmla="*/ 38 h 123"/>
                  <a:gd name="T28" fmla="*/ 157 w 179"/>
                  <a:gd name="T29" fmla="*/ 46 h 123"/>
                  <a:gd name="T30" fmla="*/ 157 w 179"/>
                  <a:gd name="T31" fmla="*/ 56 h 123"/>
                  <a:gd name="T32" fmla="*/ 167 w 179"/>
                  <a:gd name="T33" fmla="*/ 67 h 123"/>
                  <a:gd name="T34" fmla="*/ 179 w 179"/>
                  <a:gd name="T35" fmla="*/ 9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90"/>
                    </a:moveTo>
                    <a:lnTo>
                      <a:pt x="119" y="90"/>
                    </a:lnTo>
                    <a:lnTo>
                      <a:pt x="121" y="121"/>
                    </a:lnTo>
                    <a:lnTo>
                      <a:pt x="61" y="123"/>
                    </a:lnTo>
                    <a:lnTo>
                      <a:pt x="59" y="92"/>
                    </a:lnTo>
                    <a:lnTo>
                      <a:pt x="0" y="94"/>
                    </a:lnTo>
                    <a:lnTo>
                      <a:pt x="0" y="34"/>
                    </a:lnTo>
                    <a:lnTo>
                      <a:pt x="29" y="33"/>
                    </a:lnTo>
                    <a:lnTo>
                      <a:pt x="29" y="4"/>
                    </a:lnTo>
                    <a:lnTo>
                      <a:pt x="73" y="0"/>
                    </a:lnTo>
                    <a:lnTo>
                      <a:pt x="84" y="6"/>
                    </a:lnTo>
                    <a:lnTo>
                      <a:pt x="113" y="13"/>
                    </a:lnTo>
                    <a:lnTo>
                      <a:pt x="144" y="31"/>
                    </a:lnTo>
                    <a:lnTo>
                      <a:pt x="154" y="38"/>
                    </a:lnTo>
                    <a:lnTo>
                      <a:pt x="157" y="46"/>
                    </a:lnTo>
                    <a:lnTo>
                      <a:pt x="157" y="56"/>
                    </a:lnTo>
                    <a:lnTo>
                      <a:pt x="167" y="67"/>
                    </a:lnTo>
                    <a:lnTo>
                      <a:pt x="179" y="9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1" name="Freeform 2508"/>
              <p:cNvSpPr>
                <a:spLocks/>
              </p:cNvSpPr>
              <p:nvPr/>
            </p:nvSpPr>
            <p:spPr bwMode="auto">
              <a:xfrm>
                <a:off x="14695" y="10935"/>
                <a:ext cx="179" cy="123"/>
              </a:xfrm>
              <a:custGeom>
                <a:avLst/>
                <a:gdLst>
                  <a:gd name="T0" fmla="*/ 179 w 179"/>
                  <a:gd name="T1" fmla="*/ 90 h 123"/>
                  <a:gd name="T2" fmla="*/ 119 w 179"/>
                  <a:gd name="T3" fmla="*/ 90 h 123"/>
                  <a:gd name="T4" fmla="*/ 121 w 179"/>
                  <a:gd name="T5" fmla="*/ 121 h 123"/>
                  <a:gd name="T6" fmla="*/ 61 w 179"/>
                  <a:gd name="T7" fmla="*/ 123 h 123"/>
                  <a:gd name="T8" fmla="*/ 59 w 179"/>
                  <a:gd name="T9" fmla="*/ 92 h 123"/>
                  <a:gd name="T10" fmla="*/ 0 w 179"/>
                  <a:gd name="T11" fmla="*/ 94 h 123"/>
                  <a:gd name="T12" fmla="*/ 0 w 179"/>
                  <a:gd name="T13" fmla="*/ 34 h 123"/>
                  <a:gd name="T14" fmla="*/ 29 w 179"/>
                  <a:gd name="T15" fmla="*/ 33 h 123"/>
                  <a:gd name="T16" fmla="*/ 29 w 179"/>
                  <a:gd name="T17" fmla="*/ 4 h 123"/>
                  <a:gd name="T18" fmla="*/ 73 w 179"/>
                  <a:gd name="T19" fmla="*/ 0 h 123"/>
                  <a:gd name="T20" fmla="*/ 84 w 179"/>
                  <a:gd name="T21" fmla="*/ 6 h 123"/>
                  <a:gd name="T22" fmla="*/ 113 w 179"/>
                  <a:gd name="T23" fmla="*/ 13 h 123"/>
                  <a:gd name="T24" fmla="*/ 144 w 179"/>
                  <a:gd name="T25" fmla="*/ 31 h 123"/>
                  <a:gd name="T26" fmla="*/ 154 w 179"/>
                  <a:gd name="T27" fmla="*/ 38 h 123"/>
                  <a:gd name="T28" fmla="*/ 157 w 179"/>
                  <a:gd name="T29" fmla="*/ 46 h 123"/>
                  <a:gd name="T30" fmla="*/ 157 w 179"/>
                  <a:gd name="T31" fmla="*/ 56 h 123"/>
                  <a:gd name="T32" fmla="*/ 167 w 179"/>
                  <a:gd name="T33" fmla="*/ 67 h 123"/>
                  <a:gd name="T34" fmla="*/ 179 w 179"/>
                  <a:gd name="T35" fmla="*/ 9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90"/>
                    </a:moveTo>
                    <a:lnTo>
                      <a:pt x="119" y="90"/>
                    </a:lnTo>
                    <a:lnTo>
                      <a:pt x="121" y="121"/>
                    </a:lnTo>
                    <a:lnTo>
                      <a:pt x="61" y="123"/>
                    </a:lnTo>
                    <a:lnTo>
                      <a:pt x="59" y="92"/>
                    </a:lnTo>
                    <a:lnTo>
                      <a:pt x="0" y="94"/>
                    </a:lnTo>
                    <a:lnTo>
                      <a:pt x="0" y="34"/>
                    </a:lnTo>
                    <a:lnTo>
                      <a:pt x="29" y="33"/>
                    </a:lnTo>
                    <a:lnTo>
                      <a:pt x="29" y="4"/>
                    </a:lnTo>
                    <a:lnTo>
                      <a:pt x="73" y="0"/>
                    </a:lnTo>
                    <a:lnTo>
                      <a:pt x="84" y="6"/>
                    </a:lnTo>
                    <a:lnTo>
                      <a:pt x="113" y="13"/>
                    </a:lnTo>
                    <a:lnTo>
                      <a:pt x="144" y="31"/>
                    </a:lnTo>
                    <a:lnTo>
                      <a:pt x="154" y="38"/>
                    </a:lnTo>
                    <a:lnTo>
                      <a:pt x="157" y="46"/>
                    </a:lnTo>
                    <a:lnTo>
                      <a:pt x="157" y="56"/>
                    </a:lnTo>
                    <a:lnTo>
                      <a:pt x="167" y="67"/>
                    </a:lnTo>
                    <a:lnTo>
                      <a:pt x="179"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2" name="Freeform 2509"/>
              <p:cNvSpPr>
                <a:spLocks/>
              </p:cNvSpPr>
              <p:nvPr/>
            </p:nvSpPr>
            <p:spPr bwMode="auto">
              <a:xfrm>
                <a:off x="14238" y="11017"/>
                <a:ext cx="154" cy="146"/>
              </a:xfrm>
              <a:custGeom>
                <a:avLst/>
                <a:gdLst>
                  <a:gd name="T0" fmla="*/ 2 w 154"/>
                  <a:gd name="T1" fmla="*/ 56 h 146"/>
                  <a:gd name="T2" fmla="*/ 0 w 154"/>
                  <a:gd name="T3" fmla="*/ 0 h 146"/>
                  <a:gd name="T4" fmla="*/ 17 w 154"/>
                  <a:gd name="T5" fmla="*/ 8 h 146"/>
                  <a:gd name="T6" fmla="*/ 40 w 154"/>
                  <a:gd name="T7" fmla="*/ 20 h 146"/>
                  <a:gd name="T8" fmla="*/ 65 w 154"/>
                  <a:gd name="T9" fmla="*/ 27 h 146"/>
                  <a:gd name="T10" fmla="*/ 77 w 154"/>
                  <a:gd name="T11" fmla="*/ 35 h 146"/>
                  <a:gd name="T12" fmla="*/ 86 w 154"/>
                  <a:gd name="T13" fmla="*/ 33 h 146"/>
                  <a:gd name="T14" fmla="*/ 94 w 154"/>
                  <a:gd name="T15" fmla="*/ 25 h 146"/>
                  <a:gd name="T16" fmla="*/ 88 w 154"/>
                  <a:gd name="T17" fmla="*/ 16 h 146"/>
                  <a:gd name="T18" fmla="*/ 92 w 154"/>
                  <a:gd name="T19" fmla="*/ 12 h 146"/>
                  <a:gd name="T20" fmla="*/ 90 w 154"/>
                  <a:gd name="T21" fmla="*/ 6 h 146"/>
                  <a:gd name="T22" fmla="*/ 150 w 154"/>
                  <a:gd name="T23" fmla="*/ 6 h 146"/>
                  <a:gd name="T24" fmla="*/ 152 w 154"/>
                  <a:gd name="T25" fmla="*/ 20 h 146"/>
                  <a:gd name="T26" fmla="*/ 154 w 154"/>
                  <a:gd name="T27" fmla="*/ 144 h 146"/>
                  <a:gd name="T28" fmla="*/ 35 w 154"/>
                  <a:gd name="T29" fmla="*/ 146 h 146"/>
                  <a:gd name="T30" fmla="*/ 4 w 154"/>
                  <a:gd name="T31" fmla="*/ 146 h 146"/>
                  <a:gd name="T32" fmla="*/ 2 w 154"/>
                  <a:gd name="T33" fmla="*/ 5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46">
                    <a:moveTo>
                      <a:pt x="2" y="56"/>
                    </a:moveTo>
                    <a:lnTo>
                      <a:pt x="0" y="0"/>
                    </a:lnTo>
                    <a:lnTo>
                      <a:pt x="17" y="8"/>
                    </a:lnTo>
                    <a:lnTo>
                      <a:pt x="40" y="20"/>
                    </a:lnTo>
                    <a:lnTo>
                      <a:pt x="65" y="27"/>
                    </a:lnTo>
                    <a:lnTo>
                      <a:pt x="77" y="35"/>
                    </a:lnTo>
                    <a:lnTo>
                      <a:pt x="86" y="33"/>
                    </a:lnTo>
                    <a:lnTo>
                      <a:pt x="94" y="25"/>
                    </a:lnTo>
                    <a:lnTo>
                      <a:pt x="88" y="16"/>
                    </a:lnTo>
                    <a:lnTo>
                      <a:pt x="92" y="12"/>
                    </a:lnTo>
                    <a:lnTo>
                      <a:pt x="90" y="6"/>
                    </a:lnTo>
                    <a:lnTo>
                      <a:pt x="150" y="6"/>
                    </a:lnTo>
                    <a:lnTo>
                      <a:pt x="152" y="20"/>
                    </a:lnTo>
                    <a:lnTo>
                      <a:pt x="154" y="144"/>
                    </a:lnTo>
                    <a:lnTo>
                      <a:pt x="35" y="146"/>
                    </a:lnTo>
                    <a:lnTo>
                      <a:pt x="4" y="146"/>
                    </a:lnTo>
                    <a:lnTo>
                      <a:pt x="2" y="5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3" name="Freeform 2510"/>
              <p:cNvSpPr>
                <a:spLocks/>
              </p:cNvSpPr>
              <p:nvPr/>
            </p:nvSpPr>
            <p:spPr bwMode="auto">
              <a:xfrm>
                <a:off x="14238" y="11017"/>
                <a:ext cx="154" cy="146"/>
              </a:xfrm>
              <a:custGeom>
                <a:avLst/>
                <a:gdLst>
                  <a:gd name="T0" fmla="*/ 2 w 154"/>
                  <a:gd name="T1" fmla="*/ 56 h 146"/>
                  <a:gd name="T2" fmla="*/ 0 w 154"/>
                  <a:gd name="T3" fmla="*/ 0 h 146"/>
                  <a:gd name="T4" fmla="*/ 17 w 154"/>
                  <a:gd name="T5" fmla="*/ 8 h 146"/>
                  <a:gd name="T6" fmla="*/ 40 w 154"/>
                  <a:gd name="T7" fmla="*/ 20 h 146"/>
                  <a:gd name="T8" fmla="*/ 65 w 154"/>
                  <a:gd name="T9" fmla="*/ 27 h 146"/>
                  <a:gd name="T10" fmla="*/ 77 w 154"/>
                  <a:gd name="T11" fmla="*/ 35 h 146"/>
                  <a:gd name="T12" fmla="*/ 86 w 154"/>
                  <a:gd name="T13" fmla="*/ 33 h 146"/>
                  <a:gd name="T14" fmla="*/ 94 w 154"/>
                  <a:gd name="T15" fmla="*/ 25 h 146"/>
                  <a:gd name="T16" fmla="*/ 88 w 154"/>
                  <a:gd name="T17" fmla="*/ 16 h 146"/>
                  <a:gd name="T18" fmla="*/ 92 w 154"/>
                  <a:gd name="T19" fmla="*/ 12 h 146"/>
                  <a:gd name="T20" fmla="*/ 90 w 154"/>
                  <a:gd name="T21" fmla="*/ 6 h 146"/>
                  <a:gd name="T22" fmla="*/ 150 w 154"/>
                  <a:gd name="T23" fmla="*/ 6 h 146"/>
                  <a:gd name="T24" fmla="*/ 152 w 154"/>
                  <a:gd name="T25" fmla="*/ 20 h 146"/>
                  <a:gd name="T26" fmla="*/ 154 w 154"/>
                  <a:gd name="T27" fmla="*/ 144 h 146"/>
                  <a:gd name="T28" fmla="*/ 35 w 154"/>
                  <a:gd name="T29" fmla="*/ 146 h 146"/>
                  <a:gd name="T30" fmla="*/ 4 w 154"/>
                  <a:gd name="T31" fmla="*/ 146 h 146"/>
                  <a:gd name="T32" fmla="*/ 2 w 154"/>
                  <a:gd name="T33" fmla="*/ 5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146">
                    <a:moveTo>
                      <a:pt x="2" y="56"/>
                    </a:moveTo>
                    <a:lnTo>
                      <a:pt x="0" y="0"/>
                    </a:lnTo>
                    <a:lnTo>
                      <a:pt x="17" y="8"/>
                    </a:lnTo>
                    <a:lnTo>
                      <a:pt x="40" y="20"/>
                    </a:lnTo>
                    <a:lnTo>
                      <a:pt x="65" y="27"/>
                    </a:lnTo>
                    <a:lnTo>
                      <a:pt x="77" y="35"/>
                    </a:lnTo>
                    <a:lnTo>
                      <a:pt x="86" y="33"/>
                    </a:lnTo>
                    <a:lnTo>
                      <a:pt x="94" y="25"/>
                    </a:lnTo>
                    <a:lnTo>
                      <a:pt x="88" y="16"/>
                    </a:lnTo>
                    <a:lnTo>
                      <a:pt x="92" y="12"/>
                    </a:lnTo>
                    <a:lnTo>
                      <a:pt x="90" y="6"/>
                    </a:lnTo>
                    <a:lnTo>
                      <a:pt x="150" y="6"/>
                    </a:lnTo>
                    <a:lnTo>
                      <a:pt x="152" y="20"/>
                    </a:lnTo>
                    <a:lnTo>
                      <a:pt x="154" y="144"/>
                    </a:lnTo>
                    <a:lnTo>
                      <a:pt x="35" y="146"/>
                    </a:lnTo>
                    <a:lnTo>
                      <a:pt x="4" y="146"/>
                    </a:lnTo>
                    <a:lnTo>
                      <a:pt x="2" y="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4" name="Freeform 2511"/>
              <p:cNvSpPr>
                <a:spLocks/>
              </p:cNvSpPr>
              <p:nvPr/>
            </p:nvSpPr>
            <p:spPr bwMode="auto">
              <a:xfrm>
                <a:off x="15258" y="10977"/>
                <a:ext cx="147" cy="219"/>
              </a:xfrm>
              <a:custGeom>
                <a:avLst/>
                <a:gdLst>
                  <a:gd name="T0" fmla="*/ 11 w 147"/>
                  <a:gd name="T1" fmla="*/ 219 h 219"/>
                  <a:gd name="T2" fmla="*/ 9 w 147"/>
                  <a:gd name="T3" fmla="*/ 188 h 219"/>
                  <a:gd name="T4" fmla="*/ 1 w 147"/>
                  <a:gd name="T5" fmla="*/ 39 h 219"/>
                  <a:gd name="T6" fmla="*/ 0 w 147"/>
                  <a:gd name="T7" fmla="*/ 6 h 219"/>
                  <a:gd name="T8" fmla="*/ 105 w 147"/>
                  <a:gd name="T9" fmla="*/ 0 h 219"/>
                  <a:gd name="T10" fmla="*/ 105 w 147"/>
                  <a:gd name="T11" fmla="*/ 8 h 219"/>
                  <a:gd name="T12" fmla="*/ 101 w 147"/>
                  <a:gd name="T13" fmla="*/ 12 h 219"/>
                  <a:gd name="T14" fmla="*/ 103 w 147"/>
                  <a:gd name="T15" fmla="*/ 23 h 219"/>
                  <a:gd name="T16" fmla="*/ 99 w 147"/>
                  <a:gd name="T17" fmla="*/ 31 h 219"/>
                  <a:gd name="T18" fmla="*/ 90 w 147"/>
                  <a:gd name="T19" fmla="*/ 33 h 219"/>
                  <a:gd name="T20" fmla="*/ 88 w 147"/>
                  <a:gd name="T21" fmla="*/ 40 h 219"/>
                  <a:gd name="T22" fmla="*/ 76 w 147"/>
                  <a:gd name="T23" fmla="*/ 52 h 219"/>
                  <a:gd name="T24" fmla="*/ 78 w 147"/>
                  <a:gd name="T25" fmla="*/ 69 h 219"/>
                  <a:gd name="T26" fmla="*/ 84 w 147"/>
                  <a:gd name="T27" fmla="*/ 83 h 219"/>
                  <a:gd name="T28" fmla="*/ 92 w 147"/>
                  <a:gd name="T29" fmla="*/ 90 h 219"/>
                  <a:gd name="T30" fmla="*/ 97 w 147"/>
                  <a:gd name="T31" fmla="*/ 113 h 219"/>
                  <a:gd name="T32" fmla="*/ 94 w 147"/>
                  <a:gd name="T33" fmla="*/ 121 h 219"/>
                  <a:gd name="T34" fmla="*/ 97 w 147"/>
                  <a:gd name="T35" fmla="*/ 135 h 219"/>
                  <a:gd name="T36" fmla="*/ 126 w 147"/>
                  <a:gd name="T37" fmla="*/ 169 h 219"/>
                  <a:gd name="T38" fmla="*/ 136 w 147"/>
                  <a:gd name="T39" fmla="*/ 194 h 219"/>
                  <a:gd name="T40" fmla="*/ 144 w 147"/>
                  <a:gd name="T41" fmla="*/ 204 h 219"/>
                  <a:gd name="T42" fmla="*/ 147 w 147"/>
                  <a:gd name="T43" fmla="*/ 211 h 219"/>
                  <a:gd name="T44" fmla="*/ 11 w 147"/>
                  <a:gd name="T4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219">
                    <a:moveTo>
                      <a:pt x="11" y="219"/>
                    </a:moveTo>
                    <a:lnTo>
                      <a:pt x="9" y="188"/>
                    </a:lnTo>
                    <a:lnTo>
                      <a:pt x="1" y="39"/>
                    </a:lnTo>
                    <a:lnTo>
                      <a:pt x="0" y="6"/>
                    </a:lnTo>
                    <a:lnTo>
                      <a:pt x="105" y="0"/>
                    </a:lnTo>
                    <a:lnTo>
                      <a:pt x="105" y="8"/>
                    </a:lnTo>
                    <a:lnTo>
                      <a:pt x="101" y="12"/>
                    </a:lnTo>
                    <a:lnTo>
                      <a:pt x="103" y="23"/>
                    </a:lnTo>
                    <a:lnTo>
                      <a:pt x="99" y="31"/>
                    </a:lnTo>
                    <a:lnTo>
                      <a:pt x="90" y="33"/>
                    </a:lnTo>
                    <a:lnTo>
                      <a:pt x="88" y="40"/>
                    </a:lnTo>
                    <a:lnTo>
                      <a:pt x="76" y="52"/>
                    </a:lnTo>
                    <a:lnTo>
                      <a:pt x="78" y="69"/>
                    </a:lnTo>
                    <a:lnTo>
                      <a:pt x="84" y="83"/>
                    </a:lnTo>
                    <a:lnTo>
                      <a:pt x="92" y="90"/>
                    </a:lnTo>
                    <a:lnTo>
                      <a:pt x="97" y="113"/>
                    </a:lnTo>
                    <a:lnTo>
                      <a:pt x="94" y="121"/>
                    </a:lnTo>
                    <a:lnTo>
                      <a:pt x="97" y="135"/>
                    </a:lnTo>
                    <a:lnTo>
                      <a:pt x="126" y="169"/>
                    </a:lnTo>
                    <a:lnTo>
                      <a:pt x="136" y="194"/>
                    </a:lnTo>
                    <a:lnTo>
                      <a:pt x="144" y="204"/>
                    </a:lnTo>
                    <a:lnTo>
                      <a:pt x="147" y="211"/>
                    </a:lnTo>
                    <a:lnTo>
                      <a:pt x="11" y="21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5" name="Freeform 2512"/>
              <p:cNvSpPr>
                <a:spLocks/>
              </p:cNvSpPr>
              <p:nvPr/>
            </p:nvSpPr>
            <p:spPr bwMode="auto">
              <a:xfrm>
                <a:off x="15258" y="10977"/>
                <a:ext cx="147" cy="219"/>
              </a:xfrm>
              <a:custGeom>
                <a:avLst/>
                <a:gdLst>
                  <a:gd name="T0" fmla="*/ 11 w 147"/>
                  <a:gd name="T1" fmla="*/ 219 h 219"/>
                  <a:gd name="T2" fmla="*/ 9 w 147"/>
                  <a:gd name="T3" fmla="*/ 188 h 219"/>
                  <a:gd name="T4" fmla="*/ 1 w 147"/>
                  <a:gd name="T5" fmla="*/ 39 h 219"/>
                  <a:gd name="T6" fmla="*/ 0 w 147"/>
                  <a:gd name="T7" fmla="*/ 6 h 219"/>
                  <a:gd name="T8" fmla="*/ 105 w 147"/>
                  <a:gd name="T9" fmla="*/ 0 h 219"/>
                  <a:gd name="T10" fmla="*/ 105 w 147"/>
                  <a:gd name="T11" fmla="*/ 8 h 219"/>
                  <a:gd name="T12" fmla="*/ 101 w 147"/>
                  <a:gd name="T13" fmla="*/ 12 h 219"/>
                  <a:gd name="T14" fmla="*/ 103 w 147"/>
                  <a:gd name="T15" fmla="*/ 23 h 219"/>
                  <a:gd name="T16" fmla="*/ 99 w 147"/>
                  <a:gd name="T17" fmla="*/ 31 h 219"/>
                  <a:gd name="T18" fmla="*/ 90 w 147"/>
                  <a:gd name="T19" fmla="*/ 33 h 219"/>
                  <a:gd name="T20" fmla="*/ 88 w 147"/>
                  <a:gd name="T21" fmla="*/ 40 h 219"/>
                  <a:gd name="T22" fmla="*/ 76 w 147"/>
                  <a:gd name="T23" fmla="*/ 52 h 219"/>
                  <a:gd name="T24" fmla="*/ 78 w 147"/>
                  <a:gd name="T25" fmla="*/ 69 h 219"/>
                  <a:gd name="T26" fmla="*/ 84 w 147"/>
                  <a:gd name="T27" fmla="*/ 83 h 219"/>
                  <a:gd name="T28" fmla="*/ 92 w 147"/>
                  <a:gd name="T29" fmla="*/ 90 h 219"/>
                  <a:gd name="T30" fmla="*/ 97 w 147"/>
                  <a:gd name="T31" fmla="*/ 113 h 219"/>
                  <a:gd name="T32" fmla="*/ 94 w 147"/>
                  <a:gd name="T33" fmla="*/ 121 h 219"/>
                  <a:gd name="T34" fmla="*/ 97 w 147"/>
                  <a:gd name="T35" fmla="*/ 135 h 219"/>
                  <a:gd name="T36" fmla="*/ 126 w 147"/>
                  <a:gd name="T37" fmla="*/ 169 h 219"/>
                  <a:gd name="T38" fmla="*/ 136 w 147"/>
                  <a:gd name="T39" fmla="*/ 194 h 219"/>
                  <a:gd name="T40" fmla="*/ 144 w 147"/>
                  <a:gd name="T41" fmla="*/ 204 h 219"/>
                  <a:gd name="T42" fmla="*/ 147 w 147"/>
                  <a:gd name="T43" fmla="*/ 211 h 219"/>
                  <a:gd name="T44" fmla="*/ 11 w 147"/>
                  <a:gd name="T45" fmla="*/ 219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7" h="219">
                    <a:moveTo>
                      <a:pt x="11" y="219"/>
                    </a:moveTo>
                    <a:lnTo>
                      <a:pt x="9" y="188"/>
                    </a:lnTo>
                    <a:lnTo>
                      <a:pt x="1" y="39"/>
                    </a:lnTo>
                    <a:lnTo>
                      <a:pt x="0" y="6"/>
                    </a:lnTo>
                    <a:lnTo>
                      <a:pt x="105" y="0"/>
                    </a:lnTo>
                    <a:lnTo>
                      <a:pt x="105" y="8"/>
                    </a:lnTo>
                    <a:lnTo>
                      <a:pt x="101" y="12"/>
                    </a:lnTo>
                    <a:lnTo>
                      <a:pt x="103" y="23"/>
                    </a:lnTo>
                    <a:lnTo>
                      <a:pt x="99" y="31"/>
                    </a:lnTo>
                    <a:lnTo>
                      <a:pt x="90" y="33"/>
                    </a:lnTo>
                    <a:lnTo>
                      <a:pt x="88" y="40"/>
                    </a:lnTo>
                    <a:lnTo>
                      <a:pt x="76" y="52"/>
                    </a:lnTo>
                    <a:lnTo>
                      <a:pt x="78" y="69"/>
                    </a:lnTo>
                    <a:lnTo>
                      <a:pt x="84" y="83"/>
                    </a:lnTo>
                    <a:lnTo>
                      <a:pt x="92" y="90"/>
                    </a:lnTo>
                    <a:lnTo>
                      <a:pt x="97" y="113"/>
                    </a:lnTo>
                    <a:lnTo>
                      <a:pt x="94" y="121"/>
                    </a:lnTo>
                    <a:lnTo>
                      <a:pt x="97" y="135"/>
                    </a:lnTo>
                    <a:lnTo>
                      <a:pt x="126" y="169"/>
                    </a:lnTo>
                    <a:lnTo>
                      <a:pt x="136" y="194"/>
                    </a:lnTo>
                    <a:lnTo>
                      <a:pt x="144" y="204"/>
                    </a:lnTo>
                    <a:lnTo>
                      <a:pt x="147" y="211"/>
                    </a:lnTo>
                    <a:lnTo>
                      <a:pt x="11" y="2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6" name="Freeform 2513"/>
              <p:cNvSpPr>
                <a:spLocks/>
              </p:cNvSpPr>
              <p:nvPr/>
            </p:nvSpPr>
            <p:spPr bwMode="auto">
              <a:xfrm>
                <a:off x="12727" y="11019"/>
                <a:ext cx="269" cy="256"/>
              </a:xfrm>
              <a:custGeom>
                <a:avLst/>
                <a:gdLst>
                  <a:gd name="T0" fmla="*/ 184 w 269"/>
                  <a:gd name="T1" fmla="*/ 252 h 256"/>
                  <a:gd name="T2" fmla="*/ 182 w 269"/>
                  <a:gd name="T3" fmla="*/ 169 h 256"/>
                  <a:gd name="T4" fmla="*/ 177 w 269"/>
                  <a:gd name="T5" fmla="*/ 162 h 256"/>
                  <a:gd name="T6" fmla="*/ 171 w 269"/>
                  <a:gd name="T7" fmla="*/ 171 h 256"/>
                  <a:gd name="T8" fmla="*/ 169 w 269"/>
                  <a:gd name="T9" fmla="*/ 162 h 256"/>
                  <a:gd name="T10" fmla="*/ 155 w 269"/>
                  <a:gd name="T11" fmla="*/ 173 h 256"/>
                  <a:gd name="T12" fmla="*/ 155 w 269"/>
                  <a:gd name="T13" fmla="*/ 164 h 256"/>
                  <a:gd name="T14" fmla="*/ 152 w 269"/>
                  <a:gd name="T15" fmla="*/ 177 h 256"/>
                  <a:gd name="T16" fmla="*/ 134 w 269"/>
                  <a:gd name="T17" fmla="*/ 183 h 256"/>
                  <a:gd name="T18" fmla="*/ 125 w 269"/>
                  <a:gd name="T19" fmla="*/ 190 h 256"/>
                  <a:gd name="T20" fmla="*/ 117 w 269"/>
                  <a:gd name="T21" fmla="*/ 181 h 256"/>
                  <a:gd name="T22" fmla="*/ 106 w 269"/>
                  <a:gd name="T23" fmla="*/ 181 h 256"/>
                  <a:gd name="T24" fmla="*/ 86 w 269"/>
                  <a:gd name="T25" fmla="*/ 177 h 256"/>
                  <a:gd name="T26" fmla="*/ 81 w 269"/>
                  <a:gd name="T27" fmla="*/ 177 h 256"/>
                  <a:gd name="T28" fmla="*/ 59 w 269"/>
                  <a:gd name="T29" fmla="*/ 181 h 256"/>
                  <a:gd name="T30" fmla="*/ 44 w 269"/>
                  <a:gd name="T31" fmla="*/ 173 h 256"/>
                  <a:gd name="T32" fmla="*/ 35 w 269"/>
                  <a:gd name="T33" fmla="*/ 171 h 256"/>
                  <a:gd name="T34" fmla="*/ 19 w 269"/>
                  <a:gd name="T35" fmla="*/ 175 h 256"/>
                  <a:gd name="T36" fmla="*/ 4 w 269"/>
                  <a:gd name="T37" fmla="*/ 165 h 256"/>
                  <a:gd name="T38" fmla="*/ 0 w 269"/>
                  <a:gd name="T39" fmla="*/ 123 h 256"/>
                  <a:gd name="T40" fmla="*/ 6 w 269"/>
                  <a:gd name="T41" fmla="*/ 0 h 256"/>
                  <a:gd name="T42" fmla="*/ 117 w 269"/>
                  <a:gd name="T43" fmla="*/ 14 h 256"/>
                  <a:gd name="T44" fmla="*/ 138 w 269"/>
                  <a:gd name="T45" fmla="*/ 31 h 256"/>
                  <a:gd name="T46" fmla="*/ 186 w 269"/>
                  <a:gd name="T47" fmla="*/ 39 h 256"/>
                  <a:gd name="T48" fmla="*/ 198 w 269"/>
                  <a:gd name="T49" fmla="*/ 27 h 256"/>
                  <a:gd name="T50" fmla="*/ 179 w 269"/>
                  <a:gd name="T51" fmla="*/ 18 h 256"/>
                  <a:gd name="T52" fmla="*/ 171 w 269"/>
                  <a:gd name="T53" fmla="*/ 10 h 256"/>
                  <a:gd name="T54" fmla="*/ 184 w 269"/>
                  <a:gd name="T55" fmla="*/ 0 h 256"/>
                  <a:gd name="T56" fmla="*/ 203 w 269"/>
                  <a:gd name="T57" fmla="*/ 10 h 256"/>
                  <a:gd name="T58" fmla="*/ 207 w 269"/>
                  <a:gd name="T59" fmla="*/ 39 h 256"/>
                  <a:gd name="T60" fmla="*/ 217 w 269"/>
                  <a:gd name="T61" fmla="*/ 58 h 256"/>
                  <a:gd name="T62" fmla="*/ 251 w 269"/>
                  <a:gd name="T63" fmla="*/ 73 h 256"/>
                  <a:gd name="T64" fmla="*/ 255 w 269"/>
                  <a:gd name="T65" fmla="*/ 104 h 256"/>
                  <a:gd name="T66" fmla="*/ 267 w 269"/>
                  <a:gd name="T67" fmla="*/ 125 h 256"/>
                  <a:gd name="T68" fmla="*/ 253 w 269"/>
                  <a:gd name="T69" fmla="*/ 152 h 256"/>
                  <a:gd name="T70" fmla="*/ 238 w 269"/>
                  <a:gd name="T71" fmla="*/ 164 h 256"/>
                  <a:gd name="T72" fmla="*/ 228 w 269"/>
                  <a:gd name="T73" fmla="*/ 187 h 256"/>
                  <a:gd name="T74" fmla="*/ 230 w 269"/>
                  <a:gd name="T75" fmla="*/ 200 h 256"/>
                  <a:gd name="T76" fmla="*/ 251 w 269"/>
                  <a:gd name="T77" fmla="*/ 202 h 256"/>
                  <a:gd name="T78" fmla="*/ 255 w 269"/>
                  <a:gd name="T79" fmla="*/ 231 h 256"/>
                  <a:gd name="T80" fmla="*/ 265 w 269"/>
                  <a:gd name="T8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9" h="256">
                    <a:moveTo>
                      <a:pt x="205" y="254"/>
                    </a:moveTo>
                    <a:lnTo>
                      <a:pt x="184" y="252"/>
                    </a:lnTo>
                    <a:lnTo>
                      <a:pt x="186" y="167"/>
                    </a:lnTo>
                    <a:lnTo>
                      <a:pt x="182" y="169"/>
                    </a:lnTo>
                    <a:lnTo>
                      <a:pt x="180" y="162"/>
                    </a:lnTo>
                    <a:lnTo>
                      <a:pt x="177" y="162"/>
                    </a:lnTo>
                    <a:lnTo>
                      <a:pt x="175" y="173"/>
                    </a:lnTo>
                    <a:lnTo>
                      <a:pt x="171" y="171"/>
                    </a:lnTo>
                    <a:lnTo>
                      <a:pt x="171" y="162"/>
                    </a:lnTo>
                    <a:lnTo>
                      <a:pt x="169" y="162"/>
                    </a:lnTo>
                    <a:lnTo>
                      <a:pt x="159" y="175"/>
                    </a:lnTo>
                    <a:lnTo>
                      <a:pt x="155" y="173"/>
                    </a:lnTo>
                    <a:lnTo>
                      <a:pt x="157" y="165"/>
                    </a:lnTo>
                    <a:lnTo>
                      <a:pt x="155" y="164"/>
                    </a:lnTo>
                    <a:lnTo>
                      <a:pt x="152" y="169"/>
                    </a:lnTo>
                    <a:lnTo>
                      <a:pt x="152" y="177"/>
                    </a:lnTo>
                    <a:lnTo>
                      <a:pt x="144" y="179"/>
                    </a:lnTo>
                    <a:lnTo>
                      <a:pt x="134" y="183"/>
                    </a:lnTo>
                    <a:lnTo>
                      <a:pt x="127" y="181"/>
                    </a:lnTo>
                    <a:lnTo>
                      <a:pt x="125" y="190"/>
                    </a:lnTo>
                    <a:lnTo>
                      <a:pt x="123" y="190"/>
                    </a:lnTo>
                    <a:lnTo>
                      <a:pt x="117" y="181"/>
                    </a:lnTo>
                    <a:lnTo>
                      <a:pt x="107" y="183"/>
                    </a:lnTo>
                    <a:lnTo>
                      <a:pt x="106" y="181"/>
                    </a:lnTo>
                    <a:lnTo>
                      <a:pt x="88" y="181"/>
                    </a:lnTo>
                    <a:lnTo>
                      <a:pt x="86" y="177"/>
                    </a:lnTo>
                    <a:lnTo>
                      <a:pt x="83" y="179"/>
                    </a:lnTo>
                    <a:lnTo>
                      <a:pt x="81" y="177"/>
                    </a:lnTo>
                    <a:lnTo>
                      <a:pt x="67" y="181"/>
                    </a:lnTo>
                    <a:lnTo>
                      <a:pt x="59" y="181"/>
                    </a:lnTo>
                    <a:lnTo>
                      <a:pt x="58" y="177"/>
                    </a:lnTo>
                    <a:lnTo>
                      <a:pt x="44" y="173"/>
                    </a:lnTo>
                    <a:lnTo>
                      <a:pt x="38" y="177"/>
                    </a:lnTo>
                    <a:lnTo>
                      <a:pt x="35" y="171"/>
                    </a:lnTo>
                    <a:lnTo>
                      <a:pt x="33" y="171"/>
                    </a:lnTo>
                    <a:lnTo>
                      <a:pt x="19" y="175"/>
                    </a:lnTo>
                    <a:lnTo>
                      <a:pt x="15" y="169"/>
                    </a:lnTo>
                    <a:lnTo>
                      <a:pt x="4" y="165"/>
                    </a:lnTo>
                    <a:lnTo>
                      <a:pt x="6" y="123"/>
                    </a:lnTo>
                    <a:lnTo>
                      <a:pt x="0" y="123"/>
                    </a:lnTo>
                    <a:lnTo>
                      <a:pt x="4" y="10"/>
                    </a:lnTo>
                    <a:lnTo>
                      <a:pt x="6" y="0"/>
                    </a:lnTo>
                    <a:lnTo>
                      <a:pt x="115" y="4"/>
                    </a:lnTo>
                    <a:lnTo>
                      <a:pt x="117" y="14"/>
                    </a:lnTo>
                    <a:lnTo>
                      <a:pt x="129" y="29"/>
                    </a:lnTo>
                    <a:lnTo>
                      <a:pt x="138" y="31"/>
                    </a:lnTo>
                    <a:lnTo>
                      <a:pt x="152" y="27"/>
                    </a:lnTo>
                    <a:lnTo>
                      <a:pt x="186" y="39"/>
                    </a:lnTo>
                    <a:lnTo>
                      <a:pt x="196" y="37"/>
                    </a:lnTo>
                    <a:lnTo>
                      <a:pt x="198" y="27"/>
                    </a:lnTo>
                    <a:lnTo>
                      <a:pt x="190" y="18"/>
                    </a:lnTo>
                    <a:lnTo>
                      <a:pt x="179" y="18"/>
                    </a:lnTo>
                    <a:lnTo>
                      <a:pt x="173" y="16"/>
                    </a:lnTo>
                    <a:lnTo>
                      <a:pt x="171" y="10"/>
                    </a:lnTo>
                    <a:lnTo>
                      <a:pt x="173" y="2"/>
                    </a:lnTo>
                    <a:lnTo>
                      <a:pt x="184" y="0"/>
                    </a:lnTo>
                    <a:lnTo>
                      <a:pt x="196" y="2"/>
                    </a:lnTo>
                    <a:lnTo>
                      <a:pt x="203" y="10"/>
                    </a:lnTo>
                    <a:lnTo>
                      <a:pt x="211" y="21"/>
                    </a:lnTo>
                    <a:lnTo>
                      <a:pt x="207" y="39"/>
                    </a:lnTo>
                    <a:lnTo>
                      <a:pt x="209" y="50"/>
                    </a:lnTo>
                    <a:lnTo>
                      <a:pt x="217" y="58"/>
                    </a:lnTo>
                    <a:lnTo>
                      <a:pt x="232" y="62"/>
                    </a:lnTo>
                    <a:lnTo>
                      <a:pt x="251" y="73"/>
                    </a:lnTo>
                    <a:lnTo>
                      <a:pt x="259" y="89"/>
                    </a:lnTo>
                    <a:lnTo>
                      <a:pt x="255" y="104"/>
                    </a:lnTo>
                    <a:lnTo>
                      <a:pt x="255" y="112"/>
                    </a:lnTo>
                    <a:lnTo>
                      <a:pt x="267" y="125"/>
                    </a:lnTo>
                    <a:lnTo>
                      <a:pt x="267" y="133"/>
                    </a:lnTo>
                    <a:lnTo>
                      <a:pt x="253" y="152"/>
                    </a:lnTo>
                    <a:lnTo>
                      <a:pt x="238" y="160"/>
                    </a:lnTo>
                    <a:lnTo>
                      <a:pt x="238" y="164"/>
                    </a:lnTo>
                    <a:lnTo>
                      <a:pt x="242" y="179"/>
                    </a:lnTo>
                    <a:lnTo>
                      <a:pt x="228" y="187"/>
                    </a:lnTo>
                    <a:lnTo>
                      <a:pt x="227" y="194"/>
                    </a:lnTo>
                    <a:lnTo>
                      <a:pt x="230" y="200"/>
                    </a:lnTo>
                    <a:lnTo>
                      <a:pt x="246" y="200"/>
                    </a:lnTo>
                    <a:lnTo>
                      <a:pt x="251" y="202"/>
                    </a:lnTo>
                    <a:lnTo>
                      <a:pt x="255" y="212"/>
                    </a:lnTo>
                    <a:lnTo>
                      <a:pt x="255" y="231"/>
                    </a:lnTo>
                    <a:lnTo>
                      <a:pt x="269" y="246"/>
                    </a:lnTo>
                    <a:lnTo>
                      <a:pt x="265" y="256"/>
                    </a:lnTo>
                    <a:lnTo>
                      <a:pt x="205" y="25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7" name="Freeform 2514"/>
              <p:cNvSpPr>
                <a:spLocks/>
              </p:cNvSpPr>
              <p:nvPr/>
            </p:nvSpPr>
            <p:spPr bwMode="auto">
              <a:xfrm>
                <a:off x="12727" y="11019"/>
                <a:ext cx="269" cy="256"/>
              </a:xfrm>
              <a:custGeom>
                <a:avLst/>
                <a:gdLst>
                  <a:gd name="T0" fmla="*/ 184 w 269"/>
                  <a:gd name="T1" fmla="*/ 252 h 256"/>
                  <a:gd name="T2" fmla="*/ 182 w 269"/>
                  <a:gd name="T3" fmla="*/ 169 h 256"/>
                  <a:gd name="T4" fmla="*/ 177 w 269"/>
                  <a:gd name="T5" fmla="*/ 162 h 256"/>
                  <a:gd name="T6" fmla="*/ 171 w 269"/>
                  <a:gd name="T7" fmla="*/ 171 h 256"/>
                  <a:gd name="T8" fmla="*/ 169 w 269"/>
                  <a:gd name="T9" fmla="*/ 162 h 256"/>
                  <a:gd name="T10" fmla="*/ 155 w 269"/>
                  <a:gd name="T11" fmla="*/ 173 h 256"/>
                  <a:gd name="T12" fmla="*/ 155 w 269"/>
                  <a:gd name="T13" fmla="*/ 164 h 256"/>
                  <a:gd name="T14" fmla="*/ 152 w 269"/>
                  <a:gd name="T15" fmla="*/ 177 h 256"/>
                  <a:gd name="T16" fmla="*/ 134 w 269"/>
                  <a:gd name="T17" fmla="*/ 183 h 256"/>
                  <a:gd name="T18" fmla="*/ 125 w 269"/>
                  <a:gd name="T19" fmla="*/ 190 h 256"/>
                  <a:gd name="T20" fmla="*/ 117 w 269"/>
                  <a:gd name="T21" fmla="*/ 181 h 256"/>
                  <a:gd name="T22" fmla="*/ 106 w 269"/>
                  <a:gd name="T23" fmla="*/ 181 h 256"/>
                  <a:gd name="T24" fmla="*/ 86 w 269"/>
                  <a:gd name="T25" fmla="*/ 177 h 256"/>
                  <a:gd name="T26" fmla="*/ 81 w 269"/>
                  <a:gd name="T27" fmla="*/ 177 h 256"/>
                  <a:gd name="T28" fmla="*/ 59 w 269"/>
                  <a:gd name="T29" fmla="*/ 181 h 256"/>
                  <a:gd name="T30" fmla="*/ 44 w 269"/>
                  <a:gd name="T31" fmla="*/ 173 h 256"/>
                  <a:gd name="T32" fmla="*/ 35 w 269"/>
                  <a:gd name="T33" fmla="*/ 171 h 256"/>
                  <a:gd name="T34" fmla="*/ 19 w 269"/>
                  <a:gd name="T35" fmla="*/ 175 h 256"/>
                  <a:gd name="T36" fmla="*/ 4 w 269"/>
                  <a:gd name="T37" fmla="*/ 165 h 256"/>
                  <a:gd name="T38" fmla="*/ 0 w 269"/>
                  <a:gd name="T39" fmla="*/ 123 h 256"/>
                  <a:gd name="T40" fmla="*/ 6 w 269"/>
                  <a:gd name="T41" fmla="*/ 0 h 256"/>
                  <a:gd name="T42" fmla="*/ 117 w 269"/>
                  <a:gd name="T43" fmla="*/ 14 h 256"/>
                  <a:gd name="T44" fmla="*/ 138 w 269"/>
                  <a:gd name="T45" fmla="*/ 31 h 256"/>
                  <a:gd name="T46" fmla="*/ 186 w 269"/>
                  <a:gd name="T47" fmla="*/ 39 h 256"/>
                  <a:gd name="T48" fmla="*/ 198 w 269"/>
                  <a:gd name="T49" fmla="*/ 27 h 256"/>
                  <a:gd name="T50" fmla="*/ 179 w 269"/>
                  <a:gd name="T51" fmla="*/ 18 h 256"/>
                  <a:gd name="T52" fmla="*/ 171 w 269"/>
                  <a:gd name="T53" fmla="*/ 10 h 256"/>
                  <a:gd name="T54" fmla="*/ 184 w 269"/>
                  <a:gd name="T55" fmla="*/ 0 h 256"/>
                  <a:gd name="T56" fmla="*/ 203 w 269"/>
                  <a:gd name="T57" fmla="*/ 10 h 256"/>
                  <a:gd name="T58" fmla="*/ 207 w 269"/>
                  <a:gd name="T59" fmla="*/ 39 h 256"/>
                  <a:gd name="T60" fmla="*/ 217 w 269"/>
                  <a:gd name="T61" fmla="*/ 58 h 256"/>
                  <a:gd name="T62" fmla="*/ 251 w 269"/>
                  <a:gd name="T63" fmla="*/ 73 h 256"/>
                  <a:gd name="T64" fmla="*/ 255 w 269"/>
                  <a:gd name="T65" fmla="*/ 104 h 256"/>
                  <a:gd name="T66" fmla="*/ 267 w 269"/>
                  <a:gd name="T67" fmla="*/ 125 h 256"/>
                  <a:gd name="T68" fmla="*/ 253 w 269"/>
                  <a:gd name="T69" fmla="*/ 152 h 256"/>
                  <a:gd name="T70" fmla="*/ 238 w 269"/>
                  <a:gd name="T71" fmla="*/ 164 h 256"/>
                  <a:gd name="T72" fmla="*/ 228 w 269"/>
                  <a:gd name="T73" fmla="*/ 187 h 256"/>
                  <a:gd name="T74" fmla="*/ 230 w 269"/>
                  <a:gd name="T75" fmla="*/ 200 h 256"/>
                  <a:gd name="T76" fmla="*/ 251 w 269"/>
                  <a:gd name="T77" fmla="*/ 202 h 256"/>
                  <a:gd name="T78" fmla="*/ 255 w 269"/>
                  <a:gd name="T79" fmla="*/ 231 h 256"/>
                  <a:gd name="T80" fmla="*/ 265 w 269"/>
                  <a:gd name="T8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9" h="256">
                    <a:moveTo>
                      <a:pt x="205" y="254"/>
                    </a:moveTo>
                    <a:lnTo>
                      <a:pt x="184" y="252"/>
                    </a:lnTo>
                    <a:lnTo>
                      <a:pt x="186" y="167"/>
                    </a:lnTo>
                    <a:lnTo>
                      <a:pt x="182" y="169"/>
                    </a:lnTo>
                    <a:lnTo>
                      <a:pt x="180" y="162"/>
                    </a:lnTo>
                    <a:lnTo>
                      <a:pt x="177" y="162"/>
                    </a:lnTo>
                    <a:lnTo>
                      <a:pt x="175" y="173"/>
                    </a:lnTo>
                    <a:lnTo>
                      <a:pt x="171" y="171"/>
                    </a:lnTo>
                    <a:lnTo>
                      <a:pt x="171" y="162"/>
                    </a:lnTo>
                    <a:lnTo>
                      <a:pt x="169" y="162"/>
                    </a:lnTo>
                    <a:lnTo>
                      <a:pt x="159" y="175"/>
                    </a:lnTo>
                    <a:lnTo>
                      <a:pt x="155" y="173"/>
                    </a:lnTo>
                    <a:lnTo>
                      <a:pt x="157" y="165"/>
                    </a:lnTo>
                    <a:lnTo>
                      <a:pt x="155" y="164"/>
                    </a:lnTo>
                    <a:lnTo>
                      <a:pt x="152" y="169"/>
                    </a:lnTo>
                    <a:lnTo>
                      <a:pt x="152" y="177"/>
                    </a:lnTo>
                    <a:lnTo>
                      <a:pt x="144" y="179"/>
                    </a:lnTo>
                    <a:lnTo>
                      <a:pt x="134" y="183"/>
                    </a:lnTo>
                    <a:lnTo>
                      <a:pt x="127" y="181"/>
                    </a:lnTo>
                    <a:lnTo>
                      <a:pt x="125" y="190"/>
                    </a:lnTo>
                    <a:lnTo>
                      <a:pt x="123" y="190"/>
                    </a:lnTo>
                    <a:lnTo>
                      <a:pt x="117" y="181"/>
                    </a:lnTo>
                    <a:lnTo>
                      <a:pt x="107" y="183"/>
                    </a:lnTo>
                    <a:lnTo>
                      <a:pt x="106" y="181"/>
                    </a:lnTo>
                    <a:lnTo>
                      <a:pt x="88" y="181"/>
                    </a:lnTo>
                    <a:lnTo>
                      <a:pt x="86" y="177"/>
                    </a:lnTo>
                    <a:lnTo>
                      <a:pt x="83" y="179"/>
                    </a:lnTo>
                    <a:lnTo>
                      <a:pt x="81" y="177"/>
                    </a:lnTo>
                    <a:lnTo>
                      <a:pt x="67" y="181"/>
                    </a:lnTo>
                    <a:lnTo>
                      <a:pt x="59" y="181"/>
                    </a:lnTo>
                    <a:lnTo>
                      <a:pt x="58" y="177"/>
                    </a:lnTo>
                    <a:lnTo>
                      <a:pt x="44" y="173"/>
                    </a:lnTo>
                    <a:lnTo>
                      <a:pt x="38" y="177"/>
                    </a:lnTo>
                    <a:lnTo>
                      <a:pt x="35" y="171"/>
                    </a:lnTo>
                    <a:lnTo>
                      <a:pt x="33" y="171"/>
                    </a:lnTo>
                    <a:lnTo>
                      <a:pt x="19" y="175"/>
                    </a:lnTo>
                    <a:lnTo>
                      <a:pt x="15" y="169"/>
                    </a:lnTo>
                    <a:lnTo>
                      <a:pt x="4" y="165"/>
                    </a:lnTo>
                    <a:lnTo>
                      <a:pt x="6" y="123"/>
                    </a:lnTo>
                    <a:lnTo>
                      <a:pt x="0" y="123"/>
                    </a:lnTo>
                    <a:lnTo>
                      <a:pt x="4" y="10"/>
                    </a:lnTo>
                    <a:lnTo>
                      <a:pt x="6" y="0"/>
                    </a:lnTo>
                    <a:lnTo>
                      <a:pt x="115" y="4"/>
                    </a:lnTo>
                    <a:lnTo>
                      <a:pt x="117" y="14"/>
                    </a:lnTo>
                    <a:lnTo>
                      <a:pt x="129" y="29"/>
                    </a:lnTo>
                    <a:lnTo>
                      <a:pt x="138" y="31"/>
                    </a:lnTo>
                    <a:lnTo>
                      <a:pt x="152" y="27"/>
                    </a:lnTo>
                    <a:lnTo>
                      <a:pt x="186" y="39"/>
                    </a:lnTo>
                    <a:lnTo>
                      <a:pt x="196" y="37"/>
                    </a:lnTo>
                    <a:lnTo>
                      <a:pt x="198" y="27"/>
                    </a:lnTo>
                    <a:lnTo>
                      <a:pt x="190" y="18"/>
                    </a:lnTo>
                    <a:lnTo>
                      <a:pt x="179" y="18"/>
                    </a:lnTo>
                    <a:lnTo>
                      <a:pt x="173" y="16"/>
                    </a:lnTo>
                    <a:lnTo>
                      <a:pt x="171" y="10"/>
                    </a:lnTo>
                    <a:lnTo>
                      <a:pt x="173" y="2"/>
                    </a:lnTo>
                    <a:lnTo>
                      <a:pt x="184" y="0"/>
                    </a:lnTo>
                    <a:lnTo>
                      <a:pt x="196" y="2"/>
                    </a:lnTo>
                    <a:lnTo>
                      <a:pt x="203" y="10"/>
                    </a:lnTo>
                    <a:lnTo>
                      <a:pt x="211" y="21"/>
                    </a:lnTo>
                    <a:lnTo>
                      <a:pt x="207" y="39"/>
                    </a:lnTo>
                    <a:lnTo>
                      <a:pt x="209" y="50"/>
                    </a:lnTo>
                    <a:lnTo>
                      <a:pt x="217" y="58"/>
                    </a:lnTo>
                    <a:lnTo>
                      <a:pt x="232" y="62"/>
                    </a:lnTo>
                    <a:lnTo>
                      <a:pt x="251" y="73"/>
                    </a:lnTo>
                    <a:lnTo>
                      <a:pt x="259" y="89"/>
                    </a:lnTo>
                    <a:lnTo>
                      <a:pt x="255" y="104"/>
                    </a:lnTo>
                    <a:lnTo>
                      <a:pt x="255" y="112"/>
                    </a:lnTo>
                    <a:lnTo>
                      <a:pt x="267" y="125"/>
                    </a:lnTo>
                    <a:lnTo>
                      <a:pt x="267" y="133"/>
                    </a:lnTo>
                    <a:lnTo>
                      <a:pt x="253" y="152"/>
                    </a:lnTo>
                    <a:lnTo>
                      <a:pt x="238" y="160"/>
                    </a:lnTo>
                    <a:lnTo>
                      <a:pt x="238" y="164"/>
                    </a:lnTo>
                    <a:lnTo>
                      <a:pt x="242" y="179"/>
                    </a:lnTo>
                    <a:lnTo>
                      <a:pt x="228" y="187"/>
                    </a:lnTo>
                    <a:lnTo>
                      <a:pt x="227" y="194"/>
                    </a:lnTo>
                    <a:lnTo>
                      <a:pt x="230" y="200"/>
                    </a:lnTo>
                    <a:lnTo>
                      <a:pt x="246" y="200"/>
                    </a:lnTo>
                    <a:lnTo>
                      <a:pt x="251" y="202"/>
                    </a:lnTo>
                    <a:lnTo>
                      <a:pt x="255" y="212"/>
                    </a:lnTo>
                    <a:lnTo>
                      <a:pt x="255" y="231"/>
                    </a:lnTo>
                    <a:lnTo>
                      <a:pt x="269" y="246"/>
                    </a:lnTo>
                    <a:lnTo>
                      <a:pt x="265" y="256"/>
                    </a:lnTo>
                    <a:lnTo>
                      <a:pt x="205" y="2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48" name="Freeform 2515"/>
              <p:cNvSpPr>
                <a:spLocks/>
              </p:cNvSpPr>
              <p:nvPr/>
            </p:nvSpPr>
            <p:spPr bwMode="auto">
              <a:xfrm>
                <a:off x="14390" y="11037"/>
                <a:ext cx="94" cy="124"/>
              </a:xfrm>
              <a:custGeom>
                <a:avLst/>
                <a:gdLst>
                  <a:gd name="T0" fmla="*/ 2 w 94"/>
                  <a:gd name="T1" fmla="*/ 124 h 124"/>
                  <a:gd name="T2" fmla="*/ 0 w 94"/>
                  <a:gd name="T3" fmla="*/ 0 h 124"/>
                  <a:gd name="T4" fmla="*/ 61 w 94"/>
                  <a:gd name="T5" fmla="*/ 0 h 124"/>
                  <a:gd name="T6" fmla="*/ 90 w 94"/>
                  <a:gd name="T7" fmla="*/ 0 h 124"/>
                  <a:gd name="T8" fmla="*/ 94 w 94"/>
                  <a:gd name="T9" fmla="*/ 123 h 124"/>
                  <a:gd name="T10" fmla="*/ 32 w 94"/>
                  <a:gd name="T11" fmla="*/ 123 h 124"/>
                  <a:gd name="T12" fmla="*/ 2 w 94"/>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94" h="124">
                    <a:moveTo>
                      <a:pt x="2" y="124"/>
                    </a:moveTo>
                    <a:lnTo>
                      <a:pt x="0" y="0"/>
                    </a:lnTo>
                    <a:lnTo>
                      <a:pt x="61" y="0"/>
                    </a:lnTo>
                    <a:lnTo>
                      <a:pt x="90" y="0"/>
                    </a:lnTo>
                    <a:lnTo>
                      <a:pt x="94" y="123"/>
                    </a:lnTo>
                    <a:lnTo>
                      <a:pt x="32" y="123"/>
                    </a:lnTo>
                    <a:lnTo>
                      <a:pt x="2"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9" name="Freeform 2516"/>
              <p:cNvSpPr>
                <a:spLocks/>
              </p:cNvSpPr>
              <p:nvPr/>
            </p:nvSpPr>
            <p:spPr bwMode="auto">
              <a:xfrm>
                <a:off x="14390" y="11037"/>
                <a:ext cx="94" cy="124"/>
              </a:xfrm>
              <a:custGeom>
                <a:avLst/>
                <a:gdLst>
                  <a:gd name="T0" fmla="*/ 2 w 94"/>
                  <a:gd name="T1" fmla="*/ 124 h 124"/>
                  <a:gd name="T2" fmla="*/ 0 w 94"/>
                  <a:gd name="T3" fmla="*/ 0 h 124"/>
                  <a:gd name="T4" fmla="*/ 61 w 94"/>
                  <a:gd name="T5" fmla="*/ 0 h 124"/>
                  <a:gd name="T6" fmla="*/ 90 w 94"/>
                  <a:gd name="T7" fmla="*/ 0 h 124"/>
                  <a:gd name="T8" fmla="*/ 94 w 94"/>
                  <a:gd name="T9" fmla="*/ 123 h 124"/>
                  <a:gd name="T10" fmla="*/ 32 w 94"/>
                  <a:gd name="T11" fmla="*/ 123 h 124"/>
                  <a:gd name="T12" fmla="*/ 2 w 94"/>
                  <a:gd name="T13" fmla="*/ 124 h 124"/>
                </a:gdLst>
                <a:ahLst/>
                <a:cxnLst>
                  <a:cxn ang="0">
                    <a:pos x="T0" y="T1"/>
                  </a:cxn>
                  <a:cxn ang="0">
                    <a:pos x="T2" y="T3"/>
                  </a:cxn>
                  <a:cxn ang="0">
                    <a:pos x="T4" y="T5"/>
                  </a:cxn>
                  <a:cxn ang="0">
                    <a:pos x="T6" y="T7"/>
                  </a:cxn>
                  <a:cxn ang="0">
                    <a:pos x="T8" y="T9"/>
                  </a:cxn>
                  <a:cxn ang="0">
                    <a:pos x="T10" y="T11"/>
                  </a:cxn>
                  <a:cxn ang="0">
                    <a:pos x="T12" y="T13"/>
                  </a:cxn>
                </a:cxnLst>
                <a:rect l="0" t="0" r="r" b="b"/>
                <a:pathLst>
                  <a:path w="94" h="124">
                    <a:moveTo>
                      <a:pt x="2" y="124"/>
                    </a:moveTo>
                    <a:lnTo>
                      <a:pt x="0" y="0"/>
                    </a:lnTo>
                    <a:lnTo>
                      <a:pt x="61" y="0"/>
                    </a:lnTo>
                    <a:lnTo>
                      <a:pt x="90" y="0"/>
                    </a:lnTo>
                    <a:lnTo>
                      <a:pt x="94" y="123"/>
                    </a:lnTo>
                    <a:lnTo>
                      <a:pt x="32" y="123"/>
                    </a:lnTo>
                    <a:lnTo>
                      <a:pt x="2"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0" name="Freeform 2517"/>
              <p:cNvSpPr>
                <a:spLocks/>
              </p:cNvSpPr>
              <p:nvPr/>
            </p:nvSpPr>
            <p:spPr bwMode="auto">
              <a:xfrm>
                <a:off x="12930" y="11029"/>
                <a:ext cx="164" cy="98"/>
              </a:xfrm>
              <a:custGeom>
                <a:avLst/>
                <a:gdLst>
                  <a:gd name="T0" fmla="*/ 160 w 164"/>
                  <a:gd name="T1" fmla="*/ 98 h 98"/>
                  <a:gd name="T2" fmla="*/ 52 w 164"/>
                  <a:gd name="T3" fmla="*/ 94 h 98"/>
                  <a:gd name="T4" fmla="*/ 56 w 164"/>
                  <a:gd name="T5" fmla="*/ 79 h 98"/>
                  <a:gd name="T6" fmla="*/ 48 w 164"/>
                  <a:gd name="T7" fmla="*/ 63 h 98"/>
                  <a:gd name="T8" fmla="*/ 29 w 164"/>
                  <a:gd name="T9" fmla="*/ 52 h 98"/>
                  <a:gd name="T10" fmla="*/ 14 w 164"/>
                  <a:gd name="T11" fmla="*/ 48 h 98"/>
                  <a:gd name="T12" fmla="*/ 6 w 164"/>
                  <a:gd name="T13" fmla="*/ 40 h 98"/>
                  <a:gd name="T14" fmla="*/ 4 w 164"/>
                  <a:gd name="T15" fmla="*/ 29 h 98"/>
                  <a:gd name="T16" fmla="*/ 8 w 164"/>
                  <a:gd name="T17" fmla="*/ 11 h 98"/>
                  <a:gd name="T18" fmla="*/ 0 w 164"/>
                  <a:gd name="T19" fmla="*/ 0 h 98"/>
                  <a:gd name="T20" fmla="*/ 72 w 164"/>
                  <a:gd name="T21" fmla="*/ 0 h 98"/>
                  <a:gd name="T22" fmla="*/ 164 w 164"/>
                  <a:gd name="T23" fmla="*/ 4 h 98"/>
                  <a:gd name="T24" fmla="*/ 160 w 164"/>
                  <a:gd name="T2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98">
                    <a:moveTo>
                      <a:pt x="160" y="98"/>
                    </a:moveTo>
                    <a:lnTo>
                      <a:pt x="52" y="94"/>
                    </a:lnTo>
                    <a:lnTo>
                      <a:pt x="56" y="79"/>
                    </a:lnTo>
                    <a:lnTo>
                      <a:pt x="48" y="63"/>
                    </a:lnTo>
                    <a:lnTo>
                      <a:pt x="29" y="52"/>
                    </a:lnTo>
                    <a:lnTo>
                      <a:pt x="14" y="48"/>
                    </a:lnTo>
                    <a:lnTo>
                      <a:pt x="6" y="40"/>
                    </a:lnTo>
                    <a:lnTo>
                      <a:pt x="4" y="29"/>
                    </a:lnTo>
                    <a:lnTo>
                      <a:pt x="8" y="11"/>
                    </a:lnTo>
                    <a:lnTo>
                      <a:pt x="0" y="0"/>
                    </a:lnTo>
                    <a:lnTo>
                      <a:pt x="72" y="0"/>
                    </a:lnTo>
                    <a:lnTo>
                      <a:pt x="164" y="4"/>
                    </a:lnTo>
                    <a:lnTo>
                      <a:pt x="160" y="9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1" name="Freeform 2518"/>
              <p:cNvSpPr>
                <a:spLocks/>
              </p:cNvSpPr>
              <p:nvPr/>
            </p:nvSpPr>
            <p:spPr bwMode="auto">
              <a:xfrm>
                <a:off x="12930" y="11029"/>
                <a:ext cx="164" cy="98"/>
              </a:xfrm>
              <a:custGeom>
                <a:avLst/>
                <a:gdLst>
                  <a:gd name="T0" fmla="*/ 160 w 164"/>
                  <a:gd name="T1" fmla="*/ 98 h 98"/>
                  <a:gd name="T2" fmla="*/ 52 w 164"/>
                  <a:gd name="T3" fmla="*/ 94 h 98"/>
                  <a:gd name="T4" fmla="*/ 56 w 164"/>
                  <a:gd name="T5" fmla="*/ 79 h 98"/>
                  <a:gd name="T6" fmla="*/ 48 w 164"/>
                  <a:gd name="T7" fmla="*/ 63 h 98"/>
                  <a:gd name="T8" fmla="*/ 29 w 164"/>
                  <a:gd name="T9" fmla="*/ 52 h 98"/>
                  <a:gd name="T10" fmla="*/ 14 w 164"/>
                  <a:gd name="T11" fmla="*/ 48 h 98"/>
                  <a:gd name="T12" fmla="*/ 6 w 164"/>
                  <a:gd name="T13" fmla="*/ 40 h 98"/>
                  <a:gd name="T14" fmla="*/ 4 w 164"/>
                  <a:gd name="T15" fmla="*/ 29 h 98"/>
                  <a:gd name="T16" fmla="*/ 8 w 164"/>
                  <a:gd name="T17" fmla="*/ 11 h 98"/>
                  <a:gd name="T18" fmla="*/ 0 w 164"/>
                  <a:gd name="T19" fmla="*/ 0 h 98"/>
                  <a:gd name="T20" fmla="*/ 72 w 164"/>
                  <a:gd name="T21" fmla="*/ 0 h 98"/>
                  <a:gd name="T22" fmla="*/ 164 w 164"/>
                  <a:gd name="T23" fmla="*/ 4 h 98"/>
                  <a:gd name="T24" fmla="*/ 160 w 164"/>
                  <a:gd name="T2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4" h="98">
                    <a:moveTo>
                      <a:pt x="160" y="98"/>
                    </a:moveTo>
                    <a:lnTo>
                      <a:pt x="52" y="94"/>
                    </a:lnTo>
                    <a:lnTo>
                      <a:pt x="56" y="79"/>
                    </a:lnTo>
                    <a:lnTo>
                      <a:pt x="48" y="63"/>
                    </a:lnTo>
                    <a:lnTo>
                      <a:pt x="29" y="52"/>
                    </a:lnTo>
                    <a:lnTo>
                      <a:pt x="14" y="48"/>
                    </a:lnTo>
                    <a:lnTo>
                      <a:pt x="6" y="40"/>
                    </a:lnTo>
                    <a:lnTo>
                      <a:pt x="4" y="29"/>
                    </a:lnTo>
                    <a:lnTo>
                      <a:pt x="8" y="11"/>
                    </a:lnTo>
                    <a:lnTo>
                      <a:pt x="0" y="0"/>
                    </a:lnTo>
                    <a:lnTo>
                      <a:pt x="72" y="0"/>
                    </a:lnTo>
                    <a:lnTo>
                      <a:pt x="164" y="4"/>
                    </a:lnTo>
                    <a:lnTo>
                      <a:pt x="160" y="9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2" name="Freeform 2519"/>
              <p:cNvSpPr>
                <a:spLocks/>
              </p:cNvSpPr>
              <p:nvPr/>
            </p:nvSpPr>
            <p:spPr bwMode="auto">
              <a:xfrm>
                <a:off x="13090" y="11033"/>
                <a:ext cx="153" cy="98"/>
              </a:xfrm>
              <a:custGeom>
                <a:avLst/>
                <a:gdLst>
                  <a:gd name="T0" fmla="*/ 152 w 153"/>
                  <a:gd name="T1" fmla="*/ 98 h 98"/>
                  <a:gd name="T2" fmla="*/ 31 w 153"/>
                  <a:gd name="T3" fmla="*/ 96 h 98"/>
                  <a:gd name="T4" fmla="*/ 0 w 153"/>
                  <a:gd name="T5" fmla="*/ 94 h 98"/>
                  <a:gd name="T6" fmla="*/ 4 w 153"/>
                  <a:gd name="T7" fmla="*/ 0 h 98"/>
                  <a:gd name="T8" fmla="*/ 61 w 153"/>
                  <a:gd name="T9" fmla="*/ 2 h 98"/>
                  <a:gd name="T10" fmla="*/ 153 w 153"/>
                  <a:gd name="T11" fmla="*/ 4 h 98"/>
                  <a:gd name="T12" fmla="*/ 152 w 153"/>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153" h="98">
                    <a:moveTo>
                      <a:pt x="152" y="98"/>
                    </a:moveTo>
                    <a:lnTo>
                      <a:pt x="31" y="96"/>
                    </a:lnTo>
                    <a:lnTo>
                      <a:pt x="0" y="94"/>
                    </a:lnTo>
                    <a:lnTo>
                      <a:pt x="4" y="0"/>
                    </a:lnTo>
                    <a:lnTo>
                      <a:pt x="61" y="2"/>
                    </a:lnTo>
                    <a:lnTo>
                      <a:pt x="153" y="4"/>
                    </a:lnTo>
                    <a:lnTo>
                      <a:pt x="152" y="9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3" name="Freeform 2520"/>
              <p:cNvSpPr>
                <a:spLocks/>
              </p:cNvSpPr>
              <p:nvPr/>
            </p:nvSpPr>
            <p:spPr bwMode="auto">
              <a:xfrm>
                <a:off x="13090" y="11033"/>
                <a:ext cx="153" cy="98"/>
              </a:xfrm>
              <a:custGeom>
                <a:avLst/>
                <a:gdLst>
                  <a:gd name="T0" fmla="*/ 152 w 153"/>
                  <a:gd name="T1" fmla="*/ 98 h 98"/>
                  <a:gd name="T2" fmla="*/ 31 w 153"/>
                  <a:gd name="T3" fmla="*/ 96 h 98"/>
                  <a:gd name="T4" fmla="*/ 0 w 153"/>
                  <a:gd name="T5" fmla="*/ 94 h 98"/>
                  <a:gd name="T6" fmla="*/ 4 w 153"/>
                  <a:gd name="T7" fmla="*/ 0 h 98"/>
                  <a:gd name="T8" fmla="*/ 61 w 153"/>
                  <a:gd name="T9" fmla="*/ 2 h 98"/>
                  <a:gd name="T10" fmla="*/ 153 w 153"/>
                  <a:gd name="T11" fmla="*/ 4 h 98"/>
                  <a:gd name="T12" fmla="*/ 152 w 153"/>
                  <a:gd name="T13" fmla="*/ 98 h 98"/>
                </a:gdLst>
                <a:ahLst/>
                <a:cxnLst>
                  <a:cxn ang="0">
                    <a:pos x="T0" y="T1"/>
                  </a:cxn>
                  <a:cxn ang="0">
                    <a:pos x="T2" y="T3"/>
                  </a:cxn>
                  <a:cxn ang="0">
                    <a:pos x="T4" y="T5"/>
                  </a:cxn>
                  <a:cxn ang="0">
                    <a:pos x="T6" y="T7"/>
                  </a:cxn>
                  <a:cxn ang="0">
                    <a:pos x="T8" y="T9"/>
                  </a:cxn>
                  <a:cxn ang="0">
                    <a:pos x="T10" y="T11"/>
                  </a:cxn>
                  <a:cxn ang="0">
                    <a:pos x="T12" y="T13"/>
                  </a:cxn>
                </a:cxnLst>
                <a:rect l="0" t="0" r="r" b="b"/>
                <a:pathLst>
                  <a:path w="153" h="98">
                    <a:moveTo>
                      <a:pt x="152" y="98"/>
                    </a:moveTo>
                    <a:lnTo>
                      <a:pt x="31" y="96"/>
                    </a:lnTo>
                    <a:lnTo>
                      <a:pt x="0" y="94"/>
                    </a:lnTo>
                    <a:lnTo>
                      <a:pt x="4" y="0"/>
                    </a:lnTo>
                    <a:lnTo>
                      <a:pt x="61" y="2"/>
                    </a:lnTo>
                    <a:lnTo>
                      <a:pt x="153" y="4"/>
                    </a:lnTo>
                    <a:lnTo>
                      <a:pt x="152" y="9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4" name="Freeform 2521"/>
              <p:cNvSpPr>
                <a:spLocks/>
              </p:cNvSpPr>
              <p:nvPr/>
            </p:nvSpPr>
            <p:spPr bwMode="auto">
              <a:xfrm>
                <a:off x="13604" y="11044"/>
                <a:ext cx="112" cy="123"/>
              </a:xfrm>
              <a:custGeom>
                <a:avLst/>
                <a:gdLst>
                  <a:gd name="T0" fmla="*/ 110 w 112"/>
                  <a:gd name="T1" fmla="*/ 123 h 123"/>
                  <a:gd name="T2" fmla="*/ 0 w 112"/>
                  <a:gd name="T3" fmla="*/ 123 h 123"/>
                  <a:gd name="T4" fmla="*/ 2 w 112"/>
                  <a:gd name="T5" fmla="*/ 0 h 123"/>
                  <a:gd name="T6" fmla="*/ 112 w 112"/>
                  <a:gd name="T7" fmla="*/ 0 h 123"/>
                  <a:gd name="T8" fmla="*/ 110 w 112"/>
                  <a:gd name="T9" fmla="*/ 123 h 123"/>
                </a:gdLst>
                <a:ahLst/>
                <a:cxnLst>
                  <a:cxn ang="0">
                    <a:pos x="T0" y="T1"/>
                  </a:cxn>
                  <a:cxn ang="0">
                    <a:pos x="T2" y="T3"/>
                  </a:cxn>
                  <a:cxn ang="0">
                    <a:pos x="T4" y="T5"/>
                  </a:cxn>
                  <a:cxn ang="0">
                    <a:pos x="T6" y="T7"/>
                  </a:cxn>
                  <a:cxn ang="0">
                    <a:pos x="T8" y="T9"/>
                  </a:cxn>
                </a:cxnLst>
                <a:rect l="0" t="0" r="r" b="b"/>
                <a:pathLst>
                  <a:path w="112" h="123">
                    <a:moveTo>
                      <a:pt x="110" y="123"/>
                    </a:moveTo>
                    <a:lnTo>
                      <a:pt x="0" y="123"/>
                    </a:lnTo>
                    <a:lnTo>
                      <a:pt x="2" y="0"/>
                    </a:lnTo>
                    <a:lnTo>
                      <a:pt x="112" y="0"/>
                    </a:lnTo>
                    <a:lnTo>
                      <a:pt x="110"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5" name="Freeform 2522"/>
              <p:cNvSpPr>
                <a:spLocks/>
              </p:cNvSpPr>
              <p:nvPr/>
            </p:nvSpPr>
            <p:spPr bwMode="auto">
              <a:xfrm>
                <a:off x="13604" y="11044"/>
                <a:ext cx="112" cy="123"/>
              </a:xfrm>
              <a:custGeom>
                <a:avLst/>
                <a:gdLst>
                  <a:gd name="T0" fmla="*/ 110 w 112"/>
                  <a:gd name="T1" fmla="*/ 123 h 123"/>
                  <a:gd name="T2" fmla="*/ 0 w 112"/>
                  <a:gd name="T3" fmla="*/ 123 h 123"/>
                  <a:gd name="T4" fmla="*/ 2 w 112"/>
                  <a:gd name="T5" fmla="*/ 0 h 123"/>
                  <a:gd name="T6" fmla="*/ 112 w 112"/>
                  <a:gd name="T7" fmla="*/ 0 h 123"/>
                  <a:gd name="T8" fmla="*/ 110 w 112"/>
                  <a:gd name="T9" fmla="*/ 123 h 123"/>
                </a:gdLst>
                <a:ahLst/>
                <a:cxnLst>
                  <a:cxn ang="0">
                    <a:pos x="T0" y="T1"/>
                  </a:cxn>
                  <a:cxn ang="0">
                    <a:pos x="T2" y="T3"/>
                  </a:cxn>
                  <a:cxn ang="0">
                    <a:pos x="T4" y="T5"/>
                  </a:cxn>
                  <a:cxn ang="0">
                    <a:pos x="T6" y="T7"/>
                  </a:cxn>
                  <a:cxn ang="0">
                    <a:pos x="T8" y="T9"/>
                  </a:cxn>
                </a:cxnLst>
                <a:rect l="0" t="0" r="r" b="b"/>
                <a:pathLst>
                  <a:path w="112" h="123">
                    <a:moveTo>
                      <a:pt x="110" y="123"/>
                    </a:moveTo>
                    <a:lnTo>
                      <a:pt x="0" y="123"/>
                    </a:lnTo>
                    <a:lnTo>
                      <a:pt x="2" y="0"/>
                    </a:lnTo>
                    <a:lnTo>
                      <a:pt x="112" y="0"/>
                    </a:lnTo>
                    <a:lnTo>
                      <a:pt x="11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6" name="Freeform 2523"/>
              <p:cNvSpPr>
                <a:spLocks/>
              </p:cNvSpPr>
              <p:nvPr/>
            </p:nvSpPr>
            <p:spPr bwMode="auto">
              <a:xfrm>
                <a:off x="13714" y="11044"/>
                <a:ext cx="100" cy="123"/>
              </a:xfrm>
              <a:custGeom>
                <a:avLst/>
                <a:gdLst>
                  <a:gd name="T0" fmla="*/ 98 w 100"/>
                  <a:gd name="T1" fmla="*/ 123 h 123"/>
                  <a:gd name="T2" fmla="*/ 0 w 100"/>
                  <a:gd name="T3" fmla="*/ 123 h 123"/>
                  <a:gd name="T4" fmla="*/ 2 w 100"/>
                  <a:gd name="T5" fmla="*/ 0 h 123"/>
                  <a:gd name="T6" fmla="*/ 96 w 100"/>
                  <a:gd name="T7" fmla="*/ 0 h 123"/>
                  <a:gd name="T8" fmla="*/ 100 w 100"/>
                  <a:gd name="T9" fmla="*/ 0 h 123"/>
                  <a:gd name="T10" fmla="*/ 98 w 100"/>
                  <a:gd name="T11" fmla="*/ 123 h 123"/>
                </a:gdLst>
                <a:ahLst/>
                <a:cxnLst>
                  <a:cxn ang="0">
                    <a:pos x="T0" y="T1"/>
                  </a:cxn>
                  <a:cxn ang="0">
                    <a:pos x="T2" y="T3"/>
                  </a:cxn>
                  <a:cxn ang="0">
                    <a:pos x="T4" y="T5"/>
                  </a:cxn>
                  <a:cxn ang="0">
                    <a:pos x="T6" y="T7"/>
                  </a:cxn>
                  <a:cxn ang="0">
                    <a:pos x="T8" y="T9"/>
                  </a:cxn>
                  <a:cxn ang="0">
                    <a:pos x="T10" y="T11"/>
                  </a:cxn>
                </a:cxnLst>
                <a:rect l="0" t="0" r="r" b="b"/>
                <a:pathLst>
                  <a:path w="100" h="123">
                    <a:moveTo>
                      <a:pt x="98" y="123"/>
                    </a:moveTo>
                    <a:lnTo>
                      <a:pt x="0" y="123"/>
                    </a:lnTo>
                    <a:lnTo>
                      <a:pt x="2" y="0"/>
                    </a:lnTo>
                    <a:lnTo>
                      <a:pt x="96" y="0"/>
                    </a:lnTo>
                    <a:lnTo>
                      <a:pt x="100" y="0"/>
                    </a:lnTo>
                    <a:lnTo>
                      <a:pt x="98"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7" name="Freeform 2524"/>
              <p:cNvSpPr>
                <a:spLocks/>
              </p:cNvSpPr>
              <p:nvPr/>
            </p:nvSpPr>
            <p:spPr bwMode="auto">
              <a:xfrm>
                <a:off x="13714" y="11044"/>
                <a:ext cx="100" cy="123"/>
              </a:xfrm>
              <a:custGeom>
                <a:avLst/>
                <a:gdLst>
                  <a:gd name="T0" fmla="*/ 98 w 100"/>
                  <a:gd name="T1" fmla="*/ 123 h 123"/>
                  <a:gd name="T2" fmla="*/ 0 w 100"/>
                  <a:gd name="T3" fmla="*/ 123 h 123"/>
                  <a:gd name="T4" fmla="*/ 2 w 100"/>
                  <a:gd name="T5" fmla="*/ 0 h 123"/>
                  <a:gd name="T6" fmla="*/ 96 w 100"/>
                  <a:gd name="T7" fmla="*/ 0 h 123"/>
                  <a:gd name="T8" fmla="*/ 100 w 100"/>
                  <a:gd name="T9" fmla="*/ 0 h 123"/>
                  <a:gd name="T10" fmla="*/ 98 w 100"/>
                  <a:gd name="T11" fmla="*/ 123 h 123"/>
                </a:gdLst>
                <a:ahLst/>
                <a:cxnLst>
                  <a:cxn ang="0">
                    <a:pos x="T0" y="T1"/>
                  </a:cxn>
                  <a:cxn ang="0">
                    <a:pos x="T2" y="T3"/>
                  </a:cxn>
                  <a:cxn ang="0">
                    <a:pos x="T4" y="T5"/>
                  </a:cxn>
                  <a:cxn ang="0">
                    <a:pos x="T6" y="T7"/>
                  </a:cxn>
                  <a:cxn ang="0">
                    <a:pos x="T8" y="T9"/>
                  </a:cxn>
                  <a:cxn ang="0">
                    <a:pos x="T10" y="T11"/>
                  </a:cxn>
                </a:cxnLst>
                <a:rect l="0" t="0" r="r" b="b"/>
                <a:pathLst>
                  <a:path w="100" h="123">
                    <a:moveTo>
                      <a:pt x="98" y="123"/>
                    </a:moveTo>
                    <a:lnTo>
                      <a:pt x="0" y="123"/>
                    </a:lnTo>
                    <a:lnTo>
                      <a:pt x="2" y="0"/>
                    </a:lnTo>
                    <a:lnTo>
                      <a:pt x="96" y="0"/>
                    </a:lnTo>
                    <a:lnTo>
                      <a:pt x="100" y="0"/>
                    </a:lnTo>
                    <a:lnTo>
                      <a:pt x="98"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58" name="Freeform 2525"/>
              <p:cNvSpPr>
                <a:spLocks/>
              </p:cNvSpPr>
              <p:nvPr/>
            </p:nvSpPr>
            <p:spPr bwMode="auto">
              <a:xfrm>
                <a:off x="14572" y="11031"/>
                <a:ext cx="96" cy="127"/>
              </a:xfrm>
              <a:custGeom>
                <a:avLst/>
                <a:gdLst>
                  <a:gd name="T0" fmla="*/ 2 w 96"/>
                  <a:gd name="T1" fmla="*/ 127 h 127"/>
                  <a:gd name="T2" fmla="*/ 0 w 96"/>
                  <a:gd name="T3" fmla="*/ 2 h 127"/>
                  <a:gd name="T4" fmla="*/ 0 w 96"/>
                  <a:gd name="T5" fmla="*/ 2 h 127"/>
                  <a:gd name="T6" fmla="*/ 92 w 96"/>
                  <a:gd name="T7" fmla="*/ 0 h 127"/>
                  <a:gd name="T8" fmla="*/ 96 w 96"/>
                  <a:gd name="T9" fmla="*/ 121 h 127"/>
                  <a:gd name="T10" fmla="*/ 92 w 96"/>
                  <a:gd name="T11" fmla="*/ 123 h 127"/>
                  <a:gd name="T12" fmla="*/ 2 w 96"/>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96" h="127">
                    <a:moveTo>
                      <a:pt x="2" y="127"/>
                    </a:moveTo>
                    <a:lnTo>
                      <a:pt x="0" y="2"/>
                    </a:lnTo>
                    <a:lnTo>
                      <a:pt x="0" y="2"/>
                    </a:lnTo>
                    <a:lnTo>
                      <a:pt x="92" y="0"/>
                    </a:lnTo>
                    <a:lnTo>
                      <a:pt x="96" y="121"/>
                    </a:lnTo>
                    <a:lnTo>
                      <a:pt x="92" y="123"/>
                    </a:lnTo>
                    <a:lnTo>
                      <a:pt x="2"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9" name="Freeform 2526"/>
              <p:cNvSpPr>
                <a:spLocks/>
              </p:cNvSpPr>
              <p:nvPr/>
            </p:nvSpPr>
            <p:spPr bwMode="auto">
              <a:xfrm>
                <a:off x="14572" y="11031"/>
                <a:ext cx="96" cy="127"/>
              </a:xfrm>
              <a:custGeom>
                <a:avLst/>
                <a:gdLst>
                  <a:gd name="T0" fmla="*/ 2 w 96"/>
                  <a:gd name="T1" fmla="*/ 127 h 127"/>
                  <a:gd name="T2" fmla="*/ 0 w 96"/>
                  <a:gd name="T3" fmla="*/ 2 h 127"/>
                  <a:gd name="T4" fmla="*/ 0 w 96"/>
                  <a:gd name="T5" fmla="*/ 2 h 127"/>
                  <a:gd name="T6" fmla="*/ 92 w 96"/>
                  <a:gd name="T7" fmla="*/ 0 h 127"/>
                  <a:gd name="T8" fmla="*/ 96 w 96"/>
                  <a:gd name="T9" fmla="*/ 121 h 127"/>
                  <a:gd name="T10" fmla="*/ 92 w 96"/>
                  <a:gd name="T11" fmla="*/ 123 h 127"/>
                  <a:gd name="T12" fmla="*/ 2 w 96"/>
                  <a:gd name="T13" fmla="*/ 127 h 127"/>
                </a:gdLst>
                <a:ahLst/>
                <a:cxnLst>
                  <a:cxn ang="0">
                    <a:pos x="T0" y="T1"/>
                  </a:cxn>
                  <a:cxn ang="0">
                    <a:pos x="T2" y="T3"/>
                  </a:cxn>
                  <a:cxn ang="0">
                    <a:pos x="T4" y="T5"/>
                  </a:cxn>
                  <a:cxn ang="0">
                    <a:pos x="T6" y="T7"/>
                  </a:cxn>
                  <a:cxn ang="0">
                    <a:pos x="T8" y="T9"/>
                  </a:cxn>
                  <a:cxn ang="0">
                    <a:pos x="T10" y="T11"/>
                  </a:cxn>
                  <a:cxn ang="0">
                    <a:pos x="T12" y="T13"/>
                  </a:cxn>
                </a:cxnLst>
                <a:rect l="0" t="0" r="r" b="b"/>
                <a:pathLst>
                  <a:path w="96" h="127">
                    <a:moveTo>
                      <a:pt x="2" y="127"/>
                    </a:moveTo>
                    <a:lnTo>
                      <a:pt x="0" y="2"/>
                    </a:lnTo>
                    <a:lnTo>
                      <a:pt x="0" y="2"/>
                    </a:lnTo>
                    <a:lnTo>
                      <a:pt x="92" y="0"/>
                    </a:lnTo>
                    <a:lnTo>
                      <a:pt x="96" y="121"/>
                    </a:lnTo>
                    <a:lnTo>
                      <a:pt x="92" y="123"/>
                    </a:lnTo>
                    <a:lnTo>
                      <a:pt x="2"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0" name="Freeform 2527"/>
              <p:cNvSpPr>
                <a:spLocks/>
              </p:cNvSpPr>
              <p:nvPr/>
            </p:nvSpPr>
            <p:spPr bwMode="auto">
              <a:xfrm>
                <a:off x="13242" y="11037"/>
                <a:ext cx="122" cy="128"/>
              </a:xfrm>
              <a:custGeom>
                <a:avLst/>
                <a:gdLst>
                  <a:gd name="T0" fmla="*/ 119 w 122"/>
                  <a:gd name="T1" fmla="*/ 128 h 128"/>
                  <a:gd name="T2" fmla="*/ 92 w 122"/>
                  <a:gd name="T3" fmla="*/ 126 h 128"/>
                  <a:gd name="T4" fmla="*/ 0 w 122"/>
                  <a:gd name="T5" fmla="*/ 124 h 128"/>
                  <a:gd name="T6" fmla="*/ 0 w 122"/>
                  <a:gd name="T7" fmla="*/ 94 h 128"/>
                  <a:gd name="T8" fmla="*/ 1 w 122"/>
                  <a:gd name="T9" fmla="*/ 0 h 128"/>
                  <a:gd name="T10" fmla="*/ 122 w 122"/>
                  <a:gd name="T11" fmla="*/ 3 h 128"/>
                  <a:gd name="T12" fmla="*/ 119 w 122"/>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22" h="128">
                    <a:moveTo>
                      <a:pt x="119" y="128"/>
                    </a:moveTo>
                    <a:lnTo>
                      <a:pt x="92" y="126"/>
                    </a:lnTo>
                    <a:lnTo>
                      <a:pt x="0" y="124"/>
                    </a:lnTo>
                    <a:lnTo>
                      <a:pt x="0" y="94"/>
                    </a:lnTo>
                    <a:lnTo>
                      <a:pt x="1" y="0"/>
                    </a:lnTo>
                    <a:lnTo>
                      <a:pt x="122" y="3"/>
                    </a:lnTo>
                    <a:lnTo>
                      <a:pt x="119" y="128"/>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1" name="Freeform 2528"/>
              <p:cNvSpPr>
                <a:spLocks/>
              </p:cNvSpPr>
              <p:nvPr/>
            </p:nvSpPr>
            <p:spPr bwMode="auto">
              <a:xfrm>
                <a:off x="13242" y="11037"/>
                <a:ext cx="122" cy="128"/>
              </a:xfrm>
              <a:custGeom>
                <a:avLst/>
                <a:gdLst>
                  <a:gd name="T0" fmla="*/ 119 w 122"/>
                  <a:gd name="T1" fmla="*/ 128 h 128"/>
                  <a:gd name="T2" fmla="*/ 92 w 122"/>
                  <a:gd name="T3" fmla="*/ 126 h 128"/>
                  <a:gd name="T4" fmla="*/ 0 w 122"/>
                  <a:gd name="T5" fmla="*/ 124 h 128"/>
                  <a:gd name="T6" fmla="*/ 0 w 122"/>
                  <a:gd name="T7" fmla="*/ 94 h 128"/>
                  <a:gd name="T8" fmla="*/ 1 w 122"/>
                  <a:gd name="T9" fmla="*/ 0 h 128"/>
                  <a:gd name="T10" fmla="*/ 122 w 122"/>
                  <a:gd name="T11" fmla="*/ 3 h 128"/>
                  <a:gd name="T12" fmla="*/ 119 w 122"/>
                  <a:gd name="T13" fmla="*/ 128 h 128"/>
                </a:gdLst>
                <a:ahLst/>
                <a:cxnLst>
                  <a:cxn ang="0">
                    <a:pos x="T0" y="T1"/>
                  </a:cxn>
                  <a:cxn ang="0">
                    <a:pos x="T2" y="T3"/>
                  </a:cxn>
                  <a:cxn ang="0">
                    <a:pos x="T4" y="T5"/>
                  </a:cxn>
                  <a:cxn ang="0">
                    <a:pos x="T6" y="T7"/>
                  </a:cxn>
                  <a:cxn ang="0">
                    <a:pos x="T8" y="T9"/>
                  </a:cxn>
                  <a:cxn ang="0">
                    <a:pos x="T10" y="T11"/>
                  </a:cxn>
                  <a:cxn ang="0">
                    <a:pos x="T12" y="T13"/>
                  </a:cxn>
                </a:cxnLst>
                <a:rect l="0" t="0" r="r" b="b"/>
                <a:pathLst>
                  <a:path w="122" h="128">
                    <a:moveTo>
                      <a:pt x="119" y="128"/>
                    </a:moveTo>
                    <a:lnTo>
                      <a:pt x="92" y="126"/>
                    </a:lnTo>
                    <a:lnTo>
                      <a:pt x="0" y="124"/>
                    </a:lnTo>
                    <a:lnTo>
                      <a:pt x="0" y="94"/>
                    </a:lnTo>
                    <a:lnTo>
                      <a:pt x="1" y="0"/>
                    </a:lnTo>
                    <a:lnTo>
                      <a:pt x="122" y="3"/>
                    </a:lnTo>
                    <a:lnTo>
                      <a:pt x="119"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2" name="Freeform 2529"/>
              <p:cNvSpPr>
                <a:spLocks/>
              </p:cNvSpPr>
              <p:nvPr/>
            </p:nvSpPr>
            <p:spPr bwMode="auto">
              <a:xfrm>
                <a:off x="13812" y="11044"/>
                <a:ext cx="151" cy="123"/>
              </a:xfrm>
              <a:custGeom>
                <a:avLst/>
                <a:gdLst>
                  <a:gd name="T0" fmla="*/ 151 w 151"/>
                  <a:gd name="T1" fmla="*/ 0 h 123"/>
                  <a:gd name="T2" fmla="*/ 151 w 151"/>
                  <a:gd name="T3" fmla="*/ 123 h 123"/>
                  <a:gd name="T4" fmla="*/ 4 w 151"/>
                  <a:gd name="T5" fmla="*/ 123 h 123"/>
                  <a:gd name="T6" fmla="*/ 0 w 151"/>
                  <a:gd name="T7" fmla="*/ 123 h 123"/>
                  <a:gd name="T8" fmla="*/ 2 w 151"/>
                  <a:gd name="T9" fmla="*/ 0 h 123"/>
                  <a:gd name="T10" fmla="*/ 119 w 151"/>
                  <a:gd name="T11" fmla="*/ 0 h 123"/>
                  <a:gd name="T12" fmla="*/ 151 w 15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51" h="123">
                    <a:moveTo>
                      <a:pt x="151" y="0"/>
                    </a:moveTo>
                    <a:lnTo>
                      <a:pt x="151" y="123"/>
                    </a:lnTo>
                    <a:lnTo>
                      <a:pt x="4" y="123"/>
                    </a:lnTo>
                    <a:lnTo>
                      <a:pt x="0" y="123"/>
                    </a:lnTo>
                    <a:lnTo>
                      <a:pt x="2" y="0"/>
                    </a:lnTo>
                    <a:lnTo>
                      <a:pt x="119" y="0"/>
                    </a:lnTo>
                    <a:lnTo>
                      <a:pt x="151"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3" name="Freeform 2530"/>
              <p:cNvSpPr>
                <a:spLocks/>
              </p:cNvSpPr>
              <p:nvPr/>
            </p:nvSpPr>
            <p:spPr bwMode="auto">
              <a:xfrm>
                <a:off x="13812" y="11044"/>
                <a:ext cx="151" cy="123"/>
              </a:xfrm>
              <a:custGeom>
                <a:avLst/>
                <a:gdLst>
                  <a:gd name="T0" fmla="*/ 151 w 151"/>
                  <a:gd name="T1" fmla="*/ 0 h 123"/>
                  <a:gd name="T2" fmla="*/ 151 w 151"/>
                  <a:gd name="T3" fmla="*/ 123 h 123"/>
                  <a:gd name="T4" fmla="*/ 4 w 151"/>
                  <a:gd name="T5" fmla="*/ 123 h 123"/>
                  <a:gd name="T6" fmla="*/ 0 w 151"/>
                  <a:gd name="T7" fmla="*/ 123 h 123"/>
                  <a:gd name="T8" fmla="*/ 2 w 151"/>
                  <a:gd name="T9" fmla="*/ 0 h 123"/>
                  <a:gd name="T10" fmla="*/ 119 w 151"/>
                  <a:gd name="T11" fmla="*/ 0 h 123"/>
                  <a:gd name="T12" fmla="*/ 151 w 151"/>
                  <a:gd name="T13" fmla="*/ 0 h 123"/>
                </a:gdLst>
                <a:ahLst/>
                <a:cxnLst>
                  <a:cxn ang="0">
                    <a:pos x="T0" y="T1"/>
                  </a:cxn>
                  <a:cxn ang="0">
                    <a:pos x="T2" y="T3"/>
                  </a:cxn>
                  <a:cxn ang="0">
                    <a:pos x="T4" y="T5"/>
                  </a:cxn>
                  <a:cxn ang="0">
                    <a:pos x="T6" y="T7"/>
                  </a:cxn>
                  <a:cxn ang="0">
                    <a:pos x="T8" y="T9"/>
                  </a:cxn>
                  <a:cxn ang="0">
                    <a:pos x="T10" y="T11"/>
                  </a:cxn>
                  <a:cxn ang="0">
                    <a:pos x="T12" y="T13"/>
                  </a:cxn>
                </a:cxnLst>
                <a:rect l="0" t="0" r="r" b="b"/>
                <a:pathLst>
                  <a:path w="151" h="123">
                    <a:moveTo>
                      <a:pt x="151" y="0"/>
                    </a:moveTo>
                    <a:lnTo>
                      <a:pt x="151" y="123"/>
                    </a:lnTo>
                    <a:lnTo>
                      <a:pt x="4" y="123"/>
                    </a:lnTo>
                    <a:lnTo>
                      <a:pt x="0" y="123"/>
                    </a:lnTo>
                    <a:lnTo>
                      <a:pt x="2" y="0"/>
                    </a:lnTo>
                    <a:lnTo>
                      <a:pt x="119" y="0"/>
                    </a:lnTo>
                    <a:lnTo>
                      <a:pt x="15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4" name="Freeform 2531"/>
              <p:cNvSpPr>
                <a:spLocks/>
              </p:cNvSpPr>
              <p:nvPr/>
            </p:nvSpPr>
            <p:spPr bwMode="auto">
              <a:xfrm>
                <a:off x="13963" y="11044"/>
                <a:ext cx="154" cy="123"/>
              </a:xfrm>
              <a:custGeom>
                <a:avLst/>
                <a:gdLst>
                  <a:gd name="T0" fmla="*/ 0 w 154"/>
                  <a:gd name="T1" fmla="*/ 0 h 123"/>
                  <a:gd name="T2" fmla="*/ 91 w 154"/>
                  <a:gd name="T3" fmla="*/ 0 h 123"/>
                  <a:gd name="T4" fmla="*/ 93 w 154"/>
                  <a:gd name="T5" fmla="*/ 0 h 123"/>
                  <a:gd name="T6" fmla="*/ 93 w 154"/>
                  <a:gd name="T7" fmla="*/ 31 h 123"/>
                  <a:gd name="T8" fmla="*/ 154 w 154"/>
                  <a:gd name="T9" fmla="*/ 31 h 123"/>
                  <a:gd name="T10" fmla="*/ 154 w 154"/>
                  <a:gd name="T11" fmla="*/ 123 h 123"/>
                  <a:gd name="T12" fmla="*/ 4 w 154"/>
                  <a:gd name="T13" fmla="*/ 123 h 123"/>
                  <a:gd name="T14" fmla="*/ 0 w 154"/>
                  <a:gd name="T15" fmla="*/ 123 h 123"/>
                  <a:gd name="T16" fmla="*/ 0 w 154"/>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23">
                    <a:moveTo>
                      <a:pt x="0" y="0"/>
                    </a:moveTo>
                    <a:lnTo>
                      <a:pt x="91" y="0"/>
                    </a:lnTo>
                    <a:lnTo>
                      <a:pt x="93" y="0"/>
                    </a:lnTo>
                    <a:lnTo>
                      <a:pt x="93" y="31"/>
                    </a:lnTo>
                    <a:lnTo>
                      <a:pt x="154" y="31"/>
                    </a:lnTo>
                    <a:lnTo>
                      <a:pt x="154" y="123"/>
                    </a:lnTo>
                    <a:lnTo>
                      <a:pt x="4" y="123"/>
                    </a:lnTo>
                    <a:lnTo>
                      <a:pt x="0" y="123"/>
                    </a:lnTo>
                    <a:lnTo>
                      <a:pt x="0"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5" name="Freeform 2532"/>
              <p:cNvSpPr>
                <a:spLocks/>
              </p:cNvSpPr>
              <p:nvPr/>
            </p:nvSpPr>
            <p:spPr bwMode="auto">
              <a:xfrm>
                <a:off x="13963" y="11044"/>
                <a:ext cx="154" cy="123"/>
              </a:xfrm>
              <a:custGeom>
                <a:avLst/>
                <a:gdLst>
                  <a:gd name="T0" fmla="*/ 0 w 154"/>
                  <a:gd name="T1" fmla="*/ 0 h 123"/>
                  <a:gd name="T2" fmla="*/ 91 w 154"/>
                  <a:gd name="T3" fmla="*/ 0 h 123"/>
                  <a:gd name="T4" fmla="*/ 93 w 154"/>
                  <a:gd name="T5" fmla="*/ 0 h 123"/>
                  <a:gd name="T6" fmla="*/ 93 w 154"/>
                  <a:gd name="T7" fmla="*/ 31 h 123"/>
                  <a:gd name="T8" fmla="*/ 154 w 154"/>
                  <a:gd name="T9" fmla="*/ 31 h 123"/>
                  <a:gd name="T10" fmla="*/ 154 w 154"/>
                  <a:gd name="T11" fmla="*/ 123 h 123"/>
                  <a:gd name="T12" fmla="*/ 4 w 154"/>
                  <a:gd name="T13" fmla="*/ 123 h 123"/>
                  <a:gd name="T14" fmla="*/ 0 w 154"/>
                  <a:gd name="T15" fmla="*/ 123 h 123"/>
                  <a:gd name="T16" fmla="*/ 0 w 154"/>
                  <a:gd name="T17"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23">
                    <a:moveTo>
                      <a:pt x="0" y="0"/>
                    </a:moveTo>
                    <a:lnTo>
                      <a:pt x="91" y="0"/>
                    </a:lnTo>
                    <a:lnTo>
                      <a:pt x="93" y="0"/>
                    </a:lnTo>
                    <a:lnTo>
                      <a:pt x="93" y="31"/>
                    </a:lnTo>
                    <a:lnTo>
                      <a:pt x="154" y="31"/>
                    </a:lnTo>
                    <a:lnTo>
                      <a:pt x="154" y="123"/>
                    </a:lnTo>
                    <a:lnTo>
                      <a:pt x="4" y="123"/>
                    </a:lnTo>
                    <a:lnTo>
                      <a:pt x="0" y="123"/>
                    </a:lnTo>
                    <a:lnTo>
                      <a:pt x="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6" name="Freeform 2533"/>
              <p:cNvSpPr>
                <a:spLocks/>
              </p:cNvSpPr>
              <p:nvPr/>
            </p:nvSpPr>
            <p:spPr bwMode="auto">
              <a:xfrm>
                <a:off x="14480" y="11033"/>
                <a:ext cx="94" cy="127"/>
              </a:xfrm>
              <a:custGeom>
                <a:avLst/>
                <a:gdLst>
                  <a:gd name="T0" fmla="*/ 92 w 94"/>
                  <a:gd name="T1" fmla="*/ 0 h 127"/>
                  <a:gd name="T2" fmla="*/ 94 w 94"/>
                  <a:gd name="T3" fmla="*/ 125 h 127"/>
                  <a:gd name="T4" fmla="*/ 4 w 94"/>
                  <a:gd name="T5" fmla="*/ 127 h 127"/>
                  <a:gd name="T6" fmla="*/ 0 w 94"/>
                  <a:gd name="T7" fmla="*/ 4 h 127"/>
                  <a:gd name="T8" fmla="*/ 92 w 94"/>
                  <a:gd name="T9" fmla="*/ 0 h 127"/>
                </a:gdLst>
                <a:ahLst/>
                <a:cxnLst>
                  <a:cxn ang="0">
                    <a:pos x="T0" y="T1"/>
                  </a:cxn>
                  <a:cxn ang="0">
                    <a:pos x="T2" y="T3"/>
                  </a:cxn>
                  <a:cxn ang="0">
                    <a:pos x="T4" y="T5"/>
                  </a:cxn>
                  <a:cxn ang="0">
                    <a:pos x="T6" y="T7"/>
                  </a:cxn>
                  <a:cxn ang="0">
                    <a:pos x="T8" y="T9"/>
                  </a:cxn>
                </a:cxnLst>
                <a:rect l="0" t="0" r="r" b="b"/>
                <a:pathLst>
                  <a:path w="94" h="127">
                    <a:moveTo>
                      <a:pt x="92" y="0"/>
                    </a:moveTo>
                    <a:lnTo>
                      <a:pt x="94" y="125"/>
                    </a:lnTo>
                    <a:lnTo>
                      <a:pt x="4" y="127"/>
                    </a:lnTo>
                    <a:lnTo>
                      <a:pt x="0" y="4"/>
                    </a:lnTo>
                    <a:lnTo>
                      <a:pt x="92"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7" name="Freeform 2534"/>
              <p:cNvSpPr>
                <a:spLocks/>
              </p:cNvSpPr>
              <p:nvPr/>
            </p:nvSpPr>
            <p:spPr bwMode="auto">
              <a:xfrm>
                <a:off x="14480" y="11033"/>
                <a:ext cx="94" cy="127"/>
              </a:xfrm>
              <a:custGeom>
                <a:avLst/>
                <a:gdLst>
                  <a:gd name="T0" fmla="*/ 92 w 94"/>
                  <a:gd name="T1" fmla="*/ 0 h 127"/>
                  <a:gd name="T2" fmla="*/ 94 w 94"/>
                  <a:gd name="T3" fmla="*/ 125 h 127"/>
                  <a:gd name="T4" fmla="*/ 4 w 94"/>
                  <a:gd name="T5" fmla="*/ 127 h 127"/>
                  <a:gd name="T6" fmla="*/ 0 w 94"/>
                  <a:gd name="T7" fmla="*/ 4 h 127"/>
                  <a:gd name="T8" fmla="*/ 92 w 94"/>
                  <a:gd name="T9" fmla="*/ 0 h 127"/>
                </a:gdLst>
                <a:ahLst/>
                <a:cxnLst>
                  <a:cxn ang="0">
                    <a:pos x="T0" y="T1"/>
                  </a:cxn>
                  <a:cxn ang="0">
                    <a:pos x="T2" y="T3"/>
                  </a:cxn>
                  <a:cxn ang="0">
                    <a:pos x="T4" y="T5"/>
                  </a:cxn>
                  <a:cxn ang="0">
                    <a:pos x="T6" y="T7"/>
                  </a:cxn>
                  <a:cxn ang="0">
                    <a:pos x="T8" y="T9"/>
                  </a:cxn>
                </a:cxnLst>
                <a:rect l="0" t="0" r="r" b="b"/>
                <a:pathLst>
                  <a:path w="94" h="127">
                    <a:moveTo>
                      <a:pt x="92" y="0"/>
                    </a:moveTo>
                    <a:lnTo>
                      <a:pt x="94" y="125"/>
                    </a:lnTo>
                    <a:lnTo>
                      <a:pt x="4" y="127"/>
                    </a:lnTo>
                    <a:lnTo>
                      <a:pt x="0" y="4"/>
                    </a:lnTo>
                    <a:lnTo>
                      <a:pt x="9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68" name="Freeform 2535"/>
              <p:cNvSpPr>
                <a:spLocks/>
              </p:cNvSpPr>
              <p:nvPr/>
            </p:nvSpPr>
            <p:spPr bwMode="auto">
              <a:xfrm>
                <a:off x="14664" y="11027"/>
                <a:ext cx="154" cy="131"/>
              </a:xfrm>
              <a:custGeom>
                <a:avLst/>
                <a:gdLst>
                  <a:gd name="T0" fmla="*/ 152 w 154"/>
                  <a:gd name="T1" fmla="*/ 29 h 131"/>
                  <a:gd name="T2" fmla="*/ 154 w 154"/>
                  <a:gd name="T3" fmla="*/ 121 h 131"/>
                  <a:gd name="T4" fmla="*/ 62 w 154"/>
                  <a:gd name="T5" fmla="*/ 125 h 131"/>
                  <a:gd name="T6" fmla="*/ 62 w 154"/>
                  <a:gd name="T7" fmla="*/ 129 h 131"/>
                  <a:gd name="T8" fmla="*/ 0 w 154"/>
                  <a:gd name="T9" fmla="*/ 131 h 131"/>
                  <a:gd name="T10" fmla="*/ 0 w 154"/>
                  <a:gd name="T11" fmla="*/ 127 h 131"/>
                  <a:gd name="T12" fmla="*/ 4 w 154"/>
                  <a:gd name="T13" fmla="*/ 125 h 131"/>
                  <a:gd name="T14" fmla="*/ 0 w 154"/>
                  <a:gd name="T15" fmla="*/ 4 h 131"/>
                  <a:gd name="T16" fmla="*/ 31 w 154"/>
                  <a:gd name="T17" fmla="*/ 2 h 131"/>
                  <a:gd name="T18" fmla="*/ 90 w 154"/>
                  <a:gd name="T19" fmla="*/ 0 h 131"/>
                  <a:gd name="T20" fmla="*/ 92 w 154"/>
                  <a:gd name="T21" fmla="*/ 31 h 131"/>
                  <a:gd name="T22" fmla="*/ 152 w 154"/>
                  <a:gd name="T23" fmla="*/ 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31">
                    <a:moveTo>
                      <a:pt x="152" y="29"/>
                    </a:moveTo>
                    <a:lnTo>
                      <a:pt x="154" y="121"/>
                    </a:lnTo>
                    <a:lnTo>
                      <a:pt x="62" y="125"/>
                    </a:lnTo>
                    <a:lnTo>
                      <a:pt x="62" y="129"/>
                    </a:lnTo>
                    <a:lnTo>
                      <a:pt x="0" y="131"/>
                    </a:lnTo>
                    <a:lnTo>
                      <a:pt x="0" y="127"/>
                    </a:lnTo>
                    <a:lnTo>
                      <a:pt x="4" y="125"/>
                    </a:lnTo>
                    <a:lnTo>
                      <a:pt x="0" y="4"/>
                    </a:lnTo>
                    <a:lnTo>
                      <a:pt x="31" y="2"/>
                    </a:lnTo>
                    <a:lnTo>
                      <a:pt x="90" y="0"/>
                    </a:lnTo>
                    <a:lnTo>
                      <a:pt x="92" y="31"/>
                    </a:lnTo>
                    <a:lnTo>
                      <a:pt x="152" y="29"/>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9" name="Freeform 2536"/>
              <p:cNvSpPr>
                <a:spLocks/>
              </p:cNvSpPr>
              <p:nvPr/>
            </p:nvSpPr>
            <p:spPr bwMode="auto">
              <a:xfrm>
                <a:off x="14664" y="11027"/>
                <a:ext cx="154" cy="131"/>
              </a:xfrm>
              <a:custGeom>
                <a:avLst/>
                <a:gdLst>
                  <a:gd name="T0" fmla="*/ 152 w 154"/>
                  <a:gd name="T1" fmla="*/ 29 h 131"/>
                  <a:gd name="T2" fmla="*/ 154 w 154"/>
                  <a:gd name="T3" fmla="*/ 121 h 131"/>
                  <a:gd name="T4" fmla="*/ 62 w 154"/>
                  <a:gd name="T5" fmla="*/ 125 h 131"/>
                  <a:gd name="T6" fmla="*/ 62 w 154"/>
                  <a:gd name="T7" fmla="*/ 129 h 131"/>
                  <a:gd name="T8" fmla="*/ 0 w 154"/>
                  <a:gd name="T9" fmla="*/ 131 h 131"/>
                  <a:gd name="T10" fmla="*/ 0 w 154"/>
                  <a:gd name="T11" fmla="*/ 127 h 131"/>
                  <a:gd name="T12" fmla="*/ 4 w 154"/>
                  <a:gd name="T13" fmla="*/ 125 h 131"/>
                  <a:gd name="T14" fmla="*/ 0 w 154"/>
                  <a:gd name="T15" fmla="*/ 4 h 131"/>
                  <a:gd name="T16" fmla="*/ 31 w 154"/>
                  <a:gd name="T17" fmla="*/ 2 h 131"/>
                  <a:gd name="T18" fmla="*/ 90 w 154"/>
                  <a:gd name="T19" fmla="*/ 0 h 131"/>
                  <a:gd name="T20" fmla="*/ 92 w 154"/>
                  <a:gd name="T21" fmla="*/ 31 h 131"/>
                  <a:gd name="T22" fmla="*/ 152 w 154"/>
                  <a:gd name="T23" fmla="*/ 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4" h="131">
                    <a:moveTo>
                      <a:pt x="152" y="29"/>
                    </a:moveTo>
                    <a:lnTo>
                      <a:pt x="154" y="121"/>
                    </a:lnTo>
                    <a:lnTo>
                      <a:pt x="62" y="125"/>
                    </a:lnTo>
                    <a:lnTo>
                      <a:pt x="62" y="129"/>
                    </a:lnTo>
                    <a:lnTo>
                      <a:pt x="0" y="131"/>
                    </a:lnTo>
                    <a:lnTo>
                      <a:pt x="0" y="127"/>
                    </a:lnTo>
                    <a:lnTo>
                      <a:pt x="4" y="125"/>
                    </a:lnTo>
                    <a:lnTo>
                      <a:pt x="0" y="4"/>
                    </a:lnTo>
                    <a:lnTo>
                      <a:pt x="31" y="2"/>
                    </a:lnTo>
                    <a:lnTo>
                      <a:pt x="90" y="0"/>
                    </a:lnTo>
                    <a:lnTo>
                      <a:pt x="92" y="31"/>
                    </a:lnTo>
                    <a:lnTo>
                      <a:pt x="152" y="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0" name="Freeform 2537"/>
              <p:cNvSpPr>
                <a:spLocks/>
              </p:cNvSpPr>
              <p:nvPr/>
            </p:nvSpPr>
            <p:spPr bwMode="auto">
              <a:xfrm>
                <a:off x="13361" y="11040"/>
                <a:ext cx="124" cy="127"/>
              </a:xfrm>
              <a:custGeom>
                <a:avLst/>
                <a:gdLst>
                  <a:gd name="T0" fmla="*/ 122 w 124"/>
                  <a:gd name="T1" fmla="*/ 127 h 127"/>
                  <a:gd name="T2" fmla="*/ 63 w 124"/>
                  <a:gd name="T3" fmla="*/ 125 h 127"/>
                  <a:gd name="T4" fmla="*/ 0 w 124"/>
                  <a:gd name="T5" fmla="*/ 125 h 127"/>
                  <a:gd name="T6" fmla="*/ 3 w 124"/>
                  <a:gd name="T7" fmla="*/ 0 h 127"/>
                  <a:gd name="T8" fmla="*/ 124 w 124"/>
                  <a:gd name="T9" fmla="*/ 2 h 127"/>
                  <a:gd name="T10" fmla="*/ 122 w 124"/>
                  <a:gd name="T11" fmla="*/ 127 h 127"/>
                </a:gdLst>
                <a:ahLst/>
                <a:cxnLst>
                  <a:cxn ang="0">
                    <a:pos x="T0" y="T1"/>
                  </a:cxn>
                  <a:cxn ang="0">
                    <a:pos x="T2" y="T3"/>
                  </a:cxn>
                  <a:cxn ang="0">
                    <a:pos x="T4" y="T5"/>
                  </a:cxn>
                  <a:cxn ang="0">
                    <a:pos x="T6" y="T7"/>
                  </a:cxn>
                  <a:cxn ang="0">
                    <a:pos x="T8" y="T9"/>
                  </a:cxn>
                  <a:cxn ang="0">
                    <a:pos x="T10" y="T11"/>
                  </a:cxn>
                </a:cxnLst>
                <a:rect l="0" t="0" r="r" b="b"/>
                <a:pathLst>
                  <a:path w="124" h="127">
                    <a:moveTo>
                      <a:pt x="122" y="127"/>
                    </a:moveTo>
                    <a:lnTo>
                      <a:pt x="63" y="125"/>
                    </a:lnTo>
                    <a:lnTo>
                      <a:pt x="0" y="125"/>
                    </a:lnTo>
                    <a:lnTo>
                      <a:pt x="3" y="0"/>
                    </a:lnTo>
                    <a:lnTo>
                      <a:pt x="124" y="2"/>
                    </a:lnTo>
                    <a:lnTo>
                      <a:pt x="122" y="127"/>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1" name="Freeform 2538"/>
              <p:cNvSpPr>
                <a:spLocks/>
              </p:cNvSpPr>
              <p:nvPr/>
            </p:nvSpPr>
            <p:spPr bwMode="auto">
              <a:xfrm>
                <a:off x="13361" y="11040"/>
                <a:ext cx="124" cy="127"/>
              </a:xfrm>
              <a:custGeom>
                <a:avLst/>
                <a:gdLst>
                  <a:gd name="T0" fmla="*/ 122 w 124"/>
                  <a:gd name="T1" fmla="*/ 127 h 127"/>
                  <a:gd name="T2" fmla="*/ 63 w 124"/>
                  <a:gd name="T3" fmla="*/ 125 h 127"/>
                  <a:gd name="T4" fmla="*/ 0 w 124"/>
                  <a:gd name="T5" fmla="*/ 125 h 127"/>
                  <a:gd name="T6" fmla="*/ 3 w 124"/>
                  <a:gd name="T7" fmla="*/ 0 h 127"/>
                  <a:gd name="T8" fmla="*/ 124 w 124"/>
                  <a:gd name="T9" fmla="*/ 2 h 127"/>
                  <a:gd name="T10" fmla="*/ 122 w 124"/>
                  <a:gd name="T11" fmla="*/ 127 h 127"/>
                </a:gdLst>
                <a:ahLst/>
                <a:cxnLst>
                  <a:cxn ang="0">
                    <a:pos x="T0" y="T1"/>
                  </a:cxn>
                  <a:cxn ang="0">
                    <a:pos x="T2" y="T3"/>
                  </a:cxn>
                  <a:cxn ang="0">
                    <a:pos x="T4" y="T5"/>
                  </a:cxn>
                  <a:cxn ang="0">
                    <a:pos x="T6" y="T7"/>
                  </a:cxn>
                  <a:cxn ang="0">
                    <a:pos x="T8" y="T9"/>
                  </a:cxn>
                  <a:cxn ang="0">
                    <a:pos x="T10" y="T11"/>
                  </a:cxn>
                </a:cxnLst>
                <a:rect l="0" t="0" r="r" b="b"/>
                <a:pathLst>
                  <a:path w="124" h="127">
                    <a:moveTo>
                      <a:pt x="122" y="127"/>
                    </a:moveTo>
                    <a:lnTo>
                      <a:pt x="63" y="125"/>
                    </a:lnTo>
                    <a:lnTo>
                      <a:pt x="0" y="125"/>
                    </a:lnTo>
                    <a:lnTo>
                      <a:pt x="3" y="0"/>
                    </a:lnTo>
                    <a:lnTo>
                      <a:pt x="124" y="2"/>
                    </a:lnTo>
                    <a:lnTo>
                      <a:pt x="122"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2" name="Freeform 2539"/>
              <p:cNvSpPr>
                <a:spLocks/>
              </p:cNvSpPr>
              <p:nvPr/>
            </p:nvSpPr>
            <p:spPr bwMode="auto">
              <a:xfrm>
                <a:off x="13483" y="11042"/>
                <a:ext cx="123" cy="125"/>
              </a:xfrm>
              <a:custGeom>
                <a:avLst/>
                <a:gdLst>
                  <a:gd name="T0" fmla="*/ 0 w 123"/>
                  <a:gd name="T1" fmla="*/ 125 h 125"/>
                  <a:gd name="T2" fmla="*/ 2 w 123"/>
                  <a:gd name="T3" fmla="*/ 0 h 125"/>
                  <a:gd name="T4" fmla="*/ 62 w 123"/>
                  <a:gd name="T5" fmla="*/ 2 h 125"/>
                  <a:gd name="T6" fmla="*/ 123 w 123"/>
                  <a:gd name="T7" fmla="*/ 2 h 125"/>
                  <a:gd name="T8" fmla="*/ 121 w 123"/>
                  <a:gd name="T9" fmla="*/ 125 h 125"/>
                  <a:gd name="T10" fmla="*/ 62 w 123"/>
                  <a:gd name="T11" fmla="*/ 125 h 125"/>
                  <a:gd name="T12" fmla="*/ 0 w 123"/>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5"/>
                    </a:moveTo>
                    <a:lnTo>
                      <a:pt x="2" y="0"/>
                    </a:lnTo>
                    <a:lnTo>
                      <a:pt x="62" y="2"/>
                    </a:lnTo>
                    <a:lnTo>
                      <a:pt x="123" y="2"/>
                    </a:lnTo>
                    <a:lnTo>
                      <a:pt x="121" y="125"/>
                    </a:lnTo>
                    <a:lnTo>
                      <a:pt x="62" y="125"/>
                    </a:lnTo>
                    <a:lnTo>
                      <a:pt x="0" y="12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3" name="Freeform 2540"/>
              <p:cNvSpPr>
                <a:spLocks/>
              </p:cNvSpPr>
              <p:nvPr/>
            </p:nvSpPr>
            <p:spPr bwMode="auto">
              <a:xfrm>
                <a:off x="13483" y="11042"/>
                <a:ext cx="123" cy="125"/>
              </a:xfrm>
              <a:custGeom>
                <a:avLst/>
                <a:gdLst>
                  <a:gd name="T0" fmla="*/ 0 w 123"/>
                  <a:gd name="T1" fmla="*/ 125 h 125"/>
                  <a:gd name="T2" fmla="*/ 2 w 123"/>
                  <a:gd name="T3" fmla="*/ 0 h 125"/>
                  <a:gd name="T4" fmla="*/ 62 w 123"/>
                  <a:gd name="T5" fmla="*/ 2 h 125"/>
                  <a:gd name="T6" fmla="*/ 123 w 123"/>
                  <a:gd name="T7" fmla="*/ 2 h 125"/>
                  <a:gd name="T8" fmla="*/ 121 w 123"/>
                  <a:gd name="T9" fmla="*/ 125 h 125"/>
                  <a:gd name="T10" fmla="*/ 62 w 123"/>
                  <a:gd name="T11" fmla="*/ 125 h 125"/>
                  <a:gd name="T12" fmla="*/ 0 w 123"/>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5"/>
                    </a:moveTo>
                    <a:lnTo>
                      <a:pt x="2" y="0"/>
                    </a:lnTo>
                    <a:lnTo>
                      <a:pt x="62" y="2"/>
                    </a:lnTo>
                    <a:lnTo>
                      <a:pt x="123" y="2"/>
                    </a:lnTo>
                    <a:lnTo>
                      <a:pt x="121" y="125"/>
                    </a:lnTo>
                    <a:lnTo>
                      <a:pt x="62" y="125"/>
                    </a:lnTo>
                    <a:lnTo>
                      <a:pt x="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4" name="Freeform 2541"/>
              <p:cNvSpPr>
                <a:spLocks/>
              </p:cNvSpPr>
              <p:nvPr/>
            </p:nvSpPr>
            <p:spPr bwMode="auto">
              <a:xfrm>
                <a:off x="14814" y="11025"/>
                <a:ext cx="205" cy="123"/>
              </a:xfrm>
              <a:custGeom>
                <a:avLst/>
                <a:gdLst>
                  <a:gd name="T0" fmla="*/ 2 w 205"/>
                  <a:gd name="T1" fmla="*/ 31 h 123"/>
                  <a:gd name="T2" fmla="*/ 0 w 205"/>
                  <a:gd name="T3" fmla="*/ 0 h 123"/>
                  <a:gd name="T4" fmla="*/ 60 w 205"/>
                  <a:gd name="T5" fmla="*/ 0 h 123"/>
                  <a:gd name="T6" fmla="*/ 84 w 205"/>
                  <a:gd name="T7" fmla="*/ 17 h 123"/>
                  <a:gd name="T8" fmla="*/ 109 w 205"/>
                  <a:gd name="T9" fmla="*/ 40 h 123"/>
                  <a:gd name="T10" fmla="*/ 123 w 205"/>
                  <a:gd name="T11" fmla="*/ 50 h 123"/>
                  <a:gd name="T12" fmla="*/ 132 w 205"/>
                  <a:gd name="T13" fmla="*/ 50 h 123"/>
                  <a:gd name="T14" fmla="*/ 142 w 205"/>
                  <a:gd name="T15" fmla="*/ 50 h 123"/>
                  <a:gd name="T16" fmla="*/ 169 w 205"/>
                  <a:gd name="T17" fmla="*/ 67 h 123"/>
                  <a:gd name="T18" fmla="*/ 182 w 205"/>
                  <a:gd name="T19" fmla="*/ 79 h 123"/>
                  <a:gd name="T20" fmla="*/ 205 w 205"/>
                  <a:gd name="T21" fmla="*/ 113 h 123"/>
                  <a:gd name="T22" fmla="*/ 94 w 205"/>
                  <a:gd name="T23" fmla="*/ 119 h 123"/>
                  <a:gd name="T24" fmla="*/ 4 w 205"/>
                  <a:gd name="T25" fmla="*/ 123 h 123"/>
                  <a:gd name="T26" fmla="*/ 2 w 205"/>
                  <a:gd name="T27"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23">
                    <a:moveTo>
                      <a:pt x="2" y="31"/>
                    </a:moveTo>
                    <a:lnTo>
                      <a:pt x="0" y="0"/>
                    </a:lnTo>
                    <a:lnTo>
                      <a:pt x="60" y="0"/>
                    </a:lnTo>
                    <a:lnTo>
                      <a:pt x="84" y="17"/>
                    </a:lnTo>
                    <a:lnTo>
                      <a:pt x="109" y="40"/>
                    </a:lnTo>
                    <a:lnTo>
                      <a:pt x="123" y="50"/>
                    </a:lnTo>
                    <a:lnTo>
                      <a:pt x="132" y="50"/>
                    </a:lnTo>
                    <a:lnTo>
                      <a:pt x="142" y="50"/>
                    </a:lnTo>
                    <a:lnTo>
                      <a:pt x="169" y="67"/>
                    </a:lnTo>
                    <a:lnTo>
                      <a:pt x="182" y="79"/>
                    </a:lnTo>
                    <a:lnTo>
                      <a:pt x="205" y="113"/>
                    </a:lnTo>
                    <a:lnTo>
                      <a:pt x="94" y="119"/>
                    </a:lnTo>
                    <a:lnTo>
                      <a:pt x="4" y="123"/>
                    </a:lnTo>
                    <a:lnTo>
                      <a:pt x="2" y="3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5" name="Freeform 2542"/>
              <p:cNvSpPr>
                <a:spLocks/>
              </p:cNvSpPr>
              <p:nvPr/>
            </p:nvSpPr>
            <p:spPr bwMode="auto">
              <a:xfrm>
                <a:off x="14814" y="11025"/>
                <a:ext cx="205" cy="123"/>
              </a:xfrm>
              <a:custGeom>
                <a:avLst/>
                <a:gdLst>
                  <a:gd name="T0" fmla="*/ 2 w 205"/>
                  <a:gd name="T1" fmla="*/ 31 h 123"/>
                  <a:gd name="T2" fmla="*/ 0 w 205"/>
                  <a:gd name="T3" fmla="*/ 0 h 123"/>
                  <a:gd name="T4" fmla="*/ 60 w 205"/>
                  <a:gd name="T5" fmla="*/ 0 h 123"/>
                  <a:gd name="T6" fmla="*/ 84 w 205"/>
                  <a:gd name="T7" fmla="*/ 17 h 123"/>
                  <a:gd name="T8" fmla="*/ 109 w 205"/>
                  <a:gd name="T9" fmla="*/ 40 h 123"/>
                  <a:gd name="T10" fmla="*/ 123 w 205"/>
                  <a:gd name="T11" fmla="*/ 50 h 123"/>
                  <a:gd name="T12" fmla="*/ 132 w 205"/>
                  <a:gd name="T13" fmla="*/ 50 h 123"/>
                  <a:gd name="T14" fmla="*/ 142 w 205"/>
                  <a:gd name="T15" fmla="*/ 50 h 123"/>
                  <a:gd name="T16" fmla="*/ 169 w 205"/>
                  <a:gd name="T17" fmla="*/ 67 h 123"/>
                  <a:gd name="T18" fmla="*/ 182 w 205"/>
                  <a:gd name="T19" fmla="*/ 79 h 123"/>
                  <a:gd name="T20" fmla="*/ 205 w 205"/>
                  <a:gd name="T21" fmla="*/ 113 h 123"/>
                  <a:gd name="T22" fmla="*/ 94 w 205"/>
                  <a:gd name="T23" fmla="*/ 119 h 123"/>
                  <a:gd name="T24" fmla="*/ 4 w 205"/>
                  <a:gd name="T25" fmla="*/ 123 h 123"/>
                  <a:gd name="T26" fmla="*/ 2 w 205"/>
                  <a:gd name="T27" fmla="*/ 3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5" h="123">
                    <a:moveTo>
                      <a:pt x="2" y="31"/>
                    </a:moveTo>
                    <a:lnTo>
                      <a:pt x="0" y="0"/>
                    </a:lnTo>
                    <a:lnTo>
                      <a:pt x="60" y="0"/>
                    </a:lnTo>
                    <a:lnTo>
                      <a:pt x="84" y="17"/>
                    </a:lnTo>
                    <a:lnTo>
                      <a:pt x="109" y="40"/>
                    </a:lnTo>
                    <a:lnTo>
                      <a:pt x="123" y="50"/>
                    </a:lnTo>
                    <a:lnTo>
                      <a:pt x="132" y="50"/>
                    </a:lnTo>
                    <a:lnTo>
                      <a:pt x="142" y="50"/>
                    </a:lnTo>
                    <a:lnTo>
                      <a:pt x="169" y="67"/>
                    </a:lnTo>
                    <a:lnTo>
                      <a:pt x="182" y="79"/>
                    </a:lnTo>
                    <a:lnTo>
                      <a:pt x="205" y="113"/>
                    </a:lnTo>
                    <a:lnTo>
                      <a:pt x="94" y="119"/>
                    </a:lnTo>
                    <a:lnTo>
                      <a:pt x="4" y="123"/>
                    </a:lnTo>
                    <a:lnTo>
                      <a:pt x="2" y="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6" name="Freeform 2543"/>
              <p:cNvSpPr>
                <a:spLocks/>
              </p:cNvSpPr>
              <p:nvPr/>
            </p:nvSpPr>
            <p:spPr bwMode="auto">
              <a:xfrm>
                <a:off x="12550" y="11019"/>
                <a:ext cx="183" cy="167"/>
              </a:xfrm>
              <a:custGeom>
                <a:avLst/>
                <a:gdLst>
                  <a:gd name="T0" fmla="*/ 181 w 183"/>
                  <a:gd name="T1" fmla="*/ 165 h 167"/>
                  <a:gd name="T2" fmla="*/ 177 w 183"/>
                  <a:gd name="T3" fmla="*/ 162 h 167"/>
                  <a:gd name="T4" fmla="*/ 169 w 183"/>
                  <a:gd name="T5" fmla="*/ 164 h 167"/>
                  <a:gd name="T6" fmla="*/ 165 w 183"/>
                  <a:gd name="T7" fmla="*/ 162 h 167"/>
                  <a:gd name="T8" fmla="*/ 164 w 183"/>
                  <a:gd name="T9" fmla="*/ 167 h 167"/>
                  <a:gd name="T10" fmla="*/ 156 w 183"/>
                  <a:gd name="T11" fmla="*/ 164 h 167"/>
                  <a:gd name="T12" fmla="*/ 148 w 183"/>
                  <a:gd name="T13" fmla="*/ 167 h 167"/>
                  <a:gd name="T14" fmla="*/ 148 w 183"/>
                  <a:gd name="T15" fmla="*/ 160 h 167"/>
                  <a:gd name="T16" fmla="*/ 139 w 183"/>
                  <a:gd name="T17" fmla="*/ 162 h 167"/>
                  <a:gd name="T18" fmla="*/ 135 w 183"/>
                  <a:gd name="T19" fmla="*/ 158 h 167"/>
                  <a:gd name="T20" fmla="*/ 127 w 183"/>
                  <a:gd name="T21" fmla="*/ 160 h 167"/>
                  <a:gd name="T22" fmla="*/ 127 w 183"/>
                  <a:gd name="T23" fmla="*/ 152 h 167"/>
                  <a:gd name="T24" fmla="*/ 123 w 183"/>
                  <a:gd name="T25" fmla="*/ 152 h 167"/>
                  <a:gd name="T26" fmla="*/ 121 w 183"/>
                  <a:gd name="T27" fmla="*/ 148 h 167"/>
                  <a:gd name="T28" fmla="*/ 116 w 183"/>
                  <a:gd name="T29" fmla="*/ 150 h 167"/>
                  <a:gd name="T30" fmla="*/ 110 w 183"/>
                  <a:gd name="T31" fmla="*/ 156 h 167"/>
                  <a:gd name="T32" fmla="*/ 102 w 183"/>
                  <a:gd name="T33" fmla="*/ 156 h 167"/>
                  <a:gd name="T34" fmla="*/ 102 w 183"/>
                  <a:gd name="T35" fmla="*/ 160 h 167"/>
                  <a:gd name="T36" fmla="*/ 96 w 183"/>
                  <a:gd name="T37" fmla="*/ 164 h 167"/>
                  <a:gd name="T38" fmla="*/ 91 w 183"/>
                  <a:gd name="T39" fmla="*/ 162 h 167"/>
                  <a:gd name="T40" fmla="*/ 79 w 183"/>
                  <a:gd name="T41" fmla="*/ 164 h 167"/>
                  <a:gd name="T42" fmla="*/ 79 w 183"/>
                  <a:gd name="T43" fmla="*/ 156 h 167"/>
                  <a:gd name="T44" fmla="*/ 69 w 183"/>
                  <a:gd name="T45" fmla="*/ 160 h 167"/>
                  <a:gd name="T46" fmla="*/ 66 w 183"/>
                  <a:gd name="T47" fmla="*/ 154 h 167"/>
                  <a:gd name="T48" fmla="*/ 68 w 183"/>
                  <a:gd name="T49" fmla="*/ 150 h 167"/>
                  <a:gd name="T50" fmla="*/ 62 w 183"/>
                  <a:gd name="T51" fmla="*/ 146 h 167"/>
                  <a:gd name="T52" fmla="*/ 56 w 183"/>
                  <a:gd name="T53" fmla="*/ 146 h 167"/>
                  <a:gd name="T54" fmla="*/ 50 w 183"/>
                  <a:gd name="T55" fmla="*/ 139 h 167"/>
                  <a:gd name="T56" fmla="*/ 48 w 183"/>
                  <a:gd name="T57" fmla="*/ 139 h 167"/>
                  <a:gd name="T58" fmla="*/ 46 w 183"/>
                  <a:gd name="T59" fmla="*/ 133 h 167"/>
                  <a:gd name="T60" fmla="*/ 43 w 183"/>
                  <a:gd name="T61" fmla="*/ 135 h 167"/>
                  <a:gd name="T62" fmla="*/ 41 w 183"/>
                  <a:gd name="T63" fmla="*/ 129 h 167"/>
                  <a:gd name="T64" fmla="*/ 37 w 183"/>
                  <a:gd name="T65" fmla="*/ 127 h 167"/>
                  <a:gd name="T66" fmla="*/ 33 w 183"/>
                  <a:gd name="T67" fmla="*/ 123 h 167"/>
                  <a:gd name="T68" fmla="*/ 25 w 183"/>
                  <a:gd name="T69" fmla="*/ 127 h 167"/>
                  <a:gd name="T70" fmla="*/ 25 w 183"/>
                  <a:gd name="T71" fmla="*/ 121 h 167"/>
                  <a:gd name="T72" fmla="*/ 19 w 183"/>
                  <a:gd name="T73" fmla="*/ 114 h 167"/>
                  <a:gd name="T74" fmla="*/ 10 w 183"/>
                  <a:gd name="T75" fmla="*/ 116 h 167"/>
                  <a:gd name="T76" fmla="*/ 10 w 183"/>
                  <a:gd name="T77" fmla="*/ 112 h 167"/>
                  <a:gd name="T78" fmla="*/ 4 w 183"/>
                  <a:gd name="T79" fmla="*/ 110 h 167"/>
                  <a:gd name="T80" fmla="*/ 0 w 183"/>
                  <a:gd name="T81" fmla="*/ 116 h 167"/>
                  <a:gd name="T82" fmla="*/ 4 w 183"/>
                  <a:gd name="T83" fmla="*/ 64 h 167"/>
                  <a:gd name="T84" fmla="*/ 8 w 183"/>
                  <a:gd name="T85" fmla="*/ 64 h 167"/>
                  <a:gd name="T86" fmla="*/ 12 w 183"/>
                  <a:gd name="T87" fmla="*/ 0 h 167"/>
                  <a:gd name="T88" fmla="*/ 181 w 183"/>
                  <a:gd name="T89" fmla="*/ 10 h 167"/>
                  <a:gd name="T90" fmla="*/ 177 w 183"/>
                  <a:gd name="T91" fmla="*/ 123 h 167"/>
                  <a:gd name="T92" fmla="*/ 183 w 183"/>
                  <a:gd name="T93" fmla="*/ 123 h 167"/>
                  <a:gd name="T94" fmla="*/ 181 w 183"/>
                  <a:gd name="T95"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67">
                    <a:moveTo>
                      <a:pt x="181" y="165"/>
                    </a:moveTo>
                    <a:lnTo>
                      <a:pt x="177" y="162"/>
                    </a:lnTo>
                    <a:lnTo>
                      <a:pt x="169" y="164"/>
                    </a:lnTo>
                    <a:lnTo>
                      <a:pt x="165" y="162"/>
                    </a:lnTo>
                    <a:lnTo>
                      <a:pt x="164" y="167"/>
                    </a:lnTo>
                    <a:lnTo>
                      <a:pt x="156" y="164"/>
                    </a:lnTo>
                    <a:lnTo>
                      <a:pt x="148" y="167"/>
                    </a:lnTo>
                    <a:lnTo>
                      <a:pt x="148" y="160"/>
                    </a:lnTo>
                    <a:lnTo>
                      <a:pt x="139" y="162"/>
                    </a:lnTo>
                    <a:lnTo>
                      <a:pt x="135" y="158"/>
                    </a:lnTo>
                    <a:lnTo>
                      <a:pt x="127" y="160"/>
                    </a:lnTo>
                    <a:lnTo>
                      <a:pt x="127" y="152"/>
                    </a:lnTo>
                    <a:lnTo>
                      <a:pt x="123" y="152"/>
                    </a:lnTo>
                    <a:lnTo>
                      <a:pt x="121" y="148"/>
                    </a:lnTo>
                    <a:lnTo>
                      <a:pt x="116" y="150"/>
                    </a:lnTo>
                    <a:lnTo>
                      <a:pt x="110" y="156"/>
                    </a:lnTo>
                    <a:lnTo>
                      <a:pt x="102" y="156"/>
                    </a:lnTo>
                    <a:lnTo>
                      <a:pt x="102" y="160"/>
                    </a:lnTo>
                    <a:lnTo>
                      <a:pt x="96" y="164"/>
                    </a:lnTo>
                    <a:lnTo>
                      <a:pt x="91" y="162"/>
                    </a:lnTo>
                    <a:lnTo>
                      <a:pt x="79" y="164"/>
                    </a:lnTo>
                    <a:lnTo>
                      <a:pt x="79" y="156"/>
                    </a:lnTo>
                    <a:lnTo>
                      <a:pt x="69" y="160"/>
                    </a:lnTo>
                    <a:lnTo>
                      <a:pt x="66" y="154"/>
                    </a:lnTo>
                    <a:lnTo>
                      <a:pt x="68" y="150"/>
                    </a:lnTo>
                    <a:lnTo>
                      <a:pt x="62" y="146"/>
                    </a:lnTo>
                    <a:lnTo>
                      <a:pt x="56" y="146"/>
                    </a:lnTo>
                    <a:lnTo>
                      <a:pt x="50" y="139"/>
                    </a:lnTo>
                    <a:lnTo>
                      <a:pt x="48" y="139"/>
                    </a:lnTo>
                    <a:lnTo>
                      <a:pt x="46" y="133"/>
                    </a:lnTo>
                    <a:lnTo>
                      <a:pt x="43" y="135"/>
                    </a:lnTo>
                    <a:lnTo>
                      <a:pt x="41" y="129"/>
                    </a:lnTo>
                    <a:lnTo>
                      <a:pt x="37" y="127"/>
                    </a:lnTo>
                    <a:lnTo>
                      <a:pt x="33" y="123"/>
                    </a:lnTo>
                    <a:lnTo>
                      <a:pt x="25" y="127"/>
                    </a:lnTo>
                    <a:lnTo>
                      <a:pt x="25" y="121"/>
                    </a:lnTo>
                    <a:lnTo>
                      <a:pt x="19" y="114"/>
                    </a:lnTo>
                    <a:lnTo>
                      <a:pt x="10" y="116"/>
                    </a:lnTo>
                    <a:lnTo>
                      <a:pt x="10" y="112"/>
                    </a:lnTo>
                    <a:lnTo>
                      <a:pt x="4" y="110"/>
                    </a:lnTo>
                    <a:lnTo>
                      <a:pt x="0" y="116"/>
                    </a:lnTo>
                    <a:lnTo>
                      <a:pt x="4" y="64"/>
                    </a:lnTo>
                    <a:lnTo>
                      <a:pt x="8" y="64"/>
                    </a:lnTo>
                    <a:lnTo>
                      <a:pt x="12" y="0"/>
                    </a:lnTo>
                    <a:lnTo>
                      <a:pt x="181" y="10"/>
                    </a:lnTo>
                    <a:lnTo>
                      <a:pt x="177" y="123"/>
                    </a:lnTo>
                    <a:lnTo>
                      <a:pt x="183" y="123"/>
                    </a:lnTo>
                    <a:lnTo>
                      <a:pt x="181" y="16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7" name="Freeform 2544"/>
              <p:cNvSpPr>
                <a:spLocks/>
              </p:cNvSpPr>
              <p:nvPr/>
            </p:nvSpPr>
            <p:spPr bwMode="auto">
              <a:xfrm>
                <a:off x="12550" y="11019"/>
                <a:ext cx="183" cy="167"/>
              </a:xfrm>
              <a:custGeom>
                <a:avLst/>
                <a:gdLst>
                  <a:gd name="T0" fmla="*/ 181 w 183"/>
                  <a:gd name="T1" fmla="*/ 165 h 167"/>
                  <a:gd name="T2" fmla="*/ 177 w 183"/>
                  <a:gd name="T3" fmla="*/ 162 h 167"/>
                  <a:gd name="T4" fmla="*/ 169 w 183"/>
                  <a:gd name="T5" fmla="*/ 164 h 167"/>
                  <a:gd name="T6" fmla="*/ 165 w 183"/>
                  <a:gd name="T7" fmla="*/ 162 h 167"/>
                  <a:gd name="T8" fmla="*/ 164 w 183"/>
                  <a:gd name="T9" fmla="*/ 167 h 167"/>
                  <a:gd name="T10" fmla="*/ 156 w 183"/>
                  <a:gd name="T11" fmla="*/ 164 h 167"/>
                  <a:gd name="T12" fmla="*/ 148 w 183"/>
                  <a:gd name="T13" fmla="*/ 167 h 167"/>
                  <a:gd name="T14" fmla="*/ 148 w 183"/>
                  <a:gd name="T15" fmla="*/ 160 h 167"/>
                  <a:gd name="T16" fmla="*/ 139 w 183"/>
                  <a:gd name="T17" fmla="*/ 162 h 167"/>
                  <a:gd name="T18" fmla="*/ 135 w 183"/>
                  <a:gd name="T19" fmla="*/ 158 h 167"/>
                  <a:gd name="T20" fmla="*/ 127 w 183"/>
                  <a:gd name="T21" fmla="*/ 160 h 167"/>
                  <a:gd name="T22" fmla="*/ 127 w 183"/>
                  <a:gd name="T23" fmla="*/ 152 h 167"/>
                  <a:gd name="T24" fmla="*/ 123 w 183"/>
                  <a:gd name="T25" fmla="*/ 152 h 167"/>
                  <a:gd name="T26" fmla="*/ 121 w 183"/>
                  <a:gd name="T27" fmla="*/ 148 h 167"/>
                  <a:gd name="T28" fmla="*/ 116 w 183"/>
                  <a:gd name="T29" fmla="*/ 150 h 167"/>
                  <a:gd name="T30" fmla="*/ 110 w 183"/>
                  <a:gd name="T31" fmla="*/ 156 h 167"/>
                  <a:gd name="T32" fmla="*/ 102 w 183"/>
                  <a:gd name="T33" fmla="*/ 156 h 167"/>
                  <a:gd name="T34" fmla="*/ 102 w 183"/>
                  <a:gd name="T35" fmla="*/ 160 h 167"/>
                  <a:gd name="T36" fmla="*/ 96 w 183"/>
                  <a:gd name="T37" fmla="*/ 164 h 167"/>
                  <a:gd name="T38" fmla="*/ 91 w 183"/>
                  <a:gd name="T39" fmla="*/ 162 h 167"/>
                  <a:gd name="T40" fmla="*/ 79 w 183"/>
                  <a:gd name="T41" fmla="*/ 164 h 167"/>
                  <a:gd name="T42" fmla="*/ 79 w 183"/>
                  <a:gd name="T43" fmla="*/ 156 h 167"/>
                  <a:gd name="T44" fmla="*/ 69 w 183"/>
                  <a:gd name="T45" fmla="*/ 160 h 167"/>
                  <a:gd name="T46" fmla="*/ 66 w 183"/>
                  <a:gd name="T47" fmla="*/ 154 h 167"/>
                  <a:gd name="T48" fmla="*/ 68 w 183"/>
                  <a:gd name="T49" fmla="*/ 150 h 167"/>
                  <a:gd name="T50" fmla="*/ 62 w 183"/>
                  <a:gd name="T51" fmla="*/ 146 h 167"/>
                  <a:gd name="T52" fmla="*/ 56 w 183"/>
                  <a:gd name="T53" fmla="*/ 146 h 167"/>
                  <a:gd name="T54" fmla="*/ 50 w 183"/>
                  <a:gd name="T55" fmla="*/ 139 h 167"/>
                  <a:gd name="T56" fmla="*/ 48 w 183"/>
                  <a:gd name="T57" fmla="*/ 139 h 167"/>
                  <a:gd name="T58" fmla="*/ 46 w 183"/>
                  <a:gd name="T59" fmla="*/ 133 h 167"/>
                  <a:gd name="T60" fmla="*/ 43 w 183"/>
                  <a:gd name="T61" fmla="*/ 135 h 167"/>
                  <a:gd name="T62" fmla="*/ 41 w 183"/>
                  <a:gd name="T63" fmla="*/ 129 h 167"/>
                  <a:gd name="T64" fmla="*/ 37 w 183"/>
                  <a:gd name="T65" fmla="*/ 127 h 167"/>
                  <a:gd name="T66" fmla="*/ 33 w 183"/>
                  <a:gd name="T67" fmla="*/ 123 h 167"/>
                  <a:gd name="T68" fmla="*/ 25 w 183"/>
                  <a:gd name="T69" fmla="*/ 127 h 167"/>
                  <a:gd name="T70" fmla="*/ 25 w 183"/>
                  <a:gd name="T71" fmla="*/ 121 h 167"/>
                  <a:gd name="T72" fmla="*/ 19 w 183"/>
                  <a:gd name="T73" fmla="*/ 114 h 167"/>
                  <a:gd name="T74" fmla="*/ 10 w 183"/>
                  <a:gd name="T75" fmla="*/ 116 h 167"/>
                  <a:gd name="T76" fmla="*/ 10 w 183"/>
                  <a:gd name="T77" fmla="*/ 112 h 167"/>
                  <a:gd name="T78" fmla="*/ 4 w 183"/>
                  <a:gd name="T79" fmla="*/ 110 h 167"/>
                  <a:gd name="T80" fmla="*/ 0 w 183"/>
                  <a:gd name="T81" fmla="*/ 116 h 167"/>
                  <a:gd name="T82" fmla="*/ 4 w 183"/>
                  <a:gd name="T83" fmla="*/ 64 h 167"/>
                  <a:gd name="T84" fmla="*/ 8 w 183"/>
                  <a:gd name="T85" fmla="*/ 64 h 167"/>
                  <a:gd name="T86" fmla="*/ 12 w 183"/>
                  <a:gd name="T87" fmla="*/ 0 h 167"/>
                  <a:gd name="T88" fmla="*/ 181 w 183"/>
                  <a:gd name="T89" fmla="*/ 10 h 167"/>
                  <a:gd name="T90" fmla="*/ 177 w 183"/>
                  <a:gd name="T91" fmla="*/ 123 h 167"/>
                  <a:gd name="T92" fmla="*/ 183 w 183"/>
                  <a:gd name="T93" fmla="*/ 123 h 167"/>
                  <a:gd name="T94" fmla="*/ 181 w 183"/>
                  <a:gd name="T95"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83" h="167">
                    <a:moveTo>
                      <a:pt x="181" y="165"/>
                    </a:moveTo>
                    <a:lnTo>
                      <a:pt x="177" y="162"/>
                    </a:lnTo>
                    <a:lnTo>
                      <a:pt x="169" y="164"/>
                    </a:lnTo>
                    <a:lnTo>
                      <a:pt x="165" y="162"/>
                    </a:lnTo>
                    <a:lnTo>
                      <a:pt x="164" y="167"/>
                    </a:lnTo>
                    <a:lnTo>
                      <a:pt x="156" y="164"/>
                    </a:lnTo>
                    <a:lnTo>
                      <a:pt x="148" y="167"/>
                    </a:lnTo>
                    <a:lnTo>
                      <a:pt x="148" y="160"/>
                    </a:lnTo>
                    <a:lnTo>
                      <a:pt x="139" y="162"/>
                    </a:lnTo>
                    <a:lnTo>
                      <a:pt x="135" y="158"/>
                    </a:lnTo>
                    <a:lnTo>
                      <a:pt x="127" y="160"/>
                    </a:lnTo>
                    <a:lnTo>
                      <a:pt x="127" y="152"/>
                    </a:lnTo>
                    <a:lnTo>
                      <a:pt x="123" y="152"/>
                    </a:lnTo>
                    <a:lnTo>
                      <a:pt x="121" y="148"/>
                    </a:lnTo>
                    <a:lnTo>
                      <a:pt x="116" y="150"/>
                    </a:lnTo>
                    <a:lnTo>
                      <a:pt x="110" y="156"/>
                    </a:lnTo>
                    <a:lnTo>
                      <a:pt x="102" y="156"/>
                    </a:lnTo>
                    <a:lnTo>
                      <a:pt x="102" y="160"/>
                    </a:lnTo>
                    <a:lnTo>
                      <a:pt x="96" y="164"/>
                    </a:lnTo>
                    <a:lnTo>
                      <a:pt x="91" y="162"/>
                    </a:lnTo>
                    <a:lnTo>
                      <a:pt x="79" y="164"/>
                    </a:lnTo>
                    <a:lnTo>
                      <a:pt x="79" y="156"/>
                    </a:lnTo>
                    <a:lnTo>
                      <a:pt x="69" y="160"/>
                    </a:lnTo>
                    <a:lnTo>
                      <a:pt x="66" y="154"/>
                    </a:lnTo>
                    <a:lnTo>
                      <a:pt x="68" y="150"/>
                    </a:lnTo>
                    <a:lnTo>
                      <a:pt x="62" y="146"/>
                    </a:lnTo>
                    <a:lnTo>
                      <a:pt x="56" y="146"/>
                    </a:lnTo>
                    <a:lnTo>
                      <a:pt x="50" y="139"/>
                    </a:lnTo>
                    <a:lnTo>
                      <a:pt x="48" y="139"/>
                    </a:lnTo>
                    <a:lnTo>
                      <a:pt x="46" y="133"/>
                    </a:lnTo>
                    <a:lnTo>
                      <a:pt x="43" y="135"/>
                    </a:lnTo>
                    <a:lnTo>
                      <a:pt x="41" y="129"/>
                    </a:lnTo>
                    <a:lnTo>
                      <a:pt x="37" y="127"/>
                    </a:lnTo>
                    <a:lnTo>
                      <a:pt x="33" y="123"/>
                    </a:lnTo>
                    <a:lnTo>
                      <a:pt x="25" y="127"/>
                    </a:lnTo>
                    <a:lnTo>
                      <a:pt x="25" y="121"/>
                    </a:lnTo>
                    <a:lnTo>
                      <a:pt x="19" y="114"/>
                    </a:lnTo>
                    <a:lnTo>
                      <a:pt x="10" y="116"/>
                    </a:lnTo>
                    <a:lnTo>
                      <a:pt x="10" y="112"/>
                    </a:lnTo>
                    <a:lnTo>
                      <a:pt x="4" y="110"/>
                    </a:lnTo>
                    <a:lnTo>
                      <a:pt x="0" y="116"/>
                    </a:lnTo>
                    <a:lnTo>
                      <a:pt x="4" y="64"/>
                    </a:lnTo>
                    <a:lnTo>
                      <a:pt x="8" y="64"/>
                    </a:lnTo>
                    <a:lnTo>
                      <a:pt x="12" y="0"/>
                    </a:lnTo>
                    <a:lnTo>
                      <a:pt x="181" y="10"/>
                    </a:lnTo>
                    <a:lnTo>
                      <a:pt x="177" y="123"/>
                    </a:lnTo>
                    <a:lnTo>
                      <a:pt x="183" y="123"/>
                    </a:lnTo>
                    <a:lnTo>
                      <a:pt x="181" y="16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78" name="Freeform 2545"/>
              <p:cNvSpPr>
                <a:spLocks/>
              </p:cNvSpPr>
              <p:nvPr/>
            </p:nvSpPr>
            <p:spPr bwMode="auto">
              <a:xfrm>
                <a:off x="15094" y="11016"/>
                <a:ext cx="173" cy="161"/>
              </a:xfrm>
              <a:custGeom>
                <a:avLst/>
                <a:gdLst>
                  <a:gd name="T0" fmla="*/ 23 w 173"/>
                  <a:gd name="T1" fmla="*/ 161 h 161"/>
                  <a:gd name="T2" fmla="*/ 16 w 173"/>
                  <a:gd name="T3" fmla="*/ 40 h 161"/>
                  <a:gd name="T4" fmla="*/ 0 w 173"/>
                  <a:gd name="T5" fmla="*/ 38 h 161"/>
                  <a:gd name="T6" fmla="*/ 0 w 173"/>
                  <a:gd name="T7" fmla="*/ 17 h 161"/>
                  <a:gd name="T8" fmla="*/ 8 w 173"/>
                  <a:gd name="T9" fmla="*/ 11 h 161"/>
                  <a:gd name="T10" fmla="*/ 18 w 173"/>
                  <a:gd name="T11" fmla="*/ 7 h 161"/>
                  <a:gd name="T12" fmla="*/ 165 w 173"/>
                  <a:gd name="T13" fmla="*/ 0 h 161"/>
                  <a:gd name="T14" fmla="*/ 173 w 173"/>
                  <a:gd name="T15" fmla="*/ 149 h 161"/>
                  <a:gd name="T16" fmla="*/ 142 w 173"/>
                  <a:gd name="T17" fmla="*/ 155 h 161"/>
                  <a:gd name="T18" fmla="*/ 23 w 173"/>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61">
                    <a:moveTo>
                      <a:pt x="23" y="161"/>
                    </a:moveTo>
                    <a:lnTo>
                      <a:pt x="16" y="40"/>
                    </a:lnTo>
                    <a:lnTo>
                      <a:pt x="0" y="38"/>
                    </a:lnTo>
                    <a:lnTo>
                      <a:pt x="0" y="17"/>
                    </a:lnTo>
                    <a:lnTo>
                      <a:pt x="8" y="11"/>
                    </a:lnTo>
                    <a:lnTo>
                      <a:pt x="18" y="7"/>
                    </a:lnTo>
                    <a:lnTo>
                      <a:pt x="165" y="0"/>
                    </a:lnTo>
                    <a:lnTo>
                      <a:pt x="173" y="149"/>
                    </a:lnTo>
                    <a:lnTo>
                      <a:pt x="142" y="155"/>
                    </a:lnTo>
                    <a:lnTo>
                      <a:pt x="23" y="16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9" name="Freeform 2546"/>
              <p:cNvSpPr>
                <a:spLocks/>
              </p:cNvSpPr>
              <p:nvPr/>
            </p:nvSpPr>
            <p:spPr bwMode="auto">
              <a:xfrm>
                <a:off x="15094" y="11016"/>
                <a:ext cx="173" cy="161"/>
              </a:xfrm>
              <a:custGeom>
                <a:avLst/>
                <a:gdLst>
                  <a:gd name="T0" fmla="*/ 23 w 173"/>
                  <a:gd name="T1" fmla="*/ 161 h 161"/>
                  <a:gd name="T2" fmla="*/ 16 w 173"/>
                  <a:gd name="T3" fmla="*/ 40 h 161"/>
                  <a:gd name="T4" fmla="*/ 0 w 173"/>
                  <a:gd name="T5" fmla="*/ 38 h 161"/>
                  <a:gd name="T6" fmla="*/ 0 w 173"/>
                  <a:gd name="T7" fmla="*/ 17 h 161"/>
                  <a:gd name="T8" fmla="*/ 8 w 173"/>
                  <a:gd name="T9" fmla="*/ 11 h 161"/>
                  <a:gd name="T10" fmla="*/ 18 w 173"/>
                  <a:gd name="T11" fmla="*/ 7 h 161"/>
                  <a:gd name="T12" fmla="*/ 165 w 173"/>
                  <a:gd name="T13" fmla="*/ 0 h 161"/>
                  <a:gd name="T14" fmla="*/ 173 w 173"/>
                  <a:gd name="T15" fmla="*/ 149 h 161"/>
                  <a:gd name="T16" fmla="*/ 142 w 173"/>
                  <a:gd name="T17" fmla="*/ 155 h 161"/>
                  <a:gd name="T18" fmla="*/ 23 w 173"/>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61">
                    <a:moveTo>
                      <a:pt x="23" y="161"/>
                    </a:moveTo>
                    <a:lnTo>
                      <a:pt x="16" y="40"/>
                    </a:lnTo>
                    <a:lnTo>
                      <a:pt x="0" y="38"/>
                    </a:lnTo>
                    <a:lnTo>
                      <a:pt x="0" y="17"/>
                    </a:lnTo>
                    <a:lnTo>
                      <a:pt x="8" y="11"/>
                    </a:lnTo>
                    <a:lnTo>
                      <a:pt x="18" y="7"/>
                    </a:lnTo>
                    <a:lnTo>
                      <a:pt x="165" y="0"/>
                    </a:lnTo>
                    <a:lnTo>
                      <a:pt x="173" y="149"/>
                    </a:lnTo>
                    <a:lnTo>
                      <a:pt x="142" y="155"/>
                    </a:lnTo>
                    <a:lnTo>
                      <a:pt x="23" y="16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0" name="Freeform 2547"/>
              <p:cNvSpPr>
                <a:spLocks/>
              </p:cNvSpPr>
              <p:nvPr/>
            </p:nvSpPr>
            <p:spPr bwMode="auto">
              <a:xfrm>
                <a:off x="14117" y="11073"/>
                <a:ext cx="125" cy="94"/>
              </a:xfrm>
              <a:custGeom>
                <a:avLst/>
                <a:gdLst>
                  <a:gd name="T0" fmla="*/ 2 w 125"/>
                  <a:gd name="T1" fmla="*/ 94 h 94"/>
                  <a:gd name="T2" fmla="*/ 0 w 125"/>
                  <a:gd name="T3" fmla="*/ 94 h 94"/>
                  <a:gd name="T4" fmla="*/ 0 w 125"/>
                  <a:gd name="T5" fmla="*/ 2 h 94"/>
                  <a:gd name="T6" fmla="*/ 123 w 125"/>
                  <a:gd name="T7" fmla="*/ 0 h 94"/>
                  <a:gd name="T8" fmla="*/ 125 w 125"/>
                  <a:gd name="T9" fmla="*/ 90 h 94"/>
                  <a:gd name="T10" fmla="*/ 2 w 125"/>
                  <a:gd name="T11" fmla="*/ 94 h 94"/>
                </a:gdLst>
                <a:ahLst/>
                <a:cxnLst>
                  <a:cxn ang="0">
                    <a:pos x="T0" y="T1"/>
                  </a:cxn>
                  <a:cxn ang="0">
                    <a:pos x="T2" y="T3"/>
                  </a:cxn>
                  <a:cxn ang="0">
                    <a:pos x="T4" y="T5"/>
                  </a:cxn>
                  <a:cxn ang="0">
                    <a:pos x="T6" y="T7"/>
                  </a:cxn>
                  <a:cxn ang="0">
                    <a:pos x="T8" y="T9"/>
                  </a:cxn>
                  <a:cxn ang="0">
                    <a:pos x="T10" y="T11"/>
                  </a:cxn>
                </a:cxnLst>
                <a:rect l="0" t="0" r="r" b="b"/>
                <a:pathLst>
                  <a:path w="125" h="94">
                    <a:moveTo>
                      <a:pt x="2" y="94"/>
                    </a:moveTo>
                    <a:lnTo>
                      <a:pt x="0" y="94"/>
                    </a:lnTo>
                    <a:lnTo>
                      <a:pt x="0" y="2"/>
                    </a:lnTo>
                    <a:lnTo>
                      <a:pt x="123" y="0"/>
                    </a:lnTo>
                    <a:lnTo>
                      <a:pt x="125" y="90"/>
                    </a:lnTo>
                    <a:lnTo>
                      <a:pt x="2" y="9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1" name="Freeform 2548"/>
              <p:cNvSpPr>
                <a:spLocks/>
              </p:cNvSpPr>
              <p:nvPr/>
            </p:nvSpPr>
            <p:spPr bwMode="auto">
              <a:xfrm>
                <a:off x="14117" y="11073"/>
                <a:ext cx="125" cy="94"/>
              </a:xfrm>
              <a:custGeom>
                <a:avLst/>
                <a:gdLst>
                  <a:gd name="T0" fmla="*/ 2 w 125"/>
                  <a:gd name="T1" fmla="*/ 94 h 94"/>
                  <a:gd name="T2" fmla="*/ 0 w 125"/>
                  <a:gd name="T3" fmla="*/ 94 h 94"/>
                  <a:gd name="T4" fmla="*/ 0 w 125"/>
                  <a:gd name="T5" fmla="*/ 2 h 94"/>
                  <a:gd name="T6" fmla="*/ 123 w 125"/>
                  <a:gd name="T7" fmla="*/ 0 h 94"/>
                  <a:gd name="T8" fmla="*/ 125 w 125"/>
                  <a:gd name="T9" fmla="*/ 90 h 94"/>
                  <a:gd name="T10" fmla="*/ 2 w 125"/>
                  <a:gd name="T11" fmla="*/ 94 h 94"/>
                </a:gdLst>
                <a:ahLst/>
                <a:cxnLst>
                  <a:cxn ang="0">
                    <a:pos x="T0" y="T1"/>
                  </a:cxn>
                  <a:cxn ang="0">
                    <a:pos x="T2" y="T3"/>
                  </a:cxn>
                  <a:cxn ang="0">
                    <a:pos x="T4" y="T5"/>
                  </a:cxn>
                  <a:cxn ang="0">
                    <a:pos x="T6" y="T7"/>
                  </a:cxn>
                  <a:cxn ang="0">
                    <a:pos x="T8" y="T9"/>
                  </a:cxn>
                  <a:cxn ang="0">
                    <a:pos x="T10" y="T11"/>
                  </a:cxn>
                </a:cxnLst>
                <a:rect l="0" t="0" r="r" b="b"/>
                <a:pathLst>
                  <a:path w="125" h="94">
                    <a:moveTo>
                      <a:pt x="2" y="94"/>
                    </a:moveTo>
                    <a:lnTo>
                      <a:pt x="0" y="94"/>
                    </a:lnTo>
                    <a:lnTo>
                      <a:pt x="0" y="2"/>
                    </a:lnTo>
                    <a:lnTo>
                      <a:pt x="123" y="0"/>
                    </a:lnTo>
                    <a:lnTo>
                      <a:pt x="125" y="90"/>
                    </a:lnTo>
                    <a:lnTo>
                      <a:pt x="2"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2" name="Freeform 2549"/>
              <p:cNvSpPr>
                <a:spLocks/>
              </p:cNvSpPr>
              <p:nvPr/>
            </p:nvSpPr>
            <p:spPr bwMode="auto">
              <a:xfrm>
                <a:off x="14983" y="11052"/>
                <a:ext cx="134" cy="131"/>
              </a:xfrm>
              <a:custGeom>
                <a:avLst/>
                <a:gdLst>
                  <a:gd name="T0" fmla="*/ 134 w 134"/>
                  <a:gd name="T1" fmla="*/ 125 h 131"/>
                  <a:gd name="T2" fmla="*/ 46 w 134"/>
                  <a:gd name="T3" fmla="*/ 131 h 131"/>
                  <a:gd name="T4" fmla="*/ 46 w 134"/>
                  <a:gd name="T5" fmla="*/ 108 h 131"/>
                  <a:gd name="T6" fmla="*/ 36 w 134"/>
                  <a:gd name="T7" fmla="*/ 86 h 131"/>
                  <a:gd name="T8" fmla="*/ 13 w 134"/>
                  <a:gd name="T9" fmla="*/ 52 h 131"/>
                  <a:gd name="T10" fmla="*/ 0 w 134"/>
                  <a:gd name="T11" fmla="*/ 40 h 131"/>
                  <a:gd name="T12" fmla="*/ 23 w 134"/>
                  <a:gd name="T13" fmla="*/ 38 h 131"/>
                  <a:gd name="T14" fmla="*/ 19 w 134"/>
                  <a:gd name="T15" fmla="*/ 21 h 131"/>
                  <a:gd name="T16" fmla="*/ 21 w 134"/>
                  <a:gd name="T17" fmla="*/ 17 h 131"/>
                  <a:gd name="T18" fmla="*/ 29 w 134"/>
                  <a:gd name="T19" fmla="*/ 10 h 131"/>
                  <a:gd name="T20" fmla="*/ 38 w 134"/>
                  <a:gd name="T21" fmla="*/ 8 h 131"/>
                  <a:gd name="T22" fmla="*/ 48 w 134"/>
                  <a:gd name="T23" fmla="*/ 12 h 131"/>
                  <a:gd name="T24" fmla="*/ 59 w 134"/>
                  <a:gd name="T25" fmla="*/ 0 h 131"/>
                  <a:gd name="T26" fmla="*/ 67 w 134"/>
                  <a:gd name="T27" fmla="*/ 4 h 131"/>
                  <a:gd name="T28" fmla="*/ 111 w 134"/>
                  <a:gd name="T29" fmla="*/ 2 h 131"/>
                  <a:gd name="T30" fmla="*/ 127 w 134"/>
                  <a:gd name="T31" fmla="*/ 4 h 131"/>
                  <a:gd name="T32" fmla="*/ 134 w 134"/>
                  <a:gd name="T33"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31">
                    <a:moveTo>
                      <a:pt x="134" y="125"/>
                    </a:moveTo>
                    <a:lnTo>
                      <a:pt x="46" y="131"/>
                    </a:lnTo>
                    <a:lnTo>
                      <a:pt x="46" y="108"/>
                    </a:lnTo>
                    <a:lnTo>
                      <a:pt x="36" y="86"/>
                    </a:lnTo>
                    <a:lnTo>
                      <a:pt x="13" y="52"/>
                    </a:lnTo>
                    <a:lnTo>
                      <a:pt x="0" y="40"/>
                    </a:lnTo>
                    <a:lnTo>
                      <a:pt x="23" y="38"/>
                    </a:lnTo>
                    <a:lnTo>
                      <a:pt x="19" y="21"/>
                    </a:lnTo>
                    <a:lnTo>
                      <a:pt x="21" y="17"/>
                    </a:lnTo>
                    <a:lnTo>
                      <a:pt x="29" y="10"/>
                    </a:lnTo>
                    <a:lnTo>
                      <a:pt x="38" y="8"/>
                    </a:lnTo>
                    <a:lnTo>
                      <a:pt x="48" y="12"/>
                    </a:lnTo>
                    <a:lnTo>
                      <a:pt x="59" y="0"/>
                    </a:lnTo>
                    <a:lnTo>
                      <a:pt x="67" y="4"/>
                    </a:lnTo>
                    <a:lnTo>
                      <a:pt x="111" y="2"/>
                    </a:lnTo>
                    <a:lnTo>
                      <a:pt x="127" y="4"/>
                    </a:lnTo>
                    <a:lnTo>
                      <a:pt x="134" y="12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3" name="Freeform 2550"/>
              <p:cNvSpPr>
                <a:spLocks/>
              </p:cNvSpPr>
              <p:nvPr/>
            </p:nvSpPr>
            <p:spPr bwMode="auto">
              <a:xfrm>
                <a:off x="14983" y="11052"/>
                <a:ext cx="134" cy="131"/>
              </a:xfrm>
              <a:custGeom>
                <a:avLst/>
                <a:gdLst>
                  <a:gd name="T0" fmla="*/ 134 w 134"/>
                  <a:gd name="T1" fmla="*/ 125 h 131"/>
                  <a:gd name="T2" fmla="*/ 46 w 134"/>
                  <a:gd name="T3" fmla="*/ 131 h 131"/>
                  <a:gd name="T4" fmla="*/ 46 w 134"/>
                  <a:gd name="T5" fmla="*/ 108 h 131"/>
                  <a:gd name="T6" fmla="*/ 36 w 134"/>
                  <a:gd name="T7" fmla="*/ 86 h 131"/>
                  <a:gd name="T8" fmla="*/ 13 w 134"/>
                  <a:gd name="T9" fmla="*/ 52 h 131"/>
                  <a:gd name="T10" fmla="*/ 0 w 134"/>
                  <a:gd name="T11" fmla="*/ 40 h 131"/>
                  <a:gd name="T12" fmla="*/ 23 w 134"/>
                  <a:gd name="T13" fmla="*/ 38 h 131"/>
                  <a:gd name="T14" fmla="*/ 19 w 134"/>
                  <a:gd name="T15" fmla="*/ 21 h 131"/>
                  <a:gd name="T16" fmla="*/ 21 w 134"/>
                  <a:gd name="T17" fmla="*/ 17 h 131"/>
                  <a:gd name="T18" fmla="*/ 29 w 134"/>
                  <a:gd name="T19" fmla="*/ 10 h 131"/>
                  <a:gd name="T20" fmla="*/ 38 w 134"/>
                  <a:gd name="T21" fmla="*/ 8 h 131"/>
                  <a:gd name="T22" fmla="*/ 48 w 134"/>
                  <a:gd name="T23" fmla="*/ 12 h 131"/>
                  <a:gd name="T24" fmla="*/ 59 w 134"/>
                  <a:gd name="T25" fmla="*/ 0 h 131"/>
                  <a:gd name="T26" fmla="*/ 67 w 134"/>
                  <a:gd name="T27" fmla="*/ 4 h 131"/>
                  <a:gd name="T28" fmla="*/ 111 w 134"/>
                  <a:gd name="T29" fmla="*/ 2 h 131"/>
                  <a:gd name="T30" fmla="*/ 127 w 134"/>
                  <a:gd name="T31" fmla="*/ 4 h 131"/>
                  <a:gd name="T32" fmla="*/ 134 w 134"/>
                  <a:gd name="T33"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4" h="131">
                    <a:moveTo>
                      <a:pt x="134" y="125"/>
                    </a:moveTo>
                    <a:lnTo>
                      <a:pt x="46" y="131"/>
                    </a:lnTo>
                    <a:lnTo>
                      <a:pt x="46" y="108"/>
                    </a:lnTo>
                    <a:lnTo>
                      <a:pt x="36" y="86"/>
                    </a:lnTo>
                    <a:lnTo>
                      <a:pt x="13" y="52"/>
                    </a:lnTo>
                    <a:lnTo>
                      <a:pt x="0" y="40"/>
                    </a:lnTo>
                    <a:lnTo>
                      <a:pt x="23" y="38"/>
                    </a:lnTo>
                    <a:lnTo>
                      <a:pt x="19" y="21"/>
                    </a:lnTo>
                    <a:lnTo>
                      <a:pt x="21" y="17"/>
                    </a:lnTo>
                    <a:lnTo>
                      <a:pt x="29" y="10"/>
                    </a:lnTo>
                    <a:lnTo>
                      <a:pt x="38" y="8"/>
                    </a:lnTo>
                    <a:lnTo>
                      <a:pt x="48" y="12"/>
                    </a:lnTo>
                    <a:lnTo>
                      <a:pt x="59" y="0"/>
                    </a:lnTo>
                    <a:lnTo>
                      <a:pt x="67" y="4"/>
                    </a:lnTo>
                    <a:lnTo>
                      <a:pt x="111" y="2"/>
                    </a:lnTo>
                    <a:lnTo>
                      <a:pt x="127" y="4"/>
                    </a:lnTo>
                    <a:lnTo>
                      <a:pt x="134"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4" name="Freeform 2551"/>
              <p:cNvSpPr>
                <a:spLocks/>
              </p:cNvSpPr>
              <p:nvPr/>
            </p:nvSpPr>
            <p:spPr bwMode="auto">
              <a:xfrm>
                <a:off x="12270" y="11067"/>
                <a:ext cx="284" cy="223"/>
              </a:xfrm>
              <a:custGeom>
                <a:avLst/>
                <a:gdLst>
                  <a:gd name="T0" fmla="*/ 230 w 284"/>
                  <a:gd name="T1" fmla="*/ 223 h 223"/>
                  <a:gd name="T2" fmla="*/ 6 w 284"/>
                  <a:gd name="T3" fmla="*/ 212 h 223"/>
                  <a:gd name="T4" fmla="*/ 8 w 284"/>
                  <a:gd name="T5" fmla="*/ 181 h 223"/>
                  <a:gd name="T6" fmla="*/ 0 w 284"/>
                  <a:gd name="T7" fmla="*/ 179 h 223"/>
                  <a:gd name="T8" fmla="*/ 6 w 284"/>
                  <a:gd name="T9" fmla="*/ 102 h 223"/>
                  <a:gd name="T10" fmla="*/ 10 w 284"/>
                  <a:gd name="T11" fmla="*/ 98 h 223"/>
                  <a:gd name="T12" fmla="*/ 11 w 284"/>
                  <a:gd name="T13" fmla="*/ 106 h 223"/>
                  <a:gd name="T14" fmla="*/ 15 w 284"/>
                  <a:gd name="T15" fmla="*/ 106 h 223"/>
                  <a:gd name="T16" fmla="*/ 25 w 284"/>
                  <a:gd name="T17" fmla="*/ 108 h 223"/>
                  <a:gd name="T18" fmla="*/ 36 w 284"/>
                  <a:gd name="T19" fmla="*/ 98 h 223"/>
                  <a:gd name="T20" fmla="*/ 44 w 284"/>
                  <a:gd name="T21" fmla="*/ 0 h 223"/>
                  <a:gd name="T22" fmla="*/ 46 w 284"/>
                  <a:gd name="T23" fmla="*/ 0 h 223"/>
                  <a:gd name="T24" fmla="*/ 284 w 284"/>
                  <a:gd name="T25" fmla="*/ 16 h 223"/>
                  <a:gd name="T26" fmla="*/ 280 w 284"/>
                  <a:gd name="T27" fmla="*/ 68 h 223"/>
                  <a:gd name="T28" fmla="*/ 261 w 284"/>
                  <a:gd name="T29" fmla="*/ 69 h 223"/>
                  <a:gd name="T30" fmla="*/ 259 w 284"/>
                  <a:gd name="T31" fmla="*/ 75 h 223"/>
                  <a:gd name="T32" fmla="*/ 253 w 284"/>
                  <a:gd name="T33" fmla="*/ 73 h 223"/>
                  <a:gd name="T34" fmla="*/ 253 w 284"/>
                  <a:gd name="T35" fmla="*/ 79 h 223"/>
                  <a:gd name="T36" fmla="*/ 244 w 284"/>
                  <a:gd name="T37" fmla="*/ 79 h 223"/>
                  <a:gd name="T38" fmla="*/ 238 w 284"/>
                  <a:gd name="T39" fmla="*/ 85 h 223"/>
                  <a:gd name="T40" fmla="*/ 230 w 284"/>
                  <a:gd name="T4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4" h="223">
                    <a:moveTo>
                      <a:pt x="230" y="223"/>
                    </a:moveTo>
                    <a:lnTo>
                      <a:pt x="6" y="212"/>
                    </a:lnTo>
                    <a:lnTo>
                      <a:pt x="8" y="181"/>
                    </a:lnTo>
                    <a:lnTo>
                      <a:pt x="0" y="179"/>
                    </a:lnTo>
                    <a:lnTo>
                      <a:pt x="6" y="102"/>
                    </a:lnTo>
                    <a:lnTo>
                      <a:pt x="10" y="98"/>
                    </a:lnTo>
                    <a:lnTo>
                      <a:pt x="11" y="106"/>
                    </a:lnTo>
                    <a:lnTo>
                      <a:pt x="15" y="106"/>
                    </a:lnTo>
                    <a:lnTo>
                      <a:pt x="25" y="108"/>
                    </a:lnTo>
                    <a:lnTo>
                      <a:pt x="36" y="98"/>
                    </a:lnTo>
                    <a:lnTo>
                      <a:pt x="44" y="0"/>
                    </a:lnTo>
                    <a:lnTo>
                      <a:pt x="46" y="0"/>
                    </a:lnTo>
                    <a:lnTo>
                      <a:pt x="284" y="16"/>
                    </a:lnTo>
                    <a:lnTo>
                      <a:pt x="280" y="68"/>
                    </a:lnTo>
                    <a:lnTo>
                      <a:pt x="261" y="69"/>
                    </a:lnTo>
                    <a:lnTo>
                      <a:pt x="259" y="75"/>
                    </a:lnTo>
                    <a:lnTo>
                      <a:pt x="253" y="73"/>
                    </a:lnTo>
                    <a:lnTo>
                      <a:pt x="253" y="79"/>
                    </a:lnTo>
                    <a:lnTo>
                      <a:pt x="244" y="79"/>
                    </a:lnTo>
                    <a:lnTo>
                      <a:pt x="238" y="85"/>
                    </a:lnTo>
                    <a:lnTo>
                      <a:pt x="230" y="22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2552"/>
              <p:cNvSpPr>
                <a:spLocks/>
              </p:cNvSpPr>
              <p:nvPr/>
            </p:nvSpPr>
            <p:spPr bwMode="auto">
              <a:xfrm>
                <a:off x="12270" y="11067"/>
                <a:ext cx="284" cy="223"/>
              </a:xfrm>
              <a:custGeom>
                <a:avLst/>
                <a:gdLst>
                  <a:gd name="T0" fmla="*/ 230 w 284"/>
                  <a:gd name="T1" fmla="*/ 223 h 223"/>
                  <a:gd name="T2" fmla="*/ 6 w 284"/>
                  <a:gd name="T3" fmla="*/ 212 h 223"/>
                  <a:gd name="T4" fmla="*/ 8 w 284"/>
                  <a:gd name="T5" fmla="*/ 181 h 223"/>
                  <a:gd name="T6" fmla="*/ 0 w 284"/>
                  <a:gd name="T7" fmla="*/ 179 h 223"/>
                  <a:gd name="T8" fmla="*/ 6 w 284"/>
                  <a:gd name="T9" fmla="*/ 102 h 223"/>
                  <a:gd name="T10" fmla="*/ 10 w 284"/>
                  <a:gd name="T11" fmla="*/ 98 h 223"/>
                  <a:gd name="T12" fmla="*/ 11 w 284"/>
                  <a:gd name="T13" fmla="*/ 106 h 223"/>
                  <a:gd name="T14" fmla="*/ 15 w 284"/>
                  <a:gd name="T15" fmla="*/ 106 h 223"/>
                  <a:gd name="T16" fmla="*/ 25 w 284"/>
                  <a:gd name="T17" fmla="*/ 108 h 223"/>
                  <a:gd name="T18" fmla="*/ 36 w 284"/>
                  <a:gd name="T19" fmla="*/ 98 h 223"/>
                  <a:gd name="T20" fmla="*/ 44 w 284"/>
                  <a:gd name="T21" fmla="*/ 0 h 223"/>
                  <a:gd name="T22" fmla="*/ 46 w 284"/>
                  <a:gd name="T23" fmla="*/ 0 h 223"/>
                  <a:gd name="T24" fmla="*/ 284 w 284"/>
                  <a:gd name="T25" fmla="*/ 16 h 223"/>
                  <a:gd name="T26" fmla="*/ 280 w 284"/>
                  <a:gd name="T27" fmla="*/ 68 h 223"/>
                  <a:gd name="T28" fmla="*/ 261 w 284"/>
                  <a:gd name="T29" fmla="*/ 69 h 223"/>
                  <a:gd name="T30" fmla="*/ 259 w 284"/>
                  <a:gd name="T31" fmla="*/ 75 h 223"/>
                  <a:gd name="T32" fmla="*/ 253 w 284"/>
                  <a:gd name="T33" fmla="*/ 73 h 223"/>
                  <a:gd name="T34" fmla="*/ 253 w 284"/>
                  <a:gd name="T35" fmla="*/ 79 h 223"/>
                  <a:gd name="T36" fmla="*/ 244 w 284"/>
                  <a:gd name="T37" fmla="*/ 79 h 223"/>
                  <a:gd name="T38" fmla="*/ 238 w 284"/>
                  <a:gd name="T39" fmla="*/ 85 h 223"/>
                  <a:gd name="T40" fmla="*/ 230 w 284"/>
                  <a:gd name="T4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4" h="223">
                    <a:moveTo>
                      <a:pt x="230" y="223"/>
                    </a:moveTo>
                    <a:lnTo>
                      <a:pt x="6" y="212"/>
                    </a:lnTo>
                    <a:lnTo>
                      <a:pt x="8" y="181"/>
                    </a:lnTo>
                    <a:lnTo>
                      <a:pt x="0" y="179"/>
                    </a:lnTo>
                    <a:lnTo>
                      <a:pt x="6" y="102"/>
                    </a:lnTo>
                    <a:lnTo>
                      <a:pt x="10" y="98"/>
                    </a:lnTo>
                    <a:lnTo>
                      <a:pt x="11" y="106"/>
                    </a:lnTo>
                    <a:lnTo>
                      <a:pt x="15" y="106"/>
                    </a:lnTo>
                    <a:lnTo>
                      <a:pt x="25" y="108"/>
                    </a:lnTo>
                    <a:lnTo>
                      <a:pt x="36" y="98"/>
                    </a:lnTo>
                    <a:lnTo>
                      <a:pt x="44" y="0"/>
                    </a:lnTo>
                    <a:lnTo>
                      <a:pt x="46" y="0"/>
                    </a:lnTo>
                    <a:lnTo>
                      <a:pt x="284" y="16"/>
                    </a:lnTo>
                    <a:lnTo>
                      <a:pt x="280" y="68"/>
                    </a:lnTo>
                    <a:lnTo>
                      <a:pt x="261" y="69"/>
                    </a:lnTo>
                    <a:lnTo>
                      <a:pt x="259" y="75"/>
                    </a:lnTo>
                    <a:lnTo>
                      <a:pt x="253" y="73"/>
                    </a:lnTo>
                    <a:lnTo>
                      <a:pt x="253" y="79"/>
                    </a:lnTo>
                    <a:lnTo>
                      <a:pt x="244" y="79"/>
                    </a:lnTo>
                    <a:lnTo>
                      <a:pt x="238" y="85"/>
                    </a:lnTo>
                    <a:lnTo>
                      <a:pt x="230" y="2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6" name="Freeform 2553"/>
              <p:cNvSpPr>
                <a:spLocks/>
              </p:cNvSpPr>
              <p:nvPr/>
            </p:nvSpPr>
            <p:spPr bwMode="auto">
              <a:xfrm>
                <a:off x="13119" y="11129"/>
                <a:ext cx="123" cy="155"/>
              </a:xfrm>
              <a:custGeom>
                <a:avLst/>
                <a:gdLst>
                  <a:gd name="T0" fmla="*/ 23 w 123"/>
                  <a:gd name="T1" fmla="*/ 151 h 155"/>
                  <a:gd name="T2" fmla="*/ 0 w 123"/>
                  <a:gd name="T3" fmla="*/ 150 h 155"/>
                  <a:gd name="T4" fmla="*/ 3 w 123"/>
                  <a:gd name="T5" fmla="*/ 31 h 155"/>
                  <a:gd name="T6" fmla="*/ 2 w 123"/>
                  <a:gd name="T7" fmla="*/ 29 h 155"/>
                  <a:gd name="T8" fmla="*/ 2 w 123"/>
                  <a:gd name="T9" fmla="*/ 0 h 155"/>
                  <a:gd name="T10" fmla="*/ 123 w 123"/>
                  <a:gd name="T11" fmla="*/ 2 h 155"/>
                  <a:gd name="T12" fmla="*/ 123 w 123"/>
                  <a:gd name="T13" fmla="*/ 32 h 155"/>
                  <a:gd name="T14" fmla="*/ 121 w 123"/>
                  <a:gd name="T15" fmla="*/ 155 h 155"/>
                  <a:gd name="T16" fmla="*/ 23 w 123"/>
                  <a:gd name="T17"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55">
                    <a:moveTo>
                      <a:pt x="23" y="151"/>
                    </a:moveTo>
                    <a:lnTo>
                      <a:pt x="0" y="150"/>
                    </a:lnTo>
                    <a:lnTo>
                      <a:pt x="3" y="31"/>
                    </a:lnTo>
                    <a:lnTo>
                      <a:pt x="2" y="29"/>
                    </a:lnTo>
                    <a:lnTo>
                      <a:pt x="2" y="0"/>
                    </a:lnTo>
                    <a:lnTo>
                      <a:pt x="123" y="2"/>
                    </a:lnTo>
                    <a:lnTo>
                      <a:pt x="123" y="32"/>
                    </a:lnTo>
                    <a:lnTo>
                      <a:pt x="121" y="155"/>
                    </a:lnTo>
                    <a:lnTo>
                      <a:pt x="23" y="15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7" name="Freeform 2554"/>
              <p:cNvSpPr>
                <a:spLocks/>
              </p:cNvSpPr>
              <p:nvPr/>
            </p:nvSpPr>
            <p:spPr bwMode="auto">
              <a:xfrm>
                <a:off x="13119" y="11129"/>
                <a:ext cx="123" cy="155"/>
              </a:xfrm>
              <a:custGeom>
                <a:avLst/>
                <a:gdLst>
                  <a:gd name="T0" fmla="*/ 23 w 123"/>
                  <a:gd name="T1" fmla="*/ 151 h 155"/>
                  <a:gd name="T2" fmla="*/ 0 w 123"/>
                  <a:gd name="T3" fmla="*/ 150 h 155"/>
                  <a:gd name="T4" fmla="*/ 3 w 123"/>
                  <a:gd name="T5" fmla="*/ 31 h 155"/>
                  <a:gd name="T6" fmla="*/ 2 w 123"/>
                  <a:gd name="T7" fmla="*/ 29 h 155"/>
                  <a:gd name="T8" fmla="*/ 2 w 123"/>
                  <a:gd name="T9" fmla="*/ 0 h 155"/>
                  <a:gd name="T10" fmla="*/ 123 w 123"/>
                  <a:gd name="T11" fmla="*/ 2 h 155"/>
                  <a:gd name="T12" fmla="*/ 123 w 123"/>
                  <a:gd name="T13" fmla="*/ 32 h 155"/>
                  <a:gd name="T14" fmla="*/ 121 w 123"/>
                  <a:gd name="T15" fmla="*/ 155 h 155"/>
                  <a:gd name="T16" fmla="*/ 23 w 123"/>
                  <a:gd name="T17"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155">
                    <a:moveTo>
                      <a:pt x="23" y="151"/>
                    </a:moveTo>
                    <a:lnTo>
                      <a:pt x="0" y="150"/>
                    </a:lnTo>
                    <a:lnTo>
                      <a:pt x="3" y="31"/>
                    </a:lnTo>
                    <a:lnTo>
                      <a:pt x="2" y="29"/>
                    </a:lnTo>
                    <a:lnTo>
                      <a:pt x="2" y="0"/>
                    </a:lnTo>
                    <a:lnTo>
                      <a:pt x="123" y="2"/>
                    </a:lnTo>
                    <a:lnTo>
                      <a:pt x="123" y="32"/>
                    </a:lnTo>
                    <a:lnTo>
                      <a:pt x="121" y="155"/>
                    </a:lnTo>
                    <a:lnTo>
                      <a:pt x="23"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88" name="Freeform 2555"/>
              <p:cNvSpPr>
                <a:spLocks/>
              </p:cNvSpPr>
              <p:nvPr/>
            </p:nvSpPr>
            <p:spPr bwMode="auto">
              <a:xfrm>
                <a:off x="12954" y="11123"/>
                <a:ext cx="168" cy="156"/>
              </a:xfrm>
              <a:custGeom>
                <a:avLst/>
                <a:gdLst>
                  <a:gd name="T0" fmla="*/ 165 w 168"/>
                  <a:gd name="T1" fmla="*/ 156 h 156"/>
                  <a:gd name="T2" fmla="*/ 38 w 168"/>
                  <a:gd name="T3" fmla="*/ 152 h 156"/>
                  <a:gd name="T4" fmla="*/ 42 w 168"/>
                  <a:gd name="T5" fmla="*/ 142 h 156"/>
                  <a:gd name="T6" fmla="*/ 28 w 168"/>
                  <a:gd name="T7" fmla="*/ 127 h 156"/>
                  <a:gd name="T8" fmla="*/ 28 w 168"/>
                  <a:gd name="T9" fmla="*/ 108 h 156"/>
                  <a:gd name="T10" fmla="*/ 24 w 168"/>
                  <a:gd name="T11" fmla="*/ 98 h 156"/>
                  <a:gd name="T12" fmla="*/ 19 w 168"/>
                  <a:gd name="T13" fmla="*/ 96 h 156"/>
                  <a:gd name="T14" fmla="*/ 3 w 168"/>
                  <a:gd name="T15" fmla="*/ 96 h 156"/>
                  <a:gd name="T16" fmla="*/ 0 w 168"/>
                  <a:gd name="T17" fmla="*/ 90 h 156"/>
                  <a:gd name="T18" fmla="*/ 1 w 168"/>
                  <a:gd name="T19" fmla="*/ 83 h 156"/>
                  <a:gd name="T20" fmla="*/ 15 w 168"/>
                  <a:gd name="T21" fmla="*/ 75 h 156"/>
                  <a:gd name="T22" fmla="*/ 11 w 168"/>
                  <a:gd name="T23" fmla="*/ 60 h 156"/>
                  <a:gd name="T24" fmla="*/ 11 w 168"/>
                  <a:gd name="T25" fmla="*/ 56 h 156"/>
                  <a:gd name="T26" fmla="*/ 26 w 168"/>
                  <a:gd name="T27" fmla="*/ 48 h 156"/>
                  <a:gd name="T28" fmla="*/ 40 w 168"/>
                  <a:gd name="T29" fmla="*/ 29 h 156"/>
                  <a:gd name="T30" fmla="*/ 40 w 168"/>
                  <a:gd name="T31" fmla="*/ 21 h 156"/>
                  <a:gd name="T32" fmla="*/ 28 w 168"/>
                  <a:gd name="T33" fmla="*/ 8 h 156"/>
                  <a:gd name="T34" fmla="*/ 28 w 168"/>
                  <a:gd name="T35" fmla="*/ 0 h 156"/>
                  <a:gd name="T36" fmla="*/ 136 w 168"/>
                  <a:gd name="T37" fmla="*/ 4 h 156"/>
                  <a:gd name="T38" fmla="*/ 167 w 168"/>
                  <a:gd name="T39" fmla="*/ 6 h 156"/>
                  <a:gd name="T40" fmla="*/ 167 w 168"/>
                  <a:gd name="T41" fmla="*/ 35 h 156"/>
                  <a:gd name="T42" fmla="*/ 168 w 168"/>
                  <a:gd name="T43" fmla="*/ 37 h 156"/>
                  <a:gd name="T44" fmla="*/ 165 w 168"/>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 h="156">
                    <a:moveTo>
                      <a:pt x="165" y="156"/>
                    </a:moveTo>
                    <a:lnTo>
                      <a:pt x="38" y="152"/>
                    </a:lnTo>
                    <a:lnTo>
                      <a:pt x="42" y="142"/>
                    </a:lnTo>
                    <a:lnTo>
                      <a:pt x="28" y="127"/>
                    </a:lnTo>
                    <a:lnTo>
                      <a:pt x="28" y="108"/>
                    </a:lnTo>
                    <a:lnTo>
                      <a:pt x="24" y="98"/>
                    </a:lnTo>
                    <a:lnTo>
                      <a:pt x="19" y="96"/>
                    </a:lnTo>
                    <a:lnTo>
                      <a:pt x="3" y="96"/>
                    </a:lnTo>
                    <a:lnTo>
                      <a:pt x="0" y="90"/>
                    </a:lnTo>
                    <a:lnTo>
                      <a:pt x="1" y="83"/>
                    </a:lnTo>
                    <a:lnTo>
                      <a:pt x="15" y="75"/>
                    </a:lnTo>
                    <a:lnTo>
                      <a:pt x="11" y="60"/>
                    </a:lnTo>
                    <a:lnTo>
                      <a:pt x="11" y="56"/>
                    </a:lnTo>
                    <a:lnTo>
                      <a:pt x="26" y="48"/>
                    </a:lnTo>
                    <a:lnTo>
                      <a:pt x="40" y="29"/>
                    </a:lnTo>
                    <a:lnTo>
                      <a:pt x="40" y="21"/>
                    </a:lnTo>
                    <a:lnTo>
                      <a:pt x="28" y="8"/>
                    </a:lnTo>
                    <a:lnTo>
                      <a:pt x="28" y="0"/>
                    </a:lnTo>
                    <a:lnTo>
                      <a:pt x="136" y="4"/>
                    </a:lnTo>
                    <a:lnTo>
                      <a:pt x="167" y="6"/>
                    </a:lnTo>
                    <a:lnTo>
                      <a:pt x="167" y="35"/>
                    </a:lnTo>
                    <a:lnTo>
                      <a:pt x="168" y="37"/>
                    </a:lnTo>
                    <a:lnTo>
                      <a:pt x="165" y="15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9" name="Freeform 2556"/>
              <p:cNvSpPr>
                <a:spLocks/>
              </p:cNvSpPr>
              <p:nvPr/>
            </p:nvSpPr>
            <p:spPr bwMode="auto">
              <a:xfrm>
                <a:off x="12954" y="11123"/>
                <a:ext cx="168" cy="156"/>
              </a:xfrm>
              <a:custGeom>
                <a:avLst/>
                <a:gdLst>
                  <a:gd name="T0" fmla="*/ 165 w 168"/>
                  <a:gd name="T1" fmla="*/ 156 h 156"/>
                  <a:gd name="T2" fmla="*/ 38 w 168"/>
                  <a:gd name="T3" fmla="*/ 152 h 156"/>
                  <a:gd name="T4" fmla="*/ 42 w 168"/>
                  <a:gd name="T5" fmla="*/ 142 h 156"/>
                  <a:gd name="T6" fmla="*/ 28 w 168"/>
                  <a:gd name="T7" fmla="*/ 127 h 156"/>
                  <a:gd name="T8" fmla="*/ 28 w 168"/>
                  <a:gd name="T9" fmla="*/ 108 h 156"/>
                  <a:gd name="T10" fmla="*/ 24 w 168"/>
                  <a:gd name="T11" fmla="*/ 98 h 156"/>
                  <a:gd name="T12" fmla="*/ 19 w 168"/>
                  <a:gd name="T13" fmla="*/ 96 h 156"/>
                  <a:gd name="T14" fmla="*/ 3 w 168"/>
                  <a:gd name="T15" fmla="*/ 96 h 156"/>
                  <a:gd name="T16" fmla="*/ 0 w 168"/>
                  <a:gd name="T17" fmla="*/ 90 h 156"/>
                  <a:gd name="T18" fmla="*/ 1 w 168"/>
                  <a:gd name="T19" fmla="*/ 83 h 156"/>
                  <a:gd name="T20" fmla="*/ 15 w 168"/>
                  <a:gd name="T21" fmla="*/ 75 h 156"/>
                  <a:gd name="T22" fmla="*/ 11 w 168"/>
                  <a:gd name="T23" fmla="*/ 60 h 156"/>
                  <a:gd name="T24" fmla="*/ 11 w 168"/>
                  <a:gd name="T25" fmla="*/ 56 h 156"/>
                  <a:gd name="T26" fmla="*/ 26 w 168"/>
                  <a:gd name="T27" fmla="*/ 48 h 156"/>
                  <a:gd name="T28" fmla="*/ 40 w 168"/>
                  <a:gd name="T29" fmla="*/ 29 h 156"/>
                  <a:gd name="T30" fmla="*/ 40 w 168"/>
                  <a:gd name="T31" fmla="*/ 21 h 156"/>
                  <a:gd name="T32" fmla="*/ 28 w 168"/>
                  <a:gd name="T33" fmla="*/ 8 h 156"/>
                  <a:gd name="T34" fmla="*/ 28 w 168"/>
                  <a:gd name="T35" fmla="*/ 0 h 156"/>
                  <a:gd name="T36" fmla="*/ 136 w 168"/>
                  <a:gd name="T37" fmla="*/ 4 h 156"/>
                  <a:gd name="T38" fmla="*/ 167 w 168"/>
                  <a:gd name="T39" fmla="*/ 6 h 156"/>
                  <a:gd name="T40" fmla="*/ 167 w 168"/>
                  <a:gd name="T41" fmla="*/ 35 h 156"/>
                  <a:gd name="T42" fmla="*/ 168 w 168"/>
                  <a:gd name="T43" fmla="*/ 37 h 156"/>
                  <a:gd name="T44" fmla="*/ 165 w 168"/>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8" h="156">
                    <a:moveTo>
                      <a:pt x="165" y="156"/>
                    </a:moveTo>
                    <a:lnTo>
                      <a:pt x="38" y="152"/>
                    </a:lnTo>
                    <a:lnTo>
                      <a:pt x="42" y="142"/>
                    </a:lnTo>
                    <a:lnTo>
                      <a:pt x="28" y="127"/>
                    </a:lnTo>
                    <a:lnTo>
                      <a:pt x="28" y="108"/>
                    </a:lnTo>
                    <a:lnTo>
                      <a:pt x="24" y="98"/>
                    </a:lnTo>
                    <a:lnTo>
                      <a:pt x="19" y="96"/>
                    </a:lnTo>
                    <a:lnTo>
                      <a:pt x="3" y="96"/>
                    </a:lnTo>
                    <a:lnTo>
                      <a:pt x="0" y="90"/>
                    </a:lnTo>
                    <a:lnTo>
                      <a:pt x="1" y="83"/>
                    </a:lnTo>
                    <a:lnTo>
                      <a:pt x="15" y="75"/>
                    </a:lnTo>
                    <a:lnTo>
                      <a:pt x="11" y="60"/>
                    </a:lnTo>
                    <a:lnTo>
                      <a:pt x="11" y="56"/>
                    </a:lnTo>
                    <a:lnTo>
                      <a:pt x="26" y="48"/>
                    </a:lnTo>
                    <a:lnTo>
                      <a:pt x="40" y="29"/>
                    </a:lnTo>
                    <a:lnTo>
                      <a:pt x="40" y="21"/>
                    </a:lnTo>
                    <a:lnTo>
                      <a:pt x="28" y="8"/>
                    </a:lnTo>
                    <a:lnTo>
                      <a:pt x="28" y="0"/>
                    </a:lnTo>
                    <a:lnTo>
                      <a:pt x="136" y="4"/>
                    </a:lnTo>
                    <a:lnTo>
                      <a:pt x="167" y="6"/>
                    </a:lnTo>
                    <a:lnTo>
                      <a:pt x="167" y="35"/>
                    </a:lnTo>
                    <a:lnTo>
                      <a:pt x="168" y="37"/>
                    </a:lnTo>
                    <a:lnTo>
                      <a:pt x="165" y="1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0" name="Freeform 2557"/>
              <p:cNvSpPr>
                <a:spLocks/>
              </p:cNvSpPr>
              <p:nvPr/>
            </p:nvSpPr>
            <p:spPr bwMode="auto">
              <a:xfrm>
                <a:off x="12500" y="11129"/>
                <a:ext cx="260" cy="175"/>
              </a:xfrm>
              <a:custGeom>
                <a:avLst/>
                <a:gdLst>
                  <a:gd name="T0" fmla="*/ 258 w 260"/>
                  <a:gd name="T1" fmla="*/ 175 h 175"/>
                  <a:gd name="T2" fmla="*/ 0 w 260"/>
                  <a:gd name="T3" fmla="*/ 161 h 175"/>
                  <a:gd name="T4" fmla="*/ 8 w 260"/>
                  <a:gd name="T5" fmla="*/ 23 h 175"/>
                  <a:gd name="T6" fmla="*/ 14 w 260"/>
                  <a:gd name="T7" fmla="*/ 17 h 175"/>
                  <a:gd name="T8" fmla="*/ 23 w 260"/>
                  <a:gd name="T9" fmla="*/ 17 h 175"/>
                  <a:gd name="T10" fmla="*/ 23 w 260"/>
                  <a:gd name="T11" fmla="*/ 11 h 175"/>
                  <a:gd name="T12" fmla="*/ 29 w 260"/>
                  <a:gd name="T13" fmla="*/ 13 h 175"/>
                  <a:gd name="T14" fmla="*/ 31 w 260"/>
                  <a:gd name="T15" fmla="*/ 7 h 175"/>
                  <a:gd name="T16" fmla="*/ 50 w 260"/>
                  <a:gd name="T17" fmla="*/ 6 h 175"/>
                  <a:gd name="T18" fmla="*/ 54 w 260"/>
                  <a:gd name="T19" fmla="*/ 0 h 175"/>
                  <a:gd name="T20" fmla="*/ 60 w 260"/>
                  <a:gd name="T21" fmla="*/ 2 h 175"/>
                  <a:gd name="T22" fmla="*/ 60 w 260"/>
                  <a:gd name="T23" fmla="*/ 6 h 175"/>
                  <a:gd name="T24" fmla="*/ 69 w 260"/>
                  <a:gd name="T25" fmla="*/ 4 h 175"/>
                  <a:gd name="T26" fmla="*/ 75 w 260"/>
                  <a:gd name="T27" fmla="*/ 11 h 175"/>
                  <a:gd name="T28" fmla="*/ 75 w 260"/>
                  <a:gd name="T29" fmla="*/ 17 h 175"/>
                  <a:gd name="T30" fmla="*/ 83 w 260"/>
                  <a:gd name="T31" fmla="*/ 13 h 175"/>
                  <a:gd name="T32" fmla="*/ 87 w 260"/>
                  <a:gd name="T33" fmla="*/ 17 h 175"/>
                  <a:gd name="T34" fmla="*/ 91 w 260"/>
                  <a:gd name="T35" fmla="*/ 19 h 175"/>
                  <a:gd name="T36" fmla="*/ 93 w 260"/>
                  <a:gd name="T37" fmla="*/ 25 h 175"/>
                  <a:gd name="T38" fmla="*/ 96 w 260"/>
                  <a:gd name="T39" fmla="*/ 23 h 175"/>
                  <a:gd name="T40" fmla="*/ 98 w 260"/>
                  <a:gd name="T41" fmla="*/ 29 h 175"/>
                  <a:gd name="T42" fmla="*/ 100 w 260"/>
                  <a:gd name="T43" fmla="*/ 29 h 175"/>
                  <a:gd name="T44" fmla="*/ 106 w 260"/>
                  <a:gd name="T45" fmla="*/ 36 h 175"/>
                  <a:gd name="T46" fmla="*/ 112 w 260"/>
                  <a:gd name="T47" fmla="*/ 36 h 175"/>
                  <a:gd name="T48" fmla="*/ 118 w 260"/>
                  <a:gd name="T49" fmla="*/ 40 h 175"/>
                  <a:gd name="T50" fmla="*/ 116 w 260"/>
                  <a:gd name="T51" fmla="*/ 44 h 175"/>
                  <a:gd name="T52" fmla="*/ 119 w 260"/>
                  <a:gd name="T53" fmla="*/ 50 h 175"/>
                  <a:gd name="T54" fmla="*/ 129 w 260"/>
                  <a:gd name="T55" fmla="*/ 46 h 175"/>
                  <a:gd name="T56" fmla="*/ 129 w 260"/>
                  <a:gd name="T57" fmla="*/ 54 h 175"/>
                  <a:gd name="T58" fmla="*/ 141 w 260"/>
                  <a:gd name="T59" fmla="*/ 52 h 175"/>
                  <a:gd name="T60" fmla="*/ 146 w 260"/>
                  <a:gd name="T61" fmla="*/ 54 h 175"/>
                  <a:gd name="T62" fmla="*/ 152 w 260"/>
                  <a:gd name="T63" fmla="*/ 50 h 175"/>
                  <a:gd name="T64" fmla="*/ 152 w 260"/>
                  <a:gd name="T65" fmla="*/ 46 h 175"/>
                  <a:gd name="T66" fmla="*/ 160 w 260"/>
                  <a:gd name="T67" fmla="*/ 46 h 175"/>
                  <a:gd name="T68" fmla="*/ 166 w 260"/>
                  <a:gd name="T69" fmla="*/ 40 h 175"/>
                  <a:gd name="T70" fmla="*/ 171 w 260"/>
                  <a:gd name="T71" fmla="*/ 38 h 175"/>
                  <a:gd name="T72" fmla="*/ 173 w 260"/>
                  <a:gd name="T73" fmla="*/ 42 h 175"/>
                  <a:gd name="T74" fmla="*/ 177 w 260"/>
                  <a:gd name="T75" fmla="*/ 42 h 175"/>
                  <a:gd name="T76" fmla="*/ 177 w 260"/>
                  <a:gd name="T77" fmla="*/ 50 h 175"/>
                  <a:gd name="T78" fmla="*/ 185 w 260"/>
                  <a:gd name="T79" fmla="*/ 48 h 175"/>
                  <a:gd name="T80" fmla="*/ 189 w 260"/>
                  <a:gd name="T81" fmla="*/ 52 h 175"/>
                  <a:gd name="T82" fmla="*/ 198 w 260"/>
                  <a:gd name="T83" fmla="*/ 50 h 175"/>
                  <a:gd name="T84" fmla="*/ 198 w 260"/>
                  <a:gd name="T85" fmla="*/ 57 h 175"/>
                  <a:gd name="T86" fmla="*/ 206 w 260"/>
                  <a:gd name="T87" fmla="*/ 54 h 175"/>
                  <a:gd name="T88" fmla="*/ 214 w 260"/>
                  <a:gd name="T89" fmla="*/ 57 h 175"/>
                  <a:gd name="T90" fmla="*/ 215 w 260"/>
                  <a:gd name="T91" fmla="*/ 52 h 175"/>
                  <a:gd name="T92" fmla="*/ 219 w 260"/>
                  <a:gd name="T93" fmla="*/ 54 h 175"/>
                  <a:gd name="T94" fmla="*/ 227 w 260"/>
                  <a:gd name="T95" fmla="*/ 52 h 175"/>
                  <a:gd name="T96" fmla="*/ 231 w 260"/>
                  <a:gd name="T97" fmla="*/ 55 h 175"/>
                  <a:gd name="T98" fmla="*/ 242 w 260"/>
                  <a:gd name="T99" fmla="*/ 59 h 175"/>
                  <a:gd name="T100" fmla="*/ 246 w 260"/>
                  <a:gd name="T101" fmla="*/ 65 h 175"/>
                  <a:gd name="T102" fmla="*/ 260 w 260"/>
                  <a:gd name="T103" fmla="*/ 61 h 175"/>
                  <a:gd name="T104" fmla="*/ 256 w 260"/>
                  <a:gd name="T105" fmla="*/ 144 h 175"/>
                  <a:gd name="T106" fmla="*/ 260 w 260"/>
                  <a:gd name="T107" fmla="*/ 146 h 175"/>
                  <a:gd name="T108" fmla="*/ 258 w 260"/>
                  <a:gd name="T10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 h="175">
                    <a:moveTo>
                      <a:pt x="258" y="175"/>
                    </a:moveTo>
                    <a:lnTo>
                      <a:pt x="0" y="161"/>
                    </a:lnTo>
                    <a:lnTo>
                      <a:pt x="8" y="23"/>
                    </a:lnTo>
                    <a:lnTo>
                      <a:pt x="14" y="17"/>
                    </a:lnTo>
                    <a:lnTo>
                      <a:pt x="23" y="17"/>
                    </a:lnTo>
                    <a:lnTo>
                      <a:pt x="23" y="11"/>
                    </a:lnTo>
                    <a:lnTo>
                      <a:pt x="29" y="13"/>
                    </a:lnTo>
                    <a:lnTo>
                      <a:pt x="31" y="7"/>
                    </a:lnTo>
                    <a:lnTo>
                      <a:pt x="50" y="6"/>
                    </a:lnTo>
                    <a:lnTo>
                      <a:pt x="54" y="0"/>
                    </a:lnTo>
                    <a:lnTo>
                      <a:pt x="60" y="2"/>
                    </a:lnTo>
                    <a:lnTo>
                      <a:pt x="60" y="6"/>
                    </a:lnTo>
                    <a:lnTo>
                      <a:pt x="69" y="4"/>
                    </a:lnTo>
                    <a:lnTo>
                      <a:pt x="75" y="11"/>
                    </a:lnTo>
                    <a:lnTo>
                      <a:pt x="75" y="17"/>
                    </a:lnTo>
                    <a:lnTo>
                      <a:pt x="83" y="13"/>
                    </a:lnTo>
                    <a:lnTo>
                      <a:pt x="87" y="17"/>
                    </a:lnTo>
                    <a:lnTo>
                      <a:pt x="91" y="19"/>
                    </a:lnTo>
                    <a:lnTo>
                      <a:pt x="93" y="25"/>
                    </a:lnTo>
                    <a:lnTo>
                      <a:pt x="96" y="23"/>
                    </a:lnTo>
                    <a:lnTo>
                      <a:pt x="98" y="29"/>
                    </a:lnTo>
                    <a:lnTo>
                      <a:pt x="100" y="29"/>
                    </a:lnTo>
                    <a:lnTo>
                      <a:pt x="106" y="36"/>
                    </a:lnTo>
                    <a:lnTo>
                      <a:pt x="112" y="36"/>
                    </a:lnTo>
                    <a:lnTo>
                      <a:pt x="118" y="40"/>
                    </a:lnTo>
                    <a:lnTo>
                      <a:pt x="116" y="44"/>
                    </a:lnTo>
                    <a:lnTo>
                      <a:pt x="119" y="50"/>
                    </a:lnTo>
                    <a:lnTo>
                      <a:pt x="129" y="46"/>
                    </a:lnTo>
                    <a:lnTo>
                      <a:pt x="129" y="54"/>
                    </a:lnTo>
                    <a:lnTo>
                      <a:pt x="141" y="52"/>
                    </a:lnTo>
                    <a:lnTo>
                      <a:pt x="146" y="54"/>
                    </a:lnTo>
                    <a:lnTo>
                      <a:pt x="152" y="50"/>
                    </a:lnTo>
                    <a:lnTo>
                      <a:pt x="152" y="46"/>
                    </a:lnTo>
                    <a:lnTo>
                      <a:pt x="160" y="46"/>
                    </a:lnTo>
                    <a:lnTo>
                      <a:pt x="166" y="40"/>
                    </a:lnTo>
                    <a:lnTo>
                      <a:pt x="171" y="38"/>
                    </a:lnTo>
                    <a:lnTo>
                      <a:pt x="173" y="42"/>
                    </a:lnTo>
                    <a:lnTo>
                      <a:pt x="177" y="42"/>
                    </a:lnTo>
                    <a:lnTo>
                      <a:pt x="177" y="50"/>
                    </a:lnTo>
                    <a:lnTo>
                      <a:pt x="185" y="48"/>
                    </a:lnTo>
                    <a:lnTo>
                      <a:pt x="189" y="52"/>
                    </a:lnTo>
                    <a:lnTo>
                      <a:pt x="198" y="50"/>
                    </a:lnTo>
                    <a:lnTo>
                      <a:pt x="198" y="57"/>
                    </a:lnTo>
                    <a:lnTo>
                      <a:pt x="206" y="54"/>
                    </a:lnTo>
                    <a:lnTo>
                      <a:pt x="214" y="57"/>
                    </a:lnTo>
                    <a:lnTo>
                      <a:pt x="215" y="52"/>
                    </a:lnTo>
                    <a:lnTo>
                      <a:pt x="219" y="54"/>
                    </a:lnTo>
                    <a:lnTo>
                      <a:pt x="227" y="52"/>
                    </a:lnTo>
                    <a:lnTo>
                      <a:pt x="231" y="55"/>
                    </a:lnTo>
                    <a:lnTo>
                      <a:pt x="242" y="59"/>
                    </a:lnTo>
                    <a:lnTo>
                      <a:pt x="246" y="65"/>
                    </a:lnTo>
                    <a:lnTo>
                      <a:pt x="260" y="61"/>
                    </a:lnTo>
                    <a:lnTo>
                      <a:pt x="256" y="144"/>
                    </a:lnTo>
                    <a:lnTo>
                      <a:pt x="260" y="146"/>
                    </a:lnTo>
                    <a:lnTo>
                      <a:pt x="258" y="17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1" name="Freeform 2558"/>
              <p:cNvSpPr>
                <a:spLocks/>
              </p:cNvSpPr>
              <p:nvPr/>
            </p:nvSpPr>
            <p:spPr bwMode="auto">
              <a:xfrm>
                <a:off x="12500" y="11129"/>
                <a:ext cx="260" cy="175"/>
              </a:xfrm>
              <a:custGeom>
                <a:avLst/>
                <a:gdLst>
                  <a:gd name="T0" fmla="*/ 258 w 260"/>
                  <a:gd name="T1" fmla="*/ 175 h 175"/>
                  <a:gd name="T2" fmla="*/ 0 w 260"/>
                  <a:gd name="T3" fmla="*/ 161 h 175"/>
                  <a:gd name="T4" fmla="*/ 8 w 260"/>
                  <a:gd name="T5" fmla="*/ 23 h 175"/>
                  <a:gd name="T6" fmla="*/ 14 w 260"/>
                  <a:gd name="T7" fmla="*/ 17 h 175"/>
                  <a:gd name="T8" fmla="*/ 23 w 260"/>
                  <a:gd name="T9" fmla="*/ 17 h 175"/>
                  <a:gd name="T10" fmla="*/ 23 w 260"/>
                  <a:gd name="T11" fmla="*/ 11 h 175"/>
                  <a:gd name="T12" fmla="*/ 29 w 260"/>
                  <a:gd name="T13" fmla="*/ 13 h 175"/>
                  <a:gd name="T14" fmla="*/ 31 w 260"/>
                  <a:gd name="T15" fmla="*/ 7 h 175"/>
                  <a:gd name="T16" fmla="*/ 50 w 260"/>
                  <a:gd name="T17" fmla="*/ 6 h 175"/>
                  <a:gd name="T18" fmla="*/ 54 w 260"/>
                  <a:gd name="T19" fmla="*/ 0 h 175"/>
                  <a:gd name="T20" fmla="*/ 60 w 260"/>
                  <a:gd name="T21" fmla="*/ 2 h 175"/>
                  <a:gd name="T22" fmla="*/ 60 w 260"/>
                  <a:gd name="T23" fmla="*/ 6 h 175"/>
                  <a:gd name="T24" fmla="*/ 69 w 260"/>
                  <a:gd name="T25" fmla="*/ 4 h 175"/>
                  <a:gd name="T26" fmla="*/ 75 w 260"/>
                  <a:gd name="T27" fmla="*/ 11 h 175"/>
                  <a:gd name="T28" fmla="*/ 75 w 260"/>
                  <a:gd name="T29" fmla="*/ 17 h 175"/>
                  <a:gd name="T30" fmla="*/ 83 w 260"/>
                  <a:gd name="T31" fmla="*/ 13 h 175"/>
                  <a:gd name="T32" fmla="*/ 87 w 260"/>
                  <a:gd name="T33" fmla="*/ 17 h 175"/>
                  <a:gd name="T34" fmla="*/ 91 w 260"/>
                  <a:gd name="T35" fmla="*/ 19 h 175"/>
                  <a:gd name="T36" fmla="*/ 93 w 260"/>
                  <a:gd name="T37" fmla="*/ 25 h 175"/>
                  <a:gd name="T38" fmla="*/ 96 w 260"/>
                  <a:gd name="T39" fmla="*/ 23 h 175"/>
                  <a:gd name="T40" fmla="*/ 98 w 260"/>
                  <a:gd name="T41" fmla="*/ 29 h 175"/>
                  <a:gd name="T42" fmla="*/ 100 w 260"/>
                  <a:gd name="T43" fmla="*/ 29 h 175"/>
                  <a:gd name="T44" fmla="*/ 106 w 260"/>
                  <a:gd name="T45" fmla="*/ 36 h 175"/>
                  <a:gd name="T46" fmla="*/ 112 w 260"/>
                  <a:gd name="T47" fmla="*/ 36 h 175"/>
                  <a:gd name="T48" fmla="*/ 118 w 260"/>
                  <a:gd name="T49" fmla="*/ 40 h 175"/>
                  <a:gd name="T50" fmla="*/ 116 w 260"/>
                  <a:gd name="T51" fmla="*/ 44 h 175"/>
                  <a:gd name="T52" fmla="*/ 119 w 260"/>
                  <a:gd name="T53" fmla="*/ 50 h 175"/>
                  <a:gd name="T54" fmla="*/ 129 w 260"/>
                  <a:gd name="T55" fmla="*/ 46 h 175"/>
                  <a:gd name="T56" fmla="*/ 129 w 260"/>
                  <a:gd name="T57" fmla="*/ 54 h 175"/>
                  <a:gd name="T58" fmla="*/ 141 w 260"/>
                  <a:gd name="T59" fmla="*/ 52 h 175"/>
                  <a:gd name="T60" fmla="*/ 146 w 260"/>
                  <a:gd name="T61" fmla="*/ 54 h 175"/>
                  <a:gd name="T62" fmla="*/ 152 w 260"/>
                  <a:gd name="T63" fmla="*/ 50 h 175"/>
                  <a:gd name="T64" fmla="*/ 152 w 260"/>
                  <a:gd name="T65" fmla="*/ 46 h 175"/>
                  <a:gd name="T66" fmla="*/ 160 w 260"/>
                  <a:gd name="T67" fmla="*/ 46 h 175"/>
                  <a:gd name="T68" fmla="*/ 166 w 260"/>
                  <a:gd name="T69" fmla="*/ 40 h 175"/>
                  <a:gd name="T70" fmla="*/ 171 w 260"/>
                  <a:gd name="T71" fmla="*/ 38 h 175"/>
                  <a:gd name="T72" fmla="*/ 173 w 260"/>
                  <a:gd name="T73" fmla="*/ 42 h 175"/>
                  <a:gd name="T74" fmla="*/ 177 w 260"/>
                  <a:gd name="T75" fmla="*/ 42 h 175"/>
                  <a:gd name="T76" fmla="*/ 177 w 260"/>
                  <a:gd name="T77" fmla="*/ 50 h 175"/>
                  <a:gd name="T78" fmla="*/ 185 w 260"/>
                  <a:gd name="T79" fmla="*/ 48 h 175"/>
                  <a:gd name="T80" fmla="*/ 189 w 260"/>
                  <a:gd name="T81" fmla="*/ 52 h 175"/>
                  <a:gd name="T82" fmla="*/ 198 w 260"/>
                  <a:gd name="T83" fmla="*/ 50 h 175"/>
                  <a:gd name="T84" fmla="*/ 198 w 260"/>
                  <a:gd name="T85" fmla="*/ 57 h 175"/>
                  <a:gd name="T86" fmla="*/ 206 w 260"/>
                  <a:gd name="T87" fmla="*/ 54 h 175"/>
                  <a:gd name="T88" fmla="*/ 214 w 260"/>
                  <a:gd name="T89" fmla="*/ 57 h 175"/>
                  <a:gd name="T90" fmla="*/ 215 w 260"/>
                  <a:gd name="T91" fmla="*/ 52 h 175"/>
                  <a:gd name="T92" fmla="*/ 219 w 260"/>
                  <a:gd name="T93" fmla="*/ 54 h 175"/>
                  <a:gd name="T94" fmla="*/ 227 w 260"/>
                  <a:gd name="T95" fmla="*/ 52 h 175"/>
                  <a:gd name="T96" fmla="*/ 231 w 260"/>
                  <a:gd name="T97" fmla="*/ 55 h 175"/>
                  <a:gd name="T98" fmla="*/ 242 w 260"/>
                  <a:gd name="T99" fmla="*/ 59 h 175"/>
                  <a:gd name="T100" fmla="*/ 246 w 260"/>
                  <a:gd name="T101" fmla="*/ 65 h 175"/>
                  <a:gd name="T102" fmla="*/ 260 w 260"/>
                  <a:gd name="T103" fmla="*/ 61 h 175"/>
                  <a:gd name="T104" fmla="*/ 256 w 260"/>
                  <a:gd name="T105" fmla="*/ 144 h 175"/>
                  <a:gd name="T106" fmla="*/ 260 w 260"/>
                  <a:gd name="T107" fmla="*/ 146 h 175"/>
                  <a:gd name="T108" fmla="*/ 258 w 260"/>
                  <a:gd name="T10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 h="175">
                    <a:moveTo>
                      <a:pt x="258" y="175"/>
                    </a:moveTo>
                    <a:lnTo>
                      <a:pt x="0" y="161"/>
                    </a:lnTo>
                    <a:lnTo>
                      <a:pt x="8" y="23"/>
                    </a:lnTo>
                    <a:lnTo>
                      <a:pt x="14" y="17"/>
                    </a:lnTo>
                    <a:lnTo>
                      <a:pt x="23" y="17"/>
                    </a:lnTo>
                    <a:lnTo>
                      <a:pt x="23" y="11"/>
                    </a:lnTo>
                    <a:lnTo>
                      <a:pt x="29" y="13"/>
                    </a:lnTo>
                    <a:lnTo>
                      <a:pt x="31" y="7"/>
                    </a:lnTo>
                    <a:lnTo>
                      <a:pt x="50" y="6"/>
                    </a:lnTo>
                    <a:lnTo>
                      <a:pt x="54" y="0"/>
                    </a:lnTo>
                    <a:lnTo>
                      <a:pt x="60" y="2"/>
                    </a:lnTo>
                    <a:lnTo>
                      <a:pt x="60" y="6"/>
                    </a:lnTo>
                    <a:lnTo>
                      <a:pt x="69" y="4"/>
                    </a:lnTo>
                    <a:lnTo>
                      <a:pt x="75" y="11"/>
                    </a:lnTo>
                    <a:lnTo>
                      <a:pt x="75" y="17"/>
                    </a:lnTo>
                    <a:lnTo>
                      <a:pt x="83" y="13"/>
                    </a:lnTo>
                    <a:lnTo>
                      <a:pt x="87" y="17"/>
                    </a:lnTo>
                    <a:lnTo>
                      <a:pt x="91" y="19"/>
                    </a:lnTo>
                    <a:lnTo>
                      <a:pt x="93" y="25"/>
                    </a:lnTo>
                    <a:lnTo>
                      <a:pt x="96" y="23"/>
                    </a:lnTo>
                    <a:lnTo>
                      <a:pt x="98" y="29"/>
                    </a:lnTo>
                    <a:lnTo>
                      <a:pt x="100" y="29"/>
                    </a:lnTo>
                    <a:lnTo>
                      <a:pt x="106" y="36"/>
                    </a:lnTo>
                    <a:lnTo>
                      <a:pt x="112" y="36"/>
                    </a:lnTo>
                    <a:lnTo>
                      <a:pt x="118" y="40"/>
                    </a:lnTo>
                    <a:lnTo>
                      <a:pt x="116" y="44"/>
                    </a:lnTo>
                    <a:lnTo>
                      <a:pt x="119" y="50"/>
                    </a:lnTo>
                    <a:lnTo>
                      <a:pt x="129" y="46"/>
                    </a:lnTo>
                    <a:lnTo>
                      <a:pt x="129" y="54"/>
                    </a:lnTo>
                    <a:lnTo>
                      <a:pt x="141" y="52"/>
                    </a:lnTo>
                    <a:lnTo>
                      <a:pt x="146" y="54"/>
                    </a:lnTo>
                    <a:lnTo>
                      <a:pt x="152" y="50"/>
                    </a:lnTo>
                    <a:lnTo>
                      <a:pt x="152" y="46"/>
                    </a:lnTo>
                    <a:lnTo>
                      <a:pt x="160" y="46"/>
                    </a:lnTo>
                    <a:lnTo>
                      <a:pt x="166" y="40"/>
                    </a:lnTo>
                    <a:lnTo>
                      <a:pt x="171" y="38"/>
                    </a:lnTo>
                    <a:lnTo>
                      <a:pt x="173" y="42"/>
                    </a:lnTo>
                    <a:lnTo>
                      <a:pt x="177" y="42"/>
                    </a:lnTo>
                    <a:lnTo>
                      <a:pt x="177" y="50"/>
                    </a:lnTo>
                    <a:lnTo>
                      <a:pt x="185" y="48"/>
                    </a:lnTo>
                    <a:lnTo>
                      <a:pt x="189" y="52"/>
                    </a:lnTo>
                    <a:lnTo>
                      <a:pt x="198" y="50"/>
                    </a:lnTo>
                    <a:lnTo>
                      <a:pt x="198" y="57"/>
                    </a:lnTo>
                    <a:lnTo>
                      <a:pt x="206" y="54"/>
                    </a:lnTo>
                    <a:lnTo>
                      <a:pt x="214" y="57"/>
                    </a:lnTo>
                    <a:lnTo>
                      <a:pt x="215" y="52"/>
                    </a:lnTo>
                    <a:lnTo>
                      <a:pt x="219" y="54"/>
                    </a:lnTo>
                    <a:lnTo>
                      <a:pt x="227" y="52"/>
                    </a:lnTo>
                    <a:lnTo>
                      <a:pt x="231" y="55"/>
                    </a:lnTo>
                    <a:lnTo>
                      <a:pt x="242" y="59"/>
                    </a:lnTo>
                    <a:lnTo>
                      <a:pt x="246" y="65"/>
                    </a:lnTo>
                    <a:lnTo>
                      <a:pt x="260" y="61"/>
                    </a:lnTo>
                    <a:lnTo>
                      <a:pt x="256" y="144"/>
                    </a:lnTo>
                    <a:lnTo>
                      <a:pt x="260" y="146"/>
                    </a:lnTo>
                    <a:lnTo>
                      <a:pt x="258" y="17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2" name="Freeform 2559"/>
              <p:cNvSpPr>
                <a:spLocks/>
              </p:cNvSpPr>
              <p:nvPr/>
            </p:nvSpPr>
            <p:spPr bwMode="auto">
              <a:xfrm>
                <a:off x="11786" y="11079"/>
                <a:ext cx="355" cy="153"/>
              </a:xfrm>
              <a:custGeom>
                <a:avLst/>
                <a:gdLst>
                  <a:gd name="T0" fmla="*/ 267 w 355"/>
                  <a:gd name="T1" fmla="*/ 153 h 153"/>
                  <a:gd name="T2" fmla="*/ 0 w 355"/>
                  <a:gd name="T3" fmla="*/ 132 h 153"/>
                  <a:gd name="T4" fmla="*/ 0 w 355"/>
                  <a:gd name="T5" fmla="*/ 123 h 153"/>
                  <a:gd name="T6" fmla="*/ 12 w 355"/>
                  <a:gd name="T7" fmla="*/ 0 h 153"/>
                  <a:gd name="T8" fmla="*/ 355 w 355"/>
                  <a:gd name="T9" fmla="*/ 27 h 153"/>
                  <a:gd name="T10" fmla="*/ 348 w 355"/>
                  <a:gd name="T11" fmla="*/ 50 h 153"/>
                  <a:gd name="T12" fmla="*/ 328 w 355"/>
                  <a:gd name="T13" fmla="*/ 71 h 153"/>
                  <a:gd name="T14" fmla="*/ 323 w 355"/>
                  <a:gd name="T15" fmla="*/ 75 h 153"/>
                  <a:gd name="T16" fmla="*/ 321 w 355"/>
                  <a:gd name="T17" fmla="*/ 84 h 153"/>
                  <a:gd name="T18" fmla="*/ 315 w 355"/>
                  <a:gd name="T19" fmla="*/ 90 h 153"/>
                  <a:gd name="T20" fmla="*/ 307 w 355"/>
                  <a:gd name="T21" fmla="*/ 92 h 153"/>
                  <a:gd name="T22" fmla="*/ 303 w 355"/>
                  <a:gd name="T23" fmla="*/ 88 h 153"/>
                  <a:gd name="T24" fmla="*/ 296 w 355"/>
                  <a:gd name="T25" fmla="*/ 86 h 153"/>
                  <a:gd name="T26" fmla="*/ 292 w 355"/>
                  <a:gd name="T27" fmla="*/ 90 h 153"/>
                  <a:gd name="T28" fmla="*/ 284 w 355"/>
                  <a:gd name="T29" fmla="*/ 105 h 153"/>
                  <a:gd name="T30" fmla="*/ 277 w 355"/>
                  <a:gd name="T31" fmla="*/ 105 h 153"/>
                  <a:gd name="T32" fmla="*/ 271 w 355"/>
                  <a:gd name="T33" fmla="*/ 109 h 153"/>
                  <a:gd name="T34" fmla="*/ 267 w 355"/>
                  <a:gd name="T3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53">
                    <a:moveTo>
                      <a:pt x="267" y="153"/>
                    </a:moveTo>
                    <a:lnTo>
                      <a:pt x="0" y="132"/>
                    </a:lnTo>
                    <a:lnTo>
                      <a:pt x="0" y="123"/>
                    </a:lnTo>
                    <a:lnTo>
                      <a:pt x="12" y="0"/>
                    </a:lnTo>
                    <a:lnTo>
                      <a:pt x="355" y="27"/>
                    </a:lnTo>
                    <a:lnTo>
                      <a:pt x="348" y="50"/>
                    </a:lnTo>
                    <a:lnTo>
                      <a:pt x="328" y="71"/>
                    </a:lnTo>
                    <a:lnTo>
                      <a:pt x="323" y="75"/>
                    </a:lnTo>
                    <a:lnTo>
                      <a:pt x="321" y="84"/>
                    </a:lnTo>
                    <a:lnTo>
                      <a:pt x="315" y="90"/>
                    </a:lnTo>
                    <a:lnTo>
                      <a:pt x="307" y="92"/>
                    </a:lnTo>
                    <a:lnTo>
                      <a:pt x="303" y="88"/>
                    </a:lnTo>
                    <a:lnTo>
                      <a:pt x="296" y="86"/>
                    </a:lnTo>
                    <a:lnTo>
                      <a:pt x="292" y="90"/>
                    </a:lnTo>
                    <a:lnTo>
                      <a:pt x="284" y="105"/>
                    </a:lnTo>
                    <a:lnTo>
                      <a:pt x="277" y="105"/>
                    </a:lnTo>
                    <a:lnTo>
                      <a:pt x="271" y="109"/>
                    </a:lnTo>
                    <a:lnTo>
                      <a:pt x="267" y="15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2560"/>
              <p:cNvSpPr>
                <a:spLocks/>
              </p:cNvSpPr>
              <p:nvPr/>
            </p:nvSpPr>
            <p:spPr bwMode="auto">
              <a:xfrm>
                <a:off x="11786" y="11079"/>
                <a:ext cx="355" cy="153"/>
              </a:xfrm>
              <a:custGeom>
                <a:avLst/>
                <a:gdLst>
                  <a:gd name="T0" fmla="*/ 267 w 355"/>
                  <a:gd name="T1" fmla="*/ 153 h 153"/>
                  <a:gd name="T2" fmla="*/ 0 w 355"/>
                  <a:gd name="T3" fmla="*/ 132 h 153"/>
                  <a:gd name="T4" fmla="*/ 0 w 355"/>
                  <a:gd name="T5" fmla="*/ 123 h 153"/>
                  <a:gd name="T6" fmla="*/ 12 w 355"/>
                  <a:gd name="T7" fmla="*/ 0 h 153"/>
                  <a:gd name="T8" fmla="*/ 355 w 355"/>
                  <a:gd name="T9" fmla="*/ 27 h 153"/>
                  <a:gd name="T10" fmla="*/ 348 w 355"/>
                  <a:gd name="T11" fmla="*/ 50 h 153"/>
                  <a:gd name="T12" fmla="*/ 328 w 355"/>
                  <a:gd name="T13" fmla="*/ 71 h 153"/>
                  <a:gd name="T14" fmla="*/ 323 w 355"/>
                  <a:gd name="T15" fmla="*/ 75 h 153"/>
                  <a:gd name="T16" fmla="*/ 321 w 355"/>
                  <a:gd name="T17" fmla="*/ 84 h 153"/>
                  <a:gd name="T18" fmla="*/ 315 w 355"/>
                  <a:gd name="T19" fmla="*/ 90 h 153"/>
                  <a:gd name="T20" fmla="*/ 307 w 355"/>
                  <a:gd name="T21" fmla="*/ 92 h 153"/>
                  <a:gd name="T22" fmla="*/ 303 w 355"/>
                  <a:gd name="T23" fmla="*/ 88 h 153"/>
                  <a:gd name="T24" fmla="*/ 296 w 355"/>
                  <a:gd name="T25" fmla="*/ 86 h 153"/>
                  <a:gd name="T26" fmla="*/ 292 w 355"/>
                  <a:gd name="T27" fmla="*/ 90 h 153"/>
                  <a:gd name="T28" fmla="*/ 284 w 355"/>
                  <a:gd name="T29" fmla="*/ 105 h 153"/>
                  <a:gd name="T30" fmla="*/ 277 w 355"/>
                  <a:gd name="T31" fmla="*/ 105 h 153"/>
                  <a:gd name="T32" fmla="*/ 271 w 355"/>
                  <a:gd name="T33" fmla="*/ 109 h 153"/>
                  <a:gd name="T34" fmla="*/ 267 w 355"/>
                  <a:gd name="T35"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153">
                    <a:moveTo>
                      <a:pt x="267" y="153"/>
                    </a:moveTo>
                    <a:lnTo>
                      <a:pt x="0" y="132"/>
                    </a:lnTo>
                    <a:lnTo>
                      <a:pt x="0" y="123"/>
                    </a:lnTo>
                    <a:lnTo>
                      <a:pt x="12" y="0"/>
                    </a:lnTo>
                    <a:lnTo>
                      <a:pt x="355" y="27"/>
                    </a:lnTo>
                    <a:lnTo>
                      <a:pt x="348" y="50"/>
                    </a:lnTo>
                    <a:lnTo>
                      <a:pt x="328" y="71"/>
                    </a:lnTo>
                    <a:lnTo>
                      <a:pt x="323" y="75"/>
                    </a:lnTo>
                    <a:lnTo>
                      <a:pt x="321" y="84"/>
                    </a:lnTo>
                    <a:lnTo>
                      <a:pt x="315" y="90"/>
                    </a:lnTo>
                    <a:lnTo>
                      <a:pt x="307" y="92"/>
                    </a:lnTo>
                    <a:lnTo>
                      <a:pt x="303" y="88"/>
                    </a:lnTo>
                    <a:lnTo>
                      <a:pt x="296" y="86"/>
                    </a:lnTo>
                    <a:lnTo>
                      <a:pt x="292" y="90"/>
                    </a:lnTo>
                    <a:lnTo>
                      <a:pt x="284" y="105"/>
                    </a:lnTo>
                    <a:lnTo>
                      <a:pt x="277" y="105"/>
                    </a:lnTo>
                    <a:lnTo>
                      <a:pt x="271" y="109"/>
                    </a:lnTo>
                    <a:lnTo>
                      <a:pt x="267" y="1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4" name="Freeform 2561"/>
              <p:cNvSpPr>
                <a:spLocks/>
              </p:cNvSpPr>
              <p:nvPr/>
            </p:nvSpPr>
            <p:spPr bwMode="auto">
              <a:xfrm>
                <a:off x="14273" y="11160"/>
                <a:ext cx="153" cy="126"/>
              </a:xfrm>
              <a:custGeom>
                <a:avLst/>
                <a:gdLst>
                  <a:gd name="T0" fmla="*/ 71 w 153"/>
                  <a:gd name="T1" fmla="*/ 124 h 126"/>
                  <a:gd name="T2" fmla="*/ 1 w 153"/>
                  <a:gd name="T3" fmla="*/ 126 h 126"/>
                  <a:gd name="T4" fmla="*/ 0 w 153"/>
                  <a:gd name="T5" fmla="*/ 3 h 126"/>
                  <a:gd name="T6" fmla="*/ 119 w 153"/>
                  <a:gd name="T7" fmla="*/ 1 h 126"/>
                  <a:gd name="T8" fmla="*/ 149 w 153"/>
                  <a:gd name="T9" fmla="*/ 0 h 126"/>
                  <a:gd name="T10" fmla="*/ 153 w 153"/>
                  <a:gd name="T11" fmla="*/ 122 h 126"/>
                  <a:gd name="T12" fmla="*/ 71 w 153"/>
                  <a:gd name="T13" fmla="*/ 124 h 126"/>
                </a:gdLst>
                <a:ahLst/>
                <a:cxnLst>
                  <a:cxn ang="0">
                    <a:pos x="T0" y="T1"/>
                  </a:cxn>
                  <a:cxn ang="0">
                    <a:pos x="T2" y="T3"/>
                  </a:cxn>
                  <a:cxn ang="0">
                    <a:pos x="T4" y="T5"/>
                  </a:cxn>
                  <a:cxn ang="0">
                    <a:pos x="T6" y="T7"/>
                  </a:cxn>
                  <a:cxn ang="0">
                    <a:pos x="T8" y="T9"/>
                  </a:cxn>
                  <a:cxn ang="0">
                    <a:pos x="T10" y="T11"/>
                  </a:cxn>
                  <a:cxn ang="0">
                    <a:pos x="T12" y="T13"/>
                  </a:cxn>
                </a:cxnLst>
                <a:rect l="0" t="0" r="r" b="b"/>
                <a:pathLst>
                  <a:path w="153" h="126">
                    <a:moveTo>
                      <a:pt x="71" y="124"/>
                    </a:moveTo>
                    <a:lnTo>
                      <a:pt x="1" y="126"/>
                    </a:lnTo>
                    <a:lnTo>
                      <a:pt x="0" y="3"/>
                    </a:lnTo>
                    <a:lnTo>
                      <a:pt x="119" y="1"/>
                    </a:lnTo>
                    <a:lnTo>
                      <a:pt x="149" y="0"/>
                    </a:lnTo>
                    <a:lnTo>
                      <a:pt x="153" y="122"/>
                    </a:lnTo>
                    <a:lnTo>
                      <a:pt x="71"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2562"/>
              <p:cNvSpPr>
                <a:spLocks/>
              </p:cNvSpPr>
              <p:nvPr/>
            </p:nvSpPr>
            <p:spPr bwMode="auto">
              <a:xfrm>
                <a:off x="14273" y="11160"/>
                <a:ext cx="153" cy="126"/>
              </a:xfrm>
              <a:custGeom>
                <a:avLst/>
                <a:gdLst>
                  <a:gd name="T0" fmla="*/ 71 w 153"/>
                  <a:gd name="T1" fmla="*/ 124 h 126"/>
                  <a:gd name="T2" fmla="*/ 1 w 153"/>
                  <a:gd name="T3" fmla="*/ 126 h 126"/>
                  <a:gd name="T4" fmla="*/ 0 w 153"/>
                  <a:gd name="T5" fmla="*/ 3 h 126"/>
                  <a:gd name="T6" fmla="*/ 119 w 153"/>
                  <a:gd name="T7" fmla="*/ 1 h 126"/>
                  <a:gd name="T8" fmla="*/ 149 w 153"/>
                  <a:gd name="T9" fmla="*/ 0 h 126"/>
                  <a:gd name="T10" fmla="*/ 153 w 153"/>
                  <a:gd name="T11" fmla="*/ 122 h 126"/>
                  <a:gd name="T12" fmla="*/ 71 w 153"/>
                  <a:gd name="T13" fmla="*/ 124 h 126"/>
                </a:gdLst>
                <a:ahLst/>
                <a:cxnLst>
                  <a:cxn ang="0">
                    <a:pos x="T0" y="T1"/>
                  </a:cxn>
                  <a:cxn ang="0">
                    <a:pos x="T2" y="T3"/>
                  </a:cxn>
                  <a:cxn ang="0">
                    <a:pos x="T4" y="T5"/>
                  </a:cxn>
                  <a:cxn ang="0">
                    <a:pos x="T6" y="T7"/>
                  </a:cxn>
                  <a:cxn ang="0">
                    <a:pos x="T8" y="T9"/>
                  </a:cxn>
                  <a:cxn ang="0">
                    <a:pos x="T10" y="T11"/>
                  </a:cxn>
                  <a:cxn ang="0">
                    <a:pos x="T12" y="T13"/>
                  </a:cxn>
                </a:cxnLst>
                <a:rect l="0" t="0" r="r" b="b"/>
                <a:pathLst>
                  <a:path w="153" h="126">
                    <a:moveTo>
                      <a:pt x="71" y="124"/>
                    </a:moveTo>
                    <a:lnTo>
                      <a:pt x="1" y="126"/>
                    </a:lnTo>
                    <a:lnTo>
                      <a:pt x="0" y="3"/>
                    </a:lnTo>
                    <a:lnTo>
                      <a:pt x="119" y="1"/>
                    </a:lnTo>
                    <a:lnTo>
                      <a:pt x="149" y="0"/>
                    </a:lnTo>
                    <a:lnTo>
                      <a:pt x="153" y="122"/>
                    </a:lnTo>
                    <a:lnTo>
                      <a:pt x="71"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6" name="Freeform 2563"/>
              <p:cNvSpPr>
                <a:spLocks/>
              </p:cNvSpPr>
              <p:nvPr/>
            </p:nvSpPr>
            <p:spPr bwMode="auto">
              <a:xfrm>
                <a:off x="13545" y="11167"/>
                <a:ext cx="169" cy="123"/>
              </a:xfrm>
              <a:custGeom>
                <a:avLst/>
                <a:gdLst>
                  <a:gd name="T0" fmla="*/ 52 w 169"/>
                  <a:gd name="T1" fmla="*/ 121 h 123"/>
                  <a:gd name="T2" fmla="*/ 0 w 169"/>
                  <a:gd name="T3" fmla="*/ 121 h 123"/>
                  <a:gd name="T4" fmla="*/ 0 w 169"/>
                  <a:gd name="T5" fmla="*/ 0 h 123"/>
                  <a:gd name="T6" fmla="*/ 59 w 169"/>
                  <a:gd name="T7" fmla="*/ 0 h 123"/>
                  <a:gd name="T8" fmla="*/ 169 w 169"/>
                  <a:gd name="T9" fmla="*/ 0 h 123"/>
                  <a:gd name="T10" fmla="*/ 169 w 169"/>
                  <a:gd name="T11" fmla="*/ 123 h 123"/>
                  <a:gd name="T12" fmla="*/ 132 w 169"/>
                  <a:gd name="T13" fmla="*/ 123 h 123"/>
                  <a:gd name="T14" fmla="*/ 52 w 169"/>
                  <a:gd name="T15" fmla="*/ 12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23">
                    <a:moveTo>
                      <a:pt x="52" y="121"/>
                    </a:moveTo>
                    <a:lnTo>
                      <a:pt x="0" y="121"/>
                    </a:lnTo>
                    <a:lnTo>
                      <a:pt x="0" y="0"/>
                    </a:lnTo>
                    <a:lnTo>
                      <a:pt x="59" y="0"/>
                    </a:lnTo>
                    <a:lnTo>
                      <a:pt x="169" y="0"/>
                    </a:lnTo>
                    <a:lnTo>
                      <a:pt x="169" y="123"/>
                    </a:lnTo>
                    <a:lnTo>
                      <a:pt x="132" y="123"/>
                    </a:lnTo>
                    <a:lnTo>
                      <a:pt x="52" y="12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2564"/>
              <p:cNvSpPr>
                <a:spLocks/>
              </p:cNvSpPr>
              <p:nvPr/>
            </p:nvSpPr>
            <p:spPr bwMode="auto">
              <a:xfrm>
                <a:off x="13545" y="11167"/>
                <a:ext cx="169" cy="123"/>
              </a:xfrm>
              <a:custGeom>
                <a:avLst/>
                <a:gdLst>
                  <a:gd name="T0" fmla="*/ 52 w 169"/>
                  <a:gd name="T1" fmla="*/ 121 h 123"/>
                  <a:gd name="T2" fmla="*/ 0 w 169"/>
                  <a:gd name="T3" fmla="*/ 121 h 123"/>
                  <a:gd name="T4" fmla="*/ 0 w 169"/>
                  <a:gd name="T5" fmla="*/ 0 h 123"/>
                  <a:gd name="T6" fmla="*/ 59 w 169"/>
                  <a:gd name="T7" fmla="*/ 0 h 123"/>
                  <a:gd name="T8" fmla="*/ 169 w 169"/>
                  <a:gd name="T9" fmla="*/ 0 h 123"/>
                  <a:gd name="T10" fmla="*/ 169 w 169"/>
                  <a:gd name="T11" fmla="*/ 123 h 123"/>
                  <a:gd name="T12" fmla="*/ 132 w 169"/>
                  <a:gd name="T13" fmla="*/ 123 h 123"/>
                  <a:gd name="T14" fmla="*/ 52 w 169"/>
                  <a:gd name="T15" fmla="*/ 121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23">
                    <a:moveTo>
                      <a:pt x="52" y="121"/>
                    </a:moveTo>
                    <a:lnTo>
                      <a:pt x="0" y="121"/>
                    </a:lnTo>
                    <a:lnTo>
                      <a:pt x="0" y="0"/>
                    </a:lnTo>
                    <a:lnTo>
                      <a:pt x="59" y="0"/>
                    </a:lnTo>
                    <a:lnTo>
                      <a:pt x="169" y="0"/>
                    </a:lnTo>
                    <a:lnTo>
                      <a:pt x="169" y="123"/>
                    </a:lnTo>
                    <a:lnTo>
                      <a:pt x="132" y="123"/>
                    </a:lnTo>
                    <a:lnTo>
                      <a:pt x="52"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98" name="Freeform 2565"/>
              <p:cNvSpPr>
                <a:spLocks/>
              </p:cNvSpPr>
              <p:nvPr/>
            </p:nvSpPr>
            <p:spPr bwMode="auto">
              <a:xfrm>
                <a:off x="13714" y="11167"/>
                <a:ext cx="102" cy="123"/>
              </a:xfrm>
              <a:custGeom>
                <a:avLst/>
                <a:gdLst>
                  <a:gd name="T0" fmla="*/ 100 w 102"/>
                  <a:gd name="T1" fmla="*/ 123 h 123"/>
                  <a:gd name="T2" fmla="*/ 0 w 102"/>
                  <a:gd name="T3" fmla="*/ 123 h 123"/>
                  <a:gd name="T4" fmla="*/ 0 w 102"/>
                  <a:gd name="T5" fmla="*/ 0 h 123"/>
                  <a:gd name="T6" fmla="*/ 98 w 102"/>
                  <a:gd name="T7" fmla="*/ 0 h 123"/>
                  <a:gd name="T8" fmla="*/ 102 w 102"/>
                  <a:gd name="T9" fmla="*/ 0 h 123"/>
                  <a:gd name="T10" fmla="*/ 100 w 102"/>
                  <a:gd name="T11" fmla="*/ 123 h 123"/>
                </a:gdLst>
                <a:ahLst/>
                <a:cxnLst>
                  <a:cxn ang="0">
                    <a:pos x="T0" y="T1"/>
                  </a:cxn>
                  <a:cxn ang="0">
                    <a:pos x="T2" y="T3"/>
                  </a:cxn>
                  <a:cxn ang="0">
                    <a:pos x="T4" y="T5"/>
                  </a:cxn>
                  <a:cxn ang="0">
                    <a:pos x="T6" y="T7"/>
                  </a:cxn>
                  <a:cxn ang="0">
                    <a:pos x="T8" y="T9"/>
                  </a:cxn>
                  <a:cxn ang="0">
                    <a:pos x="T10" y="T11"/>
                  </a:cxn>
                </a:cxnLst>
                <a:rect l="0" t="0" r="r" b="b"/>
                <a:pathLst>
                  <a:path w="102" h="123">
                    <a:moveTo>
                      <a:pt x="100" y="123"/>
                    </a:moveTo>
                    <a:lnTo>
                      <a:pt x="0" y="123"/>
                    </a:lnTo>
                    <a:lnTo>
                      <a:pt x="0" y="0"/>
                    </a:lnTo>
                    <a:lnTo>
                      <a:pt x="98" y="0"/>
                    </a:lnTo>
                    <a:lnTo>
                      <a:pt x="102" y="0"/>
                    </a:lnTo>
                    <a:lnTo>
                      <a:pt x="100"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2566"/>
              <p:cNvSpPr>
                <a:spLocks/>
              </p:cNvSpPr>
              <p:nvPr/>
            </p:nvSpPr>
            <p:spPr bwMode="auto">
              <a:xfrm>
                <a:off x="13714" y="11167"/>
                <a:ext cx="102" cy="123"/>
              </a:xfrm>
              <a:custGeom>
                <a:avLst/>
                <a:gdLst>
                  <a:gd name="T0" fmla="*/ 100 w 102"/>
                  <a:gd name="T1" fmla="*/ 123 h 123"/>
                  <a:gd name="T2" fmla="*/ 0 w 102"/>
                  <a:gd name="T3" fmla="*/ 123 h 123"/>
                  <a:gd name="T4" fmla="*/ 0 w 102"/>
                  <a:gd name="T5" fmla="*/ 0 h 123"/>
                  <a:gd name="T6" fmla="*/ 98 w 102"/>
                  <a:gd name="T7" fmla="*/ 0 h 123"/>
                  <a:gd name="T8" fmla="*/ 102 w 102"/>
                  <a:gd name="T9" fmla="*/ 0 h 123"/>
                  <a:gd name="T10" fmla="*/ 100 w 102"/>
                  <a:gd name="T11" fmla="*/ 123 h 123"/>
                </a:gdLst>
                <a:ahLst/>
                <a:cxnLst>
                  <a:cxn ang="0">
                    <a:pos x="T0" y="T1"/>
                  </a:cxn>
                  <a:cxn ang="0">
                    <a:pos x="T2" y="T3"/>
                  </a:cxn>
                  <a:cxn ang="0">
                    <a:pos x="T4" y="T5"/>
                  </a:cxn>
                  <a:cxn ang="0">
                    <a:pos x="T6" y="T7"/>
                  </a:cxn>
                  <a:cxn ang="0">
                    <a:pos x="T8" y="T9"/>
                  </a:cxn>
                  <a:cxn ang="0">
                    <a:pos x="T10" y="T11"/>
                  </a:cxn>
                </a:cxnLst>
                <a:rect l="0" t="0" r="r" b="b"/>
                <a:pathLst>
                  <a:path w="102" h="123">
                    <a:moveTo>
                      <a:pt x="100" y="123"/>
                    </a:moveTo>
                    <a:lnTo>
                      <a:pt x="0" y="123"/>
                    </a:lnTo>
                    <a:lnTo>
                      <a:pt x="0" y="0"/>
                    </a:lnTo>
                    <a:lnTo>
                      <a:pt x="98" y="0"/>
                    </a:lnTo>
                    <a:lnTo>
                      <a:pt x="102" y="0"/>
                    </a:lnTo>
                    <a:lnTo>
                      <a:pt x="10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0" name="Freeform 2567"/>
              <p:cNvSpPr>
                <a:spLocks/>
              </p:cNvSpPr>
              <p:nvPr/>
            </p:nvSpPr>
            <p:spPr bwMode="auto">
              <a:xfrm>
                <a:off x="14422" y="11158"/>
                <a:ext cx="156" cy="124"/>
              </a:xfrm>
              <a:custGeom>
                <a:avLst/>
                <a:gdLst>
                  <a:gd name="T0" fmla="*/ 0 w 156"/>
                  <a:gd name="T1" fmla="*/ 2 h 124"/>
                  <a:gd name="T2" fmla="*/ 62 w 156"/>
                  <a:gd name="T3" fmla="*/ 2 h 124"/>
                  <a:gd name="T4" fmla="*/ 152 w 156"/>
                  <a:gd name="T5" fmla="*/ 0 h 124"/>
                  <a:gd name="T6" fmla="*/ 156 w 156"/>
                  <a:gd name="T7" fmla="*/ 121 h 124"/>
                  <a:gd name="T8" fmla="*/ 43 w 156"/>
                  <a:gd name="T9" fmla="*/ 124 h 124"/>
                  <a:gd name="T10" fmla="*/ 4 w 156"/>
                  <a:gd name="T11" fmla="*/ 124 h 124"/>
                  <a:gd name="T12" fmla="*/ 0 w 156"/>
                  <a:gd name="T13" fmla="*/ 2 h 124"/>
                </a:gdLst>
                <a:ahLst/>
                <a:cxnLst>
                  <a:cxn ang="0">
                    <a:pos x="T0" y="T1"/>
                  </a:cxn>
                  <a:cxn ang="0">
                    <a:pos x="T2" y="T3"/>
                  </a:cxn>
                  <a:cxn ang="0">
                    <a:pos x="T4" y="T5"/>
                  </a:cxn>
                  <a:cxn ang="0">
                    <a:pos x="T6" y="T7"/>
                  </a:cxn>
                  <a:cxn ang="0">
                    <a:pos x="T8" y="T9"/>
                  </a:cxn>
                  <a:cxn ang="0">
                    <a:pos x="T10" y="T11"/>
                  </a:cxn>
                  <a:cxn ang="0">
                    <a:pos x="T12" y="T13"/>
                  </a:cxn>
                </a:cxnLst>
                <a:rect l="0" t="0" r="r" b="b"/>
                <a:pathLst>
                  <a:path w="156" h="124">
                    <a:moveTo>
                      <a:pt x="0" y="2"/>
                    </a:moveTo>
                    <a:lnTo>
                      <a:pt x="62" y="2"/>
                    </a:lnTo>
                    <a:lnTo>
                      <a:pt x="152" y="0"/>
                    </a:lnTo>
                    <a:lnTo>
                      <a:pt x="156" y="121"/>
                    </a:lnTo>
                    <a:lnTo>
                      <a:pt x="43" y="124"/>
                    </a:lnTo>
                    <a:lnTo>
                      <a:pt x="4" y="124"/>
                    </a:lnTo>
                    <a:lnTo>
                      <a:pt x="0" y="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2568"/>
              <p:cNvSpPr>
                <a:spLocks/>
              </p:cNvSpPr>
              <p:nvPr/>
            </p:nvSpPr>
            <p:spPr bwMode="auto">
              <a:xfrm>
                <a:off x="14422" y="11158"/>
                <a:ext cx="156" cy="124"/>
              </a:xfrm>
              <a:custGeom>
                <a:avLst/>
                <a:gdLst>
                  <a:gd name="T0" fmla="*/ 0 w 156"/>
                  <a:gd name="T1" fmla="*/ 2 h 124"/>
                  <a:gd name="T2" fmla="*/ 62 w 156"/>
                  <a:gd name="T3" fmla="*/ 2 h 124"/>
                  <a:gd name="T4" fmla="*/ 152 w 156"/>
                  <a:gd name="T5" fmla="*/ 0 h 124"/>
                  <a:gd name="T6" fmla="*/ 156 w 156"/>
                  <a:gd name="T7" fmla="*/ 121 h 124"/>
                  <a:gd name="T8" fmla="*/ 43 w 156"/>
                  <a:gd name="T9" fmla="*/ 124 h 124"/>
                  <a:gd name="T10" fmla="*/ 4 w 156"/>
                  <a:gd name="T11" fmla="*/ 124 h 124"/>
                  <a:gd name="T12" fmla="*/ 0 w 156"/>
                  <a:gd name="T13" fmla="*/ 2 h 124"/>
                </a:gdLst>
                <a:ahLst/>
                <a:cxnLst>
                  <a:cxn ang="0">
                    <a:pos x="T0" y="T1"/>
                  </a:cxn>
                  <a:cxn ang="0">
                    <a:pos x="T2" y="T3"/>
                  </a:cxn>
                  <a:cxn ang="0">
                    <a:pos x="T4" y="T5"/>
                  </a:cxn>
                  <a:cxn ang="0">
                    <a:pos x="T6" y="T7"/>
                  </a:cxn>
                  <a:cxn ang="0">
                    <a:pos x="T8" y="T9"/>
                  </a:cxn>
                  <a:cxn ang="0">
                    <a:pos x="T10" y="T11"/>
                  </a:cxn>
                  <a:cxn ang="0">
                    <a:pos x="T12" y="T13"/>
                  </a:cxn>
                </a:cxnLst>
                <a:rect l="0" t="0" r="r" b="b"/>
                <a:pathLst>
                  <a:path w="156" h="124">
                    <a:moveTo>
                      <a:pt x="0" y="2"/>
                    </a:moveTo>
                    <a:lnTo>
                      <a:pt x="62" y="2"/>
                    </a:lnTo>
                    <a:lnTo>
                      <a:pt x="152" y="0"/>
                    </a:lnTo>
                    <a:lnTo>
                      <a:pt x="156" y="121"/>
                    </a:lnTo>
                    <a:lnTo>
                      <a:pt x="43" y="124"/>
                    </a:lnTo>
                    <a:lnTo>
                      <a:pt x="4" y="124"/>
                    </a:lnTo>
                    <a:lnTo>
                      <a:pt x="0"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2" name="Freeform 2569"/>
              <p:cNvSpPr>
                <a:spLocks/>
              </p:cNvSpPr>
              <p:nvPr/>
            </p:nvSpPr>
            <p:spPr bwMode="auto">
              <a:xfrm>
                <a:off x="13814" y="11167"/>
                <a:ext cx="153" cy="123"/>
              </a:xfrm>
              <a:custGeom>
                <a:avLst/>
                <a:gdLst>
                  <a:gd name="T0" fmla="*/ 50 w 153"/>
                  <a:gd name="T1" fmla="*/ 123 h 123"/>
                  <a:gd name="T2" fmla="*/ 0 w 153"/>
                  <a:gd name="T3" fmla="*/ 123 h 123"/>
                  <a:gd name="T4" fmla="*/ 2 w 153"/>
                  <a:gd name="T5" fmla="*/ 0 h 123"/>
                  <a:gd name="T6" fmla="*/ 149 w 153"/>
                  <a:gd name="T7" fmla="*/ 0 h 123"/>
                  <a:gd name="T8" fmla="*/ 153 w 153"/>
                  <a:gd name="T9" fmla="*/ 0 h 123"/>
                  <a:gd name="T10" fmla="*/ 151 w 153"/>
                  <a:gd name="T11" fmla="*/ 123 h 123"/>
                  <a:gd name="T12" fmla="*/ 50 w 15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53" h="123">
                    <a:moveTo>
                      <a:pt x="50" y="123"/>
                    </a:moveTo>
                    <a:lnTo>
                      <a:pt x="0" y="123"/>
                    </a:lnTo>
                    <a:lnTo>
                      <a:pt x="2" y="0"/>
                    </a:lnTo>
                    <a:lnTo>
                      <a:pt x="149" y="0"/>
                    </a:lnTo>
                    <a:lnTo>
                      <a:pt x="153" y="0"/>
                    </a:lnTo>
                    <a:lnTo>
                      <a:pt x="151" y="123"/>
                    </a:lnTo>
                    <a:lnTo>
                      <a:pt x="50"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2570"/>
              <p:cNvSpPr>
                <a:spLocks/>
              </p:cNvSpPr>
              <p:nvPr/>
            </p:nvSpPr>
            <p:spPr bwMode="auto">
              <a:xfrm>
                <a:off x="13814" y="11167"/>
                <a:ext cx="153" cy="123"/>
              </a:xfrm>
              <a:custGeom>
                <a:avLst/>
                <a:gdLst>
                  <a:gd name="T0" fmla="*/ 50 w 153"/>
                  <a:gd name="T1" fmla="*/ 123 h 123"/>
                  <a:gd name="T2" fmla="*/ 0 w 153"/>
                  <a:gd name="T3" fmla="*/ 123 h 123"/>
                  <a:gd name="T4" fmla="*/ 2 w 153"/>
                  <a:gd name="T5" fmla="*/ 0 h 123"/>
                  <a:gd name="T6" fmla="*/ 149 w 153"/>
                  <a:gd name="T7" fmla="*/ 0 h 123"/>
                  <a:gd name="T8" fmla="*/ 153 w 153"/>
                  <a:gd name="T9" fmla="*/ 0 h 123"/>
                  <a:gd name="T10" fmla="*/ 151 w 153"/>
                  <a:gd name="T11" fmla="*/ 123 h 123"/>
                  <a:gd name="T12" fmla="*/ 50 w 15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53" h="123">
                    <a:moveTo>
                      <a:pt x="50" y="123"/>
                    </a:moveTo>
                    <a:lnTo>
                      <a:pt x="0" y="123"/>
                    </a:lnTo>
                    <a:lnTo>
                      <a:pt x="2" y="0"/>
                    </a:lnTo>
                    <a:lnTo>
                      <a:pt x="149" y="0"/>
                    </a:lnTo>
                    <a:lnTo>
                      <a:pt x="153" y="0"/>
                    </a:lnTo>
                    <a:lnTo>
                      <a:pt x="151" y="123"/>
                    </a:lnTo>
                    <a:lnTo>
                      <a:pt x="5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4" name="Freeform 2571"/>
              <p:cNvSpPr>
                <a:spLocks/>
              </p:cNvSpPr>
              <p:nvPr/>
            </p:nvSpPr>
            <p:spPr bwMode="auto">
              <a:xfrm>
                <a:off x="13965" y="11167"/>
                <a:ext cx="154" cy="123"/>
              </a:xfrm>
              <a:custGeom>
                <a:avLst/>
                <a:gdLst>
                  <a:gd name="T0" fmla="*/ 2 w 154"/>
                  <a:gd name="T1" fmla="*/ 0 h 123"/>
                  <a:gd name="T2" fmla="*/ 152 w 154"/>
                  <a:gd name="T3" fmla="*/ 0 h 123"/>
                  <a:gd name="T4" fmla="*/ 154 w 154"/>
                  <a:gd name="T5" fmla="*/ 0 h 123"/>
                  <a:gd name="T6" fmla="*/ 154 w 154"/>
                  <a:gd name="T7" fmla="*/ 121 h 123"/>
                  <a:gd name="T8" fmla="*/ 139 w 154"/>
                  <a:gd name="T9" fmla="*/ 121 h 123"/>
                  <a:gd name="T10" fmla="*/ 18 w 154"/>
                  <a:gd name="T11" fmla="*/ 123 h 123"/>
                  <a:gd name="T12" fmla="*/ 0 w 154"/>
                  <a:gd name="T13" fmla="*/ 123 h 123"/>
                  <a:gd name="T14" fmla="*/ 2 w 154"/>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2" y="0"/>
                    </a:moveTo>
                    <a:lnTo>
                      <a:pt x="152" y="0"/>
                    </a:lnTo>
                    <a:lnTo>
                      <a:pt x="154" y="0"/>
                    </a:lnTo>
                    <a:lnTo>
                      <a:pt x="154" y="121"/>
                    </a:lnTo>
                    <a:lnTo>
                      <a:pt x="139" y="121"/>
                    </a:lnTo>
                    <a:lnTo>
                      <a:pt x="18" y="123"/>
                    </a:lnTo>
                    <a:lnTo>
                      <a:pt x="0" y="123"/>
                    </a:lnTo>
                    <a:lnTo>
                      <a:pt x="2" y="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2572"/>
              <p:cNvSpPr>
                <a:spLocks/>
              </p:cNvSpPr>
              <p:nvPr/>
            </p:nvSpPr>
            <p:spPr bwMode="auto">
              <a:xfrm>
                <a:off x="13965" y="11167"/>
                <a:ext cx="154" cy="123"/>
              </a:xfrm>
              <a:custGeom>
                <a:avLst/>
                <a:gdLst>
                  <a:gd name="T0" fmla="*/ 2 w 154"/>
                  <a:gd name="T1" fmla="*/ 0 h 123"/>
                  <a:gd name="T2" fmla="*/ 152 w 154"/>
                  <a:gd name="T3" fmla="*/ 0 h 123"/>
                  <a:gd name="T4" fmla="*/ 154 w 154"/>
                  <a:gd name="T5" fmla="*/ 0 h 123"/>
                  <a:gd name="T6" fmla="*/ 154 w 154"/>
                  <a:gd name="T7" fmla="*/ 121 h 123"/>
                  <a:gd name="T8" fmla="*/ 139 w 154"/>
                  <a:gd name="T9" fmla="*/ 121 h 123"/>
                  <a:gd name="T10" fmla="*/ 18 w 154"/>
                  <a:gd name="T11" fmla="*/ 123 h 123"/>
                  <a:gd name="T12" fmla="*/ 0 w 154"/>
                  <a:gd name="T13" fmla="*/ 123 h 123"/>
                  <a:gd name="T14" fmla="*/ 2 w 154"/>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23">
                    <a:moveTo>
                      <a:pt x="2" y="0"/>
                    </a:moveTo>
                    <a:lnTo>
                      <a:pt x="152" y="0"/>
                    </a:lnTo>
                    <a:lnTo>
                      <a:pt x="154" y="0"/>
                    </a:lnTo>
                    <a:lnTo>
                      <a:pt x="154" y="121"/>
                    </a:lnTo>
                    <a:lnTo>
                      <a:pt x="139" y="121"/>
                    </a:lnTo>
                    <a:lnTo>
                      <a:pt x="18" y="123"/>
                    </a:lnTo>
                    <a:lnTo>
                      <a:pt x="0" y="123"/>
                    </a:lnTo>
                    <a:lnTo>
                      <a:pt x="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6" name="Freeform 2573"/>
              <p:cNvSpPr>
                <a:spLocks/>
              </p:cNvSpPr>
              <p:nvPr/>
            </p:nvSpPr>
            <p:spPr bwMode="auto">
              <a:xfrm>
                <a:off x="14119" y="11163"/>
                <a:ext cx="155" cy="125"/>
              </a:xfrm>
              <a:custGeom>
                <a:avLst/>
                <a:gdLst>
                  <a:gd name="T0" fmla="*/ 154 w 155"/>
                  <a:gd name="T1" fmla="*/ 0 h 125"/>
                  <a:gd name="T2" fmla="*/ 155 w 155"/>
                  <a:gd name="T3" fmla="*/ 123 h 125"/>
                  <a:gd name="T4" fmla="*/ 104 w 155"/>
                  <a:gd name="T5" fmla="*/ 125 h 125"/>
                  <a:gd name="T6" fmla="*/ 0 w 155"/>
                  <a:gd name="T7" fmla="*/ 125 h 125"/>
                  <a:gd name="T8" fmla="*/ 0 w 155"/>
                  <a:gd name="T9" fmla="*/ 4 h 125"/>
                  <a:gd name="T10" fmla="*/ 123 w 155"/>
                  <a:gd name="T11" fmla="*/ 0 h 125"/>
                  <a:gd name="T12" fmla="*/ 154 w 155"/>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154" y="0"/>
                    </a:moveTo>
                    <a:lnTo>
                      <a:pt x="155" y="123"/>
                    </a:lnTo>
                    <a:lnTo>
                      <a:pt x="104" y="125"/>
                    </a:lnTo>
                    <a:lnTo>
                      <a:pt x="0" y="125"/>
                    </a:lnTo>
                    <a:lnTo>
                      <a:pt x="0" y="4"/>
                    </a:lnTo>
                    <a:lnTo>
                      <a:pt x="123" y="0"/>
                    </a:lnTo>
                    <a:lnTo>
                      <a:pt x="154"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2574"/>
              <p:cNvSpPr>
                <a:spLocks/>
              </p:cNvSpPr>
              <p:nvPr/>
            </p:nvSpPr>
            <p:spPr bwMode="auto">
              <a:xfrm>
                <a:off x="14119" y="11163"/>
                <a:ext cx="155" cy="125"/>
              </a:xfrm>
              <a:custGeom>
                <a:avLst/>
                <a:gdLst>
                  <a:gd name="T0" fmla="*/ 154 w 155"/>
                  <a:gd name="T1" fmla="*/ 0 h 125"/>
                  <a:gd name="T2" fmla="*/ 155 w 155"/>
                  <a:gd name="T3" fmla="*/ 123 h 125"/>
                  <a:gd name="T4" fmla="*/ 104 w 155"/>
                  <a:gd name="T5" fmla="*/ 125 h 125"/>
                  <a:gd name="T6" fmla="*/ 0 w 155"/>
                  <a:gd name="T7" fmla="*/ 125 h 125"/>
                  <a:gd name="T8" fmla="*/ 0 w 155"/>
                  <a:gd name="T9" fmla="*/ 4 h 125"/>
                  <a:gd name="T10" fmla="*/ 123 w 155"/>
                  <a:gd name="T11" fmla="*/ 0 h 125"/>
                  <a:gd name="T12" fmla="*/ 154 w 155"/>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155" h="125">
                    <a:moveTo>
                      <a:pt x="154" y="0"/>
                    </a:moveTo>
                    <a:lnTo>
                      <a:pt x="155" y="123"/>
                    </a:lnTo>
                    <a:lnTo>
                      <a:pt x="104" y="125"/>
                    </a:lnTo>
                    <a:lnTo>
                      <a:pt x="0" y="125"/>
                    </a:lnTo>
                    <a:lnTo>
                      <a:pt x="0" y="4"/>
                    </a:lnTo>
                    <a:lnTo>
                      <a:pt x="123" y="0"/>
                    </a:lnTo>
                    <a:lnTo>
                      <a:pt x="154"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08" name="Freeform 2575"/>
              <p:cNvSpPr>
                <a:spLocks/>
              </p:cNvSpPr>
              <p:nvPr/>
            </p:nvSpPr>
            <p:spPr bwMode="auto">
              <a:xfrm>
                <a:off x="14908" y="11138"/>
                <a:ext cx="134" cy="127"/>
              </a:xfrm>
              <a:custGeom>
                <a:avLst/>
                <a:gdLst>
                  <a:gd name="T0" fmla="*/ 37 w 134"/>
                  <a:gd name="T1" fmla="*/ 125 h 127"/>
                  <a:gd name="T2" fmla="*/ 6 w 134"/>
                  <a:gd name="T3" fmla="*/ 127 h 127"/>
                  <a:gd name="T4" fmla="*/ 0 w 134"/>
                  <a:gd name="T5" fmla="*/ 6 h 127"/>
                  <a:gd name="T6" fmla="*/ 111 w 134"/>
                  <a:gd name="T7" fmla="*/ 0 h 127"/>
                  <a:gd name="T8" fmla="*/ 121 w 134"/>
                  <a:gd name="T9" fmla="*/ 22 h 127"/>
                  <a:gd name="T10" fmla="*/ 121 w 134"/>
                  <a:gd name="T11" fmla="*/ 45 h 127"/>
                  <a:gd name="T12" fmla="*/ 123 w 134"/>
                  <a:gd name="T13" fmla="*/ 60 h 127"/>
                  <a:gd name="T14" fmla="*/ 131 w 134"/>
                  <a:gd name="T15" fmla="*/ 87 h 127"/>
                  <a:gd name="T16" fmla="*/ 129 w 134"/>
                  <a:gd name="T17" fmla="*/ 104 h 127"/>
                  <a:gd name="T18" fmla="*/ 134 w 134"/>
                  <a:gd name="T19" fmla="*/ 121 h 127"/>
                  <a:gd name="T20" fmla="*/ 37 w 134"/>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27">
                    <a:moveTo>
                      <a:pt x="37" y="125"/>
                    </a:moveTo>
                    <a:lnTo>
                      <a:pt x="6" y="127"/>
                    </a:lnTo>
                    <a:lnTo>
                      <a:pt x="0" y="6"/>
                    </a:lnTo>
                    <a:lnTo>
                      <a:pt x="111" y="0"/>
                    </a:lnTo>
                    <a:lnTo>
                      <a:pt x="121" y="22"/>
                    </a:lnTo>
                    <a:lnTo>
                      <a:pt x="121" y="45"/>
                    </a:lnTo>
                    <a:lnTo>
                      <a:pt x="123" y="60"/>
                    </a:lnTo>
                    <a:lnTo>
                      <a:pt x="131" y="87"/>
                    </a:lnTo>
                    <a:lnTo>
                      <a:pt x="129" y="104"/>
                    </a:lnTo>
                    <a:lnTo>
                      <a:pt x="134" y="121"/>
                    </a:lnTo>
                    <a:lnTo>
                      <a:pt x="37" y="125"/>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2576"/>
              <p:cNvSpPr>
                <a:spLocks/>
              </p:cNvSpPr>
              <p:nvPr/>
            </p:nvSpPr>
            <p:spPr bwMode="auto">
              <a:xfrm>
                <a:off x="14908" y="11138"/>
                <a:ext cx="134" cy="127"/>
              </a:xfrm>
              <a:custGeom>
                <a:avLst/>
                <a:gdLst>
                  <a:gd name="T0" fmla="*/ 37 w 134"/>
                  <a:gd name="T1" fmla="*/ 125 h 127"/>
                  <a:gd name="T2" fmla="*/ 6 w 134"/>
                  <a:gd name="T3" fmla="*/ 127 h 127"/>
                  <a:gd name="T4" fmla="*/ 0 w 134"/>
                  <a:gd name="T5" fmla="*/ 6 h 127"/>
                  <a:gd name="T6" fmla="*/ 111 w 134"/>
                  <a:gd name="T7" fmla="*/ 0 h 127"/>
                  <a:gd name="T8" fmla="*/ 121 w 134"/>
                  <a:gd name="T9" fmla="*/ 22 h 127"/>
                  <a:gd name="T10" fmla="*/ 121 w 134"/>
                  <a:gd name="T11" fmla="*/ 45 h 127"/>
                  <a:gd name="T12" fmla="*/ 123 w 134"/>
                  <a:gd name="T13" fmla="*/ 60 h 127"/>
                  <a:gd name="T14" fmla="*/ 131 w 134"/>
                  <a:gd name="T15" fmla="*/ 87 h 127"/>
                  <a:gd name="T16" fmla="*/ 129 w 134"/>
                  <a:gd name="T17" fmla="*/ 104 h 127"/>
                  <a:gd name="T18" fmla="*/ 134 w 134"/>
                  <a:gd name="T19" fmla="*/ 121 h 127"/>
                  <a:gd name="T20" fmla="*/ 37 w 134"/>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4" h="127">
                    <a:moveTo>
                      <a:pt x="37" y="125"/>
                    </a:moveTo>
                    <a:lnTo>
                      <a:pt x="6" y="127"/>
                    </a:lnTo>
                    <a:lnTo>
                      <a:pt x="0" y="6"/>
                    </a:lnTo>
                    <a:lnTo>
                      <a:pt x="111" y="0"/>
                    </a:lnTo>
                    <a:lnTo>
                      <a:pt x="121" y="22"/>
                    </a:lnTo>
                    <a:lnTo>
                      <a:pt x="121" y="45"/>
                    </a:lnTo>
                    <a:lnTo>
                      <a:pt x="123" y="60"/>
                    </a:lnTo>
                    <a:lnTo>
                      <a:pt x="131" y="87"/>
                    </a:lnTo>
                    <a:lnTo>
                      <a:pt x="129" y="104"/>
                    </a:lnTo>
                    <a:lnTo>
                      <a:pt x="134" y="121"/>
                    </a:lnTo>
                    <a:lnTo>
                      <a:pt x="37"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0" name="Freeform 2577"/>
              <p:cNvSpPr>
                <a:spLocks/>
              </p:cNvSpPr>
              <p:nvPr/>
            </p:nvSpPr>
            <p:spPr bwMode="auto">
              <a:xfrm>
                <a:off x="14574" y="11154"/>
                <a:ext cx="156" cy="125"/>
              </a:xfrm>
              <a:custGeom>
                <a:avLst/>
                <a:gdLst>
                  <a:gd name="T0" fmla="*/ 10 w 156"/>
                  <a:gd name="T1" fmla="*/ 125 h 125"/>
                  <a:gd name="T2" fmla="*/ 4 w 156"/>
                  <a:gd name="T3" fmla="*/ 125 h 125"/>
                  <a:gd name="T4" fmla="*/ 0 w 156"/>
                  <a:gd name="T5" fmla="*/ 4 h 125"/>
                  <a:gd name="T6" fmla="*/ 90 w 156"/>
                  <a:gd name="T7" fmla="*/ 0 h 125"/>
                  <a:gd name="T8" fmla="*/ 90 w 156"/>
                  <a:gd name="T9" fmla="*/ 4 h 125"/>
                  <a:gd name="T10" fmla="*/ 152 w 156"/>
                  <a:gd name="T11" fmla="*/ 2 h 125"/>
                  <a:gd name="T12" fmla="*/ 156 w 156"/>
                  <a:gd name="T13" fmla="*/ 119 h 125"/>
                  <a:gd name="T14" fmla="*/ 131 w 156"/>
                  <a:gd name="T15" fmla="*/ 121 h 125"/>
                  <a:gd name="T16" fmla="*/ 10 w 156"/>
                  <a:gd name="T1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25">
                    <a:moveTo>
                      <a:pt x="10" y="125"/>
                    </a:moveTo>
                    <a:lnTo>
                      <a:pt x="4" y="125"/>
                    </a:lnTo>
                    <a:lnTo>
                      <a:pt x="0" y="4"/>
                    </a:lnTo>
                    <a:lnTo>
                      <a:pt x="90" y="0"/>
                    </a:lnTo>
                    <a:lnTo>
                      <a:pt x="90" y="4"/>
                    </a:lnTo>
                    <a:lnTo>
                      <a:pt x="152" y="2"/>
                    </a:lnTo>
                    <a:lnTo>
                      <a:pt x="156" y="119"/>
                    </a:lnTo>
                    <a:lnTo>
                      <a:pt x="131" y="121"/>
                    </a:lnTo>
                    <a:lnTo>
                      <a:pt x="10"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2578"/>
              <p:cNvSpPr>
                <a:spLocks/>
              </p:cNvSpPr>
              <p:nvPr/>
            </p:nvSpPr>
            <p:spPr bwMode="auto">
              <a:xfrm>
                <a:off x="14574" y="11154"/>
                <a:ext cx="156" cy="125"/>
              </a:xfrm>
              <a:custGeom>
                <a:avLst/>
                <a:gdLst>
                  <a:gd name="T0" fmla="*/ 10 w 156"/>
                  <a:gd name="T1" fmla="*/ 125 h 125"/>
                  <a:gd name="T2" fmla="*/ 4 w 156"/>
                  <a:gd name="T3" fmla="*/ 125 h 125"/>
                  <a:gd name="T4" fmla="*/ 0 w 156"/>
                  <a:gd name="T5" fmla="*/ 4 h 125"/>
                  <a:gd name="T6" fmla="*/ 90 w 156"/>
                  <a:gd name="T7" fmla="*/ 0 h 125"/>
                  <a:gd name="T8" fmla="*/ 90 w 156"/>
                  <a:gd name="T9" fmla="*/ 4 h 125"/>
                  <a:gd name="T10" fmla="*/ 152 w 156"/>
                  <a:gd name="T11" fmla="*/ 2 h 125"/>
                  <a:gd name="T12" fmla="*/ 156 w 156"/>
                  <a:gd name="T13" fmla="*/ 119 h 125"/>
                  <a:gd name="T14" fmla="*/ 131 w 156"/>
                  <a:gd name="T15" fmla="*/ 121 h 125"/>
                  <a:gd name="T16" fmla="*/ 10 w 156"/>
                  <a:gd name="T17"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25">
                    <a:moveTo>
                      <a:pt x="10" y="125"/>
                    </a:moveTo>
                    <a:lnTo>
                      <a:pt x="4" y="125"/>
                    </a:lnTo>
                    <a:lnTo>
                      <a:pt x="0" y="4"/>
                    </a:lnTo>
                    <a:lnTo>
                      <a:pt x="90" y="0"/>
                    </a:lnTo>
                    <a:lnTo>
                      <a:pt x="90" y="4"/>
                    </a:lnTo>
                    <a:lnTo>
                      <a:pt x="152" y="2"/>
                    </a:lnTo>
                    <a:lnTo>
                      <a:pt x="156" y="119"/>
                    </a:lnTo>
                    <a:lnTo>
                      <a:pt x="131" y="121"/>
                    </a:lnTo>
                    <a:lnTo>
                      <a:pt x="1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2" name="Freeform 2579"/>
              <p:cNvSpPr>
                <a:spLocks/>
              </p:cNvSpPr>
              <p:nvPr/>
            </p:nvSpPr>
            <p:spPr bwMode="auto">
              <a:xfrm>
                <a:off x="14726" y="11144"/>
                <a:ext cx="188" cy="129"/>
              </a:xfrm>
              <a:custGeom>
                <a:avLst/>
                <a:gdLst>
                  <a:gd name="T0" fmla="*/ 0 w 188"/>
                  <a:gd name="T1" fmla="*/ 12 h 129"/>
                  <a:gd name="T2" fmla="*/ 0 w 188"/>
                  <a:gd name="T3" fmla="*/ 8 h 129"/>
                  <a:gd name="T4" fmla="*/ 92 w 188"/>
                  <a:gd name="T5" fmla="*/ 4 h 129"/>
                  <a:gd name="T6" fmla="*/ 182 w 188"/>
                  <a:gd name="T7" fmla="*/ 0 h 129"/>
                  <a:gd name="T8" fmla="*/ 188 w 188"/>
                  <a:gd name="T9" fmla="*/ 121 h 129"/>
                  <a:gd name="T10" fmla="*/ 100 w 188"/>
                  <a:gd name="T11" fmla="*/ 125 h 129"/>
                  <a:gd name="T12" fmla="*/ 4 w 188"/>
                  <a:gd name="T13" fmla="*/ 129 h 129"/>
                  <a:gd name="T14" fmla="*/ 0 w 188"/>
                  <a:gd name="T15" fmla="*/ 12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29">
                    <a:moveTo>
                      <a:pt x="0" y="12"/>
                    </a:moveTo>
                    <a:lnTo>
                      <a:pt x="0" y="8"/>
                    </a:lnTo>
                    <a:lnTo>
                      <a:pt x="92" y="4"/>
                    </a:lnTo>
                    <a:lnTo>
                      <a:pt x="182" y="0"/>
                    </a:lnTo>
                    <a:lnTo>
                      <a:pt x="188" y="121"/>
                    </a:lnTo>
                    <a:lnTo>
                      <a:pt x="100" y="125"/>
                    </a:lnTo>
                    <a:lnTo>
                      <a:pt x="4" y="129"/>
                    </a:lnTo>
                    <a:lnTo>
                      <a:pt x="0" y="1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2580"/>
              <p:cNvSpPr>
                <a:spLocks/>
              </p:cNvSpPr>
              <p:nvPr/>
            </p:nvSpPr>
            <p:spPr bwMode="auto">
              <a:xfrm>
                <a:off x="14726" y="11144"/>
                <a:ext cx="188" cy="129"/>
              </a:xfrm>
              <a:custGeom>
                <a:avLst/>
                <a:gdLst>
                  <a:gd name="T0" fmla="*/ 0 w 188"/>
                  <a:gd name="T1" fmla="*/ 12 h 129"/>
                  <a:gd name="T2" fmla="*/ 0 w 188"/>
                  <a:gd name="T3" fmla="*/ 8 h 129"/>
                  <a:gd name="T4" fmla="*/ 92 w 188"/>
                  <a:gd name="T5" fmla="*/ 4 h 129"/>
                  <a:gd name="T6" fmla="*/ 182 w 188"/>
                  <a:gd name="T7" fmla="*/ 0 h 129"/>
                  <a:gd name="T8" fmla="*/ 188 w 188"/>
                  <a:gd name="T9" fmla="*/ 121 h 129"/>
                  <a:gd name="T10" fmla="*/ 100 w 188"/>
                  <a:gd name="T11" fmla="*/ 125 h 129"/>
                  <a:gd name="T12" fmla="*/ 4 w 188"/>
                  <a:gd name="T13" fmla="*/ 129 h 129"/>
                  <a:gd name="T14" fmla="*/ 0 w 188"/>
                  <a:gd name="T15" fmla="*/ 12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8" h="129">
                    <a:moveTo>
                      <a:pt x="0" y="12"/>
                    </a:moveTo>
                    <a:lnTo>
                      <a:pt x="0" y="8"/>
                    </a:lnTo>
                    <a:lnTo>
                      <a:pt x="92" y="4"/>
                    </a:lnTo>
                    <a:lnTo>
                      <a:pt x="182" y="0"/>
                    </a:lnTo>
                    <a:lnTo>
                      <a:pt x="188" y="121"/>
                    </a:lnTo>
                    <a:lnTo>
                      <a:pt x="100" y="125"/>
                    </a:lnTo>
                    <a:lnTo>
                      <a:pt x="4" y="129"/>
                    </a:lnTo>
                    <a:lnTo>
                      <a:pt x="0"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4" name="Freeform 2581"/>
              <p:cNvSpPr>
                <a:spLocks/>
              </p:cNvSpPr>
              <p:nvPr/>
            </p:nvSpPr>
            <p:spPr bwMode="auto">
              <a:xfrm>
                <a:off x="13240" y="11161"/>
                <a:ext cx="94" cy="125"/>
              </a:xfrm>
              <a:custGeom>
                <a:avLst/>
                <a:gdLst>
                  <a:gd name="T0" fmla="*/ 92 w 94"/>
                  <a:gd name="T1" fmla="*/ 125 h 125"/>
                  <a:gd name="T2" fmla="*/ 53 w 94"/>
                  <a:gd name="T3" fmla="*/ 125 h 125"/>
                  <a:gd name="T4" fmla="*/ 0 w 94"/>
                  <a:gd name="T5" fmla="*/ 123 h 125"/>
                  <a:gd name="T6" fmla="*/ 2 w 94"/>
                  <a:gd name="T7" fmla="*/ 0 h 125"/>
                  <a:gd name="T8" fmla="*/ 94 w 94"/>
                  <a:gd name="T9" fmla="*/ 2 h 125"/>
                  <a:gd name="T10" fmla="*/ 92 w 94"/>
                  <a:gd name="T11" fmla="*/ 125 h 125"/>
                </a:gdLst>
                <a:ahLst/>
                <a:cxnLst>
                  <a:cxn ang="0">
                    <a:pos x="T0" y="T1"/>
                  </a:cxn>
                  <a:cxn ang="0">
                    <a:pos x="T2" y="T3"/>
                  </a:cxn>
                  <a:cxn ang="0">
                    <a:pos x="T4" y="T5"/>
                  </a:cxn>
                  <a:cxn ang="0">
                    <a:pos x="T6" y="T7"/>
                  </a:cxn>
                  <a:cxn ang="0">
                    <a:pos x="T8" y="T9"/>
                  </a:cxn>
                  <a:cxn ang="0">
                    <a:pos x="T10" y="T11"/>
                  </a:cxn>
                </a:cxnLst>
                <a:rect l="0" t="0" r="r" b="b"/>
                <a:pathLst>
                  <a:path w="94" h="125">
                    <a:moveTo>
                      <a:pt x="92" y="125"/>
                    </a:moveTo>
                    <a:lnTo>
                      <a:pt x="53" y="125"/>
                    </a:lnTo>
                    <a:lnTo>
                      <a:pt x="0" y="123"/>
                    </a:lnTo>
                    <a:lnTo>
                      <a:pt x="2" y="0"/>
                    </a:lnTo>
                    <a:lnTo>
                      <a:pt x="94" y="2"/>
                    </a:lnTo>
                    <a:lnTo>
                      <a:pt x="92" y="12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2582"/>
              <p:cNvSpPr>
                <a:spLocks/>
              </p:cNvSpPr>
              <p:nvPr/>
            </p:nvSpPr>
            <p:spPr bwMode="auto">
              <a:xfrm>
                <a:off x="13240" y="11161"/>
                <a:ext cx="94" cy="125"/>
              </a:xfrm>
              <a:custGeom>
                <a:avLst/>
                <a:gdLst>
                  <a:gd name="T0" fmla="*/ 92 w 94"/>
                  <a:gd name="T1" fmla="*/ 125 h 125"/>
                  <a:gd name="T2" fmla="*/ 53 w 94"/>
                  <a:gd name="T3" fmla="*/ 125 h 125"/>
                  <a:gd name="T4" fmla="*/ 0 w 94"/>
                  <a:gd name="T5" fmla="*/ 123 h 125"/>
                  <a:gd name="T6" fmla="*/ 2 w 94"/>
                  <a:gd name="T7" fmla="*/ 0 h 125"/>
                  <a:gd name="T8" fmla="*/ 94 w 94"/>
                  <a:gd name="T9" fmla="*/ 2 h 125"/>
                  <a:gd name="T10" fmla="*/ 92 w 94"/>
                  <a:gd name="T11" fmla="*/ 125 h 125"/>
                </a:gdLst>
                <a:ahLst/>
                <a:cxnLst>
                  <a:cxn ang="0">
                    <a:pos x="T0" y="T1"/>
                  </a:cxn>
                  <a:cxn ang="0">
                    <a:pos x="T2" y="T3"/>
                  </a:cxn>
                  <a:cxn ang="0">
                    <a:pos x="T4" y="T5"/>
                  </a:cxn>
                  <a:cxn ang="0">
                    <a:pos x="T6" y="T7"/>
                  </a:cxn>
                  <a:cxn ang="0">
                    <a:pos x="T8" y="T9"/>
                  </a:cxn>
                  <a:cxn ang="0">
                    <a:pos x="T10" y="T11"/>
                  </a:cxn>
                </a:cxnLst>
                <a:rect l="0" t="0" r="r" b="b"/>
                <a:pathLst>
                  <a:path w="94" h="125">
                    <a:moveTo>
                      <a:pt x="92" y="125"/>
                    </a:moveTo>
                    <a:lnTo>
                      <a:pt x="53" y="125"/>
                    </a:lnTo>
                    <a:lnTo>
                      <a:pt x="0" y="123"/>
                    </a:lnTo>
                    <a:lnTo>
                      <a:pt x="2" y="0"/>
                    </a:lnTo>
                    <a:lnTo>
                      <a:pt x="94" y="2"/>
                    </a:lnTo>
                    <a:lnTo>
                      <a:pt x="92"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6" name="Freeform 2583"/>
              <p:cNvSpPr>
                <a:spLocks/>
              </p:cNvSpPr>
              <p:nvPr/>
            </p:nvSpPr>
            <p:spPr bwMode="auto">
              <a:xfrm>
                <a:off x="13332" y="11163"/>
                <a:ext cx="92" cy="125"/>
              </a:xfrm>
              <a:custGeom>
                <a:avLst/>
                <a:gdLst>
                  <a:gd name="T0" fmla="*/ 90 w 92"/>
                  <a:gd name="T1" fmla="*/ 125 h 125"/>
                  <a:gd name="T2" fmla="*/ 0 w 92"/>
                  <a:gd name="T3" fmla="*/ 123 h 125"/>
                  <a:gd name="T4" fmla="*/ 2 w 92"/>
                  <a:gd name="T5" fmla="*/ 0 h 125"/>
                  <a:gd name="T6" fmla="*/ 29 w 92"/>
                  <a:gd name="T7" fmla="*/ 2 h 125"/>
                  <a:gd name="T8" fmla="*/ 92 w 92"/>
                  <a:gd name="T9" fmla="*/ 2 h 125"/>
                  <a:gd name="T10" fmla="*/ 90 w 92"/>
                  <a:gd name="T11" fmla="*/ 125 h 125"/>
                </a:gdLst>
                <a:ahLst/>
                <a:cxnLst>
                  <a:cxn ang="0">
                    <a:pos x="T0" y="T1"/>
                  </a:cxn>
                  <a:cxn ang="0">
                    <a:pos x="T2" y="T3"/>
                  </a:cxn>
                  <a:cxn ang="0">
                    <a:pos x="T4" y="T5"/>
                  </a:cxn>
                  <a:cxn ang="0">
                    <a:pos x="T6" y="T7"/>
                  </a:cxn>
                  <a:cxn ang="0">
                    <a:pos x="T8" y="T9"/>
                  </a:cxn>
                  <a:cxn ang="0">
                    <a:pos x="T10" y="T11"/>
                  </a:cxn>
                </a:cxnLst>
                <a:rect l="0" t="0" r="r" b="b"/>
                <a:pathLst>
                  <a:path w="92" h="125">
                    <a:moveTo>
                      <a:pt x="90" y="125"/>
                    </a:moveTo>
                    <a:lnTo>
                      <a:pt x="0" y="123"/>
                    </a:lnTo>
                    <a:lnTo>
                      <a:pt x="2" y="0"/>
                    </a:lnTo>
                    <a:lnTo>
                      <a:pt x="29" y="2"/>
                    </a:lnTo>
                    <a:lnTo>
                      <a:pt x="92" y="2"/>
                    </a:lnTo>
                    <a:lnTo>
                      <a:pt x="90" y="12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2584"/>
              <p:cNvSpPr>
                <a:spLocks/>
              </p:cNvSpPr>
              <p:nvPr/>
            </p:nvSpPr>
            <p:spPr bwMode="auto">
              <a:xfrm>
                <a:off x="13332" y="11163"/>
                <a:ext cx="92" cy="125"/>
              </a:xfrm>
              <a:custGeom>
                <a:avLst/>
                <a:gdLst>
                  <a:gd name="T0" fmla="*/ 90 w 92"/>
                  <a:gd name="T1" fmla="*/ 125 h 125"/>
                  <a:gd name="T2" fmla="*/ 0 w 92"/>
                  <a:gd name="T3" fmla="*/ 123 h 125"/>
                  <a:gd name="T4" fmla="*/ 2 w 92"/>
                  <a:gd name="T5" fmla="*/ 0 h 125"/>
                  <a:gd name="T6" fmla="*/ 29 w 92"/>
                  <a:gd name="T7" fmla="*/ 2 h 125"/>
                  <a:gd name="T8" fmla="*/ 92 w 92"/>
                  <a:gd name="T9" fmla="*/ 2 h 125"/>
                  <a:gd name="T10" fmla="*/ 90 w 92"/>
                  <a:gd name="T11" fmla="*/ 125 h 125"/>
                </a:gdLst>
                <a:ahLst/>
                <a:cxnLst>
                  <a:cxn ang="0">
                    <a:pos x="T0" y="T1"/>
                  </a:cxn>
                  <a:cxn ang="0">
                    <a:pos x="T2" y="T3"/>
                  </a:cxn>
                  <a:cxn ang="0">
                    <a:pos x="T4" y="T5"/>
                  </a:cxn>
                  <a:cxn ang="0">
                    <a:pos x="T6" y="T7"/>
                  </a:cxn>
                  <a:cxn ang="0">
                    <a:pos x="T8" y="T9"/>
                  </a:cxn>
                  <a:cxn ang="0">
                    <a:pos x="T10" y="T11"/>
                  </a:cxn>
                </a:cxnLst>
                <a:rect l="0" t="0" r="r" b="b"/>
                <a:pathLst>
                  <a:path w="92" h="125">
                    <a:moveTo>
                      <a:pt x="90" y="125"/>
                    </a:moveTo>
                    <a:lnTo>
                      <a:pt x="0" y="123"/>
                    </a:lnTo>
                    <a:lnTo>
                      <a:pt x="2" y="0"/>
                    </a:lnTo>
                    <a:lnTo>
                      <a:pt x="29" y="2"/>
                    </a:lnTo>
                    <a:lnTo>
                      <a:pt x="92" y="2"/>
                    </a:lnTo>
                    <a:lnTo>
                      <a:pt x="9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18" name="Freeform 2585"/>
              <p:cNvSpPr>
                <a:spLocks/>
              </p:cNvSpPr>
              <p:nvPr/>
            </p:nvSpPr>
            <p:spPr bwMode="auto">
              <a:xfrm>
                <a:off x="13422" y="11165"/>
                <a:ext cx="123" cy="123"/>
              </a:xfrm>
              <a:custGeom>
                <a:avLst/>
                <a:gdLst>
                  <a:gd name="T0" fmla="*/ 52 w 123"/>
                  <a:gd name="T1" fmla="*/ 123 h 123"/>
                  <a:gd name="T2" fmla="*/ 0 w 123"/>
                  <a:gd name="T3" fmla="*/ 123 h 123"/>
                  <a:gd name="T4" fmla="*/ 2 w 123"/>
                  <a:gd name="T5" fmla="*/ 0 h 123"/>
                  <a:gd name="T6" fmla="*/ 61 w 123"/>
                  <a:gd name="T7" fmla="*/ 2 h 123"/>
                  <a:gd name="T8" fmla="*/ 123 w 123"/>
                  <a:gd name="T9" fmla="*/ 2 h 123"/>
                  <a:gd name="T10" fmla="*/ 123 w 123"/>
                  <a:gd name="T11" fmla="*/ 123 h 123"/>
                  <a:gd name="T12" fmla="*/ 52 w 12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3" h="123">
                    <a:moveTo>
                      <a:pt x="52" y="123"/>
                    </a:moveTo>
                    <a:lnTo>
                      <a:pt x="0" y="123"/>
                    </a:lnTo>
                    <a:lnTo>
                      <a:pt x="2" y="0"/>
                    </a:lnTo>
                    <a:lnTo>
                      <a:pt x="61" y="2"/>
                    </a:lnTo>
                    <a:lnTo>
                      <a:pt x="123" y="2"/>
                    </a:lnTo>
                    <a:lnTo>
                      <a:pt x="123" y="123"/>
                    </a:lnTo>
                    <a:lnTo>
                      <a:pt x="52"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2586"/>
              <p:cNvSpPr>
                <a:spLocks/>
              </p:cNvSpPr>
              <p:nvPr/>
            </p:nvSpPr>
            <p:spPr bwMode="auto">
              <a:xfrm>
                <a:off x="13422" y="11165"/>
                <a:ext cx="123" cy="123"/>
              </a:xfrm>
              <a:custGeom>
                <a:avLst/>
                <a:gdLst>
                  <a:gd name="T0" fmla="*/ 52 w 123"/>
                  <a:gd name="T1" fmla="*/ 123 h 123"/>
                  <a:gd name="T2" fmla="*/ 0 w 123"/>
                  <a:gd name="T3" fmla="*/ 123 h 123"/>
                  <a:gd name="T4" fmla="*/ 2 w 123"/>
                  <a:gd name="T5" fmla="*/ 0 h 123"/>
                  <a:gd name="T6" fmla="*/ 61 w 123"/>
                  <a:gd name="T7" fmla="*/ 2 h 123"/>
                  <a:gd name="T8" fmla="*/ 123 w 123"/>
                  <a:gd name="T9" fmla="*/ 2 h 123"/>
                  <a:gd name="T10" fmla="*/ 123 w 123"/>
                  <a:gd name="T11" fmla="*/ 123 h 123"/>
                  <a:gd name="T12" fmla="*/ 52 w 123"/>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3" h="123">
                    <a:moveTo>
                      <a:pt x="52" y="123"/>
                    </a:moveTo>
                    <a:lnTo>
                      <a:pt x="0" y="123"/>
                    </a:lnTo>
                    <a:lnTo>
                      <a:pt x="2" y="0"/>
                    </a:lnTo>
                    <a:lnTo>
                      <a:pt x="61" y="2"/>
                    </a:lnTo>
                    <a:lnTo>
                      <a:pt x="123" y="2"/>
                    </a:lnTo>
                    <a:lnTo>
                      <a:pt x="123" y="123"/>
                    </a:lnTo>
                    <a:lnTo>
                      <a:pt x="5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0" name="Freeform 2587"/>
              <p:cNvSpPr>
                <a:spLocks/>
              </p:cNvSpPr>
              <p:nvPr/>
            </p:nvSpPr>
            <p:spPr bwMode="auto">
              <a:xfrm>
                <a:off x="12754" y="11181"/>
                <a:ext cx="178" cy="270"/>
              </a:xfrm>
              <a:custGeom>
                <a:avLst/>
                <a:gdLst>
                  <a:gd name="T0" fmla="*/ 173 w 178"/>
                  <a:gd name="T1" fmla="*/ 270 h 270"/>
                  <a:gd name="T2" fmla="*/ 4 w 178"/>
                  <a:gd name="T3" fmla="*/ 265 h 270"/>
                  <a:gd name="T4" fmla="*/ 4 w 178"/>
                  <a:gd name="T5" fmla="*/ 215 h 270"/>
                  <a:gd name="T6" fmla="*/ 0 w 178"/>
                  <a:gd name="T7" fmla="*/ 215 h 270"/>
                  <a:gd name="T8" fmla="*/ 4 w 178"/>
                  <a:gd name="T9" fmla="*/ 123 h 270"/>
                  <a:gd name="T10" fmla="*/ 6 w 178"/>
                  <a:gd name="T11" fmla="*/ 94 h 270"/>
                  <a:gd name="T12" fmla="*/ 2 w 178"/>
                  <a:gd name="T13" fmla="*/ 92 h 270"/>
                  <a:gd name="T14" fmla="*/ 6 w 178"/>
                  <a:gd name="T15" fmla="*/ 9 h 270"/>
                  <a:gd name="T16" fmla="*/ 8 w 178"/>
                  <a:gd name="T17" fmla="*/ 9 h 270"/>
                  <a:gd name="T18" fmla="*/ 11 w 178"/>
                  <a:gd name="T19" fmla="*/ 15 h 270"/>
                  <a:gd name="T20" fmla="*/ 17 w 178"/>
                  <a:gd name="T21" fmla="*/ 11 h 270"/>
                  <a:gd name="T22" fmla="*/ 31 w 178"/>
                  <a:gd name="T23" fmla="*/ 15 h 270"/>
                  <a:gd name="T24" fmla="*/ 32 w 178"/>
                  <a:gd name="T25" fmla="*/ 19 h 270"/>
                  <a:gd name="T26" fmla="*/ 40 w 178"/>
                  <a:gd name="T27" fmla="*/ 19 h 270"/>
                  <a:gd name="T28" fmla="*/ 54 w 178"/>
                  <a:gd name="T29" fmla="*/ 15 h 270"/>
                  <a:gd name="T30" fmla="*/ 56 w 178"/>
                  <a:gd name="T31" fmla="*/ 17 h 270"/>
                  <a:gd name="T32" fmla="*/ 59 w 178"/>
                  <a:gd name="T33" fmla="*/ 15 h 270"/>
                  <a:gd name="T34" fmla="*/ 61 w 178"/>
                  <a:gd name="T35" fmla="*/ 19 h 270"/>
                  <a:gd name="T36" fmla="*/ 79 w 178"/>
                  <a:gd name="T37" fmla="*/ 19 h 270"/>
                  <a:gd name="T38" fmla="*/ 80 w 178"/>
                  <a:gd name="T39" fmla="*/ 21 h 270"/>
                  <a:gd name="T40" fmla="*/ 90 w 178"/>
                  <a:gd name="T41" fmla="*/ 19 h 270"/>
                  <a:gd name="T42" fmla="*/ 96 w 178"/>
                  <a:gd name="T43" fmla="*/ 28 h 270"/>
                  <a:gd name="T44" fmla="*/ 98 w 178"/>
                  <a:gd name="T45" fmla="*/ 28 h 270"/>
                  <a:gd name="T46" fmla="*/ 100 w 178"/>
                  <a:gd name="T47" fmla="*/ 19 h 270"/>
                  <a:gd name="T48" fmla="*/ 107 w 178"/>
                  <a:gd name="T49" fmla="*/ 21 h 270"/>
                  <a:gd name="T50" fmla="*/ 117 w 178"/>
                  <a:gd name="T51" fmla="*/ 17 h 270"/>
                  <a:gd name="T52" fmla="*/ 125 w 178"/>
                  <a:gd name="T53" fmla="*/ 15 h 270"/>
                  <a:gd name="T54" fmla="*/ 125 w 178"/>
                  <a:gd name="T55" fmla="*/ 7 h 270"/>
                  <a:gd name="T56" fmla="*/ 128 w 178"/>
                  <a:gd name="T57" fmla="*/ 2 h 270"/>
                  <a:gd name="T58" fmla="*/ 130 w 178"/>
                  <a:gd name="T59" fmla="*/ 3 h 270"/>
                  <a:gd name="T60" fmla="*/ 128 w 178"/>
                  <a:gd name="T61" fmla="*/ 11 h 270"/>
                  <a:gd name="T62" fmla="*/ 132 w 178"/>
                  <a:gd name="T63" fmla="*/ 13 h 270"/>
                  <a:gd name="T64" fmla="*/ 142 w 178"/>
                  <a:gd name="T65" fmla="*/ 0 h 270"/>
                  <a:gd name="T66" fmla="*/ 144 w 178"/>
                  <a:gd name="T67" fmla="*/ 0 h 270"/>
                  <a:gd name="T68" fmla="*/ 144 w 178"/>
                  <a:gd name="T69" fmla="*/ 9 h 270"/>
                  <a:gd name="T70" fmla="*/ 148 w 178"/>
                  <a:gd name="T71" fmla="*/ 11 h 270"/>
                  <a:gd name="T72" fmla="*/ 150 w 178"/>
                  <a:gd name="T73" fmla="*/ 0 h 270"/>
                  <a:gd name="T74" fmla="*/ 153 w 178"/>
                  <a:gd name="T75" fmla="*/ 0 h 270"/>
                  <a:gd name="T76" fmla="*/ 155 w 178"/>
                  <a:gd name="T77" fmla="*/ 7 h 270"/>
                  <a:gd name="T78" fmla="*/ 159 w 178"/>
                  <a:gd name="T79" fmla="*/ 5 h 270"/>
                  <a:gd name="T80" fmla="*/ 157 w 178"/>
                  <a:gd name="T81" fmla="*/ 90 h 270"/>
                  <a:gd name="T82" fmla="*/ 178 w 178"/>
                  <a:gd name="T83" fmla="*/ 92 h 270"/>
                  <a:gd name="T84" fmla="*/ 173 w 178"/>
                  <a:gd name="T8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270">
                    <a:moveTo>
                      <a:pt x="173" y="270"/>
                    </a:moveTo>
                    <a:lnTo>
                      <a:pt x="4" y="265"/>
                    </a:lnTo>
                    <a:lnTo>
                      <a:pt x="4" y="215"/>
                    </a:lnTo>
                    <a:lnTo>
                      <a:pt x="0" y="215"/>
                    </a:lnTo>
                    <a:lnTo>
                      <a:pt x="4" y="123"/>
                    </a:lnTo>
                    <a:lnTo>
                      <a:pt x="6" y="94"/>
                    </a:lnTo>
                    <a:lnTo>
                      <a:pt x="2" y="92"/>
                    </a:lnTo>
                    <a:lnTo>
                      <a:pt x="6" y="9"/>
                    </a:lnTo>
                    <a:lnTo>
                      <a:pt x="8" y="9"/>
                    </a:lnTo>
                    <a:lnTo>
                      <a:pt x="11" y="15"/>
                    </a:lnTo>
                    <a:lnTo>
                      <a:pt x="17" y="11"/>
                    </a:lnTo>
                    <a:lnTo>
                      <a:pt x="31" y="15"/>
                    </a:lnTo>
                    <a:lnTo>
                      <a:pt x="32" y="19"/>
                    </a:lnTo>
                    <a:lnTo>
                      <a:pt x="40" y="19"/>
                    </a:lnTo>
                    <a:lnTo>
                      <a:pt x="54" y="15"/>
                    </a:lnTo>
                    <a:lnTo>
                      <a:pt x="56" y="17"/>
                    </a:lnTo>
                    <a:lnTo>
                      <a:pt x="59" y="15"/>
                    </a:lnTo>
                    <a:lnTo>
                      <a:pt x="61" y="19"/>
                    </a:lnTo>
                    <a:lnTo>
                      <a:pt x="79" y="19"/>
                    </a:lnTo>
                    <a:lnTo>
                      <a:pt x="80" y="21"/>
                    </a:lnTo>
                    <a:lnTo>
                      <a:pt x="90" y="19"/>
                    </a:lnTo>
                    <a:lnTo>
                      <a:pt x="96" y="28"/>
                    </a:lnTo>
                    <a:lnTo>
                      <a:pt x="98" y="28"/>
                    </a:lnTo>
                    <a:lnTo>
                      <a:pt x="100" y="19"/>
                    </a:lnTo>
                    <a:lnTo>
                      <a:pt x="107" y="21"/>
                    </a:lnTo>
                    <a:lnTo>
                      <a:pt x="117" y="17"/>
                    </a:lnTo>
                    <a:lnTo>
                      <a:pt x="125" y="15"/>
                    </a:lnTo>
                    <a:lnTo>
                      <a:pt x="125" y="7"/>
                    </a:lnTo>
                    <a:lnTo>
                      <a:pt x="128" y="2"/>
                    </a:lnTo>
                    <a:lnTo>
                      <a:pt x="130" y="3"/>
                    </a:lnTo>
                    <a:lnTo>
                      <a:pt x="128" y="11"/>
                    </a:lnTo>
                    <a:lnTo>
                      <a:pt x="132" y="13"/>
                    </a:lnTo>
                    <a:lnTo>
                      <a:pt x="142" y="0"/>
                    </a:lnTo>
                    <a:lnTo>
                      <a:pt x="144" y="0"/>
                    </a:lnTo>
                    <a:lnTo>
                      <a:pt x="144" y="9"/>
                    </a:lnTo>
                    <a:lnTo>
                      <a:pt x="148" y="11"/>
                    </a:lnTo>
                    <a:lnTo>
                      <a:pt x="150" y="0"/>
                    </a:lnTo>
                    <a:lnTo>
                      <a:pt x="153" y="0"/>
                    </a:lnTo>
                    <a:lnTo>
                      <a:pt x="155" y="7"/>
                    </a:lnTo>
                    <a:lnTo>
                      <a:pt x="159" y="5"/>
                    </a:lnTo>
                    <a:lnTo>
                      <a:pt x="157" y="90"/>
                    </a:lnTo>
                    <a:lnTo>
                      <a:pt x="178" y="92"/>
                    </a:lnTo>
                    <a:lnTo>
                      <a:pt x="173" y="270"/>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2588"/>
              <p:cNvSpPr>
                <a:spLocks/>
              </p:cNvSpPr>
              <p:nvPr/>
            </p:nvSpPr>
            <p:spPr bwMode="auto">
              <a:xfrm>
                <a:off x="12754" y="11181"/>
                <a:ext cx="178" cy="270"/>
              </a:xfrm>
              <a:custGeom>
                <a:avLst/>
                <a:gdLst>
                  <a:gd name="T0" fmla="*/ 173 w 178"/>
                  <a:gd name="T1" fmla="*/ 270 h 270"/>
                  <a:gd name="T2" fmla="*/ 4 w 178"/>
                  <a:gd name="T3" fmla="*/ 265 h 270"/>
                  <a:gd name="T4" fmla="*/ 4 w 178"/>
                  <a:gd name="T5" fmla="*/ 215 h 270"/>
                  <a:gd name="T6" fmla="*/ 0 w 178"/>
                  <a:gd name="T7" fmla="*/ 215 h 270"/>
                  <a:gd name="T8" fmla="*/ 4 w 178"/>
                  <a:gd name="T9" fmla="*/ 123 h 270"/>
                  <a:gd name="T10" fmla="*/ 6 w 178"/>
                  <a:gd name="T11" fmla="*/ 94 h 270"/>
                  <a:gd name="T12" fmla="*/ 2 w 178"/>
                  <a:gd name="T13" fmla="*/ 92 h 270"/>
                  <a:gd name="T14" fmla="*/ 6 w 178"/>
                  <a:gd name="T15" fmla="*/ 9 h 270"/>
                  <a:gd name="T16" fmla="*/ 8 w 178"/>
                  <a:gd name="T17" fmla="*/ 9 h 270"/>
                  <a:gd name="T18" fmla="*/ 11 w 178"/>
                  <a:gd name="T19" fmla="*/ 15 h 270"/>
                  <a:gd name="T20" fmla="*/ 17 w 178"/>
                  <a:gd name="T21" fmla="*/ 11 h 270"/>
                  <a:gd name="T22" fmla="*/ 31 w 178"/>
                  <a:gd name="T23" fmla="*/ 15 h 270"/>
                  <a:gd name="T24" fmla="*/ 32 w 178"/>
                  <a:gd name="T25" fmla="*/ 19 h 270"/>
                  <a:gd name="T26" fmla="*/ 40 w 178"/>
                  <a:gd name="T27" fmla="*/ 19 h 270"/>
                  <a:gd name="T28" fmla="*/ 54 w 178"/>
                  <a:gd name="T29" fmla="*/ 15 h 270"/>
                  <a:gd name="T30" fmla="*/ 56 w 178"/>
                  <a:gd name="T31" fmla="*/ 17 h 270"/>
                  <a:gd name="T32" fmla="*/ 59 w 178"/>
                  <a:gd name="T33" fmla="*/ 15 h 270"/>
                  <a:gd name="T34" fmla="*/ 61 w 178"/>
                  <a:gd name="T35" fmla="*/ 19 h 270"/>
                  <a:gd name="T36" fmla="*/ 79 w 178"/>
                  <a:gd name="T37" fmla="*/ 19 h 270"/>
                  <a:gd name="T38" fmla="*/ 80 w 178"/>
                  <a:gd name="T39" fmla="*/ 21 h 270"/>
                  <a:gd name="T40" fmla="*/ 90 w 178"/>
                  <a:gd name="T41" fmla="*/ 19 h 270"/>
                  <a:gd name="T42" fmla="*/ 96 w 178"/>
                  <a:gd name="T43" fmla="*/ 28 h 270"/>
                  <a:gd name="T44" fmla="*/ 98 w 178"/>
                  <a:gd name="T45" fmla="*/ 28 h 270"/>
                  <a:gd name="T46" fmla="*/ 100 w 178"/>
                  <a:gd name="T47" fmla="*/ 19 h 270"/>
                  <a:gd name="T48" fmla="*/ 107 w 178"/>
                  <a:gd name="T49" fmla="*/ 21 h 270"/>
                  <a:gd name="T50" fmla="*/ 117 w 178"/>
                  <a:gd name="T51" fmla="*/ 17 h 270"/>
                  <a:gd name="T52" fmla="*/ 125 w 178"/>
                  <a:gd name="T53" fmla="*/ 15 h 270"/>
                  <a:gd name="T54" fmla="*/ 125 w 178"/>
                  <a:gd name="T55" fmla="*/ 7 h 270"/>
                  <a:gd name="T56" fmla="*/ 128 w 178"/>
                  <a:gd name="T57" fmla="*/ 2 h 270"/>
                  <a:gd name="T58" fmla="*/ 130 w 178"/>
                  <a:gd name="T59" fmla="*/ 3 h 270"/>
                  <a:gd name="T60" fmla="*/ 128 w 178"/>
                  <a:gd name="T61" fmla="*/ 11 h 270"/>
                  <a:gd name="T62" fmla="*/ 132 w 178"/>
                  <a:gd name="T63" fmla="*/ 13 h 270"/>
                  <a:gd name="T64" fmla="*/ 142 w 178"/>
                  <a:gd name="T65" fmla="*/ 0 h 270"/>
                  <a:gd name="T66" fmla="*/ 144 w 178"/>
                  <a:gd name="T67" fmla="*/ 0 h 270"/>
                  <a:gd name="T68" fmla="*/ 144 w 178"/>
                  <a:gd name="T69" fmla="*/ 9 h 270"/>
                  <a:gd name="T70" fmla="*/ 148 w 178"/>
                  <a:gd name="T71" fmla="*/ 11 h 270"/>
                  <a:gd name="T72" fmla="*/ 150 w 178"/>
                  <a:gd name="T73" fmla="*/ 0 h 270"/>
                  <a:gd name="T74" fmla="*/ 153 w 178"/>
                  <a:gd name="T75" fmla="*/ 0 h 270"/>
                  <a:gd name="T76" fmla="*/ 155 w 178"/>
                  <a:gd name="T77" fmla="*/ 7 h 270"/>
                  <a:gd name="T78" fmla="*/ 159 w 178"/>
                  <a:gd name="T79" fmla="*/ 5 h 270"/>
                  <a:gd name="T80" fmla="*/ 157 w 178"/>
                  <a:gd name="T81" fmla="*/ 90 h 270"/>
                  <a:gd name="T82" fmla="*/ 178 w 178"/>
                  <a:gd name="T83" fmla="*/ 92 h 270"/>
                  <a:gd name="T84" fmla="*/ 173 w 178"/>
                  <a:gd name="T85"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8" h="270">
                    <a:moveTo>
                      <a:pt x="173" y="270"/>
                    </a:moveTo>
                    <a:lnTo>
                      <a:pt x="4" y="265"/>
                    </a:lnTo>
                    <a:lnTo>
                      <a:pt x="4" y="215"/>
                    </a:lnTo>
                    <a:lnTo>
                      <a:pt x="0" y="215"/>
                    </a:lnTo>
                    <a:lnTo>
                      <a:pt x="4" y="123"/>
                    </a:lnTo>
                    <a:lnTo>
                      <a:pt x="6" y="94"/>
                    </a:lnTo>
                    <a:lnTo>
                      <a:pt x="2" y="92"/>
                    </a:lnTo>
                    <a:lnTo>
                      <a:pt x="6" y="9"/>
                    </a:lnTo>
                    <a:lnTo>
                      <a:pt x="8" y="9"/>
                    </a:lnTo>
                    <a:lnTo>
                      <a:pt x="11" y="15"/>
                    </a:lnTo>
                    <a:lnTo>
                      <a:pt x="17" y="11"/>
                    </a:lnTo>
                    <a:lnTo>
                      <a:pt x="31" y="15"/>
                    </a:lnTo>
                    <a:lnTo>
                      <a:pt x="32" y="19"/>
                    </a:lnTo>
                    <a:lnTo>
                      <a:pt x="40" y="19"/>
                    </a:lnTo>
                    <a:lnTo>
                      <a:pt x="54" y="15"/>
                    </a:lnTo>
                    <a:lnTo>
                      <a:pt x="56" y="17"/>
                    </a:lnTo>
                    <a:lnTo>
                      <a:pt x="59" y="15"/>
                    </a:lnTo>
                    <a:lnTo>
                      <a:pt x="61" y="19"/>
                    </a:lnTo>
                    <a:lnTo>
                      <a:pt x="79" y="19"/>
                    </a:lnTo>
                    <a:lnTo>
                      <a:pt x="80" y="21"/>
                    </a:lnTo>
                    <a:lnTo>
                      <a:pt x="90" y="19"/>
                    </a:lnTo>
                    <a:lnTo>
                      <a:pt x="96" y="28"/>
                    </a:lnTo>
                    <a:lnTo>
                      <a:pt x="98" y="28"/>
                    </a:lnTo>
                    <a:lnTo>
                      <a:pt x="100" y="19"/>
                    </a:lnTo>
                    <a:lnTo>
                      <a:pt x="107" y="21"/>
                    </a:lnTo>
                    <a:lnTo>
                      <a:pt x="117" y="17"/>
                    </a:lnTo>
                    <a:lnTo>
                      <a:pt x="125" y="15"/>
                    </a:lnTo>
                    <a:lnTo>
                      <a:pt x="125" y="7"/>
                    </a:lnTo>
                    <a:lnTo>
                      <a:pt x="128" y="2"/>
                    </a:lnTo>
                    <a:lnTo>
                      <a:pt x="130" y="3"/>
                    </a:lnTo>
                    <a:lnTo>
                      <a:pt x="128" y="11"/>
                    </a:lnTo>
                    <a:lnTo>
                      <a:pt x="132" y="13"/>
                    </a:lnTo>
                    <a:lnTo>
                      <a:pt x="142" y="0"/>
                    </a:lnTo>
                    <a:lnTo>
                      <a:pt x="144" y="0"/>
                    </a:lnTo>
                    <a:lnTo>
                      <a:pt x="144" y="9"/>
                    </a:lnTo>
                    <a:lnTo>
                      <a:pt x="148" y="11"/>
                    </a:lnTo>
                    <a:lnTo>
                      <a:pt x="150" y="0"/>
                    </a:lnTo>
                    <a:lnTo>
                      <a:pt x="153" y="0"/>
                    </a:lnTo>
                    <a:lnTo>
                      <a:pt x="155" y="7"/>
                    </a:lnTo>
                    <a:lnTo>
                      <a:pt x="159" y="5"/>
                    </a:lnTo>
                    <a:lnTo>
                      <a:pt x="157" y="90"/>
                    </a:lnTo>
                    <a:lnTo>
                      <a:pt x="178" y="92"/>
                    </a:lnTo>
                    <a:lnTo>
                      <a:pt x="173" y="27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2" name="Freeform 2589"/>
              <p:cNvSpPr>
                <a:spLocks/>
              </p:cNvSpPr>
              <p:nvPr/>
            </p:nvSpPr>
            <p:spPr bwMode="auto">
              <a:xfrm>
                <a:off x="15029" y="11165"/>
                <a:ext cx="242" cy="121"/>
              </a:xfrm>
              <a:custGeom>
                <a:avLst/>
                <a:gdLst>
                  <a:gd name="T0" fmla="*/ 156 w 242"/>
                  <a:gd name="T1" fmla="*/ 114 h 121"/>
                  <a:gd name="T2" fmla="*/ 17 w 242"/>
                  <a:gd name="T3" fmla="*/ 121 h 121"/>
                  <a:gd name="T4" fmla="*/ 10 w 242"/>
                  <a:gd name="T5" fmla="*/ 108 h 121"/>
                  <a:gd name="T6" fmla="*/ 13 w 242"/>
                  <a:gd name="T7" fmla="*/ 94 h 121"/>
                  <a:gd name="T8" fmla="*/ 8 w 242"/>
                  <a:gd name="T9" fmla="*/ 77 h 121"/>
                  <a:gd name="T10" fmla="*/ 10 w 242"/>
                  <a:gd name="T11" fmla="*/ 60 h 121"/>
                  <a:gd name="T12" fmla="*/ 2 w 242"/>
                  <a:gd name="T13" fmla="*/ 33 h 121"/>
                  <a:gd name="T14" fmla="*/ 0 w 242"/>
                  <a:gd name="T15" fmla="*/ 18 h 121"/>
                  <a:gd name="T16" fmla="*/ 88 w 242"/>
                  <a:gd name="T17" fmla="*/ 12 h 121"/>
                  <a:gd name="T18" fmla="*/ 207 w 242"/>
                  <a:gd name="T19" fmla="*/ 6 h 121"/>
                  <a:gd name="T20" fmla="*/ 238 w 242"/>
                  <a:gd name="T21" fmla="*/ 0 h 121"/>
                  <a:gd name="T22" fmla="*/ 240 w 242"/>
                  <a:gd name="T23" fmla="*/ 31 h 121"/>
                  <a:gd name="T24" fmla="*/ 242 w 242"/>
                  <a:gd name="T25" fmla="*/ 62 h 121"/>
                  <a:gd name="T26" fmla="*/ 152 w 242"/>
                  <a:gd name="T27" fmla="*/ 67 h 121"/>
                  <a:gd name="T28" fmla="*/ 156 w 242"/>
                  <a:gd name="T2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21">
                    <a:moveTo>
                      <a:pt x="156" y="114"/>
                    </a:moveTo>
                    <a:lnTo>
                      <a:pt x="17" y="121"/>
                    </a:lnTo>
                    <a:lnTo>
                      <a:pt x="10" y="108"/>
                    </a:lnTo>
                    <a:lnTo>
                      <a:pt x="13" y="94"/>
                    </a:lnTo>
                    <a:lnTo>
                      <a:pt x="8" y="77"/>
                    </a:lnTo>
                    <a:lnTo>
                      <a:pt x="10" y="60"/>
                    </a:lnTo>
                    <a:lnTo>
                      <a:pt x="2" y="33"/>
                    </a:lnTo>
                    <a:lnTo>
                      <a:pt x="0" y="18"/>
                    </a:lnTo>
                    <a:lnTo>
                      <a:pt x="88" y="12"/>
                    </a:lnTo>
                    <a:lnTo>
                      <a:pt x="207" y="6"/>
                    </a:lnTo>
                    <a:lnTo>
                      <a:pt x="238" y="0"/>
                    </a:lnTo>
                    <a:lnTo>
                      <a:pt x="240" y="31"/>
                    </a:lnTo>
                    <a:lnTo>
                      <a:pt x="242" y="62"/>
                    </a:lnTo>
                    <a:lnTo>
                      <a:pt x="152" y="67"/>
                    </a:lnTo>
                    <a:lnTo>
                      <a:pt x="156" y="11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2590"/>
              <p:cNvSpPr>
                <a:spLocks/>
              </p:cNvSpPr>
              <p:nvPr/>
            </p:nvSpPr>
            <p:spPr bwMode="auto">
              <a:xfrm>
                <a:off x="15029" y="11165"/>
                <a:ext cx="242" cy="121"/>
              </a:xfrm>
              <a:custGeom>
                <a:avLst/>
                <a:gdLst>
                  <a:gd name="T0" fmla="*/ 156 w 242"/>
                  <a:gd name="T1" fmla="*/ 114 h 121"/>
                  <a:gd name="T2" fmla="*/ 17 w 242"/>
                  <a:gd name="T3" fmla="*/ 121 h 121"/>
                  <a:gd name="T4" fmla="*/ 10 w 242"/>
                  <a:gd name="T5" fmla="*/ 108 h 121"/>
                  <a:gd name="T6" fmla="*/ 13 w 242"/>
                  <a:gd name="T7" fmla="*/ 94 h 121"/>
                  <a:gd name="T8" fmla="*/ 8 w 242"/>
                  <a:gd name="T9" fmla="*/ 77 h 121"/>
                  <a:gd name="T10" fmla="*/ 10 w 242"/>
                  <a:gd name="T11" fmla="*/ 60 h 121"/>
                  <a:gd name="T12" fmla="*/ 2 w 242"/>
                  <a:gd name="T13" fmla="*/ 33 h 121"/>
                  <a:gd name="T14" fmla="*/ 0 w 242"/>
                  <a:gd name="T15" fmla="*/ 18 h 121"/>
                  <a:gd name="T16" fmla="*/ 88 w 242"/>
                  <a:gd name="T17" fmla="*/ 12 h 121"/>
                  <a:gd name="T18" fmla="*/ 207 w 242"/>
                  <a:gd name="T19" fmla="*/ 6 h 121"/>
                  <a:gd name="T20" fmla="*/ 238 w 242"/>
                  <a:gd name="T21" fmla="*/ 0 h 121"/>
                  <a:gd name="T22" fmla="*/ 240 w 242"/>
                  <a:gd name="T23" fmla="*/ 31 h 121"/>
                  <a:gd name="T24" fmla="*/ 242 w 242"/>
                  <a:gd name="T25" fmla="*/ 62 h 121"/>
                  <a:gd name="T26" fmla="*/ 152 w 242"/>
                  <a:gd name="T27" fmla="*/ 67 h 121"/>
                  <a:gd name="T28" fmla="*/ 156 w 242"/>
                  <a:gd name="T29" fmla="*/ 114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2" h="121">
                    <a:moveTo>
                      <a:pt x="156" y="114"/>
                    </a:moveTo>
                    <a:lnTo>
                      <a:pt x="17" y="121"/>
                    </a:lnTo>
                    <a:lnTo>
                      <a:pt x="10" y="108"/>
                    </a:lnTo>
                    <a:lnTo>
                      <a:pt x="13" y="94"/>
                    </a:lnTo>
                    <a:lnTo>
                      <a:pt x="8" y="77"/>
                    </a:lnTo>
                    <a:lnTo>
                      <a:pt x="10" y="60"/>
                    </a:lnTo>
                    <a:lnTo>
                      <a:pt x="2" y="33"/>
                    </a:lnTo>
                    <a:lnTo>
                      <a:pt x="0" y="18"/>
                    </a:lnTo>
                    <a:lnTo>
                      <a:pt x="88" y="12"/>
                    </a:lnTo>
                    <a:lnTo>
                      <a:pt x="207" y="6"/>
                    </a:lnTo>
                    <a:lnTo>
                      <a:pt x="238" y="0"/>
                    </a:lnTo>
                    <a:lnTo>
                      <a:pt x="240" y="31"/>
                    </a:lnTo>
                    <a:lnTo>
                      <a:pt x="242" y="62"/>
                    </a:lnTo>
                    <a:lnTo>
                      <a:pt x="152" y="67"/>
                    </a:lnTo>
                    <a:lnTo>
                      <a:pt x="156" y="11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4" name="Freeform 2591"/>
              <p:cNvSpPr>
                <a:spLocks/>
              </p:cNvSpPr>
              <p:nvPr/>
            </p:nvSpPr>
            <p:spPr bwMode="auto">
              <a:xfrm>
                <a:off x="12040" y="11163"/>
                <a:ext cx="238" cy="258"/>
              </a:xfrm>
              <a:custGeom>
                <a:avLst/>
                <a:gdLst>
                  <a:gd name="T0" fmla="*/ 55 w 238"/>
                  <a:gd name="T1" fmla="*/ 242 h 258"/>
                  <a:gd name="T2" fmla="*/ 0 w 238"/>
                  <a:gd name="T3" fmla="*/ 237 h 258"/>
                  <a:gd name="T4" fmla="*/ 13 w 238"/>
                  <a:gd name="T5" fmla="*/ 69 h 258"/>
                  <a:gd name="T6" fmla="*/ 17 w 238"/>
                  <a:gd name="T7" fmla="*/ 25 h 258"/>
                  <a:gd name="T8" fmla="*/ 23 w 238"/>
                  <a:gd name="T9" fmla="*/ 21 h 258"/>
                  <a:gd name="T10" fmla="*/ 30 w 238"/>
                  <a:gd name="T11" fmla="*/ 21 h 258"/>
                  <a:gd name="T12" fmla="*/ 38 w 238"/>
                  <a:gd name="T13" fmla="*/ 6 h 258"/>
                  <a:gd name="T14" fmla="*/ 42 w 238"/>
                  <a:gd name="T15" fmla="*/ 2 h 258"/>
                  <a:gd name="T16" fmla="*/ 49 w 238"/>
                  <a:gd name="T17" fmla="*/ 4 h 258"/>
                  <a:gd name="T18" fmla="*/ 53 w 238"/>
                  <a:gd name="T19" fmla="*/ 8 h 258"/>
                  <a:gd name="T20" fmla="*/ 61 w 238"/>
                  <a:gd name="T21" fmla="*/ 6 h 258"/>
                  <a:gd name="T22" fmla="*/ 67 w 238"/>
                  <a:gd name="T23" fmla="*/ 0 h 258"/>
                  <a:gd name="T24" fmla="*/ 226 w 238"/>
                  <a:gd name="T25" fmla="*/ 10 h 258"/>
                  <a:gd name="T26" fmla="*/ 228 w 238"/>
                  <a:gd name="T27" fmla="*/ 6 h 258"/>
                  <a:gd name="T28" fmla="*/ 236 w 238"/>
                  <a:gd name="T29" fmla="*/ 6 h 258"/>
                  <a:gd name="T30" fmla="*/ 230 w 238"/>
                  <a:gd name="T31" fmla="*/ 83 h 258"/>
                  <a:gd name="T32" fmla="*/ 238 w 238"/>
                  <a:gd name="T33" fmla="*/ 85 h 258"/>
                  <a:gd name="T34" fmla="*/ 236 w 238"/>
                  <a:gd name="T35" fmla="*/ 116 h 258"/>
                  <a:gd name="T36" fmla="*/ 230 w 238"/>
                  <a:gd name="T37" fmla="*/ 204 h 258"/>
                  <a:gd name="T38" fmla="*/ 238 w 238"/>
                  <a:gd name="T39" fmla="*/ 204 h 258"/>
                  <a:gd name="T40" fmla="*/ 234 w 238"/>
                  <a:gd name="T41" fmla="*/ 258 h 258"/>
                  <a:gd name="T42" fmla="*/ 55 w 238"/>
                  <a:gd name="T4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8">
                    <a:moveTo>
                      <a:pt x="55" y="242"/>
                    </a:moveTo>
                    <a:lnTo>
                      <a:pt x="0" y="237"/>
                    </a:lnTo>
                    <a:lnTo>
                      <a:pt x="13" y="69"/>
                    </a:lnTo>
                    <a:lnTo>
                      <a:pt x="17" y="25"/>
                    </a:lnTo>
                    <a:lnTo>
                      <a:pt x="23" y="21"/>
                    </a:lnTo>
                    <a:lnTo>
                      <a:pt x="30" y="21"/>
                    </a:lnTo>
                    <a:lnTo>
                      <a:pt x="38" y="6"/>
                    </a:lnTo>
                    <a:lnTo>
                      <a:pt x="42" y="2"/>
                    </a:lnTo>
                    <a:lnTo>
                      <a:pt x="49" y="4"/>
                    </a:lnTo>
                    <a:lnTo>
                      <a:pt x="53" y="8"/>
                    </a:lnTo>
                    <a:lnTo>
                      <a:pt x="61" y="6"/>
                    </a:lnTo>
                    <a:lnTo>
                      <a:pt x="67" y="0"/>
                    </a:lnTo>
                    <a:lnTo>
                      <a:pt x="226" y="10"/>
                    </a:lnTo>
                    <a:lnTo>
                      <a:pt x="228" y="6"/>
                    </a:lnTo>
                    <a:lnTo>
                      <a:pt x="236" y="6"/>
                    </a:lnTo>
                    <a:lnTo>
                      <a:pt x="230" y="83"/>
                    </a:lnTo>
                    <a:lnTo>
                      <a:pt x="238" y="85"/>
                    </a:lnTo>
                    <a:lnTo>
                      <a:pt x="236" y="116"/>
                    </a:lnTo>
                    <a:lnTo>
                      <a:pt x="230" y="204"/>
                    </a:lnTo>
                    <a:lnTo>
                      <a:pt x="238" y="204"/>
                    </a:lnTo>
                    <a:lnTo>
                      <a:pt x="234" y="258"/>
                    </a:lnTo>
                    <a:lnTo>
                      <a:pt x="55" y="242"/>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2592"/>
              <p:cNvSpPr>
                <a:spLocks/>
              </p:cNvSpPr>
              <p:nvPr/>
            </p:nvSpPr>
            <p:spPr bwMode="auto">
              <a:xfrm>
                <a:off x="12040" y="11163"/>
                <a:ext cx="238" cy="258"/>
              </a:xfrm>
              <a:custGeom>
                <a:avLst/>
                <a:gdLst>
                  <a:gd name="T0" fmla="*/ 55 w 238"/>
                  <a:gd name="T1" fmla="*/ 242 h 258"/>
                  <a:gd name="T2" fmla="*/ 0 w 238"/>
                  <a:gd name="T3" fmla="*/ 237 h 258"/>
                  <a:gd name="T4" fmla="*/ 13 w 238"/>
                  <a:gd name="T5" fmla="*/ 69 h 258"/>
                  <a:gd name="T6" fmla="*/ 17 w 238"/>
                  <a:gd name="T7" fmla="*/ 25 h 258"/>
                  <a:gd name="T8" fmla="*/ 23 w 238"/>
                  <a:gd name="T9" fmla="*/ 21 h 258"/>
                  <a:gd name="T10" fmla="*/ 30 w 238"/>
                  <a:gd name="T11" fmla="*/ 21 h 258"/>
                  <a:gd name="T12" fmla="*/ 38 w 238"/>
                  <a:gd name="T13" fmla="*/ 6 h 258"/>
                  <a:gd name="T14" fmla="*/ 42 w 238"/>
                  <a:gd name="T15" fmla="*/ 2 h 258"/>
                  <a:gd name="T16" fmla="*/ 49 w 238"/>
                  <a:gd name="T17" fmla="*/ 4 h 258"/>
                  <a:gd name="T18" fmla="*/ 53 w 238"/>
                  <a:gd name="T19" fmla="*/ 8 h 258"/>
                  <a:gd name="T20" fmla="*/ 61 w 238"/>
                  <a:gd name="T21" fmla="*/ 6 h 258"/>
                  <a:gd name="T22" fmla="*/ 67 w 238"/>
                  <a:gd name="T23" fmla="*/ 0 h 258"/>
                  <a:gd name="T24" fmla="*/ 226 w 238"/>
                  <a:gd name="T25" fmla="*/ 10 h 258"/>
                  <a:gd name="T26" fmla="*/ 228 w 238"/>
                  <a:gd name="T27" fmla="*/ 6 h 258"/>
                  <a:gd name="T28" fmla="*/ 236 w 238"/>
                  <a:gd name="T29" fmla="*/ 6 h 258"/>
                  <a:gd name="T30" fmla="*/ 230 w 238"/>
                  <a:gd name="T31" fmla="*/ 83 h 258"/>
                  <a:gd name="T32" fmla="*/ 238 w 238"/>
                  <a:gd name="T33" fmla="*/ 85 h 258"/>
                  <a:gd name="T34" fmla="*/ 236 w 238"/>
                  <a:gd name="T35" fmla="*/ 116 h 258"/>
                  <a:gd name="T36" fmla="*/ 230 w 238"/>
                  <a:gd name="T37" fmla="*/ 204 h 258"/>
                  <a:gd name="T38" fmla="*/ 238 w 238"/>
                  <a:gd name="T39" fmla="*/ 204 h 258"/>
                  <a:gd name="T40" fmla="*/ 234 w 238"/>
                  <a:gd name="T41" fmla="*/ 258 h 258"/>
                  <a:gd name="T42" fmla="*/ 55 w 238"/>
                  <a:gd name="T43" fmla="*/ 24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8" h="258">
                    <a:moveTo>
                      <a:pt x="55" y="242"/>
                    </a:moveTo>
                    <a:lnTo>
                      <a:pt x="0" y="237"/>
                    </a:lnTo>
                    <a:lnTo>
                      <a:pt x="13" y="69"/>
                    </a:lnTo>
                    <a:lnTo>
                      <a:pt x="17" y="25"/>
                    </a:lnTo>
                    <a:lnTo>
                      <a:pt x="23" y="21"/>
                    </a:lnTo>
                    <a:lnTo>
                      <a:pt x="30" y="21"/>
                    </a:lnTo>
                    <a:lnTo>
                      <a:pt x="38" y="6"/>
                    </a:lnTo>
                    <a:lnTo>
                      <a:pt x="42" y="2"/>
                    </a:lnTo>
                    <a:lnTo>
                      <a:pt x="49" y="4"/>
                    </a:lnTo>
                    <a:lnTo>
                      <a:pt x="53" y="8"/>
                    </a:lnTo>
                    <a:lnTo>
                      <a:pt x="61" y="6"/>
                    </a:lnTo>
                    <a:lnTo>
                      <a:pt x="67" y="0"/>
                    </a:lnTo>
                    <a:lnTo>
                      <a:pt x="226" y="10"/>
                    </a:lnTo>
                    <a:lnTo>
                      <a:pt x="228" y="6"/>
                    </a:lnTo>
                    <a:lnTo>
                      <a:pt x="236" y="6"/>
                    </a:lnTo>
                    <a:lnTo>
                      <a:pt x="230" y="83"/>
                    </a:lnTo>
                    <a:lnTo>
                      <a:pt x="238" y="85"/>
                    </a:lnTo>
                    <a:lnTo>
                      <a:pt x="236" y="116"/>
                    </a:lnTo>
                    <a:lnTo>
                      <a:pt x="230" y="204"/>
                    </a:lnTo>
                    <a:lnTo>
                      <a:pt x="238" y="204"/>
                    </a:lnTo>
                    <a:lnTo>
                      <a:pt x="234" y="258"/>
                    </a:lnTo>
                    <a:lnTo>
                      <a:pt x="55" y="24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6" name="Freeform 2593"/>
              <p:cNvSpPr>
                <a:spLocks/>
              </p:cNvSpPr>
              <p:nvPr/>
            </p:nvSpPr>
            <p:spPr bwMode="auto">
              <a:xfrm>
                <a:off x="15181" y="11225"/>
                <a:ext cx="130" cy="140"/>
              </a:xfrm>
              <a:custGeom>
                <a:avLst/>
                <a:gdLst>
                  <a:gd name="T0" fmla="*/ 69 w 130"/>
                  <a:gd name="T1" fmla="*/ 128 h 140"/>
                  <a:gd name="T2" fmla="*/ 40 w 130"/>
                  <a:gd name="T3" fmla="*/ 128 h 140"/>
                  <a:gd name="T4" fmla="*/ 9 w 130"/>
                  <a:gd name="T5" fmla="*/ 140 h 140"/>
                  <a:gd name="T6" fmla="*/ 4 w 130"/>
                  <a:gd name="T7" fmla="*/ 54 h 140"/>
                  <a:gd name="T8" fmla="*/ 0 w 130"/>
                  <a:gd name="T9" fmla="*/ 7 h 140"/>
                  <a:gd name="T10" fmla="*/ 90 w 130"/>
                  <a:gd name="T11" fmla="*/ 2 h 140"/>
                  <a:gd name="T12" fmla="*/ 121 w 130"/>
                  <a:gd name="T13" fmla="*/ 0 h 140"/>
                  <a:gd name="T14" fmla="*/ 130 w 130"/>
                  <a:gd name="T15" fmla="*/ 136 h 140"/>
                  <a:gd name="T16" fmla="*/ 113 w 130"/>
                  <a:gd name="T17" fmla="*/ 127 h 140"/>
                  <a:gd name="T18" fmla="*/ 105 w 130"/>
                  <a:gd name="T19" fmla="*/ 127 h 140"/>
                  <a:gd name="T20" fmla="*/ 98 w 130"/>
                  <a:gd name="T21" fmla="*/ 123 h 140"/>
                  <a:gd name="T22" fmla="*/ 84 w 130"/>
                  <a:gd name="T23" fmla="*/ 125 h 140"/>
                  <a:gd name="T24" fmla="*/ 69 w 130"/>
                  <a:gd name="T25"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40">
                    <a:moveTo>
                      <a:pt x="69" y="128"/>
                    </a:moveTo>
                    <a:lnTo>
                      <a:pt x="40" y="128"/>
                    </a:lnTo>
                    <a:lnTo>
                      <a:pt x="9" y="140"/>
                    </a:lnTo>
                    <a:lnTo>
                      <a:pt x="4" y="54"/>
                    </a:lnTo>
                    <a:lnTo>
                      <a:pt x="0" y="7"/>
                    </a:lnTo>
                    <a:lnTo>
                      <a:pt x="90" y="2"/>
                    </a:lnTo>
                    <a:lnTo>
                      <a:pt x="121" y="0"/>
                    </a:lnTo>
                    <a:lnTo>
                      <a:pt x="130" y="136"/>
                    </a:lnTo>
                    <a:lnTo>
                      <a:pt x="113" y="127"/>
                    </a:lnTo>
                    <a:lnTo>
                      <a:pt x="105" y="127"/>
                    </a:lnTo>
                    <a:lnTo>
                      <a:pt x="98" y="123"/>
                    </a:lnTo>
                    <a:lnTo>
                      <a:pt x="84" y="125"/>
                    </a:lnTo>
                    <a:lnTo>
                      <a:pt x="69" y="128"/>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2594"/>
              <p:cNvSpPr>
                <a:spLocks/>
              </p:cNvSpPr>
              <p:nvPr/>
            </p:nvSpPr>
            <p:spPr bwMode="auto">
              <a:xfrm>
                <a:off x="15181" y="11225"/>
                <a:ext cx="130" cy="140"/>
              </a:xfrm>
              <a:custGeom>
                <a:avLst/>
                <a:gdLst>
                  <a:gd name="T0" fmla="*/ 69 w 130"/>
                  <a:gd name="T1" fmla="*/ 128 h 140"/>
                  <a:gd name="T2" fmla="*/ 40 w 130"/>
                  <a:gd name="T3" fmla="*/ 128 h 140"/>
                  <a:gd name="T4" fmla="*/ 9 w 130"/>
                  <a:gd name="T5" fmla="*/ 140 h 140"/>
                  <a:gd name="T6" fmla="*/ 4 w 130"/>
                  <a:gd name="T7" fmla="*/ 54 h 140"/>
                  <a:gd name="T8" fmla="*/ 0 w 130"/>
                  <a:gd name="T9" fmla="*/ 7 h 140"/>
                  <a:gd name="T10" fmla="*/ 90 w 130"/>
                  <a:gd name="T11" fmla="*/ 2 h 140"/>
                  <a:gd name="T12" fmla="*/ 121 w 130"/>
                  <a:gd name="T13" fmla="*/ 0 h 140"/>
                  <a:gd name="T14" fmla="*/ 130 w 130"/>
                  <a:gd name="T15" fmla="*/ 136 h 140"/>
                  <a:gd name="T16" fmla="*/ 113 w 130"/>
                  <a:gd name="T17" fmla="*/ 127 h 140"/>
                  <a:gd name="T18" fmla="*/ 105 w 130"/>
                  <a:gd name="T19" fmla="*/ 127 h 140"/>
                  <a:gd name="T20" fmla="*/ 98 w 130"/>
                  <a:gd name="T21" fmla="*/ 123 h 140"/>
                  <a:gd name="T22" fmla="*/ 84 w 130"/>
                  <a:gd name="T23" fmla="*/ 125 h 140"/>
                  <a:gd name="T24" fmla="*/ 69 w 130"/>
                  <a:gd name="T25"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0" h="140">
                    <a:moveTo>
                      <a:pt x="69" y="128"/>
                    </a:moveTo>
                    <a:lnTo>
                      <a:pt x="40" y="128"/>
                    </a:lnTo>
                    <a:lnTo>
                      <a:pt x="9" y="140"/>
                    </a:lnTo>
                    <a:lnTo>
                      <a:pt x="4" y="54"/>
                    </a:lnTo>
                    <a:lnTo>
                      <a:pt x="0" y="7"/>
                    </a:lnTo>
                    <a:lnTo>
                      <a:pt x="90" y="2"/>
                    </a:lnTo>
                    <a:lnTo>
                      <a:pt x="121" y="0"/>
                    </a:lnTo>
                    <a:lnTo>
                      <a:pt x="130" y="136"/>
                    </a:lnTo>
                    <a:lnTo>
                      <a:pt x="113" y="127"/>
                    </a:lnTo>
                    <a:lnTo>
                      <a:pt x="105" y="127"/>
                    </a:lnTo>
                    <a:lnTo>
                      <a:pt x="98" y="123"/>
                    </a:lnTo>
                    <a:lnTo>
                      <a:pt x="84" y="125"/>
                    </a:lnTo>
                    <a:lnTo>
                      <a:pt x="69"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8" name="Freeform 2595"/>
              <p:cNvSpPr>
                <a:spLocks/>
              </p:cNvSpPr>
              <p:nvPr/>
            </p:nvSpPr>
            <p:spPr bwMode="auto">
              <a:xfrm>
                <a:off x="12927" y="11273"/>
                <a:ext cx="265" cy="188"/>
              </a:xfrm>
              <a:custGeom>
                <a:avLst/>
                <a:gdLst>
                  <a:gd name="T0" fmla="*/ 265 w 265"/>
                  <a:gd name="T1" fmla="*/ 188 h 188"/>
                  <a:gd name="T2" fmla="*/ 71 w 265"/>
                  <a:gd name="T3" fmla="*/ 182 h 188"/>
                  <a:gd name="T4" fmla="*/ 0 w 265"/>
                  <a:gd name="T5" fmla="*/ 178 h 188"/>
                  <a:gd name="T6" fmla="*/ 5 w 265"/>
                  <a:gd name="T7" fmla="*/ 0 h 188"/>
                  <a:gd name="T8" fmla="*/ 65 w 265"/>
                  <a:gd name="T9" fmla="*/ 2 h 188"/>
                  <a:gd name="T10" fmla="*/ 65 w 265"/>
                  <a:gd name="T11" fmla="*/ 9 h 188"/>
                  <a:gd name="T12" fmla="*/ 73 w 265"/>
                  <a:gd name="T13" fmla="*/ 19 h 188"/>
                  <a:gd name="T14" fmla="*/ 99 w 265"/>
                  <a:gd name="T15" fmla="*/ 27 h 188"/>
                  <a:gd name="T16" fmla="*/ 121 w 265"/>
                  <a:gd name="T17" fmla="*/ 63 h 188"/>
                  <a:gd name="T18" fmla="*/ 138 w 265"/>
                  <a:gd name="T19" fmla="*/ 84 h 188"/>
                  <a:gd name="T20" fmla="*/ 146 w 265"/>
                  <a:gd name="T21" fmla="*/ 90 h 188"/>
                  <a:gd name="T22" fmla="*/ 163 w 265"/>
                  <a:gd name="T23" fmla="*/ 94 h 188"/>
                  <a:gd name="T24" fmla="*/ 169 w 265"/>
                  <a:gd name="T25" fmla="*/ 98 h 188"/>
                  <a:gd name="T26" fmla="*/ 172 w 265"/>
                  <a:gd name="T27" fmla="*/ 123 h 188"/>
                  <a:gd name="T28" fmla="*/ 194 w 265"/>
                  <a:gd name="T29" fmla="*/ 130 h 188"/>
                  <a:gd name="T30" fmla="*/ 209 w 265"/>
                  <a:gd name="T31" fmla="*/ 148 h 188"/>
                  <a:gd name="T32" fmla="*/ 224 w 265"/>
                  <a:gd name="T33" fmla="*/ 155 h 188"/>
                  <a:gd name="T34" fmla="*/ 242 w 265"/>
                  <a:gd name="T35" fmla="*/ 157 h 188"/>
                  <a:gd name="T36" fmla="*/ 245 w 265"/>
                  <a:gd name="T37" fmla="*/ 159 h 188"/>
                  <a:gd name="T38" fmla="*/ 255 w 265"/>
                  <a:gd name="T39" fmla="*/ 169 h 188"/>
                  <a:gd name="T40" fmla="*/ 265 w 265"/>
                  <a:gd name="T4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88">
                    <a:moveTo>
                      <a:pt x="265" y="188"/>
                    </a:moveTo>
                    <a:lnTo>
                      <a:pt x="71" y="182"/>
                    </a:lnTo>
                    <a:lnTo>
                      <a:pt x="0" y="178"/>
                    </a:lnTo>
                    <a:lnTo>
                      <a:pt x="5" y="0"/>
                    </a:lnTo>
                    <a:lnTo>
                      <a:pt x="65" y="2"/>
                    </a:lnTo>
                    <a:lnTo>
                      <a:pt x="65" y="9"/>
                    </a:lnTo>
                    <a:lnTo>
                      <a:pt x="73" y="19"/>
                    </a:lnTo>
                    <a:lnTo>
                      <a:pt x="99" y="27"/>
                    </a:lnTo>
                    <a:lnTo>
                      <a:pt x="121" y="63"/>
                    </a:lnTo>
                    <a:lnTo>
                      <a:pt x="138" y="84"/>
                    </a:lnTo>
                    <a:lnTo>
                      <a:pt x="146" y="90"/>
                    </a:lnTo>
                    <a:lnTo>
                      <a:pt x="163" y="94"/>
                    </a:lnTo>
                    <a:lnTo>
                      <a:pt x="169" y="98"/>
                    </a:lnTo>
                    <a:lnTo>
                      <a:pt x="172" y="123"/>
                    </a:lnTo>
                    <a:lnTo>
                      <a:pt x="194" y="130"/>
                    </a:lnTo>
                    <a:lnTo>
                      <a:pt x="209" y="148"/>
                    </a:lnTo>
                    <a:lnTo>
                      <a:pt x="224" y="155"/>
                    </a:lnTo>
                    <a:lnTo>
                      <a:pt x="242" y="157"/>
                    </a:lnTo>
                    <a:lnTo>
                      <a:pt x="245" y="159"/>
                    </a:lnTo>
                    <a:lnTo>
                      <a:pt x="255" y="169"/>
                    </a:lnTo>
                    <a:lnTo>
                      <a:pt x="265" y="18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2596"/>
              <p:cNvSpPr>
                <a:spLocks/>
              </p:cNvSpPr>
              <p:nvPr/>
            </p:nvSpPr>
            <p:spPr bwMode="auto">
              <a:xfrm>
                <a:off x="12927" y="11273"/>
                <a:ext cx="265" cy="188"/>
              </a:xfrm>
              <a:custGeom>
                <a:avLst/>
                <a:gdLst>
                  <a:gd name="T0" fmla="*/ 265 w 265"/>
                  <a:gd name="T1" fmla="*/ 188 h 188"/>
                  <a:gd name="T2" fmla="*/ 71 w 265"/>
                  <a:gd name="T3" fmla="*/ 182 h 188"/>
                  <a:gd name="T4" fmla="*/ 0 w 265"/>
                  <a:gd name="T5" fmla="*/ 178 h 188"/>
                  <a:gd name="T6" fmla="*/ 5 w 265"/>
                  <a:gd name="T7" fmla="*/ 0 h 188"/>
                  <a:gd name="T8" fmla="*/ 65 w 265"/>
                  <a:gd name="T9" fmla="*/ 2 h 188"/>
                  <a:gd name="T10" fmla="*/ 65 w 265"/>
                  <a:gd name="T11" fmla="*/ 9 h 188"/>
                  <a:gd name="T12" fmla="*/ 73 w 265"/>
                  <a:gd name="T13" fmla="*/ 19 h 188"/>
                  <a:gd name="T14" fmla="*/ 99 w 265"/>
                  <a:gd name="T15" fmla="*/ 27 h 188"/>
                  <a:gd name="T16" fmla="*/ 121 w 265"/>
                  <a:gd name="T17" fmla="*/ 63 h 188"/>
                  <a:gd name="T18" fmla="*/ 138 w 265"/>
                  <a:gd name="T19" fmla="*/ 84 h 188"/>
                  <a:gd name="T20" fmla="*/ 146 w 265"/>
                  <a:gd name="T21" fmla="*/ 90 h 188"/>
                  <a:gd name="T22" fmla="*/ 163 w 265"/>
                  <a:gd name="T23" fmla="*/ 94 h 188"/>
                  <a:gd name="T24" fmla="*/ 169 w 265"/>
                  <a:gd name="T25" fmla="*/ 98 h 188"/>
                  <a:gd name="T26" fmla="*/ 172 w 265"/>
                  <a:gd name="T27" fmla="*/ 123 h 188"/>
                  <a:gd name="T28" fmla="*/ 194 w 265"/>
                  <a:gd name="T29" fmla="*/ 130 h 188"/>
                  <a:gd name="T30" fmla="*/ 209 w 265"/>
                  <a:gd name="T31" fmla="*/ 148 h 188"/>
                  <a:gd name="T32" fmla="*/ 224 w 265"/>
                  <a:gd name="T33" fmla="*/ 155 h 188"/>
                  <a:gd name="T34" fmla="*/ 242 w 265"/>
                  <a:gd name="T35" fmla="*/ 157 h 188"/>
                  <a:gd name="T36" fmla="*/ 245 w 265"/>
                  <a:gd name="T37" fmla="*/ 159 h 188"/>
                  <a:gd name="T38" fmla="*/ 255 w 265"/>
                  <a:gd name="T39" fmla="*/ 169 h 188"/>
                  <a:gd name="T40" fmla="*/ 265 w 265"/>
                  <a:gd name="T4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188">
                    <a:moveTo>
                      <a:pt x="265" y="188"/>
                    </a:moveTo>
                    <a:lnTo>
                      <a:pt x="71" y="182"/>
                    </a:lnTo>
                    <a:lnTo>
                      <a:pt x="0" y="178"/>
                    </a:lnTo>
                    <a:lnTo>
                      <a:pt x="5" y="0"/>
                    </a:lnTo>
                    <a:lnTo>
                      <a:pt x="65" y="2"/>
                    </a:lnTo>
                    <a:lnTo>
                      <a:pt x="65" y="9"/>
                    </a:lnTo>
                    <a:lnTo>
                      <a:pt x="73" y="19"/>
                    </a:lnTo>
                    <a:lnTo>
                      <a:pt x="99" y="27"/>
                    </a:lnTo>
                    <a:lnTo>
                      <a:pt x="121" y="63"/>
                    </a:lnTo>
                    <a:lnTo>
                      <a:pt x="138" y="84"/>
                    </a:lnTo>
                    <a:lnTo>
                      <a:pt x="146" y="90"/>
                    </a:lnTo>
                    <a:lnTo>
                      <a:pt x="163" y="94"/>
                    </a:lnTo>
                    <a:lnTo>
                      <a:pt x="169" y="98"/>
                    </a:lnTo>
                    <a:lnTo>
                      <a:pt x="172" y="123"/>
                    </a:lnTo>
                    <a:lnTo>
                      <a:pt x="194" y="130"/>
                    </a:lnTo>
                    <a:lnTo>
                      <a:pt x="209" y="148"/>
                    </a:lnTo>
                    <a:lnTo>
                      <a:pt x="224" y="155"/>
                    </a:lnTo>
                    <a:lnTo>
                      <a:pt x="242" y="157"/>
                    </a:lnTo>
                    <a:lnTo>
                      <a:pt x="245" y="159"/>
                    </a:lnTo>
                    <a:lnTo>
                      <a:pt x="255" y="169"/>
                    </a:lnTo>
                    <a:lnTo>
                      <a:pt x="265" y="18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0" name="Freeform 2597"/>
              <p:cNvSpPr>
                <a:spLocks/>
              </p:cNvSpPr>
              <p:nvPr/>
            </p:nvSpPr>
            <p:spPr bwMode="auto">
              <a:xfrm>
                <a:off x="12992" y="11275"/>
                <a:ext cx="309" cy="242"/>
              </a:xfrm>
              <a:custGeom>
                <a:avLst/>
                <a:gdLst>
                  <a:gd name="T0" fmla="*/ 200 w 309"/>
                  <a:gd name="T1" fmla="*/ 186 h 242"/>
                  <a:gd name="T2" fmla="*/ 190 w 309"/>
                  <a:gd name="T3" fmla="*/ 167 h 242"/>
                  <a:gd name="T4" fmla="*/ 180 w 309"/>
                  <a:gd name="T5" fmla="*/ 157 h 242"/>
                  <a:gd name="T6" fmla="*/ 177 w 309"/>
                  <a:gd name="T7" fmla="*/ 155 h 242"/>
                  <a:gd name="T8" fmla="*/ 159 w 309"/>
                  <a:gd name="T9" fmla="*/ 153 h 242"/>
                  <a:gd name="T10" fmla="*/ 144 w 309"/>
                  <a:gd name="T11" fmla="*/ 146 h 242"/>
                  <a:gd name="T12" fmla="*/ 129 w 309"/>
                  <a:gd name="T13" fmla="*/ 128 h 242"/>
                  <a:gd name="T14" fmla="*/ 107 w 309"/>
                  <a:gd name="T15" fmla="*/ 121 h 242"/>
                  <a:gd name="T16" fmla="*/ 104 w 309"/>
                  <a:gd name="T17" fmla="*/ 96 h 242"/>
                  <a:gd name="T18" fmla="*/ 98 w 309"/>
                  <a:gd name="T19" fmla="*/ 92 h 242"/>
                  <a:gd name="T20" fmla="*/ 81 w 309"/>
                  <a:gd name="T21" fmla="*/ 88 h 242"/>
                  <a:gd name="T22" fmla="*/ 73 w 309"/>
                  <a:gd name="T23" fmla="*/ 82 h 242"/>
                  <a:gd name="T24" fmla="*/ 56 w 309"/>
                  <a:gd name="T25" fmla="*/ 61 h 242"/>
                  <a:gd name="T26" fmla="*/ 34 w 309"/>
                  <a:gd name="T27" fmla="*/ 25 h 242"/>
                  <a:gd name="T28" fmla="*/ 8 w 309"/>
                  <a:gd name="T29" fmla="*/ 17 h 242"/>
                  <a:gd name="T30" fmla="*/ 0 w 309"/>
                  <a:gd name="T31" fmla="*/ 7 h 242"/>
                  <a:gd name="T32" fmla="*/ 0 w 309"/>
                  <a:gd name="T33" fmla="*/ 0 h 242"/>
                  <a:gd name="T34" fmla="*/ 127 w 309"/>
                  <a:gd name="T35" fmla="*/ 4 h 242"/>
                  <a:gd name="T36" fmla="*/ 150 w 309"/>
                  <a:gd name="T37" fmla="*/ 5 h 242"/>
                  <a:gd name="T38" fmla="*/ 148 w 309"/>
                  <a:gd name="T39" fmla="*/ 50 h 242"/>
                  <a:gd name="T40" fmla="*/ 155 w 309"/>
                  <a:gd name="T41" fmla="*/ 50 h 242"/>
                  <a:gd name="T42" fmla="*/ 299 w 309"/>
                  <a:gd name="T43" fmla="*/ 117 h 242"/>
                  <a:gd name="T44" fmla="*/ 309 w 309"/>
                  <a:gd name="T45" fmla="*/ 121 h 242"/>
                  <a:gd name="T46" fmla="*/ 307 w 309"/>
                  <a:gd name="T47" fmla="*/ 125 h 242"/>
                  <a:gd name="T48" fmla="*/ 299 w 309"/>
                  <a:gd name="T49" fmla="*/ 140 h 242"/>
                  <a:gd name="T50" fmla="*/ 298 w 309"/>
                  <a:gd name="T51" fmla="*/ 153 h 242"/>
                  <a:gd name="T52" fmla="*/ 299 w 309"/>
                  <a:gd name="T53" fmla="*/ 173 h 242"/>
                  <a:gd name="T54" fmla="*/ 296 w 309"/>
                  <a:gd name="T55" fmla="*/ 182 h 242"/>
                  <a:gd name="T56" fmla="*/ 299 w 309"/>
                  <a:gd name="T57" fmla="*/ 194 h 242"/>
                  <a:gd name="T58" fmla="*/ 296 w 309"/>
                  <a:gd name="T59" fmla="*/ 207 h 242"/>
                  <a:gd name="T60" fmla="*/ 296 w 309"/>
                  <a:gd name="T61" fmla="*/ 213 h 242"/>
                  <a:gd name="T62" fmla="*/ 294 w 309"/>
                  <a:gd name="T63" fmla="*/ 217 h 242"/>
                  <a:gd name="T64" fmla="*/ 294 w 309"/>
                  <a:gd name="T65" fmla="*/ 222 h 242"/>
                  <a:gd name="T66" fmla="*/ 288 w 309"/>
                  <a:gd name="T67" fmla="*/ 234 h 242"/>
                  <a:gd name="T68" fmla="*/ 284 w 309"/>
                  <a:gd name="T69" fmla="*/ 234 h 242"/>
                  <a:gd name="T70" fmla="*/ 282 w 309"/>
                  <a:gd name="T71" fmla="*/ 242 h 242"/>
                  <a:gd name="T72" fmla="*/ 246 w 309"/>
                  <a:gd name="T73" fmla="*/ 226 h 242"/>
                  <a:gd name="T74" fmla="*/ 226 w 309"/>
                  <a:gd name="T75" fmla="*/ 211 h 242"/>
                  <a:gd name="T76" fmla="*/ 209 w 309"/>
                  <a:gd name="T77" fmla="*/ 205 h 242"/>
                  <a:gd name="T78" fmla="*/ 200 w 309"/>
                  <a:gd name="T79" fmla="*/ 18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9" h="242">
                    <a:moveTo>
                      <a:pt x="200" y="186"/>
                    </a:moveTo>
                    <a:lnTo>
                      <a:pt x="190" y="167"/>
                    </a:lnTo>
                    <a:lnTo>
                      <a:pt x="180" y="157"/>
                    </a:lnTo>
                    <a:lnTo>
                      <a:pt x="177" y="155"/>
                    </a:lnTo>
                    <a:lnTo>
                      <a:pt x="159" y="153"/>
                    </a:lnTo>
                    <a:lnTo>
                      <a:pt x="144" y="146"/>
                    </a:lnTo>
                    <a:lnTo>
                      <a:pt x="129" y="128"/>
                    </a:lnTo>
                    <a:lnTo>
                      <a:pt x="107" y="121"/>
                    </a:lnTo>
                    <a:lnTo>
                      <a:pt x="104" y="96"/>
                    </a:lnTo>
                    <a:lnTo>
                      <a:pt x="98" y="92"/>
                    </a:lnTo>
                    <a:lnTo>
                      <a:pt x="81" y="88"/>
                    </a:lnTo>
                    <a:lnTo>
                      <a:pt x="73" y="82"/>
                    </a:lnTo>
                    <a:lnTo>
                      <a:pt x="56" y="61"/>
                    </a:lnTo>
                    <a:lnTo>
                      <a:pt x="34" y="25"/>
                    </a:lnTo>
                    <a:lnTo>
                      <a:pt x="8" y="17"/>
                    </a:lnTo>
                    <a:lnTo>
                      <a:pt x="0" y="7"/>
                    </a:lnTo>
                    <a:lnTo>
                      <a:pt x="0" y="0"/>
                    </a:lnTo>
                    <a:lnTo>
                      <a:pt x="127" y="4"/>
                    </a:lnTo>
                    <a:lnTo>
                      <a:pt x="150" y="5"/>
                    </a:lnTo>
                    <a:lnTo>
                      <a:pt x="148" y="50"/>
                    </a:lnTo>
                    <a:lnTo>
                      <a:pt x="155" y="50"/>
                    </a:lnTo>
                    <a:lnTo>
                      <a:pt x="299" y="117"/>
                    </a:lnTo>
                    <a:lnTo>
                      <a:pt x="309" y="121"/>
                    </a:lnTo>
                    <a:lnTo>
                      <a:pt x="307" y="125"/>
                    </a:lnTo>
                    <a:lnTo>
                      <a:pt x="299" y="140"/>
                    </a:lnTo>
                    <a:lnTo>
                      <a:pt x="298" y="153"/>
                    </a:lnTo>
                    <a:lnTo>
                      <a:pt x="299" y="173"/>
                    </a:lnTo>
                    <a:lnTo>
                      <a:pt x="296" y="182"/>
                    </a:lnTo>
                    <a:lnTo>
                      <a:pt x="299" y="194"/>
                    </a:lnTo>
                    <a:lnTo>
                      <a:pt x="296" y="207"/>
                    </a:lnTo>
                    <a:lnTo>
                      <a:pt x="296" y="213"/>
                    </a:lnTo>
                    <a:lnTo>
                      <a:pt x="294" y="217"/>
                    </a:lnTo>
                    <a:lnTo>
                      <a:pt x="294" y="222"/>
                    </a:lnTo>
                    <a:lnTo>
                      <a:pt x="288" y="234"/>
                    </a:lnTo>
                    <a:lnTo>
                      <a:pt x="284" y="234"/>
                    </a:lnTo>
                    <a:lnTo>
                      <a:pt x="282" y="242"/>
                    </a:lnTo>
                    <a:lnTo>
                      <a:pt x="246" y="226"/>
                    </a:lnTo>
                    <a:lnTo>
                      <a:pt x="226" y="211"/>
                    </a:lnTo>
                    <a:lnTo>
                      <a:pt x="209" y="205"/>
                    </a:lnTo>
                    <a:lnTo>
                      <a:pt x="200" y="18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1" name="Freeform 2598"/>
              <p:cNvSpPr>
                <a:spLocks/>
              </p:cNvSpPr>
              <p:nvPr/>
            </p:nvSpPr>
            <p:spPr bwMode="auto">
              <a:xfrm>
                <a:off x="12992" y="11275"/>
                <a:ext cx="309" cy="242"/>
              </a:xfrm>
              <a:custGeom>
                <a:avLst/>
                <a:gdLst>
                  <a:gd name="T0" fmla="*/ 200 w 309"/>
                  <a:gd name="T1" fmla="*/ 186 h 242"/>
                  <a:gd name="T2" fmla="*/ 190 w 309"/>
                  <a:gd name="T3" fmla="*/ 167 h 242"/>
                  <a:gd name="T4" fmla="*/ 180 w 309"/>
                  <a:gd name="T5" fmla="*/ 157 h 242"/>
                  <a:gd name="T6" fmla="*/ 177 w 309"/>
                  <a:gd name="T7" fmla="*/ 155 h 242"/>
                  <a:gd name="T8" fmla="*/ 159 w 309"/>
                  <a:gd name="T9" fmla="*/ 153 h 242"/>
                  <a:gd name="T10" fmla="*/ 144 w 309"/>
                  <a:gd name="T11" fmla="*/ 146 h 242"/>
                  <a:gd name="T12" fmla="*/ 129 w 309"/>
                  <a:gd name="T13" fmla="*/ 128 h 242"/>
                  <a:gd name="T14" fmla="*/ 107 w 309"/>
                  <a:gd name="T15" fmla="*/ 121 h 242"/>
                  <a:gd name="T16" fmla="*/ 104 w 309"/>
                  <a:gd name="T17" fmla="*/ 96 h 242"/>
                  <a:gd name="T18" fmla="*/ 98 w 309"/>
                  <a:gd name="T19" fmla="*/ 92 h 242"/>
                  <a:gd name="T20" fmla="*/ 81 w 309"/>
                  <a:gd name="T21" fmla="*/ 88 h 242"/>
                  <a:gd name="T22" fmla="*/ 73 w 309"/>
                  <a:gd name="T23" fmla="*/ 82 h 242"/>
                  <a:gd name="T24" fmla="*/ 56 w 309"/>
                  <a:gd name="T25" fmla="*/ 61 h 242"/>
                  <a:gd name="T26" fmla="*/ 34 w 309"/>
                  <a:gd name="T27" fmla="*/ 25 h 242"/>
                  <a:gd name="T28" fmla="*/ 8 w 309"/>
                  <a:gd name="T29" fmla="*/ 17 h 242"/>
                  <a:gd name="T30" fmla="*/ 0 w 309"/>
                  <a:gd name="T31" fmla="*/ 7 h 242"/>
                  <a:gd name="T32" fmla="*/ 0 w 309"/>
                  <a:gd name="T33" fmla="*/ 0 h 242"/>
                  <a:gd name="T34" fmla="*/ 127 w 309"/>
                  <a:gd name="T35" fmla="*/ 4 h 242"/>
                  <a:gd name="T36" fmla="*/ 150 w 309"/>
                  <a:gd name="T37" fmla="*/ 5 h 242"/>
                  <a:gd name="T38" fmla="*/ 148 w 309"/>
                  <a:gd name="T39" fmla="*/ 50 h 242"/>
                  <a:gd name="T40" fmla="*/ 155 w 309"/>
                  <a:gd name="T41" fmla="*/ 50 h 242"/>
                  <a:gd name="T42" fmla="*/ 299 w 309"/>
                  <a:gd name="T43" fmla="*/ 117 h 242"/>
                  <a:gd name="T44" fmla="*/ 309 w 309"/>
                  <a:gd name="T45" fmla="*/ 121 h 242"/>
                  <a:gd name="T46" fmla="*/ 307 w 309"/>
                  <a:gd name="T47" fmla="*/ 125 h 242"/>
                  <a:gd name="T48" fmla="*/ 299 w 309"/>
                  <a:gd name="T49" fmla="*/ 140 h 242"/>
                  <a:gd name="T50" fmla="*/ 298 w 309"/>
                  <a:gd name="T51" fmla="*/ 153 h 242"/>
                  <a:gd name="T52" fmla="*/ 299 w 309"/>
                  <a:gd name="T53" fmla="*/ 173 h 242"/>
                  <a:gd name="T54" fmla="*/ 296 w 309"/>
                  <a:gd name="T55" fmla="*/ 182 h 242"/>
                  <a:gd name="T56" fmla="*/ 299 w 309"/>
                  <a:gd name="T57" fmla="*/ 194 h 242"/>
                  <a:gd name="T58" fmla="*/ 296 w 309"/>
                  <a:gd name="T59" fmla="*/ 207 h 242"/>
                  <a:gd name="T60" fmla="*/ 296 w 309"/>
                  <a:gd name="T61" fmla="*/ 213 h 242"/>
                  <a:gd name="T62" fmla="*/ 294 w 309"/>
                  <a:gd name="T63" fmla="*/ 217 h 242"/>
                  <a:gd name="T64" fmla="*/ 294 w 309"/>
                  <a:gd name="T65" fmla="*/ 222 h 242"/>
                  <a:gd name="T66" fmla="*/ 288 w 309"/>
                  <a:gd name="T67" fmla="*/ 234 h 242"/>
                  <a:gd name="T68" fmla="*/ 284 w 309"/>
                  <a:gd name="T69" fmla="*/ 234 h 242"/>
                  <a:gd name="T70" fmla="*/ 282 w 309"/>
                  <a:gd name="T71" fmla="*/ 242 h 242"/>
                  <a:gd name="T72" fmla="*/ 246 w 309"/>
                  <a:gd name="T73" fmla="*/ 226 h 242"/>
                  <a:gd name="T74" fmla="*/ 226 w 309"/>
                  <a:gd name="T75" fmla="*/ 211 h 242"/>
                  <a:gd name="T76" fmla="*/ 209 w 309"/>
                  <a:gd name="T77" fmla="*/ 205 h 242"/>
                  <a:gd name="T78" fmla="*/ 200 w 309"/>
                  <a:gd name="T79" fmla="*/ 18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9" h="242">
                    <a:moveTo>
                      <a:pt x="200" y="186"/>
                    </a:moveTo>
                    <a:lnTo>
                      <a:pt x="190" y="167"/>
                    </a:lnTo>
                    <a:lnTo>
                      <a:pt x="180" y="157"/>
                    </a:lnTo>
                    <a:lnTo>
                      <a:pt x="177" y="155"/>
                    </a:lnTo>
                    <a:lnTo>
                      <a:pt x="159" y="153"/>
                    </a:lnTo>
                    <a:lnTo>
                      <a:pt x="144" y="146"/>
                    </a:lnTo>
                    <a:lnTo>
                      <a:pt x="129" y="128"/>
                    </a:lnTo>
                    <a:lnTo>
                      <a:pt x="107" y="121"/>
                    </a:lnTo>
                    <a:lnTo>
                      <a:pt x="104" y="96"/>
                    </a:lnTo>
                    <a:lnTo>
                      <a:pt x="98" y="92"/>
                    </a:lnTo>
                    <a:lnTo>
                      <a:pt x="81" y="88"/>
                    </a:lnTo>
                    <a:lnTo>
                      <a:pt x="73" y="82"/>
                    </a:lnTo>
                    <a:lnTo>
                      <a:pt x="56" y="61"/>
                    </a:lnTo>
                    <a:lnTo>
                      <a:pt x="34" y="25"/>
                    </a:lnTo>
                    <a:lnTo>
                      <a:pt x="8" y="17"/>
                    </a:lnTo>
                    <a:lnTo>
                      <a:pt x="0" y="7"/>
                    </a:lnTo>
                    <a:lnTo>
                      <a:pt x="0" y="0"/>
                    </a:lnTo>
                    <a:lnTo>
                      <a:pt x="127" y="4"/>
                    </a:lnTo>
                    <a:lnTo>
                      <a:pt x="150" y="5"/>
                    </a:lnTo>
                    <a:lnTo>
                      <a:pt x="148" y="50"/>
                    </a:lnTo>
                    <a:lnTo>
                      <a:pt x="155" y="50"/>
                    </a:lnTo>
                    <a:lnTo>
                      <a:pt x="299" y="117"/>
                    </a:lnTo>
                    <a:lnTo>
                      <a:pt x="309" y="121"/>
                    </a:lnTo>
                    <a:lnTo>
                      <a:pt x="307" y="125"/>
                    </a:lnTo>
                    <a:lnTo>
                      <a:pt x="299" y="140"/>
                    </a:lnTo>
                    <a:lnTo>
                      <a:pt x="298" y="153"/>
                    </a:lnTo>
                    <a:lnTo>
                      <a:pt x="299" y="173"/>
                    </a:lnTo>
                    <a:lnTo>
                      <a:pt x="296" y="182"/>
                    </a:lnTo>
                    <a:lnTo>
                      <a:pt x="299" y="194"/>
                    </a:lnTo>
                    <a:lnTo>
                      <a:pt x="296" y="207"/>
                    </a:lnTo>
                    <a:lnTo>
                      <a:pt x="296" y="213"/>
                    </a:lnTo>
                    <a:lnTo>
                      <a:pt x="294" y="217"/>
                    </a:lnTo>
                    <a:lnTo>
                      <a:pt x="294" y="222"/>
                    </a:lnTo>
                    <a:lnTo>
                      <a:pt x="288" y="234"/>
                    </a:lnTo>
                    <a:lnTo>
                      <a:pt x="284" y="234"/>
                    </a:lnTo>
                    <a:lnTo>
                      <a:pt x="282" y="242"/>
                    </a:lnTo>
                    <a:lnTo>
                      <a:pt x="246" y="226"/>
                    </a:lnTo>
                    <a:lnTo>
                      <a:pt x="226" y="211"/>
                    </a:lnTo>
                    <a:lnTo>
                      <a:pt x="209" y="205"/>
                    </a:lnTo>
                    <a:lnTo>
                      <a:pt x="200" y="1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2" name="Freeform 2599"/>
              <p:cNvSpPr>
                <a:spLocks/>
              </p:cNvSpPr>
              <p:nvPr/>
            </p:nvSpPr>
            <p:spPr bwMode="auto">
              <a:xfrm>
                <a:off x="13474" y="11288"/>
                <a:ext cx="123" cy="146"/>
              </a:xfrm>
              <a:custGeom>
                <a:avLst/>
                <a:gdLst>
                  <a:gd name="T0" fmla="*/ 119 w 123"/>
                  <a:gd name="T1" fmla="*/ 146 h 146"/>
                  <a:gd name="T2" fmla="*/ 57 w 123"/>
                  <a:gd name="T3" fmla="*/ 146 h 146"/>
                  <a:gd name="T4" fmla="*/ 59 w 123"/>
                  <a:gd name="T5" fmla="*/ 115 h 146"/>
                  <a:gd name="T6" fmla="*/ 0 w 123"/>
                  <a:gd name="T7" fmla="*/ 115 h 146"/>
                  <a:gd name="T8" fmla="*/ 0 w 123"/>
                  <a:gd name="T9" fmla="*/ 0 h 146"/>
                  <a:gd name="T10" fmla="*/ 71 w 123"/>
                  <a:gd name="T11" fmla="*/ 0 h 146"/>
                  <a:gd name="T12" fmla="*/ 123 w 123"/>
                  <a:gd name="T13" fmla="*/ 0 h 146"/>
                  <a:gd name="T14" fmla="*/ 119 w 123"/>
                  <a:gd name="T15" fmla="*/ 14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46">
                    <a:moveTo>
                      <a:pt x="119" y="146"/>
                    </a:moveTo>
                    <a:lnTo>
                      <a:pt x="57" y="146"/>
                    </a:lnTo>
                    <a:lnTo>
                      <a:pt x="59" y="115"/>
                    </a:lnTo>
                    <a:lnTo>
                      <a:pt x="0" y="115"/>
                    </a:lnTo>
                    <a:lnTo>
                      <a:pt x="0" y="0"/>
                    </a:lnTo>
                    <a:lnTo>
                      <a:pt x="71" y="0"/>
                    </a:lnTo>
                    <a:lnTo>
                      <a:pt x="123" y="0"/>
                    </a:lnTo>
                    <a:lnTo>
                      <a:pt x="119" y="146"/>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3" name="Freeform 2600"/>
              <p:cNvSpPr>
                <a:spLocks/>
              </p:cNvSpPr>
              <p:nvPr/>
            </p:nvSpPr>
            <p:spPr bwMode="auto">
              <a:xfrm>
                <a:off x="13474" y="11288"/>
                <a:ext cx="123" cy="146"/>
              </a:xfrm>
              <a:custGeom>
                <a:avLst/>
                <a:gdLst>
                  <a:gd name="T0" fmla="*/ 119 w 123"/>
                  <a:gd name="T1" fmla="*/ 146 h 146"/>
                  <a:gd name="T2" fmla="*/ 57 w 123"/>
                  <a:gd name="T3" fmla="*/ 146 h 146"/>
                  <a:gd name="T4" fmla="*/ 59 w 123"/>
                  <a:gd name="T5" fmla="*/ 115 h 146"/>
                  <a:gd name="T6" fmla="*/ 0 w 123"/>
                  <a:gd name="T7" fmla="*/ 115 h 146"/>
                  <a:gd name="T8" fmla="*/ 0 w 123"/>
                  <a:gd name="T9" fmla="*/ 0 h 146"/>
                  <a:gd name="T10" fmla="*/ 71 w 123"/>
                  <a:gd name="T11" fmla="*/ 0 h 146"/>
                  <a:gd name="T12" fmla="*/ 123 w 123"/>
                  <a:gd name="T13" fmla="*/ 0 h 146"/>
                  <a:gd name="T14" fmla="*/ 119 w 123"/>
                  <a:gd name="T15" fmla="*/ 14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46">
                    <a:moveTo>
                      <a:pt x="119" y="146"/>
                    </a:moveTo>
                    <a:lnTo>
                      <a:pt x="57" y="146"/>
                    </a:lnTo>
                    <a:lnTo>
                      <a:pt x="59" y="115"/>
                    </a:lnTo>
                    <a:lnTo>
                      <a:pt x="0" y="115"/>
                    </a:lnTo>
                    <a:lnTo>
                      <a:pt x="0" y="0"/>
                    </a:lnTo>
                    <a:lnTo>
                      <a:pt x="71" y="0"/>
                    </a:lnTo>
                    <a:lnTo>
                      <a:pt x="123" y="0"/>
                    </a:lnTo>
                    <a:lnTo>
                      <a:pt x="119" y="1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4" name="Freeform 2601"/>
              <p:cNvSpPr>
                <a:spLocks/>
              </p:cNvSpPr>
              <p:nvPr/>
            </p:nvSpPr>
            <p:spPr bwMode="auto">
              <a:xfrm>
                <a:off x="13593" y="11288"/>
                <a:ext cx="121" cy="148"/>
              </a:xfrm>
              <a:custGeom>
                <a:avLst/>
                <a:gdLst>
                  <a:gd name="T0" fmla="*/ 0 w 121"/>
                  <a:gd name="T1" fmla="*/ 146 h 148"/>
                  <a:gd name="T2" fmla="*/ 4 w 121"/>
                  <a:gd name="T3" fmla="*/ 0 h 148"/>
                  <a:gd name="T4" fmla="*/ 84 w 121"/>
                  <a:gd name="T5" fmla="*/ 2 h 148"/>
                  <a:gd name="T6" fmla="*/ 88 w 121"/>
                  <a:gd name="T7" fmla="*/ 8 h 148"/>
                  <a:gd name="T8" fmla="*/ 88 w 121"/>
                  <a:gd name="T9" fmla="*/ 25 h 148"/>
                  <a:gd name="T10" fmla="*/ 96 w 121"/>
                  <a:gd name="T11" fmla="*/ 37 h 148"/>
                  <a:gd name="T12" fmla="*/ 104 w 121"/>
                  <a:gd name="T13" fmla="*/ 42 h 148"/>
                  <a:gd name="T14" fmla="*/ 104 w 121"/>
                  <a:gd name="T15" fmla="*/ 52 h 148"/>
                  <a:gd name="T16" fmla="*/ 100 w 121"/>
                  <a:gd name="T17" fmla="*/ 69 h 148"/>
                  <a:gd name="T18" fmla="*/ 90 w 121"/>
                  <a:gd name="T19" fmla="*/ 75 h 148"/>
                  <a:gd name="T20" fmla="*/ 92 w 121"/>
                  <a:gd name="T21" fmla="*/ 85 h 148"/>
                  <a:gd name="T22" fmla="*/ 94 w 121"/>
                  <a:gd name="T23" fmla="*/ 88 h 148"/>
                  <a:gd name="T24" fmla="*/ 92 w 121"/>
                  <a:gd name="T25" fmla="*/ 94 h 148"/>
                  <a:gd name="T26" fmla="*/ 94 w 121"/>
                  <a:gd name="T27" fmla="*/ 98 h 148"/>
                  <a:gd name="T28" fmla="*/ 113 w 121"/>
                  <a:gd name="T29" fmla="*/ 102 h 148"/>
                  <a:gd name="T30" fmla="*/ 117 w 121"/>
                  <a:gd name="T31" fmla="*/ 104 h 148"/>
                  <a:gd name="T32" fmla="*/ 121 w 121"/>
                  <a:gd name="T33" fmla="*/ 133 h 148"/>
                  <a:gd name="T34" fmla="*/ 119 w 121"/>
                  <a:gd name="T35" fmla="*/ 146 h 148"/>
                  <a:gd name="T36" fmla="*/ 29 w 121"/>
                  <a:gd name="T37" fmla="*/ 148 h 148"/>
                  <a:gd name="T38" fmla="*/ 0 w 121"/>
                  <a:gd name="T39"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48">
                    <a:moveTo>
                      <a:pt x="0" y="146"/>
                    </a:moveTo>
                    <a:lnTo>
                      <a:pt x="4" y="0"/>
                    </a:lnTo>
                    <a:lnTo>
                      <a:pt x="84" y="2"/>
                    </a:lnTo>
                    <a:lnTo>
                      <a:pt x="88" y="8"/>
                    </a:lnTo>
                    <a:lnTo>
                      <a:pt x="88" y="25"/>
                    </a:lnTo>
                    <a:lnTo>
                      <a:pt x="96" y="37"/>
                    </a:lnTo>
                    <a:lnTo>
                      <a:pt x="104" y="42"/>
                    </a:lnTo>
                    <a:lnTo>
                      <a:pt x="104" y="52"/>
                    </a:lnTo>
                    <a:lnTo>
                      <a:pt x="100" y="69"/>
                    </a:lnTo>
                    <a:lnTo>
                      <a:pt x="90" y="75"/>
                    </a:lnTo>
                    <a:lnTo>
                      <a:pt x="92" y="85"/>
                    </a:lnTo>
                    <a:lnTo>
                      <a:pt x="94" y="88"/>
                    </a:lnTo>
                    <a:lnTo>
                      <a:pt x="92" y="94"/>
                    </a:lnTo>
                    <a:lnTo>
                      <a:pt x="94" y="98"/>
                    </a:lnTo>
                    <a:lnTo>
                      <a:pt x="113" y="102"/>
                    </a:lnTo>
                    <a:lnTo>
                      <a:pt x="117" y="104"/>
                    </a:lnTo>
                    <a:lnTo>
                      <a:pt x="121" y="133"/>
                    </a:lnTo>
                    <a:lnTo>
                      <a:pt x="119" y="146"/>
                    </a:lnTo>
                    <a:lnTo>
                      <a:pt x="29" y="148"/>
                    </a:lnTo>
                    <a:lnTo>
                      <a:pt x="0" y="14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2602"/>
              <p:cNvSpPr>
                <a:spLocks/>
              </p:cNvSpPr>
              <p:nvPr/>
            </p:nvSpPr>
            <p:spPr bwMode="auto">
              <a:xfrm>
                <a:off x="13593" y="11288"/>
                <a:ext cx="121" cy="148"/>
              </a:xfrm>
              <a:custGeom>
                <a:avLst/>
                <a:gdLst>
                  <a:gd name="T0" fmla="*/ 0 w 121"/>
                  <a:gd name="T1" fmla="*/ 146 h 148"/>
                  <a:gd name="T2" fmla="*/ 4 w 121"/>
                  <a:gd name="T3" fmla="*/ 0 h 148"/>
                  <a:gd name="T4" fmla="*/ 84 w 121"/>
                  <a:gd name="T5" fmla="*/ 2 h 148"/>
                  <a:gd name="T6" fmla="*/ 88 w 121"/>
                  <a:gd name="T7" fmla="*/ 8 h 148"/>
                  <a:gd name="T8" fmla="*/ 88 w 121"/>
                  <a:gd name="T9" fmla="*/ 25 h 148"/>
                  <a:gd name="T10" fmla="*/ 96 w 121"/>
                  <a:gd name="T11" fmla="*/ 37 h 148"/>
                  <a:gd name="T12" fmla="*/ 104 w 121"/>
                  <a:gd name="T13" fmla="*/ 42 h 148"/>
                  <a:gd name="T14" fmla="*/ 104 w 121"/>
                  <a:gd name="T15" fmla="*/ 52 h 148"/>
                  <a:gd name="T16" fmla="*/ 100 w 121"/>
                  <a:gd name="T17" fmla="*/ 69 h 148"/>
                  <a:gd name="T18" fmla="*/ 90 w 121"/>
                  <a:gd name="T19" fmla="*/ 75 h 148"/>
                  <a:gd name="T20" fmla="*/ 92 w 121"/>
                  <a:gd name="T21" fmla="*/ 85 h 148"/>
                  <a:gd name="T22" fmla="*/ 94 w 121"/>
                  <a:gd name="T23" fmla="*/ 88 h 148"/>
                  <a:gd name="T24" fmla="*/ 92 w 121"/>
                  <a:gd name="T25" fmla="*/ 94 h 148"/>
                  <a:gd name="T26" fmla="*/ 94 w 121"/>
                  <a:gd name="T27" fmla="*/ 98 h 148"/>
                  <a:gd name="T28" fmla="*/ 113 w 121"/>
                  <a:gd name="T29" fmla="*/ 102 h 148"/>
                  <a:gd name="T30" fmla="*/ 117 w 121"/>
                  <a:gd name="T31" fmla="*/ 104 h 148"/>
                  <a:gd name="T32" fmla="*/ 121 w 121"/>
                  <a:gd name="T33" fmla="*/ 133 h 148"/>
                  <a:gd name="T34" fmla="*/ 119 w 121"/>
                  <a:gd name="T35" fmla="*/ 146 h 148"/>
                  <a:gd name="T36" fmla="*/ 29 w 121"/>
                  <a:gd name="T37" fmla="*/ 148 h 148"/>
                  <a:gd name="T38" fmla="*/ 0 w 121"/>
                  <a:gd name="T39" fmla="*/ 14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148">
                    <a:moveTo>
                      <a:pt x="0" y="146"/>
                    </a:moveTo>
                    <a:lnTo>
                      <a:pt x="4" y="0"/>
                    </a:lnTo>
                    <a:lnTo>
                      <a:pt x="84" y="2"/>
                    </a:lnTo>
                    <a:lnTo>
                      <a:pt x="88" y="8"/>
                    </a:lnTo>
                    <a:lnTo>
                      <a:pt x="88" y="25"/>
                    </a:lnTo>
                    <a:lnTo>
                      <a:pt x="96" y="37"/>
                    </a:lnTo>
                    <a:lnTo>
                      <a:pt x="104" y="42"/>
                    </a:lnTo>
                    <a:lnTo>
                      <a:pt x="104" y="52"/>
                    </a:lnTo>
                    <a:lnTo>
                      <a:pt x="100" y="69"/>
                    </a:lnTo>
                    <a:lnTo>
                      <a:pt x="90" y="75"/>
                    </a:lnTo>
                    <a:lnTo>
                      <a:pt x="92" y="85"/>
                    </a:lnTo>
                    <a:lnTo>
                      <a:pt x="94" y="88"/>
                    </a:lnTo>
                    <a:lnTo>
                      <a:pt x="92" y="94"/>
                    </a:lnTo>
                    <a:lnTo>
                      <a:pt x="94" y="98"/>
                    </a:lnTo>
                    <a:lnTo>
                      <a:pt x="113" y="102"/>
                    </a:lnTo>
                    <a:lnTo>
                      <a:pt x="117" y="104"/>
                    </a:lnTo>
                    <a:lnTo>
                      <a:pt x="121" y="133"/>
                    </a:lnTo>
                    <a:lnTo>
                      <a:pt x="119" y="146"/>
                    </a:lnTo>
                    <a:lnTo>
                      <a:pt x="29" y="148"/>
                    </a:lnTo>
                    <a:lnTo>
                      <a:pt x="0" y="1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6" name="Freeform 2603"/>
              <p:cNvSpPr>
                <a:spLocks/>
              </p:cNvSpPr>
              <p:nvPr/>
            </p:nvSpPr>
            <p:spPr bwMode="auto">
              <a:xfrm>
                <a:off x="14465" y="11279"/>
                <a:ext cx="122" cy="90"/>
              </a:xfrm>
              <a:custGeom>
                <a:avLst/>
                <a:gdLst>
                  <a:gd name="T0" fmla="*/ 122 w 122"/>
                  <a:gd name="T1" fmla="*/ 86 h 90"/>
                  <a:gd name="T2" fmla="*/ 1 w 122"/>
                  <a:gd name="T3" fmla="*/ 90 h 90"/>
                  <a:gd name="T4" fmla="*/ 0 w 122"/>
                  <a:gd name="T5" fmla="*/ 3 h 90"/>
                  <a:gd name="T6" fmla="*/ 113 w 122"/>
                  <a:gd name="T7" fmla="*/ 0 h 90"/>
                  <a:gd name="T8" fmla="*/ 119 w 122"/>
                  <a:gd name="T9" fmla="*/ 0 h 90"/>
                  <a:gd name="T10" fmla="*/ 122 w 122"/>
                  <a:gd name="T11" fmla="*/ 86 h 90"/>
                </a:gdLst>
                <a:ahLst/>
                <a:cxnLst>
                  <a:cxn ang="0">
                    <a:pos x="T0" y="T1"/>
                  </a:cxn>
                  <a:cxn ang="0">
                    <a:pos x="T2" y="T3"/>
                  </a:cxn>
                  <a:cxn ang="0">
                    <a:pos x="T4" y="T5"/>
                  </a:cxn>
                  <a:cxn ang="0">
                    <a:pos x="T6" y="T7"/>
                  </a:cxn>
                  <a:cxn ang="0">
                    <a:pos x="T8" y="T9"/>
                  </a:cxn>
                  <a:cxn ang="0">
                    <a:pos x="T10" y="T11"/>
                  </a:cxn>
                </a:cxnLst>
                <a:rect l="0" t="0" r="r" b="b"/>
                <a:pathLst>
                  <a:path w="122" h="90">
                    <a:moveTo>
                      <a:pt x="122" y="86"/>
                    </a:moveTo>
                    <a:lnTo>
                      <a:pt x="1" y="90"/>
                    </a:lnTo>
                    <a:lnTo>
                      <a:pt x="0" y="3"/>
                    </a:lnTo>
                    <a:lnTo>
                      <a:pt x="113" y="0"/>
                    </a:lnTo>
                    <a:lnTo>
                      <a:pt x="119" y="0"/>
                    </a:lnTo>
                    <a:lnTo>
                      <a:pt x="122" y="86"/>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2604"/>
              <p:cNvSpPr>
                <a:spLocks/>
              </p:cNvSpPr>
              <p:nvPr/>
            </p:nvSpPr>
            <p:spPr bwMode="auto">
              <a:xfrm>
                <a:off x="14465" y="11279"/>
                <a:ext cx="122" cy="90"/>
              </a:xfrm>
              <a:custGeom>
                <a:avLst/>
                <a:gdLst>
                  <a:gd name="T0" fmla="*/ 122 w 122"/>
                  <a:gd name="T1" fmla="*/ 86 h 90"/>
                  <a:gd name="T2" fmla="*/ 1 w 122"/>
                  <a:gd name="T3" fmla="*/ 90 h 90"/>
                  <a:gd name="T4" fmla="*/ 0 w 122"/>
                  <a:gd name="T5" fmla="*/ 3 h 90"/>
                  <a:gd name="T6" fmla="*/ 113 w 122"/>
                  <a:gd name="T7" fmla="*/ 0 h 90"/>
                  <a:gd name="T8" fmla="*/ 119 w 122"/>
                  <a:gd name="T9" fmla="*/ 0 h 90"/>
                  <a:gd name="T10" fmla="*/ 122 w 122"/>
                  <a:gd name="T11" fmla="*/ 86 h 90"/>
                </a:gdLst>
                <a:ahLst/>
                <a:cxnLst>
                  <a:cxn ang="0">
                    <a:pos x="T0" y="T1"/>
                  </a:cxn>
                  <a:cxn ang="0">
                    <a:pos x="T2" y="T3"/>
                  </a:cxn>
                  <a:cxn ang="0">
                    <a:pos x="T4" y="T5"/>
                  </a:cxn>
                  <a:cxn ang="0">
                    <a:pos x="T6" y="T7"/>
                  </a:cxn>
                  <a:cxn ang="0">
                    <a:pos x="T8" y="T9"/>
                  </a:cxn>
                  <a:cxn ang="0">
                    <a:pos x="T10" y="T11"/>
                  </a:cxn>
                </a:cxnLst>
                <a:rect l="0" t="0" r="r" b="b"/>
                <a:pathLst>
                  <a:path w="122" h="90">
                    <a:moveTo>
                      <a:pt x="122" y="86"/>
                    </a:moveTo>
                    <a:lnTo>
                      <a:pt x="1" y="90"/>
                    </a:lnTo>
                    <a:lnTo>
                      <a:pt x="0" y="3"/>
                    </a:lnTo>
                    <a:lnTo>
                      <a:pt x="113" y="0"/>
                    </a:lnTo>
                    <a:lnTo>
                      <a:pt x="119" y="0"/>
                    </a:lnTo>
                    <a:lnTo>
                      <a:pt x="122" y="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38" name="Freeform 2605"/>
              <p:cNvSpPr>
                <a:spLocks/>
              </p:cNvSpPr>
              <p:nvPr/>
            </p:nvSpPr>
            <p:spPr bwMode="auto">
              <a:xfrm>
                <a:off x="14584" y="11275"/>
                <a:ext cx="122" cy="105"/>
              </a:xfrm>
              <a:custGeom>
                <a:avLst/>
                <a:gdLst>
                  <a:gd name="T0" fmla="*/ 122 w 122"/>
                  <a:gd name="T1" fmla="*/ 100 h 105"/>
                  <a:gd name="T2" fmla="*/ 3 w 122"/>
                  <a:gd name="T3" fmla="*/ 105 h 105"/>
                  <a:gd name="T4" fmla="*/ 3 w 122"/>
                  <a:gd name="T5" fmla="*/ 90 h 105"/>
                  <a:gd name="T6" fmla="*/ 0 w 122"/>
                  <a:gd name="T7" fmla="*/ 4 h 105"/>
                  <a:gd name="T8" fmla="*/ 121 w 122"/>
                  <a:gd name="T9" fmla="*/ 0 h 105"/>
                  <a:gd name="T10" fmla="*/ 122 w 122"/>
                  <a:gd name="T11" fmla="*/ 100 h 105"/>
                </a:gdLst>
                <a:ahLst/>
                <a:cxnLst>
                  <a:cxn ang="0">
                    <a:pos x="T0" y="T1"/>
                  </a:cxn>
                  <a:cxn ang="0">
                    <a:pos x="T2" y="T3"/>
                  </a:cxn>
                  <a:cxn ang="0">
                    <a:pos x="T4" y="T5"/>
                  </a:cxn>
                  <a:cxn ang="0">
                    <a:pos x="T6" y="T7"/>
                  </a:cxn>
                  <a:cxn ang="0">
                    <a:pos x="T8" y="T9"/>
                  </a:cxn>
                  <a:cxn ang="0">
                    <a:pos x="T10" y="T11"/>
                  </a:cxn>
                </a:cxnLst>
                <a:rect l="0" t="0" r="r" b="b"/>
                <a:pathLst>
                  <a:path w="122" h="105">
                    <a:moveTo>
                      <a:pt x="122" y="100"/>
                    </a:moveTo>
                    <a:lnTo>
                      <a:pt x="3" y="105"/>
                    </a:lnTo>
                    <a:lnTo>
                      <a:pt x="3" y="90"/>
                    </a:lnTo>
                    <a:lnTo>
                      <a:pt x="0" y="4"/>
                    </a:lnTo>
                    <a:lnTo>
                      <a:pt x="121" y="0"/>
                    </a:lnTo>
                    <a:lnTo>
                      <a:pt x="122" y="10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2606"/>
              <p:cNvSpPr>
                <a:spLocks/>
              </p:cNvSpPr>
              <p:nvPr/>
            </p:nvSpPr>
            <p:spPr bwMode="auto">
              <a:xfrm>
                <a:off x="14584" y="11275"/>
                <a:ext cx="122" cy="105"/>
              </a:xfrm>
              <a:custGeom>
                <a:avLst/>
                <a:gdLst>
                  <a:gd name="T0" fmla="*/ 122 w 122"/>
                  <a:gd name="T1" fmla="*/ 100 h 105"/>
                  <a:gd name="T2" fmla="*/ 3 w 122"/>
                  <a:gd name="T3" fmla="*/ 105 h 105"/>
                  <a:gd name="T4" fmla="*/ 3 w 122"/>
                  <a:gd name="T5" fmla="*/ 90 h 105"/>
                  <a:gd name="T6" fmla="*/ 0 w 122"/>
                  <a:gd name="T7" fmla="*/ 4 h 105"/>
                  <a:gd name="T8" fmla="*/ 121 w 122"/>
                  <a:gd name="T9" fmla="*/ 0 h 105"/>
                  <a:gd name="T10" fmla="*/ 122 w 122"/>
                  <a:gd name="T11" fmla="*/ 100 h 105"/>
                </a:gdLst>
                <a:ahLst/>
                <a:cxnLst>
                  <a:cxn ang="0">
                    <a:pos x="T0" y="T1"/>
                  </a:cxn>
                  <a:cxn ang="0">
                    <a:pos x="T2" y="T3"/>
                  </a:cxn>
                  <a:cxn ang="0">
                    <a:pos x="T4" y="T5"/>
                  </a:cxn>
                  <a:cxn ang="0">
                    <a:pos x="T6" y="T7"/>
                  </a:cxn>
                  <a:cxn ang="0">
                    <a:pos x="T8" y="T9"/>
                  </a:cxn>
                  <a:cxn ang="0">
                    <a:pos x="T10" y="T11"/>
                  </a:cxn>
                </a:cxnLst>
                <a:rect l="0" t="0" r="r" b="b"/>
                <a:pathLst>
                  <a:path w="122" h="105">
                    <a:moveTo>
                      <a:pt x="122" y="100"/>
                    </a:moveTo>
                    <a:lnTo>
                      <a:pt x="3" y="105"/>
                    </a:lnTo>
                    <a:lnTo>
                      <a:pt x="3" y="90"/>
                    </a:lnTo>
                    <a:lnTo>
                      <a:pt x="0" y="4"/>
                    </a:lnTo>
                    <a:lnTo>
                      <a:pt x="121" y="0"/>
                    </a:lnTo>
                    <a:lnTo>
                      <a:pt x="122" y="1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0" name="Freeform 2607"/>
              <p:cNvSpPr>
                <a:spLocks/>
              </p:cNvSpPr>
              <p:nvPr/>
            </p:nvSpPr>
            <p:spPr bwMode="auto">
              <a:xfrm>
                <a:off x="14945" y="11259"/>
                <a:ext cx="142" cy="152"/>
              </a:xfrm>
              <a:custGeom>
                <a:avLst/>
                <a:gdLst>
                  <a:gd name="T0" fmla="*/ 5 w 142"/>
                  <a:gd name="T1" fmla="*/ 152 h 152"/>
                  <a:gd name="T2" fmla="*/ 1 w 142"/>
                  <a:gd name="T3" fmla="*/ 60 h 152"/>
                  <a:gd name="T4" fmla="*/ 0 w 142"/>
                  <a:gd name="T5" fmla="*/ 60 h 152"/>
                  <a:gd name="T6" fmla="*/ 0 w 142"/>
                  <a:gd name="T7" fmla="*/ 4 h 152"/>
                  <a:gd name="T8" fmla="*/ 97 w 142"/>
                  <a:gd name="T9" fmla="*/ 0 h 152"/>
                  <a:gd name="T10" fmla="*/ 94 w 142"/>
                  <a:gd name="T11" fmla="*/ 14 h 152"/>
                  <a:gd name="T12" fmla="*/ 101 w 142"/>
                  <a:gd name="T13" fmla="*/ 27 h 152"/>
                  <a:gd name="T14" fmla="*/ 105 w 142"/>
                  <a:gd name="T15" fmla="*/ 46 h 152"/>
                  <a:gd name="T16" fmla="*/ 111 w 142"/>
                  <a:gd name="T17" fmla="*/ 52 h 152"/>
                  <a:gd name="T18" fmla="*/ 138 w 142"/>
                  <a:gd name="T19" fmla="*/ 64 h 152"/>
                  <a:gd name="T20" fmla="*/ 142 w 142"/>
                  <a:gd name="T21" fmla="*/ 75 h 152"/>
                  <a:gd name="T22" fmla="*/ 140 w 142"/>
                  <a:gd name="T23" fmla="*/ 83 h 152"/>
                  <a:gd name="T24" fmla="*/ 119 w 142"/>
                  <a:gd name="T25" fmla="*/ 123 h 152"/>
                  <a:gd name="T26" fmla="*/ 119 w 142"/>
                  <a:gd name="T27" fmla="*/ 146 h 152"/>
                  <a:gd name="T28" fmla="*/ 5 w 142"/>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152">
                    <a:moveTo>
                      <a:pt x="5" y="152"/>
                    </a:moveTo>
                    <a:lnTo>
                      <a:pt x="1" y="60"/>
                    </a:lnTo>
                    <a:lnTo>
                      <a:pt x="0" y="60"/>
                    </a:lnTo>
                    <a:lnTo>
                      <a:pt x="0" y="4"/>
                    </a:lnTo>
                    <a:lnTo>
                      <a:pt x="97" y="0"/>
                    </a:lnTo>
                    <a:lnTo>
                      <a:pt x="94" y="14"/>
                    </a:lnTo>
                    <a:lnTo>
                      <a:pt x="101" y="27"/>
                    </a:lnTo>
                    <a:lnTo>
                      <a:pt x="105" y="46"/>
                    </a:lnTo>
                    <a:lnTo>
                      <a:pt x="111" y="52"/>
                    </a:lnTo>
                    <a:lnTo>
                      <a:pt x="138" y="64"/>
                    </a:lnTo>
                    <a:lnTo>
                      <a:pt x="142" y="75"/>
                    </a:lnTo>
                    <a:lnTo>
                      <a:pt x="140" y="83"/>
                    </a:lnTo>
                    <a:lnTo>
                      <a:pt x="119" y="123"/>
                    </a:lnTo>
                    <a:lnTo>
                      <a:pt x="119" y="146"/>
                    </a:lnTo>
                    <a:lnTo>
                      <a:pt x="5" y="15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2608"/>
              <p:cNvSpPr>
                <a:spLocks/>
              </p:cNvSpPr>
              <p:nvPr/>
            </p:nvSpPr>
            <p:spPr bwMode="auto">
              <a:xfrm>
                <a:off x="14945" y="11259"/>
                <a:ext cx="142" cy="152"/>
              </a:xfrm>
              <a:custGeom>
                <a:avLst/>
                <a:gdLst>
                  <a:gd name="T0" fmla="*/ 5 w 142"/>
                  <a:gd name="T1" fmla="*/ 152 h 152"/>
                  <a:gd name="T2" fmla="*/ 1 w 142"/>
                  <a:gd name="T3" fmla="*/ 60 h 152"/>
                  <a:gd name="T4" fmla="*/ 0 w 142"/>
                  <a:gd name="T5" fmla="*/ 60 h 152"/>
                  <a:gd name="T6" fmla="*/ 0 w 142"/>
                  <a:gd name="T7" fmla="*/ 4 h 152"/>
                  <a:gd name="T8" fmla="*/ 97 w 142"/>
                  <a:gd name="T9" fmla="*/ 0 h 152"/>
                  <a:gd name="T10" fmla="*/ 94 w 142"/>
                  <a:gd name="T11" fmla="*/ 14 h 152"/>
                  <a:gd name="T12" fmla="*/ 101 w 142"/>
                  <a:gd name="T13" fmla="*/ 27 h 152"/>
                  <a:gd name="T14" fmla="*/ 105 w 142"/>
                  <a:gd name="T15" fmla="*/ 46 h 152"/>
                  <a:gd name="T16" fmla="*/ 111 w 142"/>
                  <a:gd name="T17" fmla="*/ 52 h 152"/>
                  <a:gd name="T18" fmla="*/ 138 w 142"/>
                  <a:gd name="T19" fmla="*/ 64 h 152"/>
                  <a:gd name="T20" fmla="*/ 142 w 142"/>
                  <a:gd name="T21" fmla="*/ 75 h 152"/>
                  <a:gd name="T22" fmla="*/ 140 w 142"/>
                  <a:gd name="T23" fmla="*/ 83 h 152"/>
                  <a:gd name="T24" fmla="*/ 119 w 142"/>
                  <a:gd name="T25" fmla="*/ 123 h 152"/>
                  <a:gd name="T26" fmla="*/ 119 w 142"/>
                  <a:gd name="T27" fmla="*/ 146 h 152"/>
                  <a:gd name="T28" fmla="*/ 5 w 142"/>
                  <a:gd name="T2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152">
                    <a:moveTo>
                      <a:pt x="5" y="152"/>
                    </a:moveTo>
                    <a:lnTo>
                      <a:pt x="1" y="60"/>
                    </a:lnTo>
                    <a:lnTo>
                      <a:pt x="0" y="60"/>
                    </a:lnTo>
                    <a:lnTo>
                      <a:pt x="0" y="4"/>
                    </a:lnTo>
                    <a:lnTo>
                      <a:pt x="97" y="0"/>
                    </a:lnTo>
                    <a:lnTo>
                      <a:pt x="94" y="14"/>
                    </a:lnTo>
                    <a:lnTo>
                      <a:pt x="101" y="27"/>
                    </a:lnTo>
                    <a:lnTo>
                      <a:pt x="105" y="46"/>
                    </a:lnTo>
                    <a:lnTo>
                      <a:pt x="111" y="52"/>
                    </a:lnTo>
                    <a:lnTo>
                      <a:pt x="138" y="64"/>
                    </a:lnTo>
                    <a:lnTo>
                      <a:pt x="142" y="75"/>
                    </a:lnTo>
                    <a:lnTo>
                      <a:pt x="140" y="83"/>
                    </a:lnTo>
                    <a:lnTo>
                      <a:pt x="119" y="123"/>
                    </a:lnTo>
                    <a:lnTo>
                      <a:pt x="119" y="146"/>
                    </a:lnTo>
                    <a:lnTo>
                      <a:pt x="5"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2" name="Freeform 2609"/>
              <p:cNvSpPr>
                <a:spLocks/>
              </p:cNvSpPr>
              <p:nvPr/>
            </p:nvSpPr>
            <p:spPr bwMode="auto">
              <a:xfrm>
                <a:off x="14344" y="11282"/>
                <a:ext cx="122" cy="89"/>
              </a:xfrm>
              <a:custGeom>
                <a:avLst/>
                <a:gdLst>
                  <a:gd name="T0" fmla="*/ 122 w 122"/>
                  <a:gd name="T1" fmla="*/ 87 h 89"/>
                  <a:gd name="T2" fmla="*/ 2 w 122"/>
                  <a:gd name="T3" fmla="*/ 89 h 89"/>
                  <a:gd name="T4" fmla="*/ 0 w 122"/>
                  <a:gd name="T5" fmla="*/ 2 h 89"/>
                  <a:gd name="T6" fmla="*/ 82 w 122"/>
                  <a:gd name="T7" fmla="*/ 0 h 89"/>
                  <a:gd name="T8" fmla="*/ 121 w 122"/>
                  <a:gd name="T9" fmla="*/ 0 h 89"/>
                  <a:gd name="T10" fmla="*/ 122 w 122"/>
                  <a:gd name="T11" fmla="*/ 87 h 89"/>
                </a:gdLst>
                <a:ahLst/>
                <a:cxnLst>
                  <a:cxn ang="0">
                    <a:pos x="T0" y="T1"/>
                  </a:cxn>
                  <a:cxn ang="0">
                    <a:pos x="T2" y="T3"/>
                  </a:cxn>
                  <a:cxn ang="0">
                    <a:pos x="T4" y="T5"/>
                  </a:cxn>
                  <a:cxn ang="0">
                    <a:pos x="T6" y="T7"/>
                  </a:cxn>
                  <a:cxn ang="0">
                    <a:pos x="T8" y="T9"/>
                  </a:cxn>
                  <a:cxn ang="0">
                    <a:pos x="T10" y="T11"/>
                  </a:cxn>
                </a:cxnLst>
                <a:rect l="0" t="0" r="r" b="b"/>
                <a:pathLst>
                  <a:path w="122" h="89">
                    <a:moveTo>
                      <a:pt x="122" y="87"/>
                    </a:moveTo>
                    <a:lnTo>
                      <a:pt x="2" y="89"/>
                    </a:lnTo>
                    <a:lnTo>
                      <a:pt x="0" y="2"/>
                    </a:lnTo>
                    <a:lnTo>
                      <a:pt x="82" y="0"/>
                    </a:lnTo>
                    <a:lnTo>
                      <a:pt x="121" y="0"/>
                    </a:lnTo>
                    <a:lnTo>
                      <a:pt x="122" y="8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2610"/>
              <p:cNvSpPr>
                <a:spLocks/>
              </p:cNvSpPr>
              <p:nvPr/>
            </p:nvSpPr>
            <p:spPr bwMode="auto">
              <a:xfrm>
                <a:off x="14344" y="11282"/>
                <a:ext cx="122" cy="89"/>
              </a:xfrm>
              <a:custGeom>
                <a:avLst/>
                <a:gdLst>
                  <a:gd name="T0" fmla="*/ 122 w 122"/>
                  <a:gd name="T1" fmla="*/ 87 h 89"/>
                  <a:gd name="T2" fmla="*/ 2 w 122"/>
                  <a:gd name="T3" fmla="*/ 89 h 89"/>
                  <a:gd name="T4" fmla="*/ 0 w 122"/>
                  <a:gd name="T5" fmla="*/ 2 h 89"/>
                  <a:gd name="T6" fmla="*/ 82 w 122"/>
                  <a:gd name="T7" fmla="*/ 0 h 89"/>
                  <a:gd name="T8" fmla="*/ 121 w 122"/>
                  <a:gd name="T9" fmla="*/ 0 h 89"/>
                  <a:gd name="T10" fmla="*/ 122 w 122"/>
                  <a:gd name="T11" fmla="*/ 87 h 89"/>
                </a:gdLst>
                <a:ahLst/>
                <a:cxnLst>
                  <a:cxn ang="0">
                    <a:pos x="T0" y="T1"/>
                  </a:cxn>
                  <a:cxn ang="0">
                    <a:pos x="T2" y="T3"/>
                  </a:cxn>
                  <a:cxn ang="0">
                    <a:pos x="T4" y="T5"/>
                  </a:cxn>
                  <a:cxn ang="0">
                    <a:pos x="T6" y="T7"/>
                  </a:cxn>
                  <a:cxn ang="0">
                    <a:pos x="T8" y="T9"/>
                  </a:cxn>
                  <a:cxn ang="0">
                    <a:pos x="T10" y="T11"/>
                  </a:cxn>
                </a:cxnLst>
                <a:rect l="0" t="0" r="r" b="b"/>
                <a:pathLst>
                  <a:path w="122" h="89">
                    <a:moveTo>
                      <a:pt x="122" y="87"/>
                    </a:moveTo>
                    <a:lnTo>
                      <a:pt x="2" y="89"/>
                    </a:lnTo>
                    <a:lnTo>
                      <a:pt x="0" y="2"/>
                    </a:lnTo>
                    <a:lnTo>
                      <a:pt x="82" y="0"/>
                    </a:lnTo>
                    <a:lnTo>
                      <a:pt x="121" y="0"/>
                    </a:lnTo>
                    <a:lnTo>
                      <a:pt x="122" y="8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4" name="Freeform 2611"/>
              <p:cNvSpPr>
                <a:spLocks/>
              </p:cNvSpPr>
              <p:nvPr/>
            </p:nvSpPr>
            <p:spPr bwMode="auto">
              <a:xfrm>
                <a:off x="14826" y="11263"/>
                <a:ext cx="124" cy="152"/>
              </a:xfrm>
              <a:custGeom>
                <a:avLst/>
                <a:gdLst>
                  <a:gd name="T0" fmla="*/ 3 w 124"/>
                  <a:gd name="T1" fmla="*/ 152 h 152"/>
                  <a:gd name="T2" fmla="*/ 1 w 124"/>
                  <a:gd name="T3" fmla="*/ 108 h 152"/>
                  <a:gd name="T4" fmla="*/ 0 w 124"/>
                  <a:gd name="T5" fmla="*/ 6 h 152"/>
                  <a:gd name="T6" fmla="*/ 88 w 124"/>
                  <a:gd name="T7" fmla="*/ 2 h 152"/>
                  <a:gd name="T8" fmla="*/ 119 w 124"/>
                  <a:gd name="T9" fmla="*/ 0 h 152"/>
                  <a:gd name="T10" fmla="*/ 119 w 124"/>
                  <a:gd name="T11" fmla="*/ 56 h 152"/>
                  <a:gd name="T12" fmla="*/ 120 w 124"/>
                  <a:gd name="T13" fmla="*/ 56 h 152"/>
                  <a:gd name="T14" fmla="*/ 124 w 124"/>
                  <a:gd name="T15" fmla="*/ 148 h 152"/>
                  <a:gd name="T16" fmla="*/ 3 w 124"/>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52">
                    <a:moveTo>
                      <a:pt x="3" y="152"/>
                    </a:moveTo>
                    <a:lnTo>
                      <a:pt x="1" y="108"/>
                    </a:lnTo>
                    <a:lnTo>
                      <a:pt x="0" y="6"/>
                    </a:lnTo>
                    <a:lnTo>
                      <a:pt x="88" y="2"/>
                    </a:lnTo>
                    <a:lnTo>
                      <a:pt x="119" y="0"/>
                    </a:lnTo>
                    <a:lnTo>
                      <a:pt x="119" y="56"/>
                    </a:lnTo>
                    <a:lnTo>
                      <a:pt x="120" y="56"/>
                    </a:lnTo>
                    <a:lnTo>
                      <a:pt x="124" y="148"/>
                    </a:lnTo>
                    <a:lnTo>
                      <a:pt x="3" y="15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2612"/>
              <p:cNvSpPr>
                <a:spLocks/>
              </p:cNvSpPr>
              <p:nvPr/>
            </p:nvSpPr>
            <p:spPr bwMode="auto">
              <a:xfrm>
                <a:off x="14826" y="11263"/>
                <a:ext cx="124" cy="152"/>
              </a:xfrm>
              <a:custGeom>
                <a:avLst/>
                <a:gdLst>
                  <a:gd name="T0" fmla="*/ 3 w 124"/>
                  <a:gd name="T1" fmla="*/ 152 h 152"/>
                  <a:gd name="T2" fmla="*/ 1 w 124"/>
                  <a:gd name="T3" fmla="*/ 108 h 152"/>
                  <a:gd name="T4" fmla="*/ 0 w 124"/>
                  <a:gd name="T5" fmla="*/ 6 h 152"/>
                  <a:gd name="T6" fmla="*/ 88 w 124"/>
                  <a:gd name="T7" fmla="*/ 2 h 152"/>
                  <a:gd name="T8" fmla="*/ 119 w 124"/>
                  <a:gd name="T9" fmla="*/ 0 h 152"/>
                  <a:gd name="T10" fmla="*/ 119 w 124"/>
                  <a:gd name="T11" fmla="*/ 56 h 152"/>
                  <a:gd name="T12" fmla="*/ 120 w 124"/>
                  <a:gd name="T13" fmla="*/ 56 h 152"/>
                  <a:gd name="T14" fmla="*/ 124 w 124"/>
                  <a:gd name="T15" fmla="*/ 148 h 152"/>
                  <a:gd name="T16" fmla="*/ 3 w 124"/>
                  <a:gd name="T17"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52">
                    <a:moveTo>
                      <a:pt x="3" y="152"/>
                    </a:moveTo>
                    <a:lnTo>
                      <a:pt x="1" y="108"/>
                    </a:lnTo>
                    <a:lnTo>
                      <a:pt x="0" y="6"/>
                    </a:lnTo>
                    <a:lnTo>
                      <a:pt x="88" y="2"/>
                    </a:lnTo>
                    <a:lnTo>
                      <a:pt x="119" y="0"/>
                    </a:lnTo>
                    <a:lnTo>
                      <a:pt x="119" y="56"/>
                    </a:lnTo>
                    <a:lnTo>
                      <a:pt x="120" y="56"/>
                    </a:lnTo>
                    <a:lnTo>
                      <a:pt x="124" y="148"/>
                    </a:lnTo>
                    <a:lnTo>
                      <a:pt x="3"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6" name="Freeform 2613"/>
              <p:cNvSpPr>
                <a:spLocks/>
              </p:cNvSpPr>
              <p:nvPr/>
            </p:nvSpPr>
            <p:spPr bwMode="auto">
              <a:xfrm>
                <a:off x="13864" y="11290"/>
                <a:ext cx="119" cy="86"/>
              </a:xfrm>
              <a:custGeom>
                <a:avLst/>
                <a:gdLst>
                  <a:gd name="T0" fmla="*/ 119 w 119"/>
                  <a:gd name="T1" fmla="*/ 86 h 86"/>
                  <a:gd name="T2" fmla="*/ 0 w 119"/>
                  <a:gd name="T3" fmla="*/ 85 h 86"/>
                  <a:gd name="T4" fmla="*/ 0 w 119"/>
                  <a:gd name="T5" fmla="*/ 0 h 86"/>
                  <a:gd name="T6" fmla="*/ 101 w 119"/>
                  <a:gd name="T7" fmla="*/ 0 h 86"/>
                  <a:gd name="T8" fmla="*/ 119 w 119"/>
                  <a:gd name="T9" fmla="*/ 0 h 86"/>
                  <a:gd name="T10" fmla="*/ 119 w 119"/>
                  <a:gd name="T11" fmla="*/ 86 h 86"/>
                </a:gdLst>
                <a:ahLst/>
                <a:cxnLst>
                  <a:cxn ang="0">
                    <a:pos x="T0" y="T1"/>
                  </a:cxn>
                  <a:cxn ang="0">
                    <a:pos x="T2" y="T3"/>
                  </a:cxn>
                  <a:cxn ang="0">
                    <a:pos x="T4" y="T5"/>
                  </a:cxn>
                  <a:cxn ang="0">
                    <a:pos x="T6" y="T7"/>
                  </a:cxn>
                  <a:cxn ang="0">
                    <a:pos x="T8" y="T9"/>
                  </a:cxn>
                  <a:cxn ang="0">
                    <a:pos x="T10" y="T11"/>
                  </a:cxn>
                </a:cxnLst>
                <a:rect l="0" t="0" r="r" b="b"/>
                <a:pathLst>
                  <a:path w="119" h="86">
                    <a:moveTo>
                      <a:pt x="119" y="86"/>
                    </a:moveTo>
                    <a:lnTo>
                      <a:pt x="0" y="85"/>
                    </a:lnTo>
                    <a:lnTo>
                      <a:pt x="0" y="0"/>
                    </a:lnTo>
                    <a:lnTo>
                      <a:pt x="101" y="0"/>
                    </a:lnTo>
                    <a:lnTo>
                      <a:pt x="119" y="0"/>
                    </a:lnTo>
                    <a:lnTo>
                      <a:pt x="119" y="8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2614"/>
              <p:cNvSpPr>
                <a:spLocks/>
              </p:cNvSpPr>
              <p:nvPr/>
            </p:nvSpPr>
            <p:spPr bwMode="auto">
              <a:xfrm>
                <a:off x="13864" y="11290"/>
                <a:ext cx="119" cy="86"/>
              </a:xfrm>
              <a:custGeom>
                <a:avLst/>
                <a:gdLst>
                  <a:gd name="T0" fmla="*/ 119 w 119"/>
                  <a:gd name="T1" fmla="*/ 86 h 86"/>
                  <a:gd name="T2" fmla="*/ 0 w 119"/>
                  <a:gd name="T3" fmla="*/ 85 h 86"/>
                  <a:gd name="T4" fmla="*/ 0 w 119"/>
                  <a:gd name="T5" fmla="*/ 0 h 86"/>
                  <a:gd name="T6" fmla="*/ 101 w 119"/>
                  <a:gd name="T7" fmla="*/ 0 h 86"/>
                  <a:gd name="T8" fmla="*/ 119 w 119"/>
                  <a:gd name="T9" fmla="*/ 0 h 86"/>
                  <a:gd name="T10" fmla="*/ 119 w 119"/>
                  <a:gd name="T11" fmla="*/ 86 h 86"/>
                </a:gdLst>
                <a:ahLst/>
                <a:cxnLst>
                  <a:cxn ang="0">
                    <a:pos x="T0" y="T1"/>
                  </a:cxn>
                  <a:cxn ang="0">
                    <a:pos x="T2" y="T3"/>
                  </a:cxn>
                  <a:cxn ang="0">
                    <a:pos x="T4" y="T5"/>
                  </a:cxn>
                  <a:cxn ang="0">
                    <a:pos x="T6" y="T7"/>
                  </a:cxn>
                  <a:cxn ang="0">
                    <a:pos x="T8" y="T9"/>
                  </a:cxn>
                  <a:cxn ang="0">
                    <a:pos x="T10" y="T11"/>
                  </a:cxn>
                </a:cxnLst>
                <a:rect l="0" t="0" r="r" b="b"/>
                <a:pathLst>
                  <a:path w="119" h="86">
                    <a:moveTo>
                      <a:pt x="119" y="86"/>
                    </a:moveTo>
                    <a:lnTo>
                      <a:pt x="0" y="85"/>
                    </a:lnTo>
                    <a:lnTo>
                      <a:pt x="0" y="0"/>
                    </a:lnTo>
                    <a:lnTo>
                      <a:pt x="101" y="0"/>
                    </a:lnTo>
                    <a:lnTo>
                      <a:pt x="119" y="0"/>
                    </a:lnTo>
                    <a:lnTo>
                      <a:pt x="119" y="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8" name="Freeform 2615"/>
              <p:cNvSpPr>
                <a:spLocks/>
              </p:cNvSpPr>
              <p:nvPr/>
            </p:nvSpPr>
            <p:spPr bwMode="auto">
              <a:xfrm>
                <a:off x="13983" y="11288"/>
                <a:ext cx="123" cy="88"/>
              </a:xfrm>
              <a:custGeom>
                <a:avLst/>
                <a:gdLst>
                  <a:gd name="T0" fmla="*/ 123 w 123"/>
                  <a:gd name="T1" fmla="*/ 88 h 88"/>
                  <a:gd name="T2" fmla="*/ 0 w 123"/>
                  <a:gd name="T3" fmla="*/ 88 h 88"/>
                  <a:gd name="T4" fmla="*/ 0 w 123"/>
                  <a:gd name="T5" fmla="*/ 2 h 88"/>
                  <a:gd name="T6" fmla="*/ 121 w 123"/>
                  <a:gd name="T7" fmla="*/ 0 h 88"/>
                  <a:gd name="T8" fmla="*/ 123 w 123"/>
                  <a:gd name="T9" fmla="*/ 88 h 88"/>
                </a:gdLst>
                <a:ahLst/>
                <a:cxnLst>
                  <a:cxn ang="0">
                    <a:pos x="T0" y="T1"/>
                  </a:cxn>
                  <a:cxn ang="0">
                    <a:pos x="T2" y="T3"/>
                  </a:cxn>
                  <a:cxn ang="0">
                    <a:pos x="T4" y="T5"/>
                  </a:cxn>
                  <a:cxn ang="0">
                    <a:pos x="T6" y="T7"/>
                  </a:cxn>
                  <a:cxn ang="0">
                    <a:pos x="T8" y="T9"/>
                  </a:cxn>
                </a:cxnLst>
                <a:rect l="0" t="0" r="r" b="b"/>
                <a:pathLst>
                  <a:path w="123" h="88">
                    <a:moveTo>
                      <a:pt x="123" y="88"/>
                    </a:moveTo>
                    <a:lnTo>
                      <a:pt x="0" y="88"/>
                    </a:lnTo>
                    <a:lnTo>
                      <a:pt x="0" y="2"/>
                    </a:lnTo>
                    <a:lnTo>
                      <a:pt x="121" y="0"/>
                    </a:lnTo>
                    <a:lnTo>
                      <a:pt x="123" y="88"/>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2616"/>
              <p:cNvSpPr>
                <a:spLocks/>
              </p:cNvSpPr>
              <p:nvPr/>
            </p:nvSpPr>
            <p:spPr bwMode="auto">
              <a:xfrm>
                <a:off x="13983" y="11288"/>
                <a:ext cx="123" cy="88"/>
              </a:xfrm>
              <a:custGeom>
                <a:avLst/>
                <a:gdLst>
                  <a:gd name="T0" fmla="*/ 123 w 123"/>
                  <a:gd name="T1" fmla="*/ 88 h 88"/>
                  <a:gd name="T2" fmla="*/ 0 w 123"/>
                  <a:gd name="T3" fmla="*/ 88 h 88"/>
                  <a:gd name="T4" fmla="*/ 0 w 123"/>
                  <a:gd name="T5" fmla="*/ 2 h 88"/>
                  <a:gd name="T6" fmla="*/ 121 w 123"/>
                  <a:gd name="T7" fmla="*/ 0 h 88"/>
                  <a:gd name="T8" fmla="*/ 123 w 123"/>
                  <a:gd name="T9" fmla="*/ 88 h 88"/>
                </a:gdLst>
                <a:ahLst/>
                <a:cxnLst>
                  <a:cxn ang="0">
                    <a:pos x="T0" y="T1"/>
                  </a:cxn>
                  <a:cxn ang="0">
                    <a:pos x="T2" y="T3"/>
                  </a:cxn>
                  <a:cxn ang="0">
                    <a:pos x="T4" y="T5"/>
                  </a:cxn>
                  <a:cxn ang="0">
                    <a:pos x="T6" y="T7"/>
                  </a:cxn>
                  <a:cxn ang="0">
                    <a:pos x="T8" y="T9"/>
                  </a:cxn>
                </a:cxnLst>
                <a:rect l="0" t="0" r="r" b="b"/>
                <a:pathLst>
                  <a:path w="123" h="88">
                    <a:moveTo>
                      <a:pt x="123" y="88"/>
                    </a:moveTo>
                    <a:lnTo>
                      <a:pt x="0" y="88"/>
                    </a:lnTo>
                    <a:lnTo>
                      <a:pt x="0" y="2"/>
                    </a:lnTo>
                    <a:lnTo>
                      <a:pt x="121" y="0"/>
                    </a:lnTo>
                    <a:lnTo>
                      <a:pt x="123" y="8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0" name="Freeform 2617"/>
              <p:cNvSpPr>
                <a:spLocks/>
              </p:cNvSpPr>
              <p:nvPr/>
            </p:nvSpPr>
            <p:spPr bwMode="auto">
              <a:xfrm>
                <a:off x="14223" y="11284"/>
                <a:ext cx="124" cy="210"/>
              </a:xfrm>
              <a:custGeom>
                <a:avLst/>
                <a:gdLst>
                  <a:gd name="T0" fmla="*/ 3 w 124"/>
                  <a:gd name="T1" fmla="*/ 210 h 210"/>
                  <a:gd name="T2" fmla="*/ 0 w 124"/>
                  <a:gd name="T3" fmla="*/ 91 h 210"/>
                  <a:gd name="T4" fmla="*/ 0 w 124"/>
                  <a:gd name="T5" fmla="*/ 4 h 210"/>
                  <a:gd name="T6" fmla="*/ 51 w 124"/>
                  <a:gd name="T7" fmla="*/ 2 h 210"/>
                  <a:gd name="T8" fmla="*/ 121 w 124"/>
                  <a:gd name="T9" fmla="*/ 0 h 210"/>
                  <a:gd name="T10" fmla="*/ 123 w 124"/>
                  <a:gd name="T11" fmla="*/ 87 h 210"/>
                  <a:gd name="T12" fmla="*/ 124 w 124"/>
                  <a:gd name="T13" fmla="*/ 208 h 210"/>
                  <a:gd name="T14" fmla="*/ 3 w 124"/>
                  <a:gd name="T15" fmla="*/ 21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0">
                    <a:moveTo>
                      <a:pt x="3" y="210"/>
                    </a:moveTo>
                    <a:lnTo>
                      <a:pt x="0" y="91"/>
                    </a:lnTo>
                    <a:lnTo>
                      <a:pt x="0" y="4"/>
                    </a:lnTo>
                    <a:lnTo>
                      <a:pt x="51" y="2"/>
                    </a:lnTo>
                    <a:lnTo>
                      <a:pt x="121" y="0"/>
                    </a:lnTo>
                    <a:lnTo>
                      <a:pt x="123" y="87"/>
                    </a:lnTo>
                    <a:lnTo>
                      <a:pt x="124" y="208"/>
                    </a:lnTo>
                    <a:lnTo>
                      <a:pt x="3" y="21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2618"/>
              <p:cNvSpPr>
                <a:spLocks/>
              </p:cNvSpPr>
              <p:nvPr/>
            </p:nvSpPr>
            <p:spPr bwMode="auto">
              <a:xfrm>
                <a:off x="14223" y="11284"/>
                <a:ext cx="124" cy="210"/>
              </a:xfrm>
              <a:custGeom>
                <a:avLst/>
                <a:gdLst>
                  <a:gd name="T0" fmla="*/ 3 w 124"/>
                  <a:gd name="T1" fmla="*/ 210 h 210"/>
                  <a:gd name="T2" fmla="*/ 0 w 124"/>
                  <a:gd name="T3" fmla="*/ 91 h 210"/>
                  <a:gd name="T4" fmla="*/ 0 w 124"/>
                  <a:gd name="T5" fmla="*/ 4 h 210"/>
                  <a:gd name="T6" fmla="*/ 51 w 124"/>
                  <a:gd name="T7" fmla="*/ 2 h 210"/>
                  <a:gd name="T8" fmla="*/ 121 w 124"/>
                  <a:gd name="T9" fmla="*/ 0 h 210"/>
                  <a:gd name="T10" fmla="*/ 123 w 124"/>
                  <a:gd name="T11" fmla="*/ 87 h 210"/>
                  <a:gd name="T12" fmla="*/ 124 w 124"/>
                  <a:gd name="T13" fmla="*/ 208 h 210"/>
                  <a:gd name="T14" fmla="*/ 3 w 124"/>
                  <a:gd name="T15" fmla="*/ 210 h 2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210">
                    <a:moveTo>
                      <a:pt x="3" y="210"/>
                    </a:moveTo>
                    <a:lnTo>
                      <a:pt x="0" y="91"/>
                    </a:lnTo>
                    <a:lnTo>
                      <a:pt x="0" y="4"/>
                    </a:lnTo>
                    <a:lnTo>
                      <a:pt x="51" y="2"/>
                    </a:lnTo>
                    <a:lnTo>
                      <a:pt x="121" y="0"/>
                    </a:lnTo>
                    <a:lnTo>
                      <a:pt x="123" y="87"/>
                    </a:lnTo>
                    <a:lnTo>
                      <a:pt x="124" y="208"/>
                    </a:lnTo>
                    <a:lnTo>
                      <a:pt x="3" y="2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2" name="Freeform 2619"/>
              <p:cNvSpPr>
                <a:spLocks/>
              </p:cNvSpPr>
              <p:nvPr/>
            </p:nvSpPr>
            <p:spPr bwMode="auto">
              <a:xfrm>
                <a:off x="14705" y="11269"/>
                <a:ext cx="122" cy="106"/>
              </a:xfrm>
              <a:custGeom>
                <a:avLst/>
                <a:gdLst>
                  <a:gd name="T0" fmla="*/ 122 w 122"/>
                  <a:gd name="T1" fmla="*/ 102 h 106"/>
                  <a:gd name="T2" fmla="*/ 1 w 122"/>
                  <a:gd name="T3" fmla="*/ 106 h 106"/>
                  <a:gd name="T4" fmla="*/ 0 w 122"/>
                  <a:gd name="T5" fmla="*/ 6 h 106"/>
                  <a:gd name="T6" fmla="*/ 25 w 122"/>
                  <a:gd name="T7" fmla="*/ 4 h 106"/>
                  <a:gd name="T8" fmla="*/ 121 w 122"/>
                  <a:gd name="T9" fmla="*/ 0 h 106"/>
                  <a:gd name="T10" fmla="*/ 122 w 122"/>
                  <a:gd name="T11" fmla="*/ 102 h 106"/>
                </a:gdLst>
                <a:ahLst/>
                <a:cxnLst>
                  <a:cxn ang="0">
                    <a:pos x="T0" y="T1"/>
                  </a:cxn>
                  <a:cxn ang="0">
                    <a:pos x="T2" y="T3"/>
                  </a:cxn>
                  <a:cxn ang="0">
                    <a:pos x="T4" y="T5"/>
                  </a:cxn>
                  <a:cxn ang="0">
                    <a:pos x="T6" y="T7"/>
                  </a:cxn>
                  <a:cxn ang="0">
                    <a:pos x="T8" y="T9"/>
                  </a:cxn>
                  <a:cxn ang="0">
                    <a:pos x="T10" y="T11"/>
                  </a:cxn>
                </a:cxnLst>
                <a:rect l="0" t="0" r="r" b="b"/>
                <a:pathLst>
                  <a:path w="122" h="106">
                    <a:moveTo>
                      <a:pt x="122" y="102"/>
                    </a:moveTo>
                    <a:lnTo>
                      <a:pt x="1" y="106"/>
                    </a:lnTo>
                    <a:lnTo>
                      <a:pt x="0" y="6"/>
                    </a:lnTo>
                    <a:lnTo>
                      <a:pt x="25" y="4"/>
                    </a:lnTo>
                    <a:lnTo>
                      <a:pt x="121" y="0"/>
                    </a:lnTo>
                    <a:lnTo>
                      <a:pt x="122" y="10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2620"/>
              <p:cNvSpPr>
                <a:spLocks/>
              </p:cNvSpPr>
              <p:nvPr/>
            </p:nvSpPr>
            <p:spPr bwMode="auto">
              <a:xfrm>
                <a:off x="14705" y="11269"/>
                <a:ext cx="122" cy="106"/>
              </a:xfrm>
              <a:custGeom>
                <a:avLst/>
                <a:gdLst>
                  <a:gd name="T0" fmla="*/ 122 w 122"/>
                  <a:gd name="T1" fmla="*/ 102 h 106"/>
                  <a:gd name="T2" fmla="*/ 1 w 122"/>
                  <a:gd name="T3" fmla="*/ 106 h 106"/>
                  <a:gd name="T4" fmla="*/ 0 w 122"/>
                  <a:gd name="T5" fmla="*/ 6 h 106"/>
                  <a:gd name="T6" fmla="*/ 25 w 122"/>
                  <a:gd name="T7" fmla="*/ 4 h 106"/>
                  <a:gd name="T8" fmla="*/ 121 w 122"/>
                  <a:gd name="T9" fmla="*/ 0 h 106"/>
                  <a:gd name="T10" fmla="*/ 122 w 122"/>
                  <a:gd name="T11" fmla="*/ 102 h 106"/>
                </a:gdLst>
                <a:ahLst/>
                <a:cxnLst>
                  <a:cxn ang="0">
                    <a:pos x="T0" y="T1"/>
                  </a:cxn>
                  <a:cxn ang="0">
                    <a:pos x="T2" y="T3"/>
                  </a:cxn>
                  <a:cxn ang="0">
                    <a:pos x="T4" y="T5"/>
                  </a:cxn>
                  <a:cxn ang="0">
                    <a:pos x="T6" y="T7"/>
                  </a:cxn>
                  <a:cxn ang="0">
                    <a:pos x="T8" y="T9"/>
                  </a:cxn>
                  <a:cxn ang="0">
                    <a:pos x="T10" y="T11"/>
                  </a:cxn>
                </a:cxnLst>
                <a:rect l="0" t="0" r="r" b="b"/>
                <a:pathLst>
                  <a:path w="122" h="106">
                    <a:moveTo>
                      <a:pt x="122" y="102"/>
                    </a:moveTo>
                    <a:lnTo>
                      <a:pt x="1" y="106"/>
                    </a:lnTo>
                    <a:lnTo>
                      <a:pt x="0" y="6"/>
                    </a:lnTo>
                    <a:lnTo>
                      <a:pt x="25" y="4"/>
                    </a:lnTo>
                    <a:lnTo>
                      <a:pt x="121" y="0"/>
                    </a:lnTo>
                    <a:lnTo>
                      <a:pt x="122"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4" name="Freeform 2621"/>
              <p:cNvSpPr>
                <a:spLocks/>
              </p:cNvSpPr>
              <p:nvPr/>
            </p:nvSpPr>
            <p:spPr bwMode="auto">
              <a:xfrm>
                <a:off x="14104" y="11288"/>
                <a:ext cx="119" cy="88"/>
              </a:xfrm>
              <a:custGeom>
                <a:avLst/>
                <a:gdLst>
                  <a:gd name="T0" fmla="*/ 119 w 119"/>
                  <a:gd name="T1" fmla="*/ 87 h 88"/>
                  <a:gd name="T2" fmla="*/ 2 w 119"/>
                  <a:gd name="T3" fmla="*/ 88 h 88"/>
                  <a:gd name="T4" fmla="*/ 0 w 119"/>
                  <a:gd name="T5" fmla="*/ 0 h 88"/>
                  <a:gd name="T6" fmla="*/ 15 w 119"/>
                  <a:gd name="T7" fmla="*/ 0 h 88"/>
                  <a:gd name="T8" fmla="*/ 119 w 119"/>
                  <a:gd name="T9" fmla="*/ 0 h 88"/>
                  <a:gd name="T10" fmla="*/ 119 w 119"/>
                  <a:gd name="T11" fmla="*/ 87 h 88"/>
                </a:gdLst>
                <a:ahLst/>
                <a:cxnLst>
                  <a:cxn ang="0">
                    <a:pos x="T0" y="T1"/>
                  </a:cxn>
                  <a:cxn ang="0">
                    <a:pos x="T2" y="T3"/>
                  </a:cxn>
                  <a:cxn ang="0">
                    <a:pos x="T4" y="T5"/>
                  </a:cxn>
                  <a:cxn ang="0">
                    <a:pos x="T6" y="T7"/>
                  </a:cxn>
                  <a:cxn ang="0">
                    <a:pos x="T8" y="T9"/>
                  </a:cxn>
                  <a:cxn ang="0">
                    <a:pos x="T10" y="T11"/>
                  </a:cxn>
                </a:cxnLst>
                <a:rect l="0" t="0" r="r" b="b"/>
                <a:pathLst>
                  <a:path w="119" h="88">
                    <a:moveTo>
                      <a:pt x="119" y="87"/>
                    </a:moveTo>
                    <a:lnTo>
                      <a:pt x="2" y="88"/>
                    </a:lnTo>
                    <a:lnTo>
                      <a:pt x="0" y="0"/>
                    </a:lnTo>
                    <a:lnTo>
                      <a:pt x="15" y="0"/>
                    </a:lnTo>
                    <a:lnTo>
                      <a:pt x="119" y="0"/>
                    </a:lnTo>
                    <a:lnTo>
                      <a:pt x="119" y="8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2622"/>
              <p:cNvSpPr>
                <a:spLocks/>
              </p:cNvSpPr>
              <p:nvPr/>
            </p:nvSpPr>
            <p:spPr bwMode="auto">
              <a:xfrm>
                <a:off x="14104" y="11288"/>
                <a:ext cx="119" cy="88"/>
              </a:xfrm>
              <a:custGeom>
                <a:avLst/>
                <a:gdLst>
                  <a:gd name="T0" fmla="*/ 119 w 119"/>
                  <a:gd name="T1" fmla="*/ 87 h 88"/>
                  <a:gd name="T2" fmla="*/ 2 w 119"/>
                  <a:gd name="T3" fmla="*/ 88 h 88"/>
                  <a:gd name="T4" fmla="*/ 0 w 119"/>
                  <a:gd name="T5" fmla="*/ 0 h 88"/>
                  <a:gd name="T6" fmla="*/ 15 w 119"/>
                  <a:gd name="T7" fmla="*/ 0 h 88"/>
                  <a:gd name="T8" fmla="*/ 119 w 119"/>
                  <a:gd name="T9" fmla="*/ 0 h 88"/>
                  <a:gd name="T10" fmla="*/ 119 w 119"/>
                  <a:gd name="T11" fmla="*/ 87 h 88"/>
                </a:gdLst>
                <a:ahLst/>
                <a:cxnLst>
                  <a:cxn ang="0">
                    <a:pos x="T0" y="T1"/>
                  </a:cxn>
                  <a:cxn ang="0">
                    <a:pos x="T2" y="T3"/>
                  </a:cxn>
                  <a:cxn ang="0">
                    <a:pos x="T4" y="T5"/>
                  </a:cxn>
                  <a:cxn ang="0">
                    <a:pos x="T6" y="T7"/>
                  </a:cxn>
                  <a:cxn ang="0">
                    <a:pos x="T8" y="T9"/>
                  </a:cxn>
                  <a:cxn ang="0">
                    <a:pos x="T10" y="T11"/>
                  </a:cxn>
                </a:cxnLst>
                <a:rect l="0" t="0" r="r" b="b"/>
                <a:pathLst>
                  <a:path w="119" h="88">
                    <a:moveTo>
                      <a:pt x="119" y="87"/>
                    </a:moveTo>
                    <a:lnTo>
                      <a:pt x="2" y="88"/>
                    </a:lnTo>
                    <a:lnTo>
                      <a:pt x="0" y="0"/>
                    </a:lnTo>
                    <a:lnTo>
                      <a:pt x="15" y="0"/>
                    </a:lnTo>
                    <a:lnTo>
                      <a:pt x="119" y="0"/>
                    </a:lnTo>
                    <a:lnTo>
                      <a:pt x="119" y="8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6" name="Freeform 2623"/>
              <p:cNvSpPr>
                <a:spLocks/>
              </p:cNvSpPr>
              <p:nvPr/>
            </p:nvSpPr>
            <p:spPr bwMode="auto">
              <a:xfrm>
                <a:off x="13677" y="11290"/>
                <a:ext cx="187" cy="85"/>
              </a:xfrm>
              <a:custGeom>
                <a:avLst/>
                <a:gdLst>
                  <a:gd name="T0" fmla="*/ 8 w 187"/>
                  <a:gd name="T1" fmla="*/ 83 h 85"/>
                  <a:gd name="T2" fmla="*/ 6 w 187"/>
                  <a:gd name="T3" fmla="*/ 73 h 85"/>
                  <a:gd name="T4" fmla="*/ 16 w 187"/>
                  <a:gd name="T5" fmla="*/ 67 h 85"/>
                  <a:gd name="T6" fmla="*/ 20 w 187"/>
                  <a:gd name="T7" fmla="*/ 50 h 85"/>
                  <a:gd name="T8" fmla="*/ 20 w 187"/>
                  <a:gd name="T9" fmla="*/ 40 h 85"/>
                  <a:gd name="T10" fmla="*/ 12 w 187"/>
                  <a:gd name="T11" fmla="*/ 35 h 85"/>
                  <a:gd name="T12" fmla="*/ 4 w 187"/>
                  <a:gd name="T13" fmla="*/ 23 h 85"/>
                  <a:gd name="T14" fmla="*/ 4 w 187"/>
                  <a:gd name="T15" fmla="*/ 6 h 85"/>
                  <a:gd name="T16" fmla="*/ 0 w 187"/>
                  <a:gd name="T17" fmla="*/ 0 h 85"/>
                  <a:gd name="T18" fmla="*/ 37 w 187"/>
                  <a:gd name="T19" fmla="*/ 0 h 85"/>
                  <a:gd name="T20" fmla="*/ 137 w 187"/>
                  <a:gd name="T21" fmla="*/ 0 h 85"/>
                  <a:gd name="T22" fmla="*/ 187 w 187"/>
                  <a:gd name="T23" fmla="*/ 0 h 85"/>
                  <a:gd name="T24" fmla="*/ 187 w 187"/>
                  <a:gd name="T25" fmla="*/ 85 h 85"/>
                  <a:gd name="T26" fmla="*/ 8 w 187"/>
                  <a:gd name="T27"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85">
                    <a:moveTo>
                      <a:pt x="8" y="83"/>
                    </a:moveTo>
                    <a:lnTo>
                      <a:pt x="6" y="73"/>
                    </a:lnTo>
                    <a:lnTo>
                      <a:pt x="16" y="67"/>
                    </a:lnTo>
                    <a:lnTo>
                      <a:pt x="20" y="50"/>
                    </a:lnTo>
                    <a:lnTo>
                      <a:pt x="20" y="40"/>
                    </a:lnTo>
                    <a:lnTo>
                      <a:pt x="12" y="35"/>
                    </a:lnTo>
                    <a:lnTo>
                      <a:pt x="4" y="23"/>
                    </a:lnTo>
                    <a:lnTo>
                      <a:pt x="4" y="6"/>
                    </a:lnTo>
                    <a:lnTo>
                      <a:pt x="0" y="0"/>
                    </a:lnTo>
                    <a:lnTo>
                      <a:pt x="37" y="0"/>
                    </a:lnTo>
                    <a:lnTo>
                      <a:pt x="137" y="0"/>
                    </a:lnTo>
                    <a:lnTo>
                      <a:pt x="187" y="0"/>
                    </a:lnTo>
                    <a:lnTo>
                      <a:pt x="187" y="85"/>
                    </a:lnTo>
                    <a:lnTo>
                      <a:pt x="8" y="8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2624"/>
              <p:cNvSpPr>
                <a:spLocks/>
              </p:cNvSpPr>
              <p:nvPr/>
            </p:nvSpPr>
            <p:spPr bwMode="auto">
              <a:xfrm>
                <a:off x="13677" y="11290"/>
                <a:ext cx="187" cy="85"/>
              </a:xfrm>
              <a:custGeom>
                <a:avLst/>
                <a:gdLst>
                  <a:gd name="T0" fmla="*/ 8 w 187"/>
                  <a:gd name="T1" fmla="*/ 83 h 85"/>
                  <a:gd name="T2" fmla="*/ 6 w 187"/>
                  <a:gd name="T3" fmla="*/ 73 h 85"/>
                  <a:gd name="T4" fmla="*/ 16 w 187"/>
                  <a:gd name="T5" fmla="*/ 67 h 85"/>
                  <a:gd name="T6" fmla="*/ 20 w 187"/>
                  <a:gd name="T7" fmla="*/ 50 h 85"/>
                  <a:gd name="T8" fmla="*/ 20 w 187"/>
                  <a:gd name="T9" fmla="*/ 40 h 85"/>
                  <a:gd name="T10" fmla="*/ 12 w 187"/>
                  <a:gd name="T11" fmla="*/ 35 h 85"/>
                  <a:gd name="T12" fmla="*/ 4 w 187"/>
                  <a:gd name="T13" fmla="*/ 23 h 85"/>
                  <a:gd name="T14" fmla="*/ 4 w 187"/>
                  <a:gd name="T15" fmla="*/ 6 h 85"/>
                  <a:gd name="T16" fmla="*/ 0 w 187"/>
                  <a:gd name="T17" fmla="*/ 0 h 85"/>
                  <a:gd name="T18" fmla="*/ 37 w 187"/>
                  <a:gd name="T19" fmla="*/ 0 h 85"/>
                  <a:gd name="T20" fmla="*/ 137 w 187"/>
                  <a:gd name="T21" fmla="*/ 0 h 85"/>
                  <a:gd name="T22" fmla="*/ 187 w 187"/>
                  <a:gd name="T23" fmla="*/ 0 h 85"/>
                  <a:gd name="T24" fmla="*/ 187 w 187"/>
                  <a:gd name="T25" fmla="*/ 85 h 85"/>
                  <a:gd name="T26" fmla="*/ 8 w 187"/>
                  <a:gd name="T27"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7" h="85">
                    <a:moveTo>
                      <a:pt x="8" y="83"/>
                    </a:moveTo>
                    <a:lnTo>
                      <a:pt x="6" y="73"/>
                    </a:lnTo>
                    <a:lnTo>
                      <a:pt x="16" y="67"/>
                    </a:lnTo>
                    <a:lnTo>
                      <a:pt x="20" y="50"/>
                    </a:lnTo>
                    <a:lnTo>
                      <a:pt x="20" y="40"/>
                    </a:lnTo>
                    <a:lnTo>
                      <a:pt x="12" y="35"/>
                    </a:lnTo>
                    <a:lnTo>
                      <a:pt x="4" y="23"/>
                    </a:lnTo>
                    <a:lnTo>
                      <a:pt x="4" y="6"/>
                    </a:lnTo>
                    <a:lnTo>
                      <a:pt x="0" y="0"/>
                    </a:lnTo>
                    <a:lnTo>
                      <a:pt x="37" y="0"/>
                    </a:lnTo>
                    <a:lnTo>
                      <a:pt x="137" y="0"/>
                    </a:lnTo>
                    <a:lnTo>
                      <a:pt x="187" y="0"/>
                    </a:lnTo>
                    <a:lnTo>
                      <a:pt x="187" y="85"/>
                    </a:lnTo>
                    <a:lnTo>
                      <a:pt x="8" y="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8" name="Freeform 2625"/>
              <p:cNvSpPr>
                <a:spLocks/>
              </p:cNvSpPr>
              <p:nvPr/>
            </p:nvSpPr>
            <p:spPr bwMode="auto">
              <a:xfrm>
                <a:off x="13140" y="11280"/>
                <a:ext cx="153" cy="112"/>
              </a:xfrm>
              <a:custGeom>
                <a:avLst/>
                <a:gdLst>
                  <a:gd name="T0" fmla="*/ 151 w 153"/>
                  <a:gd name="T1" fmla="*/ 112 h 112"/>
                  <a:gd name="T2" fmla="*/ 7 w 153"/>
                  <a:gd name="T3" fmla="*/ 45 h 112"/>
                  <a:gd name="T4" fmla="*/ 0 w 153"/>
                  <a:gd name="T5" fmla="*/ 45 h 112"/>
                  <a:gd name="T6" fmla="*/ 2 w 153"/>
                  <a:gd name="T7" fmla="*/ 0 h 112"/>
                  <a:gd name="T8" fmla="*/ 100 w 153"/>
                  <a:gd name="T9" fmla="*/ 4 h 112"/>
                  <a:gd name="T10" fmla="*/ 153 w 153"/>
                  <a:gd name="T11" fmla="*/ 6 h 112"/>
                  <a:gd name="T12" fmla="*/ 151 w 153"/>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153" h="112">
                    <a:moveTo>
                      <a:pt x="151" y="112"/>
                    </a:moveTo>
                    <a:lnTo>
                      <a:pt x="7" y="45"/>
                    </a:lnTo>
                    <a:lnTo>
                      <a:pt x="0" y="45"/>
                    </a:lnTo>
                    <a:lnTo>
                      <a:pt x="2" y="0"/>
                    </a:lnTo>
                    <a:lnTo>
                      <a:pt x="100" y="4"/>
                    </a:lnTo>
                    <a:lnTo>
                      <a:pt x="153" y="6"/>
                    </a:lnTo>
                    <a:lnTo>
                      <a:pt x="151" y="11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2626"/>
              <p:cNvSpPr>
                <a:spLocks/>
              </p:cNvSpPr>
              <p:nvPr/>
            </p:nvSpPr>
            <p:spPr bwMode="auto">
              <a:xfrm>
                <a:off x="13140" y="11280"/>
                <a:ext cx="153" cy="112"/>
              </a:xfrm>
              <a:custGeom>
                <a:avLst/>
                <a:gdLst>
                  <a:gd name="T0" fmla="*/ 151 w 153"/>
                  <a:gd name="T1" fmla="*/ 112 h 112"/>
                  <a:gd name="T2" fmla="*/ 7 w 153"/>
                  <a:gd name="T3" fmla="*/ 45 h 112"/>
                  <a:gd name="T4" fmla="*/ 0 w 153"/>
                  <a:gd name="T5" fmla="*/ 45 h 112"/>
                  <a:gd name="T6" fmla="*/ 2 w 153"/>
                  <a:gd name="T7" fmla="*/ 0 h 112"/>
                  <a:gd name="T8" fmla="*/ 100 w 153"/>
                  <a:gd name="T9" fmla="*/ 4 h 112"/>
                  <a:gd name="T10" fmla="*/ 153 w 153"/>
                  <a:gd name="T11" fmla="*/ 6 h 112"/>
                  <a:gd name="T12" fmla="*/ 151 w 153"/>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153" h="112">
                    <a:moveTo>
                      <a:pt x="151" y="112"/>
                    </a:moveTo>
                    <a:lnTo>
                      <a:pt x="7" y="45"/>
                    </a:lnTo>
                    <a:lnTo>
                      <a:pt x="0" y="45"/>
                    </a:lnTo>
                    <a:lnTo>
                      <a:pt x="2" y="0"/>
                    </a:lnTo>
                    <a:lnTo>
                      <a:pt x="100" y="4"/>
                    </a:lnTo>
                    <a:lnTo>
                      <a:pt x="153" y="6"/>
                    </a:lnTo>
                    <a:lnTo>
                      <a:pt x="151" y="1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0" name="Freeform 2627"/>
              <p:cNvSpPr>
                <a:spLocks/>
              </p:cNvSpPr>
              <p:nvPr/>
            </p:nvSpPr>
            <p:spPr bwMode="auto">
              <a:xfrm>
                <a:off x="13291" y="11286"/>
                <a:ext cx="183" cy="117"/>
              </a:xfrm>
              <a:custGeom>
                <a:avLst/>
                <a:gdLst>
                  <a:gd name="T0" fmla="*/ 8 w 183"/>
                  <a:gd name="T1" fmla="*/ 114 h 117"/>
                  <a:gd name="T2" fmla="*/ 10 w 183"/>
                  <a:gd name="T3" fmla="*/ 110 h 117"/>
                  <a:gd name="T4" fmla="*/ 0 w 183"/>
                  <a:gd name="T5" fmla="*/ 106 h 117"/>
                  <a:gd name="T6" fmla="*/ 2 w 183"/>
                  <a:gd name="T7" fmla="*/ 0 h 117"/>
                  <a:gd name="T8" fmla="*/ 41 w 183"/>
                  <a:gd name="T9" fmla="*/ 0 h 117"/>
                  <a:gd name="T10" fmla="*/ 131 w 183"/>
                  <a:gd name="T11" fmla="*/ 2 h 117"/>
                  <a:gd name="T12" fmla="*/ 183 w 183"/>
                  <a:gd name="T13" fmla="*/ 2 h 117"/>
                  <a:gd name="T14" fmla="*/ 183 w 183"/>
                  <a:gd name="T15" fmla="*/ 117 h 117"/>
                  <a:gd name="T16" fmla="*/ 121 w 183"/>
                  <a:gd name="T17" fmla="*/ 115 h 117"/>
                  <a:gd name="T18" fmla="*/ 8 w 183"/>
                  <a:gd name="T19"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17">
                    <a:moveTo>
                      <a:pt x="8" y="114"/>
                    </a:moveTo>
                    <a:lnTo>
                      <a:pt x="10" y="110"/>
                    </a:lnTo>
                    <a:lnTo>
                      <a:pt x="0" y="106"/>
                    </a:lnTo>
                    <a:lnTo>
                      <a:pt x="2" y="0"/>
                    </a:lnTo>
                    <a:lnTo>
                      <a:pt x="41" y="0"/>
                    </a:lnTo>
                    <a:lnTo>
                      <a:pt x="131" y="2"/>
                    </a:lnTo>
                    <a:lnTo>
                      <a:pt x="183" y="2"/>
                    </a:lnTo>
                    <a:lnTo>
                      <a:pt x="183" y="117"/>
                    </a:lnTo>
                    <a:lnTo>
                      <a:pt x="121" y="115"/>
                    </a:lnTo>
                    <a:lnTo>
                      <a:pt x="8" y="11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2628"/>
              <p:cNvSpPr>
                <a:spLocks/>
              </p:cNvSpPr>
              <p:nvPr/>
            </p:nvSpPr>
            <p:spPr bwMode="auto">
              <a:xfrm>
                <a:off x="13291" y="11286"/>
                <a:ext cx="183" cy="117"/>
              </a:xfrm>
              <a:custGeom>
                <a:avLst/>
                <a:gdLst>
                  <a:gd name="T0" fmla="*/ 8 w 183"/>
                  <a:gd name="T1" fmla="*/ 114 h 117"/>
                  <a:gd name="T2" fmla="*/ 10 w 183"/>
                  <a:gd name="T3" fmla="*/ 110 h 117"/>
                  <a:gd name="T4" fmla="*/ 0 w 183"/>
                  <a:gd name="T5" fmla="*/ 106 h 117"/>
                  <a:gd name="T6" fmla="*/ 2 w 183"/>
                  <a:gd name="T7" fmla="*/ 0 h 117"/>
                  <a:gd name="T8" fmla="*/ 41 w 183"/>
                  <a:gd name="T9" fmla="*/ 0 h 117"/>
                  <a:gd name="T10" fmla="*/ 131 w 183"/>
                  <a:gd name="T11" fmla="*/ 2 h 117"/>
                  <a:gd name="T12" fmla="*/ 183 w 183"/>
                  <a:gd name="T13" fmla="*/ 2 h 117"/>
                  <a:gd name="T14" fmla="*/ 183 w 183"/>
                  <a:gd name="T15" fmla="*/ 117 h 117"/>
                  <a:gd name="T16" fmla="*/ 121 w 183"/>
                  <a:gd name="T17" fmla="*/ 115 h 117"/>
                  <a:gd name="T18" fmla="*/ 8 w 183"/>
                  <a:gd name="T19" fmla="*/ 114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3" h="117">
                    <a:moveTo>
                      <a:pt x="8" y="114"/>
                    </a:moveTo>
                    <a:lnTo>
                      <a:pt x="10" y="110"/>
                    </a:lnTo>
                    <a:lnTo>
                      <a:pt x="0" y="106"/>
                    </a:lnTo>
                    <a:lnTo>
                      <a:pt x="2" y="0"/>
                    </a:lnTo>
                    <a:lnTo>
                      <a:pt x="41" y="0"/>
                    </a:lnTo>
                    <a:lnTo>
                      <a:pt x="131" y="2"/>
                    </a:lnTo>
                    <a:lnTo>
                      <a:pt x="183" y="2"/>
                    </a:lnTo>
                    <a:lnTo>
                      <a:pt x="183" y="117"/>
                    </a:lnTo>
                    <a:lnTo>
                      <a:pt x="121" y="115"/>
                    </a:lnTo>
                    <a:lnTo>
                      <a:pt x="8" y="11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2" name="Freeform 2629"/>
              <p:cNvSpPr>
                <a:spLocks/>
              </p:cNvSpPr>
              <p:nvPr/>
            </p:nvSpPr>
            <p:spPr bwMode="auto">
              <a:xfrm>
                <a:off x="11773" y="11211"/>
                <a:ext cx="280" cy="189"/>
              </a:xfrm>
              <a:custGeom>
                <a:avLst/>
                <a:gdLst>
                  <a:gd name="T0" fmla="*/ 267 w 280"/>
                  <a:gd name="T1" fmla="*/ 189 h 189"/>
                  <a:gd name="T2" fmla="*/ 140 w 280"/>
                  <a:gd name="T3" fmla="*/ 181 h 189"/>
                  <a:gd name="T4" fmla="*/ 0 w 280"/>
                  <a:gd name="T5" fmla="*/ 167 h 189"/>
                  <a:gd name="T6" fmla="*/ 13 w 280"/>
                  <a:gd name="T7" fmla="*/ 0 h 189"/>
                  <a:gd name="T8" fmla="*/ 280 w 280"/>
                  <a:gd name="T9" fmla="*/ 21 h 189"/>
                  <a:gd name="T10" fmla="*/ 267 w 280"/>
                  <a:gd name="T11" fmla="*/ 189 h 189"/>
                </a:gdLst>
                <a:ahLst/>
                <a:cxnLst>
                  <a:cxn ang="0">
                    <a:pos x="T0" y="T1"/>
                  </a:cxn>
                  <a:cxn ang="0">
                    <a:pos x="T2" y="T3"/>
                  </a:cxn>
                  <a:cxn ang="0">
                    <a:pos x="T4" y="T5"/>
                  </a:cxn>
                  <a:cxn ang="0">
                    <a:pos x="T6" y="T7"/>
                  </a:cxn>
                  <a:cxn ang="0">
                    <a:pos x="T8" y="T9"/>
                  </a:cxn>
                  <a:cxn ang="0">
                    <a:pos x="T10" y="T11"/>
                  </a:cxn>
                </a:cxnLst>
                <a:rect l="0" t="0" r="r" b="b"/>
                <a:pathLst>
                  <a:path w="280" h="189">
                    <a:moveTo>
                      <a:pt x="267" y="189"/>
                    </a:moveTo>
                    <a:lnTo>
                      <a:pt x="140" y="181"/>
                    </a:lnTo>
                    <a:lnTo>
                      <a:pt x="0" y="167"/>
                    </a:lnTo>
                    <a:lnTo>
                      <a:pt x="13" y="0"/>
                    </a:lnTo>
                    <a:lnTo>
                      <a:pt x="280" y="21"/>
                    </a:lnTo>
                    <a:lnTo>
                      <a:pt x="267" y="189"/>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2630"/>
              <p:cNvSpPr>
                <a:spLocks/>
              </p:cNvSpPr>
              <p:nvPr/>
            </p:nvSpPr>
            <p:spPr bwMode="auto">
              <a:xfrm>
                <a:off x="11773" y="11211"/>
                <a:ext cx="280" cy="189"/>
              </a:xfrm>
              <a:custGeom>
                <a:avLst/>
                <a:gdLst>
                  <a:gd name="T0" fmla="*/ 267 w 280"/>
                  <a:gd name="T1" fmla="*/ 189 h 189"/>
                  <a:gd name="T2" fmla="*/ 140 w 280"/>
                  <a:gd name="T3" fmla="*/ 181 h 189"/>
                  <a:gd name="T4" fmla="*/ 0 w 280"/>
                  <a:gd name="T5" fmla="*/ 167 h 189"/>
                  <a:gd name="T6" fmla="*/ 13 w 280"/>
                  <a:gd name="T7" fmla="*/ 0 h 189"/>
                  <a:gd name="T8" fmla="*/ 280 w 280"/>
                  <a:gd name="T9" fmla="*/ 21 h 189"/>
                  <a:gd name="T10" fmla="*/ 267 w 280"/>
                  <a:gd name="T11" fmla="*/ 189 h 189"/>
                </a:gdLst>
                <a:ahLst/>
                <a:cxnLst>
                  <a:cxn ang="0">
                    <a:pos x="T0" y="T1"/>
                  </a:cxn>
                  <a:cxn ang="0">
                    <a:pos x="T2" y="T3"/>
                  </a:cxn>
                  <a:cxn ang="0">
                    <a:pos x="T4" y="T5"/>
                  </a:cxn>
                  <a:cxn ang="0">
                    <a:pos x="T6" y="T7"/>
                  </a:cxn>
                  <a:cxn ang="0">
                    <a:pos x="T8" y="T9"/>
                  </a:cxn>
                  <a:cxn ang="0">
                    <a:pos x="T10" y="T11"/>
                  </a:cxn>
                </a:cxnLst>
                <a:rect l="0" t="0" r="r" b="b"/>
                <a:pathLst>
                  <a:path w="280" h="189">
                    <a:moveTo>
                      <a:pt x="267" y="189"/>
                    </a:moveTo>
                    <a:lnTo>
                      <a:pt x="140" y="181"/>
                    </a:lnTo>
                    <a:lnTo>
                      <a:pt x="0" y="167"/>
                    </a:lnTo>
                    <a:lnTo>
                      <a:pt x="13" y="0"/>
                    </a:lnTo>
                    <a:lnTo>
                      <a:pt x="280" y="21"/>
                    </a:lnTo>
                    <a:lnTo>
                      <a:pt x="267" y="1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4" name="Freeform 2631"/>
              <p:cNvSpPr>
                <a:spLocks/>
              </p:cNvSpPr>
              <p:nvPr/>
            </p:nvSpPr>
            <p:spPr bwMode="auto">
              <a:xfrm>
                <a:off x="15046" y="11279"/>
                <a:ext cx="144" cy="157"/>
              </a:xfrm>
              <a:custGeom>
                <a:avLst/>
                <a:gdLst>
                  <a:gd name="T0" fmla="*/ 18 w 144"/>
                  <a:gd name="T1" fmla="*/ 126 h 157"/>
                  <a:gd name="T2" fmla="*/ 18 w 144"/>
                  <a:gd name="T3" fmla="*/ 103 h 157"/>
                  <a:gd name="T4" fmla="*/ 39 w 144"/>
                  <a:gd name="T5" fmla="*/ 63 h 157"/>
                  <a:gd name="T6" fmla="*/ 41 w 144"/>
                  <a:gd name="T7" fmla="*/ 55 h 157"/>
                  <a:gd name="T8" fmla="*/ 37 w 144"/>
                  <a:gd name="T9" fmla="*/ 44 h 157"/>
                  <a:gd name="T10" fmla="*/ 10 w 144"/>
                  <a:gd name="T11" fmla="*/ 32 h 157"/>
                  <a:gd name="T12" fmla="*/ 4 w 144"/>
                  <a:gd name="T13" fmla="*/ 26 h 157"/>
                  <a:gd name="T14" fmla="*/ 0 w 144"/>
                  <a:gd name="T15" fmla="*/ 7 h 157"/>
                  <a:gd name="T16" fmla="*/ 139 w 144"/>
                  <a:gd name="T17" fmla="*/ 0 h 157"/>
                  <a:gd name="T18" fmla="*/ 144 w 144"/>
                  <a:gd name="T19" fmla="*/ 86 h 157"/>
                  <a:gd name="T20" fmla="*/ 139 w 144"/>
                  <a:gd name="T21" fmla="*/ 88 h 157"/>
                  <a:gd name="T22" fmla="*/ 133 w 144"/>
                  <a:gd name="T23" fmla="*/ 96 h 157"/>
                  <a:gd name="T24" fmla="*/ 110 w 144"/>
                  <a:gd name="T25" fmla="*/ 117 h 157"/>
                  <a:gd name="T26" fmla="*/ 75 w 144"/>
                  <a:gd name="T27" fmla="*/ 132 h 157"/>
                  <a:gd name="T28" fmla="*/ 50 w 144"/>
                  <a:gd name="T29" fmla="*/ 155 h 157"/>
                  <a:gd name="T30" fmla="*/ 43 w 144"/>
                  <a:gd name="T31" fmla="*/ 157 h 157"/>
                  <a:gd name="T32" fmla="*/ 23 w 144"/>
                  <a:gd name="T33" fmla="*/ 155 h 157"/>
                  <a:gd name="T34" fmla="*/ 20 w 144"/>
                  <a:gd name="T35" fmla="*/ 126 h 157"/>
                  <a:gd name="T36" fmla="*/ 18 w 144"/>
                  <a:gd name="T37" fmla="*/ 12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57">
                    <a:moveTo>
                      <a:pt x="18" y="126"/>
                    </a:moveTo>
                    <a:lnTo>
                      <a:pt x="18" y="103"/>
                    </a:lnTo>
                    <a:lnTo>
                      <a:pt x="39" y="63"/>
                    </a:lnTo>
                    <a:lnTo>
                      <a:pt x="41" y="55"/>
                    </a:lnTo>
                    <a:lnTo>
                      <a:pt x="37" y="44"/>
                    </a:lnTo>
                    <a:lnTo>
                      <a:pt x="10" y="32"/>
                    </a:lnTo>
                    <a:lnTo>
                      <a:pt x="4" y="26"/>
                    </a:lnTo>
                    <a:lnTo>
                      <a:pt x="0" y="7"/>
                    </a:lnTo>
                    <a:lnTo>
                      <a:pt x="139" y="0"/>
                    </a:lnTo>
                    <a:lnTo>
                      <a:pt x="144" y="86"/>
                    </a:lnTo>
                    <a:lnTo>
                      <a:pt x="139" y="88"/>
                    </a:lnTo>
                    <a:lnTo>
                      <a:pt x="133" y="96"/>
                    </a:lnTo>
                    <a:lnTo>
                      <a:pt x="110" y="117"/>
                    </a:lnTo>
                    <a:lnTo>
                      <a:pt x="75" y="132"/>
                    </a:lnTo>
                    <a:lnTo>
                      <a:pt x="50" y="155"/>
                    </a:lnTo>
                    <a:lnTo>
                      <a:pt x="43" y="157"/>
                    </a:lnTo>
                    <a:lnTo>
                      <a:pt x="23" y="155"/>
                    </a:lnTo>
                    <a:lnTo>
                      <a:pt x="20" y="126"/>
                    </a:lnTo>
                    <a:lnTo>
                      <a:pt x="18" y="12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2632"/>
              <p:cNvSpPr>
                <a:spLocks/>
              </p:cNvSpPr>
              <p:nvPr/>
            </p:nvSpPr>
            <p:spPr bwMode="auto">
              <a:xfrm>
                <a:off x="15046" y="11279"/>
                <a:ext cx="144" cy="157"/>
              </a:xfrm>
              <a:custGeom>
                <a:avLst/>
                <a:gdLst>
                  <a:gd name="T0" fmla="*/ 18 w 144"/>
                  <a:gd name="T1" fmla="*/ 126 h 157"/>
                  <a:gd name="T2" fmla="*/ 18 w 144"/>
                  <a:gd name="T3" fmla="*/ 103 h 157"/>
                  <a:gd name="T4" fmla="*/ 39 w 144"/>
                  <a:gd name="T5" fmla="*/ 63 h 157"/>
                  <a:gd name="T6" fmla="*/ 41 w 144"/>
                  <a:gd name="T7" fmla="*/ 55 h 157"/>
                  <a:gd name="T8" fmla="*/ 37 w 144"/>
                  <a:gd name="T9" fmla="*/ 44 h 157"/>
                  <a:gd name="T10" fmla="*/ 10 w 144"/>
                  <a:gd name="T11" fmla="*/ 32 h 157"/>
                  <a:gd name="T12" fmla="*/ 4 w 144"/>
                  <a:gd name="T13" fmla="*/ 26 h 157"/>
                  <a:gd name="T14" fmla="*/ 0 w 144"/>
                  <a:gd name="T15" fmla="*/ 7 h 157"/>
                  <a:gd name="T16" fmla="*/ 139 w 144"/>
                  <a:gd name="T17" fmla="*/ 0 h 157"/>
                  <a:gd name="T18" fmla="*/ 144 w 144"/>
                  <a:gd name="T19" fmla="*/ 86 h 157"/>
                  <a:gd name="T20" fmla="*/ 139 w 144"/>
                  <a:gd name="T21" fmla="*/ 88 h 157"/>
                  <a:gd name="T22" fmla="*/ 133 w 144"/>
                  <a:gd name="T23" fmla="*/ 96 h 157"/>
                  <a:gd name="T24" fmla="*/ 110 w 144"/>
                  <a:gd name="T25" fmla="*/ 117 h 157"/>
                  <a:gd name="T26" fmla="*/ 75 w 144"/>
                  <a:gd name="T27" fmla="*/ 132 h 157"/>
                  <a:gd name="T28" fmla="*/ 50 w 144"/>
                  <a:gd name="T29" fmla="*/ 155 h 157"/>
                  <a:gd name="T30" fmla="*/ 43 w 144"/>
                  <a:gd name="T31" fmla="*/ 157 h 157"/>
                  <a:gd name="T32" fmla="*/ 23 w 144"/>
                  <a:gd name="T33" fmla="*/ 155 h 157"/>
                  <a:gd name="T34" fmla="*/ 20 w 144"/>
                  <a:gd name="T35" fmla="*/ 126 h 157"/>
                  <a:gd name="T36" fmla="*/ 18 w 144"/>
                  <a:gd name="T37" fmla="*/ 12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 h="157">
                    <a:moveTo>
                      <a:pt x="18" y="126"/>
                    </a:moveTo>
                    <a:lnTo>
                      <a:pt x="18" y="103"/>
                    </a:lnTo>
                    <a:lnTo>
                      <a:pt x="39" y="63"/>
                    </a:lnTo>
                    <a:lnTo>
                      <a:pt x="41" y="55"/>
                    </a:lnTo>
                    <a:lnTo>
                      <a:pt x="37" y="44"/>
                    </a:lnTo>
                    <a:lnTo>
                      <a:pt x="10" y="32"/>
                    </a:lnTo>
                    <a:lnTo>
                      <a:pt x="4" y="26"/>
                    </a:lnTo>
                    <a:lnTo>
                      <a:pt x="0" y="7"/>
                    </a:lnTo>
                    <a:lnTo>
                      <a:pt x="139" y="0"/>
                    </a:lnTo>
                    <a:lnTo>
                      <a:pt x="144" y="86"/>
                    </a:lnTo>
                    <a:lnTo>
                      <a:pt x="139" y="88"/>
                    </a:lnTo>
                    <a:lnTo>
                      <a:pt x="133" y="96"/>
                    </a:lnTo>
                    <a:lnTo>
                      <a:pt x="110" y="117"/>
                    </a:lnTo>
                    <a:lnTo>
                      <a:pt x="75" y="132"/>
                    </a:lnTo>
                    <a:lnTo>
                      <a:pt x="50" y="155"/>
                    </a:lnTo>
                    <a:lnTo>
                      <a:pt x="43" y="157"/>
                    </a:lnTo>
                    <a:lnTo>
                      <a:pt x="23" y="155"/>
                    </a:lnTo>
                    <a:lnTo>
                      <a:pt x="20" y="126"/>
                    </a:lnTo>
                    <a:lnTo>
                      <a:pt x="18"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6" name="Freeform 2633"/>
              <p:cNvSpPr>
                <a:spLocks/>
              </p:cNvSpPr>
              <p:nvPr/>
            </p:nvSpPr>
            <p:spPr bwMode="auto">
              <a:xfrm>
                <a:off x="12270" y="11279"/>
                <a:ext cx="230" cy="155"/>
              </a:xfrm>
              <a:custGeom>
                <a:avLst/>
                <a:gdLst>
                  <a:gd name="T0" fmla="*/ 223 w 230"/>
                  <a:gd name="T1" fmla="*/ 155 h 155"/>
                  <a:gd name="T2" fmla="*/ 4 w 230"/>
                  <a:gd name="T3" fmla="*/ 142 h 155"/>
                  <a:gd name="T4" fmla="*/ 8 w 230"/>
                  <a:gd name="T5" fmla="*/ 88 h 155"/>
                  <a:gd name="T6" fmla="*/ 0 w 230"/>
                  <a:gd name="T7" fmla="*/ 88 h 155"/>
                  <a:gd name="T8" fmla="*/ 6 w 230"/>
                  <a:gd name="T9" fmla="*/ 0 h 155"/>
                  <a:gd name="T10" fmla="*/ 230 w 230"/>
                  <a:gd name="T11" fmla="*/ 11 h 155"/>
                  <a:gd name="T12" fmla="*/ 223 w 230"/>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230" h="155">
                    <a:moveTo>
                      <a:pt x="223" y="155"/>
                    </a:moveTo>
                    <a:lnTo>
                      <a:pt x="4" y="142"/>
                    </a:lnTo>
                    <a:lnTo>
                      <a:pt x="8" y="88"/>
                    </a:lnTo>
                    <a:lnTo>
                      <a:pt x="0" y="88"/>
                    </a:lnTo>
                    <a:lnTo>
                      <a:pt x="6" y="0"/>
                    </a:lnTo>
                    <a:lnTo>
                      <a:pt x="230" y="11"/>
                    </a:lnTo>
                    <a:lnTo>
                      <a:pt x="223" y="15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2634"/>
              <p:cNvSpPr>
                <a:spLocks/>
              </p:cNvSpPr>
              <p:nvPr/>
            </p:nvSpPr>
            <p:spPr bwMode="auto">
              <a:xfrm>
                <a:off x="12270" y="11279"/>
                <a:ext cx="230" cy="155"/>
              </a:xfrm>
              <a:custGeom>
                <a:avLst/>
                <a:gdLst>
                  <a:gd name="T0" fmla="*/ 223 w 230"/>
                  <a:gd name="T1" fmla="*/ 155 h 155"/>
                  <a:gd name="T2" fmla="*/ 4 w 230"/>
                  <a:gd name="T3" fmla="*/ 142 h 155"/>
                  <a:gd name="T4" fmla="*/ 8 w 230"/>
                  <a:gd name="T5" fmla="*/ 88 h 155"/>
                  <a:gd name="T6" fmla="*/ 0 w 230"/>
                  <a:gd name="T7" fmla="*/ 88 h 155"/>
                  <a:gd name="T8" fmla="*/ 6 w 230"/>
                  <a:gd name="T9" fmla="*/ 0 h 155"/>
                  <a:gd name="T10" fmla="*/ 230 w 230"/>
                  <a:gd name="T11" fmla="*/ 11 h 155"/>
                  <a:gd name="T12" fmla="*/ 223 w 230"/>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230" h="155">
                    <a:moveTo>
                      <a:pt x="223" y="155"/>
                    </a:moveTo>
                    <a:lnTo>
                      <a:pt x="4" y="142"/>
                    </a:lnTo>
                    <a:lnTo>
                      <a:pt x="8" y="88"/>
                    </a:lnTo>
                    <a:lnTo>
                      <a:pt x="0" y="88"/>
                    </a:lnTo>
                    <a:lnTo>
                      <a:pt x="6" y="0"/>
                    </a:lnTo>
                    <a:lnTo>
                      <a:pt x="230" y="11"/>
                    </a:lnTo>
                    <a:lnTo>
                      <a:pt x="223"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8" name="Freeform 2635"/>
              <p:cNvSpPr>
                <a:spLocks/>
              </p:cNvSpPr>
              <p:nvPr/>
            </p:nvSpPr>
            <p:spPr bwMode="auto">
              <a:xfrm>
                <a:off x="12493" y="11290"/>
                <a:ext cx="265" cy="156"/>
              </a:xfrm>
              <a:custGeom>
                <a:avLst/>
                <a:gdLst>
                  <a:gd name="T0" fmla="*/ 265 w 265"/>
                  <a:gd name="T1" fmla="*/ 156 h 156"/>
                  <a:gd name="T2" fmla="*/ 0 w 265"/>
                  <a:gd name="T3" fmla="*/ 144 h 156"/>
                  <a:gd name="T4" fmla="*/ 7 w 265"/>
                  <a:gd name="T5" fmla="*/ 0 h 156"/>
                  <a:gd name="T6" fmla="*/ 265 w 265"/>
                  <a:gd name="T7" fmla="*/ 14 h 156"/>
                  <a:gd name="T8" fmla="*/ 261 w 265"/>
                  <a:gd name="T9" fmla="*/ 106 h 156"/>
                  <a:gd name="T10" fmla="*/ 265 w 265"/>
                  <a:gd name="T11" fmla="*/ 106 h 156"/>
                  <a:gd name="T12" fmla="*/ 265 w 265"/>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265" h="156">
                    <a:moveTo>
                      <a:pt x="265" y="156"/>
                    </a:moveTo>
                    <a:lnTo>
                      <a:pt x="0" y="144"/>
                    </a:lnTo>
                    <a:lnTo>
                      <a:pt x="7" y="0"/>
                    </a:lnTo>
                    <a:lnTo>
                      <a:pt x="265" y="14"/>
                    </a:lnTo>
                    <a:lnTo>
                      <a:pt x="261" y="106"/>
                    </a:lnTo>
                    <a:lnTo>
                      <a:pt x="265" y="106"/>
                    </a:lnTo>
                    <a:lnTo>
                      <a:pt x="265" y="156"/>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2636"/>
              <p:cNvSpPr>
                <a:spLocks/>
              </p:cNvSpPr>
              <p:nvPr/>
            </p:nvSpPr>
            <p:spPr bwMode="auto">
              <a:xfrm>
                <a:off x="12493" y="11290"/>
                <a:ext cx="265" cy="156"/>
              </a:xfrm>
              <a:custGeom>
                <a:avLst/>
                <a:gdLst>
                  <a:gd name="T0" fmla="*/ 265 w 265"/>
                  <a:gd name="T1" fmla="*/ 156 h 156"/>
                  <a:gd name="T2" fmla="*/ 0 w 265"/>
                  <a:gd name="T3" fmla="*/ 144 h 156"/>
                  <a:gd name="T4" fmla="*/ 7 w 265"/>
                  <a:gd name="T5" fmla="*/ 0 h 156"/>
                  <a:gd name="T6" fmla="*/ 265 w 265"/>
                  <a:gd name="T7" fmla="*/ 14 h 156"/>
                  <a:gd name="T8" fmla="*/ 261 w 265"/>
                  <a:gd name="T9" fmla="*/ 106 h 156"/>
                  <a:gd name="T10" fmla="*/ 265 w 265"/>
                  <a:gd name="T11" fmla="*/ 106 h 156"/>
                  <a:gd name="T12" fmla="*/ 265 w 265"/>
                  <a:gd name="T13" fmla="*/ 156 h 156"/>
                </a:gdLst>
                <a:ahLst/>
                <a:cxnLst>
                  <a:cxn ang="0">
                    <a:pos x="T0" y="T1"/>
                  </a:cxn>
                  <a:cxn ang="0">
                    <a:pos x="T2" y="T3"/>
                  </a:cxn>
                  <a:cxn ang="0">
                    <a:pos x="T4" y="T5"/>
                  </a:cxn>
                  <a:cxn ang="0">
                    <a:pos x="T6" y="T7"/>
                  </a:cxn>
                  <a:cxn ang="0">
                    <a:pos x="T8" y="T9"/>
                  </a:cxn>
                  <a:cxn ang="0">
                    <a:pos x="T10" y="T11"/>
                  </a:cxn>
                  <a:cxn ang="0">
                    <a:pos x="T12" y="T13"/>
                  </a:cxn>
                </a:cxnLst>
                <a:rect l="0" t="0" r="r" b="b"/>
                <a:pathLst>
                  <a:path w="265" h="156">
                    <a:moveTo>
                      <a:pt x="265" y="156"/>
                    </a:moveTo>
                    <a:lnTo>
                      <a:pt x="0" y="144"/>
                    </a:lnTo>
                    <a:lnTo>
                      <a:pt x="7" y="0"/>
                    </a:lnTo>
                    <a:lnTo>
                      <a:pt x="265" y="14"/>
                    </a:lnTo>
                    <a:lnTo>
                      <a:pt x="261" y="106"/>
                    </a:lnTo>
                    <a:lnTo>
                      <a:pt x="265" y="106"/>
                    </a:lnTo>
                    <a:lnTo>
                      <a:pt x="265" y="1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0" name="Freeform 2637"/>
              <p:cNvSpPr>
                <a:spLocks/>
              </p:cNvSpPr>
              <p:nvPr/>
            </p:nvSpPr>
            <p:spPr bwMode="auto">
              <a:xfrm>
                <a:off x="13685" y="11373"/>
                <a:ext cx="179" cy="123"/>
              </a:xfrm>
              <a:custGeom>
                <a:avLst/>
                <a:gdLst>
                  <a:gd name="T0" fmla="*/ 179 w 179"/>
                  <a:gd name="T1" fmla="*/ 123 h 123"/>
                  <a:gd name="T2" fmla="*/ 6 w 179"/>
                  <a:gd name="T3" fmla="*/ 123 h 123"/>
                  <a:gd name="T4" fmla="*/ 13 w 179"/>
                  <a:gd name="T5" fmla="*/ 109 h 123"/>
                  <a:gd name="T6" fmla="*/ 13 w 179"/>
                  <a:gd name="T7" fmla="*/ 98 h 123"/>
                  <a:gd name="T8" fmla="*/ 17 w 179"/>
                  <a:gd name="T9" fmla="*/ 88 h 123"/>
                  <a:gd name="T10" fmla="*/ 12 w 179"/>
                  <a:gd name="T11" fmla="*/ 75 h 123"/>
                  <a:gd name="T12" fmla="*/ 23 w 179"/>
                  <a:gd name="T13" fmla="*/ 71 h 123"/>
                  <a:gd name="T14" fmla="*/ 27 w 179"/>
                  <a:gd name="T15" fmla="*/ 67 h 123"/>
                  <a:gd name="T16" fmla="*/ 27 w 179"/>
                  <a:gd name="T17" fmla="*/ 61 h 123"/>
                  <a:gd name="T18" fmla="*/ 29 w 179"/>
                  <a:gd name="T19" fmla="*/ 48 h 123"/>
                  <a:gd name="T20" fmla="*/ 25 w 179"/>
                  <a:gd name="T21" fmla="*/ 19 h 123"/>
                  <a:gd name="T22" fmla="*/ 21 w 179"/>
                  <a:gd name="T23" fmla="*/ 17 h 123"/>
                  <a:gd name="T24" fmla="*/ 2 w 179"/>
                  <a:gd name="T25" fmla="*/ 13 h 123"/>
                  <a:gd name="T26" fmla="*/ 0 w 179"/>
                  <a:gd name="T27" fmla="*/ 9 h 123"/>
                  <a:gd name="T28" fmla="*/ 2 w 179"/>
                  <a:gd name="T29" fmla="*/ 3 h 123"/>
                  <a:gd name="T30" fmla="*/ 0 w 179"/>
                  <a:gd name="T31" fmla="*/ 0 h 123"/>
                  <a:gd name="T32" fmla="*/ 179 w 179"/>
                  <a:gd name="T33" fmla="*/ 2 h 123"/>
                  <a:gd name="T34" fmla="*/ 179 w 179"/>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123"/>
                    </a:moveTo>
                    <a:lnTo>
                      <a:pt x="6" y="123"/>
                    </a:lnTo>
                    <a:lnTo>
                      <a:pt x="13" y="109"/>
                    </a:lnTo>
                    <a:lnTo>
                      <a:pt x="13" y="98"/>
                    </a:lnTo>
                    <a:lnTo>
                      <a:pt x="17" y="88"/>
                    </a:lnTo>
                    <a:lnTo>
                      <a:pt x="12" y="75"/>
                    </a:lnTo>
                    <a:lnTo>
                      <a:pt x="23" y="71"/>
                    </a:lnTo>
                    <a:lnTo>
                      <a:pt x="27" y="67"/>
                    </a:lnTo>
                    <a:lnTo>
                      <a:pt x="27" y="61"/>
                    </a:lnTo>
                    <a:lnTo>
                      <a:pt x="29" y="48"/>
                    </a:lnTo>
                    <a:lnTo>
                      <a:pt x="25" y="19"/>
                    </a:lnTo>
                    <a:lnTo>
                      <a:pt x="21" y="17"/>
                    </a:lnTo>
                    <a:lnTo>
                      <a:pt x="2" y="13"/>
                    </a:lnTo>
                    <a:lnTo>
                      <a:pt x="0" y="9"/>
                    </a:lnTo>
                    <a:lnTo>
                      <a:pt x="2" y="3"/>
                    </a:lnTo>
                    <a:lnTo>
                      <a:pt x="0" y="0"/>
                    </a:lnTo>
                    <a:lnTo>
                      <a:pt x="179" y="2"/>
                    </a:lnTo>
                    <a:lnTo>
                      <a:pt x="179"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2638"/>
              <p:cNvSpPr>
                <a:spLocks/>
              </p:cNvSpPr>
              <p:nvPr/>
            </p:nvSpPr>
            <p:spPr bwMode="auto">
              <a:xfrm>
                <a:off x="13685" y="11373"/>
                <a:ext cx="179" cy="123"/>
              </a:xfrm>
              <a:custGeom>
                <a:avLst/>
                <a:gdLst>
                  <a:gd name="T0" fmla="*/ 179 w 179"/>
                  <a:gd name="T1" fmla="*/ 123 h 123"/>
                  <a:gd name="T2" fmla="*/ 6 w 179"/>
                  <a:gd name="T3" fmla="*/ 123 h 123"/>
                  <a:gd name="T4" fmla="*/ 13 w 179"/>
                  <a:gd name="T5" fmla="*/ 109 h 123"/>
                  <a:gd name="T6" fmla="*/ 13 w 179"/>
                  <a:gd name="T7" fmla="*/ 98 h 123"/>
                  <a:gd name="T8" fmla="*/ 17 w 179"/>
                  <a:gd name="T9" fmla="*/ 88 h 123"/>
                  <a:gd name="T10" fmla="*/ 12 w 179"/>
                  <a:gd name="T11" fmla="*/ 75 h 123"/>
                  <a:gd name="T12" fmla="*/ 23 w 179"/>
                  <a:gd name="T13" fmla="*/ 71 h 123"/>
                  <a:gd name="T14" fmla="*/ 27 w 179"/>
                  <a:gd name="T15" fmla="*/ 67 h 123"/>
                  <a:gd name="T16" fmla="*/ 27 w 179"/>
                  <a:gd name="T17" fmla="*/ 61 h 123"/>
                  <a:gd name="T18" fmla="*/ 29 w 179"/>
                  <a:gd name="T19" fmla="*/ 48 h 123"/>
                  <a:gd name="T20" fmla="*/ 25 w 179"/>
                  <a:gd name="T21" fmla="*/ 19 h 123"/>
                  <a:gd name="T22" fmla="*/ 21 w 179"/>
                  <a:gd name="T23" fmla="*/ 17 h 123"/>
                  <a:gd name="T24" fmla="*/ 2 w 179"/>
                  <a:gd name="T25" fmla="*/ 13 h 123"/>
                  <a:gd name="T26" fmla="*/ 0 w 179"/>
                  <a:gd name="T27" fmla="*/ 9 h 123"/>
                  <a:gd name="T28" fmla="*/ 2 w 179"/>
                  <a:gd name="T29" fmla="*/ 3 h 123"/>
                  <a:gd name="T30" fmla="*/ 0 w 179"/>
                  <a:gd name="T31" fmla="*/ 0 h 123"/>
                  <a:gd name="T32" fmla="*/ 179 w 179"/>
                  <a:gd name="T33" fmla="*/ 2 h 123"/>
                  <a:gd name="T34" fmla="*/ 179 w 179"/>
                  <a:gd name="T35"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9" h="123">
                    <a:moveTo>
                      <a:pt x="179" y="123"/>
                    </a:moveTo>
                    <a:lnTo>
                      <a:pt x="6" y="123"/>
                    </a:lnTo>
                    <a:lnTo>
                      <a:pt x="13" y="109"/>
                    </a:lnTo>
                    <a:lnTo>
                      <a:pt x="13" y="98"/>
                    </a:lnTo>
                    <a:lnTo>
                      <a:pt x="17" y="88"/>
                    </a:lnTo>
                    <a:lnTo>
                      <a:pt x="12" y="75"/>
                    </a:lnTo>
                    <a:lnTo>
                      <a:pt x="23" y="71"/>
                    </a:lnTo>
                    <a:lnTo>
                      <a:pt x="27" y="67"/>
                    </a:lnTo>
                    <a:lnTo>
                      <a:pt x="27" y="61"/>
                    </a:lnTo>
                    <a:lnTo>
                      <a:pt x="29" y="48"/>
                    </a:lnTo>
                    <a:lnTo>
                      <a:pt x="25" y="19"/>
                    </a:lnTo>
                    <a:lnTo>
                      <a:pt x="21" y="17"/>
                    </a:lnTo>
                    <a:lnTo>
                      <a:pt x="2" y="13"/>
                    </a:lnTo>
                    <a:lnTo>
                      <a:pt x="0" y="9"/>
                    </a:lnTo>
                    <a:lnTo>
                      <a:pt x="2" y="3"/>
                    </a:lnTo>
                    <a:lnTo>
                      <a:pt x="0" y="0"/>
                    </a:lnTo>
                    <a:lnTo>
                      <a:pt x="179" y="2"/>
                    </a:lnTo>
                    <a:lnTo>
                      <a:pt x="179"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2" name="Freeform 2639"/>
              <p:cNvSpPr>
                <a:spLocks/>
              </p:cNvSpPr>
              <p:nvPr/>
            </p:nvSpPr>
            <p:spPr bwMode="auto">
              <a:xfrm>
                <a:off x="13864" y="11375"/>
                <a:ext cx="119" cy="121"/>
              </a:xfrm>
              <a:custGeom>
                <a:avLst/>
                <a:gdLst>
                  <a:gd name="T0" fmla="*/ 119 w 119"/>
                  <a:gd name="T1" fmla="*/ 121 h 121"/>
                  <a:gd name="T2" fmla="*/ 0 w 119"/>
                  <a:gd name="T3" fmla="*/ 121 h 121"/>
                  <a:gd name="T4" fmla="*/ 0 w 119"/>
                  <a:gd name="T5" fmla="*/ 0 h 121"/>
                  <a:gd name="T6" fmla="*/ 119 w 119"/>
                  <a:gd name="T7" fmla="*/ 1 h 121"/>
                  <a:gd name="T8" fmla="*/ 119 w 119"/>
                  <a:gd name="T9" fmla="*/ 121 h 121"/>
                </a:gdLst>
                <a:ahLst/>
                <a:cxnLst>
                  <a:cxn ang="0">
                    <a:pos x="T0" y="T1"/>
                  </a:cxn>
                  <a:cxn ang="0">
                    <a:pos x="T2" y="T3"/>
                  </a:cxn>
                  <a:cxn ang="0">
                    <a:pos x="T4" y="T5"/>
                  </a:cxn>
                  <a:cxn ang="0">
                    <a:pos x="T6" y="T7"/>
                  </a:cxn>
                  <a:cxn ang="0">
                    <a:pos x="T8" y="T9"/>
                  </a:cxn>
                </a:cxnLst>
                <a:rect l="0" t="0" r="r" b="b"/>
                <a:pathLst>
                  <a:path w="119" h="121">
                    <a:moveTo>
                      <a:pt x="119" y="121"/>
                    </a:moveTo>
                    <a:lnTo>
                      <a:pt x="0" y="121"/>
                    </a:lnTo>
                    <a:lnTo>
                      <a:pt x="0" y="0"/>
                    </a:lnTo>
                    <a:lnTo>
                      <a:pt x="119" y="1"/>
                    </a:lnTo>
                    <a:lnTo>
                      <a:pt x="119"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3" name="Freeform 2640"/>
              <p:cNvSpPr>
                <a:spLocks/>
              </p:cNvSpPr>
              <p:nvPr/>
            </p:nvSpPr>
            <p:spPr bwMode="auto">
              <a:xfrm>
                <a:off x="13864" y="11375"/>
                <a:ext cx="119" cy="121"/>
              </a:xfrm>
              <a:custGeom>
                <a:avLst/>
                <a:gdLst>
                  <a:gd name="T0" fmla="*/ 119 w 119"/>
                  <a:gd name="T1" fmla="*/ 121 h 121"/>
                  <a:gd name="T2" fmla="*/ 0 w 119"/>
                  <a:gd name="T3" fmla="*/ 121 h 121"/>
                  <a:gd name="T4" fmla="*/ 0 w 119"/>
                  <a:gd name="T5" fmla="*/ 0 h 121"/>
                  <a:gd name="T6" fmla="*/ 119 w 119"/>
                  <a:gd name="T7" fmla="*/ 1 h 121"/>
                  <a:gd name="T8" fmla="*/ 119 w 119"/>
                  <a:gd name="T9" fmla="*/ 121 h 121"/>
                </a:gdLst>
                <a:ahLst/>
                <a:cxnLst>
                  <a:cxn ang="0">
                    <a:pos x="T0" y="T1"/>
                  </a:cxn>
                  <a:cxn ang="0">
                    <a:pos x="T2" y="T3"/>
                  </a:cxn>
                  <a:cxn ang="0">
                    <a:pos x="T4" y="T5"/>
                  </a:cxn>
                  <a:cxn ang="0">
                    <a:pos x="T6" y="T7"/>
                  </a:cxn>
                  <a:cxn ang="0">
                    <a:pos x="T8" y="T9"/>
                  </a:cxn>
                </a:cxnLst>
                <a:rect l="0" t="0" r="r" b="b"/>
                <a:pathLst>
                  <a:path w="119" h="121">
                    <a:moveTo>
                      <a:pt x="119" y="121"/>
                    </a:moveTo>
                    <a:lnTo>
                      <a:pt x="0" y="121"/>
                    </a:lnTo>
                    <a:lnTo>
                      <a:pt x="0" y="0"/>
                    </a:lnTo>
                    <a:lnTo>
                      <a:pt x="119" y="1"/>
                    </a:lnTo>
                    <a:lnTo>
                      <a:pt x="119"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4" name="Freeform 2641"/>
              <p:cNvSpPr>
                <a:spLocks/>
              </p:cNvSpPr>
              <p:nvPr/>
            </p:nvSpPr>
            <p:spPr bwMode="auto">
              <a:xfrm>
                <a:off x="14466" y="11365"/>
                <a:ext cx="125" cy="123"/>
              </a:xfrm>
              <a:custGeom>
                <a:avLst/>
                <a:gdLst>
                  <a:gd name="T0" fmla="*/ 125 w 125"/>
                  <a:gd name="T1" fmla="*/ 121 h 123"/>
                  <a:gd name="T2" fmla="*/ 4 w 125"/>
                  <a:gd name="T3" fmla="*/ 123 h 123"/>
                  <a:gd name="T4" fmla="*/ 0 w 125"/>
                  <a:gd name="T5" fmla="*/ 4 h 123"/>
                  <a:gd name="T6" fmla="*/ 121 w 125"/>
                  <a:gd name="T7" fmla="*/ 0 h 123"/>
                  <a:gd name="T8" fmla="*/ 121 w 125"/>
                  <a:gd name="T9" fmla="*/ 15 h 123"/>
                  <a:gd name="T10" fmla="*/ 125 w 125"/>
                  <a:gd name="T11" fmla="*/ 121 h 123"/>
                </a:gdLst>
                <a:ahLst/>
                <a:cxnLst>
                  <a:cxn ang="0">
                    <a:pos x="T0" y="T1"/>
                  </a:cxn>
                  <a:cxn ang="0">
                    <a:pos x="T2" y="T3"/>
                  </a:cxn>
                  <a:cxn ang="0">
                    <a:pos x="T4" y="T5"/>
                  </a:cxn>
                  <a:cxn ang="0">
                    <a:pos x="T6" y="T7"/>
                  </a:cxn>
                  <a:cxn ang="0">
                    <a:pos x="T8" y="T9"/>
                  </a:cxn>
                  <a:cxn ang="0">
                    <a:pos x="T10" y="T11"/>
                  </a:cxn>
                </a:cxnLst>
                <a:rect l="0" t="0" r="r" b="b"/>
                <a:pathLst>
                  <a:path w="125" h="123">
                    <a:moveTo>
                      <a:pt x="125" y="121"/>
                    </a:moveTo>
                    <a:lnTo>
                      <a:pt x="4" y="123"/>
                    </a:lnTo>
                    <a:lnTo>
                      <a:pt x="0" y="4"/>
                    </a:lnTo>
                    <a:lnTo>
                      <a:pt x="121" y="0"/>
                    </a:lnTo>
                    <a:lnTo>
                      <a:pt x="121" y="15"/>
                    </a:lnTo>
                    <a:lnTo>
                      <a:pt x="125"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5" name="Freeform 2642"/>
              <p:cNvSpPr>
                <a:spLocks/>
              </p:cNvSpPr>
              <p:nvPr/>
            </p:nvSpPr>
            <p:spPr bwMode="auto">
              <a:xfrm>
                <a:off x="14466" y="11365"/>
                <a:ext cx="125" cy="123"/>
              </a:xfrm>
              <a:custGeom>
                <a:avLst/>
                <a:gdLst>
                  <a:gd name="T0" fmla="*/ 125 w 125"/>
                  <a:gd name="T1" fmla="*/ 121 h 123"/>
                  <a:gd name="T2" fmla="*/ 4 w 125"/>
                  <a:gd name="T3" fmla="*/ 123 h 123"/>
                  <a:gd name="T4" fmla="*/ 0 w 125"/>
                  <a:gd name="T5" fmla="*/ 4 h 123"/>
                  <a:gd name="T6" fmla="*/ 121 w 125"/>
                  <a:gd name="T7" fmla="*/ 0 h 123"/>
                  <a:gd name="T8" fmla="*/ 121 w 125"/>
                  <a:gd name="T9" fmla="*/ 15 h 123"/>
                  <a:gd name="T10" fmla="*/ 125 w 125"/>
                  <a:gd name="T11" fmla="*/ 121 h 123"/>
                </a:gdLst>
                <a:ahLst/>
                <a:cxnLst>
                  <a:cxn ang="0">
                    <a:pos x="T0" y="T1"/>
                  </a:cxn>
                  <a:cxn ang="0">
                    <a:pos x="T2" y="T3"/>
                  </a:cxn>
                  <a:cxn ang="0">
                    <a:pos x="T4" y="T5"/>
                  </a:cxn>
                  <a:cxn ang="0">
                    <a:pos x="T6" y="T7"/>
                  </a:cxn>
                  <a:cxn ang="0">
                    <a:pos x="T8" y="T9"/>
                  </a:cxn>
                  <a:cxn ang="0">
                    <a:pos x="T10" y="T11"/>
                  </a:cxn>
                </a:cxnLst>
                <a:rect l="0" t="0" r="r" b="b"/>
                <a:pathLst>
                  <a:path w="125" h="123">
                    <a:moveTo>
                      <a:pt x="125" y="121"/>
                    </a:moveTo>
                    <a:lnTo>
                      <a:pt x="4" y="123"/>
                    </a:lnTo>
                    <a:lnTo>
                      <a:pt x="0" y="4"/>
                    </a:lnTo>
                    <a:lnTo>
                      <a:pt x="121" y="0"/>
                    </a:lnTo>
                    <a:lnTo>
                      <a:pt x="121" y="15"/>
                    </a:lnTo>
                    <a:lnTo>
                      <a:pt x="125"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6" name="Freeform 2643"/>
              <p:cNvSpPr>
                <a:spLocks/>
              </p:cNvSpPr>
              <p:nvPr/>
            </p:nvSpPr>
            <p:spPr bwMode="auto">
              <a:xfrm>
                <a:off x="13983" y="11376"/>
                <a:ext cx="124" cy="120"/>
              </a:xfrm>
              <a:custGeom>
                <a:avLst/>
                <a:gdLst>
                  <a:gd name="T0" fmla="*/ 124 w 124"/>
                  <a:gd name="T1" fmla="*/ 120 h 120"/>
                  <a:gd name="T2" fmla="*/ 0 w 124"/>
                  <a:gd name="T3" fmla="*/ 120 h 120"/>
                  <a:gd name="T4" fmla="*/ 0 w 124"/>
                  <a:gd name="T5" fmla="*/ 0 h 120"/>
                  <a:gd name="T6" fmla="*/ 123 w 124"/>
                  <a:gd name="T7" fmla="*/ 0 h 120"/>
                  <a:gd name="T8" fmla="*/ 124 w 124"/>
                  <a:gd name="T9" fmla="*/ 120 h 120"/>
                </a:gdLst>
                <a:ahLst/>
                <a:cxnLst>
                  <a:cxn ang="0">
                    <a:pos x="T0" y="T1"/>
                  </a:cxn>
                  <a:cxn ang="0">
                    <a:pos x="T2" y="T3"/>
                  </a:cxn>
                  <a:cxn ang="0">
                    <a:pos x="T4" y="T5"/>
                  </a:cxn>
                  <a:cxn ang="0">
                    <a:pos x="T6" y="T7"/>
                  </a:cxn>
                  <a:cxn ang="0">
                    <a:pos x="T8" y="T9"/>
                  </a:cxn>
                </a:cxnLst>
                <a:rect l="0" t="0" r="r" b="b"/>
                <a:pathLst>
                  <a:path w="124" h="120">
                    <a:moveTo>
                      <a:pt x="124" y="120"/>
                    </a:moveTo>
                    <a:lnTo>
                      <a:pt x="0" y="120"/>
                    </a:lnTo>
                    <a:lnTo>
                      <a:pt x="0" y="0"/>
                    </a:lnTo>
                    <a:lnTo>
                      <a:pt x="123" y="0"/>
                    </a:lnTo>
                    <a:lnTo>
                      <a:pt x="124" y="12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7" name="Freeform 2644"/>
              <p:cNvSpPr>
                <a:spLocks/>
              </p:cNvSpPr>
              <p:nvPr/>
            </p:nvSpPr>
            <p:spPr bwMode="auto">
              <a:xfrm>
                <a:off x="13983" y="11376"/>
                <a:ext cx="124" cy="120"/>
              </a:xfrm>
              <a:custGeom>
                <a:avLst/>
                <a:gdLst>
                  <a:gd name="T0" fmla="*/ 124 w 124"/>
                  <a:gd name="T1" fmla="*/ 120 h 120"/>
                  <a:gd name="T2" fmla="*/ 0 w 124"/>
                  <a:gd name="T3" fmla="*/ 120 h 120"/>
                  <a:gd name="T4" fmla="*/ 0 w 124"/>
                  <a:gd name="T5" fmla="*/ 0 h 120"/>
                  <a:gd name="T6" fmla="*/ 123 w 124"/>
                  <a:gd name="T7" fmla="*/ 0 h 120"/>
                  <a:gd name="T8" fmla="*/ 124 w 124"/>
                  <a:gd name="T9" fmla="*/ 120 h 120"/>
                </a:gdLst>
                <a:ahLst/>
                <a:cxnLst>
                  <a:cxn ang="0">
                    <a:pos x="T0" y="T1"/>
                  </a:cxn>
                  <a:cxn ang="0">
                    <a:pos x="T2" y="T3"/>
                  </a:cxn>
                  <a:cxn ang="0">
                    <a:pos x="T4" y="T5"/>
                  </a:cxn>
                  <a:cxn ang="0">
                    <a:pos x="T6" y="T7"/>
                  </a:cxn>
                  <a:cxn ang="0">
                    <a:pos x="T8" y="T9"/>
                  </a:cxn>
                </a:cxnLst>
                <a:rect l="0" t="0" r="r" b="b"/>
                <a:pathLst>
                  <a:path w="124" h="120">
                    <a:moveTo>
                      <a:pt x="124" y="120"/>
                    </a:moveTo>
                    <a:lnTo>
                      <a:pt x="0" y="120"/>
                    </a:lnTo>
                    <a:lnTo>
                      <a:pt x="0" y="0"/>
                    </a:lnTo>
                    <a:lnTo>
                      <a:pt x="123" y="0"/>
                    </a:lnTo>
                    <a:lnTo>
                      <a:pt x="124" y="1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8" name="Freeform 2645"/>
              <p:cNvSpPr>
                <a:spLocks/>
              </p:cNvSpPr>
              <p:nvPr/>
            </p:nvSpPr>
            <p:spPr bwMode="auto">
              <a:xfrm>
                <a:off x="14346" y="11369"/>
                <a:ext cx="124" cy="123"/>
              </a:xfrm>
              <a:custGeom>
                <a:avLst/>
                <a:gdLst>
                  <a:gd name="T0" fmla="*/ 1 w 124"/>
                  <a:gd name="T1" fmla="*/ 123 h 123"/>
                  <a:gd name="T2" fmla="*/ 0 w 124"/>
                  <a:gd name="T3" fmla="*/ 2 h 123"/>
                  <a:gd name="T4" fmla="*/ 120 w 124"/>
                  <a:gd name="T5" fmla="*/ 0 h 123"/>
                  <a:gd name="T6" fmla="*/ 124 w 124"/>
                  <a:gd name="T7" fmla="*/ 119 h 123"/>
                  <a:gd name="T8" fmla="*/ 1 w 124"/>
                  <a:gd name="T9" fmla="*/ 123 h 123"/>
                </a:gdLst>
                <a:ahLst/>
                <a:cxnLst>
                  <a:cxn ang="0">
                    <a:pos x="T0" y="T1"/>
                  </a:cxn>
                  <a:cxn ang="0">
                    <a:pos x="T2" y="T3"/>
                  </a:cxn>
                  <a:cxn ang="0">
                    <a:pos x="T4" y="T5"/>
                  </a:cxn>
                  <a:cxn ang="0">
                    <a:pos x="T6" y="T7"/>
                  </a:cxn>
                  <a:cxn ang="0">
                    <a:pos x="T8" y="T9"/>
                  </a:cxn>
                </a:cxnLst>
                <a:rect l="0" t="0" r="r" b="b"/>
                <a:pathLst>
                  <a:path w="124" h="123">
                    <a:moveTo>
                      <a:pt x="1" y="123"/>
                    </a:moveTo>
                    <a:lnTo>
                      <a:pt x="0" y="2"/>
                    </a:lnTo>
                    <a:lnTo>
                      <a:pt x="120" y="0"/>
                    </a:lnTo>
                    <a:lnTo>
                      <a:pt x="124" y="119"/>
                    </a:lnTo>
                    <a:lnTo>
                      <a:pt x="1"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2646"/>
              <p:cNvSpPr>
                <a:spLocks/>
              </p:cNvSpPr>
              <p:nvPr/>
            </p:nvSpPr>
            <p:spPr bwMode="auto">
              <a:xfrm>
                <a:off x="14346" y="11369"/>
                <a:ext cx="124" cy="123"/>
              </a:xfrm>
              <a:custGeom>
                <a:avLst/>
                <a:gdLst>
                  <a:gd name="T0" fmla="*/ 1 w 124"/>
                  <a:gd name="T1" fmla="*/ 123 h 123"/>
                  <a:gd name="T2" fmla="*/ 0 w 124"/>
                  <a:gd name="T3" fmla="*/ 2 h 123"/>
                  <a:gd name="T4" fmla="*/ 120 w 124"/>
                  <a:gd name="T5" fmla="*/ 0 h 123"/>
                  <a:gd name="T6" fmla="*/ 124 w 124"/>
                  <a:gd name="T7" fmla="*/ 119 h 123"/>
                  <a:gd name="T8" fmla="*/ 1 w 124"/>
                  <a:gd name="T9" fmla="*/ 123 h 123"/>
                </a:gdLst>
                <a:ahLst/>
                <a:cxnLst>
                  <a:cxn ang="0">
                    <a:pos x="T0" y="T1"/>
                  </a:cxn>
                  <a:cxn ang="0">
                    <a:pos x="T2" y="T3"/>
                  </a:cxn>
                  <a:cxn ang="0">
                    <a:pos x="T4" y="T5"/>
                  </a:cxn>
                  <a:cxn ang="0">
                    <a:pos x="T6" y="T7"/>
                  </a:cxn>
                  <a:cxn ang="0">
                    <a:pos x="T8" y="T9"/>
                  </a:cxn>
                </a:cxnLst>
                <a:rect l="0" t="0" r="r" b="b"/>
                <a:pathLst>
                  <a:path w="124" h="123">
                    <a:moveTo>
                      <a:pt x="1" y="123"/>
                    </a:moveTo>
                    <a:lnTo>
                      <a:pt x="0" y="2"/>
                    </a:lnTo>
                    <a:lnTo>
                      <a:pt x="120" y="0"/>
                    </a:lnTo>
                    <a:lnTo>
                      <a:pt x="124" y="119"/>
                    </a:lnTo>
                    <a:lnTo>
                      <a:pt x="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0" name="Freeform 2647"/>
              <p:cNvSpPr>
                <a:spLocks/>
              </p:cNvSpPr>
              <p:nvPr/>
            </p:nvSpPr>
            <p:spPr bwMode="auto">
              <a:xfrm>
                <a:off x="14106" y="11375"/>
                <a:ext cx="120" cy="121"/>
              </a:xfrm>
              <a:custGeom>
                <a:avLst/>
                <a:gdLst>
                  <a:gd name="T0" fmla="*/ 120 w 120"/>
                  <a:gd name="T1" fmla="*/ 119 h 121"/>
                  <a:gd name="T2" fmla="*/ 1 w 120"/>
                  <a:gd name="T3" fmla="*/ 121 h 121"/>
                  <a:gd name="T4" fmla="*/ 0 w 120"/>
                  <a:gd name="T5" fmla="*/ 1 h 121"/>
                  <a:gd name="T6" fmla="*/ 117 w 120"/>
                  <a:gd name="T7" fmla="*/ 0 h 121"/>
                  <a:gd name="T8" fmla="*/ 120 w 120"/>
                  <a:gd name="T9" fmla="*/ 119 h 121"/>
                </a:gdLst>
                <a:ahLst/>
                <a:cxnLst>
                  <a:cxn ang="0">
                    <a:pos x="T0" y="T1"/>
                  </a:cxn>
                  <a:cxn ang="0">
                    <a:pos x="T2" y="T3"/>
                  </a:cxn>
                  <a:cxn ang="0">
                    <a:pos x="T4" y="T5"/>
                  </a:cxn>
                  <a:cxn ang="0">
                    <a:pos x="T6" y="T7"/>
                  </a:cxn>
                  <a:cxn ang="0">
                    <a:pos x="T8" y="T9"/>
                  </a:cxn>
                </a:cxnLst>
                <a:rect l="0" t="0" r="r" b="b"/>
                <a:pathLst>
                  <a:path w="120" h="121">
                    <a:moveTo>
                      <a:pt x="120" y="119"/>
                    </a:moveTo>
                    <a:lnTo>
                      <a:pt x="1" y="121"/>
                    </a:lnTo>
                    <a:lnTo>
                      <a:pt x="0" y="1"/>
                    </a:lnTo>
                    <a:lnTo>
                      <a:pt x="117" y="0"/>
                    </a:lnTo>
                    <a:lnTo>
                      <a:pt x="120" y="119"/>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2648"/>
              <p:cNvSpPr>
                <a:spLocks/>
              </p:cNvSpPr>
              <p:nvPr/>
            </p:nvSpPr>
            <p:spPr bwMode="auto">
              <a:xfrm>
                <a:off x="14106" y="11375"/>
                <a:ext cx="120" cy="121"/>
              </a:xfrm>
              <a:custGeom>
                <a:avLst/>
                <a:gdLst>
                  <a:gd name="T0" fmla="*/ 120 w 120"/>
                  <a:gd name="T1" fmla="*/ 119 h 121"/>
                  <a:gd name="T2" fmla="*/ 1 w 120"/>
                  <a:gd name="T3" fmla="*/ 121 h 121"/>
                  <a:gd name="T4" fmla="*/ 0 w 120"/>
                  <a:gd name="T5" fmla="*/ 1 h 121"/>
                  <a:gd name="T6" fmla="*/ 117 w 120"/>
                  <a:gd name="T7" fmla="*/ 0 h 121"/>
                  <a:gd name="T8" fmla="*/ 120 w 120"/>
                  <a:gd name="T9" fmla="*/ 119 h 121"/>
                </a:gdLst>
                <a:ahLst/>
                <a:cxnLst>
                  <a:cxn ang="0">
                    <a:pos x="T0" y="T1"/>
                  </a:cxn>
                  <a:cxn ang="0">
                    <a:pos x="T2" y="T3"/>
                  </a:cxn>
                  <a:cxn ang="0">
                    <a:pos x="T4" y="T5"/>
                  </a:cxn>
                  <a:cxn ang="0">
                    <a:pos x="T6" y="T7"/>
                  </a:cxn>
                  <a:cxn ang="0">
                    <a:pos x="T8" y="T9"/>
                  </a:cxn>
                </a:cxnLst>
                <a:rect l="0" t="0" r="r" b="b"/>
                <a:pathLst>
                  <a:path w="120" h="121">
                    <a:moveTo>
                      <a:pt x="120" y="119"/>
                    </a:moveTo>
                    <a:lnTo>
                      <a:pt x="1" y="121"/>
                    </a:lnTo>
                    <a:lnTo>
                      <a:pt x="0" y="1"/>
                    </a:lnTo>
                    <a:lnTo>
                      <a:pt x="117" y="0"/>
                    </a:lnTo>
                    <a:lnTo>
                      <a:pt x="120"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2" name="Freeform 2649"/>
              <p:cNvSpPr>
                <a:spLocks/>
              </p:cNvSpPr>
              <p:nvPr/>
            </p:nvSpPr>
            <p:spPr bwMode="auto">
              <a:xfrm>
                <a:off x="14587" y="11375"/>
                <a:ext cx="123" cy="111"/>
              </a:xfrm>
              <a:custGeom>
                <a:avLst/>
                <a:gdLst>
                  <a:gd name="T0" fmla="*/ 4 w 123"/>
                  <a:gd name="T1" fmla="*/ 111 h 111"/>
                  <a:gd name="T2" fmla="*/ 0 w 123"/>
                  <a:gd name="T3" fmla="*/ 5 h 111"/>
                  <a:gd name="T4" fmla="*/ 119 w 123"/>
                  <a:gd name="T5" fmla="*/ 0 h 111"/>
                  <a:gd name="T6" fmla="*/ 123 w 123"/>
                  <a:gd name="T7" fmla="*/ 105 h 111"/>
                  <a:gd name="T8" fmla="*/ 4 w 123"/>
                  <a:gd name="T9" fmla="*/ 111 h 111"/>
                </a:gdLst>
                <a:ahLst/>
                <a:cxnLst>
                  <a:cxn ang="0">
                    <a:pos x="T0" y="T1"/>
                  </a:cxn>
                  <a:cxn ang="0">
                    <a:pos x="T2" y="T3"/>
                  </a:cxn>
                  <a:cxn ang="0">
                    <a:pos x="T4" y="T5"/>
                  </a:cxn>
                  <a:cxn ang="0">
                    <a:pos x="T6" y="T7"/>
                  </a:cxn>
                  <a:cxn ang="0">
                    <a:pos x="T8" y="T9"/>
                  </a:cxn>
                </a:cxnLst>
                <a:rect l="0" t="0" r="r" b="b"/>
                <a:pathLst>
                  <a:path w="123" h="111">
                    <a:moveTo>
                      <a:pt x="4" y="111"/>
                    </a:moveTo>
                    <a:lnTo>
                      <a:pt x="0" y="5"/>
                    </a:lnTo>
                    <a:lnTo>
                      <a:pt x="119" y="0"/>
                    </a:lnTo>
                    <a:lnTo>
                      <a:pt x="123" y="105"/>
                    </a:lnTo>
                    <a:lnTo>
                      <a:pt x="4" y="11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2650"/>
              <p:cNvSpPr>
                <a:spLocks/>
              </p:cNvSpPr>
              <p:nvPr/>
            </p:nvSpPr>
            <p:spPr bwMode="auto">
              <a:xfrm>
                <a:off x="14587" y="11375"/>
                <a:ext cx="123" cy="111"/>
              </a:xfrm>
              <a:custGeom>
                <a:avLst/>
                <a:gdLst>
                  <a:gd name="T0" fmla="*/ 4 w 123"/>
                  <a:gd name="T1" fmla="*/ 111 h 111"/>
                  <a:gd name="T2" fmla="*/ 0 w 123"/>
                  <a:gd name="T3" fmla="*/ 5 h 111"/>
                  <a:gd name="T4" fmla="*/ 119 w 123"/>
                  <a:gd name="T5" fmla="*/ 0 h 111"/>
                  <a:gd name="T6" fmla="*/ 123 w 123"/>
                  <a:gd name="T7" fmla="*/ 105 h 111"/>
                  <a:gd name="T8" fmla="*/ 4 w 123"/>
                  <a:gd name="T9" fmla="*/ 111 h 111"/>
                </a:gdLst>
                <a:ahLst/>
                <a:cxnLst>
                  <a:cxn ang="0">
                    <a:pos x="T0" y="T1"/>
                  </a:cxn>
                  <a:cxn ang="0">
                    <a:pos x="T2" y="T3"/>
                  </a:cxn>
                  <a:cxn ang="0">
                    <a:pos x="T4" y="T5"/>
                  </a:cxn>
                  <a:cxn ang="0">
                    <a:pos x="T6" y="T7"/>
                  </a:cxn>
                  <a:cxn ang="0">
                    <a:pos x="T8" y="T9"/>
                  </a:cxn>
                </a:cxnLst>
                <a:rect l="0" t="0" r="r" b="b"/>
                <a:pathLst>
                  <a:path w="123" h="111">
                    <a:moveTo>
                      <a:pt x="4" y="111"/>
                    </a:moveTo>
                    <a:lnTo>
                      <a:pt x="0" y="5"/>
                    </a:lnTo>
                    <a:lnTo>
                      <a:pt x="119" y="0"/>
                    </a:lnTo>
                    <a:lnTo>
                      <a:pt x="123" y="105"/>
                    </a:lnTo>
                    <a:lnTo>
                      <a:pt x="4" y="1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4" name="Freeform 2651"/>
              <p:cNvSpPr>
                <a:spLocks/>
              </p:cNvSpPr>
              <p:nvPr/>
            </p:nvSpPr>
            <p:spPr bwMode="auto">
              <a:xfrm>
                <a:off x="14706" y="11371"/>
                <a:ext cx="125" cy="109"/>
              </a:xfrm>
              <a:custGeom>
                <a:avLst/>
                <a:gdLst>
                  <a:gd name="T0" fmla="*/ 4 w 125"/>
                  <a:gd name="T1" fmla="*/ 109 h 109"/>
                  <a:gd name="T2" fmla="*/ 0 w 125"/>
                  <a:gd name="T3" fmla="*/ 4 h 109"/>
                  <a:gd name="T4" fmla="*/ 121 w 125"/>
                  <a:gd name="T5" fmla="*/ 0 h 109"/>
                  <a:gd name="T6" fmla="*/ 123 w 125"/>
                  <a:gd name="T7" fmla="*/ 44 h 109"/>
                  <a:gd name="T8" fmla="*/ 125 w 125"/>
                  <a:gd name="T9" fmla="*/ 105 h 109"/>
                  <a:gd name="T10" fmla="*/ 4 w 125"/>
                  <a:gd name="T11" fmla="*/ 109 h 109"/>
                </a:gdLst>
                <a:ahLst/>
                <a:cxnLst>
                  <a:cxn ang="0">
                    <a:pos x="T0" y="T1"/>
                  </a:cxn>
                  <a:cxn ang="0">
                    <a:pos x="T2" y="T3"/>
                  </a:cxn>
                  <a:cxn ang="0">
                    <a:pos x="T4" y="T5"/>
                  </a:cxn>
                  <a:cxn ang="0">
                    <a:pos x="T6" y="T7"/>
                  </a:cxn>
                  <a:cxn ang="0">
                    <a:pos x="T8" y="T9"/>
                  </a:cxn>
                  <a:cxn ang="0">
                    <a:pos x="T10" y="T11"/>
                  </a:cxn>
                </a:cxnLst>
                <a:rect l="0" t="0" r="r" b="b"/>
                <a:pathLst>
                  <a:path w="125" h="109">
                    <a:moveTo>
                      <a:pt x="4" y="109"/>
                    </a:moveTo>
                    <a:lnTo>
                      <a:pt x="0" y="4"/>
                    </a:lnTo>
                    <a:lnTo>
                      <a:pt x="121" y="0"/>
                    </a:lnTo>
                    <a:lnTo>
                      <a:pt x="123" y="44"/>
                    </a:lnTo>
                    <a:lnTo>
                      <a:pt x="125" y="105"/>
                    </a:lnTo>
                    <a:lnTo>
                      <a:pt x="4" y="109"/>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2652"/>
              <p:cNvSpPr>
                <a:spLocks/>
              </p:cNvSpPr>
              <p:nvPr/>
            </p:nvSpPr>
            <p:spPr bwMode="auto">
              <a:xfrm>
                <a:off x="14706" y="11371"/>
                <a:ext cx="125" cy="109"/>
              </a:xfrm>
              <a:custGeom>
                <a:avLst/>
                <a:gdLst>
                  <a:gd name="T0" fmla="*/ 4 w 125"/>
                  <a:gd name="T1" fmla="*/ 109 h 109"/>
                  <a:gd name="T2" fmla="*/ 0 w 125"/>
                  <a:gd name="T3" fmla="*/ 4 h 109"/>
                  <a:gd name="T4" fmla="*/ 121 w 125"/>
                  <a:gd name="T5" fmla="*/ 0 h 109"/>
                  <a:gd name="T6" fmla="*/ 123 w 125"/>
                  <a:gd name="T7" fmla="*/ 44 h 109"/>
                  <a:gd name="T8" fmla="*/ 125 w 125"/>
                  <a:gd name="T9" fmla="*/ 105 h 109"/>
                  <a:gd name="T10" fmla="*/ 4 w 125"/>
                  <a:gd name="T11" fmla="*/ 109 h 109"/>
                </a:gdLst>
                <a:ahLst/>
                <a:cxnLst>
                  <a:cxn ang="0">
                    <a:pos x="T0" y="T1"/>
                  </a:cxn>
                  <a:cxn ang="0">
                    <a:pos x="T2" y="T3"/>
                  </a:cxn>
                  <a:cxn ang="0">
                    <a:pos x="T4" y="T5"/>
                  </a:cxn>
                  <a:cxn ang="0">
                    <a:pos x="T6" y="T7"/>
                  </a:cxn>
                  <a:cxn ang="0">
                    <a:pos x="T8" y="T9"/>
                  </a:cxn>
                  <a:cxn ang="0">
                    <a:pos x="T10" y="T11"/>
                  </a:cxn>
                </a:cxnLst>
                <a:rect l="0" t="0" r="r" b="b"/>
                <a:pathLst>
                  <a:path w="125" h="109">
                    <a:moveTo>
                      <a:pt x="4" y="109"/>
                    </a:moveTo>
                    <a:lnTo>
                      <a:pt x="0" y="4"/>
                    </a:lnTo>
                    <a:lnTo>
                      <a:pt x="121" y="0"/>
                    </a:lnTo>
                    <a:lnTo>
                      <a:pt x="123" y="44"/>
                    </a:lnTo>
                    <a:lnTo>
                      <a:pt x="125" y="105"/>
                    </a:lnTo>
                    <a:lnTo>
                      <a:pt x="4" y="10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6" name="Freeform 2653"/>
              <p:cNvSpPr>
                <a:spLocks/>
              </p:cNvSpPr>
              <p:nvPr/>
            </p:nvSpPr>
            <p:spPr bwMode="auto">
              <a:xfrm>
                <a:off x="15250" y="11342"/>
                <a:ext cx="159" cy="148"/>
              </a:xfrm>
              <a:custGeom>
                <a:avLst/>
                <a:gdLst>
                  <a:gd name="T0" fmla="*/ 61 w 159"/>
                  <a:gd name="T1" fmla="*/ 19 h 148"/>
                  <a:gd name="T2" fmla="*/ 84 w 159"/>
                  <a:gd name="T3" fmla="*/ 19 h 148"/>
                  <a:gd name="T4" fmla="*/ 94 w 159"/>
                  <a:gd name="T5" fmla="*/ 23 h 148"/>
                  <a:gd name="T6" fmla="*/ 107 w 159"/>
                  <a:gd name="T7" fmla="*/ 8 h 148"/>
                  <a:gd name="T8" fmla="*/ 132 w 159"/>
                  <a:gd name="T9" fmla="*/ 6 h 148"/>
                  <a:gd name="T10" fmla="*/ 150 w 159"/>
                  <a:gd name="T11" fmla="*/ 0 h 148"/>
                  <a:gd name="T12" fmla="*/ 159 w 159"/>
                  <a:gd name="T13" fmla="*/ 123 h 148"/>
                  <a:gd name="T14" fmla="*/ 159 w 159"/>
                  <a:gd name="T15" fmla="*/ 140 h 148"/>
                  <a:gd name="T16" fmla="*/ 9 w 159"/>
                  <a:gd name="T17" fmla="*/ 148 h 148"/>
                  <a:gd name="T18" fmla="*/ 0 w 159"/>
                  <a:gd name="T19" fmla="*/ 11 h 148"/>
                  <a:gd name="T20" fmla="*/ 15 w 159"/>
                  <a:gd name="T21" fmla="*/ 8 h 148"/>
                  <a:gd name="T22" fmla="*/ 29 w 159"/>
                  <a:gd name="T23" fmla="*/ 6 h 148"/>
                  <a:gd name="T24" fmla="*/ 36 w 159"/>
                  <a:gd name="T25" fmla="*/ 10 h 148"/>
                  <a:gd name="T26" fmla="*/ 44 w 159"/>
                  <a:gd name="T27" fmla="*/ 10 h 148"/>
                  <a:gd name="T28" fmla="*/ 61 w 159"/>
                  <a:gd name="T29" fmla="*/ 1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48">
                    <a:moveTo>
                      <a:pt x="61" y="19"/>
                    </a:moveTo>
                    <a:lnTo>
                      <a:pt x="84" y="19"/>
                    </a:lnTo>
                    <a:lnTo>
                      <a:pt x="94" y="23"/>
                    </a:lnTo>
                    <a:lnTo>
                      <a:pt x="107" y="8"/>
                    </a:lnTo>
                    <a:lnTo>
                      <a:pt x="132" y="6"/>
                    </a:lnTo>
                    <a:lnTo>
                      <a:pt x="150" y="0"/>
                    </a:lnTo>
                    <a:lnTo>
                      <a:pt x="159" y="123"/>
                    </a:lnTo>
                    <a:lnTo>
                      <a:pt x="159" y="140"/>
                    </a:lnTo>
                    <a:lnTo>
                      <a:pt x="9" y="148"/>
                    </a:lnTo>
                    <a:lnTo>
                      <a:pt x="0" y="11"/>
                    </a:lnTo>
                    <a:lnTo>
                      <a:pt x="15" y="8"/>
                    </a:lnTo>
                    <a:lnTo>
                      <a:pt x="29" y="6"/>
                    </a:lnTo>
                    <a:lnTo>
                      <a:pt x="36" y="10"/>
                    </a:lnTo>
                    <a:lnTo>
                      <a:pt x="44" y="10"/>
                    </a:lnTo>
                    <a:lnTo>
                      <a:pt x="61" y="19"/>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7" name="Freeform 2654"/>
              <p:cNvSpPr>
                <a:spLocks/>
              </p:cNvSpPr>
              <p:nvPr/>
            </p:nvSpPr>
            <p:spPr bwMode="auto">
              <a:xfrm>
                <a:off x="15250" y="11342"/>
                <a:ext cx="159" cy="148"/>
              </a:xfrm>
              <a:custGeom>
                <a:avLst/>
                <a:gdLst>
                  <a:gd name="T0" fmla="*/ 61 w 159"/>
                  <a:gd name="T1" fmla="*/ 19 h 148"/>
                  <a:gd name="T2" fmla="*/ 84 w 159"/>
                  <a:gd name="T3" fmla="*/ 19 h 148"/>
                  <a:gd name="T4" fmla="*/ 94 w 159"/>
                  <a:gd name="T5" fmla="*/ 23 h 148"/>
                  <a:gd name="T6" fmla="*/ 107 w 159"/>
                  <a:gd name="T7" fmla="*/ 8 h 148"/>
                  <a:gd name="T8" fmla="*/ 132 w 159"/>
                  <a:gd name="T9" fmla="*/ 6 h 148"/>
                  <a:gd name="T10" fmla="*/ 150 w 159"/>
                  <a:gd name="T11" fmla="*/ 0 h 148"/>
                  <a:gd name="T12" fmla="*/ 159 w 159"/>
                  <a:gd name="T13" fmla="*/ 123 h 148"/>
                  <a:gd name="T14" fmla="*/ 159 w 159"/>
                  <a:gd name="T15" fmla="*/ 140 h 148"/>
                  <a:gd name="T16" fmla="*/ 9 w 159"/>
                  <a:gd name="T17" fmla="*/ 148 h 148"/>
                  <a:gd name="T18" fmla="*/ 0 w 159"/>
                  <a:gd name="T19" fmla="*/ 11 h 148"/>
                  <a:gd name="T20" fmla="*/ 15 w 159"/>
                  <a:gd name="T21" fmla="*/ 8 h 148"/>
                  <a:gd name="T22" fmla="*/ 29 w 159"/>
                  <a:gd name="T23" fmla="*/ 6 h 148"/>
                  <a:gd name="T24" fmla="*/ 36 w 159"/>
                  <a:gd name="T25" fmla="*/ 10 h 148"/>
                  <a:gd name="T26" fmla="*/ 44 w 159"/>
                  <a:gd name="T27" fmla="*/ 10 h 148"/>
                  <a:gd name="T28" fmla="*/ 61 w 159"/>
                  <a:gd name="T29" fmla="*/ 19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9" h="148">
                    <a:moveTo>
                      <a:pt x="61" y="19"/>
                    </a:moveTo>
                    <a:lnTo>
                      <a:pt x="84" y="19"/>
                    </a:lnTo>
                    <a:lnTo>
                      <a:pt x="94" y="23"/>
                    </a:lnTo>
                    <a:lnTo>
                      <a:pt x="107" y="8"/>
                    </a:lnTo>
                    <a:lnTo>
                      <a:pt x="132" y="6"/>
                    </a:lnTo>
                    <a:lnTo>
                      <a:pt x="150" y="0"/>
                    </a:lnTo>
                    <a:lnTo>
                      <a:pt x="159" y="123"/>
                    </a:lnTo>
                    <a:lnTo>
                      <a:pt x="159" y="140"/>
                    </a:lnTo>
                    <a:lnTo>
                      <a:pt x="9" y="148"/>
                    </a:lnTo>
                    <a:lnTo>
                      <a:pt x="0" y="11"/>
                    </a:lnTo>
                    <a:lnTo>
                      <a:pt x="15" y="8"/>
                    </a:lnTo>
                    <a:lnTo>
                      <a:pt x="29" y="6"/>
                    </a:lnTo>
                    <a:lnTo>
                      <a:pt x="36" y="10"/>
                    </a:lnTo>
                    <a:lnTo>
                      <a:pt x="44" y="10"/>
                    </a:lnTo>
                    <a:lnTo>
                      <a:pt x="61" y="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8" name="Freeform 2655"/>
              <p:cNvSpPr>
                <a:spLocks/>
              </p:cNvSpPr>
              <p:nvPr/>
            </p:nvSpPr>
            <p:spPr bwMode="auto">
              <a:xfrm>
                <a:off x="15069" y="11353"/>
                <a:ext cx="198" cy="246"/>
              </a:xfrm>
              <a:custGeom>
                <a:avLst/>
                <a:gdLst>
                  <a:gd name="T0" fmla="*/ 73 w 198"/>
                  <a:gd name="T1" fmla="*/ 191 h 246"/>
                  <a:gd name="T2" fmla="*/ 66 w 198"/>
                  <a:gd name="T3" fmla="*/ 191 h 246"/>
                  <a:gd name="T4" fmla="*/ 45 w 198"/>
                  <a:gd name="T5" fmla="*/ 183 h 246"/>
                  <a:gd name="T6" fmla="*/ 27 w 198"/>
                  <a:gd name="T7" fmla="*/ 169 h 246"/>
                  <a:gd name="T8" fmla="*/ 21 w 198"/>
                  <a:gd name="T9" fmla="*/ 156 h 246"/>
                  <a:gd name="T10" fmla="*/ 18 w 198"/>
                  <a:gd name="T11" fmla="*/ 125 h 246"/>
                  <a:gd name="T12" fmla="*/ 4 w 198"/>
                  <a:gd name="T13" fmla="*/ 108 h 246"/>
                  <a:gd name="T14" fmla="*/ 0 w 198"/>
                  <a:gd name="T15" fmla="*/ 81 h 246"/>
                  <a:gd name="T16" fmla="*/ 20 w 198"/>
                  <a:gd name="T17" fmla="*/ 83 h 246"/>
                  <a:gd name="T18" fmla="*/ 27 w 198"/>
                  <a:gd name="T19" fmla="*/ 81 h 246"/>
                  <a:gd name="T20" fmla="*/ 52 w 198"/>
                  <a:gd name="T21" fmla="*/ 58 h 246"/>
                  <a:gd name="T22" fmla="*/ 87 w 198"/>
                  <a:gd name="T23" fmla="*/ 43 h 246"/>
                  <a:gd name="T24" fmla="*/ 110 w 198"/>
                  <a:gd name="T25" fmla="*/ 22 h 246"/>
                  <a:gd name="T26" fmla="*/ 116 w 198"/>
                  <a:gd name="T27" fmla="*/ 14 h 246"/>
                  <a:gd name="T28" fmla="*/ 121 w 198"/>
                  <a:gd name="T29" fmla="*/ 12 h 246"/>
                  <a:gd name="T30" fmla="*/ 152 w 198"/>
                  <a:gd name="T31" fmla="*/ 0 h 246"/>
                  <a:gd name="T32" fmla="*/ 181 w 198"/>
                  <a:gd name="T33" fmla="*/ 0 h 246"/>
                  <a:gd name="T34" fmla="*/ 190 w 198"/>
                  <a:gd name="T35" fmla="*/ 137 h 246"/>
                  <a:gd name="T36" fmla="*/ 198 w 198"/>
                  <a:gd name="T37" fmla="*/ 244 h 246"/>
                  <a:gd name="T38" fmla="*/ 141 w 198"/>
                  <a:gd name="T39" fmla="*/ 246 h 246"/>
                  <a:gd name="T40" fmla="*/ 144 w 198"/>
                  <a:gd name="T41" fmla="*/ 240 h 246"/>
                  <a:gd name="T42" fmla="*/ 141 w 198"/>
                  <a:gd name="T43" fmla="*/ 231 h 246"/>
                  <a:gd name="T44" fmla="*/ 133 w 198"/>
                  <a:gd name="T45" fmla="*/ 225 h 246"/>
                  <a:gd name="T46" fmla="*/ 123 w 198"/>
                  <a:gd name="T47" fmla="*/ 202 h 246"/>
                  <a:gd name="T48" fmla="*/ 110 w 198"/>
                  <a:gd name="T49" fmla="*/ 196 h 246"/>
                  <a:gd name="T50" fmla="*/ 73 w 198"/>
                  <a:gd name="T51" fmla="*/ 1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246">
                    <a:moveTo>
                      <a:pt x="73" y="191"/>
                    </a:moveTo>
                    <a:lnTo>
                      <a:pt x="66" y="191"/>
                    </a:lnTo>
                    <a:lnTo>
                      <a:pt x="45" y="183"/>
                    </a:lnTo>
                    <a:lnTo>
                      <a:pt x="27" y="169"/>
                    </a:lnTo>
                    <a:lnTo>
                      <a:pt x="21" y="156"/>
                    </a:lnTo>
                    <a:lnTo>
                      <a:pt x="18" y="125"/>
                    </a:lnTo>
                    <a:lnTo>
                      <a:pt x="4" y="108"/>
                    </a:lnTo>
                    <a:lnTo>
                      <a:pt x="0" y="81"/>
                    </a:lnTo>
                    <a:lnTo>
                      <a:pt x="20" y="83"/>
                    </a:lnTo>
                    <a:lnTo>
                      <a:pt x="27" y="81"/>
                    </a:lnTo>
                    <a:lnTo>
                      <a:pt x="52" y="58"/>
                    </a:lnTo>
                    <a:lnTo>
                      <a:pt x="87" y="43"/>
                    </a:lnTo>
                    <a:lnTo>
                      <a:pt x="110" y="22"/>
                    </a:lnTo>
                    <a:lnTo>
                      <a:pt x="116" y="14"/>
                    </a:lnTo>
                    <a:lnTo>
                      <a:pt x="121" y="12"/>
                    </a:lnTo>
                    <a:lnTo>
                      <a:pt x="152" y="0"/>
                    </a:lnTo>
                    <a:lnTo>
                      <a:pt x="181" y="0"/>
                    </a:lnTo>
                    <a:lnTo>
                      <a:pt x="190" y="137"/>
                    </a:lnTo>
                    <a:lnTo>
                      <a:pt x="198" y="244"/>
                    </a:lnTo>
                    <a:lnTo>
                      <a:pt x="141" y="246"/>
                    </a:lnTo>
                    <a:lnTo>
                      <a:pt x="144" y="240"/>
                    </a:lnTo>
                    <a:lnTo>
                      <a:pt x="141" y="231"/>
                    </a:lnTo>
                    <a:lnTo>
                      <a:pt x="133" y="225"/>
                    </a:lnTo>
                    <a:lnTo>
                      <a:pt x="123" y="202"/>
                    </a:lnTo>
                    <a:lnTo>
                      <a:pt x="110" y="196"/>
                    </a:lnTo>
                    <a:lnTo>
                      <a:pt x="73" y="19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9" name="Freeform 2656"/>
              <p:cNvSpPr>
                <a:spLocks/>
              </p:cNvSpPr>
              <p:nvPr/>
            </p:nvSpPr>
            <p:spPr bwMode="auto">
              <a:xfrm>
                <a:off x="15069" y="11353"/>
                <a:ext cx="198" cy="246"/>
              </a:xfrm>
              <a:custGeom>
                <a:avLst/>
                <a:gdLst>
                  <a:gd name="T0" fmla="*/ 73 w 198"/>
                  <a:gd name="T1" fmla="*/ 191 h 246"/>
                  <a:gd name="T2" fmla="*/ 66 w 198"/>
                  <a:gd name="T3" fmla="*/ 191 h 246"/>
                  <a:gd name="T4" fmla="*/ 45 w 198"/>
                  <a:gd name="T5" fmla="*/ 183 h 246"/>
                  <a:gd name="T6" fmla="*/ 27 w 198"/>
                  <a:gd name="T7" fmla="*/ 169 h 246"/>
                  <a:gd name="T8" fmla="*/ 21 w 198"/>
                  <a:gd name="T9" fmla="*/ 156 h 246"/>
                  <a:gd name="T10" fmla="*/ 18 w 198"/>
                  <a:gd name="T11" fmla="*/ 125 h 246"/>
                  <a:gd name="T12" fmla="*/ 4 w 198"/>
                  <a:gd name="T13" fmla="*/ 108 h 246"/>
                  <a:gd name="T14" fmla="*/ 0 w 198"/>
                  <a:gd name="T15" fmla="*/ 81 h 246"/>
                  <a:gd name="T16" fmla="*/ 20 w 198"/>
                  <a:gd name="T17" fmla="*/ 83 h 246"/>
                  <a:gd name="T18" fmla="*/ 27 w 198"/>
                  <a:gd name="T19" fmla="*/ 81 h 246"/>
                  <a:gd name="T20" fmla="*/ 52 w 198"/>
                  <a:gd name="T21" fmla="*/ 58 h 246"/>
                  <a:gd name="T22" fmla="*/ 87 w 198"/>
                  <a:gd name="T23" fmla="*/ 43 h 246"/>
                  <a:gd name="T24" fmla="*/ 110 w 198"/>
                  <a:gd name="T25" fmla="*/ 22 h 246"/>
                  <a:gd name="T26" fmla="*/ 116 w 198"/>
                  <a:gd name="T27" fmla="*/ 14 h 246"/>
                  <a:gd name="T28" fmla="*/ 121 w 198"/>
                  <a:gd name="T29" fmla="*/ 12 h 246"/>
                  <a:gd name="T30" fmla="*/ 152 w 198"/>
                  <a:gd name="T31" fmla="*/ 0 h 246"/>
                  <a:gd name="T32" fmla="*/ 181 w 198"/>
                  <a:gd name="T33" fmla="*/ 0 h 246"/>
                  <a:gd name="T34" fmla="*/ 190 w 198"/>
                  <a:gd name="T35" fmla="*/ 137 h 246"/>
                  <a:gd name="T36" fmla="*/ 198 w 198"/>
                  <a:gd name="T37" fmla="*/ 244 h 246"/>
                  <a:gd name="T38" fmla="*/ 141 w 198"/>
                  <a:gd name="T39" fmla="*/ 246 h 246"/>
                  <a:gd name="T40" fmla="*/ 144 w 198"/>
                  <a:gd name="T41" fmla="*/ 240 h 246"/>
                  <a:gd name="T42" fmla="*/ 141 w 198"/>
                  <a:gd name="T43" fmla="*/ 231 h 246"/>
                  <a:gd name="T44" fmla="*/ 133 w 198"/>
                  <a:gd name="T45" fmla="*/ 225 h 246"/>
                  <a:gd name="T46" fmla="*/ 123 w 198"/>
                  <a:gd name="T47" fmla="*/ 202 h 246"/>
                  <a:gd name="T48" fmla="*/ 110 w 198"/>
                  <a:gd name="T49" fmla="*/ 196 h 246"/>
                  <a:gd name="T50" fmla="*/ 73 w 198"/>
                  <a:gd name="T51" fmla="*/ 19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 h="246">
                    <a:moveTo>
                      <a:pt x="73" y="191"/>
                    </a:moveTo>
                    <a:lnTo>
                      <a:pt x="66" y="191"/>
                    </a:lnTo>
                    <a:lnTo>
                      <a:pt x="45" y="183"/>
                    </a:lnTo>
                    <a:lnTo>
                      <a:pt x="27" y="169"/>
                    </a:lnTo>
                    <a:lnTo>
                      <a:pt x="21" y="156"/>
                    </a:lnTo>
                    <a:lnTo>
                      <a:pt x="18" y="125"/>
                    </a:lnTo>
                    <a:lnTo>
                      <a:pt x="4" y="108"/>
                    </a:lnTo>
                    <a:lnTo>
                      <a:pt x="0" y="81"/>
                    </a:lnTo>
                    <a:lnTo>
                      <a:pt x="20" y="83"/>
                    </a:lnTo>
                    <a:lnTo>
                      <a:pt x="27" y="81"/>
                    </a:lnTo>
                    <a:lnTo>
                      <a:pt x="52" y="58"/>
                    </a:lnTo>
                    <a:lnTo>
                      <a:pt x="87" y="43"/>
                    </a:lnTo>
                    <a:lnTo>
                      <a:pt x="110" y="22"/>
                    </a:lnTo>
                    <a:lnTo>
                      <a:pt x="116" y="14"/>
                    </a:lnTo>
                    <a:lnTo>
                      <a:pt x="121" y="12"/>
                    </a:lnTo>
                    <a:lnTo>
                      <a:pt x="152" y="0"/>
                    </a:lnTo>
                    <a:lnTo>
                      <a:pt x="181" y="0"/>
                    </a:lnTo>
                    <a:lnTo>
                      <a:pt x="190" y="137"/>
                    </a:lnTo>
                    <a:lnTo>
                      <a:pt x="198" y="244"/>
                    </a:lnTo>
                    <a:lnTo>
                      <a:pt x="141" y="246"/>
                    </a:lnTo>
                    <a:lnTo>
                      <a:pt x="144" y="240"/>
                    </a:lnTo>
                    <a:lnTo>
                      <a:pt x="141" y="231"/>
                    </a:lnTo>
                    <a:lnTo>
                      <a:pt x="133" y="225"/>
                    </a:lnTo>
                    <a:lnTo>
                      <a:pt x="123" y="202"/>
                    </a:lnTo>
                    <a:lnTo>
                      <a:pt x="110" y="196"/>
                    </a:lnTo>
                    <a:lnTo>
                      <a:pt x="73" y="19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0" name="Freeform 2657"/>
              <p:cNvSpPr>
                <a:spLocks/>
              </p:cNvSpPr>
              <p:nvPr/>
            </p:nvSpPr>
            <p:spPr bwMode="auto">
              <a:xfrm>
                <a:off x="13410" y="11401"/>
                <a:ext cx="123" cy="135"/>
              </a:xfrm>
              <a:custGeom>
                <a:avLst/>
                <a:gdLst>
                  <a:gd name="T0" fmla="*/ 41 w 123"/>
                  <a:gd name="T1" fmla="*/ 112 h 135"/>
                  <a:gd name="T2" fmla="*/ 35 w 123"/>
                  <a:gd name="T3" fmla="*/ 112 h 135"/>
                  <a:gd name="T4" fmla="*/ 18 w 123"/>
                  <a:gd name="T5" fmla="*/ 116 h 135"/>
                  <a:gd name="T6" fmla="*/ 0 w 123"/>
                  <a:gd name="T7" fmla="*/ 110 h 135"/>
                  <a:gd name="T8" fmla="*/ 2 w 123"/>
                  <a:gd name="T9" fmla="*/ 0 h 135"/>
                  <a:gd name="T10" fmla="*/ 64 w 123"/>
                  <a:gd name="T11" fmla="*/ 2 h 135"/>
                  <a:gd name="T12" fmla="*/ 123 w 123"/>
                  <a:gd name="T13" fmla="*/ 2 h 135"/>
                  <a:gd name="T14" fmla="*/ 121 w 123"/>
                  <a:gd name="T15" fmla="*/ 33 h 135"/>
                  <a:gd name="T16" fmla="*/ 121 w 123"/>
                  <a:gd name="T17" fmla="*/ 135 h 135"/>
                  <a:gd name="T18" fmla="*/ 110 w 123"/>
                  <a:gd name="T19" fmla="*/ 129 h 135"/>
                  <a:gd name="T20" fmla="*/ 106 w 123"/>
                  <a:gd name="T21" fmla="*/ 119 h 135"/>
                  <a:gd name="T22" fmla="*/ 102 w 123"/>
                  <a:gd name="T23" fmla="*/ 116 h 135"/>
                  <a:gd name="T24" fmla="*/ 95 w 123"/>
                  <a:gd name="T25" fmla="*/ 116 h 135"/>
                  <a:gd name="T26" fmla="*/ 85 w 123"/>
                  <a:gd name="T27" fmla="*/ 112 h 135"/>
                  <a:gd name="T28" fmla="*/ 64 w 123"/>
                  <a:gd name="T29" fmla="*/ 110 h 135"/>
                  <a:gd name="T30" fmla="*/ 47 w 123"/>
                  <a:gd name="T31" fmla="*/ 116 h 135"/>
                  <a:gd name="T32" fmla="*/ 41 w 123"/>
                  <a:gd name="T33"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135">
                    <a:moveTo>
                      <a:pt x="41" y="112"/>
                    </a:moveTo>
                    <a:lnTo>
                      <a:pt x="35" y="112"/>
                    </a:lnTo>
                    <a:lnTo>
                      <a:pt x="18" y="116"/>
                    </a:lnTo>
                    <a:lnTo>
                      <a:pt x="0" y="110"/>
                    </a:lnTo>
                    <a:lnTo>
                      <a:pt x="2" y="0"/>
                    </a:lnTo>
                    <a:lnTo>
                      <a:pt x="64" y="2"/>
                    </a:lnTo>
                    <a:lnTo>
                      <a:pt x="123" y="2"/>
                    </a:lnTo>
                    <a:lnTo>
                      <a:pt x="121" y="33"/>
                    </a:lnTo>
                    <a:lnTo>
                      <a:pt x="121" y="135"/>
                    </a:lnTo>
                    <a:lnTo>
                      <a:pt x="110" y="129"/>
                    </a:lnTo>
                    <a:lnTo>
                      <a:pt x="106" y="119"/>
                    </a:lnTo>
                    <a:lnTo>
                      <a:pt x="102" y="116"/>
                    </a:lnTo>
                    <a:lnTo>
                      <a:pt x="95" y="116"/>
                    </a:lnTo>
                    <a:lnTo>
                      <a:pt x="85" y="112"/>
                    </a:lnTo>
                    <a:lnTo>
                      <a:pt x="64" y="110"/>
                    </a:lnTo>
                    <a:lnTo>
                      <a:pt x="47" y="116"/>
                    </a:lnTo>
                    <a:lnTo>
                      <a:pt x="41" y="112"/>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2658"/>
              <p:cNvSpPr>
                <a:spLocks/>
              </p:cNvSpPr>
              <p:nvPr/>
            </p:nvSpPr>
            <p:spPr bwMode="auto">
              <a:xfrm>
                <a:off x="13410" y="11401"/>
                <a:ext cx="123" cy="135"/>
              </a:xfrm>
              <a:custGeom>
                <a:avLst/>
                <a:gdLst>
                  <a:gd name="T0" fmla="*/ 41 w 123"/>
                  <a:gd name="T1" fmla="*/ 112 h 135"/>
                  <a:gd name="T2" fmla="*/ 35 w 123"/>
                  <a:gd name="T3" fmla="*/ 112 h 135"/>
                  <a:gd name="T4" fmla="*/ 18 w 123"/>
                  <a:gd name="T5" fmla="*/ 116 h 135"/>
                  <a:gd name="T6" fmla="*/ 0 w 123"/>
                  <a:gd name="T7" fmla="*/ 110 h 135"/>
                  <a:gd name="T8" fmla="*/ 2 w 123"/>
                  <a:gd name="T9" fmla="*/ 0 h 135"/>
                  <a:gd name="T10" fmla="*/ 64 w 123"/>
                  <a:gd name="T11" fmla="*/ 2 h 135"/>
                  <a:gd name="T12" fmla="*/ 123 w 123"/>
                  <a:gd name="T13" fmla="*/ 2 h 135"/>
                  <a:gd name="T14" fmla="*/ 121 w 123"/>
                  <a:gd name="T15" fmla="*/ 33 h 135"/>
                  <a:gd name="T16" fmla="*/ 121 w 123"/>
                  <a:gd name="T17" fmla="*/ 135 h 135"/>
                  <a:gd name="T18" fmla="*/ 110 w 123"/>
                  <a:gd name="T19" fmla="*/ 129 h 135"/>
                  <a:gd name="T20" fmla="*/ 106 w 123"/>
                  <a:gd name="T21" fmla="*/ 119 h 135"/>
                  <a:gd name="T22" fmla="*/ 102 w 123"/>
                  <a:gd name="T23" fmla="*/ 116 h 135"/>
                  <a:gd name="T24" fmla="*/ 95 w 123"/>
                  <a:gd name="T25" fmla="*/ 116 h 135"/>
                  <a:gd name="T26" fmla="*/ 85 w 123"/>
                  <a:gd name="T27" fmla="*/ 112 h 135"/>
                  <a:gd name="T28" fmla="*/ 64 w 123"/>
                  <a:gd name="T29" fmla="*/ 110 h 135"/>
                  <a:gd name="T30" fmla="*/ 47 w 123"/>
                  <a:gd name="T31" fmla="*/ 116 h 135"/>
                  <a:gd name="T32" fmla="*/ 41 w 123"/>
                  <a:gd name="T33"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135">
                    <a:moveTo>
                      <a:pt x="41" y="112"/>
                    </a:moveTo>
                    <a:lnTo>
                      <a:pt x="35" y="112"/>
                    </a:lnTo>
                    <a:lnTo>
                      <a:pt x="18" y="116"/>
                    </a:lnTo>
                    <a:lnTo>
                      <a:pt x="0" y="110"/>
                    </a:lnTo>
                    <a:lnTo>
                      <a:pt x="2" y="0"/>
                    </a:lnTo>
                    <a:lnTo>
                      <a:pt x="64" y="2"/>
                    </a:lnTo>
                    <a:lnTo>
                      <a:pt x="123" y="2"/>
                    </a:lnTo>
                    <a:lnTo>
                      <a:pt x="121" y="33"/>
                    </a:lnTo>
                    <a:lnTo>
                      <a:pt x="121" y="135"/>
                    </a:lnTo>
                    <a:lnTo>
                      <a:pt x="110" y="129"/>
                    </a:lnTo>
                    <a:lnTo>
                      <a:pt x="106" y="119"/>
                    </a:lnTo>
                    <a:lnTo>
                      <a:pt x="102" y="116"/>
                    </a:lnTo>
                    <a:lnTo>
                      <a:pt x="95" y="116"/>
                    </a:lnTo>
                    <a:lnTo>
                      <a:pt x="85" y="112"/>
                    </a:lnTo>
                    <a:lnTo>
                      <a:pt x="64" y="110"/>
                    </a:lnTo>
                    <a:lnTo>
                      <a:pt x="47" y="116"/>
                    </a:lnTo>
                    <a:lnTo>
                      <a:pt x="41" y="1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2" name="Freeform 2659"/>
              <p:cNvSpPr>
                <a:spLocks/>
              </p:cNvSpPr>
              <p:nvPr/>
            </p:nvSpPr>
            <p:spPr bwMode="auto">
              <a:xfrm>
                <a:off x="13274" y="11400"/>
                <a:ext cx="138" cy="144"/>
              </a:xfrm>
              <a:custGeom>
                <a:avLst/>
                <a:gdLst>
                  <a:gd name="T0" fmla="*/ 0 w 138"/>
                  <a:gd name="T1" fmla="*/ 117 h 144"/>
                  <a:gd name="T2" fmla="*/ 2 w 138"/>
                  <a:gd name="T3" fmla="*/ 109 h 144"/>
                  <a:gd name="T4" fmla="*/ 6 w 138"/>
                  <a:gd name="T5" fmla="*/ 109 h 144"/>
                  <a:gd name="T6" fmla="*/ 12 w 138"/>
                  <a:gd name="T7" fmla="*/ 97 h 144"/>
                  <a:gd name="T8" fmla="*/ 12 w 138"/>
                  <a:gd name="T9" fmla="*/ 92 h 144"/>
                  <a:gd name="T10" fmla="*/ 14 w 138"/>
                  <a:gd name="T11" fmla="*/ 88 h 144"/>
                  <a:gd name="T12" fmla="*/ 14 w 138"/>
                  <a:gd name="T13" fmla="*/ 82 h 144"/>
                  <a:gd name="T14" fmla="*/ 17 w 138"/>
                  <a:gd name="T15" fmla="*/ 69 h 144"/>
                  <a:gd name="T16" fmla="*/ 14 w 138"/>
                  <a:gd name="T17" fmla="*/ 57 h 144"/>
                  <a:gd name="T18" fmla="*/ 17 w 138"/>
                  <a:gd name="T19" fmla="*/ 48 h 144"/>
                  <a:gd name="T20" fmla="*/ 16 w 138"/>
                  <a:gd name="T21" fmla="*/ 28 h 144"/>
                  <a:gd name="T22" fmla="*/ 17 w 138"/>
                  <a:gd name="T23" fmla="*/ 15 h 144"/>
                  <a:gd name="T24" fmla="*/ 25 w 138"/>
                  <a:gd name="T25" fmla="*/ 0 h 144"/>
                  <a:gd name="T26" fmla="*/ 138 w 138"/>
                  <a:gd name="T27" fmla="*/ 1 h 144"/>
                  <a:gd name="T28" fmla="*/ 136 w 138"/>
                  <a:gd name="T29" fmla="*/ 111 h 144"/>
                  <a:gd name="T30" fmla="*/ 123 w 138"/>
                  <a:gd name="T31" fmla="*/ 120 h 144"/>
                  <a:gd name="T32" fmla="*/ 113 w 138"/>
                  <a:gd name="T33" fmla="*/ 113 h 144"/>
                  <a:gd name="T34" fmla="*/ 102 w 138"/>
                  <a:gd name="T35" fmla="*/ 117 h 144"/>
                  <a:gd name="T36" fmla="*/ 96 w 138"/>
                  <a:gd name="T37" fmla="*/ 115 h 144"/>
                  <a:gd name="T38" fmla="*/ 90 w 138"/>
                  <a:gd name="T39" fmla="*/ 109 h 144"/>
                  <a:gd name="T40" fmla="*/ 71 w 138"/>
                  <a:gd name="T41" fmla="*/ 113 h 144"/>
                  <a:gd name="T42" fmla="*/ 71 w 138"/>
                  <a:gd name="T43" fmla="*/ 120 h 144"/>
                  <a:gd name="T44" fmla="*/ 62 w 138"/>
                  <a:gd name="T45" fmla="*/ 134 h 144"/>
                  <a:gd name="T46" fmla="*/ 52 w 138"/>
                  <a:gd name="T47" fmla="*/ 142 h 144"/>
                  <a:gd name="T48" fmla="*/ 44 w 138"/>
                  <a:gd name="T49" fmla="*/ 144 h 144"/>
                  <a:gd name="T50" fmla="*/ 35 w 138"/>
                  <a:gd name="T51" fmla="*/ 142 h 144"/>
                  <a:gd name="T52" fmla="*/ 12 w 138"/>
                  <a:gd name="T53" fmla="*/ 128 h 144"/>
                  <a:gd name="T54" fmla="*/ 12 w 138"/>
                  <a:gd name="T55" fmla="*/ 124 h 144"/>
                  <a:gd name="T56" fmla="*/ 6 w 138"/>
                  <a:gd name="T57" fmla="*/ 119 h 144"/>
                  <a:gd name="T58" fmla="*/ 0 w 138"/>
                  <a:gd name="T5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44">
                    <a:moveTo>
                      <a:pt x="0" y="117"/>
                    </a:moveTo>
                    <a:lnTo>
                      <a:pt x="2" y="109"/>
                    </a:lnTo>
                    <a:lnTo>
                      <a:pt x="6" y="109"/>
                    </a:lnTo>
                    <a:lnTo>
                      <a:pt x="12" y="97"/>
                    </a:lnTo>
                    <a:lnTo>
                      <a:pt x="12" y="92"/>
                    </a:lnTo>
                    <a:lnTo>
                      <a:pt x="14" y="88"/>
                    </a:lnTo>
                    <a:lnTo>
                      <a:pt x="14" y="82"/>
                    </a:lnTo>
                    <a:lnTo>
                      <a:pt x="17" y="69"/>
                    </a:lnTo>
                    <a:lnTo>
                      <a:pt x="14" y="57"/>
                    </a:lnTo>
                    <a:lnTo>
                      <a:pt x="17" y="48"/>
                    </a:lnTo>
                    <a:lnTo>
                      <a:pt x="16" y="28"/>
                    </a:lnTo>
                    <a:lnTo>
                      <a:pt x="17" y="15"/>
                    </a:lnTo>
                    <a:lnTo>
                      <a:pt x="25" y="0"/>
                    </a:lnTo>
                    <a:lnTo>
                      <a:pt x="138" y="1"/>
                    </a:lnTo>
                    <a:lnTo>
                      <a:pt x="136" y="111"/>
                    </a:lnTo>
                    <a:lnTo>
                      <a:pt x="123" y="120"/>
                    </a:lnTo>
                    <a:lnTo>
                      <a:pt x="113" y="113"/>
                    </a:lnTo>
                    <a:lnTo>
                      <a:pt x="102" y="117"/>
                    </a:lnTo>
                    <a:lnTo>
                      <a:pt x="96" y="115"/>
                    </a:lnTo>
                    <a:lnTo>
                      <a:pt x="90" y="109"/>
                    </a:lnTo>
                    <a:lnTo>
                      <a:pt x="71" y="113"/>
                    </a:lnTo>
                    <a:lnTo>
                      <a:pt x="71" y="120"/>
                    </a:lnTo>
                    <a:lnTo>
                      <a:pt x="62" y="134"/>
                    </a:lnTo>
                    <a:lnTo>
                      <a:pt x="52" y="142"/>
                    </a:lnTo>
                    <a:lnTo>
                      <a:pt x="44" y="144"/>
                    </a:lnTo>
                    <a:lnTo>
                      <a:pt x="35" y="142"/>
                    </a:lnTo>
                    <a:lnTo>
                      <a:pt x="12" y="128"/>
                    </a:lnTo>
                    <a:lnTo>
                      <a:pt x="12" y="124"/>
                    </a:lnTo>
                    <a:lnTo>
                      <a:pt x="6" y="119"/>
                    </a:lnTo>
                    <a:lnTo>
                      <a:pt x="0" y="11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2660"/>
              <p:cNvSpPr>
                <a:spLocks/>
              </p:cNvSpPr>
              <p:nvPr/>
            </p:nvSpPr>
            <p:spPr bwMode="auto">
              <a:xfrm>
                <a:off x="13274" y="11400"/>
                <a:ext cx="138" cy="144"/>
              </a:xfrm>
              <a:custGeom>
                <a:avLst/>
                <a:gdLst>
                  <a:gd name="T0" fmla="*/ 0 w 138"/>
                  <a:gd name="T1" fmla="*/ 117 h 144"/>
                  <a:gd name="T2" fmla="*/ 2 w 138"/>
                  <a:gd name="T3" fmla="*/ 109 h 144"/>
                  <a:gd name="T4" fmla="*/ 6 w 138"/>
                  <a:gd name="T5" fmla="*/ 109 h 144"/>
                  <a:gd name="T6" fmla="*/ 12 w 138"/>
                  <a:gd name="T7" fmla="*/ 97 h 144"/>
                  <a:gd name="T8" fmla="*/ 12 w 138"/>
                  <a:gd name="T9" fmla="*/ 92 h 144"/>
                  <a:gd name="T10" fmla="*/ 14 w 138"/>
                  <a:gd name="T11" fmla="*/ 88 h 144"/>
                  <a:gd name="T12" fmla="*/ 14 w 138"/>
                  <a:gd name="T13" fmla="*/ 82 h 144"/>
                  <a:gd name="T14" fmla="*/ 17 w 138"/>
                  <a:gd name="T15" fmla="*/ 69 h 144"/>
                  <a:gd name="T16" fmla="*/ 14 w 138"/>
                  <a:gd name="T17" fmla="*/ 57 h 144"/>
                  <a:gd name="T18" fmla="*/ 17 w 138"/>
                  <a:gd name="T19" fmla="*/ 48 h 144"/>
                  <a:gd name="T20" fmla="*/ 16 w 138"/>
                  <a:gd name="T21" fmla="*/ 28 h 144"/>
                  <a:gd name="T22" fmla="*/ 17 w 138"/>
                  <a:gd name="T23" fmla="*/ 15 h 144"/>
                  <a:gd name="T24" fmla="*/ 25 w 138"/>
                  <a:gd name="T25" fmla="*/ 0 h 144"/>
                  <a:gd name="T26" fmla="*/ 138 w 138"/>
                  <a:gd name="T27" fmla="*/ 1 h 144"/>
                  <a:gd name="T28" fmla="*/ 136 w 138"/>
                  <a:gd name="T29" fmla="*/ 111 h 144"/>
                  <a:gd name="T30" fmla="*/ 123 w 138"/>
                  <a:gd name="T31" fmla="*/ 120 h 144"/>
                  <a:gd name="T32" fmla="*/ 113 w 138"/>
                  <a:gd name="T33" fmla="*/ 113 h 144"/>
                  <a:gd name="T34" fmla="*/ 102 w 138"/>
                  <a:gd name="T35" fmla="*/ 117 h 144"/>
                  <a:gd name="T36" fmla="*/ 96 w 138"/>
                  <a:gd name="T37" fmla="*/ 115 h 144"/>
                  <a:gd name="T38" fmla="*/ 90 w 138"/>
                  <a:gd name="T39" fmla="*/ 109 h 144"/>
                  <a:gd name="T40" fmla="*/ 71 w 138"/>
                  <a:gd name="T41" fmla="*/ 113 h 144"/>
                  <a:gd name="T42" fmla="*/ 71 w 138"/>
                  <a:gd name="T43" fmla="*/ 120 h 144"/>
                  <a:gd name="T44" fmla="*/ 62 w 138"/>
                  <a:gd name="T45" fmla="*/ 134 h 144"/>
                  <a:gd name="T46" fmla="*/ 52 w 138"/>
                  <a:gd name="T47" fmla="*/ 142 h 144"/>
                  <a:gd name="T48" fmla="*/ 44 w 138"/>
                  <a:gd name="T49" fmla="*/ 144 h 144"/>
                  <a:gd name="T50" fmla="*/ 35 w 138"/>
                  <a:gd name="T51" fmla="*/ 142 h 144"/>
                  <a:gd name="T52" fmla="*/ 12 w 138"/>
                  <a:gd name="T53" fmla="*/ 128 h 144"/>
                  <a:gd name="T54" fmla="*/ 12 w 138"/>
                  <a:gd name="T55" fmla="*/ 124 h 144"/>
                  <a:gd name="T56" fmla="*/ 6 w 138"/>
                  <a:gd name="T57" fmla="*/ 119 h 144"/>
                  <a:gd name="T58" fmla="*/ 0 w 138"/>
                  <a:gd name="T59" fmla="*/ 117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44">
                    <a:moveTo>
                      <a:pt x="0" y="117"/>
                    </a:moveTo>
                    <a:lnTo>
                      <a:pt x="2" y="109"/>
                    </a:lnTo>
                    <a:lnTo>
                      <a:pt x="6" y="109"/>
                    </a:lnTo>
                    <a:lnTo>
                      <a:pt x="12" y="97"/>
                    </a:lnTo>
                    <a:lnTo>
                      <a:pt x="12" y="92"/>
                    </a:lnTo>
                    <a:lnTo>
                      <a:pt x="14" y="88"/>
                    </a:lnTo>
                    <a:lnTo>
                      <a:pt x="14" y="82"/>
                    </a:lnTo>
                    <a:lnTo>
                      <a:pt x="17" y="69"/>
                    </a:lnTo>
                    <a:lnTo>
                      <a:pt x="14" y="57"/>
                    </a:lnTo>
                    <a:lnTo>
                      <a:pt x="17" y="48"/>
                    </a:lnTo>
                    <a:lnTo>
                      <a:pt x="16" y="28"/>
                    </a:lnTo>
                    <a:lnTo>
                      <a:pt x="17" y="15"/>
                    </a:lnTo>
                    <a:lnTo>
                      <a:pt x="25" y="0"/>
                    </a:lnTo>
                    <a:lnTo>
                      <a:pt x="138" y="1"/>
                    </a:lnTo>
                    <a:lnTo>
                      <a:pt x="136" y="111"/>
                    </a:lnTo>
                    <a:lnTo>
                      <a:pt x="123" y="120"/>
                    </a:lnTo>
                    <a:lnTo>
                      <a:pt x="113" y="113"/>
                    </a:lnTo>
                    <a:lnTo>
                      <a:pt x="102" y="117"/>
                    </a:lnTo>
                    <a:lnTo>
                      <a:pt x="96" y="115"/>
                    </a:lnTo>
                    <a:lnTo>
                      <a:pt x="90" y="109"/>
                    </a:lnTo>
                    <a:lnTo>
                      <a:pt x="71" y="113"/>
                    </a:lnTo>
                    <a:lnTo>
                      <a:pt x="71" y="120"/>
                    </a:lnTo>
                    <a:lnTo>
                      <a:pt x="62" y="134"/>
                    </a:lnTo>
                    <a:lnTo>
                      <a:pt x="52" y="142"/>
                    </a:lnTo>
                    <a:lnTo>
                      <a:pt x="44" y="144"/>
                    </a:lnTo>
                    <a:lnTo>
                      <a:pt x="35" y="142"/>
                    </a:lnTo>
                    <a:lnTo>
                      <a:pt x="12" y="128"/>
                    </a:lnTo>
                    <a:lnTo>
                      <a:pt x="12" y="124"/>
                    </a:lnTo>
                    <a:lnTo>
                      <a:pt x="6" y="119"/>
                    </a:lnTo>
                    <a:lnTo>
                      <a:pt x="0" y="1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4" name="Freeform 2661"/>
              <p:cNvSpPr>
                <a:spLocks/>
              </p:cNvSpPr>
              <p:nvPr/>
            </p:nvSpPr>
            <p:spPr bwMode="auto">
              <a:xfrm>
                <a:off x="13622" y="11434"/>
                <a:ext cx="96" cy="211"/>
              </a:xfrm>
              <a:custGeom>
                <a:avLst/>
                <a:gdLst>
                  <a:gd name="T0" fmla="*/ 46 w 96"/>
                  <a:gd name="T1" fmla="*/ 200 h 211"/>
                  <a:gd name="T2" fmla="*/ 44 w 96"/>
                  <a:gd name="T3" fmla="*/ 190 h 211"/>
                  <a:gd name="T4" fmla="*/ 25 w 96"/>
                  <a:gd name="T5" fmla="*/ 167 h 211"/>
                  <a:gd name="T6" fmla="*/ 25 w 96"/>
                  <a:gd name="T7" fmla="*/ 165 h 211"/>
                  <a:gd name="T8" fmla="*/ 30 w 96"/>
                  <a:gd name="T9" fmla="*/ 158 h 211"/>
                  <a:gd name="T10" fmla="*/ 28 w 96"/>
                  <a:gd name="T11" fmla="*/ 152 h 211"/>
                  <a:gd name="T12" fmla="*/ 23 w 96"/>
                  <a:gd name="T13" fmla="*/ 148 h 211"/>
                  <a:gd name="T14" fmla="*/ 4 w 96"/>
                  <a:gd name="T15" fmla="*/ 148 h 211"/>
                  <a:gd name="T16" fmla="*/ 0 w 96"/>
                  <a:gd name="T17" fmla="*/ 144 h 211"/>
                  <a:gd name="T18" fmla="*/ 0 w 96"/>
                  <a:gd name="T19" fmla="*/ 136 h 211"/>
                  <a:gd name="T20" fmla="*/ 0 w 96"/>
                  <a:gd name="T21" fmla="*/ 2 h 211"/>
                  <a:gd name="T22" fmla="*/ 90 w 96"/>
                  <a:gd name="T23" fmla="*/ 0 h 211"/>
                  <a:gd name="T24" fmla="*/ 90 w 96"/>
                  <a:gd name="T25" fmla="*/ 6 h 211"/>
                  <a:gd name="T26" fmla="*/ 86 w 96"/>
                  <a:gd name="T27" fmla="*/ 10 h 211"/>
                  <a:gd name="T28" fmla="*/ 75 w 96"/>
                  <a:gd name="T29" fmla="*/ 14 h 211"/>
                  <a:gd name="T30" fmla="*/ 80 w 96"/>
                  <a:gd name="T31" fmla="*/ 27 h 211"/>
                  <a:gd name="T32" fmla="*/ 76 w 96"/>
                  <a:gd name="T33" fmla="*/ 37 h 211"/>
                  <a:gd name="T34" fmla="*/ 76 w 96"/>
                  <a:gd name="T35" fmla="*/ 48 h 211"/>
                  <a:gd name="T36" fmla="*/ 69 w 96"/>
                  <a:gd name="T37" fmla="*/ 62 h 211"/>
                  <a:gd name="T38" fmla="*/ 71 w 96"/>
                  <a:gd name="T39" fmla="*/ 67 h 211"/>
                  <a:gd name="T40" fmla="*/ 65 w 96"/>
                  <a:gd name="T41" fmla="*/ 86 h 211"/>
                  <a:gd name="T42" fmla="*/ 61 w 96"/>
                  <a:gd name="T43" fmla="*/ 90 h 211"/>
                  <a:gd name="T44" fmla="*/ 57 w 96"/>
                  <a:gd name="T45" fmla="*/ 90 h 211"/>
                  <a:gd name="T46" fmla="*/ 53 w 96"/>
                  <a:gd name="T47" fmla="*/ 102 h 211"/>
                  <a:gd name="T48" fmla="*/ 46 w 96"/>
                  <a:gd name="T49" fmla="*/ 110 h 211"/>
                  <a:gd name="T50" fmla="*/ 44 w 96"/>
                  <a:gd name="T51" fmla="*/ 121 h 211"/>
                  <a:gd name="T52" fmla="*/ 48 w 96"/>
                  <a:gd name="T53" fmla="*/ 134 h 211"/>
                  <a:gd name="T54" fmla="*/ 63 w 96"/>
                  <a:gd name="T55" fmla="*/ 148 h 211"/>
                  <a:gd name="T56" fmla="*/ 69 w 96"/>
                  <a:gd name="T57" fmla="*/ 150 h 211"/>
                  <a:gd name="T58" fmla="*/ 76 w 96"/>
                  <a:gd name="T59" fmla="*/ 161 h 211"/>
                  <a:gd name="T60" fmla="*/ 82 w 96"/>
                  <a:gd name="T61" fmla="*/ 181 h 211"/>
                  <a:gd name="T62" fmla="*/ 78 w 96"/>
                  <a:gd name="T63" fmla="*/ 182 h 211"/>
                  <a:gd name="T64" fmla="*/ 82 w 96"/>
                  <a:gd name="T65" fmla="*/ 186 h 211"/>
                  <a:gd name="T66" fmla="*/ 84 w 96"/>
                  <a:gd name="T67" fmla="*/ 202 h 211"/>
                  <a:gd name="T68" fmla="*/ 96 w 96"/>
                  <a:gd name="T69" fmla="*/ 211 h 211"/>
                  <a:gd name="T70" fmla="*/ 80 w 96"/>
                  <a:gd name="T71" fmla="*/ 211 h 211"/>
                  <a:gd name="T72" fmla="*/ 67 w 96"/>
                  <a:gd name="T73" fmla="*/ 200 h 211"/>
                  <a:gd name="T74" fmla="*/ 57 w 96"/>
                  <a:gd name="T75" fmla="*/ 202 h 211"/>
                  <a:gd name="T76" fmla="*/ 52 w 96"/>
                  <a:gd name="T77" fmla="*/ 206 h 211"/>
                  <a:gd name="T78" fmla="*/ 46 w 96"/>
                  <a:gd name="T79"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211">
                    <a:moveTo>
                      <a:pt x="46" y="200"/>
                    </a:moveTo>
                    <a:lnTo>
                      <a:pt x="44" y="190"/>
                    </a:lnTo>
                    <a:lnTo>
                      <a:pt x="25" y="167"/>
                    </a:lnTo>
                    <a:lnTo>
                      <a:pt x="25" y="165"/>
                    </a:lnTo>
                    <a:lnTo>
                      <a:pt x="30" y="158"/>
                    </a:lnTo>
                    <a:lnTo>
                      <a:pt x="28" y="152"/>
                    </a:lnTo>
                    <a:lnTo>
                      <a:pt x="23" y="148"/>
                    </a:lnTo>
                    <a:lnTo>
                      <a:pt x="4" y="148"/>
                    </a:lnTo>
                    <a:lnTo>
                      <a:pt x="0" y="144"/>
                    </a:lnTo>
                    <a:lnTo>
                      <a:pt x="0" y="136"/>
                    </a:lnTo>
                    <a:lnTo>
                      <a:pt x="0" y="2"/>
                    </a:lnTo>
                    <a:lnTo>
                      <a:pt x="90" y="0"/>
                    </a:lnTo>
                    <a:lnTo>
                      <a:pt x="90" y="6"/>
                    </a:lnTo>
                    <a:lnTo>
                      <a:pt x="86" y="10"/>
                    </a:lnTo>
                    <a:lnTo>
                      <a:pt x="75" y="14"/>
                    </a:lnTo>
                    <a:lnTo>
                      <a:pt x="80" y="27"/>
                    </a:lnTo>
                    <a:lnTo>
                      <a:pt x="76" y="37"/>
                    </a:lnTo>
                    <a:lnTo>
                      <a:pt x="76" y="48"/>
                    </a:lnTo>
                    <a:lnTo>
                      <a:pt x="69" y="62"/>
                    </a:lnTo>
                    <a:lnTo>
                      <a:pt x="71" y="67"/>
                    </a:lnTo>
                    <a:lnTo>
                      <a:pt x="65" y="86"/>
                    </a:lnTo>
                    <a:lnTo>
                      <a:pt x="61" y="90"/>
                    </a:lnTo>
                    <a:lnTo>
                      <a:pt x="57" y="90"/>
                    </a:lnTo>
                    <a:lnTo>
                      <a:pt x="53" y="102"/>
                    </a:lnTo>
                    <a:lnTo>
                      <a:pt x="46" y="110"/>
                    </a:lnTo>
                    <a:lnTo>
                      <a:pt x="44" y="121"/>
                    </a:lnTo>
                    <a:lnTo>
                      <a:pt x="48" y="134"/>
                    </a:lnTo>
                    <a:lnTo>
                      <a:pt x="63" y="148"/>
                    </a:lnTo>
                    <a:lnTo>
                      <a:pt x="69" y="150"/>
                    </a:lnTo>
                    <a:lnTo>
                      <a:pt x="76" y="161"/>
                    </a:lnTo>
                    <a:lnTo>
                      <a:pt x="82" y="181"/>
                    </a:lnTo>
                    <a:lnTo>
                      <a:pt x="78" y="182"/>
                    </a:lnTo>
                    <a:lnTo>
                      <a:pt x="82" y="186"/>
                    </a:lnTo>
                    <a:lnTo>
                      <a:pt x="84" y="202"/>
                    </a:lnTo>
                    <a:lnTo>
                      <a:pt x="96" y="211"/>
                    </a:lnTo>
                    <a:lnTo>
                      <a:pt x="80" y="211"/>
                    </a:lnTo>
                    <a:lnTo>
                      <a:pt x="67" y="200"/>
                    </a:lnTo>
                    <a:lnTo>
                      <a:pt x="57" y="202"/>
                    </a:lnTo>
                    <a:lnTo>
                      <a:pt x="52" y="206"/>
                    </a:lnTo>
                    <a:lnTo>
                      <a:pt x="46" y="20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5" name="Freeform 2662"/>
              <p:cNvSpPr>
                <a:spLocks/>
              </p:cNvSpPr>
              <p:nvPr/>
            </p:nvSpPr>
            <p:spPr bwMode="auto">
              <a:xfrm>
                <a:off x="13622" y="11434"/>
                <a:ext cx="96" cy="211"/>
              </a:xfrm>
              <a:custGeom>
                <a:avLst/>
                <a:gdLst>
                  <a:gd name="T0" fmla="*/ 46 w 96"/>
                  <a:gd name="T1" fmla="*/ 200 h 211"/>
                  <a:gd name="T2" fmla="*/ 44 w 96"/>
                  <a:gd name="T3" fmla="*/ 190 h 211"/>
                  <a:gd name="T4" fmla="*/ 25 w 96"/>
                  <a:gd name="T5" fmla="*/ 167 h 211"/>
                  <a:gd name="T6" fmla="*/ 25 w 96"/>
                  <a:gd name="T7" fmla="*/ 165 h 211"/>
                  <a:gd name="T8" fmla="*/ 30 w 96"/>
                  <a:gd name="T9" fmla="*/ 158 h 211"/>
                  <a:gd name="T10" fmla="*/ 28 w 96"/>
                  <a:gd name="T11" fmla="*/ 152 h 211"/>
                  <a:gd name="T12" fmla="*/ 23 w 96"/>
                  <a:gd name="T13" fmla="*/ 148 h 211"/>
                  <a:gd name="T14" fmla="*/ 4 w 96"/>
                  <a:gd name="T15" fmla="*/ 148 h 211"/>
                  <a:gd name="T16" fmla="*/ 0 w 96"/>
                  <a:gd name="T17" fmla="*/ 144 h 211"/>
                  <a:gd name="T18" fmla="*/ 0 w 96"/>
                  <a:gd name="T19" fmla="*/ 136 h 211"/>
                  <a:gd name="T20" fmla="*/ 0 w 96"/>
                  <a:gd name="T21" fmla="*/ 2 h 211"/>
                  <a:gd name="T22" fmla="*/ 90 w 96"/>
                  <a:gd name="T23" fmla="*/ 0 h 211"/>
                  <a:gd name="T24" fmla="*/ 90 w 96"/>
                  <a:gd name="T25" fmla="*/ 6 h 211"/>
                  <a:gd name="T26" fmla="*/ 86 w 96"/>
                  <a:gd name="T27" fmla="*/ 10 h 211"/>
                  <a:gd name="T28" fmla="*/ 75 w 96"/>
                  <a:gd name="T29" fmla="*/ 14 h 211"/>
                  <a:gd name="T30" fmla="*/ 80 w 96"/>
                  <a:gd name="T31" fmla="*/ 27 h 211"/>
                  <a:gd name="T32" fmla="*/ 76 w 96"/>
                  <a:gd name="T33" fmla="*/ 37 h 211"/>
                  <a:gd name="T34" fmla="*/ 76 w 96"/>
                  <a:gd name="T35" fmla="*/ 48 h 211"/>
                  <a:gd name="T36" fmla="*/ 69 w 96"/>
                  <a:gd name="T37" fmla="*/ 62 h 211"/>
                  <a:gd name="T38" fmla="*/ 71 w 96"/>
                  <a:gd name="T39" fmla="*/ 67 h 211"/>
                  <a:gd name="T40" fmla="*/ 65 w 96"/>
                  <a:gd name="T41" fmla="*/ 86 h 211"/>
                  <a:gd name="T42" fmla="*/ 61 w 96"/>
                  <a:gd name="T43" fmla="*/ 90 h 211"/>
                  <a:gd name="T44" fmla="*/ 57 w 96"/>
                  <a:gd name="T45" fmla="*/ 90 h 211"/>
                  <a:gd name="T46" fmla="*/ 53 w 96"/>
                  <a:gd name="T47" fmla="*/ 102 h 211"/>
                  <a:gd name="T48" fmla="*/ 46 w 96"/>
                  <a:gd name="T49" fmla="*/ 110 h 211"/>
                  <a:gd name="T50" fmla="*/ 44 w 96"/>
                  <a:gd name="T51" fmla="*/ 121 h 211"/>
                  <a:gd name="T52" fmla="*/ 48 w 96"/>
                  <a:gd name="T53" fmla="*/ 134 h 211"/>
                  <a:gd name="T54" fmla="*/ 63 w 96"/>
                  <a:gd name="T55" fmla="*/ 148 h 211"/>
                  <a:gd name="T56" fmla="*/ 69 w 96"/>
                  <a:gd name="T57" fmla="*/ 150 h 211"/>
                  <a:gd name="T58" fmla="*/ 76 w 96"/>
                  <a:gd name="T59" fmla="*/ 161 h 211"/>
                  <a:gd name="T60" fmla="*/ 82 w 96"/>
                  <a:gd name="T61" fmla="*/ 181 h 211"/>
                  <a:gd name="T62" fmla="*/ 78 w 96"/>
                  <a:gd name="T63" fmla="*/ 182 h 211"/>
                  <a:gd name="T64" fmla="*/ 82 w 96"/>
                  <a:gd name="T65" fmla="*/ 186 h 211"/>
                  <a:gd name="T66" fmla="*/ 84 w 96"/>
                  <a:gd name="T67" fmla="*/ 202 h 211"/>
                  <a:gd name="T68" fmla="*/ 96 w 96"/>
                  <a:gd name="T69" fmla="*/ 211 h 211"/>
                  <a:gd name="T70" fmla="*/ 80 w 96"/>
                  <a:gd name="T71" fmla="*/ 211 h 211"/>
                  <a:gd name="T72" fmla="*/ 67 w 96"/>
                  <a:gd name="T73" fmla="*/ 200 h 211"/>
                  <a:gd name="T74" fmla="*/ 57 w 96"/>
                  <a:gd name="T75" fmla="*/ 202 h 211"/>
                  <a:gd name="T76" fmla="*/ 52 w 96"/>
                  <a:gd name="T77" fmla="*/ 206 h 211"/>
                  <a:gd name="T78" fmla="*/ 46 w 96"/>
                  <a:gd name="T79" fmla="*/ 20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6" h="211">
                    <a:moveTo>
                      <a:pt x="46" y="200"/>
                    </a:moveTo>
                    <a:lnTo>
                      <a:pt x="44" y="190"/>
                    </a:lnTo>
                    <a:lnTo>
                      <a:pt x="25" y="167"/>
                    </a:lnTo>
                    <a:lnTo>
                      <a:pt x="25" y="165"/>
                    </a:lnTo>
                    <a:lnTo>
                      <a:pt x="30" y="158"/>
                    </a:lnTo>
                    <a:lnTo>
                      <a:pt x="28" y="152"/>
                    </a:lnTo>
                    <a:lnTo>
                      <a:pt x="23" y="148"/>
                    </a:lnTo>
                    <a:lnTo>
                      <a:pt x="4" y="148"/>
                    </a:lnTo>
                    <a:lnTo>
                      <a:pt x="0" y="144"/>
                    </a:lnTo>
                    <a:lnTo>
                      <a:pt x="0" y="136"/>
                    </a:lnTo>
                    <a:lnTo>
                      <a:pt x="0" y="2"/>
                    </a:lnTo>
                    <a:lnTo>
                      <a:pt x="90" y="0"/>
                    </a:lnTo>
                    <a:lnTo>
                      <a:pt x="90" y="6"/>
                    </a:lnTo>
                    <a:lnTo>
                      <a:pt x="86" y="10"/>
                    </a:lnTo>
                    <a:lnTo>
                      <a:pt x="75" y="14"/>
                    </a:lnTo>
                    <a:lnTo>
                      <a:pt x="80" y="27"/>
                    </a:lnTo>
                    <a:lnTo>
                      <a:pt x="76" y="37"/>
                    </a:lnTo>
                    <a:lnTo>
                      <a:pt x="76" y="48"/>
                    </a:lnTo>
                    <a:lnTo>
                      <a:pt x="69" y="62"/>
                    </a:lnTo>
                    <a:lnTo>
                      <a:pt x="71" y="67"/>
                    </a:lnTo>
                    <a:lnTo>
                      <a:pt x="65" y="86"/>
                    </a:lnTo>
                    <a:lnTo>
                      <a:pt x="61" y="90"/>
                    </a:lnTo>
                    <a:lnTo>
                      <a:pt x="57" y="90"/>
                    </a:lnTo>
                    <a:lnTo>
                      <a:pt x="53" y="102"/>
                    </a:lnTo>
                    <a:lnTo>
                      <a:pt x="46" y="110"/>
                    </a:lnTo>
                    <a:lnTo>
                      <a:pt x="44" y="121"/>
                    </a:lnTo>
                    <a:lnTo>
                      <a:pt x="48" y="134"/>
                    </a:lnTo>
                    <a:lnTo>
                      <a:pt x="63" y="148"/>
                    </a:lnTo>
                    <a:lnTo>
                      <a:pt x="69" y="150"/>
                    </a:lnTo>
                    <a:lnTo>
                      <a:pt x="76" y="161"/>
                    </a:lnTo>
                    <a:lnTo>
                      <a:pt x="82" y="181"/>
                    </a:lnTo>
                    <a:lnTo>
                      <a:pt x="78" y="182"/>
                    </a:lnTo>
                    <a:lnTo>
                      <a:pt x="82" y="186"/>
                    </a:lnTo>
                    <a:lnTo>
                      <a:pt x="84" y="202"/>
                    </a:lnTo>
                    <a:lnTo>
                      <a:pt x="96" y="211"/>
                    </a:lnTo>
                    <a:lnTo>
                      <a:pt x="80" y="211"/>
                    </a:lnTo>
                    <a:lnTo>
                      <a:pt x="67" y="200"/>
                    </a:lnTo>
                    <a:lnTo>
                      <a:pt x="57" y="202"/>
                    </a:lnTo>
                    <a:lnTo>
                      <a:pt x="52" y="206"/>
                    </a:lnTo>
                    <a:lnTo>
                      <a:pt x="46" y="2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663"/>
              <p:cNvSpPr>
                <a:spLocks/>
              </p:cNvSpPr>
              <p:nvPr/>
            </p:nvSpPr>
            <p:spPr bwMode="auto">
              <a:xfrm>
                <a:off x="13531" y="11434"/>
                <a:ext cx="91" cy="136"/>
              </a:xfrm>
              <a:custGeom>
                <a:avLst/>
                <a:gdLst>
                  <a:gd name="T0" fmla="*/ 39 w 91"/>
                  <a:gd name="T1" fmla="*/ 115 h 136"/>
                  <a:gd name="T2" fmla="*/ 8 w 91"/>
                  <a:gd name="T3" fmla="*/ 110 h 136"/>
                  <a:gd name="T4" fmla="*/ 0 w 91"/>
                  <a:gd name="T5" fmla="*/ 102 h 136"/>
                  <a:gd name="T6" fmla="*/ 0 w 91"/>
                  <a:gd name="T7" fmla="*/ 0 h 136"/>
                  <a:gd name="T8" fmla="*/ 62 w 91"/>
                  <a:gd name="T9" fmla="*/ 0 h 136"/>
                  <a:gd name="T10" fmla="*/ 91 w 91"/>
                  <a:gd name="T11" fmla="*/ 2 h 136"/>
                  <a:gd name="T12" fmla="*/ 91 w 91"/>
                  <a:gd name="T13" fmla="*/ 136 h 136"/>
                  <a:gd name="T14" fmla="*/ 66 w 91"/>
                  <a:gd name="T15" fmla="*/ 125 h 136"/>
                  <a:gd name="T16" fmla="*/ 50 w 91"/>
                  <a:gd name="T17" fmla="*/ 129 h 136"/>
                  <a:gd name="T18" fmla="*/ 48 w 91"/>
                  <a:gd name="T19" fmla="*/ 127 h 136"/>
                  <a:gd name="T20" fmla="*/ 50 w 91"/>
                  <a:gd name="T21" fmla="*/ 119 h 136"/>
                  <a:gd name="T22" fmla="*/ 48 w 91"/>
                  <a:gd name="T23" fmla="*/ 115 h 136"/>
                  <a:gd name="T24" fmla="*/ 39 w 91"/>
                  <a:gd name="T25"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36">
                    <a:moveTo>
                      <a:pt x="39" y="115"/>
                    </a:moveTo>
                    <a:lnTo>
                      <a:pt x="8" y="110"/>
                    </a:lnTo>
                    <a:lnTo>
                      <a:pt x="0" y="102"/>
                    </a:lnTo>
                    <a:lnTo>
                      <a:pt x="0" y="0"/>
                    </a:lnTo>
                    <a:lnTo>
                      <a:pt x="62" y="0"/>
                    </a:lnTo>
                    <a:lnTo>
                      <a:pt x="91" y="2"/>
                    </a:lnTo>
                    <a:lnTo>
                      <a:pt x="91" y="136"/>
                    </a:lnTo>
                    <a:lnTo>
                      <a:pt x="66" y="125"/>
                    </a:lnTo>
                    <a:lnTo>
                      <a:pt x="50" y="129"/>
                    </a:lnTo>
                    <a:lnTo>
                      <a:pt x="48" y="127"/>
                    </a:lnTo>
                    <a:lnTo>
                      <a:pt x="50" y="119"/>
                    </a:lnTo>
                    <a:lnTo>
                      <a:pt x="48" y="115"/>
                    </a:lnTo>
                    <a:lnTo>
                      <a:pt x="39" y="11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7" name="Freeform 2664"/>
              <p:cNvSpPr>
                <a:spLocks/>
              </p:cNvSpPr>
              <p:nvPr/>
            </p:nvSpPr>
            <p:spPr bwMode="auto">
              <a:xfrm>
                <a:off x="13531" y="11434"/>
                <a:ext cx="91" cy="136"/>
              </a:xfrm>
              <a:custGeom>
                <a:avLst/>
                <a:gdLst>
                  <a:gd name="T0" fmla="*/ 39 w 91"/>
                  <a:gd name="T1" fmla="*/ 115 h 136"/>
                  <a:gd name="T2" fmla="*/ 8 w 91"/>
                  <a:gd name="T3" fmla="*/ 110 h 136"/>
                  <a:gd name="T4" fmla="*/ 0 w 91"/>
                  <a:gd name="T5" fmla="*/ 102 h 136"/>
                  <a:gd name="T6" fmla="*/ 0 w 91"/>
                  <a:gd name="T7" fmla="*/ 0 h 136"/>
                  <a:gd name="T8" fmla="*/ 62 w 91"/>
                  <a:gd name="T9" fmla="*/ 0 h 136"/>
                  <a:gd name="T10" fmla="*/ 91 w 91"/>
                  <a:gd name="T11" fmla="*/ 2 h 136"/>
                  <a:gd name="T12" fmla="*/ 91 w 91"/>
                  <a:gd name="T13" fmla="*/ 136 h 136"/>
                  <a:gd name="T14" fmla="*/ 66 w 91"/>
                  <a:gd name="T15" fmla="*/ 125 h 136"/>
                  <a:gd name="T16" fmla="*/ 50 w 91"/>
                  <a:gd name="T17" fmla="*/ 129 h 136"/>
                  <a:gd name="T18" fmla="*/ 48 w 91"/>
                  <a:gd name="T19" fmla="*/ 127 h 136"/>
                  <a:gd name="T20" fmla="*/ 50 w 91"/>
                  <a:gd name="T21" fmla="*/ 119 h 136"/>
                  <a:gd name="T22" fmla="*/ 48 w 91"/>
                  <a:gd name="T23" fmla="*/ 115 h 136"/>
                  <a:gd name="T24" fmla="*/ 39 w 91"/>
                  <a:gd name="T25" fmla="*/ 11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36">
                    <a:moveTo>
                      <a:pt x="39" y="115"/>
                    </a:moveTo>
                    <a:lnTo>
                      <a:pt x="8" y="110"/>
                    </a:lnTo>
                    <a:lnTo>
                      <a:pt x="0" y="102"/>
                    </a:lnTo>
                    <a:lnTo>
                      <a:pt x="0" y="0"/>
                    </a:lnTo>
                    <a:lnTo>
                      <a:pt x="62" y="0"/>
                    </a:lnTo>
                    <a:lnTo>
                      <a:pt x="91" y="2"/>
                    </a:lnTo>
                    <a:lnTo>
                      <a:pt x="91" y="136"/>
                    </a:lnTo>
                    <a:lnTo>
                      <a:pt x="66" y="125"/>
                    </a:lnTo>
                    <a:lnTo>
                      <a:pt x="50" y="129"/>
                    </a:lnTo>
                    <a:lnTo>
                      <a:pt x="48" y="127"/>
                    </a:lnTo>
                    <a:lnTo>
                      <a:pt x="50" y="119"/>
                    </a:lnTo>
                    <a:lnTo>
                      <a:pt x="48" y="115"/>
                    </a:lnTo>
                    <a:lnTo>
                      <a:pt x="39" y="1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8" name="Freeform 2665"/>
              <p:cNvSpPr>
                <a:spLocks/>
              </p:cNvSpPr>
              <p:nvPr/>
            </p:nvSpPr>
            <p:spPr bwMode="auto">
              <a:xfrm>
                <a:off x="14829" y="11411"/>
                <a:ext cx="129" cy="161"/>
              </a:xfrm>
              <a:custGeom>
                <a:avLst/>
                <a:gdLst>
                  <a:gd name="T0" fmla="*/ 129 w 129"/>
                  <a:gd name="T1" fmla="*/ 156 h 161"/>
                  <a:gd name="T2" fmla="*/ 6 w 129"/>
                  <a:gd name="T3" fmla="*/ 161 h 161"/>
                  <a:gd name="T4" fmla="*/ 2 w 129"/>
                  <a:gd name="T5" fmla="*/ 65 h 161"/>
                  <a:gd name="T6" fmla="*/ 0 w 129"/>
                  <a:gd name="T7" fmla="*/ 4 h 161"/>
                  <a:gd name="T8" fmla="*/ 121 w 129"/>
                  <a:gd name="T9" fmla="*/ 0 h 161"/>
                  <a:gd name="T10" fmla="*/ 129 w 129"/>
                  <a:gd name="T11" fmla="*/ 156 h 161"/>
                </a:gdLst>
                <a:ahLst/>
                <a:cxnLst>
                  <a:cxn ang="0">
                    <a:pos x="T0" y="T1"/>
                  </a:cxn>
                  <a:cxn ang="0">
                    <a:pos x="T2" y="T3"/>
                  </a:cxn>
                  <a:cxn ang="0">
                    <a:pos x="T4" y="T5"/>
                  </a:cxn>
                  <a:cxn ang="0">
                    <a:pos x="T6" y="T7"/>
                  </a:cxn>
                  <a:cxn ang="0">
                    <a:pos x="T8" y="T9"/>
                  </a:cxn>
                  <a:cxn ang="0">
                    <a:pos x="T10" y="T11"/>
                  </a:cxn>
                </a:cxnLst>
                <a:rect l="0" t="0" r="r" b="b"/>
                <a:pathLst>
                  <a:path w="129" h="161">
                    <a:moveTo>
                      <a:pt x="129" y="156"/>
                    </a:moveTo>
                    <a:lnTo>
                      <a:pt x="6" y="161"/>
                    </a:lnTo>
                    <a:lnTo>
                      <a:pt x="2" y="65"/>
                    </a:lnTo>
                    <a:lnTo>
                      <a:pt x="0" y="4"/>
                    </a:lnTo>
                    <a:lnTo>
                      <a:pt x="121" y="0"/>
                    </a:lnTo>
                    <a:lnTo>
                      <a:pt x="129" y="15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2666"/>
              <p:cNvSpPr>
                <a:spLocks/>
              </p:cNvSpPr>
              <p:nvPr/>
            </p:nvSpPr>
            <p:spPr bwMode="auto">
              <a:xfrm>
                <a:off x="14829" y="11411"/>
                <a:ext cx="129" cy="161"/>
              </a:xfrm>
              <a:custGeom>
                <a:avLst/>
                <a:gdLst>
                  <a:gd name="T0" fmla="*/ 129 w 129"/>
                  <a:gd name="T1" fmla="*/ 156 h 161"/>
                  <a:gd name="T2" fmla="*/ 6 w 129"/>
                  <a:gd name="T3" fmla="*/ 161 h 161"/>
                  <a:gd name="T4" fmla="*/ 2 w 129"/>
                  <a:gd name="T5" fmla="*/ 65 h 161"/>
                  <a:gd name="T6" fmla="*/ 0 w 129"/>
                  <a:gd name="T7" fmla="*/ 4 h 161"/>
                  <a:gd name="T8" fmla="*/ 121 w 129"/>
                  <a:gd name="T9" fmla="*/ 0 h 161"/>
                  <a:gd name="T10" fmla="*/ 129 w 129"/>
                  <a:gd name="T11" fmla="*/ 156 h 161"/>
                </a:gdLst>
                <a:ahLst/>
                <a:cxnLst>
                  <a:cxn ang="0">
                    <a:pos x="T0" y="T1"/>
                  </a:cxn>
                  <a:cxn ang="0">
                    <a:pos x="T2" y="T3"/>
                  </a:cxn>
                  <a:cxn ang="0">
                    <a:pos x="T4" y="T5"/>
                  </a:cxn>
                  <a:cxn ang="0">
                    <a:pos x="T6" y="T7"/>
                  </a:cxn>
                  <a:cxn ang="0">
                    <a:pos x="T8" y="T9"/>
                  </a:cxn>
                  <a:cxn ang="0">
                    <a:pos x="T10" y="T11"/>
                  </a:cxn>
                </a:cxnLst>
                <a:rect l="0" t="0" r="r" b="b"/>
                <a:pathLst>
                  <a:path w="129" h="161">
                    <a:moveTo>
                      <a:pt x="129" y="156"/>
                    </a:moveTo>
                    <a:lnTo>
                      <a:pt x="6" y="161"/>
                    </a:lnTo>
                    <a:lnTo>
                      <a:pt x="2" y="65"/>
                    </a:lnTo>
                    <a:lnTo>
                      <a:pt x="0" y="4"/>
                    </a:lnTo>
                    <a:lnTo>
                      <a:pt x="121" y="0"/>
                    </a:lnTo>
                    <a:lnTo>
                      <a:pt x="129" y="1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0" name="Freeform 2667"/>
              <p:cNvSpPr>
                <a:spLocks/>
              </p:cNvSpPr>
              <p:nvPr/>
            </p:nvSpPr>
            <p:spPr bwMode="auto">
              <a:xfrm>
                <a:off x="14950" y="11405"/>
                <a:ext cx="192" cy="162"/>
              </a:xfrm>
              <a:custGeom>
                <a:avLst/>
                <a:gdLst>
                  <a:gd name="T0" fmla="*/ 129 w 192"/>
                  <a:gd name="T1" fmla="*/ 154 h 162"/>
                  <a:gd name="T2" fmla="*/ 8 w 192"/>
                  <a:gd name="T3" fmla="*/ 162 h 162"/>
                  <a:gd name="T4" fmla="*/ 0 w 192"/>
                  <a:gd name="T5" fmla="*/ 6 h 162"/>
                  <a:gd name="T6" fmla="*/ 114 w 192"/>
                  <a:gd name="T7" fmla="*/ 0 h 162"/>
                  <a:gd name="T8" fmla="*/ 116 w 192"/>
                  <a:gd name="T9" fmla="*/ 0 h 162"/>
                  <a:gd name="T10" fmla="*/ 119 w 192"/>
                  <a:gd name="T11" fmla="*/ 29 h 162"/>
                  <a:gd name="T12" fmla="*/ 123 w 192"/>
                  <a:gd name="T13" fmla="*/ 56 h 162"/>
                  <a:gd name="T14" fmla="*/ 137 w 192"/>
                  <a:gd name="T15" fmla="*/ 73 h 162"/>
                  <a:gd name="T16" fmla="*/ 140 w 192"/>
                  <a:gd name="T17" fmla="*/ 104 h 162"/>
                  <a:gd name="T18" fmla="*/ 146 w 192"/>
                  <a:gd name="T19" fmla="*/ 117 h 162"/>
                  <a:gd name="T20" fmla="*/ 164 w 192"/>
                  <a:gd name="T21" fmla="*/ 131 h 162"/>
                  <a:gd name="T22" fmla="*/ 185 w 192"/>
                  <a:gd name="T23" fmla="*/ 139 h 162"/>
                  <a:gd name="T24" fmla="*/ 192 w 192"/>
                  <a:gd name="T25" fmla="*/ 139 h 162"/>
                  <a:gd name="T26" fmla="*/ 190 w 192"/>
                  <a:gd name="T27" fmla="*/ 150 h 162"/>
                  <a:gd name="T28" fmla="*/ 129 w 192"/>
                  <a:gd name="T29" fmla="*/ 1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162">
                    <a:moveTo>
                      <a:pt x="129" y="154"/>
                    </a:moveTo>
                    <a:lnTo>
                      <a:pt x="8" y="162"/>
                    </a:lnTo>
                    <a:lnTo>
                      <a:pt x="0" y="6"/>
                    </a:lnTo>
                    <a:lnTo>
                      <a:pt x="114" y="0"/>
                    </a:lnTo>
                    <a:lnTo>
                      <a:pt x="116" y="0"/>
                    </a:lnTo>
                    <a:lnTo>
                      <a:pt x="119" y="29"/>
                    </a:lnTo>
                    <a:lnTo>
                      <a:pt x="123" y="56"/>
                    </a:lnTo>
                    <a:lnTo>
                      <a:pt x="137" y="73"/>
                    </a:lnTo>
                    <a:lnTo>
                      <a:pt x="140" y="104"/>
                    </a:lnTo>
                    <a:lnTo>
                      <a:pt x="146" y="117"/>
                    </a:lnTo>
                    <a:lnTo>
                      <a:pt x="164" y="131"/>
                    </a:lnTo>
                    <a:lnTo>
                      <a:pt x="185" y="139"/>
                    </a:lnTo>
                    <a:lnTo>
                      <a:pt x="192" y="139"/>
                    </a:lnTo>
                    <a:lnTo>
                      <a:pt x="190" y="150"/>
                    </a:lnTo>
                    <a:lnTo>
                      <a:pt x="129" y="15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2668"/>
              <p:cNvSpPr>
                <a:spLocks/>
              </p:cNvSpPr>
              <p:nvPr/>
            </p:nvSpPr>
            <p:spPr bwMode="auto">
              <a:xfrm>
                <a:off x="14950" y="11405"/>
                <a:ext cx="192" cy="162"/>
              </a:xfrm>
              <a:custGeom>
                <a:avLst/>
                <a:gdLst>
                  <a:gd name="T0" fmla="*/ 129 w 192"/>
                  <a:gd name="T1" fmla="*/ 154 h 162"/>
                  <a:gd name="T2" fmla="*/ 8 w 192"/>
                  <a:gd name="T3" fmla="*/ 162 h 162"/>
                  <a:gd name="T4" fmla="*/ 0 w 192"/>
                  <a:gd name="T5" fmla="*/ 6 h 162"/>
                  <a:gd name="T6" fmla="*/ 114 w 192"/>
                  <a:gd name="T7" fmla="*/ 0 h 162"/>
                  <a:gd name="T8" fmla="*/ 116 w 192"/>
                  <a:gd name="T9" fmla="*/ 0 h 162"/>
                  <a:gd name="T10" fmla="*/ 119 w 192"/>
                  <a:gd name="T11" fmla="*/ 29 h 162"/>
                  <a:gd name="T12" fmla="*/ 123 w 192"/>
                  <a:gd name="T13" fmla="*/ 56 h 162"/>
                  <a:gd name="T14" fmla="*/ 137 w 192"/>
                  <a:gd name="T15" fmla="*/ 73 h 162"/>
                  <a:gd name="T16" fmla="*/ 140 w 192"/>
                  <a:gd name="T17" fmla="*/ 104 h 162"/>
                  <a:gd name="T18" fmla="*/ 146 w 192"/>
                  <a:gd name="T19" fmla="*/ 117 h 162"/>
                  <a:gd name="T20" fmla="*/ 164 w 192"/>
                  <a:gd name="T21" fmla="*/ 131 h 162"/>
                  <a:gd name="T22" fmla="*/ 185 w 192"/>
                  <a:gd name="T23" fmla="*/ 139 h 162"/>
                  <a:gd name="T24" fmla="*/ 192 w 192"/>
                  <a:gd name="T25" fmla="*/ 139 h 162"/>
                  <a:gd name="T26" fmla="*/ 190 w 192"/>
                  <a:gd name="T27" fmla="*/ 150 h 162"/>
                  <a:gd name="T28" fmla="*/ 129 w 192"/>
                  <a:gd name="T29" fmla="*/ 15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2" h="162">
                    <a:moveTo>
                      <a:pt x="129" y="154"/>
                    </a:moveTo>
                    <a:lnTo>
                      <a:pt x="8" y="162"/>
                    </a:lnTo>
                    <a:lnTo>
                      <a:pt x="0" y="6"/>
                    </a:lnTo>
                    <a:lnTo>
                      <a:pt x="114" y="0"/>
                    </a:lnTo>
                    <a:lnTo>
                      <a:pt x="116" y="0"/>
                    </a:lnTo>
                    <a:lnTo>
                      <a:pt x="119" y="29"/>
                    </a:lnTo>
                    <a:lnTo>
                      <a:pt x="123" y="56"/>
                    </a:lnTo>
                    <a:lnTo>
                      <a:pt x="137" y="73"/>
                    </a:lnTo>
                    <a:lnTo>
                      <a:pt x="140" y="104"/>
                    </a:lnTo>
                    <a:lnTo>
                      <a:pt x="146" y="117"/>
                    </a:lnTo>
                    <a:lnTo>
                      <a:pt x="164" y="131"/>
                    </a:lnTo>
                    <a:lnTo>
                      <a:pt x="185" y="139"/>
                    </a:lnTo>
                    <a:lnTo>
                      <a:pt x="192" y="139"/>
                    </a:lnTo>
                    <a:lnTo>
                      <a:pt x="190" y="150"/>
                    </a:lnTo>
                    <a:lnTo>
                      <a:pt x="129"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2" name="Freeform 2669"/>
              <p:cNvSpPr>
                <a:spLocks/>
              </p:cNvSpPr>
              <p:nvPr/>
            </p:nvSpPr>
            <p:spPr bwMode="auto">
              <a:xfrm>
                <a:off x="11744" y="11378"/>
                <a:ext cx="171" cy="369"/>
              </a:xfrm>
              <a:custGeom>
                <a:avLst/>
                <a:gdLst>
                  <a:gd name="T0" fmla="*/ 17 w 171"/>
                  <a:gd name="T1" fmla="*/ 137 h 369"/>
                  <a:gd name="T2" fmla="*/ 29 w 171"/>
                  <a:gd name="T3" fmla="*/ 0 h 369"/>
                  <a:gd name="T4" fmla="*/ 169 w 171"/>
                  <a:gd name="T5" fmla="*/ 14 h 369"/>
                  <a:gd name="T6" fmla="*/ 165 w 171"/>
                  <a:gd name="T7" fmla="*/ 89 h 369"/>
                  <a:gd name="T8" fmla="*/ 169 w 171"/>
                  <a:gd name="T9" fmla="*/ 89 h 369"/>
                  <a:gd name="T10" fmla="*/ 161 w 171"/>
                  <a:gd name="T11" fmla="*/ 212 h 369"/>
                  <a:gd name="T12" fmla="*/ 171 w 171"/>
                  <a:gd name="T13" fmla="*/ 214 h 369"/>
                  <a:gd name="T14" fmla="*/ 159 w 171"/>
                  <a:gd name="T15" fmla="*/ 336 h 369"/>
                  <a:gd name="T16" fmla="*/ 169 w 171"/>
                  <a:gd name="T17" fmla="*/ 338 h 369"/>
                  <a:gd name="T18" fmla="*/ 167 w 171"/>
                  <a:gd name="T19" fmla="*/ 369 h 369"/>
                  <a:gd name="T20" fmla="*/ 2 w 171"/>
                  <a:gd name="T21" fmla="*/ 354 h 369"/>
                  <a:gd name="T22" fmla="*/ 0 w 171"/>
                  <a:gd name="T23" fmla="*/ 352 h 369"/>
                  <a:gd name="T24" fmla="*/ 17 w 171"/>
                  <a:gd name="T25" fmla="*/ 13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369">
                    <a:moveTo>
                      <a:pt x="17" y="137"/>
                    </a:moveTo>
                    <a:lnTo>
                      <a:pt x="29" y="0"/>
                    </a:lnTo>
                    <a:lnTo>
                      <a:pt x="169" y="14"/>
                    </a:lnTo>
                    <a:lnTo>
                      <a:pt x="165" y="89"/>
                    </a:lnTo>
                    <a:lnTo>
                      <a:pt x="169" y="89"/>
                    </a:lnTo>
                    <a:lnTo>
                      <a:pt x="161" y="212"/>
                    </a:lnTo>
                    <a:lnTo>
                      <a:pt x="171" y="214"/>
                    </a:lnTo>
                    <a:lnTo>
                      <a:pt x="159" y="336"/>
                    </a:lnTo>
                    <a:lnTo>
                      <a:pt x="169" y="338"/>
                    </a:lnTo>
                    <a:lnTo>
                      <a:pt x="167" y="369"/>
                    </a:lnTo>
                    <a:lnTo>
                      <a:pt x="2" y="354"/>
                    </a:lnTo>
                    <a:lnTo>
                      <a:pt x="0" y="352"/>
                    </a:lnTo>
                    <a:lnTo>
                      <a:pt x="17" y="137"/>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3" name="Freeform 2670"/>
              <p:cNvSpPr>
                <a:spLocks/>
              </p:cNvSpPr>
              <p:nvPr/>
            </p:nvSpPr>
            <p:spPr bwMode="auto">
              <a:xfrm>
                <a:off x="11744" y="11378"/>
                <a:ext cx="171" cy="369"/>
              </a:xfrm>
              <a:custGeom>
                <a:avLst/>
                <a:gdLst>
                  <a:gd name="T0" fmla="*/ 17 w 171"/>
                  <a:gd name="T1" fmla="*/ 137 h 369"/>
                  <a:gd name="T2" fmla="*/ 29 w 171"/>
                  <a:gd name="T3" fmla="*/ 0 h 369"/>
                  <a:gd name="T4" fmla="*/ 169 w 171"/>
                  <a:gd name="T5" fmla="*/ 14 h 369"/>
                  <a:gd name="T6" fmla="*/ 165 w 171"/>
                  <a:gd name="T7" fmla="*/ 89 h 369"/>
                  <a:gd name="T8" fmla="*/ 169 w 171"/>
                  <a:gd name="T9" fmla="*/ 89 h 369"/>
                  <a:gd name="T10" fmla="*/ 161 w 171"/>
                  <a:gd name="T11" fmla="*/ 212 h 369"/>
                  <a:gd name="T12" fmla="*/ 171 w 171"/>
                  <a:gd name="T13" fmla="*/ 214 h 369"/>
                  <a:gd name="T14" fmla="*/ 159 w 171"/>
                  <a:gd name="T15" fmla="*/ 336 h 369"/>
                  <a:gd name="T16" fmla="*/ 169 w 171"/>
                  <a:gd name="T17" fmla="*/ 338 h 369"/>
                  <a:gd name="T18" fmla="*/ 167 w 171"/>
                  <a:gd name="T19" fmla="*/ 369 h 369"/>
                  <a:gd name="T20" fmla="*/ 2 w 171"/>
                  <a:gd name="T21" fmla="*/ 354 h 369"/>
                  <a:gd name="T22" fmla="*/ 0 w 171"/>
                  <a:gd name="T23" fmla="*/ 352 h 369"/>
                  <a:gd name="T24" fmla="*/ 17 w 171"/>
                  <a:gd name="T25" fmla="*/ 137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1" h="369">
                    <a:moveTo>
                      <a:pt x="17" y="137"/>
                    </a:moveTo>
                    <a:lnTo>
                      <a:pt x="29" y="0"/>
                    </a:lnTo>
                    <a:lnTo>
                      <a:pt x="169" y="14"/>
                    </a:lnTo>
                    <a:lnTo>
                      <a:pt x="165" y="89"/>
                    </a:lnTo>
                    <a:lnTo>
                      <a:pt x="169" y="89"/>
                    </a:lnTo>
                    <a:lnTo>
                      <a:pt x="161" y="212"/>
                    </a:lnTo>
                    <a:lnTo>
                      <a:pt x="171" y="214"/>
                    </a:lnTo>
                    <a:lnTo>
                      <a:pt x="159" y="336"/>
                    </a:lnTo>
                    <a:lnTo>
                      <a:pt x="169" y="338"/>
                    </a:lnTo>
                    <a:lnTo>
                      <a:pt x="167" y="369"/>
                    </a:lnTo>
                    <a:lnTo>
                      <a:pt x="2" y="354"/>
                    </a:lnTo>
                    <a:lnTo>
                      <a:pt x="0" y="352"/>
                    </a:lnTo>
                    <a:lnTo>
                      <a:pt x="17" y="13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4" name="Freeform 2671"/>
              <p:cNvSpPr>
                <a:spLocks/>
              </p:cNvSpPr>
              <p:nvPr/>
            </p:nvSpPr>
            <p:spPr bwMode="auto">
              <a:xfrm>
                <a:off x="11905" y="11392"/>
                <a:ext cx="190" cy="209"/>
              </a:xfrm>
              <a:custGeom>
                <a:avLst/>
                <a:gdLst>
                  <a:gd name="T0" fmla="*/ 10 w 190"/>
                  <a:gd name="T1" fmla="*/ 200 h 209"/>
                  <a:gd name="T2" fmla="*/ 0 w 190"/>
                  <a:gd name="T3" fmla="*/ 198 h 209"/>
                  <a:gd name="T4" fmla="*/ 8 w 190"/>
                  <a:gd name="T5" fmla="*/ 75 h 209"/>
                  <a:gd name="T6" fmla="*/ 4 w 190"/>
                  <a:gd name="T7" fmla="*/ 75 h 209"/>
                  <a:gd name="T8" fmla="*/ 8 w 190"/>
                  <a:gd name="T9" fmla="*/ 0 h 209"/>
                  <a:gd name="T10" fmla="*/ 135 w 190"/>
                  <a:gd name="T11" fmla="*/ 8 h 209"/>
                  <a:gd name="T12" fmla="*/ 190 w 190"/>
                  <a:gd name="T13" fmla="*/ 13 h 209"/>
                  <a:gd name="T14" fmla="*/ 184 w 190"/>
                  <a:gd name="T15" fmla="*/ 90 h 209"/>
                  <a:gd name="T16" fmla="*/ 188 w 190"/>
                  <a:gd name="T17" fmla="*/ 90 h 209"/>
                  <a:gd name="T18" fmla="*/ 181 w 190"/>
                  <a:gd name="T19" fmla="*/ 209 h 209"/>
                  <a:gd name="T20" fmla="*/ 10 w 190"/>
                  <a:gd name="T21"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09">
                    <a:moveTo>
                      <a:pt x="10" y="200"/>
                    </a:moveTo>
                    <a:lnTo>
                      <a:pt x="0" y="198"/>
                    </a:lnTo>
                    <a:lnTo>
                      <a:pt x="8" y="75"/>
                    </a:lnTo>
                    <a:lnTo>
                      <a:pt x="4" y="75"/>
                    </a:lnTo>
                    <a:lnTo>
                      <a:pt x="8" y="0"/>
                    </a:lnTo>
                    <a:lnTo>
                      <a:pt x="135" y="8"/>
                    </a:lnTo>
                    <a:lnTo>
                      <a:pt x="190" y="13"/>
                    </a:lnTo>
                    <a:lnTo>
                      <a:pt x="184" y="90"/>
                    </a:lnTo>
                    <a:lnTo>
                      <a:pt x="188" y="90"/>
                    </a:lnTo>
                    <a:lnTo>
                      <a:pt x="181" y="209"/>
                    </a:lnTo>
                    <a:lnTo>
                      <a:pt x="10" y="20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2672"/>
              <p:cNvSpPr>
                <a:spLocks/>
              </p:cNvSpPr>
              <p:nvPr/>
            </p:nvSpPr>
            <p:spPr bwMode="auto">
              <a:xfrm>
                <a:off x="11905" y="11392"/>
                <a:ext cx="190" cy="209"/>
              </a:xfrm>
              <a:custGeom>
                <a:avLst/>
                <a:gdLst>
                  <a:gd name="T0" fmla="*/ 10 w 190"/>
                  <a:gd name="T1" fmla="*/ 200 h 209"/>
                  <a:gd name="T2" fmla="*/ 0 w 190"/>
                  <a:gd name="T3" fmla="*/ 198 h 209"/>
                  <a:gd name="T4" fmla="*/ 8 w 190"/>
                  <a:gd name="T5" fmla="*/ 75 h 209"/>
                  <a:gd name="T6" fmla="*/ 4 w 190"/>
                  <a:gd name="T7" fmla="*/ 75 h 209"/>
                  <a:gd name="T8" fmla="*/ 8 w 190"/>
                  <a:gd name="T9" fmla="*/ 0 h 209"/>
                  <a:gd name="T10" fmla="*/ 135 w 190"/>
                  <a:gd name="T11" fmla="*/ 8 h 209"/>
                  <a:gd name="T12" fmla="*/ 190 w 190"/>
                  <a:gd name="T13" fmla="*/ 13 h 209"/>
                  <a:gd name="T14" fmla="*/ 184 w 190"/>
                  <a:gd name="T15" fmla="*/ 90 h 209"/>
                  <a:gd name="T16" fmla="*/ 188 w 190"/>
                  <a:gd name="T17" fmla="*/ 90 h 209"/>
                  <a:gd name="T18" fmla="*/ 181 w 190"/>
                  <a:gd name="T19" fmla="*/ 209 h 209"/>
                  <a:gd name="T20" fmla="*/ 10 w 190"/>
                  <a:gd name="T21" fmla="*/ 20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09">
                    <a:moveTo>
                      <a:pt x="10" y="200"/>
                    </a:moveTo>
                    <a:lnTo>
                      <a:pt x="0" y="198"/>
                    </a:lnTo>
                    <a:lnTo>
                      <a:pt x="8" y="75"/>
                    </a:lnTo>
                    <a:lnTo>
                      <a:pt x="4" y="75"/>
                    </a:lnTo>
                    <a:lnTo>
                      <a:pt x="8" y="0"/>
                    </a:lnTo>
                    <a:lnTo>
                      <a:pt x="135" y="8"/>
                    </a:lnTo>
                    <a:lnTo>
                      <a:pt x="190" y="13"/>
                    </a:lnTo>
                    <a:lnTo>
                      <a:pt x="184" y="90"/>
                    </a:lnTo>
                    <a:lnTo>
                      <a:pt x="188" y="90"/>
                    </a:lnTo>
                    <a:lnTo>
                      <a:pt x="181" y="209"/>
                    </a:lnTo>
                    <a:lnTo>
                      <a:pt x="10" y="20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6" name="Freeform 2673"/>
              <p:cNvSpPr>
                <a:spLocks/>
              </p:cNvSpPr>
              <p:nvPr/>
            </p:nvSpPr>
            <p:spPr bwMode="auto">
              <a:xfrm>
                <a:off x="12084" y="11405"/>
                <a:ext cx="192" cy="363"/>
              </a:xfrm>
              <a:custGeom>
                <a:avLst/>
                <a:gdLst>
                  <a:gd name="T0" fmla="*/ 2 w 192"/>
                  <a:gd name="T1" fmla="*/ 196 h 363"/>
                  <a:gd name="T2" fmla="*/ 9 w 192"/>
                  <a:gd name="T3" fmla="*/ 77 h 363"/>
                  <a:gd name="T4" fmla="*/ 5 w 192"/>
                  <a:gd name="T5" fmla="*/ 77 h 363"/>
                  <a:gd name="T6" fmla="*/ 11 w 192"/>
                  <a:gd name="T7" fmla="*/ 0 h 363"/>
                  <a:gd name="T8" fmla="*/ 190 w 192"/>
                  <a:gd name="T9" fmla="*/ 16 h 363"/>
                  <a:gd name="T10" fmla="*/ 186 w 192"/>
                  <a:gd name="T11" fmla="*/ 89 h 363"/>
                  <a:gd name="T12" fmla="*/ 192 w 192"/>
                  <a:gd name="T13" fmla="*/ 91 h 363"/>
                  <a:gd name="T14" fmla="*/ 182 w 192"/>
                  <a:gd name="T15" fmla="*/ 210 h 363"/>
                  <a:gd name="T16" fmla="*/ 190 w 192"/>
                  <a:gd name="T17" fmla="*/ 211 h 363"/>
                  <a:gd name="T18" fmla="*/ 182 w 192"/>
                  <a:gd name="T19" fmla="*/ 332 h 363"/>
                  <a:gd name="T20" fmla="*/ 190 w 192"/>
                  <a:gd name="T21" fmla="*/ 334 h 363"/>
                  <a:gd name="T22" fmla="*/ 190 w 192"/>
                  <a:gd name="T23" fmla="*/ 363 h 363"/>
                  <a:gd name="T24" fmla="*/ 174 w 192"/>
                  <a:gd name="T25" fmla="*/ 363 h 363"/>
                  <a:gd name="T26" fmla="*/ 15 w 192"/>
                  <a:gd name="T27" fmla="*/ 354 h 363"/>
                  <a:gd name="T28" fmla="*/ 7 w 192"/>
                  <a:gd name="T29" fmla="*/ 352 h 363"/>
                  <a:gd name="T30" fmla="*/ 9 w 192"/>
                  <a:gd name="T31" fmla="*/ 323 h 363"/>
                  <a:gd name="T32" fmla="*/ 0 w 192"/>
                  <a:gd name="T33" fmla="*/ 321 h 363"/>
                  <a:gd name="T34" fmla="*/ 7 w 192"/>
                  <a:gd name="T35" fmla="*/ 198 h 363"/>
                  <a:gd name="T36" fmla="*/ 2 w 192"/>
                  <a:gd name="T37" fmla="*/ 196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363">
                    <a:moveTo>
                      <a:pt x="2" y="196"/>
                    </a:moveTo>
                    <a:lnTo>
                      <a:pt x="9" y="77"/>
                    </a:lnTo>
                    <a:lnTo>
                      <a:pt x="5" y="77"/>
                    </a:lnTo>
                    <a:lnTo>
                      <a:pt x="11" y="0"/>
                    </a:lnTo>
                    <a:lnTo>
                      <a:pt x="190" y="16"/>
                    </a:lnTo>
                    <a:lnTo>
                      <a:pt x="186" y="89"/>
                    </a:lnTo>
                    <a:lnTo>
                      <a:pt x="192" y="91"/>
                    </a:lnTo>
                    <a:lnTo>
                      <a:pt x="182" y="210"/>
                    </a:lnTo>
                    <a:lnTo>
                      <a:pt x="190" y="211"/>
                    </a:lnTo>
                    <a:lnTo>
                      <a:pt x="182" y="332"/>
                    </a:lnTo>
                    <a:lnTo>
                      <a:pt x="190" y="334"/>
                    </a:lnTo>
                    <a:lnTo>
                      <a:pt x="190" y="363"/>
                    </a:lnTo>
                    <a:lnTo>
                      <a:pt x="174" y="363"/>
                    </a:lnTo>
                    <a:lnTo>
                      <a:pt x="15" y="354"/>
                    </a:lnTo>
                    <a:lnTo>
                      <a:pt x="7" y="352"/>
                    </a:lnTo>
                    <a:lnTo>
                      <a:pt x="9" y="323"/>
                    </a:lnTo>
                    <a:lnTo>
                      <a:pt x="0" y="321"/>
                    </a:lnTo>
                    <a:lnTo>
                      <a:pt x="7" y="198"/>
                    </a:lnTo>
                    <a:lnTo>
                      <a:pt x="2" y="196"/>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2674"/>
              <p:cNvSpPr>
                <a:spLocks/>
              </p:cNvSpPr>
              <p:nvPr/>
            </p:nvSpPr>
            <p:spPr bwMode="auto">
              <a:xfrm>
                <a:off x="12084" y="11405"/>
                <a:ext cx="192" cy="363"/>
              </a:xfrm>
              <a:custGeom>
                <a:avLst/>
                <a:gdLst>
                  <a:gd name="T0" fmla="*/ 2 w 192"/>
                  <a:gd name="T1" fmla="*/ 196 h 363"/>
                  <a:gd name="T2" fmla="*/ 9 w 192"/>
                  <a:gd name="T3" fmla="*/ 77 h 363"/>
                  <a:gd name="T4" fmla="*/ 5 w 192"/>
                  <a:gd name="T5" fmla="*/ 77 h 363"/>
                  <a:gd name="T6" fmla="*/ 11 w 192"/>
                  <a:gd name="T7" fmla="*/ 0 h 363"/>
                  <a:gd name="T8" fmla="*/ 190 w 192"/>
                  <a:gd name="T9" fmla="*/ 16 h 363"/>
                  <a:gd name="T10" fmla="*/ 186 w 192"/>
                  <a:gd name="T11" fmla="*/ 89 h 363"/>
                  <a:gd name="T12" fmla="*/ 192 w 192"/>
                  <a:gd name="T13" fmla="*/ 91 h 363"/>
                  <a:gd name="T14" fmla="*/ 182 w 192"/>
                  <a:gd name="T15" fmla="*/ 210 h 363"/>
                  <a:gd name="T16" fmla="*/ 190 w 192"/>
                  <a:gd name="T17" fmla="*/ 211 h 363"/>
                  <a:gd name="T18" fmla="*/ 182 w 192"/>
                  <a:gd name="T19" fmla="*/ 332 h 363"/>
                  <a:gd name="T20" fmla="*/ 190 w 192"/>
                  <a:gd name="T21" fmla="*/ 334 h 363"/>
                  <a:gd name="T22" fmla="*/ 190 w 192"/>
                  <a:gd name="T23" fmla="*/ 363 h 363"/>
                  <a:gd name="T24" fmla="*/ 174 w 192"/>
                  <a:gd name="T25" fmla="*/ 363 h 363"/>
                  <a:gd name="T26" fmla="*/ 15 w 192"/>
                  <a:gd name="T27" fmla="*/ 354 h 363"/>
                  <a:gd name="T28" fmla="*/ 7 w 192"/>
                  <a:gd name="T29" fmla="*/ 352 h 363"/>
                  <a:gd name="T30" fmla="*/ 9 w 192"/>
                  <a:gd name="T31" fmla="*/ 323 h 363"/>
                  <a:gd name="T32" fmla="*/ 0 w 192"/>
                  <a:gd name="T33" fmla="*/ 321 h 363"/>
                  <a:gd name="T34" fmla="*/ 7 w 192"/>
                  <a:gd name="T35" fmla="*/ 198 h 363"/>
                  <a:gd name="T36" fmla="*/ 2 w 192"/>
                  <a:gd name="T37" fmla="*/ 196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363">
                    <a:moveTo>
                      <a:pt x="2" y="196"/>
                    </a:moveTo>
                    <a:lnTo>
                      <a:pt x="9" y="77"/>
                    </a:lnTo>
                    <a:lnTo>
                      <a:pt x="5" y="77"/>
                    </a:lnTo>
                    <a:lnTo>
                      <a:pt x="11" y="0"/>
                    </a:lnTo>
                    <a:lnTo>
                      <a:pt x="190" y="16"/>
                    </a:lnTo>
                    <a:lnTo>
                      <a:pt x="186" y="89"/>
                    </a:lnTo>
                    <a:lnTo>
                      <a:pt x="192" y="91"/>
                    </a:lnTo>
                    <a:lnTo>
                      <a:pt x="182" y="210"/>
                    </a:lnTo>
                    <a:lnTo>
                      <a:pt x="190" y="211"/>
                    </a:lnTo>
                    <a:lnTo>
                      <a:pt x="182" y="332"/>
                    </a:lnTo>
                    <a:lnTo>
                      <a:pt x="190" y="334"/>
                    </a:lnTo>
                    <a:lnTo>
                      <a:pt x="190" y="363"/>
                    </a:lnTo>
                    <a:lnTo>
                      <a:pt x="174" y="363"/>
                    </a:lnTo>
                    <a:lnTo>
                      <a:pt x="15" y="354"/>
                    </a:lnTo>
                    <a:lnTo>
                      <a:pt x="7" y="352"/>
                    </a:lnTo>
                    <a:lnTo>
                      <a:pt x="9" y="323"/>
                    </a:lnTo>
                    <a:lnTo>
                      <a:pt x="0" y="321"/>
                    </a:lnTo>
                    <a:lnTo>
                      <a:pt x="7" y="198"/>
                    </a:lnTo>
                    <a:lnTo>
                      <a:pt x="2" y="1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8" name="Freeform 2675"/>
              <p:cNvSpPr>
                <a:spLocks/>
              </p:cNvSpPr>
              <p:nvPr/>
            </p:nvSpPr>
            <p:spPr bwMode="auto">
              <a:xfrm>
                <a:off x="12754" y="11446"/>
                <a:ext cx="244" cy="103"/>
              </a:xfrm>
              <a:custGeom>
                <a:avLst/>
                <a:gdLst>
                  <a:gd name="T0" fmla="*/ 240 w 244"/>
                  <a:gd name="T1" fmla="*/ 76 h 103"/>
                  <a:gd name="T2" fmla="*/ 228 w 244"/>
                  <a:gd name="T3" fmla="*/ 78 h 103"/>
                  <a:gd name="T4" fmla="*/ 221 w 244"/>
                  <a:gd name="T5" fmla="*/ 84 h 103"/>
                  <a:gd name="T6" fmla="*/ 209 w 244"/>
                  <a:gd name="T7" fmla="*/ 84 h 103"/>
                  <a:gd name="T8" fmla="*/ 198 w 244"/>
                  <a:gd name="T9" fmla="*/ 88 h 103"/>
                  <a:gd name="T10" fmla="*/ 192 w 244"/>
                  <a:gd name="T11" fmla="*/ 94 h 103"/>
                  <a:gd name="T12" fmla="*/ 171 w 244"/>
                  <a:gd name="T13" fmla="*/ 103 h 103"/>
                  <a:gd name="T14" fmla="*/ 146 w 244"/>
                  <a:gd name="T15" fmla="*/ 101 h 103"/>
                  <a:gd name="T16" fmla="*/ 138 w 244"/>
                  <a:gd name="T17" fmla="*/ 98 h 103"/>
                  <a:gd name="T18" fmla="*/ 132 w 244"/>
                  <a:gd name="T19" fmla="*/ 99 h 103"/>
                  <a:gd name="T20" fmla="*/ 119 w 244"/>
                  <a:gd name="T21" fmla="*/ 99 h 103"/>
                  <a:gd name="T22" fmla="*/ 113 w 244"/>
                  <a:gd name="T23" fmla="*/ 96 h 103"/>
                  <a:gd name="T24" fmla="*/ 107 w 244"/>
                  <a:gd name="T25" fmla="*/ 96 h 103"/>
                  <a:gd name="T26" fmla="*/ 94 w 244"/>
                  <a:gd name="T27" fmla="*/ 92 h 103"/>
                  <a:gd name="T28" fmla="*/ 84 w 244"/>
                  <a:gd name="T29" fmla="*/ 86 h 103"/>
                  <a:gd name="T30" fmla="*/ 69 w 244"/>
                  <a:gd name="T31" fmla="*/ 84 h 103"/>
                  <a:gd name="T32" fmla="*/ 44 w 244"/>
                  <a:gd name="T33" fmla="*/ 74 h 103"/>
                  <a:gd name="T34" fmla="*/ 31 w 244"/>
                  <a:gd name="T35" fmla="*/ 74 h 103"/>
                  <a:gd name="T36" fmla="*/ 15 w 244"/>
                  <a:gd name="T37" fmla="*/ 69 h 103"/>
                  <a:gd name="T38" fmla="*/ 11 w 244"/>
                  <a:gd name="T39" fmla="*/ 59 h 103"/>
                  <a:gd name="T40" fmla="*/ 8 w 244"/>
                  <a:gd name="T41" fmla="*/ 59 h 103"/>
                  <a:gd name="T42" fmla="*/ 0 w 244"/>
                  <a:gd name="T43" fmla="*/ 55 h 103"/>
                  <a:gd name="T44" fmla="*/ 4 w 244"/>
                  <a:gd name="T45" fmla="*/ 0 h 103"/>
                  <a:gd name="T46" fmla="*/ 173 w 244"/>
                  <a:gd name="T47" fmla="*/ 5 h 103"/>
                  <a:gd name="T48" fmla="*/ 244 w 244"/>
                  <a:gd name="T49" fmla="*/ 9 h 103"/>
                  <a:gd name="T50" fmla="*/ 240 w 244"/>
                  <a:gd name="T51"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103">
                    <a:moveTo>
                      <a:pt x="240" y="76"/>
                    </a:moveTo>
                    <a:lnTo>
                      <a:pt x="228" y="78"/>
                    </a:lnTo>
                    <a:lnTo>
                      <a:pt x="221" y="84"/>
                    </a:lnTo>
                    <a:lnTo>
                      <a:pt x="209" y="84"/>
                    </a:lnTo>
                    <a:lnTo>
                      <a:pt x="198" y="88"/>
                    </a:lnTo>
                    <a:lnTo>
                      <a:pt x="192" y="94"/>
                    </a:lnTo>
                    <a:lnTo>
                      <a:pt x="171" y="103"/>
                    </a:lnTo>
                    <a:lnTo>
                      <a:pt x="146" y="101"/>
                    </a:lnTo>
                    <a:lnTo>
                      <a:pt x="138" y="98"/>
                    </a:lnTo>
                    <a:lnTo>
                      <a:pt x="132" y="99"/>
                    </a:lnTo>
                    <a:lnTo>
                      <a:pt x="119" y="99"/>
                    </a:lnTo>
                    <a:lnTo>
                      <a:pt x="113" y="96"/>
                    </a:lnTo>
                    <a:lnTo>
                      <a:pt x="107" y="96"/>
                    </a:lnTo>
                    <a:lnTo>
                      <a:pt x="94" y="92"/>
                    </a:lnTo>
                    <a:lnTo>
                      <a:pt x="84" y="86"/>
                    </a:lnTo>
                    <a:lnTo>
                      <a:pt x="69" y="84"/>
                    </a:lnTo>
                    <a:lnTo>
                      <a:pt x="44" y="74"/>
                    </a:lnTo>
                    <a:lnTo>
                      <a:pt x="31" y="74"/>
                    </a:lnTo>
                    <a:lnTo>
                      <a:pt x="15" y="69"/>
                    </a:lnTo>
                    <a:lnTo>
                      <a:pt x="11" y="59"/>
                    </a:lnTo>
                    <a:lnTo>
                      <a:pt x="8" y="59"/>
                    </a:lnTo>
                    <a:lnTo>
                      <a:pt x="0" y="55"/>
                    </a:lnTo>
                    <a:lnTo>
                      <a:pt x="4" y="0"/>
                    </a:lnTo>
                    <a:lnTo>
                      <a:pt x="173" y="5"/>
                    </a:lnTo>
                    <a:lnTo>
                      <a:pt x="244" y="9"/>
                    </a:lnTo>
                    <a:lnTo>
                      <a:pt x="240" y="76"/>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9" name="Freeform 2676"/>
              <p:cNvSpPr>
                <a:spLocks/>
              </p:cNvSpPr>
              <p:nvPr/>
            </p:nvSpPr>
            <p:spPr bwMode="auto">
              <a:xfrm>
                <a:off x="12754" y="11446"/>
                <a:ext cx="244" cy="103"/>
              </a:xfrm>
              <a:custGeom>
                <a:avLst/>
                <a:gdLst>
                  <a:gd name="T0" fmla="*/ 240 w 244"/>
                  <a:gd name="T1" fmla="*/ 76 h 103"/>
                  <a:gd name="T2" fmla="*/ 228 w 244"/>
                  <a:gd name="T3" fmla="*/ 78 h 103"/>
                  <a:gd name="T4" fmla="*/ 221 w 244"/>
                  <a:gd name="T5" fmla="*/ 84 h 103"/>
                  <a:gd name="T6" fmla="*/ 209 w 244"/>
                  <a:gd name="T7" fmla="*/ 84 h 103"/>
                  <a:gd name="T8" fmla="*/ 198 w 244"/>
                  <a:gd name="T9" fmla="*/ 88 h 103"/>
                  <a:gd name="T10" fmla="*/ 192 w 244"/>
                  <a:gd name="T11" fmla="*/ 94 h 103"/>
                  <a:gd name="T12" fmla="*/ 171 w 244"/>
                  <a:gd name="T13" fmla="*/ 103 h 103"/>
                  <a:gd name="T14" fmla="*/ 146 w 244"/>
                  <a:gd name="T15" fmla="*/ 101 h 103"/>
                  <a:gd name="T16" fmla="*/ 138 w 244"/>
                  <a:gd name="T17" fmla="*/ 98 h 103"/>
                  <a:gd name="T18" fmla="*/ 132 w 244"/>
                  <a:gd name="T19" fmla="*/ 99 h 103"/>
                  <a:gd name="T20" fmla="*/ 119 w 244"/>
                  <a:gd name="T21" fmla="*/ 99 h 103"/>
                  <a:gd name="T22" fmla="*/ 113 w 244"/>
                  <a:gd name="T23" fmla="*/ 96 h 103"/>
                  <a:gd name="T24" fmla="*/ 107 w 244"/>
                  <a:gd name="T25" fmla="*/ 96 h 103"/>
                  <a:gd name="T26" fmla="*/ 94 w 244"/>
                  <a:gd name="T27" fmla="*/ 92 h 103"/>
                  <a:gd name="T28" fmla="*/ 84 w 244"/>
                  <a:gd name="T29" fmla="*/ 86 h 103"/>
                  <a:gd name="T30" fmla="*/ 69 w 244"/>
                  <a:gd name="T31" fmla="*/ 84 h 103"/>
                  <a:gd name="T32" fmla="*/ 44 w 244"/>
                  <a:gd name="T33" fmla="*/ 74 h 103"/>
                  <a:gd name="T34" fmla="*/ 31 w 244"/>
                  <a:gd name="T35" fmla="*/ 74 h 103"/>
                  <a:gd name="T36" fmla="*/ 15 w 244"/>
                  <a:gd name="T37" fmla="*/ 69 h 103"/>
                  <a:gd name="T38" fmla="*/ 11 w 244"/>
                  <a:gd name="T39" fmla="*/ 59 h 103"/>
                  <a:gd name="T40" fmla="*/ 8 w 244"/>
                  <a:gd name="T41" fmla="*/ 59 h 103"/>
                  <a:gd name="T42" fmla="*/ 0 w 244"/>
                  <a:gd name="T43" fmla="*/ 55 h 103"/>
                  <a:gd name="T44" fmla="*/ 4 w 244"/>
                  <a:gd name="T45" fmla="*/ 0 h 103"/>
                  <a:gd name="T46" fmla="*/ 173 w 244"/>
                  <a:gd name="T47" fmla="*/ 5 h 103"/>
                  <a:gd name="T48" fmla="*/ 244 w 244"/>
                  <a:gd name="T49" fmla="*/ 9 h 103"/>
                  <a:gd name="T50" fmla="*/ 240 w 244"/>
                  <a:gd name="T51" fmla="*/ 7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4" h="103">
                    <a:moveTo>
                      <a:pt x="240" y="76"/>
                    </a:moveTo>
                    <a:lnTo>
                      <a:pt x="228" y="78"/>
                    </a:lnTo>
                    <a:lnTo>
                      <a:pt x="221" y="84"/>
                    </a:lnTo>
                    <a:lnTo>
                      <a:pt x="209" y="84"/>
                    </a:lnTo>
                    <a:lnTo>
                      <a:pt x="198" y="88"/>
                    </a:lnTo>
                    <a:lnTo>
                      <a:pt x="192" y="94"/>
                    </a:lnTo>
                    <a:lnTo>
                      <a:pt x="171" y="103"/>
                    </a:lnTo>
                    <a:lnTo>
                      <a:pt x="146" y="101"/>
                    </a:lnTo>
                    <a:lnTo>
                      <a:pt x="138" y="98"/>
                    </a:lnTo>
                    <a:lnTo>
                      <a:pt x="132" y="99"/>
                    </a:lnTo>
                    <a:lnTo>
                      <a:pt x="119" y="99"/>
                    </a:lnTo>
                    <a:lnTo>
                      <a:pt x="113" y="96"/>
                    </a:lnTo>
                    <a:lnTo>
                      <a:pt x="107" y="96"/>
                    </a:lnTo>
                    <a:lnTo>
                      <a:pt x="94" y="92"/>
                    </a:lnTo>
                    <a:lnTo>
                      <a:pt x="84" y="86"/>
                    </a:lnTo>
                    <a:lnTo>
                      <a:pt x="69" y="84"/>
                    </a:lnTo>
                    <a:lnTo>
                      <a:pt x="44" y="74"/>
                    </a:lnTo>
                    <a:lnTo>
                      <a:pt x="31" y="74"/>
                    </a:lnTo>
                    <a:lnTo>
                      <a:pt x="15" y="69"/>
                    </a:lnTo>
                    <a:lnTo>
                      <a:pt x="11" y="59"/>
                    </a:lnTo>
                    <a:lnTo>
                      <a:pt x="8" y="59"/>
                    </a:lnTo>
                    <a:lnTo>
                      <a:pt x="0" y="55"/>
                    </a:lnTo>
                    <a:lnTo>
                      <a:pt x="4" y="0"/>
                    </a:lnTo>
                    <a:lnTo>
                      <a:pt x="173" y="5"/>
                    </a:lnTo>
                    <a:lnTo>
                      <a:pt x="244" y="9"/>
                    </a:lnTo>
                    <a:lnTo>
                      <a:pt x="240" y="7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0" name="Freeform 2677"/>
              <p:cNvSpPr>
                <a:spLocks/>
              </p:cNvSpPr>
              <p:nvPr/>
            </p:nvSpPr>
            <p:spPr bwMode="auto">
              <a:xfrm>
                <a:off x="12994" y="11455"/>
                <a:ext cx="244" cy="89"/>
              </a:xfrm>
              <a:custGeom>
                <a:avLst/>
                <a:gdLst>
                  <a:gd name="T0" fmla="*/ 244 w 244"/>
                  <a:gd name="T1" fmla="*/ 89 h 89"/>
                  <a:gd name="T2" fmla="*/ 234 w 244"/>
                  <a:gd name="T3" fmla="*/ 85 h 89"/>
                  <a:gd name="T4" fmla="*/ 205 w 244"/>
                  <a:gd name="T5" fmla="*/ 87 h 89"/>
                  <a:gd name="T6" fmla="*/ 175 w 244"/>
                  <a:gd name="T7" fmla="*/ 81 h 89"/>
                  <a:gd name="T8" fmla="*/ 153 w 244"/>
                  <a:gd name="T9" fmla="*/ 71 h 89"/>
                  <a:gd name="T10" fmla="*/ 144 w 244"/>
                  <a:gd name="T11" fmla="*/ 71 h 89"/>
                  <a:gd name="T12" fmla="*/ 128 w 244"/>
                  <a:gd name="T13" fmla="*/ 62 h 89"/>
                  <a:gd name="T14" fmla="*/ 115 w 244"/>
                  <a:gd name="T15" fmla="*/ 62 h 89"/>
                  <a:gd name="T16" fmla="*/ 107 w 244"/>
                  <a:gd name="T17" fmla="*/ 56 h 89"/>
                  <a:gd name="T18" fmla="*/ 96 w 244"/>
                  <a:gd name="T19" fmla="*/ 56 h 89"/>
                  <a:gd name="T20" fmla="*/ 84 w 244"/>
                  <a:gd name="T21" fmla="*/ 44 h 89"/>
                  <a:gd name="T22" fmla="*/ 71 w 244"/>
                  <a:gd name="T23" fmla="*/ 39 h 89"/>
                  <a:gd name="T24" fmla="*/ 61 w 244"/>
                  <a:gd name="T25" fmla="*/ 39 h 89"/>
                  <a:gd name="T26" fmla="*/ 38 w 244"/>
                  <a:gd name="T27" fmla="*/ 54 h 89"/>
                  <a:gd name="T28" fmla="*/ 25 w 244"/>
                  <a:gd name="T29" fmla="*/ 56 h 89"/>
                  <a:gd name="T30" fmla="*/ 17 w 244"/>
                  <a:gd name="T31" fmla="*/ 62 h 89"/>
                  <a:gd name="T32" fmla="*/ 0 w 244"/>
                  <a:gd name="T33" fmla="*/ 67 h 89"/>
                  <a:gd name="T34" fmla="*/ 4 w 244"/>
                  <a:gd name="T35" fmla="*/ 0 h 89"/>
                  <a:gd name="T36" fmla="*/ 198 w 244"/>
                  <a:gd name="T37" fmla="*/ 6 h 89"/>
                  <a:gd name="T38" fmla="*/ 207 w 244"/>
                  <a:gd name="T39" fmla="*/ 25 h 89"/>
                  <a:gd name="T40" fmla="*/ 224 w 244"/>
                  <a:gd name="T41" fmla="*/ 31 h 89"/>
                  <a:gd name="T42" fmla="*/ 244 w 244"/>
                  <a:gd name="T43" fmla="*/ 46 h 89"/>
                  <a:gd name="T44" fmla="*/ 244 w 244"/>
                  <a:gd name="T45" fmla="*/ 81 h 89"/>
                  <a:gd name="T46" fmla="*/ 244 w 244"/>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89">
                    <a:moveTo>
                      <a:pt x="244" y="89"/>
                    </a:moveTo>
                    <a:lnTo>
                      <a:pt x="234" y="85"/>
                    </a:lnTo>
                    <a:lnTo>
                      <a:pt x="205" y="87"/>
                    </a:lnTo>
                    <a:lnTo>
                      <a:pt x="175" y="81"/>
                    </a:lnTo>
                    <a:lnTo>
                      <a:pt x="153" y="71"/>
                    </a:lnTo>
                    <a:lnTo>
                      <a:pt x="144" y="71"/>
                    </a:lnTo>
                    <a:lnTo>
                      <a:pt x="128" y="62"/>
                    </a:lnTo>
                    <a:lnTo>
                      <a:pt x="115" y="62"/>
                    </a:lnTo>
                    <a:lnTo>
                      <a:pt x="107" y="56"/>
                    </a:lnTo>
                    <a:lnTo>
                      <a:pt x="96" y="56"/>
                    </a:lnTo>
                    <a:lnTo>
                      <a:pt x="84" y="44"/>
                    </a:lnTo>
                    <a:lnTo>
                      <a:pt x="71" y="39"/>
                    </a:lnTo>
                    <a:lnTo>
                      <a:pt x="61" y="39"/>
                    </a:lnTo>
                    <a:lnTo>
                      <a:pt x="38" y="54"/>
                    </a:lnTo>
                    <a:lnTo>
                      <a:pt x="25" y="56"/>
                    </a:lnTo>
                    <a:lnTo>
                      <a:pt x="17" y="62"/>
                    </a:lnTo>
                    <a:lnTo>
                      <a:pt x="0" y="67"/>
                    </a:lnTo>
                    <a:lnTo>
                      <a:pt x="4" y="0"/>
                    </a:lnTo>
                    <a:lnTo>
                      <a:pt x="198" y="6"/>
                    </a:lnTo>
                    <a:lnTo>
                      <a:pt x="207" y="25"/>
                    </a:lnTo>
                    <a:lnTo>
                      <a:pt x="224" y="31"/>
                    </a:lnTo>
                    <a:lnTo>
                      <a:pt x="244" y="46"/>
                    </a:lnTo>
                    <a:lnTo>
                      <a:pt x="244" y="81"/>
                    </a:lnTo>
                    <a:lnTo>
                      <a:pt x="244" y="8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1" name="Freeform 2678"/>
              <p:cNvSpPr>
                <a:spLocks/>
              </p:cNvSpPr>
              <p:nvPr/>
            </p:nvSpPr>
            <p:spPr bwMode="auto">
              <a:xfrm>
                <a:off x="12994" y="11455"/>
                <a:ext cx="244" cy="89"/>
              </a:xfrm>
              <a:custGeom>
                <a:avLst/>
                <a:gdLst>
                  <a:gd name="T0" fmla="*/ 244 w 244"/>
                  <a:gd name="T1" fmla="*/ 89 h 89"/>
                  <a:gd name="T2" fmla="*/ 234 w 244"/>
                  <a:gd name="T3" fmla="*/ 85 h 89"/>
                  <a:gd name="T4" fmla="*/ 205 w 244"/>
                  <a:gd name="T5" fmla="*/ 87 h 89"/>
                  <a:gd name="T6" fmla="*/ 175 w 244"/>
                  <a:gd name="T7" fmla="*/ 81 h 89"/>
                  <a:gd name="T8" fmla="*/ 153 w 244"/>
                  <a:gd name="T9" fmla="*/ 71 h 89"/>
                  <a:gd name="T10" fmla="*/ 144 w 244"/>
                  <a:gd name="T11" fmla="*/ 71 h 89"/>
                  <a:gd name="T12" fmla="*/ 128 w 244"/>
                  <a:gd name="T13" fmla="*/ 62 h 89"/>
                  <a:gd name="T14" fmla="*/ 115 w 244"/>
                  <a:gd name="T15" fmla="*/ 62 h 89"/>
                  <a:gd name="T16" fmla="*/ 107 w 244"/>
                  <a:gd name="T17" fmla="*/ 56 h 89"/>
                  <a:gd name="T18" fmla="*/ 96 w 244"/>
                  <a:gd name="T19" fmla="*/ 56 h 89"/>
                  <a:gd name="T20" fmla="*/ 84 w 244"/>
                  <a:gd name="T21" fmla="*/ 44 h 89"/>
                  <a:gd name="T22" fmla="*/ 71 w 244"/>
                  <a:gd name="T23" fmla="*/ 39 h 89"/>
                  <a:gd name="T24" fmla="*/ 61 w 244"/>
                  <a:gd name="T25" fmla="*/ 39 h 89"/>
                  <a:gd name="T26" fmla="*/ 38 w 244"/>
                  <a:gd name="T27" fmla="*/ 54 h 89"/>
                  <a:gd name="T28" fmla="*/ 25 w 244"/>
                  <a:gd name="T29" fmla="*/ 56 h 89"/>
                  <a:gd name="T30" fmla="*/ 17 w 244"/>
                  <a:gd name="T31" fmla="*/ 62 h 89"/>
                  <a:gd name="T32" fmla="*/ 0 w 244"/>
                  <a:gd name="T33" fmla="*/ 67 h 89"/>
                  <a:gd name="T34" fmla="*/ 4 w 244"/>
                  <a:gd name="T35" fmla="*/ 0 h 89"/>
                  <a:gd name="T36" fmla="*/ 198 w 244"/>
                  <a:gd name="T37" fmla="*/ 6 h 89"/>
                  <a:gd name="T38" fmla="*/ 207 w 244"/>
                  <a:gd name="T39" fmla="*/ 25 h 89"/>
                  <a:gd name="T40" fmla="*/ 224 w 244"/>
                  <a:gd name="T41" fmla="*/ 31 h 89"/>
                  <a:gd name="T42" fmla="*/ 244 w 244"/>
                  <a:gd name="T43" fmla="*/ 46 h 89"/>
                  <a:gd name="T44" fmla="*/ 244 w 244"/>
                  <a:gd name="T45" fmla="*/ 81 h 89"/>
                  <a:gd name="T46" fmla="*/ 244 w 244"/>
                  <a:gd name="T47"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4" h="89">
                    <a:moveTo>
                      <a:pt x="244" y="89"/>
                    </a:moveTo>
                    <a:lnTo>
                      <a:pt x="234" y="85"/>
                    </a:lnTo>
                    <a:lnTo>
                      <a:pt x="205" y="87"/>
                    </a:lnTo>
                    <a:lnTo>
                      <a:pt x="175" y="81"/>
                    </a:lnTo>
                    <a:lnTo>
                      <a:pt x="153" y="71"/>
                    </a:lnTo>
                    <a:lnTo>
                      <a:pt x="144" y="71"/>
                    </a:lnTo>
                    <a:lnTo>
                      <a:pt x="128" y="62"/>
                    </a:lnTo>
                    <a:lnTo>
                      <a:pt x="115" y="62"/>
                    </a:lnTo>
                    <a:lnTo>
                      <a:pt x="107" y="56"/>
                    </a:lnTo>
                    <a:lnTo>
                      <a:pt x="96" y="56"/>
                    </a:lnTo>
                    <a:lnTo>
                      <a:pt x="84" y="44"/>
                    </a:lnTo>
                    <a:lnTo>
                      <a:pt x="71" y="39"/>
                    </a:lnTo>
                    <a:lnTo>
                      <a:pt x="61" y="39"/>
                    </a:lnTo>
                    <a:lnTo>
                      <a:pt x="38" y="54"/>
                    </a:lnTo>
                    <a:lnTo>
                      <a:pt x="25" y="56"/>
                    </a:lnTo>
                    <a:lnTo>
                      <a:pt x="17" y="62"/>
                    </a:lnTo>
                    <a:lnTo>
                      <a:pt x="0" y="67"/>
                    </a:lnTo>
                    <a:lnTo>
                      <a:pt x="4" y="0"/>
                    </a:lnTo>
                    <a:lnTo>
                      <a:pt x="198" y="6"/>
                    </a:lnTo>
                    <a:lnTo>
                      <a:pt x="207" y="25"/>
                    </a:lnTo>
                    <a:lnTo>
                      <a:pt x="224" y="31"/>
                    </a:lnTo>
                    <a:lnTo>
                      <a:pt x="244" y="46"/>
                    </a:lnTo>
                    <a:lnTo>
                      <a:pt x="244" y="81"/>
                    </a:lnTo>
                    <a:lnTo>
                      <a:pt x="244" y="8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2" name="Freeform 2679"/>
              <p:cNvSpPr>
                <a:spLocks/>
              </p:cNvSpPr>
              <p:nvPr/>
            </p:nvSpPr>
            <p:spPr bwMode="auto">
              <a:xfrm>
                <a:off x="12266" y="11421"/>
                <a:ext cx="492" cy="345"/>
              </a:xfrm>
              <a:custGeom>
                <a:avLst/>
                <a:gdLst>
                  <a:gd name="T0" fmla="*/ 488 w 492"/>
                  <a:gd name="T1" fmla="*/ 80 h 345"/>
                  <a:gd name="T2" fmla="*/ 488 w 492"/>
                  <a:gd name="T3" fmla="*/ 101 h 345"/>
                  <a:gd name="T4" fmla="*/ 492 w 492"/>
                  <a:gd name="T5" fmla="*/ 103 h 345"/>
                  <a:gd name="T6" fmla="*/ 486 w 492"/>
                  <a:gd name="T7" fmla="*/ 220 h 345"/>
                  <a:gd name="T8" fmla="*/ 488 w 492"/>
                  <a:gd name="T9" fmla="*/ 222 h 345"/>
                  <a:gd name="T10" fmla="*/ 486 w 492"/>
                  <a:gd name="T11" fmla="*/ 345 h 345"/>
                  <a:gd name="T12" fmla="*/ 459 w 492"/>
                  <a:gd name="T13" fmla="*/ 345 h 345"/>
                  <a:gd name="T14" fmla="*/ 309 w 492"/>
                  <a:gd name="T15" fmla="*/ 338 h 345"/>
                  <a:gd name="T16" fmla="*/ 158 w 492"/>
                  <a:gd name="T17" fmla="*/ 328 h 345"/>
                  <a:gd name="T18" fmla="*/ 8 w 492"/>
                  <a:gd name="T19" fmla="*/ 318 h 345"/>
                  <a:gd name="T20" fmla="*/ 0 w 492"/>
                  <a:gd name="T21" fmla="*/ 316 h 345"/>
                  <a:gd name="T22" fmla="*/ 8 w 492"/>
                  <a:gd name="T23" fmla="*/ 195 h 345"/>
                  <a:gd name="T24" fmla="*/ 0 w 492"/>
                  <a:gd name="T25" fmla="*/ 194 h 345"/>
                  <a:gd name="T26" fmla="*/ 10 w 492"/>
                  <a:gd name="T27" fmla="*/ 75 h 345"/>
                  <a:gd name="T28" fmla="*/ 4 w 492"/>
                  <a:gd name="T29" fmla="*/ 73 h 345"/>
                  <a:gd name="T30" fmla="*/ 8 w 492"/>
                  <a:gd name="T31" fmla="*/ 0 h 345"/>
                  <a:gd name="T32" fmla="*/ 227 w 492"/>
                  <a:gd name="T33" fmla="*/ 13 h 345"/>
                  <a:gd name="T34" fmla="*/ 492 w 492"/>
                  <a:gd name="T35" fmla="*/ 25 h 345"/>
                  <a:gd name="T36" fmla="*/ 488 w 492"/>
                  <a:gd name="T37" fmla="*/ 8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2" h="345">
                    <a:moveTo>
                      <a:pt x="488" y="80"/>
                    </a:moveTo>
                    <a:lnTo>
                      <a:pt x="488" y="101"/>
                    </a:lnTo>
                    <a:lnTo>
                      <a:pt x="492" y="103"/>
                    </a:lnTo>
                    <a:lnTo>
                      <a:pt x="486" y="220"/>
                    </a:lnTo>
                    <a:lnTo>
                      <a:pt x="488" y="222"/>
                    </a:lnTo>
                    <a:lnTo>
                      <a:pt x="486" y="345"/>
                    </a:lnTo>
                    <a:lnTo>
                      <a:pt x="459" y="345"/>
                    </a:lnTo>
                    <a:lnTo>
                      <a:pt x="309" y="338"/>
                    </a:lnTo>
                    <a:lnTo>
                      <a:pt x="158" y="328"/>
                    </a:lnTo>
                    <a:lnTo>
                      <a:pt x="8" y="318"/>
                    </a:lnTo>
                    <a:lnTo>
                      <a:pt x="0" y="316"/>
                    </a:lnTo>
                    <a:lnTo>
                      <a:pt x="8" y="195"/>
                    </a:lnTo>
                    <a:lnTo>
                      <a:pt x="0" y="194"/>
                    </a:lnTo>
                    <a:lnTo>
                      <a:pt x="10" y="75"/>
                    </a:lnTo>
                    <a:lnTo>
                      <a:pt x="4" y="73"/>
                    </a:lnTo>
                    <a:lnTo>
                      <a:pt x="8" y="0"/>
                    </a:lnTo>
                    <a:lnTo>
                      <a:pt x="227" y="13"/>
                    </a:lnTo>
                    <a:lnTo>
                      <a:pt x="492" y="25"/>
                    </a:lnTo>
                    <a:lnTo>
                      <a:pt x="488" y="80"/>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3" name="Freeform 2680"/>
              <p:cNvSpPr>
                <a:spLocks/>
              </p:cNvSpPr>
              <p:nvPr/>
            </p:nvSpPr>
            <p:spPr bwMode="auto">
              <a:xfrm>
                <a:off x="12266" y="11421"/>
                <a:ext cx="492" cy="345"/>
              </a:xfrm>
              <a:custGeom>
                <a:avLst/>
                <a:gdLst>
                  <a:gd name="T0" fmla="*/ 488 w 492"/>
                  <a:gd name="T1" fmla="*/ 80 h 345"/>
                  <a:gd name="T2" fmla="*/ 488 w 492"/>
                  <a:gd name="T3" fmla="*/ 101 h 345"/>
                  <a:gd name="T4" fmla="*/ 492 w 492"/>
                  <a:gd name="T5" fmla="*/ 103 h 345"/>
                  <a:gd name="T6" fmla="*/ 486 w 492"/>
                  <a:gd name="T7" fmla="*/ 220 h 345"/>
                  <a:gd name="T8" fmla="*/ 488 w 492"/>
                  <a:gd name="T9" fmla="*/ 222 h 345"/>
                  <a:gd name="T10" fmla="*/ 486 w 492"/>
                  <a:gd name="T11" fmla="*/ 345 h 345"/>
                  <a:gd name="T12" fmla="*/ 459 w 492"/>
                  <a:gd name="T13" fmla="*/ 345 h 345"/>
                  <a:gd name="T14" fmla="*/ 309 w 492"/>
                  <a:gd name="T15" fmla="*/ 338 h 345"/>
                  <a:gd name="T16" fmla="*/ 158 w 492"/>
                  <a:gd name="T17" fmla="*/ 328 h 345"/>
                  <a:gd name="T18" fmla="*/ 8 w 492"/>
                  <a:gd name="T19" fmla="*/ 318 h 345"/>
                  <a:gd name="T20" fmla="*/ 0 w 492"/>
                  <a:gd name="T21" fmla="*/ 316 h 345"/>
                  <a:gd name="T22" fmla="*/ 8 w 492"/>
                  <a:gd name="T23" fmla="*/ 195 h 345"/>
                  <a:gd name="T24" fmla="*/ 0 w 492"/>
                  <a:gd name="T25" fmla="*/ 194 h 345"/>
                  <a:gd name="T26" fmla="*/ 10 w 492"/>
                  <a:gd name="T27" fmla="*/ 75 h 345"/>
                  <a:gd name="T28" fmla="*/ 4 w 492"/>
                  <a:gd name="T29" fmla="*/ 73 h 345"/>
                  <a:gd name="T30" fmla="*/ 8 w 492"/>
                  <a:gd name="T31" fmla="*/ 0 h 345"/>
                  <a:gd name="T32" fmla="*/ 227 w 492"/>
                  <a:gd name="T33" fmla="*/ 13 h 345"/>
                  <a:gd name="T34" fmla="*/ 492 w 492"/>
                  <a:gd name="T35" fmla="*/ 25 h 345"/>
                  <a:gd name="T36" fmla="*/ 488 w 492"/>
                  <a:gd name="T37" fmla="*/ 8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2" h="345">
                    <a:moveTo>
                      <a:pt x="488" y="80"/>
                    </a:moveTo>
                    <a:lnTo>
                      <a:pt x="488" y="101"/>
                    </a:lnTo>
                    <a:lnTo>
                      <a:pt x="492" y="103"/>
                    </a:lnTo>
                    <a:lnTo>
                      <a:pt x="486" y="220"/>
                    </a:lnTo>
                    <a:lnTo>
                      <a:pt x="488" y="222"/>
                    </a:lnTo>
                    <a:lnTo>
                      <a:pt x="486" y="345"/>
                    </a:lnTo>
                    <a:lnTo>
                      <a:pt x="459" y="345"/>
                    </a:lnTo>
                    <a:lnTo>
                      <a:pt x="309" y="338"/>
                    </a:lnTo>
                    <a:lnTo>
                      <a:pt x="158" y="328"/>
                    </a:lnTo>
                    <a:lnTo>
                      <a:pt x="8" y="318"/>
                    </a:lnTo>
                    <a:lnTo>
                      <a:pt x="0" y="316"/>
                    </a:lnTo>
                    <a:lnTo>
                      <a:pt x="8" y="195"/>
                    </a:lnTo>
                    <a:lnTo>
                      <a:pt x="0" y="194"/>
                    </a:lnTo>
                    <a:lnTo>
                      <a:pt x="10" y="75"/>
                    </a:lnTo>
                    <a:lnTo>
                      <a:pt x="4" y="73"/>
                    </a:lnTo>
                    <a:lnTo>
                      <a:pt x="8" y="0"/>
                    </a:lnTo>
                    <a:lnTo>
                      <a:pt x="227" y="13"/>
                    </a:lnTo>
                    <a:lnTo>
                      <a:pt x="492" y="25"/>
                    </a:lnTo>
                    <a:lnTo>
                      <a:pt x="488" y="8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4" name="Freeform 2681"/>
              <p:cNvSpPr>
                <a:spLocks/>
              </p:cNvSpPr>
              <p:nvPr/>
            </p:nvSpPr>
            <p:spPr bwMode="auto">
              <a:xfrm>
                <a:off x="13666" y="11496"/>
                <a:ext cx="198" cy="124"/>
              </a:xfrm>
              <a:custGeom>
                <a:avLst/>
                <a:gdLst>
                  <a:gd name="T0" fmla="*/ 198 w 198"/>
                  <a:gd name="T1" fmla="*/ 124 h 124"/>
                  <a:gd name="T2" fmla="*/ 38 w 198"/>
                  <a:gd name="T3" fmla="*/ 124 h 124"/>
                  <a:gd name="T4" fmla="*/ 34 w 198"/>
                  <a:gd name="T5" fmla="*/ 120 h 124"/>
                  <a:gd name="T6" fmla="*/ 38 w 198"/>
                  <a:gd name="T7" fmla="*/ 119 h 124"/>
                  <a:gd name="T8" fmla="*/ 32 w 198"/>
                  <a:gd name="T9" fmla="*/ 99 h 124"/>
                  <a:gd name="T10" fmla="*/ 25 w 198"/>
                  <a:gd name="T11" fmla="*/ 88 h 124"/>
                  <a:gd name="T12" fmla="*/ 19 w 198"/>
                  <a:gd name="T13" fmla="*/ 86 h 124"/>
                  <a:gd name="T14" fmla="*/ 4 w 198"/>
                  <a:gd name="T15" fmla="*/ 72 h 124"/>
                  <a:gd name="T16" fmla="*/ 0 w 198"/>
                  <a:gd name="T17" fmla="*/ 59 h 124"/>
                  <a:gd name="T18" fmla="*/ 2 w 198"/>
                  <a:gd name="T19" fmla="*/ 48 h 124"/>
                  <a:gd name="T20" fmla="*/ 9 w 198"/>
                  <a:gd name="T21" fmla="*/ 40 h 124"/>
                  <a:gd name="T22" fmla="*/ 13 w 198"/>
                  <a:gd name="T23" fmla="*/ 28 h 124"/>
                  <a:gd name="T24" fmla="*/ 17 w 198"/>
                  <a:gd name="T25" fmla="*/ 28 h 124"/>
                  <a:gd name="T26" fmla="*/ 21 w 198"/>
                  <a:gd name="T27" fmla="*/ 24 h 124"/>
                  <a:gd name="T28" fmla="*/ 27 w 198"/>
                  <a:gd name="T29" fmla="*/ 5 h 124"/>
                  <a:gd name="T30" fmla="*/ 25 w 198"/>
                  <a:gd name="T31" fmla="*/ 0 h 124"/>
                  <a:gd name="T32" fmla="*/ 198 w 198"/>
                  <a:gd name="T33" fmla="*/ 0 h 124"/>
                  <a:gd name="T34" fmla="*/ 198 w 198"/>
                  <a:gd name="T3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24">
                    <a:moveTo>
                      <a:pt x="198" y="124"/>
                    </a:moveTo>
                    <a:lnTo>
                      <a:pt x="38" y="124"/>
                    </a:lnTo>
                    <a:lnTo>
                      <a:pt x="34" y="120"/>
                    </a:lnTo>
                    <a:lnTo>
                      <a:pt x="38" y="119"/>
                    </a:lnTo>
                    <a:lnTo>
                      <a:pt x="32" y="99"/>
                    </a:lnTo>
                    <a:lnTo>
                      <a:pt x="25" y="88"/>
                    </a:lnTo>
                    <a:lnTo>
                      <a:pt x="19" y="86"/>
                    </a:lnTo>
                    <a:lnTo>
                      <a:pt x="4" y="72"/>
                    </a:lnTo>
                    <a:lnTo>
                      <a:pt x="0" y="59"/>
                    </a:lnTo>
                    <a:lnTo>
                      <a:pt x="2" y="48"/>
                    </a:lnTo>
                    <a:lnTo>
                      <a:pt x="9" y="40"/>
                    </a:lnTo>
                    <a:lnTo>
                      <a:pt x="13" y="28"/>
                    </a:lnTo>
                    <a:lnTo>
                      <a:pt x="17" y="28"/>
                    </a:lnTo>
                    <a:lnTo>
                      <a:pt x="21" y="24"/>
                    </a:lnTo>
                    <a:lnTo>
                      <a:pt x="27" y="5"/>
                    </a:lnTo>
                    <a:lnTo>
                      <a:pt x="25" y="0"/>
                    </a:lnTo>
                    <a:lnTo>
                      <a:pt x="198" y="0"/>
                    </a:lnTo>
                    <a:lnTo>
                      <a:pt x="198"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2682"/>
              <p:cNvSpPr>
                <a:spLocks/>
              </p:cNvSpPr>
              <p:nvPr/>
            </p:nvSpPr>
            <p:spPr bwMode="auto">
              <a:xfrm>
                <a:off x="13666" y="11496"/>
                <a:ext cx="198" cy="124"/>
              </a:xfrm>
              <a:custGeom>
                <a:avLst/>
                <a:gdLst>
                  <a:gd name="T0" fmla="*/ 198 w 198"/>
                  <a:gd name="T1" fmla="*/ 124 h 124"/>
                  <a:gd name="T2" fmla="*/ 38 w 198"/>
                  <a:gd name="T3" fmla="*/ 124 h 124"/>
                  <a:gd name="T4" fmla="*/ 34 w 198"/>
                  <a:gd name="T5" fmla="*/ 120 h 124"/>
                  <a:gd name="T6" fmla="*/ 38 w 198"/>
                  <a:gd name="T7" fmla="*/ 119 h 124"/>
                  <a:gd name="T8" fmla="*/ 32 w 198"/>
                  <a:gd name="T9" fmla="*/ 99 h 124"/>
                  <a:gd name="T10" fmla="*/ 25 w 198"/>
                  <a:gd name="T11" fmla="*/ 88 h 124"/>
                  <a:gd name="T12" fmla="*/ 19 w 198"/>
                  <a:gd name="T13" fmla="*/ 86 h 124"/>
                  <a:gd name="T14" fmla="*/ 4 w 198"/>
                  <a:gd name="T15" fmla="*/ 72 h 124"/>
                  <a:gd name="T16" fmla="*/ 0 w 198"/>
                  <a:gd name="T17" fmla="*/ 59 h 124"/>
                  <a:gd name="T18" fmla="*/ 2 w 198"/>
                  <a:gd name="T19" fmla="*/ 48 h 124"/>
                  <a:gd name="T20" fmla="*/ 9 w 198"/>
                  <a:gd name="T21" fmla="*/ 40 h 124"/>
                  <a:gd name="T22" fmla="*/ 13 w 198"/>
                  <a:gd name="T23" fmla="*/ 28 h 124"/>
                  <a:gd name="T24" fmla="*/ 17 w 198"/>
                  <a:gd name="T25" fmla="*/ 28 h 124"/>
                  <a:gd name="T26" fmla="*/ 21 w 198"/>
                  <a:gd name="T27" fmla="*/ 24 h 124"/>
                  <a:gd name="T28" fmla="*/ 27 w 198"/>
                  <a:gd name="T29" fmla="*/ 5 h 124"/>
                  <a:gd name="T30" fmla="*/ 25 w 198"/>
                  <a:gd name="T31" fmla="*/ 0 h 124"/>
                  <a:gd name="T32" fmla="*/ 198 w 198"/>
                  <a:gd name="T33" fmla="*/ 0 h 124"/>
                  <a:gd name="T34" fmla="*/ 198 w 198"/>
                  <a:gd name="T35"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24">
                    <a:moveTo>
                      <a:pt x="198" y="124"/>
                    </a:moveTo>
                    <a:lnTo>
                      <a:pt x="38" y="124"/>
                    </a:lnTo>
                    <a:lnTo>
                      <a:pt x="34" y="120"/>
                    </a:lnTo>
                    <a:lnTo>
                      <a:pt x="38" y="119"/>
                    </a:lnTo>
                    <a:lnTo>
                      <a:pt x="32" y="99"/>
                    </a:lnTo>
                    <a:lnTo>
                      <a:pt x="25" y="88"/>
                    </a:lnTo>
                    <a:lnTo>
                      <a:pt x="19" y="86"/>
                    </a:lnTo>
                    <a:lnTo>
                      <a:pt x="4" y="72"/>
                    </a:lnTo>
                    <a:lnTo>
                      <a:pt x="0" y="59"/>
                    </a:lnTo>
                    <a:lnTo>
                      <a:pt x="2" y="48"/>
                    </a:lnTo>
                    <a:lnTo>
                      <a:pt x="9" y="40"/>
                    </a:lnTo>
                    <a:lnTo>
                      <a:pt x="13" y="28"/>
                    </a:lnTo>
                    <a:lnTo>
                      <a:pt x="17" y="28"/>
                    </a:lnTo>
                    <a:lnTo>
                      <a:pt x="21" y="24"/>
                    </a:lnTo>
                    <a:lnTo>
                      <a:pt x="27" y="5"/>
                    </a:lnTo>
                    <a:lnTo>
                      <a:pt x="25" y="0"/>
                    </a:lnTo>
                    <a:lnTo>
                      <a:pt x="198" y="0"/>
                    </a:lnTo>
                    <a:lnTo>
                      <a:pt x="198"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6" name="Freeform 2683"/>
              <p:cNvSpPr>
                <a:spLocks/>
              </p:cNvSpPr>
              <p:nvPr/>
            </p:nvSpPr>
            <p:spPr bwMode="auto">
              <a:xfrm>
                <a:off x="13864" y="11496"/>
                <a:ext cx="121" cy="124"/>
              </a:xfrm>
              <a:custGeom>
                <a:avLst/>
                <a:gdLst>
                  <a:gd name="T0" fmla="*/ 121 w 121"/>
                  <a:gd name="T1" fmla="*/ 124 h 124"/>
                  <a:gd name="T2" fmla="*/ 30 w 121"/>
                  <a:gd name="T3" fmla="*/ 124 h 124"/>
                  <a:gd name="T4" fmla="*/ 0 w 121"/>
                  <a:gd name="T5" fmla="*/ 124 h 124"/>
                  <a:gd name="T6" fmla="*/ 0 w 121"/>
                  <a:gd name="T7" fmla="*/ 0 h 124"/>
                  <a:gd name="T8" fmla="*/ 119 w 121"/>
                  <a:gd name="T9" fmla="*/ 0 h 124"/>
                  <a:gd name="T10" fmla="*/ 121 w 121"/>
                  <a:gd name="T11" fmla="*/ 124 h 124"/>
                </a:gdLst>
                <a:ahLst/>
                <a:cxnLst>
                  <a:cxn ang="0">
                    <a:pos x="T0" y="T1"/>
                  </a:cxn>
                  <a:cxn ang="0">
                    <a:pos x="T2" y="T3"/>
                  </a:cxn>
                  <a:cxn ang="0">
                    <a:pos x="T4" y="T5"/>
                  </a:cxn>
                  <a:cxn ang="0">
                    <a:pos x="T6" y="T7"/>
                  </a:cxn>
                  <a:cxn ang="0">
                    <a:pos x="T8" y="T9"/>
                  </a:cxn>
                  <a:cxn ang="0">
                    <a:pos x="T10" y="T11"/>
                  </a:cxn>
                </a:cxnLst>
                <a:rect l="0" t="0" r="r" b="b"/>
                <a:pathLst>
                  <a:path w="121" h="124">
                    <a:moveTo>
                      <a:pt x="121" y="124"/>
                    </a:moveTo>
                    <a:lnTo>
                      <a:pt x="30" y="124"/>
                    </a:lnTo>
                    <a:lnTo>
                      <a:pt x="0" y="124"/>
                    </a:lnTo>
                    <a:lnTo>
                      <a:pt x="0" y="0"/>
                    </a:lnTo>
                    <a:lnTo>
                      <a:pt x="119" y="0"/>
                    </a:lnTo>
                    <a:lnTo>
                      <a:pt x="121"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2684"/>
              <p:cNvSpPr>
                <a:spLocks/>
              </p:cNvSpPr>
              <p:nvPr/>
            </p:nvSpPr>
            <p:spPr bwMode="auto">
              <a:xfrm>
                <a:off x="13864" y="11496"/>
                <a:ext cx="121" cy="124"/>
              </a:xfrm>
              <a:custGeom>
                <a:avLst/>
                <a:gdLst>
                  <a:gd name="T0" fmla="*/ 121 w 121"/>
                  <a:gd name="T1" fmla="*/ 124 h 124"/>
                  <a:gd name="T2" fmla="*/ 30 w 121"/>
                  <a:gd name="T3" fmla="*/ 124 h 124"/>
                  <a:gd name="T4" fmla="*/ 0 w 121"/>
                  <a:gd name="T5" fmla="*/ 124 h 124"/>
                  <a:gd name="T6" fmla="*/ 0 w 121"/>
                  <a:gd name="T7" fmla="*/ 0 h 124"/>
                  <a:gd name="T8" fmla="*/ 119 w 121"/>
                  <a:gd name="T9" fmla="*/ 0 h 124"/>
                  <a:gd name="T10" fmla="*/ 121 w 121"/>
                  <a:gd name="T11" fmla="*/ 124 h 124"/>
                </a:gdLst>
                <a:ahLst/>
                <a:cxnLst>
                  <a:cxn ang="0">
                    <a:pos x="T0" y="T1"/>
                  </a:cxn>
                  <a:cxn ang="0">
                    <a:pos x="T2" y="T3"/>
                  </a:cxn>
                  <a:cxn ang="0">
                    <a:pos x="T4" y="T5"/>
                  </a:cxn>
                  <a:cxn ang="0">
                    <a:pos x="T6" y="T7"/>
                  </a:cxn>
                  <a:cxn ang="0">
                    <a:pos x="T8" y="T9"/>
                  </a:cxn>
                  <a:cxn ang="0">
                    <a:pos x="T10" y="T11"/>
                  </a:cxn>
                </a:cxnLst>
                <a:rect l="0" t="0" r="r" b="b"/>
                <a:pathLst>
                  <a:path w="121" h="124">
                    <a:moveTo>
                      <a:pt x="121" y="124"/>
                    </a:moveTo>
                    <a:lnTo>
                      <a:pt x="30" y="124"/>
                    </a:lnTo>
                    <a:lnTo>
                      <a:pt x="0" y="124"/>
                    </a:lnTo>
                    <a:lnTo>
                      <a:pt x="0" y="0"/>
                    </a:lnTo>
                    <a:lnTo>
                      <a:pt x="119" y="0"/>
                    </a:lnTo>
                    <a:lnTo>
                      <a:pt x="121"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18" name="Freeform 2685"/>
              <p:cNvSpPr>
                <a:spLocks/>
              </p:cNvSpPr>
              <p:nvPr/>
            </p:nvSpPr>
            <p:spPr bwMode="auto">
              <a:xfrm>
                <a:off x="14710" y="11476"/>
                <a:ext cx="125" cy="102"/>
              </a:xfrm>
              <a:custGeom>
                <a:avLst/>
                <a:gdLst>
                  <a:gd name="T0" fmla="*/ 4 w 125"/>
                  <a:gd name="T1" fmla="*/ 102 h 102"/>
                  <a:gd name="T2" fmla="*/ 0 w 125"/>
                  <a:gd name="T3" fmla="*/ 4 h 102"/>
                  <a:gd name="T4" fmla="*/ 121 w 125"/>
                  <a:gd name="T5" fmla="*/ 0 h 102"/>
                  <a:gd name="T6" fmla="*/ 125 w 125"/>
                  <a:gd name="T7" fmla="*/ 96 h 102"/>
                  <a:gd name="T8" fmla="*/ 4 w 125"/>
                  <a:gd name="T9" fmla="*/ 102 h 102"/>
                </a:gdLst>
                <a:ahLst/>
                <a:cxnLst>
                  <a:cxn ang="0">
                    <a:pos x="T0" y="T1"/>
                  </a:cxn>
                  <a:cxn ang="0">
                    <a:pos x="T2" y="T3"/>
                  </a:cxn>
                  <a:cxn ang="0">
                    <a:pos x="T4" y="T5"/>
                  </a:cxn>
                  <a:cxn ang="0">
                    <a:pos x="T6" y="T7"/>
                  </a:cxn>
                  <a:cxn ang="0">
                    <a:pos x="T8" y="T9"/>
                  </a:cxn>
                </a:cxnLst>
                <a:rect l="0" t="0" r="r" b="b"/>
                <a:pathLst>
                  <a:path w="125" h="102">
                    <a:moveTo>
                      <a:pt x="4" y="102"/>
                    </a:moveTo>
                    <a:lnTo>
                      <a:pt x="0" y="4"/>
                    </a:lnTo>
                    <a:lnTo>
                      <a:pt x="121" y="0"/>
                    </a:lnTo>
                    <a:lnTo>
                      <a:pt x="125" y="96"/>
                    </a:lnTo>
                    <a:lnTo>
                      <a:pt x="4" y="10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2686"/>
              <p:cNvSpPr>
                <a:spLocks/>
              </p:cNvSpPr>
              <p:nvPr/>
            </p:nvSpPr>
            <p:spPr bwMode="auto">
              <a:xfrm>
                <a:off x="14710" y="11476"/>
                <a:ext cx="125" cy="102"/>
              </a:xfrm>
              <a:custGeom>
                <a:avLst/>
                <a:gdLst>
                  <a:gd name="T0" fmla="*/ 4 w 125"/>
                  <a:gd name="T1" fmla="*/ 102 h 102"/>
                  <a:gd name="T2" fmla="*/ 0 w 125"/>
                  <a:gd name="T3" fmla="*/ 4 h 102"/>
                  <a:gd name="T4" fmla="*/ 121 w 125"/>
                  <a:gd name="T5" fmla="*/ 0 h 102"/>
                  <a:gd name="T6" fmla="*/ 125 w 125"/>
                  <a:gd name="T7" fmla="*/ 96 h 102"/>
                  <a:gd name="T8" fmla="*/ 4 w 125"/>
                  <a:gd name="T9" fmla="*/ 102 h 102"/>
                </a:gdLst>
                <a:ahLst/>
                <a:cxnLst>
                  <a:cxn ang="0">
                    <a:pos x="T0" y="T1"/>
                  </a:cxn>
                  <a:cxn ang="0">
                    <a:pos x="T2" y="T3"/>
                  </a:cxn>
                  <a:cxn ang="0">
                    <a:pos x="T4" y="T5"/>
                  </a:cxn>
                  <a:cxn ang="0">
                    <a:pos x="T6" y="T7"/>
                  </a:cxn>
                  <a:cxn ang="0">
                    <a:pos x="T8" y="T9"/>
                  </a:cxn>
                </a:cxnLst>
                <a:rect l="0" t="0" r="r" b="b"/>
                <a:pathLst>
                  <a:path w="125" h="102">
                    <a:moveTo>
                      <a:pt x="4" y="102"/>
                    </a:moveTo>
                    <a:lnTo>
                      <a:pt x="0" y="4"/>
                    </a:lnTo>
                    <a:lnTo>
                      <a:pt x="121" y="0"/>
                    </a:lnTo>
                    <a:lnTo>
                      <a:pt x="125" y="96"/>
                    </a:lnTo>
                    <a:lnTo>
                      <a:pt x="4" y="10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0" name="Freeform 2687"/>
              <p:cNvSpPr>
                <a:spLocks/>
              </p:cNvSpPr>
              <p:nvPr/>
            </p:nvSpPr>
            <p:spPr bwMode="auto">
              <a:xfrm>
                <a:off x="14591" y="11480"/>
                <a:ext cx="123" cy="133"/>
              </a:xfrm>
              <a:custGeom>
                <a:avLst/>
                <a:gdLst>
                  <a:gd name="T0" fmla="*/ 2 w 123"/>
                  <a:gd name="T1" fmla="*/ 133 h 133"/>
                  <a:gd name="T2" fmla="*/ 0 w 123"/>
                  <a:gd name="T3" fmla="*/ 6 h 133"/>
                  <a:gd name="T4" fmla="*/ 119 w 123"/>
                  <a:gd name="T5" fmla="*/ 0 h 133"/>
                  <a:gd name="T6" fmla="*/ 123 w 123"/>
                  <a:gd name="T7" fmla="*/ 98 h 133"/>
                  <a:gd name="T8" fmla="*/ 123 w 123"/>
                  <a:gd name="T9" fmla="*/ 127 h 133"/>
                  <a:gd name="T10" fmla="*/ 2 w 123"/>
                  <a:gd name="T11" fmla="*/ 133 h 133"/>
                </a:gdLst>
                <a:ahLst/>
                <a:cxnLst>
                  <a:cxn ang="0">
                    <a:pos x="T0" y="T1"/>
                  </a:cxn>
                  <a:cxn ang="0">
                    <a:pos x="T2" y="T3"/>
                  </a:cxn>
                  <a:cxn ang="0">
                    <a:pos x="T4" y="T5"/>
                  </a:cxn>
                  <a:cxn ang="0">
                    <a:pos x="T6" y="T7"/>
                  </a:cxn>
                  <a:cxn ang="0">
                    <a:pos x="T8" y="T9"/>
                  </a:cxn>
                  <a:cxn ang="0">
                    <a:pos x="T10" y="T11"/>
                  </a:cxn>
                </a:cxnLst>
                <a:rect l="0" t="0" r="r" b="b"/>
                <a:pathLst>
                  <a:path w="123" h="133">
                    <a:moveTo>
                      <a:pt x="2" y="133"/>
                    </a:moveTo>
                    <a:lnTo>
                      <a:pt x="0" y="6"/>
                    </a:lnTo>
                    <a:lnTo>
                      <a:pt x="119" y="0"/>
                    </a:lnTo>
                    <a:lnTo>
                      <a:pt x="123" y="98"/>
                    </a:lnTo>
                    <a:lnTo>
                      <a:pt x="123" y="127"/>
                    </a:lnTo>
                    <a:lnTo>
                      <a:pt x="2" y="13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2688"/>
              <p:cNvSpPr>
                <a:spLocks/>
              </p:cNvSpPr>
              <p:nvPr/>
            </p:nvSpPr>
            <p:spPr bwMode="auto">
              <a:xfrm>
                <a:off x="14591" y="11480"/>
                <a:ext cx="123" cy="133"/>
              </a:xfrm>
              <a:custGeom>
                <a:avLst/>
                <a:gdLst>
                  <a:gd name="T0" fmla="*/ 2 w 123"/>
                  <a:gd name="T1" fmla="*/ 133 h 133"/>
                  <a:gd name="T2" fmla="*/ 0 w 123"/>
                  <a:gd name="T3" fmla="*/ 6 h 133"/>
                  <a:gd name="T4" fmla="*/ 119 w 123"/>
                  <a:gd name="T5" fmla="*/ 0 h 133"/>
                  <a:gd name="T6" fmla="*/ 123 w 123"/>
                  <a:gd name="T7" fmla="*/ 98 h 133"/>
                  <a:gd name="T8" fmla="*/ 123 w 123"/>
                  <a:gd name="T9" fmla="*/ 127 h 133"/>
                  <a:gd name="T10" fmla="*/ 2 w 123"/>
                  <a:gd name="T11" fmla="*/ 133 h 133"/>
                </a:gdLst>
                <a:ahLst/>
                <a:cxnLst>
                  <a:cxn ang="0">
                    <a:pos x="T0" y="T1"/>
                  </a:cxn>
                  <a:cxn ang="0">
                    <a:pos x="T2" y="T3"/>
                  </a:cxn>
                  <a:cxn ang="0">
                    <a:pos x="T4" y="T5"/>
                  </a:cxn>
                  <a:cxn ang="0">
                    <a:pos x="T6" y="T7"/>
                  </a:cxn>
                  <a:cxn ang="0">
                    <a:pos x="T8" y="T9"/>
                  </a:cxn>
                  <a:cxn ang="0">
                    <a:pos x="T10" y="T11"/>
                  </a:cxn>
                </a:cxnLst>
                <a:rect l="0" t="0" r="r" b="b"/>
                <a:pathLst>
                  <a:path w="123" h="133">
                    <a:moveTo>
                      <a:pt x="2" y="133"/>
                    </a:moveTo>
                    <a:lnTo>
                      <a:pt x="0" y="6"/>
                    </a:lnTo>
                    <a:lnTo>
                      <a:pt x="119" y="0"/>
                    </a:lnTo>
                    <a:lnTo>
                      <a:pt x="123" y="98"/>
                    </a:lnTo>
                    <a:lnTo>
                      <a:pt x="123" y="127"/>
                    </a:lnTo>
                    <a:lnTo>
                      <a:pt x="2" y="13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2" name="Freeform 2689"/>
              <p:cNvSpPr>
                <a:spLocks/>
              </p:cNvSpPr>
              <p:nvPr/>
            </p:nvSpPr>
            <p:spPr bwMode="auto">
              <a:xfrm>
                <a:off x="13983" y="11496"/>
                <a:ext cx="124" cy="124"/>
              </a:xfrm>
              <a:custGeom>
                <a:avLst/>
                <a:gdLst>
                  <a:gd name="T0" fmla="*/ 124 w 124"/>
                  <a:gd name="T1" fmla="*/ 124 h 124"/>
                  <a:gd name="T2" fmla="*/ 2 w 124"/>
                  <a:gd name="T3" fmla="*/ 124 h 124"/>
                  <a:gd name="T4" fmla="*/ 0 w 124"/>
                  <a:gd name="T5" fmla="*/ 0 h 124"/>
                  <a:gd name="T6" fmla="*/ 124 w 124"/>
                  <a:gd name="T7" fmla="*/ 0 h 124"/>
                  <a:gd name="T8" fmla="*/ 124 w 124"/>
                  <a:gd name="T9" fmla="*/ 124 h 124"/>
                </a:gdLst>
                <a:ahLst/>
                <a:cxnLst>
                  <a:cxn ang="0">
                    <a:pos x="T0" y="T1"/>
                  </a:cxn>
                  <a:cxn ang="0">
                    <a:pos x="T2" y="T3"/>
                  </a:cxn>
                  <a:cxn ang="0">
                    <a:pos x="T4" y="T5"/>
                  </a:cxn>
                  <a:cxn ang="0">
                    <a:pos x="T6" y="T7"/>
                  </a:cxn>
                  <a:cxn ang="0">
                    <a:pos x="T8" y="T9"/>
                  </a:cxn>
                </a:cxnLst>
                <a:rect l="0" t="0" r="r" b="b"/>
                <a:pathLst>
                  <a:path w="124" h="124">
                    <a:moveTo>
                      <a:pt x="124" y="124"/>
                    </a:moveTo>
                    <a:lnTo>
                      <a:pt x="2" y="124"/>
                    </a:lnTo>
                    <a:lnTo>
                      <a:pt x="0" y="0"/>
                    </a:lnTo>
                    <a:lnTo>
                      <a:pt x="124" y="0"/>
                    </a:lnTo>
                    <a:lnTo>
                      <a:pt x="124"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2690"/>
              <p:cNvSpPr>
                <a:spLocks/>
              </p:cNvSpPr>
              <p:nvPr/>
            </p:nvSpPr>
            <p:spPr bwMode="auto">
              <a:xfrm>
                <a:off x="13983" y="11496"/>
                <a:ext cx="124" cy="124"/>
              </a:xfrm>
              <a:custGeom>
                <a:avLst/>
                <a:gdLst>
                  <a:gd name="T0" fmla="*/ 124 w 124"/>
                  <a:gd name="T1" fmla="*/ 124 h 124"/>
                  <a:gd name="T2" fmla="*/ 2 w 124"/>
                  <a:gd name="T3" fmla="*/ 124 h 124"/>
                  <a:gd name="T4" fmla="*/ 0 w 124"/>
                  <a:gd name="T5" fmla="*/ 0 h 124"/>
                  <a:gd name="T6" fmla="*/ 124 w 124"/>
                  <a:gd name="T7" fmla="*/ 0 h 124"/>
                  <a:gd name="T8" fmla="*/ 124 w 124"/>
                  <a:gd name="T9" fmla="*/ 124 h 124"/>
                </a:gdLst>
                <a:ahLst/>
                <a:cxnLst>
                  <a:cxn ang="0">
                    <a:pos x="T0" y="T1"/>
                  </a:cxn>
                  <a:cxn ang="0">
                    <a:pos x="T2" y="T3"/>
                  </a:cxn>
                  <a:cxn ang="0">
                    <a:pos x="T4" y="T5"/>
                  </a:cxn>
                  <a:cxn ang="0">
                    <a:pos x="T6" y="T7"/>
                  </a:cxn>
                  <a:cxn ang="0">
                    <a:pos x="T8" y="T9"/>
                  </a:cxn>
                </a:cxnLst>
                <a:rect l="0" t="0" r="r" b="b"/>
                <a:pathLst>
                  <a:path w="124" h="124">
                    <a:moveTo>
                      <a:pt x="124" y="124"/>
                    </a:moveTo>
                    <a:lnTo>
                      <a:pt x="2" y="124"/>
                    </a:lnTo>
                    <a:lnTo>
                      <a:pt x="0" y="0"/>
                    </a:lnTo>
                    <a:lnTo>
                      <a:pt x="124" y="0"/>
                    </a:lnTo>
                    <a:lnTo>
                      <a:pt x="124"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4" name="Freeform 2691"/>
              <p:cNvSpPr>
                <a:spLocks/>
              </p:cNvSpPr>
              <p:nvPr/>
            </p:nvSpPr>
            <p:spPr bwMode="auto">
              <a:xfrm>
                <a:off x="14107" y="11494"/>
                <a:ext cx="121" cy="126"/>
              </a:xfrm>
              <a:custGeom>
                <a:avLst/>
                <a:gdLst>
                  <a:gd name="T0" fmla="*/ 121 w 121"/>
                  <a:gd name="T1" fmla="*/ 124 h 126"/>
                  <a:gd name="T2" fmla="*/ 0 w 121"/>
                  <a:gd name="T3" fmla="*/ 126 h 126"/>
                  <a:gd name="T4" fmla="*/ 0 w 121"/>
                  <a:gd name="T5" fmla="*/ 2 h 126"/>
                  <a:gd name="T6" fmla="*/ 119 w 121"/>
                  <a:gd name="T7" fmla="*/ 0 h 126"/>
                  <a:gd name="T8" fmla="*/ 121 w 121"/>
                  <a:gd name="T9" fmla="*/ 92 h 126"/>
                  <a:gd name="T10" fmla="*/ 121 w 121"/>
                  <a:gd name="T11" fmla="*/ 124 h 126"/>
                </a:gdLst>
                <a:ahLst/>
                <a:cxnLst>
                  <a:cxn ang="0">
                    <a:pos x="T0" y="T1"/>
                  </a:cxn>
                  <a:cxn ang="0">
                    <a:pos x="T2" y="T3"/>
                  </a:cxn>
                  <a:cxn ang="0">
                    <a:pos x="T4" y="T5"/>
                  </a:cxn>
                  <a:cxn ang="0">
                    <a:pos x="T6" y="T7"/>
                  </a:cxn>
                  <a:cxn ang="0">
                    <a:pos x="T8" y="T9"/>
                  </a:cxn>
                  <a:cxn ang="0">
                    <a:pos x="T10" y="T11"/>
                  </a:cxn>
                </a:cxnLst>
                <a:rect l="0" t="0" r="r" b="b"/>
                <a:pathLst>
                  <a:path w="121" h="126">
                    <a:moveTo>
                      <a:pt x="121" y="124"/>
                    </a:moveTo>
                    <a:lnTo>
                      <a:pt x="0" y="126"/>
                    </a:lnTo>
                    <a:lnTo>
                      <a:pt x="0" y="2"/>
                    </a:lnTo>
                    <a:lnTo>
                      <a:pt x="119" y="0"/>
                    </a:lnTo>
                    <a:lnTo>
                      <a:pt x="121" y="92"/>
                    </a:lnTo>
                    <a:lnTo>
                      <a:pt x="121"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2692"/>
              <p:cNvSpPr>
                <a:spLocks/>
              </p:cNvSpPr>
              <p:nvPr/>
            </p:nvSpPr>
            <p:spPr bwMode="auto">
              <a:xfrm>
                <a:off x="14107" y="11494"/>
                <a:ext cx="121" cy="126"/>
              </a:xfrm>
              <a:custGeom>
                <a:avLst/>
                <a:gdLst>
                  <a:gd name="T0" fmla="*/ 121 w 121"/>
                  <a:gd name="T1" fmla="*/ 124 h 126"/>
                  <a:gd name="T2" fmla="*/ 0 w 121"/>
                  <a:gd name="T3" fmla="*/ 126 h 126"/>
                  <a:gd name="T4" fmla="*/ 0 w 121"/>
                  <a:gd name="T5" fmla="*/ 2 h 126"/>
                  <a:gd name="T6" fmla="*/ 119 w 121"/>
                  <a:gd name="T7" fmla="*/ 0 h 126"/>
                  <a:gd name="T8" fmla="*/ 121 w 121"/>
                  <a:gd name="T9" fmla="*/ 92 h 126"/>
                  <a:gd name="T10" fmla="*/ 121 w 121"/>
                  <a:gd name="T11" fmla="*/ 124 h 126"/>
                </a:gdLst>
                <a:ahLst/>
                <a:cxnLst>
                  <a:cxn ang="0">
                    <a:pos x="T0" y="T1"/>
                  </a:cxn>
                  <a:cxn ang="0">
                    <a:pos x="T2" y="T3"/>
                  </a:cxn>
                  <a:cxn ang="0">
                    <a:pos x="T4" y="T5"/>
                  </a:cxn>
                  <a:cxn ang="0">
                    <a:pos x="T6" y="T7"/>
                  </a:cxn>
                  <a:cxn ang="0">
                    <a:pos x="T8" y="T9"/>
                  </a:cxn>
                  <a:cxn ang="0">
                    <a:pos x="T10" y="T11"/>
                  </a:cxn>
                </a:cxnLst>
                <a:rect l="0" t="0" r="r" b="b"/>
                <a:pathLst>
                  <a:path w="121" h="126">
                    <a:moveTo>
                      <a:pt x="121" y="124"/>
                    </a:moveTo>
                    <a:lnTo>
                      <a:pt x="0" y="126"/>
                    </a:lnTo>
                    <a:lnTo>
                      <a:pt x="0" y="2"/>
                    </a:lnTo>
                    <a:lnTo>
                      <a:pt x="119" y="0"/>
                    </a:lnTo>
                    <a:lnTo>
                      <a:pt x="121" y="92"/>
                    </a:lnTo>
                    <a:lnTo>
                      <a:pt x="121"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6" name="Freeform 2693"/>
              <p:cNvSpPr>
                <a:spLocks/>
              </p:cNvSpPr>
              <p:nvPr/>
            </p:nvSpPr>
            <p:spPr bwMode="auto">
              <a:xfrm>
                <a:off x="14226" y="11492"/>
                <a:ext cx="123" cy="94"/>
              </a:xfrm>
              <a:custGeom>
                <a:avLst/>
                <a:gdLst>
                  <a:gd name="T0" fmla="*/ 123 w 123"/>
                  <a:gd name="T1" fmla="*/ 94 h 94"/>
                  <a:gd name="T2" fmla="*/ 2 w 123"/>
                  <a:gd name="T3" fmla="*/ 94 h 94"/>
                  <a:gd name="T4" fmla="*/ 0 w 123"/>
                  <a:gd name="T5" fmla="*/ 2 h 94"/>
                  <a:gd name="T6" fmla="*/ 121 w 123"/>
                  <a:gd name="T7" fmla="*/ 0 h 94"/>
                  <a:gd name="T8" fmla="*/ 123 w 123"/>
                  <a:gd name="T9" fmla="*/ 94 h 94"/>
                </a:gdLst>
                <a:ahLst/>
                <a:cxnLst>
                  <a:cxn ang="0">
                    <a:pos x="T0" y="T1"/>
                  </a:cxn>
                  <a:cxn ang="0">
                    <a:pos x="T2" y="T3"/>
                  </a:cxn>
                  <a:cxn ang="0">
                    <a:pos x="T4" y="T5"/>
                  </a:cxn>
                  <a:cxn ang="0">
                    <a:pos x="T6" y="T7"/>
                  </a:cxn>
                  <a:cxn ang="0">
                    <a:pos x="T8" y="T9"/>
                  </a:cxn>
                </a:cxnLst>
                <a:rect l="0" t="0" r="r" b="b"/>
                <a:pathLst>
                  <a:path w="123" h="94">
                    <a:moveTo>
                      <a:pt x="123" y="94"/>
                    </a:moveTo>
                    <a:lnTo>
                      <a:pt x="2" y="94"/>
                    </a:lnTo>
                    <a:lnTo>
                      <a:pt x="0" y="2"/>
                    </a:lnTo>
                    <a:lnTo>
                      <a:pt x="121" y="0"/>
                    </a:lnTo>
                    <a:lnTo>
                      <a:pt x="123" y="9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2694"/>
              <p:cNvSpPr>
                <a:spLocks/>
              </p:cNvSpPr>
              <p:nvPr/>
            </p:nvSpPr>
            <p:spPr bwMode="auto">
              <a:xfrm>
                <a:off x="14226" y="11492"/>
                <a:ext cx="123" cy="94"/>
              </a:xfrm>
              <a:custGeom>
                <a:avLst/>
                <a:gdLst>
                  <a:gd name="T0" fmla="*/ 123 w 123"/>
                  <a:gd name="T1" fmla="*/ 94 h 94"/>
                  <a:gd name="T2" fmla="*/ 2 w 123"/>
                  <a:gd name="T3" fmla="*/ 94 h 94"/>
                  <a:gd name="T4" fmla="*/ 0 w 123"/>
                  <a:gd name="T5" fmla="*/ 2 h 94"/>
                  <a:gd name="T6" fmla="*/ 121 w 123"/>
                  <a:gd name="T7" fmla="*/ 0 h 94"/>
                  <a:gd name="T8" fmla="*/ 123 w 123"/>
                  <a:gd name="T9" fmla="*/ 94 h 94"/>
                </a:gdLst>
                <a:ahLst/>
                <a:cxnLst>
                  <a:cxn ang="0">
                    <a:pos x="T0" y="T1"/>
                  </a:cxn>
                  <a:cxn ang="0">
                    <a:pos x="T2" y="T3"/>
                  </a:cxn>
                  <a:cxn ang="0">
                    <a:pos x="T4" y="T5"/>
                  </a:cxn>
                  <a:cxn ang="0">
                    <a:pos x="T6" y="T7"/>
                  </a:cxn>
                  <a:cxn ang="0">
                    <a:pos x="T8" y="T9"/>
                  </a:cxn>
                </a:cxnLst>
                <a:rect l="0" t="0" r="r" b="b"/>
                <a:pathLst>
                  <a:path w="123" h="94">
                    <a:moveTo>
                      <a:pt x="123" y="94"/>
                    </a:moveTo>
                    <a:lnTo>
                      <a:pt x="2" y="94"/>
                    </a:lnTo>
                    <a:lnTo>
                      <a:pt x="0" y="2"/>
                    </a:lnTo>
                    <a:lnTo>
                      <a:pt x="121" y="0"/>
                    </a:lnTo>
                    <a:lnTo>
                      <a:pt x="123"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28" name="Freeform 2695"/>
              <p:cNvSpPr>
                <a:spLocks/>
              </p:cNvSpPr>
              <p:nvPr/>
            </p:nvSpPr>
            <p:spPr bwMode="auto">
              <a:xfrm>
                <a:off x="14347" y="11488"/>
                <a:ext cx="127" cy="128"/>
              </a:xfrm>
              <a:custGeom>
                <a:avLst/>
                <a:gdLst>
                  <a:gd name="T0" fmla="*/ 127 w 127"/>
                  <a:gd name="T1" fmla="*/ 127 h 128"/>
                  <a:gd name="T2" fmla="*/ 4 w 127"/>
                  <a:gd name="T3" fmla="*/ 128 h 128"/>
                  <a:gd name="T4" fmla="*/ 2 w 127"/>
                  <a:gd name="T5" fmla="*/ 98 h 128"/>
                  <a:gd name="T6" fmla="*/ 0 w 127"/>
                  <a:gd name="T7" fmla="*/ 4 h 128"/>
                  <a:gd name="T8" fmla="*/ 123 w 127"/>
                  <a:gd name="T9" fmla="*/ 0 h 128"/>
                  <a:gd name="T10" fmla="*/ 127 w 127"/>
                  <a:gd name="T11" fmla="*/ 127 h 128"/>
                </a:gdLst>
                <a:ahLst/>
                <a:cxnLst>
                  <a:cxn ang="0">
                    <a:pos x="T0" y="T1"/>
                  </a:cxn>
                  <a:cxn ang="0">
                    <a:pos x="T2" y="T3"/>
                  </a:cxn>
                  <a:cxn ang="0">
                    <a:pos x="T4" y="T5"/>
                  </a:cxn>
                  <a:cxn ang="0">
                    <a:pos x="T6" y="T7"/>
                  </a:cxn>
                  <a:cxn ang="0">
                    <a:pos x="T8" y="T9"/>
                  </a:cxn>
                  <a:cxn ang="0">
                    <a:pos x="T10" y="T11"/>
                  </a:cxn>
                </a:cxnLst>
                <a:rect l="0" t="0" r="r" b="b"/>
                <a:pathLst>
                  <a:path w="127" h="128">
                    <a:moveTo>
                      <a:pt x="127" y="127"/>
                    </a:moveTo>
                    <a:lnTo>
                      <a:pt x="4" y="128"/>
                    </a:lnTo>
                    <a:lnTo>
                      <a:pt x="2" y="98"/>
                    </a:lnTo>
                    <a:lnTo>
                      <a:pt x="0" y="4"/>
                    </a:lnTo>
                    <a:lnTo>
                      <a:pt x="123" y="0"/>
                    </a:lnTo>
                    <a:lnTo>
                      <a:pt x="127"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2696"/>
              <p:cNvSpPr>
                <a:spLocks/>
              </p:cNvSpPr>
              <p:nvPr/>
            </p:nvSpPr>
            <p:spPr bwMode="auto">
              <a:xfrm>
                <a:off x="14347" y="11488"/>
                <a:ext cx="127" cy="128"/>
              </a:xfrm>
              <a:custGeom>
                <a:avLst/>
                <a:gdLst>
                  <a:gd name="T0" fmla="*/ 127 w 127"/>
                  <a:gd name="T1" fmla="*/ 127 h 128"/>
                  <a:gd name="T2" fmla="*/ 4 w 127"/>
                  <a:gd name="T3" fmla="*/ 128 h 128"/>
                  <a:gd name="T4" fmla="*/ 2 w 127"/>
                  <a:gd name="T5" fmla="*/ 98 h 128"/>
                  <a:gd name="T6" fmla="*/ 0 w 127"/>
                  <a:gd name="T7" fmla="*/ 4 h 128"/>
                  <a:gd name="T8" fmla="*/ 123 w 127"/>
                  <a:gd name="T9" fmla="*/ 0 h 128"/>
                  <a:gd name="T10" fmla="*/ 127 w 127"/>
                  <a:gd name="T11" fmla="*/ 127 h 128"/>
                </a:gdLst>
                <a:ahLst/>
                <a:cxnLst>
                  <a:cxn ang="0">
                    <a:pos x="T0" y="T1"/>
                  </a:cxn>
                  <a:cxn ang="0">
                    <a:pos x="T2" y="T3"/>
                  </a:cxn>
                  <a:cxn ang="0">
                    <a:pos x="T4" y="T5"/>
                  </a:cxn>
                  <a:cxn ang="0">
                    <a:pos x="T6" y="T7"/>
                  </a:cxn>
                  <a:cxn ang="0">
                    <a:pos x="T8" y="T9"/>
                  </a:cxn>
                  <a:cxn ang="0">
                    <a:pos x="T10" y="T11"/>
                  </a:cxn>
                </a:cxnLst>
                <a:rect l="0" t="0" r="r" b="b"/>
                <a:pathLst>
                  <a:path w="127" h="128">
                    <a:moveTo>
                      <a:pt x="127" y="127"/>
                    </a:moveTo>
                    <a:lnTo>
                      <a:pt x="4" y="128"/>
                    </a:lnTo>
                    <a:lnTo>
                      <a:pt x="2" y="98"/>
                    </a:lnTo>
                    <a:lnTo>
                      <a:pt x="0" y="4"/>
                    </a:lnTo>
                    <a:lnTo>
                      <a:pt x="123" y="0"/>
                    </a:lnTo>
                    <a:lnTo>
                      <a:pt x="127"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0" name="Freeform 2697"/>
              <p:cNvSpPr>
                <a:spLocks/>
              </p:cNvSpPr>
              <p:nvPr/>
            </p:nvSpPr>
            <p:spPr bwMode="auto">
              <a:xfrm>
                <a:off x="14470" y="11486"/>
                <a:ext cx="123" cy="129"/>
              </a:xfrm>
              <a:custGeom>
                <a:avLst/>
                <a:gdLst>
                  <a:gd name="T0" fmla="*/ 121 w 123"/>
                  <a:gd name="T1" fmla="*/ 0 h 129"/>
                  <a:gd name="T2" fmla="*/ 123 w 123"/>
                  <a:gd name="T3" fmla="*/ 127 h 129"/>
                  <a:gd name="T4" fmla="*/ 4 w 123"/>
                  <a:gd name="T5" fmla="*/ 129 h 129"/>
                  <a:gd name="T6" fmla="*/ 0 w 123"/>
                  <a:gd name="T7" fmla="*/ 2 h 129"/>
                  <a:gd name="T8" fmla="*/ 121 w 123"/>
                  <a:gd name="T9" fmla="*/ 0 h 129"/>
                </a:gdLst>
                <a:ahLst/>
                <a:cxnLst>
                  <a:cxn ang="0">
                    <a:pos x="T0" y="T1"/>
                  </a:cxn>
                  <a:cxn ang="0">
                    <a:pos x="T2" y="T3"/>
                  </a:cxn>
                  <a:cxn ang="0">
                    <a:pos x="T4" y="T5"/>
                  </a:cxn>
                  <a:cxn ang="0">
                    <a:pos x="T6" y="T7"/>
                  </a:cxn>
                  <a:cxn ang="0">
                    <a:pos x="T8" y="T9"/>
                  </a:cxn>
                </a:cxnLst>
                <a:rect l="0" t="0" r="r" b="b"/>
                <a:pathLst>
                  <a:path w="123" h="129">
                    <a:moveTo>
                      <a:pt x="121" y="0"/>
                    </a:moveTo>
                    <a:lnTo>
                      <a:pt x="123" y="127"/>
                    </a:lnTo>
                    <a:lnTo>
                      <a:pt x="4" y="129"/>
                    </a:lnTo>
                    <a:lnTo>
                      <a:pt x="0" y="2"/>
                    </a:lnTo>
                    <a:lnTo>
                      <a:pt x="121"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2698"/>
              <p:cNvSpPr>
                <a:spLocks/>
              </p:cNvSpPr>
              <p:nvPr/>
            </p:nvSpPr>
            <p:spPr bwMode="auto">
              <a:xfrm>
                <a:off x="14470" y="11486"/>
                <a:ext cx="123" cy="129"/>
              </a:xfrm>
              <a:custGeom>
                <a:avLst/>
                <a:gdLst>
                  <a:gd name="T0" fmla="*/ 121 w 123"/>
                  <a:gd name="T1" fmla="*/ 0 h 129"/>
                  <a:gd name="T2" fmla="*/ 123 w 123"/>
                  <a:gd name="T3" fmla="*/ 127 h 129"/>
                  <a:gd name="T4" fmla="*/ 4 w 123"/>
                  <a:gd name="T5" fmla="*/ 129 h 129"/>
                  <a:gd name="T6" fmla="*/ 0 w 123"/>
                  <a:gd name="T7" fmla="*/ 2 h 129"/>
                  <a:gd name="T8" fmla="*/ 121 w 123"/>
                  <a:gd name="T9" fmla="*/ 0 h 129"/>
                </a:gdLst>
                <a:ahLst/>
                <a:cxnLst>
                  <a:cxn ang="0">
                    <a:pos x="T0" y="T1"/>
                  </a:cxn>
                  <a:cxn ang="0">
                    <a:pos x="T2" y="T3"/>
                  </a:cxn>
                  <a:cxn ang="0">
                    <a:pos x="T4" y="T5"/>
                  </a:cxn>
                  <a:cxn ang="0">
                    <a:pos x="T6" y="T7"/>
                  </a:cxn>
                  <a:cxn ang="0">
                    <a:pos x="T8" y="T9"/>
                  </a:cxn>
                </a:cxnLst>
                <a:rect l="0" t="0" r="r" b="b"/>
                <a:pathLst>
                  <a:path w="123" h="129">
                    <a:moveTo>
                      <a:pt x="121" y="0"/>
                    </a:moveTo>
                    <a:lnTo>
                      <a:pt x="123" y="127"/>
                    </a:lnTo>
                    <a:lnTo>
                      <a:pt x="4" y="129"/>
                    </a:lnTo>
                    <a:lnTo>
                      <a:pt x="0" y="2"/>
                    </a:lnTo>
                    <a:lnTo>
                      <a:pt x="12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2" name="Freeform 2699"/>
              <p:cNvSpPr>
                <a:spLocks/>
              </p:cNvSpPr>
              <p:nvPr/>
            </p:nvSpPr>
            <p:spPr bwMode="auto">
              <a:xfrm>
                <a:off x="12992" y="11494"/>
                <a:ext cx="246" cy="289"/>
              </a:xfrm>
              <a:custGeom>
                <a:avLst/>
                <a:gdLst>
                  <a:gd name="T0" fmla="*/ 125 w 246"/>
                  <a:gd name="T1" fmla="*/ 286 h 289"/>
                  <a:gd name="T2" fmla="*/ 4 w 246"/>
                  <a:gd name="T3" fmla="*/ 282 h 289"/>
                  <a:gd name="T4" fmla="*/ 0 w 246"/>
                  <a:gd name="T5" fmla="*/ 282 h 289"/>
                  <a:gd name="T6" fmla="*/ 4 w 246"/>
                  <a:gd name="T7" fmla="*/ 161 h 289"/>
                  <a:gd name="T8" fmla="*/ 4 w 246"/>
                  <a:gd name="T9" fmla="*/ 38 h 289"/>
                  <a:gd name="T10" fmla="*/ 2 w 246"/>
                  <a:gd name="T11" fmla="*/ 38 h 289"/>
                  <a:gd name="T12" fmla="*/ 2 w 246"/>
                  <a:gd name="T13" fmla="*/ 28 h 289"/>
                  <a:gd name="T14" fmla="*/ 19 w 246"/>
                  <a:gd name="T15" fmla="*/ 23 h 289"/>
                  <a:gd name="T16" fmla="*/ 27 w 246"/>
                  <a:gd name="T17" fmla="*/ 17 h 289"/>
                  <a:gd name="T18" fmla="*/ 40 w 246"/>
                  <a:gd name="T19" fmla="*/ 15 h 289"/>
                  <a:gd name="T20" fmla="*/ 63 w 246"/>
                  <a:gd name="T21" fmla="*/ 0 h 289"/>
                  <a:gd name="T22" fmla="*/ 73 w 246"/>
                  <a:gd name="T23" fmla="*/ 0 h 289"/>
                  <a:gd name="T24" fmla="*/ 86 w 246"/>
                  <a:gd name="T25" fmla="*/ 5 h 289"/>
                  <a:gd name="T26" fmla="*/ 98 w 246"/>
                  <a:gd name="T27" fmla="*/ 17 h 289"/>
                  <a:gd name="T28" fmla="*/ 109 w 246"/>
                  <a:gd name="T29" fmla="*/ 17 h 289"/>
                  <a:gd name="T30" fmla="*/ 117 w 246"/>
                  <a:gd name="T31" fmla="*/ 23 h 289"/>
                  <a:gd name="T32" fmla="*/ 130 w 246"/>
                  <a:gd name="T33" fmla="*/ 23 h 289"/>
                  <a:gd name="T34" fmla="*/ 146 w 246"/>
                  <a:gd name="T35" fmla="*/ 32 h 289"/>
                  <a:gd name="T36" fmla="*/ 155 w 246"/>
                  <a:gd name="T37" fmla="*/ 32 h 289"/>
                  <a:gd name="T38" fmla="*/ 177 w 246"/>
                  <a:gd name="T39" fmla="*/ 42 h 289"/>
                  <a:gd name="T40" fmla="*/ 207 w 246"/>
                  <a:gd name="T41" fmla="*/ 48 h 289"/>
                  <a:gd name="T42" fmla="*/ 236 w 246"/>
                  <a:gd name="T43" fmla="*/ 46 h 289"/>
                  <a:gd name="T44" fmla="*/ 246 w 246"/>
                  <a:gd name="T45" fmla="*/ 50 h 289"/>
                  <a:gd name="T46" fmla="*/ 246 w 246"/>
                  <a:gd name="T47" fmla="*/ 165 h 289"/>
                  <a:gd name="T48" fmla="*/ 244 w 246"/>
                  <a:gd name="T49" fmla="*/ 289 h 289"/>
                  <a:gd name="T50" fmla="*/ 125 w 246"/>
                  <a:gd name="T51" fmla="*/ 28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6" h="289">
                    <a:moveTo>
                      <a:pt x="125" y="286"/>
                    </a:moveTo>
                    <a:lnTo>
                      <a:pt x="4" y="282"/>
                    </a:lnTo>
                    <a:lnTo>
                      <a:pt x="0" y="282"/>
                    </a:lnTo>
                    <a:lnTo>
                      <a:pt x="4" y="161"/>
                    </a:lnTo>
                    <a:lnTo>
                      <a:pt x="4" y="38"/>
                    </a:lnTo>
                    <a:lnTo>
                      <a:pt x="2" y="38"/>
                    </a:lnTo>
                    <a:lnTo>
                      <a:pt x="2" y="28"/>
                    </a:lnTo>
                    <a:lnTo>
                      <a:pt x="19" y="23"/>
                    </a:lnTo>
                    <a:lnTo>
                      <a:pt x="27" y="17"/>
                    </a:lnTo>
                    <a:lnTo>
                      <a:pt x="40" y="15"/>
                    </a:lnTo>
                    <a:lnTo>
                      <a:pt x="63" y="0"/>
                    </a:lnTo>
                    <a:lnTo>
                      <a:pt x="73" y="0"/>
                    </a:lnTo>
                    <a:lnTo>
                      <a:pt x="86" y="5"/>
                    </a:lnTo>
                    <a:lnTo>
                      <a:pt x="98" y="17"/>
                    </a:lnTo>
                    <a:lnTo>
                      <a:pt x="109" y="17"/>
                    </a:lnTo>
                    <a:lnTo>
                      <a:pt x="117" y="23"/>
                    </a:lnTo>
                    <a:lnTo>
                      <a:pt x="130" y="23"/>
                    </a:lnTo>
                    <a:lnTo>
                      <a:pt x="146" y="32"/>
                    </a:lnTo>
                    <a:lnTo>
                      <a:pt x="155" y="32"/>
                    </a:lnTo>
                    <a:lnTo>
                      <a:pt x="177" y="42"/>
                    </a:lnTo>
                    <a:lnTo>
                      <a:pt x="207" y="48"/>
                    </a:lnTo>
                    <a:lnTo>
                      <a:pt x="236" y="46"/>
                    </a:lnTo>
                    <a:lnTo>
                      <a:pt x="246" y="50"/>
                    </a:lnTo>
                    <a:lnTo>
                      <a:pt x="246" y="165"/>
                    </a:lnTo>
                    <a:lnTo>
                      <a:pt x="244" y="289"/>
                    </a:lnTo>
                    <a:lnTo>
                      <a:pt x="125" y="286"/>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2700"/>
              <p:cNvSpPr>
                <a:spLocks/>
              </p:cNvSpPr>
              <p:nvPr/>
            </p:nvSpPr>
            <p:spPr bwMode="auto">
              <a:xfrm>
                <a:off x="12992" y="11494"/>
                <a:ext cx="246" cy="289"/>
              </a:xfrm>
              <a:custGeom>
                <a:avLst/>
                <a:gdLst>
                  <a:gd name="T0" fmla="*/ 125 w 246"/>
                  <a:gd name="T1" fmla="*/ 286 h 289"/>
                  <a:gd name="T2" fmla="*/ 4 w 246"/>
                  <a:gd name="T3" fmla="*/ 282 h 289"/>
                  <a:gd name="T4" fmla="*/ 0 w 246"/>
                  <a:gd name="T5" fmla="*/ 282 h 289"/>
                  <a:gd name="T6" fmla="*/ 4 w 246"/>
                  <a:gd name="T7" fmla="*/ 161 h 289"/>
                  <a:gd name="T8" fmla="*/ 4 w 246"/>
                  <a:gd name="T9" fmla="*/ 38 h 289"/>
                  <a:gd name="T10" fmla="*/ 2 w 246"/>
                  <a:gd name="T11" fmla="*/ 38 h 289"/>
                  <a:gd name="T12" fmla="*/ 2 w 246"/>
                  <a:gd name="T13" fmla="*/ 28 h 289"/>
                  <a:gd name="T14" fmla="*/ 19 w 246"/>
                  <a:gd name="T15" fmla="*/ 23 h 289"/>
                  <a:gd name="T16" fmla="*/ 27 w 246"/>
                  <a:gd name="T17" fmla="*/ 17 h 289"/>
                  <a:gd name="T18" fmla="*/ 40 w 246"/>
                  <a:gd name="T19" fmla="*/ 15 h 289"/>
                  <a:gd name="T20" fmla="*/ 63 w 246"/>
                  <a:gd name="T21" fmla="*/ 0 h 289"/>
                  <a:gd name="T22" fmla="*/ 73 w 246"/>
                  <a:gd name="T23" fmla="*/ 0 h 289"/>
                  <a:gd name="T24" fmla="*/ 86 w 246"/>
                  <a:gd name="T25" fmla="*/ 5 h 289"/>
                  <a:gd name="T26" fmla="*/ 98 w 246"/>
                  <a:gd name="T27" fmla="*/ 17 h 289"/>
                  <a:gd name="T28" fmla="*/ 109 w 246"/>
                  <a:gd name="T29" fmla="*/ 17 h 289"/>
                  <a:gd name="T30" fmla="*/ 117 w 246"/>
                  <a:gd name="T31" fmla="*/ 23 h 289"/>
                  <a:gd name="T32" fmla="*/ 130 w 246"/>
                  <a:gd name="T33" fmla="*/ 23 h 289"/>
                  <a:gd name="T34" fmla="*/ 146 w 246"/>
                  <a:gd name="T35" fmla="*/ 32 h 289"/>
                  <a:gd name="T36" fmla="*/ 155 w 246"/>
                  <a:gd name="T37" fmla="*/ 32 h 289"/>
                  <a:gd name="T38" fmla="*/ 177 w 246"/>
                  <a:gd name="T39" fmla="*/ 42 h 289"/>
                  <a:gd name="T40" fmla="*/ 207 w 246"/>
                  <a:gd name="T41" fmla="*/ 48 h 289"/>
                  <a:gd name="T42" fmla="*/ 236 w 246"/>
                  <a:gd name="T43" fmla="*/ 46 h 289"/>
                  <a:gd name="T44" fmla="*/ 246 w 246"/>
                  <a:gd name="T45" fmla="*/ 50 h 289"/>
                  <a:gd name="T46" fmla="*/ 246 w 246"/>
                  <a:gd name="T47" fmla="*/ 165 h 289"/>
                  <a:gd name="T48" fmla="*/ 244 w 246"/>
                  <a:gd name="T49" fmla="*/ 289 h 289"/>
                  <a:gd name="T50" fmla="*/ 125 w 246"/>
                  <a:gd name="T51" fmla="*/ 286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6" h="289">
                    <a:moveTo>
                      <a:pt x="125" y="286"/>
                    </a:moveTo>
                    <a:lnTo>
                      <a:pt x="4" y="282"/>
                    </a:lnTo>
                    <a:lnTo>
                      <a:pt x="0" y="282"/>
                    </a:lnTo>
                    <a:lnTo>
                      <a:pt x="4" y="161"/>
                    </a:lnTo>
                    <a:lnTo>
                      <a:pt x="4" y="38"/>
                    </a:lnTo>
                    <a:lnTo>
                      <a:pt x="2" y="38"/>
                    </a:lnTo>
                    <a:lnTo>
                      <a:pt x="2" y="28"/>
                    </a:lnTo>
                    <a:lnTo>
                      <a:pt x="19" y="23"/>
                    </a:lnTo>
                    <a:lnTo>
                      <a:pt x="27" y="17"/>
                    </a:lnTo>
                    <a:lnTo>
                      <a:pt x="40" y="15"/>
                    </a:lnTo>
                    <a:lnTo>
                      <a:pt x="63" y="0"/>
                    </a:lnTo>
                    <a:lnTo>
                      <a:pt x="73" y="0"/>
                    </a:lnTo>
                    <a:lnTo>
                      <a:pt x="86" y="5"/>
                    </a:lnTo>
                    <a:lnTo>
                      <a:pt x="98" y="17"/>
                    </a:lnTo>
                    <a:lnTo>
                      <a:pt x="109" y="17"/>
                    </a:lnTo>
                    <a:lnTo>
                      <a:pt x="117" y="23"/>
                    </a:lnTo>
                    <a:lnTo>
                      <a:pt x="130" y="23"/>
                    </a:lnTo>
                    <a:lnTo>
                      <a:pt x="146" y="32"/>
                    </a:lnTo>
                    <a:lnTo>
                      <a:pt x="155" y="32"/>
                    </a:lnTo>
                    <a:lnTo>
                      <a:pt x="177" y="42"/>
                    </a:lnTo>
                    <a:lnTo>
                      <a:pt x="207" y="48"/>
                    </a:lnTo>
                    <a:lnTo>
                      <a:pt x="236" y="46"/>
                    </a:lnTo>
                    <a:lnTo>
                      <a:pt x="246" y="50"/>
                    </a:lnTo>
                    <a:lnTo>
                      <a:pt x="246" y="165"/>
                    </a:lnTo>
                    <a:lnTo>
                      <a:pt x="244" y="289"/>
                    </a:lnTo>
                    <a:lnTo>
                      <a:pt x="125" y="2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4" name="Freeform 2701"/>
              <p:cNvSpPr>
                <a:spLocks/>
              </p:cNvSpPr>
              <p:nvPr/>
            </p:nvSpPr>
            <p:spPr bwMode="auto">
              <a:xfrm>
                <a:off x="13238" y="11501"/>
                <a:ext cx="213" cy="160"/>
              </a:xfrm>
              <a:custGeom>
                <a:avLst/>
                <a:gdLst>
                  <a:gd name="T0" fmla="*/ 119 w 213"/>
                  <a:gd name="T1" fmla="*/ 160 h 160"/>
                  <a:gd name="T2" fmla="*/ 0 w 213"/>
                  <a:gd name="T3" fmla="*/ 158 h 160"/>
                  <a:gd name="T4" fmla="*/ 0 w 213"/>
                  <a:gd name="T5" fmla="*/ 43 h 160"/>
                  <a:gd name="T6" fmla="*/ 0 w 213"/>
                  <a:gd name="T7" fmla="*/ 35 h 160"/>
                  <a:gd name="T8" fmla="*/ 0 w 213"/>
                  <a:gd name="T9" fmla="*/ 0 h 160"/>
                  <a:gd name="T10" fmla="*/ 36 w 213"/>
                  <a:gd name="T11" fmla="*/ 16 h 160"/>
                  <a:gd name="T12" fmla="*/ 42 w 213"/>
                  <a:gd name="T13" fmla="*/ 18 h 160"/>
                  <a:gd name="T14" fmla="*/ 48 w 213"/>
                  <a:gd name="T15" fmla="*/ 23 h 160"/>
                  <a:gd name="T16" fmla="*/ 48 w 213"/>
                  <a:gd name="T17" fmla="*/ 27 h 160"/>
                  <a:gd name="T18" fmla="*/ 71 w 213"/>
                  <a:gd name="T19" fmla="*/ 41 h 160"/>
                  <a:gd name="T20" fmla="*/ 80 w 213"/>
                  <a:gd name="T21" fmla="*/ 43 h 160"/>
                  <a:gd name="T22" fmla="*/ 88 w 213"/>
                  <a:gd name="T23" fmla="*/ 41 h 160"/>
                  <a:gd name="T24" fmla="*/ 98 w 213"/>
                  <a:gd name="T25" fmla="*/ 33 h 160"/>
                  <a:gd name="T26" fmla="*/ 107 w 213"/>
                  <a:gd name="T27" fmla="*/ 19 h 160"/>
                  <a:gd name="T28" fmla="*/ 107 w 213"/>
                  <a:gd name="T29" fmla="*/ 12 h 160"/>
                  <a:gd name="T30" fmla="*/ 126 w 213"/>
                  <a:gd name="T31" fmla="*/ 8 h 160"/>
                  <a:gd name="T32" fmla="*/ 132 w 213"/>
                  <a:gd name="T33" fmla="*/ 14 h 160"/>
                  <a:gd name="T34" fmla="*/ 138 w 213"/>
                  <a:gd name="T35" fmla="*/ 16 h 160"/>
                  <a:gd name="T36" fmla="*/ 149 w 213"/>
                  <a:gd name="T37" fmla="*/ 12 h 160"/>
                  <a:gd name="T38" fmla="*/ 159 w 213"/>
                  <a:gd name="T39" fmla="*/ 19 h 160"/>
                  <a:gd name="T40" fmla="*/ 172 w 213"/>
                  <a:gd name="T41" fmla="*/ 10 h 160"/>
                  <a:gd name="T42" fmla="*/ 190 w 213"/>
                  <a:gd name="T43" fmla="*/ 16 h 160"/>
                  <a:gd name="T44" fmla="*/ 207 w 213"/>
                  <a:gd name="T45" fmla="*/ 12 h 160"/>
                  <a:gd name="T46" fmla="*/ 213 w 213"/>
                  <a:gd name="T47" fmla="*/ 12 h 160"/>
                  <a:gd name="T48" fmla="*/ 209 w 213"/>
                  <a:gd name="T49" fmla="*/ 160 h 160"/>
                  <a:gd name="T50" fmla="*/ 119 w 213"/>
                  <a:gd name="T5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160">
                    <a:moveTo>
                      <a:pt x="119" y="160"/>
                    </a:moveTo>
                    <a:lnTo>
                      <a:pt x="0" y="158"/>
                    </a:lnTo>
                    <a:lnTo>
                      <a:pt x="0" y="43"/>
                    </a:lnTo>
                    <a:lnTo>
                      <a:pt x="0" y="35"/>
                    </a:lnTo>
                    <a:lnTo>
                      <a:pt x="0" y="0"/>
                    </a:lnTo>
                    <a:lnTo>
                      <a:pt x="36" y="16"/>
                    </a:lnTo>
                    <a:lnTo>
                      <a:pt x="42" y="18"/>
                    </a:lnTo>
                    <a:lnTo>
                      <a:pt x="48" y="23"/>
                    </a:lnTo>
                    <a:lnTo>
                      <a:pt x="48" y="27"/>
                    </a:lnTo>
                    <a:lnTo>
                      <a:pt x="71" y="41"/>
                    </a:lnTo>
                    <a:lnTo>
                      <a:pt x="80" y="43"/>
                    </a:lnTo>
                    <a:lnTo>
                      <a:pt x="88" y="41"/>
                    </a:lnTo>
                    <a:lnTo>
                      <a:pt x="98" y="33"/>
                    </a:lnTo>
                    <a:lnTo>
                      <a:pt x="107" y="19"/>
                    </a:lnTo>
                    <a:lnTo>
                      <a:pt x="107" y="12"/>
                    </a:lnTo>
                    <a:lnTo>
                      <a:pt x="126" y="8"/>
                    </a:lnTo>
                    <a:lnTo>
                      <a:pt x="132" y="14"/>
                    </a:lnTo>
                    <a:lnTo>
                      <a:pt x="138" y="16"/>
                    </a:lnTo>
                    <a:lnTo>
                      <a:pt x="149" y="12"/>
                    </a:lnTo>
                    <a:lnTo>
                      <a:pt x="159" y="19"/>
                    </a:lnTo>
                    <a:lnTo>
                      <a:pt x="172" y="10"/>
                    </a:lnTo>
                    <a:lnTo>
                      <a:pt x="190" y="16"/>
                    </a:lnTo>
                    <a:lnTo>
                      <a:pt x="207" y="12"/>
                    </a:lnTo>
                    <a:lnTo>
                      <a:pt x="213" y="12"/>
                    </a:lnTo>
                    <a:lnTo>
                      <a:pt x="209" y="160"/>
                    </a:lnTo>
                    <a:lnTo>
                      <a:pt x="119" y="16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2702"/>
              <p:cNvSpPr>
                <a:spLocks/>
              </p:cNvSpPr>
              <p:nvPr/>
            </p:nvSpPr>
            <p:spPr bwMode="auto">
              <a:xfrm>
                <a:off x="13238" y="11501"/>
                <a:ext cx="213" cy="160"/>
              </a:xfrm>
              <a:custGeom>
                <a:avLst/>
                <a:gdLst>
                  <a:gd name="T0" fmla="*/ 119 w 213"/>
                  <a:gd name="T1" fmla="*/ 160 h 160"/>
                  <a:gd name="T2" fmla="*/ 0 w 213"/>
                  <a:gd name="T3" fmla="*/ 158 h 160"/>
                  <a:gd name="T4" fmla="*/ 0 w 213"/>
                  <a:gd name="T5" fmla="*/ 43 h 160"/>
                  <a:gd name="T6" fmla="*/ 0 w 213"/>
                  <a:gd name="T7" fmla="*/ 35 h 160"/>
                  <a:gd name="T8" fmla="*/ 0 w 213"/>
                  <a:gd name="T9" fmla="*/ 0 h 160"/>
                  <a:gd name="T10" fmla="*/ 36 w 213"/>
                  <a:gd name="T11" fmla="*/ 16 h 160"/>
                  <a:gd name="T12" fmla="*/ 42 w 213"/>
                  <a:gd name="T13" fmla="*/ 18 h 160"/>
                  <a:gd name="T14" fmla="*/ 48 w 213"/>
                  <a:gd name="T15" fmla="*/ 23 h 160"/>
                  <a:gd name="T16" fmla="*/ 48 w 213"/>
                  <a:gd name="T17" fmla="*/ 27 h 160"/>
                  <a:gd name="T18" fmla="*/ 71 w 213"/>
                  <a:gd name="T19" fmla="*/ 41 h 160"/>
                  <a:gd name="T20" fmla="*/ 80 w 213"/>
                  <a:gd name="T21" fmla="*/ 43 h 160"/>
                  <a:gd name="T22" fmla="*/ 88 w 213"/>
                  <a:gd name="T23" fmla="*/ 41 h 160"/>
                  <a:gd name="T24" fmla="*/ 98 w 213"/>
                  <a:gd name="T25" fmla="*/ 33 h 160"/>
                  <a:gd name="T26" fmla="*/ 107 w 213"/>
                  <a:gd name="T27" fmla="*/ 19 h 160"/>
                  <a:gd name="T28" fmla="*/ 107 w 213"/>
                  <a:gd name="T29" fmla="*/ 12 h 160"/>
                  <a:gd name="T30" fmla="*/ 126 w 213"/>
                  <a:gd name="T31" fmla="*/ 8 h 160"/>
                  <a:gd name="T32" fmla="*/ 132 w 213"/>
                  <a:gd name="T33" fmla="*/ 14 h 160"/>
                  <a:gd name="T34" fmla="*/ 138 w 213"/>
                  <a:gd name="T35" fmla="*/ 16 h 160"/>
                  <a:gd name="T36" fmla="*/ 149 w 213"/>
                  <a:gd name="T37" fmla="*/ 12 h 160"/>
                  <a:gd name="T38" fmla="*/ 159 w 213"/>
                  <a:gd name="T39" fmla="*/ 19 h 160"/>
                  <a:gd name="T40" fmla="*/ 172 w 213"/>
                  <a:gd name="T41" fmla="*/ 10 h 160"/>
                  <a:gd name="T42" fmla="*/ 190 w 213"/>
                  <a:gd name="T43" fmla="*/ 16 h 160"/>
                  <a:gd name="T44" fmla="*/ 207 w 213"/>
                  <a:gd name="T45" fmla="*/ 12 h 160"/>
                  <a:gd name="T46" fmla="*/ 213 w 213"/>
                  <a:gd name="T47" fmla="*/ 12 h 160"/>
                  <a:gd name="T48" fmla="*/ 209 w 213"/>
                  <a:gd name="T49" fmla="*/ 160 h 160"/>
                  <a:gd name="T50" fmla="*/ 119 w 213"/>
                  <a:gd name="T51"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160">
                    <a:moveTo>
                      <a:pt x="119" y="160"/>
                    </a:moveTo>
                    <a:lnTo>
                      <a:pt x="0" y="158"/>
                    </a:lnTo>
                    <a:lnTo>
                      <a:pt x="0" y="43"/>
                    </a:lnTo>
                    <a:lnTo>
                      <a:pt x="0" y="35"/>
                    </a:lnTo>
                    <a:lnTo>
                      <a:pt x="0" y="0"/>
                    </a:lnTo>
                    <a:lnTo>
                      <a:pt x="36" y="16"/>
                    </a:lnTo>
                    <a:lnTo>
                      <a:pt x="42" y="18"/>
                    </a:lnTo>
                    <a:lnTo>
                      <a:pt x="48" y="23"/>
                    </a:lnTo>
                    <a:lnTo>
                      <a:pt x="48" y="27"/>
                    </a:lnTo>
                    <a:lnTo>
                      <a:pt x="71" y="41"/>
                    </a:lnTo>
                    <a:lnTo>
                      <a:pt x="80" y="43"/>
                    </a:lnTo>
                    <a:lnTo>
                      <a:pt x="88" y="41"/>
                    </a:lnTo>
                    <a:lnTo>
                      <a:pt x="98" y="33"/>
                    </a:lnTo>
                    <a:lnTo>
                      <a:pt x="107" y="19"/>
                    </a:lnTo>
                    <a:lnTo>
                      <a:pt x="107" y="12"/>
                    </a:lnTo>
                    <a:lnTo>
                      <a:pt x="126" y="8"/>
                    </a:lnTo>
                    <a:lnTo>
                      <a:pt x="132" y="14"/>
                    </a:lnTo>
                    <a:lnTo>
                      <a:pt x="138" y="16"/>
                    </a:lnTo>
                    <a:lnTo>
                      <a:pt x="149" y="12"/>
                    </a:lnTo>
                    <a:lnTo>
                      <a:pt x="159" y="19"/>
                    </a:lnTo>
                    <a:lnTo>
                      <a:pt x="172" y="10"/>
                    </a:lnTo>
                    <a:lnTo>
                      <a:pt x="190" y="16"/>
                    </a:lnTo>
                    <a:lnTo>
                      <a:pt x="207" y="12"/>
                    </a:lnTo>
                    <a:lnTo>
                      <a:pt x="213" y="12"/>
                    </a:lnTo>
                    <a:lnTo>
                      <a:pt x="209" y="160"/>
                    </a:lnTo>
                    <a:lnTo>
                      <a:pt x="119" y="16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6" name="Freeform 2703"/>
              <p:cNvSpPr>
                <a:spLocks/>
              </p:cNvSpPr>
              <p:nvPr/>
            </p:nvSpPr>
            <p:spPr bwMode="auto">
              <a:xfrm>
                <a:off x="13447" y="11511"/>
                <a:ext cx="123" cy="184"/>
              </a:xfrm>
              <a:custGeom>
                <a:avLst/>
                <a:gdLst>
                  <a:gd name="T0" fmla="*/ 119 w 123"/>
                  <a:gd name="T1" fmla="*/ 184 h 184"/>
                  <a:gd name="T2" fmla="*/ 31 w 123"/>
                  <a:gd name="T3" fmla="*/ 184 h 184"/>
                  <a:gd name="T4" fmla="*/ 31 w 123"/>
                  <a:gd name="T5" fmla="*/ 150 h 184"/>
                  <a:gd name="T6" fmla="*/ 0 w 123"/>
                  <a:gd name="T7" fmla="*/ 150 h 184"/>
                  <a:gd name="T8" fmla="*/ 4 w 123"/>
                  <a:gd name="T9" fmla="*/ 2 h 184"/>
                  <a:gd name="T10" fmla="*/ 10 w 123"/>
                  <a:gd name="T11" fmla="*/ 6 h 184"/>
                  <a:gd name="T12" fmla="*/ 27 w 123"/>
                  <a:gd name="T13" fmla="*/ 0 h 184"/>
                  <a:gd name="T14" fmla="*/ 48 w 123"/>
                  <a:gd name="T15" fmla="*/ 2 h 184"/>
                  <a:gd name="T16" fmla="*/ 58 w 123"/>
                  <a:gd name="T17" fmla="*/ 6 h 184"/>
                  <a:gd name="T18" fmla="*/ 65 w 123"/>
                  <a:gd name="T19" fmla="*/ 6 h 184"/>
                  <a:gd name="T20" fmla="*/ 69 w 123"/>
                  <a:gd name="T21" fmla="*/ 9 h 184"/>
                  <a:gd name="T22" fmla="*/ 73 w 123"/>
                  <a:gd name="T23" fmla="*/ 19 h 184"/>
                  <a:gd name="T24" fmla="*/ 84 w 123"/>
                  <a:gd name="T25" fmla="*/ 25 h 184"/>
                  <a:gd name="T26" fmla="*/ 92 w 123"/>
                  <a:gd name="T27" fmla="*/ 33 h 184"/>
                  <a:gd name="T28" fmla="*/ 123 w 123"/>
                  <a:gd name="T29" fmla="*/ 38 h 184"/>
                  <a:gd name="T30" fmla="*/ 119 w 123"/>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 h="184">
                    <a:moveTo>
                      <a:pt x="119" y="184"/>
                    </a:moveTo>
                    <a:lnTo>
                      <a:pt x="31" y="184"/>
                    </a:lnTo>
                    <a:lnTo>
                      <a:pt x="31" y="150"/>
                    </a:lnTo>
                    <a:lnTo>
                      <a:pt x="0" y="150"/>
                    </a:lnTo>
                    <a:lnTo>
                      <a:pt x="4" y="2"/>
                    </a:lnTo>
                    <a:lnTo>
                      <a:pt x="10" y="6"/>
                    </a:lnTo>
                    <a:lnTo>
                      <a:pt x="27" y="0"/>
                    </a:lnTo>
                    <a:lnTo>
                      <a:pt x="48" y="2"/>
                    </a:lnTo>
                    <a:lnTo>
                      <a:pt x="58" y="6"/>
                    </a:lnTo>
                    <a:lnTo>
                      <a:pt x="65" y="6"/>
                    </a:lnTo>
                    <a:lnTo>
                      <a:pt x="69" y="9"/>
                    </a:lnTo>
                    <a:lnTo>
                      <a:pt x="73" y="19"/>
                    </a:lnTo>
                    <a:lnTo>
                      <a:pt x="84" y="25"/>
                    </a:lnTo>
                    <a:lnTo>
                      <a:pt x="92" y="33"/>
                    </a:lnTo>
                    <a:lnTo>
                      <a:pt x="123" y="38"/>
                    </a:lnTo>
                    <a:lnTo>
                      <a:pt x="119" y="184"/>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2704"/>
              <p:cNvSpPr>
                <a:spLocks/>
              </p:cNvSpPr>
              <p:nvPr/>
            </p:nvSpPr>
            <p:spPr bwMode="auto">
              <a:xfrm>
                <a:off x="13447" y="11511"/>
                <a:ext cx="123" cy="184"/>
              </a:xfrm>
              <a:custGeom>
                <a:avLst/>
                <a:gdLst>
                  <a:gd name="T0" fmla="*/ 119 w 123"/>
                  <a:gd name="T1" fmla="*/ 184 h 184"/>
                  <a:gd name="T2" fmla="*/ 31 w 123"/>
                  <a:gd name="T3" fmla="*/ 184 h 184"/>
                  <a:gd name="T4" fmla="*/ 31 w 123"/>
                  <a:gd name="T5" fmla="*/ 150 h 184"/>
                  <a:gd name="T6" fmla="*/ 0 w 123"/>
                  <a:gd name="T7" fmla="*/ 150 h 184"/>
                  <a:gd name="T8" fmla="*/ 4 w 123"/>
                  <a:gd name="T9" fmla="*/ 2 h 184"/>
                  <a:gd name="T10" fmla="*/ 10 w 123"/>
                  <a:gd name="T11" fmla="*/ 6 h 184"/>
                  <a:gd name="T12" fmla="*/ 27 w 123"/>
                  <a:gd name="T13" fmla="*/ 0 h 184"/>
                  <a:gd name="T14" fmla="*/ 48 w 123"/>
                  <a:gd name="T15" fmla="*/ 2 h 184"/>
                  <a:gd name="T16" fmla="*/ 58 w 123"/>
                  <a:gd name="T17" fmla="*/ 6 h 184"/>
                  <a:gd name="T18" fmla="*/ 65 w 123"/>
                  <a:gd name="T19" fmla="*/ 6 h 184"/>
                  <a:gd name="T20" fmla="*/ 69 w 123"/>
                  <a:gd name="T21" fmla="*/ 9 h 184"/>
                  <a:gd name="T22" fmla="*/ 73 w 123"/>
                  <a:gd name="T23" fmla="*/ 19 h 184"/>
                  <a:gd name="T24" fmla="*/ 84 w 123"/>
                  <a:gd name="T25" fmla="*/ 25 h 184"/>
                  <a:gd name="T26" fmla="*/ 92 w 123"/>
                  <a:gd name="T27" fmla="*/ 33 h 184"/>
                  <a:gd name="T28" fmla="*/ 123 w 123"/>
                  <a:gd name="T29" fmla="*/ 38 h 184"/>
                  <a:gd name="T30" fmla="*/ 119 w 123"/>
                  <a:gd name="T3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 h="184">
                    <a:moveTo>
                      <a:pt x="119" y="184"/>
                    </a:moveTo>
                    <a:lnTo>
                      <a:pt x="31" y="184"/>
                    </a:lnTo>
                    <a:lnTo>
                      <a:pt x="31" y="150"/>
                    </a:lnTo>
                    <a:lnTo>
                      <a:pt x="0" y="150"/>
                    </a:lnTo>
                    <a:lnTo>
                      <a:pt x="4" y="2"/>
                    </a:lnTo>
                    <a:lnTo>
                      <a:pt x="10" y="6"/>
                    </a:lnTo>
                    <a:lnTo>
                      <a:pt x="27" y="0"/>
                    </a:lnTo>
                    <a:lnTo>
                      <a:pt x="48" y="2"/>
                    </a:lnTo>
                    <a:lnTo>
                      <a:pt x="58" y="6"/>
                    </a:lnTo>
                    <a:lnTo>
                      <a:pt x="65" y="6"/>
                    </a:lnTo>
                    <a:lnTo>
                      <a:pt x="69" y="9"/>
                    </a:lnTo>
                    <a:lnTo>
                      <a:pt x="73" y="19"/>
                    </a:lnTo>
                    <a:lnTo>
                      <a:pt x="84" y="25"/>
                    </a:lnTo>
                    <a:lnTo>
                      <a:pt x="92" y="33"/>
                    </a:lnTo>
                    <a:lnTo>
                      <a:pt x="123" y="38"/>
                    </a:lnTo>
                    <a:lnTo>
                      <a:pt x="119"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38" name="Freeform 2705"/>
              <p:cNvSpPr>
                <a:spLocks/>
              </p:cNvSpPr>
              <p:nvPr/>
            </p:nvSpPr>
            <p:spPr bwMode="auto">
              <a:xfrm>
                <a:off x="12752" y="11501"/>
                <a:ext cx="134" cy="271"/>
              </a:xfrm>
              <a:custGeom>
                <a:avLst/>
                <a:gdLst>
                  <a:gd name="T0" fmla="*/ 129 w 134"/>
                  <a:gd name="T1" fmla="*/ 271 h 271"/>
                  <a:gd name="T2" fmla="*/ 123 w 134"/>
                  <a:gd name="T3" fmla="*/ 271 h 271"/>
                  <a:gd name="T4" fmla="*/ 0 w 134"/>
                  <a:gd name="T5" fmla="*/ 265 h 271"/>
                  <a:gd name="T6" fmla="*/ 2 w 134"/>
                  <a:gd name="T7" fmla="*/ 142 h 271"/>
                  <a:gd name="T8" fmla="*/ 0 w 134"/>
                  <a:gd name="T9" fmla="*/ 140 h 271"/>
                  <a:gd name="T10" fmla="*/ 6 w 134"/>
                  <a:gd name="T11" fmla="*/ 23 h 271"/>
                  <a:gd name="T12" fmla="*/ 2 w 134"/>
                  <a:gd name="T13" fmla="*/ 21 h 271"/>
                  <a:gd name="T14" fmla="*/ 2 w 134"/>
                  <a:gd name="T15" fmla="*/ 0 h 271"/>
                  <a:gd name="T16" fmla="*/ 10 w 134"/>
                  <a:gd name="T17" fmla="*/ 4 h 271"/>
                  <a:gd name="T18" fmla="*/ 13 w 134"/>
                  <a:gd name="T19" fmla="*/ 4 h 271"/>
                  <a:gd name="T20" fmla="*/ 17 w 134"/>
                  <a:gd name="T21" fmla="*/ 14 h 271"/>
                  <a:gd name="T22" fmla="*/ 33 w 134"/>
                  <a:gd name="T23" fmla="*/ 19 h 271"/>
                  <a:gd name="T24" fmla="*/ 46 w 134"/>
                  <a:gd name="T25" fmla="*/ 19 h 271"/>
                  <a:gd name="T26" fmla="*/ 71 w 134"/>
                  <a:gd name="T27" fmla="*/ 29 h 271"/>
                  <a:gd name="T28" fmla="*/ 86 w 134"/>
                  <a:gd name="T29" fmla="*/ 31 h 271"/>
                  <a:gd name="T30" fmla="*/ 96 w 134"/>
                  <a:gd name="T31" fmla="*/ 37 h 271"/>
                  <a:gd name="T32" fmla="*/ 109 w 134"/>
                  <a:gd name="T33" fmla="*/ 41 h 271"/>
                  <a:gd name="T34" fmla="*/ 115 w 134"/>
                  <a:gd name="T35" fmla="*/ 41 h 271"/>
                  <a:gd name="T36" fmla="*/ 121 w 134"/>
                  <a:gd name="T37" fmla="*/ 44 h 271"/>
                  <a:gd name="T38" fmla="*/ 134 w 134"/>
                  <a:gd name="T39" fmla="*/ 44 h 271"/>
                  <a:gd name="T40" fmla="*/ 132 w 134"/>
                  <a:gd name="T41" fmla="*/ 148 h 271"/>
                  <a:gd name="T42" fmla="*/ 134 w 134"/>
                  <a:gd name="T43" fmla="*/ 150 h 271"/>
                  <a:gd name="T44" fmla="*/ 129 w 134"/>
                  <a:gd name="T4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71">
                    <a:moveTo>
                      <a:pt x="129" y="271"/>
                    </a:moveTo>
                    <a:lnTo>
                      <a:pt x="123" y="271"/>
                    </a:lnTo>
                    <a:lnTo>
                      <a:pt x="0" y="265"/>
                    </a:lnTo>
                    <a:lnTo>
                      <a:pt x="2" y="142"/>
                    </a:lnTo>
                    <a:lnTo>
                      <a:pt x="0" y="140"/>
                    </a:lnTo>
                    <a:lnTo>
                      <a:pt x="6" y="23"/>
                    </a:lnTo>
                    <a:lnTo>
                      <a:pt x="2" y="21"/>
                    </a:lnTo>
                    <a:lnTo>
                      <a:pt x="2" y="0"/>
                    </a:lnTo>
                    <a:lnTo>
                      <a:pt x="10" y="4"/>
                    </a:lnTo>
                    <a:lnTo>
                      <a:pt x="13" y="4"/>
                    </a:lnTo>
                    <a:lnTo>
                      <a:pt x="17" y="14"/>
                    </a:lnTo>
                    <a:lnTo>
                      <a:pt x="33" y="19"/>
                    </a:lnTo>
                    <a:lnTo>
                      <a:pt x="46" y="19"/>
                    </a:lnTo>
                    <a:lnTo>
                      <a:pt x="71" y="29"/>
                    </a:lnTo>
                    <a:lnTo>
                      <a:pt x="86" y="31"/>
                    </a:lnTo>
                    <a:lnTo>
                      <a:pt x="96" y="37"/>
                    </a:lnTo>
                    <a:lnTo>
                      <a:pt x="109" y="41"/>
                    </a:lnTo>
                    <a:lnTo>
                      <a:pt x="115" y="41"/>
                    </a:lnTo>
                    <a:lnTo>
                      <a:pt x="121" y="44"/>
                    </a:lnTo>
                    <a:lnTo>
                      <a:pt x="134" y="44"/>
                    </a:lnTo>
                    <a:lnTo>
                      <a:pt x="132" y="148"/>
                    </a:lnTo>
                    <a:lnTo>
                      <a:pt x="134" y="150"/>
                    </a:lnTo>
                    <a:lnTo>
                      <a:pt x="129" y="27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3" name="Group 2907"/>
            <p:cNvGrpSpPr>
              <a:grpSpLocks/>
            </p:cNvGrpSpPr>
            <p:nvPr/>
          </p:nvGrpSpPr>
          <p:grpSpPr bwMode="auto">
            <a:xfrm>
              <a:off x="11713" y="11482"/>
              <a:ext cx="3704" cy="772"/>
              <a:chOff x="11713" y="11482"/>
              <a:chExt cx="3704" cy="772"/>
            </a:xfrm>
          </p:grpSpPr>
          <p:sp>
            <p:nvSpPr>
              <p:cNvPr id="1339" name="Freeform 2707"/>
              <p:cNvSpPr>
                <a:spLocks/>
              </p:cNvSpPr>
              <p:nvPr/>
            </p:nvSpPr>
            <p:spPr bwMode="auto">
              <a:xfrm>
                <a:off x="12752" y="11501"/>
                <a:ext cx="134" cy="271"/>
              </a:xfrm>
              <a:custGeom>
                <a:avLst/>
                <a:gdLst>
                  <a:gd name="T0" fmla="*/ 129 w 134"/>
                  <a:gd name="T1" fmla="*/ 271 h 271"/>
                  <a:gd name="T2" fmla="*/ 123 w 134"/>
                  <a:gd name="T3" fmla="*/ 271 h 271"/>
                  <a:gd name="T4" fmla="*/ 0 w 134"/>
                  <a:gd name="T5" fmla="*/ 265 h 271"/>
                  <a:gd name="T6" fmla="*/ 2 w 134"/>
                  <a:gd name="T7" fmla="*/ 142 h 271"/>
                  <a:gd name="T8" fmla="*/ 0 w 134"/>
                  <a:gd name="T9" fmla="*/ 140 h 271"/>
                  <a:gd name="T10" fmla="*/ 6 w 134"/>
                  <a:gd name="T11" fmla="*/ 23 h 271"/>
                  <a:gd name="T12" fmla="*/ 2 w 134"/>
                  <a:gd name="T13" fmla="*/ 21 h 271"/>
                  <a:gd name="T14" fmla="*/ 2 w 134"/>
                  <a:gd name="T15" fmla="*/ 0 h 271"/>
                  <a:gd name="T16" fmla="*/ 10 w 134"/>
                  <a:gd name="T17" fmla="*/ 4 h 271"/>
                  <a:gd name="T18" fmla="*/ 13 w 134"/>
                  <a:gd name="T19" fmla="*/ 4 h 271"/>
                  <a:gd name="T20" fmla="*/ 17 w 134"/>
                  <a:gd name="T21" fmla="*/ 14 h 271"/>
                  <a:gd name="T22" fmla="*/ 33 w 134"/>
                  <a:gd name="T23" fmla="*/ 19 h 271"/>
                  <a:gd name="T24" fmla="*/ 46 w 134"/>
                  <a:gd name="T25" fmla="*/ 19 h 271"/>
                  <a:gd name="T26" fmla="*/ 71 w 134"/>
                  <a:gd name="T27" fmla="*/ 29 h 271"/>
                  <a:gd name="T28" fmla="*/ 86 w 134"/>
                  <a:gd name="T29" fmla="*/ 31 h 271"/>
                  <a:gd name="T30" fmla="*/ 96 w 134"/>
                  <a:gd name="T31" fmla="*/ 37 h 271"/>
                  <a:gd name="T32" fmla="*/ 109 w 134"/>
                  <a:gd name="T33" fmla="*/ 41 h 271"/>
                  <a:gd name="T34" fmla="*/ 115 w 134"/>
                  <a:gd name="T35" fmla="*/ 41 h 271"/>
                  <a:gd name="T36" fmla="*/ 121 w 134"/>
                  <a:gd name="T37" fmla="*/ 44 h 271"/>
                  <a:gd name="T38" fmla="*/ 134 w 134"/>
                  <a:gd name="T39" fmla="*/ 44 h 271"/>
                  <a:gd name="T40" fmla="*/ 132 w 134"/>
                  <a:gd name="T41" fmla="*/ 148 h 271"/>
                  <a:gd name="T42" fmla="*/ 134 w 134"/>
                  <a:gd name="T43" fmla="*/ 150 h 271"/>
                  <a:gd name="T44" fmla="*/ 129 w 134"/>
                  <a:gd name="T45"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4" h="271">
                    <a:moveTo>
                      <a:pt x="129" y="271"/>
                    </a:moveTo>
                    <a:lnTo>
                      <a:pt x="123" y="271"/>
                    </a:lnTo>
                    <a:lnTo>
                      <a:pt x="0" y="265"/>
                    </a:lnTo>
                    <a:lnTo>
                      <a:pt x="2" y="142"/>
                    </a:lnTo>
                    <a:lnTo>
                      <a:pt x="0" y="140"/>
                    </a:lnTo>
                    <a:lnTo>
                      <a:pt x="6" y="23"/>
                    </a:lnTo>
                    <a:lnTo>
                      <a:pt x="2" y="21"/>
                    </a:lnTo>
                    <a:lnTo>
                      <a:pt x="2" y="0"/>
                    </a:lnTo>
                    <a:lnTo>
                      <a:pt x="10" y="4"/>
                    </a:lnTo>
                    <a:lnTo>
                      <a:pt x="13" y="4"/>
                    </a:lnTo>
                    <a:lnTo>
                      <a:pt x="17" y="14"/>
                    </a:lnTo>
                    <a:lnTo>
                      <a:pt x="33" y="19"/>
                    </a:lnTo>
                    <a:lnTo>
                      <a:pt x="46" y="19"/>
                    </a:lnTo>
                    <a:lnTo>
                      <a:pt x="71" y="29"/>
                    </a:lnTo>
                    <a:lnTo>
                      <a:pt x="86" y="31"/>
                    </a:lnTo>
                    <a:lnTo>
                      <a:pt x="96" y="37"/>
                    </a:lnTo>
                    <a:lnTo>
                      <a:pt x="109" y="41"/>
                    </a:lnTo>
                    <a:lnTo>
                      <a:pt x="115" y="41"/>
                    </a:lnTo>
                    <a:lnTo>
                      <a:pt x="121" y="44"/>
                    </a:lnTo>
                    <a:lnTo>
                      <a:pt x="134" y="44"/>
                    </a:lnTo>
                    <a:lnTo>
                      <a:pt x="132" y="148"/>
                    </a:lnTo>
                    <a:lnTo>
                      <a:pt x="134" y="150"/>
                    </a:lnTo>
                    <a:lnTo>
                      <a:pt x="129" y="27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0" name="Freeform 2708"/>
              <p:cNvSpPr>
                <a:spLocks/>
              </p:cNvSpPr>
              <p:nvPr/>
            </p:nvSpPr>
            <p:spPr bwMode="auto">
              <a:xfrm>
                <a:off x="15259" y="11482"/>
                <a:ext cx="158" cy="115"/>
              </a:xfrm>
              <a:custGeom>
                <a:avLst/>
                <a:gdLst>
                  <a:gd name="T0" fmla="*/ 158 w 158"/>
                  <a:gd name="T1" fmla="*/ 108 h 115"/>
                  <a:gd name="T2" fmla="*/ 135 w 158"/>
                  <a:gd name="T3" fmla="*/ 110 h 115"/>
                  <a:gd name="T4" fmla="*/ 8 w 158"/>
                  <a:gd name="T5" fmla="*/ 115 h 115"/>
                  <a:gd name="T6" fmla="*/ 0 w 158"/>
                  <a:gd name="T7" fmla="*/ 8 h 115"/>
                  <a:gd name="T8" fmla="*/ 150 w 158"/>
                  <a:gd name="T9" fmla="*/ 0 h 115"/>
                  <a:gd name="T10" fmla="*/ 158 w 158"/>
                  <a:gd name="T11" fmla="*/ 108 h 115"/>
                </a:gdLst>
                <a:ahLst/>
                <a:cxnLst>
                  <a:cxn ang="0">
                    <a:pos x="T0" y="T1"/>
                  </a:cxn>
                  <a:cxn ang="0">
                    <a:pos x="T2" y="T3"/>
                  </a:cxn>
                  <a:cxn ang="0">
                    <a:pos x="T4" y="T5"/>
                  </a:cxn>
                  <a:cxn ang="0">
                    <a:pos x="T6" y="T7"/>
                  </a:cxn>
                  <a:cxn ang="0">
                    <a:pos x="T8" y="T9"/>
                  </a:cxn>
                  <a:cxn ang="0">
                    <a:pos x="T10" y="T11"/>
                  </a:cxn>
                </a:cxnLst>
                <a:rect l="0" t="0" r="r" b="b"/>
                <a:pathLst>
                  <a:path w="158" h="115">
                    <a:moveTo>
                      <a:pt x="158" y="108"/>
                    </a:moveTo>
                    <a:lnTo>
                      <a:pt x="135" y="110"/>
                    </a:lnTo>
                    <a:lnTo>
                      <a:pt x="8" y="115"/>
                    </a:lnTo>
                    <a:lnTo>
                      <a:pt x="0" y="8"/>
                    </a:lnTo>
                    <a:lnTo>
                      <a:pt x="150" y="0"/>
                    </a:lnTo>
                    <a:lnTo>
                      <a:pt x="158" y="108"/>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1" name="Freeform 2709"/>
              <p:cNvSpPr>
                <a:spLocks/>
              </p:cNvSpPr>
              <p:nvPr/>
            </p:nvSpPr>
            <p:spPr bwMode="auto">
              <a:xfrm>
                <a:off x="15259" y="11482"/>
                <a:ext cx="158" cy="115"/>
              </a:xfrm>
              <a:custGeom>
                <a:avLst/>
                <a:gdLst>
                  <a:gd name="T0" fmla="*/ 158 w 158"/>
                  <a:gd name="T1" fmla="*/ 108 h 115"/>
                  <a:gd name="T2" fmla="*/ 135 w 158"/>
                  <a:gd name="T3" fmla="*/ 110 h 115"/>
                  <a:gd name="T4" fmla="*/ 8 w 158"/>
                  <a:gd name="T5" fmla="*/ 115 h 115"/>
                  <a:gd name="T6" fmla="*/ 0 w 158"/>
                  <a:gd name="T7" fmla="*/ 8 h 115"/>
                  <a:gd name="T8" fmla="*/ 150 w 158"/>
                  <a:gd name="T9" fmla="*/ 0 h 115"/>
                  <a:gd name="T10" fmla="*/ 158 w 158"/>
                  <a:gd name="T11" fmla="*/ 108 h 115"/>
                </a:gdLst>
                <a:ahLst/>
                <a:cxnLst>
                  <a:cxn ang="0">
                    <a:pos x="T0" y="T1"/>
                  </a:cxn>
                  <a:cxn ang="0">
                    <a:pos x="T2" y="T3"/>
                  </a:cxn>
                  <a:cxn ang="0">
                    <a:pos x="T4" y="T5"/>
                  </a:cxn>
                  <a:cxn ang="0">
                    <a:pos x="T6" y="T7"/>
                  </a:cxn>
                  <a:cxn ang="0">
                    <a:pos x="T8" y="T9"/>
                  </a:cxn>
                  <a:cxn ang="0">
                    <a:pos x="T10" y="T11"/>
                  </a:cxn>
                </a:cxnLst>
                <a:rect l="0" t="0" r="r" b="b"/>
                <a:pathLst>
                  <a:path w="158" h="115">
                    <a:moveTo>
                      <a:pt x="158" y="108"/>
                    </a:moveTo>
                    <a:lnTo>
                      <a:pt x="135" y="110"/>
                    </a:lnTo>
                    <a:lnTo>
                      <a:pt x="8" y="115"/>
                    </a:lnTo>
                    <a:lnTo>
                      <a:pt x="0" y="8"/>
                    </a:lnTo>
                    <a:lnTo>
                      <a:pt x="150" y="0"/>
                    </a:lnTo>
                    <a:lnTo>
                      <a:pt x="158" y="10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2" name="Freeform 2710"/>
              <p:cNvSpPr>
                <a:spLocks/>
              </p:cNvSpPr>
              <p:nvPr/>
            </p:nvSpPr>
            <p:spPr bwMode="auto">
              <a:xfrm>
                <a:off x="12881" y="11522"/>
                <a:ext cx="115" cy="254"/>
              </a:xfrm>
              <a:custGeom>
                <a:avLst/>
                <a:gdLst>
                  <a:gd name="T0" fmla="*/ 111 w 115"/>
                  <a:gd name="T1" fmla="*/ 254 h 254"/>
                  <a:gd name="T2" fmla="*/ 0 w 115"/>
                  <a:gd name="T3" fmla="*/ 250 h 254"/>
                  <a:gd name="T4" fmla="*/ 5 w 115"/>
                  <a:gd name="T5" fmla="*/ 129 h 254"/>
                  <a:gd name="T6" fmla="*/ 3 w 115"/>
                  <a:gd name="T7" fmla="*/ 127 h 254"/>
                  <a:gd name="T8" fmla="*/ 5 w 115"/>
                  <a:gd name="T9" fmla="*/ 23 h 254"/>
                  <a:gd name="T10" fmla="*/ 11 w 115"/>
                  <a:gd name="T11" fmla="*/ 22 h 254"/>
                  <a:gd name="T12" fmla="*/ 19 w 115"/>
                  <a:gd name="T13" fmla="*/ 25 h 254"/>
                  <a:gd name="T14" fmla="*/ 44 w 115"/>
                  <a:gd name="T15" fmla="*/ 27 h 254"/>
                  <a:gd name="T16" fmla="*/ 65 w 115"/>
                  <a:gd name="T17" fmla="*/ 18 h 254"/>
                  <a:gd name="T18" fmla="*/ 71 w 115"/>
                  <a:gd name="T19" fmla="*/ 12 h 254"/>
                  <a:gd name="T20" fmla="*/ 82 w 115"/>
                  <a:gd name="T21" fmla="*/ 8 h 254"/>
                  <a:gd name="T22" fmla="*/ 94 w 115"/>
                  <a:gd name="T23" fmla="*/ 8 h 254"/>
                  <a:gd name="T24" fmla="*/ 101 w 115"/>
                  <a:gd name="T25" fmla="*/ 2 h 254"/>
                  <a:gd name="T26" fmla="*/ 113 w 115"/>
                  <a:gd name="T27" fmla="*/ 0 h 254"/>
                  <a:gd name="T28" fmla="*/ 113 w 115"/>
                  <a:gd name="T29" fmla="*/ 10 h 254"/>
                  <a:gd name="T30" fmla="*/ 115 w 115"/>
                  <a:gd name="T31" fmla="*/ 10 h 254"/>
                  <a:gd name="T32" fmla="*/ 115 w 115"/>
                  <a:gd name="T33" fmla="*/ 133 h 254"/>
                  <a:gd name="T34" fmla="*/ 111 w 115"/>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54">
                    <a:moveTo>
                      <a:pt x="111" y="254"/>
                    </a:moveTo>
                    <a:lnTo>
                      <a:pt x="0" y="250"/>
                    </a:lnTo>
                    <a:lnTo>
                      <a:pt x="5" y="129"/>
                    </a:lnTo>
                    <a:lnTo>
                      <a:pt x="3" y="127"/>
                    </a:lnTo>
                    <a:lnTo>
                      <a:pt x="5" y="23"/>
                    </a:lnTo>
                    <a:lnTo>
                      <a:pt x="11" y="22"/>
                    </a:lnTo>
                    <a:lnTo>
                      <a:pt x="19" y="25"/>
                    </a:lnTo>
                    <a:lnTo>
                      <a:pt x="44" y="27"/>
                    </a:lnTo>
                    <a:lnTo>
                      <a:pt x="65" y="18"/>
                    </a:lnTo>
                    <a:lnTo>
                      <a:pt x="71" y="12"/>
                    </a:lnTo>
                    <a:lnTo>
                      <a:pt x="82" y="8"/>
                    </a:lnTo>
                    <a:lnTo>
                      <a:pt x="94" y="8"/>
                    </a:lnTo>
                    <a:lnTo>
                      <a:pt x="101" y="2"/>
                    </a:lnTo>
                    <a:lnTo>
                      <a:pt x="113" y="0"/>
                    </a:lnTo>
                    <a:lnTo>
                      <a:pt x="113" y="10"/>
                    </a:lnTo>
                    <a:lnTo>
                      <a:pt x="115" y="10"/>
                    </a:lnTo>
                    <a:lnTo>
                      <a:pt x="115" y="133"/>
                    </a:lnTo>
                    <a:lnTo>
                      <a:pt x="111" y="25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3" name="Freeform 2711"/>
              <p:cNvSpPr>
                <a:spLocks/>
              </p:cNvSpPr>
              <p:nvPr/>
            </p:nvSpPr>
            <p:spPr bwMode="auto">
              <a:xfrm>
                <a:off x="12881" y="11522"/>
                <a:ext cx="115" cy="254"/>
              </a:xfrm>
              <a:custGeom>
                <a:avLst/>
                <a:gdLst>
                  <a:gd name="T0" fmla="*/ 111 w 115"/>
                  <a:gd name="T1" fmla="*/ 254 h 254"/>
                  <a:gd name="T2" fmla="*/ 0 w 115"/>
                  <a:gd name="T3" fmla="*/ 250 h 254"/>
                  <a:gd name="T4" fmla="*/ 5 w 115"/>
                  <a:gd name="T5" fmla="*/ 129 h 254"/>
                  <a:gd name="T6" fmla="*/ 3 w 115"/>
                  <a:gd name="T7" fmla="*/ 127 h 254"/>
                  <a:gd name="T8" fmla="*/ 5 w 115"/>
                  <a:gd name="T9" fmla="*/ 23 h 254"/>
                  <a:gd name="T10" fmla="*/ 11 w 115"/>
                  <a:gd name="T11" fmla="*/ 22 h 254"/>
                  <a:gd name="T12" fmla="*/ 19 w 115"/>
                  <a:gd name="T13" fmla="*/ 25 h 254"/>
                  <a:gd name="T14" fmla="*/ 44 w 115"/>
                  <a:gd name="T15" fmla="*/ 27 h 254"/>
                  <a:gd name="T16" fmla="*/ 65 w 115"/>
                  <a:gd name="T17" fmla="*/ 18 h 254"/>
                  <a:gd name="T18" fmla="*/ 71 w 115"/>
                  <a:gd name="T19" fmla="*/ 12 h 254"/>
                  <a:gd name="T20" fmla="*/ 82 w 115"/>
                  <a:gd name="T21" fmla="*/ 8 h 254"/>
                  <a:gd name="T22" fmla="*/ 94 w 115"/>
                  <a:gd name="T23" fmla="*/ 8 h 254"/>
                  <a:gd name="T24" fmla="*/ 101 w 115"/>
                  <a:gd name="T25" fmla="*/ 2 h 254"/>
                  <a:gd name="T26" fmla="*/ 113 w 115"/>
                  <a:gd name="T27" fmla="*/ 0 h 254"/>
                  <a:gd name="T28" fmla="*/ 113 w 115"/>
                  <a:gd name="T29" fmla="*/ 10 h 254"/>
                  <a:gd name="T30" fmla="*/ 115 w 115"/>
                  <a:gd name="T31" fmla="*/ 10 h 254"/>
                  <a:gd name="T32" fmla="*/ 115 w 115"/>
                  <a:gd name="T33" fmla="*/ 133 h 254"/>
                  <a:gd name="T34" fmla="*/ 111 w 115"/>
                  <a:gd name="T3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5" h="254">
                    <a:moveTo>
                      <a:pt x="111" y="254"/>
                    </a:moveTo>
                    <a:lnTo>
                      <a:pt x="0" y="250"/>
                    </a:lnTo>
                    <a:lnTo>
                      <a:pt x="5" y="129"/>
                    </a:lnTo>
                    <a:lnTo>
                      <a:pt x="3" y="127"/>
                    </a:lnTo>
                    <a:lnTo>
                      <a:pt x="5" y="23"/>
                    </a:lnTo>
                    <a:lnTo>
                      <a:pt x="11" y="22"/>
                    </a:lnTo>
                    <a:lnTo>
                      <a:pt x="19" y="25"/>
                    </a:lnTo>
                    <a:lnTo>
                      <a:pt x="44" y="27"/>
                    </a:lnTo>
                    <a:lnTo>
                      <a:pt x="65" y="18"/>
                    </a:lnTo>
                    <a:lnTo>
                      <a:pt x="71" y="12"/>
                    </a:lnTo>
                    <a:lnTo>
                      <a:pt x="82" y="8"/>
                    </a:lnTo>
                    <a:lnTo>
                      <a:pt x="94" y="8"/>
                    </a:lnTo>
                    <a:lnTo>
                      <a:pt x="101" y="2"/>
                    </a:lnTo>
                    <a:lnTo>
                      <a:pt x="113" y="0"/>
                    </a:lnTo>
                    <a:lnTo>
                      <a:pt x="113" y="10"/>
                    </a:lnTo>
                    <a:lnTo>
                      <a:pt x="115" y="10"/>
                    </a:lnTo>
                    <a:lnTo>
                      <a:pt x="115" y="133"/>
                    </a:lnTo>
                    <a:lnTo>
                      <a:pt x="111" y="2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4" name="Freeform 2712"/>
              <p:cNvSpPr>
                <a:spLocks/>
              </p:cNvSpPr>
              <p:nvPr/>
            </p:nvSpPr>
            <p:spPr bwMode="auto">
              <a:xfrm>
                <a:off x="13566" y="11549"/>
                <a:ext cx="102" cy="177"/>
              </a:xfrm>
              <a:custGeom>
                <a:avLst/>
                <a:gdLst>
                  <a:gd name="T0" fmla="*/ 77 w 102"/>
                  <a:gd name="T1" fmla="*/ 171 h 177"/>
                  <a:gd name="T2" fmla="*/ 75 w 102"/>
                  <a:gd name="T3" fmla="*/ 177 h 177"/>
                  <a:gd name="T4" fmla="*/ 50 w 102"/>
                  <a:gd name="T5" fmla="*/ 177 h 177"/>
                  <a:gd name="T6" fmla="*/ 2 w 102"/>
                  <a:gd name="T7" fmla="*/ 175 h 177"/>
                  <a:gd name="T8" fmla="*/ 0 w 102"/>
                  <a:gd name="T9" fmla="*/ 146 h 177"/>
                  <a:gd name="T10" fmla="*/ 4 w 102"/>
                  <a:gd name="T11" fmla="*/ 0 h 177"/>
                  <a:gd name="T12" fmla="*/ 13 w 102"/>
                  <a:gd name="T13" fmla="*/ 0 h 177"/>
                  <a:gd name="T14" fmla="*/ 15 w 102"/>
                  <a:gd name="T15" fmla="*/ 4 h 177"/>
                  <a:gd name="T16" fmla="*/ 13 w 102"/>
                  <a:gd name="T17" fmla="*/ 12 h 177"/>
                  <a:gd name="T18" fmla="*/ 15 w 102"/>
                  <a:gd name="T19" fmla="*/ 14 h 177"/>
                  <a:gd name="T20" fmla="*/ 31 w 102"/>
                  <a:gd name="T21" fmla="*/ 10 h 177"/>
                  <a:gd name="T22" fmla="*/ 56 w 102"/>
                  <a:gd name="T23" fmla="*/ 21 h 177"/>
                  <a:gd name="T24" fmla="*/ 56 w 102"/>
                  <a:gd name="T25" fmla="*/ 29 h 177"/>
                  <a:gd name="T26" fmla="*/ 60 w 102"/>
                  <a:gd name="T27" fmla="*/ 33 h 177"/>
                  <a:gd name="T28" fmla="*/ 79 w 102"/>
                  <a:gd name="T29" fmla="*/ 33 h 177"/>
                  <a:gd name="T30" fmla="*/ 84 w 102"/>
                  <a:gd name="T31" fmla="*/ 37 h 177"/>
                  <a:gd name="T32" fmla="*/ 86 w 102"/>
                  <a:gd name="T33" fmla="*/ 43 h 177"/>
                  <a:gd name="T34" fmla="*/ 81 w 102"/>
                  <a:gd name="T35" fmla="*/ 50 h 177"/>
                  <a:gd name="T36" fmla="*/ 81 w 102"/>
                  <a:gd name="T37" fmla="*/ 52 h 177"/>
                  <a:gd name="T38" fmla="*/ 100 w 102"/>
                  <a:gd name="T39" fmla="*/ 75 h 177"/>
                  <a:gd name="T40" fmla="*/ 102 w 102"/>
                  <a:gd name="T41" fmla="*/ 85 h 177"/>
                  <a:gd name="T42" fmla="*/ 79 w 102"/>
                  <a:gd name="T43" fmla="*/ 85 h 177"/>
                  <a:gd name="T44" fmla="*/ 77 w 102"/>
                  <a:gd name="T4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177">
                    <a:moveTo>
                      <a:pt x="77" y="171"/>
                    </a:moveTo>
                    <a:lnTo>
                      <a:pt x="75" y="177"/>
                    </a:lnTo>
                    <a:lnTo>
                      <a:pt x="50" y="177"/>
                    </a:lnTo>
                    <a:lnTo>
                      <a:pt x="2" y="175"/>
                    </a:lnTo>
                    <a:lnTo>
                      <a:pt x="0" y="146"/>
                    </a:lnTo>
                    <a:lnTo>
                      <a:pt x="4" y="0"/>
                    </a:lnTo>
                    <a:lnTo>
                      <a:pt x="13" y="0"/>
                    </a:lnTo>
                    <a:lnTo>
                      <a:pt x="15" y="4"/>
                    </a:lnTo>
                    <a:lnTo>
                      <a:pt x="13" y="12"/>
                    </a:lnTo>
                    <a:lnTo>
                      <a:pt x="15" y="14"/>
                    </a:lnTo>
                    <a:lnTo>
                      <a:pt x="31" y="10"/>
                    </a:lnTo>
                    <a:lnTo>
                      <a:pt x="56" y="21"/>
                    </a:lnTo>
                    <a:lnTo>
                      <a:pt x="56" y="29"/>
                    </a:lnTo>
                    <a:lnTo>
                      <a:pt x="60" y="33"/>
                    </a:lnTo>
                    <a:lnTo>
                      <a:pt x="79" y="33"/>
                    </a:lnTo>
                    <a:lnTo>
                      <a:pt x="84" y="37"/>
                    </a:lnTo>
                    <a:lnTo>
                      <a:pt x="86" y="43"/>
                    </a:lnTo>
                    <a:lnTo>
                      <a:pt x="81" y="50"/>
                    </a:lnTo>
                    <a:lnTo>
                      <a:pt x="81" y="52"/>
                    </a:lnTo>
                    <a:lnTo>
                      <a:pt x="100" y="75"/>
                    </a:lnTo>
                    <a:lnTo>
                      <a:pt x="102" y="85"/>
                    </a:lnTo>
                    <a:lnTo>
                      <a:pt x="79" y="85"/>
                    </a:lnTo>
                    <a:lnTo>
                      <a:pt x="77" y="17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5" name="Freeform 2713"/>
              <p:cNvSpPr>
                <a:spLocks/>
              </p:cNvSpPr>
              <p:nvPr/>
            </p:nvSpPr>
            <p:spPr bwMode="auto">
              <a:xfrm>
                <a:off x="13566" y="11549"/>
                <a:ext cx="102" cy="177"/>
              </a:xfrm>
              <a:custGeom>
                <a:avLst/>
                <a:gdLst>
                  <a:gd name="T0" fmla="*/ 77 w 102"/>
                  <a:gd name="T1" fmla="*/ 171 h 177"/>
                  <a:gd name="T2" fmla="*/ 75 w 102"/>
                  <a:gd name="T3" fmla="*/ 177 h 177"/>
                  <a:gd name="T4" fmla="*/ 50 w 102"/>
                  <a:gd name="T5" fmla="*/ 177 h 177"/>
                  <a:gd name="T6" fmla="*/ 2 w 102"/>
                  <a:gd name="T7" fmla="*/ 175 h 177"/>
                  <a:gd name="T8" fmla="*/ 0 w 102"/>
                  <a:gd name="T9" fmla="*/ 146 h 177"/>
                  <a:gd name="T10" fmla="*/ 4 w 102"/>
                  <a:gd name="T11" fmla="*/ 0 h 177"/>
                  <a:gd name="T12" fmla="*/ 13 w 102"/>
                  <a:gd name="T13" fmla="*/ 0 h 177"/>
                  <a:gd name="T14" fmla="*/ 15 w 102"/>
                  <a:gd name="T15" fmla="*/ 4 h 177"/>
                  <a:gd name="T16" fmla="*/ 13 w 102"/>
                  <a:gd name="T17" fmla="*/ 12 h 177"/>
                  <a:gd name="T18" fmla="*/ 15 w 102"/>
                  <a:gd name="T19" fmla="*/ 14 h 177"/>
                  <a:gd name="T20" fmla="*/ 31 w 102"/>
                  <a:gd name="T21" fmla="*/ 10 h 177"/>
                  <a:gd name="T22" fmla="*/ 56 w 102"/>
                  <a:gd name="T23" fmla="*/ 21 h 177"/>
                  <a:gd name="T24" fmla="*/ 56 w 102"/>
                  <a:gd name="T25" fmla="*/ 29 h 177"/>
                  <a:gd name="T26" fmla="*/ 60 w 102"/>
                  <a:gd name="T27" fmla="*/ 33 h 177"/>
                  <a:gd name="T28" fmla="*/ 79 w 102"/>
                  <a:gd name="T29" fmla="*/ 33 h 177"/>
                  <a:gd name="T30" fmla="*/ 84 w 102"/>
                  <a:gd name="T31" fmla="*/ 37 h 177"/>
                  <a:gd name="T32" fmla="*/ 86 w 102"/>
                  <a:gd name="T33" fmla="*/ 43 h 177"/>
                  <a:gd name="T34" fmla="*/ 81 w 102"/>
                  <a:gd name="T35" fmla="*/ 50 h 177"/>
                  <a:gd name="T36" fmla="*/ 81 w 102"/>
                  <a:gd name="T37" fmla="*/ 52 h 177"/>
                  <a:gd name="T38" fmla="*/ 100 w 102"/>
                  <a:gd name="T39" fmla="*/ 75 h 177"/>
                  <a:gd name="T40" fmla="*/ 102 w 102"/>
                  <a:gd name="T41" fmla="*/ 85 h 177"/>
                  <a:gd name="T42" fmla="*/ 79 w 102"/>
                  <a:gd name="T43" fmla="*/ 85 h 177"/>
                  <a:gd name="T44" fmla="*/ 77 w 102"/>
                  <a:gd name="T45"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177">
                    <a:moveTo>
                      <a:pt x="77" y="171"/>
                    </a:moveTo>
                    <a:lnTo>
                      <a:pt x="75" y="177"/>
                    </a:lnTo>
                    <a:lnTo>
                      <a:pt x="50" y="177"/>
                    </a:lnTo>
                    <a:lnTo>
                      <a:pt x="2" y="175"/>
                    </a:lnTo>
                    <a:lnTo>
                      <a:pt x="0" y="146"/>
                    </a:lnTo>
                    <a:lnTo>
                      <a:pt x="4" y="0"/>
                    </a:lnTo>
                    <a:lnTo>
                      <a:pt x="13" y="0"/>
                    </a:lnTo>
                    <a:lnTo>
                      <a:pt x="15" y="4"/>
                    </a:lnTo>
                    <a:lnTo>
                      <a:pt x="13" y="12"/>
                    </a:lnTo>
                    <a:lnTo>
                      <a:pt x="15" y="14"/>
                    </a:lnTo>
                    <a:lnTo>
                      <a:pt x="31" y="10"/>
                    </a:lnTo>
                    <a:lnTo>
                      <a:pt x="56" y="21"/>
                    </a:lnTo>
                    <a:lnTo>
                      <a:pt x="56" y="29"/>
                    </a:lnTo>
                    <a:lnTo>
                      <a:pt x="60" y="33"/>
                    </a:lnTo>
                    <a:lnTo>
                      <a:pt x="79" y="33"/>
                    </a:lnTo>
                    <a:lnTo>
                      <a:pt x="84" y="37"/>
                    </a:lnTo>
                    <a:lnTo>
                      <a:pt x="86" y="43"/>
                    </a:lnTo>
                    <a:lnTo>
                      <a:pt x="81" y="50"/>
                    </a:lnTo>
                    <a:lnTo>
                      <a:pt x="81" y="52"/>
                    </a:lnTo>
                    <a:lnTo>
                      <a:pt x="100" y="75"/>
                    </a:lnTo>
                    <a:lnTo>
                      <a:pt x="102" y="85"/>
                    </a:lnTo>
                    <a:lnTo>
                      <a:pt x="79" y="85"/>
                    </a:lnTo>
                    <a:lnTo>
                      <a:pt x="77" y="17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6" name="Freeform 2714"/>
              <p:cNvSpPr>
                <a:spLocks/>
              </p:cNvSpPr>
              <p:nvPr/>
            </p:nvSpPr>
            <p:spPr bwMode="auto">
              <a:xfrm>
                <a:off x="15079" y="11544"/>
                <a:ext cx="171" cy="138"/>
              </a:xfrm>
              <a:custGeom>
                <a:avLst/>
                <a:gdLst>
                  <a:gd name="T0" fmla="*/ 8 w 171"/>
                  <a:gd name="T1" fmla="*/ 138 h 138"/>
                  <a:gd name="T2" fmla="*/ 0 w 171"/>
                  <a:gd name="T3" fmla="*/ 15 h 138"/>
                  <a:gd name="T4" fmla="*/ 61 w 171"/>
                  <a:gd name="T5" fmla="*/ 11 h 138"/>
                  <a:gd name="T6" fmla="*/ 63 w 171"/>
                  <a:gd name="T7" fmla="*/ 0 h 138"/>
                  <a:gd name="T8" fmla="*/ 100 w 171"/>
                  <a:gd name="T9" fmla="*/ 5 h 138"/>
                  <a:gd name="T10" fmla="*/ 113 w 171"/>
                  <a:gd name="T11" fmla="*/ 11 h 138"/>
                  <a:gd name="T12" fmla="*/ 123 w 171"/>
                  <a:gd name="T13" fmla="*/ 34 h 138"/>
                  <a:gd name="T14" fmla="*/ 131 w 171"/>
                  <a:gd name="T15" fmla="*/ 40 h 138"/>
                  <a:gd name="T16" fmla="*/ 134 w 171"/>
                  <a:gd name="T17" fmla="*/ 49 h 138"/>
                  <a:gd name="T18" fmla="*/ 131 w 171"/>
                  <a:gd name="T19" fmla="*/ 55 h 138"/>
                  <a:gd name="T20" fmla="*/ 129 w 171"/>
                  <a:gd name="T21" fmla="*/ 61 h 138"/>
                  <a:gd name="T22" fmla="*/ 129 w 171"/>
                  <a:gd name="T23" fmla="*/ 69 h 138"/>
                  <a:gd name="T24" fmla="*/ 140 w 171"/>
                  <a:gd name="T25" fmla="*/ 72 h 138"/>
                  <a:gd name="T26" fmla="*/ 152 w 171"/>
                  <a:gd name="T27" fmla="*/ 86 h 138"/>
                  <a:gd name="T28" fmla="*/ 171 w 171"/>
                  <a:gd name="T29" fmla="*/ 96 h 138"/>
                  <a:gd name="T30" fmla="*/ 127 w 171"/>
                  <a:gd name="T31" fmla="*/ 101 h 138"/>
                  <a:gd name="T32" fmla="*/ 129 w 171"/>
                  <a:gd name="T33" fmla="*/ 134 h 138"/>
                  <a:gd name="T34" fmla="*/ 69 w 171"/>
                  <a:gd name="T35" fmla="*/ 136 h 138"/>
                  <a:gd name="T36" fmla="*/ 8 w 171"/>
                  <a:gd name="T3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38">
                    <a:moveTo>
                      <a:pt x="8" y="138"/>
                    </a:moveTo>
                    <a:lnTo>
                      <a:pt x="0" y="15"/>
                    </a:lnTo>
                    <a:lnTo>
                      <a:pt x="61" y="11"/>
                    </a:lnTo>
                    <a:lnTo>
                      <a:pt x="63" y="0"/>
                    </a:lnTo>
                    <a:lnTo>
                      <a:pt x="100" y="5"/>
                    </a:lnTo>
                    <a:lnTo>
                      <a:pt x="113" y="11"/>
                    </a:lnTo>
                    <a:lnTo>
                      <a:pt x="123" y="34"/>
                    </a:lnTo>
                    <a:lnTo>
                      <a:pt x="131" y="40"/>
                    </a:lnTo>
                    <a:lnTo>
                      <a:pt x="134" y="49"/>
                    </a:lnTo>
                    <a:lnTo>
                      <a:pt x="131" y="55"/>
                    </a:lnTo>
                    <a:lnTo>
                      <a:pt x="129" y="61"/>
                    </a:lnTo>
                    <a:lnTo>
                      <a:pt x="129" y="69"/>
                    </a:lnTo>
                    <a:lnTo>
                      <a:pt x="140" y="72"/>
                    </a:lnTo>
                    <a:lnTo>
                      <a:pt x="152" y="86"/>
                    </a:lnTo>
                    <a:lnTo>
                      <a:pt x="171" y="96"/>
                    </a:lnTo>
                    <a:lnTo>
                      <a:pt x="127" y="101"/>
                    </a:lnTo>
                    <a:lnTo>
                      <a:pt x="129" y="134"/>
                    </a:lnTo>
                    <a:lnTo>
                      <a:pt x="69" y="136"/>
                    </a:lnTo>
                    <a:lnTo>
                      <a:pt x="8" y="138"/>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7" name="Freeform 2715"/>
              <p:cNvSpPr>
                <a:spLocks/>
              </p:cNvSpPr>
              <p:nvPr/>
            </p:nvSpPr>
            <p:spPr bwMode="auto">
              <a:xfrm>
                <a:off x="15079" y="11544"/>
                <a:ext cx="171" cy="138"/>
              </a:xfrm>
              <a:custGeom>
                <a:avLst/>
                <a:gdLst>
                  <a:gd name="T0" fmla="*/ 8 w 171"/>
                  <a:gd name="T1" fmla="*/ 138 h 138"/>
                  <a:gd name="T2" fmla="*/ 0 w 171"/>
                  <a:gd name="T3" fmla="*/ 15 h 138"/>
                  <a:gd name="T4" fmla="*/ 61 w 171"/>
                  <a:gd name="T5" fmla="*/ 11 h 138"/>
                  <a:gd name="T6" fmla="*/ 63 w 171"/>
                  <a:gd name="T7" fmla="*/ 0 h 138"/>
                  <a:gd name="T8" fmla="*/ 100 w 171"/>
                  <a:gd name="T9" fmla="*/ 5 h 138"/>
                  <a:gd name="T10" fmla="*/ 113 w 171"/>
                  <a:gd name="T11" fmla="*/ 11 h 138"/>
                  <a:gd name="T12" fmla="*/ 123 w 171"/>
                  <a:gd name="T13" fmla="*/ 34 h 138"/>
                  <a:gd name="T14" fmla="*/ 131 w 171"/>
                  <a:gd name="T15" fmla="*/ 40 h 138"/>
                  <a:gd name="T16" fmla="*/ 134 w 171"/>
                  <a:gd name="T17" fmla="*/ 49 h 138"/>
                  <a:gd name="T18" fmla="*/ 131 w 171"/>
                  <a:gd name="T19" fmla="*/ 55 h 138"/>
                  <a:gd name="T20" fmla="*/ 129 w 171"/>
                  <a:gd name="T21" fmla="*/ 61 h 138"/>
                  <a:gd name="T22" fmla="*/ 129 w 171"/>
                  <a:gd name="T23" fmla="*/ 69 h 138"/>
                  <a:gd name="T24" fmla="*/ 140 w 171"/>
                  <a:gd name="T25" fmla="*/ 72 h 138"/>
                  <a:gd name="T26" fmla="*/ 152 w 171"/>
                  <a:gd name="T27" fmla="*/ 86 h 138"/>
                  <a:gd name="T28" fmla="*/ 171 w 171"/>
                  <a:gd name="T29" fmla="*/ 96 h 138"/>
                  <a:gd name="T30" fmla="*/ 127 w 171"/>
                  <a:gd name="T31" fmla="*/ 101 h 138"/>
                  <a:gd name="T32" fmla="*/ 129 w 171"/>
                  <a:gd name="T33" fmla="*/ 134 h 138"/>
                  <a:gd name="T34" fmla="*/ 69 w 171"/>
                  <a:gd name="T35" fmla="*/ 136 h 138"/>
                  <a:gd name="T36" fmla="*/ 8 w 171"/>
                  <a:gd name="T3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38">
                    <a:moveTo>
                      <a:pt x="8" y="138"/>
                    </a:moveTo>
                    <a:lnTo>
                      <a:pt x="0" y="15"/>
                    </a:lnTo>
                    <a:lnTo>
                      <a:pt x="61" y="11"/>
                    </a:lnTo>
                    <a:lnTo>
                      <a:pt x="63" y="0"/>
                    </a:lnTo>
                    <a:lnTo>
                      <a:pt x="100" y="5"/>
                    </a:lnTo>
                    <a:lnTo>
                      <a:pt x="113" y="11"/>
                    </a:lnTo>
                    <a:lnTo>
                      <a:pt x="123" y="34"/>
                    </a:lnTo>
                    <a:lnTo>
                      <a:pt x="131" y="40"/>
                    </a:lnTo>
                    <a:lnTo>
                      <a:pt x="134" y="49"/>
                    </a:lnTo>
                    <a:lnTo>
                      <a:pt x="131" y="55"/>
                    </a:lnTo>
                    <a:lnTo>
                      <a:pt x="129" y="61"/>
                    </a:lnTo>
                    <a:lnTo>
                      <a:pt x="129" y="69"/>
                    </a:lnTo>
                    <a:lnTo>
                      <a:pt x="140" y="72"/>
                    </a:lnTo>
                    <a:lnTo>
                      <a:pt x="152" y="86"/>
                    </a:lnTo>
                    <a:lnTo>
                      <a:pt x="171" y="96"/>
                    </a:lnTo>
                    <a:lnTo>
                      <a:pt x="127" y="101"/>
                    </a:lnTo>
                    <a:lnTo>
                      <a:pt x="129" y="134"/>
                    </a:lnTo>
                    <a:lnTo>
                      <a:pt x="69" y="136"/>
                    </a:lnTo>
                    <a:lnTo>
                      <a:pt x="8" y="1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8" name="Freeform 2716"/>
              <p:cNvSpPr>
                <a:spLocks/>
              </p:cNvSpPr>
              <p:nvPr/>
            </p:nvSpPr>
            <p:spPr bwMode="auto">
              <a:xfrm>
                <a:off x="14228" y="11586"/>
                <a:ext cx="135" cy="155"/>
              </a:xfrm>
              <a:custGeom>
                <a:avLst/>
                <a:gdLst>
                  <a:gd name="T0" fmla="*/ 14 w 135"/>
                  <a:gd name="T1" fmla="*/ 155 h 155"/>
                  <a:gd name="T2" fmla="*/ 12 w 135"/>
                  <a:gd name="T3" fmla="*/ 63 h 155"/>
                  <a:gd name="T4" fmla="*/ 0 w 135"/>
                  <a:gd name="T5" fmla="*/ 63 h 155"/>
                  <a:gd name="T6" fmla="*/ 0 w 135"/>
                  <a:gd name="T7" fmla="*/ 32 h 155"/>
                  <a:gd name="T8" fmla="*/ 0 w 135"/>
                  <a:gd name="T9" fmla="*/ 0 h 155"/>
                  <a:gd name="T10" fmla="*/ 121 w 135"/>
                  <a:gd name="T11" fmla="*/ 0 h 155"/>
                  <a:gd name="T12" fmla="*/ 123 w 135"/>
                  <a:gd name="T13" fmla="*/ 30 h 155"/>
                  <a:gd name="T14" fmla="*/ 123 w 135"/>
                  <a:gd name="T15" fmla="*/ 61 h 155"/>
                  <a:gd name="T16" fmla="*/ 135 w 135"/>
                  <a:gd name="T17" fmla="*/ 61 h 155"/>
                  <a:gd name="T18" fmla="*/ 135 w 135"/>
                  <a:gd name="T19" fmla="*/ 153 h 155"/>
                  <a:gd name="T20" fmla="*/ 75 w 135"/>
                  <a:gd name="T21" fmla="*/ 155 h 155"/>
                  <a:gd name="T22" fmla="*/ 14 w 135"/>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55">
                    <a:moveTo>
                      <a:pt x="14" y="155"/>
                    </a:moveTo>
                    <a:lnTo>
                      <a:pt x="12" y="63"/>
                    </a:lnTo>
                    <a:lnTo>
                      <a:pt x="0" y="63"/>
                    </a:lnTo>
                    <a:lnTo>
                      <a:pt x="0" y="32"/>
                    </a:lnTo>
                    <a:lnTo>
                      <a:pt x="0" y="0"/>
                    </a:lnTo>
                    <a:lnTo>
                      <a:pt x="121" y="0"/>
                    </a:lnTo>
                    <a:lnTo>
                      <a:pt x="123" y="30"/>
                    </a:lnTo>
                    <a:lnTo>
                      <a:pt x="123" y="61"/>
                    </a:lnTo>
                    <a:lnTo>
                      <a:pt x="135" y="61"/>
                    </a:lnTo>
                    <a:lnTo>
                      <a:pt x="135" y="153"/>
                    </a:lnTo>
                    <a:lnTo>
                      <a:pt x="75" y="155"/>
                    </a:lnTo>
                    <a:lnTo>
                      <a:pt x="14" y="15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9" name="Freeform 2717"/>
              <p:cNvSpPr>
                <a:spLocks/>
              </p:cNvSpPr>
              <p:nvPr/>
            </p:nvSpPr>
            <p:spPr bwMode="auto">
              <a:xfrm>
                <a:off x="14228" y="11586"/>
                <a:ext cx="135" cy="155"/>
              </a:xfrm>
              <a:custGeom>
                <a:avLst/>
                <a:gdLst>
                  <a:gd name="T0" fmla="*/ 14 w 135"/>
                  <a:gd name="T1" fmla="*/ 155 h 155"/>
                  <a:gd name="T2" fmla="*/ 12 w 135"/>
                  <a:gd name="T3" fmla="*/ 63 h 155"/>
                  <a:gd name="T4" fmla="*/ 0 w 135"/>
                  <a:gd name="T5" fmla="*/ 63 h 155"/>
                  <a:gd name="T6" fmla="*/ 0 w 135"/>
                  <a:gd name="T7" fmla="*/ 32 h 155"/>
                  <a:gd name="T8" fmla="*/ 0 w 135"/>
                  <a:gd name="T9" fmla="*/ 0 h 155"/>
                  <a:gd name="T10" fmla="*/ 121 w 135"/>
                  <a:gd name="T11" fmla="*/ 0 h 155"/>
                  <a:gd name="T12" fmla="*/ 123 w 135"/>
                  <a:gd name="T13" fmla="*/ 30 h 155"/>
                  <a:gd name="T14" fmla="*/ 123 w 135"/>
                  <a:gd name="T15" fmla="*/ 61 h 155"/>
                  <a:gd name="T16" fmla="*/ 135 w 135"/>
                  <a:gd name="T17" fmla="*/ 61 h 155"/>
                  <a:gd name="T18" fmla="*/ 135 w 135"/>
                  <a:gd name="T19" fmla="*/ 153 h 155"/>
                  <a:gd name="T20" fmla="*/ 75 w 135"/>
                  <a:gd name="T21" fmla="*/ 155 h 155"/>
                  <a:gd name="T22" fmla="*/ 14 w 135"/>
                  <a:gd name="T23"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55">
                    <a:moveTo>
                      <a:pt x="14" y="155"/>
                    </a:moveTo>
                    <a:lnTo>
                      <a:pt x="12" y="63"/>
                    </a:lnTo>
                    <a:lnTo>
                      <a:pt x="0" y="63"/>
                    </a:lnTo>
                    <a:lnTo>
                      <a:pt x="0" y="32"/>
                    </a:lnTo>
                    <a:lnTo>
                      <a:pt x="0" y="0"/>
                    </a:lnTo>
                    <a:lnTo>
                      <a:pt x="121" y="0"/>
                    </a:lnTo>
                    <a:lnTo>
                      <a:pt x="123" y="30"/>
                    </a:lnTo>
                    <a:lnTo>
                      <a:pt x="123" y="61"/>
                    </a:lnTo>
                    <a:lnTo>
                      <a:pt x="135" y="61"/>
                    </a:lnTo>
                    <a:lnTo>
                      <a:pt x="135" y="153"/>
                    </a:lnTo>
                    <a:lnTo>
                      <a:pt x="75" y="155"/>
                    </a:lnTo>
                    <a:lnTo>
                      <a:pt x="14"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0" name="Freeform 2718"/>
              <p:cNvSpPr>
                <a:spLocks/>
              </p:cNvSpPr>
              <p:nvPr/>
            </p:nvSpPr>
            <p:spPr bwMode="auto">
              <a:xfrm>
                <a:off x="14958" y="11559"/>
                <a:ext cx="129" cy="128"/>
              </a:xfrm>
              <a:custGeom>
                <a:avLst/>
                <a:gdLst>
                  <a:gd name="T0" fmla="*/ 67 w 129"/>
                  <a:gd name="T1" fmla="*/ 127 h 128"/>
                  <a:gd name="T2" fmla="*/ 8 w 129"/>
                  <a:gd name="T3" fmla="*/ 128 h 128"/>
                  <a:gd name="T4" fmla="*/ 6 w 129"/>
                  <a:gd name="T5" fmla="*/ 67 h 128"/>
                  <a:gd name="T6" fmla="*/ 2 w 129"/>
                  <a:gd name="T7" fmla="*/ 67 h 128"/>
                  <a:gd name="T8" fmla="*/ 0 w 129"/>
                  <a:gd name="T9" fmla="*/ 8 h 128"/>
                  <a:gd name="T10" fmla="*/ 121 w 129"/>
                  <a:gd name="T11" fmla="*/ 0 h 128"/>
                  <a:gd name="T12" fmla="*/ 129 w 129"/>
                  <a:gd name="T13" fmla="*/ 123 h 128"/>
                  <a:gd name="T14" fmla="*/ 67 w 129"/>
                  <a:gd name="T15" fmla="*/ 127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28">
                    <a:moveTo>
                      <a:pt x="67" y="127"/>
                    </a:moveTo>
                    <a:lnTo>
                      <a:pt x="8" y="128"/>
                    </a:lnTo>
                    <a:lnTo>
                      <a:pt x="6" y="67"/>
                    </a:lnTo>
                    <a:lnTo>
                      <a:pt x="2" y="67"/>
                    </a:lnTo>
                    <a:lnTo>
                      <a:pt x="0" y="8"/>
                    </a:lnTo>
                    <a:lnTo>
                      <a:pt x="121" y="0"/>
                    </a:lnTo>
                    <a:lnTo>
                      <a:pt x="129" y="123"/>
                    </a:lnTo>
                    <a:lnTo>
                      <a:pt x="67"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1" name="Freeform 2719"/>
              <p:cNvSpPr>
                <a:spLocks/>
              </p:cNvSpPr>
              <p:nvPr/>
            </p:nvSpPr>
            <p:spPr bwMode="auto">
              <a:xfrm>
                <a:off x="14958" y="11559"/>
                <a:ext cx="129" cy="128"/>
              </a:xfrm>
              <a:custGeom>
                <a:avLst/>
                <a:gdLst>
                  <a:gd name="T0" fmla="*/ 67 w 129"/>
                  <a:gd name="T1" fmla="*/ 127 h 128"/>
                  <a:gd name="T2" fmla="*/ 8 w 129"/>
                  <a:gd name="T3" fmla="*/ 128 h 128"/>
                  <a:gd name="T4" fmla="*/ 6 w 129"/>
                  <a:gd name="T5" fmla="*/ 67 h 128"/>
                  <a:gd name="T6" fmla="*/ 2 w 129"/>
                  <a:gd name="T7" fmla="*/ 67 h 128"/>
                  <a:gd name="T8" fmla="*/ 0 w 129"/>
                  <a:gd name="T9" fmla="*/ 8 h 128"/>
                  <a:gd name="T10" fmla="*/ 121 w 129"/>
                  <a:gd name="T11" fmla="*/ 0 h 128"/>
                  <a:gd name="T12" fmla="*/ 129 w 129"/>
                  <a:gd name="T13" fmla="*/ 123 h 128"/>
                  <a:gd name="T14" fmla="*/ 67 w 129"/>
                  <a:gd name="T15" fmla="*/ 127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28">
                    <a:moveTo>
                      <a:pt x="67" y="127"/>
                    </a:moveTo>
                    <a:lnTo>
                      <a:pt x="8" y="128"/>
                    </a:lnTo>
                    <a:lnTo>
                      <a:pt x="6" y="67"/>
                    </a:lnTo>
                    <a:lnTo>
                      <a:pt x="2" y="67"/>
                    </a:lnTo>
                    <a:lnTo>
                      <a:pt x="0" y="8"/>
                    </a:lnTo>
                    <a:lnTo>
                      <a:pt x="121" y="0"/>
                    </a:lnTo>
                    <a:lnTo>
                      <a:pt x="129" y="123"/>
                    </a:lnTo>
                    <a:lnTo>
                      <a:pt x="67"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2" name="Freeform 2720"/>
              <p:cNvSpPr>
                <a:spLocks/>
              </p:cNvSpPr>
              <p:nvPr/>
            </p:nvSpPr>
            <p:spPr bwMode="auto">
              <a:xfrm>
                <a:off x="14835" y="11567"/>
                <a:ext cx="131" cy="126"/>
              </a:xfrm>
              <a:custGeom>
                <a:avLst/>
                <a:gdLst>
                  <a:gd name="T0" fmla="*/ 131 w 131"/>
                  <a:gd name="T1" fmla="*/ 120 h 126"/>
                  <a:gd name="T2" fmla="*/ 69 w 131"/>
                  <a:gd name="T3" fmla="*/ 124 h 126"/>
                  <a:gd name="T4" fmla="*/ 10 w 131"/>
                  <a:gd name="T5" fmla="*/ 126 h 126"/>
                  <a:gd name="T6" fmla="*/ 8 w 131"/>
                  <a:gd name="T7" fmla="*/ 65 h 126"/>
                  <a:gd name="T8" fmla="*/ 4 w 131"/>
                  <a:gd name="T9" fmla="*/ 65 h 126"/>
                  <a:gd name="T10" fmla="*/ 0 w 131"/>
                  <a:gd name="T11" fmla="*/ 5 h 126"/>
                  <a:gd name="T12" fmla="*/ 123 w 131"/>
                  <a:gd name="T13" fmla="*/ 0 h 126"/>
                  <a:gd name="T14" fmla="*/ 125 w 131"/>
                  <a:gd name="T15" fmla="*/ 59 h 126"/>
                  <a:gd name="T16" fmla="*/ 129 w 131"/>
                  <a:gd name="T17" fmla="*/ 59 h 126"/>
                  <a:gd name="T18" fmla="*/ 131 w 131"/>
                  <a:gd name="T19"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6">
                    <a:moveTo>
                      <a:pt x="131" y="120"/>
                    </a:moveTo>
                    <a:lnTo>
                      <a:pt x="69" y="124"/>
                    </a:lnTo>
                    <a:lnTo>
                      <a:pt x="10" y="126"/>
                    </a:lnTo>
                    <a:lnTo>
                      <a:pt x="8" y="65"/>
                    </a:lnTo>
                    <a:lnTo>
                      <a:pt x="4" y="65"/>
                    </a:lnTo>
                    <a:lnTo>
                      <a:pt x="0" y="5"/>
                    </a:lnTo>
                    <a:lnTo>
                      <a:pt x="123" y="0"/>
                    </a:lnTo>
                    <a:lnTo>
                      <a:pt x="125" y="59"/>
                    </a:lnTo>
                    <a:lnTo>
                      <a:pt x="129" y="59"/>
                    </a:lnTo>
                    <a:lnTo>
                      <a:pt x="131" y="12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3" name="Freeform 2721"/>
              <p:cNvSpPr>
                <a:spLocks/>
              </p:cNvSpPr>
              <p:nvPr/>
            </p:nvSpPr>
            <p:spPr bwMode="auto">
              <a:xfrm>
                <a:off x="14835" y="11567"/>
                <a:ext cx="131" cy="126"/>
              </a:xfrm>
              <a:custGeom>
                <a:avLst/>
                <a:gdLst>
                  <a:gd name="T0" fmla="*/ 131 w 131"/>
                  <a:gd name="T1" fmla="*/ 120 h 126"/>
                  <a:gd name="T2" fmla="*/ 69 w 131"/>
                  <a:gd name="T3" fmla="*/ 124 h 126"/>
                  <a:gd name="T4" fmla="*/ 10 w 131"/>
                  <a:gd name="T5" fmla="*/ 126 h 126"/>
                  <a:gd name="T6" fmla="*/ 8 w 131"/>
                  <a:gd name="T7" fmla="*/ 65 h 126"/>
                  <a:gd name="T8" fmla="*/ 4 w 131"/>
                  <a:gd name="T9" fmla="*/ 65 h 126"/>
                  <a:gd name="T10" fmla="*/ 0 w 131"/>
                  <a:gd name="T11" fmla="*/ 5 h 126"/>
                  <a:gd name="T12" fmla="*/ 123 w 131"/>
                  <a:gd name="T13" fmla="*/ 0 h 126"/>
                  <a:gd name="T14" fmla="*/ 125 w 131"/>
                  <a:gd name="T15" fmla="*/ 59 h 126"/>
                  <a:gd name="T16" fmla="*/ 129 w 131"/>
                  <a:gd name="T17" fmla="*/ 59 h 126"/>
                  <a:gd name="T18" fmla="*/ 131 w 131"/>
                  <a:gd name="T19" fmla="*/ 12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6">
                    <a:moveTo>
                      <a:pt x="131" y="120"/>
                    </a:moveTo>
                    <a:lnTo>
                      <a:pt x="69" y="124"/>
                    </a:lnTo>
                    <a:lnTo>
                      <a:pt x="10" y="126"/>
                    </a:lnTo>
                    <a:lnTo>
                      <a:pt x="8" y="65"/>
                    </a:lnTo>
                    <a:lnTo>
                      <a:pt x="4" y="65"/>
                    </a:lnTo>
                    <a:lnTo>
                      <a:pt x="0" y="5"/>
                    </a:lnTo>
                    <a:lnTo>
                      <a:pt x="123" y="0"/>
                    </a:lnTo>
                    <a:lnTo>
                      <a:pt x="125" y="59"/>
                    </a:lnTo>
                    <a:lnTo>
                      <a:pt x="129" y="59"/>
                    </a:lnTo>
                    <a:lnTo>
                      <a:pt x="131" y="12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4" name="Freeform 2722"/>
              <p:cNvSpPr>
                <a:spLocks/>
              </p:cNvSpPr>
              <p:nvPr/>
            </p:nvSpPr>
            <p:spPr bwMode="auto">
              <a:xfrm>
                <a:off x="14714" y="11572"/>
                <a:ext cx="131" cy="127"/>
              </a:xfrm>
              <a:custGeom>
                <a:avLst/>
                <a:gdLst>
                  <a:gd name="T0" fmla="*/ 8 w 131"/>
                  <a:gd name="T1" fmla="*/ 127 h 127"/>
                  <a:gd name="T2" fmla="*/ 6 w 131"/>
                  <a:gd name="T3" fmla="*/ 64 h 127"/>
                  <a:gd name="T4" fmla="*/ 2 w 131"/>
                  <a:gd name="T5" fmla="*/ 64 h 127"/>
                  <a:gd name="T6" fmla="*/ 0 w 131"/>
                  <a:gd name="T7" fmla="*/ 35 h 127"/>
                  <a:gd name="T8" fmla="*/ 0 w 131"/>
                  <a:gd name="T9" fmla="*/ 6 h 127"/>
                  <a:gd name="T10" fmla="*/ 121 w 131"/>
                  <a:gd name="T11" fmla="*/ 0 h 127"/>
                  <a:gd name="T12" fmla="*/ 125 w 131"/>
                  <a:gd name="T13" fmla="*/ 60 h 127"/>
                  <a:gd name="T14" fmla="*/ 129 w 131"/>
                  <a:gd name="T15" fmla="*/ 60 h 127"/>
                  <a:gd name="T16" fmla="*/ 131 w 131"/>
                  <a:gd name="T17" fmla="*/ 121 h 127"/>
                  <a:gd name="T18" fmla="*/ 69 w 131"/>
                  <a:gd name="T19" fmla="*/ 125 h 127"/>
                  <a:gd name="T20" fmla="*/ 8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8" y="127"/>
                    </a:moveTo>
                    <a:lnTo>
                      <a:pt x="6" y="64"/>
                    </a:lnTo>
                    <a:lnTo>
                      <a:pt x="2" y="64"/>
                    </a:lnTo>
                    <a:lnTo>
                      <a:pt x="0" y="35"/>
                    </a:lnTo>
                    <a:lnTo>
                      <a:pt x="0" y="6"/>
                    </a:lnTo>
                    <a:lnTo>
                      <a:pt x="121" y="0"/>
                    </a:lnTo>
                    <a:lnTo>
                      <a:pt x="125" y="60"/>
                    </a:lnTo>
                    <a:lnTo>
                      <a:pt x="129" y="60"/>
                    </a:lnTo>
                    <a:lnTo>
                      <a:pt x="131" y="121"/>
                    </a:lnTo>
                    <a:lnTo>
                      <a:pt x="69" y="125"/>
                    </a:lnTo>
                    <a:lnTo>
                      <a:pt x="8"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5" name="Freeform 2723"/>
              <p:cNvSpPr>
                <a:spLocks/>
              </p:cNvSpPr>
              <p:nvPr/>
            </p:nvSpPr>
            <p:spPr bwMode="auto">
              <a:xfrm>
                <a:off x="14714" y="11572"/>
                <a:ext cx="131" cy="127"/>
              </a:xfrm>
              <a:custGeom>
                <a:avLst/>
                <a:gdLst>
                  <a:gd name="T0" fmla="*/ 8 w 131"/>
                  <a:gd name="T1" fmla="*/ 127 h 127"/>
                  <a:gd name="T2" fmla="*/ 6 w 131"/>
                  <a:gd name="T3" fmla="*/ 64 h 127"/>
                  <a:gd name="T4" fmla="*/ 2 w 131"/>
                  <a:gd name="T5" fmla="*/ 64 h 127"/>
                  <a:gd name="T6" fmla="*/ 0 w 131"/>
                  <a:gd name="T7" fmla="*/ 35 h 127"/>
                  <a:gd name="T8" fmla="*/ 0 w 131"/>
                  <a:gd name="T9" fmla="*/ 6 h 127"/>
                  <a:gd name="T10" fmla="*/ 121 w 131"/>
                  <a:gd name="T11" fmla="*/ 0 h 127"/>
                  <a:gd name="T12" fmla="*/ 125 w 131"/>
                  <a:gd name="T13" fmla="*/ 60 h 127"/>
                  <a:gd name="T14" fmla="*/ 129 w 131"/>
                  <a:gd name="T15" fmla="*/ 60 h 127"/>
                  <a:gd name="T16" fmla="*/ 131 w 131"/>
                  <a:gd name="T17" fmla="*/ 121 h 127"/>
                  <a:gd name="T18" fmla="*/ 69 w 131"/>
                  <a:gd name="T19" fmla="*/ 125 h 127"/>
                  <a:gd name="T20" fmla="*/ 8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8" y="127"/>
                    </a:moveTo>
                    <a:lnTo>
                      <a:pt x="6" y="64"/>
                    </a:lnTo>
                    <a:lnTo>
                      <a:pt x="2" y="64"/>
                    </a:lnTo>
                    <a:lnTo>
                      <a:pt x="0" y="35"/>
                    </a:lnTo>
                    <a:lnTo>
                      <a:pt x="0" y="6"/>
                    </a:lnTo>
                    <a:lnTo>
                      <a:pt x="121" y="0"/>
                    </a:lnTo>
                    <a:lnTo>
                      <a:pt x="125" y="60"/>
                    </a:lnTo>
                    <a:lnTo>
                      <a:pt x="129" y="60"/>
                    </a:lnTo>
                    <a:lnTo>
                      <a:pt x="131" y="121"/>
                    </a:lnTo>
                    <a:lnTo>
                      <a:pt x="69" y="125"/>
                    </a:lnTo>
                    <a:lnTo>
                      <a:pt x="8"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6" name="Freeform 2724"/>
              <p:cNvSpPr>
                <a:spLocks/>
              </p:cNvSpPr>
              <p:nvPr/>
            </p:nvSpPr>
            <p:spPr bwMode="auto">
              <a:xfrm>
                <a:off x="13704" y="11620"/>
                <a:ext cx="210" cy="125"/>
              </a:xfrm>
              <a:custGeom>
                <a:avLst/>
                <a:gdLst>
                  <a:gd name="T0" fmla="*/ 37 w 210"/>
                  <a:gd name="T1" fmla="*/ 98 h 125"/>
                  <a:gd name="T2" fmla="*/ 31 w 210"/>
                  <a:gd name="T3" fmla="*/ 92 h 125"/>
                  <a:gd name="T4" fmla="*/ 25 w 210"/>
                  <a:gd name="T5" fmla="*/ 83 h 125"/>
                  <a:gd name="T6" fmla="*/ 16 w 210"/>
                  <a:gd name="T7" fmla="*/ 75 h 125"/>
                  <a:gd name="T8" fmla="*/ 19 w 210"/>
                  <a:gd name="T9" fmla="*/ 64 h 125"/>
                  <a:gd name="T10" fmla="*/ 18 w 210"/>
                  <a:gd name="T11" fmla="*/ 52 h 125"/>
                  <a:gd name="T12" fmla="*/ 23 w 210"/>
                  <a:gd name="T13" fmla="*/ 43 h 125"/>
                  <a:gd name="T14" fmla="*/ 23 w 210"/>
                  <a:gd name="T15" fmla="*/ 33 h 125"/>
                  <a:gd name="T16" fmla="*/ 14 w 210"/>
                  <a:gd name="T17" fmla="*/ 25 h 125"/>
                  <a:gd name="T18" fmla="*/ 2 w 210"/>
                  <a:gd name="T19" fmla="*/ 16 h 125"/>
                  <a:gd name="T20" fmla="*/ 0 w 210"/>
                  <a:gd name="T21" fmla="*/ 0 h 125"/>
                  <a:gd name="T22" fmla="*/ 160 w 210"/>
                  <a:gd name="T23" fmla="*/ 0 h 125"/>
                  <a:gd name="T24" fmla="*/ 190 w 210"/>
                  <a:gd name="T25" fmla="*/ 0 h 125"/>
                  <a:gd name="T26" fmla="*/ 190 w 210"/>
                  <a:gd name="T27" fmla="*/ 31 h 125"/>
                  <a:gd name="T28" fmla="*/ 210 w 210"/>
                  <a:gd name="T29" fmla="*/ 31 h 125"/>
                  <a:gd name="T30" fmla="*/ 210 w 210"/>
                  <a:gd name="T31" fmla="*/ 125 h 125"/>
                  <a:gd name="T32" fmla="*/ 33 w 210"/>
                  <a:gd name="T33" fmla="*/ 123 h 125"/>
                  <a:gd name="T34" fmla="*/ 39 w 210"/>
                  <a:gd name="T35" fmla="*/ 117 h 125"/>
                  <a:gd name="T36" fmla="*/ 41 w 210"/>
                  <a:gd name="T37" fmla="*/ 106 h 125"/>
                  <a:gd name="T38" fmla="*/ 37 w 210"/>
                  <a:gd name="T3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25">
                    <a:moveTo>
                      <a:pt x="37" y="98"/>
                    </a:moveTo>
                    <a:lnTo>
                      <a:pt x="31" y="92"/>
                    </a:lnTo>
                    <a:lnTo>
                      <a:pt x="25" y="83"/>
                    </a:lnTo>
                    <a:lnTo>
                      <a:pt x="16" y="75"/>
                    </a:lnTo>
                    <a:lnTo>
                      <a:pt x="19" y="64"/>
                    </a:lnTo>
                    <a:lnTo>
                      <a:pt x="18" y="52"/>
                    </a:lnTo>
                    <a:lnTo>
                      <a:pt x="23" y="43"/>
                    </a:lnTo>
                    <a:lnTo>
                      <a:pt x="23" y="33"/>
                    </a:lnTo>
                    <a:lnTo>
                      <a:pt x="14" y="25"/>
                    </a:lnTo>
                    <a:lnTo>
                      <a:pt x="2" y="16"/>
                    </a:lnTo>
                    <a:lnTo>
                      <a:pt x="0" y="0"/>
                    </a:lnTo>
                    <a:lnTo>
                      <a:pt x="160" y="0"/>
                    </a:lnTo>
                    <a:lnTo>
                      <a:pt x="190" y="0"/>
                    </a:lnTo>
                    <a:lnTo>
                      <a:pt x="190" y="31"/>
                    </a:lnTo>
                    <a:lnTo>
                      <a:pt x="210" y="31"/>
                    </a:lnTo>
                    <a:lnTo>
                      <a:pt x="210" y="125"/>
                    </a:lnTo>
                    <a:lnTo>
                      <a:pt x="33" y="123"/>
                    </a:lnTo>
                    <a:lnTo>
                      <a:pt x="39" y="117"/>
                    </a:lnTo>
                    <a:lnTo>
                      <a:pt x="41" y="106"/>
                    </a:lnTo>
                    <a:lnTo>
                      <a:pt x="37" y="98"/>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7" name="Freeform 2725"/>
              <p:cNvSpPr>
                <a:spLocks/>
              </p:cNvSpPr>
              <p:nvPr/>
            </p:nvSpPr>
            <p:spPr bwMode="auto">
              <a:xfrm>
                <a:off x="13704" y="11620"/>
                <a:ext cx="210" cy="125"/>
              </a:xfrm>
              <a:custGeom>
                <a:avLst/>
                <a:gdLst>
                  <a:gd name="T0" fmla="*/ 37 w 210"/>
                  <a:gd name="T1" fmla="*/ 98 h 125"/>
                  <a:gd name="T2" fmla="*/ 31 w 210"/>
                  <a:gd name="T3" fmla="*/ 92 h 125"/>
                  <a:gd name="T4" fmla="*/ 25 w 210"/>
                  <a:gd name="T5" fmla="*/ 83 h 125"/>
                  <a:gd name="T6" fmla="*/ 16 w 210"/>
                  <a:gd name="T7" fmla="*/ 75 h 125"/>
                  <a:gd name="T8" fmla="*/ 19 w 210"/>
                  <a:gd name="T9" fmla="*/ 64 h 125"/>
                  <a:gd name="T10" fmla="*/ 18 w 210"/>
                  <a:gd name="T11" fmla="*/ 52 h 125"/>
                  <a:gd name="T12" fmla="*/ 23 w 210"/>
                  <a:gd name="T13" fmla="*/ 43 h 125"/>
                  <a:gd name="T14" fmla="*/ 23 w 210"/>
                  <a:gd name="T15" fmla="*/ 33 h 125"/>
                  <a:gd name="T16" fmla="*/ 14 w 210"/>
                  <a:gd name="T17" fmla="*/ 25 h 125"/>
                  <a:gd name="T18" fmla="*/ 2 w 210"/>
                  <a:gd name="T19" fmla="*/ 16 h 125"/>
                  <a:gd name="T20" fmla="*/ 0 w 210"/>
                  <a:gd name="T21" fmla="*/ 0 h 125"/>
                  <a:gd name="T22" fmla="*/ 160 w 210"/>
                  <a:gd name="T23" fmla="*/ 0 h 125"/>
                  <a:gd name="T24" fmla="*/ 190 w 210"/>
                  <a:gd name="T25" fmla="*/ 0 h 125"/>
                  <a:gd name="T26" fmla="*/ 190 w 210"/>
                  <a:gd name="T27" fmla="*/ 31 h 125"/>
                  <a:gd name="T28" fmla="*/ 210 w 210"/>
                  <a:gd name="T29" fmla="*/ 31 h 125"/>
                  <a:gd name="T30" fmla="*/ 210 w 210"/>
                  <a:gd name="T31" fmla="*/ 125 h 125"/>
                  <a:gd name="T32" fmla="*/ 33 w 210"/>
                  <a:gd name="T33" fmla="*/ 123 h 125"/>
                  <a:gd name="T34" fmla="*/ 39 w 210"/>
                  <a:gd name="T35" fmla="*/ 117 h 125"/>
                  <a:gd name="T36" fmla="*/ 41 w 210"/>
                  <a:gd name="T37" fmla="*/ 106 h 125"/>
                  <a:gd name="T38" fmla="*/ 37 w 210"/>
                  <a:gd name="T39" fmla="*/ 9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0" h="125">
                    <a:moveTo>
                      <a:pt x="37" y="98"/>
                    </a:moveTo>
                    <a:lnTo>
                      <a:pt x="31" y="92"/>
                    </a:lnTo>
                    <a:lnTo>
                      <a:pt x="25" y="83"/>
                    </a:lnTo>
                    <a:lnTo>
                      <a:pt x="16" y="75"/>
                    </a:lnTo>
                    <a:lnTo>
                      <a:pt x="19" y="64"/>
                    </a:lnTo>
                    <a:lnTo>
                      <a:pt x="18" y="52"/>
                    </a:lnTo>
                    <a:lnTo>
                      <a:pt x="23" y="43"/>
                    </a:lnTo>
                    <a:lnTo>
                      <a:pt x="23" y="33"/>
                    </a:lnTo>
                    <a:lnTo>
                      <a:pt x="14" y="25"/>
                    </a:lnTo>
                    <a:lnTo>
                      <a:pt x="2" y="16"/>
                    </a:lnTo>
                    <a:lnTo>
                      <a:pt x="0" y="0"/>
                    </a:lnTo>
                    <a:lnTo>
                      <a:pt x="160" y="0"/>
                    </a:lnTo>
                    <a:lnTo>
                      <a:pt x="190" y="0"/>
                    </a:lnTo>
                    <a:lnTo>
                      <a:pt x="190" y="31"/>
                    </a:lnTo>
                    <a:lnTo>
                      <a:pt x="210" y="31"/>
                    </a:lnTo>
                    <a:lnTo>
                      <a:pt x="210" y="125"/>
                    </a:lnTo>
                    <a:lnTo>
                      <a:pt x="33" y="123"/>
                    </a:lnTo>
                    <a:lnTo>
                      <a:pt x="39" y="117"/>
                    </a:lnTo>
                    <a:lnTo>
                      <a:pt x="41" y="106"/>
                    </a:lnTo>
                    <a:lnTo>
                      <a:pt x="37" y="9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8" name="Freeform 2726"/>
              <p:cNvSpPr>
                <a:spLocks/>
              </p:cNvSpPr>
              <p:nvPr/>
            </p:nvSpPr>
            <p:spPr bwMode="auto">
              <a:xfrm>
                <a:off x="13894" y="11620"/>
                <a:ext cx="108" cy="125"/>
              </a:xfrm>
              <a:custGeom>
                <a:avLst/>
                <a:gdLst>
                  <a:gd name="T0" fmla="*/ 108 w 108"/>
                  <a:gd name="T1" fmla="*/ 123 h 125"/>
                  <a:gd name="T2" fmla="*/ 20 w 108"/>
                  <a:gd name="T3" fmla="*/ 125 h 125"/>
                  <a:gd name="T4" fmla="*/ 20 w 108"/>
                  <a:gd name="T5" fmla="*/ 31 h 125"/>
                  <a:gd name="T6" fmla="*/ 0 w 108"/>
                  <a:gd name="T7" fmla="*/ 31 h 125"/>
                  <a:gd name="T8" fmla="*/ 0 w 108"/>
                  <a:gd name="T9" fmla="*/ 0 h 125"/>
                  <a:gd name="T10" fmla="*/ 91 w 108"/>
                  <a:gd name="T11" fmla="*/ 0 h 125"/>
                  <a:gd name="T12" fmla="*/ 92 w 108"/>
                  <a:gd name="T13" fmla="*/ 31 h 125"/>
                  <a:gd name="T14" fmla="*/ 108 w 108"/>
                  <a:gd name="T15" fmla="*/ 29 h 125"/>
                  <a:gd name="T16" fmla="*/ 108 w 108"/>
                  <a:gd name="T17"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25">
                    <a:moveTo>
                      <a:pt x="108" y="123"/>
                    </a:moveTo>
                    <a:lnTo>
                      <a:pt x="20" y="125"/>
                    </a:lnTo>
                    <a:lnTo>
                      <a:pt x="20" y="31"/>
                    </a:lnTo>
                    <a:lnTo>
                      <a:pt x="0" y="31"/>
                    </a:lnTo>
                    <a:lnTo>
                      <a:pt x="0" y="0"/>
                    </a:lnTo>
                    <a:lnTo>
                      <a:pt x="91" y="0"/>
                    </a:lnTo>
                    <a:lnTo>
                      <a:pt x="92" y="31"/>
                    </a:lnTo>
                    <a:lnTo>
                      <a:pt x="108" y="29"/>
                    </a:lnTo>
                    <a:lnTo>
                      <a:pt x="108"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9" name="Freeform 2727"/>
              <p:cNvSpPr>
                <a:spLocks/>
              </p:cNvSpPr>
              <p:nvPr/>
            </p:nvSpPr>
            <p:spPr bwMode="auto">
              <a:xfrm>
                <a:off x="13894" y="11620"/>
                <a:ext cx="108" cy="125"/>
              </a:xfrm>
              <a:custGeom>
                <a:avLst/>
                <a:gdLst>
                  <a:gd name="T0" fmla="*/ 108 w 108"/>
                  <a:gd name="T1" fmla="*/ 123 h 125"/>
                  <a:gd name="T2" fmla="*/ 20 w 108"/>
                  <a:gd name="T3" fmla="*/ 125 h 125"/>
                  <a:gd name="T4" fmla="*/ 20 w 108"/>
                  <a:gd name="T5" fmla="*/ 31 h 125"/>
                  <a:gd name="T6" fmla="*/ 0 w 108"/>
                  <a:gd name="T7" fmla="*/ 31 h 125"/>
                  <a:gd name="T8" fmla="*/ 0 w 108"/>
                  <a:gd name="T9" fmla="*/ 0 h 125"/>
                  <a:gd name="T10" fmla="*/ 91 w 108"/>
                  <a:gd name="T11" fmla="*/ 0 h 125"/>
                  <a:gd name="T12" fmla="*/ 92 w 108"/>
                  <a:gd name="T13" fmla="*/ 31 h 125"/>
                  <a:gd name="T14" fmla="*/ 108 w 108"/>
                  <a:gd name="T15" fmla="*/ 29 h 125"/>
                  <a:gd name="T16" fmla="*/ 108 w 108"/>
                  <a:gd name="T17"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25">
                    <a:moveTo>
                      <a:pt x="108" y="123"/>
                    </a:moveTo>
                    <a:lnTo>
                      <a:pt x="20" y="125"/>
                    </a:lnTo>
                    <a:lnTo>
                      <a:pt x="20" y="31"/>
                    </a:lnTo>
                    <a:lnTo>
                      <a:pt x="0" y="31"/>
                    </a:lnTo>
                    <a:lnTo>
                      <a:pt x="0" y="0"/>
                    </a:lnTo>
                    <a:lnTo>
                      <a:pt x="91" y="0"/>
                    </a:lnTo>
                    <a:lnTo>
                      <a:pt x="92" y="31"/>
                    </a:lnTo>
                    <a:lnTo>
                      <a:pt x="108" y="29"/>
                    </a:lnTo>
                    <a:lnTo>
                      <a:pt x="108"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0" name="Freeform 2728"/>
              <p:cNvSpPr>
                <a:spLocks/>
              </p:cNvSpPr>
              <p:nvPr/>
            </p:nvSpPr>
            <p:spPr bwMode="auto">
              <a:xfrm>
                <a:off x="13985" y="11620"/>
                <a:ext cx="138" cy="123"/>
              </a:xfrm>
              <a:custGeom>
                <a:avLst/>
                <a:gdLst>
                  <a:gd name="T0" fmla="*/ 138 w 138"/>
                  <a:gd name="T1" fmla="*/ 123 h 123"/>
                  <a:gd name="T2" fmla="*/ 78 w 138"/>
                  <a:gd name="T3" fmla="*/ 123 h 123"/>
                  <a:gd name="T4" fmla="*/ 17 w 138"/>
                  <a:gd name="T5" fmla="*/ 123 h 123"/>
                  <a:gd name="T6" fmla="*/ 17 w 138"/>
                  <a:gd name="T7" fmla="*/ 29 h 123"/>
                  <a:gd name="T8" fmla="*/ 1 w 138"/>
                  <a:gd name="T9" fmla="*/ 31 h 123"/>
                  <a:gd name="T10" fmla="*/ 0 w 138"/>
                  <a:gd name="T11" fmla="*/ 0 h 123"/>
                  <a:gd name="T12" fmla="*/ 122 w 138"/>
                  <a:gd name="T13" fmla="*/ 0 h 123"/>
                  <a:gd name="T14" fmla="*/ 124 w 138"/>
                  <a:gd name="T15" fmla="*/ 29 h 123"/>
                  <a:gd name="T16" fmla="*/ 138 w 138"/>
                  <a:gd name="T17" fmla="*/ 29 h 123"/>
                  <a:gd name="T18" fmla="*/ 138 w 138"/>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23">
                    <a:moveTo>
                      <a:pt x="138" y="123"/>
                    </a:moveTo>
                    <a:lnTo>
                      <a:pt x="78" y="123"/>
                    </a:lnTo>
                    <a:lnTo>
                      <a:pt x="17" y="123"/>
                    </a:lnTo>
                    <a:lnTo>
                      <a:pt x="17" y="29"/>
                    </a:lnTo>
                    <a:lnTo>
                      <a:pt x="1" y="31"/>
                    </a:lnTo>
                    <a:lnTo>
                      <a:pt x="0" y="0"/>
                    </a:lnTo>
                    <a:lnTo>
                      <a:pt x="122" y="0"/>
                    </a:lnTo>
                    <a:lnTo>
                      <a:pt x="124" y="29"/>
                    </a:lnTo>
                    <a:lnTo>
                      <a:pt x="138" y="29"/>
                    </a:lnTo>
                    <a:lnTo>
                      <a:pt x="138"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1" name="Freeform 2729"/>
              <p:cNvSpPr>
                <a:spLocks/>
              </p:cNvSpPr>
              <p:nvPr/>
            </p:nvSpPr>
            <p:spPr bwMode="auto">
              <a:xfrm>
                <a:off x="13985" y="11620"/>
                <a:ext cx="138" cy="123"/>
              </a:xfrm>
              <a:custGeom>
                <a:avLst/>
                <a:gdLst>
                  <a:gd name="T0" fmla="*/ 138 w 138"/>
                  <a:gd name="T1" fmla="*/ 123 h 123"/>
                  <a:gd name="T2" fmla="*/ 78 w 138"/>
                  <a:gd name="T3" fmla="*/ 123 h 123"/>
                  <a:gd name="T4" fmla="*/ 17 w 138"/>
                  <a:gd name="T5" fmla="*/ 123 h 123"/>
                  <a:gd name="T6" fmla="*/ 17 w 138"/>
                  <a:gd name="T7" fmla="*/ 29 h 123"/>
                  <a:gd name="T8" fmla="*/ 1 w 138"/>
                  <a:gd name="T9" fmla="*/ 31 h 123"/>
                  <a:gd name="T10" fmla="*/ 0 w 138"/>
                  <a:gd name="T11" fmla="*/ 0 h 123"/>
                  <a:gd name="T12" fmla="*/ 122 w 138"/>
                  <a:gd name="T13" fmla="*/ 0 h 123"/>
                  <a:gd name="T14" fmla="*/ 124 w 138"/>
                  <a:gd name="T15" fmla="*/ 29 h 123"/>
                  <a:gd name="T16" fmla="*/ 138 w 138"/>
                  <a:gd name="T17" fmla="*/ 29 h 123"/>
                  <a:gd name="T18" fmla="*/ 138 w 138"/>
                  <a:gd name="T1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8" h="123">
                    <a:moveTo>
                      <a:pt x="138" y="123"/>
                    </a:moveTo>
                    <a:lnTo>
                      <a:pt x="78" y="123"/>
                    </a:lnTo>
                    <a:lnTo>
                      <a:pt x="17" y="123"/>
                    </a:lnTo>
                    <a:lnTo>
                      <a:pt x="17" y="29"/>
                    </a:lnTo>
                    <a:lnTo>
                      <a:pt x="1" y="31"/>
                    </a:lnTo>
                    <a:lnTo>
                      <a:pt x="0" y="0"/>
                    </a:lnTo>
                    <a:lnTo>
                      <a:pt x="122" y="0"/>
                    </a:lnTo>
                    <a:lnTo>
                      <a:pt x="124" y="29"/>
                    </a:lnTo>
                    <a:lnTo>
                      <a:pt x="138" y="29"/>
                    </a:lnTo>
                    <a:lnTo>
                      <a:pt x="138"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2" name="Freeform 2730"/>
              <p:cNvSpPr>
                <a:spLocks/>
              </p:cNvSpPr>
              <p:nvPr/>
            </p:nvSpPr>
            <p:spPr bwMode="auto">
              <a:xfrm>
                <a:off x="14107" y="11618"/>
                <a:ext cx="135" cy="125"/>
              </a:xfrm>
              <a:custGeom>
                <a:avLst/>
                <a:gdLst>
                  <a:gd name="T0" fmla="*/ 73 w 135"/>
                  <a:gd name="T1" fmla="*/ 125 h 125"/>
                  <a:gd name="T2" fmla="*/ 16 w 135"/>
                  <a:gd name="T3" fmla="*/ 125 h 125"/>
                  <a:gd name="T4" fmla="*/ 16 w 135"/>
                  <a:gd name="T5" fmla="*/ 31 h 125"/>
                  <a:gd name="T6" fmla="*/ 2 w 135"/>
                  <a:gd name="T7" fmla="*/ 31 h 125"/>
                  <a:gd name="T8" fmla="*/ 0 w 135"/>
                  <a:gd name="T9" fmla="*/ 2 h 125"/>
                  <a:gd name="T10" fmla="*/ 121 w 135"/>
                  <a:gd name="T11" fmla="*/ 0 h 125"/>
                  <a:gd name="T12" fmla="*/ 121 w 135"/>
                  <a:gd name="T13" fmla="*/ 31 h 125"/>
                  <a:gd name="T14" fmla="*/ 133 w 135"/>
                  <a:gd name="T15" fmla="*/ 31 h 125"/>
                  <a:gd name="T16" fmla="*/ 135 w 135"/>
                  <a:gd name="T17" fmla="*/ 123 h 125"/>
                  <a:gd name="T18" fmla="*/ 73 w 135"/>
                  <a:gd name="T1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5">
                    <a:moveTo>
                      <a:pt x="73" y="125"/>
                    </a:moveTo>
                    <a:lnTo>
                      <a:pt x="16" y="125"/>
                    </a:lnTo>
                    <a:lnTo>
                      <a:pt x="16" y="31"/>
                    </a:lnTo>
                    <a:lnTo>
                      <a:pt x="2" y="31"/>
                    </a:lnTo>
                    <a:lnTo>
                      <a:pt x="0" y="2"/>
                    </a:lnTo>
                    <a:lnTo>
                      <a:pt x="121" y="0"/>
                    </a:lnTo>
                    <a:lnTo>
                      <a:pt x="121" y="31"/>
                    </a:lnTo>
                    <a:lnTo>
                      <a:pt x="133" y="31"/>
                    </a:lnTo>
                    <a:lnTo>
                      <a:pt x="135" y="123"/>
                    </a:lnTo>
                    <a:lnTo>
                      <a:pt x="73"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3" name="Freeform 2731"/>
              <p:cNvSpPr>
                <a:spLocks/>
              </p:cNvSpPr>
              <p:nvPr/>
            </p:nvSpPr>
            <p:spPr bwMode="auto">
              <a:xfrm>
                <a:off x="14107" y="11618"/>
                <a:ext cx="135" cy="125"/>
              </a:xfrm>
              <a:custGeom>
                <a:avLst/>
                <a:gdLst>
                  <a:gd name="T0" fmla="*/ 73 w 135"/>
                  <a:gd name="T1" fmla="*/ 125 h 125"/>
                  <a:gd name="T2" fmla="*/ 16 w 135"/>
                  <a:gd name="T3" fmla="*/ 125 h 125"/>
                  <a:gd name="T4" fmla="*/ 16 w 135"/>
                  <a:gd name="T5" fmla="*/ 31 h 125"/>
                  <a:gd name="T6" fmla="*/ 2 w 135"/>
                  <a:gd name="T7" fmla="*/ 31 h 125"/>
                  <a:gd name="T8" fmla="*/ 0 w 135"/>
                  <a:gd name="T9" fmla="*/ 2 h 125"/>
                  <a:gd name="T10" fmla="*/ 121 w 135"/>
                  <a:gd name="T11" fmla="*/ 0 h 125"/>
                  <a:gd name="T12" fmla="*/ 121 w 135"/>
                  <a:gd name="T13" fmla="*/ 31 h 125"/>
                  <a:gd name="T14" fmla="*/ 133 w 135"/>
                  <a:gd name="T15" fmla="*/ 31 h 125"/>
                  <a:gd name="T16" fmla="*/ 135 w 135"/>
                  <a:gd name="T17" fmla="*/ 123 h 125"/>
                  <a:gd name="T18" fmla="*/ 73 w 135"/>
                  <a:gd name="T1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5">
                    <a:moveTo>
                      <a:pt x="73" y="125"/>
                    </a:moveTo>
                    <a:lnTo>
                      <a:pt x="16" y="125"/>
                    </a:lnTo>
                    <a:lnTo>
                      <a:pt x="16" y="31"/>
                    </a:lnTo>
                    <a:lnTo>
                      <a:pt x="2" y="31"/>
                    </a:lnTo>
                    <a:lnTo>
                      <a:pt x="0" y="2"/>
                    </a:lnTo>
                    <a:lnTo>
                      <a:pt x="121" y="0"/>
                    </a:lnTo>
                    <a:lnTo>
                      <a:pt x="121" y="31"/>
                    </a:lnTo>
                    <a:lnTo>
                      <a:pt x="133" y="31"/>
                    </a:lnTo>
                    <a:lnTo>
                      <a:pt x="135" y="123"/>
                    </a:lnTo>
                    <a:lnTo>
                      <a:pt x="73"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4" name="Freeform 2732"/>
              <p:cNvSpPr>
                <a:spLocks/>
              </p:cNvSpPr>
              <p:nvPr/>
            </p:nvSpPr>
            <p:spPr bwMode="auto">
              <a:xfrm>
                <a:off x="14351" y="11615"/>
                <a:ext cx="133" cy="124"/>
              </a:xfrm>
              <a:custGeom>
                <a:avLst/>
                <a:gdLst>
                  <a:gd name="T0" fmla="*/ 133 w 133"/>
                  <a:gd name="T1" fmla="*/ 122 h 124"/>
                  <a:gd name="T2" fmla="*/ 73 w 133"/>
                  <a:gd name="T3" fmla="*/ 124 h 124"/>
                  <a:gd name="T4" fmla="*/ 12 w 133"/>
                  <a:gd name="T5" fmla="*/ 124 h 124"/>
                  <a:gd name="T6" fmla="*/ 12 w 133"/>
                  <a:gd name="T7" fmla="*/ 32 h 124"/>
                  <a:gd name="T8" fmla="*/ 0 w 133"/>
                  <a:gd name="T9" fmla="*/ 32 h 124"/>
                  <a:gd name="T10" fmla="*/ 0 w 133"/>
                  <a:gd name="T11" fmla="*/ 1 h 124"/>
                  <a:gd name="T12" fmla="*/ 123 w 133"/>
                  <a:gd name="T13" fmla="*/ 0 h 124"/>
                  <a:gd name="T14" fmla="*/ 123 w 133"/>
                  <a:gd name="T15" fmla="*/ 30 h 124"/>
                  <a:gd name="T16" fmla="*/ 131 w 133"/>
                  <a:gd name="T17" fmla="*/ 30 h 124"/>
                  <a:gd name="T18" fmla="*/ 133 w 133"/>
                  <a:gd name="T19"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4">
                    <a:moveTo>
                      <a:pt x="133" y="122"/>
                    </a:moveTo>
                    <a:lnTo>
                      <a:pt x="73" y="124"/>
                    </a:lnTo>
                    <a:lnTo>
                      <a:pt x="12" y="124"/>
                    </a:lnTo>
                    <a:lnTo>
                      <a:pt x="12" y="32"/>
                    </a:lnTo>
                    <a:lnTo>
                      <a:pt x="0" y="32"/>
                    </a:lnTo>
                    <a:lnTo>
                      <a:pt x="0" y="1"/>
                    </a:lnTo>
                    <a:lnTo>
                      <a:pt x="123" y="0"/>
                    </a:lnTo>
                    <a:lnTo>
                      <a:pt x="123" y="30"/>
                    </a:lnTo>
                    <a:lnTo>
                      <a:pt x="131" y="30"/>
                    </a:lnTo>
                    <a:lnTo>
                      <a:pt x="133" y="12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5" name="Freeform 2733"/>
              <p:cNvSpPr>
                <a:spLocks/>
              </p:cNvSpPr>
              <p:nvPr/>
            </p:nvSpPr>
            <p:spPr bwMode="auto">
              <a:xfrm>
                <a:off x="14351" y="11615"/>
                <a:ext cx="133" cy="124"/>
              </a:xfrm>
              <a:custGeom>
                <a:avLst/>
                <a:gdLst>
                  <a:gd name="T0" fmla="*/ 133 w 133"/>
                  <a:gd name="T1" fmla="*/ 122 h 124"/>
                  <a:gd name="T2" fmla="*/ 73 w 133"/>
                  <a:gd name="T3" fmla="*/ 124 h 124"/>
                  <a:gd name="T4" fmla="*/ 12 w 133"/>
                  <a:gd name="T5" fmla="*/ 124 h 124"/>
                  <a:gd name="T6" fmla="*/ 12 w 133"/>
                  <a:gd name="T7" fmla="*/ 32 h 124"/>
                  <a:gd name="T8" fmla="*/ 0 w 133"/>
                  <a:gd name="T9" fmla="*/ 32 h 124"/>
                  <a:gd name="T10" fmla="*/ 0 w 133"/>
                  <a:gd name="T11" fmla="*/ 1 h 124"/>
                  <a:gd name="T12" fmla="*/ 123 w 133"/>
                  <a:gd name="T13" fmla="*/ 0 h 124"/>
                  <a:gd name="T14" fmla="*/ 123 w 133"/>
                  <a:gd name="T15" fmla="*/ 30 h 124"/>
                  <a:gd name="T16" fmla="*/ 131 w 133"/>
                  <a:gd name="T17" fmla="*/ 30 h 124"/>
                  <a:gd name="T18" fmla="*/ 133 w 133"/>
                  <a:gd name="T19" fmla="*/ 12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4">
                    <a:moveTo>
                      <a:pt x="133" y="122"/>
                    </a:moveTo>
                    <a:lnTo>
                      <a:pt x="73" y="124"/>
                    </a:lnTo>
                    <a:lnTo>
                      <a:pt x="12" y="124"/>
                    </a:lnTo>
                    <a:lnTo>
                      <a:pt x="12" y="32"/>
                    </a:lnTo>
                    <a:lnTo>
                      <a:pt x="0" y="32"/>
                    </a:lnTo>
                    <a:lnTo>
                      <a:pt x="0" y="1"/>
                    </a:lnTo>
                    <a:lnTo>
                      <a:pt x="123" y="0"/>
                    </a:lnTo>
                    <a:lnTo>
                      <a:pt x="123" y="30"/>
                    </a:lnTo>
                    <a:lnTo>
                      <a:pt x="131" y="30"/>
                    </a:lnTo>
                    <a:lnTo>
                      <a:pt x="133" y="1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6" name="Freeform 2734"/>
              <p:cNvSpPr>
                <a:spLocks/>
              </p:cNvSpPr>
              <p:nvPr/>
            </p:nvSpPr>
            <p:spPr bwMode="auto">
              <a:xfrm>
                <a:off x="14474" y="11613"/>
                <a:ext cx="131" cy="124"/>
              </a:xfrm>
              <a:custGeom>
                <a:avLst/>
                <a:gdLst>
                  <a:gd name="T0" fmla="*/ 10 w 131"/>
                  <a:gd name="T1" fmla="*/ 124 h 124"/>
                  <a:gd name="T2" fmla="*/ 8 w 131"/>
                  <a:gd name="T3" fmla="*/ 32 h 124"/>
                  <a:gd name="T4" fmla="*/ 0 w 131"/>
                  <a:gd name="T5" fmla="*/ 32 h 124"/>
                  <a:gd name="T6" fmla="*/ 0 w 131"/>
                  <a:gd name="T7" fmla="*/ 2 h 124"/>
                  <a:gd name="T8" fmla="*/ 119 w 131"/>
                  <a:gd name="T9" fmla="*/ 0 h 124"/>
                  <a:gd name="T10" fmla="*/ 121 w 131"/>
                  <a:gd name="T11" fmla="*/ 30 h 124"/>
                  <a:gd name="T12" fmla="*/ 127 w 131"/>
                  <a:gd name="T13" fmla="*/ 30 h 124"/>
                  <a:gd name="T14" fmla="*/ 131 w 131"/>
                  <a:gd name="T15" fmla="*/ 121 h 124"/>
                  <a:gd name="T16" fmla="*/ 69 w 131"/>
                  <a:gd name="T17" fmla="*/ 122 h 124"/>
                  <a:gd name="T18" fmla="*/ 10 w 131"/>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4">
                    <a:moveTo>
                      <a:pt x="10" y="124"/>
                    </a:moveTo>
                    <a:lnTo>
                      <a:pt x="8" y="32"/>
                    </a:lnTo>
                    <a:lnTo>
                      <a:pt x="0" y="32"/>
                    </a:lnTo>
                    <a:lnTo>
                      <a:pt x="0" y="2"/>
                    </a:lnTo>
                    <a:lnTo>
                      <a:pt x="119" y="0"/>
                    </a:lnTo>
                    <a:lnTo>
                      <a:pt x="121" y="30"/>
                    </a:lnTo>
                    <a:lnTo>
                      <a:pt x="127" y="30"/>
                    </a:lnTo>
                    <a:lnTo>
                      <a:pt x="131" y="121"/>
                    </a:lnTo>
                    <a:lnTo>
                      <a:pt x="69" y="122"/>
                    </a:lnTo>
                    <a:lnTo>
                      <a:pt x="10"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7" name="Freeform 2735"/>
              <p:cNvSpPr>
                <a:spLocks/>
              </p:cNvSpPr>
              <p:nvPr/>
            </p:nvSpPr>
            <p:spPr bwMode="auto">
              <a:xfrm>
                <a:off x="14474" y="11613"/>
                <a:ext cx="131" cy="124"/>
              </a:xfrm>
              <a:custGeom>
                <a:avLst/>
                <a:gdLst>
                  <a:gd name="T0" fmla="*/ 10 w 131"/>
                  <a:gd name="T1" fmla="*/ 124 h 124"/>
                  <a:gd name="T2" fmla="*/ 8 w 131"/>
                  <a:gd name="T3" fmla="*/ 32 h 124"/>
                  <a:gd name="T4" fmla="*/ 0 w 131"/>
                  <a:gd name="T5" fmla="*/ 32 h 124"/>
                  <a:gd name="T6" fmla="*/ 0 w 131"/>
                  <a:gd name="T7" fmla="*/ 2 h 124"/>
                  <a:gd name="T8" fmla="*/ 119 w 131"/>
                  <a:gd name="T9" fmla="*/ 0 h 124"/>
                  <a:gd name="T10" fmla="*/ 121 w 131"/>
                  <a:gd name="T11" fmla="*/ 30 h 124"/>
                  <a:gd name="T12" fmla="*/ 127 w 131"/>
                  <a:gd name="T13" fmla="*/ 30 h 124"/>
                  <a:gd name="T14" fmla="*/ 131 w 131"/>
                  <a:gd name="T15" fmla="*/ 121 h 124"/>
                  <a:gd name="T16" fmla="*/ 69 w 131"/>
                  <a:gd name="T17" fmla="*/ 122 h 124"/>
                  <a:gd name="T18" fmla="*/ 10 w 131"/>
                  <a:gd name="T19"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1" h="124">
                    <a:moveTo>
                      <a:pt x="10" y="124"/>
                    </a:moveTo>
                    <a:lnTo>
                      <a:pt x="8" y="32"/>
                    </a:lnTo>
                    <a:lnTo>
                      <a:pt x="0" y="32"/>
                    </a:lnTo>
                    <a:lnTo>
                      <a:pt x="0" y="2"/>
                    </a:lnTo>
                    <a:lnTo>
                      <a:pt x="119" y="0"/>
                    </a:lnTo>
                    <a:lnTo>
                      <a:pt x="121" y="30"/>
                    </a:lnTo>
                    <a:lnTo>
                      <a:pt x="127" y="30"/>
                    </a:lnTo>
                    <a:lnTo>
                      <a:pt x="131" y="121"/>
                    </a:lnTo>
                    <a:lnTo>
                      <a:pt x="69" y="122"/>
                    </a:lnTo>
                    <a:lnTo>
                      <a:pt x="10"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8" name="Freeform 2736"/>
              <p:cNvSpPr>
                <a:spLocks/>
              </p:cNvSpPr>
              <p:nvPr/>
            </p:nvSpPr>
            <p:spPr bwMode="auto">
              <a:xfrm>
                <a:off x="14593" y="11607"/>
                <a:ext cx="129" cy="127"/>
              </a:xfrm>
              <a:custGeom>
                <a:avLst/>
                <a:gdLst>
                  <a:gd name="T0" fmla="*/ 69 w 129"/>
                  <a:gd name="T1" fmla="*/ 125 h 127"/>
                  <a:gd name="T2" fmla="*/ 12 w 129"/>
                  <a:gd name="T3" fmla="*/ 127 h 127"/>
                  <a:gd name="T4" fmla="*/ 8 w 129"/>
                  <a:gd name="T5" fmla="*/ 36 h 127"/>
                  <a:gd name="T6" fmla="*/ 2 w 129"/>
                  <a:gd name="T7" fmla="*/ 36 h 127"/>
                  <a:gd name="T8" fmla="*/ 0 w 129"/>
                  <a:gd name="T9" fmla="*/ 6 h 127"/>
                  <a:gd name="T10" fmla="*/ 121 w 129"/>
                  <a:gd name="T11" fmla="*/ 0 h 127"/>
                  <a:gd name="T12" fmla="*/ 123 w 129"/>
                  <a:gd name="T13" fmla="*/ 29 h 127"/>
                  <a:gd name="T14" fmla="*/ 127 w 129"/>
                  <a:gd name="T15" fmla="*/ 29 h 127"/>
                  <a:gd name="T16" fmla="*/ 129 w 129"/>
                  <a:gd name="T17" fmla="*/ 92 h 127"/>
                  <a:gd name="T18" fmla="*/ 69 w 129"/>
                  <a:gd name="T19" fmla="*/ 94 h 127"/>
                  <a:gd name="T20" fmla="*/ 69 w 129"/>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27">
                    <a:moveTo>
                      <a:pt x="69" y="125"/>
                    </a:moveTo>
                    <a:lnTo>
                      <a:pt x="12" y="127"/>
                    </a:lnTo>
                    <a:lnTo>
                      <a:pt x="8" y="36"/>
                    </a:lnTo>
                    <a:lnTo>
                      <a:pt x="2" y="36"/>
                    </a:lnTo>
                    <a:lnTo>
                      <a:pt x="0" y="6"/>
                    </a:lnTo>
                    <a:lnTo>
                      <a:pt x="121" y="0"/>
                    </a:lnTo>
                    <a:lnTo>
                      <a:pt x="123" y="29"/>
                    </a:lnTo>
                    <a:lnTo>
                      <a:pt x="127" y="29"/>
                    </a:lnTo>
                    <a:lnTo>
                      <a:pt x="129" y="92"/>
                    </a:lnTo>
                    <a:lnTo>
                      <a:pt x="69" y="94"/>
                    </a:lnTo>
                    <a:lnTo>
                      <a:pt x="69" y="125"/>
                    </a:lnTo>
                    <a:close/>
                  </a:path>
                </a:pathLst>
              </a:custGeom>
              <a:solidFill>
                <a:srgbClr val="AB4124"/>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369" name="Freeform 2737"/>
              <p:cNvSpPr>
                <a:spLocks/>
              </p:cNvSpPr>
              <p:nvPr/>
            </p:nvSpPr>
            <p:spPr bwMode="auto">
              <a:xfrm>
                <a:off x="14593" y="11607"/>
                <a:ext cx="129" cy="127"/>
              </a:xfrm>
              <a:custGeom>
                <a:avLst/>
                <a:gdLst>
                  <a:gd name="T0" fmla="*/ 69 w 129"/>
                  <a:gd name="T1" fmla="*/ 125 h 127"/>
                  <a:gd name="T2" fmla="*/ 12 w 129"/>
                  <a:gd name="T3" fmla="*/ 127 h 127"/>
                  <a:gd name="T4" fmla="*/ 8 w 129"/>
                  <a:gd name="T5" fmla="*/ 36 h 127"/>
                  <a:gd name="T6" fmla="*/ 2 w 129"/>
                  <a:gd name="T7" fmla="*/ 36 h 127"/>
                  <a:gd name="T8" fmla="*/ 0 w 129"/>
                  <a:gd name="T9" fmla="*/ 6 h 127"/>
                  <a:gd name="T10" fmla="*/ 121 w 129"/>
                  <a:gd name="T11" fmla="*/ 0 h 127"/>
                  <a:gd name="T12" fmla="*/ 123 w 129"/>
                  <a:gd name="T13" fmla="*/ 29 h 127"/>
                  <a:gd name="T14" fmla="*/ 127 w 129"/>
                  <a:gd name="T15" fmla="*/ 29 h 127"/>
                  <a:gd name="T16" fmla="*/ 129 w 129"/>
                  <a:gd name="T17" fmla="*/ 92 h 127"/>
                  <a:gd name="T18" fmla="*/ 69 w 129"/>
                  <a:gd name="T19" fmla="*/ 94 h 127"/>
                  <a:gd name="T20" fmla="*/ 69 w 129"/>
                  <a:gd name="T21"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127">
                    <a:moveTo>
                      <a:pt x="69" y="125"/>
                    </a:moveTo>
                    <a:lnTo>
                      <a:pt x="12" y="127"/>
                    </a:lnTo>
                    <a:lnTo>
                      <a:pt x="8" y="36"/>
                    </a:lnTo>
                    <a:lnTo>
                      <a:pt x="2" y="36"/>
                    </a:lnTo>
                    <a:lnTo>
                      <a:pt x="0" y="6"/>
                    </a:lnTo>
                    <a:lnTo>
                      <a:pt x="121" y="0"/>
                    </a:lnTo>
                    <a:lnTo>
                      <a:pt x="123" y="29"/>
                    </a:lnTo>
                    <a:lnTo>
                      <a:pt x="127" y="29"/>
                    </a:lnTo>
                    <a:lnTo>
                      <a:pt x="129" y="92"/>
                    </a:lnTo>
                    <a:lnTo>
                      <a:pt x="69" y="94"/>
                    </a:lnTo>
                    <a:lnTo>
                      <a:pt x="69"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0" name="Freeform 2738"/>
              <p:cNvSpPr>
                <a:spLocks/>
              </p:cNvSpPr>
              <p:nvPr/>
            </p:nvSpPr>
            <p:spPr bwMode="auto">
              <a:xfrm>
                <a:off x="13643" y="11634"/>
                <a:ext cx="98" cy="86"/>
              </a:xfrm>
              <a:custGeom>
                <a:avLst/>
                <a:gdLst>
                  <a:gd name="T0" fmla="*/ 0 w 98"/>
                  <a:gd name="T1" fmla="*/ 86 h 86"/>
                  <a:gd name="T2" fmla="*/ 2 w 98"/>
                  <a:gd name="T3" fmla="*/ 0 h 86"/>
                  <a:gd name="T4" fmla="*/ 25 w 98"/>
                  <a:gd name="T5" fmla="*/ 0 h 86"/>
                  <a:gd name="T6" fmla="*/ 31 w 98"/>
                  <a:gd name="T7" fmla="*/ 6 h 86"/>
                  <a:gd name="T8" fmla="*/ 36 w 98"/>
                  <a:gd name="T9" fmla="*/ 2 h 86"/>
                  <a:gd name="T10" fmla="*/ 46 w 98"/>
                  <a:gd name="T11" fmla="*/ 0 h 86"/>
                  <a:gd name="T12" fmla="*/ 59 w 98"/>
                  <a:gd name="T13" fmla="*/ 11 h 86"/>
                  <a:gd name="T14" fmla="*/ 75 w 98"/>
                  <a:gd name="T15" fmla="*/ 11 h 86"/>
                  <a:gd name="T16" fmla="*/ 84 w 98"/>
                  <a:gd name="T17" fmla="*/ 19 h 86"/>
                  <a:gd name="T18" fmla="*/ 84 w 98"/>
                  <a:gd name="T19" fmla="*/ 29 h 86"/>
                  <a:gd name="T20" fmla="*/ 79 w 98"/>
                  <a:gd name="T21" fmla="*/ 38 h 86"/>
                  <a:gd name="T22" fmla="*/ 80 w 98"/>
                  <a:gd name="T23" fmla="*/ 50 h 86"/>
                  <a:gd name="T24" fmla="*/ 77 w 98"/>
                  <a:gd name="T25" fmla="*/ 61 h 86"/>
                  <a:gd name="T26" fmla="*/ 86 w 98"/>
                  <a:gd name="T27" fmla="*/ 69 h 86"/>
                  <a:gd name="T28" fmla="*/ 92 w 98"/>
                  <a:gd name="T29" fmla="*/ 78 h 86"/>
                  <a:gd name="T30" fmla="*/ 98 w 98"/>
                  <a:gd name="T31" fmla="*/ 84 h 86"/>
                  <a:gd name="T32" fmla="*/ 0 w 98"/>
                  <a:gd name="T3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86">
                    <a:moveTo>
                      <a:pt x="0" y="86"/>
                    </a:moveTo>
                    <a:lnTo>
                      <a:pt x="2" y="0"/>
                    </a:lnTo>
                    <a:lnTo>
                      <a:pt x="25" y="0"/>
                    </a:lnTo>
                    <a:lnTo>
                      <a:pt x="31" y="6"/>
                    </a:lnTo>
                    <a:lnTo>
                      <a:pt x="36" y="2"/>
                    </a:lnTo>
                    <a:lnTo>
                      <a:pt x="46" y="0"/>
                    </a:lnTo>
                    <a:lnTo>
                      <a:pt x="59" y="11"/>
                    </a:lnTo>
                    <a:lnTo>
                      <a:pt x="75" y="11"/>
                    </a:lnTo>
                    <a:lnTo>
                      <a:pt x="84" y="19"/>
                    </a:lnTo>
                    <a:lnTo>
                      <a:pt x="84" y="29"/>
                    </a:lnTo>
                    <a:lnTo>
                      <a:pt x="79" y="38"/>
                    </a:lnTo>
                    <a:lnTo>
                      <a:pt x="80" y="50"/>
                    </a:lnTo>
                    <a:lnTo>
                      <a:pt x="77" y="61"/>
                    </a:lnTo>
                    <a:lnTo>
                      <a:pt x="86" y="69"/>
                    </a:lnTo>
                    <a:lnTo>
                      <a:pt x="92" y="78"/>
                    </a:lnTo>
                    <a:lnTo>
                      <a:pt x="98" y="84"/>
                    </a:lnTo>
                    <a:lnTo>
                      <a:pt x="0" y="8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1" name="Freeform 2739"/>
              <p:cNvSpPr>
                <a:spLocks/>
              </p:cNvSpPr>
              <p:nvPr/>
            </p:nvSpPr>
            <p:spPr bwMode="auto">
              <a:xfrm>
                <a:off x="13643" y="11634"/>
                <a:ext cx="98" cy="86"/>
              </a:xfrm>
              <a:custGeom>
                <a:avLst/>
                <a:gdLst>
                  <a:gd name="T0" fmla="*/ 0 w 98"/>
                  <a:gd name="T1" fmla="*/ 86 h 86"/>
                  <a:gd name="T2" fmla="*/ 2 w 98"/>
                  <a:gd name="T3" fmla="*/ 0 h 86"/>
                  <a:gd name="T4" fmla="*/ 25 w 98"/>
                  <a:gd name="T5" fmla="*/ 0 h 86"/>
                  <a:gd name="T6" fmla="*/ 31 w 98"/>
                  <a:gd name="T7" fmla="*/ 6 h 86"/>
                  <a:gd name="T8" fmla="*/ 36 w 98"/>
                  <a:gd name="T9" fmla="*/ 2 h 86"/>
                  <a:gd name="T10" fmla="*/ 46 w 98"/>
                  <a:gd name="T11" fmla="*/ 0 h 86"/>
                  <a:gd name="T12" fmla="*/ 59 w 98"/>
                  <a:gd name="T13" fmla="*/ 11 h 86"/>
                  <a:gd name="T14" fmla="*/ 75 w 98"/>
                  <a:gd name="T15" fmla="*/ 11 h 86"/>
                  <a:gd name="T16" fmla="*/ 84 w 98"/>
                  <a:gd name="T17" fmla="*/ 19 h 86"/>
                  <a:gd name="T18" fmla="*/ 84 w 98"/>
                  <a:gd name="T19" fmla="*/ 29 h 86"/>
                  <a:gd name="T20" fmla="*/ 79 w 98"/>
                  <a:gd name="T21" fmla="*/ 38 h 86"/>
                  <a:gd name="T22" fmla="*/ 80 w 98"/>
                  <a:gd name="T23" fmla="*/ 50 h 86"/>
                  <a:gd name="T24" fmla="*/ 77 w 98"/>
                  <a:gd name="T25" fmla="*/ 61 h 86"/>
                  <a:gd name="T26" fmla="*/ 86 w 98"/>
                  <a:gd name="T27" fmla="*/ 69 h 86"/>
                  <a:gd name="T28" fmla="*/ 92 w 98"/>
                  <a:gd name="T29" fmla="*/ 78 h 86"/>
                  <a:gd name="T30" fmla="*/ 98 w 98"/>
                  <a:gd name="T31" fmla="*/ 84 h 86"/>
                  <a:gd name="T32" fmla="*/ 0 w 98"/>
                  <a:gd name="T33"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8" h="86">
                    <a:moveTo>
                      <a:pt x="0" y="86"/>
                    </a:moveTo>
                    <a:lnTo>
                      <a:pt x="2" y="0"/>
                    </a:lnTo>
                    <a:lnTo>
                      <a:pt x="25" y="0"/>
                    </a:lnTo>
                    <a:lnTo>
                      <a:pt x="31" y="6"/>
                    </a:lnTo>
                    <a:lnTo>
                      <a:pt x="36" y="2"/>
                    </a:lnTo>
                    <a:lnTo>
                      <a:pt x="46" y="0"/>
                    </a:lnTo>
                    <a:lnTo>
                      <a:pt x="59" y="11"/>
                    </a:lnTo>
                    <a:lnTo>
                      <a:pt x="75" y="11"/>
                    </a:lnTo>
                    <a:lnTo>
                      <a:pt x="84" y="19"/>
                    </a:lnTo>
                    <a:lnTo>
                      <a:pt x="84" y="29"/>
                    </a:lnTo>
                    <a:lnTo>
                      <a:pt x="79" y="38"/>
                    </a:lnTo>
                    <a:lnTo>
                      <a:pt x="80" y="50"/>
                    </a:lnTo>
                    <a:lnTo>
                      <a:pt x="77" y="61"/>
                    </a:lnTo>
                    <a:lnTo>
                      <a:pt x="86" y="69"/>
                    </a:lnTo>
                    <a:lnTo>
                      <a:pt x="92" y="78"/>
                    </a:lnTo>
                    <a:lnTo>
                      <a:pt x="98" y="84"/>
                    </a:lnTo>
                    <a:lnTo>
                      <a:pt x="0" y="8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2" name="Freeform 2740"/>
              <p:cNvSpPr>
                <a:spLocks/>
              </p:cNvSpPr>
              <p:nvPr/>
            </p:nvSpPr>
            <p:spPr bwMode="auto">
              <a:xfrm>
                <a:off x="13355" y="11661"/>
                <a:ext cx="123" cy="124"/>
              </a:xfrm>
              <a:custGeom>
                <a:avLst/>
                <a:gdLst>
                  <a:gd name="T0" fmla="*/ 0 w 123"/>
                  <a:gd name="T1" fmla="*/ 122 h 124"/>
                  <a:gd name="T2" fmla="*/ 2 w 123"/>
                  <a:gd name="T3" fmla="*/ 0 h 124"/>
                  <a:gd name="T4" fmla="*/ 92 w 123"/>
                  <a:gd name="T5" fmla="*/ 0 h 124"/>
                  <a:gd name="T6" fmla="*/ 123 w 123"/>
                  <a:gd name="T7" fmla="*/ 0 h 124"/>
                  <a:gd name="T8" fmla="*/ 123 w 123"/>
                  <a:gd name="T9" fmla="*/ 34 h 124"/>
                  <a:gd name="T10" fmla="*/ 121 w 123"/>
                  <a:gd name="T11" fmla="*/ 124 h 124"/>
                  <a:gd name="T12" fmla="*/ 0 w 123"/>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123" h="124">
                    <a:moveTo>
                      <a:pt x="0" y="122"/>
                    </a:moveTo>
                    <a:lnTo>
                      <a:pt x="2" y="0"/>
                    </a:lnTo>
                    <a:lnTo>
                      <a:pt x="92" y="0"/>
                    </a:lnTo>
                    <a:lnTo>
                      <a:pt x="123" y="0"/>
                    </a:lnTo>
                    <a:lnTo>
                      <a:pt x="123" y="34"/>
                    </a:lnTo>
                    <a:lnTo>
                      <a:pt x="121" y="124"/>
                    </a:lnTo>
                    <a:lnTo>
                      <a:pt x="0" y="12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3" name="Freeform 2741"/>
              <p:cNvSpPr>
                <a:spLocks/>
              </p:cNvSpPr>
              <p:nvPr/>
            </p:nvSpPr>
            <p:spPr bwMode="auto">
              <a:xfrm>
                <a:off x="13355" y="11661"/>
                <a:ext cx="123" cy="124"/>
              </a:xfrm>
              <a:custGeom>
                <a:avLst/>
                <a:gdLst>
                  <a:gd name="T0" fmla="*/ 0 w 123"/>
                  <a:gd name="T1" fmla="*/ 122 h 124"/>
                  <a:gd name="T2" fmla="*/ 2 w 123"/>
                  <a:gd name="T3" fmla="*/ 0 h 124"/>
                  <a:gd name="T4" fmla="*/ 92 w 123"/>
                  <a:gd name="T5" fmla="*/ 0 h 124"/>
                  <a:gd name="T6" fmla="*/ 123 w 123"/>
                  <a:gd name="T7" fmla="*/ 0 h 124"/>
                  <a:gd name="T8" fmla="*/ 123 w 123"/>
                  <a:gd name="T9" fmla="*/ 34 h 124"/>
                  <a:gd name="T10" fmla="*/ 121 w 123"/>
                  <a:gd name="T11" fmla="*/ 124 h 124"/>
                  <a:gd name="T12" fmla="*/ 0 w 123"/>
                  <a:gd name="T13" fmla="*/ 122 h 124"/>
                </a:gdLst>
                <a:ahLst/>
                <a:cxnLst>
                  <a:cxn ang="0">
                    <a:pos x="T0" y="T1"/>
                  </a:cxn>
                  <a:cxn ang="0">
                    <a:pos x="T2" y="T3"/>
                  </a:cxn>
                  <a:cxn ang="0">
                    <a:pos x="T4" y="T5"/>
                  </a:cxn>
                  <a:cxn ang="0">
                    <a:pos x="T6" y="T7"/>
                  </a:cxn>
                  <a:cxn ang="0">
                    <a:pos x="T8" y="T9"/>
                  </a:cxn>
                  <a:cxn ang="0">
                    <a:pos x="T10" y="T11"/>
                  </a:cxn>
                  <a:cxn ang="0">
                    <a:pos x="T12" y="T13"/>
                  </a:cxn>
                </a:cxnLst>
                <a:rect l="0" t="0" r="r" b="b"/>
                <a:pathLst>
                  <a:path w="123" h="124">
                    <a:moveTo>
                      <a:pt x="0" y="122"/>
                    </a:moveTo>
                    <a:lnTo>
                      <a:pt x="2" y="0"/>
                    </a:lnTo>
                    <a:lnTo>
                      <a:pt x="92" y="0"/>
                    </a:lnTo>
                    <a:lnTo>
                      <a:pt x="123" y="0"/>
                    </a:lnTo>
                    <a:lnTo>
                      <a:pt x="123" y="34"/>
                    </a:lnTo>
                    <a:lnTo>
                      <a:pt x="121" y="124"/>
                    </a:lnTo>
                    <a:lnTo>
                      <a:pt x="0" y="1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4" name="Freeform 2742"/>
              <p:cNvSpPr>
                <a:spLocks/>
              </p:cNvSpPr>
              <p:nvPr/>
            </p:nvSpPr>
            <p:spPr bwMode="auto">
              <a:xfrm>
                <a:off x="11903" y="11592"/>
                <a:ext cx="190" cy="165"/>
              </a:xfrm>
              <a:custGeom>
                <a:avLst/>
                <a:gdLst>
                  <a:gd name="T0" fmla="*/ 19 w 190"/>
                  <a:gd name="T1" fmla="*/ 155 h 165"/>
                  <a:gd name="T2" fmla="*/ 8 w 190"/>
                  <a:gd name="T3" fmla="*/ 155 h 165"/>
                  <a:gd name="T4" fmla="*/ 10 w 190"/>
                  <a:gd name="T5" fmla="*/ 124 h 165"/>
                  <a:gd name="T6" fmla="*/ 0 w 190"/>
                  <a:gd name="T7" fmla="*/ 122 h 165"/>
                  <a:gd name="T8" fmla="*/ 12 w 190"/>
                  <a:gd name="T9" fmla="*/ 0 h 165"/>
                  <a:gd name="T10" fmla="*/ 183 w 190"/>
                  <a:gd name="T11" fmla="*/ 9 h 165"/>
                  <a:gd name="T12" fmla="*/ 188 w 190"/>
                  <a:gd name="T13" fmla="*/ 11 h 165"/>
                  <a:gd name="T14" fmla="*/ 181 w 190"/>
                  <a:gd name="T15" fmla="*/ 134 h 165"/>
                  <a:gd name="T16" fmla="*/ 190 w 190"/>
                  <a:gd name="T17" fmla="*/ 136 h 165"/>
                  <a:gd name="T18" fmla="*/ 188 w 190"/>
                  <a:gd name="T19" fmla="*/ 165 h 165"/>
                  <a:gd name="T20" fmla="*/ 19 w 190"/>
                  <a:gd name="T21"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65">
                    <a:moveTo>
                      <a:pt x="19" y="155"/>
                    </a:moveTo>
                    <a:lnTo>
                      <a:pt x="8" y="155"/>
                    </a:lnTo>
                    <a:lnTo>
                      <a:pt x="10" y="124"/>
                    </a:lnTo>
                    <a:lnTo>
                      <a:pt x="0" y="122"/>
                    </a:lnTo>
                    <a:lnTo>
                      <a:pt x="12" y="0"/>
                    </a:lnTo>
                    <a:lnTo>
                      <a:pt x="183" y="9"/>
                    </a:lnTo>
                    <a:lnTo>
                      <a:pt x="188" y="11"/>
                    </a:lnTo>
                    <a:lnTo>
                      <a:pt x="181" y="134"/>
                    </a:lnTo>
                    <a:lnTo>
                      <a:pt x="190" y="136"/>
                    </a:lnTo>
                    <a:lnTo>
                      <a:pt x="188" y="165"/>
                    </a:lnTo>
                    <a:lnTo>
                      <a:pt x="19" y="15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5" name="Freeform 2743"/>
              <p:cNvSpPr>
                <a:spLocks/>
              </p:cNvSpPr>
              <p:nvPr/>
            </p:nvSpPr>
            <p:spPr bwMode="auto">
              <a:xfrm>
                <a:off x="11903" y="11592"/>
                <a:ext cx="190" cy="165"/>
              </a:xfrm>
              <a:custGeom>
                <a:avLst/>
                <a:gdLst>
                  <a:gd name="T0" fmla="*/ 19 w 190"/>
                  <a:gd name="T1" fmla="*/ 155 h 165"/>
                  <a:gd name="T2" fmla="*/ 8 w 190"/>
                  <a:gd name="T3" fmla="*/ 155 h 165"/>
                  <a:gd name="T4" fmla="*/ 10 w 190"/>
                  <a:gd name="T5" fmla="*/ 124 h 165"/>
                  <a:gd name="T6" fmla="*/ 0 w 190"/>
                  <a:gd name="T7" fmla="*/ 122 h 165"/>
                  <a:gd name="T8" fmla="*/ 12 w 190"/>
                  <a:gd name="T9" fmla="*/ 0 h 165"/>
                  <a:gd name="T10" fmla="*/ 183 w 190"/>
                  <a:gd name="T11" fmla="*/ 9 h 165"/>
                  <a:gd name="T12" fmla="*/ 188 w 190"/>
                  <a:gd name="T13" fmla="*/ 11 h 165"/>
                  <a:gd name="T14" fmla="*/ 181 w 190"/>
                  <a:gd name="T15" fmla="*/ 134 h 165"/>
                  <a:gd name="T16" fmla="*/ 190 w 190"/>
                  <a:gd name="T17" fmla="*/ 136 h 165"/>
                  <a:gd name="T18" fmla="*/ 188 w 190"/>
                  <a:gd name="T19" fmla="*/ 165 h 165"/>
                  <a:gd name="T20" fmla="*/ 19 w 190"/>
                  <a:gd name="T21"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165">
                    <a:moveTo>
                      <a:pt x="19" y="155"/>
                    </a:moveTo>
                    <a:lnTo>
                      <a:pt x="8" y="155"/>
                    </a:lnTo>
                    <a:lnTo>
                      <a:pt x="10" y="124"/>
                    </a:lnTo>
                    <a:lnTo>
                      <a:pt x="0" y="122"/>
                    </a:lnTo>
                    <a:lnTo>
                      <a:pt x="12" y="0"/>
                    </a:lnTo>
                    <a:lnTo>
                      <a:pt x="183" y="9"/>
                    </a:lnTo>
                    <a:lnTo>
                      <a:pt x="188" y="11"/>
                    </a:lnTo>
                    <a:lnTo>
                      <a:pt x="181" y="134"/>
                    </a:lnTo>
                    <a:lnTo>
                      <a:pt x="190" y="136"/>
                    </a:lnTo>
                    <a:lnTo>
                      <a:pt x="188" y="165"/>
                    </a:lnTo>
                    <a:lnTo>
                      <a:pt x="19"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6" name="Freeform 2744"/>
              <p:cNvSpPr>
                <a:spLocks/>
              </p:cNvSpPr>
              <p:nvPr/>
            </p:nvSpPr>
            <p:spPr bwMode="auto">
              <a:xfrm>
                <a:off x="13236" y="11659"/>
                <a:ext cx="121" cy="184"/>
              </a:xfrm>
              <a:custGeom>
                <a:avLst/>
                <a:gdLst>
                  <a:gd name="T0" fmla="*/ 117 w 121"/>
                  <a:gd name="T1" fmla="*/ 184 h 184"/>
                  <a:gd name="T2" fmla="*/ 0 w 121"/>
                  <a:gd name="T3" fmla="*/ 184 h 184"/>
                  <a:gd name="T4" fmla="*/ 0 w 121"/>
                  <a:gd name="T5" fmla="*/ 124 h 184"/>
                  <a:gd name="T6" fmla="*/ 2 w 121"/>
                  <a:gd name="T7" fmla="*/ 0 h 184"/>
                  <a:gd name="T8" fmla="*/ 121 w 121"/>
                  <a:gd name="T9" fmla="*/ 2 h 184"/>
                  <a:gd name="T10" fmla="*/ 119 w 121"/>
                  <a:gd name="T11" fmla="*/ 124 h 184"/>
                  <a:gd name="T12" fmla="*/ 117 w 121"/>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121" h="184">
                    <a:moveTo>
                      <a:pt x="117" y="184"/>
                    </a:moveTo>
                    <a:lnTo>
                      <a:pt x="0" y="184"/>
                    </a:lnTo>
                    <a:lnTo>
                      <a:pt x="0" y="124"/>
                    </a:lnTo>
                    <a:lnTo>
                      <a:pt x="2" y="0"/>
                    </a:lnTo>
                    <a:lnTo>
                      <a:pt x="121" y="2"/>
                    </a:lnTo>
                    <a:lnTo>
                      <a:pt x="119" y="124"/>
                    </a:lnTo>
                    <a:lnTo>
                      <a:pt x="117" y="184"/>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7" name="Freeform 2745"/>
              <p:cNvSpPr>
                <a:spLocks/>
              </p:cNvSpPr>
              <p:nvPr/>
            </p:nvSpPr>
            <p:spPr bwMode="auto">
              <a:xfrm>
                <a:off x="13236" y="11659"/>
                <a:ext cx="121" cy="184"/>
              </a:xfrm>
              <a:custGeom>
                <a:avLst/>
                <a:gdLst>
                  <a:gd name="T0" fmla="*/ 117 w 121"/>
                  <a:gd name="T1" fmla="*/ 184 h 184"/>
                  <a:gd name="T2" fmla="*/ 0 w 121"/>
                  <a:gd name="T3" fmla="*/ 184 h 184"/>
                  <a:gd name="T4" fmla="*/ 0 w 121"/>
                  <a:gd name="T5" fmla="*/ 124 h 184"/>
                  <a:gd name="T6" fmla="*/ 2 w 121"/>
                  <a:gd name="T7" fmla="*/ 0 h 184"/>
                  <a:gd name="T8" fmla="*/ 121 w 121"/>
                  <a:gd name="T9" fmla="*/ 2 h 184"/>
                  <a:gd name="T10" fmla="*/ 119 w 121"/>
                  <a:gd name="T11" fmla="*/ 124 h 184"/>
                  <a:gd name="T12" fmla="*/ 117 w 121"/>
                  <a:gd name="T13" fmla="*/ 184 h 184"/>
                </a:gdLst>
                <a:ahLst/>
                <a:cxnLst>
                  <a:cxn ang="0">
                    <a:pos x="T0" y="T1"/>
                  </a:cxn>
                  <a:cxn ang="0">
                    <a:pos x="T2" y="T3"/>
                  </a:cxn>
                  <a:cxn ang="0">
                    <a:pos x="T4" y="T5"/>
                  </a:cxn>
                  <a:cxn ang="0">
                    <a:pos x="T6" y="T7"/>
                  </a:cxn>
                  <a:cxn ang="0">
                    <a:pos x="T8" y="T9"/>
                  </a:cxn>
                  <a:cxn ang="0">
                    <a:pos x="T10" y="T11"/>
                  </a:cxn>
                  <a:cxn ang="0">
                    <a:pos x="T12" y="T13"/>
                  </a:cxn>
                </a:cxnLst>
                <a:rect l="0" t="0" r="r" b="b"/>
                <a:pathLst>
                  <a:path w="121" h="184">
                    <a:moveTo>
                      <a:pt x="117" y="184"/>
                    </a:moveTo>
                    <a:lnTo>
                      <a:pt x="0" y="184"/>
                    </a:lnTo>
                    <a:lnTo>
                      <a:pt x="0" y="124"/>
                    </a:lnTo>
                    <a:lnTo>
                      <a:pt x="2" y="0"/>
                    </a:lnTo>
                    <a:lnTo>
                      <a:pt x="121" y="2"/>
                    </a:lnTo>
                    <a:lnTo>
                      <a:pt x="119" y="124"/>
                    </a:lnTo>
                    <a:lnTo>
                      <a:pt x="117"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8" name="Freeform 2746"/>
              <p:cNvSpPr>
                <a:spLocks/>
              </p:cNvSpPr>
              <p:nvPr/>
            </p:nvSpPr>
            <p:spPr bwMode="auto">
              <a:xfrm>
                <a:off x="15148" y="11640"/>
                <a:ext cx="198" cy="130"/>
              </a:xfrm>
              <a:custGeom>
                <a:avLst/>
                <a:gdLst>
                  <a:gd name="T0" fmla="*/ 4 w 198"/>
                  <a:gd name="T1" fmla="*/ 130 h 130"/>
                  <a:gd name="T2" fmla="*/ 0 w 198"/>
                  <a:gd name="T3" fmla="*/ 40 h 130"/>
                  <a:gd name="T4" fmla="*/ 60 w 198"/>
                  <a:gd name="T5" fmla="*/ 38 h 130"/>
                  <a:gd name="T6" fmla="*/ 58 w 198"/>
                  <a:gd name="T7" fmla="*/ 5 h 130"/>
                  <a:gd name="T8" fmla="*/ 102 w 198"/>
                  <a:gd name="T9" fmla="*/ 0 h 130"/>
                  <a:gd name="T10" fmla="*/ 115 w 198"/>
                  <a:gd name="T11" fmla="*/ 9 h 130"/>
                  <a:gd name="T12" fmla="*/ 119 w 198"/>
                  <a:gd name="T13" fmla="*/ 17 h 130"/>
                  <a:gd name="T14" fmla="*/ 123 w 198"/>
                  <a:gd name="T15" fmla="*/ 44 h 130"/>
                  <a:gd name="T16" fmla="*/ 127 w 198"/>
                  <a:gd name="T17" fmla="*/ 51 h 130"/>
                  <a:gd name="T18" fmla="*/ 138 w 198"/>
                  <a:gd name="T19" fmla="*/ 61 h 130"/>
                  <a:gd name="T20" fmla="*/ 150 w 198"/>
                  <a:gd name="T21" fmla="*/ 65 h 130"/>
                  <a:gd name="T22" fmla="*/ 175 w 198"/>
                  <a:gd name="T23" fmla="*/ 76 h 130"/>
                  <a:gd name="T24" fmla="*/ 184 w 198"/>
                  <a:gd name="T25" fmla="*/ 90 h 130"/>
                  <a:gd name="T26" fmla="*/ 190 w 198"/>
                  <a:gd name="T27" fmla="*/ 90 h 130"/>
                  <a:gd name="T28" fmla="*/ 192 w 198"/>
                  <a:gd name="T29" fmla="*/ 95 h 130"/>
                  <a:gd name="T30" fmla="*/ 192 w 198"/>
                  <a:gd name="T31" fmla="*/ 111 h 130"/>
                  <a:gd name="T32" fmla="*/ 198 w 198"/>
                  <a:gd name="T33" fmla="*/ 120 h 130"/>
                  <a:gd name="T34" fmla="*/ 4 w 198"/>
                  <a:gd name="T3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30">
                    <a:moveTo>
                      <a:pt x="4" y="130"/>
                    </a:moveTo>
                    <a:lnTo>
                      <a:pt x="0" y="40"/>
                    </a:lnTo>
                    <a:lnTo>
                      <a:pt x="60" y="38"/>
                    </a:lnTo>
                    <a:lnTo>
                      <a:pt x="58" y="5"/>
                    </a:lnTo>
                    <a:lnTo>
                      <a:pt x="102" y="0"/>
                    </a:lnTo>
                    <a:lnTo>
                      <a:pt x="115" y="9"/>
                    </a:lnTo>
                    <a:lnTo>
                      <a:pt x="119" y="17"/>
                    </a:lnTo>
                    <a:lnTo>
                      <a:pt x="123" y="44"/>
                    </a:lnTo>
                    <a:lnTo>
                      <a:pt x="127" y="51"/>
                    </a:lnTo>
                    <a:lnTo>
                      <a:pt x="138" y="61"/>
                    </a:lnTo>
                    <a:lnTo>
                      <a:pt x="150" y="65"/>
                    </a:lnTo>
                    <a:lnTo>
                      <a:pt x="175" y="76"/>
                    </a:lnTo>
                    <a:lnTo>
                      <a:pt x="184" y="90"/>
                    </a:lnTo>
                    <a:lnTo>
                      <a:pt x="190" y="90"/>
                    </a:lnTo>
                    <a:lnTo>
                      <a:pt x="192" y="95"/>
                    </a:lnTo>
                    <a:lnTo>
                      <a:pt x="192" y="111"/>
                    </a:lnTo>
                    <a:lnTo>
                      <a:pt x="198" y="120"/>
                    </a:lnTo>
                    <a:lnTo>
                      <a:pt x="4" y="13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9" name="Freeform 2747"/>
              <p:cNvSpPr>
                <a:spLocks/>
              </p:cNvSpPr>
              <p:nvPr/>
            </p:nvSpPr>
            <p:spPr bwMode="auto">
              <a:xfrm>
                <a:off x="15148" y="11640"/>
                <a:ext cx="198" cy="130"/>
              </a:xfrm>
              <a:custGeom>
                <a:avLst/>
                <a:gdLst>
                  <a:gd name="T0" fmla="*/ 4 w 198"/>
                  <a:gd name="T1" fmla="*/ 130 h 130"/>
                  <a:gd name="T2" fmla="*/ 0 w 198"/>
                  <a:gd name="T3" fmla="*/ 40 h 130"/>
                  <a:gd name="T4" fmla="*/ 60 w 198"/>
                  <a:gd name="T5" fmla="*/ 38 h 130"/>
                  <a:gd name="T6" fmla="*/ 58 w 198"/>
                  <a:gd name="T7" fmla="*/ 5 h 130"/>
                  <a:gd name="T8" fmla="*/ 102 w 198"/>
                  <a:gd name="T9" fmla="*/ 0 h 130"/>
                  <a:gd name="T10" fmla="*/ 115 w 198"/>
                  <a:gd name="T11" fmla="*/ 9 h 130"/>
                  <a:gd name="T12" fmla="*/ 119 w 198"/>
                  <a:gd name="T13" fmla="*/ 17 h 130"/>
                  <a:gd name="T14" fmla="*/ 123 w 198"/>
                  <a:gd name="T15" fmla="*/ 44 h 130"/>
                  <a:gd name="T16" fmla="*/ 127 w 198"/>
                  <a:gd name="T17" fmla="*/ 51 h 130"/>
                  <a:gd name="T18" fmla="*/ 138 w 198"/>
                  <a:gd name="T19" fmla="*/ 61 h 130"/>
                  <a:gd name="T20" fmla="*/ 150 w 198"/>
                  <a:gd name="T21" fmla="*/ 65 h 130"/>
                  <a:gd name="T22" fmla="*/ 175 w 198"/>
                  <a:gd name="T23" fmla="*/ 76 h 130"/>
                  <a:gd name="T24" fmla="*/ 184 w 198"/>
                  <a:gd name="T25" fmla="*/ 90 h 130"/>
                  <a:gd name="T26" fmla="*/ 190 w 198"/>
                  <a:gd name="T27" fmla="*/ 90 h 130"/>
                  <a:gd name="T28" fmla="*/ 192 w 198"/>
                  <a:gd name="T29" fmla="*/ 95 h 130"/>
                  <a:gd name="T30" fmla="*/ 192 w 198"/>
                  <a:gd name="T31" fmla="*/ 111 h 130"/>
                  <a:gd name="T32" fmla="*/ 198 w 198"/>
                  <a:gd name="T33" fmla="*/ 120 h 130"/>
                  <a:gd name="T34" fmla="*/ 4 w 198"/>
                  <a:gd name="T3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30">
                    <a:moveTo>
                      <a:pt x="4" y="130"/>
                    </a:moveTo>
                    <a:lnTo>
                      <a:pt x="0" y="40"/>
                    </a:lnTo>
                    <a:lnTo>
                      <a:pt x="60" y="38"/>
                    </a:lnTo>
                    <a:lnTo>
                      <a:pt x="58" y="5"/>
                    </a:lnTo>
                    <a:lnTo>
                      <a:pt x="102" y="0"/>
                    </a:lnTo>
                    <a:lnTo>
                      <a:pt x="115" y="9"/>
                    </a:lnTo>
                    <a:lnTo>
                      <a:pt x="119" y="17"/>
                    </a:lnTo>
                    <a:lnTo>
                      <a:pt x="123" y="44"/>
                    </a:lnTo>
                    <a:lnTo>
                      <a:pt x="127" y="51"/>
                    </a:lnTo>
                    <a:lnTo>
                      <a:pt x="138" y="61"/>
                    </a:lnTo>
                    <a:lnTo>
                      <a:pt x="150" y="65"/>
                    </a:lnTo>
                    <a:lnTo>
                      <a:pt x="175" y="76"/>
                    </a:lnTo>
                    <a:lnTo>
                      <a:pt x="184" y="90"/>
                    </a:lnTo>
                    <a:lnTo>
                      <a:pt x="190" y="90"/>
                    </a:lnTo>
                    <a:lnTo>
                      <a:pt x="192" y="95"/>
                    </a:lnTo>
                    <a:lnTo>
                      <a:pt x="192" y="111"/>
                    </a:lnTo>
                    <a:lnTo>
                      <a:pt x="198" y="120"/>
                    </a:lnTo>
                    <a:lnTo>
                      <a:pt x="4"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0" name="Freeform 2748"/>
              <p:cNvSpPr>
                <a:spLocks/>
              </p:cNvSpPr>
              <p:nvPr/>
            </p:nvSpPr>
            <p:spPr bwMode="auto">
              <a:xfrm>
                <a:off x="13476" y="11695"/>
                <a:ext cx="140" cy="90"/>
              </a:xfrm>
              <a:custGeom>
                <a:avLst/>
                <a:gdLst>
                  <a:gd name="T0" fmla="*/ 140 w 140"/>
                  <a:gd name="T1" fmla="*/ 90 h 90"/>
                  <a:gd name="T2" fmla="*/ 90 w 140"/>
                  <a:gd name="T3" fmla="*/ 90 h 90"/>
                  <a:gd name="T4" fmla="*/ 0 w 140"/>
                  <a:gd name="T5" fmla="*/ 90 h 90"/>
                  <a:gd name="T6" fmla="*/ 2 w 140"/>
                  <a:gd name="T7" fmla="*/ 0 h 90"/>
                  <a:gd name="T8" fmla="*/ 90 w 140"/>
                  <a:gd name="T9" fmla="*/ 0 h 90"/>
                  <a:gd name="T10" fmla="*/ 92 w 140"/>
                  <a:gd name="T11" fmla="*/ 29 h 90"/>
                  <a:gd name="T12" fmla="*/ 140 w 140"/>
                  <a:gd name="T13" fmla="*/ 31 h 90"/>
                  <a:gd name="T14" fmla="*/ 140 w 140"/>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90">
                    <a:moveTo>
                      <a:pt x="140" y="90"/>
                    </a:moveTo>
                    <a:lnTo>
                      <a:pt x="90" y="90"/>
                    </a:lnTo>
                    <a:lnTo>
                      <a:pt x="0" y="90"/>
                    </a:lnTo>
                    <a:lnTo>
                      <a:pt x="2" y="0"/>
                    </a:lnTo>
                    <a:lnTo>
                      <a:pt x="90" y="0"/>
                    </a:lnTo>
                    <a:lnTo>
                      <a:pt x="92" y="29"/>
                    </a:lnTo>
                    <a:lnTo>
                      <a:pt x="140" y="31"/>
                    </a:lnTo>
                    <a:lnTo>
                      <a:pt x="140" y="9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1" name="Freeform 2749"/>
              <p:cNvSpPr>
                <a:spLocks/>
              </p:cNvSpPr>
              <p:nvPr/>
            </p:nvSpPr>
            <p:spPr bwMode="auto">
              <a:xfrm>
                <a:off x="13476" y="11695"/>
                <a:ext cx="140" cy="90"/>
              </a:xfrm>
              <a:custGeom>
                <a:avLst/>
                <a:gdLst>
                  <a:gd name="T0" fmla="*/ 140 w 140"/>
                  <a:gd name="T1" fmla="*/ 90 h 90"/>
                  <a:gd name="T2" fmla="*/ 90 w 140"/>
                  <a:gd name="T3" fmla="*/ 90 h 90"/>
                  <a:gd name="T4" fmla="*/ 0 w 140"/>
                  <a:gd name="T5" fmla="*/ 90 h 90"/>
                  <a:gd name="T6" fmla="*/ 2 w 140"/>
                  <a:gd name="T7" fmla="*/ 0 h 90"/>
                  <a:gd name="T8" fmla="*/ 90 w 140"/>
                  <a:gd name="T9" fmla="*/ 0 h 90"/>
                  <a:gd name="T10" fmla="*/ 92 w 140"/>
                  <a:gd name="T11" fmla="*/ 29 h 90"/>
                  <a:gd name="T12" fmla="*/ 140 w 140"/>
                  <a:gd name="T13" fmla="*/ 31 h 90"/>
                  <a:gd name="T14" fmla="*/ 140 w 140"/>
                  <a:gd name="T15" fmla="*/ 90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0" h="90">
                    <a:moveTo>
                      <a:pt x="140" y="90"/>
                    </a:moveTo>
                    <a:lnTo>
                      <a:pt x="90" y="90"/>
                    </a:lnTo>
                    <a:lnTo>
                      <a:pt x="0" y="90"/>
                    </a:lnTo>
                    <a:lnTo>
                      <a:pt x="2" y="0"/>
                    </a:lnTo>
                    <a:lnTo>
                      <a:pt x="90" y="0"/>
                    </a:lnTo>
                    <a:lnTo>
                      <a:pt x="92" y="29"/>
                    </a:lnTo>
                    <a:lnTo>
                      <a:pt x="140" y="31"/>
                    </a:lnTo>
                    <a:lnTo>
                      <a:pt x="140"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2" name="Freeform 2750"/>
              <p:cNvSpPr>
                <a:spLocks/>
              </p:cNvSpPr>
              <p:nvPr/>
            </p:nvSpPr>
            <p:spPr bwMode="auto">
              <a:xfrm>
                <a:off x="15025" y="11680"/>
                <a:ext cx="129" cy="128"/>
              </a:xfrm>
              <a:custGeom>
                <a:avLst/>
                <a:gdLst>
                  <a:gd name="T0" fmla="*/ 129 w 129"/>
                  <a:gd name="T1" fmla="*/ 121 h 128"/>
                  <a:gd name="T2" fmla="*/ 6 w 129"/>
                  <a:gd name="T3" fmla="*/ 128 h 128"/>
                  <a:gd name="T4" fmla="*/ 0 w 129"/>
                  <a:gd name="T5" fmla="*/ 6 h 128"/>
                  <a:gd name="T6" fmla="*/ 62 w 129"/>
                  <a:gd name="T7" fmla="*/ 2 h 128"/>
                  <a:gd name="T8" fmla="*/ 123 w 129"/>
                  <a:gd name="T9" fmla="*/ 0 h 128"/>
                  <a:gd name="T10" fmla="*/ 127 w 129"/>
                  <a:gd name="T11" fmla="*/ 90 h 128"/>
                  <a:gd name="T12" fmla="*/ 129 w 129"/>
                  <a:gd name="T13" fmla="*/ 121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1"/>
                    </a:moveTo>
                    <a:lnTo>
                      <a:pt x="6" y="128"/>
                    </a:lnTo>
                    <a:lnTo>
                      <a:pt x="0" y="6"/>
                    </a:lnTo>
                    <a:lnTo>
                      <a:pt x="62" y="2"/>
                    </a:lnTo>
                    <a:lnTo>
                      <a:pt x="123" y="0"/>
                    </a:lnTo>
                    <a:lnTo>
                      <a:pt x="127" y="90"/>
                    </a:lnTo>
                    <a:lnTo>
                      <a:pt x="129"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3" name="Freeform 2751"/>
              <p:cNvSpPr>
                <a:spLocks/>
              </p:cNvSpPr>
              <p:nvPr/>
            </p:nvSpPr>
            <p:spPr bwMode="auto">
              <a:xfrm>
                <a:off x="15025" y="11680"/>
                <a:ext cx="129" cy="128"/>
              </a:xfrm>
              <a:custGeom>
                <a:avLst/>
                <a:gdLst>
                  <a:gd name="T0" fmla="*/ 129 w 129"/>
                  <a:gd name="T1" fmla="*/ 121 h 128"/>
                  <a:gd name="T2" fmla="*/ 6 w 129"/>
                  <a:gd name="T3" fmla="*/ 128 h 128"/>
                  <a:gd name="T4" fmla="*/ 0 w 129"/>
                  <a:gd name="T5" fmla="*/ 6 h 128"/>
                  <a:gd name="T6" fmla="*/ 62 w 129"/>
                  <a:gd name="T7" fmla="*/ 2 h 128"/>
                  <a:gd name="T8" fmla="*/ 123 w 129"/>
                  <a:gd name="T9" fmla="*/ 0 h 128"/>
                  <a:gd name="T10" fmla="*/ 127 w 129"/>
                  <a:gd name="T11" fmla="*/ 90 h 128"/>
                  <a:gd name="T12" fmla="*/ 129 w 129"/>
                  <a:gd name="T13" fmla="*/ 121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1"/>
                    </a:moveTo>
                    <a:lnTo>
                      <a:pt x="6" y="128"/>
                    </a:lnTo>
                    <a:lnTo>
                      <a:pt x="0" y="6"/>
                    </a:lnTo>
                    <a:lnTo>
                      <a:pt x="62" y="2"/>
                    </a:lnTo>
                    <a:lnTo>
                      <a:pt x="123" y="0"/>
                    </a:lnTo>
                    <a:lnTo>
                      <a:pt x="127" y="90"/>
                    </a:lnTo>
                    <a:lnTo>
                      <a:pt x="129"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4" name="Freeform 2752"/>
              <p:cNvSpPr>
                <a:spLocks/>
              </p:cNvSpPr>
              <p:nvPr/>
            </p:nvSpPr>
            <p:spPr bwMode="auto">
              <a:xfrm>
                <a:off x="14783" y="11691"/>
                <a:ext cx="129" cy="158"/>
              </a:xfrm>
              <a:custGeom>
                <a:avLst/>
                <a:gdLst>
                  <a:gd name="T0" fmla="*/ 129 w 129"/>
                  <a:gd name="T1" fmla="*/ 154 h 158"/>
                  <a:gd name="T2" fmla="*/ 8 w 129"/>
                  <a:gd name="T3" fmla="*/ 158 h 158"/>
                  <a:gd name="T4" fmla="*/ 0 w 129"/>
                  <a:gd name="T5" fmla="*/ 6 h 158"/>
                  <a:gd name="T6" fmla="*/ 62 w 129"/>
                  <a:gd name="T7" fmla="*/ 2 h 158"/>
                  <a:gd name="T8" fmla="*/ 121 w 129"/>
                  <a:gd name="T9" fmla="*/ 0 h 158"/>
                  <a:gd name="T10" fmla="*/ 129 w 129"/>
                  <a:gd name="T11" fmla="*/ 154 h 158"/>
                </a:gdLst>
                <a:ahLst/>
                <a:cxnLst>
                  <a:cxn ang="0">
                    <a:pos x="T0" y="T1"/>
                  </a:cxn>
                  <a:cxn ang="0">
                    <a:pos x="T2" y="T3"/>
                  </a:cxn>
                  <a:cxn ang="0">
                    <a:pos x="T4" y="T5"/>
                  </a:cxn>
                  <a:cxn ang="0">
                    <a:pos x="T6" y="T7"/>
                  </a:cxn>
                  <a:cxn ang="0">
                    <a:pos x="T8" y="T9"/>
                  </a:cxn>
                  <a:cxn ang="0">
                    <a:pos x="T10" y="T11"/>
                  </a:cxn>
                </a:cxnLst>
                <a:rect l="0" t="0" r="r" b="b"/>
                <a:pathLst>
                  <a:path w="129" h="158">
                    <a:moveTo>
                      <a:pt x="129" y="154"/>
                    </a:moveTo>
                    <a:lnTo>
                      <a:pt x="8" y="158"/>
                    </a:lnTo>
                    <a:lnTo>
                      <a:pt x="0" y="6"/>
                    </a:lnTo>
                    <a:lnTo>
                      <a:pt x="62" y="2"/>
                    </a:lnTo>
                    <a:lnTo>
                      <a:pt x="121" y="0"/>
                    </a:lnTo>
                    <a:lnTo>
                      <a:pt x="129" y="15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5" name="Freeform 2753"/>
              <p:cNvSpPr>
                <a:spLocks/>
              </p:cNvSpPr>
              <p:nvPr/>
            </p:nvSpPr>
            <p:spPr bwMode="auto">
              <a:xfrm>
                <a:off x="14783" y="11691"/>
                <a:ext cx="129" cy="158"/>
              </a:xfrm>
              <a:custGeom>
                <a:avLst/>
                <a:gdLst>
                  <a:gd name="T0" fmla="*/ 129 w 129"/>
                  <a:gd name="T1" fmla="*/ 154 h 158"/>
                  <a:gd name="T2" fmla="*/ 8 w 129"/>
                  <a:gd name="T3" fmla="*/ 158 h 158"/>
                  <a:gd name="T4" fmla="*/ 0 w 129"/>
                  <a:gd name="T5" fmla="*/ 6 h 158"/>
                  <a:gd name="T6" fmla="*/ 62 w 129"/>
                  <a:gd name="T7" fmla="*/ 2 h 158"/>
                  <a:gd name="T8" fmla="*/ 121 w 129"/>
                  <a:gd name="T9" fmla="*/ 0 h 158"/>
                  <a:gd name="T10" fmla="*/ 129 w 129"/>
                  <a:gd name="T11" fmla="*/ 154 h 158"/>
                </a:gdLst>
                <a:ahLst/>
                <a:cxnLst>
                  <a:cxn ang="0">
                    <a:pos x="T0" y="T1"/>
                  </a:cxn>
                  <a:cxn ang="0">
                    <a:pos x="T2" y="T3"/>
                  </a:cxn>
                  <a:cxn ang="0">
                    <a:pos x="T4" y="T5"/>
                  </a:cxn>
                  <a:cxn ang="0">
                    <a:pos x="T6" y="T7"/>
                  </a:cxn>
                  <a:cxn ang="0">
                    <a:pos x="T8" y="T9"/>
                  </a:cxn>
                  <a:cxn ang="0">
                    <a:pos x="T10" y="T11"/>
                  </a:cxn>
                </a:cxnLst>
                <a:rect l="0" t="0" r="r" b="b"/>
                <a:pathLst>
                  <a:path w="129" h="158">
                    <a:moveTo>
                      <a:pt x="129" y="154"/>
                    </a:moveTo>
                    <a:lnTo>
                      <a:pt x="8" y="158"/>
                    </a:lnTo>
                    <a:lnTo>
                      <a:pt x="0" y="6"/>
                    </a:lnTo>
                    <a:lnTo>
                      <a:pt x="62" y="2"/>
                    </a:lnTo>
                    <a:lnTo>
                      <a:pt x="121" y="0"/>
                    </a:lnTo>
                    <a:lnTo>
                      <a:pt x="129"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6" name="Freeform 2754"/>
              <p:cNvSpPr>
                <a:spLocks/>
              </p:cNvSpPr>
              <p:nvPr/>
            </p:nvSpPr>
            <p:spPr bwMode="auto">
              <a:xfrm>
                <a:off x="14904" y="11686"/>
                <a:ext cx="129" cy="159"/>
              </a:xfrm>
              <a:custGeom>
                <a:avLst/>
                <a:gdLst>
                  <a:gd name="T0" fmla="*/ 8 w 129"/>
                  <a:gd name="T1" fmla="*/ 159 h 159"/>
                  <a:gd name="T2" fmla="*/ 0 w 129"/>
                  <a:gd name="T3" fmla="*/ 5 h 159"/>
                  <a:gd name="T4" fmla="*/ 62 w 129"/>
                  <a:gd name="T5" fmla="*/ 1 h 159"/>
                  <a:gd name="T6" fmla="*/ 121 w 129"/>
                  <a:gd name="T7" fmla="*/ 0 h 159"/>
                  <a:gd name="T8" fmla="*/ 127 w 129"/>
                  <a:gd name="T9" fmla="*/ 122 h 159"/>
                  <a:gd name="T10" fmla="*/ 129 w 129"/>
                  <a:gd name="T11" fmla="*/ 155 h 159"/>
                  <a:gd name="T12" fmla="*/ 8 w 12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29" h="159">
                    <a:moveTo>
                      <a:pt x="8" y="159"/>
                    </a:moveTo>
                    <a:lnTo>
                      <a:pt x="0" y="5"/>
                    </a:lnTo>
                    <a:lnTo>
                      <a:pt x="62" y="1"/>
                    </a:lnTo>
                    <a:lnTo>
                      <a:pt x="121" y="0"/>
                    </a:lnTo>
                    <a:lnTo>
                      <a:pt x="127" y="122"/>
                    </a:lnTo>
                    <a:lnTo>
                      <a:pt x="129" y="155"/>
                    </a:lnTo>
                    <a:lnTo>
                      <a:pt x="8" y="159"/>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7" name="Freeform 2755"/>
              <p:cNvSpPr>
                <a:spLocks/>
              </p:cNvSpPr>
              <p:nvPr/>
            </p:nvSpPr>
            <p:spPr bwMode="auto">
              <a:xfrm>
                <a:off x="14904" y="11686"/>
                <a:ext cx="129" cy="159"/>
              </a:xfrm>
              <a:custGeom>
                <a:avLst/>
                <a:gdLst>
                  <a:gd name="T0" fmla="*/ 8 w 129"/>
                  <a:gd name="T1" fmla="*/ 159 h 159"/>
                  <a:gd name="T2" fmla="*/ 0 w 129"/>
                  <a:gd name="T3" fmla="*/ 5 h 159"/>
                  <a:gd name="T4" fmla="*/ 62 w 129"/>
                  <a:gd name="T5" fmla="*/ 1 h 159"/>
                  <a:gd name="T6" fmla="*/ 121 w 129"/>
                  <a:gd name="T7" fmla="*/ 0 h 159"/>
                  <a:gd name="T8" fmla="*/ 127 w 129"/>
                  <a:gd name="T9" fmla="*/ 122 h 159"/>
                  <a:gd name="T10" fmla="*/ 129 w 129"/>
                  <a:gd name="T11" fmla="*/ 155 h 159"/>
                  <a:gd name="T12" fmla="*/ 8 w 129"/>
                  <a:gd name="T13" fmla="*/ 159 h 159"/>
                </a:gdLst>
                <a:ahLst/>
                <a:cxnLst>
                  <a:cxn ang="0">
                    <a:pos x="T0" y="T1"/>
                  </a:cxn>
                  <a:cxn ang="0">
                    <a:pos x="T2" y="T3"/>
                  </a:cxn>
                  <a:cxn ang="0">
                    <a:pos x="T4" y="T5"/>
                  </a:cxn>
                  <a:cxn ang="0">
                    <a:pos x="T6" y="T7"/>
                  </a:cxn>
                  <a:cxn ang="0">
                    <a:pos x="T8" y="T9"/>
                  </a:cxn>
                  <a:cxn ang="0">
                    <a:pos x="T10" y="T11"/>
                  </a:cxn>
                  <a:cxn ang="0">
                    <a:pos x="T12" y="T13"/>
                  </a:cxn>
                </a:cxnLst>
                <a:rect l="0" t="0" r="r" b="b"/>
                <a:pathLst>
                  <a:path w="129" h="159">
                    <a:moveTo>
                      <a:pt x="8" y="159"/>
                    </a:moveTo>
                    <a:lnTo>
                      <a:pt x="0" y="5"/>
                    </a:lnTo>
                    <a:lnTo>
                      <a:pt x="62" y="1"/>
                    </a:lnTo>
                    <a:lnTo>
                      <a:pt x="121" y="0"/>
                    </a:lnTo>
                    <a:lnTo>
                      <a:pt x="127" y="122"/>
                    </a:lnTo>
                    <a:lnTo>
                      <a:pt x="129" y="155"/>
                    </a:lnTo>
                    <a:lnTo>
                      <a:pt x="8" y="15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8" name="Freeform 2756"/>
              <p:cNvSpPr>
                <a:spLocks/>
              </p:cNvSpPr>
              <p:nvPr/>
            </p:nvSpPr>
            <p:spPr bwMode="auto">
              <a:xfrm>
                <a:off x="14662" y="11697"/>
                <a:ext cx="129" cy="156"/>
              </a:xfrm>
              <a:custGeom>
                <a:avLst/>
                <a:gdLst>
                  <a:gd name="T0" fmla="*/ 129 w 129"/>
                  <a:gd name="T1" fmla="*/ 152 h 156"/>
                  <a:gd name="T2" fmla="*/ 8 w 129"/>
                  <a:gd name="T3" fmla="*/ 156 h 156"/>
                  <a:gd name="T4" fmla="*/ 0 w 129"/>
                  <a:gd name="T5" fmla="*/ 35 h 156"/>
                  <a:gd name="T6" fmla="*/ 0 w 129"/>
                  <a:gd name="T7" fmla="*/ 4 h 156"/>
                  <a:gd name="T8" fmla="*/ 60 w 129"/>
                  <a:gd name="T9" fmla="*/ 2 h 156"/>
                  <a:gd name="T10" fmla="*/ 121 w 129"/>
                  <a:gd name="T11" fmla="*/ 0 h 156"/>
                  <a:gd name="T12" fmla="*/ 129 w 129"/>
                  <a:gd name="T13" fmla="*/ 152 h 156"/>
                </a:gdLst>
                <a:ahLst/>
                <a:cxnLst>
                  <a:cxn ang="0">
                    <a:pos x="T0" y="T1"/>
                  </a:cxn>
                  <a:cxn ang="0">
                    <a:pos x="T2" y="T3"/>
                  </a:cxn>
                  <a:cxn ang="0">
                    <a:pos x="T4" y="T5"/>
                  </a:cxn>
                  <a:cxn ang="0">
                    <a:pos x="T6" y="T7"/>
                  </a:cxn>
                  <a:cxn ang="0">
                    <a:pos x="T8" y="T9"/>
                  </a:cxn>
                  <a:cxn ang="0">
                    <a:pos x="T10" y="T11"/>
                  </a:cxn>
                  <a:cxn ang="0">
                    <a:pos x="T12" y="T13"/>
                  </a:cxn>
                </a:cxnLst>
                <a:rect l="0" t="0" r="r" b="b"/>
                <a:pathLst>
                  <a:path w="129" h="156">
                    <a:moveTo>
                      <a:pt x="129" y="152"/>
                    </a:moveTo>
                    <a:lnTo>
                      <a:pt x="8" y="156"/>
                    </a:lnTo>
                    <a:lnTo>
                      <a:pt x="0" y="35"/>
                    </a:lnTo>
                    <a:lnTo>
                      <a:pt x="0" y="4"/>
                    </a:lnTo>
                    <a:lnTo>
                      <a:pt x="60" y="2"/>
                    </a:lnTo>
                    <a:lnTo>
                      <a:pt x="121" y="0"/>
                    </a:lnTo>
                    <a:lnTo>
                      <a:pt x="129" y="15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9" name="Freeform 2757"/>
              <p:cNvSpPr>
                <a:spLocks/>
              </p:cNvSpPr>
              <p:nvPr/>
            </p:nvSpPr>
            <p:spPr bwMode="auto">
              <a:xfrm>
                <a:off x="14662" y="11697"/>
                <a:ext cx="129" cy="156"/>
              </a:xfrm>
              <a:custGeom>
                <a:avLst/>
                <a:gdLst>
                  <a:gd name="T0" fmla="*/ 129 w 129"/>
                  <a:gd name="T1" fmla="*/ 152 h 156"/>
                  <a:gd name="T2" fmla="*/ 8 w 129"/>
                  <a:gd name="T3" fmla="*/ 156 h 156"/>
                  <a:gd name="T4" fmla="*/ 0 w 129"/>
                  <a:gd name="T5" fmla="*/ 35 h 156"/>
                  <a:gd name="T6" fmla="*/ 0 w 129"/>
                  <a:gd name="T7" fmla="*/ 4 h 156"/>
                  <a:gd name="T8" fmla="*/ 60 w 129"/>
                  <a:gd name="T9" fmla="*/ 2 h 156"/>
                  <a:gd name="T10" fmla="*/ 121 w 129"/>
                  <a:gd name="T11" fmla="*/ 0 h 156"/>
                  <a:gd name="T12" fmla="*/ 129 w 129"/>
                  <a:gd name="T13" fmla="*/ 152 h 156"/>
                </a:gdLst>
                <a:ahLst/>
                <a:cxnLst>
                  <a:cxn ang="0">
                    <a:pos x="T0" y="T1"/>
                  </a:cxn>
                  <a:cxn ang="0">
                    <a:pos x="T2" y="T3"/>
                  </a:cxn>
                  <a:cxn ang="0">
                    <a:pos x="T4" y="T5"/>
                  </a:cxn>
                  <a:cxn ang="0">
                    <a:pos x="T6" y="T7"/>
                  </a:cxn>
                  <a:cxn ang="0">
                    <a:pos x="T8" y="T9"/>
                  </a:cxn>
                  <a:cxn ang="0">
                    <a:pos x="T10" y="T11"/>
                  </a:cxn>
                  <a:cxn ang="0">
                    <a:pos x="T12" y="T13"/>
                  </a:cxn>
                </a:cxnLst>
                <a:rect l="0" t="0" r="r" b="b"/>
                <a:pathLst>
                  <a:path w="129" h="156">
                    <a:moveTo>
                      <a:pt x="129" y="152"/>
                    </a:moveTo>
                    <a:lnTo>
                      <a:pt x="8" y="156"/>
                    </a:lnTo>
                    <a:lnTo>
                      <a:pt x="0" y="35"/>
                    </a:lnTo>
                    <a:lnTo>
                      <a:pt x="0" y="4"/>
                    </a:lnTo>
                    <a:lnTo>
                      <a:pt x="60" y="2"/>
                    </a:lnTo>
                    <a:lnTo>
                      <a:pt x="121" y="0"/>
                    </a:lnTo>
                    <a:lnTo>
                      <a:pt x="129"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0" name="Freeform 2758"/>
              <p:cNvSpPr>
                <a:spLocks/>
              </p:cNvSpPr>
              <p:nvPr/>
            </p:nvSpPr>
            <p:spPr bwMode="auto">
              <a:xfrm>
                <a:off x="13616" y="11718"/>
                <a:ext cx="146" cy="94"/>
              </a:xfrm>
              <a:custGeom>
                <a:avLst/>
                <a:gdLst>
                  <a:gd name="T0" fmla="*/ 146 w 146"/>
                  <a:gd name="T1" fmla="*/ 83 h 94"/>
                  <a:gd name="T2" fmla="*/ 136 w 146"/>
                  <a:gd name="T3" fmla="*/ 83 h 94"/>
                  <a:gd name="T4" fmla="*/ 134 w 146"/>
                  <a:gd name="T5" fmla="*/ 92 h 94"/>
                  <a:gd name="T6" fmla="*/ 71 w 146"/>
                  <a:gd name="T7" fmla="*/ 94 h 94"/>
                  <a:gd name="T8" fmla="*/ 71 w 146"/>
                  <a:gd name="T9" fmla="*/ 67 h 94"/>
                  <a:gd name="T10" fmla="*/ 0 w 146"/>
                  <a:gd name="T11" fmla="*/ 67 h 94"/>
                  <a:gd name="T12" fmla="*/ 0 w 146"/>
                  <a:gd name="T13" fmla="*/ 8 h 94"/>
                  <a:gd name="T14" fmla="*/ 25 w 146"/>
                  <a:gd name="T15" fmla="*/ 8 h 94"/>
                  <a:gd name="T16" fmla="*/ 27 w 146"/>
                  <a:gd name="T17" fmla="*/ 2 h 94"/>
                  <a:gd name="T18" fmla="*/ 125 w 146"/>
                  <a:gd name="T19" fmla="*/ 0 h 94"/>
                  <a:gd name="T20" fmla="*/ 129 w 146"/>
                  <a:gd name="T21" fmla="*/ 8 h 94"/>
                  <a:gd name="T22" fmla="*/ 127 w 146"/>
                  <a:gd name="T23" fmla="*/ 19 h 94"/>
                  <a:gd name="T24" fmla="*/ 121 w 146"/>
                  <a:gd name="T25" fmla="*/ 25 h 94"/>
                  <a:gd name="T26" fmla="*/ 123 w 146"/>
                  <a:gd name="T27" fmla="*/ 41 h 94"/>
                  <a:gd name="T28" fmla="*/ 140 w 146"/>
                  <a:gd name="T29" fmla="*/ 58 h 94"/>
                  <a:gd name="T30" fmla="*/ 146 w 146"/>
                  <a:gd name="T31"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94">
                    <a:moveTo>
                      <a:pt x="146" y="83"/>
                    </a:moveTo>
                    <a:lnTo>
                      <a:pt x="136" y="83"/>
                    </a:lnTo>
                    <a:lnTo>
                      <a:pt x="134" y="92"/>
                    </a:lnTo>
                    <a:lnTo>
                      <a:pt x="71" y="94"/>
                    </a:lnTo>
                    <a:lnTo>
                      <a:pt x="71" y="67"/>
                    </a:lnTo>
                    <a:lnTo>
                      <a:pt x="0" y="67"/>
                    </a:lnTo>
                    <a:lnTo>
                      <a:pt x="0" y="8"/>
                    </a:lnTo>
                    <a:lnTo>
                      <a:pt x="25" y="8"/>
                    </a:lnTo>
                    <a:lnTo>
                      <a:pt x="27" y="2"/>
                    </a:lnTo>
                    <a:lnTo>
                      <a:pt x="125" y="0"/>
                    </a:lnTo>
                    <a:lnTo>
                      <a:pt x="129" y="8"/>
                    </a:lnTo>
                    <a:lnTo>
                      <a:pt x="127" y="19"/>
                    </a:lnTo>
                    <a:lnTo>
                      <a:pt x="121" y="25"/>
                    </a:lnTo>
                    <a:lnTo>
                      <a:pt x="123" y="41"/>
                    </a:lnTo>
                    <a:lnTo>
                      <a:pt x="140" y="58"/>
                    </a:lnTo>
                    <a:lnTo>
                      <a:pt x="146" y="8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1" name="Freeform 2759"/>
              <p:cNvSpPr>
                <a:spLocks/>
              </p:cNvSpPr>
              <p:nvPr/>
            </p:nvSpPr>
            <p:spPr bwMode="auto">
              <a:xfrm>
                <a:off x="13616" y="11718"/>
                <a:ext cx="146" cy="94"/>
              </a:xfrm>
              <a:custGeom>
                <a:avLst/>
                <a:gdLst>
                  <a:gd name="T0" fmla="*/ 146 w 146"/>
                  <a:gd name="T1" fmla="*/ 83 h 94"/>
                  <a:gd name="T2" fmla="*/ 136 w 146"/>
                  <a:gd name="T3" fmla="*/ 83 h 94"/>
                  <a:gd name="T4" fmla="*/ 134 w 146"/>
                  <a:gd name="T5" fmla="*/ 92 h 94"/>
                  <a:gd name="T6" fmla="*/ 71 w 146"/>
                  <a:gd name="T7" fmla="*/ 94 h 94"/>
                  <a:gd name="T8" fmla="*/ 71 w 146"/>
                  <a:gd name="T9" fmla="*/ 67 h 94"/>
                  <a:gd name="T10" fmla="*/ 0 w 146"/>
                  <a:gd name="T11" fmla="*/ 67 h 94"/>
                  <a:gd name="T12" fmla="*/ 0 w 146"/>
                  <a:gd name="T13" fmla="*/ 8 h 94"/>
                  <a:gd name="T14" fmla="*/ 25 w 146"/>
                  <a:gd name="T15" fmla="*/ 8 h 94"/>
                  <a:gd name="T16" fmla="*/ 27 w 146"/>
                  <a:gd name="T17" fmla="*/ 2 h 94"/>
                  <a:gd name="T18" fmla="*/ 125 w 146"/>
                  <a:gd name="T19" fmla="*/ 0 h 94"/>
                  <a:gd name="T20" fmla="*/ 129 w 146"/>
                  <a:gd name="T21" fmla="*/ 8 h 94"/>
                  <a:gd name="T22" fmla="*/ 127 w 146"/>
                  <a:gd name="T23" fmla="*/ 19 h 94"/>
                  <a:gd name="T24" fmla="*/ 121 w 146"/>
                  <a:gd name="T25" fmla="*/ 25 h 94"/>
                  <a:gd name="T26" fmla="*/ 123 w 146"/>
                  <a:gd name="T27" fmla="*/ 41 h 94"/>
                  <a:gd name="T28" fmla="*/ 140 w 146"/>
                  <a:gd name="T29" fmla="*/ 58 h 94"/>
                  <a:gd name="T30" fmla="*/ 146 w 146"/>
                  <a:gd name="T31" fmla="*/ 8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94">
                    <a:moveTo>
                      <a:pt x="146" y="83"/>
                    </a:moveTo>
                    <a:lnTo>
                      <a:pt x="136" y="83"/>
                    </a:lnTo>
                    <a:lnTo>
                      <a:pt x="134" y="92"/>
                    </a:lnTo>
                    <a:lnTo>
                      <a:pt x="71" y="94"/>
                    </a:lnTo>
                    <a:lnTo>
                      <a:pt x="71" y="67"/>
                    </a:lnTo>
                    <a:lnTo>
                      <a:pt x="0" y="67"/>
                    </a:lnTo>
                    <a:lnTo>
                      <a:pt x="0" y="8"/>
                    </a:lnTo>
                    <a:lnTo>
                      <a:pt x="25" y="8"/>
                    </a:lnTo>
                    <a:lnTo>
                      <a:pt x="27" y="2"/>
                    </a:lnTo>
                    <a:lnTo>
                      <a:pt x="125" y="0"/>
                    </a:lnTo>
                    <a:lnTo>
                      <a:pt x="129" y="8"/>
                    </a:lnTo>
                    <a:lnTo>
                      <a:pt x="127" y="19"/>
                    </a:lnTo>
                    <a:lnTo>
                      <a:pt x="121" y="25"/>
                    </a:lnTo>
                    <a:lnTo>
                      <a:pt x="123" y="41"/>
                    </a:lnTo>
                    <a:lnTo>
                      <a:pt x="140" y="58"/>
                    </a:lnTo>
                    <a:lnTo>
                      <a:pt x="146" y="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2" name="Freeform 2760"/>
              <p:cNvSpPr>
                <a:spLocks/>
              </p:cNvSpPr>
              <p:nvPr/>
            </p:nvSpPr>
            <p:spPr bwMode="auto">
              <a:xfrm>
                <a:off x="13737" y="11743"/>
                <a:ext cx="177" cy="125"/>
              </a:xfrm>
              <a:custGeom>
                <a:avLst/>
                <a:gdLst>
                  <a:gd name="T0" fmla="*/ 177 w 177"/>
                  <a:gd name="T1" fmla="*/ 125 h 125"/>
                  <a:gd name="T2" fmla="*/ 57 w 177"/>
                  <a:gd name="T3" fmla="*/ 125 h 125"/>
                  <a:gd name="T4" fmla="*/ 52 w 177"/>
                  <a:gd name="T5" fmla="*/ 110 h 125"/>
                  <a:gd name="T6" fmla="*/ 56 w 177"/>
                  <a:gd name="T7" fmla="*/ 102 h 125"/>
                  <a:gd name="T8" fmla="*/ 56 w 177"/>
                  <a:gd name="T9" fmla="*/ 87 h 125"/>
                  <a:gd name="T10" fmla="*/ 44 w 177"/>
                  <a:gd name="T11" fmla="*/ 83 h 125"/>
                  <a:gd name="T12" fmla="*/ 40 w 177"/>
                  <a:gd name="T13" fmla="*/ 77 h 125"/>
                  <a:gd name="T14" fmla="*/ 33 w 177"/>
                  <a:gd name="T15" fmla="*/ 75 h 125"/>
                  <a:gd name="T16" fmla="*/ 31 w 177"/>
                  <a:gd name="T17" fmla="*/ 65 h 125"/>
                  <a:gd name="T18" fmla="*/ 25 w 177"/>
                  <a:gd name="T19" fmla="*/ 58 h 125"/>
                  <a:gd name="T20" fmla="*/ 19 w 177"/>
                  <a:gd name="T21" fmla="*/ 33 h 125"/>
                  <a:gd name="T22" fmla="*/ 2 w 177"/>
                  <a:gd name="T23" fmla="*/ 16 h 125"/>
                  <a:gd name="T24" fmla="*/ 0 w 177"/>
                  <a:gd name="T25" fmla="*/ 0 h 125"/>
                  <a:gd name="T26" fmla="*/ 177 w 177"/>
                  <a:gd name="T27" fmla="*/ 2 h 125"/>
                  <a:gd name="T28" fmla="*/ 177 w 177"/>
                  <a:gd name="T2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25">
                    <a:moveTo>
                      <a:pt x="177" y="125"/>
                    </a:moveTo>
                    <a:lnTo>
                      <a:pt x="57" y="125"/>
                    </a:lnTo>
                    <a:lnTo>
                      <a:pt x="52" y="110"/>
                    </a:lnTo>
                    <a:lnTo>
                      <a:pt x="56" y="102"/>
                    </a:lnTo>
                    <a:lnTo>
                      <a:pt x="56" y="87"/>
                    </a:lnTo>
                    <a:lnTo>
                      <a:pt x="44" y="83"/>
                    </a:lnTo>
                    <a:lnTo>
                      <a:pt x="40" y="77"/>
                    </a:lnTo>
                    <a:lnTo>
                      <a:pt x="33" y="75"/>
                    </a:lnTo>
                    <a:lnTo>
                      <a:pt x="31" y="65"/>
                    </a:lnTo>
                    <a:lnTo>
                      <a:pt x="25" y="58"/>
                    </a:lnTo>
                    <a:lnTo>
                      <a:pt x="19" y="33"/>
                    </a:lnTo>
                    <a:lnTo>
                      <a:pt x="2" y="16"/>
                    </a:lnTo>
                    <a:lnTo>
                      <a:pt x="0" y="0"/>
                    </a:lnTo>
                    <a:lnTo>
                      <a:pt x="177" y="2"/>
                    </a:lnTo>
                    <a:lnTo>
                      <a:pt x="177"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3" name="Freeform 2761"/>
              <p:cNvSpPr>
                <a:spLocks/>
              </p:cNvSpPr>
              <p:nvPr/>
            </p:nvSpPr>
            <p:spPr bwMode="auto">
              <a:xfrm>
                <a:off x="13737" y="11743"/>
                <a:ext cx="177" cy="125"/>
              </a:xfrm>
              <a:custGeom>
                <a:avLst/>
                <a:gdLst>
                  <a:gd name="T0" fmla="*/ 177 w 177"/>
                  <a:gd name="T1" fmla="*/ 125 h 125"/>
                  <a:gd name="T2" fmla="*/ 57 w 177"/>
                  <a:gd name="T3" fmla="*/ 125 h 125"/>
                  <a:gd name="T4" fmla="*/ 52 w 177"/>
                  <a:gd name="T5" fmla="*/ 110 h 125"/>
                  <a:gd name="T6" fmla="*/ 56 w 177"/>
                  <a:gd name="T7" fmla="*/ 102 h 125"/>
                  <a:gd name="T8" fmla="*/ 56 w 177"/>
                  <a:gd name="T9" fmla="*/ 87 h 125"/>
                  <a:gd name="T10" fmla="*/ 44 w 177"/>
                  <a:gd name="T11" fmla="*/ 83 h 125"/>
                  <a:gd name="T12" fmla="*/ 40 w 177"/>
                  <a:gd name="T13" fmla="*/ 77 h 125"/>
                  <a:gd name="T14" fmla="*/ 33 w 177"/>
                  <a:gd name="T15" fmla="*/ 75 h 125"/>
                  <a:gd name="T16" fmla="*/ 31 w 177"/>
                  <a:gd name="T17" fmla="*/ 65 h 125"/>
                  <a:gd name="T18" fmla="*/ 25 w 177"/>
                  <a:gd name="T19" fmla="*/ 58 h 125"/>
                  <a:gd name="T20" fmla="*/ 19 w 177"/>
                  <a:gd name="T21" fmla="*/ 33 h 125"/>
                  <a:gd name="T22" fmla="*/ 2 w 177"/>
                  <a:gd name="T23" fmla="*/ 16 h 125"/>
                  <a:gd name="T24" fmla="*/ 0 w 177"/>
                  <a:gd name="T25" fmla="*/ 0 h 125"/>
                  <a:gd name="T26" fmla="*/ 177 w 177"/>
                  <a:gd name="T27" fmla="*/ 2 h 125"/>
                  <a:gd name="T28" fmla="*/ 177 w 177"/>
                  <a:gd name="T29"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7" h="125">
                    <a:moveTo>
                      <a:pt x="177" y="125"/>
                    </a:moveTo>
                    <a:lnTo>
                      <a:pt x="57" y="125"/>
                    </a:lnTo>
                    <a:lnTo>
                      <a:pt x="52" y="110"/>
                    </a:lnTo>
                    <a:lnTo>
                      <a:pt x="56" y="102"/>
                    </a:lnTo>
                    <a:lnTo>
                      <a:pt x="56" y="87"/>
                    </a:lnTo>
                    <a:lnTo>
                      <a:pt x="44" y="83"/>
                    </a:lnTo>
                    <a:lnTo>
                      <a:pt x="40" y="77"/>
                    </a:lnTo>
                    <a:lnTo>
                      <a:pt x="33" y="75"/>
                    </a:lnTo>
                    <a:lnTo>
                      <a:pt x="31" y="65"/>
                    </a:lnTo>
                    <a:lnTo>
                      <a:pt x="25" y="58"/>
                    </a:lnTo>
                    <a:lnTo>
                      <a:pt x="19" y="33"/>
                    </a:lnTo>
                    <a:lnTo>
                      <a:pt x="2" y="16"/>
                    </a:lnTo>
                    <a:lnTo>
                      <a:pt x="0" y="0"/>
                    </a:lnTo>
                    <a:lnTo>
                      <a:pt x="177" y="2"/>
                    </a:lnTo>
                    <a:lnTo>
                      <a:pt x="177"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4" name="Freeform 2762"/>
              <p:cNvSpPr>
                <a:spLocks/>
              </p:cNvSpPr>
              <p:nvPr/>
            </p:nvSpPr>
            <p:spPr bwMode="auto">
              <a:xfrm>
                <a:off x="13914" y="11743"/>
                <a:ext cx="151" cy="125"/>
              </a:xfrm>
              <a:custGeom>
                <a:avLst/>
                <a:gdLst>
                  <a:gd name="T0" fmla="*/ 0 w 151"/>
                  <a:gd name="T1" fmla="*/ 125 h 125"/>
                  <a:gd name="T2" fmla="*/ 0 w 151"/>
                  <a:gd name="T3" fmla="*/ 2 h 125"/>
                  <a:gd name="T4" fmla="*/ 88 w 151"/>
                  <a:gd name="T5" fmla="*/ 0 h 125"/>
                  <a:gd name="T6" fmla="*/ 149 w 151"/>
                  <a:gd name="T7" fmla="*/ 0 h 125"/>
                  <a:gd name="T8" fmla="*/ 151 w 151"/>
                  <a:gd name="T9" fmla="*/ 123 h 125"/>
                  <a:gd name="T10" fmla="*/ 30 w 151"/>
                  <a:gd name="T11" fmla="*/ 125 h 125"/>
                  <a:gd name="T12" fmla="*/ 0 w 151"/>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51" h="125">
                    <a:moveTo>
                      <a:pt x="0" y="125"/>
                    </a:moveTo>
                    <a:lnTo>
                      <a:pt x="0" y="2"/>
                    </a:lnTo>
                    <a:lnTo>
                      <a:pt x="88" y="0"/>
                    </a:lnTo>
                    <a:lnTo>
                      <a:pt x="149" y="0"/>
                    </a:lnTo>
                    <a:lnTo>
                      <a:pt x="151" y="123"/>
                    </a:lnTo>
                    <a:lnTo>
                      <a:pt x="30" y="125"/>
                    </a:lnTo>
                    <a:lnTo>
                      <a:pt x="0"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5" name="Freeform 2763"/>
              <p:cNvSpPr>
                <a:spLocks/>
              </p:cNvSpPr>
              <p:nvPr/>
            </p:nvSpPr>
            <p:spPr bwMode="auto">
              <a:xfrm>
                <a:off x="13914" y="11743"/>
                <a:ext cx="151" cy="125"/>
              </a:xfrm>
              <a:custGeom>
                <a:avLst/>
                <a:gdLst>
                  <a:gd name="T0" fmla="*/ 0 w 151"/>
                  <a:gd name="T1" fmla="*/ 125 h 125"/>
                  <a:gd name="T2" fmla="*/ 0 w 151"/>
                  <a:gd name="T3" fmla="*/ 2 h 125"/>
                  <a:gd name="T4" fmla="*/ 88 w 151"/>
                  <a:gd name="T5" fmla="*/ 0 h 125"/>
                  <a:gd name="T6" fmla="*/ 149 w 151"/>
                  <a:gd name="T7" fmla="*/ 0 h 125"/>
                  <a:gd name="T8" fmla="*/ 151 w 151"/>
                  <a:gd name="T9" fmla="*/ 123 h 125"/>
                  <a:gd name="T10" fmla="*/ 30 w 151"/>
                  <a:gd name="T11" fmla="*/ 125 h 125"/>
                  <a:gd name="T12" fmla="*/ 0 w 151"/>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51" h="125">
                    <a:moveTo>
                      <a:pt x="0" y="125"/>
                    </a:moveTo>
                    <a:lnTo>
                      <a:pt x="0" y="2"/>
                    </a:lnTo>
                    <a:lnTo>
                      <a:pt x="88" y="0"/>
                    </a:lnTo>
                    <a:lnTo>
                      <a:pt x="149" y="0"/>
                    </a:lnTo>
                    <a:lnTo>
                      <a:pt x="151" y="123"/>
                    </a:lnTo>
                    <a:lnTo>
                      <a:pt x="30" y="125"/>
                    </a:lnTo>
                    <a:lnTo>
                      <a:pt x="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6" name="Freeform 2764"/>
              <p:cNvSpPr>
                <a:spLocks/>
              </p:cNvSpPr>
              <p:nvPr/>
            </p:nvSpPr>
            <p:spPr bwMode="auto">
              <a:xfrm>
                <a:off x="14063" y="11743"/>
                <a:ext cx="121" cy="123"/>
              </a:xfrm>
              <a:custGeom>
                <a:avLst/>
                <a:gdLst>
                  <a:gd name="T0" fmla="*/ 2 w 121"/>
                  <a:gd name="T1" fmla="*/ 123 h 123"/>
                  <a:gd name="T2" fmla="*/ 0 w 121"/>
                  <a:gd name="T3" fmla="*/ 0 h 123"/>
                  <a:gd name="T4" fmla="*/ 60 w 121"/>
                  <a:gd name="T5" fmla="*/ 0 h 123"/>
                  <a:gd name="T6" fmla="*/ 117 w 121"/>
                  <a:gd name="T7" fmla="*/ 0 h 123"/>
                  <a:gd name="T8" fmla="*/ 121 w 121"/>
                  <a:gd name="T9" fmla="*/ 121 h 123"/>
                  <a:gd name="T10" fmla="*/ 92 w 121"/>
                  <a:gd name="T11" fmla="*/ 123 h 123"/>
                  <a:gd name="T12" fmla="*/ 2 w 12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2" y="123"/>
                    </a:moveTo>
                    <a:lnTo>
                      <a:pt x="0" y="0"/>
                    </a:lnTo>
                    <a:lnTo>
                      <a:pt x="60" y="0"/>
                    </a:lnTo>
                    <a:lnTo>
                      <a:pt x="117" y="0"/>
                    </a:lnTo>
                    <a:lnTo>
                      <a:pt x="121" y="121"/>
                    </a:lnTo>
                    <a:lnTo>
                      <a:pt x="92" y="123"/>
                    </a:lnTo>
                    <a:lnTo>
                      <a:pt x="2"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7" name="Freeform 2765"/>
              <p:cNvSpPr>
                <a:spLocks/>
              </p:cNvSpPr>
              <p:nvPr/>
            </p:nvSpPr>
            <p:spPr bwMode="auto">
              <a:xfrm>
                <a:off x="14063" y="11743"/>
                <a:ext cx="121" cy="123"/>
              </a:xfrm>
              <a:custGeom>
                <a:avLst/>
                <a:gdLst>
                  <a:gd name="T0" fmla="*/ 2 w 121"/>
                  <a:gd name="T1" fmla="*/ 123 h 123"/>
                  <a:gd name="T2" fmla="*/ 0 w 121"/>
                  <a:gd name="T3" fmla="*/ 0 h 123"/>
                  <a:gd name="T4" fmla="*/ 60 w 121"/>
                  <a:gd name="T5" fmla="*/ 0 h 123"/>
                  <a:gd name="T6" fmla="*/ 117 w 121"/>
                  <a:gd name="T7" fmla="*/ 0 h 123"/>
                  <a:gd name="T8" fmla="*/ 121 w 121"/>
                  <a:gd name="T9" fmla="*/ 121 h 123"/>
                  <a:gd name="T10" fmla="*/ 92 w 121"/>
                  <a:gd name="T11" fmla="*/ 123 h 123"/>
                  <a:gd name="T12" fmla="*/ 2 w 121"/>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2" y="123"/>
                    </a:moveTo>
                    <a:lnTo>
                      <a:pt x="0" y="0"/>
                    </a:lnTo>
                    <a:lnTo>
                      <a:pt x="60" y="0"/>
                    </a:lnTo>
                    <a:lnTo>
                      <a:pt x="117" y="0"/>
                    </a:lnTo>
                    <a:lnTo>
                      <a:pt x="121" y="121"/>
                    </a:lnTo>
                    <a:lnTo>
                      <a:pt x="92" y="123"/>
                    </a:lnTo>
                    <a:lnTo>
                      <a:pt x="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8" name="Freeform 2766"/>
              <p:cNvSpPr>
                <a:spLocks/>
              </p:cNvSpPr>
              <p:nvPr/>
            </p:nvSpPr>
            <p:spPr bwMode="auto">
              <a:xfrm>
                <a:off x="14180" y="11741"/>
                <a:ext cx="125" cy="123"/>
              </a:xfrm>
              <a:custGeom>
                <a:avLst/>
                <a:gdLst>
                  <a:gd name="T0" fmla="*/ 94 w 125"/>
                  <a:gd name="T1" fmla="*/ 123 h 123"/>
                  <a:gd name="T2" fmla="*/ 4 w 125"/>
                  <a:gd name="T3" fmla="*/ 123 h 123"/>
                  <a:gd name="T4" fmla="*/ 0 w 125"/>
                  <a:gd name="T5" fmla="*/ 2 h 123"/>
                  <a:gd name="T6" fmla="*/ 62 w 125"/>
                  <a:gd name="T7" fmla="*/ 0 h 123"/>
                  <a:gd name="T8" fmla="*/ 123 w 125"/>
                  <a:gd name="T9" fmla="*/ 0 h 123"/>
                  <a:gd name="T10" fmla="*/ 125 w 125"/>
                  <a:gd name="T11" fmla="*/ 123 h 123"/>
                  <a:gd name="T12" fmla="*/ 94 w 125"/>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5" h="123">
                    <a:moveTo>
                      <a:pt x="94" y="123"/>
                    </a:moveTo>
                    <a:lnTo>
                      <a:pt x="4" y="123"/>
                    </a:lnTo>
                    <a:lnTo>
                      <a:pt x="0" y="2"/>
                    </a:lnTo>
                    <a:lnTo>
                      <a:pt x="62" y="0"/>
                    </a:lnTo>
                    <a:lnTo>
                      <a:pt x="123" y="0"/>
                    </a:lnTo>
                    <a:lnTo>
                      <a:pt x="125" y="123"/>
                    </a:lnTo>
                    <a:lnTo>
                      <a:pt x="94"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9" name="Freeform 2767"/>
              <p:cNvSpPr>
                <a:spLocks/>
              </p:cNvSpPr>
              <p:nvPr/>
            </p:nvSpPr>
            <p:spPr bwMode="auto">
              <a:xfrm>
                <a:off x="14180" y="11741"/>
                <a:ext cx="125" cy="123"/>
              </a:xfrm>
              <a:custGeom>
                <a:avLst/>
                <a:gdLst>
                  <a:gd name="T0" fmla="*/ 94 w 125"/>
                  <a:gd name="T1" fmla="*/ 123 h 123"/>
                  <a:gd name="T2" fmla="*/ 4 w 125"/>
                  <a:gd name="T3" fmla="*/ 123 h 123"/>
                  <a:gd name="T4" fmla="*/ 0 w 125"/>
                  <a:gd name="T5" fmla="*/ 2 h 123"/>
                  <a:gd name="T6" fmla="*/ 62 w 125"/>
                  <a:gd name="T7" fmla="*/ 0 h 123"/>
                  <a:gd name="T8" fmla="*/ 123 w 125"/>
                  <a:gd name="T9" fmla="*/ 0 h 123"/>
                  <a:gd name="T10" fmla="*/ 125 w 125"/>
                  <a:gd name="T11" fmla="*/ 123 h 123"/>
                  <a:gd name="T12" fmla="*/ 94 w 125"/>
                  <a:gd name="T13" fmla="*/ 123 h 123"/>
                </a:gdLst>
                <a:ahLst/>
                <a:cxnLst>
                  <a:cxn ang="0">
                    <a:pos x="T0" y="T1"/>
                  </a:cxn>
                  <a:cxn ang="0">
                    <a:pos x="T2" y="T3"/>
                  </a:cxn>
                  <a:cxn ang="0">
                    <a:pos x="T4" y="T5"/>
                  </a:cxn>
                  <a:cxn ang="0">
                    <a:pos x="T6" y="T7"/>
                  </a:cxn>
                  <a:cxn ang="0">
                    <a:pos x="T8" y="T9"/>
                  </a:cxn>
                  <a:cxn ang="0">
                    <a:pos x="T10" y="T11"/>
                  </a:cxn>
                  <a:cxn ang="0">
                    <a:pos x="T12" y="T13"/>
                  </a:cxn>
                </a:cxnLst>
                <a:rect l="0" t="0" r="r" b="b"/>
                <a:pathLst>
                  <a:path w="125" h="123">
                    <a:moveTo>
                      <a:pt x="94" y="123"/>
                    </a:moveTo>
                    <a:lnTo>
                      <a:pt x="4" y="123"/>
                    </a:lnTo>
                    <a:lnTo>
                      <a:pt x="0" y="2"/>
                    </a:lnTo>
                    <a:lnTo>
                      <a:pt x="62" y="0"/>
                    </a:lnTo>
                    <a:lnTo>
                      <a:pt x="123" y="0"/>
                    </a:lnTo>
                    <a:lnTo>
                      <a:pt x="125" y="123"/>
                    </a:lnTo>
                    <a:lnTo>
                      <a:pt x="94"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0" name="Freeform 2768"/>
              <p:cNvSpPr>
                <a:spLocks/>
              </p:cNvSpPr>
              <p:nvPr/>
            </p:nvSpPr>
            <p:spPr bwMode="auto">
              <a:xfrm>
                <a:off x="14303" y="11739"/>
                <a:ext cx="123" cy="125"/>
              </a:xfrm>
              <a:custGeom>
                <a:avLst/>
                <a:gdLst>
                  <a:gd name="T0" fmla="*/ 123 w 123"/>
                  <a:gd name="T1" fmla="*/ 121 h 125"/>
                  <a:gd name="T2" fmla="*/ 94 w 123"/>
                  <a:gd name="T3" fmla="*/ 123 h 125"/>
                  <a:gd name="T4" fmla="*/ 2 w 123"/>
                  <a:gd name="T5" fmla="*/ 125 h 125"/>
                  <a:gd name="T6" fmla="*/ 0 w 123"/>
                  <a:gd name="T7" fmla="*/ 2 h 125"/>
                  <a:gd name="T8" fmla="*/ 60 w 123"/>
                  <a:gd name="T9" fmla="*/ 0 h 125"/>
                  <a:gd name="T10" fmla="*/ 121 w 123"/>
                  <a:gd name="T11" fmla="*/ 0 h 125"/>
                  <a:gd name="T12" fmla="*/ 123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123" y="121"/>
                    </a:moveTo>
                    <a:lnTo>
                      <a:pt x="94" y="123"/>
                    </a:lnTo>
                    <a:lnTo>
                      <a:pt x="2" y="125"/>
                    </a:lnTo>
                    <a:lnTo>
                      <a:pt x="0" y="2"/>
                    </a:lnTo>
                    <a:lnTo>
                      <a:pt x="60" y="0"/>
                    </a:lnTo>
                    <a:lnTo>
                      <a:pt x="121" y="0"/>
                    </a:lnTo>
                    <a:lnTo>
                      <a:pt x="123"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1" name="Freeform 2769"/>
              <p:cNvSpPr>
                <a:spLocks/>
              </p:cNvSpPr>
              <p:nvPr/>
            </p:nvSpPr>
            <p:spPr bwMode="auto">
              <a:xfrm>
                <a:off x="14303" y="11739"/>
                <a:ext cx="123" cy="125"/>
              </a:xfrm>
              <a:custGeom>
                <a:avLst/>
                <a:gdLst>
                  <a:gd name="T0" fmla="*/ 123 w 123"/>
                  <a:gd name="T1" fmla="*/ 121 h 125"/>
                  <a:gd name="T2" fmla="*/ 94 w 123"/>
                  <a:gd name="T3" fmla="*/ 123 h 125"/>
                  <a:gd name="T4" fmla="*/ 2 w 123"/>
                  <a:gd name="T5" fmla="*/ 125 h 125"/>
                  <a:gd name="T6" fmla="*/ 0 w 123"/>
                  <a:gd name="T7" fmla="*/ 2 h 125"/>
                  <a:gd name="T8" fmla="*/ 60 w 123"/>
                  <a:gd name="T9" fmla="*/ 0 h 125"/>
                  <a:gd name="T10" fmla="*/ 121 w 123"/>
                  <a:gd name="T11" fmla="*/ 0 h 125"/>
                  <a:gd name="T12" fmla="*/ 123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123" y="121"/>
                    </a:moveTo>
                    <a:lnTo>
                      <a:pt x="94" y="123"/>
                    </a:lnTo>
                    <a:lnTo>
                      <a:pt x="2" y="125"/>
                    </a:lnTo>
                    <a:lnTo>
                      <a:pt x="0" y="2"/>
                    </a:lnTo>
                    <a:lnTo>
                      <a:pt x="60" y="0"/>
                    </a:lnTo>
                    <a:lnTo>
                      <a:pt x="121" y="0"/>
                    </a:lnTo>
                    <a:lnTo>
                      <a:pt x="123"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2" name="Freeform 2770"/>
              <p:cNvSpPr>
                <a:spLocks/>
              </p:cNvSpPr>
              <p:nvPr/>
            </p:nvSpPr>
            <p:spPr bwMode="auto">
              <a:xfrm>
                <a:off x="14543" y="11732"/>
                <a:ext cx="127" cy="124"/>
              </a:xfrm>
              <a:custGeom>
                <a:avLst/>
                <a:gdLst>
                  <a:gd name="T0" fmla="*/ 127 w 127"/>
                  <a:gd name="T1" fmla="*/ 121 h 124"/>
                  <a:gd name="T2" fmla="*/ 6 w 127"/>
                  <a:gd name="T3" fmla="*/ 124 h 124"/>
                  <a:gd name="T4" fmla="*/ 0 w 127"/>
                  <a:gd name="T5" fmla="*/ 3 h 124"/>
                  <a:gd name="T6" fmla="*/ 62 w 127"/>
                  <a:gd name="T7" fmla="*/ 2 h 124"/>
                  <a:gd name="T8" fmla="*/ 119 w 127"/>
                  <a:gd name="T9" fmla="*/ 0 h 124"/>
                  <a:gd name="T10" fmla="*/ 127 w 127"/>
                  <a:gd name="T11" fmla="*/ 121 h 124"/>
                </a:gdLst>
                <a:ahLst/>
                <a:cxnLst>
                  <a:cxn ang="0">
                    <a:pos x="T0" y="T1"/>
                  </a:cxn>
                  <a:cxn ang="0">
                    <a:pos x="T2" y="T3"/>
                  </a:cxn>
                  <a:cxn ang="0">
                    <a:pos x="T4" y="T5"/>
                  </a:cxn>
                  <a:cxn ang="0">
                    <a:pos x="T6" y="T7"/>
                  </a:cxn>
                  <a:cxn ang="0">
                    <a:pos x="T8" y="T9"/>
                  </a:cxn>
                  <a:cxn ang="0">
                    <a:pos x="T10" y="T11"/>
                  </a:cxn>
                </a:cxnLst>
                <a:rect l="0" t="0" r="r" b="b"/>
                <a:pathLst>
                  <a:path w="127" h="124">
                    <a:moveTo>
                      <a:pt x="127" y="121"/>
                    </a:moveTo>
                    <a:lnTo>
                      <a:pt x="6" y="124"/>
                    </a:lnTo>
                    <a:lnTo>
                      <a:pt x="0" y="3"/>
                    </a:lnTo>
                    <a:lnTo>
                      <a:pt x="62" y="2"/>
                    </a:lnTo>
                    <a:lnTo>
                      <a:pt x="119" y="0"/>
                    </a:lnTo>
                    <a:lnTo>
                      <a:pt x="127"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3" name="Freeform 2771"/>
              <p:cNvSpPr>
                <a:spLocks/>
              </p:cNvSpPr>
              <p:nvPr/>
            </p:nvSpPr>
            <p:spPr bwMode="auto">
              <a:xfrm>
                <a:off x="14543" y="11732"/>
                <a:ext cx="127" cy="124"/>
              </a:xfrm>
              <a:custGeom>
                <a:avLst/>
                <a:gdLst>
                  <a:gd name="T0" fmla="*/ 127 w 127"/>
                  <a:gd name="T1" fmla="*/ 121 h 124"/>
                  <a:gd name="T2" fmla="*/ 6 w 127"/>
                  <a:gd name="T3" fmla="*/ 124 h 124"/>
                  <a:gd name="T4" fmla="*/ 0 w 127"/>
                  <a:gd name="T5" fmla="*/ 3 h 124"/>
                  <a:gd name="T6" fmla="*/ 62 w 127"/>
                  <a:gd name="T7" fmla="*/ 2 h 124"/>
                  <a:gd name="T8" fmla="*/ 119 w 127"/>
                  <a:gd name="T9" fmla="*/ 0 h 124"/>
                  <a:gd name="T10" fmla="*/ 127 w 127"/>
                  <a:gd name="T11" fmla="*/ 121 h 124"/>
                </a:gdLst>
                <a:ahLst/>
                <a:cxnLst>
                  <a:cxn ang="0">
                    <a:pos x="T0" y="T1"/>
                  </a:cxn>
                  <a:cxn ang="0">
                    <a:pos x="T2" y="T3"/>
                  </a:cxn>
                  <a:cxn ang="0">
                    <a:pos x="T4" y="T5"/>
                  </a:cxn>
                  <a:cxn ang="0">
                    <a:pos x="T6" y="T7"/>
                  </a:cxn>
                  <a:cxn ang="0">
                    <a:pos x="T8" y="T9"/>
                  </a:cxn>
                  <a:cxn ang="0">
                    <a:pos x="T10" y="T11"/>
                  </a:cxn>
                </a:cxnLst>
                <a:rect l="0" t="0" r="r" b="b"/>
                <a:pathLst>
                  <a:path w="127" h="124">
                    <a:moveTo>
                      <a:pt x="127" y="121"/>
                    </a:moveTo>
                    <a:lnTo>
                      <a:pt x="6" y="124"/>
                    </a:lnTo>
                    <a:lnTo>
                      <a:pt x="0" y="3"/>
                    </a:lnTo>
                    <a:lnTo>
                      <a:pt x="62" y="2"/>
                    </a:lnTo>
                    <a:lnTo>
                      <a:pt x="119" y="0"/>
                    </a:lnTo>
                    <a:lnTo>
                      <a:pt x="127"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4" name="Freeform 2772"/>
              <p:cNvSpPr>
                <a:spLocks/>
              </p:cNvSpPr>
              <p:nvPr/>
            </p:nvSpPr>
            <p:spPr bwMode="auto">
              <a:xfrm>
                <a:off x="14424" y="11735"/>
                <a:ext cx="125" cy="125"/>
              </a:xfrm>
              <a:custGeom>
                <a:avLst/>
                <a:gdLst>
                  <a:gd name="T0" fmla="*/ 94 w 125"/>
                  <a:gd name="T1" fmla="*/ 121 h 125"/>
                  <a:gd name="T2" fmla="*/ 2 w 125"/>
                  <a:gd name="T3" fmla="*/ 125 h 125"/>
                  <a:gd name="T4" fmla="*/ 0 w 125"/>
                  <a:gd name="T5" fmla="*/ 4 h 125"/>
                  <a:gd name="T6" fmla="*/ 60 w 125"/>
                  <a:gd name="T7" fmla="*/ 2 h 125"/>
                  <a:gd name="T8" fmla="*/ 119 w 125"/>
                  <a:gd name="T9" fmla="*/ 0 h 125"/>
                  <a:gd name="T10" fmla="*/ 125 w 125"/>
                  <a:gd name="T11" fmla="*/ 121 h 125"/>
                  <a:gd name="T12" fmla="*/ 94 w 125"/>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5" h="125">
                    <a:moveTo>
                      <a:pt x="94" y="121"/>
                    </a:moveTo>
                    <a:lnTo>
                      <a:pt x="2" y="125"/>
                    </a:lnTo>
                    <a:lnTo>
                      <a:pt x="0" y="4"/>
                    </a:lnTo>
                    <a:lnTo>
                      <a:pt x="60" y="2"/>
                    </a:lnTo>
                    <a:lnTo>
                      <a:pt x="119" y="0"/>
                    </a:lnTo>
                    <a:lnTo>
                      <a:pt x="125" y="121"/>
                    </a:lnTo>
                    <a:lnTo>
                      <a:pt x="94"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5" name="Freeform 2773"/>
              <p:cNvSpPr>
                <a:spLocks/>
              </p:cNvSpPr>
              <p:nvPr/>
            </p:nvSpPr>
            <p:spPr bwMode="auto">
              <a:xfrm>
                <a:off x="14424" y="11735"/>
                <a:ext cx="125" cy="125"/>
              </a:xfrm>
              <a:custGeom>
                <a:avLst/>
                <a:gdLst>
                  <a:gd name="T0" fmla="*/ 94 w 125"/>
                  <a:gd name="T1" fmla="*/ 121 h 125"/>
                  <a:gd name="T2" fmla="*/ 2 w 125"/>
                  <a:gd name="T3" fmla="*/ 125 h 125"/>
                  <a:gd name="T4" fmla="*/ 0 w 125"/>
                  <a:gd name="T5" fmla="*/ 4 h 125"/>
                  <a:gd name="T6" fmla="*/ 60 w 125"/>
                  <a:gd name="T7" fmla="*/ 2 h 125"/>
                  <a:gd name="T8" fmla="*/ 119 w 125"/>
                  <a:gd name="T9" fmla="*/ 0 h 125"/>
                  <a:gd name="T10" fmla="*/ 125 w 125"/>
                  <a:gd name="T11" fmla="*/ 121 h 125"/>
                  <a:gd name="T12" fmla="*/ 94 w 125"/>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5" h="125">
                    <a:moveTo>
                      <a:pt x="94" y="121"/>
                    </a:moveTo>
                    <a:lnTo>
                      <a:pt x="2" y="125"/>
                    </a:lnTo>
                    <a:lnTo>
                      <a:pt x="0" y="4"/>
                    </a:lnTo>
                    <a:lnTo>
                      <a:pt x="60" y="2"/>
                    </a:lnTo>
                    <a:lnTo>
                      <a:pt x="119" y="0"/>
                    </a:lnTo>
                    <a:lnTo>
                      <a:pt x="125" y="121"/>
                    </a:lnTo>
                    <a:lnTo>
                      <a:pt x="94"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6" name="Freeform 2774"/>
              <p:cNvSpPr>
                <a:spLocks/>
              </p:cNvSpPr>
              <p:nvPr/>
            </p:nvSpPr>
            <p:spPr bwMode="auto">
              <a:xfrm>
                <a:off x="13564" y="11785"/>
                <a:ext cx="123" cy="123"/>
              </a:xfrm>
              <a:custGeom>
                <a:avLst/>
                <a:gdLst>
                  <a:gd name="T0" fmla="*/ 123 w 123"/>
                  <a:gd name="T1" fmla="*/ 123 h 123"/>
                  <a:gd name="T2" fmla="*/ 31 w 123"/>
                  <a:gd name="T3" fmla="*/ 123 h 123"/>
                  <a:gd name="T4" fmla="*/ 0 w 123"/>
                  <a:gd name="T5" fmla="*/ 121 h 123"/>
                  <a:gd name="T6" fmla="*/ 2 w 123"/>
                  <a:gd name="T7" fmla="*/ 0 h 123"/>
                  <a:gd name="T8" fmla="*/ 52 w 123"/>
                  <a:gd name="T9" fmla="*/ 0 h 123"/>
                  <a:gd name="T10" fmla="*/ 123 w 123"/>
                  <a:gd name="T11" fmla="*/ 0 h 123"/>
                  <a:gd name="T12" fmla="*/ 123 w 123"/>
                  <a:gd name="T13" fmla="*/ 27 h 123"/>
                  <a:gd name="T14" fmla="*/ 123 w 123"/>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3">
                    <a:moveTo>
                      <a:pt x="123" y="123"/>
                    </a:moveTo>
                    <a:lnTo>
                      <a:pt x="31" y="123"/>
                    </a:lnTo>
                    <a:lnTo>
                      <a:pt x="0" y="121"/>
                    </a:lnTo>
                    <a:lnTo>
                      <a:pt x="2" y="0"/>
                    </a:lnTo>
                    <a:lnTo>
                      <a:pt x="52" y="0"/>
                    </a:lnTo>
                    <a:lnTo>
                      <a:pt x="123" y="0"/>
                    </a:lnTo>
                    <a:lnTo>
                      <a:pt x="123" y="27"/>
                    </a:lnTo>
                    <a:lnTo>
                      <a:pt x="123"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7" name="Freeform 2775"/>
              <p:cNvSpPr>
                <a:spLocks/>
              </p:cNvSpPr>
              <p:nvPr/>
            </p:nvSpPr>
            <p:spPr bwMode="auto">
              <a:xfrm>
                <a:off x="13564" y="11785"/>
                <a:ext cx="123" cy="123"/>
              </a:xfrm>
              <a:custGeom>
                <a:avLst/>
                <a:gdLst>
                  <a:gd name="T0" fmla="*/ 123 w 123"/>
                  <a:gd name="T1" fmla="*/ 123 h 123"/>
                  <a:gd name="T2" fmla="*/ 31 w 123"/>
                  <a:gd name="T3" fmla="*/ 123 h 123"/>
                  <a:gd name="T4" fmla="*/ 0 w 123"/>
                  <a:gd name="T5" fmla="*/ 121 h 123"/>
                  <a:gd name="T6" fmla="*/ 2 w 123"/>
                  <a:gd name="T7" fmla="*/ 0 h 123"/>
                  <a:gd name="T8" fmla="*/ 52 w 123"/>
                  <a:gd name="T9" fmla="*/ 0 h 123"/>
                  <a:gd name="T10" fmla="*/ 123 w 123"/>
                  <a:gd name="T11" fmla="*/ 0 h 123"/>
                  <a:gd name="T12" fmla="*/ 123 w 123"/>
                  <a:gd name="T13" fmla="*/ 27 h 123"/>
                  <a:gd name="T14" fmla="*/ 123 w 123"/>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23">
                    <a:moveTo>
                      <a:pt x="123" y="123"/>
                    </a:moveTo>
                    <a:lnTo>
                      <a:pt x="31" y="123"/>
                    </a:lnTo>
                    <a:lnTo>
                      <a:pt x="0" y="121"/>
                    </a:lnTo>
                    <a:lnTo>
                      <a:pt x="2" y="0"/>
                    </a:lnTo>
                    <a:lnTo>
                      <a:pt x="52" y="0"/>
                    </a:lnTo>
                    <a:lnTo>
                      <a:pt x="123" y="0"/>
                    </a:lnTo>
                    <a:lnTo>
                      <a:pt x="123" y="27"/>
                    </a:lnTo>
                    <a:lnTo>
                      <a:pt x="123"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08" name="Freeform 2776"/>
              <p:cNvSpPr>
                <a:spLocks/>
              </p:cNvSpPr>
              <p:nvPr/>
            </p:nvSpPr>
            <p:spPr bwMode="auto">
              <a:xfrm>
                <a:off x="13476" y="11785"/>
                <a:ext cx="90" cy="123"/>
              </a:xfrm>
              <a:custGeom>
                <a:avLst/>
                <a:gdLst>
                  <a:gd name="T0" fmla="*/ 29 w 90"/>
                  <a:gd name="T1" fmla="*/ 123 h 123"/>
                  <a:gd name="T2" fmla="*/ 0 w 90"/>
                  <a:gd name="T3" fmla="*/ 121 h 123"/>
                  <a:gd name="T4" fmla="*/ 0 w 90"/>
                  <a:gd name="T5" fmla="*/ 0 h 123"/>
                  <a:gd name="T6" fmla="*/ 90 w 90"/>
                  <a:gd name="T7" fmla="*/ 0 h 123"/>
                  <a:gd name="T8" fmla="*/ 88 w 90"/>
                  <a:gd name="T9" fmla="*/ 121 h 123"/>
                  <a:gd name="T10" fmla="*/ 29 w 90"/>
                  <a:gd name="T11" fmla="*/ 123 h 123"/>
                </a:gdLst>
                <a:ahLst/>
                <a:cxnLst>
                  <a:cxn ang="0">
                    <a:pos x="T0" y="T1"/>
                  </a:cxn>
                  <a:cxn ang="0">
                    <a:pos x="T2" y="T3"/>
                  </a:cxn>
                  <a:cxn ang="0">
                    <a:pos x="T4" y="T5"/>
                  </a:cxn>
                  <a:cxn ang="0">
                    <a:pos x="T6" y="T7"/>
                  </a:cxn>
                  <a:cxn ang="0">
                    <a:pos x="T8" y="T9"/>
                  </a:cxn>
                  <a:cxn ang="0">
                    <a:pos x="T10" y="T11"/>
                  </a:cxn>
                </a:cxnLst>
                <a:rect l="0" t="0" r="r" b="b"/>
                <a:pathLst>
                  <a:path w="90" h="123">
                    <a:moveTo>
                      <a:pt x="29" y="123"/>
                    </a:moveTo>
                    <a:lnTo>
                      <a:pt x="0" y="121"/>
                    </a:lnTo>
                    <a:lnTo>
                      <a:pt x="0" y="0"/>
                    </a:lnTo>
                    <a:lnTo>
                      <a:pt x="90" y="0"/>
                    </a:lnTo>
                    <a:lnTo>
                      <a:pt x="88" y="121"/>
                    </a:lnTo>
                    <a:lnTo>
                      <a:pt x="29"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9" name="Freeform 2777"/>
              <p:cNvSpPr>
                <a:spLocks/>
              </p:cNvSpPr>
              <p:nvPr/>
            </p:nvSpPr>
            <p:spPr bwMode="auto">
              <a:xfrm>
                <a:off x="13476" y="11785"/>
                <a:ext cx="90" cy="123"/>
              </a:xfrm>
              <a:custGeom>
                <a:avLst/>
                <a:gdLst>
                  <a:gd name="T0" fmla="*/ 29 w 90"/>
                  <a:gd name="T1" fmla="*/ 123 h 123"/>
                  <a:gd name="T2" fmla="*/ 0 w 90"/>
                  <a:gd name="T3" fmla="*/ 121 h 123"/>
                  <a:gd name="T4" fmla="*/ 0 w 90"/>
                  <a:gd name="T5" fmla="*/ 0 h 123"/>
                  <a:gd name="T6" fmla="*/ 90 w 90"/>
                  <a:gd name="T7" fmla="*/ 0 h 123"/>
                  <a:gd name="T8" fmla="*/ 88 w 90"/>
                  <a:gd name="T9" fmla="*/ 121 h 123"/>
                  <a:gd name="T10" fmla="*/ 29 w 90"/>
                  <a:gd name="T11" fmla="*/ 123 h 123"/>
                </a:gdLst>
                <a:ahLst/>
                <a:cxnLst>
                  <a:cxn ang="0">
                    <a:pos x="T0" y="T1"/>
                  </a:cxn>
                  <a:cxn ang="0">
                    <a:pos x="T2" y="T3"/>
                  </a:cxn>
                  <a:cxn ang="0">
                    <a:pos x="T4" y="T5"/>
                  </a:cxn>
                  <a:cxn ang="0">
                    <a:pos x="T6" y="T7"/>
                  </a:cxn>
                  <a:cxn ang="0">
                    <a:pos x="T8" y="T9"/>
                  </a:cxn>
                  <a:cxn ang="0">
                    <a:pos x="T10" y="T11"/>
                  </a:cxn>
                </a:cxnLst>
                <a:rect l="0" t="0" r="r" b="b"/>
                <a:pathLst>
                  <a:path w="90" h="123">
                    <a:moveTo>
                      <a:pt x="29" y="123"/>
                    </a:moveTo>
                    <a:lnTo>
                      <a:pt x="0" y="121"/>
                    </a:lnTo>
                    <a:lnTo>
                      <a:pt x="0" y="0"/>
                    </a:lnTo>
                    <a:lnTo>
                      <a:pt x="90" y="0"/>
                    </a:lnTo>
                    <a:lnTo>
                      <a:pt x="88" y="121"/>
                    </a:lnTo>
                    <a:lnTo>
                      <a:pt x="29"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0" name="Freeform 2778"/>
              <p:cNvSpPr>
                <a:spLocks/>
              </p:cNvSpPr>
              <p:nvPr/>
            </p:nvSpPr>
            <p:spPr bwMode="auto">
              <a:xfrm>
                <a:off x="13353" y="11783"/>
                <a:ext cx="123" cy="123"/>
              </a:xfrm>
              <a:custGeom>
                <a:avLst/>
                <a:gdLst>
                  <a:gd name="T0" fmla="*/ 0 w 123"/>
                  <a:gd name="T1" fmla="*/ 123 h 123"/>
                  <a:gd name="T2" fmla="*/ 0 w 123"/>
                  <a:gd name="T3" fmla="*/ 60 h 123"/>
                  <a:gd name="T4" fmla="*/ 2 w 123"/>
                  <a:gd name="T5" fmla="*/ 0 h 123"/>
                  <a:gd name="T6" fmla="*/ 123 w 123"/>
                  <a:gd name="T7" fmla="*/ 2 h 123"/>
                  <a:gd name="T8" fmla="*/ 123 w 123"/>
                  <a:gd name="T9" fmla="*/ 123 h 123"/>
                  <a:gd name="T10" fmla="*/ 0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0" y="123"/>
                    </a:moveTo>
                    <a:lnTo>
                      <a:pt x="0" y="60"/>
                    </a:lnTo>
                    <a:lnTo>
                      <a:pt x="2" y="0"/>
                    </a:lnTo>
                    <a:lnTo>
                      <a:pt x="123" y="2"/>
                    </a:lnTo>
                    <a:lnTo>
                      <a:pt x="123" y="123"/>
                    </a:lnTo>
                    <a:lnTo>
                      <a:pt x="0"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1" name="Freeform 2779"/>
              <p:cNvSpPr>
                <a:spLocks/>
              </p:cNvSpPr>
              <p:nvPr/>
            </p:nvSpPr>
            <p:spPr bwMode="auto">
              <a:xfrm>
                <a:off x="13353" y="11783"/>
                <a:ext cx="123" cy="123"/>
              </a:xfrm>
              <a:custGeom>
                <a:avLst/>
                <a:gdLst>
                  <a:gd name="T0" fmla="*/ 0 w 123"/>
                  <a:gd name="T1" fmla="*/ 123 h 123"/>
                  <a:gd name="T2" fmla="*/ 0 w 123"/>
                  <a:gd name="T3" fmla="*/ 60 h 123"/>
                  <a:gd name="T4" fmla="*/ 2 w 123"/>
                  <a:gd name="T5" fmla="*/ 0 h 123"/>
                  <a:gd name="T6" fmla="*/ 123 w 123"/>
                  <a:gd name="T7" fmla="*/ 2 h 123"/>
                  <a:gd name="T8" fmla="*/ 123 w 123"/>
                  <a:gd name="T9" fmla="*/ 123 h 123"/>
                  <a:gd name="T10" fmla="*/ 0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0" y="123"/>
                    </a:moveTo>
                    <a:lnTo>
                      <a:pt x="0" y="60"/>
                    </a:lnTo>
                    <a:lnTo>
                      <a:pt x="2" y="0"/>
                    </a:lnTo>
                    <a:lnTo>
                      <a:pt x="123" y="2"/>
                    </a:lnTo>
                    <a:lnTo>
                      <a:pt x="123" y="123"/>
                    </a:lnTo>
                    <a:lnTo>
                      <a:pt x="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2" name="Freeform 2780"/>
              <p:cNvSpPr>
                <a:spLocks/>
              </p:cNvSpPr>
              <p:nvPr/>
            </p:nvSpPr>
            <p:spPr bwMode="auto">
              <a:xfrm>
                <a:off x="12253" y="11739"/>
                <a:ext cx="171" cy="131"/>
              </a:xfrm>
              <a:custGeom>
                <a:avLst/>
                <a:gdLst>
                  <a:gd name="T0" fmla="*/ 19 w 171"/>
                  <a:gd name="T1" fmla="*/ 123 h 131"/>
                  <a:gd name="T2" fmla="*/ 0 w 171"/>
                  <a:gd name="T3" fmla="*/ 121 h 131"/>
                  <a:gd name="T4" fmla="*/ 5 w 171"/>
                  <a:gd name="T5" fmla="*/ 29 h 131"/>
                  <a:gd name="T6" fmla="*/ 21 w 171"/>
                  <a:gd name="T7" fmla="*/ 29 h 131"/>
                  <a:gd name="T8" fmla="*/ 21 w 171"/>
                  <a:gd name="T9" fmla="*/ 0 h 131"/>
                  <a:gd name="T10" fmla="*/ 171 w 171"/>
                  <a:gd name="T11" fmla="*/ 10 h 131"/>
                  <a:gd name="T12" fmla="*/ 163 w 171"/>
                  <a:gd name="T13" fmla="*/ 131 h 131"/>
                  <a:gd name="T14" fmla="*/ 19 w 171"/>
                  <a:gd name="T15" fmla="*/ 123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1">
                    <a:moveTo>
                      <a:pt x="19" y="123"/>
                    </a:moveTo>
                    <a:lnTo>
                      <a:pt x="0" y="121"/>
                    </a:lnTo>
                    <a:lnTo>
                      <a:pt x="5" y="29"/>
                    </a:lnTo>
                    <a:lnTo>
                      <a:pt x="21" y="29"/>
                    </a:lnTo>
                    <a:lnTo>
                      <a:pt x="21" y="0"/>
                    </a:lnTo>
                    <a:lnTo>
                      <a:pt x="171" y="10"/>
                    </a:lnTo>
                    <a:lnTo>
                      <a:pt x="163" y="131"/>
                    </a:lnTo>
                    <a:lnTo>
                      <a:pt x="19"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3" name="Freeform 2781"/>
              <p:cNvSpPr>
                <a:spLocks/>
              </p:cNvSpPr>
              <p:nvPr/>
            </p:nvSpPr>
            <p:spPr bwMode="auto">
              <a:xfrm>
                <a:off x="12253" y="11739"/>
                <a:ext cx="171" cy="131"/>
              </a:xfrm>
              <a:custGeom>
                <a:avLst/>
                <a:gdLst>
                  <a:gd name="T0" fmla="*/ 19 w 171"/>
                  <a:gd name="T1" fmla="*/ 123 h 131"/>
                  <a:gd name="T2" fmla="*/ 0 w 171"/>
                  <a:gd name="T3" fmla="*/ 121 h 131"/>
                  <a:gd name="T4" fmla="*/ 5 w 171"/>
                  <a:gd name="T5" fmla="*/ 29 h 131"/>
                  <a:gd name="T6" fmla="*/ 21 w 171"/>
                  <a:gd name="T7" fmla="*/ 29 h 131"/>
                  <a:gd name="T8" fmla="*/ 21 w 171"/>
                  <a:gd name="T9" fmla="*/ 0 h 131"/>
                  <a:gd name="T10" fmla="*/ 171 w 171"/>
                  <a:gd name="T11" fmla="*/ 10 h 131"/>
                  <a:gd name="T12" fmla="*/ 163 w 171"/>
                  <a:gd name="T13" fmla="*/ 131 h 131"/>
                  <a:gd name="T14" fmla="*/ 19 w 171"/>
                  <a:gd name="T15" fmla="*/ 123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1">
                    <a:moveTo>
                      <a:pt x="19" y="123"/>
                    </a:moveTo>
                    <a:lnTo>
                      <a:pt x="0" y="121"/>
                    </a:lnTo>
                    <a:lnTo>
                      <a:pt x="5" y="29"/>
                    </a:lnTo>
                    <a:lnTo>
                      <a:pt x="21" y="29"/>
                    </a:lnTo>
                    <a:lnTo>
                      <a:pt x="21" y="0"/>
                    </a:lnTo>
                    <a:lnTo>
                      <a:pt x="171" y="10"/>
                    </a:lnTo>
                    <a:lnTo>
                      <a:pt x="163" y="131"/>
                    </a:lnTo>
                    <a:lnTo>
                      <a:pt x="19"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4" name="Freeform 2782"/>
              <p:cNvSpPr>
                <a:spLocks/>
              </p:cNvSpPr>
              <p:nvPr/>
            </p:nvSpPr>
            <p:spPr bwMode="auto">
              <a:xfrm>
                <a:off x="12873" y="11772"/>
                <a:ext cx="123" cy="125"/>
              </a:xfrm>
              <a:custGeom>
                <a:avLst/>
                <a:gdLst>
                  <a:gd name="T0" fmla="*/ 0 w 123"/>
                  <a:gd name="T1" fmla="*/ 121 h 125"/>
                  <a:gd name="T2" fmla="*/ 2 w 123"/>
                  <a:gd name="T3" fmla="*/ 0 h 125"/>
                  <a:gd name="T4" fmla="*/ 8 w 123"/>
                  <a:gd name="T5" fmla="*/ 0 h 125"/>
                  <a:gd name="T6" fmla="*/ 119 w 123"/>
                  <a:gd name="T7" fmla="*/ 4 h 125"/>
                  <a:gd name="T8" fmla="*/ 123 w 123"/>
                  <a:gd name="T9" fmla="*/ 4 h 125"/>
                  <a:gd name="T10" fmla="*/ 119 w 123"/>
                  <a:gd name="T11" fmla="*/ 125 h 125"/>
                  <a:gd name="T12" fmla="*/ 0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1"/>
                    </a:moveTo>
                    <a:lnTo>
                      <a:pt x="2" y="0"/>
                    </a:lnTo>
                    <a:lnTo>
                      <a:pt x="8" y="0"/>
                    </a:lnTo>
                    <a:lnTo>
                      <a:pt x="119" y="4"/>
                    </a:lnTo>
                    <a:lnTo>
                      <a:pt x="123" y="4"/>
                    </a:lnTo>
                    <a:lnTo>
                      <a:pt x="119" y="125"/>
                    </a:lnTo>
                    <a:lnTo>
                      <a:pt x="0" y="12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5" name="Freeform 2783"/>
              <p:cNvSpPr>
                <a:spLocks/>
              </p:cNvSpPr>
              <p:nvPr/>
            </p:nvSpPr>
            <p:spPr bwMode="auto">
              <a:xfrm>
                <a:off x="12873" y="11772"/>
                <a:ext cx="123" cy="125"/>
              </a:xfrm>
              <a:custGeom>
                <a:avLst/>
                <a:gdLst>
                  <a:gd name="T0" fmla="*/ 0 w 123"/>
                  <a:gd name="T1" fmla="*/ 121 h 125"/>
                  <a:gd name="T2" fmla="*/ 2 w 123"/>
                  <a:gd name="T3" fmla="*/ 0 h 125"/>
                  <a:gd name="T4" fmla="*/ 8 w 123"/>
                  <a:gd name="T5" fmla="*/ 0 h 125"/>
                  <a:gd name="T6" fmla="*/ 119 w 123"/>
                  <a:gd name="T7" fmla="*/ 4 h 125"/>
                  <a:gd name="T8" fmla="*/ 123 w 123"/>
                  <a:gd name="T9" fmla="*/ 4 h 125"/>
                  <a:gd name="T10" fmla="*/ 119 w 123"/>
                  <a:gd name="T11" fmla="*/ 125 h 125"/>
                  <a:gd name="T12" fmla="*/ 0 w 123"/>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23" h="125">
                    <a:moveTo>
                      <a:pt x="0" y="121"/>
                    </a:moveTo>
                    <a:lnTo>
                      <a:pt x="2" y="0"/>
                    </a:lnTo>
                    <a:lnTo>
                      <a:pt x="8" y="0"/>
                    </a:lnTo>
                    <a:lnTo>
                      <a:pt x="119" y="4"/>
                    </a:lnTo>
                    <a:lnTo>
                      <a:pt x="123" y="4"/>
                    </a:lnTo>
                    <a:lnTo>
                      <a:pt x="119" y="125"/>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6" name="Freeform 2784"/>
              <p:cNvSpPr>
                <a:spLocks/>
              </p:cNvSpPr>
              <p:nvPr/>
            </p:nvSpPr>
            <p:spPr bwMode="auto">
              <a:xfrm>
                <a:off x="12416" y="11749"/>
                <a:ext cx="159" cy="130"/>
              </a:xfrm>
              <a:custGeom>
                <a:avLst/>
                <a:gdLst>
                  <a:gd name="T0" fmla="*/ 6 w 159"/>
                  <a:gd name="T1" fmla="*/ 123 h 130"/>
                  <a:gd name="T2" fmla="*/ 0 w 159"/>
                  <a:gd name="T3" fmla="*/ 121 h 130"/>
                  <a:gd name="T4" fmla="*/ 8 w 159"/>
                  <a:gd name="T5" fmla="*/ 0 h 130"/>
                  <a:gd name="T6" fmla="*/ 159 w 159"/>
                  <a:gd name="T7" fmla="*/ 10 h 130"/>
                  <a:gd name="T8" fmla="*/ 153 w 159"/>
                  <a:gd name="T9" fmla="*/ 130 h 130"/>
                  <a:gd name="T10" fmla="*/ 6 w 159"/>
                  <a:gd name="T11" fmla="*/ 123 h 130"/>
                </a:gdLst>
                <a:ahLst/>
                <a:cxnLst>
                  <a:cxn ang="0">
                    <a:pos x="T0" y="T1"/>
                  </a:cxn>
                  <a:cxn ang="0">
                    <a:pos x="T2" y="T3"/>
                  </a:cxn>
                  <a:cxn ang="0">
                    <a:pos x="T4" y="T5"/>
                  </a:cxn>
                  <a:cxn ang="0">
                    <a:pos x="T6" y="T7"/>
                  </a:cxn>
                  <a:cxn ang="0">
                    <a:pos x="T8" y="T9"/>
                  </a:cxn>
                  <a:cxn ang="0">
                    <a:pos x="T10" y="T11"/>
                  </a:cxn>
                </a:cxnLst>
                <a:rect l="0" t="0" r="r" b="b"/>
                <a:pathLst>
                  <a:path w="159" h="130">
                    <a:moveTo>
                      <a:pt x="6" y="123"/>
                    </a:moveTo>
                    <a:lnTo>
                      <a:pt x="0" y="121"/>
                    </a:lnTo>
                    <a:lnTo>
                      <a:pt x="8" y="0"/>
                    </a:lnTo>
                    <a:lnTo>
                      <a:pt x="159" y="10"/>
                    </a:lnTo>
                    <a:lnTo>
                      <a:pt x="153" y="130"/>
                    </a:lnTo>
                    <a:lnTo>
                      <a:pt x="6"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7" name="Freeform 2785"/>
              <p:cNvSpPr>
                <a:spLocks/>
              </p:cNvSpPr>
              <p:nvPr/>
            </p:nvSpPr>
            <p:spPr bwMode="auto">
              <a:xfrm>
                <a:off x="12416" y="11749"/>
                <a:ext cx="159" cy="130"/>
              </a:xfrm>
              <a:custGeom>
                <a:avLst/>
                <a:gdLst>
                  <a:gd name="T0" fmla="*/ 6 w 159"/>
                  <a:gd name="T1" fmla="*/ 123 h 130"/>
                  <a:gd name="T2" fmla="*/ 0 w 159"/>
                  <a:gd name="T3" fmla="*/ 121 h 130"/>
                  <a:gd name="T4" fmla="*/ 8 w 159"/>
                  <a:gd name="T5" fmla="*/ 0 h 130"/>
                  <a:gd name="T6" fmla="*/ 159 w 159"/>
                  <a:gd name="T7" fmla="*/ 10 h 130"/>
                  <a:gd name="T8" fmla="*/ 153 w 159"/>
                  <a:gd name="T9" fmla="*/ 130 h 130"/>
                  <a:gd name="T10" fmla="*/ 6 w 159"/>
                  <a:gd name="T11" fmla="*/ 123 h 130"/>
                </a:gdLst>
                <a:ahLst/>
                <a:cxnLst>
                  <a:cxn ang="0">
                    <a:pos x="T0" y="T1"/>
                  </a:cxn>
                  <a:cxn ang="0">
                    <a:pos x="T2" y="T3"/>
                  </a:cxn>
                  <a:cxn ang="0">
                    <a:pos x="T4" y="T5"/>
                  </a:cxn>
                  <a:cxn ang="0">
                    <a:pos x="T6" y="T7"/>
                  </a:cxn>
                  <a:cxn ang="0">
                    <a:pos x="T8" y="T9"/>
                  </a:cxn>
                  <a:cxn ang="0">
                    <a:pos x="T10" y="T11"/>
                  </a:cxn>
                </a:cxnLst>
                <a:rect l="0" t="0" r="r" b="b"/>
                <a:pathLst>
                  <a:path w="159" h="130">
                    <a:moveTo>
                      <a:pt x="6" y="123"/>
                    </a:moveTo>
                    <a:lnTo>
                      <a:pt x="0" y="121"/>
                    </a:lnTo>
                    <a:lnTo>
                      <a:pt x="8" y="0"/>
                    </a:lnTo>
                    <a:lnTo>
                      <a:pt x="159" y="10"/>
                    </a:lnTo>
                    <a:lnTo>
                      <a:pt x="153" y="130"/>
                    </a:lnTo>
                    <a:lnTo>
                      <a:pt x="6"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18" name="Freeform 2786"/>
              <p:cNvSpPr>
                <a:spLocks/>
              </p:cNvSpPr>
              <p:nvPr/>
            </p:nvSpPr>
            <p:spPr bwMode="auto">
              <a:xfrm>
                <a:off x="12992" y="11776"/>
                <a:ext cx="125" cy="125"/>
              </a:xfrm>
              <a:custGeom>
                <a:avLst/>
                <a:gdLst>
                  <a:gd name="T0" fmla="*/ 121 w 125"/>
                  <a:gd name="T1" fmla="*/ 125 h 125"/>
                  <a:gd name="T2" fmla="*/ 2 w 125"/>
                  <a:gd name="T3" fmla="*/ 121 h 125"/>
                  <a:gd name="T4" fmla="*/ 0 w 125"/>
                  <a:gd name="T5" fmla="*/ 121 h 125"/>
                  <a:gd name="T6" fmla="*/ 4 w 125"/>
                  <a:gd name="T7" fmla="*/ 0 h 125"/>
                  <a:gd name="T8" fmla="*/ 125 w 125"/>
                  <a:gd name="T9" fmla="*/ 4 h 125"/>
                  <a:gd name="T10" fmla="*/ 121 w 125"/>
                  <a:gd name="T11" fmla="*/ 125 h 125"/>
                </a:gdLst>
                <a:ahLst/>
                <a:cxnLst>
                  <a:cxn ang="0">
                    <a:pos x="T0" y="T1"/>
                  </a:cxn>
                  <a:cxn ang="0">
                    <a:pos x="T2" y="T3"/>
                  </a:cxn>
                  <a:cxn ang="0">
                    <a:pos x="T4" y="T5"/>
                  </a:cxn>
                  <a:cxn ang="0">
                    <a:pos x="T6" y="T7"/>
                  </a:cxn>
                  <a:cxn ang="0">
                    <a:pos x="T8" y="T9"/>
                  </a:cxn>
                  <a:cxn ang="0">
                    <a:pos x="T10" y="T11"/>
                  </a:cxn>
                </a:cxnLst>
                <a:rect l="0" t="0" r="r" b="b"/>
                <a:pathLst>
                  <a:path w="125" h="125">
                    <a:moveTo>
                      <a:pt x="121" y="125"/>
                    </a:moveTo>
                    <a:lnTo>
                      <a:pt x="2" y="121"/>
                    </a:lnTo>
                    <a:lnTo>
                      <a:pt x="0" y="121"/>
                    </a:lnTo>
                    <a:lnTo>
                      <a:pt x="4" y="0"/>
                    </a:lnTo>
                    <a:lnTo>
                      <a:pt x="125" y="4"/>
                    </a:lnTo>
                    <a:lnTo>
                      <a:pt x="121" y="12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9" name="Freeform 2787"/>
              <p:cNvSpPr>
                <a:spLocks/>
              </p:cNvSpPr>
              <p:nvPr/>
            </p:nvSpPr>
            <p:spPr bwMode="auto">
              <a:xfrm>
                <a:off x="12992" y="11776"/>
                <a:ext cx="125" cy="125"/>
              </a:xfrm>
              <a:custGeom>
                <a:avLst/>
                <a:gdLst>
                  <a:gd name="T0" fmla="*/ 121 w 125"/>
                  <a:gd name="T1" fmla="*/ 125 h 125"/>
                  <a:gd name="T2" fmla="*/ 2 w 125"/>
                  <a:gd name="T3" fmla="*/ 121 h 125"/>
                  <a:gd name="T4" fmla="*/ 0 w 125"/>
                  <a:gd name="T5" fmla="*/ 121 h 125"/>
                  <a:gd name="T6" fmla="*/ 4 w 125"/>
                  <a:gd name="T7" fmla="*/ 0 h 125"/>
                  <a:gd name="T8" fmla="*/ 125 w 125"/>
                  <a:gd name="T9" fmla="*/ 4 h 125"/>
                  <a:gd name="T10" fmla="*/ 121 w 125"/>
                  <a:gd name="T11" fmla="*/ 125 h 125"/>
                </a:gdLst>
                <a:ahLst/>
                <a:cxnLst>
                  <a:cxn ang="0">
                    <a:pos x="T0" y="T1"/>
                  </a:cxn>
                  <a:cxn ang="0">
                    <a:pos x="T2" y="T3"/>
                  </a:cxn>
                  <a:cxn ang="0">
                    <a:pos x="T4" y="T5"/>
                  </a:cxn>
                  <a:cxn ang="0">
                    <a:pos x="T6" y="T7"/>
                  </a:cxn>
                  <a:cxn ang="0">
                    <a:pos x="T8" y="T9"/>
                  </a:cxn>
                  <a:cxn ang="0">
                    <a:pos x="T10" y="T11"/>
                  </a:cxn>
                </a:cxnLst>
                <a:rect l="0" t="0" r="r" b="b"/>
                <a:pathLst>
                  <a:path w="125" h="125">
                    <a:moveTo>
                      <a:pt x="121" y="125"/>
                    </a:moveTo>
                    <a:lnTo>
                      <a:pt x="2" y="121"/>
                    </a:lnTo>
                    <a:lnTo>
                      <a:pt x="0" y="121"/>
                    </a:lnTo>
                    <a:lnTo>
                      <a:pt x="4" y="0"/>
                    </a:lnTo>
                    <a:lnTo>
                      <a:pt x="125" y="4"/>
                    </a:lnTo>
                    <a:lnTo>
                      <a:pt x="121"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0" name="Freeform 2788"/>
              <p:cNvSpPr>
                <a:spLocks/>
              </p:cNvSpPr>
              <p:nvPr/>
            </p:nvSpPr>
            <p:spPr bwMode="auto">
              <a:xfrm>
                <a:off x="12569" y="11759"/>
                <a:ext cx="156" cy="126"/>
              </a:xfrm>
              <a:custGeom>
                <a:avLst/>
                <a:gdLst>
                  <a:gd name="T0" fmla="*/ 35 w 156"/>
                  <a:gd name="T1" fmla="*/ 122 h 126"/>
                  <a:gd name="T2" fmla="*/ 0 w 156"/>
                  <a:gd name="T3" fmla="*/ 120 h 126"/>
                  <a:gd name="T4" fmla="*/ 6 w 156"/>
                  <a:gd name="T5" fmla="*/ 0 h 126"/>
                  <a:gd name="T6" fmla="*/ 156 w 156"/>
                  <a:gd name="T7" fmla="*/ 7 h 126"/>
                  <a:gd name="T8" fmla="*/ 152 w 156"/>
                  <a:gd name="T9" fmla="*/ 126 h 126"/>
                  <a:gd name="T10" fmla="*/ 35 w 156"/>
                  <a:gd name="T11" fmla="*/ 122 h 126"/>
                </a:gdLst>
                <a:ahLst/>
                <a:cxnLst>
                  <a:cxn ang="0">
                    <a:pos x="T0" y="T1"/>
                  </a:cxn>
                  <a:cxn ang="0">
                    <a:pos x="T2" y="T3"/>
                  </a:cxn>
                  <a:cxn ang="0">
                    <a:pos x="T4" y="T5"/>
                  </a:cxn>
                  <a:cxn ang="0">
                    <a:pos x="T6" y="T7"/>
                  </a:cxn>
                  <a:cxn ang="0">
                    <a:pos x="T8" y="T9"/>
                  </a:cxn>
                  <a:cxn ang="0">
                    <a:pos x="T10" y="T11"/>
                  </a:cxn>
                </a:cxnLst>
                <a:rect l="0" t="0" r="r" b="b"/>
                <a:pathLst>
                  <a:path w="156" h="126">
                    <a:moveTo>
                      <a:pt x="35" y="122"/>
                    </a:moveTo>
                    <a:lnTo>
                      <a:pt x="0" y="120"/>
                    </a:lnTo>
                    <a:lnTo>
                      <a:pt x="6" y="0"/>
                    </a:lnTo>
                    <a:lnTo>
                      <a:pt x="156" y="7"/>
                    </a:lnTo>
                    <a:lnTo>
                      <a:pt x="152" y="126"/>
                    </a:lnTo>
                    <a:lnTo>
                      <a:pt x="35" y="12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1" name="Freeform 2789"/>
              <p:cNvSpPr>
                <a:spLocks/>
              </p:cNvSpPr>
              <p:nvPr/>
            </p:nvSpPr>
            <p:spPr bwMode="auto">
              <a:xfrm>
                <a:off x="12569" y="11759"/>
                <a:ext cx="156" cy="126"/>
              </a:xfrm>
              <a:custGeom>
                <a:avLst/>
                <a:gdLst>
                  <a:gd name="T0" fmla="*/ 35 w 156"/>
                  <a:gd name="T1" fmla="*/ 122 h 126"/>
                  <a:gd name="T2" fmla="*/ 0 w 156"/>
                  <a:gd name="T3" fmla="*/ 120 h 126"/>
                  <a:gd name="T4" fmla="*/ 6 w 156"/>
                  <a:gd name="T5" fmla="*/ 0 h 126"/>
                  <a:gd name="T6" fmla="*/ 156 w 156"/>
                  <a:gd name="T7" fmla="*/ 7 h 126"/>
                  <a:gd name="T8" fmla="*/ 152 w 156"/>
                  <a:gd name="T9" fmla="*/ 126 h 126"/>
                  <a:gd name="T10" fmla="*/ 35 w 156"/>
                  <a:gd name="T11" fmla="*/ 122 h 126"/>
                </a:gdLst>
                <a:ahLst/>
                <a:cxnLst>
                  <a:cxn ang="0">
                    <a:pos x="T0" y="T1"/>
                  </a:cxn>
                  <a:cxn ang="0">
                    <a:pos x="T2" y="T3"/>
                  </a:cxn>
                  <a:cxn ang="0">
                    <a:pos x="T4" y="T5"/>
                  </a:cxn>
                  <a:cxn ang="0">
                    <a:pos x="T6" y="T7"/>
                  </a:cxn>
                  <a:cxn ang="0">
                    <a:pos x="T8" y="T9"/>
                  </a:cxn>
                  <a:cxn ang="0">
                    <a:pos x="T10" y="T11"/>
                  </a:cxn>
                </a:cxnLst>
                <a:rect l="0" t="0" r="r" b="b"/>
                <a:pathLst>
                  <a:path w="156" h="126">
                    <a:moveTo>
                      <a:pt x="35" y="122"/>
                    </a:moveTo>
                    <a:lnTo>
                      <a:pt x="0" y="120"/>
                    </a:lnTo>
                    <a:lnTo>
                      <a:pt x="6" y="0"/>
                    </a:lnTo>
                    <a:lnTo>
                      <a:pt x="156" y="7"/>
                    </a:lnTo>
                    <a:lnTo>
                      <a:pt x="152" y="126"/>
                    </a:lnTo>
                    <a:lnTo>
                      <a:pt x="35" y="12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2" name="Freeform 2790"/>
              <p:cNvSpPr>
                <a:spLocks/>
              </p:cNvSpPr>
              <p:nvPr/>
            </p:nvSpPr>
            <p:spPr bwMode="auto">
              <a:xfrm>
                <a:off x="13113" y="11780"/>
                <a:ext cx="123" cy="124"/>
              </a:xfrm>
              <a:custGeom>
                <a:avLst/>
                <a:gdLst>
                  <a:gd name="T0" fmla="*/ 0 w 123"/>
                  <a:gd name="T1" fmla="*/ 121 h 124"/>
                  <a:gd name="T2" fmla="*/ 4 w 123"/>
                  <a:gd name="T3" fmla="*/ 0 h 124"/>
                  <a:gd name="T4" fmla="*/ 123 w 123"/>
                  <a:gd name="T5" fmla="*/ 3 h 124"/>
                  <a:gd name="T6" fmla="*/ 123 w 123"/>
                  <a:gd name="T7" fmla="*/ 63 h 124"/>
                  <a:gd name="T8" fmla="*/ 121 w 123"/>
                  <a:gd name="T9" fmla="*/ 124 h 124"/>
                  <a:gd name="T10" fmla="*/ 0 w 123"/>
                  <a:gd name="T11" fmla="*/ 121 h 124"/>
                </a:gdLst>
                <a:ahLst/>
                <a:cxnLst>
                  <a:cxn ang="0">
                    <a:pos x="T0" y="T1"/>
                  </a:cxn>
                  <a:cxn ang="0">
                    <a:pos x="T2" y="T3"/>
                  </a:cxn>
                  <a:cxn ang="0">
                    <a:pos x="T4" y="T5"/>
                  </a:cxn>
                  <a:cxn ang="0">
                    <a:pos x="T6" y="T7"/>
                  </a:cxn>
                  <a:cxn ang="0">
                    <a:pos x="T8" y="T9"/>
                  </a:cxn>
                  <a:cxn ang="0">
                    <a:pos x="T10" y="T11"/>
                  </a:cxn>
                </a:cxnLst>
                <a:rect l="0" t="0" r="r" b="b"/>
                <a:pathLst>
                  <a:path w="123" h="124">
                    <a:moveTo>
                      <a:pt x="0" y="121"/>
                    </a:moveTo>
                    <a:lnTo>
                      <a:pt x="4" y="0"/>
                    </a:lnTo>
                    <a:lnTo>
                      <a:pt x="123" y="3"/>
                    </a:lnTo>
                    <a:lnTo>
                      <a:pt x="123" y="63"/>
                    </a:lnTo>
                    <a:lnTo>
                      <a:pt x="121" y="124"/>
                    </a:lnTo>
                    <a:lnTo>
                      <a:pt x="0" y="12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3" name="Freeform 2791"/>
              <p:cNvSpPr>
                <a:spLocks/>
              </p:cNvSpPr>
              <p:nvPr/>
            </p:nvSpPr>
            <p:spPr bwMode="auto">
              <a:xfrm>
                <a:off x="13113" y="11780"/>
                <a:ext cx="123" cy="124"/>
              </a:xfrm>
              <a:custGeom>
                <a:avLst/>
                <a:gdLst>
                  <a:gd name="T0" fmla="*/ 0 w 123"/>
                  <a:gd name="T1" fmla="*/ 121 h 124"/>
                  <a:gd name="T2" fmla="*/ 4 w 123"/>
                  <a:gd name="T3" fmla="*/ 0 h 124"/>
                  <a:gd name="T4" fmla="*/ 123 w 123"/>
                  <a:gd name="T5" fmla="*/ 3 h 124"/>
                  <a:gd name="T6" fmla="*/ 123 w 123"/>
                  <a:gd name="T7" fmla="*/ 63 h 124"/>
                  <a:gd name="T8" fmla="*/ 121 w 123"/>
                  <a:gd name="T9" fmla="*/ 124 h 124"/>
                  <a:gd name="T10" fmla="*/ 0 w 123"/>
                  <a:gd name="T11" fmla="*/ 121 h 124"/>
                </a:gdLst>
                <a:ahLst/>
                <a:cxnLst>
                  <a:cxn ang="0">
                    <a:pos x="T0" y="T1"/>
                  </a:cxn>
                  <a:cxn ang="0">
                    <a:pos x="T2" y="T3"/>
                  </a:cxn>
                  <a:cxn ang="0">
                    <a:pos x="T4" y="T5"/>
                  </a:cxn>
                  <a:cxn ang="0">
                    <a:pos x="T6" y="T7"/>
                  </a:cxn>
                  <a:cxn ang="0">
                    <a:pos x="T8" y="T9"/>
                  </a:cxn>
                  <a:cxn ang="0">
                    <a:pos x="T10" y="T11"/>
                  </a:cxn>
                </a:cxnLst>
                <a:rect l="0" t="0" r="r" b="b"/>
                <a:pathLst>
                  <a:path w="123" h="124">
                    <a:moveTo>
                      <a:pt x="0" y="121"/>
                    </a:moveTo>
                    <a:lnTo>
                      <a:pt x="4" y="0"/>
                    </a:lnTo>
                    <a:lnTo>
                      <a:pt x="123" y="3"/>
                    </a:lnTo>
                    <a:lnTo>
                      <a:pt x="123" y="63"/>
                    </a:lnTo>
                    <a:lnTo>
                      <a:pt x="121" y="124"/>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4" name="Freeform 2792"/>
              <p:cNvSpPr>
                <a:spLocks/>
              </p:cNvSpPr>
              <p:nvPr/>
            </p:nvSpPr>
            <p:spPr bwMode="auto">
              <a:xfrm>
                <a:off x="12721" y="11766"/>
                <a:ext cx="154" cy="127"/>
              </a:xfrm>
              <a:custGeom>
                <a:avLst/>
                <a:gdLst>
                  <a:gd name="T0" fmla="*/ 0 w 154"/>
                  <a:gd name="T1" fmla="*/ 119 h 127"/>
                  <a:gd name="T2" fmla="*/ 4 w 154"/>
                  <a:gd name="T3" fmla="*/ 0 h 127"/>
                  <a:gd name="T4" fmla="*/ 31 w 154"/>
                  <a:gd name="T5" fmla="*/ 0 h 127"/>
                  <a:gd name="T6" fmla="*/ 154 w 154"/>
                  <a:gd name="T7" fmla="*/ 6 h 127"/>
                  <a:gd name="T8" fmla="*/ 152 w 154"/>
                  <a:gd name="T9" fmla="*/ 127 h 127"/>
                  <a:gd name="T10" fmla="*/ 2 w 154"/>
                  <a:gd name="T11" fmla="*/ 121 h 127"/>
                  <a:gd name="T12" fmla="*/ 0 w 154"/>
                  <a:gd name="T13" fmla="*/ 119 h 127"/>
                </a:gdLst>
                <a:ahLst/>
                <a:cxnLst>
                  <a:cxn ang="0">
                    <a:pos x="T0" y="T1"/>
                  </a:cxn>
                  <a:cxn ang="0">
                    <a:pos x="T2" y="T3"/>
                  </a:cxn>
                  <a:cxn ang="0">
                    <a:pos x="T4" y="T5"/>
                  </a:cxn>
                  <a:cxn ang="0">
                    <a:pos x="T6" y="T7"/>
                  </a:cxn>
                  <a:cxn ang="0">
                    <a:pos x="T8" y="T9"/>
                  </a:cxn>
                  <a:cxn ang="0">
                    <a:pos x="T10" y="T11"/>
                  </a:cxn>
                  <a:cxn ang="0">
                    <a:pos x="T12" y="T13"/>
                  </a:cxn>
                </a:cxnLst>
                <a:rect l="0" t="0" r="r" b="b"/>
                <a:pathLst>
                  <a:path w="154" h="127">
                    <a:moveTo>
                      <a:pt x="0" y="119"/>
                    </a:moveTo>
                    <a:lnTo>
                      <a:pt x="4" y="0"/>
                    </a:lnTo>
                    <a:lnTo>
                      <a:pt x="31" y="0"/>
                    </a:lnTo>
                    <a:lnTo>
                      <a:pt x="154" y="6"/>
                    </a:lnTo>
                    <a:lnTo>
                      <a:pt x="152" y="127"/>
                    </a:lnTo>
                    <a:lnTo>
                      <a:pt x="2" y="121"/>
                    </a:lnTo>
                    <a:lnTo>
                      <a:pt x="0" y="11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5" name="Freeform 2793"/>
              <p:cNvSpPr>
                <a:spLocks/>
              </p:cNvSpPr>
              <p:nvPr/>
            </p:nvSpPr>
            <p:spPr bwMode="auto">
              <a:xfrm>
                <a:off x="12721" y="11766"/>
                <a:ext cx="154" cy="127"/>
              </a:xfrm>
              <a:custGeom>
                <a:avLst/>
                <a:gdLst>
                  <a:gd name="T0" fmla="*/ 0 w 154"/>
                  <a:gd name="T1" fmla="*/ 119 h 127"/>
                  <a:gd name="T2" fmla="*/ 4 w 154"/>
                  <a:gd name="T3" fmla="*/ 0 h 127"/>
                  <a:gd name="T4" fmla="*/ 31 w 154"/>
                  <a:gd name="T5" fmla="*/ 0 h 127"/>
                  <a:gd name="T6" fmla="*/ 154 w 154"/>
                  <a:gd name="T7" fmla="*/ 6 h 127"/>
                  <a:gd name="T8" fmla="*/ 152 w 154"/>
                  <a:gd name="T9" fmla="*/ 127 h 127"/>
                  <a:gd name="T10" fmla="*/ 2 w 154"/>
                  <a:gd name="T11" fmla="*/ 121 h 127"/>
                  <a:gd name="T12" fmla="*/ 0 w 154"/>
                  <a:gd name="T13" fmla="*/ 119 h 127"/>
                </a:gdLst>
                <a:ahLst/>
                <a:cxnLst>
                  <a:cxn ang="0">
                    <a:pos x="T0" y="T1"/>
                  </a:cxn>
                  <a:cxn ang="0">
                    <a:pos x="T2" y="T3"/>
                  </a:cxn>
                  <a:cxn ang="0">
                    <a:pos x="T4" y="T5"/>
                  </a:cxn>
                  <a:cxn ang="0">
                    <a:pos x="T6" y="T7"/>
                  </a:cxn>
                  <a:cxn ang="0">
                    <a:pos x="T8" y="T9"/>
                  </a:cxn>
                  <a:cxn ang="0">
                    <a:pos x="T10" y="T11"/>
                  </a:cxn>
                  <a:cxn ang="0">
                    <a:pos x="T12" y="T13"/>
                  </a:cxn>
                </a:cxnLst>
                <a:rect l="0" t="0" r="r" b="b"/>
                <a:pathLst>
                  <a:path w="154" h="127">
                    <a:moveTo>
                      <a:pt x="0" y="119"/>
                    </a:moveTo>
                    <a:lnTo>
                      <a:pt x="4" y="0"/>
                    </a:lnTo>
                    <a:lnTo>
                      <a:pt x="31" y="0"/>
                    </a:lnTo>
                    <a:lnTo>
                      <a:pt x="154" y="6"/>
                    </a:lnTo>
                    <a:lnTo>
                      <a:pt x="152" y="127"/>
                    </a:lnTo>
                    <a:lnTo>
                      <a:pt x="2" y="121"/>
                    </a:lnTo>
                    <a:lnTo>
                      <a:pt x="0"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6" name="Freeform 2794"/>
              <p:cNvSpPr>
                <a:spLocks/>
              </p:cNvSpPr>
              <p:nvPr/>
            </p:nvSpPr>
            <p:spPr bwMode="auto">
              <a:xfrm>
                <a:off x="13687" y="11801"/>
                <a:ext cx="123" cy="128"/>
              </a:xfrm>
              <a:custGeom>
                <a:avLst/>
                <a:gdLst>
                  <a:gd name="T0" fmla="*/ 0 w 123"/>
                  <a:gd name="T1" fmla="*/ 107 h 128"/>
                  <a:gd name="T2" fmla="*/ 0 w 123"/>
                  <a:gd name="T3" fmla="*/ 11 h 128"/>
                  <a:gd name="T4" fmla="*/ 63 w 123"/>
                  <a:gd name="T5" fmla="*/ 9 h 128"/>
                  <a:gd name="T6" fmla="*/ 65 w 123"/>
                  <a:gd name="T7" fmla="*/ 0 h 128"/>
                  <a:gd name="T8" fmla="*/ 75 w 123"/>
                  <a:gd name="T9" fmla="*/ 0 h 128"/>
                  <a:gd name="T10" fmla="*/ 81 w 123"/>
                  <a:gd name="T11" fmla="*/ 7 h 128"/>
                  <a:gd name="T12" fmla="*/ 83 w 123"/>
                  <a:gd name="T13" fmla="*/ 17 h 128"/>
                  <a:gd name="T14" fmla="*/ 90 w 123"/>
                  <a:gd name="T15" fmla="*/ 19 h 128"/>
                  <a:gd name="T16" fmla="*/ 94 w 123"/>
                  <a:gd name="T17" fmla="*/ 25 h 128"/>
                  <a:gd name="T18" fmla="*/ 106 w 123"/>
                  <a:gd name="T19" fmla="*/ 29 h 128"/>
                  <a:gd name="T20" fmla="*/ 106 w 123"/>
                  <a:gd name="T21" fmla="*/ 44 h 128"/>
                  <a:gd name="T22" fmla="*/ 102 w 123"/>
                  <a:gd name="T23" fmla="*/ 52 h 128"/>
                  <a:gd name="T24" fmla="*/ 107 w 123"/>
                  <a:gd name="T25" fmla="*/ 67 h 128"/>
                  <a:gd name="T26" fmla="*/ 123 w 123"/>
                  <a:gd name="T27" fmla="*/ 92 h 128"/>
                  <a:gd name="T28" fmla="*/ 117 w 123"/>
                  <a:gd name="T29" fmla="*/ 105 h 128"/>
                  <a:gd name="T30" fmla="*/ 117 w 123"/>
                  <a:gd name="T31" fmla="*/ 113 h 128"/>
                  <a:gd name="T32" fmla="*/ 121 w 123"/>
                  <a:gd name="T33" fmla="*/ 123 h 128"/>
                  <a:gd name="T34" fmla="*/ 111 w 123"/>
                  <a:gd name="T35" fmla="*/ 125 h 128"/>
                  <a:gd name="T36" fmla="*/ 111 w 123"/>
                  <a:gd name="T37" fmla="*/ 128 h 128"/>
                  <a:gd name="T38" fmla="*/ 29 w 123"/>
                  <a:gd name="T39" fmla="*/ 128 h 128"/>
                  <a:gd name="T40" fmla="*/ 29 w 123"/>
                  <a:gd name="T41" fmla="*/ 109 h 128"/>
                  <a:gd name="T42" fmla="*/ 0 w 123"/>
                  <a:gd name="T43"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128">
                    <a:moveTo>
                      <a:pt x="0" y="107"/>
                    </a:moveTo>
                    <a:lnTo>
                      <a:pt x="0" y="11"/>
                    </a:lnTo>
                    <a:lnTo>
                      <a:pt x="63" y="9"/>
                    </a:lnTo>
                    <a:lnTo>
                      <a:pt x="65" y="0"/>
                    </a:lnTo>
                    <a:lnTo>
                      <a:pt x="75" y="0"/>
                    </a:lnTo>
                    <a:lnTo>
                      <a:pt x="81" y="7"/>
                    </a:lnTo>
                    <a:lnTo>
                      <a:pt x="83" y="17"/>
                    </a:lnTo>
                    <a:lnTo>
                      <a:pt x="90" y="19"/>
                    </a:lnTo>
                    <a:lnTo>
                      <a:pt x="94" y="25"/>
                    </a:lnTo>
                    <a:lnTo>
                      <a:pt x="106" y="29"/>
                    </a:lnTo>
                    <a:lnTo>
                      <a:pt x="106" y="44"/>
                    </a:lnTo>
                    <a:lnTo>
                      <a:pt x="102" y="52"/>
                    </a:lnTo>
                    <a:lnTo>
                      <a:pt x="107" y="67"/>
                    </a:lnTo>
                    <a:lnTo>
                      <a:pt x="123" y="92"/>
                    </a:lnTo>
                    <a:lnTo>
                      <a:pt x="117" y="105"/>
                    </a:lnTo>
                    <a:lnTo>
                      <a:pt x="117" y="113"/>
                    </a:lnTo>
                    <a:lnTo>
                      <a:pt x="121" y="123"/>
                    </a:lnTo>
                    <a:lnTo>
                      <a:pt x="111" y="125"/>
                    </a:lnTo>
                    <a:lnTo>
                      <a:pt x="111" y="128"/>
                    </a:lnTo>
                    <a:lnTo>
                      <a:pt x="29" y="128"/>
                    </a:lnTo>
                    <a:lnTo>
                      <a:pt x="29" y="109"/>
                    </a:lnTo>
                    <a:lnTo>
                      <a:pt x="0" y="107"/>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7" name="Freeform 2795"/>
              <p:cNvSpPr>
                <a:spLocks/>
              </p:cNvSpPr>
              <p:nvPr/>
            </p:nvSpPr>
            <p:spPr bwMode="auto">
              <a:xfrm>
                <a:off x="13687" y="11801"/>
                <a:ext cx="123" cy="128"/>
              </a:xfrm>
              <a:custGeom>
                <a:avLst/>
                <a:gdLst>
                  <a:gd name="T0" fmla="*/ 0 w 123"/>
                  <a:gd name="T1" fmla="*/ 107 h 128"/>
                  <a:gd name="T2" fmla="*/ 0 w 123"/>
                  <a:gd name="T3" fmla="*/ 11 h 128"/>
                  <a:gd name="T4" fmla="*/ 63 w 123"/>
                  <a:gd name="T5" fmla="*/ 9 h 128"/>
                  <a:gd name="T6" fmla="*/ 65 w 123"/>
                  <a:gd name="T7" fmla="*/ 0 h 128"/>
                  <a:gd name="T8" fmla="*/ 75 w 123"/>
                  <a:gd name="T9" fmla="*/ 0 h 128"/>
                  <a:gd name="T10" fmla="*/ 81 w 123"/>
                  <a:gd name="T11" fmla="*/ 7 h 128"/>
                  <a:gd name="T12" fmla="*/ 83 w 123"/>
                  <a:gd name="T13" fmla="*/ 17 h 128"/>
                  <a:gd name="T14" fmla="*/ 90 w 123"/>
                  <a:gd name="T15" fmla="*/ 19 h 128"/>
                  <a:gd name="T16" fmla="*/ 94 w 123"/>
                  <a:gd name="T17" fmla="*/ 25 h 128"/>
                  <a:gd name="T18" fmla="*/ 106 w 123"/>
                  <a:gd name="T19" fmla="*/ 29 h 128"/>
                  <a:gd name="T20" fmla="*/ 106 w 123"/>
                  <a:gd name="T21" fmla="*/ 44 h 128"/>
                  <a:gd name="T22" fmla="*/ 102 w 123"/>
                  <a:gd name="T23" fmla="*/ 52 h 128"/>
                  <a:gd name="T24" fmla="*/ 107 w 123"/>
                  <a:gd name="T25" fmla="*/ 67 h 128"/>
                  <a:gd name="T26" fmla="*/ 123 w 123"/>
                  <a:gd name="T27" fmla="*/ 92 h 128"/>
                  <a:gd name="T28" fmla="*/ 117 w 123"/>
                  <a:gd name="T29" fmla="*/ 105 h 128"/>
                  <a:gd name="T30" fmla="*/ 117 w 123"/>
                  <a:gd name="T31" fmla="*/ 113 h 128"/>
                  <a:gd name="T32" fmla="*/ 121 w 123"/>
                  <a:gd name="T33" fmla="*/ 123 h 128"/>
                  <a:gd name="T34" fmla="*/ 111 w 123"/>
                  <a:gd name="T35" fmla="*/ 125 h 128"/>
                  <a:gd name="T36" fmla="*/ 111 w 123"/>
                  <a:gd name="T37" fmla="*/ 128 h 128"/>
                  <a:gd name="T38" fmla="*/ 29 w 123"/>
                  <a:gd name="T39" fmla="*/ 128 h 128"/>
                  <a:gd name="T40" fmla="*/ 29 w 123"/>
                  <a:gd name="T41" fmla="*/ 109 h 128"/>
                  <a:gd name="T42" fmla="*/ 0 w 123"/>
                  <a:gd name="T43" fmla="*/ 10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128">
                    <a:moveTo>
                      <a:pt x="0" y="107"/>
                    </a:moveTo>
                    <a:lnTo>
                      <a:pt x="0" y="11"/>
                    </a:lnTo>
                    <a:lnTo>
                      <a:pt x="63" y="9"/>
                    </a:lnTo>
                    <a:lnTo>
                      <a:pt x="65" y="0"/>
                    </a:lnTo>
                    <a:lnTo>
                      <a:pt x="75" y="0"/>
                    </a:lnTo>
                    <a:lnTo>
                      <a:pt x="81" y="7"/>
                    </a:lnTo>
                    <a:lnTo>
                      <a:pt x="83" y="17"/>
                    </a:lnTo>
                    <a:lnTo>
                      <a:pt x="90" y="19"/>
                    </a:lnTo>
                    <a:lnTo>
                      <a:pt x="94" y="25"/>
                    </a:lnTo>
                    <a:lnTo>
                      <a:pt x="106" y="29"/>
                    </a:lnTo>
                    <a:lnTo>
                      <a:pt x="106" y="44"/>
                    </a:lnTo>
                    <a:lnTo>
                      <a:pt x="102" y="52"/>
                    </a:lnTo>
                    <a:lnTo>
                      <a:pt x="107" y="67"/>
                    </a:lnTo>
                    <a:lnTo>
                      <a:pt x="123" y="92"/>
                    </a:lnTo>
                    <a:lnTo>
                      <a:pt x="117" y="105"/>
                    </a:lnTo>
                    <a:lnTo>
                      <a:pt x="117" y="113"/>
                    </a:lnTo>
                    <a:lnTo>
                      <a:pt x="121" y="123"/>
                    </a:lnTo>
                    <a:lnTo>
                      <a:pt x="111" y="125"/>
                    </a:lnTo>
                    <a:lnTo>
                      <a:pt x="111" y="128"/>
                    </a:lnTo>
                    <a:lnTo>
                      <a:pt x="29" y="128"/>
                    </a:lnTo>
                    <a:lnTo>
                      <a:pt x="29" y="109"/>
                    </a:lnTo>
                    <a:lnTo>
                      <a:pt x="0" y="1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8" name="Freeform 2796"/>
              <p:cNvSpPr>
                <a:spLocks/>
              </p:cNvSpPr>
              <p:nvPr/>
            </p:nvSpPr>
            <p:spPr bwMode="auto">
              <a:xfrm>
                <a:off x="15152" y="11760"/>
                <a:ext cx="198" cy="114"/>
              </a:xfrm>
              <a:custGeom>
                <a:avLst/>
                <a:gdLst>
                  <a:gd name="T0" fmla="*/ 4 w 198"/>
                  <a:gd name="T1" fmla="*/ 104 h 114"/>
                  <a:gd name="T2" fmla="*/ 2 w 198"/>
                  <a:gd name="T3" fmla="*/ 41 h 114"/>
                  <a:gd name="T4" fmla="*/ 0 w 198"/>
                  <a:gd name="T5" fmla="*/ 10 h 114"/>
                  <a:gd name="T6" fmla="*/ 194 w 198"/>
                  <a:gd name="T7" fmla="*/ 0 h 114"/>
                  <a:gd name="T8" fmla="*/ 198 w 198"/>
                  <a:gd name="T9" fmla="*/ 18 h 114"/>
                  <a:gd name="T10" fmla="*/ 196 w 198"/>
                  <a:gd name="T11" fmla="*/ 37 h 114"/>
                  <a:gd name="T12" fmla="*/ 186 w 198"/>
                  <a:gd name="T13" fmla="*/ 81 h 114"/>
                  <a:gd name="T14" fmla="*/ 173 w 198"/>
                  <a:gd name="T15" fmla="*/ 91 h 114"/>
                  <a:gd name="T16" fmla="*/ 159 w 198"/>
                  <a:gd name="T17" fmla="*/ 100 h 114"/>
                  <a:gd name="T18" fmla="*/ 155 w 198"/>
                  <a:gd name="T19" fmla="*/ 112 h 114"/>
                  <a:gd name="T20" fmla="*/ 138 w 198"/>
                  <a:gd name="T21" fmla="*/ 110 h 114"/>
                  <a:gd name="T22" fmla="*/ 130 w 198"/>
                  <a:gd name="T23" fmla="*/ 100 h 114"/>
                  <a:gd name="T24" fmla="*/ 106 w 198"/>
                  <a:gd name="T25" fmla="*/ 96 h 114"/>
                  <a:gd name="T26" fmla="*/ 98 w 198"/>
                  <a:gd name="T27" fmla="*/ 102 h 114"/>
                  <a:gd name="T28" fmla="*/ 67 w 198"/>
                  <a:gd name="T29" fmla="*/ 104 h 114"/>
                  <a:gd name="T30" fmla="*/ 54 w 198"/>
                  <a:gd name="T31" fmla="*/ 114 h 114"/>
                  <a:gd name="T32" fmla="*/ 48 w 198"/>
                  <a:gd name="T33" fmla="*/ 112 h 114"/>
                  <a:gd name="T34" fmla="*/ 38 w 198"/>
                  <a:gd name="T35" fmla="*/ 102 h 114"/>
                  <a:gd name="T36" fmla="*/ 4 w 198"/>
                  <a:gd name="T37"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14">
                    <a:moveTo>
                      <a:pt x="4" y="104"/>
                    </a:moveTo>
                    <a:lnTo>
                      <a:pt x="2" y="41"/>
                    </a:lnTo>
                    <a:lnTo>
                      <a:pt x="0" y="10"/>
                    </a:lnTo>
                    <a:lnTo>
                      <a:pt x="194" y="0"/>
                    </a:lnTo>
                    <a:lnTo>
                      <a:pt x="198" y="18"/>
                    </a:lnTo>
                    <a:lnTo>
                      <a:pt x="196" y="37"/>
                    </a:lnTo>
                    <a:lnTo>
                      <a:pt x="186" y="81"/>
                    </a:lnTo>
                    <a:lnTo>
                      <a:pt x="173" y="91"/>
                    </a:lnTo>
                    <a:lnTo>
                      <a:pt x="159" y="100"/>
                    </a:lnTo>
                    <a:lnTo>
                      <a:pt x="155" y="112"/>
                    </a:lnTo>
                    <a:lnTo>
                      <a:pt x="138" y="110"/>
                    </a:lnTo>
                    <a:lnTo>
                      <a:pt x="130" y="100"/>
                    </a:lnTo>
                    <a:lnTo>
                      <a:pt x="106" y="96"/>
                    </a:lnTo>
                    <a:lnTo>
                      <a:pt x="98" y="102"/>
                    </a:lnTo>
                    <a:lnTo>
                      <a:pt x="67" y="104"/>
                    </a:lnTo>
                    <a:lnTo>
                      <a:pt x="54" y="114"/>
                    </a:lnTo>
                    <a:lnTo>
                      <a:pt x="48" y="112"/>
                    </a:lnTo>
                    <a:lnTo>
                      <a:pt x="38" y="102"/>
                    </a:lnTo>
                    <a:lnTo>
                      <a:pt x="4" y="10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9" name="Freeform 2797"/>
              <p:cNvSpPr>
                <a:spLocks/>
              </p:cNvSpPr>
              <p:nvPr/>
            </p:nvSpPr>
            <p:spPr bwMode="auto">
              <a:xfrm>
                <a:off x="15152" y="11760"/>
                <a:ext cx="198" cy="114"/>
              </a:xfrm>
              <a:custGeom>
                <a:avLst/>
                <a:gdLst>
                  <a:gd name="T0" fmla="*/ 4 w 198"/>
                  <a:gd name="T1" fmla="*/ 104 h 114"/>
                  <a:gd name="T2" fmla="*/ 2 w 198"/>
                  <a:gd name="T3" fmla="*/ 41 h 114"/>
                  <a:gd name="T4" fmla="*/ 0 w 198"/>
                  <a:gd name="T5" fmla="*/ 10 h 114"/>
                  <a:gd name="T6" fmla="*/ 194 w 198"/>
                  <a:gd name="T7" fmla="*/ 0 h 114"/>
                  <a:gd name="T8" fmla="*/ 198 w 198"/>
                  <a:gd name="T9" fmla="*/ 18 h 114"/>
                  <a:gd name="T10" fmla="*/ 196 w 198"/>
                  <a:gd name="T11" fmla="*/ 37 h 114"/>
                  <a:gd name="T12" fmla="*/ 186 w 198"/>
                  <a:gd name="T13" fmla="*/ 81 h 114"/>
                  <a:gd name="T14" fmla="*/ 173 w 198"/>
                  <a:gd name="T15" fmla="*/ 91 h 114"/>
                  <a:gd name="T16" fmla="*/ 159 w 198"/>
                  <a:gd name="T17" fmla="*/ 100 h 114"/>
                  <a:gd name="T18" fmla="*/ 155 w 198"/>
                  <a:gd name="T19" fmla="*/ 112 h 114"/>
                  <a:gd name="T20" fmla="*/ 138 w 198"/>
                  <a:gd name="T21" fmla="*/ 110 h 114"/>
                  <a:gd name="T22" fmla="*/ 130 w 198"/>
                  <a:gd name="T23" fmla="*/ 100 h 114"/>
                  <a:gd name="T24" fmla="*/ 106 w 198"/>
                  <a:gd name="T25" fmla="*/ 96 h 114"/>
                  <a:gd name="T26" fmla="*/ 98 w 198"/>
                  <a:gd name="T27" fmla="*/ 102 h 114"/>
                  <a:gd name="T28" fmla="*/ 67 w 198"/>
                  <a:gd name="T29" fmla="*/ 104 h 114"/>
                  <a:gd name="T30" fmla="*/ 54 w 198"/>
                  <a:gd name="T31" fmla="*/ 114 h 114"/>
                  <a:gd name="T32" fmla="*/ 48 w 198"/>
                  <a:gd name="T33" fmla="*/ 112 h 114"/>
                  <a:gd name="T34" fmla="*/ 38 w 198"/>
                  <a:gd name="T35" fmla="*/ 102 h 114"/>
                  <a:gd name="T36" fmla="*/ 4 w 198"/>
                  <a:gd name="T37" fmla="*/ 10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8" h="114">
                    <a:moveTo>
                      <a:pt x="4" y="104"/>
                    </a:moveTo>
                    <a:lnTo>
                      <a:pt x="2" y="41"/>
                    </a:lnTo>
                    <a:lnTo>
                      <a:pt x="0" y="10"/>
                    </a:lnTo>
                    <a:lnTo>
                      <a:pt x="194" y="0"/>
                    </a:lnTo>
                    <a:lnTo>
                      <a:pt x="198" y="18"/>
                    </a:lnTo>
                    <a:lnTo>
                      <a:pt x="196" y="37"/>
                    </a:lnTo>
                    <a:lnTo>
                      <a:pt x="186" y="81"/>
                    </a:lnTo>
                    <a:lnTo>
                      <a:pt x="173" y="91"/>
                    </a:lnTo>
                    <a:lnTo>
                      <a:pt x="159" y="100"/>
                    </a:lnTo>
                    <a:lnTo>
                      <a:pt x="155" y="112"/>
                    </a:lnTo>
                    <a:lnTo>
                      <a:pt x="138" y="110"/>
                    </a:lnTo>
                    <a:lnTo>
                      <a:pt x="130" y="100"/>
                    </a:lnTo>
                    <a:lnTo>
                      <a:pt x="106" y="96"/>
                    </a:lnTo>
                    <a:lnTo>
                      <a:pt x="98" y="102"/>
                    </a:lnTo>
                    <a:lnTo>
                      <a:pt x="67" y="104"/>
                    </a:lnTo>
                    <a:lnTo>
                      <a:pt x="54" y="114"/>
                    </a:lnTo>
                    <a:lnTo>
                      <a:pt x="48" y="112"/>
                    </a:lnTo>
                    <a:lnTo>
                      <a:pt x="38" y="102"/>
                    </a:lnTo>
                    <a:lnTo>
                      <a:pt x="4" y="10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0" name="Freeform 2798"/>
              <p:cNvSpPr>
                <a:spLocks/>
              </p:cNvSpPr>
              <p:nvPr/>
            </p:nvSpPr>
            <p:spPr bwMode="auto">
              <a:xfrm>
                <a:off x="12093" y="11759"/>
                <a:ext cx="179" cy="284"/>
              </a:xfrm>
              <a:custGeom>
                <a:avLst/>
                <a:gdLst>
                  <a:gd name="T0" fmla="*/ 150 w 179"/>
                  <a:gd name="T1" fmla="*/ 284 h 284"/>
                  <a:gd name="T2" fmla="*/ 6 w 179"/>
                  <a:gd name="T3" fmla="*/ 276 h 284"/>
                  <a:gd name="T4" fmla="*/ 10 w 179"/>
                  <a:gd name="T5" fmla="*/ 213 h 284"/>
                  <a:gd name="T6" fmla="*/ 4 w 179"/>
                  <a:gd name="T7" fmla="*/ 211 h 284"/>
                  <a:gd name="T8" fmla="*/ 4 w 179"/>
                  <a:gd name="T9" fmla="*/ 199 h 284"/>
                  <a:gd name="T10" fmla="*/ 10 w 179"/>
                  <a:gd name="T11" fmla="*/ 92 h 284"/>
                  <a:gd name="T12" fmla="*/ 4 w 179"/>
                  <a:gd name="T13" fmla="*/ 90 h 284"/>
                  <a:gd name="T14" fmla="*/ 0 w 179"/>
                  <a:gd name="T15" fmla="*/ 67 h 284"/>
                  <a:gd name="T16" fmla="*/ 6 w 179"/>
                  <a:gd name="T17" fmla="*/ 0 h 284"/>
                  <a:gd name="T18" fmla="*/ 165 w 179"/>
                  <a:gd name="T19" fmla="*/ 9 h 284"/>
                  <a:gd name="T20" fmla="*/ 160 w 179"/>
                  <a:gd name="T21" fmla="*/ 101 h 284"/>
                  <a:gd name="T22" fmla="*/ 179 w 179"/>
                  <a:gd name="T23" fmla="*/ 103 h 284"/>
                  <a:gd name="T24" fmla="*/ 173 w 179"/>
                  <a:gd name="T25" fmla="*/ 226 h 284"/>
                  <a:gd name="T26" fmla="*/ 154 w 179"/>
                  <a:gd name="T27" fmla="*/ 226 h 284"/>
                  <a:gd name="T28" fmla="*/ 150 w 179"/>
                  <a:gd name="T29"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84">
                    <a:moveTo>
                      <a:pt x="150" y="284"/>
                    </a:moveTo>
                    <a:lnTo>
                      <a:pt x="6" y="276"/>
                    </a:lnTo>
                    <a:lnTo>
                      <a:pt x="10" y="213"/>
                    </a:lnTo>
                    <a:lnTo>
                      <a:pt x="4" y="211"/>
                    </a:lnTo>
                    <a:lnTo>
                      <a:pt x="4" y="199"/>
                    </a:lnTo>
                    <a:lnTo>
                      <a:pt x="10" y="92"/>
                    </a:lnTo>
                    <a:lnTo>
                      <a:pt x="4" y="90"/>
                    </a:lnTo>
                    <a:lnTo>
                      <a:pt x="0" y="67"/>
                    </a:lnTo>
                    <a:lnTo>
                      <a:pt x="6" y="0"/>
                    </a:lnTo>
                    <a:lnTo>
                      <a:pt x="165" y="9"/>
                    </a:lnTo>
                    <a:lnTo>
                      <a:pt x="160" y="101"/>
                    </a:lnTo>
                    <a:lnTo>
                      <a:pt x="179" y="103"/>
                    </a:lnTo>
                    <a:lnTo>
                      <a:pt x="173" y="226"/>
                    </a:lnTo>
                    <a:lnTo>
                      <a:pt x="154" y="226"/>
                    </a:lnTo>
                    <a:lnTo>
                      <a:pt x="150" y="28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1" name="Freeform 2799"/>
              <p:cNvSpPr>
                <a:spLocks/>
              </p:cNvSpPr>
              <p:nvPr/>
            </p:nvSpPr>
            <p:spPr bwMode="auto">
              <a:xfrm>
                <a:off x="12093" y="11759"/>
                <a:ext cx="179" cy="284"/>
              </a:xfrm>
              <a:custGeom>
                <a:avLst/>
                <a:gdLst>
                  <a:gd name="T0" fmla="*/ 150 w 179"/>
                  <a:gd name="T1" fmla="*/ 284 h 284"/>
                  <a:gd name="T2" fmla="*/ 6 w 179"/>
                  <a:gd name="T3" fmla="*/ 276 h 284"/>
                  <a:gd name="T4" fmla="*/ 10 w 179"/>
                  <a:gd name="T5" fmla="*/ 213 h 284"/>
                  <a:gd name="T6" fmla="*/ 4 w 179"/>
                  <a:gd name="T7" fmla="*/ 211 h 284"/>
                  <a:gd name="T8" fmla="*/ 4 w 179"/>
                  <a:gd name="T9" fmla="*/ 199 h 284"/>
                  <a:gd name="T10" fmla="*/ 10 w 179"/>
                  <a:gd name="T11" fmla="*/ 92 h 284"/>
                  <a:gd name="T12" fmla="*/ 4 w 179"/>
                  <a:gd name="T13" fmla="*/ 90 h 284"/>
                  <a:gd name="T14" fmla="*/ 0 w 179"/>
                  <a:gd name="T15" fmla="*/ 67 h 284"/>
                  <a:gd name="T16" fmla="*/ 6 w 179"/>
                  <a:gd name="T17" fmla="*/ 0 h 284"/>
                  <a:gd name="T18" fmla="*/ 165 w 179"/>
                  <a:gd name="T19" fmla="*/ 9 h 284"/>
                  <a:gd name="T20" fmla="*/ 160 w 179"/>
                  <a:gd name="T21" fmla="*/ 101 h 284"/>
                  <a:gd name="T22" fmla="*/ 179 w 179"/>
                  <a:gd name="T23" fmla="*/ 103 h 284"/>
                  <a:gd name="T24" fmla="*/ 173 w 179"/>
                  <a:gd name="T25" fmla="*/ 226 h 284"/>
                  <a:gd name="T26" fmla="*/ 154 w 179"/>
                  <a:gd name="T27" fmla="*/ 226 h 284"/>
                  <a:gd name="T28" fmla="*/ 150 w 179"/>
                  <a:gd name="T29"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284">
                    <a:moveTo>
                      <a:pt x="150" y="284"/>
                    </a:moveTo>
                    <a:lnTo>
                      <a:pt x="6" y="276"/>
                    </a:lnTo>
                    <a:lnTo>
                      <a:pt x="10" y="213"/>
                    </a:lnTo>
                    <a:lnTo>
                      <a:pt x="4" y="211"/>
                    </a:lnTo>
                    <a:lnTo>
                      <a:pt x="4" y="199"/>
                    </a:lnTo>
                    <a:lnTo>
                      <a:pt x="10" y="92"/>
                    </a:lnTo>
                    <a:lnTo>
                      <a:pt x="4" y="90"/>
                    </a:lnTo>
                    <a:lnTo>
                      <a:pt x="0" y="67"/>
                    </a:lnTo>
                    <a:lnTo>
                      <a:pt x="6" y="0"/>
                    </a:lnTo>
                    <a:lnTo>
                      <a:pt x="165" y="9"/>
                    </a:lnTo>
                    <a:lnTo>
                      <a:pt x="160" y="101"/>
                    </a:lnTo>
                    <a:lnTo>
                      <a:pt x="179" y="103"/>
                    </a:lnTo>
                    <a:lnTo>
                      <a:pt x="173" y="226"/>
                    </a:lnTo>
                    <a:lnTo>
                      <a:pt x="154" y="226"/>
                    </a:lnTo>
                    <a:lnTo>
                      <a:pt x="150" y="2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2" name="Freeform 2800"/>
              <p:cNvSpPr>
                <a:spLocks/>
              </p:cNvSpPr>
              <p:nvPr/>
            </p:nvSpPr>
            <p:spPr bwMode="auto">
              <a:xfrm>
                <a:off x="11734" y="11730"/>
                <a:ext cx="188" cy="121"/>
              </a:xfrm>
              <a:custGeom>
                <a:avLst/>
                <a:gdLst>
                  <a:gd name="T0" fmla="*/ 177 w 188"/>
                  <a:gd name="T1" fmla="*/ 121 h 121"/>
                  <a:gd name="T2" fmla="*/ 0 w 188"/>
                  <a:gd name="T3" fmla="*/ 105 h 121"/>
                  <a:gd name="T4" fmla="*/ 10 w 188"/>
                  <a:gd name="T5" fmla="*/ 0 h 121"/>
                  <a:gd name="T6" fmla="*/ 12 w 188"/>
                  <a:gd name="T7" fmla="*/ 2 h 121"/>
                  <a:gd name="T8" fmla="*/ 177 w 188"/>
                  <a:gd name="T9" fmla="*/ 17 h 121"/>
                  <a:gd name="T10" fmla="*/ 188 w 188"/>
                  <a:gd name="T11" fmla="*/ 17 h 121"/>
                  <a:gd name="T12" fmla="*/ 181 w 188"/>
                  <a:gd name="T13" fmla="*/ 103 h 121"/>
                  <a:gd name="T14" fmla="*/ 179 w 188"/>
                  <a:gd name="T15" fmla="*/ 105 h 121"/>
                  <a:gd name="T16" fmla="*/ 177 w 188"/>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21">
                    <a:moveTo>
                      <a:pt x="177" y="121"/>
                    </a:moveTo>
                    <a:lnTo>
                      <a:pt x="0" y="105"/>
                    </a:lnTo>
                    <a:lnTo>
                      <a:pt x="10" y="0"/>
                    </a:lnTo>
                    <a:lnTo>
                      <a:pt x="12" y="2"/>
                    </a:lnTo>
                    <a:lnTo>
                      <a:pt x="177" y="17"/>
                    </a:lnTo>
                    <a:lnTo>
                      <a:pt x="188" y="17"/>
                    </a:lnTo>
                    <a:lnTo>
                      <a:pt x="181" y="103"/>
                    </a:lnTo>
                    <a:lnTo>
                      <a:pt x="179" y="105"/>
                    </a:lnTo>
                    <a:lnTo>
                      <a:pt x="177" y="12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3" name="Freeform 2801"/>
              <p:cNvSpPr>
                <a:spLocks/>
              </p:cNvSpPr>
              <p:nvPr/>
            </p:nvSpPr>
            <p:spPr bwMode="auto">
              <a:xfrm>
                <a:off x="11734" y="11730"/>
                <a:ext cx="188" cy="121"/>
              </a:xfrm>
              <a:custGeom>
                <a:avLst/>
                <a:gdLst>
                  <a:gd name="T0" fmla="*/ 177 w 188"/>
                  <a:gd name="T1" fmla="*/ 121 h 121"/>
                  <a:gd name="T2" fmla="*/ 0 w 188"/>
                  <a:gd name="T3" fmla="*/ 105 h 121"/>
                  <a:gd name="T4" fmla="*/ 10 w 188"/>
                  <a:gd name="T5" fmla="*/ 0 h 121"/>
                  <a:gd name="T6" fmla="*/ 12 w 188"/>
                  <a:gd name="T7" fmla="*/ 2 h 121"/>
                  <a:gd name="T8" fmla="*/ 177 w 188"/>
                  <a:gd name="T9" fmla="*/ 17 h 121"/>
                  <a:gd name="T10" fmla="*/ 188 w 188"/>
                  <a:gd name="T11" fmla="*/ 17 h 121"/>
                  <a:gd name="T12" fmla="*/ 181 w 188"/>
                  <a:gd name="T13" fmla="*/ 103 h 121"/>
                  <a:gd name="T14" fmla="*/ 179 w 188"/>
                  <a:gd name="T15" fmla="*/ 105 h 121"/>
                  <a:gd name="T16" fmla="*/ 177 w 188"/>
                  <a:gd name="T17"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21">
                    <a:moveTo>
                      <a:pt x="177" y="121"/>
                    </a:moveTo>
                    <a:lnTo>
                      <a:pt x="0" y="105"/>
                    </a:lnTo>
                    <a:lnTo>
                      <a:pt x="10" y="0"/>
                    </a:lnTo>
                    <a:lnTo>
                      <a:pt x="12" y="2"/>
                    </a:lnTo>
                    <a:lnTo>
                      <a:pt x="177" y="17"/>
                    </a:lnTo>
                    <a:lnTo>
                      <a:pt x="188" y="17"/>
                    </a:lnTo>
                    <a:lnTo>
                      <a:pt x="181" y="103"/>
                    </a:lnTo>
                    <a:lnTo>
                      <a:pt x="179" y="105"/>
                    </a:lnTo>
                    <a:lnTo>
                      <a:pt x="177"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4" name="Freeform 2802"/>
              <p:cNvSpPr>
                <a:spLocks/>
              </p:cNvSpPr>
              <p:nvPr/>
            </p:nvSpPr>
            <p:spPr bwMode="auto">
              <a:xfrm>
                <a:off x="11905" y="11747"/>
                <a:ext cx="198" cy="211"/>
              </a:xfrm>
              <a:custGeom>
                <a:avLst/>
                <a:gdLst>
                  <a:gd name="T0" fmla="*/ 194 w 198"/>
                  <a:gd name="T1" fmla="*/ 12 h 211"/>
                  <a:gd name="T2" fmla="*/ 188 w 198"/>
                  <a:gd name="T3" fmla="*/ 79 h 211"/>
                  <a:gd name="T4" fmla="*/ 192 w 198"/>
                  <a:gd name="T5" fmla="*/ 102 h 211"/>
                  <a:gd name="T6" fmla="*/ 198 w 198"/>
                  <a:gd name="T7" fmla="*/ 104 h 211"/>
                  <a:gd name="T8" fmla="*/ 192 w 198"/>
                  <a:gd name="T9" fmla="*/ 211 h 211"/>
                  <a:gd name="T10" fmla="*/ 0 w 198"/>
                  <a:gd name="T11" fmla="*/ 198 h 211"/>
                  <a:gd name="T12" fmla="*/ 6 w 198"/>
                  <a:gd name="T13" fmla="*/ 104 h 211"/>
                  <a:gd name="T14" fmla="*/ 8 w 198"/>
                  <a:gd name="T15" fmla="*/ 88 h 211"/>
                  <a:gd name="T16" fmla="*/ 10 w 198"/>
                  <a:gd name="T17" fmla="*/ 86 h 211"/>
                  <a:gd name="T18" fmla="*/ 17 w 198"/>
                  <a:gd name="T19" fmla="*/ 0 h 211"/>
                  <a:gd name="T20" fmla="*/ 186 w 198"/>
                  <a:gd name="T21" fmla="*/ 10 h 211"/>
                  <a:gd name="T22" fmla="*/ 194 w 198"/>
                  <a:gd name="T23" fmla="*/ 1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8" h="211">
                    <a:moveTo>
                      <a:pt x="194" y="12"/>
                    </a:moveTo>
                    <a:lnTo>
                      <a:pt x="188" y="79"/>
                    </a:lnTo>
                    <a:lnTo>
                      <a:pt x="192" y="102"/>
                    </a:lnTo>
                    <a:lnTo>
                      <a:pt x="198" y="104"/>
                    </a:lnTo>
                    <a:lnTo>
                      <a:pt x="192" y="211"/>
                    </a:lnTo>
                    <a:lnTo>
                      <a:pt x="0" y="198"/>
                    </a:lnTo>
                    <a:lnTo>
                      <a:pt x="6" y="104"/>
                    </a:lnTo>
                    <a:lnTo>
                      <a:pt x="8" y="88"/>
                    </a:lnTo>
                    <a:lnTo>
                      <a:pt x="10" y="86"/>
                    </a:lnTo>
                    <a:lnTo>
                      <a:pt x="17" y="0"/>
                    </a:lnTo>
                    <a:lnTo>
                      <a:pt x="186" y="10"/>
                    </a:lnTo>
                    <a:lnTo>
                      <a:pt x="194" y="1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5" name="Freeform 2803"/>
              <p:cNvSpPr>
                <a:spLocks/>
              </p:cNvSpPr>
              <p:nvPr/>
            </p:nvSpPr>
            <p:spPr bwMode="auto">
              <a:xfrm>
                <a:off x="11905" y="11747"/>
                <a:ext cx="198" cy="211"/>
              </a:xfrm>
              <a:custGeom>
                <a:avLst/>
                <a:gdLst>
                  <a:gd name="T0" fmla="*/ 194 w 198"/>
                  <a:gd name="T1" fmla="*/ 12 h 211"/>
                  <a:gd name="T2" fmla="*/ 188 w 198"/>
                  <a:gd name="T3" fmla="*/ 79 h 211"/>
                  <a:gd name="T4" fmla="*/ 192 w 198"/>
                  <a:gd name="T5" fmla="*/ 102 h 211"/>
                  <a:gd name="T6" fmla="*/ 198 w 198"/>
                  <a:gd name="T7" fmla="*/ 104 h 211"/>
                  <a:gd name="T8" fmla="*/ 192 w 198"/>
                  <a:gd name="T9" fmla="*/ 211 h 211"/>
                  <a:gd name="T10" fmla="*/ 0 w 198"/>
                  <a:gd name="T11" fmla="*/ 198 h 211"/>
                  <a:gd name="T12" fmla="*/ 6 w 198"/>
                  <a:gd name="T13" fmla="*/ 104 h 211"/>
                  <a:gd name="T14" fmla="*/ 8 w 198"/>
                  <a:gd name="T15" fmla="*/ 88 h 211"/>
                  <a:gd name="T16" fmla="*/ 10 w 198"/>
                  <a:gd name="T17" fmla="*/ 86 h 211"/>
                  <a:gd name="T18" fmla="*/ 17 w 198"/>
                  <a:gd name="T19" fmla="*/ 0 h 211"/>
                  <a:gd name="T20" fmla="*/ 186 w 198"/>
                  <a:gd name="T21" fmla="*/ 10 h 211"/>
                  <a:gd name="T22" fmla="*/ 194 w 198"/>
                  <a:gd name="T23" fmla="*/ 12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8" h="211">
                    <a:moveTo>
                      <a:pt x="194" y="12"/>
                    </a:moveTo>
                    <a:lnTo>
                      <a:pt x="188" y="79"/>
                    </a:lnTo>
                    <a:lnTo>
                      <a:pt x="192" y="102"/>
                    </a:lnTo>
                    <a:lnTo>
                      <a:pt x="198" y="104"/>
                    </a:lnTo>
                    <a:lnTo>
                      <a:pt x="192" y="211"/>
                    </a:lnTo>
                    <a:lnTo>
                      <a:pt x="0" y="198"/>
                    </a:lnTo>
                    <a:lnTo>
                      <a:pt x="6" y="104"/>
                    </a:lnTo>
                    <a:lnTo>
                      <a:pt x="8" y="88"/>
                    </a:lnTo>
                    <a:lnTo>
                      <a:pt x="10" y="86"/>
                    </a:lnTo>
                    <a:lnTo>
                      <a:pt x="17" y="0"/>
                    </a:lnTo>
                    <a:lnTo>
                      <a:pt x="186" y="10"/>
                    </a:lnTo>
                    <a:lnTo>
                      <a:pt x="194"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6" name="Freeform 2804"/>
              <p:cNvSpPr>
                <a:spLocks/>
              </p:cNvSpPr>
              <p:nvPr/>
            </p:nvSpPr>
            <p:spPr bwMode="auto">
              <a:xfrm>
                <a:off x="15031" y="11801"/>
                <a:ext cx="129" cy="130"/>
              </a:xfrm>
              <a:custGeom>
                <a:avLst/>
                <a:gdLst>
                  <a:gd name="T0" fmla="*/ 8 w 129"/>
                  <a:gd name="T1" fmla="*/ 130 h 130"/>
                  <a:gd name="T2" fmla="*/ 2 w 129"/>
                  <a:gd name="T3" fmla="*/ 40 h 130"/>
                  <a:gd name="T4" fmla="*/ 0 w 129"/>
                  <a:gd name="T5" fmla="*/ 7 h 130"/>
                  <a:gd name="T6" fmla="*/ 123 w 129"/>
                  <a:gd name="T7" fmla="*/ 0 h 130"/>
                  <a:gd name="T8" fmla="*/ 125 w 129"/>
                  <a:gd name="T9" fmla="*/ 63 h 130"/>
                  <a:gd name="T10" fmla="*/ 129 w 129"/>
                  <a:gd name="T11" fmla="*/ 125 h 130"/>
                  <a:gd name="T12" fmla="*/ 8 w 12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29" h="130">
                    <a:moveTo>
                      <a:pt x="8" y="130"/>
                    </a:moveTo>
                    <a:lnTo>
                      <a:pt x="2" y="40"/>
                    </a:lnTo>
                    <a:lnTo>
                      <a:pt x="0" y="7"/>
                    </a:lnTo>
                    <a:lnTo>
                      <a:pt x="123" y="0"/>
                    </a:lnTo>
                    <a:lnTo>
                      <a:pt x="125" y="63"/>
                    </a:lnTo>
                    <a:lnTo>
                      <a:pt x="129" y="125"/>
                    </a:lnTo>
                    <a:lnTo>
                      <a:pt x="8" y="13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7" name="Freeform 2805"/>
              <p:cNvSpPr>
                <a:spLocks/>
              </p:cNvSpPr>
              <p:nvPr/>
            </p:nvSpPr>
            <p:spPr bwMode="auto">
              <a:xfrm>
                <a:off x="15031" y="11801"/>
                <a:ext cx="129" cy="130"/>
              </a:xfrm>
              <a:custGeom>
                <a:avLst/>
                <a:gdLst>
                  <a:gd name="T0" fmla="*/ 8 w 129"/>
                  <a:gd name="T1" fmla="*/ 130 h 130"/>
                  <a:gd name="T2" fmla="*/ 2 w 129"/>
                  <a:gd name="T3" fmla="*/ 40 h 130"/>
                  <a:gd name="T4" fmla="*/ 0 w 129"/>
                  <a:gd name="T5" fmla="*/ 7 h 130"/>
                  <a:gd name="T6" fmla="*/ 123 w 129"/>
                  <a:gd name="T7" fmla="*/ 0 h 130"/>
                  <a:gd name="T8" fmla="*/ 125 w 129"/>
                  <a:gd name="T9" fmla="*/ 63 h 130"/>
                  <a:gd name="T10" fmla="*/ 129 w 129"/>
                  <a:gd name="T11" fmla="*/ 125 h 130"/>
                  <a:gd name="T12" fmla="*/ 8 w 129"/>
                  <a:gd name="T13" fmla="*/ 130 h 130"/>
                </a:gdLst>
                <a:ahLst/>
                <a:cxnLst>
                  <a:cxn ang="0">
                    <a:pos x="T0" y="T1"/>
                  </a:cxn>
                  <a:cxn ang="0">
                    <a:pos x="T2" y="T3"/>
                  </a:cxn>
                  <a:cxn ang="0">
                    <a:pos x="T4" y="T5"/>
                  </a:cxn>
                  <a:cxn ang="0">
                    <a:pos x="T6" y="T7"/>
                  </a:cxn>
                  <a:cxn ang="0">
                    <a:pos x="T8" y="T9"/>
                  </a:cxn>
                  <a:cxn ang="0">
                    <a:pos x="T10" y="T11"/>
                  </a:cxn>
                  <a:cxn ang="0">
                    <a:pos x="T12" y="T13"/>
                  </a:cxn>
                </a:cxnLst>
                <a:rect l="0" t="0" r="r" b="b"/>
                <a:pathLst>
                  <a:path w="129" h="130">
                    <a:moveTo>
                      <a:pt x="8" y="130"/>
                    </a:moveTo>
                    <a:lnTo>
                      <a:pt x="2" y="40"/>
                    </a:lnTo>
                    <a:lnTo>
                      <a:pt x="0" y="7"/>
                    </a:lnTo>
                    <a:lnTo>
                      <a:pt x="123" y="0"/>
                    </a:lnTo>
                    <a:lnTo>
                      <a:pt x="125" y="63"/>
                    </a:lnTo>
                    <a:lnTo>
                      <a:pt x="129" y="125"/>
                    </a:lnTo>
                    <a:lnTo>
                      <a:pt x="8"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8" name="Freeform 2806"/>
              <p:cNvSpPr>
                <a:spLocks/>
              </p:cNvSpPr>
              <p:nvPr/>
            </p:nvSpPr>
            <p:spPr bwMode="auto">
              <a:xfrm>
                <a:off x="13234" y="11843"/>
                <a:ext cx="119" cy="154"/>
              </a:xfrm>
              <a:custGeom>
                <a:avLst/>
                <a:gdLst>
                  <a:gd name="T0" fmla="*/ 119 w 119"/>
                  <a:gd name="T1" fmla="*/ 138 h 154"/>
                  <a:gd name="T2" fmla="*/ 104 w 119"/>
                  <a:gd name="T3" fmla="*/ 138 h 154"/>
                  <a:gd name="T4" fmla="*/ 104 w 119"/>
                  <a:gd name="T5" fmla="*/ 142 h 154"/>
                  <a:gd name="T6" fmla="*/ 65 w 119"/>
                  <a:gd name="T7" fmla="*/ 142 h 154"/>
                  <a:gd name="T8" fmla="*/ 65 w 119"/>
                  <a:gd name="T9" fmla="*/ 148 h 154"/>
                  <a:gd name="T10" fmla="*/ 50 w 119"/>
                  <a:gd name="T11" fmla="*/ 148 h 154"/>
                  <a:gd name="T12" fmla="*/ 50 w 119"/>
                  <a:gd name="T13" fmla="*/ 154 h 154"/>
                  <a:gd name="T14" fmla="*/ 0 w 119"/>
                  <a:gd name="T15" fmla="*/ 154 h 154"/>
                  <a:gd name="T16" fmla="*/ 2 w 119"/>
                  <a:gd name="T17" fmla="*/ 61 h 154"/>
                  <a:gd name="T18" fmla="*/ 0 w 119"/>
                  <a:gd name="T19" fmla="*/ 61 h 154"/>
                  <a:gd name="T20" fmla="*/ 2 w 119"/>
                  <a:gd name="T21" fmla="*/ 0 h 154"/>
                  <a:gd name="T22" fmla="*/ 119 w 119"/>
                  <a:gd name="T23" fmla="*/ 0 h 154"/>
                  <a:gd name="T24" fmla="*/ 119 w 119"/>
                  <a:gd name="T25" fmla="*/ 63 h 154"/>
                  <a:gd name="T26" fmla="*/ 119 w 119"/>
                  <a:gd name="T27" fmla="*/ 1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54">
                    <a:moveTo>
                      <a:pt x="119" y="138"/>
                    </a:moveTo>
                    <a:lnTo>
                      <a:pt x="104" y="138"/>
                    </a:lnTo>
                    <a:lnTo>
                      <a:pt x="104" y="142"/>
                    </a:lnTo>
                    <a:lnTo>
                      <a:pt x="65" y="142"/>
                    </a:lnTo>
                    <a:lnTo>
                      <a:pt x="65" y="148"/>
                    </a:lnTo>
                    <a:lnTo>
                      <a:pt x="50" y="148"/>
                    </a:lnTo>
                    <a:lnTo>
                      <a:pt x="50" y="154"/>
                    </a:lnTo>
                    <a:lnTo>
                      <a:pt x="0" y="154"/>
                    </a:lnTo>
                    <a:lnTo>
                      <a:pt x="2" y="61"/>
                    </a:lnTo>
                    <a:lnTo>
                      <a:pt x="0" y="61"/>
                    </a:lnTo>
                    <a:lnTo>
                      <a:pt x="2" y="0"/>
                    </a:lnTo>
                    <a:lnTo>
                      <a:pt x="119" y="0"/>
                    </a:lnTo>
                    <a:lnTo>
                      <a:pt x="119" y="63"/>
                    </a:lnTo>
                    <a:lnTo>
                      <a:pt x="119" y="138"/>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9" name="Freeform 2807"/>
              <p:cNvSpPr>
                <a:spLocks/>
              </p:cNvSpPr>
              <p:nvPr/>
            </p:nvSpPr>
            <p:spPr bwMode="auto">
              <a:xfrm>
                <a:off x="13234" y="11843"/>
                <a:ext cx="119" cy="154"/>
              </a:xfrm>
              <a:custGeom>
                <a:avLst/>
                <a:gdLst>
                  <a:gd name="T0" fmla="*/ 119 w 119"/>
                  <a:gd name="T1" fmla="*/ 138 h 154"/>
                  <a:gd name="T2" fmla="*/ 104 w 119"/>
                  <a:gd name="T3" fmla="*/ 138 h 154"/>
                  <a:gd name="T4" fmla="*/ 104 w 119"/>
                  <a:gd name="T5" fmla="*/ 142 h 154"/>
                  <a:gd name="T6" fmla="*/ 65 w 119"/>
                  <a:gd name="T7" fmla="*/ 142 h 154"/>
                  <a:gd name="T8" fmla="*/ 65 w 119"/>
                  <a:gd name="T9" fmla="*/ 148 h 154"/>
                  <a:gd name="T10" fmla="*/ 50 w 119"/>
                  <a:gd name="T11" fmla="*/ 148 h 154"/>
                  <a:gd name="T12" fmla="*/ 50 w 119"/>
                  <a:gd name="T13" fmla="*/ 154 h 154"/>
                  <a:gd name="T14" fmla="*/ 0 w 119"/>
                  <a:gd name="T15" fmla="*/ 154 h 154"/>
                  <a:gd name="T16" fmla="*/ 2 w 119"/>
                  <a:gd name="T17" fmla="*/ 61 h 154"/>
                  <a:gd name="T18" fmla="*/ 0 w 119"/>
                  <a:gd name="T19" fmla="*/ 61 h 154"/>
                  <a:gd name="T20" fmla="*/ 2 w 119"/>
                  <a:gd name="T21" fmla="*/ 0 h 154"/>
                  <a:gd name="T22" fmla="*/ 119 w 119"/>
                  <a:gd name="T23" fmla="*/ 0 h 154"/>
                  <a:gd name="T24" fmla="*/ 119 w 119"/>
                  <a:gd name="T25" fmla="*/ 63 h 154"/>
                  <a:gd name="T26" fmla="*/ 119 w 119"/>
                  <a:gd name="T27" fmla="*/ 1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9" h="154">
                    <a:moveTo>
                      <a:pt x="119" y="138"/>
                    </a:moveTo>
                    <a:lnTo>
                      <a:pt x="104" y="138"/>
                    </a:lnTo>
                    <a:lnTo>
                      <a:pt x="104" y="142"/>
                    </a:lnTo>
                    <a:lnTo>
                      <a:pt x="65" y="142"/>
                    </a:lnTo>
                    <a:lnTo>
                      <a:pt x="65" y="148"/>
                    </a:lnTo>
                    <a:lnTo>
                      <a:pt x="50" y="148"/>
                    </a:lnTo>
                    <a:lnTo>
                      <a:pt x="50" y="154"/>
                    </a:lnTo>
                    <a:lnTo>
                      <a:pt x="0" y="154"/>
                    </a:lnTo>
                    <a:lnTo>
                      <a:pt x="2" y="61"/>
                    </a:lnTo>
                    <a:lnTo>
                      <a:pt x="0" y="61"/>
                    </a:lnTo>
                    <a:lnTo>
                      <a:pt x="2" y="0"/>
                    </a:lnTo>
                    <a:lnTo>
                      <a:pt x="119" y="0"/>
                    </a:lnTo>
                    <a:lnTo>
                      <a:pt x="119" y="63"/>
                    </a:lnTo>
                    <a:lnTo>
                      <a:pt x="119" y="1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0" name="Freeform 2808"/>
              <p:cNvSpPr>
                <a:spLocks/>
              </p:cNvSpPr>
              <p:nvPr/>
            </p:nvSpPr>
            <p:spPr bwMode="auto">
              <a:xfrm>
                <a:off x="14518" y="11853"/>
                <a:ext cx="158" cy="128"/>
              </a:xfrm>
              <a:custGeom>
                <a:avLst/>
                <a:gdLst>
                  <a:gd name="T0" fmla="*/ 129 w 158"/>
                  <a:gd name="T1" fmla="*/ 124 h 128"/>
                  <a:gd name="T2" fmla="*/ 10 w 158"/>
                  <a:gd name="T3" fmla="*/ 128 h 128"/>
                  <a:gd name="T4" fmla="*/ 8 w 158"/>
                  <a:gd name="T5" fmla="*/ 98 h 128"/>
                  <a:gd name="T6" fmla="*/ 2 w 158"/>
                  <a:gd name="T7" fmla="*/ 98 h 128"/>
                  <a:gd name="T8" fmla="*/ 0 w 158"/>
                  <a:gd name="T9" fmla="*/ 3 h 128"/>
                  <a:gd name="T10" fmla="*/ 31 w 158"/>
                  <a:gd name="T11" fmla="*/ 3 h 128"/>
                  <a:gd name="T12" fmla="*/ 152 w 158"/>
                  <a:gd name="T13" fmla="*/ 0 h 128"/>
                  <a:gd name="T14" fmla="*/ 154 w 158"/>
                  <a:gd name="T15" fmla="*/ 92 h 128"/>
                  <a:gd name="T16" fmla="*/ 158 w 158"/>
                  <a:gd name="T17" fmla="*/ 92 h 128"/>
                  <a:gd name="T18" fmla="*/ 158 w 158"/>
                  <a:gd name="T19" fmla="*/ 122 h 128"/>
                  <a:gd name="T20" fmla="*/ 129 w 158"/>
                  <a:gd name="T21"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128">
                    <a:moveTo>
                      <a:pt x="129" y="124"/>
                    </a:moveTo>
                    <a:lnTo>
                      <a:pt x="10" y="128"/>
                    </a:lnTo>
                    <a:lnTo>
                      <a:pt x="8" y="98"/>
                    </a:lnTo>
                    <a:lnTo>
                      <a:pt x="2" y="98"/>
                    </a:lnTo>
                    <a:lnTo>
                      <a:pt x="0" y="3"/>
                    </a:lnTo>
                    <a:lnTo>
                      <a:pt x="31" y="3"/>
                    </a:lnTo>
                    <a:lnTo>
                      <a:pt x="152" y="0"/>
                    </a:lnTo>
                    <a:lnTo>
                      <a:pt x="154" y="92"/>
                    </a:lnTo>
                    <a:lnTo>
                      <a:pt x="158" y="92"/>
                    </a:lnTo>
                    <a:lnTo>
                      <a:pt x="158" y="122"/>
                    </a:lnTo>
                    <a:lnTo>
                      <a:pt x="129" y="124"/>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1" name="Freeform 2809"/>
              <p:cNvSpPr>
                <a:spLocks/>
              </p:cNvSpPr>
              <p:nvPr/>
            </p:nvSpPr>
            <p:spPr bwMode="auto">
              <a:xfrm>
                <a:off x="14518" y="11853"/>
                <a:ext cx="158" cy="128"/>
              </a:xfrm>
              <a:custGeom>
                <a:avLst/>
                <a:gdLst>
                  <a:gd name="T0" fmla="*/ 129 w 158"/>
                  <a:gd name="T1" fmla="*/ 124 h 128"/>
                  <a:gd name="T2" fmla="*/ 10 w 158"/>
                  <a:gd name="T3" fmla="*/ 128 h 128"/>
                  <a:gd name="T4" fmla="*/ 8 w 158"/>
                  <a:gd name="T5" fmla="*/ 98 h 128"/>
                  <a:gd name="T6" fmla="*/ 2 w 158"/>
                  <a:gd name="T7" fmla="*/ 98 h 128"/>
                  <a:gd name="T8" fmla="*/ 0 w 158"/>
                  <a:gd name="T9" fmla="*/ 3 h 128"/>
                  <a:gd name="T10" fmla="*/ 31 w 158"/>
                  <a:gd name="T11" fmla="*/ 3 h 128"/>
                  <a:gd name="T12" fmla="*/ 152 w 158"/>
                  <a:gd name="T13" fmla="*/ 0 h 128"/>
                  <a:gd name="T14" fmla="*/ 154 w 158"/>
                  <a:gd name="T15" fmla="*/ 92 h 128"/>
                  <a:gd name="T16" fmla="*/ 158 w 158"/>
                  <a:gd name="T17" fmla="*/ 92 h 128"/>
                  <a:gd name="T18" fmla="*/ 158 w 158"/>
                  <a:gd name="T19" fmla="*/ 122 h 128"/>
                  <a:gd name="T20" fmla="*/ 129 w 158"/>
                  <a:gd name="T21" fmla="*/ 1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128">
                    <a:moveTo>
                      <a:pt x="129" y="124"/>
                    </a:moveTo>
                    <a:lnTo>
                      <a:pt x="10" y="128"/>
                    </a:lnTo>
                    <a:lnTo>
                      <a:pt x="8" y="98"/>
                    </a:lnTo>
                    <a:lnTo>
                      <a:pt x="2" y="98"/>
                    </a:lnTo>
                    <a:lnTo>
                      <a:pt x="0" y="3"/>
                    </a:lnTo>
                    <a:lnTo>
                      <a:pt x="31" y="3"/>
                    </a:lnTo>
                    <a:lnTo>
                      <a:pt x="152" y="0"/>
                    </a:lnTo>
                    <a:lnTo>
                      <a:pt x="154" y="92"/>
                    </a:lnTo>
                    <a:lnTo>
                      <a:pt x="158" y="92"/>
                    </a:lnTo>
                    <a:lnTo>
                      <a:pt x="158" y="122"/>
                    </a:lnTo>
                    <a:lnTo>
                      <a:pt x="129"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2" name="Freeform 2810"/>
              <p:cNvSpPr>
                <a:spLocks/>
              </p:cNvSpPr>
              <p:nvPr/>
            </p:nvSpPr>
            <p:spPr bwMode="auto">
              <a:xfrm>
                <a:off x="14397" y="11856"/>
                <a:ext cx="131" cy="131"/>
              </a:xfrm>
              <a:custGeom>
                <a:avLst/>
                <a:gdLst>
                  <a:gd name="T0" fmla="*/ 131 w 131"/>
                  <a:gd name="T1" fmla="*/ 125 h 131"/>
                  <a:gd name="T2" fmla="*/ 131 w 131"/>
                  <a:gd name="T3" fmla="*/ 131 h 131"/>
                  <a:gd name="T4" fmla="*/ 110 w 131"/>
                  <a:gd name="T5" fmla="*/ 131 h 131"/>
                  <a:gd name="T6" fmla="*/ 104 w 131"/>
                  <a:gd name="T7" fmla="*/ 127 h 131"/>
                  <a:gd name="T8" fmla="*/ 8 w 131"/>
                  <a:gd name="T9" fmla="*/ 129 h 131"/>
                  <a:gd name="T10" fmla="*/ 8 w 131"/>
                  <a:gd name="T11" fmla="*/ 96 h 131"/>
                  <a:gd name="T12" fmla="*/ 2 w 131"/>
                  <a:gd name="T13" fmla="*/ 98 h 131"/>
                  <a:gd name="T14" fmla="*/ 0 w 131"/>
                  <a:gd name="T15" fmla="*/ 6 h 131"/>
                  <a:gd name="T16" fmla="*/ 29 w 131"/>
                  <a:gd name="T17" fmla="*/ 4 h 131"/>
                  <a:gd name="T18" fmla="*/ 121 w 131"/>
                  <a:gd name="T19" fmla="*/ 0 h 131"/>
                  <a:gd name="T20" fmla="*/ 123 w 131"/>
                  <a:gd name="T21" fmla="*/ 95 h 131"/>
                  <a:gd name="T22" fmla="*/ 129 w 131"/>
                  <a:gd name="T23" fmla="*/ 95 h 131"/>
                  <a:gd name="T24" fmla="*/ 131 w 131"/>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31" y="125"/>
                    </a:moveTo>
                    <a:lnTo>
                      <a:pt x="131" y="131"/>
                    </a:lnTo>
                    <a:lnTo>
                      <a:pt x="110" y="131"/>
                    </a:lnTo>
                    <a:lnTo>
                      <a:pt x="104" y="127"/>
                    </a:lnTo>
                    <a:lnTo>
                      <a:pt x="8" y="129"/>
                    </a:lnTo>
                    <a:lnTo>
                      <a:pt x="8" y="96"/>
                    </a:lnTo>
                    <a:lnTo>
                      <a:pt x="2" y="98"/>
                    </a:lnTo>
                    <a:lnTo>
                      <a:pt x="0" y="6"/>
                    </a:lnTo>
                    <a:lnTo>
                      <a:pt x="29" y="4"/>
                    </a:lnTo>
                    <a:lnTo>
                      <a:pt x="121" y="0"/>
                    </a:lnTo>
                    <a:lnTo>
                      <a:pt x="123" y="95"/>
                    </a:lnTo>
                    <a:lnTo>
                      <a:pt x="129" y="95"/>
                    </a:lnTo>
                    <a:lnTo>
                      <a:pt x="131"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3" name="Freeform 2811"/>
              <p:cNvSpPr>
                <a:spLocks/>
              </p:cNvSpPr>
              <p:nvPr/>
            </p:nvSpPr>
            <p:spPr bwMode="auto">
              <a:xfrm>
                <a:off x="14397" y="11856"/>
                <a:ext cx="131" cy="131"/>
              </a:xfrm>
              <a:custGeom>
                <a:avLst/>
                <a:gdLst>
                  <a:gd name="T0" fmla="*/ 131 w 131"/>
                  <a:gd name="T1" fmla="*/ 125 h 131"/>
                  <a:gd name="T2" fmla="*/ 131 w 131"/>
                  <a:gd name="T3" fmla="*/ 131 h 131"/>
                  <a:gd name="T4" fmla="*/ 110 w 131"/>
                  <a:gd name="T5" fmla="*/ 131 h 131"/>
                  <a:gd name="T6" fmla="*/ 104 w 131"/>
                  <a:gd name="T7" fmla="*/ 127 h 131"/>
                  <a:gd name="T8" fmla="*/ 8 w 131"/>
                  <a:gd name="T9" fmla="*/ 129 h 131"/>
                  <a:gd name="T10" fmla="*/ 8 w 131"/>
                  <a:gd name="T11" fmla="*/ 96 h 131"/>
                  <a:gd name="T12" fmla="*/ 2 w 131"/>
                  <a:gd name="T13" fmla="*/ 98 h 131"/>
                  <a:gd name="T14" fmla="*/ 0 w 131"/>
                  <a:gd name="T15" fmla="*/ 6 h 131"/>
                  <a:gd name="T16" fmla="*/ 29 w 131"/>
                  <a:gd name="T17" fmla="*/ 4 h 131"/>
                  <a:gd name="T18" fmla="*/ 121 w 131"/>
                  <a:gd name="T19" fmla="*/ 0 h 131"/>
                  <a:gd name="T20" fmla="*/ 123 w 131"/>
                  <a:gd name="T21" fmla="*/ 95 h 131"/>
                  <a:gd name="T22" fmla="*/ 129 w 131"/>
                  <a:gd name="T23" fmla="*/ 95 h 131"/>
                  <a:gd name="T24" fmla="*/ 131 w 131"/>
                  <a:gd name="T25" fmla="*/ 125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31">
                    <a:moveTo>
                      <a:pt x="131" y="125"/>
                    </a:moveTo>
                    <a:lnTo>
                      <a:pt x="131" y="131"/>
                    </a:lnTo>
                    <a:lnTo>
                      <a:pt x="110" y="131"/>
                    </a:lnTo>
                    <a:lnTo>
                      <a:pt x="104" y="127"/>
                    </a:lnTo>
                    <a:lnTo>
                      <a:pt x="8" y="129"/>
                    </a:lnTo>
                    <a:lnTo>
                      <a:pt x="8" y="96"/>
                    </a:lnTo>
                    <a:lnTo>
                      <a:pt x="2" y="98"/>
                    </a:lnTo>
                    <a:lnTo>
                      <a:pt x="0" y="6"/>
                    </a:lnTo>
                    <a:lnTo>
                      <a:pt x="29" y="4"/>
                    </a:lnTo>
                    <a:lnTo>
                      <a:pt x="121" y="0"/>
                    </a:lnTo>
                    <a:lnTo>
                      <a:pt x="123" y="95"/>
                    </a:lnTo>
                    <a:lnTo>
                      <a:pt x="129" y="95"/>
                    </a:lnTo>
                    <a:lnTo>
                      <a:pt x="131"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4" name="Freeform 2812"/>
              <p:cNvSpPr>
                <a:spLocks/>
              </p:cNvSpPr>
              <p:nvPr/>
            </p:nvSpPr>
            <p:spPr bwMode="auto">
              <a:xfrm>
                <a:off x="14670" y="11849"/>
                <a:ext cx="127" cy="126"/>
              </a:xfrm>
              <a:custGeom>
                <a:avLst/>
                <a:gdLst>
                  <a:gd name="T0" fmla="*/ 127 w 127"/>
                  <a:gd name="T1" fmla="*/ 125 h 126"/>
                  <a:gd name="T2" fmla="*/ 96 w 127"/>
                  <a:gd name="T3" fmla="*/ 125 h 126"/>
                  <a:gd name="T4" fmla="*/ 6 w 127"/>
                  <a:gd name="T5" fmla="*/ 126 h 126"/>
                  <a:gd name="T6" fmla="*/ 6 w 127"/>
                  <a:gd name="T7" fmla="*/ 96 h 126"/>
                  <a:gd name="T8" fmla="*/ 2 w 127"/>
                  <a:gd name="T9" fmla="*/ 96 h 126"/>
                  <a:gd name="T10" fmla="*/ 0 w 127"/>
                  <a:gd name="T11" fmla="*/ 4 h 126"/>
                  <a:gd name="T12" fmla="*/ 121 w 127"/>
                  <a:gd name="T13" fmla="*/ 0 h 126"/>
                  <a:gd name="T14" fmla="*/ 127 w 127"/>
                  <a:gd name="T15" fmla="*/ 12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26">
                    <a:moveTo>
                      <a:pt x="127" y="125"/>
                    </a:moveTo>
                    <a:lnTo>
                      <a:pt x="96" y="125"/>
                    </a:lnTo>
                    <a:lnTo>
                      <a:pt x="6" y="126"/>
                    </a:lnTo>
                    <a:lnTo>
                      <a:pt x="6" y="96"/>
                    </a:lnTo>
                    <a:lnTo>
                      <a:pt x="2" y="96"/>
                    </a:lnTo>
                    <a:lnTo>
                      <a:pt x="0" y="4"/>
                    </a:lnTo>
                    <a:lnTo>
                      <a:pt x="121" y="0"/>
                    </a:lnTo>
                    <a:lnTo>
                      <a:pt x="127"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5" name="Freeform 2813"/>
              <p:cNvSpPr>
                <a:spLocks/>
              </p:cNvSpPr>
              <p:nvPr/>
            </p:nvSpPr>
            <p:spPr bwMode="auto">
              <a:xfrm>
                <a:off x="14670" y="11849"/>
                <a:ext cx="127" cy="126"/>
              </a:xfrm>
              <a:custGeom>
                <a:avLst/>
                <a:gdLst>
                  <a:gd name="T0" fmla="*/ 127 w 127"/>
                  <a:gd name="T1" fmla="*/ 125 h 126"/>
                  <a:gd name="T2" fmla="*/ 96 w 127"/>
                  <a:gd name="T3" fmla="*/ 125 h 126"/>
                  <a:gd name="T4" fmla="*/ 6 w 127"/>
                  <a:gd name="T5" fmla="*/ 126 h 126"/>
                  <a:gd name="T6" fmla="*/ 6 w 127"/>
                  <a:gd name="T7" fmla="*/ 96 h 126"/>
                  <a:gd name="T8" fmla="*/ 2 w 127"/>
                  <a:gd name="T9" fmla="*/ 96 h 126"/>
                  <a:gd name="T10" fmla="*/ 0 w 127"/>
                  <a:gd name="T11" fmla="*/ 4 h 126"/>
                  <a:gd name="T12" fmla="*/ 121 w 127"/>
                  <a:gd name="T13" fmla="*/ 0 h 126"/>
                  <a:gd name="T14" fmla="*/ 127 w 127"/>
                  <a:gd name="T15" fmla="*/ 125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26">
                    <a:moveTo>
                      <a:pt x="127" y="125"/>
                    </a:moveTo>
                    <a:lnTo>
                      <a:pt x="96" y="125"/>
                    </a:lnTo>
                    <a:lnTo>
                      <a:pt x="6" y="126"/>
                    </a:lnTo>
                    <a:lnTo>
                      <a:pt x="6" y="96"/>
                    </a:lnTo>
                    <a:lnTo>
                      <a:pt x="2" y="96"/>
                    </a:lnTo>
                    <a:lnTo>
                      <a:pt x="0" y="4"/>
                    </a:lnTo>
                    <a:lnTo>
                      <a:pt x="121" y="0"/>
                    </a:lnTo>
                    <a:lnTo>
                      <a:pt x="127"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6" name="Freeform 2814"/>
              <p:cNvSpPr>
                <a:spLocks/>
              </p:cNvSpPr>
              <p:nvPr/>
            </p:nvSpPr>
            <p:spPr bwMode="auto">
              <a:xfrm>
                <a:off x="13794" y="11868"/>
                <a:ext cx="166" cy="125"/>
              </a:xfrm>
              <a:custGeom>
                <a:avLst/>
                <a:gdLst>
                  <a:gd name="T0" fmla="*/ 37 w 166"/>
                  <a:gd name="T1" fmla="*/ 123 h 125"/>
                  <a:gd name="T2" fmla="*/ 37 w 166"/>
                  <a:gd name="T3" fmla="*/ 117 h 125"/>
                  <a:gd name="T4" fmla="*/ 35 w 166"/>
                  <a:gd name="T5" fmla="*/ 113 h 125"/>
                  <a:gd name="T6" fmla="*/ 24 w 166"/>
                  <a:gd name="T7" fmla="*/ 119 h 125"/>
                  <a:gd name="T8" fmla="*/ 14 w 166"/>
                  <a:gd name="T9" fmla="*/ 113 h 125"/>
                  <a:gd name="T10" fmla="*/ 12 w 166"/>
                  <a:gd name="T11" fmla="*/ 106 h 125"/>
                  <a:gd name="T12" fmla="*/ 16 w 166"/>
                  <a:gd name="T13" fmla="*/ 100 h 125"/>
                  <a:gd name="T14" fmla="*/ 6 w 166"/>
                  <a:gd name="T15" fmla="*/ 92 h 125"/>
                  <a:gd name="T16" fmla="*/ 10 w 166"/>
                  <a:gd name="T17" fmla="*/ 73 h 125"/>
                  <a:gd name="T18" fmla="*/ 4 w 166"/>
                  <a:gd name="T19" fmla="*/ 61 h 125"/>
                  <a:gd name="T20" fmla="*/ 4 w 166"/>
                  <a:gd name="T21" fmla="*/ 58 h 125"/>
                  <a:gd name="T22" fmla="*/ 14 w 166"/>
                  <a:gd name="T23" fmla="*/ 56 h 125"/>
                  <a:gd name="T24" fmla="*/ 10 w 166"/>
                  <a:gd name="T25" fmla="*/ 46 h 125"/>
                  <a:gd name="T26" fmla="*/ 10 w 166"/>
                  <a:gd name="T27" fmla="*/ 38 h 125"/>
                  <a:gd name="T28" fmla="*/ 16 w 166"/>
                  <a:gd name="T29" fmla="*/ 25 h 125"/>
                  <a:gd name="T30" fmla="*/ 0 w 166"/>
                  <a:gd name="T31" fmla="*/ 0 h 125"/>
                  <a:gd name="T32" fmla="*/ 120 w 166"/>
                  <a:gd name="T33" fmla="*/ 0 h 125"/>
                  <a:gd name="T34" fmla="*/ 150 w 166"/>
                  <a:gd name="T35" fmla="*/ 0 h 125"/>
                  <a:gd name="T36" fmla="*/ 150 w 166"/>
                  <a:gd name="T37" fmla="*/ 92 h 125"/>
                  <a:gd name="T38" fmla="*/ 166 w 166"/>
                  <a:gd name="T39" fmla="*/ 92 h 125"/>
                  <a:gd name="T40" fmla="*/ 166 w 166"/>
                  <a:gd name="T41" fmla="*/ 125 h 125"/>
                  <a:gd name="T42" fmla="*/ 37 w 166"/>
                  <a:gd name="T43"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25">
                    <a:moveTo>
                      <a:pt x="37" y="123"/>
                    </a:moveTo>
                    <a:lnTo>
                      <a:pt x="37" y="117"/>
                    </a:lnTo>
                    <a:lnTo>
                      <a:pt x="35" y="113"/>
                    </a:lnTo>
                    <a:lnTo>
                      <a:pt x="24" y="119"/>
                    </a:lnTo>
                    <a:lnTo>
                      <a:pt x="14" y="113"/>
                    </a:lnTo>
                    <a:lnTo>
                      <a:pt x="12" y="106"/>
                    </a:lnTo>
                    <a:lnTo>
                      <a:pt x="16" y="100"/>
                    </a:lnTo>
                    <a:lnTo>
                      <a:pt x="6" y="92"/>
                    </a:lnTo>
                    <a:lnTo>
                      <a:pt x="10" y="73"/>
                    </a:lnTo>
                    <a:lnTo>
                      <a:pt x="4" y="61"/>
                    </a:lnTo>
                    <a:lnTo>
                      <a:pt x="4" y="58"/>
                    </a:lnTo>
                    <a:lnTo>
                      <a:pt x="14" y="56"/>
                    </a:lnTo>
                    <a:lnTo>
                      <a:pt x="10" y="46"/>
                    </a:lnTo>
                    <a:lnTo>
                      <a:pt x="10" y="38"/>
                    </a:lnTo>
                    <a:lnTo>
                      <a:pt x="16" y="25"/>
                    </a:lnTo>
                    <a:lnTo>
                      <a:pt x="0" y="0"/>
                    </a:lnTo>
                    <a:lnTo>
                      <a:pt x="120" y="0"/>
                    </a:lnTo>
                    <a:lnTo>
                      <a:pt x="150" y="0"/>
                    </a:lnTo>
                    <a:lnTo>
                      <a:pt x="150" y="92"/>
                    </a:lnTo>
                    <a:lnTo>
                      <a:pt x="166" y="92"/>
                    </a:lnTo>
                    <a:lnTo>
                      <a:pt x="166" y="125"/>
                    </a:lnTo>
                    <a:lnTo>
                      <a:pt x="37"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7" name="Freeform 2815"/>
              <p:cNvSpPr>
                <a:spLocks/>
              </p:cNvSpPr>
              <p:nvPr/>
            </p:nvSpPr>
            <p:spPr bwMode="auto">
              <a:xfrm>
                <a:off x="13794" y="11868"/>
                <a:ext cx="166" cy="125"/>
              </a:xfrm>
              <a:custGeom>
                <a:avLst/>
                <a:gdLst>
                  <a:gd name="T0" fmla="*/ 37 w 166"/>
                  <a:gd name="T1" fmla="*/ 123 h 125"/>
                  <a:gd name="T2" fmla="*/ 37 w 166"/>
                  <a:gd name="T3" fmla="*/ 117 h 125"/>
                  <a:gd name="T4" fmla="*/ 35 w 166"/>
                  <a:gd name="T5" fmla="*/ 113 h 125"/>
                  <a:gd name="T6" fmla="*/ 24 w 166"/>
                  <a:gd name="T7" fmla="*/ 119 h 125"/>
                  <a:gd name="T8" fmla="*/ 14 w 166"/>
                  <a:gd name="T9" fmla="*/ 113 h 125"/>
                  <a:gd name="T10" fmla="*/ 12 w 166"/>
                  <a:gd name="T11" fmla="*/ 106 h 125"/>
                  <a:gd name="T12" fmla="*/ 16 w 166"/>
                  <a:gd name="T13" fmla="*/ 100 h 125"/>
                  <a:gd name="T14" fmla="*/ 6 w 166"/>
                  <a:gd name="T15" fmla="*/ 92 h 125"/>
                  <a:gd name="T16" fmla="*/ 10 w 166"/>
                  <a:gd name="T17" fmla="*/ 73 h 125"/>
                  <a:gd name="T18" fmla="*/ 4 w 166"/>
                  <a:gd name="T19" fmla="*/ 61 h 125"/>
                  <a:gd name="T20" fmla="*/ 4 w 166"/>
                  <a:gd name="T21" fmla="*/ 58 h 125"/>
                  <a:gd name="T22" fmla="*/ 14 w 166"/>
                  <a:gd name="T23" fmla="*/ 56 h 125"/>
                  <a:gd name="T24" fmla="*/ 10 w 166"/>
                  <a:gd name="T25" fmla="*/ 46 h 125"/>
                  <a:gd name="T26" fmla="*/ 10 w 166"/>
                  <a:gd name="T27" fmla="*/ 38 h 125"/>
                  <a:gd name="T28" fmla="*/ 16 w 166"/>
                  <a:gd name="T29" fmla="*/ 25 h 125"/>
                  <a:gd name="T30" fmla="*/ 0 w 166"/>
                  <a:gd name="T31" fmla="*/ 0 h 125"/>
                  <a:gd name="T32" fmla="*/ 120 w 166"/>
                  <a:gd name="T33" fmla="*/ 0 h 125"/>
                  <a:gd name="T34" fmla="*/ 150 w 166"/>
                  <a:gd name="T35" fmla="*/ 0 h 125"/>
                  <a:gd name="T36" fmla="*/ 150 w 166"/>
                  <a:gd name="T37" fmla="*/ 92 h 125"/>
                  <a:gd name="T38" fmla="*/ 166 w 166"/>
                  <a:gd name="T39" fmla="*/ 92 h 125"/>
                  <a:gd name="T40" fmla="*/ 166 w 166"/>
                  <a:gd name="T41" fmla="*/ 125 h 125"/>
                  <a:gd name="T42" fmla="*/ 37 w 166"/>
                  <a:gd name="T43"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25">
                    <a:moveTo>
                      <a:pt x="37" y="123"/>
                    </a:moveTo>
                    <a:lnTo>
                      <a:pt x="37" y="117"/>
                    </a:lnTo>
                    <a:lnTo>
                      <a:pt x="35" y="113"/>
                    </a:lnTo>
                    <a:lnTo>
                      <a:pt x="24" y="119"/>
                    </a:lnTo>
                    <a:lnTo>
                      <a:pt x="14" y="113"/>
                    </a:lnTo>
                    <a:lnTo>
                      <a:pt x="12" y="106"/>
                    </a:lnTo>
                    <a:lnTo>
                      <a:pt x="16" y="100"/>
                    </a:lnTo>
                    <a:lnTo>
                      <a:pt x="6" y="92"/>
                    </a:lnTo>
                    <a:lnTo>
                      <a:pt x="10" y="73"/>
                    </a:lnTo>
                    <a:lnTo>
                      <a:pt x="4" y="61"/>
                    </a:lnTo>
                    <a:lnTo>
                      <a:pt x="4" y="58"/>
                    </a:lnTo>
                    <a:lnTo>
                      <a:pt x="14" y="56"/>
                    </a:lnTo>
                    <a:lnTo>
                      <a:pt x="10" y="46"/>
                    </a:lnTo>
                    <a:lnTo>
                      <a:pt x="10" y="38"/>
                    </a:lnTo>
                    <a:lnTo>
                      <a:pt x="16" y="25"/>
                    </a:lnTo>
                    <a:lnTo>
                      <a:pt x="0" y="0"/>
                    </a:lnTo>
                    <a:lnTo>
                      <a:pt x="120" y="0"/>
                    </a:lnTo>
                    <a:lnTo>
                      <a:pt x="150" y="0"/>
                    </a:lnTo>
                    <a:lnTo>
                      <a:pt x="150" y="92"/>
                    </a:lnTo>
                    <a:lnTo>
                      <a:pt x="166" y="92"/>
                    </a:lnTo>
                    <a:lnTo>
                      <a:pt x="166" y="125"/>
                    </a:lnTo>
                    <a:lnTo>
                      <a:pt x="37"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8" name="Freeform 2816"/>
              <p:cNvSpPr>
                <a:spLocks/>
              </p:cNvSpPr>
              <p:nvPr/>
            </p:nvSpPr>
            <p:spPr bwMode="auto">
              <a:xfrm>
                <a:off x="14155" y="11864"/>
                <a:ext cx="133" cy="127"/>
              </a:xfrm>
              <a:custGeom>
                <a:avLst/>
                <a:gdLst>
                  <a:gd name="T0" fmla="*/ 133 w 133"/>
                  <a:gd name="T1" fmla="*/ 125 h 127"/>
                  <a:gd name="T2" fmla="*/ 12 w 133"/>
                  <a:gd name="T3" fmla="*/ 127 h 127"/>
                  <a:gd name="T4" fmla="*/ 12 w 133"/>
                  <a:gd name="T5" fmla="*/ 92 h 127"/>
                  <a:gd name="T6" fmla="*/ 0 w 133"/>
                  <a:gd name="T7" fmla="*/ 92 h 127"/>
                  <a:gd name="T8" fmla="*/ 0 w 133"/>
                  <a:gd name="T9" fmla="*/ 2 h 127"/>
                  <a:gd name="T10" fmla="*/ 29 w 133"/>
                  <a:gd name="T11" fmla="*/ 0 h 127"/>
                  <a:gd name="T12" fmla="*/ 119 w 133"/>
                  <a:gd name="T13" fmla="*/ 0 h 127"/>
                  <a:gd name="T14" fmla="*/ 121 w 133"/>
                  <a:gd name="T15" fmla="*/ 92 h 127"/>
                  <a:gd name="T16" fmla="*/ 131 w 133"/>
                  <a:gd name="T17" fmla="*/ 92 h 127"/>
                  <a:gd name="T18" fmla="*/ 133 w 133"/>
                  <a:gd name="T19"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7">
                    <a:moveTo>
                      <a:pt x="133" y="125"/>
                    </a:moveTo>
                    <a:lnTo>
                      <a:pt x="12" y="127"/>
                    </a:lnTo>
                    <a:lnTo>
                      <a:pt x="12" y="92"/>
                    </a:lnTo>
                    <a:lnTo>
                      <a:pt x="0" y="92"/>
                    </a:lnTo>
                    <a:lnTo>
                      <a:pt x="0" y="2"/>
                    </a:lnTo>
                    <a:lnTo>
                      <a:pt x="29" y="0"/>
                    </a:lnTo>
                    <a:lnTo>
                      <a:pt x="119" y="0"/>
                    </a:lnTo>
                    <a:lnTo>
                      <a:pt x="121" y="92"/>
                    </a:lnTo>
                    <a:lnTo>
                      <a:pt x="131" y="92"/>
                    </a:lnTo>
                    <a:lnTo>
                      <a:pt x="133"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9" name="Freeform 2817"/>
              <p:cNvSpPr>
                <a:spLocks/>
              </p:cNvSpPr>
              <p:nvPr/>
            </p:nvSpPr>
            <p:spPr bwMode="auto">
              <a:xfrm>
                <a:off x="14155" y="11864"/>
                <a:ext cx="133" cy="127"/>
              </a:xfrm>
              <a:custGeom>
                <a:avLst/>
                <a:gdLst>
                  <a:gd name="T0" fmla="*/ 133 w 133"/>
                  <a:gd name="T1" fmla="*/ 125 h 127"/>
                  <a:gd name="T2" fmla="*/ 12 w 133"/>
                  <a:gd name="T3" fmla="*/ 127 h 127"/>
                  <a:gd name="T4" fmla="*/ 12 w 133"/>
                  <a:gd name="T5" fmla="*/ 92 h 127"/>
                  <a:gd name="T6" fmla="*/ 0 w 133"/>
                  <a:gd name="T7" fmla="*/ 92 h 127"/>
                  <a:gd name="T8" fmla="*/ 0 w 133"/>
                  <a:gd name="T9" fmla="*/ 2 h 127"/>
                  <a:gd name="T10" fmla="*/ 29 w 133"/>
                  <a:gd name="T11" fmla="*/ 0 h 127"/>
                  <a:gd name="T12" fmla="*/ 119 w 133"/>
                  <a:gd name="T13" fmla="*/ 0 h 127"/>
                  <a:gd name="T14" fmla="*/ 121 w 133"/>
                  <a:gd name="T15" fmla="*/ 92 h 127"/>
                  <a:gd name="T16" fmla="*/ 131 w 133"/>
                  <a:gd name="T17" fmla="*/ 92 h 127"/>
                  <a:gd name="T18" fmla="*/ 133 w 133"/>
                  <a:gd name="T19" fmla="*/ 125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27">
                    <a:moveTo>
                      <a:pt x="133" y="125"/>
                    </a:moveTo>
                    <a:lnTo>
                      <a:pt x="12" y="127"/>
                    </a:lnTo>
                    <a:lnTo>
                      <a:pt x="12" y="92"/>
                    </a:lnTo>
                    <a:lnTo>
                      <a:pt x="0" y="92"/>
                    </a:lnTo>
                    <a:lnTo>
                      <a:pt x="0" y="2"/>
                    </a:lnTo>
                    <a:lnTo>
                      <a:pt x="29" y="0"/>
                    </a:lnTo>
                    <a:lnTo>
                      <a:pt x="119" y="0"/>
                    </a:lnTo>
                    <a:lnTo>
                      <a:pt x="121" y="92"/>
                    </a:lnTo>
                    <a:lnTo>
                      <a:pt x="131" y="92"/>
                    </a:lnTo>
                    <a:lnTo>
                      <a:pt x="133"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0" name="Freeform 2818"/>
              <p:cNvSpPr>
                <a:spLocks/>
              </p:cNvSpPr>
              <p:nvPr/>
            </p:nvSpPr>
            <p:spPr bwMode="auto">
              <a:xfrm>
                <a:off x="13944" y="11866"/>
                <a:ext cx="135" cy="127"/>
              </a:xfrm>
              <a:custGeom>
                <a:avLst/>
                <a:gdLst>
                  <a:gd name="T0" fmla="*/ 135 w 135"/>
                  <a:gd name="T1" fmla="*/ 127 h 127"/>
                  <a:gd name="T2" fmla="*/ 106 w 135"/>
                  <a:gd name="T3" fmla="*/ 125 h 127"/>
                  <a:gd name="T4" fmla="*/ 16 w 135"/>
                  <a:gd name="T5" fmla="*/ 127 h 127"/>
                  <a:gd name="T6" fmla="*/ 16 w 135"/>
                  <a:gd name="T7" fmla="*/ 94 h 127"/>
                  <a:gd name="T8" fmla="*/ 0 w 135"/>
                  <a:gd name="T9" fmla="*/ 94 h 127"/>
                  <a:gd name="T10" fmla="*/ 0 w 135"/>
                  <a:gd name="T11" fmla="*/ 2 h 127"/>
                  <a:gd name="T12" fmla="*/ 121 w 135"/>
                  <a:gd name="T13" fmla="*/ 0 h 127"/>
                  <a:gd name="T14" fmla="*/ 119 w 135"/>
                  <a:gd name="T15" fmla="*/ 92 h 127"/>
                  <a:gd name="T16" fmla="*/ 133 w 135"/>
                  <a:gd name="T17" fmla="*/ 92 h 127"/>
                  <a:gd name="T18" fmla="*/ 135 w 135"/>
                  <a:gd name="T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7">
                    <a:moveTo>
                      <a:pt x="135" y="127"/>
                    </a:moveTo>
                    <a:lnTo>
                      <a:pt x="106" y="125"/>
                    </a:lnTo>
                    <a:lnTo>
                      <a:pt x="16" y="127"/>
                    </a:lnTo>
                    <a:lnTo>
                      <a:pt x="16" y="94"/>
                    </a:lnTo>
                    <a:lnTo>
                      <a:pt x="0" y="94"/>
                    </a:lnTo>
                    <a:lnTo>
                      <a:pt x="0" y="2"/>
                    </a:lnTo>
                    <a:lnTo>
                      <a:pt x="121" y="0"/>
                    </a:lnTo>
                    <a:lnTo>
                      <a:pt x="119" y="92"/>
                    </a:lnTo>
                    <a:lnTo>
                      <a:pt x="133" y="92"/>
                    </a:lnTo>
                    <a:lnTo>
                      <a:pt x="135"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1" name="Freeform 2819"/>
              <p:cNvSpPr>
                <a:spLocks/>
              </p:cNvSpPr>
              <p:nvPr/>
            </p:nvSpPr>
            <p:spPr bwMode="auto">
              <a:xfrm>
                <a:off x="13944" y="11866"/>
                <a:ext cx="135" cy="127"/>
              </a:xfrm>
              <a:custGeom>
                <a:avLst/>
                <a:gdLst>
                  <a:gd name="T0" fmla="*/ 135 w 135"/>
                  <a:gd name="T1" fmla="*/ 127 h 127"/>
                  <a:gd name="T2" fmla="*/ 106 w 135"/>
                  <a:gd name="T3" fmla="*/ 125 h 127"/>
                  <a:gd name="T4" fmla="*/ 16 w 135"/>
                  <a:gd name="T5" fmla="*/ 127 h 127"/>
                  <a:gd name="T6" fmla="*/ 16 w 135"/>
                  <a:gd name="T7" fmla="*/ 94 h 127"/>
                  <a:gd name="T8" fmla="*/ 0 w 135"/>
                  <a:gd name="T9" fmla="*/ 94 h 127"/>
                  <a:gd name="T10" fmla="*/ 0 w 135"/>
                  <a:gd name="T11" fmla="*/ 2 h 127"/>
                  <a:gd name="T12" fmla="*/ 121 w 135"/>
                  <a:gd name="T13" fmla="*/ 0 h 127"/>
                  <a:gd name="T14" fmla="*/ 119 w 135"/>
                  <a:gd name="T15" fmla="*/ 92 h 127"/>
                  <a:gd name="T16" fmla="*/ 133 w 135"/>
                  <a:gd name="T17" fmla="*/ 92 h 127"/>
                  <a:gd name="T18" fmla="*/ 135 w 135"/>
                  <a:gd name="T1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 h="127">
                    <a:moveTo>
                      <a:pt x="135" y="127"/>
                    </a:moveTo>
                    <a:lnTo>
                      <a:pt x="106" y="125"/>
                    </a:lnTo>
                    <a:lnTo>
                      <a:pt x="16" y="127"/>
                    </a:lnTo>
                    <a:lnTo>
                      <a:pt x="16" y="94"/>
                    </a:lnTo>
                    <a:lnTo>
                      <a:pt x="0" y="94"/>
                    </a:lnTo>
                    <a:lnTo>
                      <a:pt x="0" y="2"/>
                    </a:lnTo>
                    <a:lnTo>
                      <a:pt x="121" y="0"/>
                    </a:lnTo>
                    <a:lnTo>
                      <a:pt x="119" y="92"/>
                    </a:lnTo>
                    <a:lnTo>
                      <a:pt x="133" y="92"/>
                    </a:lnTo>
                    <a:lnTo>
                      <a:pt x="135"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2" name="Freeform 2820"/>
              <p:cNvSpPr>
                <a:spLocks/>
              </p:cNvSpPr>
              <p:nvPr/>
            </p:nvSpPr>
            <p:spPr bwMode="auto">
              <a:xfrm>
                <a:off x="14063" y="11866"/>
                <a:ext cx="104" cy="127"/>
              </a:xfrm>
              <a:custGeom>
                <a:avLst/>
                <a:gdLst>
                  <a:gd name="T0" fmla="*/ 16 w 104"/>
                  <a:gd name="T1" fmla="*/ 127 h 127"/>
                  <a:gd name="T2" fmla="*/ 14 w 104"/>
                  <a:gd name="T3" fmla="*/ 92 h 127"/>
                  <a:gd name="T4" fmla="*/ 0 w 104"/>
                  <a:gd name="T5" fmla="*/ 92 h 127"/>
                  <a:gd name="T6" fmla="*/ 2 w 104"/>
                  <a:gd name="T7" fmla="*/ 0 h 127"/>
                  <a:gd name="T8" fmla="*/ 92 w 104"/>
                  <a:gd name="T9" fmla="*/ 0 h 127"/>
                  <a:gd name="T10" fmla="*/ 92 w 104"/>
                  <a:gd name="T11" fmla="*/ 90 h 127"/>
                  <a:gd name="T12" fmla="*/ 104 w 104"/>
                  <a:gd name="T13" fmla="*/ 90 h 127"/>
                  <a:gd name="T14" fmla="*/ 104 w 104"/>
                  <a:gd name="T15" fmla="*/ 125 h 127"/>
                  <a:gd name="T16" fmla="*/ 16 w 104"/>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7">
                    <a:moveTo>
                      <a:pt x="16" y="127"/>
                    </a:moveTo>
                    <a:lnTo>
                      <a:pt x="14" y="92"/>
                    </a:lnTo>
                    <a:lnTo>
                      <a:pt x="0" y="92"/>
                    </a:lnTo>
                    <a:lnTo>
                      <a:pt x="2" y="0"/>
                    </a:lnTo>
                    <a:lnTo>
                      <a:pt x="92" y="0"/>
                    </a:lnTo>
                    <a:lnTo>
                      <a:pt x="92" y="90"/>
                    </a:lnTo>
                    <a:lnTo>
                      <a:pt x="104" y="90"/>
                    </a:lnTo>
                    <a:lnTo>
                      <a:pt x="104" y="125"/>
                    </a:lnTo>
                    <a:lnTo>
                      <a:pt x="16"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3" name="Freeform 2821"/>
              <p:cNvSpPr>
                <a:spLocks/>
              </p:cNvSpPr>
              <p:nvPr/>
            </p:nvSpPr>
            <p:spPr bwMode="auto">
              <a:xfrm>
                <a:off x="14063" y="11866"/>
                <a:ext cx="104" cy="127"/>
              </a:xfrm>
              <a:custGeom>
                <a:avLst/>
                <a:gdLst>
                  <a:gd name="T0" fmla="*/ 16 w 104"/>
                  <a:gd name="T1" fmla="*/ 127 h 127"/>
                  <a:gd name="T2" fmla="*/ 14 w 104"/>
                  <a:gd name="T3" fmla="*/ 92 h 127"/>
                  <a:gd name="T4" fmla="*/ 0 w 104"/>
                  <a:gd name="T5" fmla="*/ 92 h 127"/>
                  <a:gd name="T6" fmla="*/ 2 w 104"/>
                  <a:gd name="T7" fmla="*/ 0 h 127"/>
                  <a:gd name="T8" fmla="*/ 92 w 104"/>
                  <a:gd name="T9" fmla="*/ 0 h 127"/>
                  <a:gd name="T10" fmla="*/ 92 w 104"/>
                  <a:gd name="T11" fmla="*/ 90 h 127"/>
                  <a:gd name="T12" fmla="*/ 104 w 104"/>
                  <a:gd name="T13" fmla="*/ 90 h 127"/>
                  <a:gd name="T14" fmla="*/ 104 w 104"/>
                  <a:gd name="T15" fmla="*/ 125 h 127"/>
                  <a:gd name="T16" fmla="*/ 16 w 104"/>
                  <a:gd name="T1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27">
                    <a:moveTo>
                      <a:pt x="16" y="127"/>
                    </a:moveTo>
                    <a:lnTo>
                      <a:pt x="14" y="92"/>
                    </a:lnTo>
                    <a:lnTo>
                      <a:pt x="0" y="92"/>
                    </a:lnTo>
                    <a:lnTo>
                      <a:pt x="2" y="0"/>
                    </a:lnTo>
                    <a:lnTo>
                      <a:pt x="92" y="0"/>
                    </a:lnTo>
                    <a:lnTo>
                      <a:pt x="92" y="90"/>
                    </a:lnTo>
                    <a:lnTo>
                      <a:pt x="104" y="90"/>
                    </a:lnTo>
                    <a:lnTo>
                      <a:pt x="104" y="125"/>
                    </a:lnTo>
                    <a:lnTo>
                      <a:pt x="16"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4" name="Freeform 2822"/>
              <p:cNvSpPr>
                <a:spLocks/>
              </p:cNvSpPr>
              <p:nvPr/>
            </p:nvSpPr>
            <p:spPr bwMode="auto">
              <a:xfrm>
                <a:off x="14791" y="11845"/>
                <a:ext cx="129" cy="129"/>
              </a:xfrm>
              <a:custGeom>
                <a:avLst/>
                <a:gdLst>
                  <a:gd name="T0" fmla="*/ 98 w 129"/>
                  <a:gd name="T1" fmla="*/ 125 h 129"/>
                  <a:gd name="T2" fmla="*/ 6 w 129"/>
                  <a:gd name="T3" fmla="*/ 129 h 129"/>
                  <a:gd name="T4" fmla="*/ 0 w 129"/>
                  <a:gd name="T5" fmla="*/ 4 h 129"/>
                  <a:gd name="T6" fmla="*/ 121 w 129"/>
                  <a:gd name="T7" fmla="*/ 0 h 129"/>
                  <a:gd name="T8" fmla="*/ 129 w 129"/>
                  <a:gd name="T9" fmla="*/ 123 h 129"/>
                  <a:gd name="T10" fmla="*/ 98 w 129"/>
                  <a:gd name="T11" fmla="*/ 125 h 129"/>
                </a:gdLst>
                <a:ahLst/>
                <a:cxnLst>
                  <a:cxn ang="0">
                    <a:pos x="T0" y="T1"/>
                  </a:cxn>
                  <a:cxn ang="0">
                    <a:pos x="T2" y="T3"/>
                  </a:cxn>
                  <a:cxn ang="0">
                    <a:pos x="T4" y="T5"/>
                  </a:cxn>
                  <a:cxn ang="0">
                    <a:pos x="T6" y="T7"/>
                  </a:cxn>
                  <a:cxn ang="0">
                    <a:pos x="T8" y="T9"/>
                  </a:cxn>
                  <a:cxn ang="0">
                    <a:pos x="T10" y="T11"/>
                  </a:cxn>
                </a:cxnLst>
                <a:rect l="0" t="0" r="r" b="b"/>
                <a:pathLst>
                  <a:path w="129" h="129">
                    <a:moveTo>
                      <a:pt x="98" y="125"/>
                    </a:moveTo>
                    <a:lnTo>
                      <a:pt x="6" y="129"/>
                    </a:lnTo>
                    <a:lnTo>
                      <a:pt x="0" y="4"/>
                    </a:lnTo>
                    <a:lnTo>
                      <a:pt x="121" y="0"/>
                    </a:lnTo>
                    <a:lnTo>
                      <a:pt x="129" y="123"/>
                    </a:lnTo>
                    <a:lnTo>
                      <a:pt x="98"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5" name="Freeform 2823"/>
              <p:cNvSpPr>
                <a:spLocks/>
              </p:cNvSpPr>
              <p:nvPr/>
            </p:nvSpPr>
            <p:spPr bwMode="auto">
              <a:xfrm>
                <a:off x="14791" y="11845"/>
                <a:ext cx="129" cy="129"/>
              </a:xfrm>
              <a:custGeom>
                <a:avLst/>
                <a:gdLst>
                  <a:gd name="T0" fmla="*/ 98 w 129"/>
                  <a:gd name="T1" fmla="*/ 125 h 129"/>
                  <a:gd name="T2" fmla="*/ 6 w 129"/>
                  <a:gd name="T3" fmla="*/ 129 h 129"/>
                  <a:gd name="T4" fmla="*/ 0 w 129"/>
                  <a:gd name="T5" fmla="*/ 4 h 129"/>
                  <a:gd name="T6" fmla="*/ 121 w 129"/>
                  <a:gd name="T7" fmla="*/ 0 h 129"/>
                  <a:gd name="T8" fmla="*/ 129 w 129"/>
                  <a:gd name="T9" fmla="*/ 123 h 129"/>
                  <a:gd name="T10" fmla="*/ 98 w 129"/>
                  <a:gd name="T11" fmla="*/ 125 h 129"/>
                </a:gdLst>
                <a:ahLst/>
                <a:cxnLst>
                  <a:cxn ang="0">
                    <a:pos x="T0" y="T1"/>
                  </a:cxn>
                  <a:cxn ang="0">
                    <a:pos x="T2" y="T3"/>
                  </a:cxn>
                  <a:cxn ang="0">
                    <a:pos x="T4" y="T5"/>
                  </a:cxn>
                  <a:cxn ang="0">
                    <a:pos x="T6" y="T7"/>
                  </a:cxn>
                  <a:cxn ang="0">
                    <a:pos x="T8" y="T9"/>
                  </a:cxn>
                  <a:cxn ang="0">
                    <a:pos x="T10" y="T11"/>
                  </a:cxn>
                </a:cxnLst>
                <a:rect l="0" t="0" r="r" b="b"/>
                <a:pathLst>
                  <a:path w="129" h="129">
                    <a:moveTo>
                      <a:pt x="98" y="125"/>
                    </a:moveTo>
                    <a:lnTo>
                      <a:pt x="6" y="129"/>
                    </a:lnTo>
                    <a:lnTo>
                      <a:pt x="0" y="4"/>
                    </a:lnTo>
                    <a:lnTo>
                      <a:pt x="121" y="0"/>
                    </a:lnTo>
                    <a:lnTo>
                      <a:pt x="129" y="123"/>
                    </a:lnTo>
                    <a:lnTo>
                      <a:pt x="98"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6" name="Freeform 2824"/>
              <p:cNvSpPr>
                <a:spLocks/>
              </p:cNvSpPr>
              <p:nvPr/>
            </p:nvSpPr>
            <p:spPr bwMode="auto">
              <a:xfrm>
                <a:off x="14274" y="11862"/>
                <a:ext cx="131" cy="127"/>
              </a:xfrm>
              <a:custGeom>
                <a:avLst/>
                <a:gdLst>
                  <a:gd name="T0" fmla="*/ 14 w 131"/>
                  <a:gd name="T1" fmla="*/ 127 h 127"/>
                  <a:gd name="T2" fmla="*/ 12 w 131"/>
                  <a:gd name="T3" fmla="*/ 94 h 127"/>
                  <a:gd name="T4" fmla="*/ 2 w 131"/>
                  <a:gd name="T5" fmla="*/ 94 h 127"/>
                  <a:gd name="T6" fmla="*/ 0 w 131"/>
                  <a:gd name="T7" fmla="*/ 2 h 127"/>
                  <a:gd name="T8" fmla="*/ 31 w 131"/>
                  <a:gd name="T9" fmla="*/ 2 h 127"/>
                  <a:gd name="T10" fmla="*/ 123 w 131"/>
                  <a:gd name="T11" fmla="*/ 0 h 127"/>
                  <a:gd name="T12" fmla="*/ 125 w 131"/>
                  <a:gd name="T13" fmla="*/ 92 h 127"/>
                  <a:gd name="T14" fmla="*/ 131 w 131"/>
                  <a:gd name="T15" fmla="*/ 90 h 127"/>
                  <a:gd name="T16" fmla="*/ 131 w 131"/>
                  <a:gd name="T17" fmla="*/ 123 h 127"/>
                  <a:gd name="T18" fmla="*/ 102 w 131"/>
                  <a:gd name="T19" fmla="*/ 127 h 127"/>
                  <a:gd name="T20" fmla="*/ 14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14" y="127"/>
                    </a:moveTo>
                    <a:lnTo>
                      <a:pt x="12" y="94"/>
                    </a:lnTo>
                    <a:lnTo>
                      <a:pt x="2" y="94"/>
                    </a:lnTo>
                    <a:lnTo>
                      <a:pt x="0" y="2"/>
                    </a:lnTo>
                    <a:lnTo>
                      <a:pt x="31" y="2"/>
                    </a:lnTo>
                    <a:lnTo>
                      <a:pt x="123" y="0"/>
                    </a:lnTo>
                    <a:lnTo>
                      <a:pt x="125" y="92"/>
                    </a:lnTo>
                    <a:lnTo>
                      <a:pt x="131" y="90"/>
                    </a:lnTo>
                    <a:lnTo>
                      <a:pt x="131" y="123"/>
                    </a:lnTo>
                    <a:lnTo>
                      <a:pt x="102" y="127"/>
                    </a:lnTo>
                    <a:lnTo>
                      <a:pt x="14" y="127"/>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7" name="Freeform 2825"/>
              <p:cNvSpPr>
                <a:spLocks/>
              </p:cNvSpPr>
              <p:nvPr/>
            </p:nvSpPr>
            <p:spPr bwMode="auto">
              <a:xfrm>
                <a:off x="14274" y="11862"/>
                <a:ext cx="131" cy="127"/>
              </a:xfrm>
              <a:custGeom>
                <a:avLst/>
                <a:gdLst>
                  <a:gd name="T0" fmla="*/ 14 w 131"/>
                  <a:gd name="T1" fmla="*/ 127 h 127"/>
                  <a:gd name="T2" fmla="*/ 12 w 131"/>
                  <a:gd name="T3" fmla="*/ 94 h 127"/>
                  <a:gd name="T4" fmla="*/ 2 w 131"/>
                  <a:gd name="T5" fmla="*/ 94 h 127"/>
                  <a:gd name="T6" fmla="*/ 0 w 131"/>
                  <a:gd name="T7" fmla="*/ 2 h 127"/>
                  <a:gd name="T8" fmla="*/ 31 w 131"/>
                  <a:gd name="T9" fmla="*/ 2 h 127"/>
                  <a:gd name="T10" fmla="*/ 123 w 131"/>
                  <a:gd name="T11" fmla="*/ 0 h 127"/>
                  <a:gd name="T12" fmla="*/ 125 w 131"/>
                  <a:gd name="T13" fmla="*/ 92 h 127"/>
                  <a:gd name="T14" fmla="*/ 131 w 131"/>
                  <a:gd name="T15" fmla="*/ 90 h 127"/>
                  <a:gd name="T16" fmla="*/ 131 w 131"/>
                  <a:gd name="T17" fmla="*/ 123 h 127"/>
                  <a:gd name="T18" fmla="*/ 102 w 131"/>
                  <a:gd name="T19" fmla="*/ 127 h 127"/>
                  <a:gd name="T20" fmla="*/ 14 w 131"/>
                  <a:gd name="T21"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7">
                    <a:moveTo>
                      <a:pt x="14" y="127"/>
                    </a:moveTo>
                    <a:lnTo>
                      <a:pt x="12" y="94"/>
                    </a:lnTo>
                    <a:lnTo>
                      <a:pt x="2" y="94"/>
                    </a:lnTo>
                    <a:lnTo>
                      <a:pt x="0" y="2"/>
                    </a:lnTo>
                    <a:lnTo>
                      <a:pt x="31" y="2"/>
                    </a:lnTo>
                    <a:lnTo>
                      <a:pt x="123" y="0"/>
                    </a:lnTo>
                    <a:lnTo>
                      <a:pt x="125" y="92"/>
                    </a:lnTo>
                    <a:lnTo>
                      <a:pt x="131" y="90"/>
                    </a:lnTo>
                    <a:lnTo>
                      <a:pt x="131" y="123"/>
                    </a:lnTo>
                    <a:lnTo>
                      <a:pt x="102" y="127"/>
                    </a:lnTo>
                    <a:lnTo>
                      <a:pt x="14"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8" name="Freeform 2826"/>
              <p:cNvSpPr>
                <a:spLocks/>
              </p:cNvSpPr>
              <p:nvPr/>
            </p:nvSpPr>
            <p:spPr bwMode="auto">
              <a:xfrm>
                <a:off x="14912" y="11841"/>
                <a:ext cx="129" cy="152"/>
              </a:xfrm>
              <a:custGeom>
                <a:avLst/>
                <a:gdLst>
                  <a:gd name="T0" fmla="*/ 129 w 129"/>
                  <a:gd name="T1" fmla="*/ 152 h 152"/>
                  <a:gd name="T2" fmla="*/ 100 w 129"/>
                  <a:gd name="T3" fmla="*/ 152 h 152"/>
                  <a:gd name="T4" fmla="*/ 94 w 129"/>
                  <a:gd name="T5" fmla="*/ 146 h 152"/>
                  <a:gd name="T6" fmla="*/ 94 w 129"/>
                  <a:gd name="T7" fmla="*/ 142 h 152"/>
                  <a:gd name="T8" fmla="*/ 90 w 129"/>
                  <a:gd name="T9" fmla="*/ 136 h 152"/>
                  <a:gd name="T10" fmla="*/ 92 w 129"/>
                  <a:gd name="T11" fmla="*/ 127 h 152"/>
                  <a:gd name="T12" fmla="*/ 88 w 129"/>
                  <a:gd name="T13" fmla="*/ 127 h 152"/>
                  <a:gd name="T14" fmla="*/ 86 w 129"/>
                  <a:gd name="T15" fmla="*/ 123 h 152"/>
                  <a:gd name="T16" fmla="*/ 8 w 129"/>
                  <a:gd name="T17" fmla="*/ 127 h 152"/>
                  <a:gd name="T18" fmla="*/ 0 w 129"/>
                  <a:gd name="T19" fmla="*/ 4 h 152"/>
                  <a:gd name="T20" fmla="*/ 121 w 129"/>
                  <a:gd name="T21" fmla="*/ 0 h 152"/>
                  <a:gd name="T22" fmla="*/ 127 w 129"/>
                  <a:gd name="T23" fmla="*/ 90 h 152"/>
                  <a:gd name="T24" fmla="*/ 129 w 129"/>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52">
                    <a:moveTo>
                      <a:pt x="129" y="152"/>
                    </a:moveTo>
                    <a:lnTo>
                      <a:pt x="100" y="152"/>
                    </a:lnTo>
                    <a:lnTo>
                      <a:pt x="94" y="146"/>
                    </a:lnTo>
                    <a:lnTo>
                      <a:pt x="94" y="142"/>
                    </a:lnTo>
                    <a:lnTo>
                      <a:pt x="90" y="136"/>
                    </a:lnTo>
                    <a:lnTo>
                      <a:pt x="92" y="127"/>
                    </a:lnTo>
                    <a:lnTo>
                      <a:pt x="88" y="127"/>
                    </a:lnTo>
                    <a:lnTo>
                      <a:pt x="86" y="123"/>
                    </a:lnTo>
                    <a:lnTo>
                      <a:pt x="8" y="127"/>
                    </a:lnTo>
                    <a:lnTo>
                      <a:pt x="0" y="4"/>
                    </a:lnTo>
                    <a:lnTo>
                      <a:pt x="121" y="0"/>
                    </a:lnTo>
                    <a:lnTo>
                      <a:pt x="127" y="90"/>
                    </a:lnTo>
                    <a:lnTo>
                      <a:pt x="129" y="152"/>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9" name="Freeform 2827"/>
              <p:cNvSpPr>
                <a:spLocks/>
              </p:cNvSpPr>
              <p:nvPr/>
            </p:nvSpPr>
            <p:spPr bwMode="auto">
              <a:xfrm>
                <a:off x="14912" y="11841"/>
                <a:ext cx="129" cy="152"/>
              </a:xfrm>
              <a:custGeom>
                <a:avLst/>
                <a:gdLst>
                  <a:gd name="T0" fmla="*/ 129 w 129"/>
                  <a:gd name="T1" fmla="*/ 152 h 152"/>
                  <a:gd name="T2" fmla="*/ 100 w 129"/>
                  <a:gd name="T3" fmla="*/ 152 h 152"/>
                  <a:gd name="T4" fmla="*/ 94 w 129"/>
                  <a:gd name="T5" fmla="*/ 146 h 152"/>
                  <a:gd name="T6" fmla="*/ 94 w 129"/>
                  <a:gd name="T7" fmla="*/ 142 h 152"/>
                  <a:gd name="T8" fmla="*/ 90 w 129"/>
                  <a:gd name="T9" fmla="*/ 136 h 152"/>
                  <a:gd name="T10" fmla="*/ 92 w 129"/>
                  <a:gd name="T11" fmla="*/ 127 h 152"/>
                  <a:gd name="T12" fmla="*/ 88 w 129"/>
                  <a:gd name="T13" fmla="*/ 127 h 152"/>
                  <a:gd name="T14" fmla="*/ 86 w 129"/>
                  <a:gd name="T15" fmla="*/ 123 h 152"/>
                  <a:gd name="T16" fmla="*/ 8 w 129"/>
                  <a:gd name="T17" fmla="*/ 127 h 152"/>
                  <a:gd name="T18" fmla="*/ 0 w 129"/>
                  <a:gd name="T19" fmla="*/ 4 h 152"/>
                  <a:gd name="T20" fmla="*/ 121 w 129"/>
                  <a:gd name="T21" fmla="*/ 0 h 152"/>
                  <a:gd name="T22" fmla="*/ 127 w 129"/>
                  <a:gd name="T23" fmla="*/ 90 h 152"/>
                  <a:gd name="T24" fmla="*/ 129 w 129"/>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152">
                    <a:moveTo>
                      <a:pt x="129" y="152"/>
                    </a:moveTo>
                    <a:lnTo>
                      <a:pt x="100" y="152"/>
                    </a:lnTo>
                    <a:lnTo>
                      <a:pt x="94" y="146"/>
                    </a:lnTo>
                    <a:lnTo>
                      <a:pt x="94" y="142"/>
                    </a:lnTo>
                    <a:lnTo>
                      <a:pt x="90" y="136"/>
                    </a:lnTo>
                    <a:lnTo>
                      <a:pt x="92" y="127"/>
                    </a:lnTo>
                    <a:lnTo>
                      <a:pt x="88" y="127"/>
                    </a:lnTo>
                    <a:lnTo>
                      <a:pt x="86" y="123"/>
                    </a:lnTo>
                    <a:lnTo>
                      <a:pt x="8" y="127"/>
                    </a:lnTo>
                    <a:lnTo>
                      <a:pt x="0" y="4"/>
                    </a:lnTo>
                    <a:lnTo>
                      <a:pt x="121" y="0"/>
                    </a:lnTo>
                    <a:lnTo>
                      <a:pt x="127" y="90"/>
                    </a:lnTo>
                    <a:lnTo>
                      <a:pt x="129" y="15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0" name="Freeform 2828"/>
              <p:cNvSpPr>
                <a:spLocks/>
              </p:cNvSpPr>
              <p:nvPr/>
            </p:nvSpPr>
            <p:spPr bwMode="auto">
              <a:xfrm>
                <a:off x="15156" y="11856"/>
                <a:ext cx="151" cy="119"/>
              </a:xfrm>
              <a:custGeom>
                <a:avLst/>
                <a:gdLst>
                  <a:gd name="T0" fmla="*/ 38 w 151"/>
                  <a:gd name="T1" fmla="*/ 119 h 119"/>
                  <a:gd name="T2" fmla="*/ 36 w 151"/>
                  <a:gd name="T3" fmla="*/ 68 h 119"/>
                  <a:gd name="T4" fmla="*/ 4 w 151"/>
                  <a:gd name="T5" fmla="*/ 70 h 119"/>
                  <a:gd name="T6" fmla="*/ 0 w 151"/>
                  <a:gd name="T7" fmla="*/ 8 h 119"/>
                  <a:gd name="T8" fmla="*/ 34 w 151"/>
                  <a:gd name="T9" fmla="*/ 6 h 119"/>
                  <a:gd name="T10" fmla="*/ 44 w 151"/>
                  <a:gd name="T11" fmla="*/ 16 h 119"/>
                  <a:gd name="T12" fmla="*/ 50 w 151"/>
                  <a:gd name="T13" fmla="*/ 18 h 119"/>
                  <a:gd name="T14" fmla="*/ 63 w 151"/>
                  <a:gd name="T15" fmla="*/ 8 h 119"/>
                  <a:gd name="T16" fmla="*/ 94 w 151"/>
                  <a:gd name="T17" fmla="*/ 6 h 119"/>
                  <a:gd name="T18" fmla="*/ 102 w 151"/>
                  <a:gd name="T19" fmla="*/ 0 h 119"/>
                  <a:gd name="T20" fmla="*/ 126 w 151"/>
                  <a:gd name="T21" fmla="*/ 4 h 119"/>
                  <a:gd name="T22" fmla="*/ 134 w 151"/>
                  <a:gd name="T23" fmla="*/ 14 h 119"/>
                  <a:gd name="T24" fmla="*/ 151 w 151"/>
                  <a:gd name="T25" fmla="*/ 16 h 119"/>
                  <a:gd name="T26" fmla="*/ 148 w 151"/>
                  <a:gd name="T27" fmla="*/ 43 h 119"/>
                  <a:gd name="T28" fmla="*/ 150 w 151"/>
                  <a:gd name="T29" fmla="*/ 58 h 119"/>
                  <a:gd name="T30" fmla="*/ 148 w 151"/>
                  <a:gd name="T31" fmla="*/ 64 h 119"/>
                  <a:gd name="T32" fmla="*/ 128 w 151"/>
                  <a:gd name="T33" fmla="*/ 73 h 119"/>
                  <a:gd name="T34" fmla="*/ 126 w 151"/>
                  <a:gd name="T35" fmla="*/ 81 h 119"/>
                  <a:gd name="T36" fmla="*/ 121 w 151"/>
                  <a:gd name="T37" fmla="*/ 87 h 119"/>
                  <a:gd name="T38" fmla="*/ 100 w 151"/>
                  <a:gd name="T39" fmla="*/ 89 h 119"/>
                  <a:gd name="T40" fmla="*/ 84 w 151"/>
                  <a:gd name="T41" fmla="*/ 96 h 119"/>
                  <a:gd name="T42" fmla="*/ 69 w 151"/>
                  <a:gd name="T43" fmla="*/ 114 h 119"/>
                  <a:gd name="T44" fmla="*/ 57 w 151"/>
                  <a:gd name="T45" fmla="*/ 118 h 119"/>
                  <a:gd name="T46" fmla="*/ 38 w 151"/>
                  <a:gd name="T4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19">
                    <a:moveTo>
                      <a:pt x="38" y="119"/>
                    </a:moveTo>
                    <a:lnTo>
                      <a:pt x="36" y="68"/>
                    </a:lnTo>
                    <a:lnTo>
                      <a:pt x="4" y="70"/>
                    </a:lnTo>
                    <a:lnTo>
                      <a:pt x="0" y="8"/>
                    </a:lnTo>
                    <a:lnTo>
                      <a:pt x="34" y="6"/>
                    </a:lnTo>
                    <a:lnTo>
                      <a:pt x="44" y="16"/>
                    </a:lnTo>
                    <a:lnTo>
                      <a:pt x="50" y="18"/>
                    </a:lnTo>
                    <a:lnTo>
                      <a:pt x="63" y="8"/>
                    </a:lnTo>
                    <a:lnTo>
                      <a:pt x="94" y="6"/>
                    </a:lnTo>
                    <a:lnTo>
                      <a:pt x="102" y="0"/>
                    </a:lnTo>
                    <a:lnTo>
                      <a:pt x="126" y="4"/>
                    </a:lnTo>
                    <a:lnTo>
                      <a:pt x="134" y="14"/>
                    </a:lnTo>
                    <a:lnTo>
                      <a:pt x="151" y="16"/>
                    </a:lnTo>
                    <a:lnTo>
                      <a:pt x="148" y="43"/>
                    </a:lnTo>
                    <a:lnTo>
                      <a:pt x="150" y="58"/>
                    </a:lnTo>
                    <a:lnTo>
                      <a:pt x="148" y="64"/>
                    </a:lnTo>
                    <a:lnTo>
                      <a:pt x="128" y="73"/>
                    </a:lnTo>
                    <a:lnTo>
                      <a:pt x="126" y="81"/>
                    </a:lnTo>
                    <a:lnTo>
                      <a:pt x="121" y="87"/>
                    </a:lnTo>
                    <a:lnTo>
                      <a:pt x="100" y="89"/>
                    </a:lnTo>
                    <a:lnTo>
                      <a:pt x="84" y="96"/>
                    </a:lnTo>
                    <a:lnTo>
                      <a:pt x="69" y="114"/>
                    </a:lnTo>
                    <a:lnTo>
                      <a:pt x="57" y="118"/>
                    </a:lnTo>
                    <a:lnTo>
                      <a:pt x="38" y="119"/>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1" name="Freeform 2829"/>
              <p:cNvSpPr>
                <a:spLocks/>
              </p:cNvSpPr>
              <p:nvPr/>
            </p:nvSpPr>
            <p:spPr bwMode="auto">
              <a:xfrm>
                <a:off x="15156" y="11856"/>
                <a:ext cx="151" cy="119"/>
              </a:xfrm>
              <a:custGeom>
                <a:avLst/>
                <a:gdLst>
                  <a:gd name="T0" fmla="*/ 38 w 151"/>
                  <a:gd name="T1" fmla="*/ 119 h 119"/>
                  <a:gd name="T2" fmla="*/ 36 w 151"/>
                  <a:gd name="T3" fmla="*/ 68 h 119"/>
                  <a:gd name="T4" fmla="*/ 4 w 151"/>
                  <a:gd name="T5" fmla="*/ 70 h 119"/>
                  <a:gd name="T6" fmla="*/ 0 w 151"/>
                  <a:gd name="T7" fmla="*/ 8 h 119"/>
                  <a:gd name="T8" fmla="*/ 34 w 151"/>
                  <a:gd name="T9" fmla="*/ 6 h 119"/>
                  <a:gd name="T10" fmla="*/ 44 w 151"/>
                  <a:gd name="T11" fmla="*/ 16 h 119"/>
                  <a:gd name="T12" fmla="*/ 50 w 151"/>
                  <a:gd name="T13" fmla="*/ 18 h 119"/>
                  <a:gd name="T14" fmla="*/ 63 w 151"/>
                  <a:gd name="T15" fmla="*/ 8 h 119"/>
                  <a:gd name="T16" fmla="*/ 94 w 151"/>
                  <a:gd name="T17" fmla="*/ 6 h 119"/>
                  <a:gd name="T18" fmla="*/ 102 w 151"/>
                  <a:gd name="T19" fmla="*/ 0 h 119"/>
                  <a:gd name="T20" fmla="*/ 126 w 151"/>
                  <a:gd name="T21" fmla="*/ 4 h 119"/>
                  <a:gd name="T22" fmla="*/ 134 w 151"/>
                  <a:gd name="T23" fmla="*/ 14 h 119"/>
                  <a:gd name="T24" fmla="*/ 151 w 151"/>
                  <a:gd name="T25" fmla="*/ 16 h 119"/>
                  <a:gd name="T26" fmla="*/ 148 w 151"/>
                  <a:gd name="T27" fmla="*/ 43 h 119"/>
                  <a:gd name="T28" fmla="*/ 150 w 151"/>
                  <a:gd name="T29" fmla="*/ 58 h 119"/>
                  <a:gd name="T30" fmla="*/ 148 w 151"/>
                  <a:gd name="T31" fmla="*/ 64 h 119"/>
                  <a:gd name="T32" fmla="*/ 128 w 151"/>
                  <a:gd name="T33" fmla="*/ 73 h 119"/>
                  <a:gd name="T34" fmla="*/ 126 w 151"/>
                  <a:gd name="T35" fmla="*/ 81 h 119"/>
                  <a:gd name="T36" fmla="*/ 121 w 151"/>
                  <a:gd name="T37" fmla="*/ 87 h 119"/>
                  <a:gd name="T38" fmla="*/ 100 w 151"/>
                  <a:gd name="T39" fmla="*/ 89 h 119"/>
                  <a:gd name="T40" fmla="*/ 84 w 151"/>
                  <a:gd name="T41" fmla="*/ 96 h 119"/>
                  <a:gd name="T42" fmla="*/ 69 w 151"/>
                  <a:gd name="T43" fmla="*/ 114 h 119"/>
                  <a:gd name="T44" fmla="*/ 57 w 151"/>
                  <a:gd name="T45" fmla="*/ 118 h 119"/>
                  <a:gd name="T46" fmla="*/ 38 w 151"/>
                  <a:gd name="T4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1" h="119">
                    <a:moveTo>
                      <a:pt x="38" y="119"/>
                    </a:moveTo>
                    <a:lnTo>
                      <a:pt x="36" y="68"/>
                    </a:lnTo>
                    <a:lnTo>
                      <a:pt x="4" y="70"/>
                    </a:lnTo>
                    <a:lnTo>
                      <a:pt x="0" y="8"/>
                    </a:lnTo>
                    <a:lnTo>
                      <a:pt x="34" y="6"/>
                    </a:lnTo>
                    <a:lnTo>
                      <a:pt x="44" y="16"/>
                    </a:lnTo>
                    <a:lnTo>
                      <a:pt x="50" y="18"/>
                    </a:lnTo>
                    <a:lnTo>
                      <a:pt x="63" y="8"/>
                    </a:lnTo>
                    <a:lnTo>
                      <a:pt x="94" y="6"/>
                    </a:lnTo>
                    <a:lnTo>
                      <a:pt x="102" y="0"/>
                    </a:lnTo>
                    <a:lnTo>
                      <a:pt x="126" y="4"/>
                    </a:lnTo>
                    <a:lnTo>
                      <a:pt x="134" y="14"/>
                    </a:lnTo>
                    <a:lnTo>
                      <a:pt x="151" y="16"/>
                    </a:lnTo>
                    <a:lnTo>
                      <a:pt x="148" y="43"/>
                    </a:lnTo>
                    <a:lnTo>
                      <a:pt x="150" y="58"/>
                    </a:lnTo>
                    <a:lnTo>
                      <a:pt x="148" y="64"/>
                    </a:lnTo>
                    <a:lnTo>
                      <a:pt x="128" y="73"/>
                    </a:lnTo>
                    <a:lnTo>
                      <a:pt x="126" y="81"/>
                    </a:lnTo>
                    <a:lnTo>
                      <a:pt x="121" y="87"/>
                    </a:lnTo>
                    <a:lnTo>
                      <a:pt x="100" y="89"/>
                    </a:lnTo>
                    <a:lnTo>
                      <a:pt x="84" y="96"/>
                    </a:lnTo>
                    <a:lnTo>
                      <a:pt x="69" y="114"/>
                    </a:lnTo>
                    <a:lnTo>
                      <a:pt x="57" y="118"/>
                    </a:lnTo>
                    <a:lnTo>
                      <a:pt x="38"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2" name="Freeform 2830"/>
              <p:cNvSpPr>
                <a:spLocks/>
              </p:cNvSpPr>
              <p:nvPr/>
            </p:nvSpPr>
            <p:spPr bwMode="auto">
              <a:xfrm>
                <a:off x="13503" y="11906"/>
                <a:ext cx="92" cy="131"/>
              </a:xfrm>
              <a:custGeom>
                <a:avLst/>
                <a:gdLst>
                  <a:gd name="T0" fmla="*/ 0 w 92"/>
                  <a:gd name="T1" fmla="*/ 127 h 131"/>
                  <a:gd name="T2" fmla="*/ 2 w 92"/>
                  <a:gd name="T3" fmla="*/ 2 h 131"/>
                  <a:gd name="T4" fmla="*/ 61 w 92"/>
                  <a:gd name="T5" fmla="*/ 0 h 131"/>
                  <a:gd name="T6" fmla="*/ 92 w 92"/>
                  <a:gd name="T7" fmla="*/ 2 h 131"/>
                  <a:gd name="T8" fmla="*/ 90 w 92"/>
                  <a:gd name="T9" fmla="*/ 102 h 131"/>
                  <a:gd name="T10" fmla="*/ 80 w 92"/>
                  <a:gd name="T11" fmla="*/ 106 h 131"/>
                  <a:gd name="T12" fmla="*/ 65 w 92"/>
                  <a:gd name="T13" fmla="*/ 116 h 131"/>
                  <a:gd name="T14" fmla="*/ 51 w 92"/>
                  <a:gd name="T15" fmla="*/ 117 h 131"/>
                  <a:gd name="T16" fmla="*/ 38 w 92"/>
                  <a:gd name="T17" fmla="*/ 127 h 131"/>
                  <a:gd name="T18" fmla="*/ 21 w 92"/>
                  <a:gd name="T19" fmla="*/ 131 h 131"/>
                  <a:gd name="T20" fmla="*/ 0 w 92"/>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31">
                    <a:moveTo>
                      <a:pt x="0" y="127"/>
                    </a:moveTo>
                    <a:lnTo>
                      <a:pt x="2" y="2"/>
                    </a:lnTo>
                    <a:lnTo>
                      <a:pt x="61" y="0"/>
                    </a:lnTo>
                    <a:lnTo>
                      <a:pt x="92" y="2"/>
                    </a:lnTo>
                    <a:lnTo>
                      <a:pt x="90" y="102"/>
                    </a:lnTo>
                    <a:lnTo>
                      <a:pt x="80" y="106"/>
                    </a:lnTo>
                    <a:lnTo>
                      <a:pt x="65" y="116"/>
                    </a:lnTo>
                    <a:lnTo>
                      <a:pt x="51" y="117"/>
                    </a:lnTo>
                    <a:lnTo>
                      <a:pt x="38" y="127"/>
                    </a:lnTo>
                    <a:lnTo>
                      <a:pt x="21" y="131"/>
                    </a:lnTo>
                    <a:lnTo>
                      <a:pt x="0" y="127"/>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3" name="Freeform 2831"/>
              <p:cNvSpPr>
                <a:spLocks/>
              </p:cNvSpPr>
              <p:nvPr/>
            </p:nvSpPr>
            <p:spPr bwMode="auto">
              <a:xfrm>
                <a:off x="13503" y="11906"/>
                <a:ext cx="92" cy="131"/>
              </a:xfrm>
              <a:custGeom>
                <a:avLst/>
                <a:gdLst>
                  <a:gd name="T0" fmla="*/ 0 w 92"/>
                  <a:gd name="T1" fmla="*/ 127 h 131"/>
                  <a:gd name="T2" fmla="*/ 2 w 92"/>
                  <a:gd name="T3" fmla="*/ 2 h 131"/>
                  <a:gd name="T4" fmla="*/ 61 w 92"/>
                  <a:gd name="T5" fmla="*/ 0 h 131"/>
                  <a:gd name="T6" fmla="*/ 92 w 92"/>
                  <a:gd name="T7" fmla="*/ 2 h 131"/>
                  <a:gd name="T8" fmla="*/ 90 w 92"/>
                  <a:gd name="T9" fmla="*/ 102 h 131"/>
                  <a:gd name="T10" fmla="*/ 80 w 92"/>
                  <a:gd name="T11" fmla="*/ 106 h 131"/>
                  <a:gd name="T12" fmla="*/ 65 w 92"/>
                  <a:gd name="T13" fmla="*/ 116 h 131"/>
                  <a:gd name="T14" fmla="*/ 51 w 92"/>
                  <a:gd name="T15" fmla="*/ 117 h 131"/>
                  <a:gd name="T16" fmla="*/ 38 w 92"/>
                  <a:gd name="T17" fmla="*/ 127 h 131"/>
                  <a:gd name="T18" fmla="*/ 21 w 92"/>
                  <a:gd name="T19" fmla="*/ 131 h 131"/>
                  <a:gd name="T20" fmla="*/ 0 w 92"/>
                  <a:gd name="T21" fmla="*/ 12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2" h="131">
                    <a:moveTo>
                      <a:pt x="0" y="127"/>
                    </a:moveTo>
                    <a:lnTo>
                      <a:pt x="2" y="2"/>
                    </a:lnTo>
                    <a:lnTo>
                      <a:pt x="61" y="0"/>
                    </a:lnTo>
                    <a:lnTo>
                      <a:pt x="92" y="2"/>
                    </a:lnTo>
                    <a:lnTo>
                      <a:pt x="90" y="102"/>
                    </a:lnTo>
                    <a:lnTo>
                      <a:pt x="80" y="106"/>
                    </a:lnTo>
                    <a:lnTo>
                      <a:pt x="65" y="116"/>
                    </a:lnTo>
                    <a:lnTo>
                      <a:pt x="51" y="117"/>
                    </a:lnTo>
                    <a:lnTo>
                      <a:pt x="38" y="127"/>
                    </a:lnTo>
                    <a:lnTo>
                      <a:pt x="21" y="131"/>
                    </a:lnTo>
                    <a:lnTo>
                      <a:pt x="0"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4" name="Freeform 2832"/>
              <p:cNvSpPr>
                <a:spLocks/>
              </p:cNvSpPr>
              <p:nvPr/>
            </p:nvSpPr>
            <p:spPr bwMode="auto">
              <a:xfrm>
                <a:off x="13593" y="11908"/>
                <a:ext cx="152" cy="125"/>
              </a:xfrm>
              <a:custGeom>
                <a:avLst/>
                <a:gdLst>
                  <a:gd name="T0" fmla="*/ 152 w 152"/>
                  <a:gd name="T1" fmla="*/ 123 h 125"/>
                  <a:gd name="T2" fmla="*/ 113 w 152"/>
                  <a:gd name="T3" fmla="*/ 125 h 125"/>
                  <a:gd name="T4" fmla="*/ 90 w 152"/>
                  <a:gd name="T5" fmla="*/ 110 h 125"/>
                  <a:gd name="T6" fmla="*/ 82 w 152"/>
                  <a:gd name="T7" fmla="*/ 108 h 125"/>
                  <a:gd name="T8" fmla="*/ 56 w 152"/>
                  <a:gd name="T9" fmla="*/ 110 h 125"/>
                  <a:gd name="T10" fmla="*/ 40 w 152"/>
                  <a:gd name="T11" fmla="*/ 102 h 125"/>
                  <a:gd name="T12" fmla="*/ 0 w 152"/>
                  <a:gd name="T13" fmla="*/ 100 h 125"/>
                  <a:gd name="T14" fmla="*/ 2 w 152"/>
                  <a:gd name="T15" fmla="*/ 0 h 125"/>
                  <a:gd name="T16" fmla="*/ 94 w 152"/>
                  <a:gd name="T17" fmla="*/ 0 h 125"/>
                  <a:gd name="T18" fmla="*/ 123 w 152"/>
                  <a:gd name="T19" fmla="*/ 2 h 125"/>
                  <a:gd name="T20" fmla="*/ 123 w 152"/>
                  <a:gd name="T21" fmla="*/ 21 h 125"/>
                  <a:gd name="T22" fmla="*/ 125 w 152"/>
                  <a:gd name="T23" fmla="*/ 87 h 125"/>
                  <a:gd name="T24" fmla="*/ 127 w 152"/>
                  <a:gd name="T25" fmla="*/ 91 h 125"/>
                  <a:gd name="T26" fmla="*/ 130 w 152"/>
                  <a:gd name="T27" fmla="*/ 92 h 125"/>
                  <a:gd name="T28" fmla="*/ 130 w 152"/>
                  <a:gd name="T29" fmla="*/ 96 h 125"/>
                  <a:gd name="T30" fmla="*/ 134 w 152"/>
                  <a:gd name="T31" fmla="*/ 96 h 125"/>
                  <a:gd name="T32" fmla="*/ 134 w 152"/>
                  <a:gd name="T33" fmla="*/ 102 h 125"/>
                  <a:gd name="T34" fmla="*/ 140 w 152"/>
                  <a:gd name="T35" fmla="*/ 102 h 125"/>
                  <a:gd name="T36" fmla="*/ 140 w 152"/>
                  <a:gd name="T37" fmla="*/ 106 h 125"/>
                  <a:gd name="T38" fmla="*/ 152 w 152"/>
                  <a:gd name="T39" fmla="*/ 106 h 125"/>
                  <a:gd name="T40" fmla="*/ 152 w 152"/>
                  <a:gd name="T41"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125">
                    <a:moveTo>
                      <a:pt x="152" y="123"/>
                    </a:moveTo>
                    <a:lnTo>
                      <a:pt x="113" y="125"/>
                    </a:lnTo>
                    <a:lnTo>
                      <a:pt x="90" y="110"/>
                    </a:lnTo>
                    <a:lnTo>
                      <a:pt x="82" y="108"/>
                    </a:lnTo>
                    <a:lnTo>
                      <a:pt x="56" y="110"/>
                    </a:lnTo>
                    <a:lnTo>
                      <a:pt x="40" y="102"/>
                    </a:lnTo>
                    <a:lnTo>
                      <a:pt x="0" y="100"/>
                    </a:lnTo>
                    <a:lnTo>
                      <a:pt x="2" y="0"/>
                    </a:lnTo>
                    <a:lnTo>
                      <a:pt x="94" y="0"/>
                    </a:lnTo>
                    <a:lnTo>
                      <a:pt x="123" y="2"/>
                    </a:lnTo>
                    <a:lnTo>
                      <a:pt x="123" y="21"/>
                    </a:lnTo>
                    <a:lnTo>
                      <a:pt x="125" y="87"/>
                    </a:lnTo>
                    <a:lnTo>
                      <a:pt x="127" y="91"/>
                    </a:lnTo>
                    <a:lnTo>
                      <a:pt x="130" y="92"/>
                    </a:lnTo>
                    <a:lnTo>
                      <a:pt x="130" y="96"/>
                    </a:lnTo>
                    <a:lnTo>
                      <a:pt x="134" y="96"/>
                    </a:lnTo>
                    <a:lnTo>
                      <a:pt x="134" y="102"/>
                    </a:lnTo>
                    <a:lnTo>
                      <a:pt x="140" y="102"/>
                    </a:lnTo>
                    <a:lnTo>
                      <a:pt x="140" y="106"/>
                    </a:lnTo>
                    <a:lnTo>
                      <a:pt x="152" y="106"/>
                    </a:lnTo>
                    <a:lnTo>
                      <a:pt x="152"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5" name="Freeform 2833"/>
              <p:cNvSpPr>
                <a:spLocks/>
              </p:cNvSpPr>
              <p:nvPr/>
            </p:nvSpPr>
            <p:spPr bwMode="auto">
              <a:xfrm>
                <a:off x="13593" y="11908"/>
                <a:ext cx="152" cy="125"/>
              </a:xfrm>
              <a:custGeom>
                <a:avLst/>
                <a:gdLst>
                  <a:gd name="T0" fmla="*/ 152 w 152"/>
                  <a:gd name="T1" fmla="*/ 123 h 125"/>
                  <a:gd name="T2" fmla="*/ 113 w 152"/>
                  <a:gd name="T3" fmla="*/ 125 h 125"/>
                  <a:gd name="T4" fmla="*/ 90 w 152"/>
                  <a:gd name="T5" fmla="*/ 110 h 125"/>
                  <a:gd name="T6" fmla="*/ 82 w 152"/>
                  <a:gd name="T7" fmla="*/ 108 h 125"/>
                  <a:gd name="T8" fmla="*/ 56 w 152"/>
                  <a:gd name="T9" fmla="*/ 110 h 125"/>
                  <a:gd name="T10" fmla="*/ 40 w 152"/>
                  <a:gd name="T11" fmla="*/ 102 h 125"/>
                  <a:gd name="T12" fmla="*/ 0 w 152"/>
                  <a:gd name="T13" fmla="*/ 100 h 125"/>
                  <a:gd name="T14" fmla="*/ 2 w 152"/>
                  <a:gd name="T15" fmla="*/ 0 h 125"/>
                  <a:gd name="T16" fmla="*/ 94 w 152"/>
                  <a:gd name="T17" fmla="*/ 0 h 125"/>
                  <a:gd name="T18" fmla="*/ 123 w 152"/>
                  <a:gd name="T19" fmla="*/ 2 h 125"/>
                  <a:gd name="T20" fmla="*/ 123 w 152"/>
                  <a:gd name="T21" fmla="*/ 21 h 125"/>
                  <a:gd name="T22" fmla="*/ 125 w 152"/>
                  <a:gd name="T23" fmla="*/ 87 h 125"/>
                  <a:gd name="T24" fmla="*/ 127 w 152"/>
                  <a:gd name="T25" fmla="*/ 91 h 125"/>
                  <a:gd name="T26" fmla="*/ 130 w 152"/>
                  <a:gd name="T27" fmla="*/ 92 h 125"/>
                  <a:gd name="T28" fmla="*/ 130 w 152"/>
                  <a:gd name="T29" fmla="*/ 96 h 125"/>
                  <a:gd name="T30" fmla="*/ 134 w 152"/>
                  <a:gd name="T31" fmla="*/ 96 h 125"/>
                  <a:gd name="T32" fmla="*/ 134 w 152"/>
                  <a:gd name="T33" fmla="*/ 102 h 125"/>
                  <a:gd name="T34" fmla="*/ 140 w 152"/>
                  <a:gd name="T35" fmla="*/ 102 h 125"/>
                  <a:gd name="T36" fmla="*/ 140 w 152"/>
                  <a:gd name="T37" fmla="*/ 106 h 125"/>
                  <a:gd name="T38" fmla="*/ 152 w 152"/>
                  <a:gd name="T39" fmla="*/ 106 h 125"/>
                  <a:gd name="T40" fmla="*/ 152 w 152"/>
                  <a:gd name="T41"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125">
                    <a:moveTo>
                      <a:pt x="152" y="123"/>
                    </a:moveTo>
                    <a:lnTo>
                      <a:pt x="113" y="125"/>
                    </a:lnTo>
                    <a:lnTo>
                      <a:pt x="90" y="110"/>
                    </a:lnTo>
                    <a:lnTo>
                      <a:pt x="82" y="108"/>
                    </a:lnTo>
                    <a:lnTo>
                      <a:pt x="56" y="110"/>
                    </a:lnTo>
                    <a:lnTo>
                      <a:pt x="40" y="102"/>
                    </a:lnTo>
                    <a:lnTo>
                      <a:pt x="0" y="100"/>
                    </a:lnTo>
                    <a:lnTo>
                      <a:pt x="2" y="0"/>
                    </a:lnTo>
                    <a:lnTo>
                      <a:pt x="94" y="0"/>
                    </a:lnTo>
                    <a:lnTo>
                      <a:pt x="123" y="2"/>
                    </a:lnTo>
                    <a:lnTo>
                      <a:pt x="123" y="21"/>
                    </a:lnTo>
                    <a:lnTo>
                      <a:pt x="125" y="87"/>
                    </a:lnTo>
                    <a:lnTo>
                      <a:pt x="127" y="91"/>
                    </a:lnTo>
                    <a:lnTo>
                      <a:pt x="130" y="92"/>
                    </a:lnTo>
                    <a:lnTo>
                      <a:pt x="130" y="96"/>
                    </a:lnTo>
                    <a:lnTo>
                      <a:pt x="134" y="96"/>
                    </a:lnTo>
                    <a:lnTo>
                      <a:pt x="134" y="102"/>
                    </a:lnTo>
                    <a:lnTo>
                      <a:pt x="140" y="102"/>
                    </a:lnTo>
                    <a:lnTo>
                      <a:pt x="140" y="106"/>
                    </a:lnTo>
                    <a:lnTo>
                      <a:pt x="152" y="106"/>
                    </a:lnTo>
                    <a:lnTo>
                      <a:pt x="15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6" name="Freeform 2834"/>
              <p:cNvSpPr>
                <a:spLocks/>
              </p:cNvSpPr>
              <p:nvPr/>
            </p:nvSpPr>
            <p:spPr bwMode="auto">
              <a:xfrm>
                <a:off x="13353" y="11906"/>
                <a:ext cx="152" cy="146"/>
              </a:xfrm>
              <a:custGeom>
                <a:avLst/>
                <a:gdLst>
                  <a:gd name="T0" fmla="*/ 119 w 152"/>
                  <a:gd name="T1" fmla="*/ 127 h 146"/>
                  <a:gd name="T2" fmla="*/ 119 w 152"/>
                  <a:gd name="T3" fmla="*/ 123 h 146"/>
                  <a:gd name="T4" fmla="*/ 117 w 152"/>
                  <a:gd name="T5" fmla="*/ 123 h 146"/>
                  <a:gd name="T6" fmla="*/ 100 w 152"/>
                  <a:gd name="T7" fmla="*/ 133 h 146"/>
                  <a:gd name="T8" fmla="*/ 88 w 152"/>
                  <a:gd name="T9" fmla="*/ 137 h 146"/>
                  <a:gd name="T10" fmla="*/ 81 w 152"/>
                  <a:gd name="T11" fmla="*/ 137 h 146"/>
                  <a:gd name="T12" fmla="*/ 59 w 152"/>
                  <a:gd name="T13" fmla="*/ 146 h 146"/>
                  <a:gd name="T14" fmla="*/ 59 w 152"/>
                  <a:gd name="T15" fmla="*/ 125 h 146"/>
                  <a:gd name="T16" fmla="*/ 31 w 152"/>
                  <a:gd name="T17" fmla="*/ 123 h 146"/>
                  <a:gd name="T18" fmla="*/ 31 w 152"/>
                  <a:gd name="T19" fmla="*/ 77 h 146"/>
                  <a:gd name="T20" fmla="*/ 0 w 152"/>
                  <a:gd name="T21" fmla="*/ 75 h 146"/>
                  <a:gd name="T22" fmla="*/ 0 w 152"/>
                  <a:gd name="T23" fmla="*/ 0 h 146"/>
                  <a:gd name="T24" fmla="*/ 123 w 152"/>
                  <a:gd name="T25" fmla="*/ 0 h 146"/>
                  <a:gd name="T26" fmla="*/ 152 w 152"/>
                  <a:gd name="T27" fmla="*/ 2 h 146"/>
                  <a:gd name="T28" fmla="*/ 150 w 152"/>
                  <a:gd name="T29" fmla="*/ 127 h 146"/>
                  <a:gd name="T30" fmla="*/ 142 w 152"/>
                  <a:gd name="T31" fmla="*/ 131 h 146"/>
                  <a:gd name="T32" fmla="*/ 132 w 152"/>
                  <a:gd name="T33" fmla="*/ 127 h 146"/>
                  <a:gd name="T34" fmla="*/ 119 w 152"/>
                  <a:gd name="T35" fmla="*/ 1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46">
                    <a:moveTo>
                      <a:pt x="119" y="127"/>
                    </a:moveTo>
                    <a:lnTo>
                      <a:pt x="119" y="123"/>
                    </a:lnTo>
                    <a:lnTo>
                      <a:pt x="117" y="123"/>
                    </a:lnTo>
                    <a:lnTo>
                      <a:pt x="100" y="133"/>
                    </a:lnTo>
                    <a:lnTo>
                      <a:pt x="88" y="137"/>
                    </a:lnTo>
                    <a:lnTo>
                      <a:pt x="81" y="137"/>
                    </a:lnTo>
                    <a:lnTo>
                      <a:pt x="59" y="146"/>
                    </a:lnTo>
                    <a:lnTo>
                      <a:pt x="59" y="125"/>
                    </a:lnTo>
                    <a:lnTo>
                      <a:pt x="31" y="123"/>
                    </a:lnTo>
                    <a:lnTo>
                      <a:pt x="31" y="77"/>
                    </a:lnTo>
                    <a:lnTo>
                      <a:pt x="0" y="75"/>
                    </a:lnTo>
                    <a:lnTo>
                      <a:pt x="0" y="0"/>
                    </a:lnTo>
                    <a:lnTo>
                      <a:pt x="123" y="0"/>
                    </a:lnTo>
                    <a:lnTo>
                      <a:pt x="152" y="2"/>
                    </a:lnTo>
                    <a:lnTo>
                      <a:pt x="150" y="127"/>
                    </a:lnTo>
                    <a:lnTo>
                      <a:pt x="142" y="131"/>
                    </a:lnTo>
                    <a:lnTo>
                      <a:pt x="132" y="127"/>
                    </a:lnTo>
                    <a:lnTo>
                      <a:pt x="119" y="127"/>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7" name="Freeform 2835"/>
              <p:cNvSpPr>
                <a:spLocks/>
              </p:cNvSpPr>
              <p:nvPr/>
            </p:nvSpPr>
            <p:spPr bwMode="auto">
              <a:xfrm>
                <a:off x="13353" y="11906"/>
                <a:ext cx="152" cy="146"/>
              </a:xfrm>
              <a:custGeom>
                <a:avLst/>
                <a:gdLst>
                  <a:gd name="T0" fmla="*/ 119 w 152"/>
                  <a:gd name="T1" fmla="*/ 127 h 146"/>
                  <a:gd name="T2" fmla="*/ 119 w 152"/>
                  <a:gd name="T3" fmla="*/ 123 h 146"/>
                  <a:gd name="T4" fmla="*/ 117 w 152"/>
                  <a:gd name="T5" fmla="*/ 123 h 146"/>
                  <a:gd name="T6" fmla="*/ 100 w 152"/>
                  <a:gd name="T7" fmla="*/ 133 h 146"/>
                  <a:gd name="T8" fmla="*/ 88 w 152"/>
                  <a:gd name="T9" fmla="*/ 137 h 146"/>
                  <a:gd name="T10" fmla="*/ 81 w 152"/>
                  <a:gd name="T11" fmla="*/ 137 h 146"/>
                  <a:gd name="T12" fmla="*/ 59 w 152"/>
                  <a:gd name="T13" fmla="*/ 146 h 146"/>
                  <a:gd name="T14" fmla="*/ 59 w 152"/>
                  <a:gd name="T15" fmla="*/ 125 h 146"/>
                  <a:gd name="T16" fmla="*/ 31 w 152"/>
                  <a:gd name="T17" fmla="*/ 123 h 146"/>
                  <a:gd name="T18" fmla="*/ 31 w 152"/>
                  <a:gd name="T19" fmla="*/ 77 h 146"/>
                  <a:gd name="T20" fmla="*/ 0 w 152"/>
                  <a:gd name="T21" fmla="*/ 75 h 146"/>
                  <a:gd name="T22" fmla="*/ 0 w 152"/>
                  <a:gd name="T23" fmla="*/ 0 h 146"/>
                  <a:gd name="T24" fmla="*/ 123 w 152"/>
                  <a:gd name="T25" fmla="*/ 0 h 146"/>
                  <a:gd name="T26" fmla="*/ 152 w 152"/>
                  <a:gd name="T27" fmla="*/ 2 h 146"/>
                  <a:gd name="T28" fmla="*/ 150 w 152"/>
                  <a:gd name="T29" fmla="*/ 127 h 146"/>
                  <a:gd name="T30" fmla="*/ 142 w 152"/>
                  <a:gd name="T31" fmla="*/ 131 h 146"/>
                  <a:gd name="T32" fmla="*/ 132 w 152"/>
                  <a:gd name="T33" fmla="*/ 127 h 146"/>
                  <a:gd name="T34" fmla="*/ 119 w 152"/>
                  <a:gd name="T35" fmla="*/ 12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2" h="146">
                    <a:moveTo>
                      <a:pt x="119" y="127"/>
                    </a:moveTo>
                    <a:lnTo>
                      <a:pt x="119" y="123"/>
                    </a:lnTo>
                    <a:lnTo>
                      <a:pt x="117" y="123"/>
                    </a:lnTo>
                    <a:lnTo>
                      <a:pt x="100" y="133"/>
                    </a:lnTo>
                    <a:lnTo>
                      <a:pt x="88" y="137"/>
                    </a:lnTo>
                    <a:lnTo>
                      <a:pt x="81" y="137"/>
                    </a:lnTo>
                    <a:lnTo>
                      <a:pt x="59" y="146"/>
                    </a:lnTo>
                    <a:lnTo>
                      <a:pt x="59" y="125"/>
                    </a:lnTo>
                    <a:lnTo>
                      <a:pt x="31" y="123"/>
                    </a:lnTo>
                    <a:lnTo>
                      <a:pt x="31" y="77"/>
                    </a:lnTo>
                    <a:lnTo>
                      <a:pt x="0" y="75"/>
                    </a:lnTo>
                    <a:lnTo>
                      <a:pt x="0" y="0"/>
                    </a:lnTo>
                    <a:lnTo>
                      <a:pt x="123" y="0"/>
                    </a:lnTo>
                    <a:lnTo>
                      <a:pt x="152" y="2"/>
                    </a:lnTo>
                    <a:lnTo>
                      <a:pt x="150" y="127"/>
                    </a:lnTo>
                    <a:lnTo>
                      <a:pt x="142" y="131"/>
                    </a:lnTo>
                    <a:lnTo>
                      <a:pt x="132" y="127"/>
                    </a:lnTo>
                    <a:lnTo>
                      <a:pt x="119"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8" name="Freeform 2836"/>
              <p:cNvSpPr>
                <a:spLocks/>
              </p:cNvSpPr>
              <p:nvPr/>
            </p:nvSpPr>
            <p:spPr bwMode="auto">
              <a:xfrm>
                <a:off x="12266" y="11862"/>
                <a:ext cx="156" cy="131"/>
              </a:xfrm>
              <a:custGeom>
                <a:avLst/>
                <a:gdLst>
                  <a:gd name="T0" fmla="*/ 0 w 156"/>
                  <a:gd name="T1" fmla="*/ 123 h 131"/>
                  <a:gd name="T2" fmla="*/ 6 w 156"/>
                  <a:gd name="T3" fmla="*/ 0 h 131"/>
                  <a:gd name="T4" fmla="*/ 150 w 156"/>
                  <a:gd name="T5" fmla="*/ 8 h 131"/>
                  <a:gd name="T6" fmla="*/ 156 w 156"/>
                  <a:gd name="T7" fmla="*/ 10 h 131"/>
                  <a:gd name="T8" fmla="*/ 152 w 156"/>
                  <a:gd name="T9" fmla="*/ 131 h 131"/>
                  <a:gd name="T10" fmla="*/ 0 w 156"/>
                  <a:gd name="T11" fmla="*/ 123 h 131"/>
                </a:gdLst>
                <a:ahLst/>
                <a:cxnLst>
                  <a:cxn ang="0">
                    <a:pos x="T0" y="T1"/>
                  </a:cxn>
                  <a:cxn ang="0">
                    <a:pos x="T2" y="T3"/>
                  </a:cxn>
                  <a:cxn ang="0">
                    <a:pos x="T4" y="T5"/>
                  </a:cxn>
                  <a:cxn ang="0">
                    <a:pos x="T6" y="T7"/>
                  </a:cxn>
                  <a:cxn ang="0">
                    <a:pos x="T8" y="T9"/>
                  </a:cxn>
                  <a:cxn ang="0">
                    <a:pos x="T10" y="T11"/>
                  </a:cxn>
                </a:cxnLst>
                <a:rect l="0" t="0" r="r" b="b"/>
                <a:pathLst>
                  <a:path w="156" h="131">
                    <a:moveTo>
                      <a:pt x="0" y="123"/>
                    </a:moveTo>
                    <a:lnTo>
                      <a:pt x="6" y="0"/>
                    </a:lnTo>
                    <a:lnTo>
                      <a:pt x="150" y="8"/>
                    </a:lnTo>
                    <a:lnTo>
                      <a:pt x="156" y="10"/>
                    </a:lnTo>
                    <a:lnTo>
                      <a:pt x="152" y="131"/>
                    </a:lnTo>
                    <a:lnTo>
                      <a:pt x="0"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9" name="Freeform 2837"/>
              <p:cNvSpPr>
                <a:spLocks/>
              </p:cNvSpPr>
              <p:nvPr/>
            </p:nvSpPr>
            <p:spPr bwMode="auto">
              <a:xfrm>
                <a:off x="12266" y="11862"/>
                <a:ext cx="156" cy="131"/>
              </a:xfrm>
              <a:custGeom>
                <a:avLst/>
                <a:gdLst>
                  <a:gd name="T0" fmla="*/ 0 w 156"/>
                  <a:gd name="T1" fmla="*/ 123 h 131"/>
                  <a:gd name="T2" fmla="*/ 6 w 156"/>
                  <a:gd name="T3" fmla="*/ 0 h 131"/>
                  <a:gd name="T4" fmla="*/ 150 w 156"/>
                  <a:gd name="T5" fmla="*/ 8 h 131"/>
                  <a:gd name="T6" fmla="*/ 156 w 156"/>
                  <a:gd name="T7" fmla="*/ 10 h 131"/>
                  <a:gd name="T8" fmla="*/ 152 w 156"/>
                  <a:gd name="T9" fmla="*/ 131 h 131"/>
                  <a:gd name="T10" fmla="*/ 0 w 156"/>
                  <a:gd name="T11" fmla="*/ 123 h 131"/>
                </a:gdLst>
                <a:ahLst/>
                <a:cxnLst>
                  <a:cxn ang="0">
                    <a:pos x="T0" y="T1"/>
                  </a:cxn>
                  <a:cxn ang="0">
                    <a:pos x="T2" y="T3"/>
                  </a:cxn>
                  <a:cxn ang="0">
                    <a:pos x="T4" y="T5"/>
                  </a:cxn>
                  <a:cxn ang="0">
                    <a:pos x="T6" y="T7"/>
                  </a:cxn>
                  <a:cxn ang="0">
                    <a:pos x="T8" y="T9"/>
                  </a:cxn>
                  <a:cxn ang="0">
                    <a:pos x="T10" y="T11"/>
                  </a:cxn>
                </a:cxnLst>
                <a:rect l="0" t="0" r="r" b="b"/>
                <a:pathLst>
                  <a:path w="156" h="131">
                    <a:moveTo>
                      <a:pt x="0" y="123"/>
                    </a:moveTo>
                    <a:lnTo>
                      <a:pt x="6" y="0"/>
                    </a:lnTo>
                    <a:lnTo>
                      <a:pt x="150" y="8"/>
                    </a:lnTo>
                    <a:lnTo>
                      <a:pt x="156" y="10"/>
                    </a:lnTo>
                    <a:lnTo>
                      <a:pt x="152" y="131"/>
                    </a:lnTo>
                    <a:lnTo>
                      <a:pt x="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0" name="Freeform 2838"/>
              <p:cNvSpPr>
                <a:spLocks/>
              </p:cNvSpPr>
              <p:nvPr/>
            </p:nvSpPr>
            <p:spPr bwMode="auto">
              <a:xfrm>
                <a:off x="13111" y="11901"/>
                <a:ext cx="125" cy="124"/>
              </a:xfrm>
              <a:custGeom>
                <a:avLst/>
                <a:gdLst>
                  <a:gd name="T0" fmla="*/ 0 w 125"/>
                  <a:gd name="T1" fmla="*/ 121 h 124"/>
                  <a:gd name="T2" fmla="*/ 2 w 125"/>
                  <a:gd name="T3" fmla="*/ 0 h 124"/>
                  <a:gd name="T4" fmla="*/ 123 w 125"/>
                  <a:gd name="T5" fmla="*/ 3 h 124"/>
                  <a:gd name="T6" fmla="*/ 125 w 125"/>
                  <a:gd name="T7" fmla="*/ 3 h 124"/>
                  <a:gd name="T8" fmla="*/ 123 w 125"/>
                  <a:gd name="T9" fmla="*/ 96 h 124"/>
                  <a:gd name="T10" fmla="*/ 121 w 125"/>
                  <a:gd name="T11" fmla="*/ 124 h 124"/>
                  <a:gd name="T12" fmla="*/ 2 w 125"/>
                  <a:gd name="T13" fmla="*/ 121 h 124"/>
                  <a:gd name="T14" fmla="*/ 0 w 125"/>
                  <a:gd name="T15" fmla="*/ 12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4">
                    <a:moveTo>
                      <a:pt x="0" y="121"/>
                    </a:moveTo>
                    <a:lnTo>
                      <a:pt x="2" y="0"/>
                    </a:lnTo>
                    <a:lnTo>
                      <a:pt x="123" y="3"/>
                    </a:lnTo>
                    <a:lnTo>
                      <a:pt x="125" y="3"/>
                    </a:lnTo>
                    <a:lnTo>
                      <a:pt x="123" y="96"/>
                    </a:lnTo>
                    <a:lnTo>
                      <a:pt x="121" y="124"/>
                    </a:lnTo>
                    <a:lnTo>
                      <a:pt x="2" y="121"/>
                    </a:lnTo>
                    <a:lnTo>
                      <a:pt x="0" y="12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1" name="Freeform 2839"/>
              <p:cNvSpPr>
                <a:spLocks/>
              </p:cNvSpPr>
              <p:nvPr/>
            </p:nvSpPr>
            <p:spPr bwMode="auto">
              <a:xfrm>
                <a:off x="13111" y="11901"/>
                <a:ext cx="125" cy="124"/>
              </a:xfrm>
              <a:custGeom>
                <a:avLst/>
                <a:gdLst>
                  <a:gd name="T0" fmla="*/ 0 w 125"/>
                  <a:gd name="T1" fmla="*/ 121 h 124"/>
                  <a:gd name="T2" fmla="*/ 2 w 125"/>
                  <a:gd name="T3" fmla="*/ 0 h 124"/>
                  <a:gd name="T4" fmla="*/ 123 w 125"/>
                  <a:gd name="T5" fmla="*/ 3 h 124"/>
                  <a:gd name="T6" fmla="*/ 125 w 125"/>
                  <a:gd name="T7" fmla="*/ 3 h 124"/>
                  <a:gd name="T8" fmla="*/ 123 w 125"/>
                  <a:gd name="T9" fmla="*/ 96 h 124"/>
                  <a:gd name="T10" fmla="*/ 121 w 125"/>
                  <a:gd name="T11" fmla="*/ 124 h 124"/>
                  <a:gd name="T12" fmla="*/ 2 w 125"/>
                  <a:gd name="T13" fmla="*/ 121 h 124"/>
                  <a:gd name="T14" fmla="*/ 0 w 125"/>
                  <a:gd name="T15" fmla="*/ 12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4">
                    <a:moveTo>
                      <a:pt x="0" y="121"/>
                    </a:moveTo>
                    <a:lnTo>
                      <a:pt x="2" y="0"/>
                    </a:lnTo>
                    <a:lnTo>
                      <a:pt x="123" y="3"/>
                    </a:lnTo>
                    <a:lnTo>
                      <a:pt x="125" y="3"/>
                    </a:lnTo>
                    <a:lnTo>
                      <a:pt x="123" y="96"/>
                    </a:lnTo>
                    <a:lnTo>
                      <a:pt x="121" y="124"/>
                    </a:lnTo>
                    <a:lnTo>
                      <a:pt x="2" y="121"/>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2" name="Freeform 2840"/>
              <p:cNvSpPr>
                <a:spLocks/>
              </p:cNvSpPr>
              <p:nvPr/>
            </p:nvSpPr>
            <p:spPr bwMode="auto">
              <a:xfrm>
                <a:off x="12418" y="11872"/>
                <a:ext cx="186" cy="130"/>
              </a:xfrm>
              <a:custGeom>
                <a:avLst/>
                <a:gdLst>
                  <a:gd name="T0" fmla="*/ 0 w 186"/>
                  <a:gd name="T1" fmla="*/ 121 h 130"/>
                  <a:gd name="T2" fmla="*/ 4 w 186"/>
                  <a:gd name="T3" fmla="*/ 0 h 130"/>
                  <a:gd name="T4" fmla="*/ 151 w 186"/>
                  <a:gd name="T5" fmla="*/ 7 h 130"/>
                  <a:gd name="T6" fmla="*/ 186 w 186"/>
                  <a:gd name="T7" fmla="*/ 9 h 130"/>
                  <a:gd name="T8" fmla="*/ 180 w 186"/>
                  <a:gd name="T9" fmla="*/ 130 h 130"/>
                  <a:gd name="T10" fmla="*/ 36 w 186"/>
                  <a:gd name="T11" fmla="*/ 125 h 130"/>
                  <a:gd name="T12" fmla="*/ 0 w 186"/>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186" h="130">
                    <a:moveTo>
                      <a:pt x="0" y="121"/>
                    </a:moveTo>
                    <a:lnTo>
                      <a:pt x="4" y="0"/>
                    </a:lnTo>
                    <a:lnTo>
                      <a:pt x="151" y="7"/>
                    </a:lnTo>
                    <a:lnTo>
                      <a:pt x="186" y="9"/>
                    </a:lnTo>
                    <a:lnTo>
                      <a:pt x="180" y="130"/>
                    </a:lnTo>
                    <a:lnTo>
                      <a:pt x="36" y="125"/>
                    </a:lnTo>
                    <a:lnTo>
                      <a:pt x="0" y="121"/>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3" name="Freeform 2841"/>
              <p:cNvSpPr>
                <a:spLocks/>
              </p:cNvSpPr>
              <p:nvPr/>
            </p:nvSpPr>
            <p:spPr bwMode="auto">
              <a:xfrm>
                <a:off x="12418" y="11872"/>
                <a:ext cx="186" cy="130"/>
              </a:xfrm>
              <a:custGeom>
                <a:avLst/>
                <a:gdLst>
                  <a:gd name="T0" fmla="*/ 0 w 186"/>
                  <a:gd name="T1" fmla="*/ 121 h 130"/>
                  <a:gd name="T2" fmla="*/ 4 w 186"/>
                  <a:gd name="T3" fmla="*/ 0 h 130"/>
                  <a:gd name="T4" fmla="*/ 151 w 186"/>
                  <a:gd name="T5" fmla="*/ 7 h 130"/>
                  <a:gd name="T6" fmla="*/ 186 w 186"/>
                  <a:gd name="T7" fmla="*/ 9 h 130"/>
                  <a:gd name="T8" fmla="*/ 180 w 186"/>
                  <a:gd name="T9" fmla="*/ 130 h 130"/>
                  <a:gd name="T10" fmla="*/ 36 w 186"/>
                  <a:gd name="T11" fmla="*/ 125 h 130"/>
                  <a:gd name="T12" fmla="*/ 0 w 186"/>
                  <a:gd name="T13" fmla="*/ 121 h 130"/>
                </a:gdLst>
                <a:ahLst/>
                <a:cxnLst>
                  <a:cxn ang="0">
                    <a:pos x="T0" y="T1"/>
                  </a:cxn>
                  <a:cxn ang="0">
                    <a:pos x="T2" y="T3"/>
                  </a:cxn>
                  <a:cxn ang="0">
                    <a:pos x="T4" y="T5"/>
                  </a:cxn>
                  <a:cxn ang="0">
                    <a:pos x="T6" y="T7"/>
                  </a:cxn>
                  <a:cxn ang="0">
                    <a:pos x="T8" y="T9"/>
                  </a:cxn>
                  <a:cxn ang="0">
                    <a:pos x="T10" y="T11"/>
                  </a:cxn>
                  <a:cxn ang="0">
                    <a:pos x="T12" y="T13"/>
                  </a:cxn>
                </a:cxnLst>
                <a:rect l="0" t="0" r="r" b="b"/>
                <a:pathLst>
                  <a:path w="186" h="130">
                    <a:moveTo>
                      <a:pt x="0" y="121"/>
                    </a:moveTo>
                    <a:lnTo>
                      <a:pt x="4" y="0"/>
                    </a:lnTo>
                    <a:lnTo>
                      <a:pt x="151" y="7"/>
                    </a:lnTo>
                    <a:lnTo>
                      <a:pt x="186" y="9"/>
                    </a:lnTo>
                    <a:lnTo>
                      <a:pt x="180" y="130"/>
                    </a:lnTo>
                    <a:lnTo>
                      <a:pt x="36" y="125"/>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4" name="Freeform 2842"/>
              <p:cNvSpPr>
                <a:spLocks/>
              </p:cNvSpPr>
              <p:nvPr/>
            </p:nvSpPr>
            <p:spPr bwMode="auto">
              <a:xfrm>
                <a:off x="12598" y="11881"/>
                <a:ext cx="125" cy="127"/>
              </a:xfrm>
              <a:custGeom>
                <a:avLst/>
                <a:gdLst>
                  <a:gd name="T0" fmla="*/ 0 w 125"/>
                  <a:gd name="T1" fmla="*/ 121 h 127"/>
                  <a:gd name="T2" fmla="*/ 6 w 125"/>
                  <a:gd name="T3" fmla="*/ 0 h 127"/>
                  <a:gd name="T4" fmla="*/ 123 w 125"/>
                  <a:gd name="T5" fmla="*/ 4 h 127"/>
                  <a:gd name="T6" fmla="*/ 125 w 125"/>
                  <a:gd name="T7" fmla="*/ 6 h 127"/>
                  <a:gd name="T8" fmla="*/ 119 w 125"/>
                  <a:gd name="T9" fmla="*/ 127 h 127"/>
                  <a:gd name="T10" fmla="*/ 0 w 125"/>
                  <a:gd name="T11" fmla="*/ 121 h 127"/>
                </a:gdLst>
                <a:ahLst/>
                <a:cxnLst>
                  <a:cxn ang="0">
                    <a:pos x="T0" y="T1"/>
                  </a:cxn>
                  <a:cxn ang="0">
                    <a:pos x="T2" y="T3"/>
                  </a:cxn>
                  <a:cxn ang="0">
                    <a:pos x="T4" y="T5"/>
                  </a:cxn>
                  <a:cxn ang="0">
                    <a:pos x="T6" y="T7"/>
                  </a:cxn>
                  <a:cxn ang="0">
                    <a:pos x="T8" y="T9"/>
                  </a:cxn>
                  <a:cxn ang="0">
                    <a:pos x="T10" y="T11"/>
                  </a:cxn>
                </a:cxnLst>
                <a:rect l="0" t="0" r="r" b="b"/>
                <a:pathLst>
                  <a:path w="125" h="127">
                    <a:moveTo>
                      <a:pt x="0" y="121"/>
                    </a:moveTo>
                    <a:lnTo>
                      <a:pt x="6" y="0"/>
                    </a:lnTo>
                    <a:lnTo>
                      <a:pt x="123" y="4"/>
                    </a:lnTo>
                    <a:lnTo>
                      <a:pt x="125" y="6"/>
                    </a:lnTo>
                    <a:lnTo>
                      <a:pt x="119" y="127"/>
                    </a:lnTo>
                    <a:lnTo>
                      <a:pt x="0" y="12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5" name="Freeform 2843"/>
              <p:cNvSpPr>
                <a:spLocks/>
              </p:cNvSpPr>
              <p:nvPr/>
            </p:nvSpPr>
            <p:spPr bwMode="auto">
              <a:xfrm>
                <a:off x="12598" y="11881"/>
                <a:ext cx="125" cy="127"/>
              </a:xfrm>
              <a:custGeom>
                <a:avLst/>
                <a:gdLst>
                  <a:gd name="T0" fmla="*/ 0 w 125"/>
                  <a:gd name="T1" fmla="*/ 121 h 127"/>
                  <a:gd name="T2" fmla="*/ 6 w 125"/>
                  <a:gd name="T3" fmla="*/ 0 h 127"/>
                  <a:gd name="T4" fmla="*/ 123 w 125"/>
                  <a:gd name="T5" fmla="*/ 4 h 127"/>
                  <a:gd name="T6" fmla="*/ 125 w 125"/>
                  <a:gd name="T7" fmla="*/ 6 h 127"/>
                  <a:gd name="T8" fmla="*/ 119 w 125"/>
                  <a:gd name="T9" fmla="*/ 127 h 127"/>
                  <a:gd name="T10" fmla="*/ 0 w 125"/>
                  <a:gd name="T11" fmla="*/ 121 h 127"/>
                </a:gdLst>
                <a:ahLst/>
                <a:cxnLst>
                  <a:cxn ang="0">
                    <a:pos x="T0" y="T1"/>
                  </a:cxn>
                  <a:cxn ang="0">
                    <a:pos x="T2" y="T3"/>
                  </a:cxn>
                  <a:cxn ang="0">
                    <a:pos x="T4" y="T5"/>
                  </a:cxn>
                  <a:cxn ang="0">
                    <a:pos x="T6" y="T7"/>
                  </a:cxn>
                  <a:cxn ang="0">
                    <a:pos x="T8" y="T9"/>
                  </a:cxn>
                  <a:cxn ang="0">
                    <a:pos x="T10" y="T11"/>
                  </a:cxn>
                </a:cxnLst>
                <a:rect l="0" t="0" r="r" b="b"/>
                <a:pathLst>
                  <a:path w="125" h="127">
                    <a:moveTo>
                      <a:pt x="0" y="121"/>
                    </a:moveTo>
                    <a:lnTo>
                      <a:pt x="6" y="0"/>
                    </a:lnTo>
                    <a:lnTo>
                      <a:pt x="123" y="4"/>
                    </a:lnTo>
                    <a:lnTo>
                      <a:pt x="125" y="6"/>
                    </a:lnTo>
                    <a:lnTo>
                      <a:pt x="119" y="127"/>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6" name="Freeform 2844"/>
              <p:cNvSpPr>
                <a:spLocks/>
              </p:cNvSpPr>
              <p:nvPr/>
            </p:nvSpPr>
            <p:spPr bwMode="auto">
              <a:xfrm>
                <a:off x="12717" y="11887"/>
                <a:ext cx="277" cy="256"/>
              </a:xfrm>
              <a:custGeom>
                <a:avLst/>
                <a:gdLst>
                  <a:gd name="T0" fmla="*/ 215 w 277"/>
                  <a:gd name="T1" fmla="*/ 254 h 256"/>
                  <a:gd name="T2" fmla="*/ 4 w 277"/>
                  <a:gd name="T3" fmla="*/ 246 h 256"/>
                  <a:gd name="T4" fmla="*/ 0 w 277"/>
                  <a:gd name="T5" fmla="*/ 244 h 256"/>
                  <a:gd name="T6" fmla="*/ 6 w 277"/>
                  <a:gd name="T7" fmla="*/ 121 h 256"/>
                  <a:gd name="T8" fmla="*/ 0 w 277"/>
                  <a:gd name="T9" fmla="*/ 121 h 256"/>
                  <a:gd name="T10" fmla="*/ 6 w 277"/>
                  <a:gd name="T11" fmla="*/ 0 h 256"/>
                  <a:gd name="T12" fmla="*/ 156 w 277"/>
                  <a:gd name="T13" fmla="*/ 6 h 256"/>
                  <a:gd name="T14" fmla="*/ 275 w 277"/>
                  <a:gd name="T15" fmla="*/ 10 h 256"/>
                  <a:gd name="T16" fmla="*/ 277 w 277"/>
                  <a:gd name="T17" fmla="*/ 10 h 256"/>
                  <a:gd name="T18" fmla="*/ 275 w 277"/>
                  <a:gd name="T19" fmla="*/ 133 h 256"/>
                  <a:gd name="T20" fmla="*/ 277 w 277"/>
                  <a:gd name="T21" fmla="*/ 133 h 256"/>
                  <a:gd name="T22" fmla="*/ 271 w 277"/>
                  <a:gd name="T23" fmla="*/ 256 h 256"/>
                  <a:gd name="T24" fmla="*/ 215 w 277"/>
                  <a:gd name="T25" fmla="*/ 25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56">
                    <a:moveTo>
                      <a:pt x="215" y="254"/>
                    </a:moveTo>
                    <a:lnTo>
                      <a:pt x="4" y="246"/>
                    </a:lnTo>
                    <a:lnTo>
                      <a:pt x="0" y="244"/>
                    </a:lnTo>
                    <a:lnTo>
                      <a:pt x="6" y="121"/>
                    </a:lnTo>
                    <a:lnTo>
                      <a:pt x="0" y="121"/>
                    </a:lnTo>
                    <a:lnTo>
                      <a:pt x="6" y="0"/>
                    </a:lnTo>
                    <a:lnTo>
                      <a:pt x="156" y="6"/>
                    </a:lnTo>
                    <a:lnTo>
                      <a:pt x="275" y="10"/>
                    </a:lnTo>
                    <a:lnTo>
                      <a:pt x="277" y="10"/>
                    </a:lnTo>
                    <a:lnTo>
                      <a:pt x="275" y="133"/>
                    </a:lnTo>
                    <a:lnTo>
                      <a:pt x="277" y="133"/>
                    </a:lnTo>
                    <a:lnTo>
                      <a:pt x="271" y="256"/>
                    </a:lnTo>
                    <a:lnTo>
                      <a:pt x="215" y="25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7" name="Freeform 2845"/>
              <p:cNvSpPr>
                <a:spLocks/>
              </p:cNvSpPr>
              <p:nvPr/>
            </p:nvSpPr>
            <p:spPr bwMode="auto">
              <a:xfrm>
                <a:off x="12717" y="11887"/>
                <a:ext cx="277" cy="256"/>
              </a:xfrm>
              <a:custGeom>
                <a:avLst/>
                <a:gdLst>
                  <a:gd name="T0" fmla="*/ 215 w 277"/>
                  <a:gd name="T1" fmla="*/ 254 h 256"/>
                  <a:gd name="T2" fmla="*/ 4 w 277"/>
                  <a:gd name="T3" fmla="*/ 246 h 256"/>
                  <a:gd name="T4" fmla="*/ 0 w 277"/>
                  <a:gd name="T5" fmla="*/ 244 h 256"/>
                  <a:gd name="T6" fmla="*/ 6 w 277"/>
                  <a:gd name="T7" fmla="*/ 121 h 256"/>
                  <a:gd name="T8" fmla="*/ 0 w 277"/>
                  <a:gd name="T9" fmla="*/ 121 h 256"/>
                  <a:gd name="T10" fmla="*/ 6 w 277"/>
                  <a:gd name="T11" fmla="*/ 0 h 256"/>
                  <a:gd name="T12" fmla="*/ 156 w 277"/>
                  <a:gd name="T13" fmla="*/ 6 h 256"/>
                  <a:gd name="T14" fmla="*/ 275 w 277"/>
                  <a:gd name="T15" fmla="*/ 10 h 256"/>
                  <a:gd name="T16" fmla="*/ 277 w 277"/>
                  <a:gd name="T17" fmla="*/ 10 h 256"/>
                  <a:gd name="T18" fmla="*/ 275 w 277"/>
                  <a:gd name="T19" fmla="*/ 133 h 256"/>
                  <a:gd name="T20" fmla="*/ 277 w 277"/>
                  <a:gd name="T21" fmla="*/ 133 h 256"/>
                  <a:gd name="T22" fmla="*/ 271 w 277"/>
                  <a:gd name="T23" fmla="*/ 256 h 256"/>
                  <a:gd name="T24" fmla="*/ 215 w 277"/>
                  <a:gd name="T25" fmla="*/ 254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56">
                    <a:moveTo>
                      <a:pt x="215" y="254"/>
                    </a:moveTo>
                    <a:lnTo>
                      <a:pt x="4" y="246"/>
                    </a:lnTo>
                    <a:lnTo>
                      <a:pt x="0" y="244"/>
                    </a:lnTo>
                    <a:lnTo>
                      <a:pt x="6" y="121"/>
                    </a:lnTo>
                    <a:lnTo>
                      <a:pt x="0" y="121"/>
                    </a:lnTo>
                    <a:lnTo>
                      <a:pt x="6" y="0"/>
                    </a:lnTo>
                    <a:lnTo>
                      <a:pt x="156" y="6"/>
                    </a:lnTo>
                    <a:lnTo>
                      <a:pt x="275" y="10"/>
                    </a:lnTo>
                    <a:lnTo>
                      <a:pt x="277" y="10"/>
                    </a:lnTo>
                    <a:lnTo>
                      <a:pt x="275" y="133"/>
                    </a:lnTo>
                    <a:lnTo>
                      <a:pt x="277" y="133"/>
                    </a:lnTo>
                    <a:lnTo>
                      <a:pt x="271" y="256"/>
                    </a:lnTo>
                    <a:lnTo>
                      <a:pt x="215" y="2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8" name="Freeform 2846"/>
              <p:cNvSpPr>
                <a:spLocks/>
              </p:cNvSpPr>
              <p:nvPr/>
            </p:nvSpPr>
            <p:spPr bwMode="auto">
              <a:xfrm>
                <a:off x="12992" y="11897"/>
                <a:ext cx="121" cy="125"/>
              </a:xfrm>
              <a:custGeom>
                <a:avLst/>
                <a:gdLst>
                  <a:gd name="T0" fmla="*/ 2 w 121"/>
                  <a:gd name="T1" fmla="*/ 123 h 125"/>
                  <a:gd name="T2" fmla="*/ 0 w 121"/>
                  <a:gd name="T3" fmla="*/ 123 h 125"/>
                  <a:gd name="T4" fmla="*/ 2 w 121"/>
                  <a:gd name="T5" fmla="*/ 0 h 125"/>
                  <a:gd name="T6" fmla="*/ 121 w 121"/>
                  <a:gd name="T7" fmla="*/ 4 h 125"/>
                  <a:gd name="T8" fmla="*/ 119 w 121"/>
                  <a:gd name="T9" fmla="*/ 125 h 125"/>
                  <a:gd name="T10" fmla="*/ 2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2" y="123"/>
                    </a:moveTo>
                    <a:lnTo>
                      <a:pt x="0" y="123"/>
                    </a:lnTo>
                    <a:lnTo>
                      <a:pt x="2" y="0"/>
                    </a:lnTo>
                    <a:lnTo>
                      <a:pt x="121" y="4"/>
                    </a:lnTo>
                    <a:lnTo>
                      <a:pt x="119" y="125"/>
                    </a:lnTo>
                    <a:lnTo>
                      <a:pt x="2" y="1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9" name="Freeform 2847"/>
              <p:cNvSpPr>
                <a:spLocks/>
              </p:cNvSpPr>
              <p:nvPr/>
            </p:nvSpPr>
            <p:spPr bwMode="auto">
              <a:xfrm>
                <a:off x="12992" y="11897"/>
                <a:ext cx="121" cy="125"/>
              </a:xfrm>
              <a:custGeom>
                <a:avLst/>
                <a:gdLst>
                  <a:gd name="T0" fmla="*/ 2 w 121"/>
                  <a:gd name="T1" fmla="*/ 123 h 125"/>
                  <a:gd name="T2" fmla="*/ 0 w 121"/>
                  <a:gd name="T3" fmla="*/ 123 h 125"/>
                  <a:gd name="T4" fmla="*/ 2 w 121"/>
                  <a:gd name="T5" fmla="*/ 0 h 125"/>
                  <a:gd name="T6" fmla="*/ 121 w 121"/>
                  <a:gd name="T7" fmla="*/ 4 h 125"/>
                  <a:gd name="T8" fmla="*/ 119 w 121"/>
                  <a:gd name="T9" fmla="*/ 125 h 125"/>
                  <a:gd name="T10" fmla="*/ 2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2" y="123"/>
                    </a:moveTo>
                    <a:lnTo>
                      <a:pt x="0" y="123"/>
                    </a:lnTo>
                    <a:lnTo>
                      <a:pt x="2" y="0"/>
                    </a:lnTo>
                    <a:lnTo>
                      <a:pt x="121" y="4"/>
                    </a:lnTo>
                    <a:lnTo>
                      <a:pt x="119" y="125"/>
                    </a:lnTo>
                    <a:lnTo>
                      <a:pt x="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0" name="Freeform 2848"/>
              <p:cNvSpPr>
                <a:spLocks/>
              </p:cNvSpPr>
              <p:nvPr/>
            </p:nvSpPr>
            <p:spPr bwMode="auto">
              <a:xfrm>
                <a:off x="11725" y="11835"/>
                <a:ext cx="186" cy="123"/>
              </a:xfrm>
              <a:custGeom>
                <a:avLst/>
                <a:gdLst>
                  <a:gd name="T0" fmla="*/ 176 w 186"/>
                  <a:gd name="T1" fmla="*/ 123 h 123"/>
                  <a:gd name="T2" fmla="*/ 0 w 186"/>
                  <a:gd name="T3" fmla="*/ 110 h 123"/>
                  <a:gd name="T4" fmla="*/ 5 w 186"/>
                  <a:gd name="T5" fmla="*/ 48 h 123"/>
                  <a:gd name="T6" fmla="*/ 9 w 186"/>
                  <a:gd name="T7" fmla="*/ 0 h 123"/>
                  <a:gd name="T8" fmla="*/ 186 w 186"/>
                  <a:gd name="T9" fmla="*/ 16 h 123"/>
                  <a:gd name="T10" fmla="*/ 180 w 186"/>
                  <a:gd name="T11" fmla="*/ 110 h 123"/>
                  <a:gd name="T12" fmla="*/ 178 w 186"/>
                  <a:gd name="T13" fmla="*/ 123 h 123"/>
                  <a:gd name="T14" fmla="*/ 176 w 186"/>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23">
                    <a:moveTo>
                      <a:pt x="176" y="123"/>
                    </a:moveTo>
                    <a:lnTo>
                      <a:pt x="0" y="110"/>
                    </a:lnTo>
                    <a:lnTo>
                      <a:pt x="5" y="48"/>
                    </a:lnTo>
                    <a:lnTo>
                      <a:pt x="9" y="0"/>
                    </a:lnTo>
                    <a:lnTo>
                      <a:pt x="186" y="16"/>
                    </a:lnTo>
                    <a:lnTo>
                      <a:pt x="180" y="110"/>
                    </a:lnTo>
                    <a:lnTo>
                      <a:pt x="178" y="123"/>
                    </a:lnTo>
                    <a:lnTo>
                      <a:pt x="176" y="1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1" name="Freeform 2849"/>
              <p:cNvSpPr>
                <a:spLocks/>
              </p:cNvSpPr>
              <p:nvPr/>
            </p:nvSpPr>
            <p:spPr bwMode="auto">
              <a:xfrm>
                <a:off x="11725" y="11835"/>
                <a:ext cx="186" cy="123"/>
              </a:xfrm>
              <a:custGeom>
                <a:avLst/>
                <a:gdLst>
                  <a:gd name="T0" fmla="*/ 176 w 186"/>
                  <a:gd name="T1" fmla="*/ 123 h 123"/>
                  <a:gd name="T2" fmla="*/ 0 w 186"/>
                  <a:gd name="T3" fmla="*/ 110 h 123"/>
                  <a:gd name="T4" fmla="*/ 5 w 186"/>
                  <a:gd name="T5" fmla="*/ 48 h 123"/>
                  <a:gd name="T6" fmla="*/ 9 w 186"/>
                  <a:gd name="T7" fmla="*/ 0 h 123"/>
                  <a:gd name="T8" fmla="*/ 186 w 186"/>
                  <a:gd name="T9" fmla="*/ 16 h 123"/>
                  <a:gd name="T10" fmla="*/ 180 w 186"/>
                  <a:gd name="T11" fmla="*/ 110 h 123"/>
                  <a:gd name="T12" fmla="*/ 178 w 186"/>
                  <a:gd name="T13" fmla="*/ 123 h 123"/>
                  <a:gd name="T14" fmla="*/ 176 w 186"/>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123">
                    <a:moveTo>
                      <a:pt x="176" y="123"/>
                    </a:moveTo>
                    <a:lnTo>
                      <a:pt x="0" y="110"/>
                    </a:lnTo>
                    <a:lnTo>
                      <a:pt x="5" y="48"/>
                    </a:lnTo>
                    <a:lnTo>
                      <a:pt x="9" y="0"/>
                    </a:lnTo>
                    <a:lnTo>
                      <a:pt x="186" y="16"/>
                    </a:lnTo>
                    <a:lnTo>
                      <a:pt x="180" y="110"/>
                    </a:lnTo>
                    <a:lnTo>
                      <a:pt x="178" y="123"/>
                    </a:lnTo>
                    <a:lnTo>
                      <a:pt x="176"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2" name="Freeform 2850"/>
              <p:cNvSpPr>
                <a:spLocks/>
              </p:cNvSpPr>
              <p:nvPr/>
            </p:nvSpPr>
            <p:spPr bwMode="auto">
              <a:xfrm>
                <a:off x="13716" y="11929"/>
                <a:ext cx="130" cy="104"/>
              </a:xfrm>
              <a:custGeom>
                <a:avLst/>
                <a:gdLst>
                  <a:gd name="T0" fmla="*/ 130 w 130"/>
                  <a:gd name="T1" fmla="*/ 104 h 104"/>
                  <a:gd name="T2" fmla="*/ 29 w 130"/>
                  <a:gd name="T3" fmla="*/ 102 h 104"/>
                  <a:gd name="T4" fmla="*/ 29 w 130"/>
                  <a:gd name="T5" fmla="*/ 85 h 104"/>
                  <a:gd name="T6" fmla="*/ 17 w 130"/>
                  <a:gd name="T7" fmla="*/ 85 h 104"/>
                  <a:gd name="T8" fmla="*/ 17 w 130"/>
                  <a:gd name="T9" fmla="*/ 81 h 104"/>
                  <a:gd name="T10" fmla="*/ 11 w 130"/>
                  <a:gd name="T11" fmla="*/ 81 h 104"/>
                  <a:gd name="T12" fmla="*/ 11 w 130"/>
                  <a:gd name="T13" fmla="*/ 75 h 104"/>
                  <a:gd name="T14" fmla="*/ 7 w 130"/>
                  <a:gd name="T15" fmla="*/ 75 h 104"/>
                  <a:gd name="T16" fmla="*/ 7 w 130"/>
                  <a:gd name="T17" fmla="*/ 71 h 104"/>
                  <a:gd name="T18" fmla="*/ 4 w 130"/>
                  <a:gd name="T19" fmla="*/ 70 h 104"/>
                  <a:gd name="T20" fmla="*/ 2 w 130"/>
                  <a:gd name="T21" fmla="*/ 66 h 104"/>
                  <a:gd name="T22" fmla="*/ 0 w 130"/>
                  <a:gd name="T23" fmla="*/ 0 h 104"/>
                  <a:gd name="T24" fmla="*/ 82 w 130"/>
                  <a:gd name="T25" fmla="*/ 0 h 104"/>
                  <a:gd name="T26" fmla="*/ 88 w 130"/>
                  <a:gd name="T27" fmla="*/ 12 h 104"/>
                  <a:gd name="T28" fmla="*/ 84 w 130"/>
                  <a:gd name="T29" fmla="*/ 31 h 104"/>
                  <a:gd name="T30" fmla="*/ 94 w 130"/>
                  <a:gd name="T31" fmla="*/ 39 h 104"/>
                  <a:gd name="T32" fmla="*/ 90 w 130"/>
                  <a:gd name="T33" fmla="*/ 45 h 104"/>
                  <a:gd name="T34" fmla="*/ 92 w 130"/>
                  <a:gd name="T35" fmla="*/ 52 h 104"/>
                  <a:gd name="T36" fmla="*/ 102 w 130"/>
                  <a:gd name="T37" fmla="*/ 58 h 104"/>
                  <a:gd name="T38" fmla="*/ 113 w 130"/>
                  <a:gd name="T39" fmla="*/ 52 h 104"/>
                  <a:gd name="T40" fmla="*/ 115 w 130"/>
                  <a:gd name="T41" fmla="*/ 56 h 104"/>
                  <a:gd name="T42" fmla="*/ 115 w 130"/>
                  <a:gd name="T43" fmla="*/ 62 h 104"/>
                  <a:gd name="T44" fmla="*/ 111 w 130"/>
                  <a:gd name="T45" fmla="*/ 68 h 104"/>
                  <a:gd name="T46" fmla="*/ 113 w 130"/>
                  <a:gd name="T47" fmla="*/ 73 h 104"/>
                  <a:gd name="T48" fmla="*/ 126 w 130"/>
                  <a:gd name="T49" fmla="*/ 75 h 104"/>
                  <a:gd name="T50" fmla="*/ 130 w 130"/>
                  <a:gd name="T51" fmla="*/ 79 h 104"/>
                  <a:gd name="T52" fmla="*/ 130 w 130"/>
                  <a:gd name="T5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04">
                    <a:moveTo>
                      <a:pt x="130" y="104"/>
                    </a:moveTo>
                    <a:lnTo>
                      <a:pt x="29" y="102"/>
                    </a:lnTo>
                    <a:lnTo>
                      <a:pt x="29" y="85"/>
                    </a:lnTo>
                    <a:lnTo>
                      <a:pt x="17" y="85"/>
                    </a:lnTo>
                    <a:lnTo>
                      <a:pt x="17" y="81"/>
                    </a:lnTo>
                    <a:lnTo>
                      <a:pt x="11" y="81"/>
                    </a:lnTo>
                    <a:lnTo>
                      <a:pt x="11" y="75"/>
                    </a:lnTo>
                    <a:lnTo>
                      <a:pt x="7" y="75"/>
                    </a:lnTo>
                    <a:lnTo>
                      <a:pt x="7" y="71"/>
                    </a:lnTo>
                    <a:lnTo>
                      <a:pt x="4" y="70"/>
                    </a:lnTo>
                    <a:lnTo>
                      <a:pt x="2" y="66"/>
                    </a:lnTo>
                    <a:lnTo>
                      <a:pt x="0" y="0"/>
                    </a:lnTo>
                    <a:lnTo>
                      <a:pt x="82" y="0"/>
                    </a:lnTo>
                    <a:lnTo>
                      <a:pt x="88" y="12"/>
                    </a:lnTo>
                    <a:lnTo>
                      <a:pt x="84" y="31"/>
                    </a:lnTo>
                    <a:lnTo>
                      <a:pt x="94" y="39"/>
                    </a:lnTo>
                    <a:lnTo>
                      <a:pt x="90" y="45"/>
                    </a:lnTo>
                    <a:lnTo>
                      <a:pt x="92" y="52"/>
                    </a:lnTo>
                    <a:lnTo>
                      <a:pt x="102" y="58"/>
                    </a:lnTo>
                    <a:lnTo>
                      <a:pt x="113" y="52"/>
                    </a:lnTo>
                    <a:lnTo>
                      <a:pt x="115" y="56"/>
                    </a:lnTo>
                    <a:lnTo>
                      <a:pt x="115" y="62"/>
                    </a:lnTo>
                    <a:lnTo>
                      <a:pt x="111" y="68"/>
                    </a:lnTo>
                    <a:lnTo>
                      <a:pt x="113" y="73"/>
                    </a:lnTo>
                    <a:lnTo>
                      <a:pt x="126" y="75"/>
                    </a:lnTo>
                    <a:lnTo>
                      <a:pt x="130" y="79"/>
                    </a:lnTo>
                    <a:lnTo>
                      <a:pt x="130" y="104"/>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3" name="Freeform 2851"/>
              <p:cNvSpPr>
                <a:spLocks/>
              </p:cNvSpPr>
              <p:nvPr/>
            </p:nvSpPr>
            <p:spPr bwMode="auto">
              <a:xfrm>
                <a:off x="13716" y="11929"/>
                <a:ext cx="130" cy="104"/>
              </a:xfrm>
              <a:custGeom>
                <a:avLst/>
                <a:gdLst>
                  <a:gd name="T0" fmla="*/ 130 w 130"/>
                  <a:gd name="T1" fmla="*/ 104 h 104"/>
                  <a:gd name="T2" fmla="*/ 29 w 130"/>
                  <a:gd name="T3" fmla="*/ 102 h 104"/>
                  <a:gd name="T4" fmla="*/ 29 w 130"/>
                  <a:gd name="T5" fmla="*/ 85 h 104"/>
                  <a:gd name="T6" fmla="*/ 17 w 130"/>
                  <a:gd name="T7" fmla="*/ 85 h 104"/>
                  <a:gd name="T8" fmla="*/ 17 w 130"/>
                  <a:gd name="T9" fmla="*/ 81 h 104"/>
                  <a:gd name="T10" fmla="*/ 11 w 130"/>
                  <a:gd name="T11" fmla="*/ 81 h 104"/>
                  <a:gd name="T12" fmla="*/ 11 w 130"/>
                  <a:gd name="T13" fmla="*/ 75 h 104"/>
                  <a:gd name="T14" fmla="*/ 7 w 130"/>
                  <a:gd name="T15" fmla="*/ 75 h 104"/>
                  <a:gd name="T16" fmla="*/ 7 w 130"/>
                  <a:gd name="T17" fmla="*/ 71 h 104"/>
                  <a:gd name="T18" fmla="*/ 4 w 130"/>
                  <a:gd name="T19" fmla="*/ 70 h 104"/>
                  <a:gd name="T20" fmla="*/ 2 w 130"/>
                  <a:gd name="T21" fmla="*/ 66 h 104"/>
                  <a:gd name="T22" fmla="*/ 0 w 130"/>
                  <a:gd name="T23" fmla="*/ 0 h 104"/>
                  <a:gd name="T24" fmla="*/ 82 w 130"/>
                  <a:gd name="T25" fmla="*/ 0 h 104"/>
                  <a:gd name="T26" fmla="*/ 88 w 130"/>
                  <a:gd name="T27" fmla="*/ 12 h 104"/>
                  <a:gd name="T28" fmla="*/ 84 w 130"/>
                  <a:gd name="T29" fmla="*/ 31 h 104"/>
                  <a:gd name="T30" fmla="*/ 94 w 130"/>
                  <a:gd name="T31" fmla="*/ 39 h 104"/>
                  <a:gd name="T32" fmla="*/ 90 w 130"/>
                  <a:gd name="T33" fmla="*/ 45 h 104"/>
                  <a:gd name="T34" fmla="*/ 92 w 130"/>
                  <a:gd name="T35" fmla="*/ 52 h 104"/>
                  <a:gd name="T36" fmla="*/ 102 w 130"/>
                  <a:gd name="T37" fmla="*/ 58 h 104"/>
                  <a:gd name="T38" fmla="*/ 113 w 130"/>
                  <a:gd name="T39" fmla="*/ 52 h 104"/>
                  <a:gd name="T40" fmla="*/ 115 w 130"/>
                  <a:gd name="T41" fmla="*/ 56 h 104"/>
                  <a:gd name="T42" fmla="*/ 115 w 130"/>
                  <a:gd name="T43" fmla="*/ 62 h 104"/>
                  <a:gd name="T44" fmla="*/ 111 w 130"/>
                  <a:gd name="T45" fmla="*/ 68 h 104"/>
                  <a:gd name="T46" fmla="*/ 113 w 130"/>
                  <a:gd name="T47" fmla="*/ 73 h 104"/>
                  <a:gd name="T48" fmla="*/ 126 w 130"/>
                  <a:gd name="T49" fmla="*/ 75 h 104"/>
                  <a:gd name="T50" fmla="*/ 130 w 130"/>
                  <a:gd name="T51" fmla="*/ 79 h 104"/>
                  <a:gd name="T52" fmla="*/ 130 w 130"/>
                  <a:gd name="T5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0" h="104">
                    <a:moveTo>
                      <a:pt x="130" y="104"/>
                    </a:moveTo>
                    <a:lnTo>
                      <a:pt x="29" y="102"/>
                    </a:lnTo>
                    <a:lnTo>
                      <a:pt x="29" y="85"/>
                    </a:lnTo>
                    <a:lnTo>
                      <a:pt x="17" y="85"/>
                    </a:lnTo>
                    <a:lnTo>
                      <a:pt x="17" y="81"/>
                    </a:lnTo>
                    <a:lnTo>
                      <a:pt x="11" y="81"/>
                    </a:lnTo>
                    <a:lnTo>
                      <a:pt x="11" y="75"/>
                    </a:lnTo>
                    <a:lnTo>
                      <a:pt x="7" y="75"/>
                    </a:lnTo>
                    <a:lnTo>
                      <a:pt x="7" y="71"/>
                    </a:lnTo>
                    <a:lnTo>
                      <a:pt x="4" y="70"/>
                    </a:lnTo>
                    <a:lnTo>
                      <a:pt x="2" y="66"/>
                    </a:lnTo>
                    <a:lnTo>
                      <a:pt x="0" y="0"/>
                    </a:lnTo>
                    <a:lnTo>
                      <a:pt x="82" y="0"/>
                    </a:lnTo>
                    <a:lnTo>
                      <a:pt x="88" y="12"/>
                    </a:lnTo>
                    <a:lnTo>
                      <a:pt x="84" y="31"/>
                    </a:lnTo>
                    <a:lnTo>
                      <a:pt x="94" y="39"/>
                    </a:lnTo>
                    <a:lnTo>
                      <a:pt x="90" y="45"/>
                    </a:lnTo>
                    <a:lnTo>
                      <a:pt x="92" y="52"/>
                    </a:lnTo>
                    <a:lnTo>
                      <a:pt x="102" y="58"/>
                    </a:lnTo>
                    <a:lnTo>
                      <a:pt x="113" y="52"/>
                    </a:lnTo>
                    <a:lnTo>
                      <a:pt x="115" y="56"/>
                    </a:lnTo>
                    <a:lnTo>
                      <a:pt x="115" y="62"/>
                    </a:lnTo>
                    <a:lnTo>
                      <a:pt x="111" y="68"/>
                    </a:lnTo>
                    <a:lnTo>
                      <a:pt x="113" y="73"/>
                    </a:lnTo>
                    <a:lnTo>
                      <a:pt x="126" y="75"/>
                    </a:lnTo>
                    <a:lnTo>
                      <a:pt x="130" y="79"/>
                    </a:lnTo>
                    <a:lnTo>
                      <a:pt x="130" y="10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4" name="Freeform 2852"/>
              <p:cNvSpPr>
                <a:spLocks/>
              </p:cNvSpPr>
              <p:nvPr/>
            </p:nvSpPr>
            <p:spPr bwMode="auto">
              <a:xfrm>
                <a:off x="15039" y="11924"/>
                <a:ext cx="155" cy="99"/>
              </a:xfrm>
              <a:custGeom>
                <a:avLst/>
                <a:gdLst>
                  <a:gd name="T0" fmla="*/ 80 w 155"/>
                  <a:gd name="T1" fmla="*/ 96 h 99"/>
                  <a:gd name="T2" fmla="*/ 3 w 155"/>
                  <a:gd name="T3" fmla="*/ 99 h 99"/>
                  <a:gd name="T4" fmla="*/ 2 w 155"/>
                  <a:gd name="T5" fmla="*/ 69 h 99"/>
                  <a:gd name="T6" fmla="*/ 0 w 155"/>
                  <a:gd name="T7" fmla="*/ 7 h 99"/>
                  <a:gd name="T8" fmla="*/ 121 w 155"/>
                  <a:gd name="T9" fmla="*/ 2 h 99"/>
                  <a:gd name="T10" fmla="*/ 153 w 155"/>
                  <a:gd name="T11" fmla="*/ 0 h 99"/>
                  <a:gd name="T12" fmla="*/ 155 w 155"/>
                  <a:gd name="T13" fmla="*/ 51 h 99"/>
                  <a:gd name="T14" fmla="*/ 138 w 155"/>
                  <a:gd name="T15" fmla="*/ 53 h 99"/>
                  <a:gd name="T16" fmla="*/ 111 w 155"/>
                  <a:gd name="T17" fmla="*/ 63 h 99"/>
                  <a:gd name="T18" fmla="*/ 98 w 155"/>
                  <a:gd name="T19" fmla="*/ 61 h 99"/>
                  <a:gd name="T20" fmla="*/ 92 w 155"/>
                  <a:gd name="T21" fmla="*/ 65 h 99"/>
                  <a:gd name="T22" fmla="*/ 84 w 155"/>
                  <a:gd name="T23" fmla="*/ 73 h 99"/>
                  <a:gd name="T24" fmla="*/ 80 w 155"/>
                  <a:gd name="T25"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99">
                    <a:moveTo>
                      <a:pt x="80" y="96"/>
                    </a:moveTo>
                    <a:lnTo>
                      <a:pt x="3" y="99"/>
                    </a:lnTo>
                    <a:lnTo>
                      <a:pt x="2" y="69"/>
                    </a:lnTo>
                    <a:lnTo>
                      <a:pt x="0" y="7"/>
                    </a:lnTo>
                    <a:lnTo>
                      <a:pt x="121" y="2"/>
                    </a:lnTo>
                    <a:lnTo>
                      <a:pt x="153" y="0"/>
                    </a:lnTo>
                    <a:lnTo>
                      <a:pt x="155" y="51"/>
                    </a:lnTo>
                    <a:lnTo>
                      <a:pt x="138" y="53"/>
                    </a:lnTo>
                    <a:lnTo>
                      <a:pt x="111" y="63"/>
                    </a:lnTo>
                    <a:lnTo>
                      <a:pt x="98" y="61"/>
                    </a:lnTo>
                    <a:lnTo>
                      <a:pt x="92" y="65"/>
                    </a:lnTo>
                    <a:lnTo>
                      <a:pt x="84" y="73"/>
                    </a:lnTo>
                    <a:lnTo>
                      <a:pt x="80" y="9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5" name="Freeform 2853"/>
              <p:cNvSpPr>
                <a:spLocks/>
              </p:cNvSpPr>
              <p:nvPr/>
            </p:nvSpPr>
            <p:spPr bwMode="auto">
              <a:xfrm>
                <a:off x="15039" y="11924"/>
                <a:ext cx="155" cy="99"/>
              </a:xfrm>
              <a:custGeom>
                <a:avLst/>
                <a:gdLst>
                  <a:gd name="T0" fmla="*/ 80 w 155"/>
                  <a:gd name="T1" fmla="*/ 96 h 99"/>
                  <a:gd name="T2" fmla="*/ 3 w 155"/>
                  <a:gd name="T3" fmla="*/ 99 h 99"/>
                  <a:gd name="T4" fmla="*/ 2 w 155"/>
                  <a:gd name="T5" fmla="*/ 69 h 99"/>
                  <a:gd name="T6" fmla="*/ 0 w 155"/>
                  <a:gd name="T7" fmla="*/ 7 h 99"/>
                  <a:gd name="T8" fmla="*/ 121 w 155"/>
                  <a:gd name="T9" fmla="*/ 2 h 99"/>
                  <a:gd name="T10" fmla="*/ 153 w 155"/>
                  <a:gd name="T11" fmla="*/ 0 h 99"/>
                  <a:gd name="T12" fmla="*/ 155 w 155"/>
                  <a:gd name="T13" fmla="*/ 51 h 99"/>
                  <a:gd name="T14" fmla="*/ 138 w 155"/>
                  <a:gd name="T15" fmla="*/ 53 h 99"/>
                  <a:gd name="T16" fmla="*/ 111 w 155"/>
                  <a:gd name="T17" fmla="*/ 63 h 99"/>
                  <a:gd name="T18" fmla="*/ 98 w 155"/>
                  <a:gd name="T19" fmla="*/ 61 h 99"/>
                  <a:gd name="T20" fmla="*/ 92 w 155"/>
                  <a:gd name="T21" fmla="*/ 65 h 99"/>
                  <a:gd name="T22" fmla="*/ 84 w 155"/>
                  <a:gd name="T23" fmla="*/ 73 h 99"/>
                  <a:gd name="T24" fmla="*/ 80 w 155"/>
                  <a:gd name="T25" fmla="*/ 96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99">
                    <a:moveTo>
                      <a:pt x="80" y="96"/>
                    </a:moveTo>
                    <a:lnTo>
                      <a:pt x="3" y="99"/>
                    </a:lnTo>
                    <a:lnTo>
                      <a:pt x="2" y="69"/>
                    </a:lnTo>
                    <a:lnTo>
                      <a:pt x="0" y="7"/>
                    </a:lnTo>
                    <a:lnTo>
                      <a:pt x="121" y="2"/>
                    </a:lnTo>
                    <a:lnTo>
                      <a:pt x="153" y="0"/>
                    </a:lnTo>
                    <a:lnTo>
                      <a:pt x="155" y="51"/>
                    </a:lnTo>
                    <a:lnTo>
                      <a:pt x="138" y="53"/>
                    </a:lnTo>
                    <a:lnTo>
                      <a:pt x="111" y="63"/>
                    </a:lnTo>
                    <a:lnTo>
                      <a:pt x="98" y="61"/>
                    </a:lnTo>
                    <a:lnTo>
                      <a:pt x="92" y="65"/>
                    </a:lnTo>
                    <a:lnTo>
                      <a:pt x="84" y="73"/>
                    </a:lnTo>
                    <a:lnTo>
                      <a:pt x="80"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6" name="Freeform 2854"/>
              <p:cNvSpPr>
                <a:spLocks/>
              </p:cNvSpPr>
              <p:nvPr/>
            </p:nvSpPr>
            <p:spPr bwMode="auto">
              <a:xfrm>
                <a:off x="13232" y="11981"/>
                <a:ext cx="152" cy="92"/>
              </a:xfrm>
              <a:custGeom>
                <a:avLst/>
                <a:gdLst>
                  <a:gd name="T0" fmla="*/ 152 w 152"/>
                  <a:gd name="T1" fmla="*/ 48 h 92"/>
                  <a:gd name="T2" fmla="*/ 152 w 152"/>
                  <a:gd name="T3" fmla="*/ 79 h 92"/>
                  <a:gd name="T4" fmla="*/ 102 w 152"/>
                  <a:gd name="T5" fmla="*/ 79 h 92"/>
                  <a:gd name="T6" fmla="*/ 100 w 152"/>
                  <a:gd name="T7" fmla="*/ 85 h 92"/>
                  <a:gd name="T8" fmla="*/ 59 w 152"/>
                  <a:gd name="T9" fmla="*/ 83 h 92"/>
                  <a:gd name="T10" fmla="*/ 59 w 152"/>
                  <a:gd name="T11" fmla="*/ 87 h 92"/>
                  <a:gd name="T12" fmla="*/ 48 w 152"/>
                  <a:gd name="T13" fmla="*/ 87 h 92"/>
                  <a:gd name="T14" fmla="*/ 48 w 152"/>
                  <a:gd name="T15" fmla="*/ 92 h 92"/>
                  <a:gd name="T16" fmla="*/ 4 w 152"/>
                  <a:gd name="T17" fmla="*/ 90 h 92"/>
                  <a:gd name="T18" fmla="*/ 4 w 152"/>
                  <a:gd name="T19" fmla="*/ 46 h 92"/>
                  <a:gd name="T20" fmla="*/ 0 w 152"/>
                  <a:gd name="T21" fmla="*/ 44 h 92"/>
                  <a:gd name="T22" fmla="*/ 2 w 152"/>
                  <a:gd name="T23" fmla="*/ 16 h 92"/>
                  <a:gd name="T24" fmla="*/ 52 w 152"/>
                  <a:gd name="T25" fmla="*/ 16 h 92"/>
                  <a:gd name="T26" fmla="*/ 52 w 152"/>
                  <a:gd name="T27" fmla="*/ 10 h 92"/>
                  <a:gd name="T28" fmla="*/ 67 w 152"/>
                  <a:gd name="T29" fmla="*/ 10 h 92"/>
                  <a:gd name="T30" fmla="*/ 67 w 152"/>
                  <a:gd name="T31" fmla="*/ 4 h 92"/>
                  <a:gd name="T32" fmla="*/ 106 w 152"/>
                  <a:gd name="T33" fmla="*/ 4 h 92"/>
                  <a:gd name="T34" fmla="*/ 106 w 152"/>
                  <a:gd name="T35" fmla="*/ 0 h 92"/>
                  <a:gd name="T36" fmla="*/ 121 w 152"/>
                  <a:gd name="T37" fmla="*/ 0 h 92"/>
                  <a:gd name="T38" fmla="*/ 152 w 152"/>
                  <a:gd name="T39" fmla="*/ 2 h 92"/>
                  <a:gd name="T40" fmla="*/ 152 w 152"/>
                  <a:gd name="T41"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92">
                    <a:moveTo>
                      <a:pt x="152" y="48"/>
                    </a:moveTo>
                    <a:lnTo>
                      <a:pt x="152" y="79"/>
                    </a:lnTo>
                    <a:lnTo>
                      <a:pt x="102" y="79"/>
                    </a:lnTo>
                    <a:lnTo>
                      <a:pt x="100" y="85"/>
                    </a:lnTo>
                    <a:lnTo>
                      <a:pt x="59" y="83"/>
                    </a:lnTo>
                    <a:lnTo>
                      <a:pt x="59" y="87"/>
                    </a:lnTo>
                    <a:lnTo>
                      <a:pt x="48" y="87"/>
                    </a:lnTo>
                    <a:lnTo>
                      <a:pt x="48" y="92"/>
                    </a:lnTo>
                    <a:lnTo>
                      <a:pt x="4" y="90"/>
                    </a:lnTo>
                    <a:lnTo>
                      <a:pt x="4" y="46"/>
                    </a:lnTo>
                    <a:lnTo>
                      <a:pt x="0" y="44"/>
                    </a:lnTo>
                    <a:lnTo>
                      <a:pt x="2" y="16"/>
                    </a:lnTo>
                    <a:lnTo>
                      <a:pt x="52" y="16"/>
                    </a:lnTo>
                    <a:lnTo>
                      <a:pt x="52" y="10"/>
                    </a:lnTo>
                    <a:lnTo>
                      <a:pt x="67" y="10"/>
                    </a:lnTo>
                    <a:lnTo>
                      <a:pt x="67" y="4"/>
                    </a:lnTo>
                    <a:lnTo>
                      <a:pt x="106" y="4"/>
                    </a:lnTo>
                    <a:lnTo>
                      <a:pt x="106" y="0"/>
                    </a:lnTo>
                    <a:lnTo>
                      <a:pt x="121" y="0"/>
                    </a:lnTo>
                    <a:lnTo>
                      <a:pt x="152" y="2"/>
                    </a:lnTo>
                    <a:lnTo>
                      <a:pt x="152" y="48"/>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7" name="Freeform 2855"/>
              <p:cNvSpPr>
                <a:spLocks/>
              </p:cNvSpPr>
              <p:nvPr/>
            </p:nvSpPr>
            <p:spPr bwMode="auto">
              <a:xfrm>
                <a:off x="13232" y="11981"/>
                <a:ext cx="152" cy="92"/>
              </a:xfrm>
              <a:custGeom>
                <a:avLst/>
                <a:gdLst>
                  <a:gd name="T0" fmla="*/ 152 w 152"/>
                  <a:gd name="T1" fmla="*/ 48 h 92"/>
                  <a:gd name="T2" fmla="*/ 152 w 152"/>
                  <a:gd name="T3" fmla="*/ 79 h 92"/>
                  <a:gd name="T4" fmla="*/ 102 w 152"/>
                  <a:gd name="T5" fmla="*/ 79 h 92"/>
                  <a:gd name="T6" fmla="*/ 100 w 152"/>
                  <a:gd name="T7" fmla="*/ 85 h 92"/>
                  <a:gd name="T8" fmla="*/ 59 w 152"/>
                  <a:gd name="T9" fmla="*/ 83 h 92"/>
                  <a:gd name="T10" fmla="*/ 59 w 152"/>
                  <a:gd name="T11" fmla="*/ 87 h 92"/>
                  <a:gd name="T12" fmla="*/ 48 w 152"/>
                  <a:gd name="T13" fmla="*/ 87 h 92"/>
                  <a:gd name="T14" fmla="*/ 48 w 152"/>
                  <a:gd name="T15" fmla="*/ 92 h 92"/>
                  <a:gd name="T16" fmla="*/ 4 w 152"/>
                  <a:gd name="T17" fmla="*/ 90 h 92"/>
                  <a:gd name="T18" fmla="*/ 4 w 152"/>
                  <a:gd name="T19" fmla="*/ 46 h 92"/>
                  <a:gd name="T20" fmla="*/ 0 w 152"/>
                  <a:gd name="T21" fmla="*/ 44 h 92"/>
                  <a:gd name="T22" fmla="*/ 2 w 152"/>
                  <a:gd name="T23" fmla="*/ 16 h 92"/>
                  <a:gd name="T24" fmla="*/ 52 w 152"/>
                  <a:gd name="T25" fmla="*/ 16 h 92"/>
                  <a:gd name="T26" fmla="*/ 52 w 152"/>
                  <a:gd name="T27" fmla="*/ 10 h 92"/>
                  <a:gd name="T28" fmla="*/ 67 w 152"/>
                  <a:gd name="T29" fmla="*/ 10 h 92"/>
                  <a:gd name="T30" fmla="*/ 67 w 152"/>
                  <a:gd name="T31" fmla="*/ 4 h 92"/>
                  <a:gd name="T32" fmla="*/ 106 w 152"/>
                  <a:gd name="T33" fmla="*/ 4 h 92"/>
                  <a:gd name="T34" fmla="*/ 106 w 152"/>
                  <a:gd name="T35" fmla="*/ 0 h 92"/>
                  <a:gd name="T36" fmla="*/ 121 w 152"/>
                  <a:gd name="T37" fmla="*/ 0 h 92"/>
                  <a:gd name="T38" fmla="*/ 152 w 152"/>
                  <a:gd name="T39" fmla="*/ 2 h 92"/>
                  <a:gd name="T40" fmla="*/ 152 w 152"/>
                  <a:gd name="T41" fmla="*/ 4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2" h="92">
                    <a:moveTo>
                      <a:pt x="152" y="48"/>
                    </a:moveTo>
                    <a:lnTo>
                      <a:pt x="152" y="79"/>
                    </a:lnTo>
                    <a:lnTo>
                      <a:pt x="102" y="79"/>
                    </a:lnTo>
                    <a:lnTo>
                      <a:pt x="100" y="85"/>
                    </a:lnTo>
                    <a:lnTo>
                      <a:pt x="59" y="83"/>
                    </a:lnTo>
                    <a:lnTo>
                      <a:pt x="59" y="87"/>
                    </a:lnTo>
                    <a:lnTo>
                      <a:pt x="48" y="87"/>
                    </a:lnTo>
                    <a:lnTo>
                      <a:pt x="48" y="92"/>
                    </a:lnTo>
                    <a:lnTo>
                      <a:pt x="4" y="90"/>
                    </a:lnTo>
                    <a:lnTo>
                      <a:pt x="4" y="46"/>
                    </a:lnTo>
                    <a:lnTo>
                      <a:pt x="0" y="44"/>
                    </a:lnTo>
                    <a:lnTo>
                      <a:pt x="2" y="16"/>
                    </a:lnTo>
                    <a:lnTo>
                      <a:pt x="52" y="16"/>
                    </a:lnTo>
                    <a:lnTo>
                      <a:pt x="52" y="10"/>
                    </a:lnTo>
                    <a:lnTo>
                      <a:pt x="67" y="10"/>
                    </a:lnTo>
                    <a:lnTo>
                      <a:pt x="67" y="4"/>
                    </a:lnTo>
                    <a:lnTo>
                      <a:pt x="106" y="4"/>
                    </a:lnTo>
                    <a:lnTo>
                      <a:pt x="106" y="0"/>
                    </a:lnTo>
                    <a:lnTo>
                      <a:pt x="121" y="0"/>
                    </a:lnTo>
                    <a:lnTo>
                      <a:pt x="152" y="2"/>
                    </a:lnTo>
                    <a:lnTo>
                      <a:pt x="152" y="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8" name="Freeform 2856"/>
              <p:cNvSpPr>
                <a:spLocks/>
              </p:cNvSpPr>
              <p:nvPr/>
            </p:nvSpPr>
            <p:spPr bwMode="auto">
              <a:xfrm>
                <a:off x="14647" y="11974"/>
                <a:ext cx="125" cy="128"/>
              </a:xfrm>
              <a:custGeom>
                <a:avLst/>
                <a:gdLst>
                  <a:gd name="T0" fmla="*/ 63 w 125"/>
                  <a:gd name="T1" fmla="*/ 126 h 128"/>
                  <a:gd name="T2" fmla="*/ 4 w 125"/>
                  <a:gd name="T3" fmla="*/ 128 h 128"/>
                  <a:gd name="T4" fmla="*/ 0 w 125"/>
                  <a:gd name="T5" fmla="*/ 3 h 128"/>
                  <a:gd name="T6" fmla="*/ 29 w 125"/>
                  <a:gd name="T7" fmla="*/ 1 h 128"/>
                  <a:gd name="T8" fmla="*/ 119 w 125"/>
                  <a:gd name="T9" fmla="*/ 0 h 128"/>
                  <a:gd name="T10" fmla="*/ 125 w 125"/>
                  <a:gd name="T11" fmla="*/ 124 h 128"/>
                  <a:gd name="T12" fmla="*/ 63 w 125"/>
                  <a:gd name="T13" fmla="*/ 126 h 128"/>
                </a:gdLst>
                <a:ahLst/>
                <a:cxnLst>
                  <a:cxn ang="0">
                    <a:pos x="T0" y="T1"/>
                  </a:cxn>
                  <a:cxn ang="0">
                    <a:pos x="T2" y="T3"/>
                  </a:cxn>
                  <a:cxn ang="0">
                    <a:pos x="T4" y="T5"/>
                  </a:cxn>
                  <a:cxn ang="0">
                    <a:pos x="T6" y="T7"/>
                  </a:cxn>
                  <a:cxn ang="0">
                    <a:pos x="T8" y="T9"/>
                  </a:cxn>
                  <a:cxn ang="0">
                    <a:pos x="T10" y="T11"/>
                  </a:cxn>
                  <a:cxn ang="0">
                    <a:pos x="T12" y="T13"/>
                  </a:cxn>
                </a:cxnLst>
                <a:rect l="0" t="0" r="r" b="b"/>
                <a:pathLst>
                  <a:path w="125" h="128">
                    <a:moveTo>
                      <a:pt x="63" y="126"/>
                    </a:moveTo>
                    <a:lnTo>
                      <a:pt x="4" y="128"/>
                    </a:lnTo>
                    <a:lnTo>
                      <a:pt x="0" y="3"/>
                    </a:lnTo>
                    <a:lnTo>
                      <a:pt x="29" y="1"/>
                    </a:lnTo>
                    <a:lnTo>
                      <a:pt x="119" y="0"/>
                    </a:lnTo>
                    <a:lnTo>
                      <a:pt x="125" y="124"/>
                    </a:lnTo>
                    <a:lnTo>
                      <a:pt x="63" y="12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9" name="Freeform 2857"/>
              <p:cNvSpPr>
                <a:spLocks/>
              </p:cNvSpPr>
              <p:nvPr/>
            </p:nvSpPr>
            <p:spPr bwMode="auto">
              <a:xfrm>
                <a:off x="14647" y="11974"/>
                <a:ext cx="125" cy="128"/>
              </a:xfrm>
              <a:custGeom>
                <a:avLst/>
                <a:gdLst>
                  <a:gd name="T0" fmla="*/ 63 w 125"/>
                  <a:gd name="T1" fmla="*/ 126 h 128"/>
                  <a:gd name="T2" fmla="*/ 4 w 125"/>
                  <a:gd name="T3" fmla="*/ 128 h 128"/>
                  <a:gd name="T4" fmla="*/ 0 w 125"/>
                  <a:gd name="T5" fmla="*/ 3 h 128"/>
                  <a:gd name="T6" fmla="*/ 29 w 125"/>
                  <a:gd name="T7" fmla="*/ 1 h 128"/>
                  <a:gd name="T8" fmla="*/ 119 w 125"/>
                  <a:gd name="T9" fmla="*/ 0 h 128"/>
                  <a:gd name="T10" fmla="*/ 125 w 125"/>
                  <a:gd name="T11" fmla="*/ 124 h 128"/>
                  <a:gd name="T12" fmla="*/ 63 w 125"/>
                  <a:gd name="T13" fmla="*/ 126 h 128"/>
                </a:gdLst>
                <a:ahLst/>
                <a:cxnLst>
                  <a:cxn ang="0">
                    <a:pos x="T0" y="T1"/>
                  </a:cxn>
                  <a:cxn ang="0">
                    <a:pos x="T2" y="T3"/>
                  </a:cxn>
                  <a:cxn ang="0">
                    <a:pos x="T4" y="T5"/>
                  </a:cxn>
                  <a:cxn ang="0">
                    <a:pos x="T6" y="T7"/>
                  </a:cxn>
                  <a:cxn ang="0">
                    <a:pos x="T8" y="T9"/>
                  </a:cxn>
                  <a:cxn ang="0">
                    <a:pos x="T10" y="T11"/>
                  </a:cxn>
                  <a:cxn ang="0">
                    <a:pos x="T12" y="T13"/>
                  </a:cxn>
                </a:cxnLst>
                <a:rect l="0" t="0" r="r" b="b"/>
                <a:pathLst>
                  <a:path w="125" h="128">
                    <a:moveTo>
                      <a:pt x="63" y="126"/>
                    </a:moveTo>
                    <a:lnTo>
                      <a:pt x="4" y="128"/>
                    </a:lnTo>
                    <a:lnTo>
                      <a:pt x="0" y="3"/>
                    </a:lnTo>
                    <a:lnTo>
                      <a:pt x="29" y="1"/>
                    </a:lnTo>
                    <a:lnTo>
                      <a:pt x="119" y="0"/>
                    </a:lnTo>
                    <a:lnTo>
                      <a:pt x="125" y="124"/>
                    </a:lnTo>
                    <a:lnTo>
                      <a:pt x="63"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0" name="Freeform 2858"/>
              <p:cNvSpPr>
                <a:spLocks/>
              </p:cNvSpPr>
              <p:nvPr/>
            </p:nvSpPr>
            <p:spPr bwMode="auto">
              <a:xfrm>
                <a:off x="13827" y="11991"/>
                <a:ext cx="223" cy="123"/>
              </a:xfrm>
              <a:custGeom>
                <a:avLst/>
                <a:gdLst>
                  <a:gd name="T0" fmla="*/ 161 w 223"/>
                  <a:gd name="T1" fmla="*/ 123 h 123"/>
                  <a:gd name="T2" fmla="*/ 35 w 223"/>
                  <a:gd name="T3" fmla="*/ 123 h 123"/>
                  <a:gd name="T4" fmla="*/ 40 w 223"/>
                  <a:gd name="T5" fmla="*/ 121 h 123"/>
                  <a:gd name="T6" fmla="*/ 40 w 223"/>
                  <a:gd name="T7" fmla="*/ 117 h 123"/>
                  <a:gd name="T8" fmla="*/ 25 w 223"/>
                  <a:gd name="T9" fmla="*/ 111 h 123"/>
                  <a:gd name="T10" fmla="*/ 23 w 223"/>
                  <a:gd name="T11" fmla="*/ 107 h 123"/>
                  <a:gd name="T12" fmla="*/ 27 w 223"/>
                  <a:gd name="T13" fmla="*/ 102 h 123"/>
                  <a:gd name="T14" fmla="*/ 21 w 223"/>
                  <a:gd name="T15" fmla="*/ 75 h 123"/>
                  <a:gd name="T16" fmla="*/ 27 w 223"/>
                  <a:gd name="T17" fmla="*/ 71 h 123"/>
                  <a:gd name="T18" fmla="*/ 29 w 223"/>
                  <a:gd name="T19" fmla="*/ 79 h 123"/>
                  <a:gd name="T20" fmla="*/ 33 w 223"/>
                  <a:gd name="T21" fmla="*/ 75 h 123"/>
                  <a:gd name="T22" fmla="*/ 17 w 223"/>
                  <a:gd name="T23" fmla="*/ 61 h 123"/>
                  <a:gd name="T24" fmla="*/ 19 w 223"/>
                  <a:gd name="T25" fmla="*/ 42 h 123"/>
                  <a:gd name="T26" fmla="*/ 19 w 223"/>
                  <a:gd name="T27" fmla="*/ 17 h 123"/>
                  <a:gd name="T28" fmla="*/ 15 w 223"/>
                  <a:gd name="T29" fmla="*/ 13 h 123"/>
                  <a:gd name="T30" fmla="*/ 2 w 223"/>
                  <a:gd name="T31" fmla="*/ 11 h 123"/>
                  <a:gd name="T32" fmla="*/ 0 w 223"/>
                  <a:gd name="T33" fmla="*/ 6 h 123"/>
                  <a:gd name="T34" fmla="*/ 4 w 223"/>
                  <a:gd name="T35" fmla="*/ 0 h 123"/>
                  <a:gd name="T36" fmla="*/ 133 w 223"/>
                  <a:gd name="T37" fmla="*/ 2 h 123"/>
                  <a:gd name="T38" fmla="*/ 223 w 223"/>
                  <a:gd name="T39" fmla="*/ 0 h 123"/>
                  <a:gd name="T40" fmla="*/ 223 w 223"/>
                  <a:gd name="T41" fmla="*/ 123 h 123"/>
                  <a:gd name="T42" fmla="*/ 161 w 223"/>
                  <a:gd name="T4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3" h="123">
                    <a:moveTo>
                      <a:pt x="161" y="123"/>
                    </a:moveTo>
                    <a:lnTo>
                      <a:pt x="35" y="123"/>
                    </a:lnTo>
                    <a:lnTo>
                      <a:pt x="40" y="121"/>
                    </a:lnTo>
                    <a:lnTo>
                      <a:pt x="40" y="117"/>
                    </a:lnTo>
                    <a:lnTo>
                      <a:pt x="25" y="111"/>
                    </a:lnTo>
                    <a:lnTo>
                      <a:pt x="23" y="107"/>
                    </a:lnTo>
                    <a:lnTo>
                      <a:pt x="27" y="102"/>
                    </a:lnTo>
                    <a:lnTo>
                      <a:pt x="21" y="75"/>
                    </a:lnTo>
                    <a:lnTo>
                      <a:pt x="27" y="71"/>
                    </a:lnTo>
                    <a:lnTo>
                      <a:pt x="29" y="79"/>
                    </a:lnTo>
                    <a:lnTo>
                      <a:pt x="33" y="75"/>
                    </a:lnTo>
                    <a:lnTo>
                      <a:pt x="17" y="61"/>
                    </a:lnTo>
                    <a:lnTo>
                      <a:pt x="19" y="42"/>
                    </a:lnTo>
                    <a:lnTo>
                      <a:pt x="19" y="17"/>
                    </a:lnTo>
                    <a:lnTo>
                      <a:pt x="15" y="13"/>
                    </a:lnTo>
                    <a:lnTo>
                      <a:pt x="2" y="11"/>
                    </a:lnTo>
                    <a:lnTo>
                      <a:pt x="0" y="6"/>
                    </a:lnTo>
                    <a:lnTo>
                      <a:pt x="4" y="0"/>
                    </a:lnTo>
                    <a:lnTo>
                      <a:pt x="133" y="2"/>
                    </a:lnTo>
                    <a:lnTo>
                      <a:pt x="223" y="0"/>
                    </a:lnTo>
                    <a:lnTo>
                      <a:pt x="223" y="123"/>
                    </a:lnTo>
                    <a:lnTo>
                      <a:pt x="161"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1" name="Freeform 2859"/>
              <p:cNvSpPr>
                <a:spLocks/>
              </p:cNvSpPr>
              <p:nvPr/>
            </p:nvSpPr>
            <p:spPr bwMode="auto">
              <a:xfrm>
                <a:off x="13827" y="11991"/>
                <a:ext cx="223" cy="123"/>
              </a:xfrm>
              <a:custGeom>
                <a:avLst/>
                <a:gdLst>
                  <a:gd name="T0" fmla="*/ 161 w 223"/>
                  <a:gd name="T1" fmla="*/ 123 h 123"/>
                  <a:gd name="T2" fmla="*/ 35 w 223"/>
                  <a:gd name="T3" fmla="*/ 123 h 123"/>
                  <a:gd name="T4" fmla="*/ 40 w 223"/>
                  <a:gd name="T5" fmla="*/ 121 h 123"/>
                  <a:gd name="T6" fmla="*/ 40 w 223"/>
                  <a:gd name="T7" fmla="*/ 117 h 123"/>
                  <a:gd name="T8" fmla="*/ 25 w 223"/>
                  <a:gd name="T9" fmla="*/ 111 h 123"/>
                  <a:gd name="T10" fmla="*/ 23 w 223"/>
                  <a:gd name="T11" fmla="*/ 107 h 123"/>
                  <a:gd name="T12" fmla="*/ 27 w 223"/>
                  <a:gd name="T13" fmla="*/ 102 h 123"/>
                  <a:gd name="T14" fmla="*/ 21 w 223"/>
                  <a:gd name="T15" fmla="*/ 75 h 123"/>
                  <a:gd name="T16" fmla="*/ 27 w 223"/>
                  <a:gd name="T17" fmla="*/ 71 h 123"/>
                  <a:gd name="T18" fmla="*/ 29 w 223"/>
                  <a:gd name="T19" fmla="*/ 79 h 123"/>
                  <a:gd name="T20" fmla="*/ 33 w 223"/>
                  <a:gd name="T21" fmla="*/ 75 h 123"/>
                  <a:gd name="T22" fmla="*/ 17 w 223"/>
                  <a:gd name="T23" fmla="*/ 61 h 123"/>
                  <a:gd name="T24" fmla="*/ 19 w 223"/>
                  <a:gd name="T25" fmla="*/ 42 h 123"/>
                  <a:gd name="T26" fmla="*/ 19 w 223"/>
                  <a:gd name="T27" fmla="*/ 17 h 123"/>
                  <a:gd name="T28" fmla="*/ 15 w 223"/>
                  <a:gd name="T29" fmla="*/ 13 h 123"/>
                  <a:gd name="T30" fmla="*/ 2 w 223"/>
                  <a:gd name="T31" fmla="*/ 11 h 123"/>
                  <a:gd name="T32" fmla="*/ 0 w 223"/>
                  <a:gd name="T33" fmla="*/ 6 h 123"/>
                  <a:gd name="T34" fmla="*/ 4 w 223"/>
                  <a:gd name="T35" fmla="*/ 0 h 123"/>
                  <a:gd name="T36" fmla="*/ 133 w 223"/>
                  <a:gd name="T37" fmla="*/ 2 h 123"/>
                  <a:gd name="T38" fmla="*/ 223 w 223"/>
                  <a:gd name="T39" fmla="*/ 0 h 123"/>
                  <a:gd name="T40" fmla="*/ 223 w 223"/>
                  <a:gd name="T41" fmla="*/ 123 h 123"/>
                  <a:gd name="T42" fmla="*/ 161 w 223"/>
                  <a:gd name="T43"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3" h="123">
                    <a:moveTo>
                      <a:pt x="161" y="123"/>
                    </a:moveTo>
                    <a:lnTo>
                      <a:pt x="35" y="123"/>
                    </a:lnTo>
                    <a:lnTo>
                      <a:pt x="40" y="121"/>
                    </a:lnTo>
                    <a:lnTo>
                      <a:pt x="40" y="117"/>
                    </a:lnTo>
                    <a:lnTo>
                      <a:pt x="25" y="111"/>
                    </a:lnTo>
                    <a:lnTo>
                      <a:pt x="23" y="107"/>
                    </a:lnTo>
                    <a:lnTo>
                      <a:pt x="27" y="102"/>
                    </a:lnTo>
                    <a:lnTo>
                      <a:pt x="21" y="75"/>
                    </a:lnTo>
                    <a:lnTo>
                      <a:pt x="27" y="71"/>
                    </a:lnTo>
                    <a:lnTo>
                      <a:pt x="29" y="79"/>
                    </a:lnTo>
                    <a:lnTo>
                      <a:pt x="33" y="75"/>
                    </a:lnTo>
                    <a:lnTo>
                      <a:pt x="17" y="61"/>
                    </a:lnTo>
                    <a:lnTo>
                      <a:pt x="19" y="42"/>
                    </a:lnTo>
                    <a:lnTo>
                      <a:pt x="19" y="17"/>
                    </a:lnTo>
                    <a:lnTo>
                      <a:pt x="15" y="13"/>
                    </a:lnTo>
                    <a:lnTo>
                      <a:pt x="2" y="11"/>
                    </a:lnTo>
                    <a:lnTo>
                      <a:pt x="0" y="6"/>
                    </a:lnTo>
                    <a:lnTo>
                      <a:pt x="4" y="0"/>
                    </a:lnTo>
                    <a:lnTo>
                      <a:pt x="133" y="2"/>
                    </a:lnTo>
                    <a:lnTo>
                      <a:pt x="223" y="0"/>
                    </a:lnTo>
                    <a:lnTo>
                      <a:pt x="223" y="123"/>
                    </a:lnTo>
                    <a:lnTo>
                      <a:pt x="16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2" name="Freeform 2860"/>
              <p:cNvSpPr>
                <a:spLocks/>
              </p:cNvSpPr>
              <p:nvPr/>
            </p:nvSpPr>
            <p:spPr bwMode="auto">
              <a:xfrm>
                <a:off x="14889" y="11964"/>
                <a:ext cx="127" cy="129"/>
              </a:xfrm>
              <a:custGeom>
                <a:avLst/>
                <a:gdLst>
                  <a:gd name="T0" fmla="*/ 65 w 127"/>
                  <a:gd name="T1" fmla="*/ 125 h 129"/>
                  <a:gd name="T2" fmla="*/ 6 w 127"/>
                  <a:gd name="T3" fmla="*/ 129 h 129"/>
                  <a:gd name="T4" fmla="*/ 0 w 127"/>
                  <a:gd name="T5" fmla="*/ 6 h 129"/>
                  <a:gd name="T6" fmla="*/ 31 w 127"/>
                  <a:gd name="T7" fmla="*/ 4 h 129"/>
                  <a:gd name="T8" fmla="*/ 109 w 127"/>
                  <a:gd name="T9" fmla="*/ 0 h 129"/>
                  <a:gd name="T10" fmla="*/ 111 w 127"/>
                  <a:gd name="T11" fmla="*/ 4 h 129"/>
                  <a:gd name="T12" fmla="*/ 115 w 127"/>
                  <a:gd name="T13" fmla="*/ 4 h 129"/>
                  <a:gd name="T14" fmla="*/ 113 w 127"/>
                  <a:gd name="T15" fmla="*/ 13 h 129"/>
                  <a:gd name="T16" fmla="*/ 117 w 127"/>
                  <a:gd name="T17" fmla="*/ 19 h 129"/>
                  <a:gd name="T18" fmla="*/ 117 w 127"/>
                  <a:gd name="T19" fmla="*/ 23 h 129"/>
                  <a:gd name="T20" fmla="*/ 123 w 127"/>
                  <a:gd name="T21" fmla="*/ 29 h 129"/>
                  <a:gd name="T22" fmla="*/ 127 w 127"/>
                  <a:gd name="T23" fmla="*/ 123 h 129"/>
                  <a:gd name="T24" fmla="*/ 65 w 127"/>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29">
                    <a:moveTo>
                      <a:pt x="65" y="125"/>
                    </a:moveTo>
                    <a:lnTo>
                      <a:pt x="6" y="129"/>
                    </a:lnTo>
                    <a:lnTo>
                      <a:pt x="0" y="6"/>
                    </a:lnTo>
                    <a:lnTo>
                      <a:pt x="31" y="4"/>
                    </a:lnTo>
                    <a:lnTo>
                      <a:pt x="109" y="0"/>
                    </a:lnTo>
                    <a:lnTo>
                      <a:pt x="111" y="4"/>
                    </a:lnTo>
                    <a:lnTo>
                      <a:pt x="115" y="4"/>
                    </a:lnTo>
                    <a:lnTo>
                      <a:pt x="113" y="13"/>
                    </a:lnTo>
                    <a:lnTo>
                      <a:pt x="117" y="19"/>
                    </a:lnTo>
                    <a:lnTo>
                      <a:pt x="117" y="23"/>
                    </a:lnTo>
                    <a:lnTo>
                      <a:pt x="123" y="29"/>
                    </a:lnTo>
                    <a:lnTo>
                      <a:pt x="127" y="123"/>
                    </a:lnTo>
                    <a:lnTo>
                      <a:pt x="65" y="125"/>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3" name="Freeform 2861"/>
              <p:cNvSpPr>
                <a:spLocks/>
              </p:cNvSpPr>
              <p:nvPr/>
            </p:nvSpPr>
            <p:spPr bwMode="auto">
              <a:xfrm>
                <a:off x="14889" y="11964"/>
                <a:ext cx="127" cy="129"/>
              </a:xfrm>
              <a:custGeom>
                <a:avLst/>
                <a:gdLst>
                  <a:gd name="T0" fmla="*/ 65 w 127"/>
                  <a:gd name="T1" fmla="*/ 125 h 129"/>
                  <a:gd name="T2" fmla="*/ 6 w 127"/>
                  <a:gd name="T3" fmla="*/ 129 h 129"/>
                  <a:gd name="T4" fmla="*/ 0 w 127"/>
                  <a:gd name="T5" fmla="*/ 6 h 129"/>
                  <a:gd name="T6" fmla="*/ 31 w 127"/>
                  <a:gd name="T7" fmla="*/ 4 h 129"/>
                  <a:gd name="T8" fmla="*/ 109 w 127"/>
                  <a:gd name="T9" fmla="*/ 0 h 129"/>
                  <a:gd name="T10" fmla="*/ 111 w 127"/>
                  <a:gd name="T11" fmla="*/ 4 h 129"/>
                  <a:gd name="T12" fmla="*/ 115 w 127"/>
                  <a:gd name="T13" fmla="*/ 4 h 129"/>
                  <a:gd name="T14" fmla="*/ 113 w 127"/>
                  <a:gd name="T15" fmla="*/ 13 h 129"/>
                  <a:gd name="T16" fmla="*/ 117 w 127"/>
                  <a:gd name="T17" fmla="*/ 19 h 129"/>
                  <a:gd name="T18" fmla="*/ 117 w 127"/>
                  <a:gd name="T19" fmla="*/ 23 h 129"/>
                  <a:gd name="T20" fmla="*/ 123 w 127"/>
                  <a:gd name="T21" fmla="*/ 29 h 129"/>
                  <a:gd name="T22" fmla="*/ 127 w 127"/>
                  <a:gd name="T23" fmla="*/ 123 h 129"/>
                  <a:gd name="T24" fmla="*/ 65 w 127"/>
                  <a:gd name="T25" fmla="*/ 12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29">
                    <a:moveTo>
                      <a:pt x="65" y="125"/>
                    </a:moveTo>
                    <a:lnTo>
                      <a:pt x="6" y="129"/>
                    </a:lnTo>
                    <a:lnTo>
                      <a:pt x="0" y="6"/>
                    </a:lnTo>
                    <a:lnTo>
                      <a:pt x="31" y="4"/>
                    </a:lnTo>
                    <a:lnTo>
                      <a:pt x="109" y="0"/>
                    </a:lnTo>
                    <a:lnTo>
                      <a:pt x="111" y="4"/>
                    </a:lnTo>
                    <a:lnTo>
                      <a:pt x="115" y="4"/>
                    </a:lnTo>
                    <a:lnTo>
                      <a:pt x="113" y="13"/>
                    </a:lnTo>
                    <a:lnTo>
                      <a:pt x="117" y="19"/>
                    </a:lnTo>
                    <a:lnTo>
                      <a:pt x="117" y="23"/>
                    </a:lnTo>
                    <a:lnTo>
                      <a:pt x="123" y="29"/>
                    </a:lnTo>
                    <a:lnTo>
                      <a:pt x="127" y="123"/>
                    </a:lnTo>
                    <a:lnTo>
                      <a:pt x="65"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4" name="Freeform 2862"/>
              <p:cNvSpPr>
                <a:spLocks/>
              </p:cNvSpPr>
              <p:nvPr/>
            </p:nvSpPr>
            <p:spPr bwMode="auto">
              <a:xfrm>
                <a:off x="14528" y="11977"/>
                <a:ext cx="123" cy="127"/>
              </a:xfrm>
              <a:custGeom>
                <a:avLst/>
                <a:gdLst>
                  <a:gd name="T0" fmla="*/ 63 w 123"/>
                  <a:gd name="T1" fmla="*/ 125 h 127"/>
                  <a:gd name="T2" fmla="*/ 2 w 123"/>
                  <a:gd name="T3" fmla="*/ 127 h 127"/>
                  <a:gd name="T4" fmla="*/ 0 w 123"/>
                  <a:gd name="T5" fmla="*/ 10 h 127"/>
                  <a:gd name="T6" fmla="*/ 0 w 123"/>
                  <a:gd name="T7" fmla="*/ 4 h 127"/>
                  <a:gd name="T8" fmla="*/ 119 w 123"/>
                  <a:gd name="T9" fmla="*/ 0 h 127"/>
                  <a:gd name="T10" fmla="*/ 123 w 123"/>
                  <a:gd name="T11" fmla="*/ 125 h 127"/>
                  <a:gd name="T12" fmla="*/ 63 w 123"/>
                  <a:gd name="T13" fmla="*/ 125 h 127"/>
                </a:gdLst>
                <a:ahLst/>
                <a:cxnLst>
                  <a:cxn ang="0">
                    <a:pos x="T0" y="T1"/>
                  </a:cxn>
                  <a:cxn ang="0">
                    <a:pos x="T2" y="T3"/>
                  </a:cxn>
                  <a:cxn ang="0">
                    <a:pos x="T4" y="T5"/>
                  </a:cxn>
                  <a:cxn ang="0">
                    <a:pos x="T6" y="T7"/>
                  </a:cxn>
                  <a:cxn ang="0">
                    <a:pos x="T8" y="T9"/>
                  </a:cxn>
                  <a:cxn ang="0">
                    <a:pos x="T10" y="T11"/>
                  </a:cxn>
                  <a:cxn ang="0">
                    <a:pos x="T12" y="T13"/>
                  </a:cxn>
                </a:cxnLst>
                <a:rect l="0" t="0" r="r" b="b"/>
                <a:pathLst>
                  <a:path w="123" h="127">
                    <a:moveTo>
                      <a:pt x="63" y="125"/>
                    </a:moveTo>
                    <a:lnTo>
                      <a:pt x="2" y="127"/>
                    </a:lnTo>
                    <a:lnTo>
                      <a:pt x="0" y="10"/>
                    </a:lnTo>
                    <a:lnTo>
                      <a:pt x="0" y="4"/>
                    </a:lnTo>
                    <a:lnTo>
                      <a:pt x="119" y="0"/>
                    </a:lnTo>
                    <a:lnTo>
                      <a:pt x="123" y="125"/>
                    </a:lnTo>
                    <a:lnTo>
                      <a:pt x="63" y="125"/>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5" name="Freeform 2863"/>
              <p:cNvSpPr>
                <a:spLocks/>
              </p:cNvSpPr>
              <p:nvPr/>
            </p:nvSpPr>
            <p:spPr bwMode="auto">
              <a:xfrm>
                <a:off x="14528" y="11977"/>
                <a:ext cx="123" cy="127"/>
              </a:xfrm>
              <a:custGeom>
                <a:avLst/>
                <a:gdLst>
                  <a:gd name="T0" fmla="*/ 63 w 123"/>
                  <a:gd name="T1" fmla="*/ 125 h 127"/>
                  <a:gd name="T2" fmla="*/ 2 w 123"/>
                  <a:gd name="T3" fmla="*/ 127 h 127"/>
                  <a:gd name="T4" fmla="*/ 0 w 123"/>
                  <a:gd name="T5" fmla="*/ 10 h 127"/>
                  <a:gd name="T6" fmla="*/ 0 w 123"/>
                  <a:gd name="T7" fmla="*/ 4 h 127"/>
                  <a:gd name="T8" fmla="*/ 119 w 123"/>
                  <a:gd name="T9" fmla="*/ 0 h 127"/>
                  <a:gd name="T10" fmla="*/ 123 w 123"/>
                  <a:gd name="T11" fmla="*/ 125 h 127"/>
                  <a:gd name="T12" fmla="*/ 63 w 123"/>
                  <a:gd name="T13" fmla="*/ 125 h 127"/>
                </a:gdLst>
                <a:ahLst/>
                <a:cxnLst>
                  <a:cxn ang="0">
                    <a:pos x="T0" y="T1"/>
                  </a:cxn>
                  <a:cxn ang="0">
                    <a:pos x="T2" y="T3"/>
                  </a:cxn>
                  <a:cxn ang="0">
                    <a:pos x="T4" y="T5"/>
                  </a:cxn>
                  <a:cxn ang="0">
                    <a:pos x="T6" y="T7"/>
                  </a:cxn>
                  <a:cxn ang="0">
                    <a:pos x="T8" y="T9"/>
                  </a:cxn>
                  <a:cxn ang="0">
                    <a:pos x="T10" y="T11"/>
                  </a:cxn>
                  <a:cxn ang="0">
                    <a:pos x="T12" y="T13"/>
                  </a:cxn>
                </a:cxnLst>
                <a:rect l="0" t="0" r="r" b="b"/>
                <a:pathLst>
                  <a:path w="123" h="127">
                    <a:moveTo>
                      <a:pt x="63" y="125"/>
                    </a:moveTo>
                    <a:lnTo>
                      <a:pt x="2" y="127"/>
                    </a:lnTo>
                    <a:lnTo>
                      <a:pt x="0" y="10"/>
                    </a:lnTo>
                    <a:lnTo>
                      <a:pt x="0" y="4"/>
                    </a:lnTo>
                    <a:lnTo>
                      <a:pt x="119" y="0"/>
                    </a:lnTo>
                    <a:lnTo>
                      <a:pt x="123" y="125"/>
                    </a:lnTo>
                    <a:lnTo>
                      <a:pt x="63"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6" name="Freeform 2864"/>
              <p:cNvSpPr>
                <a:spLocks/>
              </p:cNvSpPr>
              <p:nvPr/>
            </p:nvSpPr>
            <p:spPr bwMode="auto">
              <a:xfrm>
                <a:off x="14288" y="11985"/>
                <a:ext cx="119" cy="125"/>
              </a:xfrm>
              <a:custGeom>
                <a:avLst/>
                <a:gdLst>
                  <a:gd name="T0" fmla="*/ 61 w 119"/>
                  <a:gd name="T1" fmla="*/ 125 h 125"/>
                  <a:gd name="T2" fmla="*/ 2 w 119"/>
                  <a:gd name="T3" fmla="*/ 125 h 125"/>
                  <a:gd name="T4" fmla="*/ 0 w 119"/>
                  <a:gd name="T5" fmla="*/ 4 h 125"/>
                  <a:gd name="T6" fmla="*/ 88 w 119"/>
                  <a:gd name="T7" fmla="*/ 4 h 125"/>
                  <a:gd name="T8" fmla="*/ 117 w 119"/>
                  <a:gd name="T9" fmla="*/ 0 h 125"/>
                  <a:gd name="T10" fmla="*/ 119 w 119"/>
                  <a:gd name="T11" fmla="*/ 123 h 125"/>
                  <a:gd name="T12" fmla="*/ 61 w 11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19" h="125">
                    <a:moveTo>
                      <a:pt x="61" y="125"/>
                    </a:moveTo>
                    <a:lnTo>
                      <a:pt x="2" y="125"/>
                    </a:lnTo>
                    <a:lnTo>
                      <a:pt x="0" y="4"/>
                    </a:lnTo>
                    <a:lnTo>
                      <a:pt x="88" y="4"/>
                    </a:lnTo>
                    <a:lnTo>
                      <a:pt x="117" y="0"/>
                    </a:lnTo>
                    <a:lnTo>
                      <a:pt x="119" y="123"/>
                    </a:lnTo>
                    <a:lnTo>
                      <a:pt x="61" y="125"/>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7" name="Freeform 2865"/>
              <p:cNvSpPr>
                <a:spLocks/>
              </p:cNvSpPr>
              <p:nvPr/>
            </p:nvSpPr>
            <p:spPr bwMode="auto">
              <a:xfrm>
                <a:off x="14288" y="11985"/>
                <a:ext cx="119" cy="125"/>
              </a:xfrm>
              <a:custGeom>
                <a:avLst/>
                <a:gdLst>
                  <a:gd name="T0" fmla="*/ 61 w 119"/>
                  <a:gd name="T1" fmla="*/ 125 h 125"/>
                  <a:gd name="T2" fmla="*/ 2 w 119"/>
                  <a:gd name="T3" fmla="*/ 125 h 125"/>
                  <a:gd name="T4" fmla="*/ 0 w 119"/>
                  <a:gd name="T5" fmla="*/ 4 h 125"/>
                  <a:gd name="T6" fmla="*/ 88 w 119"/>
                  <a:gd name="T7" fmla="*/ 4 h 125"/>
                  <a:gd name="T8" fmla="*/ 117 w 119"/>
                  <a:gd name="T9" fmla="*/ 0 h 125"/>
                  <a:gd name="T10" fmla="*/ 119 w 119"/>
                  <a:gd name="T11" fmla="*/ 123 h 125"/>
                  <a:gd name="T12" fmla="*/ 61 w 119"/>
                  <a:gd name="T13" fmla="*/ 125 h 125"/>
                </a:gdLst>
                <a:ahLst/>
                <a:cxnLst>
                  <a:cxn ang="0">
                    <a:pos x="T0" y="T1"/>
                  </a:cxn>
                  <a:cxn ang="0">
                    <a:pos x="T2" y="T3"/>
                  </a:cxn>
                  <a:cxn ang="0">
                    <a:pos x="T4" y="T5"/>
                  </a:cxn>
                  <a:cxn ang="0">
                    <a:pos x="T6" y="T7"/>
                  </a:cxn>
                  <a:cxn ang="0">
                    <a:pos x="T8" y="T9"/>
                  </a:cxn>
                  <a:cxn ang="0">
                    <a:pos x="T10" y="T11"/>
                  </a:cxn>
                  <a:cxn ang="0">
                    <a:pos x="T12" y="T13"/>
                  </a:cxn>
                </a:cxnLst>
                <a:rect l="0" t="0" r="r" b="b"/>
                <a:pathLst>
                  <a:path w="119" h="125">
                    <a:moveTo>
                      <a:pt x="61" y="125"/>
                    </a:moveTo>
                    <a:lnTo>
                      <a:pt x="2" y="125"/>
                    </a:lnTo>
                    <a:lnTo>
                      <a:pt x="0" y="4"/>
                    </a:lnTo>
                    <a:lnTo>
                      <a:pt x="88" y="4"/>
                    </a:lnTo>
                    <a:lnTo>
                      <a:pt x="117" y="0"/>
                    </a:lnTo>
                    <a:lnTo>
                      <a:pt x="119" y="123"/>
                    </a:lnTo>
                    <a:lnTo>
                      <a:pt x="61"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8" name="Freeform 2866"/>
              <p:cNvSpPr>
                <a:spLocks/>
              </p:cNvSpPr>
              <p:nvPr/>
            </p:nvSpPr>
            <p:spPr bwMode="auto">
              <a:xfrm>
                <a:off x="14405" y="11983"/>
                <a:ext cx="125" cy="125"/>
              </a:xfrm>
              <a:custGeom>
                <a:avLst/>
                <a:gdLst>
                  <a:gd name="T0" fmla="*/ 125 w 125"/>
                  <a:gd name="T1" fmla="*/ 121 h 125"/>
                  <a:gd name="T2" fmla="*/ 65 w 125"/>
                  <a:gd name="T3" fmla="*/ 123 h 125"/>
                  <a:gd name="T4" fmla="*/ 2 w 125"/>
                  <a:gd name="T5" fmla="*/ 125 h 125"/>
                  <a:gd name="T6" fmla="*/ 0 w 125"/>
                  <a:gd name="T7" fmla="*/ 2 h 125"/>
                  <a:gd name="T8" fmla="*/ 96 w 125"/>
                  <a:gd name="T9" fmla="*/ 0 h 125"/>
                  <a:gd name="T10" fmla="*/ 102 w 125"/>
                  <a:gd name="T11" fmla="*/ 4 h 125"/>
                  <a:gd name="T12" fmla="*/ 123 w 125"/>
                  <a:gd name="T13" fmla="*/ 4 h 125"/>
                  <a:gd name="T14" fmla="*/ 125 w 125"/>
                  <a:gd name="T15" fmla="*/ 12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125" y="121"/>
                    </a:moveTo>
                    <a:lnTo>
                      <a:pt x="65" y="123"/>
                    </a:lnTo>
                    <a:lnTo>
                      <a:pt x="2" y="125"/>
                    </a:lnTo>
                    <a:lnTo>
                      <a:pt x="0" y="2"/>
                    </a:lnTo>
                    <a:lnTo>
                      <a:pt x="96" y="0"/>
                    </a:lnTo>
                    <a:lnTo>
                      <a:pt x="102" y="4"/>
                    </a:lnTo>
                    <a:lnTo>
                      <a:pt x="123" y="4"/>
                    </a:lnTo>
                    <a:lnTo>
                      <a:pt x="125"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9" name="Freeform 2867"/>
              <p:cNvSpPr>
                <a:spLocks/>
              </p:cNvSpPr>
              <p:nvPr/>
            </p:nvSpPr>
            <p:spPr bwMode="auto">
              <a:xfrm>
                <a:off x="14405" y="11983"/>
                <a:ext cx="125" cy="125"/>
              </a:xfrm>
              <a:custGeom>
                <a:avLst/>
                <a:gdLst>
                  <a:gd name="T0" fmla="*/ 125 w 125"/>
                  <a:gd name="T1" fmla="*/ 121 h 125"/>
                  <a:gd name="T2" fmla="*/ 65 w 125"/>
                  <a:gd name="T3" fmla="*/ 123 h 125"/>
                  <a:gd name="T4" fmla="*/ 2 w 125"/>
                  <a:gd name="T5" fmla="*/ 125 h 125"/>
                  <a:gd name="T6" fmla="*/ 0 w 125"/>
                  <a:gd name="T7" fmla="*/ 2 h 125"/>
                  <a:gd name="T8" fmla="*/ 96 w 125"/>
                  <a:gd name="T9" fmla="*/ 0 h 125"/>
                  <a:gd name="T10" fmla="*/ 102 w 125"/>
                  <a:gd name="T11" fmla="*/ 4 h 125"/>
                  <a:gd name="T12" fmla="*/ 123 w 125"/>
                  <a:gd name="T13" fmla="*/ 4 h 125"/>
                  <a:gd name="T14" fmla="*/ 125 w 125"/>
                  <a:gd name="T15" fmla="*/ 121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125" y="121"/>
                    </a:moveTo>
                    <a:lnTo>
                      <a:pt x="65" y="123"/>
                    </a:lnTo>
                    <a:lnTo>
                      <a:pt x="2" y="125"/>
                    </a:lnTo>
                    <a:lnTo>
                      <a:pt x="0" y="2"/>
                    </a:lnTo>
                    <a:lnTo>
                      <a:pt x="96" y="0"/>
                    </a:lnTo>
                    <a:lnTo>
                      <a:pt x="102" y="4"/>
                    </a:lnTo>
                    <a:lnTo>
                      <a:pt x="123" y="4"/>
                    </a:lnTo>
                    <a:lnTo>
                      <a:pt x="125"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0" name="Freeform 2868"/>
              <p:cNvSpPr>
                <a:spLocks/>
              </p:cNvSpPr>
              <p:nvPr/>
            </p:nvSpPr>
            <p:spPr bwMode="auto">
              <a:xfrm>
                <a:off x="14766" y="11970"/>
                <a:ext cx="129" cy="128"/>
              </a:xfrm>
              <a:custGeom>
                <a:avLst/>
                <a:gdLst>
                  <a:gd name="T0" fmla="*/ 129 w 129"/>
                  <a:gd name="T1" fmla="*/ 123 h 128"/>
                  <a:gd name="T2" fmla="*/ 65 w 129"/>
                  <a:gd name="T3" fmla="*/ 125 h 128"/>
                  <a:gd name="T4" fmla="*/ 6 w 129"/>
                  <a:gd name="T5" fmla="*/ 128 h 128"/>
                  <a:gd name="T6" fmla="*/ 0 w 129"/>
                  <a:gd name="T7" fmla="*/ 4 h 128"/>
                  <a:gd name="T8" fmla="*/ 31 w 129"/>
                  <a:gd name="T9" fmla="*/ 4 h 128"/>
                  <a:gd name="T10" fmla="*/ 123 w 129"/>
                  <a:gd name="T11" fmla="*/ 0 h 128"/>
                  <a:gd name="T12" fmla="*/ 129 w 129"/>
                  <a:gd name="T13" fmla="*/ 123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3"/>
                    </a:moveTo>
                    <a:lnTo>
                      <a:pt x="65" y="125"/>
                    </a:lnTo>
                    <a:lnTo>
                      <a:pt x="6" y="128"/>
                    </a:lnTo>
                    <a:lnTo>
                      <a:pt x="0" y="4"/>
                    </a:lnTo>
                    <a:lnTo>
                      <a:pt x="31" y="4"/>
                    </a:lnTo>
                    <a:lnTo>
                      <a:pt x="123" y="0"/>
                    </a:lnTo>
                    <a:lnTo>
                      <a:pt x="129"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1" name="Freeform 2869"/>
              <p:cNvSpPr>
                <a:spLocks/>
              </p:cNvSpPr>
              <p:nvPr/>
            </p:nvSpPr>
            <p:spPr bwMode="auto">
              <a:xfrm>
                <a:off x="14766" y="11970"/>
                <a:ext cx="129" cy="128"/>
              </a:xfrm>
              <a:custGeom>
                <a:avLst/>
                <a:gdLst>
                  <a:gd name="T0" fmla="*/ 129 w 129"/>
                  <a:gd name="T1" fmla="*/ 123 h 128"/>
                  <a:gd name="T2" fmla="*/ 65 w 129"/>
                  <a:gd name="T3" fmla="*/ 125 h 128"/>
                  <a:gd name="T4" fmla="*/ 6 w 129"/>
                  <a:gd name="T5" fmla="*/ 128 h 128"/>
                  <a:gd name="T6" fmla="*/ 0 w 129"/>
                  <a:gd name="T7" fmla="*/ 4 h 128"/>
                  <a:gd name="T8" fmla="*/ 31 w 129"/>
                  <a:gd name="T9" fmla="*/ 4 h 128"/>
                  <a:gd name="T10" fmla="*/ 123 w 129"/>
                  <a:gd name="T11" fmla="*/ 0 h 128"/>
                  <a:gd name="T12" fmla="*/ 129 w 129"/>
                  <a:gd name="T13" fmla="*/ 123 h 128"/>
                </a:gdLst>
                <a:ahLst/>
                <a:cxnLst>
                  <a:cxn ang="0">
                    <a:pos x="T0" y="T1"/>
                  </a:cxn>
                  <a:cxn ang="0">
                    <a:pos x="T2" y="T3"/>
                  </a:cxn>
                  <a:cxn ang="0">
                    <a:pos x="T4" y="T5"/>
                  </a:cxn>
                  <a:cxn ang="0">
                    <a:pos x="T6" y="T7"/>
                  </a:cxn>
                  <a:cxn ang="0">
                    <a:pos x="T8" y="T9"/>
                  </a:cxn>
                  <a:cxn ang="0">
                    <a:pos x="T10" y="T11"/>
                  </a:cxn>
                  <a:cxn ang="0">
                    <a:pos x="T12" y="T13"/>
                  </a:cxn>
                </a:cxnLst>
                <a:rect l="0" t="0" r="r" b="b"/>
                <a:pathLst>
                  <a:path w="129" h="128">
                    <a:moveTo>
                      <a:pt x="129" y="123"/>
                    </a:moveTo>
                    <a:lnTo>
                      <a:pt x="65" y="125"/>
                    </a:lnTo>
                    <a:lnTo>
                      <a:pt x="6" y="128"/>
                    </a:lnTo>
                    <a:lnTo>
                      <a:pt x="0" y="4"/>
                    </a:lnTo>
                    <a:lnTo>
                      <a:pt x="31" y="4"/>
                    </a:lnTo>
                    <a:lnTo>
                      <a:pt x="123" y="0"/>
                    </a:lnTo>
                    <a:lnTo>
                      <a:pt x="129"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2" name="Freeform 2870"/>
              <p:cNvSpPr>
                <a:spLocks/>
              </p:cNvSpPr>
              <p:nvPr/>
            </p:nvSpPr>
            <p:spPr bwMode="auto">
              <a:xfrm>
                <a:off x="14050" y="11991"/>
                <a:ext cx="119" cy="123"/>
              </a:xfrm>
              <a:custGeom>
                <a:avLst/>
                <a:gdLst>
                  <a:gd name="T0" fmla="*/ 59 w 119"/>
                  <a:gd name="T1" fmla="*/ 121 h 123"/>
                  <a:gd name="T2" fmla="*/ 0 w 119"/>
                  <a:gd name="T3" fmla="*/ 123 h 123"/>
                  <a:gd name="T4" fmla="*/ 0 w 119"/>
                  <a:gd name="T5" fmla="*/ 0 h 123"/>
                  <a:gd name="T6" fmla="*/ 29 w 119"/>
                  <a:gd name="T7" fmla="*/ 2 h 123"/>
                  <a:gd name="T8" fmla="*/ 117 w 119"/>
                  <a:gd name="T9" fmla="*/ 0 h 123"/>
                  <a:gd name="T10" fmla="*/ 119 w 119"/>
                  <a:gd name="T11" fmla="*/ 121 h 123"/>
                  <a:gd name="T12" fmla="*/ 59 w 119"/>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19" h="123">
                    <a:moveTo>
                      <a:pt x="59" y="121"/>
                    </a:moveTo>
                    <a:lnTo>
                      <a:pt x="0" y="123"/>
                    </a:lnTo>
                    <a:lnTo>
                      <a:pt x="0" y="0"/>
                    </a:lnTo>
                    <a:lnTo>
                      <a:pt x="29" y="2"/>
                    </a:lnTo>
                    <a:lnTo>
                      <a:pt x="117" y="0"/>
                    </a:lnTo>
                    <a:lnTo>
                      <a:pt x="119" y="121"/>
                    </a:lnTo>
                    <a:lnTo>
                      <a:pt x="59" y="121"/>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3" name="Freeform 2871"/>
              <p:cNvSpPr>
                <a:spLocks/>
              </p:cNvSpPr>
              <p:nvPr/>
            </p:nvSpPr>
            <p:spPr bwMode="auto">
              <a:xfrm>
                <a:off x="14050" y="11991"/>
                <a:ext cx="119" cy="123"/>
              </a:xfrm>
              <a:custGeom>
                <a:avLst/>
                <a:gdLst>
                  <a:gd name="T0" fmla="*/ 59 w 119"/>
                  <a:gd name="T1" fmla="*/ 121 h 123"/>
                  <a:gd name="T2" fmla="*/ 0 w 119"/>
                  <a:gd name="T3" fmla="*/ 123 h 123"/>
                  <a:gd name="T4" fmla="*/ 0 w 119"/>
                  <a:gd name="T5" fmla="*/ 0 h 123"/>
                  <a:gd name="T6" fmla="*/ 29 w 119"/>
                  <a:gd name="T7" fmla="*/ 2 h 123"/>
                  <a:gd name="T8" fmla="*/ 117 w 119"/>
                  <a:gd name="T9" fmla="*/ 0 h 123"/>
                  <a:gd name="T10" fmla="*/ 119 w 119"/>
                  <a:gd name="T11" fmla="*/ 121 h 123"/>
                  <a:gd name="T12" fmla="*/ 59 w 119"/>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19" h="123">
                    <a:moveTo>
                      <a:pt x="59" y="121"/>
                    </a:moveTo>
                    <a:lnTo>
                      <a:pt x="0" y="123"/>
                    </a:lnTo>
                    <a:lnTo>
                      <a:pt x="0" y="0"/>
                    </a:lnTo>
                    <a:lnTo>
                      <a:pt x="29" y="2"/>
                    </a:lnTo>
                    <a:lnTo>
                      <a:pt x="117" y="0"/>
                    </a:lnTo>
                    <a:lnTo>
                      <a:pt x="119" y="121"/>
                    </a:lnTo>
                    <a:lnTo>
                      <a:pt x="59"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4" name="Freeform 2872"/>
              <p:cNvSpPr>
                <a:spLocks/>
              </p:cNvSpPr>
              <p:nvPr/>
            </p:nvSpPr>
            <p:spPr bwMode="auto">
              <a:xfrm>
                <a:off x="14167" y="11989"/>
                <a:ext cx="123" cy="123"/>
              </a:xfrm>
              <a:custGeom>
                <a:avLst/>
                <a:gdLst>
                  <a:gd name="T0" fmla="*/ 61 w 123"/>
                  <a:gd name="T1" fmla="*/ 123 h 123"/>
                  <a:gd name="T2" fmla="*/ 2 w 123"/>
                  <a:gd name="T3" fmla="*/ 123 h 123"/>
                  <a:gd name="T4" fmla="*/ 0 w 123"/>
                  <a:gd name="T5" fmla="*/ 2 h 123"/>
                  <a:gd name="T6" fmla="*/ 121 w 123"/>
                  <a:gd name="T7" fmla="*/ 0 h 123"/>
                  <a:gd name="T8" fmla="*/ 123 w 123"/>
                  <a:gd name="T9" fmla="*/ 121 h 123"/>
                  <a:gd name="T10" fmla="*/ 61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61" y="123"/>
                    </a:moveTo>
                    <a:lnTo>
                      <a:pt x="2" y="123"/>
                    </a:lnTo>
                    <a:lnTo>
                      <a:pt x="0" y="2"/>
                    </a:lnTo>
                    <a:lnTo>
                      <a:pt x="121" y="0"/>
                    </a:lnTo>
                    <a:lnTo>
                      <a:pt x="123" y="121"/>
                    </a:lnTo>
                    <a:lnTo>
                      <a:pt x="61"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5" name="Freeform 2873"/>
              <p:cNvSpPr>
                <a:spLocks/>
              </p:cNvSpPr>
              <p:nvPr/>
            </p:nvSpPr>
            <p:spPr bwMode="auto">
              <a:xfrm>
                <a:off x="14167" y="11989"/>
                <a:ext cx="123" cy="123"/>
              </a:xfrm>
              <a:custGeom>
                <a:avLst/>
                <a:gdLst>
                  <a:gd name="T0" fmla="*/ 61 w 123"/>
                  <a:gd name="T1" fmla="*/ 123 h 123"/>
                  <a:gd name="T2" fmla="*/ 2 w 123"/>
                  <a:gd name="T3" fmla="*/ 123 h 123"/>
                  <a:gd name="T4" fmla="*/ 0 w 123"/>
                  <a:gd name="T5" fmla="*/ 2 h 123"/>
                  <a:gd name="T6" fmla="*/ 121 w 123"/>
                  <a:gd name="T7" fmla="*/ 0 h 123"/>
                  <a:gd name="T8" fmla="*/ 123 w 123"/>
                  <a:gd name="T9" fmla="*/ 121 h 123"/>
                  <a:gd name="T10" fmla="*/ 61 w 123"/>
                  <a:gd name="T11" fmla="*/ 123 h 123"/>
                </a:gdLst>
                <a:ahLst/>
                <a:cxnLst>
                  <a:cxn ang="0">
                    <a:pos x="T0" y="T1"/>
                  </a:cxn>
                  <a:cxn ang="0">
                    <a:pos x="T2" y="T3"/>
                  </a:cxn>
                  <a:cxn ang="0">
                    <a:pos x="T4" y="T5"/>
                  </a:cxn>
                  <a:cxn ang="0">
                    <a:pos x="T6" y="T7"/>
                  </a:cxn>
                  <a:cxn ang="0">
                    <a:pos x="T8" y="T9"/>
                  </a:cxn>
                  <a:cxn ang="0">
                    <a:pos x="T10" y="T11"/>
                  </a:cxn>
                </a:cxnLst>
                <a:rect l="0" t="0" r="r" b="b"/>
                <a:pathLst>
                  <a:path w="123" h="123">
                    <a:moveTo>
                      <a:pt x="61" y="123"/>
                    </a:moveTo>
                    <a:lnTo>
                      <a:pt x="2" y="123"/>
                    </a:lnTo>
                    <a:lnTo>
                      <a:pt x="0" y="2"/>
                    </a:lnTo>
                    <a:lnTo>
                      <a:pt x="121" y="0"/>
                    </a:lnTo>
                    <a:lnTo>
                      <a:pt x="123" y="121"/>
                    </a:lnTo>
                    <a:lnTo>
                      <a:pt x="6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6" name="Freeform 2874"/>
              <p:cNvSpPr>
                <a:spLocks/>
              </p:cNvSpPr>
              <p:nvPr/>
            </p:nvSpPr>
            <p:spPr bwMode="auto">
              <a:xfrm>
                <a:off x="13472" y="12008"/>
                <a:ext cx="121" cy="146"/>
              </a:xfrm>
              <a:custGeom>
                <a:avLst/>
                <a:gdLst>
                  <a:gd name="T0" fmla="*/ 121 w 121"/>
                  <a:gd name="T1" fmla="*/ 146 h 146"/>
                  <a:gd name="T2" fmla="*/ 0 w 121"/>
                  <a:gd name="T3" fmla="*/ 146 h 146"/>
                  <a:gd name="T4" fmla="*/ 0 w 121"/>
                  <a:gd name="T5" fmla="*/ 25 h 146"/>
                  <a:gd name="T6" fmla="*/ 13 w 121"/>
                  <a:gd name="T7" fmla="*/ 25 h 146"/>
                  <a:gd name="T8" fmla="*/ 23 w 121"/>
                  <a:gd name="T9" fmla="*/ 29 h 146"/>
                  <a:gd name="T10" fmla="*/ 31 w 121"/>
                  <a:gd name="T11" fmla="*/ 25 h 146"/>
                  <a:gd name="T12" fmla="*/ 52 w 121"/>
                  <a:gd name="T13" fmla="*/ 29 h 146"/>
                  <a:gd name="T14" fmla="*/ 69 w 121"/>
                  <a:gd name="T15" fmla="*/ 25 h 146"/>
                  <a:gd name="T16" fmla="*/ 82 w 121"/>
                  <a:gd name="T17" fmla="*/ 15 h 146"/>
                  <a:gd name="T18" fmla="*/ 96 w 121"/>
                  <a:gd name="T19" fmla="*/ 14 h 146"/>
                  <a:gd name="T20" fmla="*/ 111 w 121"/>
                  <a:gd name="T21" fmla="*/ 4 h 146"/>
                  <a:gd name="T22" fmla="*/ 121 w 121"/>
                  <a:gd name="T23" fmla="*/ 0 h 146"/>
                  <a:gd name="T24" fmla="*/ 121 w 121"/>
                  <a:gd name="T2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46">
                    <a:moveTo>
                      <a:pt x="121" y="146"/>
                    </a:moveTo>
                    <a:lnTo>
                      <a:pt x="0" y="146"/>
                    </a:lnTo>
                    <a:lnTo>
                      <a:pt x="0" y="25"/>
                    </a:lnTo>
                    <a:lnTo>
                      <a:pt x="13" y="25"/>
                    </a:lnTo>
                    <a:lnTo>
                      <a:pt x="23" y="29"/>
                    </a:lnTo>
                    <a:lnTo>
                      <a:pt x="31" y="25"/>
                    </a:lnTo>
                    <a:lnTo>
                      <a:pt x="52" y="29"/>
                    </a:lnTo>
                    <a:lnTo>
                      <a:pt x="69" y="25"/>
                    </a:lnTo>
                    <a:lnTo>
                      <a:pt x="82" y="15"/>
                    </a:lnTo>
                    <a:lnTo>
                      <a:pt x="96" y="14"/>
                    </a:lnTo>
                    <a:lnTo>
                      <a:pt x="111" y="4"/>
                    </a:lnTo>
                    <a:lnTo>
                      <a:pt x="121" y="0"/>
                    </a:lnTo>
                    <a:lnTo>
                      <a:pt x="121" y="14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7" name="Freeform 2875"/>
              <p:cNvSpPr>
                <a:spLocks/>
              </p:cNvSpPr>
              <p:nvPr/>
            </p:nvSpPr>
            <p:spPr bwMode="auto">
              <a:xfrm>
                <a:off x="13472" y="12008"/>
                <a:ext cx="121" cy="146"/>
              </a:xfrm>
              <a:custGeom>
                <a:avLst/>
                <a:gdLst>
                  <a:gd name="T0" fmla="*/ 121 w 121"/>
                  <a:gd name="T1" fmla="*/ 146 h 146"/>
                  <a:gd name="T2" fmla="*/ 0 w 121"/>
                  <a:gd name="T3" fmla="*/ 146 h 146"/>
                  <a:gd name="T4" fmla="*/ 0 w 121"/>
                  <a:gd name="T5" fmla="*/ 25 h 146"/>
                  <a:gd name="T6" fmla="*/ 13 w 121"/>
                  <a:gd name="T7" fmla="*/ 25 h 146"/>
                  <a:gd name="T8" fmla="*/ 23 w 121"/>
                  <a:gd name="T9" fmla="*/ 29 h 146"/>
                  <a:gd name="T10" fmla="*/ 31 w 121"/>
                  <a:gd name="T11" fmla="*/ 25 h 146"/>
                  <a:gd name="T12" fmla="*/ 52 w 121"/>
                  <a:gd name="T13" fmla="*/ 29 h 146"/>
                  <a:gd name="T14" fmla="*/ 69 w 121"/>
                  <a:gd name="T15" fmla="*/ 25 h 146"/>
                  <a:gd name="T16" fmla="*/ 82 w 121"/>
                  <a:gd name="T17" fmla="*/ 15 h 146"/>
                  <a:gd name="T18" fmla="*/ 96 w 121"/>
                  <a:gd name="T19" fmla="*/ 14 h 146"/>
                  <a:gd name="T20" fmla="*/ 111 w 121"/>
                  <a:gd name="T21" fmla="*/ 4 h 146"/>
                  <a:gd name="T22" fmla="*/ 121 w 121"/>
                  <a:gd name="T23" fmla="*/ 0 h 146"/>
                  <a:gd name="T24" fmla="*/ 121 w 121"/>
                  <a:gd name="T2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1" h="146">
                    <a:moveTo>
                      <a:pt x="121" y="146"/>
                    </a:moveTo>
                    <a:lnTo>
                      <a:pt x="0" y="146"/>
                    </a:lnTo>
                    <a:lnTo>
                      <a:pt x="0" y="25"/>
                    </a:lnTo>
                    <a:lnTo>
                      <a:pt x="13" y="25"/>
                    </a:lnTo>
                    <a:lnTo>
                      <a:pt x="23" y="29"/>
                    </a:lnTo>
                    <a:lnTo>
                      <a:pt x="31" y="25"/>
                    </a:lnTo>
                    <a:lnTo>
                      <a:pt x="52" y="29"/>
                    </a:lnTo>
                    <a:lnTo>
                      <a:pt x="69" y="25"/>
                    </a:lnTo>
                    <a:lnTo>
                      <a:pt x="82" y="15"/>
                    </a:lnTo>
                    <a:lnTo>
                      <a:pt x="96" y="14"/>
                    </a:lnTo>
                    <a:lnTo>
                      <a:pt x="111" y="4"/>
                    </a:lnTo>
                    <a:lnTo>
                      <a:pt x="121" y="0"/>
                    </a:lnTo>
                    <a:lnTo>
                      <a:pt x="121" y="1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8" name="Freeform 2876"/>
              <p:cNvSpPr>
                <a:spLocks/>
              </p:cNvSpPr>
              <p:nvPr/>
            </p:nvSpPr>
            <p:spPr bwMode="auto">
              <a:xfrm>
                <a:off x="13593" y="12008"/>
                <a:ext cx="155" cy="158"/>
              </a:xfrm>
              <a:custGeom>
                <a:avLst/>
                <a:gdLst>
                  <a:gd name="T0" fmla="*/ 155 w 155"/>
                  <a:gd name="T1" fmla="*/ 148 h 158"/>
                  <a:gd name="T2" fmla="*/ 146 w 155"/>
                  <a:gd name="T3" fmla="*/ 150 h 158"/>
                  <a:gd name="T4" fmla="*/ 144 w 155"/>
                  <a:gd name="T5" fmla="*/ 158 h 158"/>
                  <a:gd name="T6" fmla="*/ 117 w 155"/>
                  <a:gd name="T7" fmla="*/ 158 h 158"/>
                  <a:gd name="T8" fmla="*/ 117 w 155"/>
                  <a:gd name="T9" fmla="*/ 148 h 158"/>
                  <a:gd name="T10" fmla="*/ 0 w 155"/>
                  <a:gd name="T11" fmla="*/ 146 h 158"/>
                  <a:gd name="T12" fmla="*/ 0 w 155"/>
                  <a:gd name="T13" fmla="*/ 0 h 158"/>
                  <a:gd name="T14" fmla="*/ 40 w 155"/>
                  <a:gd name="T15" fmla="*/ 2 h 158"/>
                  <a:gd name="T16" fmla="*/ 56 w 155"/>
                  <a:gd name="T17" fmla="*/ 10 h 158"/>
                  <a:gd name="T18" fmla="*/ 82 w 155"/>
                  <a:gd name="T19" fmla="*/ 8 h 158"/>
                  <a:gd name="T20" fmla="*/ 90 w 155"/>
                  <a:gd name="T21" fmla="*/ 10 h 158"/>
                  <a:gd name="T22" fmla="*/ 113 w 155"/>
                  <a:gd name="T23" fmla="*/ 25 h 158"/>
                  <a:gd name="T24" fmla="*/ 129 w 155"/>
                  <a:gd name="T25" fmla="*/ 42 h 158"/>
                  <a:gd name="T26" fmla="*/ 134 w 155"/>
                  <a:gd name="T27" fmla="*/ 58 h 158"/>
                  <a:gd name="T28" fmla="*/ 144 w 155"/>
                  <a:gd name="T29" fmla="*/ 67 h 158"/>
                  <a:gd name="T30" fmla="*/ 140 w 155"/>
                  <a:gd name="T31" fmla="*/ 83 h 158"/>
                  <a:gd name="T32" fmla="*/ 152 w 155"/>
                  <a:gd name="T33" fmla="*/ 98 h 158"/>
                  <a:gd name="T34" fmla="*/ 155 w 155"/>
                  <a:gd name="T35" fmla="*/ 115 h 158"/>
                  <a:gd name="T36" fmla="*/ 150 w 155"/>
                  <a:gd name="T37" fmla="*/ 136 h 158"/>
                  <a:gd name="T38" fmla="*/ 155 w 155"/>
                  <a:gd name="T39" fmla="*/ 14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 h="158">
                    <a:moveTo>
                      <a:pt x="155" y="148"/>
                    </a:moveTo>
                    <a:lnTo>
                      <a:pt x="146" y="150"/>
                    </a:lnTo>
                    <a:lnTo>
                      <a:pt x="144" y="158"/>
                    </a:lnTo>
                    <a:lnTo>
                      <a:pt x="117" y="158"/>
                    </a:lnTo>
                    <a:lnTo>
                      <a:pt x="117" y="148"/>
                    </a:lnTo>
                    <a:lnTo>
                      <a:pt x="0" y="146"/>
                    </a:lnTo>
                    <a:lnTo>
                      <a:pt x="0" y="0"/>
                    </a:lnTo>
                    <a:lnTo>
                      <a:pt x="40" y="2"/>
                    </a:lnTo>
                    <a:lnTo>
                      <a:pt x="56" y="10"/>
                    </a:lnTo>
                    <a:lnTo>
                      <a:pt x="82" y="8"/>
                    </a:lnTo>
                    <a:lnTo>
                      <a:pt x="90" y="10"/>
                    </a:lnTo>
                    <a:lnTo>
                      <a:pt x="113" y="25"/>
                    </a:lnTo>
                    <a:lnTo>
                      <a:pt x="129" y="42"/>
                    </a:lnTo>
                    <a:lnTo>
                      <a:pt x="134" y="58"/>
                    </a:lnTo>
                    <a:lnTo>
                      <a:pt x="144" y="67"/>
                    </a:lnTo>
                    <a:lnTo>
                      <a:pt x="140" y="83"/>
                    </a:lnTo>
                    <a:lnTo>
                      <a:pt x="152" y="98"/>
                    </a:lnTo>
                    <a:lnTo>
                      <a:pt x="155" y="115"/>
                    </a:lnTo>
                    <a:lnTo>
                      <a:pt x="150" y="136"/>
                    </a:lnTo>
                    <a:lnTo>
                      <a:pt x="155" y="148"/>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9" name="Freeform 2877"/>
              <p:cNvSpPr>
                <a:spLocks/>
              </p:cNvSpPr>
              <p:nvPr/>
            </p:nvSpPr>
            <p:spPr bwMode="auto">
              <a:xfrm>
                <a:off x="13593" y="12008"/>
                <a:ext cx="155" cy="158"/>
              </a:xfrm>
              <a:custGeom>
                <a:avLst/>
                <a:gdLst>
                  <a:gd name="T0" fmla="*/ 155 w 155"/>
                  <a:gd name="T1" fmla="*/ 148 h 158"/>
                  <a:gd name="T2" fmla="*/ 146 w 155"/>
                  <a:gd name="T3" fmla="*/ 150 h 158"/>
                  <a:gd name="T4" fmla="*/ 144 w 155"/>
                  <a:gd name="T5" fmla="*/ 158 h 158"/>
                  <a:gd name="T6" fmla="*/ 117 w 155"/>
                  <a:gd name="T7" fmla="*/ 158 h 158"/>
                  <a:gd name="T8" fmla="*/ 117 w 155"/>
                  <a:gd name="T9" fmla="*/ 148 h 158"/>
                  <a:gd name="T10" fmla="*/ 0 w 155"/>
                  <a:gd name="T11" fmla="*/ 146 h 158"/>
                  <a:gd name="T12" fmla="*/ 0 w 155"/>
                  <a:gd name="T13" fmla="*/ 0 h 158"/>
                  <a:gd name="T14" fmla="*/ 40 w 155"/>
                  <a:gd name="T15" fmla="*/ 2 h 158"/>
                  <a:gd name="T16" fmla="*/ 56 w 155"/>
                  <a:gd name="T17" fmla="*/ 10 h 158"/>
                  <a:gd name="T18" fmla="*/ 82 w 155"/>
                  <a:gd name="T19" fmla="*/ 8 h 158"/>
                  <a:gd name="T20" fmla="*/ 90 w 155"/>
                  <a:gd name="T21" fmla="*/ 10 h 158"/>
                  <a:gd name="T22" fmla="*/ 113 w 155"/>
                  <a:gd name="T23" fmla="*/ 25 h 158"/>
                  <a:gd name="T24" fmla="*/ 129 w 155"/>
                  <a:gd name="T25" fmla="*/ 42 h 158"/>
                  <a:gd name="T26" fmla="*/ 134 w 155"/>
                  <a:gd name="T27" fmla="*/ 58 h 158"/>
                  <a:gd name="T28" fmla="*/ 144 w 155"/>
                  <a:gd name="T29" fmla="*/ 67 h 158"/>
                  <a:gd name="T30" fmla="*/ 140 w 155"/>
                  <a:gd name="T31" fmla="*/ 83 h 158"/>
                  <a:gd name="T32" fmla="*/ 152 w 155"/>
                  <a:gd name="T33" fmla="*/ 98 h 158"/>
                  <a:gd name="T34" fmla="*/ 155 w 155"/>
                  <a:gd name="T35" fmla="*/ 115 h 158"/>
                  <a:gd name="T36" fmla="*/ 150 w 155"/>
                  <a:gd name="T37" fmla="*/ 136 h 158"/>
                  <a:gd name="T38" fmla="*/ 155 w 155"/>
                  <a:gd name="T39" fmla="*/ 14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 h="158">
                    <a:moveTo>
                      <a:pt x="155" y="148"/>
                    </a:moveTo>
                    <a:lnTo>
                      <a:pt x="146" y="150"/>
                    </a:lnTo>
                    <a:lnTo>
                      <a:pt x="144" y="158"/>
                    </a:lnTo>
                    <a:lnTo>
                      <a:pt x="117" y="158"/>
                    </a:lnTo>
                    <a:lnTo>
                      <a:pt x="117" y="148"/>
                    </a:lnTo>
                    <a:lnTo>
                      <a:pt x="0" y="146"/>
                    </a:lnTo>
                    <a:lnTo>
                      <a:pt x="0" y="0"/>
                    </a:lnTo>
                    <a:lnTo>
                      <a:pt x="40" y="2"/>
                    </a:lnTo>
                    <a:lnTo>
                      <a:pt x="56" y="10"/>
                    </a:lnTo>
                    <a:lnTo>
                      <a:pt x="82" y="8"/>
                    </a:lnTo>
                    <a:lnTo>
                      <a:pt x="90" y="10"/>
                    </a:lnTo>
                    <a:lnTo>
                      <a:pt x="113" y="25"/>
                    </a:lnTo>
                    <a:lnTo>
                      <a:pt x="129" y="42"/>
                    </a:lnTo>
                    <a:lnTo>
                      <a:pt x="134" y="58"/>
                    </a:lnTo>
                    <a:lnTo>
                      <a:pt x="144" y="67"/>
                    </a:lnTo>
                    <a:lnTo>
                      <a:pt x="140" y="83"/>
                    </a:lnTo>
                    <a:lnTo>
                      <a:pt x="152" y="98"/>
                    </a:lnTo>
                    <a:lnTo>
                      <a:pt x="155" y="115"/>
                    </a:lnTo>
                    <a:lnTo>
                      <a:pt x="150" y="136"/>
                    </a:lnTo>
                    <a:lnTo>
                      <a:pt x="155" y="1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0" name="Freeform 2878"/>
              <p:cNvSpPr>
                <a:spLocks/>
              </p:cNvSpPr>
              <p:nvPr/>
            </p:nvSpPr>
            <p:spPr bwMode="auto">
              <a:xfrm>
                <a:off x="11890" y="11945"/>
                <a:ext cx="213" cy="167"/>
              </a:xfrm>
              <a:custGeom>
                <a:avLst/>
                <a:gdLst>
                  <a:gd name="T0" fmla="*/ 199 w 213"/>
                  <a:gd name="T1" fmla="*/ 165 h 167"/>
                  <a:gd name="T2" fmla="*/ 192 w 213"/>
                  <a:gd name="T3" fmla="*/ 167 h 167"/>
                  <a:gd name="T4" fmla="*/ 0 w 213"/>
                  <a:gd name="T5" fmla="*/ 151 h 167"/>
                  <a:gd name="T6" fmla="*/ 4 w 213"/>
                  <a:gd name="T7" fmla="*/ 136 h 167"/>
                  <a:gd name="T8" fmla="*/ 11 w 213"/>
                  <a:gd name="T9" fmla="*/ 13 h 167"/>
                  <a:gd name="T10" fmla="*/ 13 w 213"/>
                  <a:gd name="T11" fmla="*/ 13 h 167"/>
                  <a:gd name="T12" fmla="*/ 15 w 213"/>
                  <a:gd name="T13" fmla="*/ 0 h 167"/>
                  <a:gd name="T14" fmla="*/ 207 w 213"/>
                  <a:gd name="T15" fmla="*/ 13 h 167"/>
                  <a:gd name="T16" fmla="*/ 207 w 213"/>
                  <a:gd name="T17" fmla="*/ 25 h 167"/>
                  <a:gd name="T18" fmla="*/ 213 w 213"/>
                  <a:gd name="T19" fmla="*/ 27 h 167"/>
                  <a:gd name="T20" fmla="*/ 209 w 213"/>
                  <a:gd name="T21" fmla="*/ 90 h 167"/>
                  <a:gd name="T22" fmla="*/ 203 w 213"/>
                  <a:gd name="T23" fmla="*/ 150 h 167"/>
                  <a:gd name="T24" fmla="*/ 199 w 213"/>
                  <a:gd name="T25" fmla="*/ 150 h 167"/>
                  <a:gd name="T26" fmla="*/ 199 w 213"/>
                  <a:gd name="T27"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67">
                    <a:moveTo>
                      <a:pt x="199" y="165"/>
                    </a:moveTo>
                    <a:lnTo>
                      <a:pt x="192" y="167"/>
                    </a:lnTo>
                    <a:lnTo>
                      <a:pt x="0" y="151"/>
                    </a:lnTo>
                    <a:lnTo>
                      <a:pt x="4" y="136"/>
                    </a:lnTo>
                    <a:lnTo>
                      <a:pt x="11" y="13"/>
                    </a:lnTo>
                    <a:lnTo>
                      <a:pt x="13" y="13"/>
                    </a:lnTo>
                    <a:lnTo>
                      <a:pt x="15" y="0"/>
                    </a:lnTo>
                    <a:lnTo>
                      <a:pt x="207" y="13"/>
                    </a:lnTo>
                    <a:lnTo>
                      <a:pt x="207" y="25"/>
                    </a:lnTo>
                    <a:lnTo>
                      <a:pt x="213" y="27"/>
                    </a:lnTo>
                    <a:lnTo>
                      <a:pt x="209" y="90"/>
                    </a:lnTo>
                    <a:lnTo>
                      <a:pt x="203" y="150"/>
                    </a:lnTo>
                    <a:lnTo>
                      <a:pt x="199" y="150"/>
                    </a:lnTo>
                    <a:lnTo>
                      <a:pt x="199" y="165"/>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1" name="Freeform 2879"/>
              <p:cNvSpPr>
                <a:spLocks/>
              </p:cNvSpPr>
              <p:nvPr/>
            </p:nvSpPr>
            <p:spPr bwMode="auto">
              <a:xfrm>
                <a:off x="11890" y="11945"/>
                <a:ext cx="213" cy="167"/>
              </a:xfrm>
              <a:custGeom>
                <a:avLst/>
                <a:gdLst>
                  <a:gd name="T0" fmla="*/ 199 w 213"/>
                  <a:gd name="T1" fmla="*/ 165 h 167"/>
                  <a:gd name="T2" fmla="*/ 192 w 213"/>
                  <a:gd name="T3" fmla="*/ 167 h 167"/>
                  <a:gd name="T4" fmla="*/ 0 w 213"/>
                  <a:gd name="T5" fmla="*/ 151 h 167"/>
                  <a:gd name="T6" fmla="*/ 4 w 213"/>
                  <a:gd name="T7" fmla="*/ 136 h 167"/>
                  <a:gd name="T8" fmla="*/ 11 w 213"/>
                  <a:gd name="T9" fmla="*/ 13 h 167"/>
                  <a:gd name="T10" fmla="*/ 13 w 213"/>
                  <a:gd name="T11" fmla="*/ 13 h 167"/>
                  <a:gd name="T12" fmla="*/ 15 w 213"/>
                  <a:gd name="T13" fmla="*/ 0 h 167"/>
                  <a:gd name="T14" fmla="*/ 207 w 213"/>
                  <a:gd name="T15" fmla="*/ 13 h 167"/>
                  <a:gd name="T16" fmla="*/ 207 w 213"/>
                  <a:gd name="T17" fmla="*/ 25 h 167"/>
                  <a:gd name="T18" fmla="*/ 213 w 213"/>
                  <a:gd name="T19" fmla="*/ 27 h 167"/>
                  <a:gd name="T20" fmla="*/ 209 w 213"/>
                  <a:gd name="T21" fmla="*/ 90 h 167"/>
                  <a:gd name="T22" fmla="*/ 203 w 213"/>
                  <a:gd name="T23" fmla="*/ 150 h 167"/>
                  <a:gd name="T24" fmla="*/ 199 w 213"/>
                  <a:gd name="T25" fmla="*/ 150 h 167"/>
                  <a:gd name="T26" fmla="*/ 199 w 213"/>
                  <a:gd name="T27" fmla="*/ 165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67">
                    <a:moveTo>
                      <a:pt x="199" y="165"/>
                    </a:moveTo>
                    <a:lnTo>
                      <a:pt x="192" y="167"/>
                    </a:lnTo>
                    <a:lnTo>
                      <a:pt x="0" y="151"/>
                    </a:lnTo>
                    <a:lnTo>
                      <a:pt x="4" y="136"/>
                    </a:lnTo>
                    <a:lnTo>
                      <a:pt x="11" y="13"/>
                    </a:lnTo>
                    <a:lnTo>
                      <a:pt x="13" y="13"/>
                    </a:lnTo>
                    <a:lnTo>
                      <a:pt x="15" y="0"/>
                    </a:lnTo>
                    <a:lnTo>
                      <a:pt x="207" y="13"/>
                    </a:lnTo>
                    <a:lnTo>
                      <a:pt x="207" y="25"/>
                    </a:lnTo>
                    <a:lnTo>
                      <a:pt x="213" y="27"/>
                    </a:lnTo>
                    <a:lnTo>
                      <a:pt x="209" y="90"/>
                    </a:lnTo>
                    <a:lnTo>
                      <a:pt x="203" y="150"/>
                    </a:lnTo>
                    <a:lnTo>
                      <a:pt x="199" y="150"/>
                    </a:lnTo>
                    <a:lnTo>
                      <a:pt x="199" y="16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2" name="Freeform 2880"/>
              <p:cNvSpPr>
                <a:spLocks/>
              </p:cNvSpPr>
              <p:nvPr/>
            </p:nvSpPr>
            <p:spPr bwMode="auto">
              <a:xfrm>
                <a:off x="15012" y="11993"/>
                <a:ext cx="144" cy="123"/>
              </a:xfrm>
              <a:custGeom>
                <a:avLst/>
                <a:gdLst>
                  <a:gd name="T0" fmla="*/ 34 w 144"/>
                  <a:gd name="T1" fmla="*/ 123 h 123"/>
                  <a:gd name="T2" fmla="*/ 32 w 144"/>
                  <a:gd name="T3" fmla="*/ 94 h 123"/>
                  <a:gd name="T4" fmla="*/ 4 w 144"/>
                  <a:gd name="T5" fmla="*/ 94 h 123"/>
                  <a:gd name="T6" fmla="*/ 0 w 144"/>
                  <a:gd name="T7" fmla="*/ 0 h 123"/>
                  <a:gd name="T8" fmla="*/ 29 w 144"/>
                  <a:gd name="T9" fmla="*/ 0 h 123"/>
                  <a:gd name="T10" fmla="*/ 30 w 144"/>
                  <a:gd name="T11" fmla="*/ 30 h 123"/>
                  <a:gd name="T12" fmla="*/ 107 w 144"/>
                  <a:gd name="T13" fmla="*/ 27 h 123"/>
                  <a:gd name="T14" fmla="*/ 102 w 144"/>
                  <a:gd name="T15" fmla="*/ 52 h 123"/>
                  <a:gd name="T16" fmla="*/ 102 w 144"/>
                  <a:gd name="T17" fmla="*/ 63 h 123"/>
                  <a:gd name="T18" fmla="*/ 115 w 144"/>
                  <a:gd name="T19" fmla="*/ 82 h 123"/>
                  <a:gd name="T20" fmla="*/ 125 w 144"/>
                  <a:gd name="T21" fmla="*/ 86 h 123"/>
                  <a:gd name="T22" fmla="*/ 132 w 144"/>
                  <a:gd name="T23" fmla="*/ 94 h 123"/>
                  <a:gd name="T24" fmla="*/ 142 w 144"/>
                  <a:gd name="T25" fmla="*/ 107 h 123"/>
                  <a:gd name="T26" fmla="*/ 144 w 144"/>
                  <a:gd name="T27" fmla="*/ 119 h 123"/>
                  <a:gd name="T28" fmla="*/ 34 w 144"/>
                  <a:gd name="T2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3">
                    <a:moveTo>
                      <a:pt x="34" y="123"/>
                    </a:moveTo>
                    <a:lnTo>
                      <a:pt x="32" y="94"/>
                    </a:lnTo>
                    <a:lnTo>
                      <a:pt x="4" y="94"/>
                    </a:lnTo>
                    <a:lnTo>
                      <a:pt x="0" y="0"/>
                    </a:lnTo>
                    <a:lnTo>
                      <a:pt x="29" y="0"/>
                    </a:lnTo>
                    <a:lnTo>
                      <a:pt x="30" y="30"/>
                    </a:lnTo>
                    <a:lnTo>
                      <a:pt x="107" y="27"/>
                    </a:lnTo>
                    <a:lnTo>
                      <a:pt x="102" y="52"/>
                    </a:lnTo>
                    <a:lnTo>
                      <a:pt x="102" y="63"/>
                    </a:lnTo>
                    <a:lnTo>
                      <a:pt x="115" y="82"/>
                    </a:lnTo>
                    <a:lnTo>
                      <a:pt x="125" y="86"/>
                    </a:lnTo>
                    <a:lnTo>
                      <a:pt x="132" y="94"/>
                    </a:lnTo>
                    <a:lnTo>
                      <a:pt x="142" y="107"/>
                    </a:lnTo>
                    <a:lnTo>
                      <a:pt x="144" y="119"/>
                    </a:lnTo>
                    <a:lnTo>
                      <a:pt x="34" y="123"/>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3" name="Freeform 2881"/>
              <p:cNvSpPr>
                <a:spLocks/>
              </p:cNvSpPr>
              <p:nvPr/>
            </p:nvSpPr>
            <p:spPr bwMode="auto">
              <a:xfrm>
                <a:off x="15012" y="11993"/>
                <a:ext cx="144" cy="123"/>
              </a:xfrm>
              <a:custGeom>
                <a:avLst/>
                <a:gdLst>
                  <a:gd name="T0" fmla="*/ 34 w 144"/>
                  <a:gd name="T1" fmla="*/ 123 h 123"/>
                  <a:gd name="T2" fmla="*/ 32 w 144"/>
                  <a:gd name="T3" fmla="*/ 94 h 123"/>
                  <a:gd name="T4" fmla="*/ 4 w 144"/>
                  <a:gd name="T5" fmla="*/ 94 h 123"/>
                  <a:gd name="T6" fmla="*/ 0 w 144"/>
                  <a:gd name="T7" fmla="*/ 0 h 123"/>
                  <a:gd name="T8" fmla="*/ 29 w 144"/>
                  <a:gd name="T9" fmla="*/ 0 h 123"/>
                  <a:gd name="T10" fmla="*/ 30 w 144"/>
                  <a:gd name="T11" fmla="*/ 30 h 123"/>
                  <a:gd name="T12" fmla="*/ 107 w 144"/>
                  <a:gd name="T13" fmla="*/ 27 h 123"/>
                  <a:gd name="T14" fmla="*/ 102 w 144"/>
                  <a:gd name="T15" fmla="*/ 52 h 123"/>
                  <a:gd name="T16" fmla="*/ 102 w 144"/>
                  <a:gd name="T17" fmla="*/ 63 h 123"/>
                  <a:gd name="T18" fmla="*/ 115 w 144"/>
                  <a:gd name="T19" fmla="*/ 82 h 123"/>
                  <a:gd name="T20" fmla="*/ 125 w 144"/>
                  <a:gd name="T21" fmla="*/ 86 h 123"/>
                  <a:gd name="T22" fmla="*/ 132 w 144"/>
                  <a:gd name="T23" fmla="*/ 94 h 123"/>
                  <a:gd name="T24" fmla="*/ 142 w 144"/>
                  <a:gd name="T25" fmla="*/ 107 h 123"/>
                  <a:gd name="T26" fmla="*/ 144 w 144"/>
                  <a:gd name="T27" fmla="*/ 119 h 123"/>
                  <a:gd name="T28" fmla="*/ 34 w 144"/>
                  <a:gd name="T2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123">
                    <a:moveTo>
                      <a:pt x="34" y="123"/>
                    </a:moveTo>
                    <a:lnTo>
                      <a:pt x="32" y="94"/>
                    </a:lnTo>
                    <a:lnTo>
                      <a:pt x="4" y="94"/>
                    </a:lnTo>
                    <a:lnTo>
                      <a:pt x="0" y="0"/>
                    </a:lnTo>
                    <a:lnTo>
                      <a:pt x="29" y="0"/>
                    </a:lnTo>
                    <a:lnTo>
                      <a:pt x="30" y="30"/>
                    </a:lnTo>
                    <a:lnTo>
                      <a:pt x="107" y="27"/>
                    </a:lnTo>
                    <a:lnTo>
                      <a:pt x="102" y="52"/>
                    </a:lnTo>
                    <a:lnTo>
                      <a:pt x="102" y="63"/>
                    </a:lnTo>
                    <a:lnTo>
                      <a:pt x="115" y="82"/>
                    </a:lnTo>
                    <a:lnTo>
                      <a:pt x="125" y="86"/>
                    </a:lnTo>
                    <a:lnTo>
                      <a:pt x="132" y="94"/>
                    </a:lnTo>
                    <a:lnTo>
                      <a:pt x="142" y="107"/>
                    </a:lnTo>
                    <a:lnTo>
                      <a:pt x="144" y="119"/>
                    </a:lnTo>
                    <a:lnTo>
                      <a:pt x="34"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4" name="Freeform 2882"/>
              <p:cNvSpPr>
                <a:spLocks/>
              </p:cNvSpPr>
              <p:nvPr/>
            </p:nvSpPr>
            <p:spPr bwMode="auto">
              <a:xfrm>
                <a:off x="13351" y="12029"/>
                <a:ext cx="121" cy="125"/>
              </a:xfrm>
              <a:custGeom>
                <a:avLst/>
                <a:gdLst>
                  <a:gd name="T0" fmla="*/ 121 w 121"/>
                  <a:gd name="T1" fmla="*/ 125 h 125"/>
                  <a:gd name="T2" fmla="*/ 0 w 121"/>
                  <a:gd name="T3" fmla="*/ 123 h 125"/>
                  <a:gd name="T4" fmla="*/ 0 w 121"/>
                  <a:gd name="T5" fmla="*/ 81 h 125"/>
                  <a:gd name="T6" fmla="*/ 6 w 121"/>
                  <a:gd name="T7" fmla="*/ 69 h 125"/>
                  <a:gd name="T8" fmla="*/ 13 w 121"/>
                  <a:gd name="T9" fmla="*/ 64 h 125"/>
                  <a:gd name="T10" fmla="*/ 19 w 121"/>
                  <a:gd name="T11" fmla="*/ 54 h 125"/>
                  <a:gd name="T12" fmla="*/ 29 w 121"/>
                  <a:gd name="T13" fmla="*/ 48 h 125"/>
                  <a:gd name="T14" fmla="*/ 42 w 121"/>
                  <a:gd name="T15" fmla="*/ 35 h 125"/>
                  <a:gd name="T16" fmla="*/ 61 w 121"/>
                  <a:gd name="T17" fmla="*/ 23 h 125"/>
                  <a:gd name="T18" fmla="*/ 83 w 121"/>
                  <a:gd name="T19" fmla="*/ 14 h 125"/>
                  <a:gd name="T20" fmla="*/ 90 w 121"/>
                  <a:gd name="T21" fmla="*/ 14 h 125"/>
                  <a:gd name="T22" fmla="*/ 102 w 121"/>
                  <a:gd name="T23" fmla="*/ 10 h 125"/>
                  <a:gd name="T24" fmla="*/ 119 w 121"/>
                  <a:gd name="T25" fmla="*/ 0 h 125"/>
                  <a:gd name="T26" fmla="*/ 121 w 121"/>
                  <a:gd name="T27" fmla="*/ 0 h 125"/>
                  <a:gd name="T28" fmla="*/ 121 w 121"/>
                  <a:gd name="T29" fmla="*/ 4 h 125"/>
                  <a:gd name="T30" fmla="*/ 121 w 121"/>
                  <a:gd name="T3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125">
                    <a:moveTo>
                      <a:pt x="121" y="125"/>
                    </a:moveTo>
                    <a:lnTo>
                      <a:pt x="0" y="123"/>
                    </a:lnTo>
                    <a:lnTo>
                      <a:pt x="0" y="81"/>
                    </a:lnTo>
                    <a:lnTo>
                      <a:pt x="6" y="69"/>
                    </a:lnTo>
                    <a:lnTo>
                      <a:pt x="13" y="64"/>
                    </a:lnTo>
                    <a:lnTo>
                      <a:pt x="19" y="54"/>
                    </a:lnTo>
                    <a:lnTo>
                      <a:pt x="29" y="48"/>
                    </a:lnTo>
                    <a:lnTo>
                      <a:pt x="42" y="35"/>
                    </a:lnTo>
                    <a:lnTo>
                      <a:pt x="61" y="23"/>
                    </a:lnTo>
                    <a:lnTo>
                      <a:pt x="83" y="14"/>
                    </a:lnTo>
                    <a:lnTo>
                      <a:pt x="90" y="14"/>
                    </a:lnTo>
                    <a:lnTo>
                      <a:pt x="102" y="10"/>
                    </a:lnTo>
                    <a:lnTo>
                      <a:pt x="119" y="0"/>
                    </a:lnTo>
                    <a:lnTo>
                      <a:pt x="121" y="0"/>
                    </a:lnTo>
                    <a:lnTo>
                      <a:pt x="121" y="4"/>
                    </a:lnTo>
                    <a:lnTo>
                      <a:pt x="121" y="12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5" name="Freeform 2883"/>
              <p:cNvSpPr>
                <a:spLocks/>
              </p:cNvSpPr>
              <p:nvPr/>
            </p:nvSpPr>
            <p:spPr bwMode="auto">
              <a:xfrm>
                <a:off x="13351" y="12029"/>
                <a:ext cx="121" cy="125"/>
              </a:xfrm>
              <a:custGeom>
                <a:avLst/>
                <a:gdLst>
                  <a:gd name="T0" fmla="*/ 121 w 121"/>
                  <a:gd name="T1" fmla="*/ 125 h 125"/>
                  <a:gd name="T2" fmla="*/ 0 w 121"/>
                  <a:gd name="T3" fmla="*/ 123 h 125"/>
                  <a:gd name="T4" fmla="*/ 0 w 121"/>
                  <a:gd name="T5" fmla="*/ 81 h 125"/>
                  <a:gd name="T6" fmla="*/ 6 w 121"/>
                  <a:gd name="T7" fmla="*/ 69 h 125"/>
                  <a:gd name="T8" fmla="*/ 13 w 121"/>
                  <a:gd name="T9" fmla="*/ 64 h 125"/>
                  <a:gd name="T10" fmla="*/ 19 w 121"/>
                  <a:gd name="T11" fmla="*/ 54 h 125"/>
                  <a:gd name="T12" fmla="*/ 29 w 121"/>
                  <a:gd name="T13" fmla="*/ 48 h 125"/>
                  <a:gd name="T14" fmla="*/ 42 w 121"/>
                  <a:gd name="T15" fmla="*/ 35 h 125"/>
                  <a:gd name="T16" fmla="*/ 61 w 121"/>
                  <a:gd name="T17" fmla="*/ 23 h 125"/>
                  <a:gd name="T18" fmla="*/ 83 w 121"/>
                  <a:gd name="T19" fmla="*/ 14 h 125"/>
                  <a:gd name="T20" fmla="*/ 90 w 121"/>
                  <a:gd name="T21" fmla="*/ 14 h 125"/>
                  <a:gd name="T22" fmla="*/ 102 w 121"/>
                  <a:gd name="T23" fmla="*/ 10 h 125"/>
                  <a:gd name="T24" fmla="*/ 119 w 121"/>
                  <a:gd name="T25" fmla="*/ 0 h 125"/>
                  <a:gd name="T26" fmla="*/ 121 w 121"/>
                  <a:gd name="T27" fmla="*/ 0 h 125"/>
                  <a:gd name="T28" fmla="*/ 121 w 121"/>
                  <a:gd name="T29" fmla="*/ 4 h 125"/>
                  <a:gd name="T30" fmla="*/ 121 w 121"/>
                  <a:gd name="T31"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125">
                    <a:moveTo>
                      <a:pt x="121" y="125"/>
                    </a:moveTo>
                    <a:lnTo>
                      <a:pt x="0" y="123"/>
                    </a:lnTo>
                    <a:lnTo>
                      <a:pt x="0" y="81"/>
                    </a:lnTo>
                    <a:lnTo>
                      <a:pt x="6" y="69"/>
                    </a:lnTo>
                    <a:lnTo>
                      <a:pt x="13" y="64"/>
                    </a:lnTo>
                    <a:lnTo>
                      <a:pt x="19" y="54"/>
                    </a:lnTo>
                    <a:lnTo>
                      <a:pt x="29" y="48"/>
                    </a:lnTo>
                    <a:lnTo>
                      <a:pt x="42" y="35"/>
                    </a:lnTo>
                    <a:lnTo>
                      <a:pt x="61" y="23"/>
                    </a:lnTo>
                    <a:lnTo>
                      <a:pt x="83" y="14"/>
                    </a:lnTo>
                    <a:lnTo>
                      <a:pt x="90" y="14"/>
                    </a:lnTo>
                    <a:lnTo>
                      <a:pt x="102" y="10"/>
                    </a:lnTo>
                    <a:lnTo>
                      <a:pt x="119" y="0"/>
                    </a:lnTo>
                    <a:lnTo>
                      <a:pt x="121" y="0"/>
                    </a:lnTo>
                    <a:lnTo>
                      <a:pt x="121" y="4"/>
                    </a:lnTo>
                    <a:lnTo>
                      <a:pt x="121"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6" name="Freeform 2884"/>
              <p:cNvSpPr>
                <a:spLocks/>
              </p:cNvSpPr>
              <p:nvPr/>
            </p:nvSpPr>
            <p:spPr bwMode="auto">
              <a:xfrm>
                <a:off x="13706" y="12031"/>
                <a:ext cx="154" cy="75"/>
              </a:xfrm>
              <a:custGeom>
                <a:avLst/>
                <a:gdLst>
                  <a:gd name="T0" fmla="*/ 39 w 154"/>
                  <a:gd name="T1" fmla="*/ 75 h 75"/>
                  <a:gd name="T2" fmla="*/ 27 w 154"/>
                  <a:gd name="T3" fmla="*/ 60 h 75"/>
                  <a:gd name="T4" fmla="*/ 31 w 154"/>
                  <a:gd name="T5" fmla="*/ 44 h 75"/>
                  <a:gd name="T6" fmla="*/ 21 w 154"/>
                  <a:gd name="T7" fmla="*/ 35 h 75"/>
                  <a:gd name="T8" fmla="*/ 16 w 154"/>
                  <a:gd name="T9" fmla="*/ 19 h 75"/>
                  <a:gd name="T10" fmla="*/ 0 w 154"/>
                  <a:gd name="T11" fmla="*/ 2 h 75"/>
                  <a:gd name="T12" fmla="*/ 39 w 154"/>
                  <a:gd name="T13" fmla="*/ 0 h 75"/>
                  <a:gd name="T14" fmla="*/ 140 w 154"/>
                  <a:gd name="T15" fmla="*/ 2 h 75"/>
                  <a:gd name="T16" fmla="*/ 138 w 154"/>
                  <a:gd name="T17" fmla="*/ 21 h 75"/>
                  <a:gd name="T18" fmla="*/ 154 w 154"/>
                  <a:gd name="T19" fmla="*/ 35 h 75"/>
                  <a:gd name="T20" fmla="*/ 150 w 154"/>
                  <a:gd name="T21" fmla="*/ 39 h 75"/>
                  <a:gd name="T22" fmla="*/ 148 w 154"/>
                  <a:gd name="T23" fmla="*/ 31 h 75"/>
                  <a:gd name="T24" fmla="*/ 142 w 154"/>
                  <a:gd name="T25" fmla="*/ 35 h 75"/>
                  <a:gd name="T26" fmla="*/ 148 w 154"/>
                  <a:gd name="T27" fmla="*/ 62 h 75"/>
                  <a:gd name="T28" fmla="*/ 144 w 154"/>
                  <a:gd name="T29" fmla="*/ 67 h 75"/>
                  <a:gd name="T30" fmla="*/ 146 w 154"/>
                  <a:gd name="T31" fmla="*/ 71 h 75"/>
                  <a:gd name="T32" fmla="*/ 39 w 154"/>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75">
                    <a:moveTo>
                      <a:pt x="39" y="75"/>
                    </a:moveTo>
                    <a:lnTo>
                      <a:pt x="27" y="60"/>
                    </a:lnTo>
                    <a:lnTo>
                      <a:pt x="31" y="44"/>
                    </a:lnTo>
                    <a:lnTo>
                      <a:pt x="21" y="35"/>
                    </a:lnTo>
                    <a:lnTo>
                      <a:pt x="16" y="19"/>
                    </a:lnTo>
                    <a:lnTo>
                      <a:pt x="0" y="2"/>
                    </a:lnTo>
                    <a:lnTo>
                      <a:pt x="39" y="0"/>
                    </a:lnTo>
                    <a:lnTo>
                      <a:pt x="140" y="2"/>
                    </a:lnTo>
                    <a:lnTo>
                      <a:pt x="138" y="21"/>
                    </a:lnTo>
                    <a:lnTo>
                      <a:pt x="154" y="35"/>
                    </a:lnTo>
                    <a:lnTo>
                      <a:pt x="150" y="39"/>
                    </a:lnTo>
                    <a:lnTo>
                      <a:pt x="148" y="31"/>
                    </a:lnTo>
                    <a:lnTo>
                      <a:pt x="142" y="35"/>
                    </a:lnTo>
                    <a:lnTo>
                      <a:pt x="148" y="62"/>
                    </a:lnTo>
                    <a:lnTo>
                      <a:pt x="144" y="67"/>
                    </a:lnTo>
                    <a:lnTo>
                      <a:pt x="146" y="71"/>
                    </a:lnTo>
                    <a:lnTo>
                      <a:pt x="39" y="75"/>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7" name="Freeform 2885"/>
              <p:cNvSpPr>
                <a:spLocks/>
              </p:cNvSpPr>
              <p:nvPr/>
            </p:nvSpPr>
            <p:spPr bwMode="auto">
              <a:xfrm>
                <a:off x="13706" y="12031"/>
                <a:ext cx="154" cy="75"/>
              </a:xfrm>
              <a:custGeom>
                <a:avLst/>
                <a:gdLst>
                  <a:gd name="T0" fmla="*/ 39 w 154"/>
                  <a:gd name="T1" fmla="*/ 75 h 75"/>
                  <a:gd name="T2" fmla="*/ 27 w 154"/>
                  <a:gd name="T3" fmla="*/ 60 h 75"/>
                  <a:gd name="T4" fmla="*/ 31 w 154"/>
                  <a:gd name="T5" fmla="*/ 44 h 75"/>
                  <a:gd name="T6" fmla="*/ 21 w 154"/>
                  <a:gd name="T7" fmla="*/ 35 h 75"/>
                  <a:gd name="T8" fmla="*/ 16 w 154"/>
                  <a:gd name="T9" fmla="*/ 19 h 75"/>
                  <a:gd name="T10" fmla="*/ 0 w 154"/>
                  <a:gd name="T11" fmla="*/ 2 h 75"/>
                  <a:gd name="T12" fmla="*/ 39 w 154"/>
                  <a:gd name="T13" fmla="*/ 0 h 75"/>
                  <a:gd name="T14" fmla="*/ 140 w 154"/>
                  <a:gd name="T15" fmla="*/ 2 h 75"/>
                  <a:gd name="T16" fmla="*/ 138 w 154"/>
                  <a:gd name="T17" fmla="*/ 21 h 75"/>
                  <a:gd name="T18" fmla="*/ 154 w 154"/>
                  <a:gd name="T19" fmla="*/ 35 h 75"/>
                  <a:gd name="T20" fmla="*/ 150 w 154"/>
                  <a:gd name="T21" fmla="*/ 39 h 75"/>
                  <a:gd name="T22" fmla="*/ 148 w 154"/>
                  <a:gd name="T23" fmla="*/ 31 h 75"/>
                  <a:gd name="T24" fmla="*/ 142 w 154"/>
                  <a:gd name="T25" fmla="*/ 35 h 75"/>
                  <a:gd name="T26" fmla="*/ 148 w 154"/>
                  <a:gd name="T27" fmla="*/ 62 h 75"/>
                  <a:gd name="T28" fmla="*/ 144 w 154"/>
                  <a:gd name="T29" fmla="*/ 67 h 75"/>
                  <a:gd name="T30" fmla="*/ 146 w 154"/>
                  <a:gd name="T31" fmla="*/ 71 h 75"/>
                  <a:gd name="T32" fmla="*/ 39 w 154"/>
                  <a:gd name="T3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4" h="75">
                    <a:moveTo>
                      <a:pt x="39" y="75"/>
                    </a:moveTo>
                    <a:lnTo>
                      <a:pt x="27" y="60"/>
                    </a:lnTo>
                    <a:lnTo>
                      <a:pt x="31" y="44"/>
                    </a:lnTo>
                    <a:lnTo>
                      <a:pt x="21" y="35"/>
                    </a:lnTo>
                    <a:lnTo>
                      <a:pt x="16" y="19"/>
                    </a:lnTo>
                    <a:lnTo>
                      <a:pt x="0" y="2"/>
                    </a:lnTo>
                    <a:lnTo>
                      <a:pt x="39" y="0"/>
                    </a:lnTo>
                    <a:lnTo>
                      <a:pt x="140" y="2"/>
                    </a:lnTo>
                    <a:lnTo>
                      <a:pt x="138" y="21"/>
                    </a:lnTo>
                    <a:lnTo>
                      <a:pt x="154" y="35"/>
                    </a:lnTo>
                    <a:lnTo>
                      <a:pt x="150" y="39"/>
                    </a:lnTo>
                    <a:lnTo>
                      <a:pt x="148" y="31"/>
                    </a:lnTo>
                    <a:lnTo>
                      <a:pt x="142" y="35"/>
                    </a:lnTo>
                    <a:lnTo>
                      <a:pt x="148" y="62"/>
                    </a:lnTo>
                    <a:lnTo>
                      <a:pt x="144" y="67"/>
                    </a:lnTo>
                    <a:lnTo>
                      <a:pt x="146" y="71"/>
                    </a:lnTo>
                    <a:lnTo>
                      <a:pt x="39" y="7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8" name="Freeform 2886"/>
              <p:cNvSpPr>
                <a:spLocks/>
              </p:cNvSpPr>
              <p:nvPr/>
            </p:nvSpPr>
            <p:spPr bwMode="auto">
              <a:xfrm>
                <a:off x="12988" y="12020"/>
                <a:ext cx="125" cy="126"/>
              </a:xfrm>
              <a:custGeom>
                <a:avLst/>
                <a:gdLst>
                  <a:gd name="T0" fmla="*/ 121 w 125"/>
                  <a:gd name="T1" fmla="*/ 126 h 126"/>
                  <a:gd name="T2" fmla="*/ 0 w 125"/>
                  <a:gd name="T3" fmla="*/ 123 h 126"/>
                  <a:gd name="T4" fmla="*/ 6 w 125"/>
                  <a:gd name="T5" fmla="*/ 0 h 126"/>
                  <a:gd name="T6" fmla="*/ 123 w 125"/>
                  <a:gd name="T7" fmla="*/ 2 h 126"/>
                  <a:gd name="T8" fmla="*/ 125 w 125"/>
                  <a:gd name="T9" fmla="*/ 2 h 126"/>
                  <a:gd name="T10" fmla="*/ 121 w 125"/>
                  <a:gd name="T11" fmla="*/ 126 h 126"/>
                </a:gdLst>
                <a:ahLst/>
                <a:cxnLst>
                  <a:cxn ang="0">
                    <a:pos x="T0" y="T1"/>
                  </a:cxn>
                  <a:cxn ang="0">
                    <a:pos x="T2" y="T3"/>
                  </a:cxn>
                  <a:cxn ang="0">
                    <a:pos x="T4" y="T5"/>
                  </a:cxn>
                  <a:cxn ang="0">
                    <a:pos x="T6" y="T7"/>
                  </a:cxn>
                  <a:cxn ang="0">
                    <a:pos x="T8" y="T9"/>
                  </a:cxn>
                  <a:cxn ang="0">
                    <a:pos x="T10" y="T11"/>
                  </a:cxn>
                </a:cxnLst>
                <a:rect l="0" t="0" r="r" b="b"/>
                <a:pathLst>
                  <a:path w="125" h="126">
                    <a:moveTo>
                      <a:pt x="121" y="126"/>
                    </a:moveTo>
                    <a:lnTo>
                      <a:pt x="0" y="123"/>
                    </a:lnTo>
                    <a:lnTo>
                      <a:pt x="6" y="0"/>
                    </a:lnTo>
                    <a:lnTo>
                      <a:pt x="123" y="2"/>
                    </a:lnTo>
                    <a:lnTo>
                      <a:pt x="125" y="2"/>
                    </a:lnTo>
                    <a:lnTo>
                      <a:pt x="121" y="126"/>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9" name="Freeform 2887"/>
              <p:cNvSpPr>
                <a:spLocks/>
              </p:cNvSpPr>
              <p:nvPr/>
            </p:nvSpPr>
            <p:spPr bwMode="auto">
              <a:xfrm>
                <a:off x="12988" y="12020"/>
                <a:ext cx="125" cy="126"/>
              </a:xfrm>
              <a:custGeom>
                <a:avLst/>
                <a:gdLst>
                  <a:gd name="T0" fmla="*/ 121 w 125"/>
                  <a:gd name="T1" fmla="*/ 126 h 126"/>
                  <a:gd name="T2" fmla="*/ 0 w 125"/>
                  <a:gd name="T3" fmla="*/ 123 h 126"/>
                  <a:gd name="T4" fmla="*/ 6 w 125"/>
                  <a:gd name="T5" fmla="*/ 0 h 126"/>
                  <a:gd name="T6" fmla="*/ 123 w 125"/>
                  <a:gd name="T7" fmla="*/ 2 h 126"/>
                  <a:gd name="T8" fmla="*/ 125 w 125"/>
                  <a:gd name="T9" fmla="*/ 2 h 126"/>
                  <a:gd name="T10" fmla="*/ 121 w 125"/>
                  <a:gd name="T11" fmla="*/ 126 h 126"/>
                </a:gdLst>
                <a:ahLst/>
                <a:cxnLst>
                  <a:cxn ang="0">
                    <a:pos x="T0" y="T1"/>
                  </a:cxn>
                  <a:cxn ang="0">
                    <a:pos x="T2" y="T3"/>
                  </a:cxn>
                  <a:cxn ang="0">
                    <a:pos x="T4" y="T5"/>
                  </a:cxn>
                  <a:cxn ang="0">
                    <a:pos x="T6" y="T7"/>
                  </a:cxn>
                  <a:cxn ang="0">
                    <a:pos x="T8" y="T9"/>
                  </a:cxn>
                  <a:cxn ang="0">
                    <a:pos x="T10" y="T11"/>
                  </a:cxn>
                </a:cxnLst>
                <a:rect l="0" t="0" r="r" b="b"/>
                <a:pathLst>
                  <a:path w="125" h="126">
                    <a:moveTo>
                      <a:pt x="121" y="126"/>
                    </a:moveTo>
                    <a:lnTo>
                      <a:pt x="0" y="123"/>
                    </a:lnTo>
                    <a:lnTo>
                      <a:pt x="6" y="0"/>
                    </a:lnTo>
                    <a:lnTo>
                      <a:pt x="123" y="2"/>
                    </a:lnTo>
                    <a:lnTo>
                      <a:pt x="125" y="2"/>
                    </a:lnTo>
                    <a:lnTo>
                      <a:pt x="121"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0" name="Freeform 2888"/>
              <p:cNvSpPr>
                <a:spLocks/>
              </p:cNvSpPr>
              <p:nvPr/>
            </p:nvSpPr>
            <p:spPr bwMode="auto">
              <a:xfrm>
                <a:off x="13109" y="12022"/>
                <a:ext cx="123" cy="128"/>
              </a:xfrm>
              <a:custGeom>
                <a:avLst/>
                <a:gdLst>
                  <a:gd name="T0" fmla="*/ 121 w 123"/>
                  <a:gd name="T1" fmla="*/ 128 h 128"/>
                  <a:gd name="T2" fmla="*/ 6 w 123"/>
                  <a:gd name="T3" fmla="*/ 124 h 128"/>
                  <a:gd name="T4" fmla="*/ 0 w 123"/>
                  <a:gd name="T5" fmla="*/ 124 h 128"/>
                  <a:gd name="T6" fmla="*/ 4 w 123"/>
                  <a:gd name="T7" fmla="*/ 0 h 128"/>
                  <a:gd name="T8" fmla="*/ 123 w 123"/>
                  <a:gd name="T9" fmla="*/ 3 h 128"/>
                  <a:gd name="T10" fmla="*/ 121 w 123"/>
                  <a:gd name="T11" fmla="*/ 128 h 128"/>
                </a:gdLst>
                <a:ahLst/>
                <a:cxnLst>
                  <a:cxn ang="0">
                    <a:pos x="T0" y="T1"/>
                  </a:cxn>
                  <a:cxn ang="0">
                    <a:pos x="T2" y="T3"/>
                  </a:cxn>
                  <a:cxn ang="0">
                    <a:pos x="T4" y="T5"/>
                  </a:cxn>
                  <a:cxn ang="0">
                    <a:pos x="T6" y="T7"/>
                  </a:cxn>
                  <a:cxn ang="0">
                    <a:pos x="T8" y="T9"/>
                  </a:cxn>
                  <a:cxn ang="0">
                    <a:pos x="T10" y="T11"/>
                  </a:cxn>
                </a:cxnLst>
                <a:rect l="0" t="0" r="r" b="b"/>
                <a:pathLst>
                  <a:path w="123" h="128">
                    <a:moveTo>
                      <a:pt x="121" y="128"/>
                    </a:moveTo>
                    <a:lnTo>
                      <a:pt x="6" y="124"/>
                    </a:lnTo>
                    <a:lnTo>
                      <a:pt x="0" y="124"/>
                    </a:lnTo>
                    <a:lnTo>
                      <a:pt x="4" y="0"/>
                    </a:lnTo>
                    <a:lnTo>
                      <a:pt x="123" y="3"/>
                    </a:lnTo>
                    <a:lnTo>
                      <a:pt x="121" y="128"/>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1" name="Freeform 2889"/>
              <p:cNvSpPr>
                <a:spLocks/>
              </p:cNvSpPr>
              <p:nvPr/>
            </p:nvSpPr>
            <p:spPr bwMode="auto">
              <a:xfrm>
                <a:off x="13109" y="12022"/>
                <a:ext cx="123" cy="128"/>
              </a:xfrm>
              <a:custGeom>
                <a:avLst/>
                <a:gdLst>
                  <a:gd name="T0" fmla="*/ 121 w 123"/>
                  <a:gd name="T1" fmla="*/ 128 h 128"/>
                  <a:gd name="T2" fmla="*/ 6 w 123"/>
                  <a:gd name="T3" fmla="*/ 124 h 128"/>
                  <a:gd name="T4" fmla="*/ 0 w 123"/>
                  <a:gd name="T5" fmla="*/ 124 h 128"/>
                  <a:gd name="T6" fmla="*/ 4 w 123"/>
                  <a:gd name="T7" fmla="*/ 0 h 128"/>
                  <a:gd name="T8" fmla="*/ 123 w 123"/>
                  <a:gd name="T9" fmla="*/ 3 h 128"/>
                  <a:gd name="T10" fmla="*/ 121 w 123"/>
                  <a:gd name="T11" fmla="*/ 128 h 128"/>
                </a:gdLst>
                <a:ahLst/>
                <a:cxnLst>
                  <a:cxn ang="0">
                    <a:pos x="T0" y="T1"/>
                  </a:cxn>
                  <a:cxn ang="0">
                    <a:pos x="T2" y="T3"/>
                  </a:cxn>
                  <a:cxn ang="0">
                    <a:pos x="T4" y="T5"/>
                  </a:cxn>
                  <a:cxn ang="0">
                    <a:pos x="T6" y="T7"/>
                  </a:cxn>
                  <a:cxn ang="0">
                    <a:pos x="T8" y="T9"/>
                  </a:cxn>
                  <a:cxn ang="0">
                    <a:pos x="T10" y="T11"/>
                  </a:cxn>
                </a:cxnLst>
                <a:rect l="0" t="0" r="r" b="b"/>
                <a:pathLst>
                  <a:path w="123" h="128">
                    <a:moveTo>
                      <a:pt x="121" y="128"/>
                    </a:moveTo>
                    <a:lnTo>
                      <a:pt x="6" y="124"/>
                    </a:lnTo>
                    <a:lnTo>
                      <a:pt x="0" y="124"/>
                    </a:lnTo>
                    <a:lnTo>
                      <a:pt x="4" y="0"/>
                    </a:lnTo>
                    <a:lnTo>
                      <a:pt x="123" y="3"/>
                    </a:lnTo>
                    <a:lnTo>
                      <a:pt x="121"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2" name="Freeform 2890"/>
              <p:cNvSpPr>
                <a:spLocks/>
              </p:cNvSpPr>
              <p:nvPr/>
            </p:nvSpPr>
            <p:spPr bwMode="auto">
              <a:xfrm>
                <a:off x="12445" y="11997"/>
                <a:ext cx="278" cy="257"/>
              </a:xfrm>
              <a:custGeom>
                <a:avLst/>
                <a:gdLst>
                  <a:gd name="T0" fmla="*/ 0 w 278"/>
                  <a:gd name="T1" fmla="*/ 243 h 257"/>
                  <a:gd name="T2" fmla="*/ 5 w 278"/>
                  <a:gd name="T3" fmla="*/ 136 h 257"/>
                  <a:gd name="T4" fmla="*/ 7 w 278"/>
                  <a:gd name="T5" fmla="*/ 122 h 257"/>
                  <a:gd name="T6" fmla="*/ 2 w 278"/>
                  <a:gd name="T7" fmla="*/ 121 h 257"/>
                  <a:gd name="T8" fmla="*/ 9 w 278"/>
                  <a:gd name="T9" fmla="*/ 0 h 257"/>
                  <a:gd name="T10" fmla="*/ 153 w 278"/>
                  <a:gd name="T11" fmla="*/ 5 h 257"/>
                  <a:gd name="T12" fmla="*/ 272 w 278"/>
                  <a:gd name="T13" fmla="*/ 11 h 257"/>
                  <a:gd name="T14" fmla="*/ 278 w 278"/>
                  <a:gd name="T15" fmla="*/ 11 h 257"/>
                  <a:gd name="T16" fmla="*/ 272 w 278"/>
                  <a:gd name="T17" fmla="*/ 134 h 257"/>
                  <a:gd name="T18" fmla="*/ 276 w 278"/>
                  <a:gd name="T19" fmla="*/ 136 h 257"/>
                  <a:gd name="T20" fmla="*/ 272 w 278"/>
                  <a:gd name="T21" fmla="*/ 257 h 257"/>
                  <a:gd name="T22" fmla="*/ 124 w 278"/>
                  <a:gd name="T23" fmla="*/ 249 h 257"/>
                  <a:gd name="T24" fmla="*/ 0 w 278"/>
                  <a:gd name="T25" fmla="*/ 24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8" h="257">
                    <a:moveTo>
                      <a:pt x="0" y="243"/>
                    </a:moveTo>
                    <a:lnTo>
                      <a:pt x="5" y="136"/>
                    </a:lnTo>
                    <a:lnTo>
                      <a:pt x="7" y="122"/>
                    </a:lnTo>
                    <a:lnTo>
                      <a:pt x="2" y="121"/>
                    </a:lnTo>
                    <a:lnTo>
                      <a:pt x="9" y="0"/>
                    </a:lnTo>
                    <a:lnTo>
                      <a:pt x="153" y="5"/>
                    </a:lnTo>
                    <a:lnTo>
                      <a:pt x="272" y="11"/>
                    </a:lnTo>
                    <a:lnTo>
                      <a:pt x="278" y="11"/>
                    </a:lnTo>
                    <a:lnTo>
                      <a:pt x="272" y="134"/>
                    </a:lnTo>
                    <a:lnTo>
                      <a:pt x="276" y="136"/>
                    </a:lnTo>
                    <a:lnTo>
                      <a:pt x="272" y="257"/>
                    </a:lnTo>
                    <a:lnTo>
                      <a:pt x="124" y="249"/>
                    </a:lnTo>
                    <a:lnTo>
                      <a:pt x="0" y="24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3" name="Freeform 2891"/>
              <p:cNvSpPr>
                <a:spLocks/>
              </p:cNvSpPr>
              <p:nvPr/>
            </p:nvSpPr>
            <p:spPr bwMode="auto">
              <a:xfrm>
                <a:off x="12445" y="11997"/>
                <a:ext cx="278" cy="257"/>
              </a:xfrm>
              <a:custGeom>
                <a:avLst/>
                <a:gdLst>
                  <a:gd name="T0" fmla="*/ 0 w 278"/>
                  <a:gd name="T1" fmla="*/ 243 h 257"/>
                  <a:gd name="T2" fmla="*/ 5 w 278"/>
                  <a:gd name="T3" fmla="*/ 136 h 257"/>
                  <a:gd name="T4" fmla="*/ 7 w 278"/>
                  <a:gd name="T5" fmla="*/ 122 h 257"/>
                  <a:gd name="T6" fmla="*/ 2 w 278"/>
                  <a:gd name="T7" fmla="*/ 121 h 257"/>
                  <a:gd name="T8" fmla="*/ 9 w 278"/>
                  <a:gd name="T9" fmla="*/ 0 h 257"/>
                  <a:gd name="T10" fmla="*/ 153 w 278"/>
                  <a:gd name="T11" fmla="*/ 5 h 257"/>
                  <a:gd name="T12" fmla="*/ 272 w 278"/>
                  <a:gd name="T13" fmla="*/ 11 h 257"/>
                  <a:gd name="T14" fmla="*/ 278 w 278"/>
                  <a:gd name="T15" fmla="*/ 11 h 257"/>
                  <a:gd name="T16" fmla="*/ 272 w 278"/>
                  <a:gd name="T17" fmla="*/ 134 h 257"/>
                  <a:gd name="T18" fmla="*/ 276 w 278"/>
                  <a:gd name="T19" fmla="*/ 136 h 257"/>
                  <a:gd name="T20" fmla="*/ 272 w 278"/>
                  <a:gd name="T21" fmla="*/ 257 h 257"/>
                  <a:gd name="T22" fmla="*/ 124 w 278"/>
                  <a:gd name="T23" fmla="*/ 249 h 257"/>
                  <a:gd name="T24" fmla="*/ 0 w 278"/>
                  <a:gd name="T25" fmla="*/ 243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8" h="257">
                    <a:moveTo>
                      <a:pt x="0" y="243"/>
                    </a:moveTo>
                    <a:lnTo>
                      <a:pt x="5" y="136"/>
                    </a:lnTo>
                    <a:lnTo>
                      <a:pt x="7" y="122"/>
                    </a:lnTo>
                    <a:lnTo>
                      <a:pt x="2" y="121"/>
                    </a:lnTo>
                    <a:lnTo>
                      <a:pt x="9" y="0"/>
                    </a:lnTo>
                    <a:lnTo>
                      <a:pt x="153" y="5"/>
                    </a:lnTo>
                    <a:lnTo>
                      <a:pt x="272" y="11"/>
                    </a:lnTo>
                    <a:lnTo>
                      <a:pt x="278" y="11"/>
                    </a:lnTo>
                    <a:lnTo>
                      <a:pt x="272" y="134"/>
                    </a:lnTo>
                    <a:lnTo>
                      <a:pt x="276" y="136"/>
                    </a:lnTo>
                    <a:lnTo>
                      <a:pt x="272" y="257"/>
                    </a:lnTo>
                    <a:lnTo>
                      <a:pt x="124" y="249"/>
                    </a:lnTo>
                    <a:lnTo>
                      <a:pt x="0" y="24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4" name="Freeform 2892"/>
              <p:cNvSpPr>
                <a:spLocks/>
              </p:cNvSpPr>
              <p:nvPr/>
            </p:nvSpPr>
            <p:spPr bwMode="auto">
              <a:xfrm>
                <a:off x="13230" y="12025"/>
                <a:ext cx="182" cy="183"/>
              </a:xfrm>
              <a:custGeom>
                <a:avLst/>
                <a:gdLst>
                  <a:gd name="T0" fmla="*/ 0 w 182"/>
                  <a:gd name="T1" fmla="*/ 125 h 183"/>
                  <a:gd name="T2" fmla="*/ 2 w 182"/>
                  <a:gd name="T3" fmla="*/ 0 h 183"/>
                  <a:gd name="T4" fmla="*/ 6 w 182"/>
                  <a:gd name="T5" fmla="*/ 2 h 183"/>
                  <a:gd name="T6" fmla="*/ 6 w 182"/>
                  <a:gd name="T7" fmla="*/ 46 h 183"/>
                  <a:gd name="T8" fmla="*/ 50 w 182"/>
                  <a:gd name="T9" fmla="*/ 48 h 183"/>
                  <a:gd name="T10" fmla="*/ 50 w 182"/>
                  <a:gd name="T11" fmla="*/ 43 h 183"/>
                  <a:gd name="T12" fmla="*/ 61 w 182"/>
                  <a:gd name="T13" fmla="*/ 43 h 183"/>
                  <a:gd name="T14" fmla="*/ 61 w 182"/>
                  <a:gd name="T15" fmla="*/ 39 h 183"/>
                  <a:gd name="T16" fmla="*/ 102 w 182"/>
                  <a:gd name="T17" fmla="*/ 41 h 183"/>
                  <a:gd name="T18" fmla="*/ 104 w 182"/>
                  <a:gd name="T19" fmla="*/ 35 h 183"/>
                  <a:gd name="T20" fmla="*/ 154 w 182"/>
                  <a:gd name="T21" fmla="*/ 35 h 183"/>
                  <a:gd name="T22" fmla="*/ 154 w 182"/>
                  <a:gd name="T23" fmla="*/ 4 h 183"/>
                  <a:gd name="T24" fmla="*/ 182 w 182"/>
                  <a:gd name="T25" fmla="*/ 6 h 183"/>
                  <a:gd name="T26" fmla="*/ 182 w 182"/>
                  <a:gd name="T27" fmla="*/ 27 h 183"/>
                  <a:gd name="T28" fmla="*/ 163 w 182"/>
                  <a:gd name="T29" fmla="*/ 39 h 183"/>
                  <a:gd name="T30" fmla="*/ 150 w 182"/>
                  <a:gd name="T31" fmla="*/ 52 h 183"/>
                  <a:gd name="T32" fmla="*/ 140 w 182"/>
                  <a:gd name="T33" fmla="*/ 58 h 183"/>
                  <a:gd name="T34" fmla="*/ 134 w 182"/>
                  <a:gd name="T35" fmla="*/ 68 h 183"/>
                  <a:gd name="T36" fmla="*/ 127 w 182"/>
                  <a:gd name="T37" fmla="*/ 73 h 183"/>
                  <a:gd name="T38" fmla="*/ 121 w 182"/>
                  <a:gd name="T39" fmla="*/ 85 h 183"/>
                  <a:gd name="T40" fmla="*/ 98 w 182"/>
                  <a:gd name="T41" fmla="*/ 104 h 183"/>
                  <a:gd name="T42" fmla="*/ 83 w 182"/>
                  <a:gd name="T43" fmla="*/ 110 h 183"/>
                  <a:gd name="T44" fmla="*/ 58 w 182"/>
                  <a:gd name="T45" fmla="*/ 127 h 183"/>
                  <a:gd name="T46" fmla="*/ 52 w 182"/>
                  <a:gd name="T47" fmla="*/ 137 h 183"/>
                  <a:gd name="T48" fmla="*/ 35 w 182"/>
                  <a:gd name="T49" fmla="*/ 150 h 183"/>
                  <a:gd name="T50" fmla="*/ 29 w 182"/>
                  <a:gd name="T51" fmla="*/ 156 h 183"/>
                  <a:gd name="T52" fmla="*/ 17 w 182"/>
                  <a:gd name="T53" fmla="*/ 164 h 183"/>
                  <a:gd name="T54" fmla="*/ 12 w 182"/>
                  <a:gd name="T55" fmla="*/ 175 h 183"/>
                  <a:gd name="T56" fmla="*/ 0 w 182"/>
                  <a:gd name="T57" fmla="*/ 183 h 183"/>
                  <a:gd name="T58" fmla="*/ 2 w 182"/>
                  <a:gd name="T59" fmla="*/ 141 h 183"/>
                  <a:gd name="T60" fmla="*/ 0 w 182"/>
                  <a:gd name="T61" fmla="*/ 12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183">
                    <a:moveTo>
                      <a:pt x="0" y="125"/>
                    </a:moveTo>
                    <a:lnTo>
                      <a:pt x="2" y="0"/>
                    </a:lnTo>
                    <a:lnTo>
                      <a:pt x="6" y="2"/>
                    </a:lnTo>
                    <a:lnTo>
                      <a:pt x="6" y="46"/>
                    </a:lnTo>
                    <a:lnTo>
                      <a:pt x="50" y="48"/>
                    </a:lnTo>
                    <a:lnTo>
                      <a:pt x="50" y="43"/>
                    </a:lnTo>
                    <a:lnTo>
                      <a:pt x="61" y="43"/>
                    </a:lnTo>
                    <a:lnTo>
                      <a:pt x="61" y="39"/>
                    </a:lnTo>
                    <a:lnTo>
                      <a:pt x="102" y="41"/>
                    </a:lnTo>
                    <a:lnTo>
                      <a:pt x="104" y="35"/>
                    </a:lnTo>
                    <a:lnTo>
                      <a:pt x="154" y="35"/>
                    </a:lnTo>
                    <a:lnTo>
                      <a:pt x="154" y="4"/>
                    </a:lnTo>
                    <a:lnTo>
                      <a:pt x="182" y="6"/>
                    </a:lnTo>
                    <a:lnTo>
                      <a:pt x="182" y="27"/>
                    </a:lnTo>
                    <a:lnTo>
                      <a:pt x="163" y="39"/>
                    </a:lnTo>
                    <a:lnTo>
                      <a:pt x="150" y="52"/>
                    </a:lnTo>
                    <a:lnTo>
                      <a:pt x="140" y="58"/>
                    </a:lnTo>
                    <a:lnTo>
                      <a:pt x="134" y="68"/>
                    </a:lnTo>
                    <a:lnTo>
                      <a:pt x="127" y="73"/>
                    </a:lnTo>
                    <a:lnTo>
                      <a:pt x="121" y="85"/>
                    </a:lnTo>
                    <a:lnTo>
                      <a:pt x="98" y="104"/>
                    </a:lnTo>
                    <a:lnTo>
                      <a:pt x="83" y="110"/>
                    </a:lnTo>
                    <a:lnTo>
                      <a:pt x="58" y="127"/>
                    </a:lnTo>
                    <a:lnTo>
                      <a:pt x="52" y="137"/>
                    </a:lnTo>
                    <a:lnTo>
                      <a:pt x="35" y="150"/>
                    </a:lnTo>
                    <a:lnTo>
                      <a:pt x="29" y="156"/>
                    </a:lnTo>
                    <a:lnTo>
                      <a:pt x="17" y="164"/>
                    </a:lnTo>
                    <a:lnTo>
                      <a:pt x="12" y="175"/>
                    </a:lnTo>
                    <a:lnTo>
                      <a:pt x="0" y="183"/>
                    </a:lnTo>
                    <a:lnTo>
                      <a:pt x="2" y="141"/>
                    </a:lnTo>
                    <a:lnTo>
                      <a:pt x="0" y="125"/>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5" name="Freeform 2893"/>
              <p:cNvSpPr>
                <a:spLocks/>
              </p:cNvSpPr>
              <p:nvPr/>
            </p:nvSpPr>
            <p:spPr bwMode="auto">
              <a:xfrm>
                <a:off x="13230" y="12025"/>
                <a:ext cx="182" cy="183"/>
              </a:xfrm>
              <a:custGeom>
                <a:avLst/>
                <a:gdLst>
                  <a:gd name="T0" fmla="*/ 0 w 182"/>
                  <a:gd name="T1" fmla="*/ 125 h 183"/>
                  <a:gd name="T2" fmla="*/ 2 w 182"/>
                  <a:gd name="T3" fmla="*/ 0 h 183"/>
                  <a:gd name="T4" fmla="*/ 6 w 182"/>
                  <a:gd name="T5" fmla="*/ 2 h 183"/>
                  <a:gd name="T6" fmla="*/ 6 w 182"/>
                  <a:gd name="T7" fmla="*/ 46 h 183"/>
                  <a:gd name="T8" fmla="*/ 50 w 182"/>
                  <a:gd name="T9" fmla="*/ 48 h 183"/>
                  <a:gd name="T10" fmla="*/ 50 w 182"/>
                  <a:gd name="T11" fmla="*/ 43 h 183"/>
                  <a:gd name="T12" fmla="*/ 61 w 182"/>
                  <a:gd name="T13" fmla="*/ 43 h 183"/>
                  <a:gd name="T14" fmla="*/ 61 w 182"/>
                  <a:gd name="T15" fmla="*/ 39 h 183"/>
                  <a:gd name="T16" fmla="*/ 102 w 182"/>
                  <a:gd name="T17" fmla="*/ 41 h 183"/>
                  <a:gd name="T18" fmla="*/ 104 w 182"/>
                  <a:gd name="T19" fmla="*/ 35 h 183"/>
                  <a:gd name="T20" fmla="*/ 154 w 182"/>
                  <a:gd name="T21" fmla="*/ 35 h 183"/>
                  <a:gd name="T22" fmla="*/ 154 w 182"/>
                  <a:gd name="T23" fmla="*/ 4 h 183"/>
                  <a:gd name="T24" fmla="*/ 182 w 182"/>
                  <a:gd name="T25" fmla="*/ 6 h 183"/>
                  <a:gd name="T26" fmla="*/ 182 w 182"/>
                  <a:gd name="T27" fmla="*/ 27 h 183"/>
                  <a:gd name="T28" fmla="*/ 163 w 182"/>
                  <a:gd name="T29" fmla="*/ 39 h 183"/>
                  <a:gd name="T30" fmla="*/ 150 w 182"/>
                  <a:gd name="T31" fmla="*/ 52 h 183"/>
                  <a:gd name="T32" fmla="*/ 140 w 182"/>
                  <a:gd name="T33" fmla="*/ 58 h 183"/>
                  <a:gd name="T34" fmla="*/ 134 w 182"/>
                  <a:gd name="T35" fmla="*/ 68 h 183"/>
                  <a:gd name="T36" fmla="*/ 127 w 182"/>
                  <a:gd name="T37" fmla="*/ 73 h 183"/>
                  <a:gd name="T38" fmla="*/ 121 w 182"/>
                  <a:gd name="T39" fmla="*/ 85 h 183"/>
                  <a:gd name="T40" fmla="*/ 98 w 182"/>
                  <a:gd name="T41" fmla="*/ 104 h 183"/>
                  <a:gd name="T42" fmla="*/ 83 w 182"/>
                  <a:gd name="T43" fmla="*/ 110 h 183"/>
                  <a:gd name="T44" fmla="*/ 58 w 182"/>
                  <a:gd name="T45" fmla="*/ 127 h 183"/>
                  <a:gd name="T46" fmla="*/ 52 w 182"/>
                  <a:gd name="T47" fmla="*/ 137 h 183"/>
                  <a:gd name="T48" fmla="*/ 35 w 182"/>
                  <a:gd name="T49" fmla="*/ 150 h 183"/>
                  <a:gd name="T50" fmla="*/ 29 w 182"/>
                  <a:gd name="T51" fmla="*/ 156 h 183"/>
                  <a:gd name="T52" fmla="*/ 17 w 182"/>
                  <a:gd name="T53" fmla="*/ 164 h 183"/>
                  <a:gd name="T54" fmla="*/ 12 w 182"/>
                  <a:gd name="T55" fmla="*/ 175 h 183"/>
                  <a:gd name="T56" fmla="*/ 0 w 182"/>
                  <a:gd name="T57" fmla="*/ 183 h 183"/>
                  <a:gd name="T58" fmla="*/ 2 w 182"/>
                  <a:gd name="T59" fmla="*/ 141 h 183"/>
                  <a:gd name="T60" fmla="*/ 0 w 182"/>
                  <a:gd name="T61" fmla="*/ 12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183">
                    <a:moveTo>
                      <a:pt x="0" y="125"/>
                    </a:moveTo>
                    <a:lnTo>
                      <a:pt x="2" y="0"/>
                    </a:lnTo>
                    <a:lnTo>
                      <a:pt x="6" y="2"/>
                    </a:lnTo>
                    <a:lnTo>
                      <a:pt x="6" y="46"/>
                    </a:lnTo>
                    <a:lnTo>
                      <a:pt x="50" y="48"/>
                    </a:lnTo>
                    <a:lnTo>
                      <a:pt x="50" y="43"/>
                    </a:lnTo>
                    <a:lnTo>
                      <a:pt x="61" y="43"/>
                    </a:lnTo>
                    <a:lnTo>
                      <a:pt x="61" y="39"/>
                    </a:lnTo>
                    <a:lnTo>
                      <a:pt x="102" y="41"/>
                    </a:lnTo>
                    <a:lnTo>
                      <a:pt x="104" y="35"/>
                    </a:lnTo>
                    <a:lnTo>
                      <a:pt x="154" y="35"/>
                    </a:lnTo>
                    <a:lnTo>
                      <a:pt x="154" y="4"/>
                    </a:lnTo>
                    <a:lnTo>
                      <a:pt x="182" y="6"/>
                    </a:lnTo>
                    <a:lnTo>
                      <a:pt x="182" y="27"/>
                    </a:lnTo>
                    <a:lnTo>
                      <a:pt x="163" y="39"/>
                    </a:lnTo>
                    <a:lnTo>
                      <a:pt x="150" y="52"/>
                    </a:lnTo>
                    <a:lnTo>
                      <a:pt x="140" y="58"/>
                    </a:lnTo>
                    <a:lnTo>
                      <a:pt x="134" y="68"/>
                    </a:lnTo>
                    <a:lnTo>
                      <a:pt x="127" y="73"/>
                    </a:lnTo>
                    <a:lnTo>
                      <a:pt x="121" y="85"/>
                    </a:lnTo>
                    <a:lnTo>
                      <a:pt x="98" y="104"/>
                    </a:lnTo>
                    <a:lnTo>
                      <a:pt x="83" y="110"/>
                    </a:lnTo>
                    <a:lnTo>
                      <a:pt x="58" y="127"/>
                    </a:lnTo>
                    <a:lnTo>
                      <a:pt x="52" y="137"/>
                    </a:lnTo>
                    <a:lnTo>
                      <a:pt x="35" y="150"/>
                    </a:lnTo>
                    <a:lnTo>
                      <a:pt x="29" y="156"/>
                    </a:lnTo>
                    <a:lnTo>
                      <a:pt x="17" y="164"/>
                    </a:lnTo>
                    <a:lnTo>
                      <a:pt x="12" y="175"/>
                    </a:lnTo>
                    <a:lnTo>
                      <a:pt x="0" y="183"/>
                    </a:lnTo>
                    <a:lnTo>
                      <a:pt x="2" y="141"/>
                    </a:lnTo>
                    <a:lnTo>
                      <a:pt x="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6" name="Freeform 2894"/>
              <p:cNvSpPr>
                <a:spLocks/>
              </p:cNvSpPr>
              <p:nvPr/>
            </p:nvSpPr>
            <p:spPr bwMode="auto">
              <a:xfrm>
                <a:off x="12239" y="11985"/>
                <a:ext cx="215" cy="148"/>
              </a:xfrm>
              <a:custGeom>
                <a:avLst/>
                <a:gdLst>
                  <a:gd name="T0" fmla="*/ 215 w 215"/>
                  <a:gd name="T1" fmla="*/ 12 h 148"/>
                  <a:gd name="T2" fmla="*/ 208 w 215"/>
                  <a:gd name="T3" fmla="*/ 133 h 148"/>
                  <a:gd name="T4" fmla="*/ 213 w 215"/>
                  <a:gd name="T5" fmla="*/ 134 h 148"/>
                  <a:gd name="T6" fmla="*/ 211 w 215"/>
                  <a:gd name="T7" fmla="*/ 148 h 148"/>
                  <a:gd name="T8" fmla="*/ 0 w 215"/>
                  <a:gd name="T9" fmla="*/ 136 h 148"/>
                  <a:gd name="T10" fmla="*/ 4 w 215"/>
                  <a:gd name="T11" fmla="*/ 58 h 148"/>
                  <a:gd name="T12" fmla="*/ 8 w 215"/>
                  <a:gd name="T13" fmla="*/ 0 h 148"/>
                  <a:gd name="T14" fmla="*/ 27 w 215"/>
                  <a:gd name="T15" fmla="*/ 0 h 148"/>
                  <a:gd name="T16" fmla="*/ 179 w 215"/>
                  <a:gd name="T17" fmla="*/ 8 h 148"/>
                  <a:gd name="T18" fmla="*/ 215 w 215"/>
                  <a:gd name="T19"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8">
                    <a:moveTo>
                      <a:pt x="215" y="12"/>
                    </a:moveTo>
                    <a:lnTo>
                      <a:pt x="208" y="133"/>
                    </a:lnTo>
                    <a:lnTo>
                      <a:pt x="213" y="134"/>
                    </a:lnTo>
                    <a:lnTo>
                      <a:pt x="211" y="148"/>
                    </a:lnTo>
                    <a:lnTo>
                      <a:pt x="0" y="136"/>
                    </a:lnTo>
                    <a:lnTo>
                      <a:pt x="4" y="58"/>
                    </a:lnTo>
                    <a:lnTo>
                      <a:pt x="8" y="0"/>
                    </a:lnTo>
                    <a:lnTo>
                      <a:pt x="27" y="0"/>
                    </a:lnTo>
                    <a:lnTo>
                      <a:pt x="179" y="8"/>
                    </a:lnTo>
                    <a:lnTo>
                      <a:pt x="215" y="12"/>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7" name="Freeform 2895"/>
              <p:cNvSpPr>
                <a:spLocks/>
              </p:cNvSpPr>
              <p:nvPr/>
            </p:nvSpPr>
            <p:spPr bwMode="auto">
              <a:xfrm>
                <a:off x="12239" y="11985"/>
                <a:ext cx="215" cy="148"/>
              </a:xfrm>
              <a:custGeom>
                <a:avLst/>
                <a:gdLst>
                  <a:gd name="T0" fmla="*/ 215 w 215"/>
                  <a:gd name="T1" fmla="*/ 12 h 148"/>
                  <a:gd name="T2" fmla="*/ 208 w 215"/>
                  <a:gd name="T3" fmla="*/ 133 h 148"/>
                  <a:gd name="T4" fmla="*/ 213 w 215"/>
                  <a:gd name="T5" fmla="*/ 134 h 148"/>
                  <a:gd name="T6" fmla="*/ 211 w 215"/>
                  <a:gd name="T7" fmla="*/ 148 h 148"/>
                  <a:gd name="T8" fmla="*/ 0 w 215"/>
                  <a:gd name="T9" fmla="*/ 136 h 148"/>
                  <a:gd name="T10" fmla="*/ 4 w 215"/>
                  <a:gd name="T11" fmla="*/ 58 h 148"/>
                  <a:gd name="T12" fmla="*/ 8 w 215"/>
                  <a:gd name="T13" fmla="*/ 0 h 148"/>
                  <a:gd name="T14" fmla="*/ 27 w 215"/>
                  <a:gd name="T15" fmla="*/ 0 h 148"/>
                  <a:gd name="T16" fmla="*/ 179 w 215"/>
                  <a:gd name="T17" fmla="*/ 8 h 148"/>
                  <a:gd name="T18" fmla="*/ 215 w 215"/>
                  <a:gd name="T19" fmla="*/ 1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8">
                    <a:moveTo>
                      <a:pt x="215" y="12"/>
                    </a:moveTo>
                    <a:lnTo>
                      <a:pt x="208" y="133"/>
                    </a:lnTo>
                    <a:lnTo>
                      <a:pt x="213" y="134"/>
                    </a:lnTo>
                    <a:lnTo>
                      <a:pt x="211" y="148"/>
                    </a:lnTo>
                    <a:lnTo>
                      <a:pt x="0" y="136"/>
                    </a:lnTo>
                    <a:lnTo>
                      <a:pt x="4" y="58"/>
                    </a:lnTo>
                    <a:lnTo>
                      <a:pt x="8" y="0"/>
                    </a:lnTo>
                    <a:lnTo>
                      <a:pt x="27" y="0"/>
                    </a:lnTo>
                    <a:lnTo>
                      <a:pt x="179" y="8"/>
                    </a:lnTo>
                    <a:lnTo>
                      <a:pt x="215" y="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8" name="Freeform 2896"/>
              <p:cNvSpPr>
                <a:spLocks/>
              </p:cNvSpPr>
              <p:nvPr/>
            </p:nvSpPr>
            <p:spPr bwMode="auto">
              <a:xfrm>
                <a:off x="11713" y="11945"/>
                <a:ext cx="188" cy="151"/>
              </a:xfrm>
              <a:custGeom>
                <a:avLst/>
                <a:gdLst>
                  <a:gd name="T0" fmla="*/ 127 w 188"/>
                  <a:gd name="T1" fmla="*/ 148 h 151"/>
                  <a:gd name="T2" fmla="*/ 0 w 188"/>
                  <a:gd name="T3" fmla="*/ 136 h 151"/>
                  <a:gd name="T4" fmla="*/ 12 w 188"/>
                  <a:gd name="T5" fmla="*/ 0 h 151"/>
                  <a:gd name="T6" fmla="*/ 188 w 188"/>
                  <a:gd name="T7" fmla="*/ 13 h 151"/>
                  <a:gd name="T8" fmla="*/ 181 w 188"/>
                  <a:gd name="T9" fmla="*/ 136 h 151"/>
                  <a:gd name="T10" fmla="*/ 177 w 188"/>
                  <a:gd name="T11" fmla="*/ 151 h 151"/>
                  <a:gd name="T12" fmla="*/ 127 w 188"/>
                  <a:gd name="T13" fmla="*/ 148 h 151"/>
                </a:gdLst>
                <a:ahLst/>
                <a:cxnLst>
                  <a:cxn ang="0">
                    <a:pos x="T0" y="T1"/>
                  </a:cxn>
                  <a:cxn ang="0">
                    <a:pos x="T2" y="T3"/>
                  </a:cxn>
                  <a:cxn ang="0">
                    <a:pos x="T4" y="T5"/>
                  </a:cxn>
                  <a:cxn ang="0">
                    <a:pos x="T6" y="T7"/>
                  </a:cxn>
                  <a:cxn ang="0">
                    <a:pos x="T8" y="T9"/>
                  </a:cxn>
                  <a:cxn ang="0">
                    <a:pos x="T10" y="T11"/>
                  </a:cxn>
                  <a:cxn ang="0">
                    <a:pos x="T12" y="T13"/>
                  </a:cxn>
                </a:cxnLst>
                <a:rect l="0" t="0" r="r" b="b"/>
                <a:pathLst>
                  <a:path w="188" h="151">
                    <a:moveTo>
                      <a:pt x="127" y="148"/>
                    </a:moveTo>
                    <a:lnTo>
                      <a:pt x="0" y="136"/>
                    </a:lnTo>
                    <a:lnTo>
                      <a:pt x="12" y="0"/>
                    </a:lnTo>
                    <a:lnTo>
                      <a:pt x="188" y="13"/>
                    </a:lnTo>
                    <a:lnTo>
                      <a:pt x="181" y="136"/>
                    </a:lnTo>
                    <a:lnTo>
                      <a:pt x="177" y="151"/>
                    </a:lnTo>
                    <a:lnTo>
                      <a:pt x="127" y="148"/>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9" name="Freeform 2897"/>
              <p:cNvSpPr>
                <a:spLocks/>
              </p:cNvSpPr>
              <p:nvPr/>
            </p:nvSpPr>
            <p:spPr bwMode="auto">
              <a:xfrm>
                <a:off x="11713" y="11945"/>
                <a:ext cx="188" cy="151"/>
              </a:xfrm>
              <a:custGeom>
                <a:avLst/>
                <a:gdLst>
                  <a:gd name="T0" fmla="*/ 127 w 188"/>
                  <a:gd name="T1" fmla="*/ 148 h 151"/>
                  <a:gd name="T2" fmla="*/ 0 w 188"/>
                  <a:gd name="T3" fmla="*/ 136 h 151"/>
                  <a:gd name="T4" fmla="*/ 12 w 188"/>
                  <a:gd name="T5" fmla="*/ 0 h 151"/>
                  <a:gd name="T6" fmla="*/ 188 w 188"/>
                  <a:gd name="T7" fmla="*/ 13 h 151"/>
                  <a:gd name="T8" fmla="*/ 181 w 188"/>
                  <a:gd name="T9" fmla="*/ 136 h 151"/>
                  <a:gd name="T10" fmla="*/ 177 w 188"/>
                  <a:gd name="T11" fmla="*/ 151 h 151"/>
                  <a:gd name="T12" fmla="*/ 127 w 188"/>
                  <a:gd name="T13" fmla="*/ 148 h 151"/>
                </a:gdLst>
                <a:ahLst/>
                <a:cxnLst>
                  <a:cxn ang="0">
                    <a:pos x="T0" y="T1"/>
                  </a:cxn>
                  <a:cxn ang="0">
                    <a:pos x="T2" y="T3"/>
                  </a:cxn>
                  <a:cxn ang="0">
                    <a:pos x="T4" y="T5"/>
                  </a:cxn>
                  <a:cxn ang="0">
                    <a:pos x="T6" y="T7"/>
                  </a:cxn>
                  <a:cxn ang="0">
                    <a:pos x="T8" y="T9"/>
                  </a:cxn>
                  <a:cxn ang="0">
                    <a:pos x="T10" y="T11"/>
                  </a:cxn>
                  <a:cxn ang="0">
                    <a:pos x="T12" y="T13"/>
                  </a:cxn>
                </a:cxnLst>
                <a:rect l="0" t="0" r="r" b="b"/>
                <a:pathLst>
                  <a:path w="188" h="151">
                    <a:moveTo>
                      <a:pt x="127" y="148"/>
                    </a:moveTo>
                    <a:lnTo>
                      <a:pt x="0" y="136"/>
                    </a:lnTo>
                    <a:lnTo>
                      <a:pt x="12" y="0"/>
                    </a:lnTo>
                    <a:lnTo>
                      <a:pt x="188" y="13"/>
                    </a:lnTo>
                    <a:lnTo>
                      <a:pt x="181" y="136"/>
                    </a:lnTo>
                    <a:lnTo>
                      <a:pt x="177" y="151"/>
                    </a:lnTo>
                    <a:lnTo>
                      <a:pt x="127" y="1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0" name="Freeform 2898"/>
              <p:cNvSpPr>
                <a:spLocks/>
              </p:cNvSpPr>
              <p:nvPr/>
            </p:nvSpPr>
            <p:spPr bwMode="auto">
              <a:xfrm>
                <a:off x="12089" y="12035"/>
                <a:ext cx="154" cy="86"/>
              </a:xfrm>
              <a:custGeom>
                <a:avLst/>
                <a:gdLst>
                  <a:gd name="T0" fmla="*/ 154 w 154"/>
                  <a:gd name="T1" fmla="*/ 8 h 86"/>
                  <a:gd name="T2" fmla="*/ 150 w 154"/>
                  <a:gd name="T3" fmla="*/ 86 h 86"/>
                  <a:gd name="T4" fmla="*/ 0 w 154"/>
                  <a:gd name="T5" fmla="*/ 75 h 86"/>
                  <a:gd name="T6" fmla="*/ 0 w 154"/>
                  <a:gd name="T7" fmla="*/ 60 h 86"/>
                  <a:gd name="T8" fmla="*/ 4 w 154"/>
                  <a:gd name="T9" fmla="*/ 60 h 86"/>
                  <a:gd name="T10" fmla="*/ 10 w 154"/>
                  <a:gd name="T11" fmla="*/ 0 h 86"/>
                  <a:gd name="T12" fmla="*/ 154 w 154"/>
                  <a:gd name="T13" fmla="*/ 8 h 86"/>
                </a:gdLst>
                <a:ahLst/>
                <a:cxnLst>
                  <a:cxn ang="0">
                    <a:pos x="T0" y="T1"/>
                  </a:cxn>
                  <a:cxn ang="0">
                    <a:pos x="T2" y="T3"/>
                  </a:cxn>
                  <a:cxn ang="0">
                    <a:pos x="T4" y="T5"/>
                  </a:cxn>
                  <a:cxn ang="0">
                    <a:pos x="T6" y="T7"/>
                  </a:cxn>
                  <a:cxn ang="0">
                    <a:pos x="T8" y="T9"/>
                  </a:cxn>
                  <a:cxn ang="0">
                    <a:pos x="T10" y="T11"/>
                  </a:cxn>
                  <a:cxn ang="0">
                    <a:pos x="T12" y="T13"/>
                  </a:cxn>
                </a:cxnLst>
                <a:rect l="0" t="0" r="r" b="b"/>
                <a:pathLst>
                  <a:path w="154" h="86">
                    <a:moveTo>
                      <a:pt x="154" y="8"/>
                    </a:moveTo>
                    <a:lnTo>
                      <a:pt x="150" y="86"/>
                    </a:lnTo>
                    <a:lnTo>
                      <a:pt x="0" y="75"/>
                    </a:lnTo>
                    <a:lnTo>
                      <a:pt x="0" y="60"/>
                    </a:lnTo>
                    <a:lnTo>
                      <a:pt x="4" y="60"/>
                    </a:lnTo>
                    <a:lnTo>
                      <a:pt x="10" y="0"/>
                    </a:lnTo>
                    <a:lnTo>
                      <a:pt x="154" y="8"/>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1" name="Freeform 2899"/>
              <p:cNvSpPr>
                <a:spLocks/>
              </p:cNvSpPr>
              <p:nvPr/>
            </p:nvSpPr>
            <p:spPr bwMode="auto">
              <a:xfrm>
                <a:off x="12089" y="12035"/>
                <a:ext cx="154" cy="86"/>
              </a:xfrm>
              <a:custGeom>
                <a:avLst/>
                <a:gdLst>
                  <a:gd name="T0" fmla="*/ 154 w 154"/>
                  <a:gd name="T1" fmla="*/ 8 h 86"/>
                  <a:gd name="T2" fmla="*/ 150 w 154"/>
                  <a:gd name="T3" fmla="*/ 86 h 86"/>
                  <a:gd name="T4" fmla="*/ 0 w 154"/>
                  <a:gd name="T5" fmla="*/ 75 h 86"/>
                  <a:gd name="T6" fmla="*/ 0 w 154"/>
                  <a:gd name="T7" fmla="*/ 60 h 86"/>
                  <a:gd name="T8" fmla="*/ 4 w 154"/>
                  <a:gd name="T9" fmla="*/ 60 h 86"/>
                  <a:gd name="T10" fmla="*/ 10 w 154"/>
                  <a:gd name="T11" fmla="*/ 0 h 86"/>
                  <a:gd name="T12" fmla="*/ 154 w 154"/>
                  <a:gd name="T13" fmla="*/ 8 h 86"/>
                </a:gdLst>
                <a:ahLst/>
                <a:cxnLst>
                  <a:cxn ang="0">
                    <a:pos x="T0" y="T1"/>
                  </a:cxn>
                  <a:cxn ang="0">
                    <a:pos x="T2" y="T3"/>
                  </a:cxn>
                  <a:cxn ang="0">
                    <a:pos x="T4" y="T5"/>
                  </a:cxn>
                  <a:cxn ang="0">
                    <a:pos x="T6" y="T7"/>
                  </a:cxn>
                  <a:cxn ang="0">
                    <a:pos x="T8" y="T9"/>
                  </a:cxn>
                  <a:cxn ang="0">
                    <a:pos x="T10" y="T11"/>
                  </a:cxn>
                  <a:cxn ang="0">
                    <a:pos x="T12" y="T13"/>
                  </a:cxn>
                </a:cxnLst>
                <a:rect l="0" t="0" r="r" b="b"/>
                <a:pathLst>
                  <a:path w="154" h="86">
                    <a:moveTo>
                      <a:pt x="154" y="8"/>
                    </a:moveTo>
                    <a:lnTo>
                      <a:pt x="150" y="86"/>
                    </a:lnTo>
                    <a:lnTo>
                      <a:pt x="0" y="75"/>
                    </a:lnTo>
                    <a:lnTo>
                      <a:pt x="0" y="60"/>
                    </a:lnTo>
                    <a:lnTo>
                      <a:pt x="4" y="60"/>
                    </a:lnTo>
                    <a:lnTo>
                      <a:pt x="10" y="0"/>
                    </a:lnTo>
                    <a:lnTo>
                      <a:pt x="154" y="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2" name="Freeform 2900"/>
              <p:cNvSpPr>
                <a:spLocks/>
              </p:cNvSpPr>
              <p:nvPr/>
            </p:nvSpPr>
            <p:spPr bwMode="auto">
              <a:xfrm>
                <a:off x="13743" y="12102"/>
                <a:ext cx="124" cy="69"/>
              </a:xfrm>
              <a:custGeom>
                <a:avLst/>
                <a:gdLst>
                  <a:gd name="T0" fmla="*/ 5 w 124"/>
                  <a:gd name="T1" fmla="*/ 54 h 69"/>
                  <a:gd name="T2" fmla="*/ 0 w 124"/>
                  <a:gd name="T3" fmla="*/ 42 h 69"/>
                  <a:gd name="T4" fmla="*/ 5 w 124"/>
                  <a:gd name="T5" fmla="*/ 21 h 69"/>
                  <a:gd name="T6" fmla="*/ 2 w 124"/>
                  <a:gd name="T7" fmla="*/ 4 h 69"/>
                  <a:gd name="T8" fmla="*/ 109 w 124"/>
                  <a:gd name="T9" fmla="*/ 0 h 69"/>
                  <a:gd name="T10" fmla="*/ 124 w 124"/>
                  <a:gd name="T11" fmla="*/ 6 h 69"/>
                  <a:gd name="T12" fmla="*/ 124 w 124"/>
                  <a:gd name="T13" fmla="*/ 10 h 69"/>
                  <a:gd name="T14" fmla="*/ 119 w 124"/>
                  <a:gd name="T15" fmla="*/ 12 h 69"/>
                  <a:gd name="T16" fmla="*/ 124 w 124"/>
                  <a:gd name="T17" fmla="*/ 31 h 69"/>
                  <a:gd name="T18" fmla="*/ 119 w 124"/>
                  <a:gd name="T19" fmla="*/ 46 h 69"/>
                  <a:gd name="T20" fmla="*/ 92 w 124"/>
                  <a:gd name="T21" fmla="*/ 50 h 69"/>
                  <a:gd name="T22" fmla="*/ 78 w 124"/>
                  <a:gd name="T23" fmla="*/ 46 h 69"/>
                  <a:gd name="T24" fmla="*/ 69 w 124"/>
                  <a:gd name="T25" fmla="*/ 46 h 69"/>
                  <a:gd name="T26" fmla="*/ 59 w 124"/>
                  <a:gd name="T27" fmla="*/ 52 h 69"/>
                  <a:gd name="T28" fmla="*/ 42 w 124"/>
                  <a:gd name="T29" fmla="*/ 65 h 69"/>
                  <a:gd name="T30" fmla="*/ 32 w 124"/>
                  <a:gd name="T31" fmla="*/ 69 h 69"/>
                  <a:gd name="T32" fmla="*/ 15 w 124"/>
                  <a:gd name="T33" fmla="*/ 60 h 69"/>
                  <a:gd name="T34" fmla="*/ 5 w 124"/>
                  <a:gd name="T3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69">
                    <a:moveTo>
                      <a:pt x="5" y="54"/>
                    </a:moveTo>
                    <a:lnTo>
                      <a:pt x="0" y="42"/>
                    </a:lnTo>
                    <a:lnTo>
                      <a:pt x="5" y="21"/>
                    </a:lnTo>
                    <a:lnTo>
                      <a:pt x="2" y="4"/>
                    </a:lnTo>
                    <a:lnTo>
                      <a:pt x="109" y="0"/>
                    </a:lnTo>
                    <a:lnTo>
                      <a:pt x="124" y="6"/>
                    </a:lnTo>
                    <a:lnTo>
                      <a:pt x="124" y="10"/>
                    </a:lnTo>
                    <a:lnTo>
                      <a:pt x="119" y="12"/>
                    </a:lnTo>
                    <a:lnTo>
                      <a:pt x="124" y="31"/>
                    </a:lnTo>
                    <a:lnTo>
                      <a:pt x="119" y="46"/>
                    </a:lnTo>
                    <a:lnTo>
                      <a:pt x="92" y="50"/>
                    </a:lnTo>
                    <a:lnTo>
                      <a:pt x="78" y="46"/>
                    </a:lnTo>
                    <a:lnTo>
                      <a:pt x="69" y="46"/>
                    </a:lnTo>
                    <a:lnTo>
                      <a:pt x="59" y="52"/>
                    </a:lnTo>
                    <a:lnTo>
                      <a:pt x="42" y="65"/>
                    </a:lnTo>
                    <a:lnTo>
                      <a:pt x="32" y="69"/>
                    </a:lnTo>
                    <a:lnTo>
                      <a:pt x="15" y="60"/>
                    </a:lnTo>
                    <a:lnTo>
                      <a:pt x="5" y="54"/>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3" name="Freeform 2901"/>
              <p:cNvSpPr>
                <a:spLocks/>
              </p:cNvSpPr>
              <p:nvPr/>
            </p:nvSpPr>
            <p:spPr bwMode="auto">
              <a:xfrm>
                <a:off x="13743" y="12102"/>
                <a:ext cx="124" cy="69"/>
              </a:xfrm>
              <a:custGeom>
                <a:avLst/>
                <a:gdLst>
                  <a:gd name="T0" fmla="*/ 5 w 124"/>
                  <a:gd name="T1" fmla="*/ 54 h 69"/>
                  <a:gd name="T2" fmla="*/ 0 w 124"/>
                  <a:gd name="T3" fmla="*/ 42 h 69"/>
                  <a:gd name="T4" fmla="*/ 5 w 124"/>
                  <a:gd name="T5" fmla="*/ 21 h 69"/>
                  <a:gd name="T6" fmla="*/ 2 w 124"/>
                  <a:gd name="T7" fmla="*/ 4 h 69"/>
                  <a:gd name="T8" fmla="*/ 109 w 124"/>
                  <a:gd name="T9" fmla="*/ 0 h 69"/>
                  <a:gd name="T10" fmla="*/ 124 w 124"/>
                  <a:gd name="T11" fmla="*/ 6 h 69"/>
                  <a:gd name="T12" fmla="*/ 124 w 124"/>
                  <a:gd name="T13" fmla="*/ 10 h 69"/>
                  <a:gd name="T14" fmla="*/ 119 w 124"/>
                  <a:gd name="T15" fmla="*/ 12 h 69"/>
                  <a:gd name="T16" fmla="*/ 124 w 124"/>
                  <a:gd name="T17" fmla="*/ 31 h 69"/>
                  <a:gd name="T18" fmla="*/ 119 w 124"/>
                  <a:gd name="T19" fmla="*/ 46 h 69"/>
                  <a:gd name="T20" fmla="*/ 92 w 124"/>
                  <a:gd name="T21" fmla="*/ 50 h 69"/>
                  <a:gd name="T22" fmla="*/ 78 w 124"/>
                  <a:gd name="T23" fmla="*/ 46 h 69"/>
                  <a:gd name="T24" fmla="*/ 69 w 124"/>
                  <a:gd name="T25" fmla="*/ 46 h 69"/>
                  <a:gd name="T26" fmla="*/ 59 w 124"/>
                  <a:gd name="T27" fmla="*/ 52 h 69"/>
                  <a:gd name="T28" fmla="*/ 42 w 124"/>
                  <a:gd name="T29" fmla="*/ 65 h 69"/>
                  <a:gd name="T30" fmla="*/ 32 w 124"/>
                  <a:gd name="T31" fmla="*/ 69 h 69"/>
                  <a:gd name="T32" fmla="*/ 15 w 124"/>
                  <a:gd name="T33" fmla="*/ 60 h 69"/>
                  <a:gd name="T34" fmla="*/ 5 w 124"/>
                  <a:gd name="T35"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4" h="69">
                    <a:moveTo>
                      <a:pt x="5" y="54"/>
                    </a:moveTo>
                    <a:lnTo>
                      <a:pt x="0" y="42"/>
                    </a:lnTo>
                    <a:lnTo>
                      <a:pt x="5" y="21"/>
                    </a:lnTo>
                    <a:lnTo>
                      <a:pt x="2" y="4"/>
                    </a:lnTo>
                    <a:lnTo>
                      <a:pt x="109" y="0"/>
                    </a:lnTo>
                    <a:lnTo>
                      <a:pt x="124" y="6"/>
                    </a:lnTo>
                    <a:lnTo>
                      <a:pt x="124" y="10"/>
                    </a:lnTo>
                    <a:lnTo>
                      <a:pt x="119" y="12"/>
                    </a:lnTo>
                    <a:lnTo>
                      <a:pt x="124" y="31"/>
                    </a:lnTo>
                    <a:lnTo>
                      <a:pt x="119" y="46"/>
                    </a:lnTo>
                    <a:lnTo>
                      <a:pt x="92" y="50"/>
                    </a:lnTo>
                    <a:lnTo>
                      <a:pt x="78" y="46"/>
                    </a:lnTo>
                    <a:lnTo>
                      <a:pt x="69" y="46"/>
                    </a:lnTo>
                    <a:lnTo>
                      <a:pt x="59" y="52"/>
                    </a:lnTo>
                    <a:lnTo>
                      <a:pt x="42" y="65"/>
                    </a:lnTo>
                    <a:lnTo>
                      <a:pt x="32" y="69"/>
                    </a:lnTo>
                    <a:lnTo>
                      <a:pt x="15" y="60"/>
                    </a:lnTo>
                    <a:lnTo>
                      <a:pt x="5" y="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4" name="Freeform 2902"/>
              <p:cNvSpPr>
                <a:spLocks/>
              </p:cNvSpPr>
              <p:nvPr/>
            </p:nvSpPr>
            <p:spPr bwMode="auto">
              <a:xfrm>
                <a:off x="13862" y="12114"/>
                <a:ext cx="128" cy="92"/>
              </a:xfrm>
              <a:custGeom>
                <a:avLst/>
                <a:gdLst>
                  <a:gd name="T0" fmla="*/ 128 w 128"/>
                  <a:gd name="T1" fmla="*/ 90 h 92"/>
                  <a:gd name="T2" fmla="*/ 11 w 128"/>
                  <a:gd name="T3" fmla="*/ 92 h 92"/>
                  <a:gd name="T4" fmla="*/ 11 w 128"/>
                  <a:gd name="T5" fmla="*/ 67 h 92"/>
                  <a:gd name="T6" fmla="*/ 5 w 128"/>
                  <a:gd name="T7" fmla="*/ 57 h 92"/>
                  <a:gd name="T8" fmla="*/ 5 w 128"/>
                  <a:gd name="T9" fmla="*/ 46 h 92"/>
                  <a:gd name="T10" fmla="*/ 0 w 128"/>
                  <a:gd name="T11" fmla="*/ 34 h 92"/>
                  <a:gd name="T12" fmla="*/ 5 w 128"/>
                  <a:gd name="T13" fmla="*/ 19 h 92"/>
                  <a:gd name="T14" fmla="*/ 0 w 128"/>
                  <a:gd name="T15" fmla="*/ 0 h 92"/>
                  <a:gd name="T16" fmla="*/ 126 w 128"/>
                  <a:gd name="T17" fmla="*/ 0 h 92"/>
                  <a:gd name="T18" fmla="*/ 128 w 128"/>
                  <a:gd name="T19"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8" y="90"/>
                    </a:moveTo>
                    <a:lnTo>
                      <a:pt x="11" y="92"/>
                    </a:lnTo>
                    <a:lnTo>
                      <a:pt x="11" y="67"/>
                    </a:lnTo>
                    <a:lnTo>
                      <a:pt x="5" y="57"/>
                    </a:lnTo>
                    <a:lnTo>
                      <a:pt x="5" y="46"/>
                    </a:lnTo>
                    <a:lnTo>
                      <a:pt x="0" y="34"/>
                    </a:lnTo>
                    <a:lnTo>
                      <a:pt x="5" y="19"/>
                    </a:lnTo>
                    <a:lnTo>
                      <a:pt x="0" y="0"/>
                    </a:lnTo>
                    <a:lnTo>
                      <a:pt x="126" y="0"/>
                    </a:lnTo>
                    <a:lnTo>
                      <a:pt x="128" y="9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5" name="Freeform 2903"/>
              <p:cNvSpPr>
                <a:spLocks/>
              </p:cNvSpPr>
              <p:nvPr/>
            </p:nvSpPr>
            <p:spPr bwMode="auto">
              <a:xfrm>
                <a:off x="13862" y="12114"/>
                <a:ext cx="128" cy="92"/>
              </a:xfrm>
              <a:custGeom>
                <a:avLst/>
                <a:gdLst>
                  <a:gd name="T0" fmla="*/ 128 w 128"/>
                  <a:gd name="T1" fmla="*/ 90 h 92"/>
                  <a:gd name="T2" fmla="*/ 11 w 128"/>
                  <a:gd name="T3" fmla="*/ 92 h 92"/>
                  <a:gd name="T4" fmla="*/ 11 w 128"/>
                  <a:gd name="T5" fmla="*/ 67 h 92"/>
                  <a:gd name="T6" fmla="*/ 5 w 128"/>
                  <a:gd name="T7" fmla="*/ 57 h 92"/>
                  <a:gd name="T8" fmla="*/ 5 w 128"/>
                  <a:gd name="T9" fmla="*/ 46 h 92"/>
                  <a:gd name="T10" fmla="*/ 0 w 128"/>
                  <a:gd name="T11" fmla="*/ 34 h 92"/>
                  <a:gd name="T12" fmla="*/ 5 w 128"/>
                  <a:gd name="T13" fmla="*/ 19 h 92"/>
                  <a:gd name="T14" fmla="*/ 0 w 128"/>
                  <a:gd name="T15" fmla="*/ 0 h 92"/>
                  <a:gd name="T16" fmla="*/ 126 w 128"/>
                  <a:gd name="T17" fmla="*/ 0 h 92"/>
                  <a:gd name="T18" fmla="*/ 128 w 128"/>
                  <a:gd name="T19" fmla="*/ 9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92">
                    <a:moveTo>
                      <a:pt x="128" y="90"/>
                    </a:moveTo>
                    <a:lnTo>
                      <a:pt x="11" y="92"/>
                    </a:lnTo>
                    <a:lnTo>
                      <a:pt x="11" y="67"/>
                    </a:lnTo>
                    <a:lnTo>
                      <a:pt x="5" y="57"/>
                    </a:lnTo>
                    <a:lnTo>
                      <a:pt x="5" y="46"/>
                    </a:lnTo>
                    <a:lnTo>
                      <a:pt x="0" y="34"/>
                    </a:lnTo>
                    <a:lnTo>
                      <a:pt x="5" y="19"/>
                    </a:lnTo>
                    <a:lnTo>
                      <a:pt x="0" y="0"/>
                    </a:lnTo>
                    <a:lnTo>
                      <a:pt x="126" y="0"/>
                    </a:lnTo>
                    <a:lnTo>
                      <a:pt x="128"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6" name="Freeform 2904"/>
              <p:cNvSpPr>
                <a:spLocks/>
              </p:cNvSpPr>
              <p:nvPr/>
            </p:nvSpPr>
            <p:spPr bwMode="auto">
              <a:xfrm>
                <a:off x="13988" y="12112"/>
                <a:ext cx="123" cy="92"/>
              </a:xfrm>
              <a:custGeom>
                <a:avLst/>
                <a:gdLst>
                  <a:gd name="T0" fmla="*/ 123 w 123"/>
                  <a:gd name="T1" fmla="*/ 90 h 92"/>
                  <a:gd name="T2" fmla="*/ 2 w 123"/>
                  <a:gd name="T3" fmla="*/ 92 h 92"/>
                  <a:gd name="T4" fmla="*/ 0 w 123"/>
                  <a:gd name="T5" fmla="*/ 2 h 92"/>
                  <a:gd name="T6" fmla="*/ 62 w 123"/>
                  <a:gd name="T7" fmla="*/ 2 h 92"/>
                  <a:gd name="T8" fmla="*/ 121 w 123"/>
                  <a:gd name="T9" fmla="*/ 0 h 92"/>
                  <a:gd name="T10" fmla="*/ 123 w 123"/>
                  <a:gd name="T11" fmla="*/ 90 h 92"/>
                </a:gdLst>
                <a:ahLst/>
                <a:cxnLst>
                  <a:cxn ang="0">
                    <a:pos x="T0" y="T1"/>
                  </a:cxn>
                  <a:cxn ang="0">
                    <a:pos x="T2" y="T3"/>
                  </a:cxn>
                  <a:cxn ang="0">
                    <a:pos x="T4" y="T5"/>
                  </a:cxn>
                  <a:cxn ang="0">
                    <a:pos x="T6" y="T7"/>
                  </a:cxn>
                  <a:cxn ang="0">
                    <a:pos x="T8" y="T9"/>
                  </a:cxn>
                  <a:cxn ang="0">
                    <a:pos x="T10" y="T11"/>
                  </a:cxn>
                </a:cxnLst>
                <a:rect l="0" t="0" r="r" b="b"/>
                <a:pathLst>
                  <a:path w="123" h="92">
                    <a:moveTo>
                      <a:pt x="123" y="90"/>
                    </a:moveTo>
                    <a:lnTo>
                      <a:pt x="2" y="92"/>
                    </a:lnTo>
                    <a:lnTo>
                      <a:pt x="0" y="2"/>
                    </a:lnTo>
                    <a:lnTo>
                      <a:pt x="62" y="2"/>
                    </a:lnTo>
                    <a:lnTo>
                      <a:pt x="121" y="0"/>
                    </a:lnTo>
                    <a:lnTo>
                      <a:pt x="123" y="9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7" name="Freeform 2905"/>
              <p:cNvSpPr>
                <a:spLocks/>
              </p:cNvSpPr>
              <p:nvPr/>
            </p:nvSpPr>
            <p:spPr bwMode="auto">
              <a:xfrm>
                <a:off x="13988" y="12112"/>
                <a:ext cx="123" cy="92"/>
              </a:xfrm>
              <a:custGeom>
                <a:avLst/>
                <a:gdLst>
                  <a:gd name="T0" fmla="*/ 123 w 123"/>
                  <a:gd name="T1" fmla="*/ 90 h 92"/>
                  <a:gd name="T2" fmla="*/ 2 w 123"/>
                  <a:gd name="T3" fmla="*/ 92 h 92"/>
                  <a:gd name="T4" fmla="*/ 0 w 123"/>
                  <a:gd name="T5" fmla="*/ 2 h 92"/>
                  <a:gd name="T6" fmla="*/ 62 w 123"/>
                  <a:gd name="T7" fmla="*/ 2 h 92"/>
                  <a:gd name="T8" fmla="*/ 121 w 123"/>
                  <a:gd name="T9" fmla="*/ 0 h 92"/>
                  <a:gd name="T10" fmla="*/ 123 w 123"/>
                  <a:gd name="T11" fmla="*/ 90 h 92"/>
                </a:gdLst>
                <a:ahLst/>
                <a:cxnLst>
                  <a:cxn ang="0">
                    <a:pos x="T0" y="T1"/>
                  </a:cxn>
                  <a:cxn ang="0">
                    <a:pos x="T2" y="T3"/>
                  </a:cxn>
                  <a:cxn ang="0">
                    <a:pos x="T4" y="T5"/>
                  </a:cxn>
                  <a:cxn ang="0">
                    <a:pos x="T6" y="T7"/>
                  </a:cxn>
                  <a:cxn ang="0">
                    <a:pos x="T8" y="T9"/>
                  </a:cxn>
                  <a:cxn ang="0">
                    <a:pos x="T10" y="T11"/>
                  </a:cxn>
                </a:cxnLst>
                <a:rect l="0" t="0" r="r" b="b"/>
                <a:pathLst>
                  <a:path w="123" h="92">
                    <a:moveTo>
                      <a:pt x="123" y="90"/>
                    </a:moveTo>
                    <a:lnTo>
                      <a:pt x="2" y="92"/>
                    </a:lnTo>
                    <a:lnTo>
                      <a:pt x="0" y="2"/>
                    </a:lnTo>
                    <a:lnTo>
                      <a:pt x="62" y="2"/>
                    </a:lnTo>
                    <a:lnTo>
                      <a:pt x="121" y="0"/>
                    </a:lnTo>
                    <a:lnTo>
                      <a:pt x="123"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8" name="Freeform 2906"/>
              <p:cNvSpPr>
                <a:spLocks/>
              </p:cNvSpPr>
              <p:nvPr/>
            </p:nvSpPr>
            <p:spPr bwMode="auto">
              <a:xfrm>
                <a:off x="14109" y="12112"/>
                <a:ext cx="121" cy="90"/>
              </a:xfrm>
              <a:custGeom>
                <a:avLst/>
                <a:gdLst>
                  <a:gd name="T0" fmla="*/ 119 w 121"/>
                  <a:gd name="T1" fmla="*/ 0 h 90"/>
                  <a:gd name="T2" fmla="*/ 121 w 121"/>
                  <a:gd name="T3" fmla="*/ 90 h 90"/>
                  <a:gd name="T4" fmla="*/ 2 w 121"/>
                  <a:gd name="T5" fmla="*/ 90 h 90"/>
                  <a:gd name="T6" fmla="*/ 0 w 121"/>
                  <a:gd name="T7" fmla="*/ 0 h 90"/>
                  <a:gd name="T8" fmla="*/ 60 w 121"/>
                  <a:gd name="T9" fmla="*/ 0 h 90"/>
                  <a:gd name="T10" fmla="*/ 119 w 121"/>
                  <a:gd name="T11" fmla="*/ 0 h 90"/>
                </a:gdLst>
                <a:ahLst/>
                <a:cxnLst>
                  <a:cxn ang="0">
                    <a:pos x="T0" y="T1"/>
                  </a:cxn>
                  <a:cxn ang="0">
                    <a:pos x="T2" y="T3"/>
                  </a:cxn>
                  <a:cxn ang="0">
                    <a:pos x="T4" y="T5"/>
                  </a:cxn>
                  <a:cxn ang="0">
                    <a:pos x="T6" y="T7"/>
                  </a:cxn>
                  <a:cxn ang="0">
                    <a:pos x="T8" y="T9"/>
                  </a:cxn>
                  <a:cxn ang="0">
                    <a:pos x="T10" y="T11"/>
                  </a:cxn>
                </a:cxnLst>
                <a:rect l="0" t="0" r="r" b="b"/>
                <a:pathLst>
                  <a:path w="121" h="90">
                    <a:moveTo>
                      <a:pt x="119" y="0"/>
                    </a:moveTo>
                    <a:lnTo>
                      <a:pt x="121" y="90"/>
                    </a:lnTo>
                    <a:lnTo>
                      <a:pt x="2" y="90"/>
                    </a:lnTo>
                    <a:lnTo>
                      <a:pt x="0" y="0"/>
                    </a:lnTo>
                    <a:lnTo>
                      <a:pt x="60" y="0"/>
                    </a:lnTo>
                    <a:lnTo>
                      <a:pt x="119"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24" name="Group 3108"/>
            <p:cNvGrpSpPr>
              <a:grpSpLocks/>
            </p:cNvGrpSpPr>
            <p:nvPr/>
          </p:nvGrpSpPr>
          <p:grpSpPr bwMode="auto">
            <a:xfrm>
              <a:off x="9924" y="8051"/>
              <a:ext cx="7004" cy="5197"/>
              <a:chOff x="9924" y="8051"/>
              <a:chExt cx="7004" cy="5197"/>
            </a:xfrm>
          </p:grpSpPr>
          <p:sp>
            <p:nvSpPr>
              <p:cNvPr id="1139" name="Freeform 2908"/>
              <p:cNvSpPr>
                <a:spLocks/>
              </p:cNvSpPr>
              <p:nvPr/>
            </p:nvSpPr>
            <p:spPr bwMode="auto">
              <a:xfrm>
                <a:off x="14109" y="12112"/>
                <a:ext cx="121" cy="90"/>
              </a:xfrm>
              <a:custGeom>
                <a:avLst/>
                <a:gdLst>
                  <a:gd name="T0" fmla="*/ 119 w 121"/>
                  <a:gd name="T1" fmla="*/ 0 h 90"/>
                  <a:gd name="T2" fmla="*/ 121 w 121"/>
                  <a:gd name="T3" fmla="*/ 90 h 90"/>
                  <a:gd name="T4" fmla="*/ 2 w 121"/>
                  <a:gd name="T5" fmla="*/ 90 h 90"/>
                  <a:gd name="T6" fmla="*/ 0 w 121"/>
                  <a:gd name="T7" fmla="*/ 0 h 90"/>
                  <a:gd name="T8" fmla="*/ 60 w 121"/>
                  <a:gd name="T9" fmla="*/ 0 h 90"/>
                  <a:gd name="T10" fmla="*/ 119 w 121"/>
                  <a:gd name="T11" fmla="*/ 0 h 90"/>
                </a:gdLst>
                <a:ahLst/>
                <a:cxnLst>
                  <a:cxn ang="0">
                    <a:pos x="T0" y="T1"/>
                  </a:cxn>
                  <a:cxn ang="0">
                    <a:pos x="T2" y="T3"/>
                  </a:cxn>
                  <a:cxn ang="0">
                    <a:pos x="T4" y="T5"/>
                  </a:cxn>
                  <a:cxn ang="0">
                    <a:pos x="T6" y="T7"/>
                  </a:cxn>
                  <a:cxn ang="0">
                    <a:pos x="T8" y="T9"/>
                  </a:cxn>
                  <a:cxn ang="0">
                    <a:pos x="T10" y="T11"/>
                  </a:cxn>
                </a:cxnLst>
                <a:rect l="0" t="0" r="r" b="b"/>
                <a:pathLst>
                  <a:path w="121" h="90">
                    <a:moveTo>
                      <a:pt x="119" y="0"/>
                    </a:moveTo>
                    <a:lnTo>
                      <a:pt x="121" y="90"/>
                    </a:lnTo>
                    <a:lnTo>
                      <a:pt x="2" y="90"/>
                    </a:lnTo>
                    <a:lnTo>
                      <a:pt x="0" y="0"/>
                    </a:lnTo>
                    <a:lnTo>
                      <a:pt x="60" y="0"/>
                    </a:lnTo>
                    <a:lnTo>
                      <a:pt x="11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0" name="Freeform 2909"/>
              <p:cNvSpPr>
                <a:spLocks/>
              </p:cNvSpPr>
              <p:nvPr/>
            </p:nvSpPr>
            <p:spPr bwMode="auto">
              <a:xfrm>
                <a:off x="14349" y="12106"/>
                <a:ext cx="123" cy="94"/>
              </a:xfrm>
              <a:custGeom>
                <a:avLst/>
                <a:gdLst>
                  <a:gd name="T0" fmla="*/ 121 w 123"/>
                  <a:gd name="T1" fmla="*/ 0 h 94"/>
                  <a:gd name="T2" fmla="*/ 123 w 123"/>
                  <a:gd name="T3" fmla="*/ 92 h 94"/>
                  <a:gd name="T4" fmla="*/ 4 w 123"/>
                  <a:gd name="T5" fmla="*/ 94 h 94"/>
                  <a:gd name="T6" fmla="*/ 0 w 123"/>
                  <a:gd name="T7" fmla="*/ 4 h 94"/>
                  <a:gd name="T8" fmla="*/ 58 w 123"/>
                  <a:gd name="T9" fmla="*/ 2 h 94"/>
                  <a:gd name="T10" fmla="*/ 121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21" y="0"/>
                    </a:moveTo>
                    <a:lnTo>
                      <a:pt x="123" y="92"/>
                    </a:lnTo>
                    <a:lnTo>
                      <a:pt x="4" y="94"/>
                    </a:lnTo>
                    <a:lnTo>
                      <a:pt x="0" y="4"/>
                    </a:lnTo>
                    <a:lnTo>
                      <a:pt x="58" y="2"/>
                    </a:lnTo>
                    <a:lnTo>
                      <a:pt x="121" y="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1" name="Freeform 2910"/>
              <p:cNvSpPr>
                <a:spLocks/>
              </p:cNvSpPr>
              <p:nvPr/>
            </p:nvSpPr>
            <p:spPr bwMode="auto">
              <a:xfrm>
                <a:off x="14349" y="12106"/>
                <a:ext cx="123" cy="94"/>
              </a:xfrm>
              <a:custGeom>
                <a:avLst/>
                <a:gdLst>
                  <a:gd name="T0" fmla="*/ 121 w 123"/>
                  <a:gd name="T1" fmla="*/ 0 h 94"/>
                  <a:gd name="T2" fmla="*/ 123 w 123"/>
                  <a:gd name="T3" fmla="*/ 92 h 94"/>
                  <a:gd name="T4" fmla="*/ 4 w 123"/>
                  <a:gd name="T5" fmla="*/ 94 h 94"/>
                  <a:gd name="T6" fmla="*/ 0 w 123"/>
                  <a:gd name="T7" fmla="*/ 4 h 94"/>
                  <a:gd name="T8" fmla="*/ 58 w 123"/>
                  <a:gd name="T9" fmla="*/ 2 h 94"/>
                  <a:gd name="T10" fmla="*/ 121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21" y="0"/>
                    </a:moveTo>
                    <a:lnTo>
                      <a:pt x="123" y="92"/>
                    </a:lnTo>
                    <a:lnTo>
                      <a:pt x="4" y="94"/>
                    </a:lnTo>
                    <a:lnTo>
                      <a:pt x="0" y="4"/>
                    </a:lnTo>
                    <a:lnTo>
                      <a:pt x="58" y="2"/>
                    </a:lnTo>
                    <a:lnTo>
                      <a:pt x="12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2" name="Freeform 2911"/>
              <p:cNvSpPr>
                <a:spLocks/>
              </p:cNvSpPr>
              <p:nvPr/>
            </p:nvSpPr>
            <p:spPr bwMode="auto">
              <a:xfrm>
                <a:off x="14710" y="12095"/>
                <a:ext cx="125" cy="96"/>
              </a:xfrm>
              <a:custGeom>
                <a:avLst/>
                <a:gdLst>
                  <a:gd name="T0" fmla="*/ 125 w 125"/>
                  <a:gd name="T1" fmla="*/ 92 h 96"/>
                  <a:gd name="T2" fmla="*/ 4 w 125"/>
                  <a:gd name="T3" fmla="*/ 96 h 96"/>
                  <a:gd name="T4" fmla="*/ 0 w 125"/>
                  <a:gd name="T5" fmla="*/ 5 h 96"/>
                  <a:gd name="T6" fmla="*/ 62 w 125"/>
                  <a:gd name="T7" fmla="*/ 3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4" y="96"/>
                    </a:lnTo>
                    <a:lnTo>
                      <a:pt x="0" y="5"/>
                    </a:lnTo>
                    <a:lnTo>
                      <a:pt x="62" y="3"/>
                    </a:lnTo>
                    <a:lnTo>
                      <a:pt x="121" y="0"/>
                    </a:lnTo>
                    <a:lnTo>
                      <a:pt x="125" y="9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3" name="Freeform 2912"/>
              <p:cNvSpPr>
                <a:spLocks/>
              </p:cNvSpPr>
              <p:nvPr/>
            </p:nvSpPr>
            <p:spPr bwMode="auto">
              <a:xfrm>
                <a:off x="14710" y="12095"/>
                <a:ext cx="125" cy="96"/>
              </a:xfrm>
              <a:custGeom>
                <a:avLst/>
                <a:gdLst>
                  <a:gd name="T0" fmla="*/ 125 w 125"/>
                  <a:gd name="T1" fmla="*/ 92 h 96"/>
                  <a:gd name="T2" fmla="*/ 4 w 125"/>
                  <a:gd name="T3" fmla="*/ 96 h 96"/>
                  <a:gd name="T4" fmla="*/ 0 w 125"/>
                  <a:gd name="T5" fmla="*/ 5 h 96"/>
                  <a:gd name="T6" fmla="*/ 62 w 125"/>
                  <a:gd name="T7" fmla="*/ 3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4" y="96"/>
                    </a:lnTo>
                    <a:lnTo>
                      <a:pt x="0" y="5"/>
                    </a:lnTo>
                    <a:lnTo>
                      <a:pt x="62" y="3"/>
                    </a:lnTo>
                    <a:lnTo>
                      <a:pt x="121" y="0"/>
                    </a:lnTo>
                    <a:lnTo>
                      <a:pt x="125"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4" name="Freeform 2913"/>
              <p:cNvSpPr>
                <a:spLocks/>
              </p:cNvSpPr>
              <p:nvPr/>
            </p:nvSpPr>
            <p:spPr bwMode="auto">
              <a:xfrm>
                <a:off x="14831" y="12089"/>
                <a:ext cx="127" cy="98"/>
              </a:xfrm>
              <a:custGeom>
                <a:avLst/>
                <a:gdLst>
                  <a:gd name="T0" fmla="*/ 127 w 127"/>
                  <a:gd name="T1" fmla="*/ 94 h 98"/>
                  <a:gd name="T2" fmla="*/ 4 w 127"/>
                  <a:gd name="T3" fmla="*/ 98 h 98"/>
                  <a:gd name="T4" fmla="*/ 0 w 127"/>
                  <a:gd name="T5" fmla="*/ 6 h 98"/>
                  <a:gd name="T6" fmla="*/ 64 w 127"/>
                  <a:gd name="T7" fmla="*/ 4 h 98"/>
                  <a:gd name="T8" fmla="*/ 123 w 127"/>
                  <a:gd name="T9" fmla="*/ 0 h 98"/>
                  <a:gd name="T10" fmla="*/ 127 w 127"/>
                  <a:gd name="T11" fmla="*/ 94 h 98"/>
                </a:gdLst>
                <a:ahLst/>
                <a:cxnLst>
                  <a:cxn ang="0">
                    <a:pos x="T0" y="T1"/>
                  </a:cxn>
                  <a:cxn ang="0">
                    <a:pos x="T2" y="T3"/>
                  </a:cxn>
                  <a:cxn ang="0">
                    <a:pos x="T4" y="T5"/>
                  </a:cxn>
                  <a:cxn ang="0">
                    <a:pos x="T6" y="T7"/>
                  </a:cxn>
                  <a:cxn ang="0">
                    <a:pos x="T8" y="T9"/>
                  </a:cxn>
                  <a:cxn ang="0">
                    <a:pos x="T10" y="T11"/>
                  </a:cxn>
                </a:cxnLst>
                <a:rect l="0" t="0" r="r" b="b"/>
                <a:pathLst>
                  <a:path w="127" h="98">
                    <a:moveTo>
                      <a:pt x="127" y="94"/>
                    </a:moveTo>
                    <a:lnTo>
                      <a:pt x="4" y="98"/>
                    </a:lnTo>
                    <a:lnTo>
                      <a:pt x="0" y="6"/>
                    </a:lnTo>
                    <a:lnTo>
                      <a:pt x="64" y="4"/>
                    </a:lnTo>
                    <a:lnTo>
                      <a:pt x="123" y="0"/>
                    </a:lnTo>
                    <a:lnTo>
                      <a:pt x="127" y="94"/>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5" name="Freeform 2914"/>
              <p:cNvSpPr>
                <a:spLocks/>
              </p:cNvSpPr>
              <p:nvPr/>
            </p:nvSpPr>
            <p:spPr bwMode="auto">
              <a:xfrm>
                <a:off x="14831" y="12089"/>
                <a:ext cx="127" cy="98"/>
              </a:xfrm>
              <a:custGeom>
                <a:avLst/>
                <a:gdLst>
                  <a:gd name="T0" fmla="*/ 127 w 127"/>
                  <a:gd name="T1" fmla="*/ 94 h 98"/>
                  <a:gd name="T2" fmla="*/ 4 w 127"/>
                  <a:gd name="T3" fmla="*/ 98 h 98"/>
                  <a:gd name="T4" fmla="*/ 0 w 127"/>
                  <a:gd name="T5" fmla="*/ 6 h 98"/>
                  <a:gd name="T6" fmla="*/ 64 w 127"/>
                  <a:gd name="T7" fmla="*/ 4 h 98"/>
                  <a:gd name="T8" fmla="*/ 123 w 127"/>
                  <a:gd name="T9" fmla="*/ 0 h 98"/>
                  <a:gd name="T10" fmla="*/ 127 w 127"/>
                  <a:gd name="T11" fmla="*/ 94 h 98"/>
                </a:gdLst>
                <a:ahLst/>
                <a:cxnLst>
                  <a:cxn ang="0">
                    <a:pos x="T0" y="T1"/>
                  </a:cxn>
                  <a:cxn ang="0">
                    <a:pos x="T2" y="T3"/>
                  </a:cxn>
                  <a:cxn ang="0">
                    <a:pos x="T4" y="T5"/>
                  </a:cxn>
                  <a:cxn ang="0">
                    <a:pos x="T6" y="T7"/>
                  </a:cxn>
                  <a:cxn ang="0">
                    <a:pos x="T8" y="T9"/>
                  </a:cxn>
                  <a:cxn ang="0">
                    <a:pos x="T10" y="T11"/>
                  </a:cxn>
                </a:cxnLst>
                <a:rect l="0" t="0" r="r" b="b"/>
                <a:pathLst>
                  <a:path w="127" h="98">
                    <a:moveTo>
                      <a:pt x="127" y="94"/>
                    </a:moveTo>
                    <a:lnTo>
                      <a:pt x="4" y="98"/>
                    </a:lnTo>
                    <a:lnTo>
                      <a:pt x="0" y="6"/>
                    </a:lnTo>
                    <a:lnTo>
                      <a:pt x="64" y="4"/>
                    </a:lnTo>
                    <a:lnTo>
                      <a:pt x="123" y="0"/>
                    </a:lnTo>
                    <a:lnTo>
                      <a:pt x="127"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6" name="Freeform 2915"/>
              <p:cNvSpPr>
                <a:spLocks/>
              </p:cNvSpPr>
              <p:nvPr/>
            </p:nvSpPr>
            <p:spPr bwMode="auto">
              <a:xfrm>
                <a:off x="14228" y="12110"/>
                <a:ext cx="125" cy="92"/>
              </a:xfrm>
              <a:custGeom>
                <a:avLst/>
                <a:gdLst>
                  <a:gd name="T0" fmla="*/ 125 w 125"/>
                  <a:gd name="T1" fmla="*/ 90 h 92"/>
                  <a:gd name="T2" fmla="*/ 2 w 125"/>
                  <a:gd name="T3" fmla="*/ 92 h 92"/>
                  <a:gd name="T4" fmla="*/ 0 w 125"/>
                  <a:gd name="T5" fmla="*/ 2 h 92"/>
                  <a:gd name="T6" fmla="*/ 62 w 125"/>
                  <a:gd name="T7" fmla="*/ 0 h 92"/>
                  <a:gd name="T8" fmla="*/ 121 w 125"/>
                  <a:gd name="T9" fmla="*/ 0 h 92"/>
                  <a:gd name="T10" fmla="*/ 125 w 125"/>
                  <a:gd name="T11" fmla="*/ 90 h 92"/>
                </a:gdLst>
                <a:ahLst/>
                <a:cxnLst>
                  <a:cxn ang="0">
                    <a:pos x="T0" y="T1"/>
                  </a:cxn>
                  <a:cxn ang="0">
                    <a:pos x="T2" y="T3"/>
                  </a:cxn>
                  <a:cxn ang="0">
                    <a:pos x="T4" y="T5"/>
                  </a:cxn>
                  <a:cxn ang="0">
                    <a:pos x="T6" y="T7"/>
                  </a:cxn>
                  <a:cxn ang="0">
                    <a:pos x="T8" y="T9"/>
                  </a:cxn>
                  <a:cxn ang="0">
                    <a:pos x="T10" y="T11"/>
                  </a:cxn>
                </a:cxnLst>
                <a:rect l="0" t="0" r="r" b="b"/>
                <a:pathLst>
                  <a:path w="125" h="92">
                    <a:moveTo>
                      <a:pt x="125" y="90"/>
                    </a:moveTo>
                    <a:lnTo>
                      <a:pt x="2" y="92"/>
                    </a:lnTo>
                    <a:lnTo>
                      <a:pt x="0" y="2"/>
                    </a:lnTo>
                    <a:lnTo>
                      <a:pt x="62" y="0"/>
                    </a:lnTo>
                    <a:lnTo>
                      <a:pt x="121" y="0"/>
                    </a:lnTo>
                    <a:lnTo>
                      <a:pt x="125" y="9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7" name="Freeform 2916"/>
              <p:cNvSpPr>
                <a:spLocks/>
              </p:cNvSpPr>
              <p:nvPr/>
            </p:nvSpPr>
            <p:spPr bwMode="auto">
              <a:xfrm>
                <a:off x="14228" y="12110"/>
                <a:ext cx="125" cy="92"/>
              </a:xfrm>
              <a:custGeom>
                <a:avLst/>
                <a:gdLst>
                  <a:gd name="T0" fmla="*/ 125 w 125"/>
                  <a:gd name="T1" fmla="*/ 90 h 92"/>
                  <a:gd name="T2" fmla="*/ 2 w 125"/>
                  <a:gd name="T3" fmla="*/ 92 h 92"/>
                  <a:gd name="T4" fmla="*/ 0 w 125"/>
                  <a:gd name="T5" fmla="*/ 2 h 92"/>
                  <a:gd name="T6" fmla="*/ 62 w 125"/>
                  <a:gd name="T7" fmla="*/ 0 h 92"/>
                  <a:gd name="T8" fmla="*/ 121 w 125"/>
                  <a:gd name="T9" fmla="*/ 0 h 92"/>
                  <a:gd name="T10" fmla="*/ 125 w 125"/>
                  <a:gd name="T11" fmla="*/ 90 h 92"/>
                </a:gdLst>
                <a:ahLst/>
                <a:cxnLst>
                  <a:cxn ang="0">
                    <a:pos x="T0" y="T1"/>
                  </a:cxn>
                  <a:cxn ang="0">
                    <a:pos x="T2" y="T3"/>
                  </a:cxn>
                  <a:cxn ang="0">
                    <a:pos x="T4" y="T5"/>
                  </a:cxn>
                  <a:cxn ang="0">
                    <a:pos x="T6" y="T7"/>
                  </a:cxn>
                  <a:cxn ang="0">
                    <a:pos x="T8" y="T9"/>
                  </a:cxn>
                  <a:cxn ang="0">
                    <a:pos x="T10" y="T11"/>
                  </a:cxn>
                </a:cxnLst>
                <a:rect l="0" t="0" r="r" b="b"/>
                <a:pathLst>
                  <a:path w="125" h="92">
                    <a:moveTo>
                      <a:pt x="125" y="90"/>
                    </a:moveTo>
                    <a:lnTo>
                      <a:pt x="2" y="92"/>
                    </a:lnTo>
                    <a:lnTo>
                      <a:pt x="0" y="2"/>
                    </a:lnTo>
                    <a:lnTo>
                      <a:pt x="62" y="0"/>
                    </a:lnTo>
                    <a:lnTo>
                      <a:pt x="121" y="0"/>
                    </a:lnTo>
                    <a:lnTo>
                      <a:pt x="125"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8" name="Freeform 2917"/>
              <p:cNvSpPr>
                <a:spLocks/>
              </p:cNvSpPr>
              <p:nvPr/>
            </p:nvSpPr>
            <p:spPr bwMode="auto">
              <a:xfrm>
                <a:off x="14954" y="12087"/>
                <a:ext cx="96" cy="127"/>
              </a:xfrm>
              <a:custGeom>
                <a:avLst/>
                <a:gdLst>
                  <a:gd name="T0" fmla="*/ 88 w 96"/>
                  <a:gd name="T1" fmla="*/ 121 h 127"/>
                  <a:gd name="T2" fmla="*/ 6 w 96"/>
                  <a:gd name="T3" fmla="*/ 127 h 127"/>
                  <a:gd name="T4" fmla="*/ 4 w 96"/>
                  <a:gd name="T5" fmla="*/ 96 h 127"/>
                  <a:gd name="T6" fmla="*/ 0 w 96"/>
                  <a:gd name="T7" fmla="*/ 2 h 127"/>
                  <a:gd name="T8" fmla="*/ 62 w 96"/>
                  <a:gd name="T9" fmla="*/ 0 h 127"/>
                  <a:gd name="T10" fmla="*/ 90 w 96"/>
                  <a:gd name="T11" fmla="*/ 0 h 127"/>
                  <a:gd name="T12" fmla="*/ 92 w 96"/>
                  <a:gd name="T13" fmla="*/ 29 h 127"/>
                  <a:gd name="T14" fmla="*/ 96 w 96"/>
                  <a:gd name="T15" fmla="*/ 121 h 127"/>
                  <a:gd name="T16" fmla="*/ 88 w 96"/>
                  <a:gd name="T17"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27">
                    <a:moveTo>
                      <a:pt x="88" y="121"/>
                    </a:moveTo>
                    <a:lnTo>
                      <a:pt x="6" y="127"/>
                    </a:lnTo>
                    <a:lnTo>
                      <a:pt x="4" y="96"/>
                    </a:lnTo>
                    <a:lnTo>
                      <a:pt x="0" y="2"/>
                    </a:lnTo>
                    <a:lnTo>
                      <a:pt x="62" y="0"/>
                    </a:lnTo>
                    <a:lnTo>
                      <a:pt x="90" y="0"/>
                    </a:lnTo>
                    <a:lnTo>
                      <a:pt x="92" y="29"/>
                    </a:lnTo>
                    <a:lnTo>
                      <a:pt x="96" y="121"/>
                    </a:lnTo>
                    <a:lnTo>
                      <a:pt x="88" y="121"/>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9" name="Freeform 2918"/>
              <p:cNvSpPr>
                <a:spLocks/>
              </p:cNvSpPr>
              <p:nvPr/>
            </p:nvSpPr>
            <p:spPr bwMode="auto">
              <a:xfrm>
                <a:off x="14954" y="12087"/>
                <a:ext cx="96" cy="127"/>
              </a:xfrm>
              <a:custGeom>
                <a:avLst/>
                <a:gdLst>
                  <a:gd name="T0" fmla="*/ 88 w 96"/>
                  <a:gd name="T1" fmla="*/ 121 h 127"/>
                  <a:gd name="T2" fmla="*/ 6 w 96"/>
                  <a:gd name="T3" fmla="*/ 127 h 127"/>
                  <a:gd name="T4" fmla="*/ 4 w 96"/>
                  <a:gd name="T5" fmla="*/ 96 h 127"/>
                  <a:gd name="T6" fmla="*/ 0 w 96"/>
                  <a:gd name="T7" fmla="*/ 2 h 127"/>
                  <a:gd name="T8" fmla="*/ 62 w 96"/>
                  <a:gd name="T9" fmla="*/ 0 h 127"/>
                  <a:gd name="T10" fmla="*/ 90 w 96"/>
                  <a:gd name="T11" fmla="*/ 0 h 127"/>
                  <a:gd name="T12" fmla="*/ 92 w 96"/>
                  <a:gd name="T13" fmla="*/ 29 h 127"/>
                  <a:gd name="T14" fmla="*/ 96 w 96"/>
                  <a:gd name="T15" fmla="*/ 121 h 127"/>
                  <a:gd name="T16" fmla="*/ 88 w 96"/>
                  <a:gd name="T17"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127">
                    <a:moveTo>
                      <a:pt x="88" y="121"/>
                    </a:moveTo>
                    <a:lnTo>
                      <a:pt x="6" y="127"/>
                    </a:lnTo>
                    <a:lnTo>
                      <a:pt x="4" y="96"/>
                    </a:lnTo>
                    <a:lnTo>
                      <a:pt x="0" y="2"/>
                    </a:lnTo>
                    <a:lnTo>
                      <a:pt x="62" y="0"/>
                    </a:lnTo>
                    <a:lnTo>
                      <a:pt x="90" y="0"/>
                    </a:lnTo>
                    <a:lnTo>
                      <a:pt x="92" y="29"/>
                    </a:lnTo>
                    <a:lnTo>
                      <a:pt x="96" y="121"/>
                    </a:lnTo>
                    <a:lnTo>
                      <a:pt x="88"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0" name="Freeform 2919"/>
              <p:cNvSpPr>
                <a:spLocks/>
              </p:cNvSpPr>
              <p:nvPr/>
            </p:nvSpPr>
            <p:spPr bwMode="auto">
              <a:xfrm>
                <a:off x="13228" y="12110"/>
                <a:ext cx="123" cy="163"/>
              </a:xfrm>
              <a:custGeom>
                <a:avLst/>
                <a:gdLst>
                  <a:gd name="T0" fmla="*/ 121 w 123"/>
                  <a:gd name="T1" fmla="*/ 163 h 163"/>
                  <a:gd name="T2" fmla="*/ 0 w 123"/>
                  <a:gd name="T3" fmla="*/ 159 h 163"/>
                  <a:gd name="T4" fmla="*/ 2 w 123"/>
                  <a:gd name="T5" fmla="*/ 98 h 163"/>
                  <a:gd name="T6" fmla="*/ 14 w 123"/>
                  <a:gd name="T7" fmla="*/ 90 h 163"/>
                  <a:gd name="T8" fmla="*/ 19 w 123"/>
                  <a:gd name="T9" fmla="*/ 79 h 163"/>
                  <a:gd name="T10" fmla="*/ 31 w 123"/>
                  <a:gd name="T11" fmla="*/ 71 h 163"/>
                  <a:gd name="T12" fmla="*/ 37 w 123"/>
                  <a:gd name="T13" fmla="*/ 65 h 163"/>
                  <a:gd name="T14" fmla="*/ 54 w 123"/>
                  <a:gd name="T15" fmla="*/ 52 h 163"/>
                  <a:gd name="T16" fmla="*/ 60 w 123"/>
                  <a:gd name="T17" fmla="*/ 42 h 163"/>
                  <a:gd name="T18" fmla="*/ 85 w 123"/>
                  <a:gd name="T19" fmla="*/ 25 h 163"/>
                  <a:gd name="T20" fmla="*/ 100 w 123"/>
                  <a:gd name="T21" fmla="*/ 19 h 163"/>
                  <a:gd name="T22" fmla="*/ 123 w 123"/>
                  <a:gd name="T23" fmla="*/ 0 h 163"/>
                  <a:gd name="T24" fmla="*/ 123 w 123"/>
                  <a:gd name="T25" fmla="*/ 42 h 163"/>
                  <a:gd name="T26" fmla="*/ 121 w 123"/>
                  <a:gd name="T2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3">
                    <a:moveTo>
                      <a:pt x="121" y="163"/>
                    </a:moveTo>
                    <a:lnTo>
                      <a:pt x="0" y="159"/>
                    </a:lnTo>
                    <a:lnTo>
                      <a:pt x="2" y="98"/>
                    </a:lnTo>
                    <a:lnTo>
                      <a:pt x="14" y="90"/>
                    </a:lnTo>
                    <a:lnTo>
                      <a:pt x="19" y="79"/>
                    </a:lnTo>
                    <a:lnTo>
                      <a:pt x="31" y="71"/>
                    </a:lnTo>
                    <a:lnTo>
                      <a:pt x="37" y="65"/>
                    </a:lnTo>
                    <a:lnTo>
                      <a:pt x="54" y="52"/>
                    </a:lnTo>
                    <a:lnTo>
                      <a:pt x="60" y="42"/>
                    </a:lnTo>
                    <a:lnTo>
                      <a:pt x="85" y="25"/>
                    </a:lnTo>
                    <a:lnTo>
                      <a:pt x="100" y="19"/>
                    </a:lnTo>
                    <a:lnTo>
                      <a:pt x="123" y="0"/>
                    </a:lnTo>
                    <a:lnTo>
                      <a:pt x="123" y="42"/>
                    </a:lnTo>
                    <a:lnTo>
                      <a:pt x="121" y="16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1" name="Freeform 2920"/>
              <p:cNvSpPr>
                <a:spLocks/>
              </p:cNvSpPr>
              <p:nvPr/>
            </p:nvSpPr>
            <p:spPr bwMode="auto">
              <a:xfrm>
                <a:off x="13228" y="12110"/>
                <a:ext cx="123" cy="163"/>
              </a:xfrm>
              <a:custGeom>
                <a:avLst/>
                <a:gdLst>
                  <a:gd name="T0" fmla="*/ 121 w 123"/>
                  <a:gd name="T1" fmla="*/ 163 h 163"/>
                  <a:gd name="T2" fmla="*/ 0 w 123"/>
                  <a:gd name="T3" fmla="*/ 159 h 163"/>
                  <a:gd name="T4" fmla="*/ 2 w 123"/>
                  <a:gd name="T5" fmla="*/ 98 h 163"/>
                  <a:gd name="T6" fmla="*/ 14 w 123"/>
                  <a:gd name="T7" fmla="*/ 90 h 163"/>
                  <a:gd name="T8" fmla="*/ 19 w 123"/>
                  <a:gd name="T9" fmla="*/ 79 h 163"/>
                  <a:gd name="T10" fmla="*/ 31 w 123"/>
                  <a:gd name="T11" fmla="*/ 71 h 163"/>
                  <a:gd name="T12" fmla="*/ 37 w 123"/>
                  <a:gd name="T13" fmla="*/ 65 h 163"/>
                  <a:gd name="T14" fmla="*/ 54 w 123"/>
                  <a:gd name="T15" fmla="*/ 52 h 163"/>
                  <a:gd name="T16" fmla="*/ 60 w 123"/>
                  <a:gd name="T17" fmla="*/ 42 h 163"/>
                  <a:gd name="T18" fmla="*/ 85 w 123"/>
                  <a:gd name="T19" fmla="*/ 25 h 163"/>
                  <a:gd name="T20" fmla="*/ 100 w 123"/>
                  <a:gd name="T21" fmla="*/ 19 h 163"/>
                  <a:gd name="T22" fmla="*/ 123 w 123"/>
                  <a:gd name="T23" fmla="*/ 0 h 163"/>
                  <a:gd name="T24" fmla="*/ 123 w 123"/>
                  <a:gd name="T25" fmla="*/ 42 h 163"/>
                  <a:gd name="T26" fmla="*/ 121 w 123"/>
                  <a:gd name="T2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63">
                    <a:moveTo>
                      <a:pt x="121" y="163"/>
                    </a:moveTo>
                    <a:lnTo>
                      <a:pt x="0" y="159"/>
                    </a:lnTo>
                    <a:lnTo>
                      <a:pt x="2" y="98"/>
                    </a:lnTo>
                    <a:lnTo>
                      <a:pt x="14" y="90"/>
                    </a:lnTo>
                    <a:lnTo>
                      <a:pt x="19" y="79"/>
                    </a:lnTo>
                    <a:lnTo>
                      <a:pt x="31" y="71"/>
                    </a:lnTo>
                    <a:lnTo>
                      <a:pt x="37" y="65"/>
                    </a:lnTo>
                    <a:lnTo>
                      <a:pt x="54" y="52"/>
                    </a:lnTo>
                    <a:lnTo>
                      <a:pt x="60" y="42"/>
                    </a:lnTo>
                    <a:lnTo>
                      <a:pt x="85" y="25"/>
                    </a:lnTo>
                    <a:lnTo>
                      <a:pt x="100" y="19"/>
                    </a:lnTo>
                    <a:lnTo>
                      <a:pt x="123" y="0"/>
                    </a:lnTo>
                    <a:lnTo>
                      <a:pt x="123" y="42"/>
                    </a:lnTo>
                    <a:lnTo>
                      <a:pt x="121" y="16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2" name="Freeform 2921"/>
              <p:cNvSpPr>
                <a:spLocks/>
              </p:cNvSpPr>
              <p:nvPr/>
            </p:nvSpPr>
            <p:spPr bwMode="auto">
              <a:xfrm>
                <a:off x="14470" y="12102"/>
                <a:ext cx="125" cy="96"/>
              </a:xfrm>
              <a:custGeom>
                <a:avLst/>
                <a:gdLst>
                  <a:gd name="T0" fmla="*/ 125 w 125"/>
                  <a:gd name="T1" fmla="*/ 92 h 96"/>
                  <a:gd name="T2" fmla="*/ 2 w 125"/>
                  <a:gd name="T3" fmla="*/ 96 h 96"/>
                  <a:gd name="T4" fmla="*/ 0 w 125"/>
                  <a:gd name="T5" fmla="*/ 4 h 96"/>
                  <a:gd name="T6" fmla="*/ 60 w 125"/>
                  <a:gd name="T7" fmla="*/ 2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2" y="96"/>
                    </a:lnTo>
                    <a:lnTo>
                      <a:pt x="0" y="4"/>
                    </a:lnTo>
                    <a:lnTo>
                      <a:pt x="60" y="2"/>
                    </a:lnTo>
                    <a:lnTo>
                      <a:pt x="121" y="0"/>
                    </a:lnTo>
                    <a:lnTo>
                      <a:pt x="125" y="92"/>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3" name="Freeform 2922"/>
              <p:cNvSpPr>
                <a:spLocks/>
              </p:cNvSpPr>
              <p:nvPr/>
            </p:nvSpPr>
            <p:spPr bwMode="auto">
              <a:xfrm>
                <a:off x="14470" y="12102"/>
                <a:ext cx="125" cy="96"/>
              </a:xfrm>
              <a:custGeom>
                <a:avLst/>
                <a:gdLst>
                  <a:gd name="T0" fmla="*/ 125 w 125"/>
                  <a:gd name="T1" fmla="*/ 92 h 96"/>
                  <a:gd name="T2" fmla="*/ 2 w 125"/>
                  <a:gd name="T3" fmla="*/ 96 h 96"/>
                  <a:gd name="T4" fmla="*/ 0 w 125"/>
                  <a:gd name="T5" fmla="*/ 4 h 96"/>
                  <a:gd name="T6" fmla="*/ 60 w 125"/>
                  <a:gd name="T7" fmla="*/ 2 h 96"/>
                  <a:gd name="T8" fmla="*/ 121 w 125"/>
                  <a:gd name="T9" fmla="*/ 0 h 96"/>
                  <a:gd name="T10" fmla="*/ 125 w 125"/>
                  <a:gd name="T11" fmla="*/ 92 h 96"/>
                </a:gdLst>
                <a:ahLst/>
                <a:cxnLst>
                  <a:cxn ang="0">
                    <a:pos x="T0" y="T1"/>
                  </a:cxn>
                  <a:cxn ang="0">
                    <a:pos x="T2" y="T3"/>
                  </a:cxn>
                  <a:cxn ang="0">
                    <a:pos x="T4" y="T5"/>
                  </a:cxn>
                  <a:cxn ang="0">
                    <a:pos x="T6" y="T7"/>
                  </a:cxn>
                  <a:cxn ang="0">
                    <a:pos x="T8" y="T9"/>
                  </a:cxn>
                  <a:cxn ang="0">
                    <a:pos x="T10" y="T11"/>
                  </a:cxn>
                </a:cxnLst>
                <a:rect l="0" t="0" r="r" b="b"/>
                <a:pathLst>
                  <a:path w="125" h="96">
                    <a:moveTo>
                      <a:pt x="125" y="92"/>
                    </a:moveTo>
                    <a:lnTo>
                      <a:pt x="2" y="96"/>
                    </a:lnTo>
                    <a:lnTo>
                      <a:pt x="0" y="4"/>
                    </a:lnTo>
                    <a:lnTo>
                      <a:pt x="60" y="2"/>
                    </a:lnTo>
                    <a:lnTo>
                      <a:pt x="121" y="0"/>
                    </a:lnTo>
                    <a:lnTo>
                      <a:pt x="125"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4" name="Freeform 2923"/>
              <p:cNvSpPr>
                <a:spLocks/>
              </p:cNvSpPr>
              <p:nvPr/>
            </p:nvSpPr>
            <p:spPr bwMode="auto">
              <a:xfrm>
                <a:off x="14591" y="12100"/>
                <a:ext cx="123" cy="94"/>
              </a:xfrm>
              <a:custGeom>
                <a:avLst/>
                <a:gdLst>
                  <a:gd name="T0" fmla="*/ 119 w 123"/>
                  <a:gd name="T1" fmla="*/ 0 h 94"/>
                  <a:gd name="T2" fmla="*/ 123 w 123"/>
                  <a:gd name="T3" fmla="*/ 91 h 94"/>
                  <a:gd name="T4" fmla="*/ 4 w 123"/>
                  <a:gd name="T5" fmla="*/ 94 h 94"/>
                  <a:gd name="T6" fmla="*/ 0 w 123"/>
                  <a:gd name="T7" fmla="*/ 2 h 94"/>
                  <a:gd name="T8" fmla="*/ 60 w 123"/>
                  <a:gd name="T9" fmla="*/ 2 h 94"/>
                  <a:gd name="T10" fmla="*/ 119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19" y="0"/>
                    </a:moveTo>
                    <a:lnTo>
                      <a:pt x="123" y="91"/>
                    </a:lnTo>
                    <a:lnTo>
                      <a:pt x="4" y="94"/>
                    </a:lnTo>
                    <a:lnTo>
                      <a:pt x="0" y="2"/>
                    </a:lnTo>
                    <a:lnTo>
                      <a:pt x="60" y="2"/>
                    </a:lnTo>
                    <a:lnTo>
                      <a:pt x="119" y="0"/>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5" name="Freeform 2924"/>
              <p:cNvSpPr>
                <a:spLocks/>
              </p:cNvSpPr>
              <p:nvPr/>
            </p:nvSpPr>
            <p:spPr bwMode="auto">
              <a:xfrm>
                <a:off x="14591" y="12100"/>
                <a:ext cx="123" cy="94"/>
              </a:xfrm>
              <a:custGeom>
                <a:avLst/>
                <a:gdLst>
                  <a:gd name="T0" fmla="*/ 119 w 123"/>
                  <a:gd name="T1" fmla="*/ 0 h 94"/>
                  <a:gd name="T2" fmla="*/ 123 w 123"/>
                  <a:gd name="T3" fmla="*/ 91 h 94"/>
                  <a:gd name="T4" fmla="*/ 4 w 123"/>
                  <a:gd name="T5" fmla="*/ 94 h 94"/>
                  <a:gd name="T6" fmla="*/ 0 w 123"/>
                  <a:gd name="T7" fmla="*/ 2 h 94"/>
                  <a:gd name="T8" fmla="*/ 60 w 123"/>
                  <a:gd name="T9" fmla="*/ 2 h 94"/>
                  <a:gd name="T10" fmla="*/ 119 w 123"/>
                  <a:gd name="T11" fmla="*/ 0 h 94"/>
                </a:gdLst>
                <a:ahLst/>
                <a:cxnLst>
                  <a:cxn ang="0">
                    <a:pos x="T0" y="T1"/>
                  </a:cxn>
                  <a:cxn ang="0">
                    <a:pos x="T2" y="T3"/>
                  </a:cxn>
                  <a:cxn ang="0">
                    <a:pos x="T4" y="T5"/>
                  </a:cxn>
                  <a:cxn ang="0">
                    <a:pos x="T6" y="T7"/>
                  </a:cxn>
                  <a:cxn ang="0">
                    <a:pos x="T8" y="T9"/>
                  </a:cxn>
                  <a:cxn ang="0">
                    <a:pos x="T10" y="T11"/>
                  </a:cxn>
                </a:cxnLst>
                <a:rect l="0" t="0" r="r" b="b"/>
                <a:pathLst>
                  <a:path w="123" h="94">
                    <a:moveTo>
                      <a:pt x="119" y="0"/>
                    </a:moveTo>
                    <a:lnTo>
                      <a:pt x="123" y="91"/>
                    </a:lnTo>
                    <a:lnTo>
                      <a:pt x="4" y="94"/>
                    </a:lnTo>
                    <a:lnTo>
                      <a:pt x="0" y="2"/>
                    </a:lnTo>
                    <a:lnTo>
                      <a:pt x="60" y="2"/>
                    </a:lnTo>
                    <a:lnTo>
                      <a:pt x="11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6" name="Freeform 2925"/>
              <p:cNvSpPr>
                <a:spLocks/>
              </p:cNvSpPr>
              <p:nvPr/>
            </p:nvSpPr>
            <p:spPr bwMode="auto">
              <a:xfrm>
                <a:off x="15042" y="12112"/>
                <a:ext cx="114" cy="130"/>
              </a:xfrm>
              <a:custGeom>
                <a:avLst/>
                <a:gdLst>
                  <a:gd name="T0" fmla="*/ 77 w 114"/>
                  <a:gd name="T1" fmla="*/ 130 h 130"/>
                  <a:gd name="T2" fmla="*/ 64 w 114"/>
                  <a:gd name="T3" fmla="*/ 127 h 130"/>
                  <a:gd name="T4" fmla="*/ 56 w 114"/>
                  <a:gd name="T5" fmla="*/ 128 h 130"/>
                  <a:gd name="T6" fmla="*/ 41 w 114"/>
                  <a:gd name="T7" fmla="*/ 117 h 130"/>
                  <a:gd name="T8" fmla="*/ 35 w 114"/>
                  <a:gd name="T9" fmla="*/ 117 h 130"/>
                  <a:gd name="T10" fmla="*/ 31 w 114"/>
                  <a:gd name="T11" fmla="*/ 111 h 130"/>
                  <a:gd name="T12" fmla="*/ 12 w 114"/>
                  <a:gd name="T13" fmla="*/ 105 h 130"/>
                  <a:gd name="T14" fmla="*/ 0 w 114"/>
                  <a:gd name="T15" fmla="*/ 96 h 130"/>
                  <a:gd name="T16" fmla="*/ 8 w 114"/>
                  <a:gd name="T17" fmla="*/ 96 h 130"/>
                  <a:gd name="T18" fmla="*/ 4 w 114"/>
                  <a:gd name="T19" fmla="*/ 4 h 130"/>
                  <a:gd name="T20" fmla="*/ 114 w 114"/>
                  <a:gd name="T21" fmla="*/ 0 h 130"/>
                  <a:gd name="T22" fmla="*/ 114 w 114"/>
                  <a:gd name="T23" fmla="*/ 42 h 130"/>
                  <a:gd name="T24" fmla="*/ 108 w 114"/>
                  <a:gd name="T25" fmla="*/ 52 h 130"/>
                  <a:gd name="T26" fmla="*/ 93 w 114"/>
                  <a:gd name="T27" fmla="*/ 69 h 130"/>
                  <a:gd name="T28" fmla="*/ 83 w 114"/>
                  <a:gd name="T29" fmla="*/ 84 h 130"/>
                  <a:gd name="T30" fmla="*/ 83 w 114"/>
                  <a:gd name="T31" fmla="*/ 111 h 130"/>
                  <a:gd name="T32" fmla="*/ 77 w 114"/>
                  <a:gd name="T3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30">
                    <a:moveTo>
                      <a:pt x="77" y="130"/>
                    </a:moveTo>
                    <a:lnTo>
                      <a:pt x="64" y="127"/>
                    </a:lnTo>
                    <a:lnTo>
                      <a:pt x="56" y="128"/>
                    </a:lnTo>
                    <a:lnTo>
                      <a:pt x="41" y="117"/>
                    </a:lnTo>
                    <a:lnTo>
                      <a:pt x="35" y="117"/>
                    </a:lnTo>
                    <a:lnTo>
                      <a:pt x="31" y="111"/>
                    </a:lnTo>
                    <a:lnTo>
                      <a:pt x="12" y="105"/>
                    </a:lnTo>
                    <a:lnTo>
                      <a:pt x="0" y="96"/>
                    </a:lnTo>
                    <a:lnTo>
                      <a:pt x="8" y="96"/>
                    </a:lnTo>
                    <a:lnTo>
                      <a:pt x="4" y="4"/>
                    </a:lnTo>
                    <a:lnTo>
                      <a:pt x="114" y="0"/>
                    </a:lnTo>
                    <a:lnTo>
                      <a:pt x="114" y="42"/>
                    </a:lnTo>
                    <a:lnTo>
                      <a:pt x="108" y="52"/>
                    </a:lnTo>
                    <a:lnTo>
                      <a:pt x="93" y="69"/>
                    </a:lnTo>
                    <a:lnTo>
                      <a:pt x="83" y="84"/>
                    </a:lnTo>
                    <a:lnTo>
                      <a:pt x="83" y="111"/>
                    </a:lnTo>
                    <a:lnTo>
                      <a:pt x="77" y="13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7" name="Freeform 2926"/>
              <p:cNvSpPr>
                <a:spLocks/>
              </p:cNvSpPr>
              <p:nvPr/>
            </p:nvSpPr>
            <p:spPr bwMode="auto">
              <a:xfrm>
                <a:off x="15042" y="12112"/>
                <a:ext cx="114" cy="130"/>
              </a:xfrm>
              <a:custGeom>
                <a:avLst/>
                <a:gdLst>
                  <a:gd name="T0" fmla="*/ 77 w 114"/>
                  <a:gd name="T1" fmla="*/ 130 h 130"/>
                  <a:gd name="T2" fmla="*/ 64 w 114"/>
                  <a:gd name="T3" fmla="*/ 127 h 130"/>
                  <a:gd name="T4" fmla="*/ 56 w 114"/>
                  <a:gd name="T5" fmla="*/ 128 h 130"/>
                  <a:gd name="T6" fmla="*/ 41 w 114"/>
                  <a:gd name="T7" fmla="*/ 117 h 130"/>
                  <a:gd name="T8" fmla="*/ 35 w 114"/>
                  <a:gd name="T9" fmla="*/ 117 h 130"/>
                  <a:gd name="T10" fmla="*/ 31 w 114"/>
                  <a:gd name="T11" fmla="*/ 111 h 130"/>
                  <a:gd name="T12" fmla="*/ 12 w 114"/>
                  <a:gd name="T13" fmla="*/ 105 h 130"/>
                  <a:gd name="T14" fmla="*/ 0 w 114"/>
                  <a:gd name="T15" fmla="*/ 96 h 130"/>
                  <a:gd name="T16" fmla="*/ 8 w 114"/>
                  <a:gd name="T17" fmla="*/ 96 h 130"/>
                  <a:gd name="T18" fmla="*/ 4 w 114"/>
                  <a:gd name="T19" fmla="*/ 4 h 130"/>
                  <a:gd name="T20" fmla="*/ 114 w 114"/>
                  <a:gd name="T21" fmla="*/ 0 h 130"/>
                  <a:gd name="T22" fmla="*/ 114 w 114"/>
                  <a:gd name="T23" fmla="*/ 42 h 130"/>
                  <a:gd name="T24" fmla="*/ 108 w 114"/>
                  <a:gd name="T25" fmla="*/ 52 h 130"/>
                  <a:gd name="T26" fmla="*/ 93 w 114"/>
                  <a:gd name="T27" fmla="*/ 69 h 130"/>
                  <a:gd name="T28" fmla="*/ 83 w 114"/>
                  <a:gd name="T29" fmla="*/ 84 h 130"/>
                  <a:gd name="T30" fmla="*/ 83 w 114"/>
                  <a:gd name="T31" fmla="*/ 111 h 130"/>
                  <a:gd name="T32" fmla="*/ 77 w 114"/>
                  <a:gd name="T3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30">
                    <a:moveTo>
                      <a:pt x="77" y="130"/>
                    </a:moveTo>
                    <a:lnTo>
                      <a:pt x="64" y="127"/>
                    </a:lnTo>
                    <a:lnTo>
                      <a:pt x="56" y="128"/>
                    </a:lnTo>
                    <a:lnTo>
                      <a:pt x="41" y="117"/>
                    </a:lnTo>
                    <a:lnTo>
                      <a:pt x="35" y="117"/>
                    </a:lnTo>
                    <a:lnTo>
                      <a:pt x="31" y="111"/>
                    </a:lnTo>
                    <a:lnTo>
                      <a:pt x="12" y="105"/>
                    </a:lnTo>
                    <a:lnTo>
                      <a:pt x="0" y="96"/>
                    </a:lnTo>
                    <a:lnTo>
                      <a:pt x="8" y="96"/>
                    </a:lnTo>
                    <a:lnTo>
                      <a:pt x="4" y="4"/>
                    </a:lnTo>
                    <a:lnTo>
                      <a:pt x="114" y="0"/>
                    </a:lnTo>
                    <a:lnTo>
                      <a:pt x="114" y="42"/>
                    </a:lnTo>
                    <a:lnTo>
                      <a:pt x="108" y="52"/>
                    </a:lnTo>
                    <a:lnTo>
                      <a:pt x="93" y="69"/>
                    </a:lnTo>
                    <a:lnTo>
                      <a:pt x="83" y="84"/>
                    </a:lnTo>
                    <a:lnTo>
                      <a:pt x="83" y="111"/>
                    </a:lnTo>
                    <a:lnTo>
                      <a:pt x="77"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8" name="Freeform 2927"/>
              <p:cNvSpPr>
                <a:spLocks/>
              </p:cNvSpPr>
              <p:nvPr/>
            </p:nvSpPr>
            <p:spPr bwMode="auto">
              <a:xfrm>
                <a:off x="13710" y="12148"/>
                <a:ext cx="163" cy="98"/>
              </a:xfrm>
              <a:custGeom>
                <a:avLst/>
                <a:gdLst>
                  <a:gd name="T0" fmla="*/ 159 w 163"/>
                  <a:gd name="T1" fmla="*/ 96 h 98"/>
                  <a:gd name="T2" fmla="*/ 0 w 163"/>
                  <a:gd name="T3" fmla="*/ 98 h 98"/>
                  <a:gd name="T4" fmla="*/ 0 w 163"/>
                  <a:gd name="T5" fmla="*/ 18 h 98"/>
                  <a:gd name="T6" fmla="*/ 27 w 163"/>
                  <a:gd name="T7" fmla="*/ 18 h 98"/>
                  <a:gd name="T8" fmla="*/ 29 w 163"/>
                  <a:gd name="T9" fmla="*/ 10 h 98"/>
                  <a:gd name="T10" fmla="*/ 38 w 163"/>
                  <a:gd name="T11" fmla="*/ 8 h 98"/>
                  <a:gd name="T12" fmla="*/ 48 w 163"/>
                  <a:gd name="T13" fmla="*/ 14 h 98"/>
                  <a:gd name="T14" fmla="*/ 65 w 163"/>
                  <a:gd name="T15" fmla="*/ 23 h 98"/>
                  <a:gd name="T16" fmla="*/ 75 w 163"/>
                  <a:gd name="T17" fmla="*/ 19 h 98"/>
                  <a:gd name="T18" fmla="*/ 92 w 163"/>
                  <a:gd name="T19" fmla="*/ 6 h 98"/>
                  <a:gd name="T20" fmla="*/ 102 w 163"/>
                  <a:gd name="T21" fmla="*/ 0 h 98"/>
                  <a:gd name="T22" fmla="*/ 111 w 163"/>
                  <a:gd name="T23" fmla="*/ 0 h 98"/>
                  <a:gd name="T24" fmla="*/ 125 w 163"/>
                  <a:gd name="T25" fmla="*/ 4 h 98"/>
                  <a:gd name="T26" fmla="*/ 152 w 163"/>
                  <a:gd name="T27" fmla="*/ 0 h 98"/>
                  <a:gd name="T28" fmla="*/ 157 w 163"/>
                  <a:gd name="T29" fmla="*/ 12 h 98"/>
                  <a:gd name="T30" fmla="*/ 157 w 163"/>
                  <a:gd name="T31" fmla="*/ 23 h 98"/>
                  <a:gd name="T32" fmla="*/ 163 w 163"/>
                  <a:gd name="T33" fmla="*/ 33 h 98"/>
                  <a:gd name="T34" fmla="*/ 163 w 163"/>
                  <a:gd name="T35" fmla="*/ 58 h 98"/>
                  <a:gd name="T36" fmla="*/ 163 w 163"/>
                  <a:gd name="T37" fmla="*/ 69 h 98"/>
                  <a:gd name="T38" fmla="*/ 161 w 163"/>
                  <a:gd name="T39" fmla="*/ 77 h 98"/>
                  <a:gd name="T40" fmla="*/ 159 w 163"/>
                  <a:gd name="T41"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98">
                    <a:moveTo>
                      <a:pt x="159" y="96"/>
                    </a:moveTo>
                    <a:lnTo>
                      <a:pt x="0" y="98"/>
                    </a:lnTo>
                    <a:lnTo>
                      <a:pt x="0" y="18"/>
                    </a:lnTo>
                    <a:lnTo>
                      <a:pt x="27" y="18"/>
                    </a:lnTo>
                    <a:lnTo>
                      <a:pt x="29" y="10"/>
                    </a:lnTo>
                    <a:lnTo>
                      <a:pt x="38" y="8"/>
                    </a:lnTo>
                    <a:lnTo>
                      <a:pt x="48" y="14"/>
                    </a:lnTo>
                    <a:lnTo>
                      <a:pt x="65" y="23"/>
                    </a:lnTo>
                    <a:lnTo>
                      <a:pt x="75" y="19"/>
                    </a:lnTo>
                    <a:lnTo>
                      <a:pt x="92" y="6"/>
                    </a:lnTo>
                    <a:lnTo>
                      <a:pt x="102" y="0"/>
                    </a:lnTo>
                    <a:lnTo>
                      <a:pt x="111" y="0"/>
                    </a:lnTo>
                    <a:lnTo>
                      <a:pt x="125" y="4"/>
                    </a:lnTo>
                    <a:lnTo>
                      <a:pt x="152" y="0"/>
                    </a:lnTo>
                    <a:lnTo>
                      <a:pt x="157" y="12"/>
                    </a:lnTo>
                    <a:lnTo>
                      <a:pt x="157" y="23"/>
                    </a:lnTo>
                    <a:lnTo>
                      <a:pt x="163" y="33"/>
                    </a:lnTo>
                    <a:lnTo>
                      <a:pt x="163" y="58"/>
                    </a:lnTo>
                    <a:lnTo>
                      <a:pt x="163" y="69"/>
                    </a:lnTo>
                    <a:lnTo>
                      <a:pt x="161" y="77"/>
                    </a:lnTo>
                    <a:lnTo>
                      <a:pt x="159" y="9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9" name="Freeform 2928"/>
              <p:cNvSpPr>
                <a:spLocks/>
              </p:cNvSpPr>
              <p:nvPr/>
            </p:nvSpPr>
            <p:spPr bwMode="auto">
              <a:xfrm>
                <a:off x="13710" y="12148"/>
                <a:ext cx="163" cy="98"/>
              </a:xfrm>
              <a:custGeom>
                <a:avLst/>
                <a:gdLst>
                  <a:gd name="T0" fmla="*/ 159 w 163"/>
                  <a:gd name="T1" fmla="*/ 96 h 98"/>
                  <a:gd name="T2" fmla="*/ 0 w 163"/>
                  <a:gd name="T3" fmla="*/ 98 h 98"/>
                  <a:gd name="T4" fmla="*/ 0 w 163"/>
                  <a:gd name="T5" fmla="*/ 18 h 98"/>
                  <a:gd name="T6" fmla="*/ 27 w 163"/>
                  <a:gd name="T7" fmla="*/ 18 h 98"/>
                  <a:gd name="T8" fmla="*/ 29 w 163"/>
                  <a:gd name="T9" fmla="*/ 10 h 98"/>
                  <a:gd name="T10" fmla="*/ 38 w 163"/>
                  <a:gd name="T11" fmla="*/ 8 h 98"/>
                  <a:gd name="T12" fmla="*/ 48 w 163"/>
                  <a:gd name="T13" fmla="*/ 14 h 98"/>
                  <a:gd name="T14" fmla="*/ 65 w 163"/>
                  <a:gd name="T15" fmla="*/ 23 h 98"/>
                  <a:gd name="T16" fmla="*/ 75 w 163"/>
                  <a:gd name="T17" fmla="*/ 19 h 98"/>
                  <a:gd name="T18" fmla="*/ 92 w 163"/>
                  <a:gd name="T19" fmla="*/ 6 h 98"/>
                  <a:gd name="T20" fmla="*/ 102 w 163"/>
                  <a:gd name="T21" fmla="*/ 0 h 98"/>
                  <a:gd name="T22" fmla="*/ 111 w 163"/>
                  <a:gd name="T23" fmla="*/ 0 h 98"/>
                  <a:gd name="T24" fmla="*/ 125 w 163"/>
                  <a:gd name="T25" fmla="*/ 4 h 98"/>
                  <a:gd name="T26" fmla="*/ 152 w 163"/>
                  <a:gd name="T27" fmla="*/ 0 h 98"/>
                  <a:gd name="T28" fmla="*/ 157 w 163"/>
                  <a:gd name="T29" fmla="*/ 12 h 98"/>
                  <a:gd name="T30" fmla="*/ 157 w 163"/>
                  <a:gd name="T31" fmla="*/ 23 h 98"/>
                  <a:gd name="T32" fmla="*/ 163 w 163"/>
                  <a:gd name="T33" fmla="*/ 33 h 98"/>
                  <a:gd name="T34" fmla="*/ 163 w 163"/>
                  <a:gd name="T35" fmla="*/ 58 h 98"/>
                  <a:gd name="T36" fmla="*/ 163 w 163"/>
                  <a:gd name="T37" fmla="*/ 69 h 98"/>
                  <a:gd name="T38" fmla="*/ 161 w 163"/>
                  <a:gd name="T39" fmla="*/ 77 h 98"/>
                  <a:gd name="T40" fmla="*/ 159 w 163"/>
                  <a:gd name="T41" fmla="*/ 9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 h="98">
                    <a:moveTo>
                      <a:pt x="159" y="96"/>
                    </a:moveTo>
                    <a:lnTo>
                      <a:pt x="0" y="98"/>
                    </a:lnTo>
                    <a:lnTo>
                      <a:pt x="0" y="18"/>
                    </a:lnTo>
                    <a:lnTo>
                      <a:pt x="27" y="18"/>
                    </a:lnTo>
                    <a:lnTo>
                      <a:pt x="29" y="10"/>
                    </a:lnTo>
                    <a:lnTo>
                      <a:pt x="38" y="8"/>
                    </a:lnTo>
                    <a:lnTo>
                      <a:pt x="48" y="14"/>
                    </a:lnTo>
                    <a:lnTo>
                      <a:pt x="65" y="23"/>
                    </a:lnTo>
                    <a:lnTo>
                      <a:pt x="75" y="19"/>
                    </a:lnTo>
                    <a:lnTo>
                      <a:pt x="92" y="6"/>
                    </a:lnTo>
                    <a:lnTo>
                      <a:pt x="102" y="0"/>
                    </a:lnTo>
                    <a:lnTo>
                      <a:pt x="111" y="0"/>
                    </a:lnTo>
                    <a:lnTo>
                      <a:pt x="125" y="4"/>
                    </a:lnTo>
                    <a:lnTo>
                      <a:pt x="152" y="0"/>
                    </a:lnTo>
                    <a:lnTo>
                      <a:pt x="157" y="12"/>
                    </a:lnTo>
                    <a:lnTo>
                      <a:pt x="157" y="23"/>
                    </a:lnTo>
                    <a:lnTo>
                      <a:pt x="163" y="33"/>
                    </a:lnTo>
                    <a:lnTo>
                      <a:pt x="163" y="58"/>
                    </a:lnTo>
                    <a:lnTo>
                      <a:pt x="163" y="69"/>
                    </a:lnTo>
                    <a:lnTo>
                      <a:pt x="161" y="77"/>
                    </a:lnTo>
                    <a:lnTo>
                      <a:pt x="159"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0" name="Freeform 2929"/>
              <p:cNvSpPr>
                <a:spLocks/>
              </p:cNvSpPr>
              <p:nvPr/>
            </p:nvSpPr>
            <p:spPr bwMode="auto">
              <a:xfrm>
                <a:off x="13470" y="12154"/>
                <a:ext cx="123" cy="123"/>
              </a:xfrm>
              <a:custGeom>
                <a:avLst/>
                <a:gdLst>
                  <a:gd name="T0" fmla="*/ 0 w 123"/>
                  <a:gd name="T1" fmla="*/ 121 h 123"/>
                  <a:gd name="T2" fmla="*/ 2 w 123"/>
                  <a:gd name="T3" fmla="*/ 0 h 123"/>
                  <a:gd name="T4" fmla="*/ 123 w 123"/>
                  <a:gd name="T5" fmla="*/ 0 h 123"/>
                  <a:gd name="T6" fmla="*/ 121 w 123"/>
                  <a:gd name="T7" fmla="*/ 123 h 123"/>
                  <a:gd name="T8" fmla="*/ 0 w 123"/>
                  <a:gd name="T9" fmla="*/ 121 h 123"/>
                </a:gdLst>
                <a:ahLst/>
                <a:cxnLst>
                  <a:cxn ang="0">
                    <a:pos x="T0" y="T1"/>
                  </a:cxn>
                  <a:cxn ang="0">
                    <a:pos x="T2" y="T3"/>
                  </a:cxn>
                  <a:cxn ang="0">
                    <a:pos x="T4" y="T5"/>
                  </a:cxn>
                  <a:cxn ang="0">
                    <a:pos x="T6" y="T7"/>
                  </a:cxn>
                  <a:cxn ang="0">
                    <a:pos x="T8" y="T9"/>
                  </a:cxn>
                </a:cxnLst>
                <a:rect l="0" t="0" r="r" b="b"/>
                <a:pathLst>
                  <a:path w="123" h="123">
                    <a:moveTo>
                      <a:pt x="0" y="121"/>
                    </a:moveTo>
                    <a:lnTo>
                      <a:pt x="2" y="0"/>
                    </a:lnTo>
                    <a:lnTo>
                      <a:pt x="123" y="0"/>
                    </a:lnTo>
                    <a:lnTo>
                      <a:pt x="121" y="123"/>
                    </a:lnTo>
                    <a:lnTo>
                      <a:pt x="0" y="121"/>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1" name="Freeform 2930"/>
              <p:cNvSpPr>
                <a:spLocks/>
              </p:cNvSpPr>
              <p:nvPr/>
            </p:nvSpPr>
            <p:spPr bwMode="auto">
              <a:xfrm>
                <a:off x="13470" y="12154"/>
                <a:ext cx="123" cy="123"/>
              </a:xfrm>
              <a:custGeom>
                <a:avLst/>
                <a:gdLst>
                  <a:gd name="T0" fmla="*/ 0 w 123"/>
                  <a:gd name="T1" fmla="*/ 121 h 123"/>
                  <a:gd name="T2" fmla="*/ 2 w 123"/>
                  <a:gd name="T3" fmla="*/ 0 h 123"/>
                  <a:gd name="T4" fmla="*/ 123 w 123"/>
                  <a:gd name="T5" fmla="*/ 0 h 123"/>
                  <a:gd name="T6" fmla="*/ 121 w 123"/>
                  <a:gd name="T7" fmla="*/ 123 h 123"/>
                  <a:gd name="T8" fmla="*/ 0 w 123"/>
                  <a:gd name="T9" fmla="*/ 121 h 123"/>
                </a:gdLst>
                <a:ahLst/>
                <a:cxnLst>
                  <a:cxn ang="0">
                    <a:pos x="T0" y="T1"/>
                  </a:cxn>
                  <a:cxn ang="0">
                    <a:pos x="T2" y="T3"/>
                  </a:cxn>
                  <a:cxn ang="0">
                    <a:pos x="T4" y="T5"/>
                  </a:cxn>
                  <a:cxn ang="0">
                    <a:pos x="T6" y="T7"/>
                  </a:cxn>
                  <a:cxn ang="0">
                    <a:pos x="T8" y="T9"/>
                  </a:cxn>
                </a:cxnLst>
                <a:rect l="0" t="0" r="r" b="b"/>
                <a:pathLst>
                  <a:path w="123" h="123">
                    <a:moveTo>
                      <a:pt x="0" y="121"/>
                    </a:moveTo>
                    <a:lnTo>
                      <a:pt x="2" y="0"/>
                    </a:lnTo>
                    <a:lnTo>
                      <a:pt x="123" y="0"/>
                    </a:lnTo>
                    <a:lnTo>
                      <a:pt x="121" y="123"/>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2" name="Freeform 2931"/>
              <p:cNvSpPr>
                <a:spLocks/>
              </p:cNvSpPr>
              <p:nvPr/>
            </p:nvSpPr>
            <p:spPr bwMode="auto">
              <a:xfrm>
                <a:off x="13591" y="12154"/>
                <a:ext cx="119" cy="184"/>
              </a:xfrm>
              <a:custGeom>
                <a:avLst/>
                <a:gdLst>
                  <a:gd name="T0" fmla="*/ 119 w 119"/>
                  <a:gd name="T1" fmla="*/ 184 h 184"/>
                  <a:gd name="T2" fmla="*/ 0 w 119"/>
                  <a:gd name="T3" fmla="*/ 184 h 184"/>
                  <a:gd name="T4" fmla="*/ 0 w 119"/>
                  <a:gd name="T5" fmla="*/ 123 h 184"/>
                  <a:gd name="T6" fmla="*/ 2 w 119"/>
                  <a:gd name="T7" fmla="*/ 0 h 184"/>
                  <a:gd name="T8" fmla="*/ 119 w 119"/>
                  <a:gd name="T9" fmla="*/ 2 h 184"/>
                  <a:gd name="T10" fmla="*/ 119 w 119"/>
                  <a:gd name="T11" fmla="*/ 12 h 184"/>
                  <a:gd name="T12" fmla="*/ 119 w 119"/>
                  <a:gd name="T13" fmla="*/ 92 h 184"/>
                  <a:gd name="T14" fmla="*/ 119 w 119"/>
                  <a:gd name="T15" fmla="*/ 184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84">
                    <a:moveTo>
                      <a:pt x="119" y="184"/>
                    </a:moveTo>
                    <a:lnTo>
                      <a:pt x="0" y="184"/>
                    </a:lnTo>
                    <a:lnTo>
                      <a:pt x="0" y="123"/>
                    </a:lnTo>
                    <a:lnTo>
                      <a:pt x="2" y="0"/>
                    </a:lnTo>
                    <a:lnTo>
                      <a:pt x="119" y="2"/>
                    </a:lnTo>
                    <a:lnTo>
                      <a:pt x="119" y="12"/>
                    </a:lnTo>
                    <a:lnTo>
                      <a:pt x="119" y="92"/>
                    </a:lnTo>
                    <a:lnTo>
                      <a:pt x="119" y="184"/>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3" name="Freeform 2932"/>
              <p:cNvSpPr>
                <a:spLocks/>
              </p:cNvSpPr>
              <p:nvPr/>
            </p:nvSpPr>
            <p:spPr bwMode="auto">
              <a:xfrm>
                <a:off x="13591" y="12154"/>
                <a:ext cx="119" cy="184"/>
              </a:xfrm>
              <a:custGeom>
                <a:avLst/>
                <a:gdLst>
                  <a:gd name="T0" fmla="*/ 119 w 119"/>
                  <a:gd name="T1" fmla="*/ 184 h 184"/>
                  <a:gd name="T2" fmla="*/ 0 w 119"/>
                  <a:gd name="T3" fmla="*/ 184 h 184"/>
                  <a:gd name="T4" fmla="*/ 0 w 119"/>
                  <a:gd name="T5" fmla="*/ 123 h 184"/>
                  <a:gd name="T6" fmla="*/ 2 w 119"/>
                  <a:gd name="T7" fmla="*/ 0 h 184"/>
                  <a:gd name="T8" fmla="*/ 119 w 119"/>
                  <a:gd name="T9" fmla="*/ 2 h 184"/>
                  <a:gd name="T10" fmla="*/ 119 w 119"/>
                  <a:gd name="T11" fmla="*/ 12 h 184"/>
                  <a:gd name="T12" fmla="*/ 119 w 119"/>
                  <a:gd name="T13" fmla="*/ 92 h 184"/>
                  <a:gd name="T14" fmla="*/ 119 w 119"/>
                  <a:gd name="T15" fmla="*/ 184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84">
                    <a:moveTo>
                      <a:pt x="119" y="184"/>
                    </a:moveTo>
                    <a:lnTo>
                      <a:pt x="0" y="184"/>
                    </a:lnTo>
                    <a:lnTo>
                      <a:pt x="0" y="123"/>
                    </a:lnTo>
                    <a:lnTo>
                      <a:pt x="2" y="0"/>
                    </a:lnTo>
                    <a:lnTo>
                      <a:pt x="119" y="2"/>
                    </a:lnTo>
                    <a:lnTo>
                      <a:pt x="119" y="12"/>
                    </a:lnTo>
                    <a:lnTo>
                      <a:pt x="119" y="92"/>
                    </a:lnTo>
                    <a:lnTo>
                      <a:pt x="119"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4" name="Freeform 2933"/>
              <p:cNvSpPr>
                <a:spLocks/>
              </p:cNvSpPr>
              <p:nvPr/>
            </p:nvSpPr>
            <p:spPr bwMode="auto">
              <a:xfrm>
                <a:off x="12927" y="12141"/>
                <a:ext cx="188" cy="142"/>
              </a:xfrm>
              <a:custGeom>
                <a:avLst/>
                <a:gdLst>
                  <a:gd name="T0" fmla="*/ 3 w 188"/>
                  <a:gd name="T1" fmla="*/ 132 h 142"/>
                  <a:gd name="T2" fmla="*/ 3 w 188"/>
                  <a:gd name="T3" fmla="*/ 124 h 142"/>
                  <a:gd name="T4" fmla="*/ 0 w 188"/>
                  <a:gd name="T5" fmla="*/ 122 h 142"/>
                  <a:gd name="T6" fmla="*/ 5 w 188"/>
                  <a:gd name="T7" fmla="*/ 0 h 142"/>
                  <a:gd name="T8" fmla="*/ 61 w 188"/>
                  <a:gd name="T9" fmla="*/ 2 h 142"/>
                  <a:gd name="T10" fmla="*/ 182 w 188"/>
                  <a:gd name="T11" fmla="*/ 5 h 142"/>
                  <a:gd name="T12" fmla="*/ 188 w 188"/>
                  <a:gd name="T13" fmla="*/ 5 h 142"/>
                  <a:gd name="T14" fmla="*/ 184 w 188"/>
                  <a:gd name="T15" fmla="*/ 126 h 142"/>
                  <a:gd name="T16" fmla="*/ 184 w 188"/>
                  <a:gd name="T17" fmla="*/ 130 h 142"/>
                  <a:gd name="T18" fmla="*/ 138 w 188"/>
                  <a:gd name="T19" fmla="*/ 142 h 142"/>
                  <a:gd name="T20" fmla="*/ 65 w 188"/>
                  <a:gd name="T21" fmla="*/ 140 h 142"/>
                  <a:gd name="T22" fmla="*/ 36 w 188"/>
                  <a:gd name="T23" fmla="*/ 136 h 142"/>
                  <a:gd name="T24" fmla="*/ 27 w 188"/>
                  <a:gd name="T25" fmla="*/ 132 h 142"/>
                  <a:gd name="T26" fmla="*/ 3 w 188"/>
                  <a:gd name="T27" fmla="*/ 13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142">
                    <a:moveTo>
                      <a:pt x="3" y="132"/>
                    </a:moveTo>
                    <a:lnTo>
                      <a:pt x="3" y="124"/>
                    </a:lnTo>
                    <a:lnTo>
                      <a:pt x="0" y="122"/>
                    </a:lnTo>
                    <a:lnTo>
                      <a:pt x="5" y="0"/>
                    </a:lnTo>
                    <a:lnTo>
                      <a:pt x="61" y="2"/>
                    </a:lnTo>
                    <a:lnTo>
                      <a:pt x="182" y="5"/>
                    </a:lnTo>
                    <a:lnTo>
                      <a:pt x="188" y="5"/>
                    </a:lnTo>
                    <a:lnTo>
                      <a:pt x="184" y="126"/>
                    </a:lnTo>
                    <a:lnTo>
                      <a:pt x="184" y="130"/>
                    </a:lnTo>
                    <a:lnTo>
                      <a:pt x="138" y="142"/>
                    </a:lnTo>
                    <a:lnTo>
                      <a:pt x="65" y="140"/>
                    </a:lnTo>
                    <a:lnTo>
                      <a:pt x="36" y="136"/>
                    </a:lnTo>
                    <a:lnTo>
                      <a:pt x="27" y="132"/>
                    </a:lnTo>
                    <a:lnTo>
                      <a:pt x="3" y="13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5" name="Freeform 2934"/>
              <p:cNvSpPr>
                <a:spLocks/>
              </p:cNvSpPr>
              <p:nvPr/>
            </p:nvSpPr>
            <p:spPr bwMode="auto">
              <a:xfrm>
                <a:off x="12927" y="12141"/>
                <a:ext cx="188" cy="142"/>
              </a:xfrm>
              <a:custGeom>
                <a:avLst/>
                <a:gdLst>
                  <a:gd name="T0" fmla="*/ 3 w 188"/>
                  <a:gd name="T1" fmla="*/ 132 h 142"/>
                  <a:gd name="T2" fmla="*/ 3 w 188"/>
                  <a:gd name="T3" fmla="*/ 124 h 142"/>
                  <a:gd name="T4" fmla="*/ 0 w 188"/>
                  <a:gd name="T5" fmla="*/ 122 h 142"/>
                  <a:gd name="T6" fmla="*/ 5 w 188"/>
                  <a:gd name="T7" fmla="*/ 0 h 142"/>
                  <a:gd name="T8" fmla="*/ 61 w 188"/>
                  <a:gd name="T9" fmla="*/ 2 h 142"/>
                  <a:gd name="T10" fmla="*/ 182 w 188"/>
                  <a:gd name="T11" fmla="*/ 5 h 142"/>
                  <a:gd name="T12" fmla="*/ 188 w 188"/>
                  <a:gd name="T13" fmla="*/ 5 h 142"/>
                  <a:gd name="T14" fmla="*/ 184 w 188"/>
                  <a:gd name="T15" fmla="*/ 126 h 142"/>
                  <a:gd name="T16" fmla="*/ 184 w 188"/>
                  <a:gd name="T17" fmla="*/ 130 h 142"/>
                  <a:gd name="T18" fmla="*/ 138 w 188"/>
                  <a:gd name="T19" fmla="*/ 142 h 142"/>
                  <a:gd name="T20" fmla="*/ 65 w 188"/>
                  <a:gd name="T21" fmla="*/ 140 h 142"/>
                  <a:gd name="T22" fmla="*/ 36 w 188"/>
                  <a:gd name="T23" fmla="*/ 136 h 142"/>
                  <a:gd name="T24" fmla="*/ 27 w 188"/>
                  <a:gd name="T25" fmla="*/ 132 h 142"/>
                  <a:gd name="T26" fmla="*/ 3 w 188"/>
                  <a:gd name="T27" fmla="*/ 13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142">
                    <a:moveTo>
                      <a:pt x="3" y="132"/>
                    </a:moveTo>
                    <a:lnTo>
                      <a:pt x="3" y="124"/>
                    </a:lnTo>
                    <a:lnTo>
                      <a:pt x="0" y="122"/>
                    </a:lnTo>
                    <a:lnTo>
                      <a:pt x="5" y="0"/>
                    </a:lnTo>
                    <a:lnTo>
                      <a:pt x="61" y="2"/>
                    </a:lnTo>
                    <a:lnTo>
                      <a:pt x="182" y="5"/>
                    </a:lnTo>
                    <a:lnTo>
                      <a:pt x="188" y="5"/>
                    </a:lnTo>
                    <a:lnTo>
                      <a:pt x="184" y="126"/>
                    </a:lnTo>
                    <a:lnTo>
                      <a:pt x="184" y="130"/>
                    </a:lnTo>
                    <a:lnTo>
                      <a:pt x="138" y="142"/>
                    </a:lnTo>
                    <a:lnTo>
                      <a:pt x="65" y="140"/>
                    </a:lnTo>
                    <a:lnTo>
                      <a:pt x="36" y="136"/>
                    </a:lnTo>
                    <a:lnTo>
                      <a:pt x="27" y="132"/>
                    </a:lnTo>
                    <a:lnTo>
                      <a:pt x="3"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6" name="Freeform 2935"/>
              <p:cNvSpPr>
                <a:spLocks/>
              </p:cNvSpPr>
              <p:nvPr/>
            </p:nvSpPr>
            <p:spPr bwMode="auto">
              <a:xfrm>
                <a:off x="12717" y="12133"/>
                <a:ext cx="215" cy="140"/>
              </a:xfrm>
              <a:custGeom>
                <a:avLst/>
                <a:gdLst>
                  <a:gd name="T0" fmla="*/ 62 w 215"/>
                  <a:gd name="T1" fmla="*/ 125 h 140"/>
                  <a:gd name="T2" fmla="*/ 0 w 215"/>
                  <a:gd name="T3" fmla="*/ 121 h 140"/>
                  <a:gd name="T4" fmla="*/ 4 w 215"/>
                  <a:gd name="T5" fmla="*/ 0 h 140"/>
                  <a:gd name="T6" fmla="*/ 215 w 215"/>
                  <a:gd name="T7" fmla="*/ 8 h 140"/>
                  <a:gd name="T8" fmla="*/ 210 w 215"/>
                  <a:gd name="T9" fmla="*/ 130 h 140"/>
                  <a:gd name="T10" fmla="*/ 213 w 215"/>
                  <a:gd name="T11" fmla="*/ 132 h 140"/>
                  <a:gd name="T12" fmla="*/ 213 w 215"/>
                  <a:gd name="T13" fmla="*/ 140 h 140"/>
                  <a:gd name="T14" fmla="*/ 152 w 215"/>
                  <a:gd name="T15" fmla="*/ 132 h 140"/>
                  <a:gd name="T16" fmla="*/ 141 w 215"/>
                  <a:gd name="T17" fmla="*/ 129 h 140"/>
                  <a:gd name="T18" fmla="*/ 62 w 215"/>
                  <a:gd name="T19"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0">
                    <a:moveTo>
                      <a:pt x="62" y="125"/>
                    </a:moveTo>
                    <a:lnTo>
                      <a:pt x="0" y="121"/>
                    </a:lnTo>
                    <a:lnTo>
                      <a:pt x="4" y="0"/>
                    </a:lnTo>
                    <a:lnTo>
                      <a:pt x="215" y="8"/>
                    </a:lnTo>
                    <a:lnTo>
                      <a:pt x="210" y="130"/>
                    </a:lnTo>
                    <a:lnTo>
                      <a:pt x="213" y="132"/>
                    </a:lnTo>
                    <a:lnTo>
                      <a:pt x="213" y="140"/>
                    </a:lnTo>
                    <a:lnTo>
                      <a:pt x="152" y="132"/>
                    </a:lnTo>
                    <a:lnTo>
                      <a:pt x="141" y="129"/>
                    </a:lnTo>
                    <a:lnTo>
                      <a:pt x="62" y="12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7" name="Freeform 2936"/>
              <p:cNvSpPr>
                <a:spLocks/>
              </p:cNvSpPr>
              <p:nvPr/>
            </p:nvSpPr>
            <p:spPr bwMode="auto">
              <a:xfrm>
                <a:off x="12717" y="12133"/>
                <a:ext cx="215" cy="140"/>
              </a:xfrm>
              <a:custGeom>
                <a:avLst/>
                <a:gdLst>
                  <a:gd name="T0" fmla="*/ 62 w 215"/>
                  <a:gd name="T1" fmla="*/ 125 h 140"/>
                  <a:gd name="T2" fmla="*/ 0 w 215"/>
                  <a:gd name="T3" fmla="*/ 121 h 140"/>
                  <a:gd name="T4" fmla="*/ 4 w 215"/>
                  <a:gd name="T5" fmla="*/ 0 h 140"/>
                  <a:gd name="T6" fmla="*/ 215 w 215"/>
                  <a:gd name="T7" fmla="*/ 8 h 140"/>
                  <a:gd name="T8" fmla="*/ 210 w 215"/>
                  <a:gd name="T9" fmla="*/ 130 h 140"/>
                  <a:gd name="T10" fmla="*/ 213 w 215"/>
                  <a:gd name="T11" fmla="*/ 132 h 140"/>
                  <a:gd name="T12" fmla="*/ 213 w 215"/>
                  <a:gd name="T13" fmla="*/ 140 h 140"/>
                  <a:gd name="T14" fmla="*/ 152 w 215"/>
                  <a:gd name="T15" fmla="*/ 132 h 140"/>
                  <a:gd name="T16" fmla="*/ 141 w 215"/>
                  <a:gd name="T17" fmla="*/ 129 h 140"/>
                  <a:gd name="T18" fmla="*/ 62 w 215"/>
                  <a:gd name="T19"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40">
                    <a:moveTo>
                      <a:pt x="62" y="125"/>
                    </a:moveTo>
                    <a:lnTo>
                      <a:pt x="0" y="121"/>
                    </a:lnTo>
                    <a:lnTo>
                      <a:pt x="4" y="0"/>
                    </a:lnTo>
                    <a:lnTo>
                      <a:pt x="215" y="8"/>
                    </a:lnTo>
                    <a:lnTo>
                      <a:pt x="210" y="130"/>
                    </a:lnTo>
                    <a:lnTo>
                      <a:pt x="213" y="132"/>
                    </a:lnTo>
                    <a:lnTo>
                      <a:pt x="213" y="140"/>
                    </a:lnTo>
                    <a:lnTo>
                      <a:pt x="152" y="132"/>
                    </a:lnTo>
                    <a:lnTo>
                      <a:pt x="141" y="129"/>
                    </a:lnTo>
                    <a:lnTo>
                      <a:pt x="62"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8" name="Freeform 2937"/>
              <p:cNvSpPr>
                <a:spLocks/>
              </p:cNvSpPr>
              <p:nvPr/>
            </p:nvSpPr>
            <p:spPr bwMode="auto">
              <a:xfrm>
                <a:off x="13349" y="12152"/>
                <a:ext cx="123" cy="123"/>
              </a:xfrm>
              <a:custGeom>
                <a:avLst/>
                <a:gdLst>
                  <a:gd name="T0" fmla="*/ 121 w 123"/>
                  <a:gd name="T1" fmla="*/ 123 h 123"/>
                  <a:gd name="T2" fmla="*/ 0 w 123"/>
                  <a:gd name="T3" fmla="*/ 121 h 123"/>
                  <a:gd name="T4" fmla="*/ 2 w 123"/>
                  <a:gd name="T5" fmla="*/ 0 h 123"/>
                  <a:gd name="T6" fmla="*/ 123 w 123"/>
                  <a:gd name="T7" fmla="*/ 2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2"/>
                    </a:lnTo>
                    <a:lnTo>
                      <a:pt x="121"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9" name="Freeform 2938"/>
              <p:cNvSpPr>
                <a:spLocks/>
              </p:cNvSpPr>
              <p:nvPr/>
            </p:nvSpPr>
            <p:spPr bwMode="auto">
              <a:xfrm>
                <a:off x="13349" y="12152"/>
                <a:ext cx="123" cy="123"/>
              </a:xfrm>
              <a:custGeom>
                <a:avLst/>
                <a:gdLst>
                  <a:gd name="T0" fmla="*/ 121 w 123"/>
                  <a:gd name="T1" fmla="*/ 123 h 123"/>
                  <a:gd name="T2" fmla="*/ 0 w 123"/>
                  <a:gd name="T3" fmla="*/ 121 h 123"/>
                  <a:gd name="T4" fmla="*/ 2 w 123"/>
                  <a:gd name="T5" fmla="*/ 0 h 123"/>
                  <a:gd name="T6" fmla="*/ 123 w 123"/>
                  <a:gd name="T7" fmla="*/ 2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2"/>
                    </a:lnTo>
                    <a:lnTo>
                      <a:pt x="12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0" name="Freeform 2939"/>
              <p:cNvSpPr>
                <a:spLocks/>
              </p:cNvSpPr>
              <p:nvPr/>
            </p:nvSpPr>
            <p:spPr bwMode="auto">
              <a:xfrm>
                <a:off x="13111" y="12146"/>
                <a:ext cx="121" cy="123"/>
              </a:xfrm>
              <a:custGeom>
                <a:avLst/>
                <a:gdLst>
                  <a:gd name="T0" fmla="*/ 0 w 121"/>
                  <a:gd name="T1" fmla="*/ 121 h 123"/>
                  <a:gd name="T2" fmla="*/ 4 w 121"/>
                  <a:gd name="T3" fmla="*/ 0 h 123"/>
                  <a:gd name="T4" fmla="*/ 119 w 121"/>
                  <a:gd name="T5" fmla="*/ 4 h 123"/>
                  <a:gd name="T6" fmla="*/ 121 w 121"/>
                  <a:gd name="T7" fmla="*/ 20 h 123"/>
                  <a:gd name="T8" fmla="*/ 119 w 121"/>
                  <a:gd name="T9" fmla="*/ 62 h 123"/>
                  <a:gd name="T10" fmla="*/ 117 w 121"/>
                  <a:gd name="T11" fmla="*/ 123 h 123"/>
                  <a:gd name="T12" fmla="*/ 0 w 121"/>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0" y="121"/>
                    </a:moveTo>
                    <a:lnTo>
                      <a:pt x="4" y="0"/>
                    </a:lnTo>
                    <a:lnTo>
                      <a:pt x="119" y="4"/>
                    </a:lnTo>
                    <a:lnTo>
                      <a:pt x="121" y="20"/>
                    </a:lnTo>
                    <a:lnTo>
                      <a:pt x="119" y="62"/>
                    </a:lnTo>
                    <a:lnTo>
                      <a:pt x="117" y="123"/>
                    </a:lnTo>
                    <a:lnTo>
                      <a:pt x="0" y="121"/>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1" name="Freeform 2940"/>
              <p:cNvSpPr>
                <a:spLocks/>
              </p:cNvSpPr>
              <p:nvPr/>
            </p:nvSpPr>
            <p:spPr bwMode="auto">
              <a:xfrm>
                <a:off x="13111" y="12146"/>
                <a:ext cx="121" cy="123"/>
              </a:xfrm>
              <a:custGeom>
                <a:avLst/>
                <a:gdLst>
                  <a:gd name="T0" fmla="*/ 0 w 121"/>
                  <a:gd name="T1" fmla="*/ 121 h 123"/>
                  <a:gd name="T2" fmla="*/ 4 w 121"/>
                  <a:gd name="T3" fmla="*/ 0 h 123"/>
                  <a:gd name="T4" fmla="*/ 119 w 121"/>
                  <a:gd name="T5" fmla="*/ 4 h 123"/>
                  <a:gd name="T6" fmla="*/ 121 w 121"/>
                  <a:gd name="T7" fmla="*/ 20 h 123"/>
                  <a:gd name="T8" fmla="*/ 119 w 121"/>
                  <a:gd name="T9" fmla="*/ 62 h 123"/>
                  <a:gd name="T10" fmla="*/ 117 w 121"/>
                  <a:gd name="T11" fmla="*/ 123 h 123"/>
                  <a:gd name="T12" fmla="*/ 0 w 121"/>
                  <a:gd name="T13" fmla="*/ 121 h 123"/>
                </a:gdLst>
                <a:ahLst/>
                <a:cxnLst>
                  <a:cxn ang="0">
                    <a:pos x="T0" y="T1"/>
                  </a:cxn>
                  <a:cxn ang="0">
                    <a:pos x="T2" y="T3"/>
                  </a:cxn>
                  <a:cxn ang="0">
                    <a:pos x="T4" y="T5"/>
                  </a:cxn>
                  <a:cxn ang="0">
                    <a:pos x="T6" y="T7"/>
                  </a:cxn>
                  <a:cxn ang="0">
                    <a:pos x="T8" y="T9"/>
                  </a:cxn>
                  <a:cxn ang="0">
                    <a:pos x="T10" y="T11"/>
                  </a:cxn>
                  <a:cxn ang="0">
                    <a:pos x="T12" y="T13"/>
                  </a:cxn>
                </a:cxnLst>
                <a:rect l="0" t="0" r="r" b="b"/>
                <a:pathLst>
                  <a:path w="121" h="123">
                    <a:moveTo>
                      <a:pt x="0" y="121"/>
                    </a:moveTo>
                    <a:lnTo>
                      <a:pt x="4" y="0"/>
                    </a:lnTo>
                    <a:lnTo>
                      <a:pt x="119" y="4"/>
                    </a:lnTo>
                    <a:lnTo>
                      <a:pt x="121" y="20"/>
                    </a:lnTo>
                    <a:lnTo>
                      <a:pt x="119" y="62"/>
                    </a:lnTo>
                    <a:lnTo>
                      <a:pt x="117" y="123"/>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2" name="Freeform 2941"/>
              <p:cNvSpPr>
                <a:spLocks/>
              </p:cNvSpPr>
              <p:nvPr/>
            </p:nvSpPr>
            <p:spPr bwMode="auto">
              <a:xfrm>
                <a:off x="12233" y="12121"/>
                <a:ext cx="217" cy="119"/>
              </a:xfrm>
              <a:custGeom>
                <a:avLst/>
                <a:gdLst>
                  <a:gd name="T0" fmla="*/ 187 w 217"/>
                  <a:gd name="T1" fmla="*/ 118 h 119"/>
                  <a:gd name="T2" fmla="*/ 0 w 217"/>
                  <a:gd name="T3" fmla="*/ 106 h 119"/>
                  <a:gd name="T4" fmla="*/ 0 w 217"/>
                  <a:gd name="T5" fmla="*/ 91 h 119"/>
                  <a:gd name="T6" fmla="*/ 6 w 217"/>
                  <a:gd name="T7" fmla="*/ 0 h 119"/>
                  <a:gd name="T8" fmla="*/ 217 w 217"/>
                  <a:gd name="T9" fmla="*/ 12 h 119"/>
                  <a:gd name="T10" fmla="*/ 212 w 217"/>
                  <a:gd name="T11" fmla="*/ 119 h 119"/>
                  <a:gd name="T12" fmla="*/ 187 w 217"/>
                  <a:gd name="T13" fmla="*/ 118 h 119"/>
                </a:gdLst>
                <a:ahLst/>
                <a:cxnLst>
                  <a:cxn ang="0">
                    <a:pos x="T0" y="T1"/>
                  </a:cxn>
                  <a:cxn ang="0">
                    <a:pos x="T2" y="T3"/>
                  </a:cxn>
                  <a:cxn ang="0">
                    <a:pos x="T4" y="T5"/>
                  </a:cxn>
                  <a:cxn ang="0">
                    <a:pos x="T6" y="T7"/>
                  </a:cxn>
                  <a:cxn ang="0">
                    <a:pos x="T8" y="T9"/>
                  </a:cxn>
                  <a:cxn ang="0">
                    <a:pos x="T10" y="T11"/>
                  </a:cxn>
                  <a:cxn ang="0">
                    <a:pos x="T12" y="T13"/>
                  </a:cxn>
                </a:cxnLst>
                <a:rect l="0" t="0" r="r" b="b"/>
                <a:pathLst>
                  <a:path w="217" h="119">
                    <a:moveTo>
                      <a:pt x="187" y="118"/>
                    </a:moveTo>
                    <a:lnTo>
                      <a:pt x="0" y="106"/>
                    </a:lnTo>
                    <a:lnTo>
                      <a:pt x="0" y="91"/>
                    </a:lnTo>
                    <a:lnTo>
                      <a:pt x="6" y="0"/>
                    </a:lnTo>
                    <a:lnTo>
                      <a:pt x="217" y="12"/>
                    </a:lnTo>
                    <a:lnTo>
                      <a:pt x="212" y="119"/>
                    </a:lnTo>
                    <a:lnTo>
                      <a:pt x="187" y="11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3" name="Freeform 2942"/>
              <p:cNvSpPr>
                <a:spLocks/>
              </p:cNvSpPr>
              <p:nvPr/>
            </p:nvSpPr>
            <p:spPr bwMode="auto">
              <a:xfrm>
                <a:off x="12233" y="12121"/>
                <a:ext cx="217" cy="119"/>
              </a:xfrm>
              <a:custGeom>
                <a:avLst/>
                <a:gdLst>
                  <a:gd name="T0" fmla="*/ 187 w 217"/>
                  <a:gd name="T1" fmla="*/ 118 h 119"/>
                  <a:gd name="T2" fmla="*/ 0 w 217"/>
                  <a:gd name="T3" fmla="*/ 106 h 119"/>
                  <a:gd name="T4" fmla="*/ 0 w 217"/>
                  <a:gd name="T5" fmla="*/ 91 h 119"/>
                  <a:gd name="T6" fmla="*/ 6 w 217"/>
                  <a:gd name="T7" fmla="*/ 0 h 119"/>
                  <a:gd name="T8" fmla="*/ 217 w 217"/>
                  <a:gd name="T9" fmla="*/ 12 h 119"/>
                  <a:gd name="T10" fmla="*/ 212 w 217"/>
                  <a:gd name="T11" fmla="*/ 119 h 119"/>
                  <a:gd name="T12" fmla="*/ 187 w 217"/>
                  <a:gd name="T13" fmla="*/ 118 h 119"/>
                </a:gdLst>
                <a:ahLst/>
                <a:cxnLst>
                  <a:cxn ang="0">
                    <a:pos x="T0" y="T1"/>
                  </a:cxn>
                  <a:cxn ang="0">
                    <a:pos x="T2" y="T3"/>
                  </a:cxn>
                  <a:cxn ang="0">
                    <a:pos x="T4" y="T5"/>
                  </a:cxn>
                  <a:cxn ang="0">
                    <a:pos x="T6" y="T7"/>
                  </a:cxn>
                  <a:cxn ang="0">
                    <a:pos x="T8" y="T9"/>
                  </a:cxn>
                  <a:cxn ang="0">
                    <a:pos x="T10" y="T11"/>
                  </a:cxn>
                  <a:cxn ang="0">
                    <a:pos x="T12" y="T13"/>
                  </a:cxn>
                </a:cxnLst>
                <a:rect l="0" t="0" r="r" b="b"/>
                <a:pathLst>
                  <a:path w="217" h="119">
                    <a:moveTo>
                      <a:pt x="187" y="118"/>
                    </a:moveTo>
                    <a:lnTo>
                      <a:pt x="0" y="106"/>
                    </a:lnTo>
                    <a:lnTo>
                      <a:pt x="0" y="91"/>
                    </a:lnTo>
                    <a:lnTo>
                      <a:pt x="6" y="0"/>
                    </a:lnTo>
                    <a:lnTo>
                      <a:pt x="217" y="12"/>
                    </a:lnTo>
                    <a:lnTo>
                      <a:pt x="212" y="119"/>
                    </a:lnTo>
                    <a:lnTo>
                      <a:pt x="187" y="11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4" name="Freeform 2943"/>
              <p:cNvSpPr>
                <a:spLocks/>
              </p:cNvSpPr>
              <p:nvPr/>
            </p:nvSpPr>
            <p:spPr bwMode="auto">
              <a:xfrm>
                <a:off x="13862" y="12204"/>
                <a:ext cx="132" cy="113"/>
              </a:xfrm>
              <a:custGeom>
                <a:avLst/>
                <a:gdLst>
                  <a:gd name="T0" fmla="*/ 128 w 132"/>
                  <a:gd name="T1" fmla="*/ 0 h 113"/>
                  <a:gd name="T2" fmla="*/ 126 w 132"/>
                  <a:gd name="T3" fmla="*/ 61 h 113"/>
                  <a:gd name="T4" fmla="*/ 130 w 132"/>
                  <a:gd name="T5" fmla="*/ 61 h 113"/>
                  <a:gd name="T6" fmla="*/ 132 w 132"/>
                  <a:gd name="T7" fmla="*/ 113 h 113"/>
                  <a:gd name="T8" fmla="*/ 30 w 132"/>
                  <a:gd name="T9" fmla="*/ 113 h 113"/>
                  <a:gd name="T10" fmla="*/ 32 w 132"/>
                  <a:gd name="T11" fmla="*/ 102 h 113"/>
                  <a:gd name="T12" fmla="*/ 28 w 132"/>
                  <a:gd name="T13" fmla="*/ 94 h 113"/>
                  <a:gd name="T14" fmla="*/ 0 w 132"/>
                  <a:gd name="T15" fmla="*/ 63 h 113"/>
                  <a:gd name="T16" fmla="*/ 7 w 132"/>
                  <a:gd name="T17" fmla="*/ 40 h 113"/>
                  <a:gd name="T18" fmla="*/ 9 w 132"/>
                  <a:gd name="T19" fmla="*/ 21 h 113"/>
                  <a:gd name="T20" fmla="*/ 11 w 132"/>
                  <a:gd name="T21" fmla="*/ 13 h 113"/>
                  <a:gd name="T22" fmla="*/ 11 w 132"/>
                  <a:gd name="T23" fmla="*/ 2 h 113"/>
                  <a:gd name="T24" fmla="*/ 128 w 132"/>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13">
                    <a:moveTo>
                      <a:pt x="128" y="0"/>
                    </a:moveTo>
                    <a:lnTo>
                      <a:pt x="126" y="61"/>
                    </a:lnTo>
                    <a:lnTo>
                      <a:pt x="130" y="61"/>
                    </a:lnTo>
                    <a:lnTo>
                      <a:pt x="132" y="113"/>
                    </a:lnTo>
                    <a:lnTo>
                      <a:pt x="30" y="113"/>
                    </a:lnTo>
                    <a:lnTo>
                      <a:pt x="32" y="102"/>
                    </a:lnTo>
                    <a:lnTo>
                      <a:pt x="28" y="94"/>
                    </a:lnTo>
                    <a:lnTo>
                      <a:pt x="0" y="63"/>
                    </a:lnTo>
                    <a:lnTo>
                      <a:pt x="7" y="40"/>
                    </a:lnTo>
                    <a:lnTo>
                      <a:pt x="9" y="21"/>
                    </a:lnTo>
                    <a:lnTo>
                      <a:pt x="11" y="13"/>
                    </a:lnTo>
                    <a:lnTo>
                      <a:pt x="11" y="2"/>
                    </a:lnTo>
                    <a:lnTo>
                      <a:pt x="128"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5" name="Freeform 2944"/>
              <p:cNvSpPr>
                <a:spLocks/>
              </p:cNvSpPr>
              <p:nvPr/>
            </p:nvSpPr>
            <p:spPr bwMode="auto">
              <a:xfrm>
                <a:off x="13862" y="12204"/>
                <a:ext cx="132" cy="113"/>
              </a:xfrm>
              <a:custGeom>
                <a:avLst/>
                <a:gdLst>
                  <a:gd name="T0" fmla="*/ 128 w 132"/>
                  <a:gd name="T1" fmla="*/ 0 h 113"/>
                  <a:gd name="T2" fmla="*/ 126 w 132"/>
                  <a:gd name="T3" fmla="*/ 61 h 113"/>
                  <a:gd name="T4" fmla="*/ 130 w 132"/>
                  <a:gd name="T5" fmla="*/ 61 h 113"/>
                  <a:gd name="T6" fmla="*/ 132 w 132"/>
                  <a:gd name="T7" fmla="*/ 113 h 113"/>
                  <a:gd name="T8" fmla="*/ 30 w 132"/>
                  <a:gd name="T9" fmla="*/ 113 h 113"/>
                  <a:gd name="T10" fmla="*/ 32 w 132"/>
                  <a:gd name="T11" fmla="*/ 102 h 113"/>
                  <a:gd name="T12" fmla="*/ 28 w 132"/>
                  <a:gd name="T13" fmla="*/ 94 h 113"/>
                  <a:gd name="T14" fmla="*/ 0 w 132"/>
                  <a:gd name="T15" fmla="*/ 63 h 113"/>
                  <a:gd name="T16" fmla="*/ 7 w 132"/>
                  <a:gd name="T17" fmla="*/ 40 h 113"/>
                  <a:gd name="T18" fmla="*/ 9 w 132"/>
                  <a:gd name="T19" fmla="*/ 21 h 113"/>
                  <a:gd name="T20" fmla="*/ 11 w 132"/>
                  <a:gd name="T21" fmla="*/ 13 h 113"/>
                  <a:gd name="T22" fmla="*/ 11 w 132"/>
                  <a:gd name="T23" fmla="*/ 2 h 113"/>
                  <a:gd name="T24" fmla="*/ 128 w 132"/>
                  <a:gd name="T25"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13">
                    <a:moveTo>
                      <a:pt x="128" y="0"/>
                    </a:moveTo>
                    <a:lnTo>
                      <a:pt x="126" y="61"/>
                    </a:lnTo>
                    <a:lnTo>
                      <a:pt x="130" y="61"/>
                    </a:lnTo>
                    <a:lnTo>
                      <a:pt x="132" y="113"/>
                    </a:lnTo>
                    <a:lnTo>
                      <a:pt x="30" y="113"/>
                    </a:lnTo>
                    <a:lnTo>
                      <a:pt x="32" y="102"/>
                    </a:lnTo>
                    <a:lnTo>
                      <a:pt x="28" y="94"/>
                    </a:lnTo>
                    <a:lnTo>
                      <a:pt x="0" y="63"/>
                    </a:lnTo>
                    <a:lnTo>
                      <a:pt x="7" y="40"/>
                    </a:lnTo>
                    <a:lnTo>
                      <a:pt x="9" y="21"/>
                    </a:lnTo>
                    <a:lnTo>
                      <a:pt x="11" y="13"/>
                    </a:lnTo>
                    <a:lnTo>
                      <a:pt x="11" y="2"/>
                    </a:lnTo>
                    <a:lnTo>
                      <a:pt x="12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6" name="Freeform 2945"/>
              <p:cNvSpPr>
                <a:spLocks/>
              </p:cNvSpPr>
              <p:nvPr/>
            </p:nvSpPr>
            <p:spPr bwMode="auto">
              <a:xfrm>
                <a:off x="13988" y="12202"/>
                <a:ext cx="127" cy="117"/>
              </a:xfrm>
              <a:custGeom>
                <a:avLst/>
                <a:gdLst>
                  <a:gd name="T0" fmla="*/ 127 w 127"/>
                  <a:gd name="T1" fmla="*/ 117 h 117"/>
                  <a:gd name="T2" fmla="*/ 48 w 127"/>
                  <a:gd name="T3" fmla="*/ 117 h 117"/>
                  <a:gd name="T4" fmla="*/ 6 w 127"/>
                  <a:gd name="T5" fmla="*/ 115 h 117"/>
                  <a:gd name="T6" fmla="*/ 4 w 127"/>
                  <a:gd name="T7" fmla="*/ 63 h 117"/>
                  <a:gd name="T8" fmla="*/ 0 w 127"/>
                  <a:gd name="T9" fmla="*/ 63 h 117"/>
                  <a:gd name="T10" fmla="*/ 2 w 127"/>
                  <a:gd name="T11" fmla="*/ 2 h 117"/>
                  <a:gd name="T12" fmla="*/ 123 w 127"/>
                  <a:gd name="T13" fmla="*/ 0 h 117"/>
                  <a:gd name="T14" fmla="*/ 123 w 127"/>
                  <a:gd name="T15" fmla="*/ 63 h 117"/>
                  <a:gd name="T16" fmla="*/ 127 w 127"/>
                  <a:gd name="T17" fmla="*/ 63 h 117"/>
                  <a:gd name="T18" fmla="*/ 127 w 127"/>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17">
                    <a:moveTo>
                      <a:pt x="127" y="117"/>
                    </a:moveTo>
                    <a:lnTo>
                      <a:pt x="48" y="117"/>
                    </a:lnTo>
                    <a:lnTo>
                      <a:pt x="6" y="115"/>
                    </a:lnTo>
                    <a:lnTo>
                      <a:pt x="4" y="63"/>
                    </a:lnTo>
                    <a:lnTo>
                      <a:pt x="0" y="63"/>
                    </a:lnTo>
                    <a:lnTo>
                      <a:pt x="2" y="2"/>
                    </a:lnTo>
                    <a:lnTo>
                      <a:pt x="123" y="0"/>
                    </a:lnTo>
                    <a:lnTo>
                      <a:pt x="123" y="63"/>
                    </a:lnTo>
                    <a:lnTo>
                      <a:pt x="127" y="63"/>
                    </a:lnTo>
                    <a:lnTo>
                      <a:pt x="127" y="117"/>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7" name="Freeform 2946"/>
              <p:cNvSpPr>
                <a:spLocks/>
              </p:cNvSpPr>
              <p:nvPr/>
            </p:nvSpPr>
            <p:spPr bwMode="auto">
              <a:xfrm>
                <a:off x="13988" y="12202"/>
                <a:ext cx="127" cy="117"/>
              </a:xfrm>
              <a:custGeom>
                <a:avLst/>
                <a:gdLst>
                  <a:gd name="T0" fmla="*/ 127 w 127"/>
                  <a:gd name="T1" fmla="*/ 117 h 117"/>
                  <a:gd name="T2" fmla="*/ 48 w 127"/>
                  <a:gd name="T3" fmla="*/ 117 h 117"/>
                  <a:gd name="T4" fmla="*/ 6 w 127"/>
                  <a:gd name="T5" fmla="*/ 115 h 117"/>
                  <a:gd name="T6" fmla="*/ 4 w 127"/>
                  <a:gd name="T7" fmla="*/ 63 h 117"/>
                  <a:gd name="T8" fmla="*/ 0 w 127"/>
                  <a:gd name="T9" fmla="*/ 63 h 117"/>
                  <a:gd name="T10" fmla="*/ 2 w 127"/>
                  <a:gd name="T11" fmla="*/ 2 h 117"/>
                  <a:gd name="T12" fmla="*/ 123 w 127"/>
                  <a:gd name="T13" fmla="*/ 0 h 117"/>
                  <a:gd name="T14" fmla="*/ 123 w 127"/>
                  <a:gd name="T15" fmla="*/ 63 h 117"/>
                  <a:gd name="T16" fmla="*/ 127 w 127"/>
                  <a:gd name="T17" fmla="*/ 63 h 117"/>
                  <a:gd name="T18" fmla="*/ 127 w 127"/>
                  <a:gd name="T1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117">
                    <a:moveTo>
                      <a:pt x="127" y="117"/>
                    </a:moveTo>
                    <a:lnTo>
                      <a:pt x="48" y="117"/>
                    </a:lnTo>
                    <a:lnTo>
                      <a:pt x="6" y="115"/>
                    </a:lnTo>
                    <a:lnTo>
                      <a:pt x="4" y="63"/>
                    </a:lnTo>
                    <a:lnTo>
                      <a:pt x="0" y="63"/>
                    </a:lnTo>
                    <a:lnTo>
                      <a:pt x="2" y="2"/>
                    </a:lnTo>
                    <a:lnTo>
                      <a:pt x="123" y="0"/>
                    </a:lnTo>
                    <a:lnTo>
                      <a:pt x="123" y="63"/>
                    </a:lnTo>
                    <a:lnTo>
                      <a:pt x="127" y="63"/>
                    </a:lnTo>
                    <a:lnTo>
                      <a:pt x="127" y="11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8" name="Freeform 2947"/>
              <p:cNvSpPr>
                <a:spLocks/>
              </p:cNvSpPr>
              <p:nvPr/>
            </p:nvSpPr>
            <p:spPr bwMode="auto">
              <a:xfrm>
                <a:off x="14111" y="12202"/>
                <a:ext cx="119" cy="117"/>
              </a:xfrm>
              <a:custGeom>
                <a:avLst/>
                <a:gdLst>
                  <a:gd name="T0" fmla="*/ 119 w 119"/>
                  <a:gd name="T1" fmla="*/ 0 h 117"/>
                  <a:gd name="T2" fmla="*/ 119 w 119"/>
                  <a:gd name="T3" fmla="*/ 117 h 117"/>
                  <a:gd name="T4" fmla="*/ 79 w 119"/>
                  <a:gd name="T5" fmla="*/ 117 h 117"/>
                  <a:gd name="T6" fmla="*/ 4 w 119"/>
                  <a:gd name="T7" fmla="*/ 117 h 117"/>
                  <a:gd name="T8" fmla="*/ 4 w 119"/>
                  <a:gd name="T9" fmla="*/ 63 h 117"/>
                  <a:gd name="T10" fmla="*/ 0 w 119"/>
                  <a:gd name="T11" fmla="*/ 63 h 117"/>
                  <a:gd name="T12" fmla="*/ 0 w 119"/>
                  <a:gd name="T13" fmla="*/ 0 h 117"/>
                  <a:gd name="T14" fmla="*/ 119 w 119"/>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7">
                    <a:moveTo>
                      <a:pt x="119" y="0"/>
                    </a:moveTo>
                    <a:lnTo>
                      <a:pt x="119" y="117"/>
                    </a:lnTo>
                    <a:lnTo>
                      <a:pt x="79" y="117"/>
                    </a:lnTo>
                    <a:lnTo>
                      <a:pt x="4" y="117"/>
                    </a:lnTo>
                    <a:lnTo>
                      <a:pt x="4" y="63"/>
                    </a:lnTo>
                    <a:lnTo>
                      <a:pt x="0" y="63"/>
                    </a:lnTo>
                    <a:lnTo>
                      <a:pt x="0" y="0"/>
                    </a:lnTo>
                    <a:lnTo>
                      <a:pt x="119" y="0"/>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9" name="Freeform 2948"/>
              <p:cNvSpPr>
                <a:spLocks/>
              </p:cNvSpPr>
              <p:nvPr/>
            </p:nvSpPr>
            <p:spPr bwMode="auto">
              <a:xfrm>
                <a:off x="14111" y="12202"/>
                <a:ext cx="119" cy="117"/>
              </a:xfrm>
              <a:custGeom>
                <a:avLst/>
                <a:gdLst>
                  <a:gd name="T0" fmla="*/ 119 w 119"/>
                  <a:gd name="T1" fmla="*/ 0 h 117"/>
                  <a:gd name="T2" fmla="*/ 119 w 119"/>
                  <a:gd name="T3" fmla="*/ 117 h 117"/>
                  <a:gd name="T4" fmla="*/ 79 w 119"/>
                  <a:gd name="T5" fmla="*/ 117 h 117"/>
                  <a:gd name="T6" fmla="*/ 4 w 119"/>
                  <a:gd name="T7" fmla="*/ 117 h 117"/>
                  <a:gd name="T8" fmla="*/ 4 w 119"/>
                  <a:gd name="T9" fmla="*/ 63 h 117"/>
                  <a:gd name="T10" fmla="*/ 0 w 119"/>
                  <a:gd name="T11" fmla="*/ 63 h 117"/>
                  <a:gd name="T12" fmla="*/ 0 w 119"/>
                  <a:gd name="T13" fmla="*/ 0 h 117"/>
                  <a:gd name="T14" fmla="*/ 119 w 119"/>
                  <a:gd name="T15" fmla="*/ 0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9" h="117">
                    <a:moveTo>
                      <a:pt x="119" y="0"/>
                    </a:moveTo>
                    <a:lnTo>
                      <a:pt x="119" y="117"/>
                    </a:lnTo>
                    <a:lnTo>
                      <a:pt x="79" y="117"/>
                    </a:lnTo>
                    <a:lnTo>
                      <a:pt x="4" y="117"/>
                    </a:lnTo>
                    <a:lnTo>
                      <a:pt x="4" y="63"/>
                    </a:lnTo>
                    <a:lnTo>
                      <a:pt x="0" y="63"/>
                    </a:lnTo>
                    <a:lnTo>
                      <a:pt x="0" y="0"/>
                    </a:lnTo>
                    <a:lnTo>
                      <a:pt x="119"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0" name="Freeform 2949"/>
              <p:cNvSpPr>
                <a:spLocks/>
              </p:cNvSpPr>
              <p:nvPr/>
            </p:nvSpPr>
            <p:spPr bwMode="auto">
              <a:xfrm>
                <a:off x="14230" y="12200"/>
                <a:ext cx="125" cy="119"/>
              </a:xfrm>
              <a:custGeom>
                <a:avLst/>
                <a:gdLst>
                  <a:gd name="T0" fmla="*/ 66 w 125"/>
                  <a:gd name="T1" fmla="*/ 119 h 119"/>
                  <a:gd name="T2" fmla="*/ 0 w 125"/>
                  <a:gd name="T3" fmla="*/ 119 h 119"/>
                  <a:gd name="T4" fmla="*/ 0 w 125"/>
                  <a:gd name="T5" fmla="*/ 2 h 119"/>
                  <a:gd name="T6" fmla="*/ 123 w 125"/>
                  <a:gd name="T7" fmla="*/ 0 h 119"/>
                  <a:gd name="T8" fmla="*/ 125 w 125"/>
                  <a:gd name="T9" fmla="*/ 117 h 119"/>
                  <a:gd name="T10" fmla="*/ 66 w 125"/>
                  <a:gd name="T11" fmla="*/ 119 h 119"/>
                </a:gdLst>
                <a:ahLst/>
                <a:cxnLst>
                  <a:cxn ang="0">
                    <a:pos x="T0" y="T1"/>
                  </a:cxn>
                  <a:cxn ang="0">
                    <a:pos x="T2" y="T3"/>
                  </a:cxn>
                  <a:cxn ang="0">
                    <a:pos x="T4" y="T5"/>
                  </a:cxn>
                  <a:cxn ang="0">
                    <a:pos x="T6" y="T7"/>
                  </a:cxn>
                  <a:cxn ang="0">
                    <a:pos x="T8" y="T9"/>
                  </a:cxn>
                  <a:cxn ang="0">
                    <a:pos x="T10" y="T11"/>
                  </a:cxn>
                </a:cxnLst>
                <a:rect l="0" t="0" r="r" b="b"/>
                <a:pathLst>
                  <a:path w="125" h="119">
                    <a:moveTo>
                      <a:pt x="66" y="119"/>
                    </a:moveTo>
                    <a:lnTo>
                      <a:pt x="0" y="119"/>
                    </a:lnTo>
                    <a:lnTo>
                      <a:pt x="0" y="2"/>
                    </a:lnTo>
                    <a:lnTo>
                      <a:pt x="123" y="0"/>
                    </a:lnTo>
                    <a:lnTo>
                      <a:pt x="125" y="117"/>
                    </a:lnTo>
                    <a:lnTo>
                      <a:pt x="66" y="119"/>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1" name="Freeform 2950"/>
              <p:cNvSpPr>
                <a:spLocks/>
              </p:cNvSpPr>
              <p:nvPr/>
            </p:nvSpPr>
            <p:spPr bwMode="auto">
              <a:xfrm>
                <a:off x="14230" y="12200"/>
                <a:ext cx="125" cy="119"/>
              </a:xfrm>
              <a:custGeom>
                <a:avLst/>
                <a:gdLst>
                  <a:gd name="T0" fmla="*/ 66 w 125"/>
                  <a:gd name="T1" fmla="*/ 119 h 119"/>
                  <a:gd name="T2" fmla="*/ 0 w 125"/>
                  <a:gd name="T3" fmla="*/ 119 h 119"/>
                  <a:gd name="T4" fmla="*/ 0 w 125"/>
                  <a:gd name="T5" fmla="*/ 2 h 119"/>
                  <a:gd name="T6" fmla="*/ 123 w 125"/>
                  <a:gd name="T7" fmla="*/ 0 h 119"/>
                  <a:gd name="T8" fmla="*/ 125 w 125"/>
                  <a:gd name="T9" fmla="*/ 117 h 119"/>
                  <a:gd name="T10" fmla="*/ 66 w 125"/>
                  <a:gd name="T11" fmla="*/ 119 h 119"/>
                </a:gdLst>
                <a:ahLst/>
                <a:cxnLst>
                  <a:cxn ang="0">
                    <a:pos x="T0" y="T1"/>
                  </a:cxn>
                  <a:cxn ang="0">
                    <a:pos x="T2" y="T3"/>
                  </a:cxn>
                  <a:cxn ang="0">
                    <a:pos x="T4" y="T5"/>
                  </a:cxn>
                  <a:cxn ang="0">
                    <a:pos x="T6" y="T7"/>
                  </a:cxn>
                  <a:cxn ang="0">
                    <a:pos x="T8" y="T9"/>
                  </a:cxn>
                  <a:cxn ang="0">
                    <a:pos x="T10" y="T11"/>
                  </a:cxn>
                </a:cxnLst>
                <a:rect l="0" t="0" r="r" b="b"/>
                <a:pathLst>
                  <a:path w="125" h="119">
                    <a:moveTo>
                      <a:pt x="66" y="119"/>
                    </a:moveTo>
                    <a:lnTo>
                      <a:pt x="0" y="119"/>
                    </a:lnTo>
                    <a:lnTo>
                      <a:pt x="0" y="2"/>
                    </a:lnTo>
                    <a:lnTo>
                      <a:pt x="123" y="0"/>
                    </a:lnTo>
                    <a:lnTo>
                      <a:pt x="125" y="117"/>
                    </a:lnTo>
                    <a:lnTo>
                      <a:pt x="66"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2" name="Freeform 2951"/>
              <p:cNvSpPr>
                <a:spLocks/>
              </p:cNvSpPr>
              <p:nvPr/>
            </p:nvSpPr>
            <p:spPr bwMode="auto">
              <a:xfrm>
                <a:off x="14714" y="12187"/>
                <a:ext cx="123" cy="113"/>
              </a:xfrm>
              <a:custGeom>
                <a:avLst/>
                <a:gdLst>
                  <a:gd name="T0" fmla="*/ 4 w 123"/>
                  <a:gd name="T1" fmla="*/ 113 h 113"/>
                  <a:gd name="T2" fmla="*/ 0 w 123"/>
                  <a:gd name="T3" fmla="*/ 4 h 113"/>
                  <a:gd name="T4" fmla="*/ 121 w 123"/>
                  <a:gd name="T5" fmla="*/ 0 h 113"/>
                  <a:gd name="T6" fmla="*/ 123 w 123"/>
                  <a:gd name="T7" fmla="*/ 105 h 113"/>
                  <a:gd name="T8" fmla="*/ 79 w 123"/>
                  <a:gd name="T9" fmla="*/ 107 h 113"/>
                  <a:gd name="T10" fmla="*/ 4 w 123"/>
                  <a:gd name="T11" fmla="*/ 113 h 113"/>
                </a:gdLst>
                <a:ahLst/>
                <a:cxnLst>
                  <a:cxn ang="0">
                    <a:pos x="T0" y="T1"/>
                  </a:cxn>
                  <a:cxn ang="0">
                    <a:pos x="T2" y="T3"/>
                  </a:cxn>
                  <a:cxn ang="0">
                    <a:pos x="T4" y="T5"/>
                  </a:cxn>
                  <a:cxn ang="0">
                    <a:pos x="T6" y="T7"/>
                  </a:cxn>
                  <a:cxn ang="0">
                    <a:pos x="T8" y="T9"/>
                  </a:cxn>
                  <a:cxn ang="0">
                    <a:pos x="T10" y="T11"/>
                  </a:cxn>
                </a:cxnLst>
                <a:rect l="0" t="0" r="r" b="b"/>
                <a:pathLst>
                  <a:path w="123" h="113">
                    <a:moveTo>
                      <a:pt x="4" y="113"/>
                    </a:moveTo>
                    <a:lnTo>
                      <a:pt x="0" y="4"/>
                    </a:lnTo>
                    <a:lnTo>
                      <a:pt x="121" y="0"/>
                    </a:lnTo>
                    <a:lnTo>
                      <a:pt x="123" y="105"/>
                    </a:lnTo>
                    <a:lnTo>
                      <a:pt x="79" y="107"/>
                    </a:lnTo>
                    <a:lnTo>
                      <a:pt x="4" y="11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3" name="Freeform 2952"/>
              <p:cNvSpPr>
                <a:spLocks/>
              </p:cNvSpPr>
              <p:nvPr/>
            </p:nvSpPr>
            <p:spPr bwMode="auto">
              <a:xfrm>
                <a:off x="14714" y="12187"/>
                <a:ext cx="123" cy="113"/>
              </a:xfrm>
              <a:custGeom>
                <a:avLst/>
                <a:gdLst>
                  <a:gd name="T0" fmla="*/ 4 w 123"/>
                  <a:gd name="T1" fmla="*/ 113 h 113"/>
                  <a:gd name="T2" fmla="*/ 0 w 123"/>
                  <a:gd name="T3" fmla="*/ 4 h 113"/>
                  <a:gd name="T4" fmla="*/ 121 w 123"/>
                  <a:gd name="T5" fmla="*/ 0 h 113"/>
                  <a:gd name="T6" fmla="*/ 123 w 123"/>
                  <a:gd name="T7" fmla="*/ 105 h 113"/>
                  <a:gd name="T8" fmla="*/ 79 w 123"/>
                  <a:gd name="T9" fmla="*/ 107 h 113"/>
                  <a:gd name="T10" fmla="*/ 4 w 123"/>
                  <a:gd name="T11" fmla="*/ 113 h 113"/>
                </a:gdLst>
                <a:ahLst/>
                <a:cxnLst>
                  <a:cxn ang="0">
                    <a:pos x="T0" y="T1"/>
                  </a:cxn>
                  <a:cxn ang="0">
                    <a:pos x="T2" y="T3"/>
                  </a:cxn>
                  <a:cxn ang="0">
                    <a:pos x="T4" y="T5"/>
                  </a:cxn>
                  <a:cxn ang="0">
                    <a:pos x="T6" y="T7"/>
                  </a:cxn>
                  <a:cxn ang="0">
                    <a:pos x="T8" y="T9"/>
                  </a:cxn>
                  <a:cxn ang="0">
                    <a:pos x="T10" y="T11"/>
                  </a:cxn>
                </a:cxnLst>
                <a:rect l="0" t="0" r="r" b="b"/>
                <a:pathLst>
                  <a:path w="123" h="113">
                    <a:moveTo>
                      <a:pt x="4" y="113"/>
                    </a:moveTo>
                    <a:lnTo>
                      <a:pt x="0" y="4"/>
                    </a:lnTo>
                    <a:lnTo>
                      <a:pt x="121" y="0"/>
                    </a:lnTo>
                    <a:lnTo>
                      <a:pt x="123" y="105"/>
                    </a:lnTo>
                    <a:lnTo>
                      <a:pt x="79" y="107"/>
                    </a:lnTo>
                    <a:lnTo>
                      <a:pt x="4" y="11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4" name="Freeform 2953"/>
              <p:cNvSpPr>
                <a:spLocks/>
              </p:cNvSpPr>
              <p:nvPr/>
            </p:nvSpPr>
            <p:spPr bwMode="auto">
              <a:xfrm>
                <a:off x="14835" y="12183"/>
                <a:ext cx="129" cy="109"/>
              </a:xfrm>
              <a:custGeom>
                <a:avLst/>
                <a:gdLst>
                  <a:gd name="T0" fmla="*/ 2 w 129"/>
                  <a:gd name="T1" fmla="*/ 109 h 109"/>
                  <a:gd name="T2" fmla="*/ 0 w 129"/>
                  <a:gd name="T3" fmla="*/ 4 h 109"/>
                  <a:gd name="T4" fmla="*/ 123 w 129"/>
                  <a:gd name="T5" fmla="*/ 0 h 109"/>
                  <a:gd name="T6" fmla="*/ 125 w 129"/>
                  <a:gd name="T7" fmla="*/ 31 h 109"/>
                  <a:gd name="T8" fmla="*/ 129 w 129"/>
                  <a:gd name="T9" fmla="*/ 107 h 109"/>
                  <a:gd name="T10" fmla="*/ 121 w 129"/>
                  <a:gd name="T11" fmla="*/ 102 h 109"/>
                  <a:gd name="T12" fmla="*/ 67 w 129"/>
                  <a:gd name="T13" fmla="*/ 104 h 109"/>
                  <a:gd name="T14" fmla="*/ 2 w 129"/>
                  <a:gd name="T15" fmla="*/ 109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09">
                    <a:moveTo>
                      <a:pt x="2" y="109"/>
                    </a:moveTo>
                    <a:lnTo>
                      <a:pt x="0" y="4"/>
                    </a:lnTo>
                    <a:lnTo>
                      <a:pt x="123" y="0"/>
                    </a:lnTo>
                    <a:lnTo>
                      <a:pt x="125" y="31"/>
                    </a:lnTo>
                    <a:lnTo>
                      <a:pt x="129" y="107"/>
                    </a:lnTo>
                    <a:lnTo>
                      <a:pt x="121" y="102"/>
                    </a:lnTo>
                    <a:lnTo>
                      <a:pt x="67" y="104"/>
                    </a:lnTo>
                    <a:lnTo>
                      <a:pt x="2" y="109"/>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5" name="Freeform 2954"/>
              <p:cNvSpPr>
                <a:spLocks/>
              </p:cNvSpPr>
              <p:nvPr/>
            </p:nvSpPr>
            <p:spPr bwMode="auto">
              <a:xfrm>
                <a:off x="14835" y="12183"/>
                <a:ext cx="129" cy="109"/>
              </a:xfrm>
              <a:custGeom>
                <a:avLst/>
                <a:gdLst>
                  <a:gd name="T0" fmla="*/ 2 w 129"/>
                  <a:gd name="T1" fmla="*/ 109 h 109"/>
                  <a:gd name="T2" fmla="*/ 0 w 129"/>
                  <a:gd name="T3" fmla="*/ 4 h 109"/>
                  <a:gd name="T4" fmla="*/ 123 w 129"/>
                  <a:gd name="T5" fmla="*/ 0 h 109"/>
                  <a:gd name="T6" fmla="*/ 125 w 129"/>
                  <a:gd name="T7" fmla="*/ 31 h 109"/>
                  <a:gd name="T8" fmla="*/ 129 w 129"/>
                  <a:gd name="T9" fmla="*/ 107 h 109"/>
                  <a:gd name="T10" fmla="*/ 121 w 129"/>
                  <a:gd name="T11" fmla="*/ 102 h 109"/>
                  <a:gd name="T12" fmla="*/ 67 w 129"/>
                  <a:gd name="T13" fmla="*/ 104 h 109"/>
                  <a:gd name="T14" fmla="*/ 2 w 129"/>
                  <a:gd name="T15" fmla="*/ 109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109">
                    <a:moveTo>
                      <a:pt x="2" y="109"/>
                    </a:moveTo>
                    <a:lnTo>
                      <a:pt x="0" y="4"/>
                    </a:lnTo>
                    <a:lnTo>
                      <a:pt x="123" y="0"/>
                    </a:lnTo>
                    <a:lnTo>
                      <a:pt x="125" y="31"/>
                    </a:lnTo>
                    <a:lnTo>
                      <a:pt x="129" y="107"/>
                    </a:lnTo>
                    <a:lnTo>
                      <a:pt x="121" y="102"/>
                    </a:lnTo>
                    <a:lnTo>
                      <a:pt x="67" y="104"/>
                    </a:lnTo>
                    <a:lnTo>
                      <a:pt x="2" y="10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6" name="Freeform 2955"/>
              <p:cNvSpPr>
                <a:spLocks/>
              </p:cNvSpPr>
              <p:nvPr/>
            </p:nvSpPr>
            <p:spPr bwMode="auto">
              <a:xfrm>
                <a:off x="14353" y="12198"/>
                <a:ext cx="121" cy="119"/>
              </a:xfrm>
              <a:custGeom>
                <a:avLst/>
                <a:gdLst>
                  <a:gd name="T0" fmla="*/ 2 w 121"/>
                  <a:gd name="T1" fmla="*/ 119 h 119"/>
                  <a:gd name="T2" fmla="*/ 0 w 121"/>
                  <a:gd name="T3" fmla="*/ 2 h 119"/>
                  <a:gd name="T4" fmla="*/ 119 w 121"/>
                  <a:gd name="T5" fmla="*/ 0 h 119"/>
                  <a:gd name="T6" fmla="*/ 121 w 121"/>
                  <a:gd name="T7" fmla="*/ 113 h 119"/>
                  <a:gd name="T8" fmla="*/ 64 w 121"/>
                  <a:gd name="T9" fmla="*/ 115 h 119"/>
                  <a:gd name="T10" fmla="*/ 2 w 121"/>
                  <a:gd name="T11" fmla="*/ 119 h 119"/>
                </a:gdLst>
                <a:ahLst/>
                <a:cxnLst>
                  <a:cxn ang="0">
                    <a:pos x="T0" y="T1"/>
                  </a:cxn>
                  <a:cxn ang="0">
                    <a:pos x="T2" y="T3"/>
                  </a:cxn>
                  <a:cxn ang="0">
                    <a:pos x="T4" y="T5"/>
                  </a:cxn>
                  <a:cxn ang="0">
                    <a:pos x="T6" y="T7"/>
                  </a:cxn>
                  <a:cxn ang="0">
                    <a:pos x="T8" y="T9"/>
                  </a:cxn>
                  <a:cxn ang="0">
                    <a:pos x="T10" y="T11"/>
                  </a:cxn>
                </a:cxnLst>
                <a:rect l="0" t="0" r="r" b="b"/>
                <a:pathLst>
                  <a:path w="121" h="119">
                    <a:moveTo>
                      <a:pt x="2" y="119"/>
                    </a:moveTo>
                    <a:lnTo>
                      <a:pt x="0" y="2"/>
                    </a:lnTo>
                    <a:lnTo>
                      <a:pt x="119" y="0"/>
                    </a:lnTo>
                    <a:lnTo>
                      <a:pt x="121" y="113"/>
                    </a:lnTo>
                    <a:lnTo>
                      <a:pt x="64" y="115"/>
                    </a:lnTo>
                    <a:lnTo>
                      <a:pt x="2" y="119"/>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7" name="Freeform 2956"/>
              <p:cNvSpPr>
                <a:spLocks/>
              </p:cNvSpPr>
              <p:nvPr/>
            </p:nvSpPr>
            <p:spPr bwMode="auto">
              <a:xfrm>
                <a:off x="14353" y="12198"/>
                <a:ext cx="121" cy="119"/>
              </a:xfrm>
              <a:custGeom>
                <a:avLst/>
                <a:gdLst>
                  <a:gd name="T0" fmla="*/ 2 w 121"/>
                  <a:gd name="T1" fmla="*/ 119 h 119"/>
                  <a:gd name="T2" fmla="*/ 0 w 121"/>
                  <a:gd name="T3" fmla="*/ 2 h 119"/>
                  <a:gd name="T4" fmla="*/ 119 w 121"/>
                  <a:gd name="T5" fmla="*/ 0 h 119"/>
                  <a:gd name="T6" fmla="*/ 121 w 121"/>
                  <a:gd name="T7" fmla="*/ 113 h 119"/>
                  <a:gd name="T8" fmla="*/ 64 w 121"/>
                  <a:gd name="T9" fmla="*/ 115 h 119"/>
                  <a:gd name="T10" fmla="*/ 2 w 121"/>
                  <a:gd name="T11" fmla="*/ 119 h 119"/>
                </a:gdLst>
                <a:ahLst/>
                <a:cxnLst>
                  <a:cxn ang="0">
                    <a:pos x="T0" y="T1"/>
                  </a:cxn>
                  <a:cxn ang="0">
                    <a:pos x="T2" y="T3"/>
                  </a:cxn>
                  <a:cxn ang="0">
                    <a:pos x="T4" y="T5"/>
                  </a:cxn>
                  <a:cxn ang="0">
                    <a:pos x="T6" y="T7"/>
                  </a:cxn>
                  <a:cxn ang="0">
                    <a:pos x="T8" y="T9"/>
                  </a:cxn>
                  <a:cxn ang="0">
                    <a:pos x="T10" y="T11"/>
                  </a:cxn>
                </a:cxnLst>
                <a:rect l="0" t="0" r="r" b="b"/>
                <a:pathLst>
                  <a:path w="121" h="119">
                    <a:moveTo>
                      <a:pt x="2" y="119"/>
                    </a:moveTo>
                    <a:lnTo>
                      <a:pt x="0" y="2"/>
                    </a:lnTo>
                    <a:lnTo>
                      <a:pt x="119" y="0"/>
                    </a:lnTo>
                    <a:lnTo>
                      <a:pt x="121" y="113"/>
                    </a:lnTo>
                    <a:lnTo>
                      <a:pt x="64" y="115"/>
                    </a:lnTo>
                    <a:lnTo>
                      <a:pt x="2"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8" name="Freeform 2957"/>
              <p:cNvSpPr>
                <a:spLocks/>
              </p:cNvSpPr>
              <p:nvPr/>
            </p:nvSpPr>
            <p:spPr bwMode="auto">
              <a:xfrm>
                <a:off x="14472" y="12194"/>
                <a:ext cx="125" cy="117"/>
              </a:xfrm>
              <a:custGeom>
                <a:avLst/>
                <a:gdLst>
                  <a:gd name="T0" fmla="*/ 54 w 125"/>
                  <a:gd name="T1" fmla="*/ 116 h 117"/>
                  <a:gd name="T2" fmla="*/ 2 w 125"/>
                  <a:gd name="T3" fmla="*/ 117 h 117"/>
                  <a:gd name="T4" fmla="*/ 0 w 125"/>
                  <a:gd name="T5" fmla="*/ 4 h 117"/>
                  <a:gd name="T6" fmla="*/ 123 w 125"/>
                  <a:gd name="T7" fmla="*/ 0 h 117"/>
                  <a:gd name="T8" fmla="*/ 125 w 125"/>
                  <a:gd name="T9" fmla="*/ 112 h 117"/>
                  <a:gd name="T10" fmla="*/ 54 w 125"/>
                  <a:gd name="T11" fmla="*/ 116 h 117"/>
                </a:gdLst>
                <a:ahLst/>
                <a:cxnLst>
                  <a:cxn ang="0">
                    <a:pos x="T0" y="T1"/>
                  </a:cxn>
                  <a:cxn ang="0">
                    <a:pos x="T2" y="T3"/>
                  </a:cxn>
                  <a:cxn ang="0">
                    <a:pos x="T4" y="T5"/>
                  </a:cxn>
                  <a:cxn ang="0">
                    <a:pos x="T6" y="T7"/>
                  </a:cxn>
                  <a:cxn ang="0">
                    <a:pos x="T8" y="T9"/>
                  </a:cxn>
                  <a:cxn ang="0">
                    <a:pos x="T10" y="T11"/>
                  </a:cxn>
                </a:cxnLst>
                <a:rect l="0" t="0" r="r" b="b"/>
                <a:pathLst>
                  <a:path w="125" h="117">
                    <a:moveTo>
                      <a:pt x="54" y="116"/>
                    </a:moveTo>
                    <a:lnTo>
                      <a:pt x="2" y="117"/>
                    </a:lnTo>
                    <a:lnTo>
                      <a:pt x="0" y="4"/>
                    </a:lnTo>
                    <a:lnTo>
                      <a:pt x="123" y="0"/>
                    </a:lnTo>
                    <a:lnTo>
                      <a:pt x="125" y="112"/>
                    </a:lnTo>
                    <a:lnTo>
                      <a:pt x="54" y="116"/>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9" name="Freeform 2958"/>
              <p:cNvSpPr>
                <a:spLocks/>
              </p:cNvSpPr>
              <p:nvPr/>
            </p:nvSpPr>
            <p:spPr bwMode="auto">
              <a:xfrm>
                <a:off x="14472" y="12194"/>
                <a:ext cx="125" cy="117"/>
              </a:xfrm>
              <a:custGeom>
                <a:avLst/>
                <a:gdLst>
                  <a:gd name="T0" fmla="*/ 54 w 125"/>
                  <a:gd name="T1" fmla="*/ 116 h 117"/>
                  <a:gd name="T2" fmla="*/ 2 w 125"/>
                  <a:gd name="T3" fmla="*/ 117 h 117"/>
                  <a:gd name="T4" fmla="*/ 0 w 125"/>
                  <a:gd name="T5" fmla="*/ 4 h 117"/>
                  <a:gd name="T6" fmla="*/ 123 w 125"/>
                  <a:gd name="T7" fmla="*/ 0 h 117"/>
                  <a:gd name="T8" fmla="*/ 125 w 125"/>
                  <a:gd name="T9" fmla="*/ 112 h 117"/>
                  <a:gd name="T10" fmla="*/ 54 w 125"/>
                  <a:gd name="T11" fmla="*/ 116 h 117"/>
                </a:gdLst>
                <a:ahLst/>
                <a:cxnLst>
                  <a:cxn ang="0">
                    <a:pos x="T0" y="T1"/>
                  </a:cxn>
                  <a:cxn ang="0">
                    <a:pos x="T2" y="T3"/>
                  </a:cxn>
                  <a:cxn ang="0">
                    <a:pos x="T4" y="T5"/>
                  </a:cxn>
                  <a:cxn ang="0">
                    <a:pos x="T6" y="T7"/>
                  </a:cxn>
                  <a:cxn ang="0">
                    <a:pos x="T8" y="T9"/>
                  </a:cxn>
                  <a:cxn ang="0">
                    <a:pos x="T10" y="T11"/>
                  </a:cxn>
                </a:cxnLst>
                <a:rect l="0" t="0" r="r" b="b"/>
                <a:pathLst>
                  <a:path w="125" h="117">
                    <a:moveTo>
                      <a:pt x="54" y="116"/>
                    </a:moveTo>
                    <a:lnTo>
                      <a:pt x="2" y="117"/>
                    </a:lnTo>
                    <a:lnTo>
                      <a:pt x="0" y="4"/>
                    </a:lnTo>
                    <a:lnTo>
                      <a:pt x="123" y="0"/>
                    </a:lnTo>
                    <a:lnTo>
                      <a:pt x="125" y="112"/>
                    </a:lnTo>
                    <a:lnTo>
                      <a:pt x="54" y="11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0" name="Freeform 2959"/>
              <p:cNvSpPr>
                <a:spLocks/>
              </p:cNvSpPr>
              <p:nvPr/>
            </p:nvSpPr>
            <p:spPr bwMode="auto">
              <a:xfrm>
                <a:off x="14595" y="12191"/>
                <a:ext cx="123" cy="115"/>
              </a:xfrm>
              <a:custGeom>
                <a:avLst/>
                <a:gdLst>
                  <a:gd name="T0" fmla="*/ 2 w 123"/>
                  <a:gd name="T1" fmla="*/ 115 h 115"/>
                  <a:gd name="T2" fmla="*/ 0 w 123"/>
                  <a:gd name="T3" fmla="*/ 3 h 115"/>
                  <a:gd name="T4" fmla="*/ 119 w 123"/>
                  <a:gd name="T5" fmla="*/ 0 h 115"/>
                  <a:gd name="T6" fmla="*/ 123 w 123"/>
                  <a:gd name="T7" fmla="*/ 109 h 115"/>
                  <a:gd name="T8" fmla="*/ 104 w 123"/>
                  <a:gd name="T9" fmla="*/ 111 h 115"/>
                  <a:gd name="T10" fmla="*/ 2 w 123"/>
                  <a:gd name="T11" fmla="*/ 115 h 115"/>
                </a:gdLst>
                <a:ahLst/>
                <a:cxnLst>
                  <a:cxn ang="0">
                    <a:pos x="T0" y="T1"/>
                  </a:cxn>
                  <a:cxn ang="0">
                    <a:pos x="T2" y="T3"/>
                  </a:cxn>
                  <a:cxn ang="0">
                    <a:pos x="T4" y="T5"/>
                  </a:cxn>
                  <a:cxn ang="0">
                    <a:pos x="T6" y="T7"/>
                  </a:cxn>
                  <a:cxn ang="0">
                    <a:pos x="T8" y="T9"/>
                  </a:cxn>
                  <a:cxn ang="0">
                    <a:pos x="T10" y="T11"/>
                  </a:cxn>
                </a:cxnLst>
                <a:rect l="0" t="0" r="r" b="b"/>
                <a:pathLst>
                  <a:path w="123" h="115">
                    <a:moveTo>
                      <a:pt x="2" y="115"/>
                    </a:moveTo>
                    <a:lnTo>
                      <a:pt x="0" y="3"/>
                    </a:lnTo>
                    <a:lnTo>
                      <a:pt x="119" y="0"/>
                    </a:lnTo>
                    <a:lnTo>
                      <a:pt x="123" y="109"/>
                    </a:lnTo>
                    <a:lnTo>
                      <a:pt x="104" y="111"/>
                    </a:lnTo>
                    <a:lnTo>
                      <a:pt x="2" y="11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1" name="Freeform 2960"/>
              <p:cNvSpPr>
                <a:spLocks/>
              </p:cNvSpPr>
              <p:nvPr/>
            </p:nvSpPr>
            <p:spPr bwMode="auto">
              <a:xfrm>
                <a:off x="14595" y="12191"/>
                <a:ext cx="123" cy="115"/>
              </a:xfrm>
              <a:custGeom>
                <a:avLst/>
                <a:gdLst>
                  <a:gd name="T0" fmla="*/ 2 w 123"/>
                  <a:gd name="T1" fmla="*/ 115 h 115"/>
                  <a:gd name="T2" fmla="*/ 0 w 123"/>
                  <a:gd name="T3" fmla="*/ 3 h 115"/>
                  <a:gd name="T4" fmla="*/ 119 w 123"/>
                  <a:gd name="T5" fmla="*/ 0 h 115"/>
                  <a:gd name="T6" fmla="*/ 123 w 123"/>
                  <a:gd name="T7" fmla="*/ 109 h 115"/>
                  <a:gd name="T8" fmla="*/ 104 w 123"/>
                  <a:gd name="T9" fmla="*/ 111 h 115"/>
                  <a:gd name="T10" fmla="*/ 2 w 123"/>
                  <a:gd name="T11" fmla="*/ 115 h 115"/>
                </a:gdLst>
                <a:ahLst/>
                <a:cxnLst>
                  <a:cxn ang="0">
                    <a:pos x="T0" y="T1"/>
                  </a:cxn>
                  <a:cxn ang="0">
                    <a:pos x="T2" y="T3"/>
                  </a:cxn>
                  <a:cxn ang="0">
                    <a:pos x="T4" y="T5"/>
                  </a:cxn>
                  <a:cxn ang="0">
                    <a:pos x="T6" y="T7"/>
                  </a:cxn>
                  <a:cxn ang="0">
                    <a:pos x="T8" y="T9"/>
                  </a:cxn>
                  <a:cxn ang="0">
                    <a:pos x="T10" y="T11"/>
                  </a:cxn>
                </a:cxnLst>
                <a:rect l="0" t="0" r="r" b="b"/>
                <a:pathLst>
                  <a:path w="123" h="115">
                    <a:moveTo>
                      <a:pt x="2" y="115"/>
                    </a:moveTo>
                    <a:lnTo>
                      <a:pt x="0" y="3"/>
                    </a:lnTo>
                    <a:lnTo>
                      <a:pt x="119" y="0"/>
                    </a:lnTo>
                    <a:lnTo>
                      <a:pt x="123" y="109"/>
                    </a:lnTo>
                    <a:lnTo>
                      <a:pt x="104" y="111"/>
                    </a:lnTo>
                    <a:lnTo>
                      <a:pt x="2" y="11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2" name="Freeform 2961"/>
              <p:cNvSpPr>
                <a:spLocks/>
              </p:cNvSpPr>
              <p:nvPr/>
            </p:nvSpPr>
            <p:spPr bwMode="auto">
              <a:xfrm>
                <a:off x="14960" y="12208"/>
                <a:ext cx="159" cy="157"/>
              </a:xfrm>
              <a:custGeom>
                <a:avLst/>
                <a:gdLst>
                  <a:gd name="T0" fmla="*/ 4 w 159"/>
                  <a:gd name="T1" fmla="*/ 82 h 157"/>
                  <a:gd name="T2" fmla="*/ 0 w 159"/>
                  <a:gd name="T3" fmla="*/ 6 h 157"/>
                  <a:gd name="T4" fmla="*/ 82 w 159"/>
                  <a:gd name="T5" fmla="*/ 0 h 157"/>
                  <a:gd name="T6" fmla="*/ 94 w 159"/>
                  <a:gd name="T7" fmla="*/ 9 h 157"/>
                  <a:gd name="T8" fmla="*/ 113 w 159"/>
                  <a:gd name="T9" fmla="*/ 15 h 157"/>
                  <a:gd name="T10" fmla="*/ 117 w 159"/>
                  <a:gd name="T11" fmla="*/ 21 h 157"/>
                  <a:gd name="T12" fmla="*/ 123 w 159"/>
                  <a:gd name="T13" fmla="*/ 21 h 157"/>
                  <a:gd name="T14" fmla="*/ 138 w 159"/>
                  <a:gd name="T15" fmla="*/ 32 h 157"/>
                  <a:gd name="T16" fmla="*/ 146 w 159"/>
                  <a:gd name="T17" fmla="*/ 31 h 157"/>
                  <a:gd name="T18" fmla="*/ 159 w 159"/>
                  <a:gd name="T19" fmla="*/ 34 h 157"/>
                  <a:gd name="T20" fmla="*/ 157 w 159"/>
                  <a:gd name="T21" fmla="*/ 42 h 157"/>
                  <a:gd name="T22" fmla="*/ 148 w 159"/>
                  <a:gd name="T23" fmla="*/ 52 h 157"/>
                  <a:gd name="T24" fmla="*/ 134 w 159"/>
                  <a:gd name="T25" fmla="*/ 57 h 157"/>
                  <a:gd name="T26" fmla="*/ 123 w 159"/>
                  <a:gd name="T27" fmla="*/ 59 h 157"/>
                  <a:gd name="T28" fmla="*/ 94 w 159"/>
                  <a:gd name="T29" fmla="*/ 75 h 157"/>
                  <a:gd name="T30" fmla="*/ 84 w 159"/>
                  <a:gd name="T31" fmla="*/ 84 h 157"/>
                  <a:gd name="T32" fmla="*/ 84 w 159"/>
                  <a:gd name="T33" fmla="*/ 94 h 157"/>
                  <a:gd name="T34" fmla="*/ 92 w 159"/>
                  <a:gd name="T35" fmla="*/ 100 h 157"/>
                  <a:gd name="T36" fmla="*/ 96 w 159"/>
                  <a:gd name="T37" fmla="*/ 109 h 157"/>
                  <a:gd name="T38" fmla="*/ 94 w 159"/>
                  <a:gd name="T39" fmla="*/ 128 h 157"/>
                  <a:gd name="T40" fmla="*/ 98 w 159"/>
                  <a:gd name="T41" fmla="*/ 144 h 157"/>
                  <a:gd name="T42" fmla="*/ 94 w 159"/>
                  <a:gd name="T43" fmla="*/ 148 h 157"/>
                  <a:gd name="T44" fmla="*/ 86 w 159"/>
                  <a:gd name="T45" fmla="*/ 151 h 157"/>
                  <a:gd name="T46" fmla="*/ 79 w 159"/>
                  <a:gd name="T47" fmla="*/ 157 h 157"/>
                  <a:gd name="T48" fmla="*/ 69 w 159"/>
                  <a:gd name="T49" fmla="*/ 150 h 157"/>
                  <a:gd name="T50" fmla="*/ 67 w 159"/>
                  <a:gd name="T51" fmla="*/ 150 h 157"/>
                  <a:gd name="T52" fmla="*/ 63 w 159"/>
                  <a:gd name="T53" fmla="*/ 146 h 157"/>
                  <a:gd name="T54" fmla="*/ 56 w 159"/>
                  <a:gd name="T55" fmla="*/ 144 h 157"/>
                  <a:gd name="T56" fmla="*/ 56 w 159"/>
                  <a:gd name="T57" fmla="*/ 136 h 157"/>
                  <a:gd name="T58" fmla="*/ 54 w 159"/>
                  <a:gd name="T59" fmla="*/ 132 h 157"/>
                  <a:gd name="T60" fmla="*/ 54 w 159"/>
                  <a:gd name="T61" fmla="*/ 128 h 157"/>
                  <a:gd name="T62" fmla="*/ 42 w 159"/>
                  <a:gd name="T63" fmla="*/ 126 h 157"/>
                  <a:gd name="T64" fmla="*/ 40 w 159"/>
                  <a:gd name="T65" fmla="*/ 119 h 157"/>
                  <a:gd name="T66" fmla="*/ 31 w 159"/>
                  <a:gd name="T67" fmla="*/ 111 h 157"/>
                  <a:gd name="T68" fmla="*/ 29 w 159"/>
                  <a:gd name="T69" fmla="*/ 102 h 157"/>
                  <a:gd name="T70" fmla="*/ 10 w 159"/>
                  <a:gd name="T71" fmla="*/ 96 h 157"/>
                  <a:gd name="T72" fmla="*/ 10 w 159"/>
                  <a:gd name="T73" fmla="*/ 86 h 157"/>
                  <a:gd name="T74" fmla="*/ 4 w 159"/>
                  <a:gd name="T75" fmla="*/ 8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7">
                    <a:moveTo>
                      <a:pt x="4" y="82"/>
                    </a:moveTo>
                    <a:lnTo>
                      <a:pt x="0" y="6"/>
                    </a:lnTo>
                    <a:lnTo>
                      <a:pt x="82" y="0"/>
                    </a:lnTo>
                    <a:lnTo>
                      <a:pt x="94" y="9"/>
                    </a:lnTo>
                    <a:lnTo>
                      <a:pt x="113" y="15"/>
                    </a:lnTo>
                    <a:lnTo>
                      <a:pt x="117" y="21"/>
                    </a:lnTo>
                    <a:lnTo>
                      <a:pt x="123" y="21"/>
                    </a:lnTo>
                    <a:lnTo>
                      <a:pt x="138" y="32"/>
                    </a:lnTo>
                    <a:lnTo>
                      <a:pt x="146" y="31"/>
                    </a:lnTo>
                    <a:lnTo>
                      <a:pt x="159" y="34"/>
                    </a:lnTo>
                    <a:lnTo>
                      <a:pt x="157" y="42"/>
                    </a:lnTo>
                    <a:lnTo>
                      <a:pt x="148" y="52"/>
                    </a:lnTo>
                    <a:lnTo>
                      <a:pt x="134" y="57"/>
                    </a:lnTo>
                    <a:lnTo>
                      <a:pt x="123" y="59"/>
                    </a:lnTo>
                    <a:lnTo>
                      <a:pt x="94" y="75"/>
                    </a:lnTo>
                    <a:lnTo>
                      <a:pt x="84" y="84"/>
                    </a:lnTo>
                    <a:lnTo>
                      <a:pt x="84" y="94"/>
                    </a:lnTo>
                    <a:lnTo>
                      <a:pt x="92" y="100"/>
                    </a:lnTo>
                    <a:lnTo>
                      <a:pt x="96" y="109"/>
                    </a:lnTo>
                    <a:lnTo>
                      <a:pt x="94" y="128"/>
                    </a:lnTo>
                    <a:lnTo>
                      <a:pt x="98" y="144"/>
                    </a:lnTo>
                    <a:lnTo>
                      <a:pt x="94" y="148"/>
                    </a:lnTo>
                    <a:lnTo>
                      <a:pt x="86" y="151"/>
                    </a:lnTo>
                    <a:lnTo>
                      <a:pt x="79" y="157"/>
                    </a:lnTo>
                    <a:lnTo>
                      <a:pt x="69" y="150"/>
                    </a:lnTo>
                    <a:lnTo>
                      <a:pt x="67" y="150"/>
                    </a:lnTo>
                    <a:lnTo>
                      <a:pt x="63" y="146"/>
                    </a:lnTo>
                    <a:lnTo>
                      <a:pt x="56" y="144"/>
                    </a:lnTo>
                    <a:lnTo>
                      <a:pt x="56" y="136"/>
                    </a:lnTo>
                    <a:lnTo>
                      <a:pt x="54" y="132"/>
                    </a:lnTo>
                    <a:lnTo>
                      <a:pt x="54" y="128"/>
                    </a:lnTo>
                    <a:lnTo>
                      <a:pt x="42" y="126"/>
                    </a:lnTo>
                    <a:lnTo>
                      <a:pt x="40" y="119"/>
                    </a:lnTo>
                    <a:lnTo>
                      <a:pt x="31" y="111"/>
                    </a:lnTo>
                    <a:lnTo>
                      <a:pt x="29" y="102"/>
                    </a:lnTo>
                    <a:lnTo>
                      <a:pt x="10" y="96"/>
                    </a:lnTo>
                    <a:lnTo>
                      <a:pt x="10" y="86"/>
                    </a:lnTo>
                    <a:lnTo>
                      <a:pt x="4" y="8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3" name="Freeform 2962"/>
              <p:cNvSpPr>
                <a:spLocks/>
              </p:cNvSpPr>
              <p:nvPr/>
            </p:nvSpPr>
            <p:spPr bwMode="auto">
              <a:xfrm>
                <a:off x="14960" y="12208"/>
                <a:ext cx="159" cy="157"/>
              </a:xfrm>
              <a:custGeom>
                <a:avLst/>
                <a:gdLst>
                  <a:gd name="T0" fmla="*/ 4 w 159"/>
                  <a:gd name="T1" fmla="*/ 82 h 157"/>
                  <a:gd name="T2" fmla="*/ 0 w 159"/>
                  <a:gd name="T3" fmla="*/ 6 h 157"/>
                  <a:gd name="T4" fmla="*/ 82 w 159"/>
                  <a:gd name="T5" fmla="*/ 0 h 157"/>
                  <a:gd name="T6" fmla="*/ 94 w 159"/>
                  <a:gd name="T7" fmla="*/ 9 h 157"/>
                  <a:gd name="T8" fmla="*/ 113 w 159"/>
                  <a:gd name="T9" fmla="*/ 15 h 157"/>
                  <a:gd name="T10" fmla="*/ 117 w 159"/>
                  <a:gd name="T11" fmla="*/ 21 h 157"/>
                  <a:gd name="T12" fmla="*/ 123 w 159"/>
                  <a:gd name="T13" fmla="*/ 21 h 157"/>
                  <a:gd name="T14" fmla="*/ 138 w 159"/>
                  <a:gd name="T15" fmla="*/ 32 h 157"/>
                  <a:gd name="T16" fmla="*/ 146 w 159"/>
                  <a:gd name="T17" fmla="*/ 31 h 157"/>
                  <a:gd name="T18" fmla="*/ 159 w 159"/>
                  <a:gd name="T19" fmla="*/ 34 h 157"/>
                  <a:gd name="T20" fmla="*/ 157 w 159"/>
                  <a:gd name="T21" fmla="*/ 42 h 157"/>
                  <a:gd name="T22" fmla="*/ 148 w 159"/>
                  <a:gd name="T23" fmla="*/ 52 h 157"/>
                  <a:gd name="T24" fmla="*/ 134 w 159"/>
                  <a:gd name="T25" fmla="*/ 57 h 157"/>
                  <a:gd name="T26" fmla="*/ 123 w 159"/>
                  <a:gd name="T27" fmla="*/ 59 h 157"/>
                  <a:gd name="T28" fmla="*/ 94 w 159"/>
                  <a:gd name="T29" fmla="*/ 75 h 157"/>
                  <a:gd name="T30" fmla="*/ 84 w 159"/>
                  <a:gd name="T31" fmla="*/ 84 h 157"/>
                  <a:gd name="T32" fmla="*/ 84 w 159"/>
                  <a:gd name="T33" fmla="*/ 94 h 157"/>
                  <a:gd name="T34" fmla="*/ 92 w 159"/>
                  <a:gd name="T35" fmla="*/ 100 h 157"/>
                  <a:gd name="T36" fmla="*/ 96 w 159"/>
                  <a:gd name="T37" fmla="*/ 109 h 157"/>
                  <a:gd name="T38" fmla="*/ 94 w 159"/>
                  <a:gd name="T39" fmla="*/ 128 h 157"/>
                  <a:gd name="T40" fmla="*/ 98 w 159"/>
                  <a:gd name="T41" fmla="*/ 144 h 157"/>
                  <a:gd name="T42" fmla="*/ 94 w 159"/>
                  <a:gd name="T43" fmla="*/ 148 h 157"/>
                  <a:gd name="T44" fmla="*/ 86 w 159"/>
                  <a:gd name="T45" fmla="*/ 151 h 157"/>
                  <a:gd name="T46" fmla="*/ 79 w 159"/>
                  <a:gd name="T47" fmla="*/ 157 h 157"/>
                  <a:gd name="T48" fmla="*/ 69 w 159"/>
                  <a:gd name="T49" fmla="*/ 150 h 157"/>
                  <a:gd name="T50" fmla="*/ 67 w 159"/>
                  <a:gd name="T51" fmla="*/ 150 h 157"/>
                  <a:gd name="T52" fmla="*/ 63 w 159"/>
                  <a:gd name="T53" fmla="*/ 146 h 157"/>
                  <a:gd name="T54" fmla="*/ 56 w 159"/>
                  <a:gd name="T55" fmla="*/ 144 h 157"/>
                  <a:gd name="T56" fmla="*/ 56 w 159"/>
                  <a:gd name="T57" fmla="*/ 136 h 157"/>
                  <a:gd name="T58" fmla="*/ 54 w 159"/>
                  <a:gd name="T59" fmla="*/ 132 h 157"/>
                  <a:gd name="T60" fmla="*/ 54 w 159"/>
                  <a:gd name="T61" fmla="*/ 128 h 157"/>
                  <a:gd name="T62" fmla="*/ 42 w 159"/>
                  <a:gd name="T63" fmla="*/ 126 h 157"/>
                  <a:gd name="T64" fmla="*/ 40 w 159"/>
                  <a:gd name="T65" fmla="*/ 119 h 157"/>
                  <a:gd name="T66" fmla="*/ 31 w 159"/>
                  <a:gd name="T67" fmla="*/ 111 h 157"/>
                  <a:gd name="T68" fmla="*/ 29 w 159"/>
                  <a:gd name="T69" fmla="*/ 102 h 157"/>
                  <a:gd name="T70" fmla="*/ 10 w 159"/>
                  <a:gd name="T71" fmla="*/ 96 h 157"/>
                  <a:gd name="T72" fmla="*/ 10 w 159"/>
                  <a:gd name="T73" fmla="*/ 86 h 157"/>
                  <a:gd name="T74" fmla="*/ 4 w 159"/>
                  <a:gd name="T75" fmla="*/ 8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9" h="157">
                    <a:moveTo>
                      <a:pt x="4" y="82"/>
                    </a:moveTo>
                    <a:lnTo>
                      <a:pt x="0" y="6"/>
                    </a:lnTo>
                    <a:lnTo>
                      <a:pt x="82" y="0"/>
                    </a:lnTo>
                    <a:lnTo>
                      <a:pt x="94" y="9"/>
                    </a:lnTo>
                    <a:lnTo>
                      <a:pt x="113" y="15"/>
                    </a:lnTo>
                    <a:lnTo>
                      <a:pt x="117" y="21"/>
                    </a:lnTo>
                    <a:lnTo>
                      <a:pt x="123" y="21"/>
                    </a:lnTo>
                    <a:lnTo>
                      <a:pt x="138" y="32"/>
                    </a:lnTo>
                    <a:lnTo>
                      <a:pt x="146" y="31"/>
                    </a:lnTo>
                    <a:lnTo>
                      <a:pt x="159" y="34"/>
                    </a:lnTo>
                    <a:lnTo>
                      <a:pt x="157" y="42"/>
                    </a:lnTo>
                    <a:lnTo>
                      <a:pt x="148" y="52"/>
                    </a:lnTo>
                    <a:lnTo>
                      <a:pt x="134" y="57"/>
                    </a:lnTo>
                    <a:lnTo>
                      <a:pt x="123" y="59"/>
                    </a:lnTo>
                    <a:lnTo>
                      <a:pt x="94" y="75"/>
                    </a:lnTo>
                    <a:lnTo>
                      <a:pt x="84" y="84"/>
                    </a:lnTo>
                    <a:lnTo>
                      <a:pt x="84" y="94"/>
                    </a:lnTo>
                    <a:lnTo>
                      <a:pt x="92" y="100"/>
                    </a:lnTo>
                    <a:lnTo>
                      <a:pt x="96" y="109"/>
                    </a:lnTo>
                    <a:lnTo>
                      <a:pt x="94" y="128"/>
                    </a:lnTo>
                    <a:lnTo>
                      <a:pt x="98" y="144"/>
                    </a:lnTo>
                    <a:lnTo>
                      <a:pt x="94" y="148"/>
                    </a:lnTo>
                    <a:lnTo>
                      <a:pt x="86" y="151"/>
                    </a:lnTo>
                    <a:lnTo>
                      <a:pt x="79" y="157"/>
                    </a:lnTo>
                    <a:lnTo>
                      <a:pt x="69" y="150"/>
                    </a:lnTo>
                    <a:lnTo>
                      <a:pt x="67" y="150"/>
                    </a:lnTo>
                    <a:lnTo>
                      <a:pt x="63" y="146"/>
                    </a:lnTo>
                    <a:lnTo>
                      <a:pt x="56" y="144"/>
                    </a:lnTo>
                    <a:lnTo>
                      <a:pt x="56" y="136"/>
                    </a:lnTo>
                    <a:lnTo>
                      <a:pt x="54" y="132"/>
                    </a:lnTo>
                    <a:lnTo>
                      <a:pt x="54" y="128"/>
                    </a:lnTo>
                    <a:lnTo>
                      <a:pt x="42" y="126"/>
                    </a:lnTo>
                    <a:lnTo>
                      <a:pt x="40" y="119"/>
                    </a:lnTo>
                    <a:lnTo>
                      <a:pt x="31" y="111"/>
                    </a:lnTo>
                    <a:lnTo>
                      <a:pt x="29" y="102"/>
                    </a:lnTo>
                    <a:lnTo>
                      <a:pt x="10" y="96"/>
                    </a:lnTo>
                    <a:lnTo>
                      <a:pt x="10" y="86"/>
                    </a:lnTo>
                    <a:lnTo>
                      <a:pt x="4" y="8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4" name="Freeform 2963"/>
              <p:cNvSpPr>
                <a:spLocks/>
              </p:cNvSpPr>
              <p:nvPr/>
            </p:nvSpPr>
            <p:spPr bwMode="auto">
              <a:xfrm>
                <a:off x="13710" y="12244"/>
                <a:ext cx="190" cy="94"/>
              </a:xfrm>
              <a:custGeom>
                <a:avLst/>
                <a:gdLst>
                  <a:gd name="T0" fmla="*/ 0 w 190"/>
                  <a:gd name="T1" fmla="*/ 94 h 94"/>
                  <a:gd name="T2" fmla="*/ 0 w 190"/>
                  <a:gd name="T3" fmla="*/ 2 h 94"/>
                  <a:gd name="T4" fmla="*/ 159 w 190"/>
                  <a:gd name="T5" fmla="*/ 0 h 94"/>
                  <a:gd name="T6" fmla="*/ 152 w 190"/>
                  <a:gd name="T7" fmla="*/ 23 h 94"/>
                  <a:gd name="T8" fmla="*/ 180 w 190"/>
                  <a:gd name="T9" fmla="*/ 54 h 94"/>
                  <a:gd name="T10" fmla="*/ 184 w 190"/>
                  <a:gd name="T11" fmla="*/ 62 h 94"/>
                  <a:gd name="T12" fmla="*/ 182 w 190"/>
                  <a:gd name="T13" fmla="*/ 73 h 94"/>
                  <a:gd name="T14" fmla="*/ 182 w 190"/>
                  <a:gd name="T15" fmla="*/ 87 h 94"/>
                  <a:gd name="T16" fmla="*/ 190 w 190"/>
                  <a:gd name="T17" fmla="*/ 92 h 94"/>
                  <a:gd name="T18" fmla="*/ 104 w 190"/>
                  <a:gd name="T19" fmla="*/ 94 h 94"/>
                  <a:gd name="T20" fmla="*/ 0 w 190"/>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94">
                    <a:moveTo>
                      <a:pt x="0" y="94"/>
                    </a:moveTo>
                    <a:lnTo>
                      <a:pt x="0" y="2"/>
                    </a:lnTo>
                    <a:lnTo>
                      <a:pt x="159" y="0"/>
                    </a:lnTo>
                    <a:lnTo>
                      <a:pt x="152" y="23"/>
                    </a:lnTo>
                    <a:lnTo>
                      <a:pt x="180" y="54"/>
                    </a:lnTo>
                    <a:lnTo>
                      <a:pt x="184" y="62"/>
                    </a:lnTo>
                    <a:lnTo>
                      <a:pt x="182" y="73"/>
                    </a:lnTo>
                    <a:lnTo>
                      <a:pt x="182" y="87"/>
                    </a:lnTo>
                    <a:lnTo>
                      <a:pt x="190" y="92"/>
                    </a:lnTo>
                    <a:lnTo>
                      <a:pt x="104" y="94"/>
                    </a:lnTo>
                    <a:lnTo>
                      <a:pt x="0" y="94"/>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5" name="Freeform 2964"/>
              <p:cNvSpPr>
                <a:spLocks/>
              </p:cNvSpPr>
              <p:nvPr/>
            </p:nvSpPr>
            <p:spPr bwMode="auto">
              <a:xfrm>
                <a:off x="13710" y="12244"/>
                <a:ext cx="190" cy="94"/>
              </a:xfrm>
              <a:custGeom>
                <a:avLst/>
                <a:gdLst>
                  <a:gd name="T0" fmla="*/ 0 w 190"/>
                  <a:gd name="T1" fmla="*/ 94 h 94"/>
                  <a:gd name="T2" fmla="*/ 0 w 190"/>
                  <a:gd name="T3" fmla="*/ 2 h 94"/>
                  <a:gd name="T4" fmla="*/ 159 w 190"/>
                  <a:gd name="T5" fmla="*/ 0 h 94"/>
                  <a:gd name="T6" fmla="*/ 152 w 190"/>
                  <a:gd name="T7" fmla="*/ 23 h 94"/>
                  <a:gd name="T8" fmla="*/ 180 w 190"/>
                  <a:gd name="T9" fmla="*/ 54 h 94"/>
                  <a:gd name="T10" fmla="*/ 184 w 190"/>
                  <a:gd name="T11" fmla="*/ 62 h 94"/>
                  <a:gd name="T12" fmla="*/ 182 w 190"/>
                  <a:gd name="T13" fmla="*/ 73 h 94"/>
                  <a:gd name="T14" fmla="*/ 182 w 190"/>
                  <a:gd name="T15" fmla="*/ 87 h 94"/>
                  <a:gd name="T16" fmla="*/ 190 w 190"/>
                  <a:gd name="T17" fmla="*/ 92 h 94"/>
                  <a:gd name="T18" fmla="*/ 104 w 190"/>
                  <a:gd name="T19" fmla="*/ 94 h 94"/>
                  <a:gd name="T20" fmla="*/ 0 w 190"/>
                  <a:gd name="T21"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94">
                    <a:moveTo>
                      <a:pt x="0" y="94"/>
                    </a:moveTo>
                    <a:lnTo>
                      <a:pt x="0" y="2"/>
                    </a:lnTo>
                    <a:lnTo>
                      <a:pt x="159" y="0"/>
                    </a:lnTo>
                    <a:lnTo>
                      <a:pt x="152" y="23"/>
                    </a:lnTo>
                    <a:lnTo>
                      <a:pt x="180" y="54"/>
                    </a:lnTo>
                    <a:lnTo>
                      <a:pt x="184" y="62"/>
                    </a:lnTo>
                    <a:lnTo>
                      <a:pt x="182" y="73"/>
                    </a:lnTo>
                    <a:lnTo>
                      <a:pt x="182" y="87"/>
                    </a:lnTo>
                    <a:lnTo>
                      <a:pt x="190" y="92"/>
                    </a:lnTo>
                    <a:lnTo>
                      <a:pt x="104" y="94"/>
                    </a:lnTo>
                    <a:lnTo>
                      <a:pt x="0"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6" name="Freeform 2965"/>
              <p:cNvSpPr>
                <a:spLocks/>
              </p:cNvSpPr>
              <p:nvPr/>
            </p:nvSpPr>
            <p:spPr bwMode="auto">
              <a:xfrm>
                <a:off x="13468" y="12275"/>
                <a:ext cx="123" cy="127"/>
              </a:xfrm>
              <a:custGeom>
                <a:avLst/>
                <a:gdLst>
                  <a:gd name="T0" fmla="*/ 121 w 123"/>
                  <a:gd name="T1" fmla="*/ 127 h 127"/>
                  <a:gd name="T2" fmla="*/ 0 w 123"/>
                  <a:gd name="T3" fmla="*/ 125 h 127"/>
                  <a:gd name="T4" fmla="*/ 2 w 123"/>
                  <a:gd name="T5" fmla="*/ 0 h 127"/>
                  <a:gd name="T6" fmla="*/ 123 w 123"/>
                  <a:gd name="T7" fmla="*/ 2 h 127"/>
                  <a:gd name="T8" fmla="*/ 123 w 123"/>
                  <a:gd name="T9" fmla="*/ 63 h 127"/>
                  <a:gd name="T10" fmla="*/ 121 w 123"/>
                  <a:gd name="T11" fmla="*/ 127 h 127"/>
                </a:gdLst>
                <a:ahLst/>
                <a:cxnLst>
                  <a:cxn ang="0">
                    <a:pos x="T0" y="T1"/>
                  </a:cxn>
                  <a:cxn ang="0">
                    <a:pos x="T2" y="T3"/>
                  </a:cxn>
                  <a:cxn ang="0">
                    <a:pos x="T4" y="T5"/>
                  </a:cxn>
                  <a:cxn ang="0">
                    <a:pos x="T6" y="T7"/>
                  </a:cxn>
                  <a:cxn ang="0">
                    <a:pos x="T8" y="T9"/>
                  </a:cxn>
                  <a:cxn ang="0">
                    <a:pos x="T10" y="T11"/>
                  </a:cxn>
                </a:cxnLst>
                <a:rect l="0" t="0" r="r" b="b"/>
                <a:pathLst>
                  <a:path w="123" h="127">
                    <a:moveTo>
                      <a:pt x="121" y="127"/>
                    </a:moveTo>
                    <a:lnTo>
                      <a:pt x="0" y="125"/>
                    </a:lnTo>
                    <a:lnTo>
                      <a:pt x="2" y="0"/>
                    </a:lnTo>
                    <a:lnTo>
                      <a:pt x="123" y="2"/>
                    </a:lnTo>
                    <a:lnTo>
                      <a:pt x="123" y="63"/>
                    </a:lnTo>
                    <a:lnTo>
                      <a:pt x="121" y="12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7" name="Freeform 2966"/>
              <p:cNvSpPr>
                <a:spLocks/>
              </p:cNvSpPr>
              <p:nvPr/>
            </p:nvSpPr>
            <p:spPr bwMode="auto">
              <a:xfrm>
                <a:off x="13468" y="12275"/>
                <a:ext cx="123" cy="127"/>
              </a:xfrm>
              <a:custGeom>
                <a:avLst/>
                <a:gdLst>
                  <a:gd name="T0" fmla="*/ 121 w 123"/>
                  <a:gd name="T1" fmla="*/ 127 h 127"/>
                  <a:gd name="T2" fmla="*/ 0 w 123"/>
                  <a:gd name="T3" fmla="*/ 125 h 127"/>
                  <a:gd name="T4" fmla="*/ 2 w 123"/>
                  <a:gd name="T5" fmla="*/ 0 h 127"/>
                  <a:gd name="T6" fmla="*/ 123 w 123"/>
                  <a:gd name="T7" fmla="*/ 2 h 127"/>
                  <a:gd name="T8" fmla="*/ 123 w 123"/>
                  <a:gd name="T9" fmla="*/ 63 h 127"/>
                  <a:gd name="T10" fmla="*/ 121 w 123"/>
                  <a:gd name="T11" fmla="*/ 127 h 127"/>
                </a:gdLst>
                <a:ahLst/>
                <a:cxnLst>
                  <a:cxn ang="0">
                    <a:pos x="T0" y="T1"/>
                  </a:cxn>
                  <a:cxn ang="0">
                    <a:pos x="T2" y="T3"/>
                  </a:cxn>
                  <a:cxn ang="0">
                    <a:pos x="T4" y="T5"/>
                  </a:cxn>
                  <a:cxn ang="0">
                    <a:pos x="T6" y="T7"/>
                  </a:cxn>
                  <a:cxn ang="0">
                    <a:pos x="T8" y="T9"/>
                  </a:cxn>
                  <a:cxn ang="0">
                    <a:pos x="T10" y="T11"/>
                  </a:cxn>
                </a:cxnLst>
                <a:rect l="0" t="0" r="r" b="b"/>
                <a:pathLst>
                  <a:path w="123" h="127">
                    <a:moveTo>
                      <a:pt x="121" y="127"/>
                    </a:moveTo>
                    <a:lnTo>
                      <a:pt x="0" y="125"/>
                    </a:lnTo>
                    <a:lnTo>
                      <a:pt x="2" y="0"/>
                    </a:lnTo>
                    <a:lnTo>
                      <a:pt x="123" y="2"/>
                    </a:lnTo>
                    <a:lnTo>
                      <a:pt x="123" y="63"/>
                    </a:lnTo>
                    <a:lnTo>
                      <a:pt x="121"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8" name="Freeform 2967"/>
              <p:cNvSpPr>
                <a:spLocks/>
              </p:cNvSpPr>
              <p:nvPr/>
            </p:nvSpPr>
            <p:spPr bwMode="auto">
              <a:xfrm>
                <a:off x="13107" y="12267"/>
                <a:ext cx="121" cy="129"/>
              </a:xfrm>
              <a:custGeom>
                <a:avLst/>
                <a:gdLst>
                  <a:gd name="T0" fmla="*/ 121 w 121"/>
                  <a:gd name="T1" fmla="*/ 129 h 129"/>
                  <a:gd name="T2" fmla="*/ 0 w 121"/>
                  <a:gd name="T3" fmla="*/ 127 h 129"/>
                  <a:gd name="T4" fmla="*/ 4 w 121"/>
                  <a:gd name="T5" fmla="*/ 4 h 129"/>
                  <a:gd name="T6" fmla="*/ 4 w 121"/>
                  <a:gd name="T7" fmla="*/ 0 h 129"/>
                  <a:gd name="T8" fmla="*/ 121 w 121"/>
                  <a:gd name="T9" fmla="*/ 2 h 129"/>
                  <a:gd name="T10" fmla="*/ 121 w 121"/>
                  <a:gd name="T11" fmla="*/ 129 h 129"/>
                </a:gdLst>
                <a:ahLst/>
                <a:cxnLst>
                  <a:cxn ang="0">
                    <a:pos x="T0" y="T1"/>
                  </a:cxn>
                  <a:cxn ang="0">
                    <a:pos x="T2" y="T3"/>
                  </a:cxn>
                  <a:cxn ang="0">
                    <a:pos x="T4" y="T5"/>
                  </a:cxn>
                  <a:cxn ang="0">
                    <a:pos x="T6" y="T7"/>
                  </a:cxn>
                  <a:cxn ang="0">
                    <a:pos x="T8" y="T9"/>
                  </a:cxn>
                  <a:cxn ang="0">
                    <a:pos x="T10" y="T11"/>
                  </a:cxn>
                </a:cxnLst>
                <a:rect l="0" t="0" r="r" b="b"/>
                <a:pathLst>
                  <a:path w="121" h="129">
                    <a:moveTo>
                      <a:pt x="121" y="129"/>
                    </a:moveTo>
                    <a:lnTo>
                      <a:pt x="0" y="127"/>
                    </a:lnTo>
                    <a:lnTo>
                      <a:pt x="4" y="4"/>
                    </a:lnTo>
                    <a:lnTo>
                      <a:pt x="4" y="0"/>
                    </a:lnTo>
                    <a:lnTo>
                      <a:pt x="121" y="2"/>
                    </a:lnTo>
                    <a:lnTo>
                      <a:pt x="121" y="12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9" name="Freeform 2968"/>
              <p:cNvSpPr>
                <a:spLocks/>
              </p:cNvSpPr>
              <p:nvPr/>
            </p:nvSpPr>
            <p:spPr bwMode="auto">
              <a:xfrm>
                <a:off x="13107" y="12267"/>
                <a:ext cx="121" cy="129"/>
              </a:xfrm>
              <a:custGeom>
                <a:avLst/>
                <a:gdLst>
                  <a:gd name="T0" fmla="*/ 121 w 121"/>
                  <a:gd name="T1" fmla="*/ 129 h 129"/>
                  <a:gd name="T2" fmla="*/ 0 w 121"/>
                  <a:gd name="T3" fmla="*/ 127 h 129"/>
                  <a:gd name="T4" fmla="*/ 4 w 121"/>
                  <a:gd name="T5" fmla="*/ 4 h 129"/>
                  <a:gd name="T6" fmla="*/ 4 w 121"/>
                  <a:gd name="T7" fmla="*/ 0 h 129"/>
                  <a:gd name="T8" fmla="*/ 121 w 121"/>
                  <a:gd name="T9" fmla="*/ 2 h 129"/>
                  <a:gd name="T10" fmla="*/ 121 w 121"/>
                  <a:gd name="T11" fmla="*/ 129 h 129"/>
                </a:gdLst>
                <a:ahLst/>
                <a:cxnLst>
                  <a:cxn ang="0">
                    <a:pos x="T0" y="T1"/>
                  </a:cxn>
                  <a:cxn ang="0">
                    <a:pos x="T2" y="T3"/>
                  </a:cxn>
                  <a:cxn ang="0">
                    <a:pos x="T4" y="T5"/>
                  </a:cxn>
                  <a:cxn ang="0">
                    <a:pos x="T6" y="T7"/>
                  </a:cxn>
                  <a:cxn ang="0">
                    <a:pos x="T8" y="T9"/>
                  </a:cxn>
                  <a:cxn ang="0">
                    <a:pos x="T10" y="T11"/>
                  </a:cxn>
                </a:cxnLst>
                <a:rect l="0" t="0" r="r" b="b"/>
                <a:pathLst>
                  <a:path w="121" h="129">
                    <a:moveTo>
                      <a:pt x="121" y="129"/>
                    </a:moveTo>
                    <a:lnTo>
                      <a:pt x="0" y="127"/>
                    </a:lnTo>
                    <a:lnTo>
                      <a:pt x="4" y="4"/>
                    </a:lnTo>
                    <a:lnTo>
                      <a:pt x="4" y="0"/>
                    </a:lnTo>
                    <a:lnTo>
                      <a:pt x="121" y="2"/>
                    </a:lnTo>
                    <a:lnTo>
                      <a:pt x="121" y="1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0" name="Freeform 2969"/>
              <p:cNvSpPr>
                <a:spLocks/>
              </p:cNvSpPr>
              <p:nvPr/>
            </p:nvSpPr>
            <p:spPr bwMode="auto">
              <a:xfrm>
                <a:off x="13228" y="12269"/>
                <a:ext cx="121" cy="131"/>
              </a:xfrm>
              <a:custGeom>
                <a:avLst/>
                <a:gdLst>
                  <a:gd name="T0" fmla="*/ 0 w 121"/>
                  <a:gd name="T1" fmla="*/ 127 h 131"/>
                  <a:gd name="T2" fmla="*/ 0 w 121"/>
                  <a:gd name="T3" fmla="*/ 0 h 131"/>
                  <a:gd name="T4" fmla="*/ 121 w 121"/>
                  <a:gd name="T5" fmla="*/ 4 h 131"/>
                  <a:gd name="T6" fmla="*/ 119 w 121"/>
                  <a:gd name="T7" fmla="*/ 131 h 131"/>
                  <a:gd name="T8" fmla="*/ 0 w 121"/>
                  <a:gd name="T9" fmla="*/ 127 h 131"/>
                </a:gdLst>
                <a:ahLst/>
                <a:cxnLst>
                  <a:cxn ang="0">
                    <a:pos x="T0" y="T1"/>
                  </a:cxn>
                  <a:cxn ang="0">
                    <a:pos x="T2" y="T3"/>
                  </a:cxn>
                  <a:cxn ang="0">
                    <a:pos x="T4" y="T5"/>
                  </a:cxn>
                  <a:cxn ang="0">
                    <a:pos x="T6" y="T7"/>
                  </a:cxn>
                  <a:cxn ang="0">
                    <a:pos x="T8" y="T9"/>
                  </a:cxn>
                </a:cxnLst>
                <a:rect l="0" t="0" r="r" b="b"/>
                <a:pathLst>
                  <a:path w="121" h="131">
                    <a:moveTo>
                      <a:pt x="0" y="127"/>
                    </a:moveTo>
                    <a:lnTo>
                      <a:pt x="0" y="0"/>
                    </a:lnTo>
                    <a:lnTo>
                      <a:pt x="121" y="4"/>
                    </a:lnTo>
                    <a:lnTo>
                      <a:pt x="119" y="131"/>
                    </a:lnTo>
                    <a:lnTo>
                      <a:pt x="0" y="12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1" name="Freeform 2970"/>
              <p:cNvSpPr>
                <a:spLocks/>
              </p:cNvSpPr>
              <p:nvPr/>
            </p:nvSpPr>
            <p:spPr bwMode="auto">
              <a:xfrm>
                <a:off x="13228" y="12269"/>
                <a:ext cx="121" cy="131"/>
              </a:xfrm>
              <a:custGeom>
                <a:avLst/>
                <a:gdLst>
                  <a:gd name="T0" fmla="*/ 0 w 121"/>
                  <a:gd name="T1" fmla="*/ 127 h 131"/>
                  <a:gd name="T2" fmla="*/ 0 w 121"/>
                  <a:gd name="T3" fmla="*/ 0 h 131"/>
                  <a:gd name="T4" fmla="*/ 121 w 121"/>
                  <a:gd name="T5" fmla="*/ 4 h 131"/>
                  <a:gd name="T6" fmla="*/ 119 w 121"/>
                  <a:gd name="T7" fmla="*/ 131 h 131"/>
                  <a:gd name="T8" fmla="*/ 0 w 121"/>
                  <a:gd name="T9" fmla="*/ 127 h 131"/>
                </a:gdLst>
                <a:ahLst/>
                <a:cxnLst>
                  <a:cxn ang="0">
                    <a:pos x="T0" y="T1"/>
                  </a:cxn>
                  <a:cxn ang="0">
                    <a:pos x="T2" y="T3"/>
                  </a:cxn>
                  <a:cxn ang="0">
                    <a:pos x="T4" y="T5"/>
                  </a:cxn>
                  <a:cxn ang="0">
                    <a:pos x="T6" y="T7"/>
                  </a:cxn>
                  <a:cxn ang="0">
                    <a:pos x="T8" y="T9"/>
                  </a:cxn>
                </a:cxnLst>
                <a:rect l="0" t="0" r="r" b="b"/>
                <a:pathLst>
                  <a:path w="121" h="131">
                    <a:moveTo>
                      <a:pt x="0" y="127"/>
                    </a:moveTo>
                    <a:lnTo>
                      <a:pt x="0" y="0"/>
                    </a:lnTo>
                    <a:lnTo>
                      <a:pt x="121" y="4"/>
                    </a:lnTo>
                    <a:lnTo>
                      <a:pt x="119" y="131"/>
                    </a:lnTo>
                    <a:lnTo>
                      <a:pt x="0"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2" name="Freeform 2971"/>
              <p:cNvSpPr>
                <a:spLocks/>
              </p:cNvSpPr>
              <p:nvPr/>
            </p:nvSpPr>
            <p:spPr bwMode="auto">
              <a:xfrm>
                <a:off x="13347" y="12273"/>
                <a:ext cx="123" cy="127"/>
              </a:xfrm>
              <a:custGeom>
                <a:avLst/>
                <a:gdLst>
                  <a:gd name="T0" fmla="*/ 0 w 123"/>
                  <a:gd name="T1" fmla="*/ 127 h 127"/>
                  <a:gd name="T2" fmla="*/ 2 w 123"/>
                  <a:gd name="T3" fmla="*/ 0 h 127"/>
                  <a:gd name="T4" fmla="*/ 123 w 123"/>
                  <a:gd name="T5" fmla="*/ 2 h 127"/>
                  <a:gd name="T6" fmla="*/ 121 w 123"/>
                  <a:gd name="T7" fmla="*/ 127 h 127"/>
                  <a:gd name="T8" fmla="*/ 0 w 123"/>
                  <a:gd name="T9" fmla="*/ 127 h 127"/>
                </a:gdLst>
                <a:ahLst/>
                <a:cxnLst>
                  <a:cxn ang="0">
                    <a:pos x="T0" y="T1"/>
                  </a:cxn>
                  <a:cxn ang="0">
                    <a:pos x="T2" y="T3"/>
                  </a:cxn>
                  <a:cxn ang="0">
                    <a:pos x="T4" y="T5"/>
                  </a:cxn>
                  <a:cxn ang="0">
                    <a:pos x="T6" y="T7"/>
                  </a:cxn>
                  <a:cxn ang="0">
                    <a:pos x="T8" y="T9"/>
                  </a:cxn>
                </a:cxnLst>
                <a:rect l="0" t="0" r="r" b="b"/>
                <a:pathLst>
                  <a:path w="123" h="127">
                    <a:moveTo>
                      <a:pt x="0" y="127"/>
                    </a:moveTo>
                    <a:lnTo>
                      <a:pt x="2" y="0"/>
                    </a:lnTo>
                    <a:lnTo>
                      <a:pt x="123" y="2"/>
                    </a:lnTo>
                    <a:lnTo>
                      <a:pt x="121" y="127"/>
                    </a:lnTo>
                    <a:lnTo>
                      <a:pt x="0" y="127"/>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3" name="Freeform 2972"/>
              <p:cNvSpPr>
                <a:spLocks/>
              </p:cNvSpPr>
              <p:nvPr/>
            </p:nvSpPr>
            <p:spPr bwMode="auto">
              <a:xfrm>
                <a:off x="13347" y="12273"/>
                <a:ext cx="123" cy="127"/>
              </a:xfrm>
              <a:custGeom>
                <a:avLst/>
                <a:gdLst>
                  <a:gd name="T0" fmla="*/ 0 w 123"/>
                  <a:gd name="T1" fmla="*/ 127 h 127"/>
                  <a:gd name="T2" fmla="*/ 2 w 123"/>
                  <a:gd name="T3" fmla="*/ 0 h 127"/>
                  <a:gd name="T4" fmla="*/ 123 w 123"/>
                  <a:gd name="T5" fmla="*/ 2 h 127"/>
                  <a:gd name="T6" fmla="*/ 121 w 123"/>
                  <a:gd name="T7" fmla="*/ 127 h 127"/>
                  <a:gd name="T8" fmla="*/ 0 w 123"/>
                  <a:gd name="T9" fmla="*/ 127 h 127"/>
                </a:gdLst>
                <a:ahLst/>
                <a:cxnLst>
                  <a:cxn ang="0">
                    <a:pos x="T0" y="T1"/>
                  </a:cxn>
                  <a:cxn ang="0">
                    <a:pos x="T2" y="T3"/>
                  </a:cxn>
                  <a:cxn ang="0">
                    <a:pos x="T4" y="T5"/>
                  </a:cxn>
                  <a:cxn ang="0">
                    <a:pos x="T6" y="T7"/>
                  </a:cxn>
                  <a:cxn ang="0">
                    <a:pos x="T8" y="T9"/>
                  </a:cxn>
                </a:cxnLst>
                <a:rect l="0" t="0" r="r" b="b"/>
                <a:pathLst>
                  <a:path w="123" h="127">
                    <a:moveTo>
                      <a:pt x="0" y="127"/>
                    </a:moveTo>
                    <a:lnTo>
                      <a:pt x="2" y="0"/>
                    </a:lnTo>
                    <a:lnTo>
                      <a:pt x="123" y="2"/>
                    </a:lnTo>
                    <a:lnTo>
                      <a:pt x="121" y="127"/>
                    </a:lnTo>
                    <a:lnTo>
                      <a:pt x="0"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4" name="Freeform 2973"/>
              <p:cNvSpPr>
                <a:spLocks/>
              </p:cNvSpPr>
              <p:nvPr/>
            </p:nvSpPr>
            <p:spPr bwMode="auto">
              <a:xfrm>
                <a:off x="12412" y="12239"/>
                <a:ext cx="157" cy="134"/>
              </a:xfrm>
              <a:custGeom>
                <a:avLst/>
                <a:gdLst>
                  <a:gd name="T0" fmla="*/ 0 w 157"/>
                  <a:gd name="T1" fmla="*/ 124 h 134"/>
                  <a:gd name="T2" fmla="*/ 8 w 157"/>
                  <a:gd name="T3" fmla="*/ 0 h 134"/>
                  <a:gd name="T4" fmla="*/ 33 w 157"/>
                  <a:gd name="T5" fmla="*/ 1 h 134"/>
                  <a:gd name="T6" fmla="*/ 157 w 157"/>
                  <a:gd name="T7" fmla="*/ 7 h 134"/>
                  <a:gd name="T8" fmla="*/ 150 w 157"/>
                  <a:gd name="T9" fmla="*/ 134 h 134"/>
                  <a:gd name="T10" fmla="*/ 6 w 157"/>
                  <a:gd name="T11" fmla="*/ 124 h 134"/>
                  <a:gd name="T12" fmla="*/ 0 w 157"/>
                  <a:gd name="T13" fmla="*/ 124 h 134"/>
                </a:gdLst>
                <a:ahLst/>
                <a:cxnLst>
                  <a:cxn ang="0">
                    <a:pos x="T0" y="T1"/>
                  </a:cxn>
                  <a:cxn ang="0">
                    <a:pos x="T2" y="T3"/>
                  </a:cxn>
                  <a:cxn ang="0">
                    <a:pos x="T4" y="T5"/>
                  </a:cxn>
                  <a:cxn ang="0">
                    <a:pos x="T6" y="T7"/>
                  </a:cxn>
                  <a:cxn ang="0">
                    <a:pos x="T8" y="T9"/>
                  </a:cxn>
                  <a:cxn ang="0">
                    <a:pos x="T10" y="T11"/>
                  </a:cxn>
                  <a:cxn ang="0">
                    <a:pos x="T12" y="T13"/>
                  </a:cxn>
                </a:cxnLst>
                <a:rect l="0" t="0" r="r" b="b"/>
                <a:pathLst>
                  <a:path w="157" h="134">
                    <a:moveTo>
                      <a:pt x="0" y="124"/>
                    </a:moveTo>
                    <a:lnTo>
                      <a:pt x="8" y="0"/>
                    </a:lnTo>
                    <a:lnTo>
                      <a:pt x="33" y="1"/>
                    </a:lnTo>
                    <a:lnTo>
                      <a:pt x="157" y="7"/>
                    </a:lnTo>
                    <a:lnTo>
                      <a:pt x="150" y="134"/>
                    </a:lnTo>
                    <a:lnTo>
                      <a:pt x="6" y="124"/>
                    </a:lnTo>
                    <a:lnTo>
                      <a:pt x="0" y="124"/>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5" name="Freeform 2974"/>
              <p:cNvSpPr>
                <a:spLocks/>
              </p:cNvSpPr>
              <p:nvPr/>
            </p:nvSpPr>
            <p:spPr bwMode="auto">
              <a:xfrm>
                <a:off x="12412" y="12239"/>
                <a:ext cx="157" cy="134"/>
              </a:xfrm>
              <a:custGeom>
                <a:avLst/>
                <a:gdLst>
                  <a:gd name="T0" fmla="*/ 0 w 157"/>
                  <a:gd name="T1" fmla="*/ 124 h 134"/>
                  <a:gd name="T2" fmla="*/ 8 w 157"/>
                  <a:gd name="T3" fmla="*/ 0 h 134"/>
                  <a:gd name="T4" fmla="*/ 33 w 157"/>
                  <a:gd name="T5" fmla="*/ 1 h 134"/>
                  <a:gd name="T6" fmla="*/ 157 w 157"/>
                  <a:gd name="T7" fmla="*/ 7 h 134"/>
                  <a:gd name="T8" fmla="*/ 150 w 157"/>
                  <a:gd name="T9" fmla="*/ 134 h 134"/>
                  <a:gd name="T10" fmla="*/ 6 w 157"/>
                  <a:gd name="T11" fmla="*/ 124 h 134"/>
                  <a:gd name="T12" fmla="*/ 0 w 157"/>
                  <a:gd name="T13" fmla="*/ 124 h 134"/>
                </a:gdLst>
                <a:ahLst/>
                <a:cxnLst>
                  <a:cxn ang="0">
                    <a:pos x="T0" y="T1"/>
                  </a:cxn>
                  <a:cxn ang="0">
                    <a:pos x="T2" y="T3"/>
                  </a:cxn>
                  <a:cxn ang="0">
                    <a:pos x="T4" y="T5"/>
                  </a:cxn>
                  <a:cxn ang="0">
                    <a:pos x="T6" y="T7"/>
                  </a:cxn>
                  <a:cxn ang="0">
                    <a:pos x="T8" y="T9"/>
                  </a:cxn>
                  <a:cxn ang="0">
                    <a:pos x="T10" y="T11"/>
                  </a:cxn>
                  <a:cxn ang="0">
                    <a:pos x="T12" y="T13"/>
                  </a:cxn>
                </a:cxnLst>
                <a:rect l="0" t="0" r="r" b="b"/>
                <a:pathLst>
                  <a:path w="157" h="134">
                    <a:moveTo>
                      <a:pt x="0" y="124"/>
                    </a:moveTo>
                    <a:lnTo>
                      <a:pt x="8" y="0"/>
                    </a:lnTo>
                    <a:lnTo>
                      <a:pt x="33" y="1"/>
                    </a:lnTo>
                    <a:lnTo>
                      <a:pt x="157" y="7"/>
                    </a:lnTo>
                    <a:lnTo>
                      <a:pt x="150" y="134"/>
                    </a:lnTo>
                    <a:lnTo>
                      <a:pt x="6" y="124"/>
                    </a:lnTo>
                    <a:lnTo>
                      <a:pt x="0" y="12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6" name="Freeform 2975"/>
              <p:cNvSpPr>
                <a:spLocks/>
              </p:cNvSpPr>
              <p:nvPr/>
            </p:nvSpPr>
            <p:spPr bwMode="auto">
              <a:xfrm>
                <a:off x="12226" y="12227"/>
                <a:ext cx="194" cy="136"/>
              </a:xfrm>
              <a:custGeom>
                <a:avLst/>
                <a:gdLst>
                  <a:gd name="T0" fmla="*/ 0 w 194"/>
                  <a:gd name="T1" fmla="*/ 125 h 136"/>
                  <a:gd name="T2" fmla="*/ 2 w 194"/>
                  <a:gd name="T3" fmla="*/ 94 h 136"/>
                  <a:gd name="T4" fmla="*/ 7 w 194"/>
                  <a:gd name="T5" fmla="*/ 0 h 136"/>
                  <a:gd name="T6" fmla="*/ 194 w 194"/>
                  <a:gd name="T7" fmla="*/ 12 h 136"/>
                  <a:gd name="T8" fmla="*/ 186 w 194"/>
                  <a:gd name="T9" fmla="*/ 136 h 136"/>
                  <a:gd name="T10" fmla="*/ 0 w 194"/>
                  <a:gd name="T11" fmla="*/ 125 h 136"/>
                </a:gdLst>
                <a:ahLst/>
                <a:cxnLst>
                  <a:cxn ang="0">
                    <a:pos x="T0" y="T1"/>
                  </a:cxn>
                  <a:cxn ang="0">
                    <a:pos x="T2" y="T3"/>
                  </a:cxn>
                  <a:cxn ang="0">
                    <a:pos x="T4" y="T5"/>
                  </a:cxn>
                  <a:cxn ang="0">
                    <a:pos x="T6" y="T7"/>
                  </a:cxn>
                  <a:cxn ang="0">
                    <a:pos x="T8" y="T9"/>
                  </a:cxn>
                  <a:cxn ang="0">
                    <a:pos x="T10" y="T11"/>
                  </a:cxn>
                </a:cxnLst>
                <a:rect l="0" t="0" r="r" b="b"/>
                <a:pathLst>
                  <a:path w="194" h="136">
                    <a:moveTo>
                      <a:pt x="0" y="125"/>
                    </a:moveTo>
                    <a:lnTo>
                      <a:pt x="2" y="94"/>
                    </a:lnTo>
                    <a:lnTo>
                      <a:pt x="7" y="0"/>
                    </a:lnTo>
                    <a:lnTo>
                      <a:pt x="194" y="12"/>
                    </a:lnTo>
                    <a:lnTo>
                      <a:pt x="186" y="136"/>
                    </a:lnTo>
                    <a:lnTo>
                      <a:pt x="0" y="12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7" name="Freeform 2976"/>
              <p:cNvSpPr>
                <a:spLocks/>
              </p:cNvSpPr>
              <p:nvPr/>
            </p:nvSpPr>
            <p:spPr bwMode="auto">
              <a:xfrm>
                <a:off x="12226" y="12227"/>
                <a:ext cx="194" cy="136"/>
              </a:xfrm>
              <a:custGeom>
                <a:avLst/>
                <a:gdLst>
                  <a:gd name="T0" fmla="*/ 0 w 194"/>
                  <a:gd name="T1" fmla="*/ 125 h 136"/>
                  <a:gd name="T2" fmla="*/ 2 w 194"/>
                  <a:gd name="T3" fmla="*/ 94 h 136"/>
                  <a:gd name="T4" fmla="*/ 7 w 194"/>
                  <a:gd name="T5" fmla="*/ 0 h 136"/>
                  <a:gd name="T6" fmla="*/ 194 w 194"/>
                  <a:gd name="T7" fmla="*/ 12 h 136"/>
                  <a:gd name="T8" fmla="*/ 186 w 194"/>
                  <a:gd name="T9" fmla="*/ 136 h 136"/>
                  <a:gd name="T10" fmla="*/ 0 w 194"/>
                  <a:gd name="T11" fmla="*/ 125 h 136"/>
                </a:gdLst>
                <a:ahLst/>
                <a:cxnLst>
                  <a:cxn ang="0">
                    <a:pos x="T0" y="T1"/>
                  </a:cxn>
                  <a:cxn ang="0">
                    <a:pos x="T2" y="T3"/>
                  </a:cxn>
                  <a:cxn ang="0">
                    <a:pos x="T4" y="T5"/>
                  </a:cxn>
                  <a:cxn ang="0">
                    <a:pos x="T6" y="T7"/>
                  </a:cxn>
                  <a:cxn ang="0">
                    <a:pos x="T8" y="T9"/>
                  </a:cxn>
                  <a:cxn ang="0">
                    <a:pos x="T10" y="T11"/>
                  </a:cxn>
                </a:cxnLst>
                <a:rect l="0" t="0" r="r" b="b"/>
                <a:pathLst>
                  <a:path w="194" h="136">
                    <a:moveTo>
                      <a:pt x="0" y="125"/>
                    </a:moveTo>
                    <a:lnTo>
                      <a:pt x="2" y="94"/>
                    </a:lnTo>
                    <a:lnTo>
                      <a:pt x="7" y="0"/>
                    </a:lnTo>
                    <a:lnTo>
                      <a:pt x="194" y="12"/>
                    </a:lnTo>
                    <a:lnTo>
                      <a:pt x="186" y="136"/>
                    </a:lnTo>
                    <a:lnTo>
                      <a:pt x="0"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08" name="Freeform 2977"/>
              <p:cNvSpPr>
                <a:spLocks/>
              </p:cNvSpPr>
              <p:nvPr/>
            </p:nvSpPr>
            <p:spPr bwMode="auto">
              <a:xfrm>
                <a:off x="12562" y="12246"/>
                <a:ext cx="217" cy="135"/>
              </a:xfrm>
              <a:custGeom>
                <a:avLst/>
                <a:gdLst>
                  <a:gd name="T0" fmla="*/ 0 w 217"/>
                  <a:gd name="T1" fmla="*/ 127 h 135"/>
                  <a:gd name="T2" fmla="*/ 7 w 217"/>
                  <a:gd name="T3" fmla="*/ 0 h 135"/>
                  <a:gd name="T4" fmla="*/ 155 w 217"/>
                  <a:gd name="T5" fmla="*/ 8 h 135"/>
                  <a:gd name="T6" fmla="*/ 217 w 217"/>
                  <a:gd name="T7" fmla="*/ 12 h 135"/>
                  <a:gd name="T8" fmla="*/ 213 w 217"/>
                  <a:gd name="T9" fmla="*/ 100 h 135"/>
                  <a:gd name="T10" fmla="*/ 186 w 217"/>
                  <a:gd name="T11" fmla="*/ 100 h 135"/>
                  <a:gd name="T12" fmla="*/ 182 w 217"/>
                  <a:gd name="T13" fmla="*/ 135 h 135"/>
                  <a:gd name="T14" fmla="*/ 155 w 217"/>
                  <a:gd name="T15" fmla="*/ 135 h 135"/>
                  <a:gd name="T16" fmla="*/ 6 w 217"/>
                  <a:gd name="T17" fmla="*/ 127 h 135"/>
                  <a:gd name="T18" fmla="*/ 0 w 217"/>
                  <a:gd name="T19"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135">
                    <a:moveTo>
                      <a:pt x="0" y="127"/>
                    </a:moveTo>
                    <a:lnTo>
                      <a:pt x="7" y="0"/>
                    </a:lnTo>
                    <a:lnTo>
                      <a:pt x="155" y="8"/>
                    </a:lnTo>
                    <a:lnTo>
                      <a:pt x="217" y="12"/>
                    </a:lnTo>
                    <a:lnTo>
                      <a:pt x="213" y="100"/>
                    </a:lnTo>
                    <a:lnTo>
                      <a:pt x="186" y="100"/>
                    </a:lnTo>
                    <a:lnTo>
                      <a:pt x="182" y="135"/>
                    </a:lnTo>
                    <a:lnTo>
                      <a:pt x="155" y="135"/>
                    </a:lnTo>
                    <a:lnTo>
                      <a:pt x="6" y="127"/>
                    </a:lnTo>
                    <a:lnTo>
                      <a:pt x="0" y="127"/>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9" name="Freeform 2978"/>
              <p:cNvSpPr>
                <a:spLocks/>
              </p:cNvSpPr>
              <p:nvPr/>
            </p:nvSpPr>
            <p:spPr bwMode="auto">
              <a:xfrm>
                <a:off x="12562" y="12246"/>
                <a:ext cx="217" cy="135"/>
              </a:xfrm>
              <a:custGeom>
                <a:avLst/>
                <a:gdLst>
                  <a:gd name="T0" fmla="*/ 0 w 217"/>
                  <a:gd name="T1" fmla="*/ 127 h 135"/>
                  <a:gd name="T2" fmla="*/ 7 w 217"/>
                  <a:gd name="T3" fmla="*/ 0 h 135"/>
                  <a:gd name="T4" fmla="*/ 155 w 217"/>
                  <a:gd name="T5" fmla="*/ 8 h 135"/>
                  <a:gd name="T6" fmla="*/ 217 w 217"/>
                  <a:gd name="T7" fmla="*/ 12 h 135"/>
                  <a:gd name="T8" fmla="*/ 213 w 217"/>
                  <a:gd name="T9" fmla="*/ 100 h 135"/>
                  <a:gd name="T10" fmla="*/ 186 w 217"/>
                  <a:gd name="T11" fmla="*/ 100 h 135"/>
                  <a:gd name="T12" fmla="*/ 182 w 217"/>
                  <a:gd name="T13" fmla="*/ 135 h 135"/>
                  <a:gd name="T14" fmla="*/ 155 w 217"/>
                  <a:gd name="T15" fmla="*/ 135 h 135"/>
                  <a:gd name="T16" fmla="*/ 6 w 217"/>
                  <a:gd name="T17" fmla="*/ 127 h 135"/>
                  <a:gd name="T18" fmla="*/ 0 w 217"/>
                  <a:gd name="T19"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7" h="135">
                    <a:moveTo>
                      <a:pt x="0" y="127"/>
                    </a:moveTo>
                    <a:lnTo>
                      <a:pt x="7" y="0"/>
                    </a:lnTo>
                    <a:lnTo>
                      <a:pt x="155" y="8"/>
                    </a:lnTo>
                    <a:lnTo>
                      <a:pt x="217" y="12"/>
                    </a:lnTo>
                    <a:lnTo>
                      <a:pt x="213" y="100"/>
                    </a:lnTo>
                    <a:lnTo>
                      <a:pt x="186" y="100"/>
                    </a:lnTo>
                    <a:lnTo>
                      <a:pt x="182" y="135"/>
                    </a:lnTo>
                    <a:lnTo>
                      <a:pt x="155" y="135"/>
                    </a:lnTo>
                    <a:lnTo>
                      <a:pt x="6" y="127"/>
                    </a:lnTo>
                    <a:lnTo>
                      <a:pt x="0"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0" name="Freeform 2979"/>
              <p:cNvSpPr>
                <a:spLocks/>
              </p:cNvSpPr>
              <p:nvPr/>
            </p:nvSpPr>
            <p:spPr bwMode="auto">
              <a:xfrm>
                <a:off x="12744" y="12258"/>
                <a:ext cx="125" cy="128"/>
              </a:xfrm>
              <a:custGeom>
                <a:avLst/>
                <a:gdLst>
                  <a:gd name="T0" fmla="*/ 119 w 125"/>
                  <a:gd name="T1" fmla="*/ 128 h 128"/>
                  <a:gd name="T2" fmla="*/ 0 w 125"/>
                  <a:gd name="T3" fmla="*/ 123 h 128"/>
                  <a:gd name="T4" fmla="*/ 4 w 125"/>
                  <a:gd name="T5" fmla="*/ 88 h 128"/>
                  <a:gd name="T6" fmla="*/ 31 w 125"/>
                  <a:gd name="T7" fmla="*/ 88 h 128"/>
                  <a:gd name="T8" fmla="*/ 35 w 125"/>
                  <a:gd name="T9" fmla="*/ 0 h 128"/>
                  <a:gd name="T10" fmla="*/ 114 w 125"/>
                  <a:gd name="T11" fmla="*/ 4 h 128"/>
                  <a:gd name="T12" fmla="*/ 125 w 125"/>
                  <a:gd name="T13" fmla="*/ 7 h 128"/>
                  <a:gd name="T14" fmla="*/ 119 w 125"/>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8">
                    <a:moveTo>
                      <a:pt x="119" y="128"/>
                    </a:moveTo>
                    <a:lnTo>
                      <a:pt x="0" y="123"/>
                    </a:lnTo>
                    <a:lnTo>
                      <a:pt x="4" y="88"/>
                    </a:lnTo>
                    <a:lnTo>
                      <a:pt x="31" y="88"/>
                    </a:lnTo>
                    <a:lnTo>
                      <a:pt x="35" y="0"/>
                    </a:lnTo>
                    <a:lnTo>
                      <a:pt x="114" y="4"/>
                    </a:lnTo>
                    <a:lnTo>
                      <a:pt x="125" y="7"/>
                    </a:lnTo>
                    <a:lnTo>
                      <a:pt x="119" y="1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1" name="Freeform 2980"/>
              <p:cNvSpPr>
                <a:spLocks/>
              </p:cNvSpPr>
              <p:nvPr/>
            </p:nvSpPr>
            <p:spPr bwMode="auto">
              <a:xfrm>
                <a:off x="12744" y="12258"/>
                <a:ext cx="125" cy="128"/>
              </a:xfrm>
              <a:custGeom>
                <a:avLst/>
                <a:gdLst>
                  <a:gd name="T0" fmla="*/ 119 w 125"/>
                  <a:gd name="T1" fmla="*/ 128 h 128"/>
                  <a:gd name="T2" fmla="*/ 0 w 125"/>
                  <a:gd name="T3" fmla="*/ 123 h 128"/>
                  <a:gd name="T4" fmla="*/ 4 w 125"/>
                  <a:gd name="T5" fmla="*/ 88 h 128"/>
                  <a:gd name="T6" fmla="*/ 31 w 125"/>
                  <a:gd name="T7" fmla="*/ 88 h 128"/>
                  <a:gd name="T8" fmla="*/ 35 w 125"/>
                  <a:gd name="T9" fmla="*/ 0 h 128"/>
                  <a:gd name="T10" fmla="*/ 114 w 125"/>
                  <a:gd name="T11" fmla="*/ 4 h 128"/>
                  <a:gd name="T12" fmla="*/ 125 w 125"/>
                  <a:gd name="T13" fmla="*/ 7 h 128"/>
                  <a:gd name="T14" fmla="*/ 119 w 125"/>
                  <a:gd name="T15" fmla="*/ 128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8">
                    <a:moveTo>
                      <a:pt x="119" y="128"/>
                    </a:moveTo>
                    <a:lnTo>
                      <a:pt x="0" y="123"/>
                    </a:lnTo>
                    <a:lnTo>
                      <a:pt x="4" y="88"/>
                    </a:lnTo>
                    <a:lnTo>
                      <a:pt x="31" y="88"/>
                    </a:lnTo>
                    <a:lnTo>
                      <a:pt x="35" y="0"/>
                    </a:lnTo>
                    <a:lnTo>
                      <a:pt x="114" y="4"/>
                    </a:lnTo>
                    <a:lnTo>
                      <a:pt x="125" y="7"/>
                    </a:lnTo>
                    <a:lnTo>
                      <a:pt x="119" y="1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2" name="Freeform 2981"/>
              <p:cNvSpPr>
                <a:spLocks/>
              </p:cNvSpPr>
              <p:nvPr/>
            </p:nvSpPr>
            <p:spPr bwMode="auto">
              <a:xfrm>
                <a:off x="12988" y="12271"/>
                <a:ext cx="123" cy="123"/>
              </a:xfrm>
              <a:custGeom>
                <a:avLst/>
                <a:gdLst>
                  <a:gd name="T0" fmla="*/ 0 w 123"/>
                  <a:gd name="T1" fmla="*/ 119 h 123"/>
                  <a:gd name="T2" fmla="*/ 4 w 123"/>
                  <a:gd name="T3" fmla="*/ 10 h 123"/>
                  <a:gd name="T4" fmla="*/ 77 w 123"/>
                  <a:gd name="T5" fmla="*/ 12 h 123"/>
                  <a:gd name="T6" fmla="*/ 123 w 123"/>
                  <a:gd name="T7" fmla="*/ 0 h 123"/>
                  <a:gd name="T8" fmla="*/ 119 w 123"/>
                  <a:gd name="T9" fmla="*/ 123 h 123"/>
                  <a:gd name="T10" fmla="*/ 0 w 123"/>
                  <a:gd name="T11" fmla="*/ 119 h 123"/>
                </a:gdLst>
                <a:ahLst/>
                <a:cxnLst>
                  <a:cxn ang="0">
                    <a:pos x="T0" y="T1"/>
                  </a:cxn>
                  <a:cxn ang="0">
                    <a:pos x="T2" y="T3"/>
                  </a:cxn>
                  <a:cxn ang="0">
                    <a:pos x="T4" y="T5"/>
                  </a:cxn>
                  <a:cxn ang="0">
                    <a:pos x="T6" y="T7"/>
                  </a:cxn>
                  <a:cxn ang="0">
                    <a:pos x="T8" y="T9"/>
                  </a:cxn>
                  <a:cxn ang="0">
                    <a:pos x="T10" y="T11"/>
                  </a:cxn>
                </a:cxnLst>
                <a:rect l="0" t="0" r="r" b="b"/>
                <a:pathLst>
                  <a:path w="123" h="123">
                    <a:moveTo>
                      <a:pt x="0" y="119"/>
                    </a:moveTo>
                    <a:lnTo>
                      <a:pt x="4" y="10"/>
                    </a:lnTo>
                    <a:lnTo>
                      <a:pt x="77" y="12"/>
                    </a:lnTo>
                    <a:lnTo>
                      <a:pt x="123" y="0"/>
                    </a:lnTo>
                    <a:lnTo>
                      <a:pt x="119" y="123"/>
                    </a:lnTo>
                    <a:lnTo>
                      <a:pt x="0" y="11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3" name="Freeform 2982"/>
              <p:cNvSpPr>
                <a:spLocks/>
              </p:cNvSpPr>
              <p:nvPr/>
            </p:nvSpPr>
            <p:spPr bwMode="auto">
              <a:xfrm>
                <a:off x="12988" y="12271"/>
                <a:ext cx="123" cy="123"/>
              </a:xfrm>
              <a:custGeom>
                <a:avLst/>
                <a:gdLst>
                  <a:gd name="T0" fmla="*/ 0 w 123"/>
                  <a:gd name="T1" fmla="*/ 119 h 123"/>
                  <a:gd name="T2" fmla="*/ 4 w 123"/>
                  <a:gd name="T3" fmla="*/ 10 h 123"/>
                  <a:gd name="T4" fmla="*/ 77 w 123"/>
                  <a:gd name="T5" fmla="*/ 12 h 123"/>
                  <a:gd name="T6" fmla="*/ 123 w 123"/>
                  <a:gd name="T7" fmla="*/ 0 h 123"/>
                  <a:gd name="T8" fmla="*/ 119 w 123"/>
                  <a:gd name="T9" fmla="*/ 123 h 123"/>
                  <a:gd name="T10" fmla="*/ 0 w 123"/>
                  <a:gd name="T11" fmla="*/ 119 h 123"/>
                </a:gdLst>
                <a:ahLst/>
                <a:cxnLst>
                  <a:cxn ang="0">
                    <a:pos x="T0" y="T1"/>
                  </a:cxn>
                  <a:cxn ang="0">
                    <a:pos x="T2" y="T3"/>
                  </a:cxn>
                  <a:cxn ang="0">
                    <a:pos x="T4" y="T5"/>
                  </a:cxn>
                  <a:cxn ang="0">
                    <a:pos x="T6" y="T7"/>
                  </a:cxn>
                  <a:cxn ang="0">
                    <a:pos x="T8" y="T9"/>
                  </a:cxn>
                  <a:cxn ang="0">
                    <a:pos x="T10" y="T11"/>
                  </a:cxn>
                </a:cxnLst>
                <a:rect l="0" t="0" r="r" b="b"/>
                <a:pathLst>
                  <a:path w="123" h="123">
                    <a:moveTo>
                      <a:pt x="0" y="119"/>
                    </a:moveTo>
                    <a:lnTo>
                      <a:pt x="4" y="10"/>
                    </a:lnTo>
                    <a:lnTo>
                      <a:pt x="77" y="12"/>
                    </a:lnTo>
                    <a:lnTo>
                      <a:pt x="123" y="0"/>
                    </a:lnTo>
                    <a:lnTo>
                      <a:pt x="119" y="123"/>
                    </a:lnTo>
                    <a:lnTo>
                      <a:pt x="0"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4" name="Freeform 2983"/>
              <p:cNvSpPr>
                <a:spLocks/>
              </p:cNvSpPr>
              <p:nvPr/>
            </p:nvSpPr>
            <p:spPr bwMode="auto">
              <a:xfrm>
                <a:off x="12863" y="12265"/>
                <a:ext cx="129" cy="125"/>
              </a:xfrm>
              <a:custGeom>
                <a:avLst/>
                <a:gdLst>
                  <a:gd name="T0" fmla="*/ 0 w 129"/>
                  <a:gd name="T1" fmla="*/ 121 h 125"/>
                  <a:gd name="T2" fmla="*/ 6 w 129"/>
                  <a:gd name="T3" fmla="*/ 0 h 125"/>
                  <a:gd name="T4" fmla="*/ 67 w 129"/>
                  <a:gd name="T5" fmla="*/ 8 h 125"/>
                  <a:gd name="T6" fmla="*/ 91 w 129"/>
                  <a:gd name="T7" fmla="*/ 8 h 125"/>
                  <a:gd name="T8" fmla="*/ 100 w 129"/>
                  <a:gd name="T9" fmla="*/ 12 h 125"/>
                  <a:gd name="T10" fmla="*/ 129 w 129"/>
                  <a:gd name="T11" fmla="*/ 16 h 125"/>
                  <a:gd name="T12" fmla="*/ 125 w 129"/>
                  <a:gd name="T13" fmla="*/ 125 h 125"/>
                  <a:gd name="T14" fmla="*/ 4 w 129"/>
                  <a:gd name="T15" fmla="*/ 121 h 125"/>
                  <a:gd name="T16" fmla="*/ 0 w 129"/>
                  <a:gd name="T17"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25">
                    <a:moveTo>
                      <a:pt x="0" y="121"/>
                    </a:moveTo>
                    <a:lnTo>
                      <a:pt x="6" y="0"/>
                    </a:lnTo>
                    <a:lnTo>
                      <a:pt x="67" y="8"/>
                    </a:lnTo>
                    <a:lnTo>
                      <a:pt x="91" y="8"/>
                    </a:lnTo>
                    <a:lnTo>
                      <a:pt x="100" y="12"/>
                    </a:lnTo>
                    <a:lnTo>
                      <a:pt x="129" y="16"/>
                    </a:lnTo>
                    <a:lnTo>
                      <a:pt x="125" y="125"/>
                    </a:lnTo>
                    <a:lnTo>
                      <a:pt x="4" y="121"/>
                    </a:lnTo>
                    <a:lnTo>
                      <a:pt x="0" y="12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5" name="Freeform 2984"/>
              <p:cNvSpPr>
                <a:spLocks/>
              </p:cNvSpPr>
              <p:nvPr/>
            </p:nvSpPr>
            <p:spPr bwMode="auto">
              <a:xfrm>
                <a:off x="12863" y="12265"/>
                <a:ext cx="129" cy="125"/>
              </a:xfrm>
              <a:custGeom>
                <a:avLst/>
                <a:gdLst>
                  <a:gd name="T0" fmla="*/ 0 w 129"/>
                  <a:gd name="T1" fmla="*/ 121 h 125"/>
                  <a:gd name="T2" fmla="*/ 6 w 129"/>
                  <a:gd name="T3" fmla="*/ 0 h 125"/>
                  <a:gd name="T4" fmla="*/ 67 w 129"/>
                  <a:gd name="T5" fmla="*/ 8 h 125"/>
                  <a:gd name="T6" fmla="*/ 91 w 129"/>
                  <a:gd name="T7" fmla="*/ 8 h 125"/>
                  <a:gd name="T8" fmla="*/ 100 w 129"/>
                  <a:gd name="T9" fmla="*/ 12 h 125"/>
                  <a:gd name="T10" fmla="*/ 129 w 129"/>
                  <a:gd name="T11" fmla="*/ 16 h 125"/>
                  <a:gd name="T12" fmla="*/ 125 w 129"/>
                  <a:gd name="T13" fmla="*/ 125 h 125"/>
                  <a:gd name="T14" fmla="*/ 4 w 129"/>
                  <a:gd name="T15" fmla="*/ 121 h 125"/>
                  <a:gd name="T16" fmla="*/ 0 w 129"/>
                  <a:gd name="T17" fmla="*/ 12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25">
                    <a:moveTo>
                      <a:pt x="0" y="121"/>
                    </a:moveTo>
                    <a:lnTo>
                      <a:pt x="6" y="0"/>
                    </a:lnTo>
                    <a:lnTo>
                      <a:pt x="67" y="8"/>
                    </a:lnTo>
                    <a:lnTo>
                      <a:pt x="91" y="8"/>
                    </a:lnTo>
                    <a:lnTo>
                      <a:pt x="100" y="12"/>
                    </a:lnTo>
                    <a:lnTo>
                      <a:pt x="129" y="16"/>
                    </a:lnTo>
                    <a:lnTo>
                      <a:pt x="125" y="125"/>
                    </a:lnTo>
                    <a:lnTo>
                      <a:pt x="4" y="121"/>
                    </a:lnTo>
                    <a:lnTo>
                      <a:pt x="0"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6" name="Freeform 2985"/>
              <p:cNvSpPr>
                <a:spLocks/>
              </p:cNvSpPr>
              <p:nvPr/>
            </p:nvSpPr>
            <p:spPr bwMode="auto">
              <a:xfrm>
                <a:off x="13814" y="12325"/>
                <a:ext cx="136" cy="107"/>
              </a:xfrm>
              <a:custGeom>
                <a:avLst/>
                <a:gdLst>
                  <a:gd name="T0" fmla="*/ 15 w 136"/>
                  <a:gd name="T1" fmla="*/ 107 h 107"/>
                  <a:gd name="T2" fmla="*/ 2 w 136"/>
                  <a:gd name="T3" fmla="*/ 107 h 107"/>
                  <a:gd name="T4" fmla="*/ 0 w 136"/>
                  <a:gd name="T5" fmla="*/ 13 h 107"/>
                  <a:gd name="T6" fmla="*/ 86 w 136"/>
                  <a:gd name="T7" fmla="*/ 11 h 107"/>
                  <a:gd name="T8" fmla="*/ 98 w 136"/>
                  <a:gd name="T9" fmla="*/ 15 h 107"/>
                  <a:gd name="T10" fmla="*/ 100 w 136"/>
                  <a:gd name="T11" fmla="*/ 2 h 107"/>
                  <a:gd name="T12" fmla="*/ 101 w 136"/>
                  <a:gd name="T13" fmla="*/ 0 h 107"/>
                  <a:gd name="T14" fmla="*/ 105 w 136"/>
                  <a:gd name="T15" fmla="*/ 2 h 107"/>
                  <a:gd name="T16" fmla="*/ 107 w 136"/>
                  <a:gd name="T17" fmla="*/ 11 h 107"/>
                  <a:gd name="T18" fmla="*/ 100 w 136"/>
                  <a:gd name="T19" fmla="*/ 19 h 107"/>
                  <a:gd name="T20" fmla="*/ 98 w 136"/>
                  <a:gd name="T21" fmla="*/ 29 h 107"/>
                  <a:gd name="T22" fmla="*/ 113 w 136"/>
                  <a:gd name="T23" fmla="*/ 59 h 107"/>
                  <a:gd name="T24" fmla="*/ 113 w 136"/>
                  <a:gd name="T25" fmla="*/ 73 h 107"/>
                  <a:gd name="T26" fmla="*/ 119 w 136"/>
                  <a:gd name="T27" fmla="*/ 77 h 107"/>
                  <a:gd name="T28" fmla="*/ 117 w 136"/>
                  <a:gd name="T29" fmla="*/ 82 h 107"/>
                  <a:gd name="T30" fmla="*/ 111 w 136"/>
                  <a:gd name="T31" fmla="*/ 86 h 107"/>
                  <a:gd name="T32" fmla="*/ 109 w 136"/>
                  <a:gd name="T33" fmla="*/ 90 h 107"/>
                  <a:gd name="T34" fmla="*/ 123 w 136"/>
                  <a:gd name="T35" fmla="*/ 90 h 107"/>
                  <a:gd name="T36" fmla="*/ 136 w 136"/>
                  <a:gd name="T37" fmla="*/ 105 h 107"/>
                  <a:gd name="T38" fmla="*/ 15 w 136"/>
                  <a:gd name="T3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7">
                    <a:moveTo>
                      <a:pt x="15" y="107"/>
                    </a:moveTo>
                    <a:lnTo>
                      <a:pt x="2" y="107"/>
                    </a:lnTo>
                    <a:lnTo>
                      <a:pt x="0" y="13"/>
                    </a:lnTo>
                    <a:lnTo>
                      <a:pt x="86" y="11"/>
                    </a:lnTo>
                    <a:lnTo>
                      <a:pt x="98" y="15"/>
                    </a:lnTo>
                    <a:lnTo>
                      <a:pt x="100" y="2"/>
                    </a:lnTo>
                    <a:lnTo>
                      <a:pt x="101" y="0"/>
                    </a:lnTo>
                    <a:lnTo>
                      <a:pt x="105" y="2"/>
                    </a:lnTo>
                    <a:lnTo>
                      <a:pt x="107" y="11"/>
                    </a:lnTo>
                    <a:lnTo>
                      <a:pt x="100" y="19"/>
                    </a:lnTo>
                    <a:lnTo>
                      <a:pt x="98" y="29"/>
                    </a:lnTo>
                    <a:lnTo>
                      <a:pt x="113" y="59"/>
                    </a:lnTo>
                    <a:lnTo>
                      <a:pt x="113" y="73"/>
                    </a:lnTo>
                    <a:lnTo>
                      <a:pt x="119" y="77"/>
                    </a:lnTo>
                    <a:lnTo>
                      <a:pt x="117" y="82"/>
                    </a:lnTo>
                    <a:lnTo>
                      <a:pt x="111" y="86"/>
                    </a:lnTo>
                    <a:lnTo>
                      <a:pt x="109" y="90"/>
                    </a:lnTo>
                    <a:lnTo>
                      <a:pt x="123" y="90"/>
                    </a:lnTo>
                    <a:lnTo>
                      <a:pt x="136" y="105"/>
                    </a:lnTo>
                    <a:lnTo>
                      <a:pt x="15" y="107"/>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7" name="Freeform 2986"/>
              <p:cNvSpPr>
                <a:spLocks/>
              </p:cNvSpPr>
              <p:nvPr/>
            </p:nvSpPr>
            <p:spPr bwMode="auto">
              <a:xfrm>
                <a:off x="13814" y="12325"/>
                <a:ext cx="136" cy="107"/>
              </a:xfrm>
              <a:custGeom>
                <a:avLst/>
                <a:gdLst>
                  <a:gd name="T0" fmla="*/ 15 w 136"/>
                  <a:gd name="T1" fmla="*/ 107 h 107"/>
                  <a:gd name="T2" fmla="*/ 2 w 136"/>
                  <a:gd name="T3" fmla="*/ 107 h 107"/>
                  <a:gd name="T4" fmla="*/ 0 w 136"/>
                  <a:gd name="T5" fmla="*/ 13 h 107"/>
                  <a:gd name="T6" fmla="*/ 86 w 136"/>
                  <a:gd name="T7" fmla="*/ 11 h 107"/>
                  <a:gd name="T8" fmla="*/ 98 w 136"/>
                  <a:gd name="T9" fmla="*/ 15 h 107"/>
                  <a:gd name="T10" fmla="*/ 100 w 136"/>
                  <a:gd name="T11" fmla="*/ 2 h 107"/>
                  <a:gd name="T12" fmla="*/ 101 w 136"/>
                  <a:gd name="T13" fmla="*/ 0 h 107"/>
                  <a:gd name="T14" fmla="*/ 105 w 136"/>
                  <a:gd name="T15" fmla="*/ 2 h 107"/>
                  <a:gd name="T16" fmla="*/ 107 w 136"/>
                  <a:gd name="T17" fmla="*/ 11 h 107"/>
                  <a:gd name="T18" fmla="*/ 100 w 136"/>
                  <a:gd name="T19" fmla="*/ 19 h 107"/>
                  <a:gd name="T20" fmla="*/ 98 w 136"/>
                  <a:gd name="T21" fmla="*/ 29 h 107"/>
                  <a:gd name="T22" fmla="*/ 113 w 136"/>
                  <a:gd name="T23" fmla="*/ 59 h 107"/>
                  <a:gd name="T24" fmla="*/ 113 w 136"/>
                  <a:gd name="T25" fmla="*/ 73 h 107"/>
                  <a:gd name="T26" fmla="*/ 119 w 136"/>
                  <a:gd name="T27" fmla="*/ 77 h 107"/>
                  <a:gd name="T28" fmla="*/ 117 w 136"/>
                  <a:gd name="T29" fmla="*/ 82 h 107"/>
                  <a:gd name="T30" fmla="*/ 111 w 136"/>
                  <a:gd name="T31" fmla="*/ 86 h 107"/>
                  <a:gd name="T32" fmla="*/ 109 w 136"/>
                  <a:gd name="T33" fmla="*/ 90 h 107"/>
                  <a:gd name="T34" fmla="*/ 123 w 136"/>
                  <a:gd name="T35" fmla="*/ 90 h 107"/>
                  <a:gd name="T36" fmla="*/ 136 w 136"/>
                  <a:gd name="T37" fmla="*/ 105 h 107"/>
                  <a:gd name="T38" fmla="*/ 15 w 136"/>
                  <a:gd name="T3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7">
                    <a:moveTo>
                      <a:pt x="15" y="107"/>
                    </a:moveTo>
                    <a:lnTo>
                      <a:pt x="2" y="107"/>
                    </a:lnTo>
                    <a:lnTo>
                      <a:pt x="0" y="13"/>
                    </a:lnTo>
                    <a:lnTo>
                      <a:pt x="86" y="11"/>
                    </a:lnTo>
                    <a:lnTo>
                      <a:pt x="98" y="15"/>
                    </a:lnTo>
                    <a:lnTo>
                      <a:pt x="100" y="2"/>
                    </a:lnTo>
                    <a:lnTo>
                      <a:pt x="101" y="0"/>
                    </a:lnTo>
                    <a:lnTo>
                      <a:pt x="105" y="2"/>
                    </a:lnTo>
                    <a:lnTo>
                      <a:pt x="107" y="11"/>
                    </a:lnTo>
                    <a:lnTo>
                      <a:pt x="100" y="19"/>
                    </a:lnTo>
                    <a:lnTo>
                      <a:pt x="98" y="29"/>
                    </a:lnTo>
                    <a:lnTo>
                      <a:pt x="113" y="59"/>
                    </a:lnTo>
                    <a:lnTo>
                      <a:pt x="113" y="73"/>
                    </a:lnTo>
                    <a:lnTo>
                      <a:pt x="119" y="77"/>
                    </a:lnTo>
                    <a:lnTo>
                      <a:pt x="117" y="82"/>
                    </a:lnTo>
                    <a:lnTo>
                      <a:pt x="111" y="86"/>
                    </a:lnTo>
                    <a:lnTo>
                      <a:pt x="109" y="90"/>
                    </a:lnTo>
                    <a:lnTo>
                      <a:pt x="123" y="90"/>
                    </a:lnTo>
                    <a:lnTo>
                      <a:pt x="136" y="105"/>
                    </a:lnTo>
                    <a:lnTo>
                      <a:pt x="15" y="10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18" name="Freeform 2987"/>
              <p:cNvSpPr>
                <a:spLocks/>
              </p:cNvSpPr>
              <p:nvPr/>
            </p:nvSpPr>
            <p:spPr bwMode="auto">
              <a:xfrm>
                <a:off x="13587" y="12338"/>
                <a:ext cx="123" cy="188"/>
              </a:xfrm>
              <a:custGeom>
                <a:avLst/>
                <a:gdLst>
                  <a:gd name="T0" fmla="*/ 0 w 123"/>
                  <a:gd name="T1" fmla="*/ 187 h 188"/>
                  <a:gd name="T2" fmla="*/ 2 w 123"/>
                  <a:gd name="T3" fmla="*/ 64 h 188"/>
                  <a:gd name="T4" fmla="*/ 4 w 123"/>
                  <a:gd name="T5" fmla="*/ 0 h 188"/>
                  <a:gd name="T6" fmla="*/ 123 w 123"/>
                  <a:gd name="T7" fmla="*/ 0 h 188"/>
                  <a:gd name="T8" fmla="*/ 123 w 123"/>
                  <a:gd name="T9" fmla="*/ 94 h 188"/>
                  <a:gd name="T10" fmla="*/ 121 w 123"/>
                  <a:gd name="T11" fmla="*/ 188 h 188"/>
                  <a:gd name="T12" fmla="*/ 29 w 123"/>
                  <a:gd name="T13" fmla="*/ 188 h 188"/>
                  <a:gd name="T14" fmla="*/ 0 w 123"/>
                  <a:gd name="T15" fmla="*/ 187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88">
                    <a:moveTo>
                      <a:pt x="0" y="187"/>
                    </a:moveTo>
                    <a:lnTo>
                      <a:pt x="2" y="64"/>
                    </a:lnTo>
                    <a:lnTo>
                      <a:pt x="4" y="0"/>
                    </a:lnTo>
                    <a:lnTo>
                      <a:pt x="123" y="0"/>
                    </a:lnTo>
                    <a:lnTo>
                      <a:pt x="123" y="94"/>
                    </a:lnTo>
                    <a:lnTo>
                      <a:pt x="121" y="188"/>
                    </a:lnTo>
                    <a:lnTo>
                      <a:pt x="29" y="188"/>
                    </a:lnTo>
                    <a:lnTo>
                      <a:pt x="0" y="18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9" name="Freeform 2988"/>
              <p:cNvSpPr>
                <a:spLocks/>
              </p:cNvSpPr>
              <p:nvPr/>
            </p:nvSpPr>
            <p:spPr bwMode="auto">
              <a:xfrm>
                <a:off x="13587" y="12338"/>
                <a:ext cx="123" cy="188"/>
              </a:xfrm>
              <a:custGeom>
                <a:avLst/>
                <a:gdLst>
                  <a:gd name="T0" fmla="*/ 0 w 123"/>
                  <a:gd name="T1" fmla="*/ 187 h 188"/>
                  <a:gd name="T2" fmla="*/ 2 w 123"/>
                  <a:gd name="T3" fmla="*/ 64 h 188"/>
                  <a:gd name="T4" fmla="*/ 4 w 123"/>
                  <a:gd name="T5" fmla="*/ 0 h 188"/>
                  <a:gd name="T6" fmla="*/ 123 w 123"/>
                  <a:gd name="T7" fmla="*/ 0 h 188"/>
                  <a:gd name="T8" fmla="*/ 123 w 123"/>
                  <a:gd name="T9" fmla="*/ 94 h 188"/>
                  <a:gd name="T10" fmla="*/ 121 w 123"/>
                  <a:gd name="T11" fmla="*/ 188 h 188"/>
                  <a:gd name="T12" fmla="*/ 29 w 123"/>
                  <a:gd name="T13" fmla="*/ 188 h 188"/>
                  <a:gd name="T14" fmla="*/ 0 w 123"/>
                  <a:gd name="T15" fmla="*/ 187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188">
                    <a:moveTo>
                      <a:pt x="0" y="187"/>
                    </a:moveTo>
                    <a:lnTo>
                      <a:pt x="2" y="64"/>
                    </a:lnTo>
                    <a:lnTo>
                      <a:pt x="4" y="0"/>
                    </a:lnTo>
                    <a:lnTo>
                      <a:pt x="123" y="0"/>
                    </a:lnTo>
                    <a:lnTo>
                      <a:pt x="123" y="94"/>
                    </a:lnTo>
                    <a:lnTo>
                      <a:pt x="121" y="188"/>
                    </a:lnTo>
                    <a:lnTo>
                      <a:pt x="29" y="188"/>
                    </a:lnTo>
                    <a:lnTo>
                      <a:pt x="0" y="18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0" name="Freeform 2989"/>
              <p:cNvSpPr>
                <a:spLocks/>
              </p:cNvSpPr>
              <p:nvPr/>
            </p:nvSpPr>
            <p:spPr bwMode="auto">
              <a:xfrm>
                <a:off x="13710" y="12338"/>
                <a:ext cx="106" cy="94"/>
              </a:xfrm>
              <a:custGeom>
                <a:avLst/>
                <a:gdLst>
                  <a:gd name="T0" fmla="*/ 0 w 106"/>
                  <a:gd name="T1" fmla="*/ 94 h 94"/>
                  <a:gd name="T2" fmla="*/ 0 w 106"/>
                  <a:gd name="T3" fmla="*/ 0 h 94"/>
                  <a:gd name="T4" fmla="*/ 104 w 106"/>
                  <a:gd name="T5" fmla="*/ 0 h 94"/>
                  <a:gd name="T6" fmla="*/ 106 w 106"/>
                  <a:gd name="T7" fmla="*/ 94 h 94"/>
                  <a:gd name="T8" fmla="*/ 0 w 106"/>
                  <a:gd name="T9" fmla="*/ 94 h 94"/>
                </a:gdLst>
                <a:ahLst/>
                <a:cxnLst>
                  <a:cxn ang="0">
                    <a:pos x="T0" y="T1"/>
                  </a:cxn>
                  <a:cxn ang="0">
                    <a:pos x="T2" y="T3"/>
                  </a:cxn>
                  <a:cxn ang="0">
                    <a:pos x="T4" y="T5"/>
                  </a:cxn>
                  <a:cxn ang="0">
                    <a:pos x="T6" y="T7"/>
                  </a:cxn>
                  <a:cxn ang="0">
                    <a:pos x="T8" y="T9"/>
                  </a:cxn>
                </a:cxnLst>
                <a:rect l="0" t="0" r="r" b="b"/>
                <a:pathLst>
                  <a:path w="106" h="94">
                    <a:moveTo>
                      <a:pt x="0" y="94"/>
                    </a:moveTo>
                    <a:lnTo>
                      <a:pt x="0" y="0"/>
                    </a:lnTo>
                    <a:lnTo>
                      <a:pt x="104" y="0"/>
                    </a:lnTo>
                    <a:lnTo>
                      <a:pt x="106" y="94"/>
                    </a:lnTo>
                    <a:lnTo>
                      <a:pt x="0" y="9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1" name="Freeform 2990"/>
              <p:cNvSpPr>
                <a:spLocks/>
              </p:cNvSpPr>
              <p:nvPr/>
            </p:nvSpPr>
            <p:spPr bwMode="auto">
              <a:xfrm>
                <a:off x="13710" y="12338"/>
                <a:ext cx="106" cy="94"/>
              </a:xfrm>
              <a:custGeom>
                <a:avLst/>
                <a:gdLst>
                  <a:gd name="T0" fmla="*/ 0 w 106"/>
                  <a:gd name="T1" fmla="*/ 94 h 94"/>
                  <a:gd name="T2" fmla="*/ 0 w 106"/>
                  <a:gd name="T3" fmla="*/ 0 h 94"/>
                  <a:gd name="T4" fmla="*/ 104 w 106"/>
                  <a:gd name="T5" fmla="*/ 0 h 94"/>
                  <a:gd name="T6" fmla="*/ 106 w 106"/>
                  <a:gd name="T7" fmla="*/ 94 h 94"/>
                  <a:gd name="T8" fmla="*/ 0 w 106"/>
                  <a:gd name="T9" fmla="*/ 94 h 94"/>
                </a:gdLst>
                <a:ahLst/>
                <a:cxnLst>
                  <a:cxn ang="0">
                    <a:pos x="T0" y="T1"/>
                  </a:cxn>
                  <a:cxn ang="0">
                    <a:pos x="T2" y="T3"/>
                  </a:cxn>
                  <a:cxn ang="0">
                    <a:pos x="T4" y="T5"/>
                  </a:cxn>
                  <a:cxn ang="0">
                    <a:pos x="T6" y="T7"/>
                  </a:cxn>
                  <a:cxn ang="0">
                    <a:pos x="T8" y="T9"/>
                  </a:cxn>
                </a:cxnLst>
                <a:rect l="0" t="0" r="r" b="b"/>
                <a:pathLst>
                  <a:path w="106" h="94">
                    <a:moveTo>
                      <a:pt x="0" y="94"/>
                    </a:moveTo>
                    <a:lnTo>
                      <a:pt x="0" y="0"/>
                    </a:lnTo>
                    <a:lnTo>
                      <a:pt x="104" y="0"/>
                    </a:lnTo>
                    <a:lnTo>
                      <a:pt x="106" y="94"/>
                    </a:lnTo>
                    <a:lnTo>
                      <a:pt x="0"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2" name="Freeform 2991"/>
              <p:cNvSpPr>
                <a:spLocks/>
              </p:cNvSpPr>
              <p:nvPr/>
            </p:nvSpPr>
            <p:spPr bwMode="auto">
              <a:xfrm>
                <a:off x="13345" y="12400"/>
                <a:ext cx="123" cy="123"/>
              </a:xfrm>
              <a:custGeom>
                <a:avLst/>
                <a:gdLst>
                  <a:gd name="T0" fmla="*/ 121 w 123"/>
                  <a:gd name="T1" fmla="*/ 123 h 123"/>
                  <a:gd name="T2" fmla="*/ 0 w 123"/>
                  <a:gd name="T3" fmla="*/ 121 h 123"/>
                  <a:gd name="T4" fmla="*/ 2 w 123"/>
                  <a:gd name="T5" fmla="*/ 0 h 123"/>
                  <a:gd name="T6" fmla="*/ 123 w 123"/>
                  <a:gd name="T7" fmla="*/ 0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0"/>
                    </a:lnTo>
                    <a:lnTo>
                      <a:pt x="121"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3" name="Freeform 2992"/>
              <p:cNvSpPr>
                <a:spLocks/>
              </p:cNvSpPr>
              <p:nvPr/>
            </p:nvSpPr>
            <p:spPr bwMode="auto">
              <a:xfrm>
                <a:off x="13345" y="12400"/>
                <a:ext cx="123" cy="123"/>
              </a:xfrm>
              <a:custGeom>
                <a:avLst/>
                <a:gdLst>
                  <a:gd name="T0" fmla="*/ 121 w 123"/>
                  <a:gd name="T1" fmla="*/ 123 h 123"/>
                  <a:gd name="T2" fmla="*/ 0 w 123"/>
                  <a:gd name="T3" fmla="*/ 121 h 123"/>
                  <a:gd name="T4" fmla="*/ 2 w 123"/>
                  <a:gd name="T5" fmla="*/ 0 h 123"/>
                  <a:gd name="T6" fmla="*/ 123 w 123"/>
                  <a:gd name="T7" fmla="*/ 0 h 123"/>
                  <a:gd name="T8" fmla="*/ 121 w 123"/>
                  <a:gd name="T9" fmla="*/ 123 h 123"/>
                </a:gdLst>
                <a:ahLst/>
                <a:cxnLst>
                  <a:cxn ang="0">
                    <a:pos x="T0" y="T1"/>
                  </a:cxn>
                  <a:cxn ang="0">
                    <a:pos x="T2" y="T3"/>
                  </a:cxn>
                  <a:cxn ang="0">
                    <a:pos x="T4" y="T5"/>
                  </a:cxn>
                  <a:cxn ang="0">
                    <a:pos x="T6" y="T7"/>
                  </a:cxn>
                  <a:cxn ang="0">
                    <a:pos x="T8" y="T9"/>
                  </a:cxn>
                </a:cxnLst>
                <a:rect l="0" t="0" r="r" b="b"/>
                <a:pathLst>
                  <a:path w="123" h="123">
                    <a:moveTo>
                      <a:pt x="121" y="123"/>
                    </a:moveTo>
                    <a:lnTo>
                      <a:pt x="0" y="121"/>
                    </a:lnTo>
                    <a:lnTo>
                      <a:pt x="2" y="0"/>
                    </a:lnTo>
                    <a:lnTo>
                      <a:pt x="123" y="0"/>
                    </a:lnTo>
                    <a:lnTo>
                      <a:pt x="12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4" name="Freeform 2993"/>
              <p:cNvSpPr>
                <a:spLocks/>
              </p:cNvSpPr>
              <p:nvPr/>
            </p:nvSpPr>
            <p:spPr bwMode="auto">
              <a:xfrm>
                <a:off x="13466" y="12400"/>
                <a:ext cx="123" cy="125"/>
              </a:xfrm>
              <a:custGeom>
                <a:avLst/>
                <a:gdLst>
                  <a:gd name="T0" fmla="*/ 123 w 123"/>
                  <a:gd name="T1" fmla="*/ 2 h 125"/>
                  <a:gd name="T2" fmla="*/ 121 w 123"/>
                  <a:gd name="T3" fmla="*/ 125 h 125"/>
                  <a:gd name="T4" fmla="*/ 0 w 123"/>
                  <a:gd name="T5" fmla="*/ 123 h 125"/>
                  <a:gd name="T6" fmla="*/ 2 w 123"/>
                  <a:gd name="T7" fmla="*/ 0 h 125"/>
                  <a:gd name="T8" fmla="*/ 123 w 123"/>
                  <a:gd name="T9" fmla="*/ 2 h 125"/>
                </a:gdLst>
                <a:ahLst/>
                <a:cxnLst>
                  <a:cxn ang="0">
                    <a:pos x="T0" y="T1"/>
                  </a:cxn>
                  <a:cxn ang="0">
                    <a:pos x="T2" y="T3"/>
                  </a:cxn>
                  <a:cxn ang="0">
                    <a:pos x="T4" y="T5"/>
                  </a:cxn>
                  <a:cxn ang="0">
                    <a:pos x="T6" y="T7"/>
                  </a:cxn>
                  <a:cxn ang="0">
                    <a:pos x="T8" y="T9"/>
                  </a:cxn>
                </a:cxnLst>
                <a:rect l="0" t="0" r="r" b="b"/>
                <a:pathLst>
                  <a:path w="123" h="125">
                    <a:moveTo>
                      <a:pt x="123" y="2"/>
                    </a:moveTo>
                    <a:lnTo>
                      <a:pt x="121" y="125"/>
                    </a:lnTo>
                    <a:lnTo>
                      <a:pt x="0" y="123"/>
                    </a:lnTo>
                    <a:lnTo>
                      <a:pt x="2" y="0"/>
                    </a:lnTo>
                    <a:lnTo>
                      <a:pt x="123" y="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5" name="Freeform 2994"/>
              <p:cNvSpPr>
                <a:spLocks/>
              </p:cNvSpPr>
              <p:nvPr/>
            </p:nvSpPr>
            <p:spPr bwMode="auto">
              <a:xfrm>
                <a:off x="13466" y="12400"/>
                <a:ext cx="123" cy="125"/>
              </a:xfrm>
              <a:custGeom>
                <a:avLst/>
                <a:gdLst>
                  <a:gd name="T0" fmla="*/ 123 w 123"/>
                  <a:gd name="T1" fmla="*/ 2 h 125"/>
                  <a:gd name="T2" fmla="*/ 121 w 123"/>
                  <a:gd name="T3" fmla="*/ 125 h 125"/>
                  <a:gd name="T4" fmla="*/ 0 w 123"/>
                  <a:gd name="T5" fmla="*/ 123 h 125"/>
                  <a:gd name="T6" fmla="*/ 2 w 123"/>
                  <a:gd name="T7" fmla="*/ 0 h 125"/>
                  <a:gd name="T8" fmla="*/ 123 w 123"/>
                  <a:gd name="T9" fmla="*/ 2 h 125"/>
                </a:gdLst>
                <a:ahLst/>
                <a:cxnLst>
                  <a:cxn ang="0">
                    <a:pos x="T0" y="T1"/>
                  </a:cxn>
                  <a:cxn ang="0">
                    <a:pos x="T2" y="T3"/>
                  </a:cxn>
                  <a:cxn ang="0">
                    <a:pos x="T4" y="T5"/>
                  </a:cxn>
                  <a:cxn ang="0">
                    <a:pos x="T6" y="T7"/>
                  </a:cxn>
                  <a:cxn ang="0">
                    <a:pos x="T8" y="T9"/>
                  </a:cxn>
                </a:cxnLst>
                <a:rect l="0" t="0" r="r" b="b"/>
                <a:pathLst>
                  <a:path w="123" h="125">
                    <a:moveTo>
                      <a:pt x="123" y="2"/>
                    </a:moveTo>
                    <a:lnTo>
                      <a:pt x="121" y="125"/>
                    </a:lnTo>
                    <a:lnTo>
                      <a:pt x="0" y="123"/>
                    </a:lnTo>
                    <a:lnTo>
                      <a:pt x="2" y="0"/>
                    </a:lnTo>
                    <a:lnTo>
                      <a:pt x="123"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6" name="Freeform 2995"/>
              <p:cNvSpPr>
                <a:spLocks/>
              </p:cNvSpPr>
              <p:nvPr/>
            </p:nvSpPr>
            <p:spPr bwMode="auto">
              <a:xfrm>
                <a:off x="12216" y="12352"/>
                <a:ext cx="202" cy="132"/>
              </a:xfrm>
              <a:custGeom>
                <a:avLst/>
                <a:gdLst>
                  <a:gd name="T0" fmla="*/ 171 w 202"/>
                  <a:gd name="T1" fmla="*/ 132 h 132"/>
                  <a:gd name="T2" fmla="*/ 0 w 202"/>
                  <a:gd name="T3" fmla="*/ 123 h 132"/>
                  <a:gd name="T4" fmla="*/ 10 w 202"/>
                  <a:gd name="T5" fmla="*/ 0 h 132"/>
                  <a:gd name="T6" fmla="*/ 196 w 202"/>
                  <a:gd name="T7" fmla="*/ 11 h 132"/>
                  <a:gd name="T8" fmla="*/ 202 w 202"/>
                  <a:gd name="T9" fmla="*/ 11 h 132"/>
                  <a:gd name="T10" fmla="*/ 194 w 202"/>
                  <a:gd name="T11" fmla="*/ 132 h 132"/>
                  <a:gd name="T12" fmla="*/ 171 w 202"/>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202" h="132">
                    <a:moveTo>
                      <a:pt x="171" y="132"/>
                    </a:moveTo>
                    <a:lnTo>
                      <a:pt x="0" y="123"/>
                    </a:lnTo>
                    <a:lnTo>
                      <a:pt x="10" y="0"/>
                    </a:lnTo>
                    <a:lnTo>
                      <a:pt x="196" y="11"/>
                    </a:lnTo>
                    <a:lnTo>
                      <a:pt x="202" y="11"/>
                    </a:lnTo>
                    <a:lnTo>
                      <a:pt x="194" y="132"/>
                    </a:lnTo>
                    <a:lnTo>
                      <a:pt x="171" y="132"/>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7" name="Freeform 2996"/>
              <p:cNvSpPr>
                <a:spLocks/>
              </p:cNvSpPr>
              <p:nvPr/>
            </p:nvSpPr>
            <p:spPr bwMode="auto">
              <a:xfrm>
                <a:off x="12216" y="12352"/>
                <a:ext cx="202" cy="132"/>
              </a:xfrm>
              <a:custGeom>
                <a:avLst/>
                <a:gdLst>
                  <a:gd name="T0" fmla="*/ 171 w 202"/>
                  <a:gd name="T1" fmla="*/ 132 h 132"/>
                  <a:gd name="T2" fmla="*/ 0 w 202"/>
                  <a:gd name="T3" fmla="*/ 123 h 132"/>
                  <a:gd name="T4" fmla="*/ 10 w 202"/>
                  <a:gd name="T5" fmla="*/ 0 h 132"/>
                  <a:gd name="T6" fmla="*/ 196 w 202"/>
                  <a:gd name="T7" fmla="*/ 11 h 132"/>
                  <a:gd name="T8" fmla="*/ 202 w 202"/>
                  <a:gd name="T9" fmla="*/ 11 h 132"/>
                  <a:gd name="T10" fmla="*/ 194 w 202"/>
                  <a:gd name="T11" fmla="*/ 132 h 132"/>
                  <a:gd name="T12" fmla="*/ 171 w 202"/>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202" h="132">
                    <a:moveTo>
                      <a:pt x="171" y="132"/>
                    </a:moveTo>
                    <a:lnTo>
                      <a:pt x="0" y="123"/>
                    </a:lnTo>
                    <a:lnTo>
                      <a:pt x="10" y="0"/>
                    </a:lnTo>
                    <a:lnTo>
                      <a:pt x="196" y="11"/>
                    </a:lnTo>
                    <a:lnTo>
                      <a:pt x="202" y="11"/>
                    </a:lnTo>
                    <a:lnTo>
                      <a:pt x="194" y="132"/>
                    </a:lnTo>
                    <a:lnTo>
                      <a:pt x="171"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8" name="Freeform 2997"/>
              <p:cNvSpPr>
                <a:spLocks/>
              </p:cNvSpPr>
              <p:nvPr/>
            </p:nvSpPr>
            <p:spPr bwMode="auto">
              <a:xfrm>
                <a:off x="12982" y="12390"/>
                <a:ext cx="125" cy="125"/>
              </a:xfrm>
              <a:custGeom>
                <a:avLst/>
                <a:gdLst>
                  <a:gd name="T0" fmla="*/ 31 w 125"/>
                  <a:gd name="T1" fmla="*/ 123 h 125"/>
                  <a:gd name="T2" fmla="*/ 0 w 125"/>
                  <a:gd name="T3" fmla="*/ 121 h 125"/>
                  <a:gd name="T4" fmla="*/ 6 w 125"/>
                  <a:gd name="T5" fmla="*/ 0 h 125"/>
                  <a:gd name="T6" fmla="*/ 125 w 125"/>
                  <a:gd name="T7" fmla="*/ 4 h 125"/>
                  <a:gd name="T8" fmla="*/ 121 w 125"/>
                  <a:gd name="T9" fmla="*/ 125 h 125"/>
                  <a:gd name="T10" fmla="*/ 31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31" y="123"/>
                    </a:moveTo>
                    <a:lnTo>
                      <a:pt x="0" y="121"/>
                    </a:lnTo>
                    <a:lnTo>
                      <a:pt x="6" y="0"/>
                    </a:lnTo>
                    <a:lnTo>
                      <a:pt x="125" y="4"/>
                    </a:lnTo>
                    <a:lnTo>
                      <a:pt x="121" y="125"/>
                    </a:lnTo>
                    <a:lnTo>
                      <a:pt x="31"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9" name="Freeform 2998"/>
              <p:cNvSpPr>
                <a:spLocks/>
              </p:cNvSpPr>
              <p:nvPr/>
            </p:nvSpPr>
            <p:spPr bwMode="auto">
              <a:xfrm>
                <a:off x="12982" y="12390"/>
                <a:ext cx="125" cy="125"/>
              </a:xfrm>
              <a:custGeom>
                <a:avLst/>
                <a:gdLst>
                  <a:gd name="T0" fmla="*/ 31 w 125"/>
                  <a:gd name="T1" fmla="*/ 123 h 125"/>
                  <a:gd name="T2" fmla="*/ 0 w 125"/>
                  <a:gd name="T3" fmla="*/ 121 h 125"/>
                  <a:gd name="T4" fmla="*/ 6 w 125"/>
                  <a:gd name="T5" fmla="*/ 0 h 125"/>
                  <a:gd name="T6" fmla="*/ 125 w 125"/>
                  <a:gd name="T7" fmla="*/ 4 h 125"/>
                  <a:gd name="T8" fmla="*/ 121 w 125"/>
                  <a:gd name="T9" fmla="*/ 125 h 125"/>
                  <a:gd name="T10" fmla="*/ 31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31" y="123"/>
                    </a:moveTo>
                    <a:lnTo>
                      <a:pt x="0" y="121"/>
                    </a:lnTo>
                    <a:lnTo>
                      <a:pt x="6" y="0"/>
                    </a:lnTo>
                    <a:lnTo>
                      <a:pt x="125" y="4"/>
                    </a:lnTo>
                    <a:lnTo>
                      <a:pt x="121" y="125"/>
                    </a:lnTo>
                    <a:lnTo>
                      <a:pt x="3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0" name="Freeform 2999"/>
              <p:cNvSpPr>
                <a:spLocks/>
              </p:cNvSpPr>
              <p:nvPr/>
            </p:nvSpPr>
            <p:spPr bwMode="auto">
              <a:xfrm>
                <a:off x="13103" y="12394"/>
                <a:ext cx="125" cy="125"/>
              </a:xfrm>
              <a:custGeom>
                <a:avLst/>
                <a:gdLst>
                  <a:gd name="T0" fmla="*/ 58 w 125"/>
                  <a:gd name="T1" fmla="*/ 123 h 125"/>
                  <a:gd name="T2" fmla="*/ 0 w 125"/>
                  <a:gd name="T3" fmla="*/ 121 h 125"/>
                  <a:gd name="T4" fmla="*/ 4 w 125"/>
                  <a:gd name="T5" fmla="*/ 0 h 125"/>
                  <a:gd name="T6" fmla="*/ 125 w 125"/>
                  <a:gd name="T7" fmla="*/ 2 h 125"/>
                  <a:gd name="T8" fmla="*/ 123 w 125"/>
                  <a:gd name="T9" fmla="*/ 125 h 125"/>
                  <a:gd name="T10" fmla="*/ 58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58" y="123"/>
                    </a:moveTo>
                    <a:lnTo>
                      <a:pt x="0" y="121"/>
                    </a:lnTo>
                    <a:lnTo>
                      <a:pt x="4" y="0"/>
                    </a:lnTo>
                    <a:lnTo>
                      <a:pt x="125" y="2"/>
                    </a:lnTo>
                    <a:lnTo>
                      <a:pt x="123" y="125"/>
                    </a:lnTo>
                    <a:lnTo>
                      <a:pt x="58" y="123"/>
                    </a:lnTo>
                    <a:close/>
                  </a:path>
                </a:pathLst>
              </a:custGeom>
              <a:solidFill>
                <a:srgbClr val="F0C9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1" name="Freeform 3000"/>
              <p:cNvSpPr>
                <a:spLocks/>
              </p:cNvSpPr>
              <p:nvPr/>
            </p:nvSpPr>
            <p:spPr bwMode="auto">
              <a:xfrm>
                <a:off x="13103" y="12394"/>
                <a:ext cx="125" cy="125"/>
              </a:xfrm>
              <a:custGeom>
                <a:avLst/>
                <a:gdLst>
                  <a:gd name="T0" fmla="*/ 58 w 125"/>
                  <a:gd name="T1" fmla="*/ 123 h 125"/>
                  <a:gd name="T2" fmla="*/ 0 w 125"/>
                  <a:gd name="T3" fmla="*/ 121 h 125"/>
                  <a:gd name="T4" fmla="*/ 4 w 125"/>
                  <a:gd name="T5" fmla="*/ 0 h 125"/>
                  <a:gd name="T6" fmla="*/ 125 w 125"/>
                  <a:gd name="T7" fmla="*/ 2 h 125"/>
                  <a:gd name="T8" fmla="*/ 123 w 125"/>
                  <a:gd name="T9" fmla="*/ 125 h 125"/>
                  <a:gd name="T10" fmla="*/ 58 w 125"/>
                  <a:gd name="T11" fmla="*/ 123 h 125"/>
                </a:gdLst>
                <a:ahLst/>
                <a:cxnLst>
                  <a:cxn ang="0">
                    <a:pos x="T0" y="T1"/>
                  </a:cxn>
                  <a:cxn ang="0">
                    <a:pos x="T2" y="T3"/>
                  </a:cxn>
                  <a:cxn ang="0">
                    <a:pos x="T4" y="T5"/>
                  </a:cxn>
                  <a:cxn ang="0">
                    <a:pos x="T6" y="T7"/>
                  </a:cxn>
                  <a:cxn ang="0">
                    <a:pos x="T8" y="T9"/>
                  </a:cxn>
                  <a:cxn ang="0">
                    <a:pos x="T10" y="T11"/>
                  </a:cxn>
                </a:cxnLst>
                <a:rect l="0" t="0" r="r" b="b"/>
                <a:pathLst>
                  <a:path w="125" h="125">
                    <a:moveTo>
                      <a:pt x="58" y="123"/>
                    </a:moveTo>
                    <a:lnTo>
                      <a:pt x="0" y="121"/>
                    </a:lnTo>
                    <a:lnTo>
                      <a:pt x="4" y="0"/>
                    </a:lnTo>
                    <a:lnTo>
                      <a:pt x="125" y="2"/>
                    </a:lnTo>
                    <a:lnTo>
                      <a:pt x="123" y="125"/>
                    </a:lnTo>
                    <a:lnTo>
                      <a:pt x="58"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2" name="Freeform 3001"/>
              <p:cNvSpPr>
                <a:spLocks/>
              </p:cNvSpPr>
              <p:nvPr/>
            </p:nvSpPr>
            <p:spPr bwMode="auto">
              <a:xfrm>
                <a:off x="13226" y="12396"/>
                <a:ext cx="121" cy="125"/>
              </a:xfrm>
              <a:custGeom>
                <a:avLst/>
                <a:gdLst>
                  <a:gd name="T0" fmla="*/ 0 w 121"/>
                  <a:gd name="T1" fmla="*/ 123 h 125"/>
                  <a:gd name="T2" fmla="*/ 2 w 121"/>
                  <a:gd name="T3" fmla="*/ 0 h 125"/>
                  <a:gd name="T4" fmla="*/ 121 w 121"/>
                  <a:gd name="T5" fmla="*/ 4 h 125"/>
                  <a:gd name="T6" fmla="*/ 119 w 121"/>
                  <a:gd name="T7" fmla="*/ 125 h 125"/>
                  <a:gd name="T8" fmla="*/ 88 w 121"/>
                  <a:gd name="T9" fmla="*/ 125 h 125"/>
                  <a:gd name="T10" fmla="*/ 0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0" y="123"/>
                    </a:moveTo>
                    <a:lnTo>
                      <a:pt x="2" y="0"/>
                    </a:lnTo>
                    <a:lnTo>
                      <a:pt x="121" y="4"/>
                    </a:lnTo>
                    <a:lnTo>
                      <a:pt x="119" y="125"/>
                    </a:lnTo>
                    <a:lnTo>
                      <a:pt x="88" y="125"/>
                    </a:lnTo>
                    <a:lnTo>
                      <a:pt x="0"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3" name="Freeform 3002"/>
              <p:cNvSpPr>
                <a:spLocks/>
              </p:cNvSpPr>
              <p:nvPr/>
            </p:nvSpPr>
            <p:spPr bwMode="auto">
              <a:xfrm>
                <a:off x="13226" y="12396"/>
                <a:ext cx="121" cy="125"/>
              </a:xfrm>
              <a:custGeom>
                <a:avLst/>
                <a:gdLst>
                  <a:gd name="T0" fmla="*/ 0 w 121"/>
                  <a:gd name="T1" fmla="*/ 123 h 125"/>
                  <a:gd name="T2" fmla="*/ 2 w 121"/>
                  <a:gd name="T3" fmla="*/ 0 h 125"/>
                  <a:gd name="T4" fmla="*/ 121 w 121"/>
                  <a:gd name="T5" fmla="*/ 4 h 125"/>
                  <a:gd name="T6" fmla="*/ 119 w 121"/>
                  <a:gd name="T7" fmla="*/ 125 h 125"/>
                  <a:gd name="T8" fmla="*/ 88 w 121"/>
                  <a:gd name="T9" fmla="*/ 125 h 125"/>
                  <a:gd name="T10" fmla="*/ 0 w 121"/>
                  <a:gd name="T11" fmla="*/ 123 h 125"/>
                </a:gdLst>
                <a:ahLst/>
                <a:cxnLst>
                  <a:cxn ang="0">
                    <a:pos x="T0" y="T1"/>
                  </a:cxn>
                  <a:cxn ang="0">
                    <a:pos x="T2" y="T3"/>
                  </a:cxn>
                  <a:cxn ang="0">
                    <a:pos x="T4" y="T5"/>
                  </a:cxn>
                  <a:cxn ang="0">
                    <a:pos x="T6" y="T7"/>
                  </a:cxn>
                  <a:cxn ang="0">
                    <a:pos x="T8" y="T9"/>
                  </a:cxn>
                  <a:cxn ang="0">
                    <a:pos x="T10" y="T11"/>
                  </a:cxn>
                </a:cxnLst>
                <a:rect l="0" t="0" r="r" b="b"/>
                <a:pathLst>
                  <a:path w="121" h="125">
                    <a:moveTo>
                      <a:pt x="0" y="123"/>
                    </a:moveTo>
                    <a:lnTo>
                      <a:pt x="2" y="0"/>
                    </a:lnTo>
                    <a:lnTo>
                      <a:pt x="121" y="4"/>
                    </a:lnTo>
                    <a:lnTo>
                      <a:pt x="119" y="125"/>
                    </a:lnTo>
                    <a:lnTo>
                      <a:pt x="88" y="125"/>
                    </a:lnTo>
                    <a:lnTo>
                      <a:pt x="0"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4" name="Freeform 3003"/>
              <p:cNvSpPr>
                <a:spLocks/>
              </p:cNvSpPr>
              <p:nvPr/>
            </p:nvSpPr>
            <p:spPr bwMode="auto">
              <a:xfrm>
                <a:off x="12410" y="12363"/>
                <a:ext cx="158" cy="131"/>
              </a:xfrm>
              <a:custGeom>
                <a:avLst/>
                <a:gdLst>
                  <a:gd name="T0" fmla="*/ 152 w 158"/>
                  <a:gd name="T1" fmla="*/ 131 h 131"/>
                  <a:gd name="T2" fmla="*/ 0 w 158"/>
                  <a:gd name="T3" fmla="*/ 121 h 131"/>
                  <a:gd name="T4" fmla="*/ 8 w 158"/>
                  <a:gd name="T5" fmla="*/ 0 h 131"/>
                  <a:gd name="T6" fmla="*/ 152 w 158"/>
                  <a:gd name="T7" fmla="*/ 10 h 131"/>
                  <a:gd name="T8" fmla="*/ 158 w 158"/>
                  <a:gd name="T9" fmla="*/ 10 h 131"/>
                  <a:gd name="T10" fmla="*/ 152 w 158"/>
                  <a:gd name="T11" fmla="*/ 131 h 131"/>
                </a:gdLst>
                <a:ahLst/>
                <a:cxnLst>
                  <a:cxn ang="0">
                    <a:pos x="T0" y="T1"/>
                  </a:cxn>
                  <a:cxn ang="0">
                    <a:pos x="T2" y="T3"/>
                  </a:cxn>
                  <a:cxn ang="0">
                    <a:pos x="T4" y="T5"/>
                  </a:cxn>
                  <a:cxn ang="0">
                    <a:pos x="T6" y="T7"/>
                  </a:cxn>
                  <a:cxn ang="0">
                    <a:pos x="T8" y="T9"/>
                  </a:cxn>
                  <a:cxn ang="0">
                    <a:pos x="T10" y="T11"/>
                  </a:cxn>
                </a:cxnLst>
                <a:rect l="0" t="0" r="r" b="b"/>
                <a:pathLst>
                  <a:path w="158" h="131">
                    <a:moveTo>
                      <a:pt x="152" y="131"/>
                    </a:moveTo>
                    <a:lnTo>
                      <a:pt x="0" y="121"/>
                    </a:lnTo>
                    <a:lnTo>
                      <a:pt x="8" y="0"/>
                    </a:lnTo>
                    <a:lnTo>
                      <a:pt x="152" y="10"/>
                    </a:lnTo>
                    <a:lnTo>
                      <a:pt x="158" y="10"/>
                    </a:lnTo>
                    <a:lnTo>
                      <a:pt x="152" y="13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5" name="Freeform 3004"/>
              <p:cNvSpPr>
                <a:spLocks/>
              </p:cNvSpPr>
              <p:nvPr/>
            </p:nvSpPr>
            <p:spPr bwMode="auto">
              <a:xfrm>
                <a:off x="12410" y="12363"/>
                <a:ext cx="158" cy="131"/>
              </a:xfrm>
              <a:custGeom>
                <a:avLst/>
                <a:gdLst>
                  <a:gd name="T0" fmla="*/ 152 w 158"/>
                  <a:gd name="T1" fmla="*/ 131 h 131"/>
                  <a:gd name="T2" fmla="*/ 0 w 158"/>
                  <a:gd name="T3" fmla="*/ 121 h 131"/>
                  <a:gd name="T4" fmla="*/ 8 w 158"/>
                  <a:gd name="T5" fmla="*/ 0 h 131"/>
                  <a:gd name="T6" fmla="*/ 152 w 158"/>
                  <a:gd name="T7" fmla="*/ 10 h 131"/>
                  <a:gd name="T8" fmla="*/ 158 w 158"/>
                  <a:gd name="T9" fmla="*/ 10 h 131"/>
                  <a:gd name="T10" fmla="*/ 152 w 158"/>
                  <a:gd name="T11" fmla="*/ 131 h 131"/>
                </a:gdLst>
                <a:ahLst/>
                <a:cxnLst>
                  <a:cxn ang="0">
                    <a:pos x="T0" y="T1"/>
                  </a:cxn>
                  <a:cxn ang="0">
                    <a:pos x="T2" y="T3"/>
                  </a:cxn>
                  <a:cxn ang="0">
                    <a:pos x="T4" y="T5"/>
                  </a:cxn>
                  <a:cxn ang="0">
                    <a:pos x="T6" y="T7"/>
                  </a:cxn>
                  <a:cxn ang="0">
                    <a:pos x="T8" y="T9"/>
                  </a:cxn>
                  <a:cxn ang="0">
                    <a:pos x="T10" y="T11"/>
                  </a:cxn>
                </a:cxnLst>
                <a:rect l="0" t="0" r="r" b="b"/>
                <a:pathLst>
                  <a:path w="158" h="131">
                    <a:moveTo>
                      <a:pt x="152" y="131"/>
                    </a:moveTo>
                    <a:lnTo>
                      <a:pt x="0" y="121"/>
                    </a:lnTo>
                    <a:lnTo>
                      <a:pt x="8" y="0"/>
                    </a:lnTo>
                    <a:lnTo>
                      <a:pt x="152" y="10"/>
                    </a:lnTo>
                    <a:lnTo>
                      <a:pt x="158" y="10"/>
                    </a:lnTo>
                    <a:lnTo>
                      <a:pt x="152" y="1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6" name="Freeform 3005"/>
              <p:cNvSpPr>
                <a:spLocks/>
              </p:cNvSpPr>
              <p:nvPr/>
            </p:nvSpPr>
            <p:spPr bwMode="auto">
              <a:xfrm>
                <a:off x="12861" y="12386"/>
                <a:ext cx="127" cy="125"/>
              </a:xfrm>
              <a:custGeom>
                <a:avLst/>
                <a:gdLst>
                  <a:gd name="T0" fmla="*/ 127 w 127"/>
                  <a:gd name="T1" fmla="*/ 4 h 125"/>
                  <a:gd name="T2" fmla="*/ 121 w 127"/>
                  <a:gd name="T3" fmla="*/ 125 h 125"/>
                  <a:gd name="T4" fmla="*/ 0 w 127"/>
                  <a:gd name="T5" fmla="*/ 119 h 125"/>
                  <a:gd name="T6" fmla="*/ 6 w 127"/>
                  <a:gd name="T7" fmla="*/ 0 h 125"/>
                  <a:gd name="T8" fmla="*/ 127 w 127"/>
                  <a:gd name="T9" fmla="*/ 4 h 125"/>
                </a:gdLst>
                <a:ahLst/>
                <a:cxnLst>
                  <a:cxn ang="0">
                    <a:pos x="T0" y="T1"/>
                  </a:cxn>
                  <a:cxn ang="0">
                    <a:pos x="T2" y="T3"/>
                  </a:cxn>
                  <a:cxn ang="0">
                    <a:pos x="T4" y="T5"/>
                  </a:cxn>
                  <a:cxn ang="0">
                    <a:pos x="T6" y="T7"/>
                  </a:cxn>
                  <a:cxn ang="0">
                    <a:pos x="T8" y="T9"/>
                  </a:cxn>
                </a:cxnLst>
                <a:rect l="0" t="0" r="r" b="b"/>
                <a:pathLst>
                  <a:path w="127" h="125">
                    <a:moveTo>
                      <a:pt x="127" y="4"/>
                    </a:moveTo>
                    <a:lnTo>
                      <a:pt x="121" y="125"/>
                    </a:lnTo>
                    <a:lnTo>
                      <a:pt x="0" y="119"/>
                    </a:lnTo>
                    <a:lnTo>
                      <a:pt x="6" y="0"/>
                    </a:lnTo>
                    <a:lnTo>
                      <a:pt x="127" y="4"/>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7" name="Freeform 3006"/>
              <p:cNvSpPr>
                <a:spLocks/>
              </p:cNvSpPr>
              <p:nvPr/>
            </p:nvSpPr>
            <p:spPr bwMode="auto">
              <a:xfrm>
                <a:off x="12861" y="12386"/>
                <a:ext cx="127" cy="125"/>
              </a:xfrm>
              <a:custGeom>
                <a:avLst/>
                <a:gdLst>
                  <a:gd name="T0" fmla="*/ 127 w 127"/>
                  <a:gd name="T1" fmla="*/ 4 h 125"/>
                  <a:gd name="T2" fmla="*/ 121 w 127"/>
                  <a:gd name="T3" fmla="*/ 125 h 125"/>
                  <a:gd name="T4" fmla="*/ 0 w 127"/>
                  <a:gd name="T5" fmla="*/ 119 h 125"/>
                  <a:gd name="T6" fmla="*/ 6 w 127"/>
                  <a:gd name="T7" fmla="*/ 0 h 125"/>
                  <a:gd name="T8" fmla="*/ 127 w 127"/>
                  <a:gd name="T9" fmla="*/ 4 h 125"/>
                </a:gdLst>
                <a:ahLst/>
                <a:cxnLst>
                  <a:cxn ang="0">
                    <a:pos x="T0" y="T1"/>
                  </a:cxn>
                  <a:cxn ang="0">
                    <a:pos x="T2" y="T3"/>
                  </a:cxn>
                  <a:cxn ang="0">
                    <a:pos x="T4" y="T5"/>
                  </a:cxn>
                  <a:cxn ang="0">
                    <a:pos x="T6" y="T7"/>
                  </a:cxn>
                  <a:cxn ang="0">
                    <a:pos x="T8" y="T9"/>
                  </a:cxn>
                </a:cxnLst>
                <a:rect l="0" t="0" r="r" b="b"/>
                <a:pathLst>
                  <a:path w="127" h="125">
                    <a:moveTo>
                      <a:pt x="127" y="4"/>
                    </a:moveTo>
                    <a:lnTo>
                      <a:pt x="121" y="125"/>
                    </a:lnTo>
                    <a:lnTo>
                      <a:pt x="0" y="119"/>
                    </a:lnTo>
                    <a:lnTo>
                      <a:pt x="6" y="0"/>
                    </a:lnTo>
                    <a:lnTo>
                      <a:pt x="127"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38" name="Freeform 3007"/>
              <p:cNvSpPr>
                <a:spLocks/>
              </p:cNvSpPr>
              <p:nvPr/>
            </p:nvSpPr>
            <p:spPr bwMode="auto">
              <a:xfrm>
                <a:off x="12712" y="12381"/>
                <a:ext cx="155" cy="124"/>
              </a:xfrm>
              <a:custGeom>
                <a:avLst/>
                <a:gdLst>
                  <a:gd name="T0" fmla="*/ 0 w 155"/>
                  <a:gd name="T1" fmla="*/ 119 h 124"/>
                  <a:gd name="T2" fmla="*/ 5 w 155"/>
                  <a:gd name="T3" fmla="*/ 0 h 124"/>
                  <a:gd name="T4" fmla="*/ 32 w 155"/>
                  <a:gd name="T5" fmla="*/ 0 h 124"/>
                  <a:gd name="T6" fmla="*/ 151 w 155"/>
                  <a:gd name="T7" fmla="*/ 5 h 124"/>
                  <a:gd name="T8" fmla="*/ 155 w 155"/>
                  <a:gd name="T9" fmla="*/ 5 h 124"/>
                  <a:gd name="T10" fmla="*/ 149 w 155"/>
                  <a:gd name="T11" fmla="*/ 124 h 124"/>
                  <a:gd name="T12" fmla="*/ 3 w 155"/>
                  <a:gd name="T13" fmla="*/ 119 h 124"/>
                  <a:gd name="T14" fmla="*/ 0 w 155"/>
                  <a:gd name="T15" fmla="*/ 119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24">
                    <a:moveTo>
                      <a:pt x="0" y="119"/>
                    </a:moveTo>
                    <a:lnTo>
                      <a:pt x="5" y="0"/>
                    </a:lnTo>
                    <a:lnTo>
                      <a:pt x="32" y="0"/>
                    </a:lnTo>
                    <a:lnTo>
                      <a:pt x="151" y="5"/>
                    </a:lnTo>
                    <a:lnTo>
                      <a:pt x="155" y="5"/>
                    </a:lnTo>
                    <a:lnTo>
                      <a:pt x="149" y="124"/>
                    </a:lnTo>
                    <a:lnTo>
                      <a:pt x="3" y="119"/>
                    </a:lnTo>
                    <a:lnTo>
                      <a:pt x="0" y="11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9" name="Freeform 3008"/>
              <p:cNvSpPr>
                <a:spLocks/>
              </p:cNvSpPr>
              <p:nvPr/>
            </p:nvSpPr>
            <p:spPr bwMode="auto">
              <a:xfrm>
                <a:off x="12712" y="12381"/>
                <a:ext cx="155" cy="124"/>
              </a:xfrm>
              <a:custGeom>
                <a:avLst/>
                <a:gdLst>
                  <a:gd name="T0" fmla="*/ 0 w 155"/>
                  <a:gd name="T1" fmla="*/ 119 h 124"/>
                  <a:gd name="T2" fmla="*/ 5 w 155"/>
                  <a:gd name="T3" fmla="*/ 0 h 124"/>
                  <a:gd name="T4" fmla="*/ 32 w 155"/>
                  <a:gd name="T5" fmla="*/ 0 h 124"/>
                  <a:gd name="T6" fmla="*/ 151 w 155"/>
                  <a:gd name="T7" fmla="*/ 5 h 124"/>
                  <a:gd name="T8" fmla="*/ 155 w 155"/>
                  <a:gd name="T9" fmla="*/ 5 h 124"/>
                  <a:gd name="T10" fmla="*/ 149 w 155"/>
                  <a:gd name="T11" fmla="*/ 124 h 124"/>
                  <a:gd name="T12" fmla="*/ 3 w 155"/>
                  <a:gd name="T13" fmla="*/ 119 h 124"/>
                  <a:gd name="T14" fmla="*/ 0 w 155"/>
                  <a:gd name="T15" fmla="*/ 119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24">
                    <a:moveTo>
                      <a:pt x="0" y="119"/>
                    </a:moveTo>
                    <a:lnTo>
                      <a:pt x="5" y="0"/>
                    </a:lnTo>
                    <a:lnTo>
                      <a:pt x="32" y="0"/>
                    </a:lnTo>
                    <a:lnTo>
                      <a:pt x="151" y="5"/>
                    </a:lnTo>
                    <a:lnTo>
                      <a:pt x="155" y="5"/>
                    </a:lnTo>
                    <a:lnTo>
                      <a:pt x="149" y="124"/>
                    </a:lnTo>
                    <a:lnTo>
                      <a:pt x="3" y="119"/>
                    </a:lnTo>
                    <a:lnTo>
                      <a:pt x="0" y="11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0" name="Freeform 3009"/>
              <p:cNvSpPr>
                <a:spLocks/>
              </p:cNvSpPr>
              <p:nvPr/>
            </p:nvSpPr>
            <p:spPr bwMode="auto">
              <a:xfrm>
                <a:off x="12562" y="12373"/>
                <a:ext cx="155" cy="127"/>
              </a:xfrm>
              <a:custGeom>
                <a:avLst/>
                <a:gdLst>
                  <a:gd name="T0" fmla="*/ 6 w 155"/>
                  <a:gd name="T1" fmla="*/ 121 h 127"/>
                  <a:gd name="T2" fmla="*/ 0 w 155"/>
                  <a:gd name="T3" fmla="*/ 121 h 127"/>
                  <a:gd name="T4" fmla="*/ 6 w 155"/>
                  <a:gd name="T5" fmla="*/ 0 h 127"/>
                  <a:gd name="T6" fmla="*/ 155 w 155"/>
                  <a:gd name="T7" fmla="*/ 8 h 127"/>
                  <a:gd name="T8" fmla="*/ 150 w 155"/>
                  <a:gd name="T9" fmla="*/ 127 h 127"/>
                  <a:gd name="T10" fmla="*/ 6 w 155"/>
                  <a:gd name="T11" fmla="*/ 121 h 127"/>
                </a:gdLst>
                <a:ahLst/>
                <a:cxnLst>
                  <a:cxn ang="0">
                    <a:pos x="T0" y="T1"/>
                  </a:cxn>
                  <a:cxn ang="0">
                    <a:pos x="T2" y="T3"/>
                  </a:cxn>
                  <a:cxn ang="0">
                    <a:pos x="T4" y="T5"/>
                  </a:cxn>
                  <a:cxn ang="0">
                    <a:pos x="T6" y="T7"/>
                  </a:cxn>
                  <a:cxn ang="0">
                    <a:pos x="T8" y="T9"/>
                  </a:cxn>
                  <a:cxn ang="0">
                    <a:pos x="T10" y="T11"/>
                  </a:cxn>
                </a:cxnLst>
                <a:rect l="0" t="0" r="r" b="b"/>
                <a:pathLst>
                  <a:path w="155" h="127">
                    <a:moveTo>
                      <a:pt x="6" y="121"/>
                    </a:moveTo>
                    <a:lnTo>
                      <a:pt x="0" y="121"/>
                    </a:lnTo>
                    <a:lnTo>
                      <a:pt x="6" y="0"/>
                    </a:lnTo>
                    <a:lnTo>
                      <a:pt x="155" y="8"/>
                    </a:lnTo>
                    <a:lnTo>
                      <a:pt x="150" y="127"/>
                    </a:lnTo>
                    <a:lnTo>
                      <a:pt x="6" y="12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1" name="Freeform 3010"/>
              <p:cNvSpPr>
                <a:spLocks/>
              </p:cNvSpPr>
              <p:nvPr/>
            </p:nvSpPr>
            <p:spPr bwMode="auto">
              <a:xfrm>
                <a:off x="12562" y="12373"/>
                <a:ext cx="155" cy="127"/>
              </a:xfrm>
              <a:custGeom>
                <a:avLst/>
                <a:gdLst>
                  <a:gd name="T0" fmla="*/ 6 w 155"/>
                  <a:gd name="T1" fmla="*/ 121 h 127"/>
                  <a:gd name="T2" fmla="*/ 0 w 155"/>
                  <a:gd name="T3" fmla="*/ 121 h 127"/>
                  <a:gd name="T4" fmla="*/ 6 w 155"/>
                  <a:gd name="T5" fmla="*/ 0 h 127"/>
                  <a:gd name="T6" fmla="*/ 155 w 155"/>
                  <a:gd name="T7" fmla="*/ 8 h 127"/>
                  <a:gd name="T8" fmla="*/ 150 w 155"/>
                  <a:gd name="T9" fmla="*/ 127 h 127"/>
                  <a:gd name="T10" fmla="*/ 6 w 155"/>
                  <a:gd name="T11" fmla="*/ 121 h 127"/>
                </a:gdLst>
                <a:ahLst/>
                <a:cxnLst>
                  <a:cxn ang="0">
                    <a:pos x="T0" y="T1"/>
                  </a:cxn>
                  <a:cxn ang="0">
                    <a:pos x="T2" y="T3"/>
                  </a:cxn>
                  <a:cxn ang="0">
                    <a:pos x="T4" y="T5"/>
                  </a:cxn>
                  <a:cxn ang="0">
                    <a:pos x="T6" y="T7"/>
                  </a:cxn>
                  <a:cxn ang="0">
                    <a:pos x="T8" y="T9"/>
                  </a:cxn>
                  <a:cxn ang="0">
                    <a:pos x="T10" y="T11"/>
                  </a:cxn>
                </a:cxnLst>
                <a:rect l="0" t="0" r="r" b="b"/>
                <a:pathLst>
                  <a:path w="155" h="127">
                    <a:moveTo>
                      <a:pt x="6" y="121"/>
                    </a:moveTo>
                    <a:lnTo>
                      <a:pt x="0" y="121"/>
                    </a:lnTo>
                    <a:lnTo>
                      <a:pt x="6" y="0"/>
                    </a:lnTo>
                    <a:lnTo>
                      <a:pt x="155" y="8"/>
                    </a:lnTo>
                    <a:lnTo>
                      <a:pt x="150" y="127"/>
                    </a:lnTo>
                    <a:lnTo>
                      <a:pt x="6"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2" name="Freeform 3011"/>
              <p:cNvSpPr>
                <a:spLocks/>
              </p:cNvSpPr>
              <p:nvPr/>
            </p:nvSpPr>
            <p:spPr bwMode="auto">
              <a:xfrm>
                <a:off x="13829" y="12430"/>
                <a:ext cx="186" cy="96"/>
              </a:xfrm>
              <a:custGeom>
                <a:avLst/>
                <a:gdLst>
                  <a:gd name="T0" fmla="*/ 0 w 186"/>
                  <a:gd name="T1" fmla="*/ 96 h 96"/>
                  <a:gd name="T2" fmla="*/ 0 w 186"/>
                  <a:gd name="T3" fmla="*/ 2 h 96"/>
                  <a:gd name="T4" fmla="*/ 121 w 186"/>
                  <a:gd name="T5" fmla="*/ 0 h 96"/>
                  <a:gd name="T6" fmla="*/ 140 w 186"/>
                  <a:gd name="T7" fmla="*/ 14 h 96"/>
                  <a:gd name="T8" fmla="*/ 142 w 186"/>
                  <a:gd name="T9" fmla="*/ 20 h 96"/>
                  <a:gd name="T10" fmla="*/ 144 w 186"/>
                  <a:gd name="T11" fmla="*/ 33 h 96"/>
                  <a:gd name="T12" fmla="*/ 156 w 186"/>
                  <a:gd name="T13" fmla="*/ 48 h 96"/>
                  <a:gd name="T14" fmla="*/ 163 w 186"/>
                  <a:gd name="T15" fmla="*/ 54 h 96"/>
                  <a:gd name="T16" fmla="*/ 165 w 186"/>
                  <a:gd name="T17" fmla="*/ 60 h 96"/>
                  <a:gd name="T18" fmla="*/ 159 w 186"/>
                  <a:gd name="T19" fmla="*/ 66 h 96"/>
                  <a:gd name="T20" fmla="*/ 157 w 186"/>
                  <a:gd name="T21" fmla="*/ 77 h 96"/>
                  <a:gd name="T22" fmla="*/ 163 w 186"/>
                  <a:gd name="T23" fmla="*/ 79 h 96"/>
                  <a:gd name="T24" fmla="*/ 169 w 186"/>
                  <a:gd name="T25" fmla="*/ 85 h 96"/>
                  <a:gd name="T26" fmla="*/ 177 w 186"/>
                  <a:gd name="T27" fmla="*/ 85 h 96"/>
                  <a:gd name="T28" fmla="*/ 186 w 186"/>
                  <a:gd name="T29" fmla="*/ 95 h 96"/>
                  <a:gd name="T30" fmla="*/ 181 w 186"/>
                  <a:gd name="T31" fmla="*/ 96 h 96"/>
                  <a:gd name="T32" fmla="*/ 60 w 186"/>
                  <a:gd name="T33" fmla="*/ 96 h 96"/>
                  <a:gd name="T34" fmla="*/ 0 w 186"/>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96">
                    <a:moveTo>
                      <a:pt x="0" y="96"/>
                    </a:moveTo>
                    <a:lnTo>
                      <a:pt x="0" y="2"/>
                    </a:lnTo>
                    <a:lnTo>
                      <a:pt x="121" y="0"/>
                    </a:lnTo>
                    <a:lnTo>
                      <a:pt x="140" y="14"/>
                    </a:lnTo>
                    <a:lnTo>
                      <a:pt x="142" y="20"/>
                    </a:lnTo>
                    <a:lnTo>
                      <a:pt x="144" y="33"/>
                    </a:lnTo>
                    <a:lnTo>
                      <a:pt x="156" y="48"/>
                    </a:lnTo>
                    <a:lnTo>
                      <a:pt x="163" y="54"/>
                    </a:lnTo>
                    <a:lnTo>
                      <a:pt x="165" y="60"/>
                    </a:lnTo>
                    <a:lnTo>
                      <a:pt x="159" y="66"/>
                    </a:lnTo>
                    <a:lnTo>
                      <a:pt x="157" y="77"/>
                    </a:lnTo>
                    <a:lnTo>
                      <a:pt x="163" y="79"/>
                    </a:lnTo>
                    <a:lnTo>
                      <a:pt x="169" y="85"/>
                    </a:lnTo>
                    <a:lnTo>
                      <a:pt x="177" y="85"/>
                    </a:lnTo>
                    <a:lnTo>
                      <a:pt x="186" y="95"/>
                    </a:lnTo>
                    <a:lnTo>
                      <a:pt x="181" y="96"/>
                    </a:lnTo>
                    <a:lnTo>
                      <a:pt x="60" y="96"/>
                    </a:lnTo>
                    <a:lnTo>
                      <a:pt x="0" y="96"/>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3" name="Freeform 3012"/>
              <p:cNvSpPr>
                <a:spLocks/>
              </p:cNvSpPr>
              <p:nvPr/>
            </p:nvSpPr>
            <p:spPr bwMode="auto">
              <a:xfrm>
                <a:off x="13829" y="12430"/>
                <a:ext cx="186" cy="96"/>
              </a:xfrm>
              <a:custGeom>
                <a:avLst/>
                <a:gdLst>
                  <a:gd name="T0" fmla="*/ 0 w 186"/>
                  <a:gd name="T1" fmla="*/ 96 h 96"/>
                  <a:gd name="T2" fmla="*/ 0 w 186"/>
                  <a:gd name="T3" fmla="*/ 2 h 96"/>
                  <a:gd name="T4" fmla="*/ 121 w 186"/>
                  <a:gd name="T5" fmla="*/ 0 h 96"/>
                  <a:gd name="T6" fmla="*/ 140 w 186"/>
                  <a:gd name="T7" fmla="*/ 14 h 96"/>
                  <a:gd name="T8" fmla="*/ 142 w 186"/>
                  <a:gd name="T9" fmla="*/ 20 h 96"/>
                  <a:gd name="T10" fmla="*/ 144 w 186"/>
                  <a:gd name="T11" fmla="*/ 33 h 96"/>
                  <a:gd name="T12" fmla="*/ 156 w 186"/>
                  <a:gd name="T13" fmla="*/ 48 h 96"/>
                  <a:gd name="T14" fmla="*/ 163 w 186"/>
                  <a:gd name="T15" fmla="*/ 54 h 96"/>
                  <a:gd name="T16" fmla="*/ 165 w 186"/>
                  <a:gd name="T17" fmla="*/ 60 h 96"/>
                  <a:gd name="T18" fmla="*/ 159 w 186"/>
                  <a:gd name="T19" fmla="*/ 66 h 96"/>
                  <a:gd name="T20" fmla="*/ 157 w 186"/>
                  <a:gd name="T21" fmla="*/ 77 h 96"/>
                  <a:gd name="T22" fmla="*/ 163 w 186"/>
                  <a:gd name="T23" fmla="*/ 79 h 96"/>
                  <a:gd name="T24" fmla="*/ 169 w 186"/>
                  <a:gd name="T25" fmla="*/ 85 h 96"/>
                  <a:gd name="T26" fmla="*/ 177 w 186"/>
                  <a:gd name="T27" fmla="*/ 85 h 96"/>
                  <a:gd name="T28" fmla="*/ 186 w 186"/>
                  <a:gd name="T29" fmla="*/ 95 h 96"/>
                  <a:gd name="T30" fmla="*/ 181 w 186"/>
                  <a:gd name="T31" fmla="*/ 96 h 96"/>
                  <a:gd name="T32" fmla="*/ 60 w 186"/>
                  <a:gd name="T33" fmla="*/ 96 h 96"/>
                  <a:gd name="T34" fmla="*/ 0 w 186"/>
                  <a:gd name="T35"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96">
                    <a:moveTo>
                      <a:pt x="0" y="96"/>
                    </a:moveTo>
                    <a:lnTo>
                      <a:pt x="0" y="2"/>
                    </a:lnTo>
                    <a:lnTo>
                      <a:pt x="121" y="0"/>
                    </a:lnTo>
                    <a:lnTo>
                      <a:pt x="140" y="14"/>
                    </a:lnTo>
                    <a:lnTo>
                      <a:pt x="142" y="20"/>
                    </a:lnTo>
                    <a:lnTo>
                      <a:pt x="144" y="33"/>
                    </a:lnTo>
                    <a:lnTo>
                      <a:pt x="156" y="48"/>
                    </a:lnTo>
                    <a:lnTo>
                      <a:pt x="163" y="54"/>
                    </a:lnTo>
                    <a:lnTo>
                      <a:pt x="165" y="60"/>
                    </a:lnTo>
                    <a:lnTo>
                      <a:pt x="159" y="66"/>
                    </a:lnTo>
                    <a:lnTo>
                      <a:pt x="157" y="77"/>
                    </a:lnTo>
                    <a:lnTo>
                      <a:pt x="163" y="79"/>
                    </a:lnTo>
                    <a:lnTo>
                      <a:pt x="169" y="85"/>
                    </a:lnTo>
                    <a:lnTo>
                      <a:pt x="177" y="85"/>
                    </a:lnTo>
                    <a:lnTo>
                      <a:pt x="186" y="95"/>
                    </a:lnTo>
                    <a:lnTo>
                      <a:pt x="181" y="96"/>
                    </a:lnTo>
                    <a:lnTo>
                      <a:pt x="60" y="96"/>
                    </a:lnTo>
                    <a:lnTo>
                      <a:pt x="0"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4" name="Freeform 3013"/>
              <p:cNvSpPr>
                <a:spLocks/>
              </p:cNvSpPr>
              <p:nvPr/>
            </p:nvSpPr>
            <p:spPr bwMode="auto">
              <a:xfrm>
                <a:off x="13708" y="12432"/>
                <a:ext cx="121" cy="94"/>
              </a:xfrm>
              <a:custGeom>
                <a:avLst/>
                <a:gdLst>
                  <a:gd name="T0" fmla="*/ 58 w 121"/>
                  <a:gd name="T1" fmla="*/ 94 h 94"/>
                  <a:gd name="T2" fmla="*/ 0 w 121"/>
                  <a:gd name="T3" fmla="*/ 94 h 94"/>
                  <a:gd name="T4" fmla="*/ 2 w 121"/>
                  <a:gd name="T5" fmla="*/ 0 h 94"/>
                  <a:gd name="T6" fmla="*/ 108 w 121"/>
                  <a:gd name="T7" fmla="*/ 0 h 94"/>
                  <a:gd name="T8" fmla="*/ 121 w 121"/>
                  <a:gd name="T9" fmla="*/ 0 h 94"/>
                  <a:gd name="T10" fmla="*/ 121 w 121"/>
                  <a:gd name="T11" fmla="*/ 94 h 94"/>
                  <a:gd name="T12" fmla="*/ 58 w 121"/>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121" h="94">
                    <a:moveTo>
                      <a:pt x="58" y="94"/>
                    </a:moveTo>
                    <a:lnTo>
                      <a:pt x="0" y="94"/>
                    </a:lnTo>
                    <a:lnTo>
                      <a:pt x="2" y="0"/>
                    </a:lnTo>
                    <a:lnTo>
                      <a:pt x="108" y="0"/>
                    </a:lnTo>
                    <a:lnTo>
                      <a:pt x="121" y="0"/>
                    </a:lnTo>
                    <a:lnTo>
                      <a:pt x="121" y="94"/>
                    </a:lnTo>
                    <a:lnTo>
                      <a:pt x="58" y="9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5" name="Freeform 3014"/>
              <p:cNvSpPr>
                <a:spLocks/>
              </p:cNvSpPr>
              <p:nvPr/>
            </p:nvSpPr>
            <p:spPr bwMode="auto">
              <a:xfrm>
                <a:off x="13708" y="12432"/>
                <a:ext cx="121" cy="94"/>
              </a:xfrm>
              <a:custGeom>
                <a:avLst/>
                <a:gdLst>
                  <a:gd name="T0" fmla="*/ 58 w 121"/>
                  <a:gd name="T1" fmla="*/ 94 h 94"/>
                  <a:gd name="T2" fmla="*/ 0 w 121"/>
                  <a:gd name="T3" fmla="*/ 94 h 94"/>
                  <a:gd name="T4" fmla="*/ 2 w 121"/>
                  <a:gd name="T5" fmla="*/ 0 h 94"/>
                  <a:gd name="T6" fmla="*/ 108 w 121"/>
                  <a:gd name="T7" fmla="*/ 0 h 94"/>
                  <a:gd name="T8" fmla="*/ 121 w 121"/>
                  <a:gd name="T9" fmla="*/ 0 h 94"/>
                  <a:gd name="T10" fmla="*/ 121 w 121"/>
                  <a:gd name="T11" fmla="*/ 94 h 94"/>
                  <a:gd name="T12" fmla="*/ 58 w 121"/>
                  <a:gd name="T13" fmla="*/ 94 h 94"/>
                </a:gdLst>
                <a:ahLst/>
                <a:cxnLst>
                  <a:cxn ang="0">
                    <a:pos x="T0" y="T1"/>
                  </a:cxn>
                  <a:cxn ang="0">
                    <a:pos x="T2" y="T3"/>
                  </a:cxn>
                  <a:cxn ang="0">
                    <a:pos x="T4" y="T5"/>
                  </a:cxn>
                  <a:cxn ang="0">
                    <a:pos x="T6" y="T7"/>
                  </a:cxn>
                  <a:cxn ang="0">
                    <a:pos x="T8" y="T9"/>
                  </a:cxn>
                  <a:cxn ang="0">
                    <a:pos x="T10" y="T11"/>
                  </a:cxn>
                  <a:cxn ang="0">
                    <a:pos x="T12" y="T13"/>
                  </a:cxn>
                </a:cxnLst>
                <a:rect l="0" t="0" r="r" b="b"/>
                <a:pathLst>
                  <a:path w="121" h="94">
                    <a:moveTo>
                      <a:pt x="58" y="94"/>
                    </a:moveTo>
                    <a:lnTo>
                      <a:pt x="0" y="94"/>
                    </a:lnTo>
                    <a:lnTo>
                      <a:pt x="2" y="0"/>
                    </a:lnTo>
                    <a:lnTo>
                      <a:pt x="108" y="0"/>
                    </a:lnTo>
                    <a:lnTo>
                      <a:pt x="121" y="0"/>
                    </a:lnTo>
                    <a:lnTo>
                      <a:pt x="121" y="94"/>
                    </a:lnTo>
                    <a:lnTo>
                      <a:pt x="58" y="9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6" name="Freeform 3015"/>
              <p:cNvSpPr>
                <a:spLocks/>
              </p:cNvSpPr>
              <p:nvPr/>
            </p:nvSpPr>
            <p:spPr bwMode="auto">
              <a:xfrm>
                <a:off x="15006" y="9593"/>
                <a:ext cx="357" cy="278"/>
              </a:xfrm>
              <a:custGeom>
                <a:avLst/>
                <a:gdLst>
                  <a:gd name="T0" fmla="*/ 0 w 357"/>
                  <a:gd name="T1" fmla="*/ 23 h 278"/>
                  <a:gd name="T2" fmla="*/ 36 w 357"/>
                  <a:gd name="T3" fmla="*/ 0 h 278"/>
                  <a:gd name="T4" fmla="*/ 69 w 357"/>
                  <a:gd name="T5" fmla="*/ 56 h 278"/>
                  <a:gd name="T6" fmla="*/ 109 w 357"/>
                  <a:gd name="T7" fmla="*/ 42 h 278"/>
                  <a:gd name="T8" fmla="*/ 113 w 357"/>
                  <a:gd name="T9" fmla="*/ 52 h 278"/>
                  <a:gd name="T10" fmla="*/ 209 w 357"/>
                  <a:gd name="T11" fmla="*/ 40 h 278"/>
                  <a:gd name="T12" fmla="*/ 238 w 357"/>
                  <a:gd name="T13" fmla="*/ 48 h 278"/>
                  <a:gd name="T14" fmla="*/ 250 w 357"/>
                  <a:gd name="T15" fmla="*/ 69 h 278"/>
                  <a:gd name="T16" fmla="*/ 271 w 357"/>
                  <a:gd name="T17" fmla="*/ 79 h 278"/>
                  <a:gd name="T18" fmla="*/ 305 w 357"/>
                  <a:gd name="T19" fmla="*/ 63 h 278"/>
                  <a:gd name="T20" fmla="*/ 357 w 357"/>
                  <a:gd name="T21" fmla="*/ 69 h 278"/>
                  <a:gd name="T22" fmla="*/ 336 w 357"/>
                  <a:gd name="T23" fmla="*/ 73 h 278"/>
                  <a:gd name="T24" fmla="*/ 334 w 357"/>
                  <a:gd name="T25" fmla="*/ 84 h 278"/>
                  <a:gd name="T26" fmla="*/ 252 w 357"/>
                  <a:gd name="T27" fmla="*/ 138 h 278"/>
                  <a:gd name="T28" fmla="*/ 132 w 357"/>
                  <a:gd name="T29" fmla="*/ 184 h 278"/>
                  <a:gd name="T30" fmla="*/ 15 w 357"/>
                  <a:gd name="T31" fmla="*/ 278 h 278"/>
                  <a:gd name="T32" fmla="*/ 0 w 357"/>
                  <a:gd name="T33" fmla="*/ 2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78">
                    <a:moveTo>
                      <a:pt x="0" y="23"/>
                    </a:moveTo>
                    <a:lnTo>
                      <a:pt x="36" y="0"/>
                    </a:lnTo>
                    <a:lnTo>
                      <a:pt x="69" y="56"/>
                    </a:lnTo>
                    <a:lnTo>
                      <a:pt x="109" y="42"/>
                    </a:lnTo>
                    <a:lnTo>
                      <a:pt x="113" y="52"/>
                    </a:lnTo>
                    <a:lnTo>
                      <a:pt x="209" y="40"/>
                    </a:lnTo>
                    <a:lnTo>
                      <a:pt x="238" y="48"/>
                    </a:lnTo>
                    <a:lnTo>
                      <a:pt x="250" y="69"/>
                    </a:lnTo>
                    <a:lnTo>
                      <a:pt x="271" y="79"/>
                    </a:lnTo>
                    <a:lnTo>
                      <a:pt x="305" y="63"/>
                    </a:lnTo>
                    <a:lnTo>
                      <a:pt x="357" y="69"/>
                    </a:lnTo>
                    <a:lnTo>
                      <a:pt x="336" y="73"/>
                    </a:lnTo>
                    <a:lnTo>
                      <a:pt x="334" y="84"/>
                    </a:lnTo>
                    <a:lnTo>
                      <a:pt x="252" y="138"/>
                    </a:lnTo>
                    <a:lnTo>
                      <a:pt x="132" y="184"/>
                    </a:lnTo>
                    <a:lnTo>
                      <a:pt x="15" y="278"/>
                    </a:lnTo>
                    <a:lnTo>
                      <a:pt x="0" y="23"/>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7" name="Freeform 3016"/>
              <p:cNvSpPr>
                <a:spLocks/>
              </p:cNvSpPr>
              <p:nvPr/>
            </p:nvSpPr>
            <p:spPr bwMode="auto">
              <a:xfrm>
                <a:off x="15006" y="9593"/>
                <a:ext cx="357" cy="278"/>
              </a:xfrm>
              <a:custGeom>
                <a:avLst/>
                <a:gdLst>
                  <a:gd name="T0" fmla="*/ 0 w 357"/>
                  <a:gd name="T1" fmla="*/ 23 h 278"/>
                  <a:gd name="T2" fmla="*/ 36 w 357"/>
                  <a:gd name="T3" fmla="*/ 0 h 278"/>
                  <a:gd name="T4" fmla="*/ 69 w 357"/>
                  <a:gd name="T5" fmla="*/ 56 h 278"/>
                  <a:gd name="T6" fmla="*/ 109 w 357"/>
                  <a:gd name="T7" fmla="*/ 42 h 278"/>
                  <a:gd name="T8" fmla="*/ 113 w 357"/>
                  <a:gd name="T9" fmla="*/ 52 h 278"/>
                  <a:gd name="T10" fmla="*/ 209 w 357"/>
                  <a:gd name="T11" fmla="*/ 40 h 278"/>
                  <a:gd name="T12" fmla="*/ 238 w 357"/>
                  <a:gd name="T13" fmla="*/ 48 h 278"/>
                  <a:gd name="T14" fmla="*/ 250 w 357"/>
                  <a:gd name="T15" fmla="*/ 69 h 278"/>
                  <a:gd name="T16" fmla="*/ 271 w 357"/>
                  <a:gd name="T17" fmla="*/ 79 h 278"/>
                  <a:gd name="T18" fmla="*/ 305 w 357"/>
                  <a:gd name="T19" fmla="*/ 63 h 278"/>
                  <a:gd name="T20" fmla="*/ 357 w 357"/>
                  <a:gd name="T21" fmla="*/ 69 h 278"/>
                  <a:gd name="T22" fmla="*/ 336 w 357"/>
                  <a:gd name="T23" fmla="*/ 73 h 278"/>
                  <a:gd name="T24" fmla="*/ 334 w 357"/>
                  <a:gd name="T25" fmla="*/ 84 h 278"/>
                  <a:gd name="T26" fmla="*/ 252 w 357"/>
                  <a:gd name="T27" fmla="*/ 138 h 278"/>
                  <a:gd name="T28" fmla="*/ 132 w 357"/>
                  <a:gd name="T29" fmla="*/ 184 h 278"/>
                  <a:gd name="T30" fmla="*/ 15 w 357"/>
                  <a:gd name="T31" fmla="*/ 278 h 278"/>
                  <a:gd name="T32" fmla="*/ 0 w 357"/>
                  <a:gd name="T33" fmla="*/ 23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7" h="278">
                    <a:moveTo>
                      <a:pt x="0" y="23"/>
                    </a:moveTo>
                    <a:lnTo>
                      <a:pt x="36" y="0"/>
                    </a:lnTo>
                    <a:lnTo>
                      <a:pt x="69" y="56"/>
                    </a:lnTo>
                    <a:lnTo>
                      <a:pt x="109" y="42"/>
                    </a:lnTo>
                    <a:lnTo>
                      <a:pt x="113" y="52"/>
                    </a:lnTo>
                    <a:lnTo>
                      <a:pt x="209" y="40"/>
                    </a:lnTo>
                    <a:lnTo>
                      <a:pt x="238" y="48"/>
                    </a:lnTo>
                    <a:lnTo>
                      <a:pt x="250" y="69"/>
                    </a:lnTo>
                    <a:lnTo>
                      <a:pt x="271" y="79"/>
                    </a:lnTo>
                    <a:lnTo>
                      <a:pt x="305" y="63"/>
                    </a:lnTo>
                    <a:lnTo>
                      <a:pt x="357" y="69"/>
                    </a:lnTo>
                    <a:lnTo>
                      <a:pt x="336" y="73"/>
                    </a:lnTo>
                    <a:lnTo>
                      <a:pt x="334" y="84"/>
                    </a:lnTo>
                    <a:lnTo>
                      <a:pt x="252" y="138"/>
                    </a:lnTo>
                    <a:lnTo>
                      <a:pt x="132" y="184"/>
                    </a:lnTo>
                    <a:lnTo>
                      <a:pt x="15" y="278"/>
                    </a:lnTo>
                    <a:lnTo>
                      <a:pt x="0"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8" name="Freeform 3017"/>
              <p:cNvSpPr>
                <a:spLocks/>
              </p:cNvSpPr>
              <p:nvPr/>
            </p:nvSpPr>
            <p:spPr bwMode="auto">
              <a:xfrm>
                <a:off x="15288" y="10259"/>
                <a:ext cx="271" cy="144"/>
              </a:xfrm>
              <a:custGeom>
                <a:avLst/>
                <a:gdLst>
                  <a:gd name="T0" fmla="*/ 2 w 271"/>
                  <a:gd name="T1" fmla="*/ 144 h 144"/>
                  <a:gd name="T2" fmla="*/ 0 w 271"/>
                  <a:gd name="T3" fmla="*/ 113 h 144"/>
                  <a:gd name="T4" fmla="*/ 27 w 271"/>
                  <a:gd name="T5" fmla="*/ 111 h 144"/>
                  <a:gd name="T6" fmla="*/ 19 w 271"/>
                  <a:gd name="T7" fmla="*/ 0 h 144"/>
                  <a:gd name="T8" fmla="*/ 225 w 271"/>
                  <a:gd name="T9" fmla="*/ 42 h 144"/>
                  <a:gd name="T10" fmla="*/ 254 w 271"/>
                  <a:gd name="T11" fmla="*/ 56 h 144"/>
                  <a:gd name="T12" fmla="*/ 269 w 271"/>
                  <a:gd name="T13" fmla="*/ 63 h 144"/>
                  <a:gd name="T14" fmla="*/ 271 w 271"/>
                  <a:gd name="T15" fmla="*/ 94 h 144"/>
                  <a:gd name="T16" fmla="*/ 244 w 271"/>
                  <a:gd name="T17" fmla="*/ 98 h 144"/>
                  <a:gd name="T18" fmla="*/ 244 w 271"/>
                  <a:gd name="T19" fmla="*/ 127 h 144"/>
                  <a:gd name="T20" fmla="*/ 215 w 271"/>
                  <a:gd name="T21" fmla="*/ 131 h 144"/>
                  <a:gd name="T22" fmla="*/ 215 w 271"/>
                  <a:gd name="T23" fmla="*/ 142 h 144"/>
                  <a:gd name="T24" fmla="*/ 185 w 271"/>
                  <a:gd name="T25" fmla="*/ 144 h 144"/>
                  <a:gd name="T26" fmla="*/ 185 w 271"/>
                  <a:gd name="T27" fmla="*/ 131 h 144"/>
                  <a:gd name="T28" fmla="*/ 2 w 271"/>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1" h="144">
                    <a:moveTo>
                      <a:pt x="2" y="144"/>
                    </a:moveTo>
                    <a:lnTo>
                      <a:pt x="0" y="113"/>
                    </a:lnTo>
                    <a:lnTo>
                      <a:pt x="27" y="111"/>
                    </a:lnTo>
                    <a:lnTo>
                      <a:pt x="19" y="0"/>
                    </a:lnTo>
                    <a:lnTo>
                      <a:pt x="225" y="42"/>
                    </a:lnTo>
                    <a:lnTo>
                      <a:pt x="254" y="56"/>
                    </a:lnTo>
                    <a:lnTo>
                      <a:pt x="269" y="63"/>
                    </a:lnTo>
                    <a:lnTo>
                      <a:pt x="271" y="94"/>
                    </a:lnTo>
                    <a:lnTo>
                      <a:pt x="244" y="98"/>
                    </a:lnTo>
                    <a:lnTo>
                      <a:pt x="244" y="127"/>
                    </a:lnTo>
                    <a:lnTo>
                      <a:pt x="215" y="131"/>
                    </a:lnTo>
                    <a:lnTo>
                      <a:pt x="215" y="142"/>
                    </a:lnTo>
                    <a:lnTo>
                      <a:pt x="185" y="144"/>
                    </a:lnTo>
                    <a:lnTo>
                      <a:pt x="185" y="131"/>
                    </a:lnTo>
                    <a:lnTo>
                      <a:pt x="2" y="144"/>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9" name="Freeform 3018"/>
              <p:cNvSpPr>
                <a:spLocks/>
              </p:cNvSpPr>
              <p:nvPr/>
            </p:nvSpPr>
            <p:spPr bwMode="auto">
              <a:xfrm>
                <a:off x="15288" y="10259"/>
                <a:ext cx="271" cy="144"/>
              </a:xfrm>
              <a:custGeom>
                <a:avLst/>
                <a:gdLst>
                  <a:gd name="T0" fmla="*/ 2 w 271"/>
                  <a:gd name="T1" fmla="*/ 144 h 144"/>
                  <a:gd name="T2" fmla="*/ 0 w 271"/>
                  <a:gd name="T3" fmla="*/ 113 h 144"/>
                  <a:gd name="T4" fmla="*/ 27 w 271"/>
                  <a:gd name="T5" fmla="*/ 111 h 144"/>
                  <a:gd name="T6" fmla="*/ 19 w 271"/>
                  <a:gd name="T7" fmla="*/ 0 h 144"/>
                  <a:gd name="T8" fmla="*/ 225 w 271"/>
                  <a:gd name="T9" fmla="*/ 42 h 144"/>
                  <a:gd name="T10" fmla="*/ 254 w 271"/>
                  <a:gd name="T11" fmla="*/ 56 h 144"/>
                  <a:gd name="T12" fmla="*/ 269 w 271"/>
                  <a:gd name="T13" fmla="*/ 63 h 144"/>
                  <a:gd name="T14" fmla="*/ 271 w 271"/>
                  <a:gd name="T15" fmla="*/ 94 h 144"/>
                  <a:gd name="T16" fmla="*/ 244 w 271"/>
                  <a:gd name="T17" fmla="*/ 98 h 144"/>
                  <a:gd name="T18" fmla="*/ 244 w 271"/>
                  <a:gd name="T19" fmla="*/ 127 h 144"/>
                  <a:gd name="T20" fmla="*/ 215 w 271"/>
                  <a:gd name="T21" fmla="*/ 131 h 144"/>
                  <a:gd name="T22" fmla="*/ 215 w 271"/>
                  <a:gd name="T23" fmla="*/ 142 h 144"/>
                  <a:gd name="T24" fmla="*/ 185 w 271"/>
                  <a:gd name="T25" fmla="*/ 144 h 144"/>
                  <a:gd name="T26" fmla="*/ 185 w 271"/>
                  <a:gd name="T27" fmla="*/ 131 h 144"/>
                  <a:gd name="T28" fmla="*/ 2 w 271"/>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1" h="144">
                    <a:moveTo>
                      <a:pt x="2" y="144"/>
                    </a:moveTo>
                    <a:lnTo>
                      <a:pt x="0" y="113"/>
                    </a:lnTo>
                    <a:lnTo>
                      <a:pt x="27" y="111"/>
                    </a:lnTo>
                    <a:lnTo>
                      <a:pt x="19" y="0"/>
                    </a:lnTo>
                    <a:lnTo>
                      <a:pt x="225" y="42"/>
                    </a:lnTo>
                    <a:lnTo>
                      <a:pt x="254" y="56"/>
                    </a:lnTo>
                    <a:lnTo>
                      <a:pt x="269" y="63"/>
                    </a:lnTo>
                    <a:lnTo>
                      <a:pt x="271" y="94"/>
                    </a:lnTo>
                    <a:lnTo>
                      <a:pt x="244" y="98"/>
                    </a:lnTo>
                    <a:lnTo>
                      <a:pt x="244" y="127"/>
                    </a:lnTo>
                    <a:lnTo>
                      <a:pt x="215" y="131"/>
                    </a:lnTo>
                    <a:lnTo>
                      <a:pt x="215" y="142"/>
                    </a:lnTo>
                    <a:lnTo>
                      <a:pt x="185" y="144"/>
                    </a:lnTo>
                    <a:lnTo>
                      <a:pt x="185" y="131"/>
                    </a:lnTo>
                    <a:lnTo>
                      <a:pt x="2" y="1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0" name="Freeform 3019"/>
              <p:cNvSpPr>
                <a:spLocks/>
              </p:cNvSpPr>
              <p:nvPr/>
            </p:nvSpPr>
            <p:spPr bwMode="auto">
              <a:xfrm>
                <a:off x="15532" y="10322"/>
                <a:ext cx="167" cy="242"/>
              </a:xfrm>
              <a:custGeom>
                <a:avLst/>
                <a:gdLst>
                  <a:gd name="T0" fmla="*/ 12 w 167"/>
                  <a:gd name="T1" fmla="*/ 214 h 242"/>
                  <a:gd name="T2" fmla="*/ 0 w 167"/>
                  <a:gd name="T3" fmla="*/ 64 h 242"/>
                  <a:gd name="T4" fmla="*/ 0 w 167"/>
                  <a:gd name="T5" fmla="*/ 35 h 242"/>
                  <a:gd name="T6" fmla="*/ 27 w 167"/>
                  <a:gd name="T7" fmla="*/ 31 h 242"/>
                  <a:gd name="T8" fmla="*/ 25 w 167"/>
                  <a:gd name="T9" fmla="*/ 0 h 242"/>
                  <a:gd name="T10" fmla="*/ 56 w 167"/>
                  <a:gd name="T11" fmla="*/ 14 h 242"/>
                  <a:gd name="T12" fmla="*/ 58 w 167"/>
                  <a:gd name="T13" fmla="*/ 10 h 242"/>
                  <a:gd name="T14" fmla="*/ 62 w 167"/>
                  <a:gd name="T15" fmla="*/ 12 h 242"/>
                  <a:gd name="T16" fmla="*/ 63 w 167"/>
                  <a:gd name="T17" fmla="*/ 16 h 242"/>
                  <a:gd name="T18" fmla="*/ 75 w 167"/>
                  <a:gd name="T19" fmla="*/ 12 h 242"/>
                  <a:gd name="T20" fmla="*/ 81 w 167"/>
                  <a:gd name="T21" fmla="*/ 16 h 242"/>
                  <a:gd name="T22" fmla="*/ 86 w 167"/>
                  <a:gd name="T23" fmla="*/ 14 h 242"/>
                  <a:gd name="T24" fmla="*/ 88 w 167"/>
                  <a:gd name="T25" fmla="*/ 27 h 242"/>
                  <a:gd name="T26" fmla="*/ 90 w 167"/>
                  <a:gd name="T27" fmla="*/ 27 h 242"/>
                  <a:gd name="T28" fmla="*/ 98 w 167"/>
                  <a:gd name="T29" fmla="*/ 118 h 242"/>
                  <a:gd name="T30" fmla="*/ 159 w 167"/>
                  <a:gd name="T31" fmla="*/ 114 h 242"/>
                  <a:gd name="T32" fmla="*/ 167 w 167"/>
                  <a:gd name="T33" fmla="*/ 235 h 242"/>
                  <a:gd name="T34" fmla="*/ 106 w 167"/>
                  <a:gd name="T35" fmla="*/ 239 h 242"/>
                  <a:gd name="T36" fmla="*/ 44 w 167"/>
                  <a:gd name="T37" fmla="*/ 242 h 242"/>
                  <a:gd name="T38" fmla="*/ 42 w 167"/>
                  <a:gd name="T39" fmla="*/ 214 h 242"/>
                  <a:gd name="T40" fmla="*/ 12 w 167"/>
                  <a:gd name="T41" fmla="*/ 21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 h="242">
                    <a:moveTo>
                      <a:pt x="12" y="214"/>
                    </a:moveTo>
                    <a:lnTo>
                      <a:pt x="0" y="64"/>
                    </a:lnTo>
                    <a:lnTo>
                      <a:pt x="0" y="35"/>
                    </a:lnTo>
                    <a:lnTo>
                      <a:pt x="27" y="31"/>
                    </a:lnTo>
                    <a:lnTo>
                      <a:pt x="25" y="0"/>
                    </a:lnTo>
                    <a:lnTo>
                      <a:pt x="56" y="14"/>
                    </a:lnTo>
                    <a:lnTo>
                      <a:pt x="58" y="10"/>
                    </a:lnTo>
                    <a:lnTo>
                      <a:pt x="62" y="12"/>
                    </a:lnTo>
                    <a:lnTo>
                      <a:pt x="63" y="16"/>
                    </a:lnTo>
                    <a:lnTo>
                      <a:pt x="75" y="12"/>
                    </a:lnTo>
                    <a:lnTo>
                      <a:pt x="81" y="16"/>
                    </a:lnTo>
                    <a:lnTo>
                      <a:pt x="86" y="14"/>
                    </a:lnTo>
                    <a:lnTo>
                      <a:pt x="88" y="27"/>
                    </a:lnTo>
                    <a:lnTo>
                      <a:pt x="90" y="27"/>
                    </a:lnTo>
                    <a:lnTo>
                      <a:pt x="98" y="118"/>
                    </a:lnTo>
                    <a:lnTo>
                      <a:pt x="159" y="114"/>
                    </a:lnTo>
                    <a:lnTo>
                      <a:pt x="167" y="235"/>
                    </a:lnTo>
                    <a:lnTo>
                      <a:pt x="106" y="239"/>
                    </a:lnTo>
                    <a:lnTo>
                      <a:pt x="44" y="242"/>
                    </a:lnTo>
                    <a:lnTo>
                      <a:pt x="42" y="214"/>
                    </a:lnTo>
                    <a:lnTo>
                      <a:pt x="12" y="214"/>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1" name="Freeform 3020"/>
              <p:cNvSpPr>
                <a:spLocks/>
              </p:cNvSpPr>
              <p:nvPr/>
            </p:nvSpPr>
            <p:spPr bwMode="auto">
              <a:xfrm>
                <a:off x="15532" y="10322"/>
                <a:ext cx="167" cy="242"/>
              </a:xfrm>
              <a:custGeom>
                <a:avLst/>
                <a:gdLst>
                  <a:gd name="T0" fmla="*/ 12 w 167"/>
                  <a:gd name="T1" fmla="*/ 214 h 242"/>
                  <a:gd name="T2" fmla="*/ 0 w 167"/>
                  <a:gd name="T3" fmla="*/ 64 h 242"/>
                  <a:gd name="T4" fmla="*/ 0 w 167"/>
                  <a:gd name="T5" fmla="*/ 35 h 242"/>
                  <a:gd name="T6" fmla="*/ 27 w 167"/>
                  <a:gd name="T7" fmla="*/ 31 h 242"/>
                  <a:gd name="T8" fmla="*/ 25 w 167"/>
                  <a:gd name="T9" fmla="*/ 0 h 242"/>
                  <a:gd name="T10" fmla="*/ 56 w 167"/>
                  <a:gd name="T11" fmla="*/ 14 h 242"/>
                  <a:gd name="T12" fmla="*/ 58 w 167"/>
                  <a:gd name="T13" fmla="*/ 10 h 242"/>
                  <a:gd name="T14" fmla="*/ 62 w 167"/>
                  <a:gd name="T15" fmla="*/ 12 h 242"/>
                  <a:gd name="T16" fmla="*/ 63 w 167"/>
                  <a:gd name="T17" fmla="*/ 16 h 242"/>
                  <a:gd name="T18" fmla="*/ 75 w 167"/>
                  <a:gd name="T19" fmla="*/ 12 h 242"/>
                  <a:gd name="T20" fmla="*/ 81 w 167"/>
                  <a:gd name="T21" fmla="*/ 16 h 242"/>
                  <a:gd name="T22" fmla="*/ 86 w 167"/>
                  <a:gd name="T23" fmla="*/ 14 h 242"/>
                  <a:gd name="T24" fmla="*/ 88 w 167"/>
                  <a:gd name="T25" fmla="*/ 27 h 242"/>
                  <a:gd name="T26" fmla="*/ 90 w 167"/>
                  <a:gd name="T27" fmla="*/ 27 h 242"/>
                  <a:gd name="T28" fmla="*/ 98 w 167"/>
                  <a:gd name="T29" fmla="*/ 118 h 242"/>
                  <a:gd name="T30" fmla="*/ 159 w 167"/>
                  <a:gd name="T31" fmla="*/ 114 h 242"/>
                  <a:gd name="T32" fmla="*/ 167 w 167"/>
                  <a:gd name="T33" fmla="*/ 235 h 242"/>
                  <a:gd name="T34" fmla="*/ 106 w 167"/>
                  <a:gd name="T35" fmla="*/ 239 h 242"/>
                  <a:gd name="T36" fmla="*/ 44 w 167"/>
                  <a:gd name="T37" fmla="*/ 242 h 242"/>
                  <a:gd name="T38" fmla="*/ 42 w 167"/>
                  <a:gd name="T39" fmla="*/ 214 h 242"/>
                  <a:gd name="T40" fmla="*/ 12 w 167"/>
                  <a:gd name="T41" fmla="*/ 21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 h="242">
                    <a:moveTo>
                      <a:pt x="12" y="214"/>
                    </a:moveTo>
                    <a:lnTo>
                      <a:pt x="0" y="64"/>
                    </a:lnTo>
                    <a:lnTo>
                      <a:pt x="0" y="35"/>
                    </a:lnTo>
                    <a:lnTo>
                      <a:pt x="27" y="31"/>
                    </a:lnTo>
                    <a:lnTo>
                      <a:pt x="25" y="0"/>
                    </a:lnTo>
                    <a:lnTo>
                      <a:pt x="56" y="14"/>
                    </a:lnTo>
                    <a:lnTo>
                      <a:pt x="58" y="10"/>
                    </a:lnTo>
                    <a:lnTo>
                      <a:pt x="62" y="12"/>
                    </a:lnTo>
                    <a:lnTo>
                      <a:pt x="63" y="16"/>
                    </a:lnTo>
                    <a:lnTo>
                      <a:pt x="75" y="12"/>
                    </a:lnTo>
                    <a:lnTo>
                      <a:pt x="81" y="16"/>
                    </a:lnTo>
                    <a:lnTo>
                      <a:pt x="86" y="14"/>
                    </a:lnTo>
                    <a:lnTo>
                      <a:pt x="88" y="27"/>
                    </a:lnTo>
                    <a:lnTo>
                      <a:pt x="90" y="27"/>
                    </a:lnTo>
                    <a:lnTo>
                      <a:pt x="98" y="118"/>
                    </a:lnTo>
                    <a:lnTo>
                      <a:pt x="159" y="114"/>
                    </a:lnTo>
                    <a:lnTo>
                      <a:pt x="167" y="235"/>
                    </a:lnTo>
                    <a:lnTo>
                      <a:pt x="106" y="239"/>
                    </a:lnTo>
                    <a:lnTo>
                      <a:pt x="44" y="242"/>
                    </a:lnTo>
                    <a:lnTo>
                      <a:pt x="42" y="214"/>
                    </a:lnTo>
                    <a:lnTo>
                      <a:pt x="12" y="21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2" name="Freeform 3021"/>
              <p:cNvSpPr>
                <a:spLocks/>
              </p:cNvSpPr>
              <p:nvPr/>
            </p:nvSpPr>
            <p:spPr bwMode="auto">
              <a:xfrm>
                <a:off x="15618" y="10334"/>
                <a:ext cx="162" cy="106"/>
              </a:xfrm>
              <a:custGeom>
                <a:avLst/>
                <a:gdLst>
                  <a:gd name="T0" fmla="*/ 0 w 162"/>
                  <a:gd name="T1" fmla="*/ 2 h 106"/>
                  <a:gd name="T2" fmla="*/ 10 w 162"/>
                  <a:gd name="T3" fmla="*/ 12 h 106"/>
                  <a:gd name="T4" fmla="*/ 16 w 162"/>
                  <a:gd name="T5" fmla="*/ 10 h 106"/>
                  <a:gd name="T6" fmla="*/ 20 w 162"/>
                  <a:gd name="T7" fmla="*/ 2 h 106"/>
                  <a:gd name="T8" fmla="*/ 25 w 162"/>
                  <a:gd name="T9" fmla="*/ 4 h 106"/>
                  <a:gd name="T10" fmla="*/ 33 w 162"/>
                  <a:gd name="T11" fmla="*/ 0 h 106"/>
                  <a:gd name="T12" fmla="*/ 41 w 162"/>
                  <a:gd name="T13" fmla="*/ 0 h 106"/>
                  <a:gd name="T14" fmla="*/ 47 w 162"/>
                  <a:gd name="T15" fmla="*/ 2 h 106"/>
                  <a:gd name="T16" fmla="*/ 48 w 162"/>
                  <a:gd name="T17" fmla="*/ 6 h 106"/>
                  <a:gd name="T18" fmla="*/ 56 w 162"/>
                  <a:gd name="T19" fmla="*/ 6 h 106"/>
                  <a:gd name="T20" fmla="*/ 70 w 162"/>
                  <a:gd name="T21" fmla="*/ 10 h 106"/>
                  <a:gd name="T22" fmla="*/ 77 w 162"/>
                  <a:gd name="T23" fmla="*/ 6 h 106"/>
                  <a:gd name="T24" fmla="*/ 89 w 162"/>
                  <a:gd name="T25" fmla="*/ 13 h 106"/>
                  <a:gd name="T26" fmla="*/ 95 w 162"/>
                  <a:gd name="T27" fmla="*/ 15 h 106"/>
                  <a:gd name="T28" fmla="*/ 104 w 162"/>
                  <a:gd name="T29" fmla="*/ 13 h 106"/>
                  <a:gd name="T30" fmla="*/ 116 w 162"/>
                  <a:gd name="T31" fmla="*/ 19 h 106"/>
                  <a:gd name="T32" fmla="*/ 123 w 162"/>
                  <a:gd name="T33" fmla="*/ 15 h 106"/>
                  <a:gd name="T34" fmla="*/ 131 w 162"/>
                  <a:gd name="T35" fmla="*/ 21 h 106"/>
                  <a:gd name="T36" fmla="*/ 143 w 162"/>
                  <a:gd name="T37" fmla="*/ 25 h 106"/>
                  <a:gd name="T38" fmla="*/ 146 w 162"/>
                  <a:gd name="T39" fmla="*/ 25 h 106"/>
                  <a:gd name="T40" fmla="*/ 146 w 162"/>
                  <a:gd name="T41" fmla="*/ 36 h 106"/>
                  <a:gd name="T42" fmla="*/ 154 w 162"/>
                  <a:gd name="T43" fmla="*/ 42 h 106"/>
                  <a:gd name="T44" fmla="*/ 143 w 162"/>
                  <a:gd name="T45" fmla="*/ 56 h 106"/>
                  <a:gd name="T46" fmla="*/ 141 w 162"/>
                  <a:gd name="T47" fmla="*/ 61 h 106"/>
                  <a:gd name="T48" fmla="*/ 150 w 162"/>
                  <a:gd name="T49" fmla="*/ 71 h 106"/>
                  <a:gd name="T50" fmla="*/ 160 w 162"/>
                  <a:gd name="T51" fmla="*/ 71 h 106"/>
                  <a:gd name="T52" fmla="*/ 162 w 162"/>
                  <a:gd name="T53" fmla="*/ 96 h 106"/>
                  <a:gd name="T54" fmla="*/ 73 w 162"/>
                  <a:gd name="T55" fmla="*/ 102 h 106"/>
                  <a:gd name="T56" fmla="*/ 12 w 162"/>
                  <a:gd name="T57" fmla="*/ 106 h 106"/>
                  <a:gd name="T58" fmla="*/ 4 w 162"/>
                  <a:gd name="T59" fmla="*/ 15 h 106"/>
                  <a:gd name="T60" fmla="*/ 2 w 162"/>
                  <a:gd name="T61" fmla="*/ 15 h 106"/>
                  <a:gd name="T62" fmla="*/ 0 w 162"/>
                  <a:gd name="T6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106">
                    <a:moveTo>
                      <a:pt x="0" y="2"/>
                    </a:moveTo>
                    <a:lnTo>
                      <a:pt x="10" y="12"/>
                    </a:lnTo>
                    <a:lnTo>
                      <a:pt x="16" y="10"/>
                    </a:lnTo>
                    <a:lnTo>
                      <a:pt x="20" y="2"/>
                    </a:lnTo>
                    <a:lnTo>
                      <a:pt x="25" y="4"/>
                    </a:lnTo>
                    <a:lnTo>
                      <a:pt x="33" y="0"/>
                    </a:lnTo>
                    <a:lnTo>
                      <a:pt x="41" y="0"/>
                    </a:lnTo>
                    <a:lnTo>
                      <a:pt x="47" y="2"/>
                    </a:lnTo>
                    <a:lnTo>
                      <a:pt x="48" y="6"/>
                    </a:lnTo>
                    <a:lnTo>
                      <a:pt x="56" y="6"/>
                    </a:lnTo>
                    <a:lnTo>
                      <a:pt x="70" y="10"/>
                    </a:lnTo>
                    <a:lnTo>
                      <a:pt x="77" y="6"/>
                    </a:lnTo>
                    <a:lnTo>
                      <a:pt x="89" y="13"/>
                    </a:lnTo>
                    <a:lnTo>
                      <a:pt x="95" y="15"/>
                    </a:lnTo>
                    <a:lnTo>
                      <a:pt x="104" y="13"/>
                    </a:lnTo>
                    <a:lnTo>
                      <a:pt x="116" y="19"/>
                    </a:lnTo>
                    <a:lnTo>
                      <a:pt x="123" y="15"/>
                    </a:lnTo>
                    <a:lnTo>
                      <a:pt x="131" y="21"/>
                    </a:lnTo>
                    <a:lnTo>
                      <a:pt x="143" y="25"/>
                    </a:lnTo>
                    <a:lnTo>
                      <a:pt x="146" y="25"/>
                    </a:lnTo>
                    <a:lnTo>
                      <a:pt x="146" y="36"/>
                    </a:lnTo>
                    <a:lnTo>
                      <a:pt x="154" y="42"/>
                    </a:lnTo>
                    <a:lnTo>
                      <a:pt x="143" y="56"/>
                    </a:lnTo>
                    <a:lnTo>
                      <a:pt x="141" y="61"/>
                    </a:lnTo>
                    <a:lnTo>
                      <a:pt x="150" y="71"/>
                    </a:lnTo>
                    <a:lnTo>
                      <a:pt x="160" y="71"/>
                    </a:lnTo>
                    <a:lnTo>
                      <a:pt x="162" y="96"/>
                    </a:lnTo>
                    <a:lnTo>
                      <a:pt x="73" y="102"/>
                    </a:lnTo>
                    <a:lnTo>
                      <a:pt x="12" y="106"/>
                    </a:lnTo>
                    <a:lnTo>
                      <a:pt x="4" y="15"/>
                    </a:lnTo>
                    <a:lnTo>
                      <a:pt x="2" y="15"/>
                    </a:lnTo>
                    <a:lnTo>
                      <a:pt x="0" y="2"/>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3" name="Freeform 3022"/>
              <p:cNvSpPr>
                <a:spLocks/>
              </p:cNvSpPr>
              <p:nvPr/>
            </p:nvSpPr>
            <p:spPr bwMode="auto">
              <a:xfrm>
                <a:off x="15618" y="10334"/>
                <a:ext cx="162" cy="106"/>
              </a:xfrm>
              <a:custGeom>
                <a:avLst/>
                <a:gdLst>
                  <a:gd name="T0" fmla="*/ 0 w 162"/>
                  <a:gd name="T1" fmla="*/ 2 h 106"/>
                  <a:gd name="T2" fmla="*/ 10 w 162"/>
                  <a:gd name="T3" fmla="*/ 12 h 106"/>
                  <a:gd name="T4" fmla="*/ 16 w 162"/>
                  <a:gd name="T5" fmla="*/ 10 h 106"/>
                  <a:gd name="T6" fmla="*/ 20 w 162"/>
                  <a:gd name="T7" fmla="*/ 2 h 106"/>
                  <a:gd name="T8" fmla="*/ 25 w 162"/>
                  <a:gd name="T9" fmla="*/ 4 h 106"/>
                  <a:gd name="T10" fmla="*/ 33 w 162"/>
                  <a:gd name="T11" fmla="*/ 0 h 106"/>
                  <a:gd name="T12" fmla="*/ 41 w 162"/>
                  <a:gd name="T13" fmla="*/ 0 h 106"/>
                  <a:gd name="T14" fmla="*/ 47 w 162"/>
                  <a:gd name="T15" fmla="*/ 2 h 106"/>
                  <a:gd name="T16" fmla="*/ 48 w 162"/>
                  <a:gd name="T17" fmla="*/ 6 h 106"/>
                  <a:gd name="T18" fmla="*/ 56 w 162"/>
                  <a:gd name="T19" fmla="*/ 6 h 106"/>
                  <a:gd name="T20" fmla="*/ 70 w 162"/>
                  <a:gd name="T21" fmla="*/ 10 h 106"/>
                  <a:gd name="T22" fmla="*/ 77 w 162"/>
                  <a:gd name="T23" fmla="*/ 6 h 106"/>
                  <a:gd name="T24" fmla="*/ 89 w 162"/>
                  <a:gd name="T25" fmla="*/ 13 h 106"/>
                  <a:gd name="T26" fmla="*/ 95 w 162"/>
                  <a:gd name="T27" fmla="*/ 15 h 106"/>
                  <a:gd name="T28" fmla="*/ 104 w 162"/>
                  <a:gd name="T29" fmla="*/ 13 h 106"/>
                  <a:gd name="T30" fmla="*/ 116 w 162"/>
                  <a:gd name="T31" fmla="*/ 19 h 106"/>
                  <a:gd name="T32" fmla="*/ 123 w 162"/>
                  <a:gd name="T33" fmla="*/ 15 h 106"/>
                  <a:gd name="T34" fmla="*/ 131 w 162"/>
                  <a:gd name="T35" fmla="*/ 21 h 106"/>
                  <a:gd name="T36" fmla="*/ 143 w 162"/>
                  <a:gd name="T37" fmla="*/ 25 h 106"/>
                  <a:gd name="T38" fmla="*/ 146 w 162"/>
                  <a:gd name="T39" fmla="*/ 25 h 106"/>
                  <a:gd name="T40" fmla="*/ 146 w 162"/>
                  <a:gd name="T41" fmla="*/ 36 h 106"/>
                  <a:gd name="T42" fmla="*/ 154 w 162"/>
                  <a:gd name="T43" fmla="*/ 42 h 106"/>
                  <a:gd name="T44" fmla="*/ 143 w 162"/>
                  <a:gd name="T45" fmla="*/ 56 h 106"/>
                  <a:gd name="T46" fmla="*/ 141 w 162"/>
                  <a:gd name="T47" fmla="*/ 61 h 106"/>
                  <a:gd name="T48" fmla="*/ 150 w 162"/>
                  <a:gd name="T49" fmla="*/ 71 h 106"/>
                  <a:gd name="T50" fmla="*/ 160 w 162"/>
                  <a:gd name="T51" fmla="*/ 71 h 106"/>
                  <a:gd name="T52" fmla="*/ 162 w 162"/>
                  <a:gd name="T53" fmla="*/ 96 h 106"/>
                  <a:gd name="T54" fmla="*/ 73 w 162"/>
                  <a:gd name="T55" fmla="*/ 102 h 106"/>
                  <a:gd name="T56" fmla="*/ 12 w 162"/>
                  <a:gd name="T57" fmla="*/ 106 h 106"/>
                  <a:gd name="T58" fmla="*/ 4 w 162"/>
                  <a:gd name="T59" fmla="*/ 15 h 106"/>
                  <a:gd name="T60" fmla="*/ 2 w 162"/>
                  <a:gd name="T61" fmla="*/ 15 h 106"/>
                  <a:gd name="T62" fmla="*/ 0 w 162"/>
                  <a:gd name="T63"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2" h="106">
                    <a:moveTo>
                      <a:pt x="0" y="2"/>
                    </a:moveTo>
                    <a:lnTo>
                      <a:pt x="10" y="12"/>
                    </a:lnTo>
                    <a:lnTo>
                      <a:pt x="16" y="10"/>
                    </a:lnTo>
                    <a:lnTo>
                      <a:pt x="20" y="2"/>
                    </a:lnTo>
                    <a:lnTo>
                      <a:pt x="25" y="4"/>
                    </a:lnTo>
                    <a:lnTo>
                      <a:pt x="33" y="0"/>
                    </a:lnTo>
                    <a:lnTo>
                      <a:pt x="41" y="0"/>
                    </a:lnTo>
                    <a:lnTo>
                      <a:pt x="47" y="2"/>
                    </a:lnTo>
                    <a:lnTo>
                      <a:pt x="48" y="6"/>
                    </a:lnTo>
                    <a:lnTo>
                      <a:pt x="56" y="6"/>
                    </a:lnTo>
                    <a:lnTo>
                      <a:pt x="70" y="10"/>
                    </a:lnTo>
                    <a:lnTo>
                      <a:pt x="77" y="6"/>
                    </a:lnTo>
                    <a:lnTo>
                      <a:pt x="89" y="13"/>
                    </a:lnTo>
                    <a:lnTo>
                      <a:pt x="95" y="15"/>
                    </a:lnTo>
                    <a:lnTo>
                      <a:pt x="104" y="13"/>
                    </a:lnTo>
                    <a:lnTo>
                      <a:pt x="116" y="19"/>
                    </a:lnTo>
                    <a:lnTo>
                      <a:pt x="123" y="15"/>
                    </a:lnTo>
                    <a:lnTo>
                      <a:pt x="131" y="21"/>
                    </a:lnTo>
                    <a:lnTo>
                      <a:pt x="143" y="25"/>
                    </a:lnTo>
                    <a:lnTo>
                      <a:pt x="146" y="25"/>
                    </a:lnTo>
                    <a:lnTo>
                      <a:pt x="146" y="36"/>
                    </a:lnTo>
                    <a:lnTo>
                      <a:pt x="154" y="42"/>
                    </a:lnTo>
                    <a:lnTo>
                      <a:pt x="143" y="56"/>
                    </a:lnTo>
                    <a:lnTo>
                      <a:pt x="141" y="61"/>
                    </a:lnTo>
                    <a:lnTo>
                      <a:pt x="150" y="71"/>
                    </a:lnTo>
                    <a:lnTo>
                      <a:pt x="160" y="71"/>
                    </a:lnTo>
                    <a:lnTo>
                      <a:pt x="162" y="96"/>
                    </a:lnTo>
                    <a:lnTo>
                      <a:pt x="73" y="102"/>
                    </a:lnTo>
                    <a:lnTo>
                      <a:pt x="12" y="106"/>
                    </a:lnTo>
                    <a:lnTo>
                      <a:pt x="4" y="15"/>
                    </a:lnTo>
                    <a:lnTo>
                      <a:pt x="2" y="15"/>
                    </a:lnTo>
                    <a:lnTo>
                      <a:pt x="0" y="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4" name="Freeform 3023"/>
              <p:cNvSpPr>
                <a:spLocks/>
              </p:cNvSpPr>
              <p:nvPr/>
            </p:nvSpPr>
            <p:spPr bwMode="auto">
              <a:xfrm>
                <a:off x="15290" y="10386"/>
                <a:ext cx="254" cy="155"/>
              </a:xfrm>
              <a:custGeom>
                <a:avLst/>
                <a:gdLst>
                  <a:gd name="T0" fmla="*/ 242 w 254"/>
                  <a:gd name="T1" fmla="*/ 0 h 155"/>
                  <a:gd name="T2" fmla="*/ 254 w 254"/>
                  <a:gd name="T3" fmla="*/ 150 h 155"/>
                  <a:gd name="T4" fmla="*/ 161 w 254"/>
                  <a:gd name="T5" fmla="*/ 155 h 155"/>
                  <a:gd name="T6" fmla="*/ 160 w 254"/>
                  <a:gd name="T7" fmla="*/ 127 h 155"/>
                  <a:gd name="T8" fmla="*/ 6 w 254"/>
                  <a:gd name="T9" fmla="*/ 136 h 155"/>
                  <a:gd name="T10" fmla="*/ 0 w 254"/>
                  <a:gd name="T11" fmla="*/ 17 h 155"/>
                  <a:gd name="T12" fmla="*/ 183 w 254"/>
                  <a:gd name="T13" fmla="*/ 4 h 155"/>
                  <a:gd name="T14" fmla="*/ 183 w 254"/>
                  <a:gd name="T15" fmla="*/ 17 h 155"/>
                  <a:gd name="T16" fmla="*/ 213 w 254"/>
                  <a:gd name="T17" fmla="*/ 15 h 155"/>
                  <a:gd name="T18" fmla="*/ 213 w 254"/>
                  <a:gd name="T19" fmla="*/ 4 h 155"/>
                  <a:gd name="T20" fmla="*/ 242 w 254"/>
                  <a:gd name="T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155">
                    <a:moveTo>
                      <a:pt x="242" y="0"/>
                    </a:moveTo>
                    <a:lnTo>
                      <a:pt x="254" y="150"/>
                    </a:lnTo>
                    <a:lnTo>
                      <a:pt x="161" y="155"/>
                    </a:lnTo>
                    <a:lnTo>
                      <a:pt x="160" y="127"/>
                    </a:lnTo>
                    <a:lnTo>
                      <a:pt x="6" y="136"/>
                    </a:lnTo>
                    <a:lnTo>
                      <a:pt x="0" y="17"/>
                    </a:lnTo>
                    <a:lnTo>
                      <a:pt x="183" y="4"/>
                    </a:lnTo>
                    <a:lnTo>
                      <a:pt x="183" y="17"/>
                    </a:lnTo>
                    <a:lnTo>
                      <a:pt x="213" y="15"/>
                    </a:lnTo>
                    <a:lnTo>
                      <a:pt x="213" y="4"/>
                    </a:lnTo>
                    <a:lnTo>
                      <a:pt x="242" y="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5" name="Freeform 3024"/>
              <p:cNvSpPr>
                <a:spLocks/>
              </p:cNvSpPr>
              <p:nvPr/>
            </p:nvSpPr>
            <p:spPr bwMode="auto">
              <a:xfrm>
                <a:off x="15290" y="10386"/>
                <a:ext cx="254" cy="155"/>
              </a:xfrm>
              <a:custGeom>
                <a:avLst/>
                <a:gdLst>
                  <a:gd name="T0" fmla="*/ 242 w 254"/>
                  <a:gd name="T1" fmla="*/ 0 h 155"/>
                  <a:gd name="T2" fmla="*/ 254 w 254"/>
                  <a:gd name="T3" fmla="*/ 150 h 155"/>
                  <a:gd name="T4" fmla="*/ 161 w 254"/>
                  <a:gd name="T5" fmla="*/ 155 h 155"/>
                  <a:gd name="T6" fmla="*/ 160 w 254"/>
                  <a:gd name="T7" fmla="*/ 127 h 155"/>
                  <a:gd name="T8" fmla="*/ 6 w 254"/>
                  <a:gd name="T9" fmla="*/ 136 h 155"/>
                  <a:gd name="T10" fmla="*/ 0 w 254"/>
                  <a:gd name="T11" fmla="*/ 17 h 155"/>
                  <a:gd name="T12" fmla="*/ 183 w 254"/>
                  <a:gd name="T13" fmla="*/ 4 h 155"/>
                  <a:gd name="T14" fmla="*/ 183 w 254"/>
                  <a:gd name="T15" fmla="*/ 17 h 155"/>
                  <a:gd name="T16" fmla="*/ 213 w 254"/>
                  <a:gd name="T17" fmla="*/ 15 h 155"/>
                  <a:gd name="T18" fmla="*/ 213 w 254"/>
                  <a:gd name="T19" fmla="*/ 4 h 155"/>
                  <a:gd name="T20" fmla="*/ 242 w 254"/>
                  <a:gd name="T21"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4" h="155">
                    <a:moveTo>
                      <a:pt x="242" y="0"/>
                    </a:moveTo>
                    <a:lnTo>
                      <a:pt x="254" y="150"/>
                    </a:lnTo>
                    <a:lnTo>
                      <a:pt x="161" y="155"/>
                    </a:lnTo>
                    <a:lnTo>
                      <a:pt x="160" y="127"/>
                    </a:lnTo>
                    <a:lnTo>
                      <a:pt x="6" y="136"/>
                    </a:lnTo>
                    <a:lnTo>
                      <a:pt x="0" y="17"/>
                    </a:lnTo>
                    <a:lnTo>
                      <a:pt x="183" y="4"/>
                    </a:lnTo>
                    <a:lnTo>
                      <a:pt x="183" y="17"/>
                    </a:lnTo>
                    <a:lnTo>
                      <a:pt x="213" y="15"/>
                    </a:lnTo>
                    <a:lnTo>
                      <a:pt x="213" y="4"/>
                    </a:lnTo>
                    <a:lnTo>
                      <a:pt x="242"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6" name="Freeform 3025"/>
              <p:cNvSpPr>
                <a:spLocks/>
              </p:cNvSpPr>
              <p:nvPr/>
            </p:nvSpPr>
            <p:spPr bwMode="auto">
              <a:xfrm>
                <a:off x="15691" y="10401"/>
                <a:ext cx="223" cy="286"/>
              </a:xfrm>
              <a:custGeom>
                <a:avLst/>
                <a:gdLst>
                  <a:gd name="T0" fmla="*/ 141 w 223"/>
                  <a:gd name="T1" fmla="*/ 23 h 286"/>
                  <a:gd name="T2" fmla="*/ 150 w 223"/>
                  <a:gd name="T3" fmla="*/ 25 h 286"/>
                  <a:gd name="T4" fmla="*/ 150 w 223"/>
                  <a:gd name="T5" fmla="*/ 29 h 286"/>
                  <a:gd name="T6" fmla="*/ 158 w 223"/>
                  <a:gd name="T7" fmla="*/ 35 h 286"/>
                  <a:gd name="T8" fmla="*/ 156 w 223"/>
                  <a:gd name="T9" fmla="*/ 39 h 286"/>
                  <a:gd name="T10" fmla="*/ 148 w 223"/>
                  <a:gd name="T11" fmla="*/ 42 h 286"/>
                  <a:gd name="T12" fmla="*/ 148 w 223"/>
                  <a:gd name="T13" fmla="*/ 46 h 286"/>
                  <a:gd name="T14" fmla="*/ 160 w 223"/>
                  <a:gd name="T15" fmla="*/ 60 h 286"/>
                  <a:gd name="T16" fmla="*/ 160 w 223"/>
                  <a:gd name="T17" fmla="*/ 64 h 286"/>
                  <a:gd name="T18" fmla="*/ 158 w 223"/>
                  <a:gd name="T19" fmla="*/ 75 h 286"/>
                  <a:gd name="T20" fmla="*/ 148 w 223"/>
                  <a:gd name="T21" fmla="*/ 77 h 286"/>
                  <a:gd name="T22" fmla="*/ 154 w 223"/>
                  <a:gd name="T23" fmla="*/ 85 h 286"/>
                  <a:gd name="T24" fmla="*/ 160 w 223"/>
                  <a:gd name="T25" fmla="*/ 100 h 286"/>
                  <a:gd name="T26" fmla="*/ 156 w 223"/>
                  <a:gd name="T27" fmla="*/ 112 h 286"/>
                  <a:gd name="T28" fmla="*/ 144 w 223"/>
                  <a:gd name="T29" fmla="*/ 119 h 286"/>
                  <a:gd name="T30" fmla="*/ 148 w 223"/>
                  <a:gd name="T31" fmla="*/ 133 h 286"/>
                  <a:gd name="T32" fmla="*/ 141 w 223"/>
                  <a:gd name="T33" fmla="*/ 148 h 286"/>
                  <a:gd name="T34" fmla="*/ 143 w 223"/>
                  <a:gd name="T35" fmla="*/ 150 h 286"/>
                  <a:gd name="T36" fmla="*/ 144 w 223"/>
                  <a:gd name="T37" fmla="*/ 146 h 286"/>
                  <a:gd name="T38" fmla="*/ 146 w 223"/>
                  <a:gd name="T39" fmla="*/ 146 h 286"/>
                  <a:gd name="T40" fmla="*/ 152 w 223"/>
                  <a:gd name="T41" fmla="*/ 154 h 286"/>
                  <a:gd name="T42" fmla="*/ 154 w 223"/>
                  <a:gd name="T43" fmla="*/ 150 h 286"/>
                  <a:gd name="T44" fmla="*/ 171 w 223"/>
                  <a:gd name="T45" fmla="*/ 150 h 286"/>
                  <a:gd name="T46" fmla="*/ 189 w 223"/>
                  <a:gd name="T47" fmla="*/ 135 h 286"/>
                  <a:gd name="T48" fmla="*/ 200 w 223"/>
                  <a:gd name="T49" fmla="*/ 144 h 286"/>
                  <a:gd name="T50" fmla="*/ 200 w 223"/>
                  <a:gd name="T51" fmla="*/ 150 h 286"/>
                  <a:gd name="T52" fmla="*/ 189 w 223"/>
                  <a:gd name="T53" fmla="*/ 177 h 286"/>
                  <a:gd name="T54" fmla="*/ 189 w 223"/>
                  <a:gd name="T55" fmla="*/ 186 h 286"/>
                  <a:gd name="T56" fmla="*/ 185 w 223"/>
                  <a:gd name="T57" fmla="*/ 190 h 286"/>
                  <a:gd name="T58" fmla="*/ 185 w 223"/>
                  <a:gd name="T59" fmla="*/ 198 h 286"/>
                  <a:gd name="T60" fmla="*/ 183 w 223"/>
                  <a:gd name="T61" fmla="*/ 204 h 286"/>
                  <a:gd name="T62" fmla="*/ 185 w 223"/>
                  <a:gd name="T63" fmla="*/ 211 h 286"/>
                  <a:gd name="T64" fmla="*/ 200 w 223"/>
                  <a:gd name="T65" fmla="*/ 223 h 286"/>
                  <a:gd name="T66" fmla="*/ 202 w 223"/>
                  <a:gd name="T67" fmla="*/ 232 h 286"/>
                  <a:gd name="T68" fmla="*/ 223 w 223"/>
                  <a:gd name="T69" fmla="*/ 236 h 286"/>
                  <a:gd name="T70" fmla="*/ 215 w 223"/>
                  <a:gd name="T71" fmla="*/ 250 h 286"/>
                  <a:gd name="T72" fmla="*/ 217 w 223"/>
                  <a:gd name="T73" fmla="*/ 273 h 286"/>
                  <a:gd name="T74" fmla="*/ 187 w 223"/>
                  <a:gd name="T75" fmla="*/ 286 h 286"/>
                  <a:gd name="T76" fmla="*/ 185 w 223"/>
                  <a:gd name="T77" fmla="*/ 277 h 286"/>
                  <a:gd name="T78" fmla="*/ 139 w 223"/>
                  <a:gd name="T79" fmla="*/ 279 h 286"/>
                  <a:gd name="T80" fmla="*/ 137 w 223"/>
                  <a:gd name="T81" fmla="*/ 269 h 286"/>
                  <a:gd name="T82" fmla="*/ 95 w 223"/>
                  <a:gd name="T83" fmla="*/ 271 h 286"/>
                  <a:gd name="T84" fmla="*/ 91 w 223"/>
                  <a:gd name="T85" fmla="*/ 240 h 286"/>
                  <a:gd name="T86" fmla="*/ 75 w 223"/>
                  <a:gd name="T87" fmla="*/ 242 h 286"/>
                  <a:gd name="T88" fmla="*/ 71 w 223"/>
                  <a:gd name="T89" fmla="*/ 211 h 286"/>
                  <a:gd name="T90" fmla="*/ 43 w 223"/>
                  <a:gd name="T91" fmla="*/ 213 h 286"/>
                  <a:gd name="T92" fmla="*/ 39 w 223"/>
                  <a:gd name="T93" fmla="*/ 154 h 286"/>
                  <a:gd name="T94" fmla="*/ 8 w 223"/>
                  <a:gd name="T95" fmla="*/ 156 h 286"/>
                  <a:gd name="T96" fmla="*/ 0 w 223"/>
                  <a:gd name="T97" fmla="*/ 35 h 286"/>
                  <a:gd name="T98" fmla="*/ 89 w 223"/>
                  <a:gd name="T99" fmla="*/ 29 h 286"/>
                  <a:gd name="T100" fmla="*/ 87 w 223"/>
                  <a:gd name="T101" fmla="*/ 4 h 286"/>
                  <a:gd name="T102" fmla="*/ 102 w 223"/>
                  <a:gd name="T103" fmla="*/ 0 h 286"/>
                  <a:gd name="T104" fmla="*/ 108 w 223"/>
                  <a:gd name="T105" fmla="*/ 10 h 286"/>
                  <a:gd name="T106" fmla="*/ 131 w 223"/>
                  <a:gd name="T107" fmla="*/ 14 h 286"/>
                  <a:gd name="T108" fmla="*/ 141 w 223"/>
                  <a:gd name="T109" fmla="*/ 2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286">
                    <a:moveTo>
                      <a:pt x="141" y="23"/>
                    </a:moveTo>
                    <a:lnTo>
                      <a:pt x="150" y="25"/>
                    </a:lnTo>
                    <a:lnTo>
                      <a:pt x="150" y="29"/>
                    </a:lnTo>
                    <a:lnTo>
                      <a:pt x="158" y="35"/>
                    </a:lnTo>
                    <a:lnTo>
                      <a:pt x="156" y="39"/>
                    </a:lnTo>
                    <a:lnTo>
                      <a:pt x="148" y="42"/>
                    </a:lnTo>
                    <a:lnTo>
                      <a:pt x="148" y="46"/>
                    </a:lnTo>
                    <a:lnTo>
                      <a:pt x="160" y="60"/>
                    </a:lnTo>
                    <a:lnTo>
                      <a:pt x="160" y="64"/>
                    </a:lnTo>
                    <a:lnTo>
                      <a:pt x="158" y="75"/>
                    </a:lnTo>
                    <a:lnTo>
                      <a:pt x="148" y="77"/>
                    </a:lnTo>
                    <a:lnTo>
                      <a:pt x="154" y="85"/>
                    </a:lnTo>
                    <a:lnTo>
                      <a:pt x="160" y="100"/>
                    </a:lnTo>
                    <a:lnTo>
                      <a:pt x="156" y="112"/>
                    </a:lnTo>
                    <a:lnTo>
                      <a:pt x="144" y="119"/>
                    </a:lnTo>
                    <a:lnTo>
                      <a:pt x="148" y="133"/>
                    </a:lnTo>
                    <a:lnTo>
                      <a:pt x="141" y="148"/>
                    </a:lnTo>
                    <a:lnTo>
                      <a:pt x="143" y="150"/>
                    </a:lnTo>
                    <a:lnTo>
                      <a:pt x="144" y="146"/>
                    </a:lnTo>
                    <a:lnTo>
                      <a:pt x="146" y="146"/>
                    </a:lnTo>
                    <a:lnTo>
                      <a:pt x="152" y="154"/>
                    </a:lnTo>
                    <a:lnTo>
                      <a:pt x="154" y="150"/>
                    </a:lnTo>
                    <a:lnTo>
                      <a:pt x="171" y="150"/>
                    </a:lnTo>
                    <a:lnTo>
                      <a:pt x="189" y="135"/>
                    </a:lnTo>
                    <a:lnTo>
                      <a:pt x="200" y="144"/>
                    </a:lnTo>
                    <a:lnTo>
                      <a:pt x="200" y="150"/>
                    </a:lnTo>
                    <a:lnTo>
                      <a:pt x="189" y="177"/>
                    </a:lnTo>
                    <a:lnTo>
                      <a:pt x="189" y="186"/>
                    </a:lnTo>
                    <a:lnTo>
                      <a:pt x="185" y="190"/>
                    </a:lnTo>
                    <a:lnTo>
                      <a:pt x="185" y="198"/>
                    </a:lnTo>
                    <a:lnTo>
                      <a:pt x="183" y="204"/>
                    </a:lnTo>
                    <a:lnTo>
                      <a:pt x="185" y="211"/>
                    </a:lnTo>
                    <a:lnTo>
                      <a:pt x="200" y="223"/>
                    </a:lnTo>
                    <a:lnTo>
                      <a:pt x="202" y="232"/>
                    </a:lnTo>
                    <a:lnTo>
                      <a:pt x="223" y="236"/>
                    </a:lnTo>
                    <a:lnTo>
                      <a:pt x="215" y="250"/>
                    </a:lnTo>
                    <a:lnTo>
                      <a:pt x="217" y="273"/>
                    </a:lnTo>
                    <a:lnTo>
                      <a:pt x="187" y="286"/>
                    </a:lnTo>
                    <a:lnTo>
                      <a:pt x="185" y="277"/>
                    </a:lnTo>
                    <a:lnTo>
                      <a:pt x="139" y="279"/>
                    </a:lnTo>
                    <a:lnTo>
                      <a:pt x="137" y="269"/>
                    </a:lnTo>
                    <a:lnTo>
                      <a:pt x="95" y="271"/>
                    </a:lnTo>
                    <a:lnTo>
                      <a:pt x="91" y="240"/>
                    </a:lnTo>
                    <a:lnTo>
                      <a:pt x="75" y="242"/>
                    </a:lnTo>
                    <a:lnTo>
                      <a:pt x="71" y="211"/>
                    </a:lnTo>
                    <a:lnTo>
                      <a:pt x="43" y="213"/>
                    </a:lnTo>
                    <a:lnTo>
                      <a:pt x="39" y="154"/>
                    </a:lnTo>
                    <a:lnTo>
                      <a:pt x="8" y="156"/>
                    </a:lnTo>
                    <a:lnTo>
                      <a:pt x="0" y="35"/>
                    </a:lnTo>
                    <a:lnTo>
                      <a:pt x="89" y="29"/>
                    </a:lnTo>
                    <a:lnTo>
                      <a:pt x="87" y="4"/>
                    </a:lnTo>
                    <a:lnTo>
                      <a:pt x="102" y="0"/>
                    </a:lnTo>
                    <a:lnTo>
                      <a:pt x="108" y="10"/>
                    </a:lnTo>
                    <a:lnTo>
                      <a:pt x="131" y="14"/>
                    </a:lnTo>
                    <a:lnTo>
                      <a:pt x="141" y="23"/>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7" name="Freeform 3026"/>
              <p:cNvSpPr>
                <a:spLocks/>
              </p:cNvSpPr>
              <p:nvPr/>
            </p:nvSpPr>
            <p:spPr bwMode="auto">
              <a:xfrm>
                <a:off x="15691" y="10401"/>
                <a:ext cx="223" cy="286"/>
              </a:xfrm>
              <a:custGeom>
                <a:avLst/>
                <a:gdLst>
                  <a:gd name="T0" fmla="*/ 141 w 223"/>
                  <a:gd name="T1" fmla="*/ 23 h 286"/>
                  <a:gd name="T2" fmla="*/ 150 w 223"/>
                  <a:gd name="T3" fmla="*/ 25 h 286"/>
                  <a:gd name="T4" fmla="*/ 150 w 223"/>
                  <a:gd name="T5" fmla="*/ 29 h 286"/>
                  <a:gd name="T6" fmla="*/ 158 w 223"/>
                  <a:gd name="T7" fmla="*/ 35 h 286"/>
                  <a:gd name="T8" fmla="*/ 156 w 223"/>
                  <a:gd name="T9" fmla="*/ 39 h 286"/>
                  <a:gd name="T10" fmla="*/ 148 w 223"/>
                  <a:gd name="T11" fmla="*/ 42 h 286"/>
                  <a:gd name="T12" fmla="*/ 148 w 223"/>
                  <a:gd name="T13" fmla="*/ 46 h 286"/>
                  <a:gd name="T14" fmla="*/ 160 w 223"/>
                  <a:gd name="T15" fmla="*/ 60 h 286"/>
                  <a:gd name="T16" fmla="*/ 160 w 223"/>
                  <a:gd name="T17" fmla="*/ 64 h 286"/>
                  <a:gd name="T18" fmla="*/ 158 w 223"/>
                  <a:gd name="T19" fmla="*/ 75 h 286"/>
                  <a:gd name="T20" fmla="*/ 148 w 223"/>
                  <a:gd name="T21" fmla="*/ 77 h 286"/>
                  <a:gd name="T22" fmla="*/ 154 w 223"/>
                  <a:gd name="T23" fmla="*/ 85 h 286"/>
                  <a:gd name="T24" fmla="*/ 160 w 223"/>
                  <a:gd name="T25" fmla="*/ 100 h 286"/>
                  <a:gd name="T26" fmla="*/ 156 w 223"/>
                  <a:gd name="T27" fmla="*/ 112 h 286"/>
                  <a:gd name="T28" fmla="*/ 144 w 223"/>
                  <a:gd name="T29" fmla="*/ 119 h 286"/>
                  <a:gd name="T30" fmla="*/ 148 w 223"/>
                  <a:gd name="T31" fmla="*/ 133 h 286"/>
                  <a:gd name="T32" fmla="*/ 141 w 223"/>
                  <a:gd name="T33" fmla="*/ 148 h 286"/>
                  <a:gd name="T34" fmla="*/ 143 w 223"/>
                  <a:gd name="T35" fmla="*/ 150 h 286"/>
                  <a:gd name="T36" fmla="*/ 144 w 223"/>
                  <a:gd name="T37" fmla="*/ 146 h 286"/>
                  <a:gd name="T38" fmla="*/ 146 w 223"/>
                  <a:gd name="T39" fmla="*/ 146 h 286"/>
                  <a:gd name="T40" fmla="*/ 152 w 223"/>
                  <a:gd name="T41" fmla="*/ 154 h 286"/>
                  <a:gd name="T42" fmla="*/ 154 w 223"/>
                  <a:gd name="T43" fmla="*/ 150 h 286"/>
                  <a:gd name="T44" fmla="*/ 171 w 223"/>
                  <a:gd name="T45" fmla="*/ 150 h 286"/>
                  <a:gd name="T46" fmla="*/ 189 w 223"/>
                  <a:gd name="T47" fmla="*/ 135 h 286"/>
                  <a:gd name="T48" fmla="*/ 200 w 223"/>
                  <a:gd name="T49" fmla="*/ 144 h 286"/>
                  <a:gd name="T50" fmla="*/ 200 w 223"/>
                  <a:gd name="T51" fmla="*/ 150 h 286"/>
                  <a:gd name="T52" fmla="*/ 189 w 223"/>
                  <a:gd name="T53" fmla="*/ 177 h 286"/>
                  <a:gd name="T54" fmla="*/ 189 w 223"/>
                  <a:gd name="T55" fmla="*/ 186 h 286"/>
                  <a:gd name="T56" fmla="*/ 185 w 223"/>
                  <a:gd name="T57" fmla="*/ 190 h 286"/>
                  <a:gd name="T58" fmla="*/ 185 w 223"/>
                  <a:gd name="T59" fmla="*/ 198 h 286"/>
                  <a:gd name="T60" fmla="*/ 183 w 223"/>
                  <a:gd name="T61" fmla="*/ 204 h 286"/>
                  <a:gd name="T62" fmla="*/ 185 w 223"/>
                  <a:gd name="T63" fmla="*/ 211 h 286"/>
                  <a:gd name="T64" fmla="*/ 200 w 223"/>
                  <a:gd name="T65" fmla="*/ 223 h 286"/>
                  <a:gd name="T66" fmla="*/ 202 w 223"/>
                  <a:gd name="T67" fmla="*/ 232 h 286"/>
                  <a:gd name="T68" fmla="*/ 223 w 223"/>
                  <a:gd name="T69" fmla="*/ 236 h 286"/>
                  <a:gd name="T70" fmla="*/ 215 w 223"/>
                  <a:gd name="T71" fmla="*/ 250 h 286"/>
                  <a:gd name="T72" fmla="*/ 217 w 223"/>
                  <a:gd name="T73" fmla="*/ 273 h 286"/>
                  <a:gd name="T74" fmla="*/ 187 w 223"/>
                  <a:gd name="T75" fmla="*/ 286 h 286"/>
                  <a:gd name="T76" fmla="*/ 185 w 223"/>
                  <a:gd name="T77" fmla="*/ 277 h 286"/>
                  <a:gd name="T78" fmla="*/ 139 w 223"/>
                  <a:gd name="T79" fmla="*/ 279 h 286"/>
                  <a:gd name="T80" fmla="*/ 137 w 223"/>
                  <a:gd name="T81" fmla="*/ 269 h 286"/>
                  <a:gd name="T82" fmla="*/ 95 w 223"/>
                  <a:gd name="T83" fmla="*/ 271 h 286"/>
                  <a:gd name="T84" fmla="*/ 91 w 223"/>
                  <a:gd name="T85" fmla="*/ 240 h 286"/>
                  <a:gd name="T86" fmla="*/ 75 w 223"/>
                  <a:gd name="T87" fmla="*/ 242 h 286"/>
                  <a:gd name="T88" fmla="*/ 71 w 223"/>
                  <a:gd name="T89" fmla="*/ 211 h 286"/>
                  <a:gd name="T90" fmla="*/ 43 w 223"/>
                  <a:gd name="T91" fmla="*/ 213 h 286"/>
                  <a:gd name="T92" fmla="*/ 39 w 223"/>
                  <a:gd name="T93" fmla="*/ 154 h 286"/>
                  <a:gd name="T94" fmla="*/ 8 w 223"/>
                  <a:gd name="T95" fmla="*/ 156 h 286"/>
                  <a:gd name="T96" fmla="*/ 0 w 223"/>
                  <a:gd name="T97" fmla="*/ 35 h 286"/>
                  <a:gd name="T98" fmla="*/ 89 w 223"/>
                  <a:gd name="T99" fmla="*/ 29 h 286"/>
                  <a:gd name="T100" fmla="*/ 87 w 223"/>
                  <a:gd name="T101" fmla="*/ 4 h 286"/>
                  <a:gd name="T102" fmla="*/ 102 w 223"/>
                  <a:gd name="T103" fmla="*/ 0 h 286"/>
                  <a:gd name="T104" fmla="*/ 108 w 223"/>
                  <a:gd name="T105" fmla="*/ 10 h 286"/>
                  <a:gd name="T106" fmla="*/ 131 w 223"/>
                  <a:gd name="T107" fmla="*/ 14 h 286"/>
                  <a:gd name="T108" fmla="*/ 141 w 223"/>
                  <a:gd name="T109" fmla="*/ 2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3" h="286">
                    <a:moveTo>
                      <a:pt x="141" y="23"/>
                    </a:moveTo>
                    <a:lnTo>
                      <a:pt x="150" y="25"/>
                    </a:lnTo>
                    <a:lnTo>
                      <a:pt x="150" y="29"/>
                    </a:lnTo>
                    <a:lnTo>
                      <a:pt x="158" y="35"/>
                    </a:lnTo>
                    <a:lnTo>
                      <a:pt x="156" y="39"/>
                    </a:lnTo>
                    <a:lnTo>
                      <a:pt x="148" y="42"/>
                    </a:lnTo>
                    <a:lnTo>
                      <a:pt x="148" y="46"/>
                    </a:lnTo>
                    <a:lnTo>
                      <a:pt x="160" y="60"/>
                    </a:lnTo>
                    <a:lnTo>
                      <a:pt x="160" y="64"/>
                    </a:lnTo>
                    <a:lnTo>
                      <a:pt x="158" y="75"/>
                    </a:lnTo>
                    <a:lnTo>
                      <a:pt x="148" y="77"/>
                    </a:lnTo>
                    <a:lnTo>
                      <a:pt x="154" y="85"/>
                    </a:lnTo>
                    <a:lnTo>
                      <a:pt x="160" y="100"/>
                    </a:lnTo>
                    <a:lnTo>
                      <a:pt x="156" y="112"/>
                    </a:lnTo>
                    <a:lnTo>
                      <a:pt x="144" y="119"/>
                    </a:lnTo>
                    <a:lnTo>
                      <a:pt x="148" y="133"/>
                    </a:lnTo>
                    <a:lnTo>
                      <a:pt x="141" y="148"/>
                    </a:lnTo>
                    <a:lnTo>
                      <a:pt x="143" y="150"/>
                    </a:lnTo>
                    <a:lnTo>
                      <a:pt x="144" y="146"/>
                    </a:lnTo>
                    <a:lnTo>
                      <a:pt x="146" y="146"/>
                    </a:lnTo>
                    <a:lnTo>
                      <a:pt x="152" y="154"/>
                    </a:lnTo>
                    <a:lnTo>
                      <a:pt x="154" y="150"/>
                    </a:lnTo>
                    <a:lnTo>
                      <a:pt x="171" y="150"/>
                    </a:lnTo>
                    <a:lnTo>
                      <a:pt x="189" y="135"/>
                    </a:lnTo>
                    <a:lnTo>
                      <a:pt x="200" y="144"/>
                    </a:lnTo>
                    <a:lnTo>
                      <a:pt x="200" y="150"/>
                    </a:lnTo>
                    <a:lnTo>
                      <a:pt x="189" y="177"/>
                    </a:lnTo>
                    <a:lnTo>
                      <a:pt x="189" y="186"/>
                    </a:lnTo>
                    <a:lnTo>
                      <a:pt x="185" y="190"/>
                    </a:lnTo>
                    <a:lnTo>
                      <a:pt x="185" y="198"/>
                    </a:lnTo>
                    <a:lnTo>
                      <a:pt x="183" y="204"/>
                    </a:lnTo>
                    <a:lnTo>
                      <a:pt x="185" y="211"/>
                    </a:lnTo>
                    <a:lnTo>
                      <a:pt x="200" y="223"/>
                    </a:lnTo>
                    <a:lnTo>
                      <a:pt x="202" y="232"/>
                    </a:lnTo>
                    <a:lnTo>
                      <a:pt x="223" y="236"/>
                    </a:lnTo>
                    <a:lnTo>
                      <a:pt x="215" y="250"/>
                    </a:lnTo>
                    <a:lnTo>
                      <a:pt x="217" y="273"/>
                    </a:lnTo>
                    <a:lnTo>
                      <a:pt x="187" y="286"/>
                    </a:lnTo>
                    <a:lnTo>
                      <a:pt x="185" y="277"/>
                    </a:lnTo>
                    <a:lnTo>
                      <a:pt x="139" y="279"/>
                    </a:lnTo>
                    <a:lnTo>
                      <a:pt x="137" y="269"/>
                    </a:lnTo>
                    <a:lnTo>
                      <a:pt x="95" y="271"/>
                    </a:lnTo>
                    <a:lnTo>
                      <a:pt x="91" y="240"/>
                    </a:lnTo>
                    <a:lnTo>
                      <a:pt x="75" y="242"/>
                    </a:lnTo>
                    <a:lnTo>
                      <a:pt x="71" y="211"/>
                    </a:lnTo>
                    <a:lnTo>
                      <a:pt x="43" y="213"/>
                    </a:lnTo>
                    <a:lnTo>
                      <a:pt x="39" y="154"/>
                    </a:lnTo>
                    <a:lnTo>
                      <a:pt x="8" y="156"/>
                    </a:lnTo>
                    <a:lnTo>
                      <a:pt x="0" y="35"/>
                    </a:lnTo>
                    <a:lnTo>
                      <a:pt x="89" y="29"/>
                    </a:lnTo>
                    <a:lnTo>
                      <a:pt x="87" y="4"/>
                    </a:lnTo>
                    <a:lnTo>
                      <a:pt x="102" y="0"/>
                    </a:lnTo>
                    <a:lnTo>
                      <a:pt x="108" y="10"/>
                    </a:lnTo>
                    <a:lnTo>
                      <a:pt x="131" y="14"/>
                    </a:lnTo>
                    <a:lnTo>
                      <a:pt x="141" y="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8" name="Freeform 3027"/>
              <p:cNvSpPr>
                <a:spLocks/>
              </p:cNvSpPr>
              <p:nvPr/>
            </p:nvSpPr>
            <p:spPr bwMode="auto">
              <a:xfrm>
                <a:off x="15296" y="10513"/>
                <a:ext cx="163" cy="161"/>
              </a:xfrm>
              <a:custGeom>
                <a:avLst/>
                <a:gdLst>
                  <a:gd name="T0" fmla="*/ 155 w 163"/>
                  <a:gd name="T1" fmla="*/ 28 h 161"/>
                  <a:gd name="T2" fmla="*/ 163 w 163"/>
                  <a:gd name="T3" fmla="*/ 151 h 161"/>
                  <a:gd name="T4" fmla="*/ 10 w 163"/>
                  <a:gd name="T5" fmla="*/ 161 h 161"/>
                  <a:gd name="T6" fmla="*/ 4 w 163"/>
                  <a:gd name="T7" fmla="*/ 69 h 161"/>
                  <a:gd name="T8" fmla="*/ 0 w 163"/>
                  <a:gd name="T9" fmla="*/ 9 h 161"/>
                  <a:gd name="T10" fmla="*/ 154 w 163"/>
                  <a:gd name="T11" fmla="*/ 0 h 161"/>
                  <a:gd name="T12" fmla="*/ 155 w 163"/>
                  <a:gd name="T13" fmla="*/ 28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55" y="28"/>
                    </a:moveTo>
                    <a:lnTo>
                      <a:pt x="163" y="151"/>
                    </a:lnTo>
                    <a:lnTo>
                      <a:pt x="10" y="161"/>
                    </a:lnTo>
                    <a:lnTo>
                      <a:pt x="4" y="69"/>
                    </a:lnTo>
                    <a:lnTo>
                      <a:pt x="0" y="9"/>
                    </a:lnTo>
                    <a:lnTo>
                      <a:pt x="154" y="0"/>
                    </a:lnTo>
                    <a:lnTo>
                      <a:pt x="155" y="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9" name="Freeform 3028"/>
              <p:cNvSpPr>
                <a:spLocks/>
              </p:cNvSpPr>
              <p:nvPr/>
            </p:nvSpPr>
            <p:spPr bwMode="auto">
              <a:xfrm>
                <a:off x="15296" y="10513"/>
                <a:ext cx="163" cy="161"/>
              </a:xfrm>
              <a:custGeom>
                <a:avLst/>
                <a:gdLst>
                  <a:gd name="T0" fmla="*/ 155 w 163"/>
                  <a:gd name="T1" fmla="*/ 28 h 161"/>
                  <a:gd name="T2" fmla="*/ 163 w 163"/>
                  <a:gd name="T3" fmla="*/ 151 h 161"/>
                  <a:gd name="T4" fmla="*/ 10 w 163"/>
                  <a:gd name="T5" fmla="*/ 161 h 161"/>
                  <a:gd name="T6" fmla="*/ 4 w 163"/>
                  <a:gd name="T7" fmla="*/ 69 h 161"/>
                  <a:gd name="T8" fmla="*/ 0 w 163"/>
                  <a:gd name="T9" fmla="*/ 9 h 161"/>
                  <a:gd name="T10" fmla="*/ 154 w 163"/>
                  <a:gd name="T11" fmla="*/ 0 h 161"/>
                  <a:gd name="T12" fmla="*/ 155 w 163"/>
                  <a:gd name="T13" fmla="*/ 28 h 161"/>
                </a:gdLst>
                <a:ahLst/>
                <a:cxnLst>
                  <a:cxn ang="0">
                    <a:pos x="T0" y="T1"/>
                  </a:cxn>
                  <a:cxn ang="0">
                    <a:pos x="T2" y="T3"/>
                  </a:cxn>
                  <a:cxn ang="0">
                    <a:pos x="T4" y="T5"/>
                  </a:cxn>
                  <a:cxn ang="0">
                    <a:pos x="T6" y="T7"/>
                  </a:cxn>
                  <a:cxn ang="0">
                    <a:pos x="T8" y="T9"/>
                  </a:cxn>
                  <a:cxn ang="0">
                    <a:pos x="T10" y="T11"/>
                  </a:cxn>
                  <a:cxn ang="0">
                    <a:pos x="T12" y="T13"/>
                  </a:cxn>
                </a:cxnLst>
                <a:rect l="0" t="0" r="r" b="b"/>
                <a:pathLst>
                  <a:path w="163" h="161">
                    <a:moveTo>
                      <a:pt x="155" y="28"/>
                    </a:moveTo>
                    <a:lnTo>
                      <a:pt x="163" y="151"/>
                    </a:lnTo>
                    <a:lnTo>
                      <a:pt x="10" y="161"/>
                    </a:lnTo>
                    <a:lnTo>
                      <a:pt x="4" y="69"/>
                    </a:lnTo>
                    <a:lnTo>
                      <a:pt x="0" y="9"/>
                    </a:lnTo>
                    <a:lnTo>
                      <a:pt x="154" y="0"/>
                    </a:lnTo>
                    <a:lnTo>
                      <a:pt x="155" y="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0" name="Freeform 3029"/>
              <p:cNvSpPr>
                <a:spLocks/>
              </p:cNvSpPr>
              <p:nvPr/>
            </p:nvSpPr>
            <p:spPr bwMode="auto">
              <a:xfrm>
                <a:off x="15451" y="10536"/>
                <a:ext cx="204" cy="155"/>
              </a:xfrm>
              <a:custGeom>
                <a:avLst/>
                <a:gdLst>
                  <a:gd name="T0" fmla="*/ 62 w 204"/>
                  <a:gd name="T1" fmla="*/ 155 h 155"/>
                  <a:gd name="T2" fmla="*/ 58 w 204"/>
                  <a:gd name="T3" fmla="*/ 126 h 155"/>
                  <a:gd name="T4" fmla="*/ 8 w 204"/>
                  <a:gd name="T5" fmla="*/ 128 h 155"/>
                  <a:gd name="T6" fmla="*/ 0 w 204"/>
                  <a:gd name="T7" fmla="*/ 5 h 155"/>
                  <a:gd name="T8" fmla="*/ 93 w 204"/>
                  <a:gd name="T9" fmla="*/ 0 h 155"/>
                  <a:gd name="T10" fmla="*/ 123 w 204"/>
                  <a:gd name="T11" fmla="*/ 0 h 155"/>
                  <a:gd name="T12" fmla="*/ 125 w 204"/>
                  <a:gd name="T13" fmla="*/ 28 h 155"/>
                  <a:gd name="T14" fmla="*/ 187 w 204"/>
                  <a:gd name="T15" fmla="*/ 25 h 155"/>
                  <a:gd name="T16" fmla="*/ 191 w 204"/>
                  <a:gd name="T17" fmla="*/ 84 h 155"/>
                  <a:gd name="T18" fmla="*/ 200 w 204"/>
                  <a:gd name="T19" fmla="*/ 84 h 155"/>
                  <a:gd name="T20" fmla="*/ 204 w 204"/>
                  <a:gd name="T21" fmla="*/ 115 h 155"/>
                  <a:gd name="T22" fmla="*/ 118 w 204"/>
                  <a:gd name="T23" fmla="*/ 121 h 155"/>
                  <a:gd name="T24" fmla="*/ 121 w 204"/>
                  <a:gd name="T25" fmla="*/ 151 h 155"/>
                  <a:gd name="T26" fmla="*/ 62 w 204"/>
                  <a:gd name="T2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155">
                    <a:moveTo>
                      <a:pt x="62" y="155"/>
                    </a:moveTo>
                    <a:lnTo>
                      <a:pt x="58" y="126"/>
                    </a:lnTo>
                    <a:lnTo>
                      <a:pt x="8" y="128"/>
                    </a:lnTo>
                    <a:lnTo>
                      <a:pt x="0" y="5"/>
                    </a:lnTo>
                    <a:lnTo>
                      <a:pt x="93" y="0"/>
                    </a:lnTo>
                    <a:lnTo>
                      <a:pt x="123" y="0"/>
                    </a:lnTo>
                    <a:lnTo>
                      <a:pt x="125" y="28"/>
                    </a:lnTo>
                    <a:lnTo>
                      <a:pt x="187" y="25"/>
                    </a:lnTo>
                    <a:lnTo>
                      <a:pt x="191" y="84"/>
                    </a:lnTo>
                    <a:lnTo>
                      <a:pt x="200" y="84"/>
                    </a:lnTo>
                    <a:lnTo>
                      <a:pt x="204" y="115"/>
                    </a:lnTo>
                    <a:lnTo>
                      <a:pt x="118" y="121"/>
                    </a:lnTo>
                    <a:lnTo>
                      <a:pt x="121" y="151"/>
                    </a:lnTo>
                    <a:lnTo>
                      <a:pt x="62" y="15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1" name="Freeform 3030"/>
              <p:cNvSpPr>
                <a:spLocks/>
              </p:cNvSpPr>
              <p:nvPr/>
            </p:nvSpPr>
            <p:spPr bwMode="auto">
              <a:xfrm>
                <a:off x="15451" y="10536"/>
                <a:ext cx="204" cy="155"/>
              </a:xfrm>
              <a:custGeom>
                <a:avLst/>
                <a:gdLst>
                  <a:gd name="T0" fmla="*/ 62 w 204"/>
                  <a:gd name="T1" fmla="*/ 155 h 155"/>
                  <a:gd name="T2" fmla="*/ 58 w 204"/>
                  <a:gd name="T3" fmla="*/ 126 h 155"/>
                  <a:gd name="T4" fmla="*/ 8 w 204"/>
                  <a:gd name="T5" fmla="*/ 128 h 155"/>
                  <a:gd name="T6" fmla="*/ 0 w 204"/>
                  <a:gd name="T7" fmla="*/ 5 h 155"/>
                  <a:gd name="T8" fmla="*/ 93 w 204"/>
                  <a:gd name="T9" fmla="*/ 0 h 155"/>
                  <a:gd name="T10" fmla="*/ 123 w 204"/>
                  <a:gd name="T11" fmla="*/ 0 h 155"/>
                  <a:gd name="T12" fmla="*/ 125 w 204"/>
                  <a:gd name="T13" fmla="*/ 28 h 155"/>
                  <a:gd name="T14" fmla="*/ 187 w 204"/>
                  <a:gd name="T15" fmla="*/ 25 h 155"/>
                  <a:gd name="T16" fmla="*/ 191 w 204"/>
                  <a:gd name="T17" fmla="*/ 84 h 155"/>
                  <a:gd name="T18" fmla="*/ 200 w 204"/>
                  <a:gd name="T19" fmla="*/ 84 h 155"/>
                  <a:gd name="T20" fmla="*/ 204 w 204"/>
                  <a:gd name="T21" fmla="*/ 115 h 155"/>
                  <a:gd name="T22" fmla="*/ 118 w 204"/>
                  <a:gd name="T23" fmla="*/ 121 h 155"/>
                  <a:gd name="T24" fmla="*/ 121 w 204"/>
                  <a:gd name="T25" fmla="*/ 151 h 155"/>
                  <a:gd name="T26" fmla="*/ 62 w 204"/>
                  <a:gd name="T2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4" h="155">
                    <a:moveTo>
                      <a:pt x="62" y="155"/>
                    </a:moveTo>
                    <a:lnTo>
                      <a:pt x="58" y="126"/>
                    </a:lnTo>
                    <a:lnTo>
                      <a:pt x="8" y="128"/>
                    </a:lnTo>
                    <a:lnTo>
                      <a:pt x="0" y="5"/>
                    </a:lnTo>
                    <a:lnTo>
                      <a:pt x="93" y="0"/>
                    </a:lnTo>
                    <a:lnTo>
                      <a:pt x="123" y="0"/>
                    </a:lnTo>
                    <a:lnTo>
                      <a:pt x="125" y="28"/>
                    </a:lnTo>
                    <a:lnTo>
                      <a:pt x="187" y="25"/>
                    </a:lnTo>
                    <a:lnTo>
                      <a:pt x="191" y="84"/>
                    </a:lnTo>
                    <a:lnTo>
                      <a:pt x="200" y="84"/>
                    </a:lnTo>
                    <a:lnTo>
                      <a:pt x="204" y="115"/>
                    </a:lnTo>
                    <a:lnTo>
                      <a:pt x="118" y="121"/>
                    </a:lnTo>
                    <a:lnTo>
                      <a:pt x="121" y="151"/>
                    </a:lnTo>
                    <a:lnTo>
                      <a:pt x="62"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2" name="Freeform 3031"/>
              <p:cNvSpPr>
                <a:spLocks/>
              </p:cNvSpPr>
              <p:nvPr/>
            </p:nvSpPr>
            <p:spPr bwMode="auto">
              <a:xfrm>
                <a:off x="15638" y="10555"/>
                <a:ext cx="240" cy="244"/>
              </a:xfrm>
              <a:custGeom>
                <a:avLst/>
                <a:gdLst>
                  <a:gd name="T0" fmla="*/ 240 w 240"/>
                  <a:gd name="T1" fmla="*/ 132 h 244"/>
                  <a:gd name="T2" fmla="*/ 219 w 240"/>
                  <a:gd name="T3" fmla="*/ 146 h 244"/>
                  <a:gd name="T4" fmla="*/ 222 w 240"/>
                  <a:gd name="T5" fmla="*/ 165 h 244"/>
                  <a:gd name="T6" fmla="*/ 188 w 240"/>
                  <a:gd name="T7" fmla="*/ 222 h 244"/>
                  <a:gd name="T8" fmla="*/ 190 w 240"/>
                  <a:gd name="T9" fmla="*/ 238 h 244"/>
                  <a:gd name="T10" fmla="*/ 126 w 240"/>
                  <a:gd name="T11" fmla="*/ 244 h 244"/>
                  <a:gd name="T12" fmla="*/ 121 w 240"/>
                  <a:gd name="T13" fmla="*/ 180 h 244"/>
                  <a:gd name="T14" fmla="*/ 61 w 240"/>
                  <a:gd name="T15" fmla="*/ 184 h 244"/>
                  <a:gd name="T16" fmla="*/ 53 w 240"/>
                  <a:gd name="T17" fmla="*/ 94 h 244"/>
                  <a:gd name="T18" fmla="*/ 17 w 240"/>
                  <a:gd name="T19" fmla="*/ 96 h 244"/>
                  <a:gd name="T20" fmla="*/ 13 w 240"/>
                  <a:gd name="T21" fmla="*/ 65 h 244"/>
                  <a:gd name="T22" fmla="*/ 4 w 240"/>
                  <a:gd name="T23" fmla="*/ 65 h 244"/>
                  <a:gd name="T24" fmla="*/ 0 w 240"/>
                  <a:gd name="T25" fmla="*/ 6 h 244"/>
                  <a:gd name="T26" fmla="*/ 61 w 240"/>
                  <a:gd name="T27" fmla="*/ 2 h 244"/>
                  <a:gd name="T28" fmla="*/ 92 w 240"/>
                  <a:gd name="T29" fmla="*/ 0 h 244"/>
                  <a:gd name="T30" fmla="*/ 96 w 240"/>
                  <a:gd name="T31" fmla="*/ 59 h 244"/>
                  <a:gd name="T32" fmla="*/ 124 w 240"/>
                  <a:gd name="T33" fmla="*/ 57 h 244"/>
                  <a:gd name="T34" fmla="*/ 128 w 240"/>
                  <a:gd name="T35" fmla="*/ 88 h 244"/>
                  <a:gd name="T36" fmla="*/ 144 w 240"/>
                  <a:gd name="T37" fmla="*/ 86 h 244"/>
                  <a:gd name="T38" fmla="*/ 148 w 240"/>
                  <a:gd name="T39" fmla="*/ 117 h 244"/>
                  <a:gd name="T40" fmla="*/ 190 w 240"/>
                  <a:gd name="T41" fmla="*/ 115 h 244"/>
                  <a:gd name="T42" fmla="*/ 192 w 240"/>
                  <a:gd name="T43" fmla="*/ 125 h 244"/>
                  <a:gd name="T44" fmla="*/ 238 w 240"/>
                  <a:gd name="T45" fmla="*/ 123 h 244"/>
                  <a:gd name="T46" fmla="*/ 240 w 240"/>
                  <a:gd name="T47" fmla="*/ 13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0" h="244">
                    <a:moveTo>
                      <a:pt x="240" y="132"/>
                    </a:moveTo>
                    <a:lnTo>
                      <a:pt x="219" y="146"/>
                    </a:lnTo>
                    <a:lnTo>
                      <a:pt x="222" y="165"/>
                    </a:lnTo>
                    <a:lnTo>
                      <a:pt x="188" y="222"/>
                    </a:lnTo>
                    <a:lnTo>
                      <a:pt x="190" y="238"/>
                    </a:lnTo>
                    <a:lnTo>
                      <a:pt x="126" y="244"/>
                    </a:lnTo>
                    <a:lnTo>
                      <a:pt x="121" y="180"/>
                    </a:lnTo>
                    <a:lnTo>
                      <a:pt x="61" y="184"/>
                    </a:lnTo>
                    <a:lnTo>
                      <a:pt x="53" y="94"/>
                    </a:lnTo>
                    <a:lnTo>
                      <a:pt x="17" y="96"/>
                    </a:lnTo>
                    <a:lnTo>
                      <a:pt x="13" y="65"/>
                    </a:lnTo>
                    <a:lnTo>
                      <a:pt x="4" y="65"/>
                    </a:lnTo>
                    <a:lnTo>
                      <a:pt x="0" y="6"/>
                    </a:lnTo>
                    <a:lnTo>
                      <a:pt x="61" y="2"/>
                    </a:lnTo>
                    <a:lnTo>
                      <a:pt x="92" y="0"/>
                    </a:lnTo>
                    <a:lnTo>
                      <a:pt x="96" y="59"/>
                    </a:lnTo>
                    <a:lnTo>
                      <a:pt x="124" y="57"/>
                    </a:lnTo>
                    <a:lnTo>
                      <a:pt x="128" y="88"/>
                    </a:lnTo>
                    <a:lnTo>
                      <a:pt x="144" y="86"/>
                    </a:lnTo>
                    <a:lnTo>
                      <a:pt x="148" y="117"/>
                    </a:lnTo>
                    <a:lnTo>
                      <a:pt x="190" y="115"/>
                    </a:lnTo>
                    <a:lnTo>
                      <a:pt x="192" y="125"/>
                    </a:lnTo>
                    <a:lnTo>
                      <a:pt x="238" y="123"/>
                    </a:lnTo>
                    <a:lnTo>
                      <a:pt x="240" y="13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3" name="Freeform 3032"/>
              <p:cNvSpPr>
                <a:spLocks/>
              </p:cNvSpPr>
              <p:nvPr/>
            </p:nvSpPr>
            <p:spPr bwMode="auto">
              <a:xfrm>
                <a:off x="15638" y="10555"/>
                <a:ext cx="240" cy="244"/>
              </a:xfrm>
              <a:custGeom>
                <a:avLst/>
                <a:gdLst>
                  <a:gd name="T0" fmla="*/ 240 w 240"/>
                  <a:gd name="T1" fmla="*/ 132 h 244"/>
                  <a:gd name="T2" fmla="*/ 219 w 240"/>
                  <a:gd name="T3" fmla="*/ 146 h 244"/>
                  <a:gd name="T4" fmla="*/ 222 w 240"/>
                  <a:gd name="T5" fmla="*/ 165 h 244"/>
                  <a:gd name="T6" fmla="*/ 188 w 240"/>
                  <a:gd name="T7" fmla="*/ 222 h 244"/>
                  <a:gd name="T8" fmla="*/ 190 w 240"/>
                  <a:gd name="T9" fmla="*/ 238 h 244"/>
                  <a:gd name="T10" fmla="*/ 126 w 240"/>
                  <a:gd name="T11" fmla="*/ 244 h 244"/>
                  <a:gd name="T12" fmla="*/ 121 w 240"/>
                  <a:gd name="T13" fmla="*/ 180 h 244"/>
                  <a:gd name="T14" fmla="*/ 61 w 240"/>
                  <a:gd name="T15" fmla="*/ 184 h 244"/>
                  <a:gd name="T16" fmla="*/ 53 w 240"/>
                  <a:gd name="T17" fmla="*/ 94 h 244"/>
                  <a:gd name="T18" fmla="*/ 17 w 240"/>
                  <a:gd name="T19" fmla="*/ 96 h 244"/>
                  <a:gd name="T20" fmla="*/ 13 w 240"/>
                  <a:gd name="T21" fmla="*/ 65 h 244"/>
                  <a:gd name="T22" fmla="*/ 4 w 240"/>
                  <a:gd name="T23" fmla="*/ 65 h 244"/>
                  <a:gd name="T24" fmla="*/ 0 w 240"/>
                  <a:gd name="T25" fmla="*/ 6 h 244"/>
                  <a:gd name="T26" fmla="*/ 61 w 240"/>
                  <a:gd name="T27" fmla="*/ 2 h 244"/>
                  <a:gd name="T28" fmla="*/ 92 w 240"/>
                  <a:gd name="T29" fmla="*/ 0 h 244"/>
                  <a:gd name="T30" fmla="*/ 96 w 240"/>
                  <a:gd name="T31" fmla="*/ 59 h 244"/>
                  <a:gd name="T32" fmla="*/ 124 w 240"/>
                  <a:gd name="T33" fmla="*/ 57 h 244"/>
                  <a:gd name="T34" fmla="*/ 128 w 240"/>
                  <a:gd name="T35" fmla="*/ 88 h 244"/>
                  <a:gd name="T36" fmla="*/ 144 w 240"/>
                  <a:gd name="T37" fmla="*/ 86 h 244"/>
                  <a:gd name="T38" fmla="*/ 148 w 240"/>
                  <a:gd name="T39" fmla="*/ 117 h 244"/>
                  <a:gd name="T40" fmla="*/ 190 w 240"/>
                  <a:gd name="T41" fmla="*/ 115 h 244"/>
                  <a:gd name="T42" fmla="*/ 192 w 240"/>
                  <a:gd name="T43" fmla="*/ 125 h 244"/>
                  <a:gd name="T44" fmla="*/ 238 w 240"/>
                  <a:gd name="T45" fmla="*/ 123 h 244"/>
                  <a:gd name="T46" fmla="*/ 240 w 240"/>
                  <a:gd name="T47" fmla="*/ 13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0" h="244">
                    <a:moveTo>
                      <a:pt x="240" y="132"/>
                    </a:moveTo>
                    <a:lnTo>
                      <a:pt x="219" y="146"/>
                    </a:lnTo>
                    <a:lnTo>
                      <a:pt x="222" y="165"/>
                    </a:lnTo>
                    <a:lnTo>
                      <a:pt x="188" y="222"/>
                    </a:lnTo>
                    <a:lnTo>
                      <a:pt x="190" y="238"/>
                    </a:lnTo>
                    <a:lnTo>
                      <a:pt x="126" y="244"/>
                    </a:lnTo>
                    <a:lnTo>
                      <a:pt x="121" y="180"/>
                    </a:lnTo>
                    <a:lnTo>
                      <a:pt x="61" y="184"/>
                    </a:lnTo>
                    <a:lnTo>
                      <a:pt x="53" y="94"/>
                    </a:lnTo>
                    <a:lnTo>
                      <a:pt x="17" y="96"/>
                    </a:lnTo>
                    <a:lnTo>
                      <a:pt x="13" y="65"/>
                    </a:lnTo>
                    <a:lnTo>
                      <a:pt x="4" y="65"/>
                    </a:lnTo>
                    <a:lnTo>
                      <a:pt x="0" y="6"/>
                    </a:lnTo>
                    <a:lnTo>
                      <a:pt x="61" y="2"/>
                    </a:lnTo>
                    <a:lnTo>
                      <a:pt x="92" y="0"/>
                    </a:lnTo>
                    <a:lnTo>
                      <a:pt x="96" y="59"/>
                    </a:lnTo>
                    <a:lnTo>
                      <a:pt x="124" y="57"/>
                    </a:lnTo>
                    <a:lnTo>
                      <a:pt x="128" y="88"/>
                    </a:lnTo>
                    <a:lnTo>
                      <a:pt x="144" y="86"/>
                    </a:lnTo>
                    <a:lnTo>
                      <a:pt x="148" y="117"/>
                    </a:lnTo>
                    <a:lnTo>
                      <a:pt x="190" y="115"/>
                    </a:lnTo>
                    <a:lnTo>
                      <a:pt x="192" y="125"/>
                    </a:lnTo>
                    <a:lnTo>
                      <a:pt x="238" y="123"/>
                    </a:lnTo>
                    <a:lnTo>
                      <a:pt x="240"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4" name="Freeform 3033"/>
              <p:cNvSpPr>
                <a:spLocks noEditPoints="1"/>
              </p:cNvSpPr>
              <p:nvPr/>
            </p:nvSpPr>
            <p:spPr bwMode="auto">
              <a:xfrm>
                <a:off x="15891" y="10553"/>
                <a:ext cx="171" cy="234"/>
              </a:xfrm>
              <a:custGeom>
                <a:avLst/>
                <a:gdLst>
                  <a:gd name="T0" fmla="*/ 152 w 171"/>
                  <a:gd name="T1" fmla="*/ 4 h 234"/>
                  <a:gd name="T2" fmla="*/ 163 w 171"/>
                  <a:gd name="T3" fmla="*/ 0 h 234"/>
                  <a:gd name="T4" fmla="*/ 171 w 171"/>
                  <a:gd name="T5" fmla="*/ 19 h 234"/>
                  <a:gd name="T6" fmla="*/ 163 w 171"/>
                  <a:gd name="T7" fmla="*/ 29 h 234"/>
                  <a:gd name="T8" fmla="*/ 152 w 171"/>
                  <a:gd name="T9" fmla="*/ 19 h 234"/>
                  <a:gd name="T10" fmla="*/ 159 w 171"/>
                  <a:gd name="T11" fmla="*/ 52 h 234"/>
                  <a:gd name="T12" fmla="*/ 146 w 171"/>
                  <a:gd name="T13" fmla="*/ 56 h 234"/>
                  <a:gd name="T14" fmla="*/ 156 w 171"/>
                  <a:gd name="T15" fmla="*/ 73 h 234"/>
                  <a:gd name="T16" fmla="*/ 146 w 171"/>
                  <a:gd name="T17" fmla="*/ 75 h 234"/>
                  <a:gd name="T18" fmla="*/ 148 w 171"/>
                  <a:gd name="T19" fmla="*/ 88 h 234"/>
                  <a:gd name="T20" fmla="*/ 140 w 171"/>
                  <a:gd name="T21" fmla="*/ 84 h 234"/>
                  <a:gd name="T22" fmla="*/ 127 w 171"/>
                  <a:gd name="T23" fmla="*/ 115 h 234"/>
                  <a:gd name="T24" fmla="*/ 131 w 171"/>
                  <a:gd name="T25" fmla="*/ 132 h 234"/>
                  <a:gd name="T26" fmla="*/ 123 w 171"/>
                  <a:gd name="T27" fmla="*/ 153 h 234"/>
                  <a:gd name="T28" fmla="*/ 100 w 171"/>
                  <a:gd name="T29" fmla="*/ 182 h 234"/>
                  <a:gd name="T30" fmla="*/ 83 w 171"/>
                  <a:gd name="T31" fmla="*/ 169 h 234"/>
                  <a:gd name="T32" fmla="*/ 73 w 171"/>
                  <a:gd name="T33" fmla="*/ 144 h 234"/>
                  <a:gd name="T34" fmla="*/ 85 w 171"/>
                  <a:gd name="T35" fmla="*/ 107 h 234"/>
                  <a:gd name="T36" fmla="*/ 98 w 171"/>
                  <a:gd name="T37" fmla="*/ 92 h 234"/>
                  <a:gd name="T38" fmla="*/ 108 w 171"/>
                  <a:gd name="T39" fmla="*/ 48 h 234"/>
                  <a:gd name="T40" fmla="*/ 121 w 171"/>
                  <a:gd name="T41" fmla="*/ 54 h 234"/>
                  <a:gd name="T42" fmla="*/ 144 w 171"/>
                  <a:gd name="T43" fmla="*/ 2 h 234"/>
                  <a:gd name="T44" fmla="*/ 152 w 171"/>
                  <a:gd name="T45" fmla="*/ 4 h 234"/>
                  <a:gd name="T46" fmla="*/ 0 w 171"/>
                  <a:gd name="T47" fmla="*/ 228 h 234"/>
                  <a:gd name="T48" fmla="*/ 23 w 171"/>
                  <a:gd name="T49" fmla="*/ 176 h 234"/>
                  <a:gd name="T50" fmla="*/ 39 w 171"/>
                  <a:gd name="T51" fmla="*/ 169 h 234"/>
                  <a:gd name="T52" fmla="*/ 40 w 171"/>
                  <a:gd name="T53" fmla="*/ 178 h 234"/>
                  <a:gd name="T54" fmla="*/ 67 w 171"/>
                  <a:gd name="T55" fmla="*/ 152 h 234"/>
                  <a:gd name="T56" fmla="*/ 87 w 171"/>
                  <a:gd name="T57" fmla="*/ 178 h 234"/>
                  <a:gd name="T58" fmla="*/ 100 w 171"/>
                  <a:gd name="T59" fmla="*/ 182 h 234"/>
                  <a:gd name="T60" fmla="*/ 88 w 171"/>
                  <a:gd name="T61" fmla="*/ 226 h 234"/>
                  <a:gd name="T62" fmla="*/ 0 w 171"/>
                  <a:gd name="T63" fmla="*/ 234 h 234"/>
                  <a:gd name="T64" fmla="*/ 0 w 171"/>
                  <a:gd name="T6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234">
                    <a:moveTo>
                      <a:pt x="152" y="4"/>
                    </a:moveTo>
                    <a:lnTo>
                      <a:pt x="163" y="0"/>
                    </a:lnTo>
                    <a:lnTo>
                      <a:pt x="171" y="19"/>
                    </a:lnTo>
                    <a:lnTo>
                      <a:pt x="163" y="29"/>
                    </a:lnTo>
                    <a:lnTo>
                      <a:pt x="152" y="19"/>
                    </a:lnTo>
                    <a:lnTo>
                      <a:pt x="159" y="52"/>
                    </a:lnTo>
                    <a:lnTo>
                      <a:pt x="146" y="56"/>
                    </a:lnTo>
                    <a:lnTo>
                      <a:pt x="156" y="73"/>
                    </a:lnTo>
                    <a:lnTo>
                      <a:pt x="146" y="75"/>
                    </a:lnTo>
                    <a:lnTo>
                      <a:pt x="148" y="88"/>
                    </a:lnTo>
                    <a:lnTo>
                      <a:pt x="140" y="84"/>
                    </a:lnTo>
                    <a:lnTo>
                      <a:pt x="127" y="115"/>
                    </a:lnTo>
                    <a:lnTo>
                      <a:pt x="131" y="132"/>
                    </a:lnTo>
                    <a:lnTo>
                      <a:pt x="123" y="153"/>
                    </a:lnTo>
                    <a:lnTo>
                      <a:pt x="100" y="182"/>
                    </a:lnTo>
                    <a:lnTo>
                      <a:pt x="83" y="169"/>
                    </a:lnTo>
                    <a:lnTo>
                      <a:pt x="73" y="144"/>
                    </a:lnTo>
                    <a:lnTo>
                      <a:pt x="85" y="107"/>
                    </a:lnTo>
                    <a:lnTo>
                      <a:pt x="98" y="92"/>
                    </a:lnTo>
                    <a:lnTo>
                      <a:pt x="108" y="48"/>
                    </a:lnTo>
                    <a:lnTo>
                      <a:pt x="121" y="54"/>
                    </a:lnTo>
                    <a:lnTo>
                      <a:pt x="144" y="2"/>
                    </a:lnTo>
                    <a:lnTo>
                      <a:pt x="152" y="4"/>
                    </a:lnTo>
                    <a:close/>
                    <a:moveTo>
                      <a:pt x="0" y="228"/>
                    </a:moveTo>
                    <a:lnTo>
                      <a:pt x="23" y="176"/>
                    </a:lnTo>
                    <a:lnTo>
                      <a:pt x="39" y="169"/>
                    </a:lnTo>
                    <a:lnTo>
                      <a:pt x="40" y="178"/>
                    </a:lnTo>
                    <a:lnTo>
                      <a:pt x="67" y="152"/>
                    </a:lnTo>
                    <a:lnTo>
                      <a:pt x="87" y="178"/>
                    </a:lnTo>
                    <a:lnTo>
                      <a:pt x="100" y="182"/>
                    </a:lnTo>
                    <a:lnTo>
                      <a:pt x="88" y="226"/>
                    </a:lnTo>
                    <a:lnTo>
                      <a:pt x="0" y="234"/>
                    </a:lnTo>
                    <a:lnTo>
                      <a:pt x="0" y="22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5" name="Freeform 3034"/>
              <p:cNvSpPr>
                <a:spLocks noEditPoints="1"/>
              </p:cNvSpPr>
              <p:nvPr/>
            </p:nvSpPr>
            <p:spPr bwMode="auto">
              <a:xfrm>
                <a:off x="15891" y="10553"/>
                <a:ext cx="171" cy="234"/>
              </a:xfrm>
              <a:custGeom>
                <a:avLst/>
                <a:gdLst>
                  <a:gd name="T0" fmla="*/ 152 w 171"/>
                  <a:gd name="T1" fmla="*/ 4 h 234"/>
                  <a:gd name="T2" fmla="*/ 163 w 171"/>
                  <a:gd name="T3" fmla="*/ 0 h 234"/>
                  <a:gd name="T4" fmla="*/ 171 w 171"/>
                  <a:gd name="T5" fmla="*/ 19 h 234"/>
                  <a:gd name="T6" fmla="*/ 163 w 171"/>
                  <a:gd name="T7" fmla="*/ 29 h 234"/>
                  <a:gd name="T8" fmla="*/ 152 w 171"/>
                  <a:gd name="T9" fmla="*/ 19 h 234"/>
                  <a:gd name="T10" fmla="*/ 159 w 171"/>
                  <a:gd name="T11" fmla="*/ 52 h 234"/>
                  <a:gd name="T12" fmla="*/ 146 w 171"/>
                  <a:gd name="T13" fmla="*/ 56 h 234"/>
                  <a:gd name="T14" fmla="*/ 156 w 171"/>
                  <a:gd name="T15" fmla="*/ 73 h 234"/>
                  <a:gd name="T16" fmla="*/ 146 w 171"/>
                  <a:gd name="T17" fmla="*/ 75 h 234"/>
                  <a:gd name="T18" fmla="*/ 148 w 171"/>
                  <a:gd name="T19" fmla="*/ 88 h 234"/>
                  <a:gd name="T20" fmla="*/ 140 w 171"/>
                  <a:gd name="T21" fmla="*/ 84 h 234"/>
                  <a:gd name="T22" fmla="*/ 127 w 171"/>
                  <a:gd name="T23" fmla="*/ 115 h 234"/>
                  <a:gd name="T24" fmla="*/ 131 w 171"/>
                  <a:gd name="T25" fmla="*/ 132 h 234"/>
                  <a:gd name="T26" fmla="*/ 123 w 171"/>
                  <a:gd name="T27" fmla="*/ 153 h 234"/>
                  <a:gd name="T28" fmla="*/ 100 w 171"/>
                  <a:gd name="T29" fmla="*/ 182 h 234"/>
                  <a:gd name="T30" fmla="*/ 83 w 171"/>
                  <a:gd name="T31" fmla="*/ 169 h 234"/>
                  <a:gd name="T32" fmla="*/ 73 w 171"/>
                  <a:gd name="T33" fmla="*/ 144 h 234"/>
                  <a:gd name="T34" fmla="*/ 85 w 171"/>
                  <a:gd name="T35" fmla="*/ 107 h 234"/>
                  <a:gd name="T36" fmla="*/ 98 w 171"/>
                  <a:gd name="T37" fmla="*/ 92 h 234"/>
                  <a:gd name="T38" fmla="*/ 108 w 171"/>
                  <a:gd name="T39" fmla="*/ 48 h 234"/>
                  <a:gd name="T40" fmla="*/ 121 w 171"/>
                  <a:gd name="T41" fmla="*/ 54 h 234"/>
                  <a:gd name="T42" fmla="*/ 144 w 171"/>
                  <a:gd name="T43" fmla="*/ 2 h 234"/>
                  <a:gd name="T44" fmla="*/ 152 w 171"/>
                  <a:gd name="T45" fmla="*/ 4 h 234"/>
                  <a:gd name="T46" fmla="*/ 0 w 171"/>
                  <a:gd name="T47" fmla="*/ 228 h 234"/>
                  <a:gd name="T48" fmla="*/ 23 w 171"/>
                  <a:gd name="T49" fmla="*/ 176 h 234"/>
                  <a:gd name="T50" fmla="*/ 39 w 171"/>
                  <a:gd name="T51" fmla="*/ 169 h 234"/>
                  <a:gd name="T52" fmla="*/ 40 w 171"/>
                  <a:gd name="T53" fmla="*/ 178 h 234"/>
                  <a:gd name="T54" fmla="*/ 67 w 171"/>
                  <a:gd name="T55" fmla="*/ 152 h 234"/>
                  <a:gd name="T56" fmla="*/ 87 w 171"/>
                  <a:gd name="T57" fmla="*/ 178 h 234"/>
                  <a:gd name="T58" fmla="*/ 100 w 171"/>
                  <a:gd name="T59" fmla="*/ 182 h 234"/>
                  <a:gd name="T60" fmla="*/ 88 w 171"/>
                  <a:gd name="T61" fmla="*/ 226 h 234"/>
                  <a:gd name="T62" fmla="*/ 0 w 171"/>
                  <a:gd name="T63" fmla="*/ 234 h 234"/>
                  <a:gd name="T64" fmla="*/ 0 w 171"/>
                  <a:gd name="T65" fmla="*/ 228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1" h="234">
                    <a:moveTo>
                      <a:pt x="152" y="4"/>
                    </a:moveTo>
                    <a:lnTo>
                      <a:pt x="163" y="0"/>
                    </a:lnTo>
                    <a:lnTo>
                      <a:pt x="171" y="19"/>
                    </a:lnTo>
                    <a:lnTo>
                      <a:pt x="163" y="29"/>
                    </a:lnTo>
                    <a:lnTo>
                      <a:pt x="152" y="19"/>
                    </a:lnTo>
                    <a:lnTo>
                      <a:pt x="159" y="52"/>
                    </a:lnTo>
                    <a:lnTo>
                      <a:pt x="146" y="56"/>
                    </a:lnTo>
                    <a:lnTo>
                      <a:pt x="156" y="73"/>
                    </a:lnTo>
                    <a:lnTo>
                      <a:pt x="146" y="75"/>
                    </a:lnTo>
                    <a:lnTo>
                      <a:pt x="148" y="88"/>
                    </a:lnTo>
                    <a:lnTo>
                      <a:pt x="140" y="84"/>
                    </a:lnTo>
                    <a:lnTo>
                      <a:pt x="127" y="115"/>
                    </a:lnTo>
                    <a:lnTo>
                      <a:pt x="131" y="132"/>
                    </a:lnTo>
                    <a:lnTo>
                      <a:pt x="123" y="153"/>
                    </a:lnTo>
                    <a:lnTo>
                      <a:pt x="100" y="182"/>
                    </a:lnTo>
                    <a:lnTo>
                      <a:pt x="83" y="169"/>
                    </a:lnTo>
                    <a:lnTo>
                      <a:pt x="73" y="144"/>
                    </a:lnTo>
                    <a:lnTo>
                      <a:pt x="85" y="107"/>
                    </a:lnTo>
                    <a:lnTo>
                      <a:pt x="98" y="92"/>
                    </a:lnTo>
                    <a:lnTo>
                      <a:pt x="108" y="48"/>
                    </a:lnTo>
                    <a:lnTo>
                      <a:pt x="121" y="54"/>
                    </a:lnTo>
                    <a:lnTo>
                      <a:pt x="144" y="2"/>
                    </a:lnTo>
                    <a:lnTo>
                      <a:pt x="152" y="4"/>
                    </a:lnTo>
                    <a:moveTo>
                      <a:pt x="0" y="228"/>
                    </a:moveTo>
                    <a:lnTo>
                      <a:pt x="23" y="176"/>
                    </a:lnTo>
                    <a:lnTo>
                      <a:pt x="39" y="169"/>
                    </a:lnTo>
                    <a:lnTo>
                      <a:pt x="40" y="178"/>
                    </a:lnTo>
                    <a:lnTo>
                      <a:pt x="67" y="152"/>
                    </a:lnTo>
                    <a:lnTo>
                      <a:pt x="87" y="178"/>
                    </a:lnTo>
                    <a:lnTo>
                      <a:pt x="100" y="182"/>
                    </a:lnTo>
                    <a:lnTo>
                      <a:pt x="88" y="226"/>
                    </a:lnTo>
                    <a:lnTo>
                      <a:pt x="0" y="234"/>
                    </a:lnTo>
                    <a:lnTo>
                      <a:pt x="0" y="22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6" name="Freeform 3035"/>
              <p:cNvSpPr>
                <a:spLocks/>
              </p:cNvSpPr>
              <p:nvPr/>
            </p:nvSpPr>
            <p:spPr bwMode="auto">
              <a:xfrm>
                <a:off x="15242" y="10662"/>
                <a:ext cx="279" cy="169"/>
              </a:xfrm>
              <a:custGeom>
                <a:avLst/>
                <a:gdLst>
                  <a:gd name="T0" fmla="*/ 6 w 279"/>
                  <a:gd name="T1" fmla="*/ 169 h 169"/>
                  <a:gd name="T2" fmla="*/ 0 w 279"/>
                  <a:gd name="T3" fmla="*/ 48 h 169"/>
                  <a:gd name="T4" fmla="*/ 27 w 279"/>
                  <a:gd name="T5" fmla="*/ 44 h 169"/>
                  <a:gd name="T6" fmla="*/ 25 w 279"/>
                  <a:gd name="T7" fmla="*/ 14 h 169"/>
                  <a:gd name="T8" fmla="*/ 64 w 279"/>
                  <a:gd name="T9" fmla="*/ 12 h 169"/>
                  <a:gd name="T10" fmla="*/ 217 w 279"/>
                  <a:gd name="T11" fmla="*/ 2 h 169"/>
                  <a:gd name="T12" fmla="*/ 267 w 279"/>
                  <a:gd name="T13" fmla="*/ 0 h 169"/>
                  <a:gd name="T14" fmla="*/ 271 w 279"/>
                  <a:gd name="T15" fmla="*/ 29 h 169"/>
                  <a:gd name="T16" fmla="*/ 279 w 279"/>
                  <a:gd name="T17" fmla="*/ 152 h 169"/>
                  <a:gd name="T18" fmla="*/ 125 w 279"/>
                  <a:gd name="T19" fmla="*/ 163 h 169"/>
                  <a:gd name="T20" fmla="*/ 6 w 279"/>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69">
                    <a:moveTo>
                      <a:pt x="6" y="169"/>
                    </a:moveTo>
                    <a:lnTo>
                      <a:pt x="0" y="48"/>
                    </a:lnTo>
                    <a:lnTo>
                      <a:pt x="27" y="44"/>
                    </a:lnTo>
                    <a:lnTo>
                      <a:pt x="25" y="14"/>
                    </a:lnTo>
                    <a:lnTo>
                      <a:pt x="64" y="12"/>
                    </a:lnTo>
                    <a:lnTo>
                      <a:pt x="217" y="2"/>
                    </a:lnTo>
                    <a:lnTo>
                      <a:pt x="267" y="0"/>
                    </a:lnTo>
                    <a:lnTo>
                      <a:pt x="271" y="29"/>
                    </a:lnTo>
                    <a:lnTo>
                      <a:pt x="279" y="152"/>
                    </a:lnTo>
                    <a:lnTo>
                      <a:pt x="125" y="163"/>
                    </a:lnTo>
                    <a:lnTo>
                      <a:pt x="6" y="16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7" name="Freeform 3036"/>
              <p:cNvSpPr>
                <a:spLocks/>
              </p:cNvSpPr>
              <p:nvPr/>
            </p:nvSpPr>
            <p:spPr bwMode="auto">
              <a:xfrm>
                <a:off x="15242" y="10662"/>
                <a:ext cx="279" cy="169"/>
              </a:xfrm>
              <a:custGeom>
                <a:avLst/>
                <a:gdLst>
                  <a:gd name="T0" fmla="*/ 6 w 279"/>
                  <a:gd name="T1" fmla="*/ 169 h 169"/>
                  <a:gd name="T2" fmla="*/ 0 w 279"/>
                  <a:gd name="T3" fmla="*/ 48 h 169"/>
                  <a:gd name="T4" fmla="*/ 27 w 279"/>
                  <a:gd name="T5" fmla="*/ 44 h 169"/>
                  <a:gd name="T6" fmla="*/ 25 w 279"/>
                  <a:gd name="T7" fmla="*/ 14 h 169"/>
                  <a:gd name="T8" fmla="*/ 64 w 279"/>
                  <a:gd name="T9" fmla="*/ 12 h 169"/>
                  <a:gd name="T10" fmla="*/ 217 w 279"/>
                  <a:gd name="T11" fmla="*/ 2 h 169"/>
                  <a:gd name="T12" fmla="*/ 267 w 279"/>
                  <a:gd name="T13" fmla="*/ 0 h 169"/>
                  <a:gd name="T14" fmla="*/ 271 w 279"/>
                  <a:gd name="T15" fmla="*/ 29 h 169"/>
                  <a:gd name="T16" fmla="*/ 279 w 279"/>
                  <a:gd name="T17" fmla="*/ 152 h 169"/>
                  <a:gd name="T18" fmla="*/ 125 w 279"/>
                  <a:gd name="T19" fmla="*/ 163 h 169"/>
                  <a:gd name="T20" fmla="*/ 6 w 279"/>
                  <a:gd name="T21"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9" h="169">
                    <a:moveTo>
                      <a:pt x="6" y="169"/>
                    </a:moveTo>
                    <a:lnTo>
                      <a:pt x="0" y="48"/>
                    </a:lnTo>
                    <a:lnTo>
                      <a:pt x="27" y="44"/>
                    </a:lnTo>
                    <a:lnTo>
                      <a:pt x="25" y="14"/>
                    </a:lnTo>
                    <a:lnTo>
                      <a:pt x="64" y="12"/>
                    </a:lnTo>
                    <a:lnTo>
                      <a:pt x="217" y="2"/>
                    </a:lnTo>
                    <a:lnTo>
                      <a:pt x="267" y="0"/>
                    </a:lnTo>
                    <a:lnTo>
                      <a:pt x="271" y="29"/>
                    </a:lnTo>
                    <a:lnTo>
                      <a:pt x="279" y="152"/>
                    </a:lnTo>
                    <a:lnTo>
                      <a:pt x="125" y="163"/>
                    </a:lnTo>
                    <a:lnTo>
                      <a:pt x="6" y="16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68" name="Freeform 3037"/>
              <p:cNvSpPr>
                <a:spLocks/>
              </p:cNvSpPr>
              <p:nvPr/>
            </p:nvSpPr>
            <p:spPr bwMode="auto">
              <a:xfrm>
                <a:off x="15569" y="10649"/>
                <a:ext cx="130" cy="96"/>
              </a:xfrm>
              <a:custGeom>
                <a:avLst/>
                <a:gdLst>
                  <a:gd name="T0" fmla="*/ 130 w 130"/>
                  <a:gd name="T1" fmla="*/ 90 h 96"/>
                  <a:gd name="T2" fmla="*/ 69 w 130"/>
                  <a:gd name="T3" fmla="*/ 96 h 96"/>
                  <a:gd name="T4" fmla="*/ 67 w 130"/>
                  <a:gd name="T5" fmla="*/ 65 h 96"/>
                  <a:gd name="T6" fmla="*/ 5 w 130"/>
                  <a:gd name="T7" fmla="*/ 69 h 96"/>
                  <a:gd name="T8" fmla="*/ 3 w 130"/>
                  <a:gd name="T9" fmla="*/ 38 h 96"/>
                  <a:gd name="T10" fmla="*/ 0 w 130"/>
                  <a:gd name="T11" fmla="*/ 8 h 96"/>
                  <a:gd name="T12" fmla="*/ 86 w 130"/>
                  <a:gd name="T13" fmla="*/ 2 h 96"/>
                  <a:gd name="T14" fmla="*/ 122 w 130"/>
                  <a:gd name="T15" fmla="*/ 0 h 96"/>
                  <a:gd name="T16" fmla="*/ 130 w 130"/>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96">
                    <a:moveTo>
                      <a:pt x="130" y="90"/>
                    </a:moveTo>
                    <a:lnTo>
                      <a:pt x="69" y="96"/>
                    </a:lnTo>
                    <a:lnTo>
                      <a:pt x="67" y="65"/>
                    </a:lnTo>
                    <a:lnTo>
                      <a:pt x="5" y="69"/>
                    </a:lnTo>
                    <a:lnTo>
                      <a:pt x="3" y="38"/>
                    </a:lnTo>
                    <a:lnTo>
                      <a:pt x="0" y="8"/>
                    </a:lnTo>
                    <a:lnTo>
                      <a:pt x="86" y="2"/>
                    </a:lnTo>
                    <a:lnTo>
                      <a:pt x="122" y="0"/>
                    </a:lnTo>
                    <a:lnTo>
                      <a:pt x="130" y="90"/>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9" name="Freeform 3038"/>
              <p:cNvSpPr>
                <a:spLocks/>
              </p:cNvSpPr>
              <p:nvPr/>
            </p:nvSpPr>
            <p:spPr bwMode="auto">
              <a:xfrm>
                <a:off x="15569" y="10649"/>
                <a:ext cx="130" cy="96"/>
              </a:xfrm>
              <a:custGeom>
                <a:avLst/>
                <a:gdLst>
                  <a:gd name="T0" fmla="*/ 130 w 130"/>
                  <a:gd name="T1" fmla="*/ 90 h 96"/>
                  <a:gd name="T2" fmla="*/ 69 w 130"/>
                  <a:gd name="T3" fmla="*/ 96 h 96"/>
                  <a:gd name="T4" fmla="*/ 67 w 130"/>
                  <a:gd name="T5" fmla="*/ 65 h 96"/>
                  <a:gd name="T6" fmla="*/ 5 w 130"/>
                  <a:gd name="T7" fmla="*/ 69 h 96"/>
                  <a:gd name="T8" fmla="*/ 3 w 130"/>
                  <a:gd name="T9" fmla="*/ 38 h 96"/>
                  <a:gd name="T10" fmla="*/ 0 w 130"/>
                  <a:gd name="T11" fmla="*/ 8 h 96"/>
                  <a:gd name="T12" fmla="*/ 86 w 130"/>
                  <a:gd name="T13" fmla="*/ 2 h 96"/>
                  <a:gd name="T14" fmla="*/ 122 w 130"/>
                  <a:gd name="T15" fmla="*/ 0 h 96"/>
                  <a:gd name="T16" fmla="*/ 130 w 130"/>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96">
                    <a:moveTo>
                      <a:pt x="130" y="90"/>
                    </a:moveTo>
                    <a:lnTo>
                      <a:pt x="69" y="96"/>
                    </a:lnTo>
                    <a:lnTo>
                      <a:pt x="67" y="65"/>
                    </a:lnTo>
                    <a:lnTo>
                      <a:pt x="5" y="69"/>
                    </a:lnTo>
                    <a:lnTo>
                      <a:pt x="3" y="38"/>
                    </a:lnTo>
                    <a:lnTo>
                      <a:pt x="0" y="8"/>
                    </a:lnTo>
                    <a:lnTo>
                      <a:pt x="86" y="2"/>
                    </a:lnTo>
                    <a:lnTo>
                      <a:pt x="122" y="0"/>
                    </a:lnTo>
                    <a:lnTo>
                      <a:pt x="130" y="9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0" name="Freeform 3039"/>
              <p:cNvSpPr>
                <a:spLocks/>
              </p:cNvSpPr>
              <p:nvPr/>
            </p:nvSpPr>
            <p:spPr bwMode="auto">
              <a:xfrm>
                <a:off x="15513" y="10687"/>
                <a:ext cx="255" cy="148"/>
              </a:xfrm>
              <a:custGeom>
                <a:avLst/>
                <a:gdLst>
                  <a:gd name="T0" fmla="*/ 8 w 255"/>
                  <a:gd name="T1" fmla="*/ 127 h 148"/>
                  <a:gd name="T2" fmla="*/ 0 w 255"/>
                  <a:gd name="T3" fmla="*/ 4 h 148"/>
                  <a:gd name="T4" fmla="*/ 59 w 255"/>
                  <a:gd name="T5" fmla="*/ 0 h 148"/>
                  <a:gd name="T6" fmla="*/ 61 w 255"/>
                  <a:gd name="T7" fmla="*/ 31 h 148"/>
                  <a:gd name="T8" fmla="*/ 123 w 255"/>
                  <a:gd name="T9" fmla="*/ 27 h 148"/>
                  <a:gd name="T10" fmla="*/ 125 w 255"/>
                  <a:gd name="T11" fmla="*/ 58 h 148"/>
                  <a:gd name="T12" fmla="*/ 186 w 255"/>
                  <a:gd name="T13" fmla="*/ 52 h 148"/>
                  <a:gd name="T14" fmla="*/ 246 w 255"/>
                  <a:gd name="T15" fmla="*/ 48 h 148"/>
                  <a:gd name="T16" fmla="*/ 251 w 255"/>
                  <a:gd name="T17" fmla="*/ 112 h 148"/>
                  <a:gd name="T18" fmla="*/ 255 w 255"/>
                  <a:gd name="T19" fmla="*/ 140 h 148"/>
                  <a:gd name="T20" fmla="*/ 165 w 255"/>
                  <a:gd name="T21" fmla="*/ 148 h 148"/>
                  <a:gd name="T22" fmla="*/ 161 w 255"/>
                  <a:gd name="T23" fmla="*/ 117 h 148"/>
                  <a:gd name="T24" fmla="*/ 8 w 255"/>
                  <a:gd name="T25" fmla="*/ 12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148">
                    <a:moveTo>
                      <a:pt x="8" y="127"/>
                    </a:moveTo>
                    <a:lnTo>
                      <a:pt x="0" y="4"/>
                    </a:lnTo>
                    <a:lnTo>
                      <a:pt x="59" y="0"/>
                    </a:lnTo>
                    <a:lnTo>
                      <a:pt x="61" y="31"/>
                    </a:lnTo>
                    <a:lnTo>
                      <a:pt x="123" y="27"/>
                    </a:lnTo>
                    <a:lnTo>
                      <a:pt x="125" y="58"/>
                    </a:lnTo>
                    <a:lnTo>
                      <a:pt x="186" y="52"/>
                    </a:lnTo>
                    <a:lnTo>
                      <a:pt x="246" y="48"/>
                    </a:lnTo>
                    <a:lnTo>
                      <a:pt x="251" y="112"/>
                    </a:lnTo>
                    <a:lnTo>
                      <a:pt x="255" y="140"/>
                    </a:lnTo>
                    <a:lnTo>
                      <a:pt x="165" y="148"/>
                    </a:lnTo>
                    <a:lnTo>
                      <a:pt x="161" y="117"/>
                    </a:lnTo>
                    <a:lnTo>
                      <a:pt x="8" y="127"/>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1" name="Freeform 3040"/>
              <p:cNvSpPr>
                <a:spLocks/>
              </p:cNvSpPr>
              <p:nvPr/>
            </p:nvSpPr>
            <p:spPr bwMode="auto">
              <a:xfrm>
                <a:off x="15513" y="10687"/>
                <a:ext cx="255" cy="148"/>
              </a:xfrm>
              <a:custGeom>
                <a:avLst/>
                <a:gdLst>
                  <a:gd name="T0" fmla="*/ 8 w 255"/>
                  <a:gd name="T1" fmla="*/ 127 h 148"/>
                  <a:gd name="T2" fmla="*/ 0 w 255"/>
                  <a:gd name="T3" fmla="*/ 4 h 148"/>
                  <a:gd name="T4" fmla="*/ 59 w 255"/>
                  <a:gd name="T5" fmla="*/ 0 h 148"/>
                  <a:gd name="T6" fmla="*/ 61 w 255"/>
                  <a:gd name="T7" fmla="*/ 31 h 148"/>
                  <a:gd name="T8" fmla="*/ 123 w 255"/>
                  <a:gd name="T9" fmla="*/ 27 h 148"/>
                  <a:gd name="T10" fmla="*/ 125 w 255"/>
                  <a:gd name="T11" fmla="*/ 58 h 148"/>
                  <a:gd name="T12" fmla="*/ 186 w 255"/>
                  <a:gd name="T13" fmla="*/ 52 h 148"/>
                  <a:gd name="T14" fmla="*/ 246 w 255"/>
                  <a:gd name="T15" fmla="*/ 48 h 148"/>
                  <a:gd name="T16" fmla="*/ 251 w 255"/>
                  <a:gd name="T17" fmla="*/ 112 h 148"/>
                  <a:gd name="T18" fmla="*/ 255 w 255"/>
                  <a:gd name="T19" fmla="*/ 140 h 148"/>
                  <a:gd name="T20" fmla="*/ 165 w 255"/>
                  <a:gd name="T21" fmla="*/ 148 h 148"/>
                  <a:gd name="T22" fmla="*/ 161 w 255"/>
                  <a:gd name="T23" fmla="*/ 117 h 148"/>
                  <a:gd name="T24" fmla="*/ 8 w 255"/>
                  <a:gd name="T25" fmla="*/ 12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5" h="148">
                    <a:moveTo>
                      <a:pt x="8" y="127"/>
                    </a:moveTo>
                    <a:lnTo>
                      <a:pt x="0" y="4"/>
                    </a:lnTo>
                    <a:lnTo>
                      <a:pt x="59" y="0"/>
                    </a:lnTo>
                    <a:lnTo>
                      <a:pt x="61" y="31"/>
                    </a:lnTo>
                    <a:lnTo>
                      <a:pt x="123" y="27"/>
                    </a:lnTo>
                    <a:lnTo>
                      <a:pt x="125" y="58"/>
                    </a:lnTo>
                    <a:lnTo>
                      <a:pt x="186" y="52"/>
                    </a:lnTo>
                    <a:lnTo>
                      <a:pt x="246" y="48"/>
                    </a:lnTo>
                    <a:lnTo>
                      <a:pt x="251" y="112"/>
                    </a:lnTo>
                    <a:lnTo>
                      <a:pt x="255" y="140"/>
                    </a:lnTo>
                    <a:lnTo>
                      <a:pt x="165" y="148"/>
                    </a:lnTo>
                    <a:lnTo>
                      <a:pt x="161" y="117"/>
                    </a:lnTo>
                    <a:lnTo>
                      <a:pt x="8" y="12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2" name="Freeform 3041"/>
              <p:cNvSpPr>
                <a:spLocks/>
              </p:cNvSpPr>
              <p:nvPr/>
            </p:nvSpPr>
            <p:spPr bwMode="auto">
              <a:xfrm>
                <a:off x="15883" y="10779"/>
                <a:ext cx="96" cy="131"/>
              </a:xfrm>
              <a:custGeom>
                <a:avLst/>
                <a:gdLst>
                  <a:gd name="T0" fmla="*/ 10 w 96"/>
                  <a:gd name="T1" fmla="*/ 131 h 131"/>
                  <a:gd name="T2" fmla="*/ 0 w 96"/>
                  <a:gd name="T3" fmla="*/ 20 h 131"/>
                  <a:gd name="T4" fmla="*/ 8 w 96"/>
                  <a:gd name="T5" fmla="*/ 2 h 131"/>
                  <a:gd name="T6" fmla="*/ 8 w 96"/>
                  <a:gd name="T7" fmla="*/ 8 h 131"/>
                  <a:gd name="T8" fmla="*/ 96 w 96"/>
                  <a:gd name="T9" fmla="*/ 0 h 131"/>
                  <a:gd name="T10" fmla="*/ 75 w 96"/>
                  <a:gd name="T11" fmla="*/ 52 h 131"/>
                  <a:gd name="T12" fmla="*/ 66 w 96"/>
                  <a:gd name="T13" fmla="*/ 125 h 131"/>
                  <a:gd name="T14" fmla="*/ 10 w 96"/>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1">
                    <a:moveTo>
                      <a:pt x="10" y="131"/>
                    </a:moveTo>
                    <a:lnTo>
                      <a:pt x="0" y="20"/>
                    </a:lnTo>
                    <a:lnTo>
                      <a:pt x="8" y="2"/>
                    </a:lnTo>
                    <a:lnTo>
                      <a:pt x="8" y="8"/>
                    </a:lnTo>
                    <a:lnTo>
                      <a:pt x="96" y="0"/>
                    </a:lnTo>
                    <a:lnTo>
                      <a:pt x="75" y="52"/>
                    </a:lnTo>
                    <a:lnTo>
                      <a:pt x="66" y="125"/>
                    </a:lnTo>
                    <a:lnTo>
                      <a:pt x="10" y="13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3" name="Freeform 3042"/>
              <p:cNvSpPr>
                <a:spLocks/>
              </p:cNvSpPr>
              <p:nvPr/>
            </p:nvSpPr>
            <p:spPr bwMode="auto">
              <a:xfrm>
                <a:off x="15883" y="10779"/>
                <a:ext cx="96" cy="131"/>
              </a:xfrm>
              <a:custGeom>
                <a:avLst/>
                <a:gdLst>
                  <a:gd name="T0" fmla="*/ 10 w 96"/>
                  <a:gd name="T1" fmla="*/ 131 h 131"/>
                  <a:gd name="T2" fmla="*/ 0 w 96"/>
                  <a:gd name="T3" fmla="*/ 20 h 131"/>
                  <a:gd name="T4" fmla="*/ 8 w 96"/>
                  <a:gd name="T5" fmla="*/ 2 h 131"/>
                  <a:gd name="T6" fmla="*/ 8 w 96"/>
                  <a:gd name="T7" fmla="*/ 8 h 131"/>
                  <a:gd name="T8" fmla="*/ 96 w 96"/>
                  <a:gd name="T9" fmla="*/ 0 h 131"/>
                  <a:gd name="T10" fmla="*/ 75 w 96"/>
                  <a:gd name="T11" fmla="*/ 52 h 131"/>
                  <a:gd name="T12" fmla="*/ 66 w 96"/>
                  <a:gd name="T13" fmla="*/ 125 h 131"/>
                  <a:gd name="T14" fmla="*/ 10 w 96"/>
                  <a:gd name="T15" fmla="*/ 131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131">
                    <a:moveTo>
                      <a:pt x="10" y="131"/>
                    </a:moveTo>
                    <a:lnTo>
                      <a:pt x="0" y="20"/>
                    </a:lnTo>
                    <a:lnTo>
                      <a:pt x="8" y="2"/>
                    </a:lnTo>
                    <a:lnTo>
                      <a:pt x="8" y="8"/>
                    </a:lnTo>
                    <a:lnTo>
                      <a:pt x="96" y="0"/>
                    </a:lnTo>
                    <a:lnTo>
                      <a:pt x="75" y="52"/>
                    </a:lnTo>
                    <a:lnTo>
                      <a:pt x="66" y="125"/>
                    </a:lnTo>
                    <a:lnTo>
                      <a:pt x="10" y="13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4" name="Freeform 3043"/>
              <p:cNvSpPr>
                <a:spLocks/>
              </p:cNvSpPr>
              <p:nvPr/>
            </p:nvSpPr>
            <p:spPr bwMode="auto">
              <a:xfrm>
                <a:off x="15367" y="10814"/>
                <a:ext cx="165" cy="161"/>
              </a:xfrm>
              <a:custGeom>
                <a:avLst/>
                <a:gdLst>
                  <a:gd name="T0" fmla="*/ 71 w 165"/>
                  <a:gd name="T1" fmla="*/ 159 h 161"/>
                  <a:gd name="T2" fmla="*/ 38 w 165"/>
                  <a:gd name="T3" fmla="*/ 161 h 161"/>
                  <a:gd name="T4" fmla="*/ 31 w 165"/>
                  <a:gd name="T5" fmla="*/ 71 h 161"/>
                  <a:gd name="T6" fmla="*/ 4 w 165"/>
                  <a:gd name="T7" fmla="*/ 71 h 161"/>
                  <a:gd name="T8" fmla="*/ 0 w 165"/>
                  <a:gd name="T9" fmla="*/ 11 h 161"/>
                  <a:gd name="T10" fmla="*/ 154 w 165"/>
                  <a:gd name="T11" fmla="*/ 0 h 161"/>
                  <a:gd name="T12" fmla="*/ 165 w 165"/>
                  <a:gd name="T13" fmla="*/ 154 h 161"/>
                  <a:gd name="T14" fmla="*/ 71 w 165"/>
                  <a:gd name="T15" fmla="*/ 159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61">
                    <a:moveTo>
                      <a:pt x="71" y="159"/>
                    </a:moveTo>
                    <a:lnTo>
                      <a:pt x="38" y="161"/>
                    </a:lnTo>
                    <a:lnTo>
                      <a:pt x="31" y="71"/>
                    </a:lnTo>
                    <a:lnTo>
                      <a:pt x="4" y="71"/>
                    </a:lnTo>
                    <a:lnTo>
                      <a:pt x="0" y="11"/>
                    </a:lnTo>
                    <a:lnTo>
                      <a:pt x="154" y="0"/>
                    </a:lnTo>
                    <a:lnTo>
                      <a:pt x="165" y="154"/>
                    </a:lnTo>
                    <a:lnTo>
                      <a:pt x="71" y="159"/>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5" name="Freeform 3044"/>
              <p:cNvSpPr>
                <a:spLocks/>
              </p:cNvSpPr>
              <p:nvPr/>
            </p:nvSpPr>
            <p:spPr bwMode="auto">
              <a:xfrm>
                <a:off x="15367" y="10814"/>
                <a:ext cx="165" cy="161"/>
              </a:xfrm>
              <a:custGeom>
                <a:avLst/>
                <a:gdLst>
                  <a:gd name="T0" fmla="*/ 71 w 165"/>
                  <a:gd name="T1" fmla="*/ 159 h 161"/>
                  <a:gd name="T2" fmla="*/ 38 w 165"/>
                  <a:gd name="T3" fmla="*/ 161 h 161"/>
                  <a:gd name="T4" fmla="*/ 31 w 165"/>
                  <a:gd name="T5" fmla="*/ 71 h 161"/>
                  <a:gd name="T6" fmla="*/ 4 w 165"/>
                  <a:gd name="T7" fmla="*/ 71 h 161"/>
                  <a:gd name="T8" fmla="*/ 0 w 165"/>
                  <a:gd name="T9" fmla="*/ 11 h 161"/>
                  <a:gd name="T10" fmla="*/ 154 w 165"/>
                  <a:gd name="T11" fmla="*/ 0 h 161"/>
                  <a:gd name="T12" fmla="*/ 165 w 165"/>
                  <a:gd name="T13" fmla="*/ 154 h 161"/>
                  <a:gd name="T14" fmla="*/ 71 w 165"/>
                  <a:gd name="T15" fmla="*/ 159 h 1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61">
                    <a:moveTo>
                      <a:pt x="71" y="159"/>
                    </a:moveTo>
                    <a:lnTo>
                      <a:pt x="38" y="161"/>
                    </a:lnTo>
                    <a:lnTo>
                      <a:pt x="31" y="71"/>
                    </a:lnTo>
                    <a:lnTo>
                      <a:pt x="4" y="71"/>
                    </a:lnTo>
                    <a:lnTo>
                      <a:pt x="0" y="11"/>
                    </a:lnTo>
                    <a:lnTo>
                      <a:pt x="154" y="0"/>
                    </a:lnTo>
                    <a:lnTo>
                      <a:pt x="165" y="154"/>
                    </a:lnTo>
                    <a:lnTo>
                      <a:pt x="71" y="15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6" name="Freeform 3045"/>
              <p:cNvSpPr>
                <a:spLocks/>
              </p:cNvSpPr>
              <p:nvPr/>
            </p:nvSpPr>
            <p:spPr bwMode="auto">
              <a:xfrm>
                <a:off x="15521" y="10804"/>
                <a:ext cx="157" cy="164"/>
              </a:xfrm>
              <a:custGeom>
                <a:avLst/>
                <a:gdLst>
                  <a:gd name="T0" fmla="*/ 96 w 157"/>
                  <a:gd name="T1" fmla="*/ 158 h 164"/>
                  <a:gd name="T2" fmla="*/ 11 w 157"/>
                  <a:gd name="T3" fmla="*/ 164 h 164"/>
                  <a:gd name="T4" fmla="*/ 0 w 157"/>
                  <a:gd name="T5" fmla="*/ 10 h 164"/>
                  <a:gd name="T6" fmla="*/ 153 w 157"/>
                  <a:gd name="T7" fmla="*/ 0 h 164"/>
                  <a:gd name="T8" fmla="*/ 157 w 157"/>
                  <a:gd name="T9" fmla="*/ 31 h 164"/>
                  <a:gd name="T10" fmla="*/ 124 w 157"/>
                  <a:gd name="T11" fmla="*/ 33 h 164"/>
                  <a:gd name="T12" fmla="*/ 132 w 157"/>
                  <a:gd name="T13" fmla="*/ 154 h 164"/>
                  <a:gd name="T14" fmla="*/ 96 w 157"/>
                  <a:gd name="T15" fmla="*/ 158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64">
                    <a:moveTo>
                      <a:pt x="96" y="158"/>
                    </a:moveTo>
                    <a:lnTo>
                      <a:pt x="11" y="164"/>
                    </a:lnTo>
                    <a:lnTo>
                      <a:pt x="0" y="10"/>
                    </a:lnTo>
                    <a:lnTo>
                      <a:pt x="153" y="0"/>
                    </a:lnTo>
                    <a:lnTo>
                      <a:pt x="157" y="31"/>
                    </a:lnTo>
                    <a:lnTo>
                      <a:pt x="124" y="33"/>
                    </a:lnTo>
                    <a:lnTo>
                      <a:pt x="132" y="154"/>
                    </a:lnTo>
                    <a:lnTo>
                      <a:pt x="96" y="158"/>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7" name="Freeform 3046"/>
              <p:cNvSpPr>
                <a:spLocks/>
              </p:cNvSpPr>
              <p:nvPr/>
            </p:nvSpPr>
            <p:spPr bwMode="auto">
              <a:xfrm>
                <a:off x="15521" y="10804"/>
                <a:ext cx="157" cy="164"/>
              </a:xfrm>
              <a:custGeom>
                <a:avLst/>
                <a:gdLst>
                  <a:gd name="T0" fmla="*/ 96 w 157"/>
                  <a:gd name="T1" fmla="*/ 158 h 164"/>
                  <a:gd name="T2" fmla="*/ 11 w 157"/>
                  <a:gd name="T3" fmla="*/ 164 h 164"/>
                  <a:gd name="T4" fmla="*/ 0 w 157"/>
                  <a:gd name="T5" fmla="*/ 10 h 164"/>
                  <a:gd name="T6" fmla="*/ 153 w 157"/>
                  <a:gd name="T7" fmla="*/ 0 h 164"/>
                  <a:gd name="T8" fmla="*/ 157 w 157"/>
                  <a:gd name="T9" fmla="*/ 31 h 164"/>
                  <a:gd name="T10" fmla="*/ 124 w 157"/>
                  <a:gd name="T11" fmla="*/ 33 h 164"/>
                  <a:gd name="T12" fmla="*/ 132 w 157"/>
                  <a:gd name="T13" fmla="*/ 154 h 164"/>
                  <a:gd name="T14" fmla="*/ 96 w 157"/>
                  <a:gd name="T15" fmla="*/ 158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64">
                    <a:moveTo>
                      <a:pt x="96" y="158"/>
                    </a:moveTo>
                    <a:lnTo>
                      <a:pt x="11" y="164"/>
                    </a:lnTo>
                    <a:lnTo>
                      <a:pt x="0" y="10"/>
                    </a:lnTo>
                    <a:lnTo>
                      <a:pt x="153" y="0"/>
                    </a:lnTo>
                    <a:lnTo>
                      <a:pt x="157" y="31"/>
                    </a:lnTo>
                    <a:lnTo>
                      <a:pt x="124" y="33"/>
                    </a:lnTo>
                    <a:lnTo>
                      <a:pt x="132" y="154"/>
                    </a:lnTo>
                    <a:lnTo>
                      <a:pt x="96" y="1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8" name="Freeform 3047"/>
              <p:cNvSpPr>
                <a:spLocks/>
              </p:cNvSpPr>
              <p:nvPr/>
            </p:nvSpPr>
            <p:spPr bwMode="auto">
              <a:xfrm>
                <a:off x="15764" y="10793"/>
                <a:ext cx="129" cy="155"/>
              </a:xfrm>
              <a:custGeom>
                <a:avLst/>
                <a:gdLst>
                  <a:gd name="T0" fmla="*/ 4 w 129"/>
                  <a:gd name="T1" fmla="*/ 34 h 155"/>
                  <a:gd name="T2" fmla="*/ 0 w 129"/>
                  <a:gd name="T3" fmla="*/ 6 h 155"/>
                  <a:gd name="T4" fmla="*/ 64 w 129"/>
                  <a:gd name="T5" fmla="*/ 0 h 155"/>
                  <a:gd name="T6" fmla="*/ 58 w 129"/>
                  <a:gd name="T7" fmla="*/ 13 h 155"/>
                  <a:gd name="T8" fmla="*/ 68 w 129"/>
                  <a:gd name="T9" fmla="*/ 27 h 155"/>
                  <a:gd name="T10" fmla="*/ 58 w 129"/>
                  <a:gd name="T11" fmla="*/ 19 h 155"/>
                  <a:gd name="T12" fmla="*/ 52 w 129"/>
                  <a:gd name="T13" fmla="*/ 36 h 155"/>
                  <a:gd name="T14" fmla="*/ 71 w 129"/>
                  <a:gd name="T15" fmla="*/ 48 h 155"/>
                  <a:gd name="T16" fmla="*/ 83 w 129"/>
                  <a:gd name="T17" fmla="*/ 46 h 155"/>
                  <a:gd name="T18" fmla="*/ 94 w 129"/>
                  <a:gd name="T19" fmla="*/ 17 h 155"/>
                  <a:gd name="T20" fmla="*/ 119 w 129"/>
                  <a:gd name="T21" fmla="*/ 6 h 155"/>
                  <a:gd name="T22" fmla="*/ 129 w 129"/>
                  <a:gd name="T23" fmla="*/ 117 h 155"/>
                  <a:gd name="T24" fmla="*/ 100 w 129"/>
                  <a:gd name="T25" fmla="*/ 119 h 155"/>
                  <a:gd name="T26" fmla="*/ 102 w 129"/>
                  <a:gd name="T27" fmla="*/ 150 h 155"/>
                  <a:gd name="T28" fmla="*/ 64 w 129"/>
                  <a:gd name="T29" fmla="*/ 153 h 155"/>
                  <a:gd name="T30" fmla="*/ 25 w 129"/>
                  <a:gd name="T31" fmla="*/ 155 h 155"/>
                  <a:gd name="T32" fmla="*/ 16 w 129"/>
                  <a:gd name="T33" fmla="*/ 34 h 155"/>
                  <a:gd name="T34" fmla="*/ 4 w 129"/>
                  <a:gd name="T35"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55">
                    <a:moveTo>
                      <a:pt x="4" y="34"/>
                    </a:moveTo>
                    <a:lnTo>
                      <a:pt x="0" y="6"/>
                    </a:lnTo>
                    <a:lnTo>
                      <a:pt x="64" y="0"/>
                    </a:lnTo>
                    <a:lnTo>
                      <a:pt x="58" y="13"/>
                    </a:lnTo>
                    <a:lnTo>
                      <a:pt x="68" y="27"/>
                    </a:lnTo>
                    <a:lnTo>
                      <a:pt x="58" y="19"/>
                    </a:lnTo>
                    <a:lnTo>
                      <a:pt x="52" y="36"/>
                    </a:lnTo>
                    <a:lnTo>
                      <a:pt x="71" y="48"/>
                    </a:lnTo>
                    <a:lnTo>
                      <a:pt x="83" y="46"/>
                    </a:lnTo>
                    <a:lnTo>
                      <a:pt x="94" y="17"/>
                    </a:lnTo>
                    <a:lnTo>
                      <a:pt x="119" y="6"/>
                    </a:lnTo>
                    <a:lnTo>
                      <a:pt x="129" y="117"/>
                    </a:lnTo>
                    <a:lnTo>
                      <a:pt x="100" y="119"/>
                    </a:lnTo>
                    <a:lnTo>
                      <a:pt x="102" y="150"/>
                    </a:lnTo>
                    <a:lnTo>
                      <a:pt x="64" y="153"/>
                    </a:lnTo>
                    <a:lnTo>
                      <a:pt x="25" y="155"/>
                    </a:lnTo>
                    <a:lnTo>
                      <a:pt x="16" y="34"/>
                    </a:lnTo>
                    <a:lnTo>
                      <a:pt x="4" y="3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9" name="Freeform 3048"/>
              <p:cNvSpPr>
                <a:spLocks/>
              </p:cNvSpPr>
              <p:nvPr/>
            </p:nvSpPr>
            <p:spPr bwMode="auto">
              <a:xfrm>
                <a:off x="15764" y="10793"/>
                <a:ext cx="129" cy="155"/>
              </a:xfrm>
              <a:custGeom>
                <a:avLst/>
                <a:gdLst>
                  <a:gd name="T0" fmla="*/ 4 w 129"/>
                  <a:gd name="T1" fmla="*/ 34 h 155"/>
                  <a:gd name="T2" fmla="*/ 0 w 129"/>
                  <a:gd name="T3" fmla="*/ 6 h 155"/>
                  <a:gd name="T4" fmla="*/ 64 w 129"/>
                  <a:gd name="T5" fmla="*/ 0 h 155"/>
                  <a:gd name="T6" fmla="*/ 58 w 129"/>
                  <a:gd name="T7" fmla="*/ 13 h 155"/>
                  <a:gd name="T8" fmla="*/ 68 w 129"/>
                  <a:gd name="T9" fmla="*/ 27 h 155"/>
                  <a:gd name="T10" fmla="*/ 58 w 129"/>
                  <a:gd name="T11" fmla="*/ 19 h 155"/>
                  <a:gd name="T12" fmla="*/ 52 w 129"/>
                  <a:gd name="T13" fmla="*/ 36 h 155"/>
                  <a:gd name="T14" fmla="*/ 71 w 129"/>
                  <a:gd name="T15" fmla="*/ 48 h 155"/>
                  <a:gd name="T16" fmla="*/ 83 w 129"/>
                  <a:gd name="T17" fmla="*/ 46 h 155"/>
                  <a:gd name="T18" fmla="*/ 94 w 129"/>
                  <a:gd name="T19" fmla="*/ 17 h 155"/>
                  <a:gd name="T20" fmla="*/ 119 w 129"/>
                  <a:gd name="T21" fmla="*/ 6 h 155"/>
                  <a:gd name="T22" fmla="*/ 129 w 129"/>
                  <a:gd name="T23" fmla="*/ 117 h 155"/>
                  <a:gd name="T24" fmla="*/ 100 w 129"/>
                  <a:gd name="T25" fmla="*/ 119 h 155"/>
                  <a:gd name="T26" fmla="*/ 102 w 129"/>
                  <a:gd name="T27" fmla="*/ 150 h 155"/>
                  <a:gd name="T28" fmla="*/ 64 w 129"/>
                  <a:gd name="T29" fmla="*/ 153 h 155"/>
                  <a:gd name="T30" fmla="*/ 25 w 129"/>
                  <a:gd name="T31" fmla="*/ 155 h 155"/>
                  <a:gd name="T32" fmla="*/ 16 w 129"/>
                  <a:gd name="T33" fmla="*/ 34 h 155"/>
                  <a:gd name="T34" fmla="*/ 4 w 129"/>
                  <a:gd name="T35"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155">
                    <a:moveTo>
                      <a:pt x="4" y="34"/>
                    </a:moveTo>
                    <a:lnTo>
                      <a:pt x="0" y="6"/>
                    </a:lnTo>
                    <a:lnTo>
                      <a:pt x="64" y="0"/>
                    </a:lnTo>
                    <a:lnTo>
                      <a:pt x="58" y="13"/>
                    </a:lnTo>
                    <a:lnTo>
                      <a:pt x="68" y="27"/>
                    </a:lnTo>
                    <a:lnTo>
                      <a:pt x="58" y="19"/>
                    </a:lnTo>
                    <a:lnTo>
                      <a:pt x="52" y="36"/>
                    </a:lnTo>
                    <a:lnTo>
                      <a:pt x="71" y="48"/>
                    </a:lnTo>
                    <a:lnTo>
                      <a:pt x="83" y="46"/>
                    </a:lnTo>
                    <a:lnTo>
                      <a:pt x="94" y="17"/>
                    </a:lnTo>
                    <a:lnTo>
                      <a:pt x="119" y="6"/>
                    </a:lnTo>
                    <a:lnTo>
                      <a:pt x="129" y="117"/>
                    </a:lnTo>
                    <a:lnTo>
                      <a:pt x="100" y="119"/>
                    </a:lnTo>
                    <a:lnTo>
                      <a:pt x="102" y="150"/>
                    </a:lnTo>
                    <a:lnTo>
                      <a:pt x="64" y="153"/>
                    </a:lnTo>
                    <a:lnTo>
                      <a:pt x="25" y="155"/>
                    </a:lnTo>
                    <a:lnTo>
                      <a:pt x="16" y="34"/>
                    </a:lnTo>
                    <a:lnTo>
                      <a:pt x="4" y="3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0" name="Freeform 3049"/>
              <p:cNvSpPr>
                <a:spLocks/>
              </p:cNvSpPr>
              <p:nvPr/>
            </p:nvSpPr>
            <p:spPr bwMode="auto">
              <a:xfrm>
                <a:off x="15645" y="10827"/>
                <a:ext cx="144" cy="131"/>
              </a:xfrm>
              <a:custGeom>
                <a:avLst/>
                <a:gdLst>
                  <a:gd name="T0" fmla="*/ 93 w 144"/>
                  <a:gd name="T1" fmla="*/ 125 h 131"/>
                  <a:gd name="T2" fmla="*/ 8 w 144"/>
                  <a:gd name="T3" fmla="*/ 131 h 131"/>
                  <a:gd name="T4" fmla="*/ 0 w 144"/>
                  <a:gd name="T5" fmla="*/ 10 h 131"/>
                  <a:gd name="T6" fmla="*/ 33 w 144"/>
                  <a:gd name="T7" fmla="*/ 8 h 131"/>
                  <a:gd name="T8" fmla="*/ 123 w 144"/>
                  <a:gd name="T9" fmla="*/ 0 h 131"/>
                  <a:gd name="T10" fmla="*/ 135 w 144"/>
                  <a:gd name="T11" fmla="*/ 0 h 131"/>
                  <a:gd name="T12" fmla="*/ 144 w 144"/>
                  <a:gd name="T13" fmla="*/ 121 h 131"/>
                  <a:gd name="T14" fmla="*/ 93 w 144"/>
                  <a:gd name="T15" fmla="*/ 12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31">
                    <a:moveTo>
                      <a:pt x="93" y="125"/>
                    </a:moveTo>
                    <a:lnTo>
                      <a:pt x="8" y="131"/>
                    </a:lnTo>
                    <a:lnTo>
                      <a:pt x="0" y="10"/>
                    </a:lnTo>
                    <a:lnTo>
                      <a:pt x="33" y="8"/>
                    </a:lnTo>
                    <a:lnTo>
                      <a:pt x="123" y="0"/>
                    </a:lnTo>
                    <a:lnTo>
                      <a:pt x="135" y="0"/>
                    </a:lnTo>
                    <a:lnTo>
                      <a:pt x="144" y="121"/>
                    </a:lnTo>
                    <a:lnTo>
                      <a:pt x="93" y="125"/>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1" name="Freeform 3050"/>
              <p:cNvSpPr>
                <a:spLocks/>
              </p:cNvSpPr>
              <p:nvPr/>
            </p:nvSpPr>
            <p:spPr bwMode="auto">
              <a:xfrm>
                <a:off x="15645" y="10827"/>
                <a:ext cx="144" cy="131"/>
              </a:xfrm>
              <a:custGeom>
                <a:avLst/>
                <a:gdLst>
                  <a:gd name="T0" fmla="*/ 93 w 144"/>
                  <a:gd name="T1" fmla="*/ 125 h 131"/>
                  <a:gd name="T2" fmla="*/ 8 w 144"/>
                  <a:gd name="T3" fmla="*/ 131 h 131"/>
                  <a:gd name="T4" fmla="*/ 0 w 144"/>
                  <a:gd name="T5" fmla="*/ 10 h 131"/>
                  <a:gd name="T6" fmla="*/ 33 w 144"/>
                  <a:gd name="T7" fmla="*/ 8 h 131"/>
                  <a:gd name="T8" fmla="*/ 123 w 144"/>
                  <a:gd name="T9" fmla="*/ 0 h 131"/>
                  <a:gd name="T10" fmla="*/ 135 w 144"/>
                  <a:gd name="T11" fmla="*/ 0 h 131"/>
                  <a:gd name="T12" fmla="*/ 144 w 144"/>
                  <a:gd name="T13" fmla="*/ 121 h 131"/>
                  <a:gd name="T14" fmla="*/ 93 w 144"/>
                  <a:gd name="T15" fmla="*/ 12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31">
                    <a:moveTo>
                      <a:pt x="93" y="125"/>
                    </a:moveTo>
                    <a:lnTo>
                      <a:pt x="8" y="131"/>
                    </a:lnTo>
                    <a:lnTo>
                      <a:pt x="0" y="10"/>
                    </a:lnTo>
                    <a:lnTo>
                      <a:pt x="33" y="8"/>
                    </a:lnTo>
                    <a:lnTo>
                      <a:pt x="123" y="0"/>
                    </a:lnTo>
                    <a:lnTo>
                      <a:pt x="135" y="0"/>
                    </a:lnTo>
                    <a:lnTo>
                      <a:pt x="144" y="121"/>
                    </a:lnTo>
                    <a:lnTo>
                      <a:pt x="93"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2" name="Freeform 3051"/>
              <p:cNvSpPr>
                <a:spLocks/>
              </p:cNvSpPr>
              <p:nvPr/>
            </p:nvSpPr>
            <p:spPr bwMode="auto">
              <a:xfrm>
                <a:off x="15828" y="10904"/>
                <a:ext cx="132" cy="163"/>
              </a:xfrm>
              <a:custGeom>
                <a:avLst/>
                <a:gdLst>
                  <a:gd name="T0" fmla="*/ 121 w 132"/>
                  <a:gd name="T1" fmla="*/ 0 h 163"/>
                  <a:gd name="T2" fmla="*/ 132 w 132"/>
                  <a:gd name="T3" fmla="*/ 54 h 163"/>
                  <a:gd name="T4" fmla="*/ 102 w 132"/>
                  <a:gd name="T5" fmla="*/ 83 h 163"/>
                  <a:gd name="T6" fmla="*/ 88 w 132"/>
                  <a:gd name="T7" fmla="*/ 156 h 163"/>
                  <a:gd name="T8" fmla="*/ 9 w 132"/>
                  <a:gd name="T9" fmla="*/ 163 h 163"/>
                  <a:gd name="T10" fmla="*/ 0 w 132"/>
                  <a:gd name="T11" fmla="*/ 42 h 163"/>
                  <a:gd name="T12" fmla="*/ 38 w 132"/>
                  <a:gd name="T13" fmla="*/ 39 h 163"/>
                  <a:gd name="T14" fmla="*/ 36 w 132"/>
                  <a:gd name="T15" fmla="*/ 8 h 163"/>
                  <a:gd name="T16" fmla="*/ 65 w 132"/>
                  <a:gd name="T17" fmla="*/ 6 h 163"/>
                  <a:gd name="T18" fmla="*/ 121 w 132"/>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63">
                    <a:moveTo>
                      <a:pt x="121" y="0"/>
                    </a:moveTo>
                    <a:lnTo>
                      <a:pt x="132" y="54"/>
                    </a:lnTo>
                    <a:lnTo>
                      <a:pt x="102" y="83"/>
                    </a:lnTo>
                    <a:lnTo>
                      <a:pt x="88" y="156"/>
                    </a:lnTo>
                    <a:lnTo>
                      <a:pt x="9" y="163"/>
                    </a:lnTo>
                    <a:lnTo>
                      <a:pt x="0" y="42"/>
                    </a:lnTo>
                    <a:lnTo>
                      <a:pt x="38" y="39"/>
                    </a:lnTo>
                    <a:lnTo>
                      <a:pt x="36" y="8"/>
                    </a:lnTo>
                    <a:lnTo>
                      <a:pt x="65" y="6"/>
                    </a:lnTo>
                    <a:lnTo>
                      <a:pt x="121" y="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3" name="Freeform 3052"/>
              <p:cNvSpPr>
                <a:spLocks/>
              </p:cNvSpPr>
              <p:nvPr/>
            </p:nvSpPr>
            <p:spPr bwMode="auto">
              <a:xfrm>
                <a:off x="15828" y="10904"/>
                <a:ext cx="132" cy="163"/>
              </a:xfrm>
              <a:custGeom>
                <a:avLst/>
                <a:gdLst>
                  <a:gd name="T0" fmla="*/ 121 w 132"/>
                  <a:gd name="T1" fmla="*/ 0 h 163"/>
                  <a:gd name="T2" fmla="*/ 132 w 132"/>
                  <a:gd name="T3" fmla="*/ 54 h 163"/>
                  <a:gd name="T4" fmla="*/ 102 w 132"/>
                  <a:gd name="T5" fmla="*/ 83 h 163"/>
                  <a:gd name="T6" fmla="*/ 88 w 132"/>
                  <a:gd name="T7" fmla="*/ 156 h 163"/>
                  <a:gd name="T8" fmla="*/ 9 w 132"/>
                  <a:gd name="T9" fmla="*/ 163 h 163"/>
                  <a:gd name="T10" fmla="*/ 0 w 132"/>
                  <a:gd name="T11" fmla="*/ 42 h 163"/>
                  <a:gd name="T12" fmla="*/ 38 w 132"/>
                  <a:gd name="T13" fmla="*/ 39 h 163"/>
                  <a:gd name="T14" fmla="*/ 36 w 132"/>
                  <a:gd name="T15" fmla="*/ 8 h 163"/>
                  <a:gd name="T16" fmla="*/ 65 w 132"/>
                  <a:gd name="T17" fmla="*/ 6 h 163"/>
                  <a:gd name="T18" fmla="*/ 121 w 132"/>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163">
                    <a:moveTo>
                      <a:pt x="121" y="0"/>
                    </a:moveTo>
                    <a:lnTo>
                      <a:pt x="132" y="54"/>
                    </a:lnTo>
                    <a:lnTo>
                      <a:pt x="102" y="83"/>
                    </a:lnTo>
                    <a:lnTo>
                      <a:pt x="88" y="156"/>
                    </a:lnTo>
                    <a:lnTo>
                      <a:pt x="9" y="163"/>
                    </a:lnTo>
                    <a:lnTo>
                      <a:pt x="0" y="42"/>
                    </a:lnTo>
                    <a:lnTo>
                      <a:pt x="38" y="39"/>
                    </a:lnTo>
                    <a:lnTo>
                      <a:pt x="36" y="8"/>
                    </a:lnTo>
                    <a:lnTo>
                      <a:pt x="65" y="6"/>
                    </a:lnTo>
                    <a:lnTo>
                      <a:pt x="121"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4" name="Freeform 3053"/>
              <p:cNvSpPr>
                <a:spLocks/>
              </p:cNvSpPr>
              <p:nvPr/>
            </p:nvSpPr>
            <p:spPr bwMode="auto">
              <a:xfrm>
                <a:off x="15334" y="10973"/>
                <a:ext cx="117" cy="215"/>
              </a:xfrm>
              <a:custGeom>
                <a:avLst/>
                <a:gdLst>
                  <a:gd name="T0" fmla="*/ 117 w 117"/>
                  <a:gd name="T1" fmla="*/ 211 h 215"/>
                  <a:gd name="T2" fmla="*/ 71 w 117"/>
                  <a:gd name="T3" fmla="*/ 215 h 215"/>
                  <a:gd name="T4" fmla="*/ 68 w 117"/>
                  <a:gd name="T5" fmla="*/ 208 h 215"/>
                  <a:gd name="T6" fmla="*/ 60 w 117"/>
                  <a:gd name="T7" fmla="*/ 198 h 215"/>
                  <a:gd name="T8" fmla="*/ 50 w 117"/>
                  <a:gd name="T9" fmla="*/ 173 h 215"/>
                  <a:gd name="T10" fmla="*/ 21 w 117"/>
                  <a:gd name="T11" fmla="*/ 139 h 215"/>
                  <a:gd name="T12" fmla="*/ 18 w 117"/>
                  <a:gd name="T13" fmla="*/ 125 h 215"/>
                  <a:gd name="T14" fmla="*/ 21 w 117"/>
                  <a:gd name="T15" fmla="*/ 117 h 215"/>
                  <a:gd name="T16" fmla="*/ 16 w 117"/>
                  <a:gd name="T17" fmla="*/ 94 h 215"/>
                  <a:gd name="T18" fmla="*/ 8 w 117"/>
                  <a:gd name="T19" fmla="*/ 87 h 215"/>
                  <a:gd name="T20" fmla="*/ 2 w 117"/>
                  <a:gd name="T21" fmla="*/ 73 h 215"/>
                  <a:gd name="T22" fmla="*/ 0 w 117"/>
                  <a:gd name="T23" fmla="*/ 56 h 215"/>
                  <a:gd name="T24" fmla="*/ 12 w 117"/>
                  <a:gd name="T25" fmla="*/ 44 h 215"/>
                  <a:gd name="T26" fmla="*/ 14 w 117"/>
                  <a:gd name="T27" fmla="*/ 37 h 215"/>
                  <a:gd name="T28" fmla="*/ 23 w 117"/>
                  <a:gd name="T29" fmla="*/ 35 h 215"/>
                  <a:gd name="T30" fmla="*/ 27 w 117"/>
                  <a:gd name="T31" fmla="*/ 27 h 215"/>
                  <a:gd name="T32" fmla="*/ 25 w 117"/>
                  <a:gd name="T33" fmla="*/ 16 h 215"/>
                  <a:gd name="T34" fmla="*/ 29 w 117"/>
                  <a:gd name="T35" fmla="*/ 12 h 215"/>
                  <a:gd name="T36" fmla="*/ 29 w 117"/>
                  <a:gd name="T37" fmla="*/ 4 h 215"/>
                  <a:gd name="T38" fmla="*/ 71 w 117"/>
                  <a:gd name="T39" fmla="*/ 2 h 215"/>
                  <a:gd name="T40" fmla="*/ 104 w 117"/>
                  <a:gd name="T41" fmla="*/ 0 h 215"/>
                  <a:gd name="T42" fmla="*/ 110 w 117"/>
                  <a:gd name="T43" fmla="*/ 92 h 215"/>
                  <a:gd name="T44" fmla="*/ 117 w 117"/>
                  <a:gd name="T45" fmla="*/ 21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5">
                    <a:moveTo>
                      <a:pt x="117" y="211"/>
                    </a:moveTo>
                    <a:lnTo>
                      <a:pt x="71" y="215"/>
                    </a:lnTo>
                    <a:lnTo>
                      <a:pt x="68" y="208"/>
                    </a:lnTo>
                    <a:lnTo>
                      <a:pt x="60" y="198"/>
                    </a:lnTo>
                    <a:lnTo>
                      <a:pt x="50" y="173"/>
                    </a:lnTo>
                    <a:lnTo>
                      <a:pt x="21" y="139"/>
                    </a:lnTo>
                    <a:lnTo>
                      <a:pt x="18" y="125"/>
                    </a:lnTo>
                    <a:lnTo>
                      <a:pt x="21" y="117"/>
                    </a:lnTo>
                    <a:lnTo>
                      <a:pt x="16" y="94"/>
                    </a:lnTo>
                    <a:lnTo>
                      <a:pt x="8" y="87"/>
                    </a:lnTo>
                    <a:lnTo>
                      <a:pt x="2" y="73"/>
                    </a:lnTo>
                    <a:lnTo>
                      <a:pt x="0" y="56"/>
                    </a:lnTo>
                    <a:lnTo>
                      <a:pt x="12" y="44"/>
                    </a:lnTo>
                    <a:lnTo>
                      <a:pt x="14" y="37"/>
                    </a:lnTo>
                    <a:lnTo>
                      <a:pt x="23" y="35"/>
                    </a:lnTo>
                    <a:lnTo>
                      <a:pt x="27" y="27"/>
                    </a:lnTo>
                    <a:lnTo>
                      <a:pt x="25" y="16"/>
                    </a:lnTo>
                    <a:lnTo>
                      <a:pt x="29" y="12"/>
                    </a:lnTo>
                    <a:lnTo>
                      <a:pt x="29" y="4"/>
                    </a:lnTo>
                    <a:lnTo>
                      <a:pt x="71" y="2"/>
                    </a:lnTo>
                    <a:lnTo>
                      <a:pt x="104" y="0"/>
                    </a:lnTo>
                    <a:lnTo>
                      <a:pt x="110" y="92"/>
                    </a:lnTo>
                    <a:lnTo>
                      <a:pt x="117" y="211"/>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5" name="Freeform 3054"/>
              <p:cNvSpPr>
                <a:spLocks/>
              </p:cNvSpPr>
              <p:nvPr/>
            </p:nvSpPr>
            <p:spPr bwMode="auto">
              <a:xfrm>
                <a:off x="15334" y="10973"/>
                <a:ext cx="117" cy="215"/>
              </a:xfrm>
              <a:custGeom>
                <a:avLst/>
                <a:gdLst>
                  <a:gd name="T0" fmla="*/ 117 w 117"/>
                  <a:gd name="T1" fmla="*/ 211 h 215"/>
                  <a:gd name="T2" fmla="*/ 71 w 117"/>
                  <a:gd name="T3" fmla="*/ 215 h 215"/>
                  <a:gd name="T4" fmla="*/ 68 w 117"/>
                  <a:gd name="T5" fmla="*/ 208 h 215"/>
                  <a:gd name="T6" fmla="*/ 60 w 117"/>
                  <a:gd name="T7" fmla="*/ 198 h 215"/>
                  <a:gd name="T8" fmla="*/ 50 w 117"/>
                  <a:gd name="T9" fmla="*/ 173 h 215"/>
                  <a:gd name="T10" fmla="*/ 21 w 117"/>
                  <a:gd name="T11" fmla="*/ 139 h 215"/>
                  <a:gd name="T12" fmla="*/ 18 w 117"/>
                  <a:gd name="T13" fmla="*/ 125 h 215"/>
                  <a:gd name="T14" fmla="*/ 21 w 117"/>
                  <a:gd name="T15" fmla="*/ 117 h 215"/>
                  <a:gd name="T16" fmla="*/ 16 w 117"/>
                  <a:gd name="T17" fmla="*/ 94 h 215"/>
                  <a:gd name="T18" fmla="*/ 8 w 117"/>
                  <a:gd name="T19" fmla="*/ 87 h 215"/>
                  <a:gd name="T20" fmla="*/ 2 w 117"/>
                  <a:gd name="T21" fmla="*/ 73 h 215"/>
                  <a:gd name="T22" fmla="*/ 0 w 117"/>
                  <a:gd name="T23" fmla="*/ 56 h 215"/>
                  <a:gd name="T24" fmla="*/ 12 w 117"/>
                  <a:gd name="T25" fmla="*/ 44 h 215"/>
                  <a:gd name="T26" fmla="*/ 14 w 117"/>
                  <a:gd name="T27" fmla="*/ 37 h 215"/>
                  <a:gd name="T28" fmla="*/ 23 w 117"/>
                  <a:gd name="T29" fmla="*/ 35 h 215"/>
                  <a:gd name="T30" fmla="*/ 27 w 117"/>
                  <a:gd name="T31" fmla="*/ 27 h 215"/>
                  <a:gd name="T32" fmla="*/ 25 w 117"/>
                  <a:gd name="T33" fmla="*/ 16 h 215"/>
                  <a:gd name="T34" fmla="*/ 29 w 117"/>
                  <a:gd name="T35" fmla="*/ 12 h 215"/>
                  <a:gd name="T36" fmla="*/ 29 w 117"/>
                  <a:gd name="T37" fmla="*/ 4 h 215"/>
                  <a:gd name="T38" fmla="*/ 71 w 117"/>
                  <a:gd name="T39" fmla="*/ 2 h 215"/>
                  <a:gd name="T40" fmla="*/ 104 w 117"/>
                  <a:gd name="T41" fmla="*/ 0 h 215"/>
                  <a:gd name="T42" fmla="*/ 110 w 117"/>
                  <a:gd name="T43" fmla="*/ 92 h 215"/>
                  <a:gd name="T44" fmla="*/ 117 w 117"/>
                  <a:gd name="T45" fmla="*/ 21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7" h="215">
                    <a:moveTo>
                      <a:pt x="117" y="211"/>
                    </a:moveTo>
                    <a:lnTo>
                      <a:pt x="71" y="215"/>
                    </a:lnTo>
                    <a:lnTo>
                      <a:pt x="68" y="208"/>
                    </a:lnTo>
                    <a:lnTo>
                      <a:pt x="60" y="198"/>
                    </a:lnTo>
                    <a:lnTo>
                      <a:pt x="50" y="173"/>
                    </a:lnTo>
                    <a:lnTo>
                      <a:pt x="21" y="139"/>
                    </a:lnTo>
                    <a:lnTo>
                      <a:pt x="18" y="125"/>
                    </a:lnTo>
                    <a:lnTo>
                      <a:pt x="21" y="117"/>
                    </a:lnTo>
                    <a:lnTo>
                      <a:pt x="16" y="94"/>
                    </a:lnTo>
                    <a:lnTo>
                      <a:pt x="8" y="87"/>
                    </a:lnTo>
                    <a:lnTo>
                      <a:pt x="2" y="73"/>
                    </a:lnTo>
                    <a:lnTo>
                      <a:pt x="0" y="56"/>
                    </a:lnTo>
                    <a:lnTo>
                      <a:pt x="12" y="44"/>
                    </a:lnTo>
                    <a:lnTo>
                      <a:pt x="14" y="37"/>
                    </a:lnTo>
                    <a:lnTo>
                      <a:pt x="23" y="35"/>
                    </a:lnTo>
                    <a:lnTo>
                      <a:pt x="27" y="27"/>
                    </a:lnTo>
                    <a:lnTo>
                      <a:pt x="25" y="16"/>
                    </a:lnTo>
                    <a:lnTo>
                      <a:pt x="29" y="12"/>
                    </a:lnTo>
                    <a:lnTo>
                      <a:pt x="29" y="4"/>
                    </a:lnTo>
                    <a:lnTo>
                      <a:pt x="71" y="2"/>
                    </a:lnTo>
                    <a:lnTo>
                      <a:pt x="104" y="0"/>
                    </a:lnTo>
                    <a:lnTo>
                      <a:pt x="110" y="92"/>
                    </a:lnTo>
                    <a:lnTo>
                      <a:pt x="117" y="21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6" name="Freeform 3055"/>
              <p:cNvSpPr>
                <a:spLocks/>
              </p:cNvSpPr>
              <p:nvPr/>
            </p:nvSpPr>
            <p:spPr bwMode="auto">
              <a:xfrm>
                <a:off x="15438" y="10962"/>
                <a:ext cx="184" cy="103"/>
              </a:xfrm>
              <a:custGeom>
                <a:avLst/>
                <a:gdLst>
                  <a:gd name="T0" fmla="*/ 113 w 184"/>
                  <a:gd name="T1" fmla="*/ 96 h 103"/>
                  <a:gd name="T2" fmla="*/ 6 w 184"/>
                  <a:gd name="T3" fmla="*/ 103 h 103"/>
                  <a:gd name="T4" fmla="*/ 0 w 184"/>
                  <a:gd name="T5" fmla="*/ 11 h 103"/>
                  <a:gd name="T6" fmla="*/ 94 w 184"/>
                  <a:gd name="T7" fmla="*/ 6 h 103"/>
                  <a:gd name="T8" fmla="*/ 179 w 184"/>
                  <a:gd name="T9" fmla="*/ 0 h 103"/>
                  <a:gd name="T10" fmla="*/ 184 w 184"/>
                  <a:gd name="T11" fmla="*/ 90 h 103"/>
                  <a:gd name="T12" fmla="*/ 113 w 184"/>
                  <a:gd name="T13" fmla="*/ 96 h 103"/>
                </a:gdLst>
                <a:ahLst/>
                <a:cxnLst>
                  <a:cxn ang="0">
                    <a:pos x="T0" y="T1"/>
                  </a:cxn>
                  <a:cxn ang="0">
                    <a:pos x="T2" y="T3"/>
                  </a:cxn>
                  <a:cxn ang="0">
                    <a:pos x="T4" y="T5"/>
                  </a:cxn>
                  <a:cxn ang="0">
                    <a:pos x="T6" y="T7"/>
                  </a:cxn>
                  <a:cxn ang="0">
                    <a:pos x="T8" y="T9"/>
                  </a:cxn>
                  <a:cxn ang="0">
                    <a:pos x="T10" y="T11"/>
                  </a:cxn>
                  <a:cxn ang="0">
                    <a:pos x="T12" y="T13"/>
                  </a:cxn>
                </a:cxnLst>
                <a:rect l="0" t="0" r="r" b="b"/>
                <a:pathLst>
                  <a:path w="184" h="103">
                    <a:moveTo>
                      <a:pt x="113" y="96"/>
                    </a:moveTo>
                    <a:lnTo>
                      <a:pt x="6" y="103"/>
                    </a:lnTo>
                    <a:lnTo>
                      <a:pt x="0" y="11"/>
                    </a:lnTo>
                    <a:lnTo>
                      <a:pt x="94" y="6"/>
                    </a:lnTo>
                    <a:lnTo>
                      <a:pt x="179" y="0"/>
                    </a:lnTo>
                    <a:lnTo>
                      <a:pt x="184" y="90"/>
                    </a:lnTo>
                    <a:lnTo>
                      <a:pt x="113" y="9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7" name="Freeform 3056"/>
              <p:cNvSpPr>
                <a:spLocks/>
              </p:cNvSpPr>
              <p:nvPr/>
            </p:nvSpPr>
            <p:spPr bwMode="auto">
              <a:xfrm>
                <a:off x="15438" y="10962"/>
                <a:ext cx="184" cy="103"/>
              </a:xfrm>
              <a:custGeom>
                <a:avLst/>
                <a:gdLst>
                  <a:gd name="T0" fmla="*/ 113 w 184"/>
                  <a:gd name="T1" fmla="*/ 96 h 103"/>
                  <a:gd name="T2" fmla="*/ 6 w 184"/>
                  <a:gd name="T3" fmla="*/ 103 h 103"/>
                  <a:gd name="T4" fmla="*/ 0 w 184"/>
                  <a:gd name="T5" fmla="*/ 11 h 103"/>
                  <a:gd name="T6" fmla="*/ 94 w 184"/>
                  <a:gd name="T7" fmla="*/ 6 h 103"/>
                  <a:gd name="T8" fmla="*/ 179 w 184"/>
                  <a:gd name="T9" fmla="*/ 0 h 103"/>
                  <a:gd name="T10" fmla="*/ 184 w 184"/>
                  <a:gd name="T11" fmla="*/ 90 h 103"/>
                  <a:gd name="T12" fmla="*/ 113 w 184"/>
                  <a:gd name="T13" fmla="*/ 96 h 103"/>
                </a:gdLst>
                <a:ahLst/>
                <a:cxnLst>
                  <a:cxn ang="0">
                    <a:pos x="T0" y="T1"/>
                  </a:cxn>
                  <a:cxn ang="0">
                    <a:pos x="T2" y="T3"/>
                  </a:cxn>
                  <a:cxn ang="0">
                    <a:pos x="T4" y="T5"/>
                  </a:cxn>
                  <a:cxn ang="0">
                    <a:pos x="T6" y="T7"/>
                  </a:cxn>
                  <a:cxn ang="0">
                    <a:pos x="T8" y="T9"/>
                  </a:cxn>
                  <a:cxn ang="0">
                    <a:pos x="T10" y="T11"/>
                  </a:cxn>
                  <a:cxn ang="0">
                    <a:pos x="T12" y="T13"/>
                  </a:cxn>
                </a:cxnLst>
                <a:rect l="0" t="0" r="r" b="b"/>
                <a:pathLst>
                  <a:path w="184" h="103">
                    <a:moveTo>
                      <a:pt x="113" y="96"/>
                    </a:moveTo>
                    <a:lnTo>
                      <a:pt x="6" y="103"/>
                    </a:lnTo>
                    <a:lnTo>
                      <a:pt x="0" y="11"/>
                    </a:lnTo>
                    <a:lnTo>
                      <a:pt x="94" y="6"/>
                    </a:lnTo>
                    <a:lnTo>
                      <a:pt x="179" y="0"/>
                    </a:lnTo>
                    <a:lnTo>
                      <a:pt x="184" y="90"/>
                    </a:lnTo>
                    <a:lnTo>
                      <a:pt x="113" y="9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8" name="Freeform 3057"/>
              <p:cNvSpPr>
                <a:spLocks/>
              </p:cNvSpPr>
              <p:nvPr/>
            </p:nvSpPr>
            <p:spPr bwMode="auto">
              <a:xfrm>
                <a:off x="15617" y="10952"/>
                <a:ext cx="128" cy="133"/>
              </a:xfrm>
              <a:custGeom>
                <a:avLst/>
                <a:gdLst>
                  <a:gd name="T0" fmla="*/ 126 w 128"/>
                  <a:gd name="T1" fmla="*/ 106 h 133"/>
                  <a:gd name="T2" fmla="*/ 128 w 128"/>
                  <a:gd name="T3" fmla="*/ 121 h 133"/>
                  <a:gd name="T4" fmla="*/ 7 w 128"/>
                  <a:gd name="T5" fmla="*/ 133 h 133"/>
                  <a:gd name="T6" fmla="*/ 5 w 128"/>
                  <a:gd name="T7" fmla="*/ 100 h 133"/>
                  <a:gd name="T8" fmla="*/ 0 w 128"/>
                  <a:gd name="T9" fmla="*/ 10 h 133"/>
                  <a:gd name="T10" fmla="*/ 36 w 128"/>
                  <a:gd name="T11" fmla="*/ 6 h 133"/>
                  <a:gd name="T12" fmla="*/ 121 w 128"/>
                  <a:gd name="T13" fmla="*/ 0 h 133"/>
                  <a:gd name="T14" fmla="*/ 126 w 128"/>
                  <a:gd name="T15" fmla="*/ 106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33">
                    <a:moveTo>
                      <a:pt x="126" y="106"/>
                    </a:moveTo>
                    <a:lnTo>
                      <a:pt x="128" y="121"/>
                    </a:lnTo>
                    <a:lnTo>
                      <a:pt x="7" y="133"/>
                    </a:lnTo>
                    <a:lnTo>
                      <a:pt x="5" y="100"/>
                    </a:lnTo>
                    <a:lnTo>
                      <a:pt x="0" y="10"/>
                    </a:lnTo>
                    <a:lnTo>
                      <a:pt x="36" y="6"/>
                    </a:lnTo>
                    <a:lnTo>
                      <a:pt x="121" y="0"/>
                    </a:lnTo>
                    <a:lnTo>
                      <a:pt x="126" y="106"/>
                    </a:lnTo>
                    <a:close/>
                  </a:path>
                </a:pathLst>
              </a:custGeom>
              <a:solidFill>
                <a:srgbClr val="AB41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9" name="Freeform 3058"/>
              <p:cNvSpPr>
                <a:spLocks/>
              </p:cNvSpPr>
              <p:nvPr/>
            </p:nvSpPr>
            <p:spPr bwMode="auto">
              <a:xfrm>
                <a:off x="15617" y="10952"/>
                <a:ext cx="128" cy="133"/>
              </a:xfrm>
              <a:custGeom>
                <a:avLst/>
                <a:gdLst>
                  <a:gd name="T0" fmla="*/ 126 w 128"/>
                  <a:gd name="T1" fmla="*/ 106 h 133"/>
                  <a:gd name="T2" fmla="*/ 128 w 128"/>
                  <a:gd name="T3" fmla="*/ 121 h 133"/>
                  <a:gd name="T4" fmla="*/ 7 w 128"/>
                  <a:gd name="T5" fmla="*/ 133 h 133"/>
                  <a:gd name="T6" fmla="*/ 5 w 128"/>
                  <a:gd name="T7" fmla="*/ 100 h 133"/>
                  <a:gd name="T8" fmla="*/ 0 w 128"/>
                  <a:gd name="T9" fmla="*/ 10 h 133"/>
                  <a:gd name="T10" fmla="*/ 36 w 128"/>
                  <a:gd name="T11" fmla="*/ 6 h 133"/>
                  <a:gd name="T12" fmla="*/ 121 w 128"/>
                  <a:gd name="T13" fmla="*/ 0 h 133"/>
                  <a:gd name="T14" fmla="*/ 126 w 128"/>
                  <a:gd name="T15" fmla="*/ 106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8" h="133">
                    <a:moveTo>
                      <a:pt x="126" y="106"/>
                    </a:moveTo>
                    <a:lnTo>
                      <a:pt x="128" y="121"/>
                    </a:lnTo>
                    <a:lnTo>
                      <a:pt x="7" y="133"/>
                    </a:lnTo>
                    <a:lnTo>
                      <a:pt x="5" y="100"/>
                    </a:lnTo>
                    <a:lnTo>
                      <a:pt x="0" y="10"/>
                    </a:lnTo>
                    <a:lnTo>
                      <a:pt x="36" y="6"/>
                    </a:lnTo>
                    <a:lnTo>
                      <a:pt x="121" y="0"/>
                    </a:lnTo>
                    <a:lnTo>
                      <a:pt x="126" y="10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0" name="Freeform 3059"/>
              <p:cNvSpPr>
                <a:spLocks/>
              </p:cNvSpPr>
              <p:nvPr/>
            </p:nvSpPr>
            <p:spPr bwMode="auto">
              <a:xfrm>
                <a:off x="15738" y="10946"/>
                <a:ext cx="99" cy="123"/>
              </a:xfrm>
              <a:custGeom>
                <a:avLst/>
                <a:gdLst>
                  <a:gd name="T0" fmla="*/ 90 w 99"/>
                  <a:gd name="T1" fmla="*/ 0 h 123"/>
                  <a:gd name="T2" fmla="*/ 99 w 99"/>
                  <a:gd name="T3" fmla="*/ 121 h 123"/>
                  <a:gd name="T4" fmla="*/ 69 w 99"/>
                  <a:gd name="T5" fmla="*/ 123 h 123"/>
                  <a:gd name="T6" fmla="*/ 67 w 99"/>
                  <a:gd name="T7" fmla="*/ 108 h 123"/>
                  <a:gd name="T8" fmla="*/ 5 w 99"/>
                  <a:gd name="T9" fmla="*/ 112 h 123"/>
                  <a:gd name="T10" fmla="*/ 0 w 99"/>
                  <a:gd name="T11" fmla="*/ 6 h 123"/>
                  <a:gd name="T12" fmla="*/ 51 w 99"/>
                  <a:gd name="T13" fmla="*/ 2 h 123"/>
                  <a:gd name="T14" fmla="*/ 90 w 99"/>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23">
                    <a:moveTo>
                      <a:pt x="90" y="0"/>
                    </a:moveTo>
                    <a:lnTo>
                      <a:pt x="99" y="121"/>
                    </a:lnTo>
                    <a:lnTo>
                      <a:pt x="69" y="123"/>
                    </a:lnTo>
                    <a:lnTo>
                      <a:pt x="67" y="108"/>
                    </a:lnTo>
                    <a:lnTo>
                      <a:pt x="5" y="112"/>
                    </a:lnTo>
                    <a:lnTo>
                      <a:pt x="0" y="6"/>
                    </a:lnTo>
                    <a:lnTo>
                      <a:pt x="51" y="2"/>
                    </a:lnTo>
                    <a:lnTo>
                      <a:pt x="90" y="0"/>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1" name="Freeform 3060"/>
              <p:cNvSpPr>
                <a:spLocks/>
              </p:cNvSpPr>
              <p:nvPr/>
            </p:nvSpPr>
            <p:spPr bwMode="auto">
              <a:xfrm>
                <a:off x="15738" y="10946"/>
                <a:ext cx="99" cy="123"/>
              </a:xfrm>
              <a:custGeom>
                <a:avLst/>
                <a:gdLst>
                  <a:gd name="T0" fmla="*/ 90 w 99"/>
                  <a:gd name="T1" fmla="*/ 0 h 123"/>
                  <a:gd name="T2" fmla="*/ 99 w 99"/>
                  <a:gd name="T3" fmla="*/ 121 h 123"/>
                  <a:gd name="T4" fmla="*/ 69 w 99"/>
                  <a:gd name="T5" fmla="*/ 123 h 123"/>
                  <a:gd name="T6" fmla="*/ 67 w 99"/>
                  <a:gd name="T7" fmla="*/ 108 h 123"/>
                  <a:gd name="T8" fmla="*/ 5 w 99"/>
                  <a:gd name="T9" fmla="*/ 112 h 123"/>
                  <a:gd name="T10" fmla="*/ 0 w 99"/>
                  <a:gd name="T11" fmla="*/ 6 h 123"/>
                  <a:gd name="T12" fmla="*/ 51 w 99"/>
                  <a:gd name="T13" fmla="*/ 2 h 123"/>
                  <a:gd name="T14" fmla="*/ 90 w 99"/>
                  <a:gd name="T15" fmla="*/ 0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23">
                    <a:moveTo>
                      <a:pt x="90" y="0"/>
                    </a:moveTo>
                    <a:lnTo>
                      <a:pt x="99" y="121"/>
                    </a:lnTo>
                    <a:lnTo>
                      <a:pt x="69" y="123"/>
                    </a:lnTo>
                    <a:lnTo>
                      <a:pt x="67" y="108"/>
                    </a:lnTo>
                    <a:lnTo>
                      <a:pt x="5" y="112"/>
                    </a:lnTo>
                    <a:lnTo>
                      <a:pt x="0" y="6"/>
                    </a:lnTo>
                    <a:lnTo>
                      <a:pt x="51" y="2"/>
                    </a:lnTo>
                    <a:lnTo>
                      <a:pt x="90"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2" name="Freeform 3061"/>
              <p:cNvSpPr>
                <a:spLocks/>
              </p:cNvSpPr>
              <p:nvPr/>
            </p:nvSpPr>
            <p:spPr bwMode="auto">
              <a:xfrm>
                <a:off x="15444" y="11058"/>
                <a:ext cx="113" cy="126"/>
              </a:xfrm>
              <a:custGeom>
                <a:avLst/>
                <a:gdLst>
                  <a:gd name="T0" fmla="*/ 7 w 113"/>
                  <a:gd name="T1" fmla="*/ 126 h 126"/>
                  <a:gd name="T2" fmla="*/ 0 w 113"/>
                  <a:gd name="T3" fmla="*/ 7 h 126"/>
                  <a:gd name="T4" fmla="*/ 107 w 113"/>
                  <a:gd name="T5" fmla="*/ 0 h 126"/>
                  <a:gd name="T6" fmla="*/ 109 w 113"/>
                  <a:gd name="T7" fmla="*/ 36 h 126"/>
                  <a:gd name="T8" fmla="*/ 103 w 113"/>
                  <a:gd name="T9" fmla="*/ 38 h 126"/>
                  <a:gd name="T10" fmla="*/ 103 w 113"/>
                  <a:gd name="T11" fmla="*/ 59 h 126"/>
                  <a:gd name="T12" fmla="*/ 105 w 113"/>
                  <a:gd name="T13" fmla="*/ 61 h 126"/>
                  <a:gd name="T14" fmla="*/ 111 w 113"/>
                  <a:gd name="T15" fmla="*/ 61 h 126"/>
                  <a:gd name="T16" fmla="*/ 113 w 113"/>
                  <a:gd name="T17" fmla="*/ 75 h 126"/>
                  <a:gd name="T18" fmla="*/ 103 w 113"/>
                  <a:gd name="T19" fmla="*/ 78 h 126"/>
                  <a:gd name="T20" fmla="*/ 96 w 113"/>
                  <a:gd name="T21" fmla="*/ 77 h 126"/>
                  <a:gd name="T22" fmla="*/ 98 w 113"/>
                  <a:gd name="T23" fmla="*/ 121 h 126"/>
                  <a:gd name="T24" fmla="*/ 7 w 113"/>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 h="126">
                    <a:moveTo>
                      <a:pt x="7" y="126"/>
                    </a:moveTo>
                    <a:lnTo>
                      <a:pt x="0" y="7"/>
                    </a:lnTo>
                    <a:lnTo>
                      <a:pt x="107" y="0"/>
                    </a:lnTo>
                    <a:lnTo>
                      <a:pt x="109" y="36"/>
                    </a:lnTo>
                    <a:lnTo>
                      <a:pt x="103" y="38"/>
                    </a:lnTo>
                    <a:lnTo>
                      <a:pt x="103" y="59"/>
                    </a:lnTo>
                    <a:lnTo>
                      <a:pt x="105" y="61"/>
                    </a:lnTo>
                    <a:lnTo>
                      <a:pt x="111" y="61"/>
                    </a:lnTo>
                    <a:lnTo>
                      <a:pt x="113" y="75"/>
                    </a:lnTo>
                    <a:lnTo>
                      <a:pt x="103" y="78"/>
                    </a:lnTo>
                    <a:lnTo>
                      <a:pt x="96" y="77"/>
                    </a:lnTo>
                    <a:lnTo>
                      <a:pt x="98" y="121"/>
                    </a:lnTo>
                    <a:lnTo>
                      <a:pt x="7" y="126"/>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3" name="Freeform 3062"/>
              <p:cNvSpPr>
                <a:spLocks/>
              </p:cNvSpPr>
              <p:nvPr/>
            </p:nvSpPr>
            <p:spPr bwMode="auto">
              <a:xfrm>
                <a:off x="15444" y="11058"/>
                <a:ext cx="113" cy="126"/>
              </a:xfrm>
              <a:custGeom>
                <a:avLst/>
                <a:gdLst>
                  <a:gd name="T0" fmla="*/ 7 w 113"/>
                  <a:gd name="T1" fmla="*/ 126 h 126"/>
                  <a:gd name="T2" fmla="*/ 0 w 113"/>
                  <a:gd name="T3" fmla="*/ 7 h 126"/>
                  <a:gd name="T4" fmla="*/ 107 w 113"/>
                  <a:gd name="T5" fmla="*/ 0 h 126"/>
                  <a:gd name="T6" fmla="*/ 109 w 113"/>
                  <a:gd name="T7" fmla="*/ 36 h 126"/>
                  <a:gd name="T8" fmla="*/ 103 w 113"/>
                  <a:gd name="T9" fmla="*/ 38 h 126"/>
                  <a:gd name="T10" fmla="*/ 103 w 113"/>
                  <a:gd name="T11" fmla="*/ 59 h 126"/>
                  <a:gd name="T12" fmla="*/ 105 w 113"/>
                  <a:gd name="T13" fmla="*/ 61 h 126"/>
                  <a:gd name="T14" fmla="*/ 111 w 113"/>
                  <a:gd name="T15" fmla="*/ 61 h 126"/>
                  <a:gd name="T16" fmla="*/ 113 w 113"/>
                  <a:gd name="T17" fmla="*/ 75 h 126"/>
                  <a:gd name="T18" fmla="*/ 103 w 113"/>
                  <a:gd name="T19" fmla="*/ 78 h 126"/>
                  <a:gd name="T20" fmla="*/ 96 w 113"/>
                  <a:gd name="T21" fmla="*/ 77 h 126"/>
                  <a:gd name="T22" fmla="*/ 98 w 113"/>
                  <a:gd name="T23" fmla="*/ 121 h 126"/>
                  <a:gd name="T24" fmla="*/ 7 w 113"/>
                  <a:gd name="T2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 h="126">
                    <a:moveTo>
                      <a:pt x="7" y="126"/>
                    </a:moveTo>
                    <a:lnTo>
                      <a:pt x="0" y="7"/>
                    </a:lnTo>
                    <a:lnTo>
                      <a:pt x="107" y="0"/>
                    </a:lnTo>
                    <a:lnTo>
                      <a:pt x="109" y="36"/>
                    </a:lnTo>
                    <a:lnTo>
                      <a:pt x="103" y="38"/>
                    </a:lnTo>
                    <a:lnTo>
                      <a:pt x="103" y="59"/>
                    </a:lnTo>
                    <a:lnTo>
                      <a:pt x="105" y="61"/>
                    </a:lnTo>
                    <a:lnTo>
                      <a:pt x="111" y="61"/>
                    </a:lnTo>
                    <a:lnTo>
                      <a:pt x="113" y="75"/>
                    </a:lnTo>
                    <a:lnTo>
                      <a:pt x="103" y="78"/>
                    </a:lnTo>
                    <a:lnTo>
                      <a:pt x="96" y="77"/>
                    </a:lnTo>
                    <a:lnTo>
                      <a:pt x="98" y="121"/>
                    </a:lnTo>
                    <a:lnTo>
                      <a:pt x="7" y="12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4" name="Freeform 3063"/>
              <p:cNvSpPr>
                <a:spLocks/>
              </p:cNvSpPr>
              <p:nvPr/>
            </p:nvSpPr>
            <p:spPr bwMode="auto">
              <a:xfrm>
                <a:off x="15540" y="11052"/>
                <a:ext cx="92" cy="129"/>
              </a:xfrm>
              <a:custGeom>
                <a:avLst/>
                <a:gdLst>
                  <a:gd name="T0" fmla="*/ 92 w 92"/>
                  <a:gd name="T1" fmla="*/ 123 h 129"/>
                  <a:gd name="T2" fmla="*/ 61 w 92"/>
                  <a:gd name="T3" fmla="*/ 127 h 129"/>
                  <a:gd name="T4" fmla="*/ 32 w 92"/>
                  <a:gd name="T5" fmla="*/ 129 h 129"/>
                  <a:gd name="T6" fmla="*/ 30 w 92"/>
                  <a:gd name="T7" fmla="*/ 125 h 129"/>
                  <a:gd name="T8" fmla="*/ 2 w 92"/>
                  <a:gd name="T9" fmla="*/ 127 h 129"/>
                  <a:gd name="T10" fmla="*/ 0 w 92"/>
                  <a:gd name="T11" fmla="*/ 83 h 129"/>
                  <a:gd name="T12" fmla="*/ 7 w 92"/>
                  <a:gd name="T13" fmla="*/ 84 h 129"/>
                  <a:gd name="T14" fmla="*/ 17 w 92"/>
                  <a:gd name="T15" fmla="*/ 81 h 129"/>
                  <a:gd name="T16" fmla="*/ 15 w 92"/>
                  <a:gd name="T17" fmla="*/ 67 h 129"/>
                  <a:gd name="T18" fmla="*/ 9 w 92"/>
                  <a:gd name="T19" fmla="*/ 67 h 129"/>
                  <a:gd name="T20" fmla="*/ 7 w 92"/>
                  <a:gd name="T21" fmla="*/ 65 h 129"/>
                  <a:gd name="T22" fmla="*/ 7 w 92"/>
                  <a:gd name="T23" fmla="*/ 44 h 129"/>
                  <a:gd name="T24" fmla="*/ 13 w 92"/>
                  <a:gd name="T25" fmla="*/ 42 h 129"/>
                  <a:gd name="T26" fmla="*/ 11 w 92"/>
                  <a:gd name="T27" fmla="*/ 6 h 129"/>
                  <a:gd name="T28" fmla="*/ 82 w 92"/>
                  <a:gd name="T29" fmla="*/ 0 h 129"/>
                  <a:gd name="T30" fmla="*/ 84 w 92"/>
                  <a:gd name="T31" fmla="*/ 33 h 129"/>
                  <a:gd name="T32" fmla="*/ 92 w 92"/>
                  <a:gd name="T33"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29">
                    <a:moveTo>
                      <a:pt x="92" y="123"/>
                    </a:moveTo>
                    <a:lnTo>
                      <a:pt x="61" y="127"/>
                    </a:lnTo>
                    <a:lnTo>
                      <a:pt x="32" y="129"/>
                    </a:lnTo>
                    <a:lnTo>
                      <a:pt x="30" y="125"/>
                    </a:lnTo>
                    <a:lnTo>
                      <a:pt x="2" y="127"/>
                    </a:lnTo>
                    <a:lnTo>
                      <a:pt x="0" y="83"/>
                    </a:lnTo>
                    <a:lnTo>
                      <a:pt x="7" y="84"/>
                    </a:lnTo>
                    <a:lnTo>
                      <a:pt x="17" y="81"/>
                    </a:lnTo>
                    <a:lnTo>
                      <a:pt x="15" y="67"/>
                    </a:lnTo>
                    <a:lnTo>
                      <a:pt x="9" y="67"/>
                    </a:lnTo>
                    <a:lnTo>
                      <a:pt x="7" y="65"/>
                    </a:lnTo>
                    <a:lnTo>
                      <a:pt x="7" y="44"/>
                    </a:lnTo>
                    <a:lnTo>
                      <a:pt x="13" y="42"/>
                    </a:lnTo>
                    <a:lnTo>
                      <a:pt x="11" y="6"/>
                    </a:lnTo>
                    <a:lnTo>
                      <a:pt x="82" y="0"/>
                    </a:lnTo>
                    <a:lnTo>
                      <a:pt x="84" y="33"/>
                    </a:lnTo>
                    <a:lnTo>
                      <a:pt x="92" y="12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5" name="Freeform 3064"/>
              <p:cNvSpPr>
                <a:spLocks/>
              </p:cNvSpPr>
              <p:nvPr/>
            </p:nvSpPr>
            <p:spPr bwMode="auto">
              <a:xfrm>
                <a:off x="15540" y="11052"/>
                <a:ext cx="92" cy="129"/>
              </a:xfrm>
              <a:custGeom>
                <a:avLst/>
                <a:gdLst>
                  <a:gd name="T0" fmla="*/ 92 w 92"/>
                  <a:gd name="T1" fmla="*/ 123 h 129"/>
                  <a:gd name="T2" fmla="*/ 61 w 92"/>
                  <a:gd name="T3" fmla="*/ 127 h 129"/>
                  <a:gd name="T4" fmla="*/ 32 w 92"/>
                  <a:gd name="T5" fmla="*/ 129 h 129"/>
                  <a:gd name="T6" fmla="*/ 30 w 92"/>
                  <a:gd name="T7" fmla="*/ 125 h 129"/>
                  <a:gd name="T8" fmla="*/ 2 w 92"/>
                  <a:gd name="T9" fmla="*/ 127 h 129"/>
                  <a:gd name="T10" fmla="*/ 0 w 92"/>
                  <a:gd name="T11" fmla="*/ 83 h 129"/>
                  <a:gd name="T12" fmla="*/ 7 w 92"/>
                  <a:gd name="T13" fmla="*/ 84 h 129"/>
                  <a:gd name="T14" fmla="*/ 17 w 92"/>
                  <a:gd name="T15" fmla="*/ 81 h 129"/>
                  <a:gd name="T16" fmla="*/ 15 w 92"/>
                  <a:gd name="T17" fmla="*/ 67 h 129"/>
                  <a:gd name="T18" fmla="*/ 9 w 92"/>
                  <a:gd name="T19" fmla="*/ 67 h 129"/>
                  <a:gd name="T20" fmla="*/ 7 w 92"/>
                  <a:gd name="T21" fmla="*/ 65 h 129"/>
                  <a:gd name="T22" fmla="*/ 7 w 92"/>
                  <a:gd name="T23" fmla="*/ 44 h 129"/>
                  <a:gd name="T24" fmla="*/ 13 w 92"/>
                  <a:gd name="T25" fmla="*/ 42 h 129"/>
                  <a:gd name="T26" fmla="*/ 11 w 92"/>
                  <a:gd name="T27" fmla="*/ 6 h 129"/>
                  <a:gd name="T28" fmla="*/ 82 w 92"/>
                  <a:gd name="T29" fmla="*/ 0 h 129"/>
                  <a:gd name="T30" fmla="*/ 84 w 92"/>
                  <a:gd name="T31" fmla="*/ 33 h 129"/>
                  <a:gd name="T32" fmla="*/ 92 w 92"/>
                  <a:gd name="T33"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29">
                    <a:moveTo>
                      <a:pt x="92" y="123"/>
                    </a:moveTo>
                    <a:lnTo>
                      <a:pt x="61" y="127"/>
                    </a:lnTo>
                    <a:lnTo>
                      <a:pt x="32" y="129"/>
                    </a:lnTo>
                    <a:lnTo>
                      <a:pt x="30" y="125"/>
                    </a:lnTo>
                    <a:lnTo>
                      <a:pt x="2" y="127"/>
                    </a:lnTo>
                    <a:lnTo>
                      <a:pt x="0" y="83"/>
                    </a:lnTo>
                    <a:lnTo>
                      <a:pt x="7" y="84"/>
                    </a:lnTo>
                    <a:lnTo>
                      <a:pt x="17" y="81"/>
                    </a:lnTo>
                    <a:lnTo>
                      <a:pt x="15" y="67"/>
                    </a:lnTo>
                    <a:lnTo>
                      <a:pt x="9" y="67"/>
                    </a:lnTo>
                    <a:lnTo>
                      <a:pt x="7" y="65"/>
                    </a:lnTo>
                    <a:lnTo>
                      <a:pt x="7" y="44"/>
                    </a:lnTo>
                    <a:lnTo>
                      <a:pt x="13" y="42"/>
                    </a:lnTo>
                    <a:lnTo>
                      <a:pt x="11" y="6"/>
                    </a:lnTo>
                    <a:lnTo>
                      <a:pt x="82" y="0"/>
                    </a:lnTo>
                    <a:lnTo>
                      <a:pt x="84" y="33"/>
                    </a:lnTo>
                    <a:lnTo>
                      <a:pt x="92"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6" name="Freeform 3065"/>
              <p:cNvSpPr>
                <a:spLocks/>
              </p:cNvSpPr>
              <p:nvPr/>
            </p:nvSpPr>
            <p:spPr bwMode="auto">
              <a:xfrm>
                <a:off x="15624" y="11054"/>
                <a:ext cx="194" cy="142"/>
              </a:xfrm>
              <a:custGeom>
                <a:avLst/>
                <a:gdLst>
                  <a:gd name="T0" fmla="*/ 8 w 194"/>
                  <a:gd name="T1" fmla="*/ 121 h 142"/>
                  <a:gd name="T2" fmla="*/ 0 w 194"/>
                  <a:gd name="T3" fmla="*/ 31 h 142"/>
                  <a:gd name="T4" fmla="*/ 121 w 194"/>
                  <a:gd name="T5" fmla="*/ 19 h 142"/>
                  <a:gd name="T6" fmla="*/ 119 w 194"/>
                  <a:gd name="T7" fmla="*/ 4 h 142"/>
                  <a:gd name="T8" fmla="*/ 181 w 194"/>
                  <a:gd name="T9" fmla="*/ 0 h 142"/>
                  <a:gd name="T10" fmla="*/ 183 w 194"/>
                  <a:gd name="T11" fmla="*/ 15 h 142"/>
                  <a:gd name="T12" fmla="*/ 194 w 194"/>
                  <a:gd name="T13" fmla="*/ 138 h 142"/>
                  <a:gd name="T14" fmla="*/ 133 w 194"/>
                  <a:gd name="T15" fmla="*/ 142 h 142"/>
                  <a:gd name="T16" fmla="*/ 131 w 194"/>
                  <a:gd name="T17" fmla="*/ 113 h 142"/>
                  <a:gd name="T18" fmla="*/ 8 w 194"/>
                  <a:gd name="T19" fmla="*/ 12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42">
                    <a:moveTo>
                      <a:pt x="8" y="121"/>
                    </a:moveTo>
                    <a:lnTo>
                      <a:pt x="0" y="31"/>
                    </a:lnTo>
                    <a:lnTo>
                      <a:pt x="121" y="19"/>
                    </a:lnTo>
                    <a:lnTo>
                      <a:pt x="119" y="4"/>
                    </a:lnTo>
                    <a:lnTo>
                      <a:pt x="181" y="0"/>
                    </a:lnTo>
                    <a:lnTo>
                      <a:pt x="183" y="15"/>
                    </a:lnTo>
                    <a:lnTo>
                      <a:pt x="194" y="138"/>
                    </a:lnTo>
                    <a:lnTo>
                      <a:pt x="133" y="142"/>
                    </a:lnTo>
                    <a:lnTo>
                      <a:pt x="131" y="113"/>
                    </a:lnTo>
                    <a:lnTo>
                      <a:pt x="8" y="121"/>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7" name="Freeform 3066"/>
              <p:cNvSpPr>
                <a:spLocks/>
              </p:cNvSpPr>
              <p:nvPr/>
            </p:nvSpPr>
            <p:spPr bwMode="auto">
              <a:xfrm>
                <a:off x="15624" y="11054"/>
                <a:ext cx="194" cy="142"/>
              </a:xfrm>
              <a:custGeom>
                <a:avLst/>
                <a:gdLst>
                  <a:gd name="T0" fmla="*/ 8 w 194"/>
                  <a:gd name="T1" fmla="*/ 121 h 142"/>
                  <a:gd name="T2" fmla="*/ 0 w 194"/>
                  <a:gd name="T3" fmla="*/ 31 h 142"/>
                  <a:gd name="T4" fmla="*/ 121 w 194"/>
                  <a:gd name="T5" fmla="*/ 19 h 142"/>
                  <a:gd name="T6" fmla="*/ 119 w 194"/>
                  <a:gd name="T7" fmla="*/ 4 h 142"/>
                  <a:gd name="T8" fmla="*/ 181 w 194"/>
                  <a:gd name="T9" fmla="*/ 0 h 142"/>
                  <a:gd name="T10" fmla="*/ 183 w 194"/>
                  <a:gd name="T11" fmla="*/ 15 h 142"/>
                  <a:gd name="T12" fmla="*/ 194 w 194"/>
                  <a:gd name="T13" fmla="*/ 138 h 142"/>
                  <a:gd name="T14" fmla="*/ 133 w 194"/>
                  <a:gd name="T15" fmla="*/ 142 h 142"/>
                  <a:gd name="T16" fmla="*/ 131 w 194"/>
                  <a:gd name="T17" fmla="*/ 113 h 142"/>
                  <a:gd name="T18" fmla="*/ 8 w 194"/>
                  <a:gd name="T19" fmla="*/ 121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142">
                    <a:moveTo>
                      <a:pt x="8" y="121"/>
                    </a:moveTo>
                    <a:lnTo>
                      <a:pt x="0" y="31"/>
                    </a:lnTo>
                    <a:lnTo>
                      <a:pt x="121" y="19"/>
                    </a:lnTo>
                    <a:lnTo>
                      <a:pt x="119" y="4"/>
                    </a:lnTo>
                    <a:lnTo>
                      <a:pt x="181" y="0"/>
                    </a:lnTo>
                    <a:lnTo>
                      <a:pt x="183" y="15"/>
                    </a:lnTo>
                    <a:lnTo>
                      <a:pt x="194" y="138"/>
                    </a:lnTo>
                    <a:lnTo>
                      <a:pt x="133" y="142"/>
                    </a:lnTo>
                    <a:lnTo>
                      <a:pt x="131" y="113"/>
                    </a:lnTo>
                    <a:lnTo>
                      <a:pt x="8" y="12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8" name="Freeform 3067"/>
              <p:cNvSpPr>
                <a:spLocks/>
              </p:cNvSpPr>
              <p:nvPr/>
            </p:nvSpPr>
            <p:spPr bwMode="auto">
              <a:xfrm>
                <a:off x="15807" y="11060"/>
                <a:ext cx="121" cy="132"/>
              </a:xfrm>
              <a:custGeom>
                <a:avLst/>
                <a:gdLst>
                  <a:gd name="T0" fmla="*/ 0 w 121"/>
                  <a:gd name="T1" fmla="*/ 9 h 132"/>
                  <a:gd name="T2" fmla="*/ 30 w 121"/>
                  <a:gd name="T3" fmla="*/ 7 h 132"/>
                  <a:gd name="T4" fmla="*/ 109 w 121"/>
                  <a:gd name="T5" fmla="*/ 0 h 132"/>
                  <a:gd name="T6" fmla="*/ 121 w 121"/>
                  <a:gd name="T7" fmla="*/ 78 h 132"/>
                  <a:gd name="T8" fmla="*/ 103 w 121"/>
                  <a:gd name="T9" fmla="*/ 124 h 132"/>
                  <a:gd name="T10" fmla="*/ 42 w 121"/>
                  <a:gd name="T11" fmla="*/ 130 h 132"/>
                  <a:gd name="T12" fmla="*/ 11 w 121"/>
                  <a:gd name="T13" fmla="*/ 132 h 132"/>
                  <a:gd name="T14" fmla="*/ 0 w 121"/>
                  <a:gd name="T15" fmla="*/ 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0" y="9"/>
                    </a:moveTo>
                    <a:lnTo>
                      <a:pt x="30" y="7"/>
                    </a:lnTo>
                    <a:lnTo>
                      <a:pt x="109" y="0"/>
                    </a:lnTo>
                    <a:lnTo>
                      <a:pt x="121" y="78"/>
                    </a:lnTo>
                    <a:lnTo>
                      <a:pt x="103" y="124"/>
                    </a:lnTo>
                    <a:lnTo>
                      <a:pt x="42" y="130"/>
                    </a:lnTo>
                    <a:lnTo>
                      <a:pt x="11" y="132"/>
                    </a:lnTo>
                    <a:lnTo>
                      <a:pt x="0" y="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9" name="Freeform 3068"/>
              <p:cNvSpPr>
                <a:spLocks/>
              </p:cNvSpPr>
              <p:nvPr/>
            </p:nvSpPr>
            <p:spPr bwMode="auto">
              <a:xfrm>
                <a:off x="15807" y="11060"/>
                <a:ext cx="121" cy="132"/>
              </a:xfrm>
              <a:custGeom>
                <a:avLst/>
                <a:gdLst>
                  <a:gd name="T0" fmla="*/ 0 w 121"/>
                  <a:gd name="T1" fmla="*/ 9 h 132"/>
                  <a:gd name="T2" fmla="*/ 30 w 121"/>
                  <a:gd name="T3" fmla="*/ 7 h 132"/>
                  <a:gd name="T4" fmla="*/ 109 w 121"/>
                  <a:gd name="T5" fmla="*/ 0 h 132"/>
                  <a:gd name="T6" fmla="*/ 121 w 121"/>
                  <a:gd name="T7" fmla="*/ 78 h 132"/>
                  <a:gd name="T8" fmla="*/ 103 w 121"/>
                  <a:gd name="T9" fmla="*/ 124 h 132"/>
                  <a:gd name="T10" fmla="*/ 42 w 121"/>
                  <a:gd name="T11" fmla="*/ 130 h 132"/>
                  <a:gd name="T12" fmla="*/ 11 w 121"/>
                  <a:gd name="T13" fmla="*/ 132 h 132"/>
                  <a:gd name="T14" fmla="*/ 0 w 121"/>
                  <a:gd name="T15" fmla="*/ 9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0" y="9"/>
                    </a:moveTo>
                    <a:lnTo>
                      <a:pt x="30" y="7"/>
                    </a:lnTo>
                    <a:lnTo>
                      <a:pt x="109" y="0"/>
                    </a:lnTo>
                    <a:lnTo>
                      <a:pt x="121" y="78"/>
                    </a:lnTo>
                    <a:lnTo>
                      <a:pt x="103" y="124"/>
                    </a:lnTo>
                    <a:lnTo>
                      <a:pt x="42" y="130"/>
                    </a:lnTo>
                    <a:lnTo>
                      <a:pt x="11" y="132"/>
                    </a:lnTo>
                    <a:lnTo>
                      <a:pt x="0" y="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0" name="Freeform 3069"/>
              <p:cNvSpPr>
                <a:spLocks/>
              </p:cNvSpPr>
              <p:nvPr/>
            </p:nvSpPr>
            <p:spPr bwMode="auto">
              <a:xfrm>
                <a:off x="15405" y="11177"/>
                <a:ext cx="204" cy="132"/>
              </a:xfrm>
              <a:custGeom>
                <a:avLst/>
                <a:gdLst>
                  <a:gd name="T0" fmla="*/ 23 w 204"/>
                  <a:gd name="T1" fmla="*/ 132 h 132"/>
                  <a:gd name="T2" fmla="*/ 21 w 204"/>
                  <a:gd name="T3" fmla="*/ 125 h 132"/>
                  <a:gd name="T4" fmla="*/ 29 w 204"/>
                  <a:gd name="T5" fmla="*/ 111 h 132"/>
                  <a:gd name="T6" fmla="*/ 39 w 204"/>
                  <a:gd name="T7" fmla="*/ 107 h 132"/>
                  <a:gd name="T8" fmla="*/ 52 w 204"/>
                  <a:gd name="T9" fmla="*/ 100 h 132"/>
                  <a:gd name="T10" fmla="*/ 48 w 204"/>
                  <a:gd name="T11" fmla="*/ 38 h 132"/>
                  <a:gd name="T12" fmla="*/ 43 w 204"/>
                  <a:gd name="T13" fmla="*/ 36 h 132"/>
                  <a:gd name="T14" fmla="*/ 16 w 204"/>
                  <a:gd name="T15" fmla="*/ 34 h 132"/>
                  <a:gd name="T16" fmla="*/ 14 w 204"/>
                  <a:gd name="T17" fmla="*/ 29 h 132"/>
                  <a:gd name="T18" fmla="*/ 2 w 204"/>
                  <a:gd name="T19" fmla="*/ 21 h 132"/>
                  <a:gd name="T20" fmla="*/ 0 w 204"/>
                  <a:gd name="T21" fmla="*/ 11 h 132"/>
                  <a:gd name="T22" fmla="*/ 46 w 204"/>
                  <a:gd name="T23" fmla="*/ 7 h 132"/>
                  <a:gd name="T24" fmla="*/ 137 w 204"/>
                  <a:gd name="T25" fmla="*/ 2 h 132"/>
                  <a:gd name="T26" fmla="*/ 165 w 204"/>
                  <a:gd name="T27" fmla="*/ 0 h 132"/>
                  <a:gd name="T28" fmla="*/ 167 w 204"/>
                  <a:gd name="T29" fmla="*/ 4 h 132"/>
                  <a:gd name="T30" fmla="*/ 196 w 204"/>
                  <a:gd name="T31" fmla="*/ 2 h 132"/>
                  <a:gd name="T32" fmla="*/ 204 w 204"/>
                  <a:gd name="T33" fmla="*/ 123 h 132"/>
                  <a:gd name="T34" fmla="*/ 114 w 204"/>
                  <a:gd name="T35" fmla="*/ 130 h 132"/>
                  <a:gd name="T36" fmla="*/ 114 w 204"/>
                  <a:gd name="T37" fmla="*/ 125 h 132"/>
                  <a:gd name="T38" fmla="*/ 23 w 204"/>
                  <a:gd name="T3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 h="132">
                    <a:moveTo>
                      <a:pt x="23" y="132"/>
                    </a:moveTo>
                    <a:lnTo>
                      <a:pt x="21" y="125"/>
                    </a:lnTo>
                    <a:lnTo>
                      <a:pt x="29" y="111"/>
                    </a:lnTo>
                    <a:lnTo>
                      <a:pt x="39" y="107"/>
                    </a:lnTo>
                    <a:lnTo>
                      <a:pt x="52" y="100"/>
                    </a:lnTo>
                    <a:lnTo>
                      <a:pt x="48" y="38"/>
                    </a:lnTo>
                    <a:lnTo>
                      <a:pt x="43" y="36"/>
                    </a:lnTo>
                    <a:lnTo>
                      <a:pt x="16" y="34"/>
                    </a:lnTo>
                    <a:lnTo>
                      <a:pt x="14" y="29"/>
                    </a:lnTo>
                    <a:lnTo>
                      <a:pt x="2" y="21"/>
                    </a:lnTo>
                    <a:lnTo>
                      <a:pt x="0" y="11"/>
                    </a:lnTo>
                    <a:lnTo>
                      <a:pt x="46" y="7"/>
                    </a:lnTo>
                    <a:lnTo>
                      <a:pt x="137" y="2"/>
                    </a:lnTo>
                    <a:lnTo>
                      <a:pt x="165" y="0"/>
                    </a:lnTo>
                    <a:lnTo>
                      <a:pt x="167" y="4"/>
                    </a:lnTo>
                    <a:lnTo>
                      <a:pt x="196" y="2"/>
                    </a:lnTo>
                    <a:lnTo>
                      <a:pt x="204" y="123"/>
                    </a:lnTo>
                    <a:lnTo>
                      <a:pt x="114" y="130"/>
                    </a:lnTo>
                    <a:lnTo>
                      <a:pt x="114" y="125"/>
                    </a:lnTo>
                    <a:lnTo>
                      <a:pt x="23" y="132"/>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1" name="Freeform 3070"/>
              <p:cNvSpPr>
                <a:spLocks/>
              </p:cNvSpPr>
              <p:nvPr/>
            </p:nvSpPr>
            <p:spPr bwMode="auto">
              <a:xfrm>
                <a:off x="15405" y="11177"/>
                <a:ext cx="204" cy="132"/>
              </a:xfrm>
              <a:custGeom>
                <a:avLst/>
                <a:gdLst>
                  <a:gd name="T0" fmla="*/ 23 w 204"/>
                  <a:gd name="T1" fmla="*/ 132 h 132"/>
                  <a:gd name="T2" fmla="*/ 21 w 204"/>
                  <a:gd name="T3" fmla="*/ 125 h 132"/>
                  <a:gd name="T4" fmla="*/ 29 w 204"/>
                  <a:gd name="T5" fmla="*/ 111 h 132"/>
                  <a:gd name="T6" fmla="*/ 39 w 204"/>
                  <a:gd name="T7" fmla="*/ 107 h 132"/>
                  <a:gd name="T8" fmla="*/ 52 w 204"/>
                  <a:gd name="T9" fmla="*/ 100 h 132"/>
                  <a:gd name="T10" fmla="*/ 48 w 204"/>
                  <a:gd name="T11" fmla="*/ 38 h 132"/>
                  <a:gd name="T12" fmla="*/ 43 w 204"/>
                  <a:gd name="T13" fmla="*/ 36 h 132"/>
                  <a:gd name="T14" fmla="*/ 16 w 204"/>
                  <a:gd name="T15" fmla="*/ 34 h 132"/>
                  <a:gd name="T16" fmla="*/ 14 w 204"/>
                  <a:gd name="T17" fmla="*/ 29 h 132"/>
                  <a:gd name="T18" fmla="*/ 2 w 204"/>
                  <a:gd name="T19" fmla="*/ 21 h 132"/>
                  <a:gd name="T20" fmla="*/ 0 w 204"/>
                  <a:gd name="T21" fmla="*/ 11 h 132"/>
                  <a:gd name="T22" fmla="*/ 46 w 204"/>
                  <a:gd name="T23" fmla="*/ 7 h 132"/>
                  <a:gd name="T24" fmla="*/ 137 w 204"/>
                  <a:gd name="T25" fmla="*/ 2 h 132"/>
                  <a:gd name="T26" fmla="*/ 165 w 204"/>
                  <a:gd name="T27" fmla="*/ 0 h 132"/>
                  <a:gd name="T28" fmla="*/ 167 w 204"/>
                  <a:gd name="T29" fmla="*/ 4 h 132"/>
                  <a:gd name="T30" fmla="*/ 196 w 204"/>
                  <a:gd name="T31" fmla="*/ 2 h 132"/>
                  <a:gd name="T32" fmla="*/ 204 w 204"/>
                  <a:gd name="T33" fmla="*/ 123 h 132"/>
                  <a:gd name="T34" fmla="*/ 114 w 204"/>
                  <a:gd name="T35" fmla="*/ 130 h 132"/>
                  <a:gd name="T36" fmla="*/ 114 w 204"/>
                  <a:gd name="T37" fmla="*/ 125 h 132"/>
                  <a:gd name="T38" fmla="*/ 23 w 204"/>
                  <a:gd name="T3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4" h="132">
                    <a:moveTo>
                      <a:pt x="23" y="132"/>
                    </a:moveTo>
                    <a:lnTo>
                      <a:pt x="21" y="125"/>
                    </a:lnTo>
                    <a:lnTo>
                      <a:pt x="29" y="111"/>
                    </a:lnTo>
                    <a:lnTo>
                      <a:pt x="39" y="107"/>
                    </a:lnTo>
                    <a:lnTo>
                      <a:pt x="52" y="100"/>
                    </a:lnTo>
                    <a:lnTo>
                      <a:pt x="48" y="38"/>
                    </a:lnTo>
                    <a:lnTo>
                      <a:pt x="43" y="36"/>
                    </a:lnTo>
                    <a:lnTo>
                      <a:pt x="16" y="34"/>
                    </a:lnTo>
                    <a:lnTo>
                      <a:pt x="14" y="29"/>
                    </a:lnTo>
                    <a:lnTo>
                      <a:pt x="2" y="21"/>
                    </a:lnTo>
                    <a:lnTo>
                      <a:pt x="0" y="11"/>
                    </a:lnTo>
                    <a:lnTo>
                      <a:pt x="46" y="7"/>
                    </a:lnTo>
                    <a:lnTo>
                      <a:pt x="137" y="2"/>
                    </a:lnTo>
                    <a:lnTo>
                      <a:pt x="165" y="0"/>
                    </a:lnTo>
                    <a:lnTo>
                      <a:pt x="167" y="4"/>
                    </a:lnTo>
                    <a:lnTo>
                      <a:pt x="196" y="2"/>
                    </a:lnTo>
                    <a:lnTo>
                      <a:pt x="204" y="123"/>
                    </a:lnTo>
                    <a:lnTo>
                      <a:pt x="114" y="130"/>
                    </a:lnTo>
                    <a:lnTo>
                      <a:pt x="114" y="125"/>
                    </a:lnTo>
                    <a:lnTo>
                      <a:pt x="23"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2" name="Freeform 3071"/>
              <p:cNvSpPr>
                <a:spLocks/>
              </p:cNvSpPr>
              <p:nvPr/>
            </p:nvSpPr>
            <p:spPr bwMode="auto">
              <a:xfrm>
                <a:off x="15269" y="11188"/>
                <a:ext cx="188" cy="177"/>
              </a:xfrm>
              <a:custGeom>
                <a:avLst/>
                <a:gdLst>
                  <a:gd name="T0" fmla="*/ 131 w 188"/>
                  <a:gd name="T1" fmla="*/ 154 h 177"/>
                  <a:gd name="T2" fmla="*/ 113 w 188"/>
                  <a:gd name="T3" fmla="*/ 160 h 177"/>
                  <a:gd name="T4" fmla="*/ 88 w 188"/>
                  <a:gd name="T5" fmla="*/ 162 h 177"/>
                  <a:gd name="T6" fmla="*/ 75 w 188"/>
                  <a:gd name="T7" fmla="*/ 177 h 177"/>
                  <a:gd name="T8" fmla="*/ 65 w 188"/>
                  <a:gd name="T9" fmla="*/ 173 h 177"/>
                  <a:gd name="T10" fmla="*/ 42 w 188"/>
                  <a:gd name="T11" fmla="*/ 173 h 177"/>
                  <a:gd name="T12" fmla="*/ 33 w 188"/>
                  <a:gd name="T13" fmla="*/ 37 h 177"/>
                  <a:gd name="T14" fmla="*/ 2 w 188"/>
                  <a:gd name="T15" fmla="*/ 39 h 177"/>
                  <a:gd name="T16" fmla="*/ 0 w 188"/>
                  <a:gd name="T17" fmla="*/ 8 h 177"/>
                  <a:gd name="T18" fmla="*/ 136 w 188"/>
                  <a:gd name="T19" fmla="*/ 0 h 177"/>
                  <a:gd name="T20" fmla="*/ 138 w 188"/>
                  <a:gd name="T21" fmla="*/ 10 h 177"/>
                  <a:gd name="T22" fmla="*/ 150 w 188"/>
                  <a:gd name="T23" fmla="*/ 18 h 177"/>
                  <a:gd name="T24" fmla="*/ 152 w 188"/>
                  <a:gd name="T25" fmla="*/ 23 h 177"/>
                  <a:gd name="T26" fmla="*/ 179 w 188"/>
                  <a:gd name="T27" fmla="*/ 25 h 177"/>
                  <a:gd name="T28" fmla="*/ 184 w 188"/>
                  <a:gd name="T29" fmla="*/ 27 h 177"/>
                  <a:gd name="T30" fmla="*/ 188 w 188"/>
                  <a:gd name="T31" fmla="*/ 89 h 177"/>
                  <a:gd name="T32" fmla="*/ 175 w 188"/>
                  <a:gd name="T33" fmla="*/ 96 h 177"/>
                  <a:gd name="T34" fmla="*/ 165 w 188"/>
                  <a:gd name="T35" fmla="*/ 100 h 177"/>
                  <a:gd name="T36" fmla="*/ 157 w 188"/>
                  <a:gd name="T37" fmla="*/ 114 h 177"/>
                  <a:gd name="T38" fmla="*/ 159 w 188"/>
                  <a:gd name="T39" fmla="*/ 121 h 177"/>
                  <a:gd name="T40" fmla="*/ 157 w 188"/>
                  <a:gd name="T41" fmla="*/ 133 h 177"/>
                  <a:gd name="T42" fmla="*/ 148 w 188"/>
                  <a:gd name="T43" fmla="*/ 140 h 177"/>
                  <a:gd name="T44" fmla="*/ 136 w 188"/>
                  <a:gd name="T45" fmla="*/ 142 h 177"/>
                  <a:gd name="T46" fmla="*/ 131 w 188"/>
                  <a:gd name="T47" fmla="*/ 15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 h="177">
                    <a:moveTo>
                      <a:pt x="131" y="154"/>
                    </a:moveTo>
                    <a:lnTo>
                      <a:pt x="113" y="160"/>
                    </a:lnTo>
                    <a:lnTo>
                      <a:pt x="88" y="162"/>
                    </a:lnTo>
                    <a:lnTo>
                      <a:pt x="75" y="177"/>
                    </a:lnTo>
                    <a:lnTo>
                      <a:pt x="65" y="173"/>
                    </a:lnTo>
                    <a:lnTo>
                      <a:pt x="42" y="173"/>
                    </a:lnTo>
                    <a:lnTo>
                      <a:pt x="33" y="37"/>
                    </a:lnTo>
                    <a:lnTo>
                      <a:pt x="2" y="39"/>
                    </a:lnTo>
                    <a:lnTo>
                      <a:pt x="0" y="8"/>
                    </a:lnTo>
                    <a:lnTo>
                      <a:pt x="136" y="0"/>
                    </a:lnTo>
                    <a:lnTo>
                      <a:pt x="138" y="10"/>
                    </a:lnTo>
                    <a:lnTo>
                      <a:pt x="150" y="18"/>
                    </a:lnTo>
                    <a:lnTo>
                      <a:pt x="152" y="23"/>
                    </a:lnTo>
                    <a:lnTo>
                      <a:pt x="179" y="25"/>
                    </a:lnTo>
                    <a:lnTo>
                      <a:pt x="184" y="27"/>
                    </a:lnTo>
                    <a:lnTo>
                      <a:pt x="188" y="89"/>
                    </a:lnTo>
                    <a:lnTo>
                      <a:pt x="175" y="96"/>
                    </a:lnTo>
                    <a:lnTo>
                      <a:pt x="165" y="100"/>
                    </a:lnTo>
                    <a:lnTo>
                      <a:pt x="157" y="114"/>
                    </a:lnTo>
                    <a:lnTo>
                      <a:pt x="159" y="121"/>
                    </a:lnTo>
                    <a:lnTo>
                      <a:pt x="157" y="133"/>
                    </a:lnTo>
                    <a:lnTo>
                      <a:pt x="148" y="140"/>
                    </a:lnTo>
                    <a:lnTo>
                      <a:pt x="136" y="142"/>
                    </a:lnTo>
                    <a:lnTo>
                      <a:pt x="131" y="154"/>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3" name="Freeform 3072"/>
              <p:cNvSpPr>
                <a:spLocks/>
              </p:cNvSpPr>
              <p:nvPr/>
            </p:nvSpPr>
            <p:spPr bwMode="auto">
              <a:xfrm>
                <a:off x="15269" y="11188"/>
                <a:ext cx="188" cy="177"/>
              </a:xfrm>
              <a:custGeom>
                <a:avLst/>
                <a:gdLst>
                  <a:gd name="T0" fmla="*/ 131 w 188"/>
                  <a:gd name="T1" fmla="*/ 154 h 177"/>
                  <a:gd name="T2" fmla="*/ 113 w 188"/>
                  <a:gd name="T3" fmla="*/ 160 h 177"/>
                  <a:gd name="T4" fmla="*/ 88 w 188"/>
                  <a:gd name="T5" fmla="*/ 162 h 177"/>
                  <a:gd name="T6" fmla="*/ 75 w 188"/>
                  <a:gd name="T7" fmla="*/ 177 h 177"/>
                  <a:gd name="T8" fmla="*/ 65 w 188"/>
                  <a:gd name="T9" fmla="*/ 173 h 177"/>
                  <a:gd name="T10" fmla="*/ 42 w 188"/>
                  <a:gd name="T11" fmla="*/ 173 h 177"/>
                  <a:gd name="T12" fmla="*/ 33 w 188"/>
                  <a:gd name="T13" fmla="*/ 37 h 177"/>
                  <a:gd name="T14" fmla="*/ 2 w 188"/>
                  <a:gd name="T15" fmla="*/ 39 h 177"/>
                  <a:gd name="T16" fmla="*/ 0 w 188"/>
                  <a:gd name="T17" fmla="*/ 8 h 177"/>
                  <a:gd name="T18" fmla="*/ 136 w 188"/>
                  <a:gd name="T19" fmla="*/ 0 h 177"/>
                  <a:gd name="T20" fmla="*/ 138 w 188"/>
                  <a:gd name="T21" fmla="*/ 10 h 177"/>
                  <a:gd name="T22" fmla="*/ 150 w 188"/>
                  <a:gd name="T23" fmla="*/ 18 h 177"/>
                  <a:gd name="T24" fmla="*/ 152 w 188"/>
                  <a:gd name="T25" fmla="*/ 23 h 177"/>
                  <a:gd name="T26" fmla="*/ 179 w 188"/>
                  <a:gd name="T27" fmla="*/ 25 h 177"/>
                  <a:gd name="T28" fmla="*/ 184 w 188"/>
                  <a:gd name="T29" fmla="*/ 27 h 177"/>
                  <a:gd name="T30" fmla="*/ 188 w 188"/>
                  <a:gd name="T31" fmla="*/ 89 h 177"/>
                  <a:gd name="T32" fmla="*/ 175 w 188"/>
                  <a:gd name="T33" fmla="*/ 96 h 177"/>
                  <a:gd name="T34" fmla="*/ 165 w 188"/>
                  <a:gd name="T35" fmla="*/ 100 h 177"/>
                  <a:gd name="T36" fmla="*/ 157 w 188"/>
                  <a:gd name="T37" fmla="*/ 114 h 177"/>
                  <a:gd name="T38" fmla="*/ 159 w 188"/>
                  <a:gd name="T39" fmla="*/ 121 h 177"/>
                  <a:gd name="T40" fmla="*/ 157 w 188"/>
                  <a:gd name="T41" fmla="*/ 133 h 177"/>
                  <a:gd name="T42" fmla="*/ 148 w 188"/>
                  <a:gd name="T43" fmla="*/ 140 h 177"/>
                  <a:gd name="T44" fmla="*/ 136 w 188"/>
                  <a:gd name="T45" fmla="*/ 142 h 177"/>
                  <a:gd name="T46" fmla="*/ 131 w 188"/>
                  <a:gd name="T47" fmla="*/ 15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8" h="177">
                    <a:moveTo>
                      <a:pt x="131" y="154"/>
                    </a:moveTo>
                    <a:lnTo>
                      <a:pt x="113" y="160"/>
                    </a:lnTo>
                    <a:lnTo>
                      <a:pt x="88" y="162"/>
                    </a:lnTo>
                    <a:lnTo>
                      <a:pt x="75" y="177"/>
                    </a:lnTo>
                    <a:lnTo>
                      <a:pt x="65" y="173"/>
                    </a:lnTo>
                    <a:lnTo>
                      <a:pt x="42" y="173"/>
                    </a:lnTo>
                    <a:lnTo>
                      <a:pt x="33" y="37"/>
                    </a:lnTo>
                    <a:lnTo>
                      <a:pt x="2" y="39"/>
                    </a:lnTo>
                    <a:lnTo>
                      <a:pt x="0" y="8"/>
                    </a:lnTo>
                    <a:lnTo>
                      <a:pt x="136" y="0"/>
                    </a:lnTo>
                    <a:lnTo>
                      <a:pt x="138" y="10"/>
                    </a:lnTo>
                    <a:lnTo>
                      <a:pt x="150" y="18"/>
                    </a:lnTo>
                    <a:lnTo>
                      <a:pt x="152" y="23"/>
                    </a:lnTo>
                    <a:lnTo>
                      <a:pt x="179" y="25"/>
                    </a:lnTo>
                    <a:lnTo>
                      <a:pt x="184" y="27"/>
                    </a:lnTo>
                    <a:lnTo>
                      <a:pt x="188" y="89"/>
                    </a:lnTo>
                    <a:lnTo>
                      <a:pt x="175" y="96"/>
                    </a:lnTo>
                    <a:lnTo>
                      <a:pt x="165" y="100"/>
                    </a:lnTo>
                    <a:lnTo>
                      <a:pt x="157" y="114"/>
                    </a:lnTo>
                    <a:lnTo>
                      <a:pt x="159" y="121"/>
                    </a:lnTo>
                    <a:lnTo>
                      <a:pt x="157" y="133"/>
                    </a:lnTo>
                    <a:lnTo>
                      <a:pt x="148" y="140"/>
                    </a:lnTo>
                    <a:lnTo>
                      <a:pt x="136" y="142"/>
                    </a:lnTo>
                    <a:lnTo>
                      <a:pt x="131" y="15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4" name="Freeform 3073"/>
              <p:cNvSpPr>
                <a:spLocks/>
              </p:cNvSpPr>
              <p:nvPr/>
            </p:nvSpPr>
            <p:spPr bwMode="auto">
              <a:xfrm>
                <a:off x="15601" y="11167"/>
                <a:ext cx="161" cy="163"/>
              </a:xfrm>
              <a:custGeom>
                <a:avLst/>
                <a:gdLst>
                  <a:gd name="T0" fmla="*/ 10 w 161"/>
                  <a:gd name="T1" fmla="*/ 163 h 163"/>
                  <a:gd name="T2" fmla="*/ 8 w 161"/>
                  <a:gd name="T3" fmla="*/ 133 h 163"/>
                  <a:gd name="T4" fmla="*/ 0 w 161"/>
                  <a:gd name="T5" fmla="*/ 12 h 163"/>
                  <a:gd name="T6" fmla="*/ 31 w 161"/>
                  <a:gd name="T7" fmla="*/ 8 h 163"/>
                  <a:gd name="T8" fmla="*/ 154 w 161"/>
                  <a:gd name="T9" fmla="*/ 0 h 163"/>
                  <a:gd name="T10" fmla="*/ 156 w 161"/>
                  <a:gd name="T11" fmla="*/ 29 h 163"/>
                  <a:gd name="T12" fmla="*/ 160 w 161"/>
                  <a:gd name="T13" fmla="*/ 90 h 163"/>
                  <a:gd name="T14" fmla="*/ 156 w 161"/>
                  <a:gd name="T15" fmla="*/ 90 h 163"/>
                  <a:gd name="T16" fmla="*/ 161 w 161"/>
                  <a:gd name="T17" fmla="*/ 152 h 163"/>
                  <a:gd name="T18" fmla="*/ 129 w 161"/>
                  <a:gd name="T19" fmla="*/ 154 h 163"/>
                  <a:gd name="T20" fmla="*/ 10 w 161"/>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3">
                    <a:moveTo>
                      <a:pt x="10" y="163"/>
                    </a:moveTo>
                    <a:lnTo>
                      <a:pt x="8" y="133"/>
                    </a:lnTo>
                    <a:lnTo>
                      <a:pt x="0" y="12"/>
                    </a:lnTo>
                    <a:lnTo>
                      <a:pt x="31" y="8"/>
                    </a:lnTo>
                    <a:lnTo>
                      <a:pt x="154" y="0"/>
                    </a:lnTo>
                    <a:lnTo>
                      <a:pt x="156" y="29"/>
                    </a:lnTo>
                    <a:lnTo>
                      <a:pt x="160" y="90"/>
                    </a:lnTo>
                    <a:lnTo>
                      <a:pt x="156" y="90"/>
                    </a:lnTo>
                    <a:lnTo>
                      <a:pt x="161" y="152"/>
                    </a:lnTo>
                    <a:lnTo>
                      <a:pt x="129" y="154"/>
                    </a:lnTo>
                    <a:lnTo>
                      <a:pt x="10" y="163"/>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5" name="Freeform 3074"/>
              <p:cNvSpPr>
                <a:spLocks/>
              </p:cNvSpPr>
              <p:nvPr/>
            </p:nvSpPr>
            <p:spPr bwMode="auto">
              <a:xfrm>
                <a:off x="15601" y="11167"/>
                <a:ext cx="161" cy="163"/>
              </a:xfrm>
              <a:custGeom>
                <a:avLst/>
                <a:gdLst>
                  <a:gd name="T0" fmla="*/ 10 w 161"/>
                  <a:gd name="T1" fmla="*/ 163 h 163"/>
                  <a:gd name="T2" fmla="*/ 8 w 161"/>
                  <a:gd name="T3" fmla="*/ 133 h 163"/>
                  <a:gd name="T4" fmla="*/ 0 w 161"/>
                  <a:gd name="T5" fmla="*/ 12 h 163"/>
                  <a:gd name="T6" fmla="*/ 31 w 161"/>
                  <a:gd name="T7" fmla="*/ 8 h 163"/>
                  <a:gd name="T8" fmla="*/ 154 w 161"/>
                  <a:gd name="T9" fmla="*/ 0 h 163"/>
                  <a:gd name="T10" fmla="*/ 156 w 161"/>
                  <a:gd name="T11" fmla="*/ 29 h 163"/>
                  <a:gd name="T12" fmla="*/ 160 w 161"/>
                  <a:gd name="T13" fmla="*/ 90 h 163"/>
                  <a:gd name="T14" fmla="*/ 156 w 161"/>
                  <a:gd name="T15" fmla="*/ 90 h 163"/>
                  <a:gd name="T16" fmla="*/ 161 w 161"/>
                  <a:gd name="T17" fmla="*/ 152 h 163"/>
                  <a:gd name="T18" fmla="*/ 129 w 161"/>
                  <a:gd name="T19" fmla="*/ 154 h 163"/>
                  <a:gd name="T20" fmla="*/ 10 w 161"/>
                  <a:gd name="T2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3">
                    <a:moveTo>
                      <a:pt x="10" y="163"/>
                    </a:moveTo>
                    <a:lnTo>
                      <a:pt x="8" y="133"/>
                    </a:lnTo>
                    <a:lnTo>
                      <a:pt x="0" y="12"/>
                    </a:lnTo>
                    <a:lnTo>
                      <a:pt x="31" y="8"/>
                    </a:lnTo>
                    <a:lnTo>
                      <a:pt x="154" y="0"/>
                    </a:lnTo>
                    <a:lnTo>
                      <a:pt x="156" y="29"/>
                    </a:lnTo>
                    <a:lnTo>
                      <a:pt x="160" y="90"/>
                    </a:lnTo>
                    <a:lnTo>
                      <a:pt x="156" y="90"/>
                    </a:lnTo>
                    <a:lnTo>
                      <a:pt x="161" y="152"/>
                    </a:lnTo>
                    <a:lnTo>
                      <a:pt x="129" y="154"/>
                    </a:lnTo>
                    <a:lnTo>
                      <a:pt x="10" y="16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6" name="Freeform 3075"/>
              <p:cNvSpPr>
                <a:spLocks/>
              </p:cNvSpPr>
              <p:nvPr/>
            </p:nvSpPr>
            <p:spPr bwMode="auto">
              <a:xfrm>
                <a:off x="15757" y="11190"/>
                <a:ext cx="96" cy="129"/>
              </a:xfrm>
              <a:custGeom>
                <a:avLst/>
                <a:gdLst>
                  <a:gd name="T0" fmla="*/ 96 w 96"/>
                  <a:gd name="T1" fmla="*/ 123 h 129"/>
                  <a:gd name="T2" fmla="*/ 5 w 96"/>
                  <a:gd name="T3" fmla="*/ 129 h 129"/>
                  <a:gd name="T4" fmla="*/ 0 w 96"/>
                  <a:gd name="T5" fmla="*/ 67 h 129"/>
                  <a:gd name="T6" fmla="*/ 4 w 96"/>
                  <a:gd name="T7" fmla="*/ 67 h 129"/>
                  <a:gd name="T8" fmla="*/ 0 w 96"/>
                  <a:gd name="T9" fmla="*/ 6 h 129"/>
                  <a:gd name="T10" fmla="*/ 61 w 96"/>
                  <a:gd name="T11" fmla="*/ 2 h 129"/>
                  <a:gd name="T12" fmla="*/ 92 w 96"/>
                  <a:gd name="T13" fmla="*/ 0 h 129"/>
                  <a:gd name="T14" fmla="*/ 96 w 96"/>
                  <a:gd name="T15" fmla="*/ 62 h 129"/>
                  <a:gd name="T16" fmla="*/ 92 w 96"/>
                  <a:gd name="T17" fmla="*/ 62 h 129"/>
                  <a:gd name="T18" fmla="*/ 96 w 96"/>
                  <a:gd name="T19"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9">
                    <a:moveTo>
                      <a:pt x="96" y="123"/>
                    </a:moveTo>
                    <a:lnTo>
                      <a:pt x="5" y="129"/>
                    </a:lnTo>
                    <a:lnTo>
                      <a:pt x="0" y="67"/>
                    </a:lnTo>
                    <a:lnTo>
                      <a:pt x="4" y="67"/>
                    </a:lnTo>
                    <a:lnTo>
                      <a:pt x="0" y="6"/>
                    </a:lnTo>
                    <a:lnTo>
                      <a:pt x="61" y="2"/>
                    </a:lnTo>
                    <a:lnTo>
                      <a:pt x="92" y="0"/>
                    </a:lnTo>
                    <a:lnTo>
                      <a:pt x="96" y="62"/>
                    </a:lnTo>
                    <a:lnTo>
                      <a:pt x="92" y="62"/>
                    </a:lnTo>
                    <a:lnTo>
                      <a:pt x="96" y="123"/>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7" name="Freeform 3076"/>
              <p:cNvSpPr>
                <a:spLocks/>
              </p:cNvSpPr>
              <p:nvPr/>
            </p:nvSpPr>
            <p:spPr bwMode="auto">
              <a:xfrm>
                <a:off x="15757" y="11190"/>
                <a:ext cx="96" cy="129"/>
              </a:xfrm>
              <a:custGeom>
                <a:avLst/>
                <a:gdLst>
                  <a:gd name="T0" fmla="*/ 96 w 96"/>
                  <a:gd name="T1" fmla="*/ 123 h 129"/>
                  <a:gd name="T2" fmla="*/ 5 w 96"/>
                  <a:gd name="T3" fmla="*/ 129 h 129"/>
                  <a:gd name="T4" fmla="*/ 0 w 96"/>
                  <a:gd name="T5" fmla="*/ 67 h 129"/>
                  <a:gd name="T6" fmla="*/ 4 w 96"/>
                  <a:gd name="T7" fmla="*/ 67 h 129"/>
                  <a:gd name="T8" fmla="*/ 0 w 96"/>
                  <a:gd name="T9" fmla="*/ 6 h 129"/>
                  <a:gd name="T10" fmla="*/ 61 w 96"/>
                  <a:gd name="T11" fmla="*/ 2 h 129"/>
                  <a:gd name="T12" fmla="*/ 92 w 96"/>
                  <a:gd name="T13" fmla="*/ 0 h 129"/>
                  <a:gd name="T14" fmla="*/ 96 w 96"/>
                  <a:gd name="T15" fmla="*/ 62 h 129"/>
                  <a:gd name="T16" fmla="*/ 92 w 96"/>
                  <a:gd name="T17" fmla="*/ 62 h 129"/>
                  <a:gd name="T18" fmla="*/ 96 w 96"/>
                  <a:gd name="T19" fmla="*/ 12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29">
                    <a:moveTo>
                      <a:pt x="96" y="123"/>
                    </a:moveTo>
                    <a:lnTo>
                      <a:pt x="5" y="129"/>
                    </a:lnTo>
                    <a:lnTo>
                      <a:pt x="0" y="67"/>
                    </a:lnTo>
                    <a:lnTo>
                      <a:pt x="4" y="67"/>
                    </a:lnTo>
                    <a:lnTo>
                      <a:pt x="0" y="6"/>
                    </a:lnTo>
                    <a:lnTo>
                      <a:pt x="61" y="2"/>
                    </a:lnTo>
                    <a:lnTo>
                      <a:pt x="92" y="0"/>
                    </a:lnTo>
                    <a:lnTo>
                      <a:pt x="96" y="62"/>
                    </a:lnTo>
                    <a:lnTo>
                      <a:pt x="92" y="62"/>
                    </a:lnTo>
                    <a:lnTo>
                      <a:pt x="96"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8" name="Freeform 3077"/>
              <p:cNvSpPr>
                <a:spLocks/>
              </p:cNvSpPr>
              <p:nvPr/>
            </p:nvSpPr>
            <p:spPr bwMode="auto">
              <a:xfrm>
                <a:off x="15849" y="11184"/>
                <a:ext cx="61" cy="129"/>
              </a:xfrm>
              <a:custGeom>
                <a:avLst/>
                <a:gdLst>
                  <a:gd name="T0" fmla="*/ 4 w 61"/>
                  <a:gd name="T1" fmla="*/ 129 h 129"/>
                  <a:gd name="T2" fmla="*/ 0 w 61"/>
                  <a:gd name="T3" fmla="*/ 68 h 129"/>
                  <a:gd name="T4" fmla="*/ 4 w 61"/>
                  <a:gd name="T5" fmla="*/ 68 h 129"/>
                  <a:gd name="T6" fmla="*/ 0 w 61"/>
                  <a:gd name="T7" fmla="*/ 6 h 129"/>
                  <a:gd name="T8" fmla="*/ 61 w 61"/>
                  <a:gd name="T9" fmla="*/ 0 h 129"/>
                  <a:gd name="T10" fmla="*/ 61 w 61"/>
                  <a:gd name="T11" fmla="*/ 31 h 129"/>
                  <a:gd name="T12" fmla="*/ 46 w 61"/>
                  <a:gd name="T13" fmla="*/ 68 h 129"/>
                  <a:gd name="T14" fmla="*/ 46 w 61"/>
                  <a:gd name="T15" fmla="*/ 125 h 129"/>
                  <a:gd name="T16" fmla="*/ 4 w 61"/>
                  <a:gd name="T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9">
                    <a:moveTo>
                      <a:pt x="4" y="129"/>
                    </a:moveTo>
                    <a:lnTo>
                      <a:pt x="0" y="68"/>
                    </a:lnTo>
                    <a:lnTo>
                      <a:pt x="4" y="68"/>
                    </a:lnTo>
                    <a:lnTo>
                      <a:pt x="0" y="6"/>
                    </a:lnTo>
                    <a:lnTo>
                      <a:pt x="61" y="0"/>
                    </a:lnTo>
                    <a:lnTo>
                      <a:pt x="61" y="31"/>
                    </a:lnTo>
                    <a:lnTo>
                      <a:pt x="46" y="68"/>
                    </a:lnTo>
                    <a:lnTo>
                      <a:pt x="46" y="125"/>
                    </a:lnTo>
                    <a:lnTo>
                      <a:pt x="4" y="129"/>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9" name="Freeform 3078"/>
              <p:cNvSpPr>
                <a:spLocks/>
              </p:cNvSpPr>
              <p:nvPr/>
            </p:nvSpPr>
            <p:spPr bwMode="auto">
              <a:xfrm>
                <a:off x="15849" y="11184"/>
                <a:ext cx="61" cy="129"/>
              </a:xfrm>
              <a:custGeom>
                <a:avLst/>
                <a:gdLst>
                  <a:gd name="T0" fmla="*/ 4 w 61"/>
                  <a:gd name="T1" fmla="*/ 129 h 129"/>
                  <a:gd name="T2" fmla="*/ 0 w 61"/>
                  <a:gd name="T3" fmla="*/ 68 h 129"/>
                  <a:gd name="T4" fmla="*/ 4 w 61"/>
                  <a:gd name="T5" fmla="*/ 68 h 129"/>
                  <a:gd name="T6" fmla="*/ 0 w 61"/>
                  <a:gd name="T7" fmla="*/ 6 h 129"/>
                  <a:gd name="T8" fmla="*/ 61 w 61"/>
                  <a:gd name="T9" fmla="*/ 0 h 129"/>
                  <a:gd name="T10" fmla="*/ 61 w 61"/>
                  <a:gd name="T11" fmla="*/ 31 h 129"/>
                  <a:gd name="T12" fmla="*/ 46 w 61"/>
                  <a:gd name="T13" fmla="*/ 68 h 129"/>
                  <a:gd name="T14" fmla="*/ 46 w 61"/>
                  <a:gd name="T15" fmla="*/ 125 h 129"/>
                  <a:gd name="T16" fmla="*/ 4 w 61"/>
                  <a:gd name="T17"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129">
                    <a:moveTo>
                      <a:pt x="4" y="129"/>
                    </a:moveTo>
                    <a:lnTo>
                      <a:pt x="0" y="68"/>
                    </a:lnTo>
                    <a:lnTo>
                      <a:pt x="4" y="68"/>
                    </a:lnTo>
                    <a:lnTo>
                      <a:pt x="0" y="6"/>
                    </a:lnTo>
                    <a:lnTo>
                      <a:pt x="61" y="0"/>
                    </a:lnTo>
                    <a:lnTo>
                      <a:pt x="61" y="31"/>
                    </a:lnTo>
                    <a:lnTo>
                      <a:pt x="46" y="68"/>
                    </a:lnTo>
                    <a:lnTo>
                      <a:pt x="46" y="125"/>
                    </a:lnTo>
                    <a:lnTo>
                      <a:pt x="4" y="1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0" name="Freeform 3079"/>
              <p:cNvSpPr>
                <a:spLocks/>
              </p:cNvSpPr>
              <p:nvPr/>
            </p:nvSpPr>
            <p:spPr bwMode="auto">
              <a:xfrm>
                <a:off x="15400" y="11300"/>
                <a:ext cx="220" cy="165"/>
              </a:xfrm>
              <a:custGeom>
                <a:avLst/>
                <a:gdLst>
                  <a:gd name="T0" fmla="*/ 220 w 220"/>
                  <a:gd name="T1" fmla="*/ 155 h 165"/>
                  <a:gd name="T2" fmla="*/ 130 w 220"/>
                  <a:gd name="T3" fmla="*/ 163 h 165"/>
                  <a:gd name="T4" fmla="*/ 130 w 220"/>
                  <a:gd name="T5" fmla="*/ 159 h 165"/>
                  <a:gd name="T6" fmla="*/ 9 w 220"/>
                  <a:gd name="T7" fmla="*/ 165 h 165"/>
                  <a:gd name="T8" fmla="*/ 0 w 220"/>
                  <a:gd name="T9" fmla="*/ 42 h 165"/>
                  <a:gd name="T10" fmla="*/ 5 w 220"/>
                  <a:gd name="T11" fmla="*/ 30 h 165"/>
                  <a:gd name="T12" fmla="*/ 17 w 220"/>
                  <a:gd name="T13" fmla="*/ 28 h 165"/>
                  <a:gd name="T14" fmla="*/ 26 w 220"/>
                  <a:gd name="T15" fmla="*/ 21 h 165"/>
                  <a:gd name="T16" fmla="*/ 28 w 220"/>
                  <a:gd name="T17" fmla="*/ 9 h 165"/>
                  <a:gd name="T18" fmla="*/ 119 w 220"/>
                  <a:gd name="T19" fmla="*/ 2 h 165"/>
                  <a:gd name="T20" fmla="*/ 119 w 220"/>
                  <a:gd name="T21" fmla="*/ 7 h 165"/>
                  <a:gd name="T22" fmla="*/ 209 w 220"/>
                  <a:gd name="T23" fmla="*/ 0 h 165"/>
                  <a:gd name="T24" fmla="*/ 211 w 220"/>
                  <a:gd name="T25" fmla="*/ 30 h 165"/>
                  <a:gd name="T26" fmla="*/ 220 w 220"/>
                  <a:gd name="T27"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165">
                    <a:moveTo>
                      <a:pt x="220" y="155"/>
                    </a:moveTo>
                    <a:lnTo>
                      <a:pt x="130" y="163"/>
                    </a:lnTo>
                    <a:lnTo>
                      <a:pt x="130" y="159"/>
                    </a:lnTo>
                    <a:lnTo>
                      <a:pt x="9" y="165"/>
                    </a:lnTo>
                    <a:lnTo>
                      <a:pt x="0" y="42"/>
                    </a:lnTo>
                    <a:lnTo>
                      <a:pt x="5" y="30"/>
                    </a:lnTo>
                    <a:lnTo>
                      <a:pt x="17" y="28"/>
                    </a:lnTo>
                    <a:lnTo>
                      <a:pt x="26" y="21"/>
                    </a:lnTo>
                    <a:lnTo>
                      <a:pt x="28" y="9"/>
                    </a:lnTo>
                    <a:lnTo>
                      <a:pt x="119" y="2"/>
                    </a:lnTo>
                    <a:lnTo>
                      <a:pt x="119" y="7"/>
                    </a:lnTo>
                    <a:lnTo>
                      <a:pt x="209" y="0"/>
                    </a:lnTo>
                    <a:lnTo>
                      <a:pt x="211" y="30"/>
                    </a:lnTo>
                    <a:lnTo>
                      <a:pt x="220" y="155"/>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1" name="Freeform 3080"/>
              <p:cNvSpPr>
                <a:spLocks/>
              </p:cNvSpPr>
              <p:nvPr/>
            </p:nvSpPr>
            <p:spPr bwMode="auto">
              <a:xfrm>
                <a:off x="15400" y="11300"/>
                <a:ext cx="220" cy="165"/>
              </a:xfrm>
              <a:custGeom>
                <a:avLst/>
                <a:gdLst>
                  <a:gd name="T0" fmla="*/ 220 w 220"/>
                  <a:gd name="T1" fmla="*/ 155 h 165"/>
                  <a:gd name="T2" fmla="*/ 130 w 220"/>
                  <a:gd name="T3" fmla="*/ 163 h 165"/>
                  <a:gd name="T4" fmla="*/ 130 w 220"/>
                  <a:gd name="T5" fmla="*/ 159 h 165"/>
                  <a:gd name="T6" fmla="*/ 9 w 220"/>
                  <a:gd name="T7" fmla="*/ 165 h 165"/>
                  <a:gd name="T8" fmla="*/ 0 w 220"/>
                  <a:gd name="T9" fmla="*/ 42 h 165"/>
                  <a:gd name="T10" fmla="*/ 5 w 220"/>
                  <a:gd name="T11" fmla="*/ 30 h 165"/>
                  <a:gd name="T12" fmla="*/ 17 w 220"/>
                  <a:gd name="T13" fmla="*/ 28 h 165"/>
                  <a:gd name="T14" fmla="*/ 26 w 220"/>
                  <a:gd name="T15" fmla="*/ 21 h 165"/>
                  <a:gd name="T16" fmla="*/ 28 w 220"/>
                  <a:gd name="T17" fmla="*/ 9 h 165"/>
                  <a:gd name="T18" fmla="*/ 119 w 220"/>
                  <a:gd name="T19" fmla="*/ 2 h 165"/>
                  <a:gd name="T20" fmla="*/ 119 w 220"/>
                  <a:gd name="T21" fmla="*/ 7 h 165"/>
                  <a:gd name="T22" fmla="*/ 209 w 220"/>
                  <a:gd name="T23" fmla="*/ 0 h 165"/>
                  <a:gd name="T24" fmla="*/ 211 w 220"/>
                  <a:gd name="T25" fmla="*/ 30 h 165"/>
                  <a:gd name="T26" fmla="*/ 220 w 220"/>
                  <a:gd name="T27" fmla="*/ 15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0" h="165">
                    <a:moveTo>
                      <a:pt x="220" y="155"/>
                    </a:moveTo>
                    <a:lnTo>
                      <a:pt x="130" y="163"/>
                    </a:lnTo>
                    <a:lnTo>
                      <a:pt x="130" y="159"/>
                    </a:lnTo>
                    <a:lnTo>
                      <a:pt x="9" y="165"/>
                    </a:lnTo>
                    <a:lnTo>
                      <a:pt x="0" y="42"/>
                    </a:lnTo>
                    <a:lnTo>
                      <a:pt x="5" y="30"/>
                    </a:lnTo>
                    <a:lnTo>
                      <a:pt x="17" y="28"/>
                    </a:lnTo>
                    <a:lnTo>
                      <a:pt x="26" y="21"/>
                    </a:lnTo>
                    <a:lnTo>
                      <a:pt x="28" y="9"/>
                    </a:lnTo>
                    <a:lnTo>
                      <a:pt x="119" y="2"/>
                    </a:lnTo>
                    <a:lnTo>
                      <a:pt x="119" y="7"/>
                    </a:lnTo>
                    <a:lnTo>
                      <a:pt x="209" y="0"/>
                    </a:lnTo>
                    <a:lnTo>
                      <a:pt x="211" y="30"/>
                    </a:lnTo>
                    <a:lnTo>
                      <a:pt x="220" y="15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2" name="Freeform 3081"/>
              <p:cNvSpPr>
                <a:spLocks/>
              </p:cNvSpPr>
              <p:nvPr/>
            </p:nvSpPr>
            <p:spPr bwMode="auto">
              <a:xfrm>
                <a:off x="15611" y="11321"/>
                <a:ext cx="130" cy="134"/>
              </a:xfrm>
              <a:custGeom>
                <a:avLst/>
                <a:gdLst>
                  <a:gd name="T0" fmla="*/ 71 w 130"/>
                  <a:gd name="T1" fmla="*/ 130 h 134"/>
                  <a:gd name="T2" fmla="*/ 9 w 130"/>
                  <a:gd name="T3" fmla="*/ 134 h 134"/>
                  <a:gd name="T4" fmla="*/ 0 w 130"/>
                  <a:gd name="T5" fmla="*/ 9 h 134"/>
                  <a:gd name="T6" fmla="*/ 119 w 130"/>
                  <a:gd name="T7" fmla="*/ 0 h 134"/>
                  <a:gd name="T8" fmla="*/ 130 w 130"/>
                  <a:gd name="T9" fmla="*/ 127 h 134"/>
                  <a:gd name="T10" fmla="*/ 71 w 130"/>
                  <a:gd name="T11" fmla="*/ 130 h 134"/>
                </a:gdLst>
                <a:ahLst/>
                <a:cxnLst>
                  <a:cxn ang="0">
                    <a:pos x="T0" y="T1"/>
                  </a:cxn>
                  <a:cxn ang="0">
                    <a:pos x="T2" y="T3"/>
                  </a:cxn>
                  <a:cxn ang="0">
                    <a:pos x="T4" y="T5"/>
                  </a:cxn>
                  <a:cxn ang="0">
                    <a:pos x="T6" y="T7"/>
                  </a:cxn>
                  <a:cxn ang="0">
                    <a:pos x="T8" y="T9"/>
                  </a:cxn>
                  <a:cxn ang="0">
                    <a:pos x="T10" y="T11"/>
                  </a:cxn>
                </a:cxnLst>
                <a:rect l="0" t="0" r="r" b="b"/>
                <a:pathLst>
                  <a:path w="130" h="134">
                    <a:moveTo>
                      <a:pt x="71" y="130"/>
                    </a:moveTo>
                    <a:lnTo>
                      <a:pt x="9" y="134"/>
                    </a:lnTo>
                    <a:lnTo>
                      <a:pt x="0" y="9"/>
                    </a:lnTo>
                    <a:lnTo>
                      <a:pt x="119" y="0"/>
                    </a:lnTo>
                    <a:lnTo>
                      <a:pt x="130" y="127"/>
                    </a:lnTo>
                    <a:lnTo>
                      <a:pt x="71" y="130"/>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3" name="Freeform 3082"/>
              <p:cNvSpPr>
                <a:spLocks/>
              </p:cNvSpPr>
              <p:nvPr/>
            </p:nvSpPr>
            <p:spPr bwMode="auto">
              <a:xfrm>
                <a:off x="15611" y="11321"/>
                <a:ext cx="130" cy="134"/>
              </a:xfrm>
              <a:custGeom>
                <a:avLst/>
                <a:gdLst>
                  <a:gd name="T0" fmla="*/ 71 w 130"/>
                  <a:gd name="T1" fmla="*/ 130 h 134"/>
                  <a:gd name="T2" fmla="*/ 9 w 130"/>
                  <a:gd name="T3" fmla="*/ 134 h 134"/>
                  <a:gd name="T4" fmla="*/ 0 w 130"/>
                  <a:gd name="T5" fmla="*/ 9 h 134"/>
                  <a:gd name="T6" fmla="*/ 119 w 130"/>
                  <a:gd name="T7" fmla="*/ 0 h 134"/>
                  <a:gd name="T8" fmla="*/ 130 w 130"/>
                  <a:gd name="T9" fmla="*/ 127 h 134"/>
                  <a:gd name="T10" fmla="*/ 71 w 130"/>
                  <a:gd name="T11" fmla="*/ 130 h 134"/>
                </a:gdLst>
                <a:ahLst/>
                <a:cxnLst>
                  <a:cxn ang="0">
                    <a:pos x="T0" y="T1"/>
                  </a:cxn>
                  <a:cxn ang="0">
                    <a:pos x="T2" y="T3"/>
                  </a:cxn>
                  <a:cxn ang="0">
                    <a:pos x="T4" y="T5"/>
                  </a:cxn>
                  <a:cxn ang="0">
                    <a:pos x="T6" y="T7"/>
                  </a:cxn>
                  <a:cxn ang="0">
                    <a:pos x="T8" y="T9"/>
                  </a:cxn>
                  <a:cxn ang="0">
                    <a:pos x="T10" y="T11"/>
                  </a:cxn>
                </a:cxnLst>
                <a:rect l="0" t="0" r="r" b="b"/>
                <a:pathLst>
                  <a:path w="130" h="134">
                    <a:moveTo>
                      <a:pt x="71" y="130"/>
                    </a:moveTo>
                    <a:lnTo>
                      <a:pt x="9" y="134"/>
                    </a:lnTo>
                    <a:lnTo>
                      <a:pt x="0" y="9"/>
                    </a:lnTo>
                    <a:lnTo>
                      <a:pt x="119" y="0"/>
                    </a:lnTo>
                    <a:lnTo>
                      <a:pt x="130" y="127"/>
                    </a:lnTo>
                    <a:lnTo>
                      <a:pt x="71" y="13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4" name="Freeform 3083"/>
              <p:cNvSpPr>
                <a:spLocks/>
              </p:cNvSpPr>
              <p:nvPr/>
            </p:nvSpPr>
            <p:spPr bwMode="auto">
              <a:xfrm>
                <a:off x="15730" y="11313"/>
                <a:ext cx="134" cy="135"/>
              </a:xfrm>
              <a:custGeom>
                <a:avLst/>
                <a:gdLst>
                  <a:gd name="T0" fmla="*/ 134 w 134"/>
                  <a:gd name="T1" fmla="*/ 125 h 135"/>
                  <a:gd name="T2" fmla="*/ 71 w 134"/>
                  <a:gd name="T3" fmla="*/ 129 h 135"/>
                  <a:gd name="T4" fmla="*/ 11 w 134"/>
                  <a:gd name="T5" fmla="*/ 135 h 135"/>
                  <a:gd name="T6" fmla="*/ 0 w 134"/>
                  <a:gd name="T7" fmla="*/ 8 h 135"/>
                  <a:gd name="T8" fmla="*/ 32 w 134"/>
                  <a:gd name="T9" fmla="*/ 6 h 135"/>
                  <a:gd name="T10" fmla="*/ 123 w 134"/>
                  <a:gd name="T11" fmla="*/ 0 h 135"/>
                  <a:gd name="T12" fmla="*/ 134 w 134"/>
                  <a:gd name="T13" fmla="*/ 125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134" y="125"/>
                    </a:moveTo>
                    <a:lnTo>
                      <a:pt x="71" y="129"/>
                    </a:lnTo>
                    <a:lnTo>
                      <a:pt x="11" y="135"/>
                    </a:lnTo>
                    <a:lnTo>
                      <a:pt x="0" y="8"/>
                    </a:lnTo>
                    <a:lnTo>
                      <a:pt x="32" y="6"/>
                    </a:lnTo>
                    <a:lnTo>
                      <a:pt x="123" y="0"/>
                    </a:lnTo>
                    <a:lnTo>
                      <a:pt x="134" y="125"/>
                    </a:lnTo>
                    <a:close/>
                  </a:path>
                </a:pathLst>
              </a:custGeom>
              <a:solidFill>
                <a:srgbClr val="E6AB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5" name="Freeform 3084"/>
              <p:cNvSpPr>
                <a:spLocks/>
              </p:cNvSpPr>
              <p:nvPr/>
            </p:nvSpPr>
            <p:spPr bwMode="auto">
              <a:xfrm>
                <a:off x="15730" y="11313"/>
                <a:ext cx="134" cy="135"/>
              </a:xfrm>
              <a:custGeom>
                <a:avLst/>
                <a:gdLst>
                  <a:gd name="T0" fmla="*/ 134 w 134"/>
                  <a:gd name="T1" fmla="*/ 125 h 135"/>
                  <a:gd name="T2" fmla="*/ 71 w 134"/>
                  <a:gd name="T3" fmla="*/ 129 h 135"/>
                  <a:gd name="T4" fmla="*/ 11 w 134"/>
                  <a:gd name="T5" fmla="*/ 135 h 135"/>
                  <a:gd name="T6" fmla="*/ 0 w 134"/>
                  <a:gd name="T7" fmla="*/ 8 h 135"/>
                  <a:gd name="T8" fmla="*/ 32 w 134"/>
                  <a:gd name="T9" fmla="*/ 6 h 135"/>
                  <a:gd name="T10" fmla="*/ 123 w 134"/>
                  <a:gd name="T11" fmla="*/ 0 h 135"/>
                  <a:gd name="T12" fmla="*/ 134 w 134"/>
                  <a:gd name="T13" fmla="*/ 125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134" y="125"/>
                    </a:moveTo>
                    <a:lnTo>
                      <a:pt x="71" y="129"/>
                    </a:lnTo>
                    <a:lnTo>
                      <a:pt x="11" y="135"/>
                    </a:lnTo>
                    <a:lnTo>
                      <a:pt x="0" y="8"/>
                    </a:lnTo>
                    <a:lnTo>
                      <a:pt x="32" y="6"/>
                    </a:lnTo>
                    <a:lnTo>
                      <a:pt x="123" y="0"/>
                    </a:lnTo>
                    <a:lnTo>
                      <a:pt x="134"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6" name="Freeform 3085"/>
              <p:cNvSpPr>
                <a:spLocks/>
              </p:cNvSpPr>
              <p:nvPr/>
            </p:nvSpPr>
            <p:spPr bwMode="auto">
              <a:xfrm>
                <a:off x="15853" y="11309"/>
                <a:ext cx="71" cy="129"/>
              </a:xfrm>
              <a:custGeom>
                <a:avLst/>
                <a:gdLst>
                  <a:gd name="T0" fmla="*/ 11 w 71"/>
                  <a:gd name="T1" fmla="*/ 129 h 129"/>
                  <a:gd name="T2" fmla="*/ 0 w 71"/>
                  <a:gd name="T3" fmla="*/ 4 h 129"/>
                  <a:gd name="T4" fmla="*/ 42 w 71"/>
                  <a:gd name="T5" fmla="*/ 0 h 129"/>
                  <a:gd name="T6" fmla="*/ 53 w 71"/>
                  <a:gd name="T7" fmla="*/ 41 h 129"/>
                  <a:gd name="T8" fmla="*/ 48 w 71"/>
                  <a:gd name="T9" fmla="*/ 60 h 129"/>
                  <a:gd name="T10" fmla="*/ 63 w 71"/>
                  <a:gd name="T11" fmla="*/ 81 h 129"/>
                  <a:gd name="T12" fmla="*/ 71 w 71"/>
                  <a:gd name="T13" fmla="*/ 123 h 129"/>
                  <a:gd name="T14" fmla="*/ 11 w 71"/>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29">
                    <a:moveTo>
                      <a:pt x="11" y="129"/>
                    </a:moveTo>
                    <a:lnTo>
                      <a:pt x="0" y="4"/>
                    </a:lnTo>
                    <a:lnTo>
                      <a:pt x="42" y="0"/>
                    </a:lnTo>
                    <a:lnTo>
                      <a:pt x="53" y="41"/>
                    </a:lnTo>
                    <a:lnTo>
                      <a:pt x="48" y="60"/>
                    </a:lnTo>
                    <a:lnTo>
                      <a:pt x="63" y="81"/>
                    </a:lnTo>
                    <a:lnTo>
                      <a:pt x="71" y="123"/>
                    </a:lnTo>
                    <a:lnTo>
                      <a:pt x="11" y="129"/>
                    </a:lnTo>
                    <a:close/>
                  </a:path>
                </a:pathLst>
              </a:custGeom>
              <a:solidFill>
                <a:srgbClr val="E9FF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7" name="Freeform 3086"/>
              <p:cNvSpPr>
                <a:spLocks/>
              </p:cNvSpPr>
              <p:nvPr/>
            </p:nvSpPr>
            <p:spPr bwMode="auto">
              <a:xfrm>
                <a:off x="15853" y="11309"/>
                <a:ext cx="71" cy="129"/>
              </a:xfrm>
              <a:custGeom>
                <a:avLst/>
                <a:gdLst>
                  <a:gd name="T0" fmla="*/ 11 w 71"/>
                  <a:gd name="T1" fmla="*/ 129 h 129"/>
                  <a:gd name="T2" fmla="*/ 0 w 71"/>
                  <a:gd name="T3" fmla="*/ 4 h 129"/>
                  <a:gd name="T4" fmla="*/ 42 w 71"/>
                  <a:gd name="T5" fmla="*/ 0 h 129"/>
                  <a:gd name="T6" fmla="*/ 53 w 71"/>
                  <a:gd name="T7" fmla="*/ 41 h 129"/>
                  <a:gd name="T8" fmla="*/ 48 w 71"/>
                  <a:gd name="T9" fmla="*/ 60 h 129"/>
                  <a:gd name="T10" fmla="*/ 63 w 71"/>
                  <a:gd name="T11" fmla="*/ 81 h 129"/>
                  <a:gd name="T12" fmla="*/ 71 w 71"/>
                  <a:gd name="T13" fmla="*/ 123 h 129"/>
                  <a:gd name="T14" fmla="*/ 11 w 71"/>
                  <a:gd name="T15" fmla="*/ 129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129">
                    <a:moveTo>
                      <a:pt x="11" y="129"/>
                    </a:moveTo>
                    <a:lnTo>
                      <a:pt x="0" y="4"/>
                    </a:lnTo>
                    <a:lnTo>
                      <a:pt x="42" y="0"/>
                    </a:lnTo>
                    <a:lnTo>
                      <a:pt x="53" y="41"/>
                    </a:lnTo>
                    <a:lnTo>
                      <a:pt x="48" y="60"/>
                    </a:lnTo>
                    <a:lnTo>
                      <a:pt x="63" y="81"/>
                    </a:lnTo>
                    <a:lnTo>
                      <a:pt x="71" y="123"/>
                    </a:lnTo>
                    <a:lnTo>
                      <a:pt x="11" y="1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8" name="Freeform 3087"/>
              <p:cNvSpPr>
                <a:spLocks/>
              </p:cNvSpPr>
              <p:nvPr/>
            </p:nvSpPr>
            <p:spPr bwMode="auto">
              <a:xfrm>
                <a:off x="15409" y="11459"/>
                <a:ext cx="131" cy="131"/>
              </a:xfrm>
              <a:custGeom>
                <a:avLst/>
                <a:gdLst>
                  <a:gd name="T0" fmla="*/ 121 w 131"/>
                  <a:gd name="T1" fmla="*/ 4 h 131"/>
                  <a:gd name="T2" fmla="*/ 131 w 131"/>
                  <a:gd name="T3" fmla="*/ 125 h 131"/>
                  <a:gd name="T4" fmla="*/ 119 w 131"/>
                  <a:gd name="T5" fmla="*/ 125 h 131"/>
                  <a:gd name="T6" fmla="*/ 8 w 131"/>
                  <a:gd name="T7" fmla="*/ 131 h 131"/>
                  <a:gd name="T8" fmla="*/ 0 w 131"/>
                  <a:gd name="T9" fmla="*/ 23 h 131"/>
                  <a:gd name="T10" fmla="*/ 0 w 131"/>
                  <a:gd name="T11" fmla="*/ 6 h 131"/>
                  <a:gd name="T12" fmla="*/ 121 w 131"/>
                  <a:gd name="T13" fmla="*/ 0 h 131"/>
                  <a:gd name="T14" fmla="*/ 121 w 131"/>
                  <a:gd name="T15" fmla="*/ 4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1">
                    <a:moveTo>
                      <a:pt x="121" y="4"/>
                    </a:moveTo>
                    <a:lnTo>
                      <a:pt x="131" y="125"/>
                    </a:lnTo>
                    <a:lnTo>
                      <a:pt x="119" y="125"/>
                    </a:lnTo>
                    <a:lnTo>
                      <a:pt x="8" y="131"/>
                    </a:lnTo>
                    <a:lnTo>
                      <a:pt x="0" y="23"/>
                    </a:lnTo>
                    <a:lnTo>
                      <a:pt x="0" y="6"/>
                    </a:lnTo>
                    <a:lnTo>
                      <a:pt x="121" y="0"/>
                    </a:lnTo>
                    <a:lnTo>
                      <a:pt x="121" y="4"/>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9" name="Freeform 3088"/>
              <p:cNvSpPr>
                <a:spLocks/>
              </p:cNvSpPr>
              <p:nvPr/>
            </p:nvSpPr>
            <p:spPr bwMode="auto">
              <a:xfrm>
                <a:off x="15409" y="11459"/>
                <a:ext cx="131" cy="131"/>
              </a:xfrm>
              <a:custGeom>
                <a:avLst/>
                <a:gdLst>
                  <a:gd name="T0" fmla="*/ 121 w 131"/>
                  <a:gd name="T1" fmla="*/ 4 h 131"/>
                  <a:gd name="T2" fmla="*/ 131 w 131"/>
                  <a:gd name="T3" fmla="*/ 125 h 131"/>
                  <a:gd name="T4" fmla="*/ 119 w 131"/>
                  <a:gd name="T5" fmla="*/ 125 h 131"/>
                  <a:gd name="T6" fmla="*/ 8 w 131"/>
                  <a:gd name="T7" fmla="*/ 131 h 131"/>
                  <a:gd name="T8" fmla="*/ 0 w 131"/>
                  <a:gd name="T9" fmla="*/ 23 h 131"/>
                  <a:gd name="T10" fmla="*/ 0 w 131"/>
                  <a:gd name="T11" fmla="*/ 6 h 131"/>
                  <a:gd name="T12" fmla="*/ 121 w 131"/>
                  <a:gd name="T13" fmla="*/ 0 h 131"/>
                  <a:gd name="T14" fmla="*/ 121 w 131"/>
                  <a:gd name="T15" fmla="*/ 4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31">
                    <a:moveTo>
                      <a:pt x="121" y="4"/>
                    </a:moveTo>
                    <a:lnTo>
                      <a:pt x="131" y="125"/>
                    </a:lnTo>
                    <a:lnTo>
                      <a:pt x="119" y="125"/>
                    </a:lnTo>
                    <a:lnTo>
                      <a:pt x="8" y="131"/>
                    </a:lnTo>
                    <a:lnTo>
                      <a:pt x="0" y="23"/>
                    </a:lnTo>
                    <a:lnTo>
                      <a:pt x="0" y="6"/>
                    </a:lnTo>
                    <a:lnTo>
                      <a:pt x="121" y="0"/>
                    </a:lnTo>
                    <a:lnTo>
                      <a:pt x="121" y="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0" name="Freeform 3089"/>
              <p:cNvSpPr>
                <a:spLocks/>
              </p:cNvSpPr>
              <p:nvPr/>
            </p:nvSpPr>
            <p:spPr bwMode="auto">
              <a:xfrm>
                <a:off x="15530" y="11451"/>
                <a:ext cx="161" cy="133"/>
              </a:xfrm>
              <a:custGeom>
                <a:avLst/>
                <a:gdLst>
                  <a:gd name="T0" fmla="*/ 161 w 161"/>
                  <a:gd name="T1" fmla="*/ 123 h 133"/>
                  <a:gd name="T2" fmla="*/ 117 w 161"/>
                  <a:gd name="T3" fmla="*/ 127 h 133"/>
                  <a:gd name="T4" fmla="*/ 10 w 161"/>
                  <a:gd name="T5" fmla="*/ 133 h 133"/>
                  <a:gd name="T6" fmla="*/ 0 w 161"/>
                  <a:gd name="T7" fmla="*/ 12 h 133"/>
                  <a:gd name="T8" fmla="*/ 90 w 161"/>
                  <a:gd name="T9" fmla="*/ 4 h 133"/>
                  <a:gd name="T10" fmla="*/ 152 w 161"/>
                  <a:gd name="T11" fmla="*/ 0 h 133"/>
                  <a:gd name="T12" fmla="*/ 161 w 161"/>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61" y="123"/>
                    </a:moveTo>
                    <a:lnTo>
                      <a:pt x="117" y="127"/>
                    </a:lnTo>
                    <a:lnTo>
                      <a:pt x="10" y="133"/>
                    </a:lnTo>
                    <a:lnTo>
                      <a:pt x="0" y="12"/>
                    </a:lnTo>
                    <a:lnTo>
                      <a:pt x="90" y="4"/>
                    </a:lnTo>
                    <a:lnTo>
                      <a:pt x="152" y="0"/>
                    </a:lnTo>
                    <a:lnTo>
                      <a:pt x="161" y="123"/>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1" name="Freeform 3090"/>
              <p:cNvSpPr>
                <a:spLocks/>
              </p:cNvSpPr>
              <p:nvPr/>
            </p:nvSpPr>
            <p:spPr bwMode="auto">
              <a:xfrm>
                <a:off x="15530" y="11451"/>
                <a:ext cx="161" cy="133"/>
              </a:xfrm>
              <a:custGeom>
                <a:avLst/>
                <a:gdLst>
                  <a:gd name="T0" fmla="*/ 161 w 161"/>
                  <a:gd name="T1" fmla="*/ 123 h 133"/>
                  <a:gd name="T2" fmla="*/ 117 w 161"/>
                  <a:gd name="T3" fmla="*/ 127 h 133"/>
                  <a:gd name="T4" fmla="*/ 10 w 161"/>
                  <a:gd name="T5" fmla="*/ 133 h 133"/>
                  <a:gd name="T6" fmla="*/ 0 w 161"/>
                  <a:gd name="T7" fmla="*/ 12 h 133"/>
                  <a:gd name="T8" fmla="*/ 90 w 161"/>
                  <a:gd name="T9" fmla="*/ 4 h 133"/>
                  <a:gd name="T10" fmla="*/ 152 w 161"/>
                  <a:gd name="T11" fmla="*/ 0 h 133"/>
                  <a:gd name="T12" fmla="*/ 161 w 161"/>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61" h="133">
                    <a:moveTo>
                      <a:pt x="161" y="123"/>
                    </a:moveTo>
                    <a:lnTo>
                      <a:pt x="117" y="127"/>
                    </a:lnTo>
                    <a:lnTo>
                      <a:pt x="10" y="133"/>
                    </a:lnTo>
                    <a:lnTo>
                      <a:pt x="0" y="12"/>
                    </a:lnTo>
                    <a:lnTo>
                      <a:pt x="90" y="4"/>
                    </a:lnTo>
                    <a:lnTo>
                      <a:pt x="152" y="0"/>
                    </a:lnTo>
                    <a:lnTo>
                      <a:pt x="161" y="12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2" name="Freeform 3091"/>
              <p:cNvSpPr>
                <a:spLocks/>
              </p:cNvSpPr>
              <p:nvPr/>
            </p:nvSpPr>
            <p:spPr bwMode="auto">
              <a:xfrm>
                <a:off x="15682" y="11442"/>
                <a:ext cx="130" cy="132"/>
              </a:xfrm>
              <a:custGeom>
                <a:avLst/>
                <a:gdLst>
                  <a:gd name="T0" fmla="*/ 9 w 130"/>
                  <a:gd name="T1" fmla="*/ 132 h 132"/>
                  <a:gd name="T2" fmla="*/ 0 w 130"/>
                  <a:gd name="T3" fmla="*/ 9 h 132"/>
                  <a:gd name="T4" fmla="*/ 59 w 130"/>
                  <a:gd name="T5" fmla="*/ 6 h 132"/>
                  <a:gd name="T6" fmla="*/ 119 w 130"/>
                  <a:gd name="T7" fmla="*/ 0 h 132"/>
                  <a:gd name="T8" fmla="*/ 127 w 130"/>
                  <a:gd name="T9" fmla="*/ 82 h 132"/>
                  <a:gd name="T10" fmla="*/ 130 w 130"/>
                  <a:gd name="T11" fmla="*/ 123 h 132"/>
                  <a:gd name="T12" fmla="*/ 25 w 130"/>
                  <a:gd name="T13" fmla="*/ 132 h 132"/>
                  <a:gd name="T14" fmla="*/ 9 w 130"/>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9" y="132"/>
                    </a:moveTo>
                    <a:lnTo>
                      <a:pt x="0" y="9"/>
                    </a:lnTo>
                    <a:lnTo>
                      <a:pt x="59" y="6"/>
                    </a:lnTo>
                    <a:lnTo>
                      <a:pt x="119" y="0"/>
                    </a:lnTo>
                    <a:lnTo>
                      <a:pt x="127" y="82"/>
                    </a:lnTo>
                    <a:lnTo>
                      <a:pt x="130" y="123"/>
                    </a:lnTo>
                    <a:lnTo>
                      <a:pt x="25" y="132"/>
                    </a:lnTo>
                    <a:lnTo>
                      <a:pt x="9" y="132"/>
                    </a:lnTo>
                    <a:close/>
                  </a:path>
                </a:pathLst>
              </a:custGeom>
              <a:solidFill>
                <a:srgbClr val="BA5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3" name="Freeform 3092"/>
              <p:cNvSpPr>
                <a:spLocks/>
              </p:cNvSpPr>
              <p:nvPr/>
            </p:nvSpPr>
            <p:spPr bwMode="auto">
              <a:xfrm>
                <a:off x="15682" y="11442"/>
                <a:ext cx="130" cy="132"/>
              </a:xfrm>
              <a:custGeom>
                <a:avLst/>
                <a:gdLst>
                  <a:gd name="T0" fmla="*/ 9 w 130"/>
                  <a:gd name="T1" fmla="*/ 132 h 132"/>
                  <a:gd name="T2" fmla="*/ 0 w 130"/>
                  <a:gd name="T3" fmla="*/ 9 h 132"/>
                  <a:gd name="T4" fmla="*/ 59 w 130"/>
                  <a:gd name="T5" fmla="*/ 6 h 132"/>
                  <a:gd name="T6" fmla="*/ 119 w 130"/>
                  <a:gd name="T7" fmla="*/ 0 h 132"/>
                  <a:gd name="T8" fmla="*/ 127 w 130"/>
                  <a:gd name="T9" fmla="*/ 82 h 132"/>
                  <a:gd name="T10" fmla="*/ 130 w 130"/>
                  <a:gd name="T11" fmla="*/ 123 h 132"/>
                  <a:gd name="T12" fmla="*/ 25 w 130"/>
                  <a:gd name="T13" fmla="*/ 132 h 132"/>
                  <a:gd name="T14" fmla="*/ 9 w 130"/>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132">
                    <a:moveTo>
                      <a:pt x="9" y="132"/>
                    </a:moveTo>
                    <a:lnTo>
                      <a:pt x="0" y="9"/>
                    </a:lnTo>
                    <a:lnTo>
                      <a:pt x="59" y="6"/>
                    </a:lnTo>
                    <a:lnTo>
                      <a:pt x="119" y="0"/>
                    </a:lnTo>
                    <a:lnTo>
                      <a:pt x="127" y="82"/>
                    </a:lnTo>
                    <a:lnTo>
                      <a:pt x="130" y="123"/>
                    </a:lnTo>
                    <a:lnTo>
                      <a:pt x="25" y="132"/>
                    </a:lnTo>
                    <a:lnTo>
                      <a:pt x="9"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4" name="Freeform 3093"/>
              <p:cNvSpPr>
                <a:spLocks/>
              </p:cNvSpPr>
              <p:nvPr/>
            </p:nvSpPr>
            <p:spPr bwMode="auto">
              <a:xfrm>
                <a:off x="15801" y="11432"/>
                <a:ext cx="142" cy="92"/>
              </a:xfrm>
              <a:custGeom>
                <a:avLst/>
                <a:gdLst>
                  <a:gd name="T0" fmla="*/ 8 w 142"/>
                  <a:gd name="T1" fmla="*/ 92 h 92"/>
                  <a:gd name="T2" fmla="*/ 0 w 142"/>
                  <a:gd name="T3" fmla="*/ 10 h 92"/>
                  <a:gd name="T4" fmla="*/ 63 w 142"/>
                  <a:gd name="T5" fmla="*/ 6 h 92"/>
                  <a:gd name="T6" fmla="*/ 123 w 142"/>
                  <a:gd name="T7" fmla="*/ 0 h 92"/>
                  <a:gd name="T8" fmla="*/ 142 w 142"/>
                  <a:gd name="T9" fmla="*/ 21 h 92"/>
                  <a:gd name="T10" fmla="*/ 136 w 142"/>
                  <a:gd name="T11" fmla="*/ 60 h 92"/>
                  <a:gd name="T12" fmla="*/ 36 w 142"/>
                  <a:gd name="T13" fmla="*/ 69 h 92"/>
                  <a:gd name="T14" fmla="*/ 38 w 142"/>
                  <a:gd name="T15" fmla="*/ 88 h 92"/>
                  <a:gd name="T16" fmla="*/ 8 w 142"/>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92">
                    <a:moveTo>
                      <a:pt x="8" y="92"/>
                    </a:moveTo>
                    <a:lnTo>
                      <a:pt x="0" y="10"/>
                    </a:lnTo>
                    <a:lnTo>
                      <a:pt x="63" y="6"/>
                    </a:lnTo>
                    <a:lnTo>
                      <a:pt x="123" y="0"/>
                    </a:lnTo>
                    <a:lnTo>
                      <a:pt x="142" y="21"/>
                    </a:lnTo>
                    <a:lnTo>
                      <a:pt x="136" y="60"/>
                    </a:lnTo>
                    <a:lnTo>
                      <a:pt x="36" y="69"/>
                    </a:lnTo>
                    <a:lnTo>
                      <a:pt x="38" y="88"/>
                    </a:lnTo>
                    <a:lnTo>
                      <a:pt x="8" y="92"/>
                    </a:lnTo>
                    <a:close/>
                  </a:path>
                </a:pathLst>
              </a:custGeom>
              <a:solidFill>
                <a:srgbClr val="D990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5" name="Freeform 3094"/>
              <p:cNvSpPr>
                <a:spLocks/>
              </p:cNvSpPr>
              <p:nvPr/>
            </p:nvSpPr>
            <p:spPr bwMode="auto">
              <a:xfrm>
                <a:off x="15801" y="11432"/>
                <a:ext cx="142" cy="92"/>
              </a:xfrm>
              <a:custGeom>
                <a:avLst/>
                <a:gdLst>
                  <a:gd name="T0" fmla="*/ 8 w 142"/>
                  <a:gd name="T1" fmla="*/ 92 h 92"/>
                  <a:gd name="T2" fmla="*/ 0 w 142"/>
                  <a:gd name="T3" fmla="*/ 10 h 92"/>
                  <a:gd name="T4" fmla="*/ 63 w 142"/>
                  <a:gd name="T5" fmla="*/ 6 h 92"/>
                  <a:gd name="T6" fmla="*/ 123 w 142"/>
                  <a:gd name="T7" fmla="*/ 0 h 92"/>
                  <a:gd name="T8" fmla="*/ 142 w 142"/>
                  <a:gd name="T9" fmla="*/ 21 h 92"/>
                  <a:gd name="T10" fmla="*/ 136 w 142"/>
                  <a:gd name="T11" fmla="*/ 60 h 92"/>
                  <a:gd name="T12" fmla="*/ 36 w 142"/>
                  <a:gd name="T13" fmla="*/ 69 h 92"/>
                  <a:gd name="T14" fmla="*/ 38 w 142"/>
                  <a:gd name="T15" fmla="*/ 88 h 92"/>
                  <a:gd name="T16" fmla="*/ 8 w 142"/>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92">
                    <a:moveTo>
                      <a:pt x="8" y="92"/>
                    </a:moveTo>
                    <a:lnTo>
                      <a:pt x="0" y="10"/>
                    </a:lnTo>
                    <a:lnTo>
                      <a:pt x="63" y="6"/>
                    </a:lnTo>
                    <a:lnTo>
                      <a:pt x="123" y="0"/>
                    </a:lnTo>
                    <a:lnTo>
                      <a:pt x="142" y="21"/>
                    </a:lnTo>
                    <a:lnTo>
                      <a:pt x="136" y="60"/>
                    </a:lnTo>
                    <a:lnTo>
                      <a:pt x="36" y="69"/>
                    </a:lnTo>
                    <a:lnTo>
                      <a:pt x="38" y="88"/>
                    </a:lnTo>
                    <a:lnTo>
                      <a:pt x="8" y="9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6" name="Freeform 3095"/>
              <p:cNvSpPr>
                <a:spLocks/>
              </p:cNvSpPr>
              <p:nvPr/>
            </p:nvSpPr>
            <p:spPr bwMode="auto">
              <a:xfrm>
                <a:off x="15809" y="11492"/>
                <a:ext cx="132" cy="73"/>
              </a:xfrm>
              <a:custGeom>
                <a:avLst/>
                <a:gdLst>
                  <a:gd name="T0" fmla="*/ 128 w 132"/>
                  <a:gd name="T1" fmla="*/ 0 h 73"/>
                  <a:gd name="T2" fmla="*/ 132 w 132"/>
                  <a:gd name="T3" fmla="*/ 63 h 73"/>
                  <a:gd name="T4" fmla="*/ 30 w 132"/>
                  <a:gd name="T5" fmla="*/ 71 h 73"/>
                  <a:gd name="T6" fmla="*/ 3 w 132"/>
                  <a:gd name="T7" fmla="*/ 73 h 73"/>
                  <a:gd name="T8" fmla="*/ 0 w 132"/>
                  <a:gd name="T9" fmla="*/ 32 h 73"/>
                  <a:gd name="T10" fmla="*/ 30 w 132"/>
                  <a:gd name="T11" fmla="*/ 28 h 73"/>
                  <a:gd name="T12" fmla="*/ 28 w 132"/>
                  <a:gd name="T13" fmla="*/ 9 h 73"/>
                  <a:gd name="T14" fmla="*/ 128 w 132"/>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73">
                    <a:moveTo>
                      <a:pt x="128" y="0"/>
                    </a:moveTo>
                    <a:lnTo>
                      <a:pt x="132" y="63"/>
                    </a:lnTo>
                    <a:lnTo>
                      <a:pt x="30" y="71"/>
                    </a:lnTo>
                    <a:lnTo>
                      <a:pt x="3" y="73"/>
                    </a:lnTo>
                    <a:lnTo>
                      <a:pt x="0" y="32"/>
                    </a:lnTo>
                    <a:lnTo>
                      <a:pt x="30" y="28"/>
                    </a:lnTo>
                    <a:lnTo>
                      <a:pt x="28" y="9"/>
                    </a:lnTo>
                    <a:lnTo>
                      <a:pt x="128" y="0"/>
                    </a:lnTo>
                    <a:close/>
                  </a:path>
                </a:pathLst>
              </a:custGeom>
              <a:solidFill>
                <a:srgbClr val="C972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7" name="Freeform 3096"/>
              <p:cNvSpPr>
                <a:spLocks/>
              </p:cNvSpPr>
              <p:nvPr/>
            </p:nvSpPr>
            <p:spPr bwMode="auto">
              <a:xfrm>
                <a:off x="15809" y="11492"/>
                <a:ext cx="132" cy="73"/>
              </a:xfrm>
              <a:custGeom>
                <a:avLst/>
                <a:gdLst>
                  <a:gd name="T0" fmla="*/ 128 w 132"/>
                  <a:gd name="T1" fmla="*/ 0 h 73"/>
                  <a:gd name="T2" fmla="*/ 132 w 132"/>
                  <a:gd name="T3" fmla="*/ 63 h 73"/>
                  <a:gd name="T4" fmla="*/ 30 w 132"/>
                  <a:gd name="T5" fmla="*/ 71 h 73"/>
                  <a:gd name="T6" fmla="*/ 3 w 132"/>
                  <a:gd name="T7" fmla="*/ 73 h 73"/>
                  <a:gd name="T8" fmla="*/ 0 w 132"/>
                  <a:gd name="T9" fmla="*/ 32 h 73"/>
                  <a:gd name="T10" fmla="*/ 30 w 132"/>
                  <a:gd name="T11" fmla="*/ 28 h 73"/>
                  <a:gd name="T12" fmla="*/ 28 w 132"/>
                  <a:gd name="T13" fmla="*/ 9 h 73"/>
                  <a:gd name="T14" fmla="*/ 128 w 132"/>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2" h="73">
                    <a:moveTo>
                      <a:pt x="128" y="0"/>
                    </a:moveTo>
                    <a:lnTo>
                      <a:pt x="132" y="63"/>
                    </a:lnTo>
                    <a:lnTo>
                      <a:pt x="30" y="71"/>
                    </a:lnTo>
                    <a:lnTo>
                      <a:pt x="3" y="73"/>
                    </a:lnTo>
                    <a:lnTo>
                      <a:pt x="0" y="32"/>
                    </a:lnTo>
                    <a:lnTo>
                      <a:pt x="30" y="28"/>
                    </a:lnTo>
                    <a:lnTo>
                      <a:pt x="28" y="9"/>
                    </a:lnTo>
                    <a:lnTo>
                      <a:pt x="128"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8" name="Rectangle 3097"/>
              <p:cNvSpPr>
                <a:spLocks noChangeArrowheads="1"/>
              </p:cNvSpPr>
              <p:nvPr/>
            </p:nvSpPr>
            <p:spPr bwMode="auto">
              <a:xfrm>
                <a:off x="9924" y="8051"/>
                <a:ext cx="7004" cy="5197"/>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9" name="Rectangle 3098"/>
              <p:cNvSpPr>
                <a:spLocks noChangeArrowheads="1"/>
              </p:cNvSpPr>
              <p:nvPr/>
            </p:nvSpPr>
            <p:spPr bwMode="auto">
              <a:xfrm>
                <a:off x="10469" y="8892"/>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330" name="Rectangle 3099"/>
              <p:cNvSpPr>
                <a:spLocks noChangeArrowheads="1"/>
              </p:cNvSpPr>
              <p:nvPr/>
            </p:nvSpPr>
            <p:spPr bwMode="auto">
              <a:xfrm>
                <a:off x="10442" y="8987"/>
                <a:ext cx="1627"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400" b="1" i="0" u="none" strike="noStrike" cap="none" normalizeH="0" baseline="0" dirty="0" smtClean="0">
                    <a:ln>
                      <a:noFill/>
                    </a:ln>
                    <a:solidFill>
                      <a:srgbClr val="000000"/>
                    </a:solidFill>
                    <a:effectLst/>
                    <a:latin typeface="Arial" panose="020B0604020202020204" pitchFamily="34" charset="0"/>
                  </a:rPr>
                  <a:t>Average per-acre</a:t>
                </a:r>
                <a:r>
                  <a:rPr kumimoji="0" lang="en-US" altLang="en-US" sz="1400" b="1" i="0" u="none" strike="noStrike" cap="none" normalizeH="0" dirty="0" smtClean="0">
                    <a:ln>
                      <a:noFill/>
                    </a:ln>
                    <a:solidFill>
                      <a:srgbClr val="000000"/>
                    </a:solidFill>
                    <a:effectLst/>
                    <a:latin typeface="Arial" panose="020B0604020202020204" pitchFamily="34" charset="0"/>
                  </a:rPr>
                  <a:t> annual </a:t>
                </a:r>
                <a:r>
                  <a:rPr kumimoji="0" lang="en-US" altLang="en-US" sz="1400" b="1" i="0" u="none" strike="noStrike" cap="none" normalizeH="0" baseline="0" dirty="0" smtClean="0">
                    <a:ln>
                      <a:noFill/>
                    </a:ln>
                    <a:solidFill>
                      <a:srgbClr val="000000"/>
                    </a:solidFill>
                    <a:effectLst/>
                    <a:latin typeface="Arial" panose="020B0604020202020204" pitchFamily="34" charset="0"/>
                  </a:rPr>
                  <a:t>rental fees for cropland</a:t>
                </a:r>
                <a:r>
                  <a:rPr kumimoji="0" lang="en-US" altLang="en-US" sz="1400" b="1" i="0" u="none" strike="noStrike" cap="none" normalizeH="0" dirty="0" smtClean="0">
                    <a:ln>
                      <a:noFill/>
                    </a:ln>
                    <a:solidFill>
                      <a:srgbClr val="000000"/>
                    </a:solidFill>
                    <a:effectLst/>
                    <a:latin typeface="Arial" panose="020B0604020202020204" pitchFamily="34" charset="0"/>
                  </a:rPr>
                  <a:t> by county, 2012</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331" name="Rectangle 3100"/>
              <p:cNvSpPr>
                <a:spLocks noChangeArrowheads="1"/>
              </p:cNvSpPr>
              <p:nvPr/>
            </p:nvSpPr>
            <p:spPr bwMode="auto">
              <a:xfrm>
                <a:off x="10469" y="9267"/>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332" name="Rectangle 3101"/>
              <p:cNvSpPr>
                <a:spLocks noChangeArrowheads="1"/>
              </p:cNvSpPr>
              <p:nvPr/>
            </p:nvSpPr>
            <p:spPr bwMode="auto">
              <a:xfrm>
                <a:off x="10469" y="9424"/>
                <a:ext cx="240" cy="121"/>
              </a:xfrm>
              <a:prstGeom prst="rect">
                <a:avLst/>
              </a:prstGeom>
              <a:solidFill>
                <a:srgbClr val="E9FFB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3" name="Rectangle 3102"/>
              <p:cNvSpPr>
                <a:spLocks noChangeArrowheads="1"/>
              </p:cNvSpPr>
              <p:nvPr/>
            </p:nvSpPr>
            <p:spPr bwMode="auto">
              <a:xfrm>
                <a:off x="10469" y="9424"/>
                <a:ext cx="240"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4" name="Rectangle 3103"/>
              <p:cNvSpPr>
                <a:spLocks noChangeArrowheads="1"/>
              </p:cNvSpPr>
              <p:nvPr/>
            </p:nvSpPr>
            <p:spPr bwMode="auto">
              <a:xfrm>
                <a:off x="10753" y="9441"/>
                <a:ext cx="32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No Data</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335" name="Rectangle 3104"/>
              <p:cNvSpPr>
                <a:spLocks noChangeArrowheads="1"/>
              </p:cNvSpPr>
              <p:nvPr/>
            </p:nvSpPr>
            <p:spPr bwMode="auto">
              <a:xfrm>
                <a:off x="10469" y="9587"/>
                <a:ext cx="240" cy="121"/>
              </a:xfrm>
              <a:prstGeom prst="rect">
                <a:avLst/>
              </a:prstGeom>
              <a:solidFill>
                <a:srgbClr val="F0C9A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6" name="Rectangle 3105"/>
              <p:cNvSpPr>
                <a:spLocks noChangeArrowheads="1"/>
              </p:cNvSpPr>
              <p:nvPr/>
            </p:nvSpPr>
            <p:spPr bwMode="auto">
              <a:xfrm>
                <a:off x="10469" y="9587"/>
                <a:ext cx="240"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7" name="Rectangle 3106"/>
              <p:cNvSpPr>
                <a:spLocks noChangeArrowheads="1"/>
              </p:cNvSpPr>
              <p:nvPr/>
            </p:nvSpPr>
            <p:spPr bwMode="auto">
              <a:xfrm>
                <a:off x="10753" y="9604"/>
                <a:ext cx="5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Less than</a:t>
                </a:r>
                <a:r>
                  <a:rPr kumimoji="0" lang="en-US" altLang="en-US" sz="1100" b="0" i="0" u="none" strike="noStrike" cap="none" normalizeH="0" dirty="0" smtClean="0">
                    <a:ln>
                      <a:noFill/>
                    </a:ln>
                    <a:solidFill>
                      <a:srgbClr val="000000"/>
                    </a:solidFill>
                    <a:effectLst/>
                    <a:latin typeface="Arial" panose="020B0604020202020204" pitchFamily="34" charset="0"/>
                  </a:rPr>
                  <a:t> $40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338" name="Rectangle 3107"/>
              <p:cNvSpPr>
                <a:spLocks noChangeArrowheads="1"/>
              </p:cNvSpPr>
              <p:nvPr/>
            </p:nvSpPr>
            <p:spPr bwMode="auto">
              <a:xfrm>
                <a:off x="10469" y="9750"/>
                <a:ext cx="240" cy="121"/>
              </a:xfrm>
              <a:prstGeom prst="rect">
                <a:avLst/>
              </a:prstGeom>
              <a:solidFill>
                <a:srgbClr val="E6AB8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25" name="Rectangle 3109"/>
            <p:cNvSpPr>
              <a:spLocks noChangeArrowheads="1"/>
            </p:cNvSpPr>
            <p:nvPr/>
          </p:nvSpPr>
          <p:spPr bwMode="auto">
            <a:xfrm>
              <a:off x="10469" y="9750"/>
              <a:ext cx="240"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6" name="Rectangle 3110"/>
            <p:cNvSpPr>
              <a:spLocks noChangeArrowheads="1"/>
            </p:cNvSpPr>
            <p:nvPr/>
          </p:nvSpPr>
          <p:spPr bwMode="auto">
            <a:xfrm>
              <a:off x="10753" y="9765"/>
              <a:ext cx="5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Less than $80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127" name="Rectangle 3111"/>
            <p:cNvSpPr>
              <a:spLocks noChangeArrowheads="1"/>
            </p:cNvSpPr>
            <p:nvPr/>
          </p:nvSpPr>
          <p:spPr bwMode="auto">
            <a:xfrm>
              <a:off x="10469" y="9914"/>
              <a:ext cx="240" cy="119"/>
            </a:xfrm>
            <a:prstGeom prst="rect">
              <a:avLst/>
            </a:prstGeom>
            <a:solidFill>
              <a:srgbClr val="D990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8" name="Rectangle 3112"/>
            <p:cNvSpPr>
              <a:spLocks noChangeArrowheads="1"/>
            </p:cNvSpPr>
            <p:nvPr/>
          </p:nvSpPr>
          <p:spPr bwMode="auto">
            <a:xfrm>
              <a:off x="10469" y="9914"/>
              <a:ext cx="240" cy="11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9" name="Rectangle 3113"/>
            <p:cNvSpPr>
              <a:spLocks noChangeArrowheads="1"/>
            </p:cNvSpPr>
            <p:nvPr/>
          </p:nvSpPr>
          <p:spPr bwMode="auto">
            <a:xfrm>
              <a:off x="10753" y="9929"/>
              <a:ext cx="6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Less than $120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130" name="Rectangle 3114"/>
            <p:cNvSpPr>
              <a:spLocks noChangeArrowheads="1"/>
            </p:cNvSpPr>
            <p:nvPr/>
          </p:nvSpPr>
          <p:spPr bwMode="auto">
            <a:xfrm>
              <a:off x="10469" y="10077"/>
              <a:ext cx="240" cy="119"/>
            </a:xfrm>
            <a:prstGeom prst="rect">
              <a:avLst/>
            </a:prstGeom>
            <a:solidFill>
              <a:srgbClr val="C972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1" name="Rectangle 3115"/>
            <p:cNvSpPr>
              <a:spLocks noChangeArrowheads="1"/>
            </p:cNvSpPr>
            <p:nvPr/>
          </p:nvSpPr>
          <p:spPr bwMode="auto">
            <a:xfrm>
              <a:off x="10469" y="10077"/>
              <a:ext cx="240" cy="11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2" name="Rectangle 3116"/>
            <p:cNvSpPr>
              <a:spLocks noChangeArrowheads="1"/>
            </p:cNvSpPr>
            <p:nvPr/>
          </p:nvSpPr>
          <p:spPr bwMode="auto">
            <a:xfrm>
              <a:off x="10753" y="10092"/>
              <a:ext cx="6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Less than $160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133" name="Rectangle 3117"/>
            <p:cNvSpPr>
              <a:spLocks noChangeArrowheads="1"/>
            </p:cNvSpPr>
            <p:nvPr/>
          </p:nvSpPr>
          <p:spPr bwMode="auto">
            <a:xfrm>
              <a:off x="10469" y="10240"/>
              <a:ext cx="240" cy="119"/>
            </a:xfrm>
            <a:prstGeom prst="rect">
              <a:avLst/>
            </a:prstGeom>
            <a:solidFill>
              <a:srgbClr val="BA5A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4" name="Rectangle 3118"/>
            <p:cNvSpPr>
              <a:spLocks noChangeArrowheads="1"/>
            </p:cNvSpPr>
            <p:nvPr/>
          </p:nvSpPr>
          <p:spPr bwMode="auto">
            <a:xfrm>
              <a:off x="10469" y="10240"/>
              <a:ext cx="240" cy="119"/>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5" name="Rectangle 3119"/>
            <p:cNvSpPr>
              <a:spLocks noChangeArrowheads="1"/>
            </p:cNvSpPr>
            <p:nvPr/>
          </p:nvSpPr>
          <p:spPr bwMode="auto">
            <a:xfrm>
              <a:off x="10753" y="10255"/>
              <a:ext cx="60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Less than</a:t>
              </a:r>
              <a:r>
                <a:rPr kumimoji="0" lang="en-US" altLang="en-US" sz="1100" b="0" i="0" u="none" strike="noStrike" cap="none" normalizeH="0" dirty="0" smtClean="0">
                  <a:ln>
                    <a:noFill/>
                  </a:ln>
                  <a:solidFill>
                    <a:srgbClr val="000000"/>
                  </a:solidFill>
                  <a:effectLst/>
                  <a:latin typeface="Arial" panose="020B0604020202020204" pitchFamily="34" charset="0"/>
                </a:rPr>
                <a:t> $200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1136" name="Rectangle 3120"/>
            <p:cNvSpPr>
              <a:spLocks noChangeArrowheads="1"/>
            </p:cNvSpPr>
            <p:nvPr/>
          </p:nvSpPr>
          <p:spPr bwMode="auto">
            <a:xfrm>
              <a:off x="10469" y="10401"/>
              <a:ext cx="240" cy="121"/>
            </a:xfrm>
            <a:prstGeom prst="rect">
              <a:avLst/>
            </a:prstGeom>
            <a:solidFill>
              <a:srgbClr val="AB41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7" name="Rectangle 3121"/>
            <p:cNvSpPr>
              <a:spLocks noChangeArrowheads="1"/>
            </p:cNvSpPr>
            <p:nvPr/>
          </p:nvSpPr>
          <p:spPr bwMode="auto">
            <a:xfrm>
              <a:off x="10469" y="10401"/>
              <a:ext cx="240"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8" name="Rectangle 3122"/>
            <p:cNvSpPr>
              <a:spLocks noChangeArrowheads="1"/>
            </p:cNvSpPr>
            <p:nvPr/>
          </p:nvSpPr>
          <p:spPr bwMode="auto">
            <a:xfrm>
              <a:off x="10753" y="10418"/>
              <a:ext cx="6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0" i="0" u="none" strike="noStrike" cap="none" normalizeH="0" baseline="0" dirty="0" smtClean="0">
                  <a:ln>
                    <a:noFill/>
                  </a:ln>
                  <a:solidFill>
                    <a:srgbClr val="000000"/>
                  </a:solidFill>
                  <a:effectLst/>
                  <a:latin typeface="Arial" panose="020B0604020202020204" pitchFamily="34" charset="0"/>
                </a:rPr>
                <a:t>More than $200</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grpSp>
      <p:grpSp>
        <p:nvGrpSpPr>
          <p:cNvPr id="3139" name="Group 3125"/>
          <p:cNvGrpSpPr>
            <a:grpSpLocks noChangeAspect="1"/>
          </p:cNvGrpSpPr>
          <p:nvPr/>
        </p:nvGrpSpPr>
        <p:grpSpPr bwMode="auto">
          <a:xfrm>
            <a:off x="14907187" y="16078200"/>
            <a:ext cx="14015405" cy="10418816"/>
            <a:chOff x="18912" y="17008"/>
            <a:chExt cx="6952" cy="5168"/>
          </a:xfrm>
        </p:grpSpPr>
        <p:sp>
          <p:nvSpPr>
            <p:cNvPr id="3140" name="AutoShape 3124"/>
            <p:cNvSpPr>
              <a:spLocks noChangeAspect="1" noChangeArrowheads="1" noTextEdit="1"/>
            </p:cNvSpPr>
            <p:nvPr/>
          </p:nvSpPr>
          <p:spPr bwMode="auto">
            <a:xfrm>
              <a:off x="19178" y="17014"/>
              <a:ext cx="6336" cy="4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141" name="Group 3326"/>
            <p:cNvGrpSpPr>
              <a:grpSpLocks/>
            </p:cNvGrpSpPr>
            <p:nvPr/>
          </p:nvGrpSpPr>
          <p:grpSpPr bwMode="auto">
            <a:xfrm>
              <a:off x="18917" y="17021"/>
              <a:ext cx="6907" cy="2990"/>
              <a:chOff x="18917" y="17021"/>
              <a:chExt cx="6907" cy="2990"/>
            </a:xfrm>
          </p:grpSpPr>
          <p:sp>
            <p:nvSpPr>
              <p:cNvPr id="4599" name="Rectangle 3126"/>
              <p:cNvSpPr>
                <a:spLocks noChangeArrowheads="1"/>
              </p:cNvSpPr>
              <p:nvPr/>
            </p:nvSpPr>
            <p:spPr bwMode="auto">
              <a:xfrm>
                <a:off x="19029" y="17021"/>
                <a:ext cx="6795" cy="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smtClean="0">
                    <a:ln>
                      <a:noFill/>
                    </a:ln>
                    <a:solidFill>
                      <a:srgbClr val="000000"/>
                    </a:solidFill>
                    <a:effectLst/>
                  </a:rPr>
                  <a:t>Fig-4: Spatial distribution</a:t>
                </a:r>
                <a:r>
                  <a:rPr kumimoji="0" lang="en-US" altLang="en-US" sz="2800" b="0" i="0" u="none" strike="noStrike" cap="none" normalizeH="0" dirty="0" smtClean="0">
                    <a:ln>
                      <a:noFill/>
                    </a:ln>
                    <a:solidFill>
                      <a:srgbClr val="000000"/>
                    </a:solidFill>
                    <a:effectLst/>
                  </a:rPr>
                  <a:t> </a:t>
                </a:r>
                <a:r>
                  <a:rPr lang="en-US" altLang="en-US" sz="2800" dirty="0" smtClean="0">
                    <a:solidFill>
                      <a:srgbClr val="000000"/>
                    </a:solidFill>
                  </a:rPr>
                  <a:t>of predicted annual costs of sequestering one ton of carbon through grassland conversion</a:t>
                </a:r>
                <a:endParaRPr kumimoji="0" lang="en-US" altLang="en-US" sz="2800" b="0" i="0" u="none" strike="noStrike" cap="none" normalizeH="0" baseline="0" dirty="0" smtClean="0">
                  <a:ln>
                    <a:noFill/>
                  </a:ln>
                  <a:solidFill>
                    <a:schemeClr val="tx1"/>
                  </a:solidFill>
                  <a:effectLst/>
                </a:endParaRPr>
              </a:p>
            </p:txBody>
          </p:sp>
          <p:sp>
            <p:nvSpPr>
              <p:cNvPr id="4601" name="Freeform 3128"/>
              <p:cNvSpPr>
                <a:spLocks/>
              </p:cNvSpPr>
              <p:nvPr/>
            </p:nvSpPr>
            <p:spPr bwMode="auto">
              <a:xfrm>
                <a:off x="23018" y="17680"/>
                <a:ext cx="259" cy="417"/>
              </a:xfrm>
              <a:custGeom>
                <a:avLst/>
                <a:gdLst>
                  <a:gd name="T0" fmla="*/ 0 w 259"/>
                  <a:gd name="T1" fmla="*/ 344 h 417"/>
                  <a:gd name="T2" fmla="*/ 0 w 259"/>
                  <a:gd name="T3" fmla="*/ 275 h 417"/>
                  <a:gd name="T4" fmla="*/ 69 w 259"/>
                  <a:gd name="T5" fmla="*/ 273 h 417"/>
                  <a:gd name="T6" fmla="*/ 69 w 259"/>
                  <a:gd name="T7" fmla="*/ 192 h 417"/>
                  <a:gd name="T8" fmla="*/ 58 w 259"/>
                  <a:gd name="T9" fmla="*/ 198 h 417"/>
                  <a:gd name="T10" fmla="*/ 35 w 259"/>
                  <a:gd name="T11" fmla="*/ 206 h 417"/>
                  <a:gd name="T12" fmla="*/ 14 w 259"/>
                  <a:gd name="T13" fmla="*/ 196 h 417"/>
                  <a:gd name="T14" fmla="*/ 8 w 259"/>
                  <a:gd name="T15" fmla="*/ 183 h 417"/>
                  <a:gd name="T16" fmla="*/ 10 w 259"/>
                  <a:gd name="T17" fmla="*/ 177 h 417"/>
                  <a:gd name="T18" fmla="*/ 6 w 259"/>
                  <a:gd name="T19" fmla="*/ 171 h 417"/>
                  <a:gd name="T20" fmla="*/ 4 w 259"/>
                  <a:gd name="T21" fmla="*/ 163 h 417"/>
                  <a:gd name="T22" fmla="*/ 8 w 259"/>
                  <a:gd name="T23" fmla="*/ 158 h 417"/>
                  <a:gd name="T24" fmla="*/ 17 w 259"/>
                  <a:gd name="T25" fmla="*/ 156 h 417"/>
                  <a:gd name="T26" fmla="*/ 52 w 259"/>
                  <a:gd name="T27" fmla="*/ 156 h 417"/>
                  <a:gd name="T28" fmla="*/ 52 w 259"/>
                  <a:gd name="T29" fmla="*/ 0 h 417"/>
                  <a:gd name="T30" fmla="*/ 140 w 259"/>
                  <a:gd name="T31" fmla="*/ 17 h 417"/>
                  <a:gd name="T32" fmla="*/ 184 w 259"/>
                  <a:gd name="T33" fmla="*/ 204 h 417"/>
                  <a:gd name="T34" fmla="*/ 183 w 259"/>
                  <a:gd name="T35" fmla="*/ 246 h 417"/>
                  <a:gd name="T36" fmla="*/ 217 w 259"/>
                  <a:gd name="T37" fmla="*/ 273 h 417"/>
                  <a:gd name="T38" fmla="*/ 257 w 259"/>
                  <a:gd name="T39" fmla="*/ 273 h 417"/>
                  <a:gd name="T40" fmla="*/ 259 w 259"/>
                  <a:gd name="T41" fmla="*/ 415 h 417"/>
                  <a:gd name="T42" fmla="*/ 39 w 259"/>
                  <a:gd name="T43" fmla="*/ 417 h 417"/>
                  <a:gd name="T44" fmla="*/ 35 w 259"/>
                  <a:gd name="T45" fmla="*/ 344 h 417"/>
                  <a:gd name="T46" fmla="*/ 0 w 259"/>
                  <a:gd name="T47" fmla="*/ 34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9" h="417">
                    <a:moveTo>
                      <a:pt x="0" y="344"/>
                    </a:moveTo>
                    <a:lnTo>
                      <a:pt x="0" y="275"/>
                    </a:lnTo>
                    <a:lnTo>
                      <a:pt x="69" y="273"/>
                    </a:lnTo>
                    <a:lnTo>
                      <a:pt x="69" y="192"/>
                    </a:lnTo>
                    <a:lnTo>
                      <a:pt x="58" y="198"/>
                    </a:lnTo>
                    <a:lnTo>
                      <a:pt x="35" y="206"/>
                    </a:lnTo>
                    <a:lnTo>
                      <a:pt x="14" y="196"/>
                    </a:lnTo>
                    <a:lnTo>
                      <a:pt x="8" y="183"/>
                    </a:lnTo>
                    <a:lnTo>
                      <a:pt x="10" y="177"/>
                    </a:lnTo>
                    <a:lnTo>
                      <a:pt x="6" y="171"/>
                    </a:lnTo>
                    <a:lnTo>
                      <a:pt x="4" y="163"/>
                    </a:lnTo>
                    <a:lnTo>
                      <a:pt x="8" y="158"/>
                    </a:lnTo>
                    <a:lnTo>
                      <a:pt x="17" y="156"/>
                    </a:lnTo>
                    <a:lnTo>
                      <a:pt x="52" y="156"/>
                    </a:lnTo>
                    <a:lnTo>
                      <a:pt x="52" y="0"/>
                    </a:lnTo>
                    <a:lnTo>
                      <a:pt x="140" y="17"/>
                    </a:lnTo>
                    <a:lnTo>
                      <a:pt x="184" y="204"/>
                    </a:lnTo>
                    <a:lnTo>
                      <a:pt x="183" y="246"/>
                    </a:lnTo>
                    <a:lnTo>
                      <a:pt x="217" y="273"/>
                    </a:lnTo>
                    <a:lnTo>
                      <a:pt x="257" y="273"/>
                    </a:lnTo>
                    <a:lnTo>
                      <a:pt x="259" y="415"/>
                    </a:lnTo>
                    <a:lnTo>
                      <a:pt x="39" y="417"/>
                    </a:lnTo>
                    <a:lnTo>
                      <a:pt x="35" y="344"/>
                    </a:lnTo>
                    <a:lnTo>
                      <a:pt x="0" y="3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2" name="Freeform 3129"/>
              <p:cNvSpPr>
                <a:spLocks/>
              </p:cNvSpPr>
              <p:nvPr/>
            </p:nvSpPr>
            <p:spPr bwMode="auto">
              <a:xfrm>
                <a:off x="20290" y="17715"/>
                <a:ext cx="286" cy="278"/>
              </a:xfrm>
              <a:custGeom>
                <a:avLst/>
                <a:gdLst>
                  <a:gd name="T0" fmla="*/ 267 w 286"/>
                  <a:gd name="T1" fmla="*/ 278 h 278"/>
                  <a:gd name="T2" fmla="*/ 103 w 286"/>
                  <a:gd name="T3" fmla="*/ 263 h 278"/>
                  <a:gd name="T4" fmla="*/ 105 w 286"/>
                  <a:gd name="T5" fmla="*/ 228 h 278"/>
                  <a:gd name="T6" fmla="*/ 71 w 286"/>
                  <a:gd name="T7" fmla="*/ 224 h 278"/>
                  <a:gd name="T8" fmla="*/ 75 w 286"/>
                  <a:gd name="T9" fmla="*/ 188 h 278"/>
                  <a:gd name="T10" fmla="*/ 13 w 286"/>
                  <a:gd name="T11" fmla="*/ 182 h 278"/>
                  <a:gd name="T12" fmla="*/ 15 w 286"/>
                  <a:gd name="T13" fmla="*/ 142 h 278"/>
                  <a:gd name="T14" fmla="*/ 0 w 286"/>
                  <a:gd name="T15" fmla="*/ 140 h 278"/>
                  <a:gd name="T16" fmla="*/ 11 w 286"/>
                  <a:gd name="T17" fmla="*/ 36 h 278"/>
                  <a:gd name="T18" fmla="*/ 4 w 286"/>
                  <a:gd name="T19" fmla="*/ 34 h 278"/>
                  <a:gd name="T20" fmla="*/ 6 w 286"/>
                  <a:gd name="T21" fmla="*/ 0 h 278"/>
                  <a:gd name="T22" fmla="*/ 286 w 286"/>
                  <a:gd name="T23" fmla="*/ 25 h 278"/>
                  <a:gd name="T24" fmla="*/ 276 w 286"/>
                  <a:gd name="T25" fmla="*/ 173 h 278"/>
                  <a:gd name="T26" fmla="*/ 267 w 286"/>
                  <a:gd name="T27"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6" h="278">
                    <a:moveTo>
                      <a:pt x="267" y="278"/>
                    </a:moveTo>
                    <a:lnTo>
                      <a:pt x="103" y="263"/>
                    </a:lnTo>
                    <a:lnTo>
                      <a:pt x="105" y="228"/>
                    </a:lnTo>
                    <a:lnTo>
                      <a:pt x="71" y="224"/>
                    </a:lnTo>
                    <a:lnTo>
                      <a:pt x="75" y="188"/>
                    </a:lnTo>
                    <a:lnTo>
                      <a:pt x="13" y="182"/>
                    </a:lnTo>
                    <a:lnTo>
                      <a:pt x="15" y="142"/>
                    </a:lnTo>
                    <a:lnTo>
                      <a:pt x="0" y="140"/>
                    </a:lnTo>
                    <a:lnTo>
                      <a:pt x="11" y="36"/>
                    </a:lnTo>
                    <a:lnTo>
                      <a:pt x="4" y="34"/>
                    </a:lnTo>
                    <a:lnTo>
                      <a:pt x="6" y="0"/>
                    </a:lnTo>
                    <a:lnTo>
                      <a:pt x="286" y="25"/>
                    </a:lnTo>
                    <a:lnTo>
                      <a:pt x="276" y="173"/>
                    </a:lnTo>
                    <a:lnTo>
                      <a:pt x="267" y="2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3" name="Freeform 3130"/>
              <p:cNvSpPr>
                <a:spLocks/>
              </p:cNvSpPr>
              <p:nvPr/>
            </p:nvSpPr>
            <p:spPr bwMode="auto">
              <a:xfrm>
                <a:off x="20566" y="17740"/>
                <a:ext cx="331" cy="176"/>
              </a:xfrm>
              <a:custGeom>
                <a:avLst/>
                <a:gdLst>
                  <a:gd name="T0" fmla="*/ 327 w 331"/>
                  <a:gd name="T1" fmla="*/ 176 h 176"/>
                  <a:gd name="T2" fmla="*/ 0 w 331"/>
                  <a:gd name="T3" fmla="*/ 148 h 176"/>
                  <a:gd name="T4" fmla="*/ 10 w 331"/>
                  <a:gd name="T5" fmla="*/ 0 h 176"/>
                  <a:gd name="T6" fmla="*/ 323 w 331"/>
                  <a:gd name="T7" fmla="*/ 25 h 176"/>
                  <a:gd name="T8" fmla="*/ 315 w 331"/>
                  <a:gd name="T9" fmla="*/ 138 h 176"/>
                  <a:gd name="T10" fmla="*/ 331 w 331"/>
                  <a:gd name="T11" fmla="*/ 140 h 176"/>
                  <a:gd name="T12" fmla="*/ 327 w 331"/>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31" h="176">
                    <a:moveTo>
                      <a:pt x="327" y="176"/>
                    </a:moveTo>
                    <a:lnTo>
                      <a:pt x="0" y="148"/>
                    </a:lnTo>
                    <a:lnTo>
                      <a:pt x="10" y="0"/>
                    </a:lnTo>
                    <a:lnTo>
                      <a:pt x="323" y="25"/>
                    </a:lnTo>
                    <a:lnTo>
                      <a:pt x="315" y="138"/>
                    </a:lnTo>
                    <a:lnTo>
                      <a:pt x="331" y="140"/>
                    </a:lnTo>
                    <a:lnTo>
                      <a:pt x="327"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4" name="Freeform 3131"/>
              <p:cNvSpPr>
                <a:spLocks/>
              </p:cNvSpPr>
              <p:nvPr/>
            </p:nvSpPr>
            <p:spPr bwMode="auto">
              <a:xfrm>
                <a:off x="20881" y="17765"/>
                <a:ext cx="265" cy="201"/>
              </a:xfrm>
              <a:custGeom>
                <a:avLst/>
                <a:gdLst>
                  <a:gd name="T0" fmla="*/ 194 w 265"/>
                  <a:gd name="T1" fmla="*/ 201 h 201"/>
                  <a:gd name="T2" fmla="*/ 10 w 265"/>
                  <a:gd name="T3" fmla="*/ 186 h 201"/>
                  <a:gd name="T4" fmla="*/ 12 w 265"/>
                  <a:gd name="T5" fmla="*/ 151 h 201"/>
                  <a:gd name="T6" fmla="*/ 16 w 265"/>
                  <a:gd name="T7" fmla="*/ 115 h 201"/>
                  <a:gd name="T8" fmla="*/ 0 w 265"/>
                  <a:gd name="T9" fmla="*/ 113 h 201"/>
                  <a:gd name="T10" fmla="*/ 8 w 265"/>
                  <a:gd name="T11" fmla="*/ 0 h 201"/>
                  <a:gd name="T12" fmla="*/ 265 w 265"/>
                  <a:gd name="T13" fmla="*/ 17 h 201"/>
                  <a:gd name="T14" fmla="*/ 259 w 265"/>
                  <a:gd name="T15" fmla="*/ 100 h 201"/>
                  <a:gd name="T16" fmla="*/ 223 w 265"/>
                  <a:gd name="T17" fmla="*/ 98 h 201"/>
                  <a:gd name="T18" fmla="*/ 219 w 265"/>
                  <a:gd name="T19" fmla="*/ 130 h 201"/>
                  <a:gd name="T20" fmla="*/ 198 w 265"/>
                  <a:gd name="T21" fmla="*/ 128 h 201"/>
                  <a:gd name="T22" fmla="*/ 194 w 265"/>
                  <a:gd name="T2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01">
                    <a:moveTo>
                      <a:pt x="194" y="201"/>
                    </a:moveTo>
                    <a:lnTo>
                      <a:pt x="10" y="186"/>
                    </a:lnTo>
                    <a:lnTo>
                      <a:pt x="12" y="151"/>
                    </a:lnTo>
                    <a:lnTo>
                      <a:pt x="16" y="115"/>
                    </a:lnTo>
                    <a:lnTo>
                      <a:pt x="0" y="113"/>
                    </a:lnTo>
                    <a:lnTo>
                      <a:pt x="8" y="0"/>
                    </a:lnTo>
                    <a:lnTo>
                      <a:pt x="265" y="17"/>
                    </a:lnTo>
                    <a:lnTo>
                      <a:pt x="259" y="100"/>
                    </a:lnTo>
                    <a:lnTo>
                      <a:pt x="223" y="98"/>
                    </a:lnTo>
                    <a:lnTo>
                      <a:pt x="219" y="130"/>
                    </a:lnTo>
                    <a:lnTo>
                      <a:pt x="198" y="128"/>
                    </a:lnTo>
                    <a:lnTo>
                      <a:pt x="194" y="2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5" name="Freeform 3132"/>
              <p:cNvSpPr>
                <a:spLocks/>
              </p:cNvSpPr>
              <p:nvPr/>
            </p:nvSpPr>
            <p:spPr bwMode="auto">
              <a:xfrm>
                <a:off x="21140" y="17782"/>
                <a:ext cx="265" cy="240"/>
              </a:xfrm>
              <a:custGeom>
                <a:avLst/>
                <a:gdLst>
                  <a:gd name="T0" fmla="*/ 263 w 265"/>
                  <a:gd name="T1" fmla="*/ 240 h 240"/>
                  <a:gd name="T2" fmla="*/ 41 w 265"/>
                  <a:gd name="T3" fmla="*/ 226 h 240"/>
                  <a:gd name="T4" fmla="*/ 48 w 265"/>
                  <a:gd name="T5" fmla="*/ 119 h 240"/>
                  <a:gd name="T6" fmla="*/ 0 w 265"/>
                  <a:gd name="T7" fmla="*/ 115 h 240"/>
                  <a:gd name="T8" fmla="*/ 0 w 265"/>
                  <a:gd name="T9" fmla="*/ 83 h 240"/>
                  <a:gd name="T10" fmla="*/ 6 w 265"/>
                  <a:gd name="T11" fmla="*/ 0 h 240"/>
                  <a:gd name="T12" fmla="*/ 152 w 265"/>
                  <a:gd name="T13" fmla="*/ 10 h 240"/>
                  <a:gd name="T14" fmla="*/ 146 w 265"/>
                  <a:gd name="T15" fmla="*/ 127 h 240"/>
                  <a:gd name="T16" fmla="*/ 158 w 265"/>
                  <a:gd name="T17" fmla="*/ 127 h 240"/>
                  <a:gd name="T18" fmla="*/ 154 w 265"/>
                  <a:gd name="T19" fmla="*/ 198 h 240"/>
                  <a:gd name="T20" fmla="*/ 265 w 265"/>
                  <a:gd name="T21" fmla="*/ 205 h 240"/>
                  <a:gd name="T22" fmla="*/ 263 w 265"/>
                  <a:gd name="T2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40">
                    <a:moveTo>
                      <a:pt x="263" y="240"/>
                    </a:moveTo>
                    <a:lnTo>
                      <a:pt x="41" y="226"/>
                    </a:lnTo>
                    <a:lnTo>
                      <a:pt x="48" y="119"/>
                    </a:lnTo>
                    <a:lnTo>
                      <a:pt x="0" y="115"/>
                    </a:lnTo>
                    <a:lnTo>
                      <a:pt x="0" y="83"/>
                    </a:lnTo>
                    <a:lnTo>
                      <a:pt x="6" y="0"/>
                    </a:lnTo>
                    <a:lnTo>
                      <a:pt x="152" y="10"/>
                    </a:lnTo>
                    <a:lnTo>
                      <a:pt x="146" y="127"/>
                    </a:lnTo>
                    <a:lnTo>
                      <a:pt x="158" y="127"/>
                    </a:lnTo>
                    <a:lnTo>
                      <a:pt x="154" y="198"/>
                    </a:lnTo>
                    <a:lnTo>
                      <a:pt x="265" y="205"/>
                    </a:lnTo>
                    <a:lnTo>
                      <a:pt x="263"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6" name="Freeform 3133"/>
              <p:cNvSpPr>
                <a:spLocks/>
              </p:cNvSpPr>
              <p:nvPr/>
            </p:nvSpPr>
            <p:spPr bwMode="auto">
              <a:xfrm>
                <a:off x="21286" y="17792"/>
                <a:ext cx="379" cy="209"/>
              </a:xfrm>
              <a:custGeom>
                <a:avLst/>
                <a:gdLst>
                  <a:gd name="T0" fmla="*/ 119 w 379"/>
                  <a:gd name="T1" fmla="*/ 195 h 209"/>
                  <a:gd name="T2" fmla="*/ 8 w 379"/>
                  <a:gd name="T3" fmla="*/ 188 h 209"/>
                  <a:gd name="T4" fmla="*/ 12 w 379"/>
                  <a:gd name="T5" fmla="*/ 117 h 209"/>
                  <a:gd name="T6" fmla="*/ 0 w 379"/>
                  <a:gd name="T7" fmla="*/ 117 h 209"/>
                  <a:gd name="T8" fmla="*/ 6 w 379"/>
                  <a:gd name="T9" fmla="*/ 0 h 209"/>
                  <a:gd name="T10" fmla="*/ 373 w 379"/>
                  <a:gd name="T11" fmla="*/ 19 h 209"/>
                  <a:gd name="T12" fmla="*/ 369 w 379"/>
                  <a:gd name="T13" fmla="*/ 136 h 209"/>
                  <a:gd name="T14" fmla="*/ 379 w 379"/>
                  <a:gd name="T15" fmla="*/ 136 h 209"/>
                  <a:gd name="T16" fmla="*/ 377 w 379"/>
                  <a:gd name="T17" fmla="*/ 209 h 209"/>
                  <a:gd name="T18" fmla="*/ 338 w 379"/>
                  <a:gd name="T19" fmla="*/ 207 h 209"/>
                  <a:gd name="T20" fmla="*/ 302 w 379"/>
                  <a:gd name="T21" fmla="*/ 205 h 209"/>
                  <a:gd name="T22" fmla="*/ 304 w 379"/>
                  <a:gd name="T23" fmla="*/ 169 h 209"/>
                  <a:gd name="T24" fmla="*/ 119 w 379"/>
                  <a:gd name="T25" fmla="*/ 161 h 209"/>
                  <a:gd name="T26" fmla="*/ 119 w 379"/>
                  <a:gd name="T27" fmla="*/ 19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9" h="209">
                    <a:moveTo>
                      <a:pt x="119" y="195"/>
                    </a:moveTo>
                    <a:lnTo>
                      <a:pt x="8" y="188"/>
                    </a:lnTo>
                    <a:lnTo>
                      <a:pt x="12" y="117"/>
                    </a:lnTo>
                    <a:lnTo>
                      <a:pt x="0" y="117"/>
                    </a:lnTo>
                    <a:lnTo>
                      <a:pt x="6" y="0"/>
                    </a:lnTo>
                    <a:lnTo>
                      <a:pt x="373" y="19"/>
                    </a:lnTo>
                    <a:lnTo>
                      <a:pt x="369" y="136"/>
                    </a:lnTo>
                    <a:lnTo>
                      <a:pt x="379" y="136"/>
                    </a:lnTo>
                    <a:lnTo>
                      <a:pt x="377" y="209"/>
                    </a:lnTo>
                    <a:lnTo>
                      <a:pt x="338" y="207"/>
                    </a:lnTo>
                    <a:lnTo>
                      <a:pt x="302" y="205"/>
                    </a:lnTo>
                    <a:lnTo>
                      <a:pt x="304" y="169"/>
                    </a:lnTo>
                    <a:lnTo>
                      <a:pt x="119" y="161"/>
                    </a:lnTo>
                    <a:lnTo>
                      <a:pt x="119" y="19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7" name="Freeform 3134"/>
              <p:cNvSpPr>
                <a:spLocks/>
              </p:cNvSpPr>
              <p:nvPr/>
            </p:nvSpPr>
            <p:spPr bwMode="auto">
              <a:xfrm>
                <a:off x="21655" y="17811"/>
                <a:ext cx="194" cy="197"/>
              </a:xfrm>
              <a:custGeom>
                <a:avLst/>
                <a:gdLst>
                  <a:gd name="T0" fmla="*/ 8 w 194"/>
                  <a:gd name="T1" fmla="*/ 190 h 197"/>
                  <a:gd name="T2" fmla="*/ 10 w 194"/>
                  <a:gd name="T3" fmla="*/ 117 h 197"/>
                  <a:gd name="T4" fmla="*/ 0 w 194"/>
                  <a:gd name="T5" fmla="*/ 117 h 197"/>
                  <a:gd name="T6" fmla="*/ 4 w 194"/>
                  <a:gd name="T7" fmla="*/ 0 h 197"/>
                  <a:gd name="T8" fmla="*/ 188 w 194"/>
                  <a:gd name="T9" fmla="*/ 7 h 197"/>
                  <a:gd name="T10" fmla="*/ 184 w 194"/>
                  <a:gd name="T11" fmla="*/ 123 h 197"/>
                  <a:gd name="T12" fmla="*/ 194 w 194"/>
                  <a:gd name="T13" fmla="*/ 123 h 197"/>
                  <a:gd name="T14" fmla="*/ 192 w 194"/>
                  <a:gd name="T15" fmla="*/ 197 h 197"/>
                  <a:gd name="T16" fmla="*/ 8 w 194"/>
                  <a:gd name="T17" fmla="*/ 19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7">
                    <a:moveTo>
                      <a:pt x="8" y="190"/>
                    </a:moveTo>
                    <a:lnTo>
                      <a:pt x="10" y="117"/>
                    </a:lnTo>
                    <a:lnTo>
                      <a:pt x="0" y="117"/>
                    </a:lnTo>
                    <a:lnTo>
                      <a:pt x="4" y="0"/>
                    </a:lnTo>
                    <a:lnTo>
                      <a:pt x="188" y="7"/>
                    </a:lnTo>
                    <a:lnTo>
                      <a:pt x="184" y="123"/>
                    </a:lnTo>
                    <a:lnTo>
                      <a:pt x="194" y="123"/>
                    </a:lnTo>
                    <a:lnTo>
                      <a:pt x="192" y="197"/>
                    </a:lnTo>
                    <a:lnTo>
                      <a:pt x="8"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8" name="Freeform 3135"/>
              <p:cNvSpPr>
                <a:spLocks/>
              </p:cNvSpPr>
              <p:nvPr/>
            </p:nvSpPr>
            <p:spPr bwMode="auto">
              <a:xfrm>
                <a:off x="21839" y="17818"/>
                <a:ext cx="160" cy="265"/>
              </a:xfrm>
              <a:custGeom>
                <a:avLst/>
                <a:gdLst>
                  <a:gd name="T0" fmla="*/ 6 w 160"/>
                  <a:gd name="T1" fmla="*/ 260 h 265"/>
                  <a:gd name="T2" fmla="*/ 8 w 160"/>
                  <a:gd name="T3" fmla="*/ 190 h 265"/>
                  <a:gd name="T4" fmla="*/ 10 w 160"/>
                  <a:gd name="T5" fmla="*/ 116 h 265"/>
                  <a:gd name="T6" fmla="*/ 0 w 160"/>
                  <a:gd name="T7" fmla="*/ 116 h 265"/>
                  <a:gd name="T8" fmla="*/ 4 w 160"/>
                  <a:gd name="T9" fmla="*/ 0 h 265"/>
                  <a:gd name="T10" fmla="*/ 154 w 160"/>
                  <a:gd name="T11" fmla="*/ 4 h 265"/>
                  <a:gd name="T12" fmla="*/ 150 w 160"/>
                  <a:gd name="T13" fmla="*/ 121 h 265"/>
                  <a:gd name="T14" fmla="*/ 160 w 160"/>
                  <a:gd name="T15" fmla="*/ 121 h 265"/>
                  <a:gd name="T16" fmla="*/ 156 w 160"/>
                  <a:gd name="T17" fmla="*/ 192 h 265"/>
                  <a:gd name="T18" fmla="*/ 154 w 160"/>
                  <a:gd name="T19" fmla="*/ 265 h 265"/>
                  <a:gd name="T20" fmla="*/ 85 w 160"/>
                  <a:gd name="T21" fmla="*/ 263 h 265"/>
                  <a:gd name="T22" fmla="*/ 6 w 160"/>
                  <a:gd name="T23" fmla="*/ 26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65">
                    <a:moveTo>
                      <a:pt x="6" y="260"/>
                    </a:moveTo>
                    <a:lnTo>
                      <a:pt x="8" y="190"/>
                    </a:lnTo>
                    <a:lnTo>
                      <a:pt x="10" y="116"/>
                    </a:lnTo>
                    <a:lnTo>
                      <a:pt x="0" y="116"/>
                    </a:lnTo>
                    <a:lnTo>
                      <a:pt x="4" y="0"/>
                    </a:lnTo>
                    <a:lnTo>
                      <a:pt x="154" y="4"/>
                    </a:lnTo>
                    <a:lnTo>
                      <a:pt x="150" y="121"/>
                    </a:lnTo>
                    <a:lnTo>
                      <a:pt x="160" y="121"/>
                    </a:lnTo>
                    <a:lnTo>
                      <a:pt x="156" y="192"/>
                    </a:lnTo>
                    <a:lnTo>
                      <a:pt x="154" y="265"/>
                    </a:lnTo>
                    <a:lnTo>
                      <a:pt x="85" y="263"/>
                    </a:lnTo>
                    <a:lnTo>
                      <a:pt x="6" y="2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09" name="Freeform 3136"/>
              <p:cNvSpPr>
                <a:spLocks/>
              </p:cNvSpPr>
              <p:nvPr/>
            </p:nvSpPr>
            <p:spPr bwMode="auto">
              <a:xfrm>
                <a:off x="21989" y="17822"/>
                <a:ext cx="301" cy="198"/>
              </a:xfrm>
              <a:custGeom>
                <a:avLst/>
                <a:gdLst>
                  <a:gd name="T0" fmla="*/ 300 w 301"/>
                  <a:gd name="T1" fmla="*/ 198 h 198"/>
                  <a:gd name="T2" fmla="*/ 188 w 301"/>
                  <a:gd name="T3" fmla="*/ 194 h 198"/>
                  <a:gd name="T4" fmla="*/ 6 w 301"/>
                  <a:gd name="T5" fmla="*/ 188 h 198"/>
                  <a:gd name="T6" fmla="*/ 10 w 301"/>
                  <a:gd name="T7" fmla="*/ 117 h 198"/>
                  <a:gd name="T8" fmla="*/ 0 w 301"/>
                  <a:gd name="T9" fmla="*/ 117 h 198"/>
                  <a:gd name="T10" fmla="*/ 4 w 301"/>
                  <a:gd name="T11" fmla="*/ 0 h 198"/>
                  <a:gd name="T12" fmla="*/ 301 w 301"/>
                  <a:gd name="T13" fmla="*/ 8 h 198"/>
                  <a:gd name="T14" fmla="*/ 296 w 301"/>
                  <a:gd name="T15" fmla="*/ 125 h 198"/>
                  <a:gd name="T16" fmla="*/ 301 w 301"/>
                  <a:gd name="T17" fmla="*/ 127 h 198"/>
                  <a:gd name="T18" fmla="*/ 300 w 301"/>
                  <a:gd name="T1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198">
                    <a:moveTo>
                      <a:pt x="300" y="198"/>
                    </a:moveTo>
                    <a:lnTo>
                      <a:pt x="188" y="194"/>
                    </a:lnTo>
                    <a:lnTo>
                      <a:pt x="6" y="188"/>
                    </a:lnTo>
                    <a:lnTo>
                      <a:pt x="10" y="117"/>
                    </a:lnTo>
                    <a:lnTo>
                      <a:pt x="0" y="117"/>
                    </a:lnTo>
                    <a:lnTo>
                      <a:pt x="4" y="0"/>
                    </a:lnTo>
                    <a:lnTo>
                      <a:pt x="301" y="8"/>
                    </a:lnTo>
                    <a:lnTo>
                      <a:pt x="296" y="125"/>
                    </a:lnTo>
                    <a:lnTo>
                      <a:pt x="301" y="127"/>
                    </a:lnTo>
                    <a:lnTo>
                      <a:pt x="300" y="1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0" name="Freeform 3137"/>
              <p:cNvSpPr>
                <a:spLocks/>
              </p:cNvSpPr>
              <p:nvPr/>
            </p:nvSpPr>
            <p:spPr bwMode="auto">
              <a:xfrm>
                <a:off x="22285" y="17830"/>
                <a:ext cx="240" cy="194"/>
              </a:xfrm>
              <a:custGeom>
                <a:avLst/>
                <a:gdLst>
                  <a:gd name="T0" fmla="*/ 221 w 240"/>
                  <a:gd name="T1" fmla="*/ 194 h 194"/>
                  <a:gd name="T2" fmla="*/ 4 w 240"/>
                  <a:gd name="T3" fmla="*/ 190 h 194"/>
                  <a:gd name="T4" fmla="*/ 5 w 240"/>
                  <a:gd name="T5" fmla="*/ 119 h 194"/>
                  <a:gd name="T6" fmla="*/ 0 w 240"/>
                  <a:gd name="T7" fmla="*/ 117 h 194"/>
                  <a:gd name="T8" fmla="*/ 5 w 240"/>
                  <a:gd name="T9" fmla="*/ 0 h 194"/>
                  <a:gd name="T10" fmla="*/ 203 w 240"/>
                  <a:gd name="T11" fmla="*/ 4 h 194"/>
                  <a:gd name="T12" fmla="*/ 207 w 240"/>
                  <a:gd name="T13" fmla="*/ 33 h 194"/>
                  <a:gd name="T14" fmla="*/ 219 w 240"/>
                  <a:gd name="T15" fmla="*/ 56 h 194"/>
                  <a:gd name="T16" fmla="*/ 219 w 240"/>
                  <a:gd name="T17" fmla="*/ 73 h 194"/>
                  <a:gd name="T18" fmla="*/ 217 w 240"/>
                  <a:gd name="T19" fmla="*/ 81 h 194"/>
                  <a:gd name="T20" fmla="*/ 221 w 240"/>
                  <a:gd name="T21" fmla="*/ 83 h 194"/>
                  <a:gd name="T22" fmla="*/ 219 w 240"/>
                  <a:gd name="T23" fmla="*/ 86 h 194"/>
                  <a:gd name="T24" fmla="*/ 224 w 240"/>
                  <a:gd name="T25" fmla="*/ 96 h 194"/>
                  <a:gd name="T26" fmla="*/ 228 w 240"/>
                  <a:gd name="T27" fmla="*/ 102 h 194"/>
                  <a:gd name="T28" fmla="*/ 224 w 240"/>
                  <a:gd name="T29" fmla="*/ 106 h 194"/>
                  <a:gd name="T30" fmla="*/ 230 w 240"/>
                  <a:gd name="T31" fmla="*/ 109 h 194"/>
                  <a:gd name="T32" fmla="*/ 228 w 240"/>
                  <a:gd name="T33" fmla="*/ 117 h 194"/>
                  <a:gd name="T34" fmla="*/ 236 w 240"/>
                  <a:gd name="T35" fmla="*/ 125 h 194"/>
                  <a:gd name="T36" fmla="*/ 234 w 240"/>
                  <a:gd name="T37" fmla="*/ 131 h 194"/>
                  <a:gd name="T38" fmla="*/ 240 w 240"/>
                  <a:gd name="T39" fmla="*/ 140 h 194"/>
                  <a:gd name="T40" fmla="*/ 236 w 240"/>
                  <a:gd name="T41" fmla="*/ 157 h 194"/>
                  <a:gd name="T42" fmla="*/ 230 w 240"/>
                  <a:gd name="T43" fmla="*/ 157 h 194"/>
                  <a:gd name="T44" fmla="*/ 232 w 240"/>
                  <a:gd name="T45" fmla="*/ 161 h 194"/>
                  <a:gd name="T46" fmla="*/ 224 w 240"/>
                  <a:gd name="T47" fmla="*/ 165 h 194"/>
                  <a:gd name="T48" fmla="*/ 226 w 240"/>
                  <a:gd name="T49" fmla="*/ 177 h 194"/>
                  <a:gd name="T50" fmla="*/ 221 w 240"/>
                  <a:gd name="T51" fmla="*/ 177 h 194"/>
                  <a:gd name="T52" fmla="*/ 222 w 240"/>
                  <a:gd name="T53" fmla="*/ 182 h 194"/>
                  <a:gd name="T54" fmla="*/ 219 w 240"/>
                  <a:gd name="T55" fmla="*/ 186 h 194"/>
                  <a:gd name="T56" fmla="*/ 224 w 240"/>
                  <a:gd name="T57" fmla="*/ 192 h 194"/>
                  <a:gd name="T58" fmla="*/ 221 w 240"/>
                  <a:gd name="T5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94">
                    <a:moveTo>
                      <a:pt x="221" y="194"/>
                    </a:moveTo>
                    <a:lnTo>
                      <a:pt x="4" y="190"/>
                    </a:lnTo>
                    <a:lnTo>
                      <a:pt x="5" y="119"/>
                    </a:lnTo>
                    <a:lnTo>
                      <a:pt x="0" y="117"/>
                    </a:lnTo>
                    <a:lnTo>
                      <a:pt x="5" y="0"/>
                    </a:lnTo>
                    <a:lnTo>
                      <a:pt x="203" y="4"/>
                    </a:lnTo>
                    <a:lnTo>
                      <a:pt x="207" y="33"/>
                    </a:lnTo>
                    <a:lnTo>
                      <a:pt x="219" y="56"/>
                    </a:lnTo>
                    <a:lnTo>
                      <a:pt x="219" y="73"/>
                    </a:lnTo>
                    <a:lnTo>
                      <a:pt x="217" y="81"/>
                    </a:lnTo>
                    <a:lnTo>
                      <a:pt x="221" y="83"/>
                    </a:lnTo>
                    <a:lnTo>
                      <a:pt x="219" y="86"/>
                    </a:lnTo>
                    <a:lnTo>
                      <a:pt x="224" y="96"/>
                    </a:lnTo>
                    <a:lnTo>
                      <a:pt x="228" y="102"/>
                    </a:lnTo>
                    <a:lnTo>
                      <a:pt x="224" y="106"/>
                    </a:lnTo>
                    <a:lnTo>
                      <a:pt x="230" y="109"/>
                    </a:lnTo>
                    <a:lnTo>
                      <a:pt x="228" y="117"/>
                    </a:lnTo>
                    <a:lnTo>
                      <a:pt x="236" y="125"/>
                    </a:lnTo>
                    <a:lnTo>
                      <a:pt x="234" y="131"/>
                    </a:lnTo>
                    <a:lnTo>
                      <a:pt x="240" y="140"/>
                    </a:lnTo>
                    <a:lnTo>
                      <a:pt x="236" y="157"/>
                    </a:lnTo>
                    <a:lnTo>
                      <a:pt x="230" y="157"/>
                    </a:lnTo>
                    <a:lnTo>
                      <a:pt x="232" y="161"/>
                    </a:lnTo>
                    <a:lnTo>
                      <a:pt x="224" y="165"/>
                    </a:lnTo>
                    <a:lnTo>
                      <a:pt x="226" y="177"/>
                    </a:lnTo>
                    <a:lnTo>
                      <a:pt x="221" y="177"/>
                    </a:lnTo>
                    <a:lnTo>
                      <a:pt x="222" y="182"/>
                    </a:lnTo>
                    <a:lnTo>
                      <a:pt x="219" y="186"/>
                    </a:lnTo>
                    <a:lnTo>
                      <a:pt x="224" y="192"/>
                    </a:lnTo>
                    <a:lnTo>
                      <a:pt x="221"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1" name="Freeform 3138"/>
              <p:cNvSpPr>
                <a:spLocks/>
              </p:cNvSpPr>
              <p:nvPr/>
            </p:nvSpPr>
            <p:spPr bwMode="auto">
              <a:xfrm>
                <a:off x="22488" y="17834"/>
                <a:ext cx="234" cy="192"/>
              </a:xfrm>
              <a:custGeom>
                <a:avLst/>
                <a:gdLst>
                  <a:gd name="T0" fmla="*/ 18 w 234"/>
                  <a:gd name="T1" fmla="*/ 190 h 192"/>
                  <a:gd name="T2" fmla="*/ 21 w 234"/>
                  <a:gd name="T3" fmla="*/ 188 h 192"/>
                  <a:gd name="T4" fmla="*/ 16 w 234"/>
                  <a:gd name="T5" fmla="*/ 182 h 192"/>
                  <a:gd name="T6" fmla="*/ 19 w 234"/>
                  <a:gd name="T7" fmla="*/ 178 h 192"/>
                  <a:gd name="T8" fmla="*/ 18 w 234"/>
                  <a:gd name="T9" fmla="*/ 173 h 192"/>
                  <a:gd name="T10" fmla="*/ 23 w 234"/>
                  <a:gd name="T11" fmla="*/ 173 h 192"/>
                  <a:gd name="T12" fmla="*/ 21 w 234"/>
                  <a:gd name="T13" fmla="*/ 161 h 192"/>
                  <a:gd name="T14" fmla="*/ 29 w 234"/>
                  <a:gd name="T15" fmla="*/ 157 h 192"/>
                  <a:gd name="T16" fmla="*/ 27 w 234"/>
                  <a:gd name="T17" fmla="*/ 153 h 192"/>
                  <a:gd name="T18" fmla="*/ 33 w 234"/>
                  <a:gd name="T19" fmla="*/ 153 h 192"/>
                  <a:gd name="T20" fmla="*/ 37 w 234"/>
                  <a:gd name="T21" fmla="*/ 136 h 192"/>
                  <a:gd name="T22" fmla="*/ 31 w 234"/>
                  <a:gd name="T23" fmla="*/ 127 h 192"/>
                  <a:gd name="T24" fmla="*/ 33 w 234"/>
                  <a:gd name="T25" fmla="*/ 121 h 192"/>
                  <a:gd name="T26" fmla="*/ 25 w 234"/>
                  <a:gd name="T27" fmla="*/ 113 h 192"/>
                  <a:gd name="T28" fmla="*/ 27 w 234"/>
                  <a:gd name="T29" fmla="*/ 105 h 192"/>
                  <a:gd name="T30" fmla="*/ 21 w 234"/>
                  <a:gd name="T31" fmla="*/ 102 h 192"/>
                  <a:gd name="T32" fmla="*/ 25 w 234"/>
                  <a:gd name="T33" fmla="*/ 98 h 192"/>
                  <a:gd name="T34" fmla="*/ 21 w 234"/>
                  <a:gd name="T35" fmla="*/ 92 h 192"/>
                  <a:gd name="T36" fmla="*/ 16 w 234"/>
                  <a:gd name="T37" fmla="*/ 82 h 192"/>
                  <a:gd name="T38" fmla="*/ 18 w 234"/>
                  <a:gd name="T39" fmla="*/ 79 h 192"/>
                  <a:gd name="T40" fmla="*/ 14 w 234"/>
                  <a:gd name="T41" fmla="*/ 77 h 192"/>
                  <a:gd name="T42" fmla="*/ 16 w 234"/>
                  <a:gd name="T43" fmla="*/ 69 h 192"/>
                  <a:gd name="T44" fmla="*/ 16 w 234"/>
                  <a:gd name="T45" fmla="*/ 52 h 192"/>
                  <a:gd name="T46" fmla="*/ 4 w 234"/>
                  <a:gd name="T47" fmla="*/ 29 h 192"/>
                  <a:gd name="T48" fmla="*/ 0 w 234"/>
                  <a:gd name="T49" fmla="*/ 0 h 192"/>
                  <a:gd name="T50" fmla="*/ 231 w 234"/>
                  <a:gd name="T51" fmla="*/ 2 h 192"/>
                  <a:gd name="T52" fmla="*/ 231 w 234"/>
                  <a:gd name="T53" fmla="*/ 117 h 192"/>
                  <a:gd name="T54" fmla="*/ 234 w 234"/>
                  <a:gd name="T55" fmla="*/ 117 h 192"/>
                  <a:gd name="T56" fmla="*/ 234 w 234"/>
                  <a:gd name="T57" fmla="*/ 190 h 192"/>
                  <a:gd name="T58" fmla="*/ 19 w 234"/>
                  <a:gd name="T59" fmla="*/ 192 h 192"/>
                  <a:gd name="T60" fmla="*/ 18 w 234"/>
                  <a:gd name="T61" fmla="*/ 1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192">
                    <a:moveTo>
                      <a:pt x="18" y="190"/>
                    </a:moveTo>
                    <a:lnTo>
                      <a:pt x="21" y="188"/>
                    </a:lnTo>
                    <a:lnTo>
                      <a:pt x="16" y="182"/>
                    </a:lnTo>
                    <a:lnTo>
                      <a:pt x="19" y="178"/>
                    </a:lnTo>
                    <a:lnTo>
                      <a:pt x="18" y="173"/>
                    </a:lnTo>
                    <a:lnTo>
                      <a:pt x="23" y="173"/>
                    </a:lnTo>
                    <a:lnTo>
                      <a:pt x="21" y="161"/>
                    </a:lnTo>
                    <a:lnTo>
                      <a:pt x="29" y="157"/>
                    </a:lnTo>
                    <a:lnTo>
                      <a:pt x="27" y="153"/>
                    </a:lnTo>
                    <a:lnTo>
                      <a:pt x="33" y="153"/>
                    </a:lnTo>
                    <a:lnTo>
                      <a:pt x="37" y="136"/>
                    </a:lnTo>
                    <a:lnTo>
                      <a:pt x="31" y="127"/>
                    </a:lnTo>
                    <a:lnTo>
                      <a:pt x="33" y="121"/>
                    </a:lnTo>
                    <a:lnTo>
                      <a:pt x="25" y="113"/>
                    </a:lnTo>
                    <a:lnTo>
                      <a:pt x="27" y="105"/>
                    </a:lnTo>
                    <a:lnTo>
                      <a:pt x="21" y="102"/>
                    </a:lnTo>
                    <a:lnTo>
                      <a:pt x="25" y="98"/>
                    </a:lnTo>
                    <a:lnTo>
                      <a:pt x="21" y="92"/>
                    </a:lnTo>
                    <a:lnTo>
                      <a:pt x="16" y="82"/>
                    </a:lnTo>
                    <a:lnTo>
                      <a:pt x="18" y="79"/>
                    </a:lnTo>
                    <a:lnTo>
                      <a:pt x="14" y="77"/>
                    </a:lnTo>
                    <a:lnTo>
                      <a:pt x="16" y="69"/>
                    </a:lnTo>
                    <a:lnTo>
                      <a:pt x="16" y="52"/>
                    </a:lnTo>
                    <a:lnTo>
                      <a:pt x="4" y="29"/>
                    </a:lnTo>
                    <a:lnTo>
                      <a:pt x="0" y="0"/>
                    </a:lnTo>
                    <a:lnTo>
                      <a:pt x="231" y="2"/>
                    </a:lnTo>
                    <a:lnTo>
                      <a:pt x="231" y="117"/>
                    </a:lnTo>
                    <a:lnTo>
                      <a:pt x="234" y="117"/>
                    </a:lnTo>
                    <a:lnTo>
                      <a:pt x="234" y="190"/>
                    </a:lnTo>
                    <a:lnTo>
                      <a:pt x="19" y="192"/>
                    </a:lnTo>
                    <a:lnTo>
                      <a:pt x="18"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2" name="Freeform 3139"/>
              <p:cNvSpPr>
                <a:spLocks/>
              </p:cNvSpPr>
              <p:nvPr/>
            </p:nvSpPr>
            <p:spPr bwMode="auto">
              <a:xfrm>
                <a:off x="22719" y="17836"/>
                <a:ext cx="368" cy="190"/>
              </a:xfrm>
              <a:custGeom>
                <a:avLst/>
                <a:gdLst>
                  <a:gd name="T0" fmla="*/ 3 w 368"/>
                  <a:gd name="T1" fmla="*/ 188 h 190"/>
                  <a:gd name="T2" fmla="*/ 3 w 368"/>
                  <a:gd name="T3" fmla="*/ 115 h 190"/>
                  <a:gd name="T4" fmla="*/ 0 w 368"/>
                  <a:gd name="T5" fmla="*/ 115 h 190"/>
                  <a:gd name="T6" fmla="*/ 0 w 368"/>
                  <a:gd name="T7" fmla="*/ 0 h 190"/>
                  <a:gd name="T8" fmla="*/ 316 w 368"/>
                  <a:gd name="T9" fmla="*/ 0 h 190"/>
                  <a:gd name="T10" fmla="*/ 307 w 368"/>
                  <a:gd name="T11" fmla="*/ 2 h 190"/>
                  <a:gd name="T12" fmla="*/ 303 w 368"/>
                  <a:gd name="T13" fmla="*/ 7 h 190"/>
                  <a:gd name="T14" fmla="*/ 305 w 368"/>
                  <a:gd name="T15" fmla="*/ 15 h 190"/>
                  <a:gd name="T16" fmla="*/ 309 w 368"/>
                  <a:gd name="T17" fmla="*/ 21 h 190"/>
                  <a:gd name="T18" fmla="*/ 307 w 368"/>
                  <a:gd name="T19" fmla="*/ 27 h 190"/>
                  <a:gd name="T20" fmla="*/ 313 w 368"/>
                  <a:gd name="T21" fmla="*/ 40 h 190"/>
                  <a:gd name="T22" fmla="*/ 334 w 368"/>
                  <a:gd name="T23" fmla="*/ 50 h 190"/>
                  <a:gd name="T24" fmla="*/ 357 w 368"/>
                  <a:gd name="T25" fmla="*/ 42 h 190"/>
                  <a:gd name="T26" fmla="*/ 368 w 368"/>
                  <a:gd name="T27" fmla="*/ 36 h 190"/>
                  <a:gd name="T28" fmla="*/ 368 w 368"/>
                  <a:gd name="T29" fmla="*/ 117 h 190"/>
                  <a:gd name="T30" fmla="*/ 299 w 368"/>
                  <a:gd name="T31" fmla="*/ 119 h 190"/>
                  <a:gd name="T32" fmla="*/ 299 w 368"/>
                  <a:gd name="T33" fmla="*/ 188 h 190"/>
                  <a:gd name="T34" fmla="*/ 226 w 368"/>
                  <a:gd name="T35" fmla="*/ 190 h 190"/>
                  <a:gd name="T36" fmla="*/ 3 w 368"/>
                  <a:gd name="T37"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8" h="190">
                    <a:moveTo>
                      <a:pt x="3" y="188"/>
                    </a:moveTo>
                    <a:lnTo>
                      <a:pt x="3" y="115"/>
                    </a:lnTo>
                    <a:lnTo>
                      <a:pt x="0" y="115"/>
                    </a:lnTo>
                    <a:lnTo>
                      <a:pt x="0" y="0"/>
                    </a:lnTo>
                    <a:lnTo>
                      <a:pt x="316" y="0"/>
                    </a:lnTo>
                    <a:lnTo>
                      <a:pt x="307" y="2"/>
                    </a:lnTo>
                    <a:lnTo>
                      <a:pt x="303" y="7"/>
                    </a:lnTo>
                    <a:lnTo>
                      <a:pt x="305" y="15"/>
                    </a:lnTo>
                    <a:lnTo>
                      <a:pt x="309" y="21"/>
                    </a:lnTo>
                    <a:lnTo>
                      <a:pt x="307" y="27"/>
                    </a:lnTo>
                    <a:lnTo>
                      <a:pt x="313" y="40"/>
                    </a:lnTo>
                    <a:lnTo>
                      <a:pt x="334" y="50"/>
                    </a:lnTo>
                    <a:lnTo>
                      <a:pt x="357" y="42"/>
                    </a:lnTo>
                    <a:lnTo>
                      <a:pt x="368" y="36"/>
                    </a:lnTo>
                    <a:lnTo>
                      <a:pt x="368" y="117"/>
                    </a:lnTo>
                    <a:lnTo>
                      <a:pt x="299" y="119"/>
                    </a:lnTo>
                    <a:lnTo>
                      <a:pt x="299" y="188"/>
                    </a:lnTo>
                    <a:lnTo>
                      <a:pt x="226" y="190"/>
                    </a:lnTo>
                    <a:lnTo>
                      <a:pt x="3"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3" name="Freeform 3140"/>
              <p:cNvSpPr>
                <a:spLocks/>
              </p:cNvSpPr>
              <p:nvPr/>
            </p:nvSpPr>
            <p:spPr bwMode="auto">
              <a:xfrm>
                <a:off x="18975" y="17567"/>
                <a:ext cx="434" cy="545"/>
              </a:xfrm>
              <a:custGeom>
                <a:avLst/>
                <a:gdLst>
                  <a:gd name="T0" fmla="*/ 0 w 434"/>
                  <a:gd name="T1" fmla="*/ 516 h 545"/>
                  <a:gd name="T2" fmla="*/ 23 w 434"/>
                  <a:gd name="T3" fmla="*/ 357 h 545"/>
                  <a:gd name="T4" fmla="*/ 28 w 434"/>
                  <a:gd name="T5" fmla="*/ 322 h 545"/>
                  <a:gd name="T6" fmla="*/ 23 w 434"/>
                  <a:gd name="T7" fmla="*/ 321 h 545"/>
                  <a:gd name="T8" fmla="*/ 27 w 434"/>
                  <a:gd name="T9" fmla="*/ 292 h 545"/>
                  <a:gd name="T10" fmla="*/ 38 w 434"/>
                  <a:gd name="T11" fmla="*/ 294 h 545"/>
                  <a:gd name="T12" fmla="*/ 44 w 434"/>
                  <a:gd name="T13" fmla="*/ 250 h 545"/>
                  <a:gd name="T14" fmla="*/ 50 w 434"/>
                  <a:gd name="T15" fmla="*/ 251 h 545"/>
                  <a:gd name="T16" fmla="*/ 53 w 434"/>
                  <a:gd name="T17" fmla="*/ 228 h 545"/>
                  <a:gd name="T18" fmla="*/ 63 w 434"/>
                  <a:gd name="T19" fmla="*/ 230 h 545"/>
                  <a:gd name="T20" fmla="*/ 67 w 434"/>
                  <a:gd name="T21" fmla="*/ 200 h 545"/>
                  <a:gd name="T22" fmla="*/ 57 w 434"/>
                  <a:gd name="T23" fmla="*/ 198 h 545"/>
                  <a:gd name="T24" fmla="*/ 61 w 434"/>
                  <a:gd name="T25" fmla="*/ 175 h 545"/>
                  <a:gd name="T26" fmla="*/ 57 w 434"/>
                  <a:gd name="T27" fmla="*/ 173 h 545"/>
                  <a:gd name="T28" fmla="*/ 78 w 434"/>
                  <a:gd name="T29" fmla="*/ 34 h 545"/>
                  <a:gd name="T30" fmla="*/ 82 w 434"/>
                  <a:gd name="T31" fmla="*/ 34 h 545"/>
                  <a:gd name="T32" fmla="*/ 86 w 434"/>
                  <a:gd name="T33" fmla="*/ 0 h 545"/>
                  <a:gd name="T34" fmla="*/ 434 w 434"/>
                  <a:gd name="T35" fmla="*/ 48 h 545"/>
                  <a:gd name="T36" fmla="*/ 430 w 434"/>
                  <a:gd name="T37" fmla="*/ 82 h 545"/>
                  <a:gd name="T38" fmla="*/ 424 w 434"/>
                  <a:gd name="T39" fmla="*/ 82 h 545"/>
                  <a:gd name="T40" fmla="*/ 416 w 434"/>
                  <a:gd name="T41" fmla="*/ 154 h 545"/>
                  <a:gd name="T42" fmla="*/ 397 w 434"/>
                  <a:gd name="T43" fmla="*/ 152 h 545"/>
                  <a:gd name="T44" fmla="*/ 389 w 434"/>
                  <a:gd name="T45" fmla="*/ 221 h 545"/>
                  <a:gd name="T46" fmla="*/ 384 w 434"/>
                  <a:gd name="T47" fmla="*/ 219 h 545"/>
                  <a:gd name="T48" fmla="*/ 376 w 434"/>
                  <a:gd name="T49" fmla="*/ 280 h 545"/>
                  <a:gd name="T50" fmla="*/ 355 w 434"/>
                  <a:gd name="T51" fmla="*/ 271 h 545"/>
                  <a:gd name="T52" fmla="*/ 343 w 434"/>
                  <a:gd name="T53" fmla="*/ 365 h 545"/>
                  <a:gd name="T54" fmla="*/ 338 w 434"/>
                  <a:gd name="T55" fmla="*/ 365 h 545"/>
                  <a:gd name="T56" fmla="*/ 324 w 434"/>
                  <a:gd name="T57" fmla="*/ 461 h 545"/>
                  <a:gd name="T58" fmla="*/ 290 w 434"/>
                  <a:gd name="T59" fmla="*/ 457 h 545"/>
                  <a:gd name="T60" fmla="*/ 282 w 434"/>
                  <a:gd name="T61" fmla="*/ 451 h 545"/>
                  <a:gd name="T62" fmla="*/ 278 w 434"/>
                  <a:gd name="T63" fmla="*/ 457 h 545"/>
                  <a:gd name="T64" fmla="*/ 268 w 434"/>
                  <a:gd name="T65" fmla="*/ 480 h 545"/>
                  <a:gd name="T66" fmla="*/ 257 w 434"/>
                  <a:gd name="T67" fmla="*/ 476 h 545"/>
                  <a:gd name="T68" fmla="*/ 195 w 434"/>
                  <a:gd name="T69" fmla="*/ 466 h 545"/>
                  <a:gd name="T70" fmla="*/ 192 w 434"/>
                  <a:gd name="T71" fmla="*/ 493 h 545"/>
                  <a:gd name="T72" fmla="*/ 188 w 434"/>
                  <a:gd name="T73" fmla="*/ 493 h 545"/>
                  <a:gd name="T74" fmla="*/ 182 w 434"/>
                  <a:gd name="T75" fmla="*/ 545 h 545"/>
                  <a:gd name="T76" fmla="*/ 167 w 434"/>
                  <a:gd name="T77" fmla="*/ 541 h 545"/>
                  <a:gd name="T78" fmla="*/ 167 w 434"/>
                  <a:gd name="T79" fmla="*/ 537 h 545"/>
                  <a:gd name="T80" fmla="*/ 174 w 434"/>
                  <a:gd name="T81" fmla="*/ 534 h 545"/>
                  <a:gd name="T82" fmla="*/ 169 w 434"/>
                  <a:gd name="T83" fmla="*/ 528 h 545"/>
                  <a:gd name="T84" fmla="*/ 172 w 434"/>
                  <a:gd name="T85" fmla="*/ 520 h 545"/>
                  <a:gd name="T86" fmla="*/ 157 w 434"/>
                  <a:gd name="T87" fmla="*/ 513 h 545"/>
                  <a:gd name="T88" fmla="*/ 134 w 434"/>
                  <a:gd name="T89" fmla="*/ 511 h 545"/>
                  <a:gd name="T90" fmla="*/ 113 w 434"/>
                  <a:gd name="T91" fmla="*/ 516 h 545"/>
                  <a:gd name="T92" fmla="*/ 105 w 434"/>
                  <a:gd name="T93" fmla="*/ 511 h 545"/>
                  <a:gd name="T94" fmla="*/ 82 w 434"/>
                  <a:gd name="T95" fmla="*/ 505 h 545"/>
                  <a:gd name="T96" fmla="*/ 75 w 434"/>
                  <a:gd name="T97" fmla="*/ 514 h 545"/>
                  <a:gd name="T98" fmla="*/ 40 w 434"/>
                  <a:gd name="T99" fmla="*/ 522 h 545"/>
                  <a:gd name="T100" fmla="*/ 32 w 434"/>
                  <a:gd name="T101" fmla="*/ 528 h 545"/>
                  <a:gd name="T102" fmla="*/ 15 w 434"/>
                  <a:gd name="T103" fmla="*/ 524 h 545"/>
                  <a:gd name="T104" fmla="*/ 4 w 434"/>
                  <a:gd name="T105" fmla="*/ 516 h 545"/>
                  <a:gd name="T106" fmla="*/ 0 w 434"/>
                  <a:gd name="T107" fmla="*/ 516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4" h="545">
                    <a:moveTo>
                      <a:pt x="0" y="516"/>
                    </a:moveTo>
                    <a:lnTo>
                      <a:pt x="23" y="357"/>
                    </a:lnTo>
                    <a:lnTo>
                      <a:pt x="28" y="322"/>
                    </a:lnTo>
                    <a:lnTo>
                      <a:pt x="23" y="321"/>
                    </a:lnTo>
                    <a:lnTo>
                      <a:pt x="27" y="292"/>
                    </a:lnTo>
                    <a:lnTo>
                      <a:pt x="38" y="294"/>
                    </a:lnTo>
                    <a:lnTo>
                      <a:pt x="44" y="250"/>
                    </a:lnTo>
                    <a:lnTo>
                      <a:pt x="50" y="251"/>
                    </a:lnTo>
                    <a:lnTo>
                      <a:pt x="53" y="228"/>
                    </a:lnTo>
                    <a:lnTo>
                      <a:pt x="63" y="230"/>
                    </a:lnTo>
                    <a:lnTo>
                      <a:pt x="67" y="200"/>
                    </a:lnTo>
                    <a:lnTo>
                      <a:pt x="57" y="198"/>
                    </a:lnTo>
                    <a:lnTo>
                      <a:pt x="61" y="175"/>
                    </a:lnTo>
                    <a:lnTo>
                      <a:pt x="57" y="173"/>
                    </a:lnTo>
                    <a:lnTo>
                      <a:pt x="78" y="34"/>
                    </a:lnTo>
                    <a:lnTo>
                      <a:pt x="82" y="34"/>
                    </a:lnTo>
                    <a:lnTo>
                      <a:pt x="86" y="0"/>
                    </a:lnTo>
                    <a:lnTo>
                      <a:pt x="434" y="48"/>
                    </a:lnTo>
                    <a:lnTo>
                      <a:pt x="430" y="82"/>
                    </a:lnTo>
                    <a:lnTo>
                      <a:pt x="424" y="82"/>
                    </a:lnTo>
                    <a:lnTo>
                      <a:pt x="416" y="154"/>
                    </a:lnTo>
                    <a:lnTo>
                      <a:pt x="397" y="152"/>
                    </a:lnTo>
                    <a:lnTo>
                      <a:pt x="389" y="221"/>
                    </a:lnTo>
                    <a:lnTo>
                      <a:pt x="384" y="219"/>
                    </a:lnTo>
                    <a:lnTo>
                      <a:pt x="376" y="280"/>
                    </a:lnTo>
                    <a:lnTo>
                      <a:pt x="355" y="271"/>
                    </a:lnTo>
                    <a:lnTo>
                      <a:pt x="343" y="365"/>
                    </a:lnTo>
                    <a:lnTo>
                      <a:pt x="338" y="365"/>
                    </a:lnTo>
                    <a:lnTo>
                      <a:pt x="324" y="461"/>
                    </a:lnTo>
                    <a:lnTo>
                      <a:pt x="290" y="457"/>
                    </a:lnTo>
                    <a:lnTo>
                      <a:pt x="282" y="451"/>
                    </a:lnTo>
                    <a:lnTo>
                      <a:pt x="278" y="457"/>
                    </a:lnTo>
                    <a:lnTo>
                      <a:pt x="268" y="480"/>
                    </a:lnTo>
                    <a:lnTo>
                      <a:pt x="257" y="476"/>
                    </a:lnTo>
                    <a:lnTo>
                      <a:pt x="195" y="466"/>
                    </a:lnTo>
                    <a:lnTo>
                      <a:pt x="192" y="493"/>
                    </a:lnTo>
                    <a:lnTo>
                      <a:pt x="188" y="493"/>
                    </a:lnTo>
                    <a:lnTo>
                      <a:pt x="182" y="545"/>
                    </a:lnTo>
                    <a:lnTo>
                      <a:pt x="167" y="541"/>
                    </a:lnTo>
                    <a:lnTo>
                      <a:pt x="167" y="537"/>
                    </a:lnTo>
                    <a:lnTo>
                      <a:pt x="174" y="534"/>
                    </a:lnTo>
                    <a:lnTo>
                      <a:pt x="169" y="528"/>
                    </a:lnTo>
                    <a:lnTo>
                      <a:pt x="172" y="520"/>
                    </a:lnTo>
                    <a:lnTo>
                      <a:pt x="157" y="513"/>
                    </a:lnTo>
                    <a:lnTo>
                      <a:pt x="134" y="511"/>
                    </a:lnTo>
                    <a:lnTo>
                      <a:pt x="113" y="516"/>
                    </a:lnTo>
                    <a:lnTo>
                      <a:pt x="105" y="511"/>
                    </a:lnTo>
                    <a:lnTo>
                      <a:pt x="82" y="505"/>
                    </a:lnTo>
                    <a:lnTo>
                      <a:pt x="75" y="514"/>
                    </a:lnTo>
                    <a:lnTo>
                      <a:pt x="40" y="522"/>
                    </a:lnTo>
                    <a:lnTo>
                      <a:pt x="32" y="528"/>
                    </a:lnTo>
                    <a:lnTo>
                      <a:pt x="15" y="524"/>
                    </a:lnTo>
                    <a:lnTo>
                      <a:pt x="4" y="516"/>
                    </a:lnTo>
                    <a:lnTo>
                      <a:pt x="0" y="5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4" name="Freeform 3141"/>
              <p:cNvSpPr>
                <a:spLocks/>
              </p:cNvSpPr>
              <p:nvPr/>
            </p:nvSpPr>
            <p:spPr bwMode="auto">
              <a:xfrm>
                <a:off x="19157" y="17615"/>
                <a:ext cx="547" cy="651"/>
              </a:xfrm>
              <a:custGeom>
                <a:avLst/>
                <a:gdLst>
                  <a:gd name="T0" fmla="*/ 267 w 547"/>
                  <a:gd name="T1" fmla="*/ 635 h 651"/>
                  <a:gd name="T2" fmla="*/ 257 w 547"/>
                  <a:gd name="T3" fmla="*/ 597 h 651"/>
                  <a:gd name="T4" fmla="*/ 196 w 547"/>
                  <a:gd name="T5" fmla="*/ 587 h 651"/>
                  <a:gd name="T6" fmla="*/ 157 w 547"/>
                  <a:gd name="T7" fmla="*/ 584 h 651"/>
                  <a:gd name="T8" fmla="*/ 134 w 547"/>
                  <a:gd name="T9" fmla="*/ 576 h 651"/>
                  <a:gd name="T10" fmla="*/ 125 w 547"/>
                  <a:gd name="T11" fmla="*/ 570 h 651"/>
                  <a:gd name="T12" fmla="*/ 106 w 547"/>
                  <a:gd name="T13" fmla="*/ 568 h 651"/>
                  <a:gd name="T14" fmla="*/ 88 w 547"/>
                  <a:gd name="T15" fmla="*/ 562 h 651"/>
                  <a:gd name="T16" fmla="*/ 56 w 547"/>
                  <a:gd name="T17" fmla="*/ 551 h 651"/>
                  <a:gd name="T18" fmla="*/ 29 w 547"/>
                  <a:gd name="T19" fmla="*/ 537 h 651"/>
                  <a:gd name="T20" fmla="*/ 17 w 547"/>
                  <a:gd name="T21" fmla="*/ 509 h 651"/>
                  <a:gd name="T22" fmla="*/ 6 w 547"/>
                  <a:gd name="T23" fmla="*/ 445 h 651"/>
                  <a:gd name="T24" fmla="*/ 13 w 547"/>
                  <a:gd name="T25" fmla="*/ 418 h 651"/>
                  <a:gd name="T26" fmla="*/ 86 w 547"/>
                  <a:gd name="T27" fmla="*/ 432 h 651"/>
                  <a:gd name="T28" fmla="*/ 100 w 547"/>
                  <a:gd name="T29" fmla="*/ 403 h 651"/>
                  <a:gd name="T30" fmla="*/ 142 w 547"/>
                  <a:gd name="T31" fmla="*/ 413 h 651"/>
                  <a:gd name="T32" fmla="*/ 161 w 547"/>
                  <a:gd name="T33" fmla="*/ 317 h 651"/>
                  <a:gd name="T34" fmla="*/ 194 w 547"/>
                  <a:gd name="T35" fmla="*/ 232 h 651"/>
                  <a:gd name="T36" fmla="*/ 207 w 547"/>
                  <a:gd name="T37" fmla="*/ 173 h 651"/>
                  <a:gd name="T38" fmla="*/ 234 w 547"/>
                  <a:gd name="T39" fmla="*/ 106 h 651"/>
                  <a:gd name="T40" fmla="*/ 248 w 547"/>
                  <a:gd name="T41" fmla="*/ 34 h 651"/>
                  <a:gd name="T42" fmla="*/ 547 w 547"/>
                  <a:gd name="T43" fmla="*/ 36 h 651"/>
                  <a:gd name="T44" fmla="*/ 536 w 547"/>
                  <a:gd name="T45" fmla="*/ 71 h 651"/>
                  <a:gd name="T46" fmla="*/ 524 w 547"/>
                  <a:gd name="T47" fmla="*/ 209 h 651"/>
                  <a:gd name="T48" fmla="*/ 515 w 547"/>
                  <a:gd name="T49" fmla="*/ 236 h 651"/>
                  <a:gd name="T50" fmla="*/ 499 w 547"/>
                  <a:gd name="T51" fmla="*/ 246 h 651"/>
                  <a:gd name="T52" fmla="*/ 484 w 547"/>
                  <a:gd name="T53" fmla="*/ 280 h 651"/>
                  <a:gd name="T54" fmla="*/ 492 w 547"/>
                  <a:gd name="T55" fmla="*/ 321 h 651"/>
                  <a:gd name="T56" fmla="*/ 455 w 547"/>
                  <a:gd name="T57" fmla="*/ 353 h 651"/>
                  <a:gd name="T58" fmla="*/ 426 w 547"/>
                  <a:gd name="T59" fmla="*/ 495 h 651"/>
                  <a:gd name="T60" fmla="*/ 415 w 547"/>
                  <a:gd name="T61" fmla="*/ 568 h 651"/>
                  <a:gd name="T62" fmla="*/ 405 w 547"/>
                  <a:gd name="T63" fmla="*/ 597 h 651"/>
                  <a:gd name="T64" fmla="*/ 382 w 547"/>
                  <a:gd name="T65" fmla="*/ 584 h 651"/>
                  <a:gd name="T66" fmla="*/ 351 w 547"/>
                  <a:gd name="T67" fmla="*/ 578 h 651"/>
                  <a:gd name="T68" fmla="*/ 326 w 547"/>
                  <a:gd name="T69" fmla="*/ 599 h 651"/>
                  <a:gd name="T70" fmla="*/ 282 w 547"/>
                  <a:gd name="T71" fmla="*/ 624 h 651"/>
                  <a:gd name="T72" fmla="*/ 275 w 547"/>
                  <a:gd name="T73" fmla="*/ 6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7" h="651">
                    <a:moveTo>
                      <a:pt x="263" y="651"/>
                    </a:moveTo>
                    <a:lnTo>
                      <a:pt x="267" y="635"/>
                    </a:lnTo>
                    <a:lnTo>
                      <a:pt x="265" y="609"/>
                    </a:lnTo>
                    <a:lnTo>
                      <a:pt x="257" y="597"/>
                    </a:lnTo>
                    <a:lnTo>
                      <a:pt x="215" y="584"/>
                    </a:lnTo>
                    <a:lnTo>
                      <a:pt x="196" y="587"/>
                    </a:lnTo>
                    <a:lnTo>
                      <a:pt x="171" y="582"/>
                    </a:lnTo>
                    <a:lnTo>
                      <a:pt x="157" y="584"/>
                    </a:lnTo>
                    <a:lnTo>
                      <a:pt x="150" y="589"/>
                    </a:lnTo>
                    <a:lnTo>
                      <a:pt x="134" y="576"/>
                    </a:lnTo>
                    <a:lnTo>
                      <a:pt x="125" y="578"/>
                    </a:lnTo>
                    <a:lnTo>
                      <a:pt x="125" y="570"/>
                    </a:lnTo>
                    <a:lnTo>
                      <a:pt x="121" y="564"/>
                    </a:lnTo>
                    <a:lnTo>
                      <a:pt x="106" y="568"/>
                    </a:lnTo>
                    <a:lnTo>
                      <a:pt x="98" y="559"/>
                    </a:lnTo>
                    <a:lnTo>
                      <a:pt x="88" y="562"/>
                    </a:lnTo>
                    <a:lnTo>
                      <a:pt x="77" y="553"/>
                    </a:lnTo>
                    <a:lnTo>
                      <a:pt x="56" y="551"/>
                    </a:lnTo>
                    <a:lnTo>
                      <a:pt x="44" y="539"/>
                    </a:lnTo>
                    <a:lnTo>
                      <a:pt x="29" y="537"/>
                    </a:lnTo>
                    <a:lnTo>
                      <a:pt x="25" y="522"/>
                    </a:lnTo>
                    <a:lnTo>
                      <a:pt x="17" y="509"/>
                    </a:lnTo>
                    <a:lnTo>
                      <a:pt x="0" y="497"/>
                    </a:lnTo>
                    <a:lnTo>
                      <a:pt x="6" y="445"/>
                    </a:lnTo>
                    <a:lnTo>
                      <a:pt x="10" y="445"/>
                    </a:lnTo>
                    <a:lnTo>
                      <a:pt x="13" y="418"/>
                    </a:lnTo>
                    <a:lnTo>
                      <a:pt x="75" y="428"/>
                    </a:lnTo>
                    <a:lnTo>
                      <a:pt x="86" y="432"/>
                    </a:lnTo>
                    <a:lnTo>
                      <a:pt x="96" y="409"/>
                    </a:lnTo>
                    <a:lnTo>
                      <a:pt x="100" y="403"/>
                    </a:lnTo>
                    <a:lnTo>
                      <a:pt x="108" y="409"/>
                    </a:lnTo>
                    <a:lnTo>
                      <a:pt x="142" y="413"/>
                    </a:lnTo>
                    <a:lnTo>
                      <a:pt x="156" y="317"/>
                    </a:lnTo>
                    <a:lnTo>
                      <a:pt x="161" y="317"/>
                    </a:lnTo>
                    <a:lnTo>
                      <a:pt x="173" y="223"/>
                    </a:lnTo>
                    <a:lnTo>
                      <a:pt x="194" y="232"/>
                    </a:lnTo>
                    <a:lnTo>
                      <a:pt x="202" y="171"/>
                    </a:lnTo>
                    <a:lnTo>
                      <a:pt x="207" y="173"/>
                    </a:lnTo>
                    <a:lnTo>
                      <a:pt x="215" y="104"/>
                    </a:lnTo>
                    <a:lnTo>
                      <a:pt x="234" y="106"/>
                    </a:lnTo>
                    <a:lnTo>
                      <a:pt x="242" y="34"/>
                    </a:lnTo>
                    <a:lnTo>
                      <a:pt x="248" y="34"/>
                    </a:lnTo>
                    <a:lnTo>
                      <a:pt x="252" y="0"/>
                    </a:lnTo>
                    <a:lnTo>
                      <a:pt x="547" y="36"/>
                    </a:lnTo>
                    <a:lnTo>
                      <a:pt x="543" y="73"/>
                    </a:lnTo>
                    <a:lnTo>
                      <a:pt x="536" y="71"/>
                    </a:lnTo>
                    <a:lnTo>
                      <a:pt x="520" y="209"/>
                    </a:lnTo>
                    <a:lnTo>
                      <a:pt x="524" y="209"/>
                    </a:lnTo>
                    <a:lnTo>
                      <a:pt x="522" y="234"/>
                    </a:lnTo>
                    <a:lnTo>
                      <a:pt x="515" y="236"/>
                    </a:lnTo>
                    <a:lnTo>
                      <a:pt x="501" y="232"/>
                    </a:lnTo>
                    <a:lnTo>
                      <a:pt x="499" y="246"/>
                    </a:lnTo>
                    <a:lnTo>
                      <a:pt x="488" y="244"/>
                    </a:lnTo>
                    <a:lnTo>
                      <a:pt x="484" y="280"/>
                    </a:lnTo>
                    <a:lnTo>
                      <a:pt x="495" y="282"/>
                    </a:lnTo>
                    <a:lnTo>
                      <a:pt x="492" y="321"/>
                    </a:lnTo>
                    <a:lnTo>
                      <a:pt x="459" y="319"/>
                    </a:lnTo>
                    <a:lnTo>
                      <a:pt x="455" y="353"/>
                    </a:lnTo>
                    <a:lnTo>
                      <a:pt x="445" y="353"/>
                    </a:lnTo>
                    <a:lnTo>
                      <a:pt x="426" y="495"/>
                    </a:lnTo>
                    <a:lnTo>
                      <a:pt x="424" y="495"/>
                    </a:lnTo>
                    <a:lnTo>
                      <a:pt x="415" y="568"/>
                    </a:lnTo>
                    <a:lnTo>
                      <a:pt x="411" y="587"/>
                    </a:lnTo>
                    <a:lnTo>
                      <a:pt x="405" y="597"/>
                    </a:lnTo>
                    <a:lnTo>
                      <a:pt x="392" y="593"/>
                    </a:lnTo>
                    <a:lnTo>
                      <a:pt x="382" y="584"/>
                    </a:lnTo>
                    <a:lnTo>
                      <a:pt x="363" y="580"/>
                    </a:lnTo>
                    <a:lnTo>
                      <a:pt x="351" y="578"/>
                    </a:lnTo>
                    <a:lnTo>
                      <a:pt x="334" y="585"/>
                    </a:lnTo>
                    <a:lnTo>
                      <a:pt x="326" y="599"/>
                    </a:lnTo>
                    <a:lnTo>
                      <a:pt x="311" y="614"/>
                    </a:lnTo>
                    <a:lnTo>
                      <a:pt x="282" y="624"/>
                    </a:lnTo>
                    <a:lnTo>
                      <a:pt x="280" y="641"/>
                    </a:lnTo>
                    <a:lnTo>
                      <a:pt x="275" y="651"/>
                    </a:lnTo>
                    <a:lnTo>
                      <a:pt x="263" y="6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5" name="Freeform 3142"/>
              <p:cNvSpPr>
                <a:spLocks/>
              </p:cNvSpPr>
              <p:nvPr/>
            </p:nvSpPr>
            <p:spPr bwMode="auto">
              <a:xfrm>
                <a:off x="19572" y="17651"/>
                <a:ext cx="495" cy="557"/>
              </a:xfrm>
              <a:custGeom>
                <a:avLst/>
                <a:gdLst>
                  <a:gd name="T0" fmla="*/ 9 w 495"/>
                  <a:gd name="T1" fmla="*/ 459 h 557"/>
                  <a:gd name="T2" fmla="*/ 30 w 495"/>
                  <a:gd name="T3" fmla="*/ 317 h 557"/>
                  <a:gd name="T4" fmla="*/ 44 w 495"/>
                  <a:gd name="T5" fmla="*/ 283 h 557"/>
                  <a:gd name="T6" fmla="*/ 80 w 495"/>
                  <a:gd name="T7" fmla="*/ 246 h 557"/>
                  <a:gd name="T8" fmla="*/ 73 w 495"/>
                  <a:gd name="T9" fmla="*/ 208 h 557"/>
                  <a:gd name="T10" fmla="*/ 86 w 495"/>
                  <a:gd name="T11" fmla="*/ 196 h 557"/>
                  <a:gd name="T12" fmla="*/ 107 w 495"/>
                  <a:gd name="T13" fmla="*/ 198 h 557"/>
                  <a:gd name="T14" fmla="*/ 105 w 495"/>
                  <a:gd name="T15" fmla="*/ 173 h 557"/>
                  <a:gd name="T16" fmla="*/ 128 w 495"/>
                  <a:gd name="T17" fmla="*/ 37 h 557"/>
                  <a:gd name="T18" fmla="*/ 428 w 495"/>
                  <a:gd name="T19" fmla="*/ 33 h 557"/>
                  <a:gd name="T20" fmla="*/ 414 w 495"/>
                  <a:gd name="T21" fmla="*/ 68 h 557"/>
                  <a:gd name="T22" fmla="*/ 445 w 495"/>
                  <a:gd name="T23" fmla="*/ 108 h 557"/>
                  <a:gd name="T24" fmla="*/ 495 w 495"/>
                  <a:gd name="T25" fmla="*/ 221 h 557"/>
                  <a:gd name="T26" fmla="*/ 472 w 495"/>
                  <a:gd name="T27" fmla="*/ 365 h 557"/>
                  <a:gd name="T28" fmla="*/ 453 w 495"/>
                  <a:gd name="T29" fmla="*/ 450 h 557"/>
                  <a:gd name="T30" fmla="*/ 447 w 495"/>
                  <a:gd name="T31" fmla="*/ 450 h 557"/>
                  <a:gd name="T32" fmla="*/ 428 w 495"/>
                  <a:gd name="T33" fmla="*/ 448 h 557"/>
                  <a:gd name="T34" fmla="*/ 413 w 495"/>
                  <a:gd name="T35" fmla="*/ 450 h 557"/>
                  <a:gd name="T36" fmla="*/ 399 w 495"/>
                  <a:gd name="T37" fmla="*/ 436 h 557"/>
                  <a:gd name="T38" fmla="*/ 395 w 495"/>
                  <a:gd name="T39" fmla="*/ 446 h 557"/>
                  <a:gd name="T40" fmla="*/ 380 w 495"/>
                  <a:gd name="T41" fmla="*/ 444 h 557"/>
                  <a:gd name="T42" fmla="*/ 351 w 495"/>
                  <a:gd name="T43" fmla="*/ 430 h 557"/>
                  <a:gd name="T44" fmla="*/ 318 w 495"/>
                  <a:gd name="T45" fmla="*/ 419 h 557"/>
                  <a:gd name="T46" fmla="*/ 303 w 495"/>
                  <a:gd name="T47" fmla="*/ 417 h 557"/>
                  <a:gd name="T48" fmla="*/ 293 w 495"/>
                  <a:gd name="T49" fmla="*/ 453 h 557"/>
                  <a:gd name="T50" fmla="*/ 290 w 495"/>
                  <a:gd name="T51" fmla="*/ 457 h 557"/>
                  <a:gd name="T52" fmla="*/ 288 w 495"/>
                  <a:gd name="T53" fmla="*/ 446 h 557"/>
                  <a:gd name="T54" fmla="*/ 274 w 495"/>
                  <a:gd name="T55" fmla="*/ 465 h 557"/>
                  <a:gd name="T56" fmla="*/ 267 w 495"/>
                  <a:gd name="T57" fmla="*/ 478 h 557"/>
                  <a:gd name="T58" fmla="*/ 263 w 495"/>
                  <a:gd name="T59" fmla="*/ 496 h 557"/>
                  <a:gd name="T60" fmla="*/ 245 w 495"/>
                  <a:gd name="T61" fmla="*/ 511 h 557"/>
                  <a:gd name="T62" fmla="*/ 234 w 495"/>
                  <a:gd name="T63" fmla="*/ 525 h 557"/>
                  <a:gd name="T64" fmla="*/ 228 w 495"/>
                  <a:gd name="T65" fmla="*/ 517 h 557"/>
                  <a:gd name="T66" fmla="*/ 215 w 495"/>
                  <a:gd name="T67" fmla="*/ 525 h 557"/>
                  <a:gd name="T68" fmla="*/ 196 w 495"/>
                  <a:gd name="T69" fmla="*/ 534 h 557"/>
                  <a:gd name="T70" fmla="*/ 174 w 495"/>
                  <a:gd name="T71" fmla="*/ 532 h 557"/>
                  <a:gd name="T72" fmla="*/ 151 w 495"/>
                  <a:gd name="T73" fmla="*/ 549 h 557"/>
                  <a:gd name="T74" fmla="*/ 117 w 495"/>
                  <a:gd name="T75" fmla="*/ 557 h 557"/>
                  <a:gd name="T76" fmla="*/ 57 w 495"/>
                  <a:gd name="T77" fmla="*/ 551 h 557"/>
                  <a:gd name="T78" fmla="*/ 0 w 495"/>
                  <a:gd name="T79" fmla="*/ 532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5" h="557">
                    <a:moveTo>
                      <a:pt x="0" y="532"/>
                    </a:moveTo>
                    <a:lnTo>
                      <a:pt x="9" y="459"/>
                    </a:lnTo>
                    <a:lnTo>
                      <a:pt x="11" y="459"/>
                    </a:lnTo>
                    <a:lnTo>
                      <a:pt x="30" y="317"/>
                    </a:lnTo>
                    <a:lnTo>
                      <a:pt x="40" y="317"/>
                    </a:lnTo>
                    <a:lnTo>
                      <a:pt x="44" y="283"/>
                    </a:lnTo>
                    <a:lnTo>
                      <a:pt x="77" y="285"/>
                    </a:lnTo>
                    <a:lnTo>
                      <a:pt x="80" y="246"/>
                    </a:lnTo>
                    <a:lnTo>
                      <a:pt x="69" y="244"/>
                    </a:lnTo>
                    <a:lnTo>
                      <a:pt x="73" y="208"/>
                    </a:lnTo>
                    <a:lnTo>
                      <a:pt x="84" y="210"/>
                    </a:lnTo>
                    <a:lnTo>
                      <a:pt x="86" y="196"/>
                    </a:lnTo>
                    <a:lnTo>
                      <a:pt x="100" y="200"/>
                    </a:lnTo>
                    <a:lnTo>
                      <a:pt x="107" y="198"/>
                    </a:lnTo>
                    <a:lnTo>
                      <a:pt x="109" y="173"/>
                    </a:lnTo>
                    <a:lnTo>
                      <a:pt x="105" y="173"/>
                    </a:lnTo>
                    <a:lnTo>
                      <a:pt x="121" y="35"/>
                    </a:lnTo>
                    <a:lnTo>
                      <a:pt x="128" y="37"/>
                    </a:lnTo>
                    <a:lnTo>
                      <a:pt x="132" y="0"/>
                    </a:lnTo>
                    <a:lnTo>
                      <a:pt x="428" y="33"/>
                    </a:lnTo>
                    <a:lnTo>
                      <a:pt x="426" y="70"/>
                    </a:lnTo>
                    <a:lnTo>
                      <a:pt x="414" y="68"/>
                    </a:lnTo>
                    <a:lnTo>
                      <a:pt x="411" y="102"/>
                    </a:lnTo>
                    <a:lnTo>
                      <a:pt x="445" y="108"/>
                    </a:lnTo>
                    <a:lnTo>
                      <a:pt x="437" y="214"/>
                    </a:lnTo>
                    <a:lnTo>
                      <a:pt x="495" y="221"/>
                    </a:lnTo>
                    <a:lnTo>
                      <a:pt x="482" y="367"/>
                    </a:lnTo>
                    <a:lnTo>
                      <a:pt x="472" y="365"/>
                    </a:lnTo>
                    <a:lnTo>
                      <a:pt x="462" y="452"/>
                    </a:lnTo>
                    <a:lnTo>
                      <a:pt x="453" y="450"/>
                    </a:lnTo>
                    <a:lnTo>
                      <a:pt x="449" y="440"/>
                    </a:lnTo>
                    <a:lnTo>
                      <a:pt x="447" y="450"/>
                    </a:lnTo>
                    <a:lnTo>
                      <a:pt x="439" y="452"/>
                    </a:lnTo>
                    <a:lnTo>
                      <a:pt x="428" y="448"/>
                    </a:lnTo>
                    <a:lnTo>
                      <a:pt x="416" y="438"/>
                    </a:lnTo>
                    <a:lnTo>
                      <a:pt x="413" y="450"/>
                    </a:lnTo>
                    <a:lnTo>
                      <a:pt x="409" y="452"/>
                    </a:lnTo>
                    <a:lnTo>
                      <a:pt x="399" y="436"/>
                    </a:lnTo>
                    <a:lnTo>
                      <a:pt x="393" y="438"/>
                    </a:lnTo>
                    <a:lnTo>
                      <a:pt x="395" y="446"/>
                    </a:lnTo>
                    <a:lnTo>
                      <a:pt x="384" y="448"/>
                    </a:lnTo>
                    <a:lnTo>
                      <a:pt x="380" y="444"/>
                    </a:lnTo>
                    <a:lnTo>
                      <a:pt x="382" y="436"/>
                    </a:lnTo>
                    <a:lnTo>
                      <a:pt x="351" y="430"/>
                    </a:lnTo>
                    <a:lnTo>
                      <a:pt x="340" y="423"/>
                    </a:lnTo>
                    <a:lnTo>
                      <a:pt x="318" y="419"/>
                    </a:lnTo>
                    <a:lnTo>
                      <a:pt x="315" y="415"/>
                    </a:lnTo>
                    <a:lnTo>
                      <a:pt x="303" y="417"/>
                    </a:lnTo>
                    <a:lnTo>
                      <a:pt x="297" y="427"/>
                    </a:lnTo>
                    <a:lnTo>
                      <a:pt x="293" y="453"/>
                    </a:lnTo>
                    <a:lnTo>
                      <a:pt x="293" y="457"/>
                    </a:lnTo>
                    <a:lnTo>
                      <a:pt x="290" y="457"/>
                    </a:lnTo>
                    <a:lnTo>
                      <a:pt x="290" y="450"/>
                    </a:lnTo>
                    <a:lnTo>
                      <a:pt x="288" y="446"/>
                    </a:lnTo>
                    <a:lnTo>
                      <a:pt x="272" y="455"/>
                    </a:lnTo>
                    <a:lnTo>
                      <a:pt x="274" y="465"/>
                    </a:lnTo>
                    <a:lnTo>
                      <a:pt x="263" y="473"/>
                    </a:lnTo>
                    <a:lnTo>
                      <a:pt x="267" y="478"/>
                    </a:lnTo>
                    <a:lnTo>
                      <a:pt x="257" y="484"/>
                    </a:lnTo>
                    <a:lnTo>
                      <a:pt x="263" y="496"/>
                    </a:lnTo>
                    <a:lnTo>
                      <a:pt x="249" y="501"/>
                    </a:lnTo>
                    <a:lnTo>
                      <a:pt x="245" y="511"/>
                    </a:lnTo>
                    <a:lnTo>
                      <a:pt x="238" y="513"/>
                    </a:lnTo>
                    <a:lnTo>
                      <a:pt x="234" y="525"/>
                    </a:lnTo>
                    <a:lnTo>
                      <a:pt x="230" y="523"/>
                    </a:lnTo>
                    <a:lnTo>
                      <a:pt x="228" y="517"/>
                    </a:lnTo>
                    <a:lnTo>
                      <a:pt x="224" y="515"/>
                    </a:lnTo>
                    <a:lnTo>
                      <a:pt x="215" y="525"/>
                    </a:lnTo>
                    <a:lnTo>
                      <a:pt x="201" y="523"/>
                    </a:lnTo>
                    <a:lnTo>
                      <a:pt x="196" y="534"/>
                    </a:lnTo>
                    <a:lnTo>
                      <a:pt x="192" y="538"/>
                    </a:lnTo>
                    <a:lnTo>
                      <a:pt x="174" y="532"/>
                    </a:lnTo>
                    <a:lnTo>
                      <a:pt x="155" y="534"/>
                    </a:lnTo>
                    <a:lnTo>
                      <a:pt x="151" y="549"/>
                    </a:lnTo>
                    <a:lnTo>
                      <a:pt x="146" y="555"/>
                    </a:lnTo>
                    <a:lnTo>
                      <a:pt x="117" y="557"/>
                    </a:lnTo>
                    <a:lnTo>
                      <a:pt x="86" y="551"/>
                    </a:lnTo>
                    <a:lnTo>
                      <a:pt x="57" y="551"/>
                    </a:lnTo>
                    <a:lnTo>
                      <a:pt x="5" y="530"/>
                    </a:lnTo>
                    <a:lnTo>
                      <a:pt x="0" y="5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6" name="Freeform 3143"/>
              <p:cNvSpPr>
                <a:spLocks/>
              </p:cNvSpPr>
              <p:nvPr/>
            </p:nvSpPr>
            <p:spPr bwMode="auto">
              <a:xfrm>
                <a:off x="19983" y="17684"/>
                <a:ext cx="322" cy="213"/>
              </a:xfrm>
              <a:custGeom>
                <a:avLst/>
                <a:gdLst>
                  <a:gd name="T0" fmla="*/ 84 w 322"/>
                  <a:gd name="T1" fmla="*/ 188 h 213"/>
                  <a:gd name="T2" fmla="*/ 26 w 322"/>
                  <a:gd name="T3" fmla="*/ 181 h 213"/>
                  <a:gd name="T4" fmla="*/ 34 w 322"/>
                  <a:gd name="T5" fmla="*/ 75 h 213"/>
                  <a:gd name="T6" fmla="*/ 0 w 322"/>
                  <a:gd name="T7" fmla="*/ 69 h 213"/>
                  <a:gd name="T8" fmla="*/ 3 w 322"/>
                  <a:gd name="T9" fmla="*/ 35 h 213"/>
                  <a:gd name="T10" fmla="*/ 15 w 322"/>
                  <a:gd name="T11" fmla="*/ 37 h 213"/>
                  <a:gd name="T12" fmla="*/ 17 w 322"/>
                  <a:gd name="T13" fmla="*/ 0 h 213"/>
                  <a:gd name="T14" fmla="*/ 313 w 322"/>
                  <a:gd name="T15" fmla="*/ 31 h 213"/>
                  <a:gd name="T16" fmla="*/ 311 w 322"/>
                  <a:gd name="T17" fmla="*/ 65 h 213"/>
                  <a:gd name="T18" fmla="*/ 318 w 322"/>
                  <a:gd name="T19" fmla="*/ 67 h 213"/>
                  <a:gd name="T20" fmla="*/ 307 w 322"/>
                  <a:gd name="T21" fmla="*/ 171 h 213"/>
                  <a:gd name="T22" fmla="*/ 322 w 322"/>
                  <a:gd name="T23" fmla="*/ 173 h 213"/>
                  <a:gd name="T24" fmla="*/ 320 w 322"/>
                  <a:gd name="T25" fmla="*/ 213 h 213"/>
                  <a:gd name="T26" fmla="*/ 84 w 322"/>
                  <a:gd name="T27" fmla="*/ 18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2" h="213">
                    <a:moveTo>
                      <a:pt x="84" y="188"/>
                    </a:moveTo>
                    <a:lnTo>
                      <a:pt x="26" y="181"/>
                    </a:lnTo>
                    <a:lnTo>
                      <a:pt x="34" y="75"/>
                    </a:lnTo>
                    <a:lnTo>
                      <a:pt x="0" y="69"/>
                    </a:lnTo>
                    <a:lnTo>
                      <a:pt x="3" y="35"/>
                    </a:lnTo>
                    <a:lnTo>
                      <a:pt x="15" y="37"/>
                    </a:lnTo>
                    <a:lnTo>
                      <a:pt x="17" y="0"/>
                    </a:lnTo>
                    <a:lnTo>
                      <a:pt x="313" y="31"/>
                    </a:lnTo>
                    <a:lnTo>
                      <a:pt x="311" y="65"/>
                    </a:lnTo>
                    <a:lnTo>
                      <a:pt x="318" y="67"/>
                    </a:lnTo>
                    <a:lnTo>
                      <a:pt x="307" y="171"/>
                    </a:lnTo>
                    <a:lnTo>
                      <a:pt x="322" y="173"/>
                    </a:lnTo>
                    <a:lnTo>
                      <a:pt x="320" y="213"/>
                    </a:lnTo>
                    <a:lnTo>
                      <a:pt x="84"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7" name="Freeform 3144"/>
              <p:cNvSpPr>
                <a:spLocks/>
              </p:cNvSpPr>
              <p:nvPr/>
            </p:nvSpPr>
            <p:spPr bwMode="auto">
              <a:xfrm>
                <a:off x="21075" y="17863"/>
                <a:ext cx="346" cy="414"/>
              </a:xfrm>
              <a:custGeom>
                <a:avLst/>
                <a:gdLst>
                  <a:gd name="T0" fmla="*/ 342 w 346"/>
                  <a:gd name="T1" fmla="*/ 414 h 414"/>
                  <a:gd name="T2" fmla="*/ 81 w 346"/>
                  <a:gd name="T3" fmla="*/ 399 h 414"/>
                  <a:gd name="T4" fmla="*/ 86 w 346"/>
                  <a:gd name="T5" fmla="*/ 328 h 414"/>
                  <a:gd name="T6" fmla="*/ 75 w 346"/>
                  <a:gd name="T7" fmla="*/ 326 h 414"/>
                  <a:gd name="T8" fmla="*/ 83 w 346"/>
                  <a:gd name="T9" fmla="*/ 180 h 414"/>
                  <a:gd name="T10" fmla="*/ 69 w 346"/>
                  <a:gd name="T11" fmla="*/ 178 h 414"/>
                  <a:gd name="T12" fmla="*/ 71 w 346"/>
                  <a:gd name="T13" fmla="*/ 109 h 414"/>
                  <a:gd name="T14" fmla="*/ 0 w 346"/>
                  <a:gd name="T15" fmla="*/ 103 h 414"/>
                  <a:gd name="T16" fmla="*/ 4 w 346"/>
                  <a:gd name="T17" fmla="*/ 30 h 414"/>
                  <a:gd name="T18" fmla="*/ 25 w 346"/>
                  <a:gd name="T19" fmla="*/ 32 h 414"/>
                  <a:gd name="T20" fmla="*/ 29 w 346"/>
                  <a:gd name="T21" fmla="*/ 0 h 414"/>
                  <a:gd name="T22" fmla="*/ 65 w 346"/>
                  <a:gd name="T23" fmla="*/ 2 h 414"/>
                  <a:gd name="T24" fmla="*/ 65 w 346"/>
                  <a:gd name="T25" fmla="*/ 34 h 414"/>
                  <a:gd name="T26" fmla="*/ 113 w 346"/>
                  <a:gd name="T27" fmla="*/ 38 h 414"/>
                  <a:gd name="T28" fmla="*/ 106 w 346"/>
                  <a:gd name="T29" fmla="*/ 145 h 414"/>
                  <a:gd name="T30" fmla="*/ 328 w 346"/>
                  <a:gd name="T31" fmla="*/ 159 h 414"/>
                  <a:gd name="T32" fmla="*/ 325 w 346"/>
                  <a:gd name="T33" fmla="*/ 197 h 414"/>
                  <a:gd name="T34" fmla="*/ 338 w 346"/>
                  <a:gd name="T35" fmla="*/ 197 h 414"/>
                  <a:gd name="T36" fmla="*/ 332 w 346"/>
                  <a:gd name="T37" fmla="*/ 343 h 414"/>
                  <a:gd name="T38" fmla="*/ 346 w 346"/>
                  <a:gd name="T39" fmla="*/ 345 h 414"/>
                  <a:gd name="T40" fmla="*/ 342 w 346"/>
                  <a:gd name="T4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414">
                    <a:moveTo>
                      <a:pt x="342" y="414"/>
                    </a:moveTo>
                    <a:lnTo>
                      <a:pt x="81" y="399"/>
                    </a:lnTo>
                    <a:lnTo>
                      <a:pt x="86" y="328"/>
                    </a:lnTo>
                    <a:lnTo>
                      <a:pt x="75" y="326"/>
                    </a:lnTo>
                    <a:lnTo>
                      <a:pt x="83" y="180"/>
                    </a:lnTo>
                    <a:lnTo>
                      <a:pt x="69" y="178"/>
                    </a:lnTo>
                    <a:lnTo>
                      <a:pt x="71" y="109"/>
                    </a:lnTo>
                    <a:lnTo>
                      <a:pt x="0" y="103"/>
                    </a:lnTo>
                    <a:lnTo>
                      <a:pt x="4" y="30"/>
                    </a:lnTo>
                    <a:lnTo>
                      <a:pt x="25" y="32"/>
                    </a:lnTo>
                    <a:lnTo>
                      <a:pt x="29" y="0"/>
                    </a:lnTo>
                    <a:lnTo>
                      <a:pt x="65" y="2"/>
                    </a:lnTo>
                    <a:lnTo>
                      <a:pt x="65" y="34"/>
                    </a:lnTo>
                    <a:lnTo>
                      <a:pt x="113" y="38"/>
                    </a:lnTo>
                    <a:lnTo>
                      <a:pt x="106" y="145"/>
                    </a:lnTo>
                    <a:lnTo>
                      <a:pt x="328" y="159"/>
                    </a:lnTo>
                    <a:lnTo>
                      <a:pt x="325" y="197"/>
                    </a:lnTo>
                    <a:lnTo>
                      <a:pt x="338" y="197"/>
                    </a:lnTo>
                    <a:lnTo>
                      <a:pt x="332" y="343"/>
                    </a:lnTo>
                    <a:lnTo>
                      <a:pt x="346" y="345"/>
                    </a:lnTo>
                    <a:lnTo>
                      <a:pt x="342" y="4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8" name="Freeform 3145"/>
              <p:cNvSpPr>
                <a:spLocks/>
              </p:cNvSpPr>
              <p:nvPr/>
            </p:nvSpPr>
            <p:spPr bwMode="auto">
              <a:xfrm>
                <a:off x="23275" y="17953"/>
                <a:ext cx="390" cy="357"/>
              </a:xfrm>
              <a:custGeom>
                <a:avLst/>
                <a:gdLst>
                  <a:gd name="T0" fmla="*/ 10 w 390"/>
                  <a:gd name="T1" fmla="*/ 357 h 357"/>
                  <a:gd name="T2" fmla="*/ 2 w 390"/>
                  <a:gd name="T3" fmla="*/ 142 h 357"/>
                  <a:gd name="T4" fmla="*/ 0 w 390"/>
                  <a:gd name="T5" fmla="*/ 0 h 357"/>
                  <a:gd name="T6" fmla="*/ 39 w 390"/>
                  <a:gd name="T7" fmla="*/ 0 h 357"/>
                  <a:gd name="T8" fmla="*/ 56 w 390"/>
                  <a:gd name="T9" fmla="*/ 23 h 357"/>
                  <a:gd name="T10" fmla="*/ 166 w 390"/>
                  <a:gd name="T11" fmla="*/ 32 h 357"/>
                  <a:gd name="T12" fmla="*/ 175 w 390"/>
                  <a:gd name="T13" fmla="*/ 73 h 357"/>
                  <a:gd name="T14" fmla="*/ 185 w 390"/>
                  <a:gd name="T15" fmla="*/ 79 h 357"/>
                  <a:gd name="T16" fmla="*/ 260 w 390"/>
                  <a:gd name="T17" fmla="*/ 67 h 357"/>
                  <a:gd name="T18" fmla="*/ 273 w 390"/>
                  <a:gd name="T19" fmla="*/ 61 h 357"/>
                  <a:gd name="T20" fmla="*/ 275 w 390"/>
                  <a:gd name="T21" fmla="*/ 42 h 357"/>
                  <a:gd name="T22" fmla="*/ 317 w 390"/>
                  <a:gd name="T23" fmla="*/ 23 h 357"/>
                  <a:gd name="T24" fmla="*/ 379 w 390"/>
                  <a:gd name="T25" fmla="*/ 27 h 357"/>
                  <a:gd name="T26" fmla="*/ 384 w 390"/>
                  <a:gd name="T27" fmla="*/ 257 h 357"/>
                  <a:gd name="T28" fmla="*/ 386 w 390"/>
                  <a:gd name="T29" fmla="*/ 259 h 357"/>
                  <a:gd name="T30" fmla="*/ 390 w 390"/>
                  <a:gd name="T31" fmla="*/ 330 h 357"/>
                  <a:gd name="T32" fmla="*/ 192 w 390"/>
                  <a:gd name="T33" fmla="*/ 334 h 357"/>
                  <a:gd name="T34" fmla="*/ 192 w 390"/>
                  <a:gd name="T35" fmla="*/ 355 h 357"/>
                  <a:gd name="T36" fmla="*/ 10 w 390"/>
                  <a:gd name="T37" fmla="*/ 357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0" h="357">
                    <a:moveTo>
                      <a:pt x="10" y="357"/>
                    </a:moveTo>
                    <a:lnTo>
                      <a:pt x="2" y="142"/>
                    </a:lnTo>
                    <a:lnTo>
                      <a:pt x="0" y="0"/>
                    </a:lnTo>
                    <a:lnTo>
                      <a:pt x="39" y="0"/>
                    </a:lnTo>
                    <a:lnTo>
                      <a:pt x="56" y="23"/>
                    </a:lnTo>
                    <a:lnTo>
                      <a:pt x="166" y="32"/>
                    </a:lnTo>
                    <a:lnTo>
                      <a:pt x="175" y="73"/>
                    </a:lnTo>
                    <a:lnTo>
                      <a:pt x="185" y="79"/>
                    </a:lnTo>
                    <a:lnTo>
                      <a:pt x="260" y="67"/>
                    </a:lnTo>
                    <a:lnTo>
                      <a:pt x="273" y="61"/>
                    </a:lnTo>
                    <a:lnTo>
                      <a:pt x="275" y="42"/>
                    </a:lnTo>
                    <a:lnTo>
                      <a:pt x="317" y="23"/>
                    </a:lnTo>
                    <a:lnTo>
                      <a:pt x="379" y="27"/>
                    </a:lnTo>
                    <a:lnTo>
                      <a:pt x="384" y="257"/>
                    </a:lnTo>
                    <a:lnTo>
                      <a:pt x="386" y="259"/>
                    </a:lnTo>
                    <a:lnTo>
                      <a:pt x="390" y="330"/>
                    </a:lnTo>
                    <a:lnTo>
                      <a:pt x="192" y="334"/>
                    </a:lnTo>
                    <a:lnTo>
                      <a:pt x="192" y="355"/>
                    </a:lnTo>
                    <a:lnTo>
                      <a:pt x="10" y="3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19" name="Freeform 3146"/>
              <p:cNvSpPr>
                <a:spLocks/>
              </p:cNvSpPr>
              <p:nvPr/>
            </p:nvSpPr>
            <p:spPr bwMode="auto">
              <a:xfrm>
                <a:off x="20543" y="17888"/>
                <a:ext cx="359" cy="286"/>
              </a:xfrm>
              <a:custGeom>
                <a:avLst/>
                <a:gdLst>
                  <a:gd name="T0" fmla="*/ 352 w 359"/>
                  <a:gd name="T1" fmla="*/ 241 h 286"/>
                  <a:gd name="T2" fmla="*/ 344 w 359"/>
                  <a:gd name="T3" fmla="*/ 238 h 286"/>
                  <a:gd name="T4" fmla="*/ 329 w 359"/>
                  <a:gd name="T5" fmla="*/ 241 h 286"/>
                  <a:gd name="T6" fmla="*/ 313 w 359"/>
                  <a:gd name="T7" fmla="*/ 234 h 286"/>
                  <a:gd name="T8" fmla="*/ 269 w 359"/>
                  <a:gd name="T9" fmla="*/ 228 h 286"/>
                  <a:gd name="T10" fmla="*/ 240 w 359"/>
                  <a:gd name="T11" fmla="*/ 236 h 286"/>
                  <a:gd name="T12" fmla="*/ 234 w 359"/>
                  <a:gd name="T13" fmla="*/ 241 h 286"/>
                  <a:gd name="T14" fmla="*/ 233 w 359"/>
                  <a:gd name="T15" fmla="*/ 255 h 286"/>
                  <a:gd name="T16" fmla="*/ 231 w 359"/>
                  <a:gd name="T17" fmla="*/ 257 h 286"/>
                  <a:gd name="T18" fmla="*/ 196 w 359"/>
                  <a:gd name="T19" fmla="*/ 266 h 286"/>
                  <a:gd name="T20" fmla="*/ 181 w 359"/>
                  <a:gd name="T21" fmla="*/ 266 h 286"/>
                  <a:gd name="T22" fmla="*/ 158 w 359"/>
                  <a:gd name="T23" fmla="*/ 274 h 286"/>
                  <a:gd name="T24" fmla="*/ 148 w 359"/>
                  <a:gd name="T25" fmla="*/ 263 h 286"/>
                  <a:gd name="T26" fmla="*/ 138 w 359"/>
                  <a:gd name="T27" fmla="*/ 259 h 286"/>
                  <a:gd name="T28" fmla="*/ 142 w 359"/>
                  <a:gd name="T29" fmla="*/ 245 h 286"/>
                  <a:gd name="T30" fmla="*/ 133 w 359"/>
                  <a:gd name="T31" fmla="*/ 228 h 286"/>
                  <a:gd name="T32" fmla="*/ 137 w 359"/>
                  <a:gd name="T33" fmla="*/ 222 h 286"/>
                  <a:gd name="T34" fmla="*/ 133 w 359"/>
                  <a:gd name="T35" fmla="*/ 222 h 286"/>
                  <a:gd name="T36" fmla="*/ 123 w 359"/>
                  <a:gd name="T37" fmla="*/ 228 h 286"/>
                  <a:gd name="T38" fmla="*/ 108 w 359"/>
                  <a:gd name="T39" fmla="*/ 226 h 286"/>
                  <a:gd name="T40" fmla="*/ 94 w 359"/>
                  <a:gd name="T41" fmla="*/ 238 h 286"/>
                  <a:gd name="T42" fmla="*/ 96 w 359"/>
                  <a:gd name="T43" fmla="*/ 245 h 286"/>
                  <a:gd name="T44" fmla="*/ 94 w 359"/>
                  <a:gd name="T45" fmla="*/ 249 h 286"/>
                  <a:gd name="T46" fmla="*/ 85 w 359"/>
                  <a:gd name="T47" fmla="*/ 253 h 286"/>
                  <a:gd name="T48" fmla="*/ 75 w 359"/>
                  <a:gd name="T49" fmla="*/ 251 h 286"/>
                  <a:gd name="T50" fmla="*/ 75 w 359"/>
                  <a:gd name="T51" fmla="*/ 263 h 286"/>
                  <a:gd name="T52" fmla="*/ 71 w 359"/>
                  <a:gd name="T53" fmla="*/ 274 h 286"/>
                  <a:gd name="T54" fmla="*/ 64 w 359"/>
                  <a:gd name="T55" fmla="*/ 278 h 286"/>
                  <a:gd name="T56" fmla="*/ 60 w 359"/>
                  <a:gd name="T57" fmla="*/ 268 h 286"/>
                  <a:gd name="T58" fmla="*/ 56 w 359"/>
                  <a:gd name="T59" fmla="*/ 268 h 286"/>
                  <a:gd name="T60" fmla="*/ 52 w 359"/>
                  <a:gd name="T61" fmla="*/ 280 h 286"/>
                  <a:gd name="T62" fmla="*/ 41 w 359"/>
                  <a:gd name="T63" fmla="*/ 286 h 286"/>
                  <a:gd name="T64" fmla="*/ 35 w 359"/>
                  <a:gd name="T65" fmla="*/ 286 h 286"/>
                  <a:gd name="T66" fmla="*/ 27 w 359"/>
                  <a:gd name="T67" fmla="*/ 276 h 286"/>
                  <a:gd name="T68" fmla="*/ 16 w 359"/>
                  <a:gd name="T69" fmla="*/ 278 h 286"/>
                  <a:gd name="T70" fmla="*/ 10 w 359"/>
                  <a:gd name="T71" fmla="*/ 270 h 286"/>
                  <a:gd name="T72" fmla="*/ 0 w 359"/>
                  <a:gd name="T73" fmla="*/ 268 h 286"/>
                  <a:gd name="T74" fmla="*/ 14 w 359"/>
                  <a:gd name="T75" fmla="*/ 105 h 286"/>
                  <a:gd name="T76" fmla="*/ 23 w 359"/>
                  <a:gd name="T77" fmla="*/ 0 h 286"/>
                  <a:gd name="T78" fmla="*/ 350 w 359"/>
                  <a:gd name="T79" fmla="*/ 28 h 286"/>
                  <a:gd name="T80" fmla="*/ 348 w 359"/>
                  <a:gd name="T81" fmla="*/ 63 h 286"/>
                  <a:gd name="T82" fmla="*/ 344 w 359"/>
                  <a:gd name="T83" fmla="*/ 136 h 286"/>
                  <a:gd name="T84" fmla="*/ 359 w 359"/>
                  <a:gd name="T85" fmla="*/ 138 h 286"/>
                  <a:gd name="T86" fmla="*/ 352 w 359"/>
                  <a:gd name="T87" fmla="*/ 24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9" h="286">
                    <a:moveTo>
                      <a:pt x="352" y="241"/>
                    </a:moveTo>
                    <a:lnTo>
                      <a:pt x="344" y="238"/>
                    </a:lnTo>
                    <a:lnTo>
                      <a:pt x="329" y="241"/>
                    </a:lnTo>
                    <a:lnTo>
                      <a:pt x="313" y="234"/>
                    </a:lnTo>
                    <a:lnTo>
                      <a:pt x="269" y="228"/>
                    </a:lnTo>
                    <a:lnTo>
                      <a:pt x="240" y="236"/>
                    </a:lnTo>
                    <a:lnTo>
                      <a:pt x="234" y="241"/>
                    </a:lnTo>
                    <a:lnTo>
                      <a:pt x="233" y="255"/>
                    </a:lnTo>
                    <a:lnTo>
                      <a:pt x="231" y="257"/>
                    </a:lnTo>
                    <a:lnTo>
                      <a:pt x="196" y="266"/>
                    </a:lnTo>
                    <a:lnTo>
                      <a:pt x="181" y="266"/>
                    </a:lnTo>
                    <a:lnTo>
                      <a:pt x="158" y="274"/>
                    </a:lnTo>
                    <a:lnTo>
                      <a:pt x="148" y="263"/>
                    </a:lnTo>
                    <a:lnTo>
                      <a:pt x="138" y="259"/>
                    </a:lnTo>
                    <a:lnTo>
                      <a:pt x="142" y="245"/>
                    </a:lnTo>
                    <a:lnTo>
                      <a:pt x="133" y="228"/>
                    </a:lnTo>
                    <a:lnTo>
                      <a:pt x="137" y="222"/>
                    </a:lnTo>
                    <a:lnTo>
                      <a:pt x="133" y="222"/>
                    </a:lnTo>
                    <a:lnTo>
                      <a:pt x="123" y="228"/>
                    </a:lnTo>
                    <a:lnTo>
                      <a:pt x="108" y="226"/>
                    </a:lnTo>
                    <a:lnTo>
                      <a:pt x="94" y="238"/>
                    </a:lnTo>
                    <a:lnTo>
                      <a:pt x="96" y="245"/>
                    </a:lnTo>
                    <a:lnTo>
                      <a:pt x="94" y="249"/>
                    </a:lnTo>
                    <a:lnTo>
                      <a:pt x="85" y="253"/>
                    </a:lnTo>
                    <a:lnTo>
                      <a:pt x="75" y="251"/>
                    </a:lnTo>
                    <a:lnTo>
                      <a:pt x="75" y="263"/>
                    </a:lnTo>
                    <a:lnTo>
                      <a:pt x="71" y="274"/>
                    </a:lnTo>
                    <a:lnTo>
                      <a:pt x="64" y="278"/>
                    </a:lnTo>
                    <a:lnTo>
                      <a:pt x="60" y="268"/>
                    </a:lnTo>
                    <a:lnTo>
                      <a:pt x="56" y="268"/>
                    </a:lnTo>
                    <a:lnTo>
                      <a:pt x="52" y="280"/>
                    </a:lnTo>
                    <a:lnTo>
                      <a:pt x="41" y="286"/>
                    </a:lnTo>
                    <a:lnTo>
                      <a:pt x="35" y="286"/>
                    </a:lnTo>
                    <a:lnTo>
                      <a:pt x="27" y="276"/>
                    </a:lnTo>
                    <a:lnTo>
                      <a:pt x="16" y="278"/>
                    </a:lnTo>
                    <a:lnTo>
                      <a:pt x="10" y="270"/>
                    </a:lnTo>
                    <a:lnTo>
                      <a:pt x="0" y="268"/>
                    </a:lnTo>
                    <a:lnTo>
                      <a:pt x="14" y="105"/>
                    </a:lnTo>
                    <a:lnTo>
                      <a:pt x="23" y="0"/>
                    </a:lnTo>
                    <a:lnTo>
                      <a:pt x="350" y="28"/>
                    </a:lnTo>
                    <a:lnTo>
                      <a:pt x="348" y="63"/>
                    </a:lnTo>
                    <a:lnTo>
                      <a:pt x="344" y="136"/>
                    </a:lnTo>
                    <a:lnTo>
                      <a:pt x="359" y="138"/>
                    </a:lnTo>
                    <a:lnTo>
                      <a:pt x="352" y="2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0" name="Freeform 3147"/>
              <p:cNvSpPr>
                <a:spLocks/>
              </p:cNvSpPr>
              <p:nvPr/>
            </p:nvSpPr>
            <p:spPr bwMode="auto">
              <a:xfrm>
                <a:off x="21400" y="17953"/>
                <a:ext cx="236" cy="334"/>
              </a:xfrm>
              <a:custGeom>
                <a:avLst/>
                <a:gdLst>
                  <a:gd name="T0" fmla="*/ 17 w 236"/>
                  <a:gd name="T1" fmla="*/ 324 h 334"/>
                  <a:gd name="T2" fmla="*/ 21 w 236"/>
                  <a:gd name="T3" fmla="*/ 255 h 334"/>
                  <a:gd name="T4" fmla="*/ 7 w 236"/>
                  <a:gd name="T5" fmla="*/ 253 h 334"/>
                  <a:gd name="T6" fmla="*/ 13 w 236"/>
                  <a:gd name="T7" fmla="*/ 107 h 334"/>
                  <a:gd name="T8" fmla="*/ 0 w 236"/>
                  <a:gd name="T9" fmla="*/ 107 h 334"/>
                  <a:gd name="T10" fmla="*/ 3 w 236"/>
                  <a:gd name="T11" fmla="*/ 69 h 334"/>
                  <a:gd name="T12" fmla="*/ 5 w 236"/>
                  <a:gd name="T13" fmla="*/ 34 h 334"/>
                  <a:gd name="T14" fmla="*/ 5 w 236"/>
                  <a:gd name="T15" fmla="*/ 0 h 334"/>
                  <a:gd name="T16" fmla="*/ 190 w 236"/>
                  <a:gd name="T17" fmla="*/ 8 h 334"/>
                  <a:gd name="T18" fmla="*/ 188 w 236"/>
                  <a:gd name="T19" fmla="*/ 44 h 334"/>
                  <a:gd name="T20" fmla="*/ 224 w 236"/>
                  <a:gd name="T21" fmla="*/ 46 h 334"/>
                  <a:gd name="T22" fmla="*/ 220 w 236"/>
                  <a:gd name="T23" fmla="*/ 119 h 334"/>
                  <a:gd name="T24" fmla="*/ 234 w 236"/>
                  <a:gd name="T25" fmla="*/ 119 h 334"/>
                  <a:gd name="T26" fmla="*/ 226 w 236"/>
                  <a:gd name="T27" fmla="*/ 265 h 334"/>
                  <a:gd name="T28" fmla="*/ 236 w 236"/>
                  <a:gd name="T29" fmla="*/ 267 h 334"/>
                  <a:gd name="T30" fmla="*/ 234 w 236"/>
                  <a:gd name="T31" fmla="*/ 334 h 334"/>
                  <a:gd name="T32" fmla="*/ 124 w 236"/>
                  <a:gd name="T33" fmla="*/ 328 h 334"/>
                  <a:gd name="T34" fmla="*/ 17 w 236"/>
                  <a:gd name="T35" fmla="*/ 32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34">
                    <a:moveTo>
                      <a:pt x="17" y="324"/>
                    </a:moveTo>
                    <a:lnTo>
                      <a:pt x="21" y="255"/>
                    </a:lnTo>
                    <a:lnTo>
                      <a:pt x="7" y="253"/>
                    </a:lnTo>
                    <a:lnTo>
                      <a:pt x="13" y="107"/>
                    </a:lnTo>
                    <a:lnTo>
                      <a:pt x="0" y="107"/>
                    </a:lnTo>
                    <a:lnTo>
                      <a:pt x="3" y="69"/>
                    </a:lnTo>
                    <a:lnTo>
                      <a:pt x="5" y="34"/>
                    </a:lnTo>
                    <a:lnTo>
                      <a:pt x="5" y="0"/>
                    </a:lnTo>
                    <a:lnTo>
                      <a:pt x="190" y="8"/>
                    </a:lnTo>
                    <a:lnTo>
                      <a:pt x="188" y="44"/>
                    </a:lnTo>
                    <a:lnTo>
                      <a:pt x="224" y="46"/>
                    </a:lnTo>
                    <a:lnTo>
                      <a:pt x="220" y="119"/>
                    </a:lnTo>
                    <a:lnTo>
                      <a:pt x="234" y="119"/>
                    </a:lnTo>
                    <a:lnTo>
                      <a:pt x="226" y="265"/>
                    </a:lnTo>
                    <a:lnTo>
                      <a:pt x="236" y="267"/>
                    </a:lnTo>
                    <a:lnTo>
                      <a:pt x="234" y="334"/>
                    </a:lnTo>
                    <a:lnTo>
                      <a:pt x="124" y="328"/>
                    </a:lnTo>
                    <a:lnTo>
                      <a:pt x="17" y="3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1" name="Freeform 3148"/>
              <p:cNvSpPr>
                <a:spLocks/>
              </p:cNvSpPr>
              <p:nvPr/>
            </p:nvSpPr>
            <p:spPr bwMode="auto">
              <a:xfrm>
                <a:off x="23654" y="17976"/>
                <a:ext cx="393" cy="814"/>
              </a:xfrm>
              <a:custGeom>
                <a:avLst/>
                <a:gdLst>
                  <a:gd name="T0" fmla="*/ 32 w 393"/>
                  <a:gd name="T1" fmla="*/ 779 h 814"/>
                  <a:gd name="T2" fmla="*/ 28 w 393"/>
                  <a:gd name="T3" fmla="*/ 672 h 814"/>
                  <a:gd name="T4" fmla="*/ 17 w 393"/>
                  <a:gd name="T5" fmla="*/ 378 h 814"/>
                  <a:gd name="T6" fmla="*/ 13 w 393"/>
                  <a:gd name="T7" fmla="*/ 378 h 814"/>
                  <a:gd name="T8" fmla="*/ 11 w 393"/>
                  <a:gd name="T9" fmla="*/ 307 h 814"/>
                  <a:gd name="T10" fmla="*/ 7 w 393"/>
                  <a:gd name="T11" fmla="*/ 236 h 814"/>
                  <a:gd name="T12" fmla="*/ 5 w 393"/>
                  <a:gd name="T13" fmla="*/ 234 h 814"/>
                  <a:gd name="T14" fmla="*/ 0 w 393"/>
                  <a:gd name="T15" fmla="*/ 4 h 814"/>
                  <a:gd name="T16" fmla="*/ 40 w 393"/>
                  <a:gd name="T17" fmla="*/ 0 h 814"/>
                  <a:gd name="T18" fmla="*/ 101 w 393"/>
                  <a:gd name="T19" fmla="*/ 34 h 814"/>
                  <a:gd name="T20" fmla="*/ 126 w 393"/>
                  <a:gd name="T21" fmla="*/ 34 h 814"/>
                  <a:gd name="T22" fmla="*/ 132 w 393"/>
                  <a:gd name="T23" fmla="*/ 50 h 814"/>
                  <a:gd name="T24" fmla="*/ 111 w 393"/>
                  <a:gd name="T25" fmla="*/ 54 h 814"/>
                  <a:gd name="T26" fmla="*/ 109 w 393"/>
                  <a:gd name="T27" fmla="*/ 69 h 814"/>
                  <a:gd name="T28" fmla="*/ 169 w 393"/>
                  <a:gd name="T29" fmla="*/ 75 h 814"/>
                  <a:gd name="T30" fmla="*/ 182 w 393"/>
                  <a:gd name="T31" fmla="*/ 90 h 814"/>
                  <a:gd name="T32" fmla="*/ 178 w 393"/>
                  <a:gd name="T33" fmla="*/ 109 h 814"/>
                  <a:gd name="T34" fmla="*/ 209 w 393"/>
                  <a:gd name="T35" fmla="*/ 165 h 814"/>
                  <a:gd name="T36" fmla="*/ 234 w 393"/>
                  <a:gd name="T37" fmla="*/ 153 h 814"/>
                  <a:gd name="T38" fmla="*/ 228 w 393"/>
                  <a:gd name="T39" fmla="*/ 132 h 814"/>
                  <a:gd name="T40" fmla="*/ 234 w 393"/>
                  <a:gd name="T41" fmla="*/ 109 h 814"/>
                  <a:gd name="T42" fmla="*/ 276 w 393"/>
                  <a:gd name="T43" fmla="*/ 102 h 814"/>
                  <a:gd name="T44" fmla="*/ 301 w 393"/>
                  <a:gd name="T45" fmla="*/ 105 h 814"/>
                  <a:gd name="T46" fmla="*/ 318 w 393"/>
                  <a:gd name="T47" fmla="*/ 148 h 814"/>
                  <a:gd name="T48" fmla="*/ 374 w 393"/>
                  <a:gd name="T49" fmla="*/ 163 h 814"/>
                  <a:gd name="T50" fmla="*/ 376 w 393"/>
                  <a:gd name="T51" fmla="*/ 303 h 814"/>
                  <a:gd name="T52" fmla="*/ 386 w 393"/>
                  <a:gd name="T53" fmla="*/ 432 h 814"/>
                  <a:gd name="T54" fmla="*/ 393 w 393"/>
                  <a:gd name="T55" fmla="*/ 699 h 814"/>
                  <a:gd name="T56" fmla="*/ 313 w 393"/>
                  <a:gd name="T57" fmla="*/ 758 h 814"/>
                  <a:gd name="T58" fmla="*/ 278 w 393"/>
                  <a:gd name="T59" fmla="*/ 812 h 814"/>
                  <a:gd name="T60" fmla="*/ 253 w 393"/>
                  <a:gd name="T61" fmla="*/ 814 h 814"/>
                  <a:gd name="T62" fmla="*/ 251 w 393"/>
                  <a:gd name="T63" fmla="*/ 772 h 814"/>
                  <a:gd name="T64" fmla="*/ 32 w 393"/>
                  <a:gd name="T65" fmla="*/ 779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3" h="814">
                    <a:moveTo>
                      <a:pt x="32" y="779"/>
                    </a:moveTo>
                    <a:lnTo>
                      <a:pt x="28" y="672"/>
                    </a:lnTo>
                    <a:lnTo>
                      <a:pt x="17" y="378"/>
                    </a:lnTo>
                    <a:lnTo>
                      <a:pt x="13" y="378"/>
                    </a:lnTo>
                    <a:lnTo>
                      <a:pt x="11" y="307"/>
                    </a:lnTo>
                    <a:lnTo>
                      <a:pt x="7" y="236"/>
                    </a:lnTo>
                    <a:lnTo>
                      <a:pt x="5" y="234"/>
                    </a:lnTo>
                    <a:lnTo>
                      <a:pt x="0" y="4"/>
                    </a:lnTo>
                    <a:lnTo>
                      <a:pt x="40" y="0"/>
                    </a:lnTo>
                    <a:lnTo>
                      <a:pt x="101" y="34"/>
                    </a:lnTo>
                    <a:lnTo>
                      <a:pt x="126" y="34"/>
                    </a:lnTo>
                    <a:lnTo>
                      <a:pt x="132" y="50"/>
                    </a:lnTo>
                    <a:lnTo>
                      <a:pt x="111" y="54"/>
                    </a:lnTo>
                    <a:lnTo>
                      <a:pt x="109" y="69"/>
                    </a:lnTo>
                    <a:lnTo>
                      <a:pt x="169" y="75"/>
                    </a:lnTo>
                    <a:lnTo>
                      <a:pt x="182" y="90"/>
                    </a:lnTo>
                    <a:lnTo>
                      <a:pt x="178" y="109"/>
                    </a:lnTo>
                    <a:lnTo>
                      <a:pt x="209" y="165"/>
                    </a:lnTo>
                    <a:lnTo>
                      <a:pt x="234" y="153"/>
                    </a:lnTo>
                    <a:lnTo>
                      <a:pt x="228" y="132"/>
                    </a:lnTo>
                    <a:lnTo>
                      <a:pt x="234" y="109"/>
                    </a:lnTo>
                    <a:lnTo>
                      <a:pt x="276" y="102"/>
                    </a:lnTo>
                    <a:lnTo>
                      <a:pt x="301" y="105"/>
                    </a:lnTo>
                    <a:lnTo>
                      <a:pt x="318" y="148"/>
                    </a:lnTo>
                    <a:lnTo>
                      <a:pt x="374" y="163"/>
                    </a:lnTo>
                    <a:lnTo>
                      <a:pt x="376" y="303"/>
                    </a:lnTo>
                    <a:lnTo>
                      <a:pt x="386" y="432"/>
                    </a:lnTo>
                    <a:lnTo>
                      <a:pt x="393" y="699"/>
                    </a:lnTo>
                    <a:lnTo>
                      <a:pt x="313" y="758"/>
                    </a:lnTo>
                    <a:lnTo>
                      <a:pt x="278" y="812"/>
                    </a:lnTo>
                    <a:lnTo>
                      <a:pt x="253" y="814"/>
                    </a:lnTo>
                    <a:lnTo>
                      <a:pt x="251" y="772"/>
                    </a:lnTo>
                    <a:lnTo>
                      <a:pt x="32" y="7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2" name="Freeform 3149"/>
              <p:cNvSpPr>
                <a:spLocks/>
              </p:cNvSpPr>
              <p:nvPr/>
            </p:nvSpPr>
            <p:spPr bwMode="auto">
              <a:xfrm>
                <a:off x="20034" y="17872"/>
                <a:ext cx="523" cy="284"/>
              </a:xfrm>
              <a:custGeom>
                <a:avLst/>
                <a:gdLst>
                  <a:gd name="T0" fmla="*/ 10 w 523"/>
                  <a:gd name="T1" fmla="*/ 144 h 284"/>
                  <a:gd name="T2" fmla="*/ 33 w 523"/>
                  <a:gd name="T3" fmla="*/ 0 h 284"/>
                  <a:gd name="T4" fmla="*/ 331 w 523"/>
                  <a:gd name="T5" fmla="*/ 31 h 284"/>
                  <a:gd name="T6" fmla="*/ 361 w 523"/>
                  <a:gd name="T7" fmla="*/ 71 h 284"/>
                  <a:gd name="T8" fmla="*/ 523 w 523"/>
                  <a:gd name="T9" fmla="*/ 121 h 284"/>
                  <a:gd name="T10" fmla="*/ 498 w 523"/>
                  <a:gd name="T11" fmla="*/ 280 h 284"/>
                  <a:gd name="T12" fmla="*/ 492 w 523"/>
                  <a:gd name="T13" fmla="*/ 269 h 284"/>
                  <a:gd name="T14" fmla="*/ 475 w 523"/>
                  <a:gd name="T15" fmla="*/ 263 h 284"/>
                  <a:gd name="T16" fmla="*/ 471 w 523"/>
                  <a:gd name="T17" fmla="*/ 252 h 284"/>
                  <a:gd name="T18" fmla="*/ 461 w 523"/>
                  <a:gd name="T19" fmla="*/ 267 h 284"/>
                  <a:gd name="T20" fmla="*/ 444 w 523"/>
                  <a:gd name="T21" fmla="*/ 256 h 284"/>
                  <a:gd name="T22" fmla="*/ 427 w 523"/>
                  <a:gd name="T23" fmla="*/ 246 h 284"/>
                  <a:gd name="T24" fmla="*/ 400 w 523"/>
                  <a:gd name="T25" fmla="*/ 225 h 284"/>
                  <a:gd name="T26" fmla="*/ 384 w 523"/>
                  <a:gd name="T27" fmla="*/ 225 h 284"/>
                  <a:gd name="T28" fmla="*/ 361 w 523"/>
                  <a:gd name="T29" fmla="*/ 223 h 284"/>
                  <a:gd name="T30" fmla="*/ 352 w 523"/>
                  <a:gd name="T31" fmla="*/ 215 h 284"/>
                  <a:gd name="T32" fmla="*/ 338 w 523"/>
                  <a:gd name="T33" fmla="*/ 225 h 284"/>
                  <a:gd name="T34" fmla="*/ 317 w 523"/>
                  <a:gd name="T35" fmla="*/ 219 h 284"/>
                  <a:gd name="T36" fmla="*/ 288 w 523"/>
                  <a:gd name="T37" fmla="*/ 213 h 284"/>
                  <a:gd name="T38" fmla="*/ 265 w 523"/>
                  <a:gd name="T39" fmla="*/ 208 h 284"/>
                  <a:gd name="T40" fmla="*/ 250 w 523"/>
                  <a:gd name="T41" fmla="*/ 217 h 284"/>
                  <a:gd name="T42" fmla="*/ 246 w 523"/>
                  <a:gd name="T43" fmla="*/ 229 h 284"/>
                  <a:gd name="T44" fmla="*/ 242 w 523"/>
                  <a:gd name="T45" fmla="*/ 223 h 284"/>
                  <a:gd name="T46" fmla="*/ 227 w 523"/>
                  <a:gd name="T47" fmla="*/ 232 h 284"/>
                  <a:gd name="T48" fmla="*/ 214 w 523"/>
                  <a:gd name="T49" fmla="*/ 231 h 284"/>
                  <a:gd name="T50" fmla="*/ 210 w 523"/>
                  <a:gd name="T51" fmla="*/ 223 h 284"/>
                  <a:gd name="T52" fmla="*/ 196 w 523"/>
                  <a:gd name="T53" fmla="*/ 213 h 284"/>
                  <a:gd name="T54" fmla="*/ 191 w 523"/>
                  <a:gd name="T55" fmla="*/ 221 h 284"/>
                  <a:gd name="T56" fmla="*/ 179 w 523"/>
                  <a:gd name="T57" fmla="*/ 223 h 284"/>
                  <a:gd name="T58" fmla="*/ 177 w 523"/>
                  <a:gd name="T59" fmla="*/ 215 h 284"/>
                  <a:gd name="T60" fmla="*/ 146 w 523"/>
                  <a:gd name="T61" fmla="*/ 211 h 284"/>
                  <a:gd name="T62" fmla="*/ 98 w 523"/>
                  <a:gd name="T63" fmla="*/ 206 h 284"/>
                  <a:gd name="T64" fmla="*/ 81 w 523"/>
                  <a:gd name="T65" fmla="*/ 209 h 284"/>
                  <a:gd name="T66" fmla="*/ 58 w 523"/>
                  <a:gd name="T67" fmla="*/ 221 h 284"/>
                  <a:gd name="T68" fmla="*/ 29 w 523"/>
                  <a:gd name="T69" fmla="*/ 227 h 284"/>
                  <a:gd name="T70" fmla="*/ 22 w 523"/>
                  <a:gd name="T71" fmla="*/ 221 h 284"/>
                  <a:gd name="T72" fmla="*/ 6 w 523"/>
                  <a:gd name="T73" fmla="*/ 22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 h="284">
                    <a:moveTo>
                      <a:pt x="0" y="231"/>
                    </a:moveTo>
                    <a:lnTo>
                      <a:pt x="10" y="144"/>
                    </a:lnTo>
                    <a:lnTo>
                      <a:pt x="20" y="146"/>
                    </a:lnTo>
                    <a:lnTo>
                      <a:pt x="33" y="0"/>
                    </a:lnTo>
                    <a:lnTo>
                      <a:pt x="269" y="25"/>
                    </a:lnTo>
                    <a:lnTo>
                      <a:pt x="331" y="31"/>
                    </a:lnTo>
                    <a:lnTo>
                      <a:pt x="327" y="67"/>
                    </a:lnTo>
                    <a:lnTo>
                      <a:pt x="361" y="71"/>
                    </a:lnTo>
                    <a:lnTo>
                      <a:pt x="359" y="106"/>
                    </a:lnTo>
                    <a:lnTo>
                      <a:pt x="523" y="121"/>
                    </a:lnTo>
                    <a:lnTo>
                      <a:pt x="509" y="284"/>
                    </a:lnTo>
                    <a:lnTo>
                      <a:pt x="498" y="280"/>
                    </a:lnTo>
                    <a:lnTo>
                      <a:pt x="498" y="271"/>
                    </a:lnTo>
                    <a:lnTo>
                      <a:pt x="492" y="269"/>
                    </a:lnTo>
                    <a:lnTo>
                      <a:pt x="488" y="257"/>
                    </a:lnTo>
                    <a:lnTo>
                      <a:pt x="475" y="263"/>
                    </a:lnTo>
                    <a:lnTo>
                      <a:pt x="475" y="250"/>
                    </a:lnTo>
                    <a:lnTo>
                      <a:pt x="471" y="252"/>
                    </a:lnTo>
                    <a:lnTo>
                      <a:pt x="465" y="265"/>
                    </a:lnTo>
                    <a:lnTo>
                      <a:pt x="461" y="267"/>
                    </a:lnTo>
                    <a:lnTo>
                      <a:pt x="452" y="263"/>
                    </a:lnTo>
                    <a:lnTo>
                      <a:pt x="444" y="256"/>
                    </a:lnTo>
                    <a:lnTo>
                      <a:pt x="429" y="257"/>
                    </a:lnTo>
                    <a:lnTo>
                      <a:pt x="427" y="246"/>
                    </a:lnTo>
                    <a:lnTo>
                      <a:pt x="402" y="234"/>
                    </a:lnTo>
                    <a:lnTo>
                      <a:pt x="400" y="225"/>
                    </a:lnTo>
                    <a:lnTo>
                      <a:pt x="392" y="221"/>
                    </a:lnTo>
                    <a:lnTo>
                      <a:pt x="384" y="225"/>
                    </a:lnTo>
                    <a:lnTo>
                      <a:pt x="379" y="223"/>
                    </a:lnTo>
                    <a:lnTo>
                      <a:pt x="361" y="223"/>
                    </a:lnTo>
                    <a:lnTo>
                      <a:pt x="361" y="217"/>
                    </a:lnTo>
                    <a:lnTo>
                      <a:pt x="352" y="215"/>
                    </a:lnTo>
                    <a:lnTo>
                      <a:pt x="348" y="225"/>
                    </a:lnTo>
                    <a:lnTo>
                      <a:pt x="338" y="225"/>
                    </a:lnTo>
                    <a:lnTo>
                      <a:pt x="331" y="219"/>
                    </a:lnTo>
                    <a:lnTo>
                      <a:pt x="317" y="219"/>
                    </a:lnTo>
                    <a:lnTo>
                      <a:pt x="310" y="213"/>
                    </a:lnTo>
                    <a:lnTo>
                      <a:pt x="288" y="213"/>
                    </a:lnTo>
                    <a:lnTo>
                      <a:pt x="277" y="204"/>
                    </a:lnTo>
                    <a:lnTo>
                      <a:pt x="265" y="208"/>
                    </a:lnTo>
                    <a:lnTo>
                      <a:pt x="262" y="219"/>
                    </a:lnTo>
                    <a:lnTo>
                      <a:pt x="250" y="217"/>
                    </a:lnTo>
                    <a:lnTo>
                      <a:pt x="250" y="225"/>
                    </a:lnTo>
                    <a:lnTo>
                      <a:pt x="246" y="229"/>
                    </a:lnTo>
                    <a:lnTo>
                      <a:pt x="242" y="229"/>
                    </a:lnTo>
                    <a:lnTo>
                      <a:pt x="242" y="223"/>
                    </a:lnTo>
                    <a:lnTo>
                      <a:pt x="229" y="234"/>
                    </a:lnTo>
                    <a:lnTo>
                      <a:pt x="227" y="232"/>
                    </a:lnTo>
                    <a:lnTo>
                      <a:pt x="225" y="223"/>
                    </a:lnTo>
                    <a:lnTo>
                      <a:pt x="214" y="231"/>
                    </a:lnTo>
                    <a:lnTo>
                      <a:pt x="210" y="231"/>
                    </a:lnTo>
                    <a:lnTo>
                      <a:pt x="210" y="223"/>
                    </a:lnTo>
                    <a:lnTo>
                      <a:pt x="200" y="223"/>
                    </a:lnTo>
                    <a:lnTo>
                      <a:pt x="196" y="213"/>
                    </a:lnTo>
                    <a:lnTo>
                      <a:pt x="192" y="213"/>
                    </a:lnTo>
                    <a:lnTo>
                      <a:pt x="191" y="221"/>
                    </a:lnTo>
                    <a:lnTo>
                      <a:pt x="185" y="225"/>
                    </a:lnTo>
                    <a:lnTo>
                      <a:pt x="179" y="223"/>
                    </a:lnTo>
                    <a:lnTo>
                      <a:pt x="181" y="217"/>
                    </a:lnTo>
                    <a:lnTo>
                      <a:pt x="177" y="215"/>
                    </a:lnTo>
                    <a:lnTo>
                      <a:pt x="152" y="217"/>
                    </a:lnTo>
                    <a:lnTo>
                      <a:pt x="146" y="211"/>
                    </a:lnTo>
                    <a:lnTo>
                      <a:pt x="119" y="211"/>
                    </a:lnTo>
                    <a:lnTo>
                      <a:pt x="98" y="206"/>
                    </a:lnTo>
                    <a:lnTo>
                      <a:pt x="91" y="217"/>
                    </a:lnTo>
                    <a:lnTo>
                      <a:pt x="81" y="209"/>
                    </a:lnTo>
                    <a:lnTo>
                      <a:pt x="58" y="211"/>
                    </a:lnTo>
                    <a:lnTo>
                      <a:pt x="58" y="221"/>
                    </a:lnTo>
                    <a:lnTo>
                      <a:pt x="47" y="217"/>
                    </a:lnTo>
                    <a:lnTo>
                      <a:pt x="29" y="227"/>
                    </a:lnTo>
                    <a:lnTo>
                      <a:pt x="25" y="227"/>
                    </a:lnTo>
                    <a:lnTo>
                      <a:pt x="22" y="221"/>
                    </a:lnTo>
                    <a:lnTo>
                      <a:pt x="18" y="229"/>
                    </a:lnTo>
                    <a:lnTo>
                      <a:pt x="6" y="227"/>
                    </a:lnTo>
                    <a:lnTo>
                      <a:pt x="0" y="2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3" name="Freeform 3150"/>
              <p:cNvSpPr>
                <a:spLocks/>
              </p:cNvSpPr>
              <p:nvPr/>
            </p:nvSpPr>
            <p:spPr bwMode="auto">
              <a:xfrm>
                <a:off x="20887" y="17951"/>
                <a:ext cx="274" cy="340"/>
              </a:xfrm>
              <a:custGeom>
                <a:avLst/>
                <a:gdLst>
                  <a:gd name="T0" fmla="*/ 52 w 274"/>
                  <a:gd name="T1" fmla="*/ 309 h 340"/>
                  <a:gd name="T2" fmla="*/ 46 w 274"/>
                  <a:gd name="T3" fmla="*/ 296 h 340"/>
                  <a:gd name="T4" fmla="*/ 54 w 274"/>
                  <a:gd name="T5" fmla="*/ 265 h 340"/>
                  <a:gd name="T6" fmla="*/ 75 w 274"/>
                  <a:gd name="T7" fmla="*/ 246 h 340"/>
                  <a:gd name="T8" fmla="*/ 79 w 274"/>
                  <a:gd name="T9" fmla="*/ 236 h 340"/>
                  <a:gd name="T10" fmla="*/ 77 w 274"/>
                  <a:gd name="T11" fmla="*/ 230 h 340"/>
                  <a:gd name="T12" fmla="*/ 69 w 274"/>
                  <a:gd name="T13" fmla="*/ 226 h 340"/>
                  <a:gd name="T14" fmla="*/ 65 w 274"/>
                  <a:gd name="T15" fmla="*/ 217 h 340"/>
                  <a:gd name="T16" fmla="*/ 54 w 274"/>
                  <a:gd name="T17" fmla="*/ 217 h 340"/>
                  <a:gd name="T18" fmla="*/ 50 w 274"/>
                  <a:gd name="T19" fmla="*/ 200 h 340"/>
                  <a:gd name="T20" fmla="*/ 29 w 274"/>
                  <a:gd name="T21" fmla="*/ 192 h 340"/>
                  <a:gd name="T22" fmla="*/ 33 w 274"/>
                  <a:gd name="T23" fmla="*/ 186 h 340"/>
                  <a:gd name="T24" fmla="*/ 29 w 274"/>
                  <a:gd name="T25" fmla="*/ 180 h 340"/>
                  <a:gd name="T26" fmla="*/ 8 w 274"/>
                  <a:gd name="T27" fmla="*/ 178 h 340"/>
                  <a:gd name="T28" fmla="*/ 15 w 274"/>
                  <a:gd name="T29" fmla="*/ 75 h 340"/>
                  <a:gd name="T30" fmla="*/ 0 w 274"/>
                  <a:gd name="T31" fmla="*/ 73 h 340"/>
                  <a:gd name="T32" fmla="*/ 4 w 274"/>
                  <a:gd name="T33" fmla="*/ 0 h 340"/>
                  <a:gd name="T34" fmla="*/ 188 w 274"/>
                  <a:gd name="T35" fmla="*/ 15 h 340"/>
                  <a:gd name="T36" fmla="*/ 259 w 274"/>
                  <a:gd name="T37" fmla="*/ 21 h 340"/>
                  <a:gd name="T38" fmla="*/ 257 w 274"/>
                  <a:gd name="T39" fmla="*/ 90 h 340"/>
                  <a:gd name="T40" fmla="*/ 271 w 274"/>
                  <a:gd name="T41" fmla="*/ 92 h 340"/>
                  <a:gd name="T42" fmla="*/ 263 w 274"/>
                  <a:gd name="T43" fmla="*/ 238 h 340"/>
                  <a:gd name="T44" fmla="*/ 274 w 274"/>
                  <a:gd name="T45" fmla="*/ 240 h 340"/>
                  <a:gd name="T46" fmla="*/ 269 w 274"/>
                  <a:gd name="T47" fmla="*/ 311 h 340"/>
                  <a:gd name="T48" fmla="*/ 125 w 274"/>
                  <a:gd name="T49" fmla="*/ 303 h 340"/>
                  <a:gd name="T50" fmla="*/ 123 w 274"/>
                  <a:gd name="T51" fmla="*/ 336 h 340"/>
                  <a:gd name="T52" fmla="*/ 107 w 274"/>
                  <a:gd name="T53" fmla="*/ 340 h 340"/>
                  <a:gd name="T54" fmla="*/ 98 w 274"/>
                  <a:gd name="T55" fmla="*/ 338 h 340"/>
                  <a:gd name="T56" fmla="*/ 69 w 274"/>
                  <a:gd name="T57" fmla="*/ 324 h 340"/>
                  <a:gd name="T58" fmla="*/ 56 w 274"/>
                  <a:gd name="T59" fmla="*/ 315 h 340"/>
                  <a:gd name="T60" fmla="*/ 52 w 274"/>
                  <a:gd name="T61" fmla="*/ 30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340">
                    <a:moveTo>
                      <a:pt x="52" y="309"/>
                    </a:moveTo>
                    <a:lnTo>
                      <a:pt x="46" y="296"/>
                    </a:lnTo>
                    <a:lnTo>
                      <a:pt x="54" y="265"/>
                    </a:lnTo>
                    <a:lnTo>
                      <a:pt x="75" y="246"/>
                    </a:lnTo>
                    <a:lnTo>
                      <a:pt x="79" y="236"/>
                    </a:lnTo>
                    <a:lnTo>
                      <a:pt x="77" y="230"/>
                    </a:lnTo>
                    <a:lnTo>
                      <a:pt x="69" y="226"/>
                    </a:lnTo>
                    <a:lnTo>
                      <a:pt x="65" y="217"/>
                    </a:lnTo>
                    <a:lnTo>
                      <a:pt x="54" y="217"/>
                    </a:lnTo>
                    <a:lnTo>
                      <a:pt x="50" y="200"/>
                    </a:lnTo>
                    <a:lnTo>
                      <a:pt x="29" y="192"/>
                    </a:lnTo>
                    <a:lnTo>
                      <a:pt x="33" y="186"/>
                    </a:lnTo>
                    <a:lnTo>
                      <a:pt x="29" y="180"/>
                    </a:lnTo>
                    <a:lnTo>
                      <a:pt x="8" y="178"/>
                    </a:lnTo>
                    <a:lnTo>
                      <a:pt x="15" y="75"/>
                    </a:lnTo>
                    <a:lnTo>
                      <a:pt x="0" y="73"/>
                    </a:lnTo>
                    <a:lnTo>
                      <a:pt x="4" y="0"/>
                    </a:lnTo>
                    <a:lnTo>
                      <a:pt x="188" y="15"/>
                    </a:lnTo>
                    <a:lnTo>
                      <a:pt x="259" y="21"/>
                    </a:lnTo>
                    <a:lnTo>
                      <a:pt x="257" y="90"/>
                    </a:lnTo>
                    <a:lnTo>
                      <a:pt x="271" y="92"/>
                    </a:lnTo>
                    <a:lnTo>
                      <a:pt x="263" y="238"/>
                    </a:lnTo>
                    <a:lnTo>
                      <a:pt x="274" y="240"/>
                    </a:lnTo>
                    <a:lnTo>
                      <a:pt x="269" y="311"/>
                    </a:lnTo>
                    <a:lnTo>
                      <a:pt x="125" y="303"/>
                    </a:lnTo>
                    <a:lnTo>
                      <a:pt x="123" y="336"/>
                    </a:lnTo>
                    <a:lnTo>
                      <a:pt x="107" y="340"/>
                    </a:lnTo>
                    <a:lnTo>
                      <a:pt x="98" y="338"/>
                    </a:lnTo>
                    <a:lnTo>
                      <a:pt x="69" y="324"/>
                    </a:lnTo>
                    <a:lnTo>
                      <a:pt x="56" y="315"/>
                    </a:lnTo>
                    <a:lnTo>
                      <a:pt x="52" y="3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4" name="Freeform 3151"/>
              <p:cNvSpPr>
                <a:spLocks/>
              </p:cNvSpPr>
              <p:nvPr/>
            </p:nvSpPr>
            <p:spPr bwMode="auto">
              <a:xfrm>
                <a:off x="22506" y="18024"/>
                <a:ext cx="443" cy="157"/>
              </a:xfrm>
              <a:custGeom>
                <a:avLst/>
                <a:gdLst>
                  <a:gd name="T0" fmla="*/ 3 w 443"/>
                  <a:gd name="T1" fmla="*/ 153 h 157"/>
                  <a:gd name="T2" fmla="*/ 3 w 443"/>
                  <a:gd name="T3" fmla="*/ 146 h 157"/>
                  <a:gd name="T4" fmla="*/ 5 w 443"/>
                  <a:gd name="T5" fmla="*/ 142 h 157"/>
                  <a:gd name="T6" fmla="*/ 11 w 443"/>
                  <a:gd name="T7" fmla="*/ 140 h 157"/>
                  <a:gd name="T8" fmla="*/ 3 w 443"/>
                  <a:gd name="T9" fmla="*/ 134 h 157"/>
                  <a:gd name="T10" fmla="*/ 13 w 443"/>
                  <a:gd name="T11" fmla="*/ 132 h 157"/>
                  <a:gd name="T12" fmla="*/ 7 w 443"/>
                  <a:gd name="T13" fmla="*/ 128 h 157"/>
                  <a:gd name="T14" fmla="*/ 9 w 443"/>
                  <a:gd name="T15" fmla="*/ 119 h 157"/>
                  <a:gd name="T16" fmla="*/ 5 w 443"/>
                  <a:gd name="T17" fmla="*/ 117 h 157"/>
                  <a:gd name="T18" fmla="*/ 11 w 443"/>
                  <a:gd name="T19" fmla="*/ 111 h 157"/>
                  <a:gd name="T20" fmla="*/ 11 w 443"/>
                  <a:gd name="T21" fmla="*/ 107 h 157"/>
                  <a:gd name="T22" fmla="*/ 7 w 443"/>
                  <a:gd name="T23" fmla="*/ 104 h 157"/>
                  <a:gd name="T24" fmla="*/ 11 w 443"/>
                  <a:gd name="T25" fmla="*/ 104 h 157"/>
                  <a:gd name="T26" fmla="*/ 11 w 443"/>
                  <a:gd name="T27" fmla="*/ 100 h 157"/>
                  <a:gd name="T28" fmla="*/ 5 w 443"/>
                  <a:gd name="T29" fmla="*/ 98 h 157"/>
                  <a:gd name="T30" fmla="*/ 11 w 443"/>
                  <a:gd name="T31" fmla="*/ 94 h 157"/>
                  <a:gd name="T32" fmla="*/ 5 w 443"/>
                  <a:gd name="T33" fmla="*/ 90 h 157"/>
                  <a:gd name="T34" fmla="*/ 7 w 443"/>
                  <a:gd name="T35" fmla="*/ 77 h 157"/>
                  <a:gd name="T36" fmla="*/ 1 w 443"/>
                  <a:gd name="T37" fmla="*/ 75 h 157"/>
                  <a:gd name="T38" fmla="*/ 5 w 443"/>
                  <a:gd name="T39" fmla="*/ 71 h 157"/>
                  <a:gd name="T40" fmla="*/ 5 w 443"/>
                  <a:gd name="T41" fmla="*/ 67 h 157"/>
                  <a:gd name="T42" fmla="*/ 0 w 443"/>
                  <a:gd name="T43" fmla="*/ 65 h 157"/>
                  <a:gd name="T44" fmla="*/ 7 w 443"/>
                  <a:gd name="T45" fmla="*/ 56 h 157"/>
                  <a:gd name="T46" fmla="*/ 1 w 443"/>
                  <a:gd name="T47" fmla="*/ 56 h 157"/>
                  <a:gd name="T48" fmla="*/ 1 w 443"/>
                  <a:gd name="T49" fmla="*/ 52 h 157"/>
                  <a:gd name="T50" fmla="*/ 9 w 443"/>
                  <a:gd name="T51" fmla="*/ 54 h 157"/>
                  <a:gd name="T52" fmla="*/ 11 w 443"/>
                  <a:gd name="T53" fmla="*/ 44 h 157"/>
                  <a:gd name="T54" fmla="*/ 3 w 443"/>
                  <a:gd name="T55" fmla="*/ 44 h 157"/>
                  <a:gd name="T56" fmla="*/ 7 w 443"/>
                  <a:gd name="T57" fmla="*/ 11 h 157"/>
                  <a:gd name="T58" fmla="*/ 3 w 443"/>
                  <a:gd name="T59" fmla="*/ 11 h 157"/>
                  <a:gd name="T60" fmla="*/ 5 w 443"/>
                  <a:gd name="T61" fmla="*/ 4 h 157"/>
                  <a:gd name="T62" fmla="*/ 1 w 443"/>
                  <a:gd name="T63" fmla="*/ 2 h 157"/>
                  <a:gd name="T64" fmla="*/ 216 w 443"/>
                  <a:gd name="T65" fmla="*/ 0 h 157"/>
                  <a:gd name="T66" fmla="*/ 439 w 443"/>
                  <a:gd name="T67" fmla="*/ 2 h 157"/>
                  <a:gd name="T68" fmla="*/ 443 w 443"/>
                  <a:gd name="T69" fmla="*/ 157 h 157"/>
                  <a:gd name="T70" fmla="*/ 184 w 443"/>
                  <a:gd name="T71" fmla="*/ 157 h 157"/>
                  <a:gd name="T72" fmla="*/ 3 w 443"/>
                  <a:gd name="T7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3" h="157">
                    <a:moveTo>
                      <a:pt x="3" y="153"/>
                    </a:moveTo>
                    <a:lnTo>
                      <a:pt x="3" y="146"/>
                    </a:lnTo>
                    <a:lnTo>
                      <a:pt x="5" y="142"/>
                    </a:lnTo>
                    <a:lnTo>
                      <a:pt x="11" y="140"/>
                    </a:lnTo>
                    <a:lnTo>
                      <a:pt x="3" y="134"/>
                    </a:lnTo>
                    <a:lnTo>
                      <a:pt x="13" y="132"/>
                    </a:lnTo>
                    <a:lnTo>
                      <a:pt x="7" y="128"/>
                    </a:lnTo>
                    <a:lnTo>
                      <a:pt x="9" y="119"/>
                    </a:lnTo>
                    <a:lnTo>
                      <a:pt x="5" y="117"/>
                    </a:lnTo>
                    <a:lnTo>
                      <a:pt x="11" y="111"/>
                    </a:lnTo>
                    <a:lnTo>
                      <a:pt x="11" y="107"/>
                    </a:lnTo>
                    <a:lnTo>
                      <a:pt x="7" y="104"/>
                    </a:lnTo>
                    <a:lnTo>
                      <a:pt x="11" y="104"/>
                    </a:lnTo>
                    <a:lnTo>
                      <a:pt x="11" y="100"/>
                    </a:lnTo>
                    <a:lnTo>
                      <a:pt x="5" y="98"/>
                    </a:lnTo>
                    <a:lnTo>
                      <a:pt x="11" y="94"/>
                    </a:lnTo>
                    <a:lnTo>
                      <a:pt x="5" y="90"/>
                    </a:lnTo>
                    <a:lnTo>
                      <a:pt x="7" y="77"/>
                    </a:lnTo>
                    <a:lnTo>
                      <a:pt x="1" y="75"/>
                    </a:lnTo>
                    <a:lnTo>
                      <a:pt x="5" y="71"/>
                    </a:lnTo>
                    <a:lnTo>
                      <a:pt x="5" y="67"/>
                    </a:lnTo>
                    <a:lnTo>
                      <a:pt x="0" y="65"/>
                    </a:lnTo>
                    <a:lnTo>
                      <a:pt x="7" y="56"/>
                    </a:lnTo>
                    <a:lnTo>
                      <a:pt x="1" y="56"/>
                    </a:lnTo>
                    <a:lnTo>
                      <a:pt x="1" y="52"/>
                    </a:lnTo>
                    <a:lnTo>
                      <a:pt x="9" y="54"/>
                    </a:lnTo>
                    <a:lnTo>
                      <a:pt x="11" y="44"/>
                    </a:lnTo>
                    <a:lnTo>
                      <a:pt x="3" y="44"/>
                    </a:lnTo>
                    <a:lnTo>
                      <a:pt x="7" y="11"/>
                    </a:lnTo>
                    <a:lnTo>
                      <a:pt x="3" y="11"/>
                    </a:lnTo>
                    <a:lnTo>
                      <a:pt x="5" y="4"/>
                    </a:lnTo>
                    <a:lnTo>
                      <a:pt x="1" y="2"/>
                    </a:lnTo>
                    <a:lnTo>
                      <a:pt x="216" y="0"/>
                    </a:lnTo>
                    <a:lnTo>
                      <a:pt x="439" y="2"/>
                    </a:lnTo>
                    <a:lnTo>
                      <a:pt x="443" y="157"/>
                    </a:lnTo>
                    <a:lnTo>
                      <a:pt x="184" y="157"/>
                    </a:lnTo>
                    <a:lnTo>
                      <a:pt x="3"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5" name="Freeform 3152"/>
              <p:cNvSpPr>
                <a:spLocks/>
              </p:cNvSpPr>
              <p:nvPr/>
            </p:nvSpPr>
            <p:spPr bwMode="auto">
              <a:xfrm>
                <a:off x="21922" y="18010"/>
                <a:ext cx="261" cy="269"/>
              </a:xfrm>
              <a:custGeom>
                <a:avLst/>
                <a:gdLst>
                  <a:gd name="T0" fmla="*/ 190 w 261"/>
                  <a:gd name="T1" fmla="*/ 269 h 269"/>
                  <a:gd name="T2" fmla="*/ 159 w 261"/>
                  <a:gd name="T3" fmla="*/ 265 h 269"/>
                  <a:gd name="T4" fmla="*/ 159 w 261"/>
                  <a:gd name="T5" fmla="*/ 256 h 269"/>
                  <a:gd name="T6" fmla="*/ 153 w 261"/>
                  <a:gd name="T7" fmla="*/ 248 h 269"/>
                  <a:gd name="T8" fmla="*/ 152 w 261"/>
                  <a:gd name="T9" fmla="*/ 233 h 269"/>
                  <a:gd name="T10" fmla="*/ 148 w 261"/>
                  <a:gd name="T11" fmla="*/ 231 h 269"/>
                  <a:gd name="T12" fmla="*/ 136 w 261"/>
                  <a:gd name="T13" fmla="*/ 233 h 269"/>
                  <a:gd name="T14" fmla="*/ 128 w 261"/>
                  <a:gd name="T15" fmla="*/ 242 h 269"/>
                  <a:gd name="T16" fmla="*/ 119 w 261"/>
                  <a:gd name="T17" fmla="*/ 246 h 269"/>
                  <a:gd name="T18" fmla="*/ 119 w 261"/>
                  <a:gd name="T19" fmla="*/ 242 h 269"/>
                  <a:gd name="T20" fmla="*/ 127 w 261"/>
                  <a:gd name="T21" fmla="*/ 235 h 269"/>
                  <a:gd name="T22" fmla="*/ 125 w 261"/>
                  <a:gd name="T23" fmla="*/ 227 h 269"/>
                  <a:gd name="T24" fmla="*/ 117 w 261"/>
                  <a:gd name="T25" fmla="*/ 231 h 269"/>
                  <a:gd name="T26" fmla="*/ 117 w 261"/>
                  <a:gd name="T27" fmla="*/ 212 h 269"/>
                  <a:gd name="T28" fmla="*/ 111 w 261"/>
                  <a:gd name="T29" fmla="*/ 206 h 269"/>
                  <a:gd name="T30" fmla="*/ 96 w 261"/>
                  <a:gd name="T31" fmla="*/ 214 h 269"/>
                  <a:gd name="T32" fmla="*/ 86 w 261"/>
                  <a:gd name="T33" fmla="*/ 227 h 269"/>
                  <a:gd name="T34" fmla="*/ 82 w 261"/>
                  <a:gd name="T35" fmla="*/ 221 h 269"/>
                  <a:gd name="T36" fmla="*/ 77 w 261"/>
                  <a:gd name="T37" fmla="*/ 229 h 269"/>
                  <a:gd name="T38" fmla="*/ 59 w 261"/>
                  <a:gd name="T39" fmla="*/ 229 h 269"/>
                  <a:gd name="T40" fmla="*/ 59 w 261"/>
                  <a:gd name="T41" fmla="*/ 223 h 269"/>
                  <a:gd name="T42" fmla="*/ 56 w 261"/>
                  <a:gd name="T43" fmla="*/ 217 h 269"/>
                  <a:gd name="T44" fmla="*/ 56 w 261"/>
                  <a:gd name="T45" fmla="*/ 210 h 269"/>
                  <a:gd name="T46" fmla="*/ 46 w 261"/>
                  <a:gd name="T47" fmla="*/ 210 h 269"/>
                  <a:gd name="T48" fmla="*/ 38 w 261"/>
                  <a:gd name="T49" fmla="*/ 217 h 269"/>
                  <a:gd name="T50" fmla="*/ 36 w 261"/>
                  <a:gd name="T51" fmla="*/ 187 h 269"/>
                  <a:gd name="T52" fmla="*/ 25 w 261"/>
                  <a:gd name="T53" fmla="*/ 183 h 269"/>
                  <a:gd name="T54" fmla="*/ 19 w 261"/>
                  <a:gd name="T55" fmla="*/ 171 h 269"/>
                  <a:gd name="T56" fmla="*/ 0 w 261"/>
                  <a:gd name="T57" fmla="*/ 162 h 269"/>
                  <a:gd name="T58" fmla="*/ 2 w 261"/>
                  <a:gd name="T59" fmla="*/ 71 h 269"/>
                  <a:gd name="T60" fmla="*/ 71 w 261"/>
                  <a:gd name="T61" fmla="*/ 73 h 269"/>
                  <a:gd name="T62" fmla="*/ 73 w 261"/>
                  <a:gd name="T63" fmla="*/ 0 h 269"/>
                  <a:gd name="T64" fmla="*/ 255 w 261"/>
                  <a:gd name="T65" fmla="*/ 6 h 269"/>
                  <a:gd name="T66" fmla="*/ 253 w 261"/>
                  <a:gd name="T67" fmla="*/ 81 h 269"/>
                  <a:gd name="T68" fmla="*/ 261 w 261"/>
                  <a:gd name="T69" fmla="*/ 81 h 269"/>
                  <a:gd name="T70" fmla="*/ 259 w 261"/>
                  <a:gd name="T71" fmla="*/ 152 h 269"/>
                  <a:gd name="T72" fmla="*/ 223 w 261"/>
                  <a:gd name="T73" fmla="*/ 152 h 269"/>
                  <a:gd name="T74" fmla="*/ 221 w 261"/>
                  <a:gd name="T75" fmla="*/ 225 h 269"/>
                  <a:gd name="T76" fmla="*/ 192 w 261"/>
                  <a:gd name="T77" fmla="*/ 225 h 269"/>
                  <a:gd name="T78" fmla="*/ 190 w 261"/>
                  <a:gd name="T7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1" h="269">
                    <a:moveTo>
                      <a:pt x="190" y="269"/>
                    </a:moveTo>
                    <a:lnTo>
                      <a:pt x="159" y="265"/>
                    </a:lnTo>
                    <a:lnTo>
                      <a:pt x="159" y="256"/>
                    </a:lnTo>
                    <a:lnTo>
                      <a:pt x="153" y="248"/>
                    </a:lnTo>
                    <a:lnTo>
                      <a:pt x="152" y="233"/>
                    </a:lnTo>
                    <a:lnTo>
                      <a:pt x="148" y="231"/>
                    </a:lnTo>
                    <a:lnTo>
                      <a:pt x="136" y="233"/>
                    </a:lnTo>
                    <a:lnTo>
                      <a:pt x="128" y="242"/>
                    </a:lnTo>
                    <a:lnTo>
                      <a:pt x="119" y="246"/>
                    </a:lnTo>
                    <a:lnTo>
                      <a:pt x="119" y="242"/>
                    </a:lnTo>
                    <a:lnTo>
                      <a:pt x="127" y="235"/>
                    </a:lnTo>
                    <a:lnTo>
                      <a:pt x="125" y="227"/>
                    </a:lnTo>
                    <a:lnTo>
                      <a:pt x="117" y="231"/>
                    </a:lnTo>
                    <a:lnTo>
                      <a:pt x="117" y="212"/>
                    </a:lnTo>
                    <a:lnTo>
                      <a:pt x="111" y="206"/>
                    </a:lnTo>
                    <a:lnTo>
                      <a:pt x="96" y="214"/>
                    </a:lnTo>
                    <a:lnTo>
                      <a:pt x="86" y="227"/>
                    </a:lnTo>
                    <a:lnTo>
                      <a:pt x="82" y="221"/>
                    </a:lnTo>
                    <a:lnTo>
                      <a:pt x="77" y="229"/>
                    </a:lnTo>
                    <a:lnTo>
                      <a:pt x="59" y="229"/>
                    </a:lnTo>
                    <a:lnTo>
                      <a:pt x="59" y="223"/>
                    </a:lnTo>
                    <a:lnTo>
                      <a:pt x="56" y="217"/>
                    </a:lnTo>
                    <a:lnTo>
                      <a:pt x="56" y="210"/>
                    </a:lnTo>
                    <a:lnTo>
                      <a:pt x="46" y="210"/>
                    </a:lnTo>
                    <a:lnTo>
                      <a:pt x="38" y="217"/>
                    </a:lnTo>
                    <a:lnTo>
                      <a:pt x="36" y="187"/>
                    </a:lnTo>
                    <a:lnTo>
                      <a:pt x="25" y="183"/>
                    </a:lnTo>
                    <a:lnTo>
                      <a:pt x="19" y="171"/>
                    </a:lnTo>
                    <a:lnTo>
                      <a:pt x="0" y="162"/>
                    </a:lnTo>
                    <a:lnTo>
                      <a:pt x="2" y="71"/>
                    </a:lnTo>
                    <a:lnTo>
                      <a:pt x="71" y="73"/>
                    </a:lnTo>
                    <a:lnTo>
                      <a:pt x="73" y="0"/>
                    </a:lnTo>
                    <a:lnTo>
                      <a:pt x="255" y="6"/>
                    </a:lnTo>
                    <a:lnTo>
                      <a:pt x="253" y="81"/>
                    </a:lnTo>
                    <a:lnTo>
                      <a:pt x="261" y="81"/>
                    </a:lnTo>
                    <a:lnTo>
                      <a:pt x="259" y="152"/>
                    </a:lnTo>
                    <a:lnTo>
                      <a:pt x="223" y="152"/>
                    </a:lnTo>
                    <a:lnTo>
                      <a:pt x="221" y="225"/>
                    </a:lnTo>
                    <a:lnTo>
                      <a:pt x="192" y="225"/>
                    </a:lnTo>
                    <a:lnTo>
                      <a:pt x="190" y="26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6" name="Freeform 3153"/>
              <p:cNvSpPr>
                <a:spLocks/>
              </p:cNvSpPr>
              <p:nvPr/>
            </p:nvSpPr>
            <p:spPr bwMode="auto">
              <a:xfrm>
                <a:off x="22175" y="18016"/>
                <a:ext cx="344" cy="154"/>
              </a:xfrm>
              <a:custGeom>
                <a:avLst/>
                <a:gdLst>
                  <a:gd name="T0" fmla="*/ 117 w 344"/>
                  <a:gd name="T1" fmla="*/ 150 h 154"/>
                  <a:gd name="T2" fmla="*/ 6 w 344"/>
                  <a:gd name="T3" fmla="*/ 146 h 154"/>
                  <a:gd name="T4" fmla="*/ 8 w 344"/>
                  <a:gd name="T5" fmla="*/ 75 h 154"/>
                  <a:gd name="T6" fmla="*/ 0 w 344"/>
                  <a:gd name="T7" fmla="*/ 75 h 154"/>
                  <a:gd name="T8" fmla="*/ 2 w 344"/>
                  <a:gd name="T9" fmla="*/ 0 h 154"/>
                  <a:gd name="T10" fmla="*/ 114 w 344"/>
                  <a:gd name="T11" fmla="*/ 4 h 154"/>
                  <a:gd name="T12" fmla="*/ 331 w 344"/>
                  <a:gd name="T13" fmla="*/ 8 h 154"/>
                  <a:gd name="T14" fmla="*/ 332 w 344"/>
                  <a:gd name="T15" fmla="*/ 10 h 154"/>
                  <a:gd name="T16" fmla="*/ 336 w 344"/>
                  <a:gd name="T17" fmla="*/ 12 h 154"/>
                  <a:gd name="T18" fmla="*/ 334 w 344"/>
                  <a:gd name="T19" fmla="*/ 19 h 154"/>
                  <a:gd name="T20" fmla="*/ 338 w 344"/>
                  <a:gd name="T21" fmla="*/ 19 h 154"/>
                  <a:gd name="T22" fmla="*/ 334 w 344"/>
                  <a:gd name="T23" fmla="*/ 52 h 154"/>
                  <a:gd name="T24" fmla="*/ 342 w 344"/>
                  <a:gd name="T25" fmla="*/ 52 h 154"/>
                  <a:gd name="T26" fmla="*/ 340 w 344"/>
                  <a:gd name="T27" fmla="*/ 62 h 154"/>
                  <a:gd name="T28" fmla="*/ 332 w 344"/>
                  <a:gd name="T29" fmla="*/ 60 h 154"/>
                  <a:gd name="T30" fmla="*/ 332 w 344"/>
                  <a:gd name="T31" fmla="*/ 64 h 154"/>
                  <a:gd name="T32" fmla="*/ 338 w 344"/>
                  <a:gd name="T33" fmla="*/ 64 h 154"/>
                  <a:gd name="T34" fmla="*/ 331 w 344"/>
                  <a:gd name="T35" fmla="*/ 73 h 154"/>
                  <a:gd name="T36" fmla="*/ 336 w 344"/>
                  <a:gd name="T37" fmla="*/ 75 h 154"/>
                  <a:gd name="T38" fmla="*/ 336 w 344"/>
                  <a:gd name="T39" fmla="*/ 79 h 154"/>
                  <a:gd name="T40" fmla="*/ 332 w 344"/>
                  <a:gd name="T41" fmla="*/ 83 h 154"/>
                  <a:gd name="T42" fmla="*/ 338 w 344"/>
                  <a:gd name="T43" fmla="*/ 85 h 154"/>
                  <a:gd name="T44" fmla="*/ 336 w 344"/>
                  <a:gd name="T45" fmla="*/ 98 h 154"/>
                  <a:gd name="T46" fmla="*/ 342 w 344"/>
                  <a:gd name="T47" fmla="*/ 102 h 154"/>
                  <a:gd name="T48" fmla="*/ 336 w 344"/>
                  <a:gd name="T49" fmla="*/ 106 h 154"/>
                  <a:gd name="T50" fmla="*/ 342 w 344"/>
                  <a:gd name="T51" fmla="*/ 108 h 154"/>
                  <a:gd name="T52" fmla="*/ 342 w 344"/>
                  <a:gd name="T53" fmla="*/ 112 h 154"/>
                  <a:gd name="T54" fmla="*/ 338 w 344"/>
                  <a:gd name="T55" fmla="*/ 112 h 154"/>
                  <a:gd name="T56" fmla="*/ 342 w 344"/>
                  <a:gd name="T57" fmla="*/ 115 h 154"/>
                  <a:gd name="T58" fmla="*/ 342 w 344"/>
                  <a:gd name="T59" fmla="*/ 119 h 154"/>
                  <a:gd name="T60" fmla="*/ 336 w 344"/>
                  <a:gd name="T61" fmla="*/ 125 h 154"/>
                  <a:gd name="T62" fmla="*/ 340 w 344"/>
                  <a:gd name="T63" fmla="*/ 127 h 154"/>
                  <a:gd name="T64" fmla="*/ 338 w 344"/>
                  <a:gd name="T65" fmla="*/ 136 h 154"/>
                  <a:gd name="T66" fmla="*/ 344 w 344"/>
                  <a:gd name="T67" fmla="*/ 140 h 154"/>
                  <a:gd name="T68" fmla="*/ 334 w 344"/>
                  <a:gd name="T69" fmla="*/ 142 h 154"/>
                  <a:gd name="T70" fmla="*/ 342 w 344"/>
                  <a:gd name="T71" fmla="*/ 148 h 154"/>
                  <a:gd name="T72" fmla="*/ 336 w 344"/>
                  <a:gd name="T73" fmla="*/ 150 h 154"/>
                  <a:gd name="T74" fmla="*/ 334 w 344"/>
                  <a:gd name="T75" fmla="*/ 154 h 154"/>
                  <a:gd name="T76" fmla="*/ 117 w 344"/>
                  <a:gd name="T77"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4" h="154">
                    <a:moveTo>
                      <a:pt x="117" y="150"/>
                    </a:moveTo>
                    <a:lnTo>
                      <a:pt x="6" y="146"/>
                    </a:lnTo>
                    <a:lnTo>
                      <a:pt x="8" y="75"/>
                    </a:lnTo>
                    <a:lnTo>
                      <a:pt x="0" y="75"/>
                    </a:lnTo>
                    <a:lnTo>
                      <a:pt x="2" y="0"/>
                    </a:lnTo>
                    <a:lnTo>
                      <a:pt x="114" y="4"/>
                    </a:lnTo>
                    <a:lnTo>
                      <a:pt x="331" y="8"/>
                    </a:lnTo>
                    <a:lnTo>
                      <a:pt x="332" y="10"/>
                    </a:lnTo>
                    <a:lnTo>
                      <a:pt x="336" y="12"/>
                    </a:lnTo>
                    <a:lnTo>
                      <a:pt x="334" y="19"/>
                    </a:lnTo>
                    <a:lnTo>
                      <a:pt x="338" y="19"/>
                    </a:lnTo>
                    <a:lnTo>
                      <a:pt x="334" y="52"/>
                    </a:lnTo>
                    <a:lnTo>
                      <a:pt x="342" y="52"/>
                    </a:lnTo>
                    <a:lnTo>
                      <a:pt x="340" y="62"/>
                    </a:lnTo>
                    <a:lnTo>
                      <a:pt x="332" y="60"/>
                    </a:lnTo>
                    <a:lnTo>
                      <a:pt x="332" y="64"/>
                    </a:lnTo>
                    <a:lnTo>
                      <a:pt x="338" y="64"/>
                    </a:lnTo>
                    <a:lnTo>
                      <a:pt x="331" y="73"/>
                    </a:lnTo>
                    <a:lnTo>
                      <a:pt x="336" y="75"/>
                    </a:lnTo>
                    <a:lnTo>
                      <a:pt x="336" y="79"/>
                    </a:lnTo>
                    <a:lnTo>
                      <a:pt x="332" y="83"/>
                    </a:lnTo>
                    <a:lnTo>
                      <a:pt x="338" y="85"/>
                    </a:lnTo>
                    <a:lnTo>
                      <a:pt x="336" y="98"/>
                    </a:lnTo>
                    <a:lnTo>
                      <a:pt x="342" y="102"/>
                    </a:lnTo>
                    <a:lnTo>
                      <a:pt x="336" y="106"/>
                    </a:lnTo>
                    <a:lnTo>
                      <a:pt x="342" y="108"/>
                    </a:lnTo>
                    <a:lnTo>
                      <a:pt x="342" y="112"/>
                    </a:lnTo>
                    <a:lnTo>
                      <a:pt x="338" y="112"/>
                    </a:lnTo>
                    <a:lnTo>
                      <a:pt x="342" y="115"/>
                    </a:lnTo>
                    <a:lnTo>
                      <a:pt x="342" y="119"/>
                    </a:lnTo>
                    <a:lnTo>
                      <a:pt x="336" y="125"/>
                    </a:lnTo>
                    <a:lnTo>
                      <a:pt x="340" y="127"/>
                    </a:lnTo>
                    <a:lnTo>
                      <a:pt x="338" y="136"/>
                    </a:lnTo>
                    <a:lnTo>
                      <a:pt x="344" y="140"/>
                    </a:lnTo>
                    <a:lnTo>
                      <a:pt x="334" y="142"/>
                    </a:lnTo>
                    <a:lnTo>
                      <a:pt x="342" y="148"/>
                    </a:lnTo>
                    <a:lnTo>
                      <a:pt x="336" y="150"/>
                    </a:lnTo>
                    <a:lnTo>
                      <a:pt x="334" y="154"/>
                    </a:lnTo>
                    <a:lnTo>
                      <a:pt x="117"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7" name="Freeform 3154"/>
              <p:cNvSpPr>
                <a:spLocks/>
              </p:cNvSpPr>
              <p:nvPr/>
            </p:nvSpPr>
            <p:spPr bwMode="auto">
              <a:xfrm>
                <a:off x="22945" y="18024"/>
                <a:ext cx="342" cy="472"/>
              </a:xfrm>
              <a:custGeom>
                <a:avLst/>
                <a:gdLst>
                  <a:gd name="T0" fmla="*/ 4 w 342"/>
                  <a:gd name="T1" fmla="*/ 219 h 472"/>
                  <a:gd name="T2" fmla="*/ 4 w 342"/>
                  <a:gd name="T3" fmla="*/ 157 h 472"/>
                  <a:gd name="T4" fmla="*/ 0 w 342"/>
                  <a:gd name="T5" fmla="*/ 2 h 472"/>
                  <a:gd name="T6" fmla="*/ 73 w 342"/>
                  <a:gd name="T7" fmla="*/ 0 h 472"/>
                  <a:gd name="T8" fmla="*/ 108 w 342"/>
                  <a:gd name="T9" fmla="*/ 0 h 472"/>
                  <a:gd name="T10" fmla="*/ 112 w 342"/>
                  <a:gd name="T11" fmla="*/ 73 h 472"/>
                  <a:gd name="T12" fmla="*/ 332 w 342"/>
                  <a:gd name="T13" fmla="*/ 71 h 472"/>
                  <a:gd name="T14" fmla="*/ 340 w 342"/>
                  <a:gd name="T15" fmla="*/ 286 h 472"/>
                  <a:gd name="T16" fmla="*/ 342 w 342"/>
                  <a:gd name="T17" fmla="*/ 461 h 472"/>
                  <a:gd name="T18" fmla="*/ 342 w 342"/>
                  <a:gd name="T19" fmla="*/ 470 h 472"/>
                  <a:gd name="T20" fmla="*/ 271 w 342"/>
                  <a:gd name="T21" fmla="*/ 470 h 472"/>
                  <a:gd name="T22" fmla="*/ 121 w 342"/>
                  <a:gd name="T23" fmla="*/ 472 h 472"/>
                  <a:gd name="T24" fmla="*/ 117 w 342"/>
                  <a:gd name="T25" fmla="*/ 280 h 472"/>
                  <a:gd name="T26" fmla="*/ 100 w 342"/>
                  <a:gd name="T27" fmla="*/ 272 h 472"/>
                  <a:gd name="T28" fmla="*/ 94 w 342"/>
                  <a:gd name="T29" fmla="*/ 267 h 472"/>
                  <a:gd name="T30" fmla="*/ 94 w 342"/>
                  <a:gd name="T31" fmla="*/ 257 h 472"/>
                  <a:gd name="T32" fmla="*/ 100 w 342"/>
                  <a:gd name="T33" fmla="*/ 230 h 472"/>
                  <a:gd name="T34" fmla="*/ 106 w 342"/>
                  <a:gd name="T35" fmla="*/ 219 h 472"/>
                  <a:gd name="T36" fmla="*/ 4 w 342"/>
                  <a:gd name="T37" fmla="*/ 219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2" h="472">
                    <a:moveTo>
                      <a:pt x="4" y="219"/>
                    </a:moveTo>
                    <a:lnTo>
                      <a:pt x="4" y="157"/>
                    </a:lnTo>
                    <a:lnTo>
                      <a:pt x="0" y="2"/>
                    </a:lnTo>
                    <a:lnTo>
                      <a:pt x="73" y="0"/>
                    </a:lnTo>
                    <a:lnTo>
                      <a:pt x="108" y="0"/>
                    </a:lnTo>
                    <a:lnTo>
                      <a:pt x="112" y="73"/>
                    </a:lnTo>
                    <a:lnTo>
                      <a:pt x="332" y="71"/>
                    </a:lnTo>
                    <a:lnTo>
                      <a:pt x="340" y="286"/>
                    </a:lnTo>
                    <a:lnTo>
                      <a:pt x="342" y="461"/>
                    </a:lnTo>
                    <a:lnTo>
                      <a:pt x="342" y="470"/>
                    </a:lnTo>
                    <a:lnTo>
                      <a:pt x="271" y="470"/>
                    </a:lnTo>
                    <a:lnTo>
                      <a:pt x="121" y="472"/>
                    </a:lnTo>
                    <a:lnTo>
                      <a:pt x="117" y="280"/>
                    </a:lnTo>
                    <a:lnTo>
                      <a:pt x="100" y="272"/>
                    </a:lnTo>
                    <a:lnTo>
                      <a:pt x="94" y="267"/>
                    </a:lnTo>
                    <a:lnTo>
                      <a:pt x="94" y="257"/>
                    </a:lnTo>
                    <a:lnTo>
                      <a:pt x="100" y="230"/>
                    </a:lnTo>
                    <a:lnTo>
                      <a:pt x="106" y="219"/>
                    </a:lnTo>
                    <a:lnTo>
                      <a:pt x="4"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8" name="Freeform 3155"/>
              <p:cNvSpPr>
                <a:spLocks/>
              </p:cNvSpPr>
              <p:nvPr/>
            </p:nvSpPr>
            <p:spPr bwMode="auto">
              <a:xfrm>
                <a:off x="21620" y="17999"/>
                <a:ext cx="227" cy="292"/>
              </a:xfrm>
              <a:custGeom>
                <a:avLst/>
                <a:gdLst>
                  <a:gd name="T0" fmla="*/ 14 w 227"/>
                  <a:gd name="T1" fmla="*/ 288 h 292"/>
                  <a:gd name="T2" fmla="*/ 16 w 227"/>
                  <a:gd name="T3" fmla="*/ 221 h 292"/>
                  <a:gd name="T4" fmla="*/ 6 w 227"/>
                  <a:gd name="T5" fmla="*/ 219 h 292"/>
                  <a:gd name="T6" fmla="*/ 14 w 227"/>
                  <a:gd name="T7" fmla="*/ 73 h 292"/>
                  <a:gd name="T8" fmla="*/ 0 w 227"/>
                  <a:gd name="T9" fmla="*/ 73 h 292"/>
                  <a:gd name="T10" fmla="*/ 4 w 227"/>
                  <a:gd name="T11" fmla="*/ 0 h 292"/>
                  <a:gd name="T12" fmla="*/ 43 w 227"/>
                  <a:gd name="T13" fmla="*/ 2 h 292"/>
                  <a:gd name="T14" fmla="*/ 227 w 227"/>
                  <a:gd name="T15" fmla="*/ 9 h 292"/>
                  <a:gd name="T16" fmla="*/ 225 w 227"/>
                  <a:gd name="T17" fmla="*/ 79 h 292"/>
                  <a:gd name="T18" fmla="*/ 125 w 227"/>
                  <a:gd name="T19" fmla="*/ 77 h 292"/>
                  <a:gd name="T20" fmla="*/ 116 w 227"/>
                  <a:gd name="T21" fmla="*/ 223 h 292"/>
                  <a:gd name="T22" fmla="*/ 127 w 227"/>
                  <a:gd name="T23" fmla="*/ 223 h 292"/>
                  <a:gd name="T24" fmla="*/ 123 w 227"/>
                  <a:gd name="T25" fmla="*/ 292 h 292"/>
                  <a:gd name="T26" fmla="*/ 50 w 227"/>
                  <a:gd name="T27" fmla="*/ 290 h 292"/>
                  <a:gd name="T28" fmla="*/ 14 w 227"/>
                  <a:gd name="T29" fmla="*/ 2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292">
                    <a:moveTo>
                      <a:pt x="14" y="288"/>
                    </a:moveTo>
                    <a:lnTo>
                      <a:pt x="16" y="221"/>
                    </a:lnTo>
                    <a:lnTo>
                      <a:pt x="6" y="219"/>
                    </a:lnTo>
                    <a:lnTo>
                      <a:pt x="14" y="73"/>
                    </a:lnTo>
                    <a:lnTo>
                      <a:pt x="0" y="73"/>
                    </a:lnTo>
                    <a:lnTo>
                      <a:pt x="4" y="0"/>
                    </a:lnTo>
                    <a:lnTo>
                      <a:pt x="43" y="2"/>
                    </a:lnTo>
                    <a:lnTo>
                      <a:pt x="227" y="9"/>
                    </a:lnTo>
                    <a:lnTo>
                      <a:pt x="225" y="79"/>
                    </a:lnTo>
                    <a:lnTo>
                      <a:pt x="125" y="77"/>
                    </a:lnTo>
                    <a:lnTo>
                      <a:pt x="116" y="223"/>
                    </a:lnTo>
                    <a:lnTo>
                      <a:pt x="127" y="223"/>
                    </a:lnTo>
                    <a:lnTo>
                      <a:pt x="123" y="292"/>
                    </a:lnTo>
                    <a:lnTo>
                      <a:pt x="50" y="290"/>
                    </a:lnTo>
                    <a:lnTo>
                      <a:pt x="14" y="2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29" name="Freeform 3156"/>
              <p:cNvSpPr>
                <a:spLocks/>
              </p:cNvSpPr>
              <p:nvPr/>
            </p:nvSpPr>
            <p:spPr bwMode="auto">
              <a:xfrm>
                <a:off x="21736" y="18076"/>
                <a:ext cx="376" cy="230"/>
              </a:xfrm>
              <a:custGeom>
                <a:avLst/>
                <a:gdLst>
                  <a:gd name="T0" fmla="*/ 155 w 376"/>
                  <a:gd name="T1" fmla="*/ 222 h 230"/>
                  <a:gd name="T2" fmla="*/ 7 w 376"/>
                  <a:gd name="T3" fmla="*/ 215 h 230"/>
                  <a:gd name="T4" fmla="*/ 11 w 376"/>
                  <a:gd name="T5" fmla="*/ 146 h 230"/>
                  <a:gd name="T6" fmla="*/ 0 w 376"/>
                  <a:gd name="T7" fmla="*/ 146 h 230"/>
                  <a:gd name="T8" fmla="*/ 9 w 376"/>
                  <a:gd name="T9" fmla="*/ 0 h 230"/>
                  <a:gd name="T10" fmla="*/ 109 w 376"/>
                  <a:gd name="T11" fmla="*/ 2 h 230"/>
                  <a:gd name="T12" fmla="*/ 188 w 376"/>
                  <a:gd name="T13" fmla="*/ 5 h 230"/>
                  <a:gd name="T14" fmla="*/ 186 w 376"/>
                  <a:gd name="T15" fmla="*/ 96 h 230"/>
                  <a:gd name="T16" fmla="*/ 205 w 376"/>
                  <a:gd name="T17" fmla="*/ 105 h 230"/>
                  <a:gd name="T18" fmla="*/ 211 w 376"/>
                  <a:gd name="T19" fmla="*/ 117 h 230"/>
                  <a:gd name="T20" fmla="*/ 222 w 376"/>
                  <a:gd name="T21" fmla="*/ 121 h 230"/>
                  <a:gd name="T22" fmla="*/ 224 w 376"/>
                  <a:gd name="T23" fmla="*/ 151 h 230"/>
                  <a:gd name="T24" fmla="*/ 232 w 376"/>
                  <a:gd name="T25" fmla="*/ 144 h 230"/>
                  <a:gd name="T26" fmla="*/ 242 w 376"/>
                  <a:gd name="T27" fmla="*/ 144 h 230"/>
                  <a:gd name="T28" fmla="*/ 242 w 376"/>
                  <a:gd name="T29" fmla="*/ 151 h 230"/>
                  <a:gd name="T30" fmla="*/ 245 w 376"/>
                  <a:gd name="T31" fmla="*/ 157 h 230"/>
                  <a:gd name="T32" fmla="*/ 245 w 376"/>
                  <a:gd name="T33" fmla="*/ 163 h 230"/>
                  <a:gd name="T34" fmla="*/ 263 w 376"/>
                  <a:gd name="T35" fmla="*/ 163 h 230"/>
                  <a:gd name="T36" fmla="*/ 268 w 376"/>
                  <a:gd name="T37" fmla="*/ 155 h 230"/>
                  <a:gd name="T38" fmla="*/ 272 w 376"/>
                  <a:gd name="T39" fmla="*/ 161 h 230"/>
                  <a:gd name="T40" fmla="*/ 282 w 376"/>
                  <a:gd name="T41" fmla="*/ 148 h 230"/>
                  <a:gd name="T42" fmla="*/ 297 w 376"/>
                  <a:gd name="T43" fmla="*/ 140 h 230"/>
                  <a:gd name="T44" fmla="*/ 303 w 376"/>
                  <a:gd name="T45" fmla="*/ 146 h 230"/>
                  <a:gd name="T46" fmla="*/ 303 w 376"/>
                  <a:gd name="T47" fmla="*/ 165 h 230"/>
                  <a:gd name="T48" fmla="*/ 311 w 376"/>
                  <a:gd name="T49" fmla="*/ 161 h 230"/>
                  <a:gd name="T50" fmla="*/ 313 w 376"/>
                  <a:gd name="T51" fmla="*/ 169 h 230"/>
                  <a:gd name="T52" fmla="*/ 305 w 376"/>
                  <a:gd name="T53" fmla="*/ 176 h 230"/>
                  <a:gd name="T54" fmla="*/ 305 w 376"/>
                  <a:gd name="T55" fmla="*/ 180 h 230"/>
                  <a:gd name="T56" fmla="*/ 314 w 376"/>
                  <a:gd name="T57" fmla="*/ 176 h 230"/>
                  <a:gd name="T58" fmla="*/ 322 w 376"/>
                  <a:gd name="T59" fmla="*/ 167 h 230"/>
                  <a:gd name="T60" fmla="*/ 334 w 376"/>
                  <a:gd name="T61" fmla="*/ 165 h 230"/>
                  <a:gd name="T62" fmla="*/ 338 w 376"/>
                  <a:gd name="T63" fmla="*/ 167 h 230"/>
                  <a:gd name="T64" fmla="*/ 339 w 376"/>
                  <a:gd name="T65" fmla="*/ 182 h 230"/>
                  <a:gd name="T66" fmla="*/ 345 w 376"/>
                  <a:gd name="T67" fmla="*/ 190 h 230"/>
                  <a:gd name="T68" fmla="*/ 345 w 376"/>
                  <a:gd name="T69" fmla="*/ 199 h 230"/>
                  <a:gd name="T70" fmla="*/ 376 w 376"/>
                  <a:gd name="T71" fmla="*/ 203 h 230"/>
                  <a:gd name="T72" fmla="*/ 376 w 376"/>
                  <a:gd name="T73" fmla="*/ 230 h 230"/>
                  <a:gd name="T74" fmla="*/ 155 w 376"/>
                  <a:gd name="T75"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 h="230">
                    <a:moveTo>
                      <a:pt x="155" y="222"/>
                    </a:moveTo>
                    <a:lnTo>
                      <a:pt x="7" y="215"/>
                    </a:lnTo>
                    <a:lnTo>
                      <a:pt x="11" y="146"/>
                    </a:lnTo>
                    <a:lnTo>
                      <a:pt x="0" y="146"/>
                    </a:lnTo>
                    <a:lnTo>
                      <a:pt x="9" y="0"/>
                    </a:lnTo>
                    <a:lnTo>
                      <a:pt x="109" y="2"/>
                    </a:lnTo>
                    <a:lnTo>
                      <a:pt x="188" y="5"/>
                    </a:lnTo>
                    <a:lnTo>
                      <a:pt x="186" y="96"/>
                    </a:lnTo>
                    <a:lnTo>
                      <a:pt x="205" y="105"/>
                    </a:lnTo>
                    <a:lnTo>
                      <a:pt x="211" y="117"/>
                    </a:lnTo>
                    <a:lnTo>
                      <a:pt x="222" y="121"/>
                    </a:lnTo>
                    <a:lnTo>
                      <a:pt x="224" y="151"/>
                    </a:lnTo>
                    <a:lnTo>
                      <a:pt x="232" y="144"/>
                    </a:lnTo>
                    <a:lnTo>
                      <a:pt x="242" y="144"/>
                    </a:lnTo>
                    <a:lnTo>
                      <a:pt x="242" y="151"/>
                    </a:lnTo>
                    <a:lnTo>
                      <a:pt x="245" y="157"/>
                    </a:lnTo>
                    <a:lnTo>
                      <a:pt x="245" y="163"/>
                    </a:lnTo>
                    <a:lnTo>
                      <a:pt x="263" y="163"/>
                    </a:lnTo>
                    <a:lnTo>
                      <a:pt x="268" y="155"/>
                    </a:lnTo>
                    <a:lnTo>
                      <a:pt x="272" y="161"/>
                    </a:lnTo>
                    <a:lnTo>
                      <a:pt x="282" y="148"/>
                    </a:lnTo>
                    <a:lnTo>
                      <a:pt x="297" y="140"/>
                    </a:lnTo>
                    <a:lnTo>
                      <a:pt x="303" y="146"/>
                    </a:lnTo>
                    <a:lnTo>
                      <a:pt x="303" y="165"/>
                    </a:lnTo>
                    <a:lnTo>
                      <a:pt x="311" y="161"/>
                    </a:lnTo>
                    <a:lnTo>
                      <a:pt x="313" y="169"/>
                    </a:lnTo>
                    <a:lnTo>
                      <a:pt x="305" y="176"/>
                    </a:lnTo>
                    <a:lnTo>
                      <a:pt x="305" y="180"/>
                    </a:lnTo>
                    <a:lnTo>
                      <a:pt x="314" y="176"/>
                    </a:lnTo>
                    <a:lnTo>
                      <a:pt x="322" y="167"/>
                    </a:lnTo>
                    <a:lnTo>
                      <a:pt x="334" y="165"/>
                    </a:lnTo>
                    <a:lnTo>
                      <a:pt x="338" y="167"/>
                    </a:lnTo>
                    <a:lnTo>
                      <a:pt x="339" y="182"/>
                    </a:lnTo>
                    <a:lnTo>
                      <a:pt x="345" y="190"/>
                    </a:lnTo>
                    <a:lnTo>
                      <a:pt x="345" y="199"/>
                    </a:lnTo>
                    <a:lnTo>
                      <a:pt x="376" y="203"/>
                    </a:lnTo>
                    <a:lnTo>
                      <a:pt x="376" y="230"/>
                    </a:lnTo>
                    <a:lnTo>
                      <a:pt x="155" y="2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0" name="Freeform 3157"/>
              <p:cNvSpPr>
                <a:spLocks/>
              </p:cNvSpPr>
              <p:nvPr/>
            </p:nvSpPr>
            <p:spPr bwMode="auto">
              <a:xfrm>
                <a:off x="24028" y="18133"/>
                <a:ext cx="234" cy="542"/>
              </a:xfrm>
              <a:custGeom>
                <a:avLst/>
                <a:gdLst>
                  <a:gd name="T0" fmla="*/ 215 w 234"/>
                  <a:gd name="T1" fmla="*/ 0 h 542"/>
                  <a:gd name="T2" fmla="*/ 234 w 234"/>
                  <a:gd name="T3" fmla="*/ 307 h 542"/>
                  <a:gd name="T4" fmla="*/ 111 w 234"/>
                  <a:gd name="T5" fmla="*/ 453 h 542"/>
                  <a:gd name="T6" fmla="*/ 19 w 234"/>
                  <a:gd name="T7" fmla="*/ 542 h 542"/>
                  <a:gd name="T8" fmla="*/ 12 w 234"/>
                  <a:gd name="T9" fmla="*/ 275 h 542"/>
                  <a:gd name="T10" fmla="*/ 2 w 234"/>
                  <a:gd name="T11" fmla="*/ 146 h 542"/>
                  <a:gd name="T12" fmla="*/ 0 w 234"/>
                  <a:gd name="T13" fmla="*/ 6 h 542"/>
                  <a:gd name="T14" fmla="*/ 21 w 234"/>
                  <a:gd name="T15" fmla="*/ 10 h 542"/>
                  <a:gd name="T16" fmla="*/ 25 w 234"/>
                  <a:gd name="T17" fmla="*/ 44 h 542"/>
                  <a:gd name="T18" fmla="*/ 63 w 234"/>
                  <a:gd name="T19" fmla="*/ 46 h 542"/>
                  <a:gd name="T20" fmla="*/ 65 w 234"/>
                  <a:gd name="T21" fmla="*/ 71 h 542"/>
                  <a:gd name="T22" fmla="*/ 158 w 234"/>
                  <a:gd name="T23" fmla="*/ 52 h 542"/>
                  <a:gd name="T24" fmla="*/ 215 w 234"/>
                  <a:gd name="T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542">
                    <a:moveTo>
                      <a:pt x="215" y="0"/>
                    </a:moveTo>
                    <a:lnTo>
                      <a:pt x="234" y="307"/>
                    </a:lnTo>
                    <a:lnTo>
                      <a:pt x="111" y="453"/>
                    </a:lnTo>
                    <a:lnTo>
                      <a:pt x="19" y="542"/>
                    </a:lnTo>
                    <a:lnTo>
                      <a:pt x="12" y="275"/>
                    </a:lnTo>
                    <a:lnTo>
                      <a:pt x="2" y="146"/>
                    </a:lnTo>
                    <a:lnTo>
                      <a:pt x="0" y="6"/>
                    </a:lnTo>
                    <a:lnTo>
                      <a:pt x="21" y="10"/>
                    </a:lnTo>
                    <a:lnTo>
                      <a:pt x="25" y="44"/>
                    </a:lnTo>
                    <a:lnTo>
                      <a:pt x="63" y="46"/>
                    </a:lnTo>
                    <a:lnTo>
                      <a:pt x="65" y="71"/>
                    </a:lnTo>
                    <a:lnTo>
                      <a:pt x="158" y="52"/>
                    </a:lnTo>
                    <a:lnTo>
                      <a:pt x="21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1" name="Freeform 3158"/>
              <p:cNvSpPr>
                <a:spLocks/>
              </p:cNvSpPr>
              <p:nvPr/>
            </p:nvSpPr>
            <p:spPr bwMode="auto">
              <a:xfrm>
                <a:off x="22110" y="18162"/>
                <a:ext cx="188" cy="221"/>
              </a:xfrm>
              <a:custGeom>
                <a:avLst/>
                <a:gdLst>
                  <a:gd name="T0" fmla="*/ 156 w 188"/>
                  <a:gd name="T1" fmla="*/ 221 h 221"/>
                  <a:gd name="T2" fmla="*/ 6 w 188"/>
                  <a:gd name="T3" fmla="*/ 217 h 221"/>
                  <a:gd name="T4" fmla="*/ 0 w 188"/>
                  <a:gd name="T5" fmla="*/ 215 h 221"/>
                  <a:gd name="T6" fmla="*/ 2 w 188"/>
                  <a:gd name="T7" fmla="*/ 144 h 221"/>
                  <a:gd name="T8" fmla="*/ 2 w 188"/>
                  <a:gd name="T9" fmla="*/ 117 h 221"/>
                  <a:gd name="T10" fmla="*/ 4 w 188"/>
                  <a:gd name="T11" fmla="*/ 73 h 221"/>
                  <a:gd name="T12" fmla="*/ 33 w 188"/>
                  <a:gd name="T13" fmla="*/ 73 h 221"/>
                  <a:gd name="T14" fmla="*/ 35 w 188"/>
                  <a:gd name="T15" fmla="*/ 0 h 221"/>
                  <a:gd name="T16" fmla="*/ 71 w 188"/>
                  <a:gd name="T17" fmla="*/ 0 h 221"/>
                  <a:gd name="T18" fmla="*/ 182 w 188"/>
                  <a:gd name="T19" fmla="*/ 4 h 221"/>
                  <a:gd name="T20" fmla="*/ 180 w 188"/>
                  <a:gd name="T21" fmla="*/ 77 h 221"/>
                  <a:gd name="T22" fmla="*/ 188 w 188"/>
                  <a:gd name="T23" fmla="*/ 77 h 221"/>
                  <a:gd name="T24" fmla="*/ 184 w 188"/>
                  <a:gd name="T25" fmla="*/ 221 h 221"/>
                  <a:gd name="T26" fmla="*/ 156 w 188"/>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21">
                    <a:moveTo>
                      <a:pt x="156" y="221"/>
                    </a:moveTo>
                    <a:lnTo>
                      <a:pt x="6" y="217"/>
                    </a:lnTo>
                    <a:lnTo>
                      <a:pt x="0" y="215"/>
                    </a:lnTo>
                    <a:lnTo>
                      <a:pt x="2" y="144"/>
                    </a:lnTo>
                    <a:lnTo>
                      <a:pt x="2" y="117"/>
                    </a:lnTo>
                    <a:lnTo>
                      <a:pt x="4" y="73"/>
                    </a:lnTo>
                    <a:lnTo>
                      <a:pt x="33" y="73"/>
                    </a:lnTo>
                    <a:lnTo>
                      <a:pt x="35" y="0"/>
                    </a:lnTo>
                    <a:lnTo>
                      <a:pt x="71" y="0"/>
                    </a:lnTo>
                    <a:lnTo>
                      <a:pt x="182" y="4"/>
                    </a:lnTo>
                    <a:lnTo>
                      <a:pt x="180" y="77"/>
                    </a:lnTo>
                    <a:lnTo>
                      <a:pt x="188" y="77"/>
                    </a:lnTo>
                    <a:lnTo>
                      <a:pt x="184" y="221"/>
                    </a:lnTo>
                    <a:lnTo>
                      <a:pt x="156" y="2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2" name="Freeform 3159"/>
              <p:cNvSpPr>
                <a:spLocks/>
              </p:cNvSpPr>
              <p:nvPr/>
            </p:nvSpPr>
            <p:spPr bwMode="auto">
              <a:xfrm>
                <a:off x="22290" y="18166"/>
                <a:ext cx="288" cy="221"/>
              </a:xfrm>
              <a:custGeom>
                <a:avLst/>
                <a:gdLst>
                  <a:gd name="T0" fmla="*/ 288 w 288"/>
                  <a:gd name="T1" fmla="*/ 221 h 221"/>
                  <a:gd name="T2" fmla="*/ 120 w 288"/>
                  <a:gd name="T3" fmla="*/ 219 h 221"/>
                  <a:gd name="T4" fmla="*/ 4 w 288"/>
                  <a:gd name="T5" fmla="*/ 217 h 221"/>
                  <a:gd name="T6" fmla="*/ 8 w 288"/>
                  <a:gd name="T7" fmla="*/ 73 h 221"/>
                  <a:gd name="T8" fmla="*/ 0 w 288"/>
                  <a:gd name="T9" fmla="*/ 73 h 221"/>
                  <a:gd name="T10" fmla="*/ 2 w 288"/>
                  <a:gd name="T11" fmla="*/ 0 h 221"/>
                  <a:gd name="T12" fmla="*/ 219 w 288"/>
                  <a:gd name="T13" fmla="*/ 4 h 221"/>
                  <a:gd name="T14" fmla="*/ 219 w 288"/>
                  <a:gd name="T15" fmla="*/ 11 h 221"/>
                  <a:gd name="T16" fmla="*/ 219 w 288"/>
                  <a:gd name="T17" fmla="*/ 15 h 221"/>
                  <a:gd name="T18" fmla="*/ 225 w 288"/>
                  <a:gd name="T19" fmla="*/ 17 h 221"/>
                  <a:gd name="T20" fmla="*/ 219 w 288"/>
                  <a:gd name="T21" fmla="*/ 23 h 221"/>
                  <a:gd name="T22" fmla="*/ 225 w 288"/>
                  <a:gd name="T23" fmla="*/ 25 h 221"/>
                  <a:gd name="T24" fmla="*/ 223 w 288"/>
                  <a:gd name="T25" fmla="*/ 36 h 221"/>
                  <a:gd name="T26" fmla="*/ 231 w 288"/>
                  <a:gd name="T27" fmla="*/ 42 h 221"/>
                  <a:gd name="T28" fmla="*/ 233 w 288"/>
                  <a:gd name="T29" fmla="*/ 56 h 221"/>
                  <a:gd name="T30" fmla="*/ 239 w 288"/>
                  <a:gd name="T31" fmla="*/ 65 h 221"/>
                  <a:gd name="T32" fmla="*/ 244 w 288"/>
                  <a:gd name="T33" fmla="*/ 104 h 221"/>
                  <a:gd name="T34" fmla="*/ 254 w 288"/>
                  <a:gd name="T35" fmla="*/ 119 h 221"/>
                  <a:gd name="T36" fmla="*/ 252 w 288"/>
                  <a:gd name="T37" fmla="*/ 136 h 221"/>
                  <a:gd name="T38" fmla="*/ 258 w 288"/>
                  <a:gd name="T39" fmla="*/ 138 h 221"/>
                  <a:gd name="T40" fmla="*/ 264 w 288"/>
                  <a:gd name="T41" fmla="*/ 157 h 221"/>
                  <a:gd name="T42" fmla="*/ 262 w 288"/>
                  <a:gd name="T43" fmla="*/ 165 h 221"/>
                  <a:gd name="T44" fmla="*/ 269 w 288"/>
                  <a:gd name="T45" fmla="*/ 171 h 221"/>
                  <a:gd name="T46" fmla="*/ 277 w 288"/>
                  <a:gd name="T47" fmla="*/ 184 h 221"/>
                  <a:gd name="T48" fmla="*/ 279 w 288"/>
                  <a:gd name="T49" fmla="*/ 205 h 221"/>
                  <a:gd name="T50" fmla="*/ 288 w 288"/>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8" h="221">
                    <a:moveTo>
                      <a:pt x="288" y="221"/>
                    </a:moveTo>
                    <a:lnTo>
                      <a:pt x="120" y="219"/>
                    </a:lnTo>
                    <a:lnTo>
                      <a:pt x="4" y="217"/>
                    </a:lnTo>
                    <a:lnTo>
                      <a:pt x="8" y="73"/>
                    </a:lnTo>
                    <a:lnTo>
                      <a:pt x="0" y="73"/>
                    </a:lnTo>
                    <a:lnTo>
                      <a:pt x="2" y="0"/>
                    </a:lnTo>
                    <a:lnTo>
                      <a:pt x="219" y="4"/>
                    </a:lnTo>
                    <a:lnTo>
                      <a:pt x="219" y="11"/>
                    </a:lnTo>
                    <a:lnTo>
                      <a:pt x="219" y="15"/>
                    </a:lnTo>
                    <a:lnTo>
                      <a:pt x="225" y="17"/>
                    </a:lnTo>
                    <a:lnTo>
                      <a:pt x="219" y="23"/>
                    </a:lnTo>
                    <a:lnTo>
                      <a:pt x="225" y="25"/>
                    </a:lnTo>
                    <a:lnTo>
                      <a:pt x="223" y="36"/>
                    </a:lnTo>
                    <a:lnTo>
                      <a:pt x="231" y="42"/>
                    </a:lnTo>
                    <a:lnTo>
                      <a:pt x="233" y="56"/>
                    </a:lnTo>
                    <a:lnTo>
                      <a:pt x="239" y="65"/>
                    </a:lnTo>
                    <a:lnTo>
                      <a:pt x="244" y="104"/>
                    </a:lnTo>
                    <a:lnTo>
                      <a:pt x="254" y="119"/>
                    </a:lnTo>
                    <a:lnTo>
                      <a:pt x="252" y="136"/>
                    </a:lnTo>
                    <a:lnTo>
                      <a:pt x="258" y="138"/>
                    </a:lnTo>
                    <a:lnTo>
                      <a:pt x="264" y="157"/>
                    </a:lnTo>
                    <a:lnTo>
                      <a:pt x="262" y="165"/>
                    </a:lnTo>
                    <a:lnTo>
                      <a:pt x="269" y="171"/>
                    </a:lnTo>
                    <a:lnTo>
                      <a:pt x="277" y="184"/>
                    </a:lnTo>
                    <a:lnTo>
                      <a:pt x="279" y="205"/>
                    </a:lnTo>
                    <a:lnTo>
                      <a:pt x="288" y="2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3" name="Freeform 3160"/>
              <p:cNvSpPr>
                <a:spLocks/>
              </p:cNvSpPr>
              <p:nvPr/>
            </p:nvSpPr>
            <p:spPr bwMode="auto">
              <a:xfrm>
                <a:off x="22509" y="18177"/>
                <a:ext cx="452" cy="283"/>
              </a:xfrm>
              <a:custGeom>
                <a:avLst/>
                <a:gdLst>
                  <a:gd name="T0" fmla="*/ 304 w 452"/>
                  <a:gd name="T1" fmla="*/ 283 h 283"/>
                  <a:gd name="T2" fmla="*/ 79 w 452"/>
                  <a:gd name="T3" fmla="*/ 283 h 283"/>
                  <a:gd name="T4" fmla="*/ 77 w 452"/>
                  <a:gd name="T5" fmla="*/ 275 h 283"/>
                  <a:gd name="T6" fmla="*/ 81 w 452"/>
                  <a:gd name="T7" fmla="*/ 265 h 283"/>
                  <a:gd name="T8" fmla="*/ 77 w 452"/>
                  <a:gd name="T9" fmla="*/ 258 h 283"/>
                  <a:gd name="T10" fmla="*/ 79 w 452"/>
                  <a:gd name="T11" fmla="*/ 240 h 283"/>
                  <a:gd name="T12" fmla="*/ 73 w 452"/>
                  <a:gd name="T13" fmla="*/ 235 h 283"/>
                  <a:gd name="T14" fmla="*/ 69 w 452"/>
                  <a:gd name="T15" fmla="*/ 210 h 283"/>
                  <a:gd name="T16" fmla="*/ 60 w 452"/>
                  <a:gd name="T17" fmla="*/ 194 h 283"/>
                  <a:gd name="T18" fmla="*/ 58 w 452"/>
                  <a:gd name="T19" fmla="*/ 173 h 283"/>
                  <a:gd name="T20" fmla="*/ 50 w 452"/>
                  <a:gd name="T21" fmla="*/ 160 h 283"/>
                  <a:gd name="T22" fmla="*/ 43 w 452"/>
                  <a:gd name="T23" fmla="*/ 154 h 283"/>
                  <a:gd name="T24" fmla="*/ 45 w 452"/>
                  <a:gd name="T25" fmla="*/ 146 h 283"/>
                  <a:gd name="T26" fmla="*/ 39 w 452"/>
                  <a:gd name="T27" fmla="*/ 127 h 283"/>
                  <a:gd name="T28" fmla="*/ 33 w 452"/>
                  <a:gd name="T29" fmla="*/ 125 h 283"/>
                  <a:gd name="T30" fmla="*/ 35 w 452"/>
                  <a:gd name="T31" fmla="*/ 108 h 283"/>
                  <a:gd name="T32" fmla="*/ 25 w 452"/>
                  <a:gd name="T33" fmla="*/ 93 h 283"/>
                  <a:gd name="T34" fmla="*/ 20 w 452"/>
                  <a:gd name="T35" fmla="*/ 54 h 283"/>
                  <a:gd name="T36" fmla="*/ 14 w 452"/>
                  <a:gd name="T37" fmla="*/ 45 h 283"/>
                  <a:gd name="T38" fmla="*/ 12 w 452"/>
                  <a:gd name="T39" fmla="*/ 31 h 283"/>
                  <a:gd name="T40" fmla="*/ 4 w 452"/>
                  <a:gd name="T41" fmla="*/ 25 h 283"/>
                  <a:gd name="T42" fmla="*/ 6 w 452"/>
                  <a:gd name="T43" fmla="*/ 14 h 283"/>
                  <a:gd name="T44" fmla="*/ 0 w 452"/>
                  <a:gd name="T45" fmla="*/ 12 h 283"/>
                  <a:gd name="T46" fmla="*/ 6 w 452"/>
                  <a:gd name="T47" fmla="*/ 6 h 283"/>
                  <a:gd name="T48" fmla="*/ 0 w 452"/>
                  <a:gd name="T49" fmla="*/ 4 h 283"/>
                  <a:gd name="T50" fmla="*/ 0 w 452"/>
                  <a:gd name="T51" fmla="*/ 0 h 283"/>
                  <a:gd name="T52" fmla="*/ 181 w 452"/>
                  <a:gd name="T53" fmla="*/ 4 h 283"/>
                  <a:gd name="T54" fmla="*/ 183 w 452"/>
                  <a:gd name="T55" fmla="*/ 66 h 283"/>
                  <a:gd name="T56" fmla="*/ 187 w 452"/>
                  <a:gd name="T57" fmla="*/ 68 h 283"/>
                  <a:gd name="T58" fmla="*/ 187 w 452"/>
                  <a:gd name="T59" fmla="*/ 91 h 283"/>
                  <a:gd name="T60" fmla="*/ 187 w 452"/>
                  <a:gd name="T61" fmla="*/ 139 h 283"/>
                  <a:gd name="T62" fmla="*/ 223 w 452"/>
                  <a:gd name="T63" fmla="*/ 139 h 283"/>
                  <a:gd name="T64" fmla="*/ 223 w 452"/>
                  <a:gd name="T65" fmla="*/ 175 h 283"/>
                  <a:gd name="T66" fmla="*/ 371 w 452"/>
                  <a:gd name="T67" fmla="*/ 175 h 283"/>
                  <a:gd name="T68" fmla="*/ 369 w 452"/>
                  <a:gd name="T69" fmla="*/ 139 h 283"/>
                  <a:gd name="T70" fmla="*/ 405 w 452"/>
                  <a:gd name="T71" fmla="*/ 137 h 283"/>
                  <a:gd name="T72" fmla="*/ 405 w 452"/>
                  <a:gd name="T73" fmla="*/ 102 h 283"/>
                  <a:gd name="T74" fmla="*/ 442 w 452"/>
                  <a:gd name="T75" fmla="*/ 102 h 283"/>
                  <a:gd name="T76" fmla="*/ 444 w 452"/>
                  <a:gd name="T77" fmla="*/ 212 h 283"/>
                  <a:gd name="T78" fmla="*/ 450 w 452"/>
                  <a:gd name="T79" fmla="*/ 212 h 283"/>
                  <a:gd name="T80" fmla="*/ 452 w 452"/>
                  <a:gd name="T81" fmla="*/ 283 h 283"/>
                  <a:gd name="T82" fmla="*/ 304 w 452"/>
                  <a:gd name="T83"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2" h="283">
                    <a:moveTo>
                      <a:pt x="304" y="283"/>
                    </a:moveTo>
                    <a:lnTo>
                      <a:pt x="79" y="283"/>
                    </a:lnTo>
                    <a:lnTo>
                      <a:pt x="77" y="275"/>
                    </a:lnTo>
                    <a:lnTo>
                      <a:pt x="81" y="265"/>
                    </a:lnTo>
                    <a:lnTo>
                      <a:pt x="77" y="258"/>
                    </a:lnTo>
                    <a:lnTo>
                      <a:pt x="79" y="240"/>
                    </a:lnTo>
                    <a:lnTo>
                      <a:pt x="73" y="235"/>
                    </a:lnTo>
                    <a:lnTo>
                      <a:pt x="69" y="210"/>
                    </a:lnTo>
                    <a:lnTo>
                      <a:pt x="60" y="194"/>
                    </a:lnTo>
                    <a:lnTo>
                      <a:pt x="58" y="173"/>
                    </a:lnTo>
                    <a:lnTo>
                      <a:pt x="50" y="160"/>
                    </a:lnTo>
                    <a:lnTo>
                      <a:pt x="43" y="154"/>
                    </a:lnTo>
                    <a:lnTo>
                      <a:pt x="45" y="146"/>
                    </a:lnTo>
                    <a:lnTo>
                      <a:pt x="39" y="127"/>
                    </a:lnTo>
                    <a:lnTo>
                      <a:pt x="33" y="125"/>
                    </a:lnTo>
                    <a:lnTo>
                      <a:pt x="35" y="108"/>
                    </a:lnTo>
                    <a:lnTo>
                      <a:pt x="25" y="93"/>
                    </a:lnTo>
                    <a:lnTo>
                      <a:pt x="20" y="54"/>
                    </a:lnTo>
                    <a:lnTo>
                      <a:pt x="14" y="45"/>
                    </a:lnTo>
                    <a:lnTo>
                      <a:pt x="12" y="31"/>
                    </a:lnTo>
                    <a:lnTo>
                      <a:pt x="4" y="25"/>
                    </a:lnTo>
                    <a:lnTo>
                      <a:pt x="6" y="14"/>
                    </a:lnTo>
                    <a:lnTo>
                      <a:pt x="0" y="12"/>
                    </a:lnTo>
                    <a:lnTo>
                      <a:pt x="6" y="6"/>
                    </a:lnTo>
                    <a:lnTo>
                      <a:pt x="0" y="4"/>
                    </a:lnTo>
                    <a:lnTo>
                      <a:pt x="0" y="0"/>
                    </a:lnTo>
                    <a:lnTo>
                      <a:pt x="181" y="4"/>
                    </a:lnTo>
                    <a:lnTo>
                      <a:pt x="183" y="66"/>
                    </a:lnTo>
                    <a:lnTo>
                      <a:pt x="187" y="68"/>
                    </a:lnTo>
                    <a:lnTo>
                      <a:pt x="187" y="91"/>
                    </a:lnTo>
                    <a:lnTo>
                      <a:pt x="187" y="139"/>
                    </a:lnTo>
                    <a:lnTo>
                      <a:pt x="223" y="139"/>
                    </a:lnTo>
                    <a:lnTo>
                      <a:pt x="223" y="175"/>
                    </a:lnTo>
                    <a:lnTo>
                      <a:pt x="371" y="175"/>
                    </a:lnTo>
                    <a:lnTo>
                      <a:pt x="369" y="139"/>
                    </a:lnTo>
                    <a:lnTo>
                      <a:pt x="405" y="137"/>
                    </a:lnTo>
                    <a:lnTo>
                      <a:pt x="405" y="102"/>
                    </a:lnTo>
                    <a:lnTo>
                      <a:pt x="442" y="102"/>
                    </a:lnTo>
                    <a:lnTo>
                      <a:pt x="444" y="212"/>
                    </a:lnTo>
                    <a:lnTo>
                      <a:pt x="450" y="212"/>
                    </a:lnTo>
                    <a:lnTo>
                      <a:pt x="452" y="283"/>
                    </a:lnTo>
                    <a:lnTo>
                      <a:pt x="304" y="2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4" name="Freeform 3161"/>
              <p:cNvSpPr>
                <a:spLocks/>
              </p:cNvSpPr>
              <p:nvPr/>
            </p:nvSpPr>
            <p:spPr bwMode="auto">
              <a:xfrm>
                <a:off x="22690" y="18181"/>
                <a:ext cx="261" cy="98"/>
              </a:xfrm>
              <a:custGeom>
                <a:avLst/>
                <a:gdLst>
                  <a:gd name="T0" fmla="*/ 6 w 261"/>
                  <a:gd name="T1" fmla="*/ 87 h 98"/>
                  <a:gd name="T2" fmla="*/ 6 w 261"/>
                  <a:gd name="T3" fmla="*/ 64 h 98"/>
                  <a:gd name="T4" fmla="*/ 2 w 261"/>
                  <a:gd name="T5" fmla="*/ 62 h 98"/>
                  <a:gd name="T6" fmla="*/ 0 w 261"/>
                  <a:gd name="T7" fmla="*/ 0 h 98"/>
                  <a:gd name="T8" fmla="*/ 259 w 261"/>
                  <a:gd name="T9" fmla="*/ 0 h 98"/>
                  <a:gd name="T10" fmla="*/ 259 w 261"/>
                  <a:gd name="T11" fmla="*/ 62 h 98"/>
                  <a:gd name="T12" fmla="*/ 261 w 261"/>
                  <a:gd name="T13" fmla="*/ 98 h 98"/>
                  <a:gd name="T14" fmla="*/ 224 w 261"/>
                  <a:gd name="T15" fmla="*/ 98 h 98"/>
                  <a:gd name="T16" fmla="*/ 224 w 261"/>
                  <a:gd name="T17" fmla="*/ 85 h 98"/>
                  <a:gd name="T18" fmla="*/ 6 w 261"/>
                  <a:gd name="T19"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98">
                    <a:moveTo>
                      <a:pt x="6" y="87"/>
                    </a:moveTo>
                    <a:lnTo>
                      <a:pt x="6" y="64"/>
                    </a:lnTo>
                    <a:lnTo>
                      <a:pt x="2" y="62"/>
                    </a:lnTo>
                    <a:lnTo>
                      <a:pt x="0" y="0"/>
                    </a:lnTo>
                    <a:lnTo>
                      <a:pt x="259" y="0"/>
                    </a:lnTo>
                    <a:lnTo>
                      <a:pt x="259" y="62"/>
                    </a:lnTo>
                    <a:lnTo>
                      <a:pt x="261" y="98"/>
                    </a:lnTo>
                    <a:lnTo>
                      <a:pt x="224" y="98"/>
                    </a:lnTo>
                    <a:lnTo>
                      <a:pt x="224" y="85"/>
                    </a:lnTo>
                    <a:lnTo>
                      <a:pt x="6" y="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5" name="Freeform 3162"/>
              <p:cNvSpPr>
                <a:spLocks/>
              </p:cNvSpPr>
              <p:nvPr/>
            </p:nvSpPr>
            <p:spPr bwMode="auto">
              <a:xfrm>
                <a:off x="20522" y="18110"/>
                <a:ext cx="444" cy="346"/>
              </a:xfrm>
              <a:custGeom>
                <a:avLst/>
                <a:gdLst>
                  <a:gd name="T0" fmla="*/ 106 w 444"/>
                  <a:gd name="T1" fmla="*/ 332 h 346"/>
                  <a:gd name="T2" fmla="*/ 0 w 444"/>
                  <a:gd name="T3" fmla="*/ 323 h 346"/>
                  <a:gd name="T4" fmla="*/ 2 w 444"/>
                  <a:gd name="T5" fmla="*/ 296 h 346"/>
                  <a:gd name="T6" fmla="*/ 21 w 444"/>
                  <a:gd name="T7" fmla="*/ 46 h 346"/>
                  <a:gd name="T8" fmla="*/ 31 w 444"/>
                  <a:gd name="T9" fmla="*/ 48 h 346"/>
                  <a:gd name="T10" fmla="*/ 37 w 444"/>
                  <a:gd name="T11" fmla="*/ 56 h 346"/>
                  <a:gd name="T12" fmla="*/ 48 w 444"/>
                  <a:gd name="T13" fmla="*/ 54 h 346"/>
                  <a:gd name="T14" fmla="*/ 56 w 444"/>
                  <a:gd name="T15" fmla="*/ 64 h 346"/>
                  <a:gd name="T16" fmla="*/ 62 w 444"/>
                  <a:gd name="T17" fmla="*/ 64 h 346"/>
                  <a:gd name="T18" fmla="*/ 73 w 444"/>
                  <a:gd name="T19" fmla="*/ 58 h 346"/>
                  <a:gd name="T20" fmla="*/ 77 w 444"/>
                  <a:gd name="T21" fmla="*/ 46 h 346"/>
                  <a:gd name="T22" fmla="*/ 81 w 444"/>
                  <a:gd name="T23" fmla="*/ 46 h 346"/>
                  <a:gd name="T24" fmla="*/ 85 w 444"/>
                  <a:gd name="T25" fmla="*/ 56 h 346"/>
                  <a:gd name="T26" fmla="*/ 92 w 444"/>
                  <a:gd name="T27" fmla="*/ 52 h 346"/>
                  <a:gd name="T28" fmla="*/ 96 w 444"/>
                  <a:gd name="T29" fmla="*/ 41 h 346"/>
                  <a:gd name="T30" fmla="*/ 96 w 444"/>
                  <a:gd name="T31" fmla="*/ 29 h 346"/>
                  <a:gd name="T32" fmla="*/ 106 w 444"/>
                  <a:gd name="T33" fmla="*/ 31 h 346"/>
                  <a:gd name="T34" fmla="*/ 115 w 444"/>
                  <a:gd name="T35" fmla="*/ 27 h 346"/>
                  <a:gd name="T36" fmla="*/ 117 w 444"/>
                  <a:gd name="T37" fmla="*/ 23 h 346"/>
                  <a:gd name="T38" fmla="*/ 115 w 444"/>
                  <a:gd name="T39" fmla="*/ 16 h 346"/>
                  <a:gd name="T40" fmla="*/ 129 w 444"/>
                  <a:gd name="T41" fmla="*/ 4 h 346"/>
                  <a:gd name="T42" fmla="*/ 144 w 444"/>
                  <a:gd name="T43" fmla="*/ 6 h 346"/>
                  <a:gd name="T44" fmla="*/ 154 w 444"/>
                  <a:gd name="T45" fmla="*/ 0 h 346"/>
                  <a:gd name="T46" fmla="*/ 158 w 444"/>
                  <a:gd name="T47" fmla="*/ 0 h 346"/>
                  <a:gd name="T48" fmla="*/ 154 w 444"/>
                  <a:gd name="T49" fmla="*/ 6 h 346"/>
                  <a:gd name="T50" fmla="*/ 163 w 444"/>
                  <a:gd name="T51" fmla="*/ 23 h 346"/>
                  <a:gd name="T52" fmla="*/ 159 w 444"/>
                  <a:gd name="T53" fmla="*/ 37 h 346"/>
                  <a:gd name="T54" fmla="*/ 169 w 444"/>
                  <a:gd name="T55" fmla="*/ 41 h 346"/>
                  <a:gd name="T56" fmla="*/ 179 w 444"/>
                  <a:gd name="T57" fmla="*/ 52 h 346"/>
                  <a:gd name="T58" fmla="*/ 202 w 444"/>
                  <a:gd name="T59" fmla="*/ 44 h 346"/>
                  <a:gd name="T60" fmla="*/ 217 w 444"/>
                  <a:gd name="T61" fmla="*/ 44 h 346"/>
                  <a:gd name="T62" fmla="*/ 252 w 444"/>
                  <a:gd name="T63" fmla="*/ 35 h 346"/>
                  <a:gd name="T64" fmla="*/ 254 w 444"/>
                  <a:gd name="T65" fmla="*/ 33 h 346"/>
                  <a:gd name="T66" fmla="*/ 255 w 444"/>
                  <a:gd name="T67" fmla="*/ 19 h 346"/>
                  <a:gd name="T68" fmla="*/ 261 w 444"/>
                  <a:gd name="T69" fmla="*/ 14 h 346"/>
                  <a:gd name="T70" fmla="*/ 290 w 444"/>
                  <a:gd name="T71" fmla="*/ 6 h 346"/>
                  <a:gd name="T72" fmla="*/ 334 w 444"/>
                  <a:gd name="T73" fmla="*/ 12 h 346"/>
                  <a:gd name="T74" fmla="*/ 350 w 444"/>
                  <a:gd name="T75" fmla="*/ 19 h 346"/>
                  <a:gd name="T76" fmla="*/ 365 w 444"/>
                  <a:gd name="T77" fmla="*/ 16 h 346"/>
                  <a:gd name="T78" fmla="*/ 373 w 444"/>
                  <a:gd name="T79" fmla="*/ 19 h 346"/>
                  <a:gd name="T80" fmla="*/ 394 w 444"/>
                  <a:gd name="T81" fmla="*/ 21 h 346"/>
                  <a:gd name="T82" fmla="*/ 398 w 444"/>
                  <a:gd name="T83" fmla="*/ 27 h 346"/>
                  <a:gd name="T84" fmla="*/ 394 w 444"/>
                  <a:gd name="T85" fmla="*/ 33 h 346"/>
                  <a:gd name="T86" fmla="*/ 415 w 444"/>
                  <a:gd name="T87" fmla="*/ 41 h 346"/>
                  <a:gd name="T88" fmla="*/ 419 w 444"/>
                  <a:gd name="T89" fmla="*/ 58 h 346"/>
                  <a:gd name="T90" fmla="*/ 430 w 444"/>
                  <a:gd name="T91" fmla="*/ 58 h 346"/>
                  <a:gd name="T92" fmla="*/ 434 w 444"/>
                  <a:gd name="T93" fmla="*/ 67 h 346"/>
                  <a:gd name="T94" fmla="*/ 442 w 444"/>
                  <a:gd name="T95" fmla="*/ 71 h 346"/>
                  <a:gd name="T96" fmla="*/ 444 w 444"/>
                  <a:gd name="T97" fmla="*/ 77 h 346"/>
                  <a:gd name="T98" fmla="*/ 440 w 444"/>
                  <a:gd name="T99" fmla="*/ 87 h 346"/>
                  <a:gd name="T100" fmla="*/ 419 w 444"/>
                  <a:gd name="T101" fmla="*/ 106 h 346"/>
                  <a:gd name="T102" fmla="*/ 411 w 444"/>
                  <a:gd name="T103" fmla="*/ 137 h 346"/>
                  <a:gd name="T104" fmla="*/ 417 w 444"/>
                  <a:gd name="T105" fmla="*/ 150 h 346"/>
                  <a:gd name="T106" fmla="*/ 411 w 444"/>
                  <a:gd name="T107" fmla="*/ 208 h 346"/>
                  <a:gd name="T108" fmla="*/ 280 w 444"/>
                  <a:gd name="T109" fmla="*/ 200 h 346"/>
                  <a:gd name="T110" fmla="*/ 265 w 444"/>
                  <a:gd name="T111" fmla="*/ 346 h 346"/>
                  <a:gd name="T112" fmla="*/ 106 w 444"/>
                  <a:gd name="T113" fmla="*/ 33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4" h="346">
                    <a:moveTo>
                      <a:pt x="106" y="332"/>
                    </a:moveTo>
                    <a:lnTo>
                      <a:pt x="0" y="323"/>
                    </a:lnTo>
                    <a:lnTo>
                      <a:pt x="2" y="296"/>
                    </a:lnTo>
                    <a:lnTo>
                      <a:pt x="21" y="46"/>
                    </a:lnTo>
                    <a:lnTo>
                      <a:pt x="31" y="48"/>
                    </a:lnTo>
                    <a:lnTo>
                      <a:pt x="37" y="56"/>
                    </a:lnTo>
                    <a:lnTo>
                      <a:pt x="48" y="54"/>
                    </a:lnTo>
                    <a:lnTo>
                      <a:pt x="56" y="64"/>
                    </a:lnTo>
                    <a:lnTo>
                      <a:pt x="62" y="64"/>
                    </a:lnTo>
                    <a:lnTo>
                      <a:pt x="73" y="58"/>
                    </a:lnTo>
                    <a:lnTo>
                      <a:pt x="77" y="46"/>
                    </a:lnTo>
                    <a:lnTo>
                      <a:pt x="81" y="46"/>
                    </a:lnTo>
                    <a:lnTo>
                      <a:pt x="85" y="56"/>
                    </a:lnTo>
                    <a:lnTo>
                      <a:pt x="92" y="52"/>
                    </a:lnTo>
                    <a:lnTo>
                      <a:pt x="96" y="41"/>
                    </a:lnTo>
                    <a:lnTo>
                      <a:pt x="96" y="29"/>
                    </a:lnTo>
                    <a:lnTo>
                      <a:pt x="106" y="31"/>
                    </a:lnTo>
                    <a:lnTo>
                      <a:pt x="115" y="27"/>
                    </a:lnTo>
                    <a:lnTo>
                      <a:pt x="117" y="23"/>
                    </a:lnTo>
                    <a:lnTo>
                      <a:pt x="115" y="16"/>
                    </a:lnTo>
                    <a:lnTo>
                      <a:pt x="129" y="4"/>
                    </a:lnTo>
                    <a:lnTo>
                      <a:pt x="144" y="6"/>
                    </a:lnTo>
                    <a:lnTo>
                      <a:pt x="154" y="0"/>
                    </a:lnTo>
                    <a:lnTo>
                      <a:pt x="158" y="0"/>
                    </a:lnTo>
                    <a:lnTo>
                      <a:pt x="154" y="6"/>
                    </a:lnTo>
                    <a:lnTo>
                      <a:pt x="163" y="23"/>
                    </a:lnTo>
                    <a:lnTo>
                      <a:pt x="159" y="37"/>
                    </a:lnTo>
                    <a:lnTo>
                      <a:pt x="169" y="41"/>
                    </a:lnTo>
                    <a:lnTo>
                      <a:pt x="179" y="52"/>
                    </a:lnTo>
                    <a:lnTo>
                      <a:pt x="202" y="44"/>
                    </a:lnTo>
                    <a:lnTo>
                      <a:pt x="217" y="44"/>
                    </a:lnTo>
                    <a:lnTo>
                      <a:pt x="252" y="35"/>
                    </a:lnTo>
                    <a:lnTo>
                      <a:pt x="254" y="33"/>
                    </a:lnTo>
                    <a:lnTo>
                      <a:pt x="255" y="19"/>
                    </a:lnTo>
                    <a:lnTo>
                      <a:pt x="261" y="14"/>
                    </a:lnTo>
                    <a:lnTo>
                      <a:pt x="290" y="6"/>
                    </a:lnTo>
                    <a:lnTo>
                      <a:pt x="334" y="12"/>
                    </a:lnTo>
                    <a:lnTo>
                      <a:pt x="350" y="19"/>
                    </a:lnTo>
                    <a:lnTo>
                      <a:pt x="365" y="16"/>
                    </a:lnTo>
                    <a:lnTo>
                      <a:pt x="373" y="19"/>
                    </a:lnTo>
                    <a:lnTo>
                      <a:pt x="394" y="21"/>
                    </a:lnTo>
                    <a:lnTo>
                      <a:pt x="398" y="27"/>
                    </a:lnTo>
                    <a:lnTo>
                      <a:pt x="394" y="33"/>
                    </a:lnTo>
                    <a:lnTo>
                      <a:pt x="415" y="41"/>
                    </a:lnTo>
                    <a:lnTo>
                      <a:pt x="419" y="58"/>
                    </a:lnTo>
                    <a:lnTo>
                      <a:pt x="430" y="58"/>
                    </a:lnTo>
                    <a:lnTo>
                      <a:pt x="434" y="67"/>
                    </a:lnTo>
                    <a:lnTo>
                      <a:pt x="442" y="71"/>
                    </a:lnTo>
                    <a:lnTo>
                      <a:pt x="444" y="77"/>
                    </a:lnTo>
                    <a:lnTo>
                      <a:pt x="440" y="87"/>
                    </a:lnTo>
                    <a:lnTo>
                      <a:pt x="419" y="106"/>
                    </a:lnTo>
                    <a:lnTo>
                      <a:pt x="411" y="137"/>
                    </a:lnTo>
                    <a:lnTo>
                      <a:pt x="417" y="150"/>
                    </a:lnTo>
                    <a:lnTo>
                      <a:pt x="411" y="208"/>
                    </a:lnTo>
                    <a:lnTo>
                      <a:pt x="280" y="200"/>
                    </a:lnTo>
                    <a:lnTo>
                      <a:pt x="265" y="346"/>
                    </a:lnTo>
                    <a:lnTo>
                      <a:pt x="106" y="3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6" name="Freeform 3163"/>
              <p:cNvSpPr>
                <a:spLocks/>
              </p:cNvSpPr>
              <p:nvPr/>
            </p:nvSpPr>
            <p:spPr bwMode="auto">
              <a:xfrm>
                <a:off x="20194" y="18076"/>
                <a:ext cx="349" cy="345"/>
              </a:xfrm>
              <a:custGeom>
                <a:avLst/>
                <a:gdLst>
                  <a:gd name="T0" fmla="*/ 219 w 349"/>
                  <a:gd name="T1" fmla="*/ 338 h 345"/>
                  <a:gd name="T2" fmla="*/ 194 w 349"/>
                  <a:gd name="T3" fmla="*/ 336 h 345"/>
                  <a:gd name="T4" fmla="*/ 199 w 349"/>
                  <a:gd name="T5" fmla="*/ 263 h 345"/>
                  <a:gd name="T6" fmla="*/ 178 w 349"/>
                  <a:gd name="T7" fmla="*/ 261 h 345"/>
                  <a:gd name="T8" fmla="*/ 180 w 349"/>
                  <a:gd name="T9" fmla="*/ 224 h 345"/>
                  <a:gd name="T10" fmla="*/ 69 w 349"/>
                  <a:gd name="T11" fmla="*/ 211 h 345"/>
                  <a:gd name="T12" fmla="*/ 73 w 349"/>
                  <a:gd name="T13" fmla="*/ 180 h 345"/>
                  <a:gd name="T14" fmla="*/ 0 w 349"/>
                  <a:gd name="T15" fmla="*/ 172 h 345"/>
                  <a:gd name="T16" fmla="*/ 4 w 349"/>
                  <a:gd name="T17" fmla="*/ 136 h 345"/>
                  <a:gd name="T18" fmla="*/ 6 w 349"/>
                  <a:gd name="T19" fmla="*/ 105 h 345"/>
                  <a:gd name="T20" fmla="*/ 17 w 349"/>
                  <a:gd name="T21" fmla="*/ 107 h 345"/>
                  <a:gd name="T22" fmla="*/ 25 w 349"/>
                  <a:gd name="T23" fmla="*/ 21 h 345"/>
                  <a:gd name="T24" fmla="*/ 31 w 349"/>
                  <a:gd name="T25" fmla="*/ 17 h 345"/>
                  <a:gd name="T26" fmla="*/ 32 w 349"/>
                  <a:gd name="T27" fmla="*/ 9 h 345"/>
                  <a:gd name="T28" fmla="*/ 36 w 349"/>
                  <a:gd name="T29" fmla="*/ 9 h 345"/>
                  <a:gd name="T30" fmla="*/ 40 w 349"/>
                  <a:gd name="T31" fmla="*/ 19 h 345"/>
                  <a:gd name="T32" fmla="*/ 50 w 349"/>
                  <a:gd name="T33" fmla="*/ 19 h 345"/>
                  <a:gd name="T34" fmla="*/ 50 w 349"/>
                  <a:gd name="T35" fmla="*/ 27 h 345"/>
                  <a:gd name="T36" fmla="*/ 54 w 349"/>
                  <a:gd name="T37" fmla="*/ 27 h 345"/>
                  <a:gd name="T38" fmla="*/ 65 w 349"/>
                  <a:gd name="T39" fmla="*/ 19 h 345"/>
                  <a:gd name="T40" fmla="*/ 67 w 349"/>
                  <a:gd name="T41" fmla="*/ 28 h 345"/>
                  <a:gd name="T42" fmla="*/ 69 w 349"/>
                  <a:gd name="T43" fmla="*/ 30 h 345"/>
                  <a:gd name="T44" fmla="*/ 82 w 349"/>
                  <a:gd name="T45" fmla="*/ 19 h 345"/>
                  <a:gd name="T46" fmla="*/ 82 w 349"/>
                  <a:gd name="T47" fmla="*/ 25 h 345"/>
                  <a:gd name="T48" fmla="*/ 86 w 349"/>
                  <a:gd name="T49" fmla="*/ 25 h 345"/>
                  <a:gd name="T50" fmla="*/ 90 w 349"/>
                  <a:gd name="T51" fmla="*/ 21 h 345"/>
                  <a:gd name="T52" fmla="*/ 90 w 349"/>
                  <a:gd name="T53" fmla="*/ 13 h 345"/>
                  <a:gd name="T54" fmla="*/ 102 w 349"/>
                  <a:gd name="T55" fmla="*/ 15 h 345"/>
                  <a:gd name="T56" fmla="*/ 105 w 349"/>
                  <a:gd name="T57" fmla="*/ 4 h 345"/>
                  <a:gd name="T58" fmla="*/ 117 w 349"/>
                  <a:gd name="T59" fmla="*/ 0 h 345"/>
                  <a:gd name="T60" fmla="*/ 128 w 349"/>
                  <a:gd name="T61" fmla="*/ 9 h 345"/>
                  <a:gd name="T62" fmla="*/ 150 w 349"/>
                  <a:gd name="T63" fmla="*/ 9 h 345"/>
                  <a:gd name="T64" fmla="*/ 157 w 349"/>
                  <a:gd name="T65" fmla="*/ 15 h 345"/>
                  <a:gd name="T66" fmla="*/ 171 w 349"/>
                  <a:gd name="T67" fmla="*/ 15 h 345"/>
                  <a:gd name="T68" fmla="*/ 178 w 349"/>
                  <a:gd name="T69" fmla="*/ 21 h 345"/>
                  <a:gd name="T70" fmla="*/ 188 w 349"/>
                  <a:gd name="T71" fmla="*/ 21 h 345"/>
                  <a:gd name="T72" fmla="*/ 192 w 349"/>
                  <a:gd name="T73" fmla="*/ 11 h 345"/>
                  <a:gd name="T74" fmla="*/ 201 w 349"/>
                  <a:gd name="T75" fmla="*/ 13 h 345"/>
                  <a:gd name="T76" fmla="*/ 201 w 349"/>
                  <a:gd name="T77" fmla="*/ 19 h 345"/>
                  <a:gd name="T78" fmla="*/ 219 w 349"/>
                  <a:gd name="T79" fmla="*/ 19 h 345"/>
                  <a:gd name="T80" fmla="*/ 224 w 349"/>
                  <a:gd name="T81" fmla="*/ 21 h 345"/>
                  <a:gd name="T82" fmla="*/ 232 w 349"/>
                  <a:gd name="T83" fmla="*/ 17 h 345"/>
                  <a:gd name="T84" fmla="*/ 240 w 349"/>
                  <a:gd name="T85" fmla="*/ 21 h 345"/>
                  <a:gd name="T86" fmla="*/ 242 w 349"/>
                  <a:gd name="T87" fmla="*/ 30 h 345"/>
                  <a:gd name="T88" fmla="*/ 267 w 349"/>
                  <a:gd name="T89" fmla="*/ 42 h 345"/>
                  <a:gd name="T90" fmla="*/ 269 w 349"/>
                  <a:gd name="T91" fmla="*/ 53 h 345"/>
                  <a:gd name="T92" fmla="*/ 284 w 349"/>
                  <a:gd name="T93" fmla="*/ 52 h 345"/>
                  <a:gd name="T94" fmla="*/ 292 w 349"/>
                  <a:gd name="T95" fmla="*/ 59 h 345"/>
                  <a:gd name="T96" fmla="*/ 301 w 349"/>
                  <a:gd name="T97" fmla="*/ 63 h 345"/>
                  <a:gd name="T98" fmla="*/ 305 w 349"/>
                  <a:gd name="T99" fmla="*/ 61 h 345"/>
                  <a:gd name="T100" fmla="*/ 311 w 349"/>
                  <a:gd name="T101" fmla="*/ 48 h 345"/>
                  <a:gd name="T102" fmla="*/ 315 w 349"/>
                  <a:gd name="T103" fmla="*/ 46 h 345"/>
                  <a:gd name="T104" fmla="*/ 315 w 349"/>
                  <a:gd name="T105" fmla="*/ 59 h 345"/>
                  <a:gd name="T106" fmla="*/ 328 w 349"/>
                  <a:gd name="T107" fmla="*/ 53 h 345"/>
                  <a:gd name="T108" fmla="*/ 332 w 349"/>
                  <a:gd name="T109" fmla="*/ 65 h 345"/>
                  <a:gd name="T110" fmla="*/ 338 w 349"/>
                  <a:gd name="T111" fmla="*/ 67 h 345"/>
                  <a:gd name="T112" fmla="*/ 338 w 349"/>
                  <a:gd name="T113" fmla="*/ 76 h 345"/>
                  <a:gd name="T114" fmla="*/ 349 w 349"/>
                  <a:gd name="T115" fmla="*/ 80 h 345"/>
                  <a:gd name="T116" fmla="*/ 330 w 349"/>
                  <a:gd name="T117" fmla="*/ 330 h 345"/>
                  <a:gd name="T118" fmla="*/ 305 w 349"/>
                  <a:gd name="T119" fmla="*/ 328 h 345"/>
                  <a:gd name="T120" fmla="*/ 305 w 349"/>
                  <a:gd name="T121" fmla="*/ 345 h 345"/>
                  <a:gd name="T122" fmla="*/ 219 w 349"/>
                  <a:gd name="T123" fmla="*/ 3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9" h="345">
                    <a:moveTo>
                      <a:pt x="219" y="338"/>
                    </a:moveTo>
                    <a:lnTo>
                      <a:pt x="194" y="336"/>
                    </a:lnTo>
                    <a:lnTo>
                      <a:pt x="199" y="263"/>
                    </a:lnTo>
                    <a:lnTo>
                      <a:pt x="178" y="261"/>
                    </a:lnTo>
                    <a:lnTo>
                      <a:pt x="180" y="224"/>
                    </a:lnTo>
                    <a:lnTo>
                      <a:pt x="69" y="211"/>
                    </a:lnTo>
                    <a:lnTo>
                      <a:pt x="73" y="180"/>
                    </a:lnTo>
                    <a:lnTo>
                      <a:pt x="0" y="172"/>
                    </a:lnTo>
                    <a:lnTo>
                      <a:pt x="4" y="136"/>
                    </a:lnTo>
                    <a:lnTo>
                      <a:pt x="6" y="105"/>
                    </a:lnTo>
                    <a:lnTo>
                      <a:pt x="17" y="107"/>
                    </a:lnTo>
                    <a:lnTo>
                      <a:pt x="25" y="21"/>
                    </a:lnTo>
                    <a:lnTo>
                      <a:pt x="31" y="17"/>
                    </a:lnTo>
                    <a:lnTo>
                      <a:pt x="32" y="9"/>
                    </a:lnTo>
                    <a:lnTo>
                      <a:pt x="36" y="9"/>
                    </a:lnTo>
                    <a:lnTo>
                      <a:pt x="40" y="19"/>
                    </a:lnTo>
                    <a:lnTo>
                      <a:pt x="50" y="19"/>
                    </a:lnTo>
                    <a:lnTo>
                      <a:pt x="50" y="27"/>
                    </a:lnTo>
                    <a:lnTo>
                      <a:pt x="54" y="27"/>
                    </a:lnTo>
                    <a:lnTo>
                      <a:pt x="65" y="19"/>
                    </a:lnTo>
                    <a:lnTo>
                      <a:pt x="67" y="28"/>
                    </a:lnTo>
                    <a:lnTo>
                      <a:pt x="69" y="30"/>
                    </a:lnTo>
                    <a:lnTo>
                      <a:pt x="82" y="19"/>
                    </a:lnTo>
                    <a:lnTo>
                      <a:pt x="82" y="25"/>
                    </a:lnTo>
                    <a:lnTo>
                      <a:pt x="86" y="25"/>
                    </a:lnTo>
                    <a:lnTo>
                      <a:pt x="90" y="21"/>
                    </a:lnTo>
                    <a:lnTo>
                      <a:pt x="90" y="13"/>
                    </a:lnTo>
                    <a:lnTo>
                      <a:pt x="102" y="15"/>
                    </a:lnTo>
                    <a:lnTo>
                      <a:pt x="105" y="4"/>
                    </a:lnTo>
                    <a:lnTo>
                      <a:pt x="117" y="0"/>
                    </a:lnTo>
                    <a:lnTo>
                      <a:pt x="128" y="9"/>
                    </a:lnTo>
                    <a:lnTo>
                      <a:pt x="150" y="9"/>
                    </a:lnTo>
                    <a:lnTo>
                      <a:pt x="157" y="15"/>
                    </a:lnTo>
                    <a:lnTo>
                      <a:pt x="171" y="15"/>
                    </a:lnTo>
                    <a:lnTo>
                      <a:pt x="178" y="21"/>
                    </a:lnTo>
                    <a:lnTo>
                      <a:pt x="188" y="21"/>
                    </a:lnTo>
                    <a:lnTo>
                      <a:pt x="192" y="11"/>
                    </a:lnTo>
                    <a:lnTo>
                      <a:pt x="201" y="13"/>
                    </a:lnTo>
                    <a:lnTo>
                      <a:pt x="201" y="19"/>
                    </a:lnTo>
                    <a:lnTo>
                      <a:pt x="219" y="19"/>
                    </a:lnTo>
                    <a:lnTo>
                      <a:pt x="224" y="21"/>
                    </a:lnTo>
                    <a:lnTo>
                      <a:pt x="232" y="17"/>
                    </a:lnTo>
                    <a:lnTo>
                      <a:pt x="240" y="21"/>
                    </a:lnTo>
                    <a:lnTo>
                      <a:pt x="242" y="30"/>
                    </a:lnTo>
                    <a:lnTo>
                      <a:pt x="267" y="42"/>
                    </a:lnTo>
                    <a:lnTo>
                      <a:pt x="269" y="53"/>
                    </a:lnTo>
                    <a:lnTo>
                      <a:pt x="284" y="52"/>
                    </a:lnTo>
                    <a:lnTo>
                      <a:pt x="292" y="59"/>
                    </a:lnTo>
                    <a:lnTo>
                      <a:pt x="301" y="63"/>
                    </a:lnTo>
                    <a:lnTo>
                      <a:pt x="305" y="61"/>
                    </a:lnTo>
                    <a:lnTo>
                      <a:pt x="311" y="48"/>
                    </a:lnTo>
                    <a:lnTo>
                      <a:pt x="315" y="46"/>
                    </a:lnTo>
                    <a:lnTo>
                      <a:pt x="315" y="59"/>
                    </a:lnTo>
                    <a:lnTo>
                      <a:pt x="328" y="53"/>
                    </a:lnTo>
                    <a:lnTo>
                      <a:pt x="332" y="65"/>
                    </a:lnTo>
                    <a:lnTo>
                      <a:pt x="338" y="67"/>
                    </a:lnTo>
                    <a:lnTo>
                      <a:pt x="338" y="76"/>
                    </a:lnTo>
                    <a:lnTo>
                      <a:pt x="349" y="80"/>
                    </a:lnTo>
                    <a:lnTo>
                      <a:pt x="330" y="330"/>
                    </a:lnTo>
                    <a:lnTo>
                      <a:pt x="305" y="328"/>
                    </a:lnTo>
                    <a:lnTo>
                      <a:pt x="305" y="345"/>
                    </a:lnTo>
                    <a:lnTo>
                      <a:pt x="219" y="3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7" name="Freeform 3164"/>
              <p:cNvSpPr>
                <a:spLocks/>
              </p:cNvSpPr>
              <p:nvPr/>
            </p:nvSpPr>
            <p:spPr bwMode="auto">
              <a:xfrm>
                <a:off x="19865" y="18066"/>
                <a:ext cx="354" cy="419"/>
              </a:xfrm>
              <a:custGeom>
                <a:avLst/>
                <a:gdLst>
                  <a:gd name="T0" fmla="*/ 258 w 354"/>
                  <a:gd name="T1" fmla="*/ 394 h 419"/>
                  <a:gd name="T2" fmla="*/ 137 w 354"/>
                  <a:gd name="T3" fmla="*/ 380 h 419"/>
                  <a:gd name="T4" fmla="*/ 133 w 354"/>
                  <a:gd name="T5" fmla="*/ 419 h 419"/>
                  <a:gd name="T6" fmla="*/ 96 w 354"/>
                  <a:gd name="T7" fmla="*/ 413 h 419"/>
                  <a:gd name="T8" fmla="*/ 100 w 354"/>
                  <a:gd name="T9" fmla="*/ 378 h 419"/>
                  <a:gd name="T10" fmla="*/ 64 w 354"/>
                  <a:gd name="T11" fmla="*/ 374 h 419"/>
                  <a:gd name="T12" fmla="*/ 39 w 354"/>
                  <a:gd name="T13" fmla="*/ 371 h 419"/>
                  <a:gd name="T14" fmla="*/ 47 w 354"/>
                  <a:gd name="T15" fmla="*/ 298 h 419"/>
                  <a:gd name="T16" fmla="*/ 10 w 354"/>
                  <a:gd name="T17" fmla="*/ 294 h 419"/>
                  <a:gd name="T18" fmla="*/ 18 w 354"/>
                  <a:gd name="T19" fmla="*/ 225 h 419"/>
                  <a:gd name="T20" fmla="*/ 25 w 354"/>
                  <a:gd name="T21" fmla="*/ 225 h 419"/>
                  <a:gd name="T22" fmla="*/ 41 w 354"/>
                  <a:gd name="T23" fmla="*/ 85 h 419"/>
                  <a:gd name="T24" fmla="*/ 16 w 354"/>
                  <a:gd name="T25" fmla="*/ 81 h 419"/>
                  <a:gd name="T26" fmla="*/ 20 w 354"/>
                  <a:gd name="T27" fmla="*/ 42 h 419"/>
                  <a:gd name="T28" fmla="*/ 0 w 354"/>
                  <a:gd name="T29" fmla="*/ 38 h 419"/>
                  <a:gd name="T30" fmla="*/ 4 w 354"/>
                  <a:gd name="T31" fmla="*/ 12 h 419"/>
                  <a:gd name="T32" fmla="*/ 10 w 354"/>
                  <a:gd name="T33" fmla="*/ 2 h 419"/>
                  <a:gd name="T34" fmla="*/ 22 w 354"/>
                  <a:gd name="T35" fmla="*/ 0 h 419"/>
                  <a:gd name="T36" fmla="*/ 25 w 354"/>
                  <a:gd name="T37" fmla="*/ 4 h 419"/>
                  <a:gd name="T38" fmla="*/ 47 w 354"/>
                  <a:gd name="T39" fmla="*/ 8 h 419"/>
                  <a:gd name="T40" fmla="*/ 58 w 354"/>
                  <a:gd name="T41" fmla="*/ 15 h 419"/>
                  <a:gd name="T42" fmla="*/ 89 w 354"/>
                  <a:gd name="T43" fmla="*/ 21 h 419"/>
                  <a:gd name="T44" fmla="*/ 87 w 354"/>
                  <a:gd name="T45" fmla="*/ 29 h 419"/>
                  <a:gd name="T46" fmla="*/ 91 w 354"/>
                  <a:gd name="T47" fmla="*/ 33 h 419"/>
                  <a:gd name="T48" fmla="*/ 102 w 354"/>
                  <a:gd name="T49" fmla="*/ 31 h 419"/>
                  <a:gd name="T50" fmla="*/ 100 w 354"/>
                  <a:gd name="T51" fmla="*/ 23 h 419"/>
                  <a:gd name="T52" fmla="*/ 106 w 354"/>
                  <a:gd name="T53" fmla="*/ 21 h 419"/>
                  <a:gd name="T54" fmla="*/ 116 w 354"/>
                  <a:gd name="T55" fmla="*/ 37 h 419"/>
                  <a:gd name="T56" fmla="*/ 120 w 354"/>
                  <a:gd name="T57" fmla="*/ 35 h 419"/>
                  <a:gd name="T58" fmla="*/ 123 w 354"/>
                  <a:gd name="T59" fmla="*/ 23 h 419"/>
                  <a:gd name="T60" fmla="*/ 135 w 354"/>
                  <a:gd name="T61" fmla="*/ 33 h 419"/>
                  <a:gd name="T62" fmla="*/ 146 w 354"/>
                  <a:gd name="T63" fmla="*/ 37 h 419"/>
                  <a:gd name="T64" fmla="*/ 154 w 354"/>
                  <a:gd name="T65" fmla="*/ 35 h 419"/>
                  <a:gd name="T66" fmla="*/ 156 w 354"/>
                  <a:gd name="T67" fmla="*/ 25 h 419"/>
                  <a:gd name="T68" fmla="*/ 160 w 354"/>
                  <a:gd name="T69" fmla="*/ 35 h 419"/>
                  <a:gd name="T70" fmla="*/ 169 w 354"/>
                  <a:gd name="T71" fmla="*/ 37 h 419"/>
                  <a:gd name="T72" fmla="*/ 175 w 354"/>
                  <a:gd name="T73" fmla="*/ 33 h 419"/>
                  <a:gd name="T74" fmla="*/ 187 w 354"/>
                  <a:gd name="T75" fmla="*/ 35 h 419"/>
                  <a:gd name="T76" fmla="*/ 191 w 354"/>
                  <a:gd name="T77" fmla="*/ 27 h 419"/>
                  <a:gd name="T78" fmla="*/ 194 w 354"/>
                  <a:gd name="T79" fmla="*/ 33 h 419"/>
                  <a:gd name="T80" fmla="*/ 198 w 354"/>
                  <a:gd name="T81" fmla="*/ 33 h 419"/>
                  <a:gd name="T82" fmla="*/ 216 w 354"/>
                  <a:gd name="T83" fmla="*/ 23 h 419"/>
                  <a:gd name="T84" fmla="*/ 227 w 354"/>
                  <a:gd name="T85" fmla="*/ 27 h 419"/>
                  <a:gd name="T86" fmla="*/ 227 w 354"/>
                  <a:gd name="T87" fmla="*/ 17 h 419"/>
                  <a:gd name="T88" fmla="*/ 250 w 354"/>
                  <a:gd name="T89" fmla="*/ 15 h 419"/>
                  <a:gd name="T90" fmla="*/ 260 w 354"/>
                  <a:gd name="T91" fmla="*/ 23 h 419"/>
                  <a:gd name="T92" fmla="*/ 267 w 354"/>
                  <a:gd name="T93" fmla="*/ 12 h 419"/>
                  <a:gd name="T94" fmla="*/ 288 w 354"/>
                  <a:gd name="T95" fmla="*/ 17 h 419"/>
                  <a:gd name="T96" fmla="*/ 315 w 354"/>
                  <a:gd name="T97" fmla="*/ 17 h 419"/>
                  <a:gd name="T98" fmla="*/ 321 w 354"/>
                  <a:gd name="T99" fmla="*/ 23 h 419"/>
                  <a:gd name="T100" fmla="*/ 346 w 354"/>
                  <a:gd name="T101" fmla="*/ 21 h 419"/>
                  <a:gd name="T102" fmla="*/ 350 w 354"/>
                  <a:gd name="T103" fmla="*/ 23 h 419"/>
                  <a:gd name="T104" fmla="*/ 348 w 354"/>
                  <a:gd name="T105" fmla="*/ 29 h 419"/>
                  <a:gd name="T106" fmla="*/ 354 w 354"/>
                  <a:gd name="T107" fmla="*/ 31 h 419"/>
                  <a:gd name="T108" fmla="*/ 346 w 354"/>
                  <a:gd name="T109" fmla="*/ 117 h 419"/>
                  <a:gd name="T110" fmla="*/ 335 w 354"/>
                  <a:gd name="T111" fmla="*/ 115 h 419"/>
                  <a:gd name="T112" fmla="*/ 333 w 354"/>
                  <a:gd name="T113" fmla="*/ 146 h 419"/>
                  <a:gd name="T114" fmla="*/ 296 w 354"/>
                  <a:gd name="T115" fmla="*/ 142 h 419"/>
                  <a:gd name="T116" fmla="*/ 285 w 354"/>
                  <a:gd name="T117" fmla="*/ 254 h 419"/>
                  <a:gd name="T118" fmla="*/ 273 w 354"/>
                  <a:gd name="T119" fmla="*/ 252 h 419"/>
                  <a:gd name="T120" fmla="*/ 258 w 354"/>
                  <a:gd name="T121" fmla="*/ 394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4" h="419">
                    <a:moveTo>
                      <a:pt x="258" y="394"/>
                    </a:moveTo>
                    <a:lnTo>
                      <a:pt x="137" y="380"/>
                    </a:lnTo>
                    <a:lnTo>
                      <a:pt x="133" y="419"/>
                    </a:lnTo>
                    <a:lnTo>
                      <a:pt x="96" y="413"/>
                    </a:lnTo>
                    <a:lnTo>
                      <a:pt x="100" y="378"/>
                    </a:lnTo>
                    <a:lnTo>
                      <a:pt x="64" y="374"/>
                    </a:lnTo>
                    <a:lnTo>
                      <a:pt x="39" y="371"/>
                    </a:lnTo>
                    <a:lnTo>
                      <a:pt x="47" y="298"/>
                    </a:lnTo>
                    <a:lnTo>
                      <a:pt x="10" y="294"/>
                    </a:lnTo>
                    <a:lnTo>
                      <a:pt x="18" y="225"/>
                    </a:lnTo>
                    <a:lnTo>
                      <a:pt x="25" y="225"/>
                    </a:lnTo>
                    <a:lnTo>
                      <a:pt x="41" y="85"/>
                    </a:lnTo>
                    <a:lnTo>
                      <a:pt x="16" y="81"/>
                    </a:lnTo>
                    <a:lnTo>
                      <a:pt x="20" y="42"/>
                    </a:lnTo>
                    <a:lnTo>
                      <a:pt x="0" y="38"/>
                    </a:lnTo>
                    <a:lnTo>
                      <a:pt x="4" y="12"/>
                    </a:lnTo>
                    <a:lnTo>
                      <a:pt x="10" y="2"/>
                    </a:lnTo>
                    <a:lnTo>
                      <a:pt x="22" y="0"/>
                    </a:lnTo>
                    <a:lnTo>
                      <a:pt x="25" y="4"/>
                    </a:lnTo>
                    <a:lnTo>
                      <a:pt x="47" y="8"/>
                    </a:lnTo>
                    <a:lnTo>
                      <a:pt x="58" y="15"/>
                    </a:lnTo>
                    <a:lnTo>
                      <a:pt x="89" y="21"/>
                    </a:lnTo>
                    <a:lnTo>
                      <a:pt x="87" y="29"/>
                    </a:lnTo>
                    <a:lnTo>
                      <a:pt x="91" y="33"/>
                    </a:lnTo>
                    <a:lnTo>
                      <a:pt x="102" y="31"/>
                    </a:lnTo>
                    <a:lnTo>
                      <a:pt x="100" y="23"/>
                    </a:lnTo>
                    <a:lnTo>
                      <a:pt x="106" y="21"/>
                    </a:lnTo>
                    <a:lnTo>
                      <a:pt x="116" y="37"/>
                    </a:lnTo>
                    <a:lnTo>
                      <a:pt x="120" y="35"/>
                    </a:lnTo>
                    <a:lnTo>
                      <a:pt x="123" y="23"/>
                    </a:lnTo>
                    <a:lnTo>
                      <a:pt x="135" y="33"/>
                    </a:lnTo>
                    <a:lnTo>
                      <a:pt x="146" y="37"/>
                    </a:lnTo>
                    <a:lnTo>
                      <a:pt x="154" y="35"/>
                    </a:lnTo>
                    <a:lnTo>
                      <a:pt x="156" y="25"/>
                    </a:lnTo>
                    <a:lnTo>
                      <a:pt x="160" y="35"/>
                    </a:lnTo>
                    <a:lnTo>
                      <a:pt x="169" y="37"/>
                    </a:lnTo>
                    <a:lnTo>
                      <a:pt x="175" y="33"/>
                    </a:lnTo>
                    <a:lnTo>
                      <a:pt x="187" y="35"/>
                    </a:lnTo>
                    <a:lnTo>
                      <a:pt x="191" y="27"/>
                    </a:lnTo>
                    <a:lnTo>
                      <a:pt x="194" y="33"/>
                    </a:lnTo>
                    <a:lnTo>
                      <a:pt x="198" y="33"/>
                    </a:lnTo>
                    <a:lnTo>
                      <a:pt x="216" y="23"/>
                    </a:lnTo>
                    <a:lnTo>
                      <a:pt x="227" y="27"/>
                    </a:lnTo>
                    <a:lnTo>
                      <a:pt x="227" y="17"/>
                    </a:lnTo>
                    <a:lnTo>
                      <a:pt x="250" y="15"/>
                    </a:lnTo>
                    <a:lnTo>
                      <a:pt x="260" y="23"/>
                    </a:lnTo>
                    <a:lnTo>
                      <a:pt x="267" y="12"/>
                    </a:lnTo>
                    <a:lnTo>
                      <a:pt x="288" y="17"/>
                    </a:lnTo>
                    <a:lnTo>
                      <a:pt x="315" y="17"/>
                    </a:lnTo>
                    <a:lnTo>
                      <a:pt x="321" y="23"/>
                    </a:lnTo>
                    <a:lnTo>
                      <a:pt x="346" y="21"/>
                    </a:lnTo>
                    <a:lnTo>
                      <a:pt x="350" y="23"/>
                    </a:lnTo>
                    <a:lnTo>
                      <a:pt x="348" y="29"/>
                    </a:lnTo>
                    <a:lnTo>
                      <a:pt x="354" y="31"/>
                    </a:lnTo>
                    <a:lnTo>
                      <a:pt x="346" y="117"/>
                    </a:lnTo>
                    <a:lnTo>
                      <a:pt x="335" y="115"/>
                    </a:lnTo>
                    <a:lnTo>
                      <a:pt x="333" y="146"/>
                    </a:lnTo>
                    <a:lnTo>
                      <a:pt x="296" y="142"/>
                    </a:lnTo>
                    <a:lnTo>
                      <a:pt x="285" y="254"/>
                    </a:lnTo>
                    <a:lnTo>
                      <a:pt x="273" y="252"/>
                    </a:lnTo>
                    <a:lnTo>
                      <a:pt x="258" y="3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8" name="Freeform 3165"/>
              <p:cNvSpPr>
                <a:spLocks/>
              </p:cNvSpPr>
              <p:nvPr/>
            </p:nvSpPr>
            <p:spPr bwMode="auto">
              <a:xfrm>
                <a:off x="22949" y="18243"/>
                <a:ext cx="123" cy="365"/>
              </a:xfrm>
              <a:custGeom>
                <a:avLst/>
                <a:gdLst>
                  <a:gd name="T0" fmla="*/ 12 w 123"/>
                  <a:gd name="T1" fmla="*/ 217 h 365"/>
                  <a:gd name="T2" fmla="*/ 10 w 123"/>
                  <a:gd name="T3" fmla="*/ 146 h 365"/>
                  <a:gd name="T4" fmla="*/ 4 w 123"/>
                  <a:gd name="T5" fmla="*/ 146 h 365"/>
                  <a:gd name="T6" fmla="*/ 2 w 123"/>
                  <a:gd name="T7" fmla="*/ 36 h 365"/>
                  <a:gd name="T8" fmla="*/ 0 w 123"/>
                  <a:gd name="T9" fmla="*/ 0 h 365"/>
                  <a:gd name="T10" fmla="*/ 102 w 123"/>
                  <a:gd name="T11" fmla="*/ 0 h 365"/>
                  <a:gd name="T12" fmla="*/ 96 w 123"/>
                  <a:gd name="T13" fmla="*/ 11 h 365"/>
                  <a:gd name="T14" fmla="*/ 90 w 123"/>
                  <a:gd name="T15" fmla="*/ 38 h 365"/>
                  <a:gd name="T16" fmla="*/ 90 w 123"/>
                  <a:gd name="T17" fmla="*/ 48 h 365"/>
                  <a:gd name="T18" fmla="*/ 96 w 123"/>
                  <a:gd name="T19" fmla="*/ 53 h 365"/>
                  <a:gd name="T20" fmla="*/ 113 w 123"/>
                  <a:gd name="T21" fmla="*/ 61 h 365"/>
                  <a:gd name="T22" fmla="*/ 117 w 123"/>
                  <a:gd name="T23" fmla="*/ 253 h 365"/>
                  <a:gd name="T24" fmla="*/ 119 w 123"/>
                  <a:gd name="T25" fmla="*/ 290 h 365"/>
                  <a:gd name="T26" fmla="*/ 123 w 123"/>
                  <a:gd name="T27" fmla="*/ 290 h 365"/>
                  <a:gd name="T28" fmla="*/ 121 w 123"/>
                  <a:gd name="T29" fmla="*/ 363 h 365"/>
                  <a:gd name="T30" fmla="*/ 13 w 123"/>
                  <a:gd name="T31" fmla="*/ 365 h 365"/>
                  <a:gd name="T32" fmla="*/ 12 w 123"/>
                  <a:gd name="T33" fmla="*/ 21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365">
                    <a:moveTo>
                      <a:pt x="12" y="217"/>
                    </a:moveTo>
                    <a:lnTo>
                      <a:pt x="10" y="146"/>
                    </a:lnTo>
                    <a:lnTo>
                      <a:pt x="4" y="146"/>
                    </a:lnTo>
                    <a:lnTo>
                      <a:pt x="2" y="36"/>
                    </a:lnTo>
                    <a:lnTo>
                      <a:pt x="0" y="0"/>
                    </a:lnTo>
                    <a:lnTo>
                      <a:pt x="102" y="0"/>
                    </a:lnTo>
                    <a:lnTo>
                      <a:pt x="96" y="11"/>
                    </a:lnTo>
                    <a:lnTo>
                      <a:pt x="90" y="38"/>
                    </a:lnTo>
                    <a:lnTo>
                      <a:pt x="90" y="48"/>
                    </a:lnTo>
                    <a:lnTo>
                      <a:pt x="96" y="53"/>
                    </a:lnTo>
                    <a:lnTo>
                      <a:pt x="113" y="61"/>
                    </a:lnTo>
                    <a:lnTo>
                      <a:pt x="117" y="253"/>
                    </a:lnTo>
                    <a:lnTo>
                      <a:pt x="119" y="290"/>
                    </a:lnTo>
                    <a:lnTo>
                      <a:pt x="123" y="290"/>
                    </a:lnTo>
                    <a:lnTo>
                      <a:pt x="121" y="363"/>
                    </a:lnTo>
                    <a:lnTo>
                      <a:pt x="13" y="365"/>
                    </a:lnTo>
                    <a:lnTo>
                      <a:pt x="12"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39" name="Freeform 3166"/>
              <p:cNvSpPr>
                <a:spLocks/>
              </p:cNvSpPr>
              <p:nvPr/>
            </p:nvSpPr>
            <p:spPr bwMode="auto">
              <a:xfrm>
                <a:off x="19382" y="18097"/>
                <a:ext cx="547" cy="482"/>
              </a:xfrm>
              <a:custGeom>
                <a:avLst/>
                <a:gdLst>
                  <a:gd name="T0" fmla="*/ 347 w 547"/>
                  <a:gd name="T1" fmla="*/ 463 h 482"/>
                  <a:gd name="T2" fmla="*/ 136 w 547"/>
                  <a:gd name="T3" fmla="*/ 430 h 482"/>
                  <a:gd name="T4" fmla="*/ 13 w 547"/>
                  <a:gd name="T5" fmla="*/ 422 h 482"/>
                  <a:gd name="T6" fmla="*/ 0 w 547"/>
                  <a:gd name="T7" fmla="*/ 405 h 482"/>
                  <a:gd name="T8" fmla="*/ 11 w 547"/>
                  <a:gd name="T9" fmla="*/ 382 h 482"/>
                  <a:gd name="T10" fmla="*/ 13 w 547"/>
                  <a:gd name="T11" fmla="*/ 368 h 482"/>
                  <a:gd name="T12" fmla="*/ 19 w 547"/>
                  <a:gd name="T13" fmla="*/ 355 h 482"/>
                  <a:gd name="T14" fmla="*/ 17 w 547"/>
                  <a:gd name="T15" fmla="*/ 342 h 482"/>
                  <a:gd name="T16" fmla="*/ 15 w 547"/>
                  <a:gd name="T17" fmla="*/ 324 h 482"/>
                  <a:gd name="T18" fmla="*/ 13 w 547"/>
                  <a:gd name="T19" fmla="*/ 309 h 482"/>
                  <a:gd name="T20" fmla="*/ 9 w 547"/>
                  <a:gd name="T21" fmla="*/ 292 h 482"/>
                  <a:gd name="T22" fmla="*/ 15 w 547"/>
                  <a:gd name="T23" fmla="*/ 276 h 482"/>
                  <a:gd name="T24" fmla="*/ 11 w 547"/>
                  <a:gd name="T25" fmla="*/ 263 h 482"/>
                  <a:gd name="T26" fmla="*/ 11 w 547"/>
                  <a:gd name="T27" fmla="*/ 255 h 482"/>
                  <a:gd name="T28" fmla="*/ 15 w 547"/>
                  <a:gd name="T29" fmla="*/ 240 h 482"/>
                  <a:gd name="T30" fmla="*/ 30 w 547"/>
                  <a:gd name="T31" fmla="*/ 196 h 482"/>
                  <a:gd name="T32" fmla="*/ 50 w 547"/>
                  <a:gd name="T33" fmla="*/ 169 h 482"/>
                  <a:gd name="T34" fmla="*/ 57 w 547"/>
                  <a:gd name="T35" fmla="*/ 142 h 482"/>
                  <a:gd name="T36" fmla="*/ 101 w 547"/>
                  <a:gd name="T37" fmla="*/ 117 h 482"/>
                  <a:gd name="T38" fmla="*/ 126 w 547"/>
                  <a:gd name="T39" fmla="*/ 96 h 482"/>
                  <a:gd name="T40" fmla="*/ 157 w 547"/>
                  <a:gd name="T41" fmla="*/ 102 h 482"/>
                  <a:gd name="T42" fmla="*/ 180 w 547"/>
                  <a:gd name="T43" fmla="*/ 115 h 482"/>
                  <a:gd name="T44" fmla="*/ 190 w 547"/>
                  <a:gd name="T45" fmla="*/ 86 h 482"/>
                  <a:gd name="T46" fmla="*/ 247 w 547"/>
                  <a:gd name="T47" fmla="*/ 105 h 482"/>
                  <a:gd name="T48" fmla="*/ 307 w 547"/>
                  <a:gd name="T49" fmla="*/ 111 h 482"/>
                  <a:gd name="T50" fmla="*/ 341 w 547"/>
                  <a:gd name="T51" fmla="*/ 103 h 482"/>
                  <a:gd name="T52" fmla="*/ 364 w 547"/>
                  <a:gd name="T53" fmla="*/ 86 h 482"/>
                  <a:gd name="T54" fmla="*/ 386 w 547"/>
                  <a:gd name="T55" fmla="*/ 88 h 482"/>
                  <a:gd name="T56" fmla="*/ 405 w 547"/>
                  <a:gd name="T57" fmla="*/ 79 h 482"/>
                  <a:gd name="T58" fmla="*/ 418 w 547"/>
                  <a:gd name="T59" fmla="*/ 71 h 482"/>
                  <a:gd name="T60" fmla="*/ 424 w 547"/>
                  <a:gd name="T61" fmla="*/ 79 h 482"/>
                  <a:gd name="T62" fmla="*/ 435 w 547"/>
                  <a:gd name="T63" fmla="*/ 65 h 482"/>
                  <a:gd name="T64" fmla="*/ 453 w 547"/>
                  <a:gd name="T65" fmla="*/ 50 h 482"/>
                  <a:gd name="T66" fmla="*/ 457 w 547"/>
                  <a:gd name="T67" fmla="*/ 32 h 482"/>
                  <a:gd name="T68" fmla="*/ 464 w 547"/>
                  <a:gd name="T69" fmla="*/ 19 h 482"/>
                  <a:gd name="T70" fmla="*/ 478 w 547"/>
                  <a:gd name="T71" fmla="*/ 0 h 482"/>
                  <a:gd name="T72" fmla="*/ 480 w 547"/>
                  <a:gd name="T73" fmla="*/ 11 h 482"/>
                  <a:gd name="T74" fmla="*/ 483 w 547"/>
                  <a:gd name="T75" fmla="*/ 7 h 482"/>
                  <a:gd name="T76" fmla="*/ 499 w 547"/>
                  <a:gd name="T77" fmla="*/ 50 h 482"/>
                  <a:gd name="T78" fmla="*/ 508 w 547"/>
                  <a:gd name="T79" fmla="*/ 194 h 482"/>
                  <a:gd name="T80" fmla="*/ 493 w 547"/>
                  <a:gd name="T81" fmla="*/ 263 h 482"/>
                  <a:gd name="T82" fmla="*/ 522 w 547"/>
                  <a:gd name="T83" fmla="*/ 340 h 482"/>
                  <a:gd name="T84" fmla="*/ 533 w 547"/>
                  <a:gd name="T85" fmla="*/ 474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7" h="482">
                    <a:moveTo>
                      <a:pt x="531" y="482"/>
                    </a:moveTo>
                    <a:lnTo>
                      <a:pt x="347" y="463"/>
                    </a:lnTo>
                    <a:lnTo>
                      <a:pt x="349" y="457"/>
                    </a:lnTo>
                    <a:lnTo>
                      <a:pt x="136" y="430"/>
                    </a:lnTo>
                    <a:lnTo>
                      <a:pt x="134" y="436"/>
                    </a:lnTo>
                    <a:lnTo>
                      <a:pt x="13" y="422"/>
                    </a:lnTo>
                    <a:lnTo>
                      <a:pt x="7" y="416"/>
                    </a:lnTo>
                    <a:lnTo>
                      <a:pt x="0" y="405"/>
                    </a:lnTo>
                    <a:lnTo>
                      <a:pt x="3" y="390"/>
                    </a:lnTo>
                    <a:lnTo>
                      <a:pt x="11" y="382"/>
                    </a:lnTo>
                    <a:lnTo>
                      <a:pt x="9" y="378"/>
                    </a:lnTo>
                    <a:lnTo>
                      <a:pt x="13" y="368"/>
                    </a:lnTo>
                    <a:lnTo>
                      <a:pt x="17" y="367"/>
                    </a:lnTo>
                    <a:lnTo>
                      <a:pt x="19" y="355"/>
                    </a:lnTo>
                    <a:lnTo>
                      <a:pt x="13" y="349"/>
                    </a:lnTo>
                    <a:lnTo>
                      <a:pt x="17" y="342"/>
                    </a:lnTo>
                    <a:lnTo>
                      <a:pt x="13" y="340"/>
                    </a:lnTo>
                    <a:lnTo>
                      <a:pt x="15" y="324"/>
                    </a:lnTo>
                    <a:lnTo>
                      <a:pt x="11" y="319"/>
                    </a:lnTo>
                    <a:lnTo>
                      <a:pt x="13" y="309"/>
                    </a:lnTo>
                    <a:lnTo>
                      <a:pt x="9" y="305"/>
                    </a:lnTo>
                    <a:lnTo>
                      <a:pt x="9" y="292"/>
                    </a:lnTo>
                    <a:lnTo>
                      <a:pt x="17" y="284"/>
                    </a:lnTo>
                    <a:lnTo>
                      <a:pt x="15" y="276"/>
                    </a:lnTo>
                    <a:lnTo>
                      <a:pt x="17" y="267"/>
                    </a:lnTo>
                    <a:lnTo>
                      <a:pt x="11" y="263"/>
                    </a:lnTo>
                    <a:lnTo>
                      <a:pt x="13" y="257"/>
                    </a:lnTo>
                    <a:lnTo>
                      <a:pt x="11" y="255"/>
                    </a:lnTo>
                    <a:lnTo>
                      <a:pt x="17" y="249"/>
                    </a:lnTo>
                    <a:lnTo>
                      <a:pt x="15" y="240"/>
                    </a:lnTo>
                    <a:lnTo>
                      <a:pt x="17" y="221"/>
                    </a:lnTo>
                    <a:lnTo>
                      <a:pt x="30" y="196"/>
                    </a:lnTo>
                    <a:lnTo>
                      <a:pt x="38" y="169"/>
                    </a:lnTo>
                    <a:lnTo>
                      <a:pt x="50" y="169"/>
                    </a:lnTo>
                    <a:lnTo>
                      <a:pt x="55" y="159"/>
                    </a:lnTo>
                    <a:lnTo>
                      <a:pt x="57" y="142"/>
                    </a:lnTo>
                    <a:lnTo>
                      <a:pt x="86" y="132"/>
                    </a:lnTo>
                    <a:lnTo>
                      <a:pt x="101" y="117"/>
                    </a:lnTo>
                    <a:lnTo>
                      <a:pt x="109" y="103"/>
                    </a:lnTo>
                    <a:lnTo>
                      <a:pt x="126" y="96"/>
                    </a:lnTo>
                    <a:lnTo>
                      <a:pt x="138" y="98"/>
                    </a:lnTo>
                    <a:lnTo>
                      <a:pt x="157" y="102"/>
                    </a:lnTo>
                    <a:lnTo>
                      <a:pt x="167" y="111"/>
                    </a:lnTo>
                    <a:lnTo>
                      <a:pt x="180" y="115"/>
                    </a:lnTo>
                    <a:lnTo>
                      <a:pt x="186" y="105"/>
                    </a:lnTo>
                    <a:lnTo>
                      <a:pt x="190" y="86"/>
                    </a:lnTo>
                    <a:lnTo>
                      <a:pt x="195" y="84"/>
                    </a:lnTo>
                    <a:lnTo>
                      <a:pt x="247" y="105"/>
                    </a:lnTo>
                    <a:lnTo>
                      <a:pt x="276" y="105"/>
                    </a:lnTo>
                    <a:lnTo>
                      <a:pt x="307" y="111"/>
                    </a:lnTo>
                    <a:lnTo>
                      <a:pt x="336" y="109"/>
                    </a:lnTo>
                    <a:lnTo>
                      <a:pt x="341" y="103"/>
                    </a:lnTo>
                    <a:lnTo>
                      <a:pt x="345" y="88"/>
                    </a:lnTo>
                    <a:lnTo>
                      <a:pt x="364" y="86"/>
                    </a:lnTo>
                    <a:lnTo>
                      <a:pt x="382" y="92"/>
                    </a:lnTo>
                    <a:lnTo>
                      <a:pt x="386" y="88"/>
                    </a:lnTo>
                    <a:lnTo>
                      <a:pt x="391" y="77"/>
                    </a:lnTo>
                    <a:lnTo>
                      <a:pt x="405" y="79"/>
                    </a:lnTo>
                    <a:lnTo>
                      <a:pt x="414" y="69"/>
                    </a:lnTo>
                    <a:lnTo>
                      <a:pt x="418" y="71"/>
                    </a:lnTo>
                    <a:lnTo>
                      <a:pt x="420" y="77"/>
                    </a:lnTo>
                    <a:lnTo>
                      <a:pt x="424" y="79"/>
                    </a:lnTo>
                    <a:lnTo>
                      <a:pt x="428" y="67"/>
                    </a:lnTo>
                    <a:lnTo>
                      <a:pt x="435" y="65"/>
                    </a:lnTo>
                    <a:lnTo>
                      <a:pt x="439" y="55"/>
                    </a:lnTo>
                    <a:lnTo>
                      <a:pt x="453" y="50"/>
                    </a:lnTo>
                    <a:lnTo>
                      <a:pt x="447" y="38"/>
                    </a:lnTo>
                    <a:lnTo>
                      <a:pt x="457" y="32"/>
                    </a:lnTo>
                    <a:lnTo>
                      <a:pt x="453" y="27"/>
                    </a:lnTo>
                    <a:lnTo>
                      <a:pt x="464" y="19"/>
                    </a:lnTo>
                    <a:lnTo>
                      <a:pt x="462" y="9"/>
                    </a:lnTo>
                    <a:lnTo>
                      <a:pt x="478" y="0"/>
                    </a:lnTo>
                    <a:lnTo>
                      <a:pt x="480" y="4"/>
                    </a:lnTo>
                    <a:lnTo>
                      <a:pt x="480" y="11"/>
                    </a:lnTo>
                    <a:lnTo>
                      <a:pt x="483" y="11"/>
                    </a:lnTo>
                    <a:lnTo>
                      <a:pt x="483" y="7"/>
                    </a:lnTo>
                    <a:lnTo>
                      <a:pt x="503" y="11"/>
                    </a:lnTo>
                    <a:lnTo>
                      <a:pt x="499" y="50"/>
                    </a:lnTo>
                    <a:lnTo>
                      <a:pt x="524" y="54"/>
                    </a:lnTo>
                    <a:lnTo>
                      <a:pt x="508" y="194"/>
                    </a:lnTo>
                    <a:lnTo>
                      <a:pt x="501" y="194"/>
                    </a:lnTo>
                    <a:lnTo>
                      <a:pt x="493" y="263"/>
                    </a:lnTo>
                    <a:lnTo>
                      <a:pt x="530" y="267"/>
                    </a:lnTo>
                    <a:lnTo>
                      <a:pt x="522" y="340"/>
                    </a:lnTo>
                    <a:lnTo>
                      <a:pt x="547" y="343"/>
                    </a:lnTo>
                    <a:lnTo>
                      <a:pt x="533" y="474"/>
                    </a:lnTo>
                    <a:lnTo>
                      <a:pt x="531" y="4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0" name="Freeform 3167"/>
              <p:cNvSpPr>
                <a:spLocks/>
              </p:cNvSpPr>
              <p:nvPr/>
            </p:nvSpPr>
            <p:spPr bwMode="auto">
              <a:xfrm>
                <a:off x="22696" y="18266"/>
                <a:ext cx="218" cy="86"/>
              </a:xfrm>
              <a:custGeom>
                <a:avLst/>
                <a:gdLst>
                  <a:gd name="T0" fmla="*/ 0 w 218"/>
                  <a:gd name="T1" fmla="*/ 2 h 86"/>
                  <a:gd name="T2" fmla="*/ 218 w 218"/>
                  <a:gd name="T3" fmla="*/ 0 h 86"/>
                  <a:gd name="T4" fmla="*/ 218 w 218"/>
                  <a:gd name="T5" fmla="*/ 13 h 86"/>
                  <a:gd name="T6" fmla="*/ 218 w 218"/>
                  <a:gd name="T7" fmla="*/ 48 h 86"/>
                  <a:gd name="T8" fmla="*/ 182 w 218"/>
                  <a:gd name="T9" fmla="*/ 50 h 86"/>
                  <a:gd name="T10" fmla="*/ 184 w 218"/>
                  <a:gd name="T11" fmla="*/ 86 h 86"/>
                  <a:gd name="T12" fmla="*/ 36 w 218"/>
                  <a:gd name="T13" fmla="*/ 86 h 86"/>
                  <a:gd name="T14" fmla="*/ 36 w 218"/>
                  <a:gd name="T15" fmla="*/ 50 h 86"/>
                  <a:gd name="T16" fmla="*/ 0 w 218"/>
                  <a:gd name="T17" fmla="*/ 50 h 86"/>
                  <a:gd name="T18" fmla="*/ 0 w 218"/>
                  <a:gd name="T19"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86">
                    <a:moveTo>
                      <a:pt x="0" y="2"/>
                    </a:moveTo>
                    <a:lnTo>
                      <a:pt x="218" y="0"/>
                    </a:lnTo>
                    <a:lnTo>
                      <a:pt x="218" y="13"/>
                    </a:lnTo>
                    <a:lnTo>
                      <a:pt x="218" y="48"/>
                    </a:lnTo>
                    <a:lnTo>
                      <a:pt x="182" y="50"/>
                    </a:lnTo>
                    <a:lnTo>
                      <a:pt x="184" y="86"/>
                    </a:lnTo>
                    <a:lnTo>
                      <a:pt x="36" y="86"/>
                    </a:lnTo>
                    <a:lnTo>
                      <a:pt x="36" y="50"/>
                    </a:lnTo>
                    <a:lnTo>
                      <a:pt x="0" y="50"/>
                    </a:lnTo>
                    <a:lnTo>
                      <a:pt x="0"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1" name="Freeform 3168"/>
              <p:cNvSpPr>
                <a:spLocks/>
              </p:cNvSpPr>
              <p:nvPr/>
            </p:nvSpPr>
            <p:spPr bwMode="auto">
              <a:xfrm>
                <a:off x="23285" y="18283"/>
                <a:ext cx="397" cy="367"/>
              </a:xfrm>
              <a:custGeom>
                <a:avLst/>
                <a:gdLst>
                  <a:gd name="T0" fmla="*/ 380 w 397"/>
                  <a:gd name="T1" fmla="*/ 0 h 367"/>
                  <a:gd name="T2" fmla="*/ 382 w 397"/>
                  <a:gd name="T3" fmla="*/ 71 h 367"/>
                  <a:gd name="T4" fmla="*/ 386 w 397"/>
                  <a:gd name="T5" fmla="*/ 71 h 367"/>
                  <a:gd name="T6" fmla="*/ 397 w 397"/>
                  <a:gd name="T7" fmla="*/ 365 h 367"/>
                  <a:gd name="T8" fmla="*/ 190 w 397"/>
                  <a:gd name="T9" fmla="*/ 367 h 367"/>
                  <a:gd name="T10" fmla="*/ 188 w 397"/>
                  <a:gd name="T11" fmla="*/ 292 h 367"/>
                  <a:gd name="T12" fmla="*/ 184 w 397"/>
                  <a:gd name="T13" fmla="*/ 288 h 367"/>
                  <a:gd name="T14" fmla="*/ 181 w 397"/>
                  <a:gd name="T15" fmla="*/ 278 h 367"/>
                  <a:gd name="T16" fmla="*/ 186 w 397"/>
                  <a:gd name="T17" fmla="*/ 271 h 367"/>
                  <a:gd name="T18" fmla="*/ 186 w 397"/>
                  <a:gd name="T19" fmla="*/ 253 h 367"/>
                  <a:gd name="T20" fmla="*/ 171 w 397"/>
                  <a:gd name="T21" fmla="*/ 253 h 367"/>
                  <a:gd name="T22" fmla="*/ 159 w 397"/>
                  <a:gd name="T23" fmla="*/ 246 h 367"/>
                  <a:gd name="T24" fmla="*/ 150 w 397"/>
                  <a:gd name="T25" fmla="*/ 257 h 367"/>
                  <a:gd name="T26" fmla="*/ 140 w 397"/>
                  <a:gd name="T27" fmla="*/ 253 h 367"/>
                  <a:gd name="T28" fmla="*/ 134 w 397"/>
                  <a:gd name="T29" fmla="*/ 242 h 367"/>
                  <a:gd name="T30" fmla="*/ 117 w 397"/>
                  <a:gd name="T31" fmla="*/ 236 h 367"/>
                  <a:gd name="T32" fmla="*/ 111 w 397"/>
                  <a:gd name="T33" fmla="*/ 225 h 367"/>
                  <a:gd name="T34" fmla="*/ 111 w 397"/>
                  <a:gd name="T35" fmla="*/ 205 h 367"/>
                  <a:gd name="T36" fmla="*/ 98 w 397"/>
                  <a:gd name="T37" fmla="*/ 186 h 367"/>
                  <a:gd name="T38" fmla="*/ 92 w 397"/>
                  <a:gd name="T39" fmla="*/ 182 h 367"/>
                  <a:gd name="T40" fmla="*/ 85 w 397"/>
                  <a:gd name="T41" fmla="*/ 182 h 367"/>
                  <a:gd name="T42" fmla="*/ 33 w 397"/>
                  <a:gd name="T43" fmla="*/ 207 h 367"/>
                  <a:gd name="T44" fmla="*/ 2 w 397"/>
                  <a:gd name="T45" fmla="*/ 202 h 367"/>
                  <a:gd name="T46" fmla="*/ 0 w 397"/>
                  <a:gd name="T47" fmla="*/ 27 h 367"/>
                  <a:gd name="T48" fmla="*/ 182 w 397"/>
                  <a:gd name="T49" fmla="*/ 25 h 367"/>
                  <a:gd name="T50" fmla="*/ 182 w 397"/>
                  <a:gd name="T51" fmla="*/ 4 h 367"/>
                  <a:gd name="T52" fmla="*/ 380 w 397"/>
                  <a:gd name="T53"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7" h="367">
                    <a:moveTo>
                      <a:pt x="380" y="0"/>
                    </a:moveTo>
                    <a:lnTo>
                      <a:pt x="382" y="71"/>
                    </a:lnTo>
                    <a:lnTo>
                      <a:pt x="386" y="71"/>
                    </a:lnTo>
                    <a:lnTo>
                      <a:pt x="397" y="365"/>
                    </a:lnTo>
                    <a:lnTo>
                      <a:pt x="190" y="367"/>
                    </a:lnTo>
                    <a:lnTo>
                      <a:pt x="188" y="292"/>
                    </a:lnTo>
                    <a:lnTo>
                      <a:pt x="184" y="288"/>
                    </a:lnTo>
                    <a:lnTo>
                      <a:pt x="181" y="278"/>
                    </a:lnTo>
                    <a:lnTo>
                      <a:pt x="186" y="271"/>
                    </a:lnTo>
                    <a:lnTo>
                      <a:pt x="186" y="253"/>
                    </a:lnTo>
                    <a:lnTo>
                      <a:pt x="171" y="253"/>
                    </a:lnTo>
                    <a:lnTo>
                      <a:pt x="159" y="246"/>
                    </a:lnTo>
                    <a:lnTo>
                      <a:pt x="150" y="257"/>
                    </a:lnTo>
                    <a:lnTo>
                      <a:pt x="140" y="253"/>
                    </a:lnTo>
                    <a:lnTo>
                      <a:pt x="134" y="242"/>
                    </a:lnTo>
                    <a:lnTo>
                      <a:pt x="117" y="236"/>
                    </a:lnTo>
                    <a:lnTo>
                      <a:pt x="111" y="225"/>
                    </a:lnTo>
                    <a:lnTo>
                      <a:pt x="111" y="205"/>
                    </a:lnTo>
                    <a:lnTo>
                      <a:pt x="98" y="186"/>
                    </a:lnTo>
                    <a:lnTo>
                      <a:pt x="92" y="182"/>
                    </a:lnTo>
                    <a:lnTo>
                      <a:pt x="85" y="182"/>
                    </a:lnTo>
                    <a:lnTo>
                      <a:pt x="33" y="207"/>
                    </a:lnTo>
                    <a:lnTo>
                      <a:pt x="2" y="202"/>
                    </a:lnTo>
                    <a:lnTo>
                      <a:pt x="0" y="27"/>
                    </a:lnTo>
                    <a:lnTo>
                      <a:pt x="182" y="25"/>
                    </a:lnTo>
                    <a:lnTo>
                      <a:pt x="182" y="4"/>
                    </a:lnTo>
                    <a:lnTo>
                      <a:pt x="38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2" name="Freeform 3169"/>
              <p:cNvSpPr>
                <a:spLocks/>
              </p:cNvSpPr>
              <p:nvPr/>
            </p:nvSpPr>
            <p:spPr bwMode="auto">
              <a:xfrm>
                <a:off x="21488" y="18281"/>
                <a:ext cx="190" cy="229"/>
              </a:xfrm>
              <a:custGeom>
                <a:avLst/>
                <a:gdLst>
                  <a:gd name="T0" fmla="*/ 161 w 190"/>
                  <a:gd name="T1" fmla="*/ 227 h 229"/>
                  <a:gd name="T2" fmla="*/ 0 w 190"/>
                  <a:gd name="T3" fmla="*/ 219 h 229"/>
                  <a:gd name="T4" fmla="*/ 8 w 190"/>
                  <a:gd name="T5" fmla="*/ 77 h 229"/>
                  <a:gd name="T6" fmla="*/ 33 w 190"/>
                  <a:gd name="T7" fmla="*/ 79 h 229"/>
                  <a:gd name="T8" fmla="*/ 36 w 190"/>
                  <a:gd name="T9" fmla="*/ 0 h 229"/>
                  <a:gd name="T10" fmla="*/ 146 w 190"/>
                  <a:gd name="T11" fmla="*/ 6 h 229"/>
                  <a:gd name="T12" fmla="*/ 182 w 190"/>
                  <a:gd name="T13" fmla="*/ 8 h 229"/>
                  <a:gd name="T14" fmla="*/ 178 w 190"/>
                  <a:gd name="T15" fmla="*/ 83 h 229"/>
                  <a:gd name="T16" fmla="*/ 190 w 190"/>
                  <a:gd name="T17" fmla="*/ 83 h 229"/>
                  <a:gd name="T18" fmla="*/ 184 w 190"/>
                  <a:gd name="T19" fmla="*/ 229 h 229"/>
                  <a:gd name="T20" fmla="*/ 161 w 190"/>
                  <a:gd name="T21"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29">
                    <a:moveTo>
                      <a:pt x="161" y="227"/>
                    </a:moveTo>
                    <a:lnTo>
                      <a:pt x="0" y="219"/>
                    </a:lnTo>
                    <a:lnTo>
                      <a:pt x="8" y="77"/>
                    </a:lnTo>
                    <a:lnTo>
                      <a:pt x="33" y="79"/>
                    </a:lnTo>
                    <a:lnTo>
                      <a:pt x="36" y="0"/>
                    </a:lnTo>
                    <a:lnTo>
                      <a:pt x="146" y="6"/>
                    </a:lnTo>
                    <a:lnTo>
                      <a:pt x="182" y="8"/>
                    </a:lnTo>
                    <a:lnTo>
                      <a:pt x="178" y="83"/>
                    </a:lnTo>
                    <a:lnTo>
                      <a:pt x="190" y="83"/>
                    </a:lnTo>
                    <a:lnTo>
                      <a:pt x="184" y="229"/>
                    </a:lnTo>
                    <a:lnTo>
                      <a:pt x="161" y="2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3" name="Freeform 3170"/>
              <p:cNvSpPr>
                <a:spLocks/>
              </p:cNvSpPr>
              <p:nvPr/>
            </p:nvSpPr>
            <p:spPr bwMode="auto">
              <a:xfrm>
                <a:off x="21666" y="18289"/>
                <a:ext cx="231" cy="226"/>
              </a:xfrm>
              <a:custGeom>
                <a:avLst/>
                <a:gdLst>
                  <a:gd name="T0" fmla="*/ 164 w 231"/>
                  <a:gd name="T1" fmla="*/ 224 h 226"/>
                  <a:gd name="T2" fmla="*/ 6 w 231"/>
                  <a:gd name="T3" fmla="*/ 221 h 226"/>
                  <a:gd name="T4" fmla="*/ 12 w 231"/>
                  <a:gd name="T5" fmla="*/ 75 h 226"/>
                  <a:gd name="T6" fmla="*/ 0 w 231"/>
                  <a:gd name="T7" fmla="*/ 75 h 226"/>
                  <a:gd name="T8" fmla="*/ 4 w 231"/>
                  <a:gd name="T9" fmla="*/ 0 h 226"/>
                  <a:gd name="T10" fmla="*/ 77 w 231"/>
                  <a:gd name="T11" fmla="*/ 2 h 226"/>
                  <a:gd name="T12" fmla="*/ 225 w 231"/>
                  <a:gd name="T13" fmla="*/ 9 h 226"/>
                  <a:gd name="T14" fmla="*/ 223 w 231"/>
                  <a:gd name="T15" fmla="*/ 82 h 226"/>
                  <a:gd name="T16" fmla="*/ 231 w 231"/>
                  <a:gd name="T17" fmla="*/ 82 h 226"/>
                  <a:gd name="T18" fmla="*/ 231 w 231"/>
                  <a:gd name="T19" fmla="*/ 119 h 226"/>
                  <a:gd name="T20" fmla="*/ 227 w 231"/>
                  <a:gd name="T21" fmla="*/ 226 h 226"/>
                  <a:gd name="T22" fmla="*/ 164 w 231"/>
                  <a:gd name="T23" fmla="*/ 22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26">
                    <a:moveTo>
                      <a:pt x="164" y="224"/>
                    </a:moveTo>
                    <a:lnTo>
                      <a:pt x="6" y="221"/>
                    </a:lnTo>
                    <a:lnTo>
                      <a:pt x="12" y="75"/>
                    </a:lnTo>
                    <a:lnTo>
                      <a:pt x="0" y="75"/>
                    </a:lnTo>
                    <a:lnTo>
                      <a:pt x="4" y="0"/>
                    </a:lnTo>
                    <a:lnTo>
                      <a:pt x="77" y="2"/>
                    </a:lnTo>
                    <a:lnTo>
                      <a:pt x="225" y="9"/>
                    </a:lnTo>
                    <a:lnTo>
                      <a:pt x="223" y="82"/>
                    </a:lnTo>
                    <a:lnTo>
                      <a:pt x="231" y="82"/>
                    </a:lnTo>
                    <a:lnTo>
                      <a:pt x="231" y="119"/>
                    </a:lnTo>
                    <a:lnTo>
                      <a:pt x="227" y="226"/>
                    </a:lnTo>
                    <a:lnTo>
                      <a:pt x="164" y="2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4" name="Freeform 3171"/>
              <p:cNvSpPr>
                <a:spLocks/>
              </p:cNvSpPr>
              <p:nvPr/>
            </p:nvSpPr>
            <p:spPr bwMode="auto">
              <a:xfrm>
                <a:off x="21010" y="18254"/>
                <a:ext cx="514" cy="317"/>
              </a:xfrm>
              <a:custGeom>
                <a:avLst/>
                <a:gdLst>
                  <a:gd name="T0" fmla="*/ 309 w 514"/>
                  <a:gd name="T1" fmla="*/ 263 h 317"/>
                  <a:gd name="T2" fmla="*/ 303 w 514"/>
                  <a:gd name="T3" fmla="*/ 256 h 317"/>
                  <a:gd name="T4" fmla="*/ 286 w 514"/>
                  <a:gd name="T5" fmla="*/ 250 h 317"/>
                  <a:gd name="T6" fmla="*/ 280 w 514"/>
                  <a:gd name="T7" fmla="*/ 238 h 317"/>
                  <a:gd name="T8" fmla="*/ 280 w 514"/>
                  <a:gd name="T9" fmla="*/ 213 h 317"/>
                  <a:gd name="T10" fmla="*/ 272 w 514"/>
                  <a:gd name="T11" fmla="*/ 206 h 317"/>
                  <a:gd name="T12" fmla="*/ 269 w 514"/>
                  <a:gd name="T13" fmla="*/ 183 h 317"/>
                  <a:gd name="T14" fmla="*/ 263 w 514"/>
                  <a:gd name="T15" fmla="*/ 175 h 317"/>
                  <a:gd name="T16" fmla="*/ 269 w 514"/>
                  <a:gd name="T17" fmla="*/ 165 h 317"/>
                  <a:gd name="T18" fmla="*/ 280 w 514"/>
                  <a:gd name="T19" fmla="*/ 154 h 317"/>
                  <a:gd name="T20" fmla="*/ 265 w 514"/>
                  <a:gd name="T21" fmla="*/ 137 h 317"/>
                  <a:gd name="T22" fmla="*/ 255 w 514"/>
                  <a:gd name="T23" fmla="*/ 137 h 317"/>
                  <a:gd name="T24" fmla="*/ 213 w 514"/>
                  <a:gd name="T25" fmla="*/ 148 h 317"/>
                  <a:gd name="T26" fmla="*/ 186 w 514"/>
                  <a:gd name="T27" fmla="*/ 144 h 317"/>
                  <a:gd name="T28" fmla="*/ 155 w 514"/>
                  <a:gd name="T29" fmla="*/ 156 h 317"/>
                  <a:gd name="T30" fmla="*/ 134 w 514"/>
                  <a:gd name="T31" fmla="*/ 152 h 317"/>
                  <a:gd name="T32" fmla="*/ 119 w 514"/>
                  <a:gd name="T33" fmla="*/ 140 h 317"/>
                  <a:gd name="T34" fmla="*/ 100 w 514"/>
                  <a:gd name="T35" fmla="*/ 137 h 317"/>
                  <a:gd name="T36" fmla="*/ 98 w 514"/>
                  <a:gd name="T37" fmla="*/ 127 h 317"/>
                  <a:gd name="T38" fmla="*/ 86 w 514"/>
                  <a:gd name="T39" fmla="*/ 119 h 317"/>
                  <a:gd name="T40" fmla="*/ 63 w 514"/>
                  <a:gd name="T41" fmla="*/ 119 h 317"/>
                  <a:gd name="T42" fmla="*/ 48 w 514"/>
                  <a:gd name="T43" fmla="*/ 115 h 317"/>
                  <a:gd name="T44" fmla="*/ 34 w 514"/>
                  <a:gd name="T45" fmla="*/ 100 h 317"/>
                  <a:gd name="T46" fmla="*/ 31 w 514"/>
                  <a:gd name="T47" fmla="*/ 90 h 317"/>
                  <a:gd name="T48" fmla="*/ 34 w 514"/>
                  <a:gd name="T49" fmla="*/ 56 h 317"/>
                  <a:gd name="T50" fmla="*/ 27 w 514"/>
                  <a:gd name="T51" fmla="*/ 42 h 317"/>
                  <a:gd name="T52" fmla="*/ 32 w 514"/>
                  <a:gd name="T53" fmla="*/ 37 h 317"/>
                  <a:gd name="T54" fmla="*/ 32 w 514"/>
                  <a:gd name="T55" fmla="*/ 29 h 317"/>
                  <a:gd name="T56" fmla="*/ 25 w 514"/>
                  <a:gd name="T57" fmla="*/ 27 h 317"/>
                  <a:gd name="T58" fmla="*/ 15 w 514"/>
                  <a:gd name="T59" fmla="*/ 19 h 317"/>
                  <a:gd name="T60" fmla="*/ 9 w 514"/>
                  <a:gd name="T61" fmla="*/ 21 h 317"/>
                  <a:gd name="T62" fmla="*/ 0 w 514"/>
                  <a:gd name="T63" fmla="*/ 33 h 317"/>
                  <a:gd name="T64" fmla="*/ 2 w 514"/>
                  <a:gd name="T65" fmla="*/ 0 h 317"/>
                  <a:gd name="T66" fmla="*/ 146 w 514"/>
                  <a:gd name="T67" fmla="*/ 8 h 317"/>
                  <a:gd name="T68" fmla="*/ 407 w 514"/>
                  <a:gd name="T69" fmla="*/ 23 h 317"/>
                  <a:gd name="T70" fmla="*/ 514 w 514"/>
                  <a:gd name="T71" fmla="*/ 27 h 317"/>
                  <a:gd name="T72" fmla="*/ 511 w 514"/>
                  <a:gd name="T73" fmla="*/ 106 h 317"/>
                  <a:gd name="T74" fmla="*/ 486 w 514"/>
                  <a:gd name="T75" fmla="*/ 104 h 317"/>
                  <a:gd name="T76" fmla="*/ 478 w 514"/>
                  <a:gd name="T77" fmla="*/ 246 h 317"/>
                  <a:gd name="T78" fmla="*/ 457 w 514"/>
                  <a:gd name="T79" fmla="*/ 246 h 317"/>
                  <a:gd name="T80" fmla="*/ 451 w 514"/>
                  <a:gd name="T81" fmla="*/ 317 h 317"/>
                  <a:gd name="T82" fmla="*/ 395 w 514"/>
                  <a:gd name="T83" fmla="*/ 311 h 317"/>
                  <a:gd name="T84" fmla="*/ 388 w 514"/>
                  <a:gd name="T85" fmla="*/ 306 h 317"/>
                  <a:gd name="T86" fmla="*/ 386 w 514"/>
                  <a:gd name="T87" fmla="*/ 298 h 317"/>
                  <a:gd name="T88" fmla="*/ 390 w 514"/>
                  <a:gd name="T89" fmla="*/ 279 h 317"/>
                  <a:gd name="T90" fmla="*/ 388 w 514"/>
                  <a:gd name="T91" fmla="*/ 271 h 317"/>
                  <a:gd name="T92" fmla="*/ 372 w 514"/>
                  <a:gd name="T93" fmla="*/ 258 h 317"/>
                  <a:gd name="T94" fmla="*/ 345 w 514"/>
                  <a:gd name="T95" fmla="*/ 252 h 317"/>
                  <a:gd name="T96" fmla="*/ 334 w 514"/>
                  <a:gd name="T97" fmla="*/ 256 h 317"/>
                  <a:gd name="T98" fmla="*/ 326 w 514"/>
                  <a:gd name="T99" fmla="*/ 269 h 317"/>
                  <a:gd name="T100" fmla="*/ 309 w 514"/>
                  <a:gd name="T101" fmla="*/ 26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4" h="317">
                    <a:moveTo>
                      <a:pt x="309" y="263"/>
                    </a:moveTo>
                    <a:lnTo>
                      <a:pt x="303" y="256"/>
                    </a:lnTo>
                    <a:lnTo>
                      <a:pt x="286" y="250"/>
                    </a:lnTo>
                    <a:lnTo>
                      <a:pt x="280" y="238"/>
                    </a:lnTo>
                    <a:lnTo>
                      <a:pt x="280" y="213"/>
                    </a:lnTo>
                    <a:lnTo>
                      <a:pt x="272" y="206"/>
                    </a:lnTo>
                    <a:lnTo>
                      <a:pt x="269" y="183"/>
                    </a:lnTo>
                    <a:lnTo>
                      <a:pt x="263" y="175"/>
                    </a:lnTo>
                    <a:lnTo>
                      <a:pt x="269" y="165"/>
                    </a:lnTo>
                    <a:lnTo>
                      <a:pt x="280" y="154"/>
                    </a:lnTo>
                    <a:lnTo>
                      <a:pt x="265" y="137"/>
                    </a:lnTo>
                    <a:lnTo>
                      <a:pt x="255" y="137"/>
                    </a:lnTo>
                    <a:lnTo>
                      <a:pt x="213" y="148"/>
                    </a:lnTo>
                    <a:lnTo>
                      <a:pt x="186" y="144"/>
                    </a:lnTo>
                    <a:lnTo>
                      <a:pt x="155" y="156"/>
                    </a:lnTo>
                    <a:lnTo>
                      <a:pt x="134" y="152"/>
                    </a:lnTo>
                    <a:lnTo>
                      <a:pt x="119" y="140"/>
                    </a:lnTo>
                    <a:lnTo>
                      <a:pt x="100" y="137"/>
                    </a:lnTo>
                    <a:lnTo>
                      <a:pt x="98" y="127"/>
                    </a:lnTo>
                    <a:lnTo>
                      <a:pt x="86" y="119"/>
                    </a:lnTo>
                    <a:lnTo>
                      <a:pt x="63" y="119"/>
                    </a:lnTo>
                    <a:lnTo>
                      <a:pt x="48" y="115"/>
                    </a:lnTo>
                    <a:lnTo>
                      <a:pt x="34" y="100"/>
                    </a:lnTo>
                    <a:lnTo>
                      <a:pt x="31" y="90"/>
                    </a:lnTo>
                    <a:lnTo>
                      <a:pt x="34" y="56"/>
                    </a:lnTo>
                    <a:lnTo>
                      <a:pt x="27" y="42"/>
                    </a:lnTo>
                    <a:lnTo>
                      <a:pt x="32" y="37"/>
                    </a:lnTo>
                    <a:lnTo>
                      <a:pt x="32" y="29"/>
                    </a:lnTo>
                    <a:lnTo>
                      <a:pt x="25" y="27"/>
                    </a:lnTo>
                    <a:lnTo>
                      <a:pt x="15" y="19"/>
                    </a:lnTo>
                    <a:lnTo>
                      <a:pt x="9" y="21"/>
                    </a:lnTo>
                    <a:lnTo>
                      <a:pt x="0" y="33"/>
                    </a:lnTo>
                    <a:lnTo>
                      <a:pt x="2" y="0"/>
                    </a:lnTo>
                    <a:lnTo>
                      <a:pt x="146" y="8"/>
                    </a:lnTo>
                    <a:lnTo>
                      <a:pt x="407" y="23"/>
                    </a:lnTo>
                    <a:lnTo>
                      <a:pt x="514" y="27"/>
                    </a:lnTo>
                    <a:lnTo>
                      <a:pt x="511" y="106"/>
                    </a:lnTo>
                    <a:lnTo>
                      <a:pt x="486" y="104"/>
                    </a:lnTo>
                    <a:lnTo>
                      <a:pt x="478" y="246"/>
                    </a:lnTo>
                    <a:lnTo>
                      <a:pt x="457" y="246"/>
                    </a:lnTo>
                    <a:lnTo>
                      <a:pt x="451" y="317"/>
                    </a:lnTo>
                    <a:lnTo>
                      <a:pt x="395" y="311"/>
                    </a:lnTo>
                    <a:lnTo>
                      <a:pt x="388" y="306"/>
                    </a:lnTo>
                    <a:lnTo>
                      <a:pt x="386" y="298"/>
                    </a:lnTo>
                    <a:lnTo>
                      <a:pt x="390" y="279"/>
                    </a:lnTo>
                    <a:lnTo>
                      <a:pt x="388" y="271"/>
                    </a:lnTo>
                    <a:lnTo>
                      <a:pt x="372" y="258"/>
                    </a:lnTo>
                    <a:lnTo>
                      <a:pt x="345" y="252"/>
                    </a:lnTo>
                    <a:lnTo>
                      <a:pt x="334" y="256"/>
                    </a:lnTo>
                    <a:lnTo>
                      <a:pt x="326" y="269"/>
                    </a:lnTo>
                    <a:lnTo>
                      <a:pt x="309" y="2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5" name="Freeform 3172"/>
              <p:cNvSpPr>
                <a:spLocks/>
              </p:cNvSpPr>
              <p:nvPr/>
            </p:nvSpPr>
            <p:spPr bwMode="auto">
              <a:xfrm>
                <a:off x="21889" y="18298"/>
                <a:ext cx="227" cy="116"/>
              </a:xfrm>
              <a:custGeom>
                <a:avLst/>
                <a:gdLst>
                  <a:gd name="T0" fmla="*/ 8 w 227"/>
                  <a:gd name="T1" fmla="*/ 110 h 116"/>
                  <a:gd name="T2" fmla="*/ 8 w 227"/>
                  <a:gd name="T3" fmla="*/ 73 h 116"/>
                  <a:gd name="T4" fmla="*/ 0 w 227"/>
                  <a:gd name="T5" fmla="*/ 73 h 116"/>
                  <a:gd name="T6" fmla="*/ 2 w 227"/>
                  <a:gd name="T7" fmla="*/ 0 h 116"/>
                  <a:gd name="T8" fmla="*/ 223 w 227"/>
                  <a:gd name="T9" fmla="*/ 8 h 116"/>
                  <a:gd name="T10" fmla="*/ 221 w 227"/>
                  <a:gd name="T11" fmla="*/ 79 h 116"/>
                  <a:gd name="T12" fmla="*/ 227 w 227"/>
                  <a:gd name="T13" fmla="*/ 81 h 116"/>
                  <a:gd name="T14" fmla="*/ 225 w 227"/>
                  <a:gd name="T15" fmla="*/ 116 h 116"/>
                  <a:gd name="T16" fmla="*/ 8 w 227"/>
                  <a:gd name="T17"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16">
                    <a:moveTo>
                      <a:pt x="8" y="110"/>
                    </a:moveTo>
                    <a:lnTo>
                      <a:pt x="8" y="73"/>
                    </a:lnTo>
                    <a:lnTo>
                      <a:pt x="0" y="73"/>
                    </a:lnTo>
                    <a:lnTo>
                      <a:pt x="2" y="0"/>
                    </a:lnTo>
                    <a:lnTo>
                      <a:pt x="223" y="8"/>
                    </a:lnTo>
                    <a:lnTo>
                      <a:pt x="221" y="79"/>
                    </a:lnTo>
                    <a:lnTo>
                      <a:pt x="227" y="81"/>
                    </a:lnTo>
                    <a:lnTo>
                      <a:pt x="225" y="116"/>
                    </a:lnTo>
                    <a:lnTo>
                      <a:pt x="8"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6" name="Freeform 3173"/>
              <p:cNvSpPr>
                <a:spLocks/>
              </p:cNvSpPr>
              <p:nvPr/>
            </p:nvSpPr>
            <p:spPr bwMode="auto">
              <a:xfrm>
                <a:off x="20787" y="18260"/>
                <a:ext cx="277" cy="353"/>
              </a:xfrm>
              <a:custGeom>
                <a:avLst/>
                <a:gdLst>
                  <a:gd name="T0" fmla="*/ 267 w 277"/>
                  <a:gd name="T1" fmla="*/ 348 h 353"/>
                  <a:gd name="T2" fmla="*/ 161 w 277"/>
                  <a:gd name="T3" fmla="*/ 342 h 353"/>
                  <a:gd name="T4" fmla="*/ 161 w 277"/>
                  <a:gd name="T5" fmla="*/ 353 h 353"/>
                  <a:gd name="T6" fmla="*/ 12 w 277"/>
                  <a:gd name="T7" fmla="*/ 342 h 353"/>
                  <a:gd name="T8" fmla="*/ 23 w 277"/>
                  <a:gd name="T9" fmla="*/ 198 h 353"/>
                  <a:gd name="T10" fmla="*/ 0 w 277"/>
                  <a:gd name="T11" fmla="*/ 196 h 353"/>
                  <a:gd name="T12" fmla="*/ 15 w 277"/>
                  <a:gd name="T13" fmla="*/ 50 h 353"/>
                  <a:gd name="T14" fmla="*/ 146 w 277"/>
                  <a:gd name="T15" fmla="*/ 58 h 353"/>
                  <a:gd name="T16" fmla="*/ 152 w 277"/>
                  <a:gd name="T17" fmla="*/ 0 h 353"/>
                  <a:gd name="T18" fmla="*/ 156 w 277"/>
                  <a:gd name="T19" fmla="*/ 6 h 353"/>
                  <a:gd name="T20" fmla="*/ 169 w 277"/>
                  <a:gd name="T21" fmla="*/ 15 h 353"/>
                  <a:gd name="T22" fmla="*/ 198 w 277"/>
                  <a:gd name="T23" fmla="*/ 29 h 353"/>
                  <a:gd name="T24" fmla="*/ 207 w 277"/>
                  <a:gd name="T25" fmla="*/ 31 h 353"/>
                  <a:gd name="T26" fmla="*/ 223 w 277"/>
                  <a:gd name="T27" fmla="*/ 27 h 353"/>
                  <a:gd name="T28" fmla="*/ 232 w 277"/>
                  <a:gd name="T29" fmla="*/ 15 h 353"/>
                  <a:gd name="T30" fmla="*/ 238 w 277"/>
                  <a:gd name="T31" fmla="*/ 13 h 353"/>
                  <a:gd name="T32" fmla="*/ 248 w 277"/>
                  <a:gd name="T33" fmla="*/ 21 h 353"/>
                  <a:gd name="T34" fmla="*/ 255 w 277"/>
                  <a:gd name="T35" fmla="*/ 23 h 353"/>
                  <a:gd name="T36" fmla="*/ 255 w 277"/>
                  <a:gd name="T37" fmla="*/ 31 h 353"/>
                  <a:gd name="T38" fmla="*/ 250 w 277"/>
                  <a:gd name="T39" fmla="*/ 36 h 353"/>
                  <a:gd name="T40" fmla="*/ 257 w 277"/>
                  <a:gd name="T41" fmla="*/ 50 h 353"/>
                  <a:gd name="T42" fmla="*/ 254 w 277"/>
                  <a:gd name="T43" fmla="*/ 84 h 353"/>
                  <a:gd name="T44" fmla="*/ 257 w 277"/>
                  <a:gd name="T45" fmla="*/ 94 h 353"/>
                  <a:gd name="T46" fmla="*/ 271 w 277"/>
                  <a:gd name="T47" fmla="*/ 109 h 353"/>
                  <a:gd name="T48" fmla="*/ 261 w 277"/>
                  <a:gd name="T49" fmla="*/ 211 h 353"/>
                  <a:gd name="T50" fmla="*/ 277 w 277"/>
                  <a:gd name="T51" fmla="*/ 213 h 353"/>
                  <a:gd name="T52" fmla="*/ 267 w 277"/>
                  <a:gd name="T53" fmla="*/ 34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7" h="353">
                    <a:moveTo>
                      <a:pt x="267" y="348"/>
                    </a:moveTo>
                    <a:lnTo>
                      <a:pt x="161" y="342"/>
                    </a:lnTo>
                    <a:lnTo>
                      <a:pt x="161" y="353"/>
                    </a:lnTo>
                    <a:lnTo>
                      <a:pt x="12" y="342"/>
                    </a:lnTo>
                    <a:lnTo>
                      <a:pt x="23" y="198"/>
                    </a:lnTo>
                    <a:lnTo>
                      <a:pt x="0" y="196"/>
                    </a:lnTo>
                    <a:lnTo>
                      <a:pt x="15" y="50"/>
                    </a:lnTo>
                    <a:lnTo>
                      <a:pt x="146" y="58"/>
                    </a:lnTo>
                    <a:lnTo>
                      <a:pt x="152" y="0"/>
                    </a:lnTo>
                    <a:lnTo>
                      <a:pt x="156" y="6"/>
                    </a:lnTo>
                    <a:lnTo>
                      <a:pt x="169" y="15"/>
                    </a:lnTo>
                    <a:lnTo>
                      <a:pt x="198" y="29"/>
                    </a:lnTo>
                    <a:lnTo>
                      <a:pt x="207" y="31"/>
                    </a:lnTo>
                    <a:lnTo>
                      <a:pt x="223" y="27"/>
                    </a:lnTo>
                    <a:lnTo>
                      <a:pt x="232" y="15"/>
                    </a:lnTo>
                    <a:lnTo>
                      <a:pt x="238" y="13"/>
                    </a:lnTo>
                    <a:lnTo>
                      <a:pt x="248" y="21"/>
                    </a:lnTo>
                    <a:lnTo>
                      <a:pt x="255" y="23"/>
                    </a:lnTo>
                    <a:lnTo>
                      <a:pt x="255" y="31"/>
                    </a:lnTo>
                    <a:lnTo>
                      <a:pt x="250" y="36"/>
                    </a:lnTo>
                    <a:lnTo>
                      <a:pt x="257" y="50"/>
                    </a:lnTo>
                    <a:lnTo>
                      <a:pt x="254" y="84"/>
                    </a:lnTo>
                    <a:lnTo>
                      <a:pt x="257" y="94"/>
                    </a:lnTo>
                    <a:lnTo>
                      <a:pt x="271" y="109"/>
                    </a:lnTo>
                    <a:lnTo>
                      <a:pt x="261" y="211"/>
                    </a:lnTo>
                    <a:lnTo>
                      <a:pt x="277" y="213"/>
                    </a:lnTo>
                    <a:lnTo>
                      <a:pt x="267" y="3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7" name="Freeform 3174"/>
              <p:cNvSpPr>
                <a:spLocks noEditPoints="1"/>
              </p:cNvSpPr>
              <p:nvPr/>
            </p:nvSpPr>
            <p:spPr bwMode="auto">
              <a:xfrm>
                <a:off x="18917" y="18072"/>
                <a:ext cx="397" cy="459"/>
              </a:xfrm>
              <a:custGeom>
                <a:avLst/>
                <a:gdLst>
                  <a:gd name="T0" fmla="*/ 152 w 397"/>
                  <a:gd name="T1" fmla="*/ 443 h 459"/>
                  <a:gd name="T2" fmla="*/ 42 w 397"/>
                  <a:gd name="T3" fmla="*/ 426 h 459"/>
                  <a:gd name="T4" fmla="*/ 40 w 397"/>
                  <a:gd name="T5" fmla="*/ 451 h 459"/>
                  <a:gd name="T6" fmla="*/ 0 w 397"/>
                  <a:gd name="T7" fmla="*/ 445 h 459"/>
                  <a:gd name="T8" fmla="*/ 0 w 397"/>
                  <a:gd name="T9" fmla="*/ 19 h 459"/>
                  <a:gd name="T10" fmla="*/ 15 w 397"/>
                  <a:gd name="T11" fmla="*/ 9 h 459"/>
                  <a:gd name="T12" fmla="*/ 31 w 397"/>
                  <a:gd name="T13" fmla="*/ 9 h 459"/>
                  <a:gd name="T14" fmla="*/ 38 w 397"/>
                  <a:gd name="T15" fmla="*/ 11 h 459"/>
                  <a:gd name="T16" fmla="*/ 44 w 397"/>
                  <a:gd name="T17" fmla="*/ 8 h 459"/>
                  <a:gd name="T18" fmla="*/ 58 w 397"/>
                  <a:gd name="T19" fmla="*/ 11 h 459"/>
                  <a:gd name="T20" fmla="*/ 62 w 397"/>
                  <a:gd name="T21" fmla="*/ 11 h 459"/>
                  <a:gd name="T22" fmla="*/ 73 w 397"/>
                  <a:gd name="T23" fmla="*/ 19 h 459"/>
                  <a:gd name="T24" fmla="*/ 90 w 397"/>
                  <a:gd name="T25" fmla="*/ 23 h 459"/>
                  <a:gd name="T26" fmla="*/ 98 w 397"/>
                  <a:gd name="T27" fmla="*/ 17 h 459"/>
                  <a:gd name="T28" fmla="*/ 133 w 397"/>
                  <a:gd name="T29" fmla="*/ 9 h 459"/>
                  <a:gd name="T30" fmla="*/ 140 w 397"/>
                  <a:gd name="T31" fmla="*/ 0 h 459"/>
                  <a:gd name="T32" fmla="*/ 163 w 397"/>
                  <a:gd name="T33" fmla="*/ 6 h 459"/>
                  <a:gd name="T34" fmla="*/ 171 w 397"/>
                  <a:gd name="T35" fmla="*/ 11 h 459"/>
                  <a:gd name="T36" fmla="*/ 192 w 397"/>
                  <a:gd name="T37" fmla="*/ 6 h 459"/>
                  <a:gd name="T38" fmla="*/ 215 w 397"/>
                  <a:gd name="T39" fmla="*/ 8 h 459"/>
                  <a:gd name="T40" fmla="*/ 230 w 397"/>
                  <a:gd name="T41" fmla="*/ 15 h 459"/>
                  <a:gd name="T42" fmla="*/ 227 w 397"/>
                  <a:gd name="T43" fmla="*/ 23 h 459"/>
                  <a:gd name="T44" fmla="*/ 232 w 397"/>
                  <a:gd name="T45" fmla="*/ 29 h 459"/>
                  <a:gd name="T46" fmla="*/ 225 w 397"/>
                  <a:gd name="T47" fmla="*/ 32 h 459"/>
                  <a:gd name="T48" fmla="*/ 225 w 397"/>
                  <a:gd name="T49" fmla="*/ 36 h 459"/>
                  <a:gd name="T50" fmla="*/ 240 w 397"/>
                  <a:gd name="T51" fmla="*/ 40 h 459"/>
                  <a:gd name="T52" fmla="*/ 257 w 397"/>
                  <a:gd name="T53" fmla="*/ 52 h 459"/>
                  <a:gd name="T54" fmla="*/ 265 w 397"/>
                  <a:gd name="T55" fmla="*/ 65 h 459"/>
                  <a:gd name="T56" fmla="*/ 269 w 397"/>
                  <a:gd name="T57" fmla="*/ 80 h 459"/>
                  <a:gd name="T58" fmla="*/ 284 w 397"/>
                  <a:gd name="T59" fmla="*/ 82 h 459"/>
                  <a:gd name="T60" fmla="*/ 296 w 397"/>
                  <a:gd name="T61" fmla="*/ 94 h 459"/>
                  <a:gd name="T62" fmla="*/ 317 w 397"/>
                  <a:gd name="T63" fmla="*/ 96 h 459"/>
                  <a:gd name="T64" fmla="*/ 328 w 397"/>
                  <a:gd name="T65" fmla="*/ 105 h 459"/>
                  <a:gd name="T66" fmla="*/ 338 w 397"/>
                  <a:gd name="T67" fmla="*/ 102 h 459"/>
                  <a:gd name="T68" fmla="*/ 346 w 397"/>
                  <a:gd name="T69" fmla="*/ 111 h 459"/>
                  <a:gd name="T70" fmla="*/ 361 w 397"/>
                  <a:gd name="T71" fmla="*/ 107 h 459"/>
                  <a:gd name="T72" fmla="*/ 365 w 397"/>
                  <a:gd name="T73" fmla="*/ 113 h 459"/>
                  <a:gd name="T74" fmla="*/ 365 w 397"/>
                  <a:gd name="T75" fmla="*/ 121 h 459"/>
                  <a:gd name="T76" fmla="*/ 374 w 397"/>
                  <a:gd name="T77" fmla="*/ 119 h 459"/>
                  <a:gd name="T78" fmla="*/ 390 w 397"/>
                  <a:gd name="T79" fmla="*/ 132 h 459"/>
                  <a:gd name="T80" fmla="*/ 397 w 397"/>
                  <a:gd name="T81" fmla="*/ 127 h 459"/>
                  <a:gd name="T82" fmla="*/ 396 w 397"/>
                  <a:gd name="T83" fmla="*/ 148 h 459"/>
                  <a:gd name="T84" fmla="*/ 392 w 397"/>
                  <a:gd name="T85" fmla="*/ 148 h 459"/>
                  <a:gd name="T86" fmla="*/ 380 w 397"/>
                  <a:gd name="T87" fmla="*/ 238 h 459"/>
                  <a:gd name="T88" fmla="*/ 374 w 397"/>
                  <a:gd name="T89" fmla="*/ 238 h 459"/>
                  <a:gd name="T90" fmla="*/ 374 w 397"/>
                  <a:gd name="T91" fmla="*/ 242 h 459"/>
                  <a:gd name="T92" fmla="*/ 301 w 397"/>
                  <a:gd name="T93" fmla="*/ 232 h 459"/>
                  <a:gd name="T94" fmla="*/ 300 w 397"/>
                  <a:gd name="T95" fmla="*/ 248 h 459"/>
                  <a:gd name="T96" fmla="*/ 263 w 397"/>
                  <a:gd name="T97" fmla="*/ 242 h 459"/>
                  <a:gd name="T98" fmla="*/ 259 w 397"/>
                  <a:gd name="T99" fmla="*/ 278 h 459"/>
                  <a:gd name="T100" fmla="*/ 253 w 397"/>
                  <a:gd name="T101" fmla="*/ 278 h 459"/>
                  <a:gd name="T102" fmla="*/ 250 w 397"/>
                  <a:gd name="T103" fmla="*/ 309 h 459"/>
                  <a:gd name="T104" fmla="*/ 284 w 397"/>
                  <a:gd name="T105" fmla="*/ 315 h 459"/>
                  <a:gd name="T106" fmla="*/ 271 w 397"/>
                  <a:gd name="T107" fmla="*/ 424 h 459"/>
                  <a:gd name="T108" fmla="*/ 265 w 397"/>
                  <a:gd name="T109" fmla="*/ 424 h 459"/>
                  <a:gd name="T110" fmla="*/ 259 w 397"/>
                  <a:gd name="T111" fmla="*/ 459 h 459"/>
                  <a:gd name="T112" fmla="*/ 152 w 397"/>
                  <a:gd name="T113" fmla="*/ 44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7" h="459">
                    <a:moveTo>
                      <a:pt x="152" y="443"/>
                    </a:moveTo>
                    <a:lnTo>
                      <a:pt x="42" y="426"/>
                    </a:lnTo>
                    <a:lnTo>
                      <a:pt x="40" y="451"/>
                    </a:lnTo>
                    <a:lnTo>
                      <a:pt x="0" y="445"/>
                    </a:lnTo>
                    <a:moveTo>
                      <a:pt x="0" y="19"/>
                    </a:moveTo>
                    <a:lnTo>
                      <a:pt x="15" y="9"/>
                    </a:lnTo>
                    <a:lnTo>
                      <a:pt x="31" y="9"/>
                    </a:lnTo>
                    <a:lnTo>
                      <a:pt x="38" y="11"/>
                    </a:lnTo>
                    <a:lnTo>
                      <a:pt x="44" y="8"/>
                    </a:lnTo>
                    <a:lnTo>
                      <a:pt x="58" y="11"/>
                    </a:lnTo>
                    <a:lnTo>
                      <a:pt x="62" y="11"/>
                    </a:lnTo>
                    <a:lnTo>
                      <a:pt x="73" y="19"/>
                    </a:lnTo>
                    <a:lnTo>
                      <a:pt x="90" y="23"/>
                    </a:lnTo>
                    <a:lnTo>
                      <a:pt x="98" y="17"/>
                    </a:lnTo>
                    <a:lnTo>
                      <a:pt x="133" y="9"/>
                    </a:lnTo>
                    <a:lnTo>
                      <a:pt x="140" y="0"/>
                    </a:lnTo>
                    <a:lnTo>
                      <a:pt x="163" y="6"/>
                    </a:lnTo>
                    <a:lnTo>
                      <a:pt x="171" y="11"/>
                    </a:lnTo>
                    <a:lnTo>
                      <a:pt x="192" y="6"/>
                    </a:lnTo>
                    <a:lnTo>
                      <a:pt x="215" y="8"/>
                    </a:lnTo>
                    <a:lnTo>
                      <a:pt x="230" y="15"/>
                    </a:lnTo>
                    <a:lnTo>
                      <a:pt x="227" y="23"/>
                    </a:lnTo>
                    <a:lnTo>
                      <a:pt x="232" y="29"/>
                    </a:lnTo>
                    <a:lnTo>
                      <a:pt x="225" y="32"/>
                    </a:lnTo>
                    <a:lnTo>
                      <a:pt x="225" y="36"/>
                    </a:lnTo>
                    <a:lnTo>
                      <a:pt x="240" y="40"/>
                    </a:lnTo>
                    <a:lnTo>
                      <a:pt x="257" y="52"/>
                    </a:lnTo>
                    <a:lnTo>
                      <a:pt x="265" y="65"/>
                    </a:lnTo>
                    <a:lnTo>
                      <a:pt x="269" y="80"/>
                    </a:lnTo>
                    <a:lnTo>
                      <a:pt x="284" y="82"/>
                    </a:lnTo>
                    <a:lnTo>
                      <a:pt x="296" y="94"/>
                    </a:lnTo>
                    <a:lnTo>
                      <a:pt x="317" y="96"/>
                    </a:lnTo>
                    <a:lnTo>
                      <a:pt x="328" y="105"/>
                    </a:lnTo>
                    <a:lnTo>
                      <a:pt x="338" y="102"/>
                    </a:lnTo>
                    <a:lnTo>
                      <a:pt x="346" y="111"/>
                    </a:lnTo>
                    <a:lnTo>
                      <a:pt x="361" y="107"/>
                    </a:lnTo>
                    <a:lnTo>
                      <a:pt x="365" y="113"/>
                    </a:lnTo>
                    <a:lnTo>
                      <a:pt x="365" y="121"/>
                    </a:lnTo>
                    <a:lnTo>
                      <a:pt x="374" y="119"/>
                    </a:lnTo>
                    <a:lnTo>
                      <a:pt x="390" y="132"/>
                    </a:lnTo>
                    <a:lnTo>
                      <a:pt x="397" y="127"/>
                    </a:lnTo>
                    <a:lnTo>
                      <a:pt x="396" y="148"/>
                    </a:lnTo>
                    <a:lnTo>
                      <a:pt x="392" y="148"/>
                    </a:lnTo>
                    <a:lnTo>
                      <a:pt x="380" y="238"/>
                    </a:lnTo>
                    <a:lnTo>
                      <a:pt x="374" y="238"/>
                    </a:lnTo>
                    <a:lnTo>
                      <a:pt x="374" y="242"/>
                    </a:lnTo>
                    <a:lnTo>
                      <a:pt x="301" y="232"/>
                    </a:lnTo>
                    <a:lnTo>
                      <a:pt x="300" y="248"/>
                    </a:lnTo>
                    <a:lnTo>
                      <a:pt x="263" y="242"/>
                    </a:lnTo>
                    <a:lnTo>
                      <a:pt x="259" y="278"/>
                    </a:lnTo>
                    <a:lnTo>
                      <a:pt x="253" y="278"/>
                    </a:lnTo>
                    <a:lnTo>
                      <a:pt x="250" y="309"/>
                    </a:lnTo>
                    <a:lnTo>
                      <a:pt x="284" y="315"/>
                    </a:lnTo>
                    <a:lnTo>
                      <a:pt x="271" y="424"/>
                    </a:lnTo>
                    <a:lnTo>
                      <a:pt x="265" y="424"/>
                    </a:lnTo>
                    <a:lnTo>
                      <a:pt x="259" y="459"/>
                    </a:lnTo>
                    <a:lnTo>
                      <a:pt x="152" y="4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8" name="Freeform 3175"/>
              <p:cNvSpPr>
                <a:spLocks/>
              </p:cNvSpPr>
              <p:nvPr/>
            </p:nvSpPr>
            <p:spPr bwMode="auto">
              <a:xfrm>
                <a:off x="20123" y="18208"/>
                <a:ext cx="313" cy="413"/>
              </a:xfrm>
              <a:custGeom>
                <a:avLst/>
                <a:gdLst>
                  <a:gd name="T0" fmla="*/ 222 w 313"/>
                  <a:gd name="T1" fmla="*/ 409 h 413"/>
                  <a:gd name="T2" fmla="*/ 96 w 313"/>
                  <a:gd name="T3" fmla="*/ 396 h 413"/>
                  <a:gd name="T4" fmla="*/ 96 w 313"/>
                  <a:gd name="T5" fmla="*/ 384 h 413"/>
                  <a:gd name="T6" fmla="*/ 90 w 313"/>
                  <a:gd name="T7" fmla="*/ 384 h 413"/>
                  <a:gd name="T8" fmla="*/ 92 w 313"/>
                  <a:gd name="T9" fmla="*/ 378 h 413"/>
                  <a:gd name="T10" fmla="*/ 86 w 313"/>
                  <a:gd name="T11" fmla="*/ 376 h 413"/>
                  <a:gd name="T12" fmla="*/ 86 w 313"/>
                  <a:gd name="T13" fmla="*/ 371 h 413"/>
                  <a:gd name="T14" fmla="*/ 50 w 313"/>
                  <a:gd name="T15" fmla="*/ 365 h 413"/>
                  <a:gd name="T16" fmla="*/ 52 w 313"/>
                  <a:gd name="T17" fmla="*/ 344 h 413"/>
                  <a:gd name="T18" fmla="*/ 17 w 313"/>
                  <a:gd name="T19" fmla="*/ 340 h 413"/>
                  <a:gd name="T20" fmla="*/ 25 w 313"/>
                  <a:gd name="T21" fmla="*/ 256 h 413"/>
                  <a:gd name="T22" fmla="*/ 0 w 313"/>
                  <a:gd name="T23" fmla="*/ 252 h 413"/>
                  <a:gd name="T24" fmla="*/ 15 w 313"/>
                  <a:gd name="T25" fmla="*/ 110 h 413"/>
                  <a:gd name="T26" fmla="*/ 27 w 313"/>
                  <a:gd name="T27" fmla="*/ 112 h 413"/>
                  <a:gd name="T28" fmla="*/ 38 w 313"/>
                  <a:gd name="T29" fmla="*/ 0 h 413"/>
                  <a:gd name="T30" fmla="*/ 75 w 313"/>
                  <a:gd name="T31" fmla="*/ 4 h 413"/>
                  <a:gd name="T32" fmla="*/ 71 w 313"/>
                  <a:gd name="T33" fmla="*/ 40 h 413"/>
                  <a:gd name="T34" fmla="*/ 144 w 313"/>
                  <a:gd name="T35" fmla="*/ 48 h 413"/>
                  <a:gd name="T36" fmla="*/ 140 w 313"/>
                  <a:gd name="T37" fmla="*/ 79 h 413"/>
                  <a:gd name="T38" fmla="*/ 251 w 313"/>
                  <a:gd name="T39" fmla="*/ 92 h 413"/>
                  <a:gd name="T40" fmla="*/ 249 w 313"/>
                  <a:gd name="T41" fmla="*/ 129 h 413"/>
                  <a:gd name="T42" fmla="*/ 270 w 313"/>
                  <a:gd name="T43" fmla="*/ 131 h 413"/>
                  <a:gd name="T44" fmla="*/ 265 w 313"/>
                  <a:gd name="T45" fmla="*/ 204 h 413"/>
                  <a:gd name="T46" fmla="*/ 290 w 313"/>
                  <a:gd name="T47" fmla="*/ 206 h 413"/>
                  <a:gd name="T48" fmla="*/ 284 w 313"/>
                  <a:gd name="T49" fmla="*/ 221 h 413"/>
                  <a:gd name="T50" fmla="*/ 301 w 313"/>
                  <a:gd name="T51" fmla="*/ 240 h 413"/>
                  <a:gd name="T52" fmla="*/ 299 w 313"/>
                  <a:gd name="T53" fmla="*/ 250 h 413"/>
                  <a:gd name="T54" fmla="*/ 307 w 313"/>
                  <a:gd name="T55" fmla="*/ 252 h 413"/>
                  <a:gd name="T56" fmla="*/ 309 w 313"/>
                  <a:gd name="T57" fmla="*/ 265 h 413"/>
                  <a:gd name="T58" fmla="*/ 311 w 313"/>
                  <a:gd name="T59" fmla="*/ 267 h 413"/>
                  <a:gd name="T60" fmla="*/ 309 w 313"/>
                  <a:gd name="T61" fmla="*/ 300 h 413"/>
                  <a:gd name="T62" fmla="*/ 313 w 313"/>
                  <a:gd name="T63" fmla="*/ 300 h 413"/>
                  <a:gd name="T64" fmla="*/ 311 w 313"/>
                  <a:gd name="T65" fmla="*/ 342 h 413"/>
                  <a:gd name="T66" fmla="*/ 305 w 313"/>
                  <a:gd name="T67" fmla="*/ 342 h 413"/>
                  <a:gd name="T68" fmla="*/ 303 w 313"/>
                  <a:gd name="T69" fmla="*/ 357 h 413"/>
                  <a:gd name="T70" fmla="*/ 297 w 313"/>
                  <a:gd name="T71" fmla="*/ 365 h 413"/>
                  <a:gd name="T72" fmla="*/ 295 w 313"/>
                  <a:gd name="T73" fmla="*/ 373 h 413"/>
                  <a:gd name="T74" fmla="*/ 290 w 313"/>
                  <a:gd name="T75" fmla="*/ 373 h 413"/>
                  <a:gd name="T76" fmla="*/ 280 w 313"/>
                  <a:gd name="T77" fmla="*/ 390 h 413"/>
                  <a:gd name="T78" fmla="*/ 276 w 313"/>
                  <a:gd name="T79" fmla="*/ 390 h 413"/>
                  <a:gd name="T80" fmla="*/ 276 w 313"/>
                  <a:gd name="T81" fmla="*/ 398 h 413"/>
                  <a:gd name="T82" fmla="*/ 269 w 313"/>
                  <a:gd name="T83" fmla="*/ 398 h 413"/>
                  <a:gd name="T84" fmla="*/ 269 w 313"/>
                  <a:gd name="T85" fmla="*/ 401 h 413"/>
                  <a:gd name="T86" fmla="*/ 263 w 313"/>
                  <a:gd name="T87" fmla="*/ 401 h 413"/>
                  <a:gd name="T88" fmla="*/ 263 w 313"/>
                  <a:gd name="T89" fmla="*/ 407 h 413"/>
                  <a:gd name="T90" fmla="*/ 259 w 313"/>
                  <a:gd name="T91" fmla="*/ 409 h 413"/>
                  <a:gd name="T92" fmla="*/ 253 w 313"/>
                  <a:gd name="T93" fmla="*/ 409 h 413"/>
                  <a:gd name="T94" fmla="*/ 253 w 313"/>
                  <a:gd name="T95" fmla="*/ 413 h 413"/>
                  <a:gd name="T96" fmla="*/ 222 w 313"/>
                  <a:gd name="T97" fmla="*/ 409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3" h="413">
                    <a:moveTo>
                      <a:pt x="222" y="409"/>
                    </a:moveTo>
                    <a:lnTo>
                      <a:pt x="96" y="396"/>
                    </a:lnTo>
                    <a:lnTo>
                      <a:pt x="96" y="384"/>
                    </a:lnTo>
                    <a:lnTo>
                      <a:pt x="90" y="384"/>
                    </a:lnTo>
                    <a:lnTo>
                      <a:pt x="92" y="378"/>
                    </a:lnTo>
                    <a:lnTo>
                      <a:pt x="86" y="376"/>
                    </a:lnTo>
                    <a:lnTo>
                      <a:pt x="86" y="371"/>
                    </a:lnTo>
                    <a:lnTo>
                      <a:pt x="50" y="365"/>
                    </a:lnTo>
                    <a:lnTo>
                      <a:pt x="52" y="344"/>
                    </a:lnTo>
                    <a:lnTo>
                      <a:pt x="17" y="340"/>
                    </a:lnTo>
                    <a:lnTo>
                      <a:pt x="25" y="256"/>
                    </a:lnTo>
                    <a:lnTo>
                      <a:pt x="0" y="252"/>
                    </a:lnTo>
                    <a:lnTo>
                      <a:pt x="15" y="110"/>
                    </a:lnTo>
                    <a:lnTo>
                      <a:pt x="27" y="112"/>
                    </a:lnTo>
                    <a:lnTo>
                      <a:pt x="38" y="0"/>
                    </a:lnTo>
                    <a:lnTo>
                      <a:pt x="75" y="4"/>
                    </a:lnTo>
                    <a:lnTo>
                      <a:pt x="71" y="40"/>
                    </a:lnTo>
                    <a:lnTo>
                      <a:pt x="144" y="48"/>
                    </a:lnTo>
                    <a:lnTo>
                      <a:pt x="140" y="79"/>
                    </a:lnTo>
                    <a:lnTo>
                      <a:pt x="251" y="92"/>
                    </a:lnTo>
                    <a:lnTo>
                      <a:pt x="249" y="129"/>
                    </a:lnTo>
                    <a:lnTo>
                      <a:pt x="270" y="131"/>
                    </a:lnTo>
                    <a:lnTo>
                      <a:pt x="265" y="204"/>
                    </a:lnTo>
                    <a:lnTo>
                      <a:pt x="290" y="206"/>
                    </a:lnTo>
                    <a:lnTo>
                      <a:pt x="284" y="221"/>
                    </a:lnTo>
                    <a:lnTo>
                      <a:pt x="301" y="240"/>
                    </a:lnTo>
                    <a:lnTo>
                      <a:pt x="299" y="250"/>
                    </a:lnTo>
                    <a:lnTo>
                      <a:pt x="307" y="252"/>
                    </a:lnTo>
                    <a:lnTo>
                      <a:pt x="309" y="265"/>
                    </a:lnTo>
                    <a:lnTo>
                      <a:pt x="311" y="267"/>
                    </a:lnTo>
                    <a:lnTo>
                      <a:pt x="309" y="300"/>
                    </a:lnTo>
                    <a:lnTo>
                      <a:pt x="313" y="300"/>
                    </a:lnTo>
                    <a:lnTo>
                      <a:pt x="311" y="342"/>
                    </a:lnTo>
                    <a:lnTo>
                      <a:pt x="305" y="342"/>
                    </a:lnTo>
                    <a:lnTo>
                      <a:pt x="303" y="357"/>
                    </a:lnTo>
                    <a:lnTo>
                      <a:pt x="297" y="365"/>
                    </a:lnTo>
                    <a:lnTo>
                      <a:pt x="295" y="373"/>
                    </a:lnTo>
                    <a:lnTo>
                      <a:pt x="290" y="373"/>
                    </a:lnTo>
                    <a:lnTo>
                      <a:pt x="280" y="390"/>
                    </a:lnTo>
                    <a:lnTo>
                      <a:pt x="276" y="390"/>
                    </a:lnTo>
                    <a:lnTo>
                      <a:pt x="276" y="398"/>
                    </a:lnTo>
                    <a:lnTo>
                      <a:pt x="269" y="398"/>
                    </a:lnTo>
                    <a:lnTo>
                      <a:pt x="269" y="401"/>
                    </a:lnTo>
                    <a:lnTo>
                      <a:pt x="263" y="401"/>
                    </a:lnTo>
                    <a:lnTo>
                      <a:pt x="263" y="407"/>
                    </a:lnTo>
                    <a:lnTo>
                      <a:pt x="259" y="409"/>
                    </a:lnTo>
                    <a:lnTo>
                      <a:pt x="253" y="409"/>
                    </a:lnTo>
                    <a:lnTo>
                      <a:pt x="253" y="413"/>
                    </a:lnTo>
                    <a:lnTo>
                      <a:pt x="222" y="4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49" name="Freeform 3176"/>
              <p:cNvSpPr>
                <a:spLocks/>
              </p:cNvSpPr>
              <p:nvPr/>
            </p:nvSpPr>
            <p:spPr bwMode="auto">
              <a:xfrm>
                <a:off x="22112" y="18379"/>
                <a:ext cx="155" cy="182"/>
              </a:xfrm>
              <a:custGeom>
                <a:avLst/>
                <a:gdLst>
                  <a:gd name="T0" fmla="*/ 155 w 155"/>
                  <a:gd name="T1" fmla="*/ 182 h 182"/>
                  <a:gd name="T2" fmla="*/ 10 w 155"/>
                  <a:gd name="T3" fmla="*/ 181 h 182"/>
                  <a:gd name="T4" fmla="*/ 10 w 155"/>
                  <a:gd name="T5" fmla="*/ 146 h 182"/>
                  <a:gd name="T6" fmla="*/ 0 w 155"/>
                  <a:gd name="T7" fmla="*/ 144 h 182"/>
                  <a:gd name="T8" fmla="*/ 2 w 155"/>
                  <a:gd name="T9" fmla="*/ 35 h 182"/>
                  <a:gd name="T10" fmla="*/ 4 w 155"/>
                  <a:gd name="T11" fmla="*/ 0 h 182"/>
                  <a:gd name="T12" fmla="*/ 154 w 155"/>
                  <a:gd name="T13" fmla="*/ 4 h 182"/>
                  <a:gd name="T14" fmla="*/ 150 w 155"/>
                  <a:gd name="T15" fmla="*/ 148 h 182"/>
                  <a:gd name="T16" fmla="*/ 155 w 155"/>
                  <a:gd name="T17" fmla="*/ 148 h 182"/>
                  <a:gd name="T18" fmla="*/ 155 w 155"/>
                  <a:gd name="T1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82">
                    <a:moveTo>
                      <a:pt x="155" y="182"/>
                    </a:moveTo>
                    <a:lnTo>
                      <a:pt x="10" y="181"/>
                    </a:lnTo>
                    <a:lnTo>
                      <a:pt x="10" y="146"/>
                    </a:lnTo>
                    <a:lnTo>
                      <a:pt x="0" y="144"/>
                    </a:lnTo>
                    <a:lnTo>
                      <a:pt x="2" y="35"/>
                    </a:lnTo>
                    <a:lnTo>
                      <a:pt x="4" y="0"/>
                    </a:lnTo>
                    <a:lnTo>
                      <a:pt x="154" y="4"/>
                    </a:lnTo>
                    <a:lnTo>
                      <a:pt x="150" y="148"/>
                    </a:lnTo>
                    <a:lnTo>
                      <a:pt x="155" y="148"/>
                    </a:lnTo>
                    <a:lnTo>
                      <a:pt x="155"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0" name="Freeform 3177"/>
              <p:cNvSpPr>
                <a:spLocks/>
              </p:cNvSpPr>
              <p:nvPr/>
            </p:nvSpPr>
            <p:spPr bwMode="auto">
              <a:xfrm>
                <a:off x="22262" y="18383"/>
                <a:ext cx="153" cy="182"/>
              </a:xfrm>
              <a:custGeom>
                <a:avLst/>
                <a:gdLst>
                  <a:gd name="T0" fmla="*/ 5 w 153"/>
                  <a:gd name="T1" fmla="*/ 178 h 182"/>
                  <a:gd name="T2" fmla="*/ 5 w 153"/>
                  <a:gd name="T3" fmla="*/ 144 h 182"/>
                  <a:gd name="T4" fmla="*/ 0 w 153"/>
                  <a:gd name="T5" fmla="*/ 144 h 182"/>
                  <a:gd name="T6" fmla="*/ 4 w 153"/>
                  <a:gd name="T7" fmla="*/ 0 h 182"/>
                  <a:gd name="T8" fmla="*/ 32 w 153"/>
                  <a:gd name="T9" fmla="*/ 0 h 182"/>
                  <a:gd name="T10" fmla="*/ 148 w 153"/>
                  <a:gd name="T11" fmla="*/ 2 h 182"/>
                  <a:gd name="T12" fmla="*/ 146 w 153"/>
                  <a:gd name="T13" fmla="*/ 150 h 182"/>
                  <a:gd name="T14" fmla="*/ 153 w 153"/>
                  <a:gd name="T15" fmla="*/ 150 h 182"/>
                  <a:gd name="T16" fmla="*/ 151 w 153"/>
                  <a:gd name="T17" fmla="*/ 182 h 182"/>
                  <a:gd name="T18" fmla="*/ 78 w 153"/>
                  <a:gd name="T19" fmla="*/ 180 h 182"/>
                  <a:gd name="T20" fmla="*/ 5 w 153"/>
                  <a:gd name="T21"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82">
                    <a:moveTo>
                      <a:pt x="5" y="178"/>
                    </a:moveTo>
                    <a:lnTo>
                      <a:pt x="5" y="144"/>
                    </a:lnTo>
                    <a:lnTo>
                      <a:pt x="0" y="144"/>
                    </a:lnTo>
                    <a:lnTo>
                      <a:pt x="4" y="0"/>
                    </a:lnTo>
                    <a:lnTo>
                      <a:pt x="32" y="0"/>
                    </a:lnTo>
                    <a:lnTo>
                      <a:pt x="148" y="2"/>
                    </a:lnTo>
                    <a:lnTo>
                      <a:pt x="146" y="150"/>
                    </a:lnTo>
                    <a:lnTo>
                      <a:pt x="153" y="150"/>
                    </a:lnTo>
                    <a:lnTo>
                      <a:pt x="151" y="182"/>
                    </a:lnTo>
                    <a:lnTo>
                      <a:pt x="78" y="180"/>
                    </a:lnTo>
                    <a:lnTo>
                      <a:pt x="5" y="1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1" name="Freeform 3178"/>
              <p:cNvSpPr>
                <a:spLocks/>
              </p:cNvSpPr>
              <p:nvPr/>
            </p:nvSpPr>
            <p:spPr bwMode="auto">
              <a:xfrm>
                <a:off x="22408" y="18385"/>
                <a:ext cx="184" cy="184"/>
              </a:xfrm>
              <a:custGeom>
                <a:avLst/>
                <a:gdLst>
                  <a:gd name="T0" fmla="*/ 184 w 184"/>
                  <a:gd name="T1" fmla="*/ 184 h 184"/>
                  <a:gd name="T2" fmla="*/ 5 w 184"/>
                  <a:gd name="T3" fmla="*/ 180 h 184"/>
                  <a:gd name="T4" fmla="*/ 7 w 184"/>
                  <a:gd name="T5" fmla="*/ 148 h 184"/>
                  <a:gd name="T6" fmla="*/ 0 w 184"/>
                  <a:gd name="T7" fmla="*/ 148 h 184"/>
                  <a:gd name="T8" fmla="*/ 2 w 184"/>
                  <a:gd name="T9" fmla="*/ 0 h 184"/>
                  <a:gd name="T10" fmla="*/ 170 w 184"/>
                  <a:gd name="T11" fmla="*/ 2 h 184"/>
                  <a:gd name="T12" fmla="*/ 174 w 184"/>
                  <a:gd name="T13" fmla="*/ 27 h 184"/>
                  <a:gd name="T14" fmla="*/ 180 w 184"/>
                  <a:gd name="T15" fmla="*/ 32 h 184"/>
                  <a:gd name="T16" fmla="*/ 178 w 184"/>
                  <a:gd name="T17" fmla="*/ 50 h 184"/>
                  <a:gd name="T18" fmla="*/ 182 w 184"/>
                  <a:gd name="T19" fmla="*/ 57 h 184"/>
                  <a:gd name="T20" fmla="*/ 178 w 184"/>
                  <a:gd name="T21" fmla="*/ 67 h 184"/>
                  <a:gd name="T22" fmla="*/ 180 w 184"/>
                  <a:gd name="T23" fmla="*/ 75 h 184"/>
                  <a:gd name="T24" fmla="*/ 176 w 184"/>
                  <a:gd name="T25" fmla="*/ 92 h 184"/>
                  <a:gd name="T26" fmla="*/ 180 w 184"/>
                  <a:gd name="T27" fmla="*/ 102 h 184"/>
                  <a:gd name="T28" fmla="*/ 176 w 184"/>
                  <a:gd name="T29" fmla="*/ 111 h 184"/>
                  <a:gd name="T30" fmla="*/ 180 w 184"/>
                  <a:gd name="T31" fmla="*/ 113 h 184"/>
                  <a:gd name="T32" fmla="*/ 184 w 184"/>
                  <a:gd name="T33" fmla="*/ 125 h 184"/>
                  <a:gd name="T34" fmla="*/ 180 w 184"/>
                  <a:gd name="T35" fmla="*/ 134 h 184"/>
                  <a:gd name="T36" fmla="*/ 184 w 184"/>
                  <a:gd name="T37" fmla="*/ 142 h 184"/>
                  <a:gd name="T38" fmla="*/ 182 w 184"/>
                  <a:gd name="T39" fmla="*/ 153 h 184"/>
                  <a:gd name="T40" fmla="*/ 184 w 184"/>
                  <a:gd name="T41" fmla="*/ 161 h 184"/>
                  <a:gd name="T42" fmla="*/ 180 w 184"/>
                  <a:gd name="T43" fmla="*/ 176 h 184"/>
                  <a:gd name="T44" fmla="*/ 184 w 184"/>
                  <a:gd name="T4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4" h="184">
                    <a:moveTo>
                      <a:pt x="184" y="184"/>
                    </a:moveTo>
                    <a:lnTo>
                      <a:pt x="5" y="180"/>
                    </a:lnTo>
                    <a:lnTo>
                      <a:pt x="7" y="148"/>
                    </a:lnTo>
                    <a:lnTo>
                      <a:pt x="0" y="148"/>
                    </a:lnTo>
                    <a:lnTo>
                      <a:pt x="2" y="0"/>
                    </a:lnTo>
                    <a:lnTo>
                      <a:pt x="170" y="2"/>
                    </a:lnTo>
                    <a:lnTo>
                      <a:pt x="174" y="27"/>
                    </a:lnTo>
                    <a:lnTo>
                      <a:pt x="180" y="32"/>
                    </a:lnTo>
                    <a:lnTo>
                      <a:pt x="178" y="50"/>
                    </a:lnTo>
                    <a:lnTo>
                      <a:pt x="182" y="57"/>
                    </a:lnTo>
                    <a:lnTo>
                      <a:pt x="178" y="67"/>
                    </a:lnTo>
                    <a:lnTo>
                      <a:pt x="180" y="75"/>
                    </a:lnTo>
                    <a:lnTo>
                      <a:pt x="176" y="92"/>
                    </a:lnTo>
                    <a:lnTo>
                      <a:pt x="180" y="102"/>
                    </a:lnTo>
                    <a:lnTo>
                      <a:pt x="176" y="111"/>
                    </a:lnTo>
                    <a:lnTo>
                      <a:pt x="180" y="113"/>
                    </a:lnTo>
                    <a:lnTo>
                      <a:pt x="184" y="125"/>
                    </a:lnTo>
                    <a:lnTo>
                      <a:pt x="180" y="134"/>
                    </a:lnTo>
                    <a:lnTo>
                      <a:pt x="184" y="142"/>
                    </a:lnTo>
                    <a:lnTo>
                      <a:pt x="182" y="153"/>
                    </a:lnTo>
                    <a:lnTo>
                      <a:pt x="184" y="161"/>
                    </a:lnTo>
                    <a:lnTo>
                      <a:pt x="180" y="176"/>
                    </a:lnTo>
                    <a:lnTo>
                      <a:pt x="184"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2" name="Freeform 3179"/>
              <p:cNvSpPr>
                <a:spLocks/>
              </p:cNvSpPr>
              <p:nvPr/>
            </p:nvSpPr>
            <p:spPr bwMode="auto">
              <a:xfrm>
                <a:off x="19167" y="18197"/>
                <a:ext cx="257" cy="364"/>
              </a:xfrm>
              <a:custGeom>
                <a:avLst/>
                <a:gdLst>
                  <a:gd name="T0" fmla="*/ 242 w 257"/>
                  <a:gd name="T1" fmla="*/ 364 h 364"/>
                  <a:gd name="T2" fmla="*/ 9 w 257"/>
                  <a:gd name="T3" fmla="*/ 334 h 364"/>
                  <a:gd name="T4" fmla="*/ 15 w 257"/>
                  <a:gd name="T5" fmla="*/ 299 h 364"/>
                  <a:gd name="T6" fmla="*/ 21 w 257"/>
                  <a:gd name="T7" fmla="*/ 299 h 364"/>
                  <a:gd name="T8" fmla="*/ 34 w 257"/>
                  <a:gd name="T9" fmla="*/ 190 h 364"/>
                  <a:gd name="T10" fmla="*/ 0 w 257"/>
                  <a:gd name="T11" fmla="*/ 184 h 364"/>
                  <a:gd name="T12" fmla="*/ 3 w 257"/>
                  <a:gd name="T13" fmla="*/ 153 h 364"/>
                  <a:gd name="T14" fmla="*/ 9 w 257"/>
                  <a:gd name="T15" fmla="*/ 153 h 364"/>
                  <a:gd name="T16" fmla="*/ 13 w 257"/>
                  <a:gd name="T17" fmla="*/ 117 h 364"/>
                  <a:gd name="T18" fmla="*/ 50 w 257"/>
                  <a:gd name="T19" fmla="*/ 123 h 364"/>
                  <a:gd name="T20" fmla="*/ 51 w 257"/>
                  <a:gd name="T21" fmla="*/ 107 h 364"/>
                  <a:gd name="T22" fmla="*/ 124 w 257"/>
                  <a:gd name="T23" fmla="*/ 117 h 364"/>
                  <a:gd name="T24" fmla="*/ 124 w 257"/>
                  <a:gd name="T25" fmla="*/ 113 h 364"/>
                  <a:gd name="T26" fmla="*/ 130 w 257"/>
                  <a:gd name="T27" fmla="*/ 113 h 364"/>
                  <a:gd name="T28" fmla="*/ 142 w 257"/>
                  <a:gd name="T29" fmla="*/ 23 h 364"/>
                  <a:gd name="T30" fmla="*/ 146 w 257"/>
                  <a:gd name="T31" fmla="*/ 23 h 364"/>
                  <a:gd name="T32" fmla="*/ 147 w 257"/>
                  <a:gd name="T33" fmla="*/ 2 h 364"/>
                  <a:gd name="T34" fmla="*/ 161 w 257"/>
                  <a:gd name="T35" fmla="*/ 0 h 364"/>
                  <a:gd name="T36" fmla="*/ 186 w 257"/>
                  <a:gd name="T37" fmla="*/ 5 h 364"/>
                  <a:gd name="T38" fmla="*/ 205 w 257"/>
                  <a:gd name="T39" fmla="*/ 2 h 364"/>
                  <a:gd name="T40" fmla="*/ 247 w 257"/>
                  <a:gd name="T41" fmla="*/ 15 h 364"/>
                  <a:gd name="T42" fmla="*/ 255 w 257"/>
                  <a:gd name="T43" fmla="*/ 27 h 364"/>
                  <a:gd name="T44" fmla="*/ 257 w 257"/>
                  <a:gd name="T45" fmla="*/ 53 h 364"/>
                  <a:gd name="T46" fmla="*/ 253 w 257"/>
                  <a:gd name="T47" fmla="*/ 69 h 364"/>
                  <a:gd name="T48" fmla="*/ 245 w 257"/>
                  <a:gd name="T49" fmla="*/ 96 h 364"/>
                  <a:gd name="T50" fmla="*/ 232 w 257"/>
                  <a:gd name="T51" fmla="*/ 121 h 364"/>
                  <a:gd name="T52" fmla="*/ 230 w 257"/>
                  <a:gd name="T53" fmla="*/ 140 h 364"/>
                  <a:gd name="T54" fmla="*/ 232 w 257"/>
                  <a:gd name="T55" fmla="*/ 149 h 364"/>
                  <a:gd name="T56" fmla="*/ 226 w 257"/>
                  <a:gd name="T57" fmla="*/ 155 h 364"/>
                  <a:gd name="T58" fmla="*/ 228 w 257"/>
                  <a:gd name="T59" fmla="*/ 157 h 364"/>
                  <a:gd name="T60" fmla="*/ 226 w 257"/>
                  <a:gd name="T61" fmla="*/ 163 h 364"/>
                  <a:gd name="T62" fmla="*/ 232 w 257"/>
                  <a:gd name="T63" fmla="*/ 167 h 364"/>
                  <a:gd name="T64" fmla="*/ 230 w 257"/>
                  <a:gd name="T65" fmla="*/ 176 h 364"/>
                  <a:gd name="T66" fmla="*/ 232 w 257"/>
                  <a:gd name="T67" fmla="*/ 184 h 364"/>
                  <a:gd name="T68" fmla="*/ 224 w 257"/>
                  <a:gd name="T69" fmla="*/ 192 h 364"/>
                  <a:gd name="T70" fmla="*/ 224 w 257"/>
                  <a:gd name="T71" fmla="*/ 205 h 364"/>
                  <a:gd name="T72" fmla="*/ 228 w 257"/>
                  <a:gd name="T73" fmla="*/ 209 h 364"/>
                  <a:gd name="T74" fmla="*/ 226 w 257"/>
                  <a:gd name="T75" fmla="*/ 219 h 364"/>
                  <a:gd name="T76" fmla="*/ 230 w 257"/>
                  <a:gd name="T77" fmla="*/ 224 h 364"/>
                  <a:gd name="T78" fmla="*/ 228 w 257"/>
                  <a:gd name="T79" fmla="*/ 240 h 364"/>
                  <a:gd name="T80" fmla="*/ 232 w 257"/>
                  <a:gd name="T81" fmla="*/ 242 h 364"/>
                  <a:gd name="T82" fmla="*/ 228 w 257"/>
                  <a:gd name="T83" fmla="*/ 249 h 364"/>
                  <a:gd name="T84" fmla="*/ 234 w 257"/>
                  <a:gd name="T85" fmla="*/ 255 h 364"/>
                  <a:gd name="T86" fmla="*/ 232 w 257"/>
                  <a:gd name="T87" fmla="*/ 267 h 364"/>
                  <a:gd name="T88" fmla="*/ 228 w 257"/>
                  <a:gd name="T89" fmla="*/ 268 h 364"/>
                  <a:gd name="T90" fmla="*/ 224 w 257"/>
                  <a:gd name="T91" fmla="*/ 278 h 364"/>
                  <a:gd name="T92" fmla="*/ 226 w 257"/>
                  <a:gd name="T93" fmla="*/ 282 h 364"/>
                  <a:gd name="T94" fmla="*/ 218 w 257"/>
                  <a:gd name="T95" fmla="*/ 290 h 364"/>
                  <a:gd name="T96" fmla="*/ 215 w 257"/>
                  <a:gd name="T97" fmla="*/ 305 h 364"/>
                  <a:gd name="T98" fmla="*/ 222 w 257"/>
                  <a:gd name="T99" fmla="*/ 316 h 364"/>
                  <a:gd name="T100" fmla="*/ 228 w 257"/>
                  <a:gd name="T101" fmla="*/ 322 h 364"/>
                  <a:gd name="T102" fmla="*/ 240 w 257"/>
                  <a:gd name="T103" fmla="*/ 341 h 364"/>
                  <a:gd name="T104" fmla="*/ 238 w 257"/>
                  <a:gd name="T105" fmla="*/ 355 h 364"/>
                  <a:gd name="T106" fmla="*/ 242 w 257"/>
                  <a:gd name="T107"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7" h="364">
                    <a:moveTo>
                      <a:pt x="242" y="364"/>
                    </a:moveTo>
                    <a:lnTo>
                      <a:pt x="9" y="334"/>
                    </a:lnTo>
                    <a:lnTo>
                      <a:pt x="15" y="299"/>
                    </a:lnTo>
                    <a:lnTo>
                      <a:pt x="21" y="299"/>
                    </a:lnTo>
                    <a:lnTo>
                      <a:pt x="34" y="190"/>
                    </a:lnTo>
                    <a:lnTo>
                      <a:pt x="0" y="184"/>
                    </a:lnTo>
                    <a:lnTo>
                      <a:pt x="3" y="153"/>
                    </a:lnTo>
                    <a:lnTo>
                      <a:pt x="9" y="153"/>
                    </a:lnTo>
                    <a:lnTo>
                      <a:pt x="13" y="117"/>
                    </a:lnTo>
                    <a:lnTo>
                      <a:pt x="50" y="123"/>
                    </a:lnTo>
                    <a:lnTo>
                      <a:pt x="51" y="107"/>
                    </a:lnTo>
                    <a:lnTo>
                      <a:pt x="124" y="117"/>
                    </a:lnTo>
                    <a:lnTo>
                      <a:pt x="124" y="113"/>
                    </a:lnTo>
                    <a:lnTo>
                      <a:pt x="130" y="113"/>
                    </a:lnTo>
                    <a:lnTo>
                      <a:pt x="142" y="23"/>
                    </a:lnTo>
                    <a:lnTo>
                      <a:pt x="146" y="23"/>
                    </a:lnTo>
                    <a:lnTo>
                      <a:pt x="147" y="2"/>
                    </a:lnTo>
                    <a:lnTo>
                      <a:pt x="161" y="0"/>
                    </a:lnTo>
                    <a:lnTo>
                      <a:pt x="186" y="5"/>
                    </a:lnTo>
                    <a:lnTo>
                      <a:pt x="205" y="2"/>
                    </a:lnTo>
                    <a:lnTo>
                      <a:pt x="247" y="15"/>
                    </a:lnTo>
                    <a:lnTo>
                      <a:pt x="255" y="27"/>
                    </a:lnTo>
                    <a:lnTo>
                      <a:pt x="257" y="53"/>
                    </a:lnTo>
                    <a:lnTo>
                      <a:pt x="253" y="69"/>
                    </a:lnTo>
                    <a:lnTo>
                      <a:pt x="245" y="96"/>
                    </a:lnTo>
                    <a:lnTo>
                      <a:pt x="232" y="121"/>
                    </a:lnTo>
                    <a:lnTo>
                      <a:pt x="230" y="140"/>
                    </a:lnTo>
                    <a:lnTo>
                      <a:pt x="232" y="149"/>
                    </a:lnTo>
                    <a:lnTo>
                      <a:pt x="226" y="155"/>
                    </a:lnTo>
                    <a:lnTo>
                      <a:pt x="228" y="157"/>
                    </a:lnTo>
                    <a:lnTo>
                      <a:pt x="226" y="163"/>
                    </a:lnTo>
                    <a:lnTo>
                      <a:pt x="232" y="167"/>
                    </a:lnTo>
                    <a:lnTo>
                      <a:pt x="230" y="176"/>
                    </a:lnTo>
                    <a:lnTo>
                      <a:pt x="232" y="184"/>
                    </a:lnTo>
                    <a:lnTo>
                      <a:pt x="224" y="192"/>
                    </a:lnTo>
                    <a:lnTo>
                      <a:pt x="224" y="205"/>
                    </a:lnTo>
                    <a:lnTo>
                      <a:pt x="228" y="209"/>
                    </a:lnTo>
                    <a:lnTo>
                      <a:pt x="226" y="219"/>
                    </a:lnTo>
                    <a:lnTo>
                      <a:pt x="230" y="224"/>
                    </a:lnTo>
                    <a:lnTo>
                      <a:pt x="228" y="240"/>
                    </a:lnTo>
                    <a:lnTo>
                      <a:pt x="232" y="242"/>
                    </a:lnTo>
                    <a:lnTo>
                      <a:pt x="228" y="249"/>
                    </a:lnTo>
                    <a:lnTo>
                      <a:pt x="234" y="255"/>
                    </a:lnTo>
                    <a:lnTo>
                      <a:pt x="232" y="267"/>
                    </a:lnTo>
                    <a:lnTo>
                      <a:pt x="228" y="268"/>
                    </a:lnTo>
                    <a:lnTo>
                      <a:pt x="224" y="278"/>
                    </a:lnTo>
                    <a:lnTo>
                      <a:pt x="226" y="282"/>
                    </a:lnTo>
                    <a:lnTo>
                      <a:pt x="218" y="290"/>
                    </a:lnTo>
                    <a:lnTo>
                      <a:pt x="215" y="305"/>
                    </a:lnTo>
                    <a:lnTo>
                      <a:pt x="222" y="316"/>
                    </a:lnTo>
                    <a:lnTo>
                      <a:pt x="228" y="322"/>
                    </a:lnTo>
                    <a:lnTo>
                      <a:pt x="240" y="341"/>
                    </a:lnTo>
                    <a:lnTo>
                      <a:pt x="238" y="355"/>
                    </a:lnTo>
                    <a:lnTo>
                      <a:pt x="242" y="36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3" name="Freeform 3180"/>
              <p:cNvSpPr>
                <a:spLocks/>
              </p:cNvSpPr>
              <p:nvPr/>
            </p:nvSpPr>
            <p:spPr bwMode="auto">
              <a:xfrm>
                <a:off x="21893" y="18408"/>
                <a:ext cx="221" cy="115"/>
              </a:xfrm>
              <a:custGeom>
                <a:avLst/>
                <a:gdLst>
                  <a:gd name="T0" fmla="*/ 219 w 221"/>
                  <a:gd name="T1" fmla="*/ 115 h 115"/>
                  <a:gd name="T2" fmla="*/ 0 w 221"/>
                  <a:gd name="T3" fmla="*/ 107 h 115"/>
                  <a:gd name="T4" fmla="*/ 4 w 221"/>
                  <a:gd name="T5" fmla="*/ 0 h 115"/>
                  <a:gd name="T6" fmla="*/ 221 w 221"/>
                  <a:gd name="T7" fmla="*/ 6 h 115"/>
                  <a:gd name="T8" fmla="*/ 219 w 221"/>
                  <a:gd name="T9" fmla="*/ 115 h 115"/>
                </a:gdLst>
                <a:ahLst/>
                <a:cxnLst>
                  <a:cxn ang="0">
                    <a:pos x="T0" y="T1"/>
                  </a:cxn>
                  <a:cxn ang="0">
                    <a:pos x="T2" y="T3"/>
                  </a:cxn>
                  <a:cxn ang="0">
                    <a:pos x="T4" y="T5"/>
                  </a:cxn>
                  <a:cxn ang="0">
                    <a:pos x="T6" y="T7"/>
                  </a:cxn>
                  <a:cxn ang="0">
                    <a:pos x="T8" y="T9"/>
                  </a:cxn>
                </a:cxnLst>
                <a:rect l="0" t="0" r="r" b="b"/>
                <a:pathLst>
                  <a:path w="221" h="115">
                    <a:moveTo>
                      <a:pt x="219" y="115"/>
                    </a:moveTo>
                    <a:lnTo>
                      <a:pt x="0" y="107"/>
                    </a:lnTo>
                    <a:lnTo>
                      <a:pt x="4" y="0"/>
                    </a:lnTo>
                    <a:lnTo>
                      <a:pt x="221" y="6"/>
                    </a:lnTo>
                    <a:lnTo>
                      <a:pt x="219"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4" name="Freeform 3181"/>
              <p:cNvSpPr>
                <a:spLocks/>
              </p:cNvSpPr>
              <p:nvPr/>
            </p:nvSpPr>
            <p:spPr bwMode="auto">
              <a:xfrm>
                <a:off x="21048" y="18369"/>
                <a:ext cx="271" cy="258"/>
              </a:xfrm>
              <a:custGeom>
                <a:avLst/>
                <a:gdLst>
                  <a:gd name="T0" fmla="*/ 119 w 271"/>
                  <a:gd name="T1" fmla="*/ 258 h 258"/>
                  <a:gd name="T2" fmla="*/ 21 w 271"/>
                  <a:gd name="T3" fmla="*/ 252 h 258"/>
                  <a:gd name="T4" fmla="*/ 6 w 271"/>
                  <a:gd name="T5" fmla="*/ 250 h 258"/>
                  <a:gd name="T6" fmla="*/ 6 w 271"/>
                  <a:gd name="T7" fmla="*/ 239 h 258"/>
                  <a:gd name="T8" fmla="*/ 16 w 271"/>
                  <a:gd name="T9" fmla="*/ 104 h 258"/>
                  <a:gd name="T10" fmla="*/ 0 w 271"/>
                  <a:gd name="T11" fmla="*/ 102 h 258"/>
                  <a:gd name="T12" fmla="*/ 10 w 271"/>
                  <a:gd name="T13" fmla="*/ 0 h 258"/>
                  <a:gd name="T14" fmla="*/ 25 w 271"/>
                  <a:gd name="T15" fmla="*/ 4 h 258"/>
                  <a:gd name="T16" fmla="*/ 48 w 271"/>
                  <a:gd name="T17" fmla="*/ 4 h 258"/>
                  <a:gd name="T18" fmla="*/ 60 w 271"/>
                  <a:gd name="T19" fmla="*/ 12 h 258"/>
                  <a:gd name="T20" fmla="*/ 62 w 271"/>
                  <a:gd name="T21" fmla="*/ 22 h 258"/>
                  <a:gd name="T22" fmla="*/ 81 w 271"/>
                  <a:gd name="T23" fmla="*/ 25 h 258"/>
                  <a:gd name="T24" fmla="*/ 96 w 271"/>
                  <a:gd name="T25" fmla="*/ 37 h 258"/>
                  <a:gd name="T26" fmla="*/ 117 w 271"/>
                  <a:gd name="T27" fmla="*/ 41 h 258"/>
                  <a:gd name="T28" fmla="*/ 148 w 271"/>
                  <a:gd name="T29" fmla="*/ 29 h 258"/>
                  <a:gd name="T30" fmla="*/ 175 w 271"/>
                  <a:gd name="T31" fmla="*/ 33 h 258"/>
                  <a:gd name="T32" fmla="*/ 217 w 271"/>
                  <a:gd name="T33" fmla="*/ 22 h 258"/>
                  <a:gd name="T34" fmla="*/ 227 w 271"/>
                  <a:gd name="T35" fmla="*/ 22 h 258"/>
                  <a:gd name="T36" fmla="*/ 242 w 271"/>
                  <a:gd name="T37" fmla="*/ 39 h 258"/>
                  <a:gd name="T38" fmla="*/ 231 w 271"/>
                  <a:gd name="T39" fmla="*/ 50 h 258"/>
                  <a:gd name="T40" fmla="*/ 225 w 271"/>
                  <a:gd name="T41" fmla="*/ 60 h 258"/>
                  <a:gd name="T42" fmla="*/ 231 w 271"/>
                  <a:gd name="T43" fmla="*/ 68 h 258"/>
                  <a:gd name="T44" fmla="*/ 234 w 271"/>
                  <a:gd name="T45" fmla="*/ 91 h 258"/>
                  <a:gd name="T46" fmla="*/ 242 w 271"/>
                  <a:gd name="T47" fmla="*/ 98 h 258"/>
                  <a:gd name="T48" fmla="*/ 242 w 271"/>
                  <a:gd name="T49" fmla="*/ 123 h 258"/>
                  <a:gd name="T50" fmla="*/ 248 w 271"/>
                  <a:gd name="T51" fmla="*/ 135 h 258"/>
                  <a:gd name="T52" fmla="*/ 265 w 271"/>
                  <a:gd name="T53" fmla="*/ 141 h 258"/>
                  <a:gd name="T54" fmla="*/ 271 w 271"/>
                  <a:gd name="T55" fmla="*/ 148 h 258"/>
                  <a:gd name="T56" fmla="*/ 271 w 271"/>
                  <a:gd name="T57" fmla="*/ 156 h 258"/>
                  <a:gd name="T58" fmla="*/ 125 w 271"/>
                  <a:gd name="T59" fmla="*/ 150 h 258"/>
                  <a:gd name="T60" fmla="*/ 119 w 271"/>
                  <a:gd name="T6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258">
                    <a:moveTo>
                      <a:pt x="119" y="258"/>
                    </a:moveTo>
                    <a:lnTo>
                      <a:pt x="21" y="252"/>
                    </a:lnTo>
                    <a:lnTo>
                      <a:pt x="6" y="250"/>
                    </a:lnTo>
                    <a:lnTo>
                      <a:pt x="6" y="239"/>
                    </a:lnTo>
                    <a:lnTo>
                      <a:pt x="16" y="104"/>
                    </a:lnTo>
                    <a:lnTo>
                      <a:pt x="0" y="102"/>
                    </a:lnTo>
                    <a:lnTo>
                      <a:pt x="10" y="0"/>
                    </a:lnTo>
                    <a:lnTo>
                      <a:pt x="25" y="4"/>
                    </a:lnTo>
                    <a:lnTo>
                      <a:pt x="48" y="4"/>
                    </a:lnTo>
                    <a:lnTo>
                      <a:pt x="60" y="12"/>
                    </a:lnTo>
                    <a:lnTo>
                      <a:pt x="62" y="22"/>
                    </a:lnTo>
                    <a:lnTo>
                      <a:pt x="81" y="25"/>
                    </a:lnTo>
                    <a:lnTo>
                      <a:pt x="96" y="37"/>
                    </a:lnTo>
                    <a:lnTo>
                      <a:pt x="117" y="41"/>
                    </a:lnTo>
                    <a:lnTo>
                      <a:pt x="148" y="29"/>
                    </a:lnTo>
                    <a:lnTo>
                      <a:pt x="175" y="33"/>
                    </a:lnTo>
                    <a:lnTo>
                      <a:pt x="217" y="22"/>
                    </a:lnTo>
                    <a:lnTo>
                      <a:pt x="227" y="22"/>
                    </a:lnTo>
                    <a:lnTo>
                      <a:pt x="242" y="39"/>
                    </a:lnTo>
                    <a:lnTo>
                      <a:pt x="231" y="50"/>
                    </a:lnTo>
                    <a:lnTo>
                      <a:pt x="225" y="60"/>
                    </a:lnTo>
                    <a:lnTo>
                      <a:pt x="231" y="68"/>
                    </a:lnTo>
                    <a:lnTo>
                      <a:pt x="234" y="91"/>
                    </a:lnTo>
                    <a:lnTo>
                      <a:pt x="242" y="98"/>
                    </a:lnTo>
                    <a:lnTo>
                      <a:pt x="242" y="123"/>
                    </a:lnTo>
                    <a:lnTo>
                      <a:pt x="248" y="135"/>
                    </a:lnTo>
                    <a:lnTo>
                      <a:pt x="265" y="141"/>
                    </a:lnTo>
                    <a:lnTo>
                      <a:pt x="271" y="148"/>
                    </a:lnTo>
                    <a:lnTo>
                      <a:pt x="271" y="156"/>
                    </a:lnTo>
                    <a:lnTo>
                      <a:pt x="125" y="150"/>
                    </a:lnTo>
                    <a:lnTo>
                      <a:pt x="119" y="2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5" name="Freeform 3182"/>
              <p:cNvSpPr>
                <a:spLocks/>
              </p:cNvSpPr>
              <p:nvPr/>
            </p:nvSpPr>
            <p:spPr bwMode="auto">
              <a:xfrm>
                <a:off x="22584" y="18460"/>
                <a:ext cx="229" cy="148"/>
              </a:xfrm>
              <a:custGeom>
                <a:avLst/>
                <a:gdLst>
                  <a:gd name="T0" fmla="*/ 192 w 229"/>
                  <a:gd name="T1" fmla="*/ 148 h 148"/>
                  <a:gd name="T2" fmla="*/ 6 w 229"/>
                  <a:gd name="T3" fmla="*/ 146 h 148"/>
                  <a:gd name="T4" fmla="*/ 10 w 229"/>
                  <a:gd name="T5" fmla="*/ 138 h 148"/>
                  <a:gd name="T6" fmla="*/ 8 w 229"/>
                  <a:gd name="T7" fmla="*/ 109 h 148"/>
                  <a:gd name="T8" fmla="*/ 4 w 229"/>
                  <a:gd name="T9" fmla="*/ 101 h 148"/>
                  <a:gd name="T10" fmla="*/ 8 w 229"/>
                  <a:gd name="T11" fmla="*/ 86 h 148"/>
                  <a:gd name="T12" fmla="*/ 6 w 229"/>
                  <a:gd name="T13" fmla="*/ 78 h 148"/>
                  <a:gd name="T14" fmla="*/ 8 w 229"/>
                  <a:gd name="T15" fmla="*/ 67 h 148"/>
                  <a:gd name="T16" fmla="*/ 4 w 229"/>
                  <a:gd name="T17" fmla="*/ 59 h 148"/>
                  <a:gd name="T18" fmla="*/ 8 w 229"/>
                  <a:gd name="T19" fmla="*/ 50 h 148"/>
                  <a:gd name="T20" fmla="*/ 4 w 229"/>
                  <a:gd name="T21" fmla="*/ 38 h 148"/>
                  <a:gd name="T22" fmla="*/ 0 w 229"/>
                  <a:gd name="T23" fmla="*/ 36 h 148"/>
                  <a:gd name="T24" fmla="*/ 4 w 229"/>
                  <a:gd name="T25" fmla="*/ 27 h 148"/>
                  <a:gd name="T26" fmla="*/ 0 w 229"/>
                  <a:gd name="T27" fmla="*/ 17 h 148"/>
                  <a:gd name="T28" fmla="*/ 4 w 229"/>
                  <a:gd name="T29" fmla="*/ 0 h 148"/>
                  <a:gd name="T30" fmla="*/ 229 w 229"/>
                  <a:gd name="T31" fmla="*/ 0 h 148"/>
                  <a:gd name="T32" fmla="*/ 229 w 229"/>
                  <a:gd name="T33" fmla="*/ 146 h 148"/>
                  <a:gd name="T34" fmla="*/ 192 w 229"/>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 h="148">
                    <a:moveTo>
                      <a:pt x="192" y="148"/>
                    </a:moveTo>
                    <a:lnTo>
                      <a:pt x="6" y="146"/>
                    </a:lnTo>
                    <a:lnTo>
                      <a:pt x="10" y="138"/>
                    </a:lnTo>
                    <a:lnTo>
                      <a:pt x="8" y="109"/>
                    </a:lnTo>
                    <a:lnTo>
                      <a:pt x="4" y="101"/>
                    </a:lnTo>
                    <a:lnTo>
                      <a:pt x="8" y="86"/>
                    </a:lnTo>
                    <a:lnTo>
                      <a:pt x="6" y="78"/>
                    </a:lnTo>
                    <a:lnTo>
                      <a:pt x="8" y="67"/>
                    </a:lnTo>
                    <a:lnTo>
                      <a:pt x="4" y="59"/>
                    </a:lnTo>
                    <a:lnTo>
                      <a:pt x="8" y="50"/>
                    </a:lnTo>
                    <a:lnTo>
                      <a:pt x="4" y="38"/>
                    </a:lnTo>
                    <a:lnTo>
                      <a:pt x="0" y="36"/>
                    </a:lnTo>
                    <a:lnTo>
                      <a:pt x="4" y="27"/>
                    </a:lnTo>
                    <a:lnTo>
                      <a:pt x="0" y="17"/>
                    </a:lnTo>
                    <a:lnTo>
                      <a:pt x="4" y="0"/>
                    </a:lnTo>
                    <a:lnTo>
                      <a:pt x="229" y="0"/>
                    </a:lnTo>
                    <a:lnTo>
                      <a:pt x="229" y="146"/>
                    </a:lnTo>
                    <a:lnTo>
                      <a:pt x="19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6" name="Freeform 3183"/>
              <p:cNvSpPr>
                <a:spLocks/>
              </p:cNvSpPr>
              <p:nvPr/>
            </p:nvSpPr>
            <p:spPr bwMode="auto">
              <a:xfrm>
                <a:off x="22813" y="18460"/>
                <a:ext cx="149" cy="148"/>
              </a:xfrm>
              <a:custGeom>
                <a:avLst/>
                <a:gdLst>
                  <a:gd name="T0" fmla="*/ 148 w 149"/>
                  <a:gd name="T1" fmla="*/ 0 h 148"/>
                  <a:gd name="T2" fmla="*/ 149 w 149"/>
                  <a:gd name="T3" fmla="*/ 148 h 148"/>
                  <a:gd name="T4" fmla="*/ 0 w 149"/>
                  <a:gd name="T5" fmla="*/ 146 h 148"/>
                  <a:gd name="T6" fmla="*/ 0 w 149"/>
                  <a:gd name="T7" fmla="*/ 0 h 148"/>
                  <a:gd name="T8" fmla="*/ 148 w 149"/>
                  <a:gd name="T9" fmla="*/ 0 h 148"/>
                </a:gdLst>
                <a:ahLst/>
                <a:cxnLst>
                  <a:cxn ang="0">
                    <a:pos x="T0" y="T1"/>
                  </a:cxn>
                  <a:cxn ang="0">
                    <a:pos x="T2" y="T3"/>
                  </a:cxn>
                  <a:cxn ang="0">
                    <a:pos x="T4" y="T5"/>
                  </a:cxn>
                  <a:cxn ang="0">
                    <a:pos x="T6" y="T7"/>
                  </a:cxn>
                  <a:cxn ang="0">
                    <a:pos x="T8" y="T9"/>
                  </a:cxn>
                </a:cxnLst>
                <a:rect l="0" t="0" r="r" b="b"/>
                <a:pathLst>
                  <a:path w="149" h="148">
                    <a:moveTo>
                      <a:pt x="148" y="0"/>
                    </a:moveTo>
                    <a:lnTo>
                      <a:pt x="149" y="148"/>
                    </a:lnTo>
                    <a:lnTo>
                      <a:pt x="0" y="146"/>
                    </a:lnTo>
                    <a:lnTo>
                      <a:pt x="0" y="0"/>
                    </a:lnTo>
                    <a:lnTo>
                      <a:pt x="14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7" name="Freeform 3184"/>
              <p:cNvSpPr>
                <a:spLocks/>
              </p:cNvSpPr>
              <p:nvPr/>
            </p:nvSpPr>
            <p:spPr bwMode="auto">
              <a:xfrm>
                <a:off x="23183" y="18465"/>
                <a:ext cx="296" cy="503"/>
              </a:xfrm>
              <a:custGeom>
                <a:avLst/>
                <a:gdLst>
                  <a:gd name="T0" fmla="*/ 19 w 296"/>
                  <a:gd name="T1" fmla="*/ 467 h 503"/>
                  <a:gd name="T2" fmla="*/ 18 w 296"/>
                  <a:gd name="T3" fmla="*/ 461 h 503"/>
                  <a:gd name="T4" fmla="*/ 12 w 296"/>
                  <a:gd name="T5" fmla="*/ 463 h 503"/>
                  <a:gd name="T6" fmla="*/ 4 w 296"/>
                  <a:gd name="T7" fmla="*/ 455 h 503"/>
                  <a:gd name="T8" fmla="*/ 4 w 296"/>
                  <a:gd name="T9" fmla="*/ 359 h 503"/>
                  <a:gd name="T10" fmla="*/ 2 w 296"/>
                  <a:gd name="T11" fmla="*/ 359 h 503"/>
                  <a:gd name="T12" fmla="*/ 0 w 296"/>
                  <a:gd name="T13" fmla="*/ 286 h 503"/>
                  <a:gd name="T14" fmla="*/ 37 w 296"/>
                  <a:gd name="T15" fmla="*/ 285 h 503"/>
                  <a:gd name="T16" fmla="*/ 39 w 296"/>
                  <a:gd name="T17" fmla="*/ 214 h 503"/>
                  <a:gd name="T18" fmla="*/ 37 w 296"/>
                  <a:gd name="T19" fmla="*/ 212 h 503"/>
                  <a:gd name="T20" fmla="*/ 35 w 296"/>
                  <a:gd name="T21" fmla="*/ 70 h 503"/>
                  <a:gd name="T22" fmla="*/ 33 w 296"/>
                  <a:gd name="T23" fmla="*/ 68 h 503"/>
                  <a:gd name="T24" fmla="*/ 33 w 296"/>
                  <a:gd name="T25" fmla="*/ 29 h 503"/>
                  <a:gd name="T26" fmla="*/ 104 w 296"/>
                  <a:gd name="T27" fmla="*/ 29 h 503"/>
                  <a:gd name="T28" fmla="*/ 104 w 296"/>
                  <a:gd name="T29" fmla="*/ 20 h 503"/>
                  <a:gd name="T30" fmla="*/ 135 w 296"/>
                  <a:gd name="T31" fmla="*/ 25 h 503"/>
                  <a:gd name="T32" fmla="*/ 187 w 296"/>
                  <a:gd name="T33" fmla="*/ 0 h 503"/>
                  <a:gd name="T34" fmla="*/ 194 w 296"/>
                  <a:gd name="T35" fmla="*/ 0 h 503"/>
                  <a:gd name="T36" fmla="*/ 200 w 296"/>
                  <a:gd name="T37" fmla="*/ 4 h 503"/>
                  <a:gd name="T38" fmla="*/ 213 w 296"/>
                  <a:gd name="T39" fmla="*/ 23 h 503"/>
                  <a:gd name="T40" fmla="*/ 213 w 296"/>
                  <a:gd name="T41" fmla="*/ 43 h 503"/>
                  <a:gd name="T42" fmla="*/ 219 w 296"/>
                  <a:gd name="T43" fmla="*/ 54 h 503"/>
                  <a:gd name="T44" fmla="*/ 236 w 296"/>
                  <a:gd name="T45" fmla="*/ 60 h 503"/>
                  <a:gd name="T46" fmla="*/ 242 w 296"/>
                  <a:gd name="T47" fmla="*/ 71 h 503"/>
                  <a:gd name="T48" fmla="*/ 252 w 296"/>
                  <a:gd name="T49" fmla="*/ 75 h 503"/>
                  <a:gd name="T50" fmla="*/ 261 w 296"/>
                  <a:gd name="T51" fmla="*/ 64 h 503"/>
                  <a:gd name="T52" fmla="*/ 273 w 296"/>
                  <a:gd name="T53" fmla="*/ 71 h 503"/>
                  <a:gd name="T54" fmla="*/ 288 w 296"/>
                  <a:gd name="T55" fmla="*/ 71 h 503"/>
                  <a:gd name="T56" fmla="*/ 288 w 296"/>
                  <a:gd name="T57" fmla="*/ 89 h 503"/>
                  <a:gd name="T58" fmla="*/ 283 w 296"/>
                  <a:gd name="T59" fmla="*/ 96 h 503"/>
                  <a:gd name="T60" fmla="*/ 286 w 296"/>
                  <a:gd name="T61" fmla="*/ 106 h 503"/>
                  <a:gd name="T62" fmla="*/ 290 w 296"/>
                  <a:gd name="T63" fmla="*/ 110 h 503"/>
                  <a:gd name="T64" fmla="*/ 292 w 296"/>
                  <a:gd name="T65" fmla="*/ 185 h 503"/>
                  <a:gd name="T66" fmla="*/ 296 w 296"/>
                  <a:gd name="T67" fmla="*/ 281 h 503"/>
                  <a:gd name="T68" fmla="*/ 131 w 296"/>
                  <a:gd name="T69" fmla="*/ 285 h 503"/>
                  <a:gd name="T70" fmla="*/ 139 w 296"/>
                  <a:gd name="T71" fmla="*/ 490 h 503"/>
                  <a:gd name="T72" fmla="*/ 135 w 296"/>
                  <a:gd name="T73" fmla="*/ 503 h 503"/>
                  <a:gd name="T74" fmla="*/ 131 w 296"/>
                  <a:gd name="T75" fmla="*/ 498 h 503"/>
                  <a:gd name="T76" fmla="*/ 121 w 296"/>
                  <a:gd name="T77" fmla="*/ 496 h 503"/>
                  <a:gd name="T78" fmla="*/ 115 w 296"/>
                  <a:gd name="T79" fmla="*/ 486 h 503"/>
                  <a:gd name="T80" fmla="*/ 108 w 296"/>
                  <a:gd name="T81" fmla="*/ 482 h 503"/>
                  <a:gd name="T82" fmla="*/ 98 w 296"/>
                  <a:gd name="T83" fmla="*/ 484 h 503"/>
                  <a:gd name="T84" fmla="*/ 92 w 296"/>
                  <a:gd name="T85" fmla="*/ 492 h 503"/>
                  <a:gd name="T86" fmla="*/ 77 w 296"/>
                  <a:gd name="T87" fmla="*/ 494 h 503"/>
                  <a:gd name="T88" fmla="*/ 62 w 296"/>
                  <a:gd name="T89" fmla="*/ 484 h 503"/>
                  <a:gd name="T90" fmla="*/ 54 w 296"/>
                  <a:gd name="T91" fmla="*/ 486 h 503"/>
                  <a:gd name="T92" fmla="*/ 50 w 296"/>
                  <a:gd name="T93" fmla="*/ 477 h 503"/>
                  <a:gd name="T94" fmla="*/ 44 w 296"/>
                  <a:gd name="T95" fmla="*/ 475 h 503"/>
                  <a:gd name="T96" fmla="*/ 39 w 296"/>
                  <a:gd name="T97" fmla="*/ 471 h 503"/>
                  <a:gd name="T98" fmla="*/ 35 w 296"/>
                  <a:gd name="T99" fmla="*/ 475 h 503"/>
                  <a:gd name="T100" fmla="*/ 27 w 296"/>
                  <a:gd name="T101" fmla="*/ 475 h 503"/>
                  <a:gd name="T102" fmla="*/ 19 w 296"/>
                  <a:gd name="T103" fmla="*/ 467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96" h="503">
                    <a:moveTo>
                      <a:pt x="19" y="467"/>
                    </a:moveTo>
                    <a:lnTo>
                      <a:pt x="18" y="461"/>
                    </a:lnTo>
                    <a:lnTo>
                      <a:pt x="12" y="463"/>
                    </a:lnTo>
                    <a:lnTo>
                      <a:pt x="4" y="455"/>
                    </a:lnTo>
                    <a:lnTo>
                      <a:pt x="4" y="359"/>
                    </a:lnTo>
                    <a:lnTo>
                      <a:pt x="2" y="359"/>
                    </a:lnTo>
                    <a:lnTo>
                      <a:pt x="0" y="286"/>
                    </a:lnTo>
                    <a:lnTo>
                      <a:pt x="37" y="285"/>
                    </a:lnTo>
                    <a:lnTo>
                      <a:pt x="39" y="214"/>
                    </a:lnTo>
                    <a:lnTo>
                      <a:pt x="37" y="212"/>
                    </a:lnTo>
                    <a:lnTo>
                      <a:pt x="35" y="70"/>
                    </a:lnTo>
                    <a:lnTo>
                      <a:pt x="33" y="68"/>
                    </a:lnTo>
                    <a:lnTo>
                      <a:pt x="33" y="29"/>
                    </a:lnTo>
                    <a:lnTo>
                      <a:pt x="104" y="29"/>
                    </a:lnTo>
                    <a:lnTo>
                      <a:pt x="104" y="20"/>
                    </a:lnTo>
                    <a:lnTo>
                      <a:pt x="135" y="25"/>
                    </a:lnTo>
                    <a:lnTo>
                      <a:pt x="187" y="0"/>
                    </a:lnTo>
                    <a:lnTo>
                      <a:pt x="194" y="0"/>
                    </a:lnTo>
                    <a:lnTo>
                      <a:pt x="200" y="4"/>
                    </a:lnTo>
                    <a:lnTo>
                      <a:pt x="213" y="23"/>
                    </a:lnTo>
                    <a:lnTo>
                      <a:pt x="213" y="43"/>
                    </a:lnTo>
                    <a:lnTo>
                      <a:pt x="219" y="54"/>
                    </a:lnTo>
                    <a:lnTo>
                      <a:pt x="236" y="60"/>
                    </a:lnTo>
                    <a:lnTo>
                      <a:pt x="242" y="71"/>
                    </a:lnTo>
                    <a:lnTo>
                      <a:pt x="252" y="75"/>
                    </a:lnTo>
                    <a:lnTo>
                      <a:pt x="261" y="64"/>
                    </a:lnTo>
                    <a:lnTo>
                      <a:pt x="273" y="71"/>
                    </a:lnTo>
                    <a:lnTo>
                      <a:pt x="288" y="71"/>
                    </a:lnTo>
                    <a:lnTo>
                      <a:pt x="288" y="89"/>
                    </a:lnTo>
                    <a:lnTo>
                      <a:pt x="283" y="96"/>
                    </a:lnTo>
                    <a:lnTo>
                      <a:pt x="286" y="106"/>
                    </a:lnTo>
                    <a:lnTo>
                      <a:pt x="290" y="110"/>
                    </a:lnTo>
                    <a:lnTo>
                      <a:pt x="292" y="185"/>
                    </a:lnTo>
                    <a:lnTo>
                      <a:pt x="296" y="281"/>
                    </a:lnTo>
                    <a:lnTo>
                      <a:pt x="131" y="285"/>
                    </a:lnTo>
                    <a:lnTo>
                      <a:pt x="139" y="490"/>
                    </a:lnTo>
                    <a:lnTo>
                      <a:pt x="135" y="503"/>
                    </a:lnTo>
                    <a:lnTo>
                      <a:pt x="131" y="498"/>
                    </a:lnTo>
                    <a:lnTo>
                      <a:pt x="121" y="496"/>
                    </a:lnTo>
                    <a:lnTo>
                      <a:pt x="115" y="486"/>
                    </a:lnTo>
                    <a:lnTo>
                      <a:pt x="108" y="482"/>
                    </a:lnTo>
                    <a:lnTo>
                      <a:pt x="98" y="484"/>
                    </a:lnTo>
                    <a:lnTo>
                      <a:pt x="92" y="492"/>
                    </a:lnTo>
                    <a:lnTo>
                      <a:pt x="77" y="494"/>
                    </a:lnTo>
                    <a:lnTo>
                      <a:pt x="62" y="484"/>
                    </a:lnTo>
                    <a:lnTo>
                      <a:pt x="54" y="486"/>
                    </a:lnTo>
                    <a:lnTo>
                      <a:pt x="50" y="477"/>
                    </a:lnTo>
                    <a:lnTo>
                      <a:pt x="44" y="475"/>
                    </a:lnTo>
                    <a:lnTo>
                      <a:pt x="39" y="471"/>
                    </a:lnTo>
                    <a:lnTo>
                      <a:pt x="35" y="475"/>
                    </a:lnTo>
                    <a:lnTo>
                      <a:pt x="27" y="475"/>
                    </a:lnTo>
                    <a:lnTo>
                      <a:pt x="19" y="4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8" name="Freeform 3185"/>
              <p:cNvSpPr>
                <a:spLocks/>
              </p:cNvSpPr>
              <p:nvPr/>
            </p:nvSpPr>
            <p:spPr bwMode="auto">
              <a:xfrm>
                <a:off x="23066" y="18494"/>
                <a:ext cx="156" cy="257"/>
              </a:xfrm>
              <a:custGeom>
                <a:avLst/>
                <a:gdLst>
                  <a:gd name="T0" fmla="*/ 10 w 156"/>
                  <a:gd name="T1" fmla="*/ 257 h 257"/>
                  <a:gd name="T2" fmla="*/ 4 w 156"/>
                  <a:gd name="T3" fmla="*/ 112 h 257"/>
                  <a:gd name="T4" fmla="*/ 6 w 156"/>
                  <a:gd name="T5" fmla="*/ 39 h 257"/>
                  <a:gd name="T6" fmla="*/ 2 w 156"/>
                  <a:gd name="T7" fmla="*/ 39 h 257"/>
                  <a:gd name="T8" fmla="*/ 0 w 156"/>
                  <a:gd name="T9" fmla="*/ 2 h 257"/>
                  <a:gd name="T10" fmla="*/ 150 w 156"/>
                  <a:gd name="T11" fmla="*/ 0 h 257"/>
                  <a:gd name="T12" fmla="*/ 150 w 156"/>
                  <a:gd name="T13" fmla="*/ 39 h 257"/>
                  <a:gd name="T14" fmla="*/ 152 w 156"/>
                  <a:gd name="T15" fmla="*/ 41 h 257"/>
                  <a:gd name="T16" fmla="*/ 154 w 156"/>
                  <a:gd name="T17" fmla="*/ 183 h 257"/>
                  <a:gd name="T18" fmla="*/ 156 w 156"/>
                  <a:gd name="T19" fmla="*/ 185 h 257"/>
                  <a:gd name="T20" fmla="*/ 154 w 156"/>
                  <a:gd name="T21" fmla="*/ 256 h 257"/>
                  <a:gd name="T22" fmla="*/ 117 w 156"/>
                  <a:gd name="T23" fmla="*/ 257 h 257"/>
                  <a:gd name="T24" fmla="*/ 10 w 156"/>
                  <a:gd name="T25" fmla="*/ 25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257">
                    <a:moveTo>
                      <a:pt x="10" y="257"/>
                    </a:moveTo>
                    <a:lnTo>
                      <a:pt x="4" y="112"/>
                    </a:lnTo>
                    <a:lnTo>
                      <a:pt x="6" y="39"/>
                    </a:lnTo>
                    <a:lnTo>
                      <a:pt x="2" y="39"/>
                    </a:lnTo>
                    <a:lnTo>
                      <a:pt x="0" y="2"/>
                    </a:lnTo>
                    <a:lnTo>
                      <a:pt x="150" y="0"/>
                    </a:lnTo>
                    <a:lnTo>
                      <a:pt x="150" y="39"/>
                    </a:lnTo>
                    <a:lnTo>
                      <a:pt x="152" y="41"/>
                    </a:lnTo>
                    <a:lnTo>
                      <a:pt x="154" y="183"/>
                    </a:lnTo>
                    <a:lnTo>
                      <a:pt x="156" y="185"/>
                    </a:lnTo>
                    <a:lnTo>
                      <a:pt x="154" y="256"/>
                    </a:lnTo>
                    <a:lnTo>
                      <a:pt x="117" y="257"/>
                    </a:lnTo>
                    <a:lnTo>
                      <a:pt x="10" y="2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59" name="Freeform 3186"/>
              <p:cNvSpPr>
                <a:spLocks/>
              </p:cNvSpPr>
              <p:nvPr/>
            </p:nvSpPr>
            <p:spPr bwMode="auto">
              <a:xfrm>
                <a:off x="20336" y="18404"/>
                <a:ext cx="188" cy="317"/>
              </a:xfrm>
              <a:custGeom>
                <a:avLst/>
                <a:gdLst>
                  <a:gd name="T0" fmla="*/ 0 w 188"/>
                  <a:gd name="T1" fmla="*/ 284 h 317"/>
                  <a:gd name="T2" fmla="*/ 6 w 188"/>
                  <a:gd name="T3" fmla="*/ 227 h 317"/>
                  <a:gd name="T4" fmla="*/ 8 w 188"/>
                  <a:gd name="T5" fmla="*/ 227 h 317"/>
                  <a:gd name="T6" fmla="*/ 9 w 188"/>
                  <a:gd name="T7" fmla="*/ 213 h 317"/>
                  <a:gd name="T8" fmla="*/ 40 w 188"/>
                  <a:gd name="T9" fmla="*/ 217 h 317"/>
                  <a:gd name="T10" fmla="*/ 40 w 188"/>
                  <a:gd name="T11" fmla="*/ 213 h 317"/>
                  <a:gd name="T12" fmla="*/ 46 w 188"/>
                  <a:gd name="T13" fmla="*/ 213 h 317"/>
                  <a:gd name="T14" fmla="*/ 50 w 188"/>
                  <a:gd name="T15" fmla="*/ 211 h 317"/>
                  <a:gd name="T16" fmla="*/ 50 w 188"/>
                  <a:gd name="T17" fmla="*/ 205 h 317"/>
                  <a:gd name="T18" fmla="*/ 56 w 188"/>
                  <a:gd name="T19" fmla="*/ 205 h 317"/>
                  <a:gd name="T20" fmla="*/ 56 w 188"/>
                  <a:gd name="T21" fmla="*/ 202 h 317"/>
                  <a:gd name="T22" fmla="*/ 63 w 188"/>
                  <a:gd name="T23" fmla="*/ 202 h 317"/>
                  <a:gd name="T24" fmla="*/ 63 w 188"/>
                  <a:gd name="T25" fmla="*/ 194 h 317"/>
                  <a:gd name="T26" fmla="*/ 67 w 188"/>
                  <a:gd name="T27" fmla="*/ 194 h 317"/>
                  <a:gd name="T28" fmla="*/ 77 w 188"/>
                  <a:gd name="T29" fmla="*/ 177 h 317"/>
                  <a:gd name="T30" fmla="*/ 82 w 188"/>
                  <a:gd name="T31" fmla="*/ 177 h 317"/>
                  <a:gd name="T32" fmla="*/ 84 w 188"/>
                  <a:gd name="T33" fmla="*/ 169 h 317"/>
                  <a:gd name="T34" fmla="*/ 90 w 188"/>
                  <a:gd name="T35" fmla="*/ 161 h 317"/>
                  <a:gd name="T36" fmla="*/ 92 w 188"/>
                  <a:gd name="T37" fmla="*/ 146 h 317"/>
                  <a:gd name="T38" fmla="*/ 98 w 188"/>
                  <a:gd name="T39" fmla="*/ 146 h 317"/>
                  <a:gd name="T40" fmla="*/ 100 w 188"/>
                  <a:gd name="T41" fmla="*/ 104 h 317"/>
                  <a:gd name="T42" fmla="*/ 96 w 188"/>
                  <a:gd name="T43" fmla="*/ 104 h 317"/>
                  <a:gd name="T44" fmla="*/ 98 w 188"/>
                  <a:gd name="T45" fmla="*/ 71 h 317"/>
                  <a:gd name="T46" fmla="*/ 96 w 188"/>
                  <a:gd name="T47" fmla="*/ 69 h 317"/>
                  <a:gd name="T48" fmla="*/ 94 w 188"/>
                  <a:gd name="T49" fmla="*/ 56 h 317"/>
                  <a:gd name="T50" fmla="*/ 86 w 188"/>
                  <a:gd name="T51" fmla="*/ 54 h 317"/>
                  <a:gd name="T52" fmla="*/ 88 w 188"/>
                  <a:gd name="T53" fmla="*/ 44 h 317"/>
                  <a:gd name="T54" fmla="*/ 71 w 188"/>
                  <a:gd name="T55" fmla="*/ 25 h 317"/>
                  <a:gd name="T56" fmla="*/ 77 w 188"/>
                  <a:gd name="T57" fmla="*/ 10 h 317"/>
                  <a:gd name="T58" fmla="*/ 163 w 188"/>
                  <a:gd name="T59" fmla="*/ 17 h 317"/>
                  <a:gd name="T60" fmla="*/ 163 w 188"/>
                  <a:gd name="T61" fmla="*/ 0 h 317"/>
                  <a:gd name="T62" fmla="*/ 188 w 188"/>
                  <a:gd name="T63" fmla="*/ 2 h 317"/>
                  <a:gd name="T64" fmla="*/ 186 w 188"/>
                  <a:gd name="T65" fmla="*/ 29 h 317"/>
                  <a:gd name="T66" fmla="*/ 161 w 188"/>
                  <a:gd name="T67" fmla="*/ 317 h 317"/>
                  <a:gd name="T68" fmla="*/ 71 w 188"/>
                  <a:gd name="T69" fmla="*/ 311 h 317"/>
                  <a:gd name="T70" fmla="*/ 71 w 188"/>
                  <a:gd name="T71" fmla="*/ 298 h 317"/>
                  <a:gd name="T72" fmla="*/ 52 w 188"/>
                  <a:gd name="T73" fmla="*/ 296 h 317"/>
                  <a:gd name="T74" fmla="*/ 52 w 188"/>
                  <a:gd name="T75" fmla="*/ 288 h 317"/>
                  <a:gd name="T76" fmla="*/ 0 w 188"/>
                  <a:gd name="T77" fmla="*/ 284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8" h="317">
                    <a:moveTo>
                      <a:pt x="0" y="284"/>
                    </a:moveTo>
                    <a:lnTo>
                      <a:pt x="6" y="227"/>
                    </a:lnTo>
                    <a:lnTo>
                      <a:pt x="8" y="227"/>
                    </a:lnTo>
                    <a:lnTo>
                      <a:pt x="9" y="213"/>
                    </a:lnTo>
                    <a:lnTo>
                      <a:pt x="40" y="217"/>
                    </a:lnTo>
                    <a:lnTo>
                      <a:pt x="40" y="213"/>
                    </a:lnTo>
                    <a:lnTo>
                      <a:pt x="46" y="213"/>
                    </a:lnTo>
                    <a:lnTo>
                      <a:pt x="50" y="211"/>
                    </a:lnTo>
                    <a:lnTo>
                      <a:pt x="50" y="205"/>
                    </a:lnTo>
                    <a:lnTo>
                      <a:pt x="56" y="205"/>
                    </a:lnTo>
                    <a:lnTo>
                      <a:pt x="56" y="202"/>
                    </a:lnTo>
                    <a:lnTo>
                      <a:pt x="63" y="202"/>
                    </a:lnTo>
                    <a:lnTo>
                      <a:pt x="63" y="194"/>
                    </a:lnTo>
                    <a:lnTo>
                      <a:pt x="67" y="194"/>
                    </a:lnTo>
                    <a:lnTo>
                      <a:pt x="77" y="177"/>
                    </a:lnTo>
                    <a:lnTo>
                      <a:pt x="82" y="177"/>
                    </a:lnTo>
                    <a:lnTo>
                      <a:pt x="84" y="169"/>
                    </a:lnTo>
                    <a:lnTo>
                      <a:pt x="90" y="161"/>
                    </a:lnTo>
                    <a:lnTo>
                      <a:pt x="92" y="146"/>
                    </a:lnTo>
                    <a:lnTo>
                      <a:pt x="98" y="146"/>
                    </a:lnTo>
                    <a:lnTo>
                      <a:pt x="100" y="104"/>
                    </a:lnTo>
                    <a:lnTo>
                      <a:pt x="96" y="104"/>
                    </a:lnTo>
                    <a:lnTo>
                      <a:pt x="98" y="71"/>
                    </a:lnTo>
                    <a:lnTo>
                      <a:pt x="96" y="69"/>
                    </a:lnTo>
                    <a:lnTo>
                      <a:pt x="94" y="56"/>
                    </a:lnTo>
                    <a:lnTo>
                      <a:pt x="86" y="54"/>
                    </a:lnTo>
                    <a:lnTo>
                      <a:pt x="88" y="44"/>
                    </a:lnTo>
                    <a:lnTo>
                      <a:pt x="71" y="25"/>
                    </a:lnTo>
                    <a:lnTo>
                      <a:pt x="77" y="10"/>
                    </a:lnTo>
                    <a:lnTo>
                      <a:pt x="163" y="17"/>
                    </a:lnTo>
                    <a:lnTo>
                      <a:pt x="163" y="0"/>
                    </a:lnTo>
                    <a:lnTo>
                      <a:pt x="188" y="2"/>
                    </a:lnTo>
                    <a:lnTo>
                      <a:pt x="186" y="29"/>
                    </a:lnTo>
                    <a:lnTo>
                      <a:pt x="161" y="317"/>
                    </a:lnTo>
                    <a:lnTo>
                      <a:pt x="71" y="311"/>
                    </a:lnTo>
                    <a:lnTo>
                      <a:pt x="71" y="298"/>
                    </a:lnTo>
                    <a:lnTo>
                      <a:pt x="52" y="296"/>
                    </a:lnTo>
                    <a:lnTo>
                      <a:pt x="52" y="288"/>
                    </a:lnTo>
                    <a:lnTo>
                      <a:pt x="0" y="2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0" name="Freeform 3187"/>
              <p:cNvSpPr>
                <a:spLocks/>
              </p:cNvSpPr>
              <p:nvPr/>
            </p:nvSpPr>
            <p:spPr bwMode="auto">
              <a:xfrm>
                <a:off x="20493" y="18433"/>
                <a:ext cx="142" cy="338"/>
              </a:xfrm>
              <a:custGeom>
                <a:avLst/>
                <a:gdLst>
                  <a:gd name="T0" fmla="*/ 0 w 142"/>
                  <a:gd name="T1" fmla="*/ 330 h 338"/>
                  <a:gd name="T2" fmla="*/ 4 w 142"/>
                  <a:gd name="T3" fmla="*/ 288 h 338"/>
                  <a:gd name="T4" fmla="*/ 29 w 142"/>
                  <a:gd name="T5" fmla="*/ 0 h 338"/>
                  <a:gd name="T6" fmla="*/ 135 w 142"/>
                  <a:gd name="T7" fmla="*/ 9 h 338"/>
                  <a:gd name="T8" fmla="*/ 123 w 142"/>
                  <a:gd name="T9" fmla="*/ 155 h 338"/>
                  <a:gd name="T10" fmla="*/ 142 w 142"/>
                  <a:gd name="T11" fmla="*/ 157 h 338"/>
                  <a:gd name="T12" fmla="*/ 131 w 142"/>
                  <a:gd name="T13" fmla="*/ 303 h 338"/>
                  <a:gd name="T14" fmla="*/ 75 w 142"/>
                  <a:gd name="T15" fmla="*/ 299 h 338"/>
                  <a:gd name="T16" fmla="*/ 71 w 142"/>
                  <a:gd name="T17" fmla="*/ 338 h 338"/>
                  <a:gd name="T18" fmla="*/ 0 w 142"/>
                  <a:gd name="T19" fmla="*/ 33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38">
                    <a:moveTo>
                      <a:pt x="0" y="330"/>
                    </a:moveTo>
                    <a:lnTo>
                      <a:pt x="4" y="288"/>
                    </a:lnTo>
                    <a:lnTo>
                      <a:pt x="29" y="0"/>
                    </a:lnTo>
                    <a:lnTo>
                      <a:pt x="135" y="9"/>
                    </a:lnTo>
                    <a:lnTo>
                      <a:pt x="123" y="155"/>
                    </a:lnTo>
                    <a:lnTo>
                      <a:pt x="142" y="157"/>
                    </a:lnTo>
                    <a:lnTo>
                      <a:pt x="131" y="303"/>
                    </a:lnTo>
                    <a:lnTo>
                      <a:pt x="75" y="299"/>
                    </a:lnTo>
                    <a:lnTo>
                      <a:pt x="71" y="338"/>
                    </a:lnTo>
                    <a:lnTo>
                      <a:pt x="0" y="3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1" name="Freeform 3188"/>
              <p:cNvSpPr>
                <a:spLocks/>
              </p:cNvSpPr>
              <p:nvPr/>
            </p:nvSpPr>
            <p:spPr bwMode="auto">
              <a:xfrm>
                <a:off x="20616" y="18442"/>
                <a:ext cx="194" cy="302"/>
              </a:xfrm>
              <a:custGeom>
                <a:avLst/>
                <a:gdLst>
                  <a:gd name="T0" fmla="*/ 8 w 194"/>
                  <a:gd name="T1" fmla="*/ 294 h 302"/>
                  <a:gd name="T2" fmla="*/ 19 w 194"/>
                  <a:gd name="T3" fmla="*/ 148 h 302"/>
                  <a:gd name="T4" fmla="*/ 0 w 194"/>
                  <a:gd name="T5" fmla="*/ 146 h 302"/>
                  <a:gd name="T6" fmla="*/ 12 w 194"/>
                  <a:gd name="T7" fmla="*/ 0 h 302"/>
                  <a:gd name="T8" fmla="*/ 171 w 194"/>
                  <a:gd name="T9" fmla="*/ 14 h 302"/>
                  <a:gd name="T10" fmla="*/ 194 w 194"/>
                  <a:gd name="T11" fmla="*/ 16 h 302"/>
                  <a:gd name="T12" fmla="*/ 183 w 194"/>
                  <a:gd name="T13" fmla="*/ 160 h 302"/>
                  <a:gd name="T14" fmla="*/ 129 w 194"/>
                  <a:gd name="T15" fmla="*/ 156 h 302"/>
                  <a:gd name="T16" fmla="*/ 117 w 194"/>
                  <a:gd name="T17" fmla="*/ 302 h 302"/>
                  <a:gd name="T18" fmla="*/ 8 w 194"/>
                  <a:gd name="T19" fmla="*/ 29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302">
                    <a:moveTo>
                      <a:pt x="8" y="294"/>
                    </a:moveTo>
                    <a:lnTo>
                      <a:pt x="19" y="148"/>
                    </a:lnTo>
                    <a:lnTo>
                      <a:pt x="0" y="146"/>
                    </a:lnTo>
                    <a:lnTo>
                      <a:pt x="12" y="0"/>
                    </a:lnTo>
                    <a:lnTo>
                      <a:pt x="171" y="14"/>
                    </a:lnTo>
                    <a:lnTo>
                      <a:pt x="194" y="16"/>
                    </a:lnTo>
                    <a:lnTo>
                      <a:pt x="183" y="160"/>
                    </a:lnTo>
                    <a:lnTo>
                      <a:pt x="129" y="156"/>
                    </a:lnTo>
                    <a:lnTo>
                      <a:pt x="117" y="302"/>
                    </a:lnTo>
                    <a:lnTo>
                      <a:pt x="8" y="2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2" name="Freeform 3189"/>
              <p:cNvSpPr>
                <a:spLocks/>
              </p:cNvSpPr>
              <p:nvPr/>
            </p:nvSpPr>
            <p:spPr bwMode="auto">
              <a:xfrm>
                <a:off x="21824" y="18513"/>
                <a:ext cx="301" cy="302"/>
              </a:xfrm>
              <a:custGeom>
                <a:avLst/>
                <a:gdLst>
                  <a:gd name="T0" fmla="*/ 125 w 301"/>
                  <a:gd name="T1" fmla="*/ 296 h 302"/>
                  <a:gd name="T2" fmla="*/ 6 w 301"/>
                  <a:gd name="T3" fmla="*/ 290 h 302"/>
                  <a:gd name="T4" fmla="*/ 10 w 301"/>
                  <a:gd name="T5" fmla="*/ 146 h 302"/>
                  <a:gd name="T6" fmla="*/ 0 w 301"/>
                  <a:gd name="T7" fmla="*/ 146 h 302"/>
                  <a:gd name="T8" fmla="*/ 6 w 301"/>
                  <a:gd name="T9" fmla="*/ 0 h 302"/>
                  <a:gd name="T10" fmla="*/ 69 w 301"/>
                  <a:gd name="T11" fmla="*/ 2 h 302"/>
                  <a:gd name="T12" fmla="*/ 288 w 301"/>
                  <a:gd name="T13" fmla="*/ 10 h 302"/>
                  <a:gd name="T14" fmla="*/ 298 w 301"/>
                  <a:gd name="T15" fmla="*/ 12 h 302"/>
                  <a:gd name="T16" fmla="*/ 298 w 301"/>
                  <a:gd name="T17" fmla="*/ 47 h 302"/>
                  <a:gd name="T18" fmla="*/ 298 w 301"/>
                  <a:gd name="T19" fmla="*/ 154 h 302"/>
                  <a:gd name="T20" fmla="*/ 301 w 301"/>
                  <a:gd name="T21" fmla="*/ 154 h 302"/>
                  <a:gd name="T22" fmla="*/ 299 w 301"/>
                  <a:gd name="T23" fmla="*/ 302 h 302"/>
                  <a:gd name="T24" fmla="*/ 125 w 301"/>
                  <a:gd name="T25" fmla="*/ 2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302">
                    <a:moveTo>
                      <a:pt x="125" y="296"/>
                    </a:moveTo>
                    <a:lnTo>
                      <a:pt x="6" y="290"/>
                    </a:lnTo>
                    <a:lnTo>
                      <a:pt x="10" y="146"/>
                    </a:lnTo>
                    <a:lnTo>
                      <a:pt x="0" y="146"/>
                    </a:lnTo>
                    <a:lnTo>
                      <a:pt x="6" y="0"/>
                    </a:lnTo>
                    <a:lnTo>
                      <a:pt x="69" y="2"/>
                    </a:lnTo>
                    <a:lnTo>
                      <a:pt x="288" y="10"/>
                    </a:lnTo>
                    <a:lnTo>
                      <a:pt x="298" y="12"/>
                    </a:lnTo>
                    <a:lnTo>
                      <a:pt x="298" y="47"/>
                    </a:lnTo>
                    <a:lnTo>
                      <a:pt x="298" y="154"/>
                    </a:lnTo>
                    <a:lnTo>
                      <a:pt x="301" y="154"/>
                    </a:lnTo>
                    <a:lnTo>
                      <a:pt x="299" y="302"/>
                    </a:lnTo>
                    <a:lnTo>
                      <a:pt x="125" y="2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3" name="Freeform 3190"/>
              <p:cNvSpPr>
                <a:spLocks/>
              </p:cNvSpPr>
              <p:nvPr/>
            </p:nvSpPr>
            <p:spPr bwMode="auto">
              <a:xfrm>
                <a:off x="21642" y="18508"/>
                <a:ext cx="192" cy="295"/>
              </a:xfrm>
              <a:custGeom>
                <a:avLst/>
                <a:gdLst>
                  <a:gd name="T0" fmla="*/ 3 w 192"/>
                  <a:gd name="T1" fmla="*/ 290 h 295"/>
                  <a:gd name="T2" fmla="*/ 11 w 192"/>
                  <a:gd name="T3" fmla="*/ 144 h 295"/>
                  <a:gd name="T4" fmla="*/ 0 w 192"/>
                  <a:gd name="T5" fmla="*/ 142 h 295"/>
                  <a:gd name="T6" fmla="*/ 7 w 192"/>
                  <a:gd name="T7" fmla="*/ 0 h 295"/>
                  <a:gd name="T8" fmla="*/ 30 w 192"/>
                  <a:gd name="T9" fmla="*/ 2 h 295"/>
                  <a:gd name="T10" fmla="*/ 188 w 192"/>
                  <a:gd name="T11" fmla="*/ 5 h 295"/>
                  <a:gd name="T12" fmla="*/ 182 w 192"/>
                  <a:gd name="T13" fmla="*/ 151 h 295"/>
                  <a:gd name="T14" fmla="*/ 192 w 192"/>
                  <a:gd name="T15" fmla="*/ 151 h 295"/>
                  <a:gd name="T16" fmla="*/ 188 w 192"/>
                  <a:gd name="T17" fmla="*/ 295 h 295"/>
                  <a:gd name="T18" fmla="*/ 53 w 192"/>
                  <a:gd name="T19" fmla="*/ 291 h 295"/>
                  <a:gd name="T20" fmla="*/ 3 w 192"/>
                  <a:gd name="T21"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295">
                    <a:moveTo>
                      <a:pt x="3" y="290"/>
                    </a:moveTo>
                    <a:lnTo>
                      <a:pt x="11" y="144"/>
                    </a:lnTo>
                    <a:lnTo>
                      <a:pt x="0" y="142"/>
                    </a:lnTo>
                    <a:lnTo>
                      <a:pt x="7" y="0"/>
                    </a:lnTo>
                    <a:lnTo>
                      <a:pt x="30" y="2"/>
                    </a:lnTo>
                    <a:lnTo>
                      <a:pt x="188" y="5"/>
                    </a:lnTo>
                    <a:lnTo>
                      <a:pt x="182" y="151"/>
                    </a:lnTo>
                    <a:lnTo>
                      <a:pt x="192" y="151"/>
                    </a:lnTo>
                    <a:lnTo>
                      <a:pt x="188" y="295"/>
                    </a:lnTo>
                    <a:lnTo>
                      <a:pt x="53" y="291"/>
                    </a:lnTo>
                    <a:lnTo>
                      <a:pt x="3" y="2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4" name="Freeform 3191"/>
              <p:cNvSpPr>
                <a:spLocks/>
              </p:cNvSpPr>
              <p:nvPr/>
            </p:nvSpPr>
            <p:spPr bwMode="auto">
              <a:xfrm>
                <a:off x="21405" y="18500"/>
                <a:ext cx="248" cy="298"/>
              </a:xfrm>
              <a:custGeom>
                <a:avLst/>
                <a:gdLst>
                  <a:gd name="T0" fmla="*/ 240 w 248"/>
                  <a:gd name="T1" fmla="*/ 298 h 298"/>
                  <a:gd name="T2" fmla="*/ 77 w 248"/>
                  <a:gd name="T3" fmla="*/ 290 h 298"/>
                  <a:gd name="T4" fmla="*/ 77 w 248"/>
                  <a:gd name="T5" fmla="*/ 280 h 298"/>
                  <a:gd name="T6" fmla="*/ 56 w 248"/>
                  <a:gd name="T7" fmla="*/ 282 h 298"/>
                  <a:gd name="T8" fmla="*/ 50 w 248"/>
                  <a:gd name="T9" fmla="*/ 269 h 298"/>
                  <a:gd name="T10" fmla="*/ 39 w 248"/>
                  <a:gd name="T11" fmla="*/ 267 h 298"/>
                  <a:gd name="T12" fmla="*/ 35 w 248"/>
                  <a:gd name="T13" fmla="*/ 255 h 298"/>
                  <a:gd name="T14" fmla="*/ 39 w 248"/>
                  <a:gd name="T15" fmla="*/ 253 h 298"/>
                  <a:gd name="T16" fmla="*/ 39 w 248"/>
                  <a:gd name="T17" fmla="*/ 246 h 298"/>
                  <a:gd name="T18" fmla="*/ 25 w 248"/>
                  <a:gd name="T19" fmla="*/ 240 h 298"/>
                  <a:gd name="T20" fmla="*/ 31 w 248"/>
                  <a:gd name="T21" fmla="*/ 215 h 298"/>
                  <a:gd name="T22" fmla="*/ 10 w 248"/>
                  <a:gd name="T23" fmla="*/ 175 h 298"/>
                  <a:gd name="T24" fmla="*/ 10 w 248"/>
                  <a:gd name="T25" fmla="*/ 155 h 298"/>
                  <a:gd name="T26" fmla="*/ 2 w 248"/>
                  <a:gd name="T27" fmla="*/ 140 h 298"/>
                  <a:gd name="T28" fmla="*/ 16 w 248"/>
                  <a:gd name="T29" fmla="*/ 129 h 298"/>
                  <a:gd name="T30" fmla="*/ 20 w 248"/>
                  <a:gd name="T31" fmla="*/ 117 h 298"/>
                  <a:gd name="T32" fmla="*/ 6 w 248"/>
                  <a:gd name="T33" fmla="*/ 94 h 298"/>
                  <a:gd name="T34" fmla="*/ 0 w 248"/>
                  <a:gd name="T35" fmla="*/ 65 h 298"/>
                  <a:gd name="T36" fmla="*/ 56 w 248"/>
                  <a:gd name="T37" fmla="*/ 71 h 298"/>
                  <a:gd name="T38" fmla="*/ 62 w 248"/>
                  <a:gd name="T39" fmla="*/ 0 h 298"/>
                  <a:gd name="T40" fmla="*/ 83 w 248"/>
                  <a:gd name="T41" fmla="*/ 0 h 298"/>
                  <a:gd name="T42" fmla="*/ 244 w 248"/>
                  <a:gd name="T43" fmla="*/ 8 h 298"/>
                  <a:gd name="T44" fmla="*/ 237 w 248"/>
                  <a:gd name="T45" fmla="*/ 150 h 298"/>
                  <a:gd name="T46" fmla="*/ 248 w 248"/>
                  <a:gd name="T47" fmla="*/ 152 h 298"/>
                  <a:gd name="T48" fmla="*/ 240 w 248"/>
                  <a:gd name="T4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8" h="298">
                    <a:moveTo>
                      <a:pt x="240" y="298"/>
                    </a:moveTo>
                    <a:lnTo>
                      <a:pt x="77" y="290"/>
                    </a:lnTo>
                    <a:lnTo>
                      <a:pt x="77" y="280"/>
                    </a:lnTo>
                    <a:lnTo>
                      <a:pt x="56" y="282"/>
                    </a:lnTo>
                    <a:lnTo>
                      <a:pt x="50" y="269"/>
                    </a:lnTo>
                    <a:lnTo>
                      <a:pt x="39" y="267"/>
                    </a:lnTo>
                    <a:lnTo>
                      <a:pt x="35" y="255"/>
                    </a:lnTo>
                    <a:lnTo>
                      <a:pt x="39" y="253"/>
                    </a:lnTo>
                    <a:lnTo>
                      <a:pt x="39" y="246"/>
                    </a:lnTo>
                    <a:lnTo>
                      <a:pt x="25" y="240"/>
                    </a:lnTo>
                    <a:lnTo>
                      <a:pt x="31" y="215"/>
                    </a:lnTo>
                    <a:lnTo>
                      <a:pt x="10" y="175"/>
                    </a:lnTo>
                    <a:lnTo>
                      <a:pt x="10" y="155"/>
                    </a:lnTo>
                    <a:lnTo>
                      <a:pt x="2" y="140"/>
                    </a:lnTo>
                    <a:lnTo>
                      <a:pt x="16" y="129"/>
                    </a:lnTo>
                    <a:lnTo>
                      <a:pt x="20" y="117"/>
                    </a:lnTo>
                    <a:lnTo>
                      <a:pt x="6" y="94"/>
                    </a:lnTo>
                    <a:lnTo>
                      <a:pt x="0" y="65"/>
                    </a:lnTo>
                    <a:lnTo>
                      <a:pt x="56" y="71"/>
                    </a:lnTo>
                    <a:lnTo>
                      <a:pt x="62" y="0"/>
                    </a:lnTo>
                    <a:lnTo>
                      <a:pt x="83" y="0"/>
                    </a:lnTo>
                    <a:lnTo>
                      <a:pt x="244" y="8"/>
                    </a:lnTo>
                    <a:lnTo>
                      <a:pt x="237" y="150"/>
                    </a:lnTo>
                    <a:lnTo>
                      <a:pt x="248" y="152"/>
                    </a:lnTo>
                    <a:lnTo>
                      <a:pt x="240" y="2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5" name="Freeform 3192"/>
              <p:cNvSpPr>
                <a:spLocks/>
              </p:cNvSpPr>
              <p:nvPr/>
            </p:nvSpPr>
            <p:spPr bwMode="auto">
              <a:xfrm>
                <a:off x="21167" y="18506"/>
                <a:ext cx="258" cy="134"/>
              </a:xfrm>
              <a:custGeom>
                <a:avLst/>
                <a:gdLst>
                  <a:gd name="T0" fmla="*/ 240 w 258"/>
                  <a:gd name="T1" fmla="*/ 134 h 134"/>
                  <a:gd name="T2" fmla="*/ 0 w 258"/>
                  <a:gd name="T3" fmla="*/ 121 h 134"/>
                  <a:gd name="T4" fmla="*/ 6 w 258"/>
                  <a:gd name="T5" fmla="*/ 13 h 134"/>
                  <a:gd name="T6" fmla="*/ 152 w 258"/>
                  <a:gd name="T7" fmla="*/ 19 h 134"/>
                  <a:gd name="T8" fmla="*/ 152 w 258"/>
                  <a:gd name="T9" fmla="*/ 11 h 134"/>
                  <a:gd name="T10" fmla="*/ 169 w 258"/>
                  <a:gd name="T11" fmla="*/ 17 h 134"/>
                  <a:gd name="T12" fmla="*/ 177 w 258"/>
                  <a:gd name="T13" fmla="*/ 4 h 134"/>
                  <a:gd name="T14" fmla="*/ 188 w 258"/>
                  <a:gd name="T15" fmla="*/ 0 h 134"/>
                  <a:gd name="T16" fmla="*/ 215 w 258"/>
                  <a:gd name="T17" fmla="*/ 6 h 134"/>
                  <a:gd name="T18" fmla="*/ 231 w 258"/>
                  <a:gd name="T19" fmla="*/ 19 h 134"/>
                  <a:gd name="T20" fmla="*/ 233 w 258"/>
                  <a:gd name="T21" fmla="*/ 27 h 134"/>
                  <a:gd name="T22" fmla="*/ 229 w 258"/>
                  <a:gd name="T23" fmla="*/ 46 h 134"/>
                  <a:gd name="T24" fmla="*/ 231 w 258"/>
                  <a:gd name="T25" fmla="*/ 54 h 134"/>
                  <a:gd name="T26" fmla="*/ 238 w 258"/>
                  <a:gd name="T27" fmla="*/ 59 h 134"/>
                  <a:gd name="T28" fmla="*/ 244 w 258"/>
                  <a:gd name="T29" fmla="*/ 88 h 134"/>
                  <a:gd name="T30" fmla="*/ 258 w 258"/>
                  <a:gd name="T31" fmla="*/ 111 h 134"/>
                  <a:gd name="T32" fmla="*/ 254 w 258"/>
                  <a:gd name="T33" fmla="*/ 123 h 134"/>
                  <a:gd name="T34" fmla="*/ 240 w 258"/>
                  <a:gd name="T3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134">
                    <a:moveTo>
                      <a:pt x="240" y="134"/>
                    </a:moveTo>
                    <a:lnTo>
                      <a:pt x="0" y="121"/>
                    </a:lnTo>
                    <a:lnTo>
                      <a:pt x="6" y="13"/>
                    </a:lnTo>
                    <a:lnTo>
                      <a:pt x="152" y="19"/>
                    </a:lnTo>
                    <a:lnTo>
                      <a:pt x="152" y="11"/>
                    </a:lnTo>
                    <a:lnTo>
                      <a:pt x="169" y="17"/>
                    </a:lnTo>
                    <a:lnTo>
                      <a:pt x="177" y="4"/>
                    </a:lnTo>
                    <a:lnTo>
                      <a:pt x="188" y="0"/>
                    </a:lnTo>
                    <a:lnTo>
                      <a:pt x="215" y="6"/>
                    </a:lnTo>
                    <a:lnTo>
                      <a:pt x="231" y="19"/>
                    </a:lnTo>
                    <a:lnTo>
                      <a:pt x="233" y="27"/>
                    </a:lnTo>
                    <a:lnTo>
                      <a:pt x="229" y="46"/>
                    </a:lnTo>
                    <a:lnTo>
                      <a:pt x="231" y="54"/>
                    </a:lnTo>
                    <a:lnTo>
                      <a:pt x="238" y="59"/>
                    </a:lnTo>
                    <a:lnTo>
                      <a:pt x="244" y="88"/>
                    </a:lnTo>
                    <a:lnTo>
                      <a:pt x="258" y="111"/>
                    </a:lnTo>
                    <a:lnTo>
                      <a:pt x="254" y="123"/>
                    </a:lnTo>
                    <a:lnTo>
                      <a:pt x="240" y="1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6" name="Freeform 3193"/>
              <p:cNvSpPr>
                <a:spLocks/>
              </p:cNvSpPr>
              <p:nvPr/>
            </p:nvSpPr>
            <p:spPr bwMode="auto">
              <a:xfrm>
                <a:off x="22122" y="18560"/>
                <a:ext cx="224" cy="261"/>
              </a:xfrm>
              <a:custGeom>
                <a:avLst/>
                <a:gdLst>
                  <a:gd name="T0" fmla="*/ 222 w 224"/>
                  <a:gd name="T1" fmla="*/ 261 h 261"/>
                  <a:gd name="T2" fmla="*/ 119 w 224"/>
                  <a:gd name="T3" fmla="*/ 259 h 261"/>
                  <a:gd name="T4" fmla="*/ 1 w 224"/>
                  <a:gd name="T5" fmla="*/ 255 h 261"/>
                  <a:gd name="T6" fmla="*/ 3 w 224"/>
                  <a:gd name="T7" fmla="*/ 107 h 261"/>
                  <a:gd name="T8" fmla="*/ 0 w 224"/>
                  <a:gd name="T9" fmla="*/ 107 h 261"/>
                  <a:gd name="T10" fmla="*/ 0 w 224"/>
                  <a:gd name="T11" fmla="*/ 0 h 261"/>
                  <a:gd name="T12" fmla="*/ 145 w 224"/>
                  <a:gd name="T13" fmla="*/ 1 h 261"/>
                  <a:gd name="T14" fmla="*/ 218 w 224"/>
                  <a:gd name="T15" fmla="*/ 3 h 261"/>
                  <a:gd name="T16" fmla="*/ 215 w 224"/>
                  <a:gd name="T17" fmla="*/ 115 h 261"/>
                  <a:gd name="T18" fmla="*/ 224 w 224"/>
                  <a:gd name="T19" fmla="*/ 115 h 261"/>
                  <a:gd name="T20" fmla="*/ 222 w 2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61">
                    <a:moveTo>
                      <a:pt x="222" y="261"/>
                    </a:moveTo>
                    <a:lnTo>
                      <a:pt x="119" y="259"/>
                    </a:lnTo>
                    <a:lnTo>
                      <a:pt x="1" y="255"/>
                    </a:lnTo>
                    <a:lnTo>
                      <a:pt x="3" y="107"/>
                    </a:lnTo>
                    <a:lnTo>
                      <a:pt x="0" y="107"/>
                    </a:lnTo>
                    <a:lnTo>
                      <a:pt x="0" y="0"/>
                    </a:lnTo>
                    <a:lnTo>
                      <a:pt x="145" y="1"/>
                    </a:lnTo>
                    <a:lnTo>
                      <a:pt x="218" y="3"/>
                    </a:lnTo>
                    <a:lnTo>
                      <a:pt x="215" y="115"/>
                    </a:lnTo>
                    <a:lnTo>
                      <a:pt x="224" y="115"/>
                    </a:lnTo>
                    <a:lnTo>
                      <a:pt x="222" y="2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7" name="Freeform 3194"/>
              <p:cNvSpPr>
                <a:spLocks/>
              </p:cNvSpPr>
              <p:nvPr/>
            </p:nvSpPr>
            <p:spPr bwMode="auto">
              <a:xfrm>
                <a:off x="22337" y="18563"/>
                <a:ext cx="276" cy="261"/>
              </a:xfrm>
              <a:custGeom>
                <a:avLst/>
                <a:gdLst>
                  <a:gd name="T0" fmla="*/ 7 w 276"/>
                  <a:gd name="T1" fmla="*/ 258 h 261"/>
                  <a:gd name="T2" fmla="*/ 9 w 276"/>
                  <a:gd name="T3" fmla="*/ 112 h 261"/>
                  <a:gd name="T4" fmla="*/ 0 w 276"/>
                  <a:gd name="T5" fmla="*/ 112 h 261"/>
                  <a:gd name="T6" fmla="*/ 3 w 276"/>
                  <a:gd name="T7" fmla="*/ 0 h 261"/>
                  <a:gd name="T8" fmla="*/ 76 w 276"/>
                  <a:gd name="T9" fmla="*/ 2 h 261"/>
                  <a:gd name="T10" fmla="*/ 255 w 276"/>
                  <a:gd name="T11" fmla="*/ 6 h 261"/>
                  <a:gd name="T12" fmla="*/ 257 w 276"/>
                  <a:gd name="T13" fmla="*/ 35 h 261"/>
                  <a:gd name="T14" fmla="*/ 253 w 276"/>
                  <a:gd name="T15" fmla="*/ 43 h 261"/>
                  <a:gd name="T16" fmla="*/ 259 w 276"/>
                  <a:gd name="T17" fmla="*/ 68 h 261"/>
                  <a:gd name="T18" fmla="*/ 257 w 276"/>
                  <a:gd name="T19" fmla="*/ 73 h 261"/>
                  <a:gd name="T20" fmla="*/ 259 w 276"/>
                  <a:gd name="T21" fmla="*/ 92 h 261"/>
                  <a:gd name="T22" fmla="*/ 255 w 276"/>
                  <a:gd name="T23" fmla="*/ 102 h 261"/>
                  <a:gd name="T24" fmla="*/ 257 w 276"/>
                  <a:gd name="T25" fmla="*/ 104 h 261"/>
                  <a:gd name="T26" fmla="*/ 259 w 276"/>
                  <a:gd name="T27" fmla="*/ 119 h 261"/>
                  <a:gd name="T28" fmla="*/ 266 w 276"/>
                  <a:gd name="T29" fmla="*/ 119 h 261"/>
                  <a:gd name="T30" fmla="*/ 265 w 276"/>
                  <a:gd name="T31" fmla="*/ 125 h 261"/>
                  <a:gd name="T32" fmla="*/ 268 w 276"/>
                  <a:gd name="T33" fmla="*/ 129 h 261"/>
                  <a:gd name="T34" fmla="*/ 268 w 276"/>
                  <a:gd name="T35" fmla="*/ 135 h 261"/>
                  <a:gd name="T36" fmla="*/ 276 w 276"/>
                  <a:gd name="T37" fmla="*/ 133 h 261"/>
                  <a:gd name="T38" fmla="*/ 276 w 276"/>
                  <a:gd name="T39" fmla="*/ 139 h 261"/>
                  <a:gd name="T40" fmla="*/ 270 w 276"/>
                  <a:gd name="T41" fmla="*/ 162 h 261"/>
                  <a:gd name="T42" fmla="*/ 274 w 276"/>
                  <a:gd name="T43" fmla="*/ 171 h 261"/>
                  <a:gd name="T44" fmla="*/ 265 w 276"/>
                  <a:gd name="T45" fmla="*/ 185 h 261"/>
                  <a:gd name="T46" fmla="*/ 270 w 276"/>
                  <a:gd name="T47" fmla="*/ 206 h 261"/>
                  <a:gd name="T48" fmla="*/ 268 w 276"/>
                  <a:gd name="T49" fmla="*/ 229 h 261"/>
                  <a:gd name="T50" fmla="*/ 265 w 276"/>
                  <a:gd name="T51" fmla="*/ 240 h 261"/>
                  <a:gd name="T52" fmla="*/ 266 w 276"/>
                  <a:gd name="T53" fmla="*/ 261 h 261"/>
                  <a:gd name="T54" fmla="*/ 122 w 276"/>
                  <a:gd name="T55" fmla="*/ 260 h 261"/>
                  <a:gd name="T56" fmla="*/ 7 w 276"/>
                  <a:gd name="T5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261">
                    <a:moveTo>
                      <a:pt x="7" y="258"/>
                    </a:moveTo>
                    <a:lnTo>
                      <a:pt x="9" y="112"/>
                    </a:lnTo>
                    <a:lnTo>
                      <a:pt x="0" y="112"/>
                    </a:lnTo>
                    <a:lnTo>
                      <a:pt x="3" y="0"/>
                    </a:lnTo>
                    <a:lnTo>
                      <a:pt x="76" y="2"/>
                    </a:lnTo>
                    <a:lnTo>
                      <a:pt x="255" y="6"/>
                    </a:lnTo>
                    <a:lnTo>
                      <a:pt x="257" y="35"/>
                    </a:lnTo>
                    <a:lnTo>
                      <a:pt x="253" y="43"/>
                    </a:lnTo>
                    <a:lnTo>
                      <a:pt x="259" y="68"/>
                    </a:lnTo>
                    <a:lnTo>
                      <a:pt x="257" y="73"/>
                    </a:lnTo>
                    <a:lnTo>
                      <a:pt x="259" y="92"/>
                    </a:lnTo>
                    <a:lnTo>
                      <a:pt x="255" y="102"/>
                    </a:lnTo>
                    <a:lnTo>
                      <a:pt x="257" y="104"/>
                    </a:lnTo>
                    <a:lnTo>
                      <a:pt x="259" y="119"/>
                    </a:lnTo>
                    <a:lnTo>
                      <a:pt x="266" y="119"/>
                    </a:lnTo>
                    <a:lnTo>
                      <a:pt x="265" y="125"/>
                    </a:lnTo>
                    <a:lnTo>
                      <a:pt x="268" y="129"/>
                    </a:lnTo>
                    <a:lnTo>
                      <a:pt x="268" y="135"/>
                    </a:lnTo>
                    <a:lnTo>
                      <a:pt x="276" y="133"/>
                    </a:lnTo>
                    <a:lnTo>
                      <a:pt x="276" y="139"/>
                    </a:lnTo>
                    <a:lnTo>
                      <a:pt x="270" y="162"/>
                    </a:lnTo>
                    <a:lnTo>
                      <a:pt x="274" y="171"/>
                    </a:lnTo>
                    <a:lnTo>
                      <a:pt x="265" y="185"/>
                    </a:lnTo>
                    <a:lnTo>
                      <a:pt x="270" y="206"/>
                    </a:lnTo>
                    <a:lnTo>
                      <a:pt x="268" y="229"/>
                    </a:lnTo>
                    <a:lnTo>
                      <a:pt x="265" y="240"/>
                    </a:lnTo>
                    <a:lnTo>
                      <a:pt x="266" y="261"/>
                    </a:lnTo>
                    <a:lnTo>
                      <a:pt x="122" y="260"/>
                    </a:lnTo>
                    <a:lnTo>
                      <a:pt x="7" y="2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8" name="Freeform 3195"/>
              <p:cNvSpPr>
                <a:spLocks/>
              </p:cNvSpPr>
              <p:nvPr/>
            </p:nvSpPr>
            <p:spPr bwMode="auto">
              <a:xfrm>
                <a:off x="19915" y="18440"/>
                <a:ext cx="430" cy="298"/>
              </a:xfrm>
              <a:custGeom>
                <a:avLst/>
                <a:gdLst>
                  <a:gd name="T0" fmla="*/ 421 w 430"/>
                  <a:gd name="T1" fmla="*/ 248 h 298"/>
                  <a:gd name="T2" fmla="*/ 421 w 430"/>
                  <a:gd name="T3" fmla="*/ 262 h 298"/>
                  <a:gd name="T4" fmla="*/ 382 w 430"/>
                  <a:gd name="T5" fmla="*/ 258 h 298"/>
                  <a:gd name="T6" fmla="*/ 381 w 430"/>
                  <a:gd name="T7" fmla="*/ 275 h 298"/>
                  <a:gd name="T8" fmla="*/ 346 w 430"/>
                  <a:gd name="T9" fmla="*/ 271 h 298"/>
                  <a:gd name="T10" fmla="*/ 344 w 430"/>
                  <a:gd name="T11" fmla="*/ 292 h 298"/>
                  <a:gd name="T12" fmla="*/ 306 w 430"/>
                  <a:gd name="T13" fmla="*/ 288 h 298"/>
                  <a:gd name="T14" fmla="*/ 306 w 430"/>
                  <a:gd name="T15" fmla="*/ 298 h 298"/>
                  <a:gd name="T16" fmla="*/ 231 w 430"/>
                  <a:gd name="T17" fmla="*/ 290 h 298"/>
                  <a:gd name="T18" fmla="*/ 233 w 430"/>
                  <a:gd name="T19" fmla="*/ 281 h 298"/>
                  <a:gd name="T20" fmla="*/ 171 w 430"/>
                  <a:gd name="T21" fmla="*/ 273 h 298"/>
                  <a:gd name="T22" fmla="*/ 173 w 430"/>
                  <a:gd name="T23" fmla="*/ 262 h 298"/>
                  <a:gd name="T24" fmla="*/ 162 w 430"/>
                  <a:gd name="T25" fmla="*/ 260 h 298"/>
                  <a:gd name="T26" fmla="*/ 164 w 430"/>
                  <a:gd name="T27" fmla="*/ 235 h 298"/>
                  <a:gd name="T28" fmla="*/ 139 w 430"/>
                  <a:gd name="T29" fmla="*/ 231 h 298"/>
                  <a:gd name="T30" fmla="*/ 142 w 430"/>
                  <a:gd name="T31" fmla="*/ 196 h 298"/>
                  <a:gd name="T32" fmla="*/ 131 w 430"/>
                  <a:gd name="T33" fmla="*/ 194 h 298"/>
                  <a:gd name="T34" fmla="*/ 135 w 430"/>
                  <a:gd name="T35" fmla="*/ 158 h 298"/>
                  <a:gd name="T36" fmla="*/ 71 w 430"/>
                  <a:gd name="T37" fmla="*/ 152 h 298"/>
                  <a:gd name="T38" fmla="*/ 73 w 430"/>
                  <a:gd name="T39" fmla="*/ 141 h 298"/>
                  <a:gd name="T40" fmla="*/ 0 w 430"/>
                  <a:gd name="T41" fmla="*/ 131 h 298"/>
                  <a:gd name="T42" fmla="*/ 14 w 430"/>
                  <a:gd name="T43" fmla="*/ 0 h 298"/>
                  <a:gd name="T44" fmla="*/ 50 w 430"/>
                  <a:gd name="T45" fmla="*/ 4 h 298"/>
                  <a:gd name="T46" fmla="*/ 46 w 430"/>
                  <a:gd name="T47" fmla="*/ 39 h 298"/>
                  <a:gd name="T48" fmla="*/ 83 w 430"/>
                  <a:gd name="T49" fmla="*/ 45 h 298"/>
                  <a:gd name="T50" fmla="*/ 87 w 430"/>
                  <a:gd name="T51" fmla="*/ 6 h 298"/>
                  <a:gd name="T52" fmla="*/ 208 w 430"/>
                  <a:gd name="T53" fmla="*/ 20 h 298"/>
                  <a:gd name="T54" fmla="*/ 233 w 430"/>
                  <a:gd name="T55" fmla="*/ 24 h 298"/>
                  <a:gd name="T56" fmla="*/ 225 w 430"/>
                  <a:gd name="T57" fmla="*/ 108 h 298"/>
                  <a:gd name="T58" fmla="*/ 260 w 430"/>
                  <a:gd name="T59" fmla="*/ 112 h 298"/>
                  <a:gd name="T60" fmla="*/ 258 w 430"/>
                  <a:gd name="T61" fmla="*/ 133 h 298"/>
                  <a:gd name="T62" fmla="*/ 294 w 430"/>
                  <a:gd name="T63" fmla="*/ 139 h 298"/>
                  <a:gd name="T64" fmla="*/ 294 w 430"/>
                  <a:gd name="T65" fmla="*/ 144 h 298"/>
                  <a:gd name="T66" fmla="*/ 300 w 430"/>
                  <a:gd name="T67" fmla="*/ 146 h 298"/>
                  <a:gd name="T68" fmla="*/ 298 w 430"/>
                  <a:gd name="T69" fmla="*/ 152 h 298"/>
                  <a:gd name="T70" fmla="*/ 304 w 430"/>
                  <a:gd name="T71" fmla="*/ 152 h 298"/>
                  <a:gd name="T72" fmla="*/ 304 w 430"/>
                  <a:gd name="T73" fmla="*/ 164 h 298"/>
                  <a:gd name="T74" fmla="*/ 430 w 430"/>
                  <a:gd name="T75" fmla="*/ 177 h 298"/>
                  <a:gd name="T76" fmla="*/ 429 w 430"/>
                  <a:gd name="T77" fmla="*/ 191 h 298"/>
                  <a:gd name="T78" fmla="*/ 427 w 430"/>
                  <a:gd name="T79" fmla="*/ 191 h 298"/>
                  <a:gd name="T80" fmla="*/ 421 w 430"/>
                  <a:gd name="T81" fmla="*/ 24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0" h="298">
                    <a:moveTo>
                      <a:pt x="421" y="248"/>
                    </a:moveTo>
                    <a:lnTo>
                      <a:pt x="421" y="262"/>
                    </a:lnTo>
                    <a:lnTo>
                      <a:pt x="382" y="258"/>
                    </a:lnTo>
                    <a:lnTo>
                      <a:pt x="381" y="275"/>
                    </a:lnTo>
                    <a:lnTo>
                      <a:pt x="346" y="271"/>
                    </a:lnTo>
                    <a:lnTo>
                      <a:pt x="344" y="292"/>
                    </a:lnTo>
                    <a:lnTo>
                      <a:pt x="306" y="288"/>
                    </a:lnTo>
                    <a:lnTo>
                      <a:pt x="306" y="298"/>
                    </a:lnTo>
                    <a:lnTo>
                      <a:pt x="231" y="290"/>
                    </a:lnTo>
                    <a:lnTo>
                      <a:pt x="233" y="281"/>
                    </a:lnTo>
                    <a:lnTo>
                      <a:pt x="171" y="273"/>
                    </a:lnTo>
                    <a:lnTo>
                      <a:pt x="173" y="262"/>
                    </a:lnTo>
                    <a:lnTo>
                      <a:pt x="162" y="260"/>
                    </a:lnTo>
                    <a:lnTo>
                      <a:pt x="164" y="235"/>
                    </a:lnTo>
                    <a:lnTo>
                      <a:pt x="139" y="231"/>
                    </a:lnTo>
                    <a:lnTo>
                      <a:pt x="142" y="196"/>
                    </a:lnTo>
                    <a:lnTo>
                      <a:pt x="131" y="194"/>
                    </a:lnTo>
                    <a:lnTo>
                      <a:pt x="135" y="158"/>
                    </a:lnTo>
                    <a:lnTo>
                      <a:pt x="71" y="152"/>
                    </a:lnTo>
                    <a:lnTo>
                      <a:pt x="73" y="141"/>
                    </a:lnTo>
                    <a:lnTo>
                      <a:pt x="0" y="131"/>
                    </a:lnTo>
                    <a:lnTo>
                      <a:pt x="14" y="0"/>
                    </a:lnTo>
                    <a:lnTo>
                      <a:pt x="50" y="4"/>
                    </a:lnTo>
                    <a:lnTo>
                      <a:pt x="46" y="39"/>
                    </a:lnTo>
                    <a:lnTo>
                      <a:pt x="83" y="45"/>
                    </a:lnTo>
                    <a:lnTo>
                      <a:pt x="87" y="6"/>
                    </a:lnTo>
                    <a:lnTo>
                      <a:pt x="208" y="20"/>
                    </a:lnTo>
                    <a:lnTo>
                      <a:pt x="233" y="24"/>
                    </a:lnTo>
                    <a:lnTo>
                      <a:pt x="225" y="108"/>
                    </a:lnTo>
                    <a:lnTo>
                      <a:pt x="260" y="112"/>
                    </a:lnTo>
                    <a:lnTo>
                      <a:pt x="258" y="133"/>
                    </a:lnTo>
                    <a:lnTo>
                      <a:pt x="294" y="139"/>
                    </a:lnTo>
                    <a:lnTo>
                      <a:pt x="294" y="144"/>
                    </a:lnTo>
                    <a:lnTo>
                      <a:pt x="300" y="146"/>
                    </a:lnTo>
                    <a:lnTo>
                      <a:pt x="298" y="152"/>
                    </a:lnTo>
                    <a:lnTo>
                      <a:pt x="304" y="152"/>
                    </a:lnTo>
                    <a:lnTo>
                      <a:pt x="304" y="164"/>
                    </a:lnTo>
                    <a:lnTo>
                      <a:pt x="430" y="177"/>
                    </a:lnTo>
                    <a:lnTo>
                      <a:pt x="429" y="191"/>
                    </a:lnTo>
                    <a:lnTo>
                      <a:pt x="427" y="191"/>
                    </a:lnTo>
                    <a:lnTo>
                      <a:pt x="421" y="2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69" name="Freeform 3196"/>
              <p:cNvSpPr>
                <a:spLocks/>
              </p:cNvSpPr>
              <p:nvPr/>
            </p:nvSpPr>
            <p:spPr bwMode="auto">
              <a:xfrm>
                <a:off x="22776" y="18606"/>
                <a:ext cx="300" cy="184"/>
              </a:xfrm>
              <a:custGeom>
                <a:avLst/>
                <a:gdLst>
                  <a:gd name="T0" fmla="*/ 300 w 300"/>
                  <a:gd name="T1" fmla="*/ 182 h 184"/>
                  <a:gd name="T2" fmla="*/ 6 w 300"/>
                  <a:gd name="T3" fmla="*/ 184 h 184"/>
                  <a:gd name="T4" fmla="*/ 6 w 300"/>
                  <a:gd name="T5" fmla="*/ 74 h 184"/>
                  <a:gd name="T6" fmla="*/ 0 w 300"/>
                  <a:gd name="T7" fmla="*/ 74 h 184"/>
                  <a:gd name="T8" fmla="*/ 0 w 300"/>
                  <a:gd name="T9" fmla="*/ 2 h 184"/>
                  <a:gd name="T10" fmla="*/ 37 w 300"/>
                  <a:gd name="T11" fmla="*/ 0 h 184"/>
                  <a:gd name="T12" fmla="*/ 186 w 300"/>
                  <a:gd name="T13" fmla="*/ 2 h 184"/>
                  <a:gd name="T14" fmla="*/ 294 w 300"/>
                  <a:gd name="T15" fmla="*/ 0 h 184"/>
                  <a:gd name="T16" fmla="*/ 300 w 300"/>
                  <a:gd name="T17" fmla="*/ 145 h 184"/>
                  <a:gd name="T18" fmla="*/ 300 w 300"/>
                  <a:gd name="T1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184">
                    <a:moveTo>
                      <a:pt x="300" y="182"/>
                    </a:moveTo>
                    <a:lnTo>
                      <a:pt x="6" y="184"/>
                    </a:lnTo>
                    <a:lnTo>
                      <a:pt x="6" y="74"/>
                    </a:lnTo>
                    <a:lnTo>
                      <a:pt x="0" y="74"/>
                    </a:lnTo>
                    <a:lnTo>
                      <a:pt x="0" y="2"/>
                    </a:lnTo>
                    <a:lnTo>
                      <a:pt x="37" y="0"/>
                    </a:lnTo>
                    <a:lnTo>
                      <a:pt x="186" y="2"/>
                    </a:lnTo>
                    <a:lnTo>
                      <a:pt x="294" y="0"/>
                    </a:lnTo>
                    <a:lnTo>
                      <a:pt x="300" y="145"/>
                    </a:lnTo>
                    <a:lnTo>
                      <a:pt x="300"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0" name="Freeform 3197"/>
              <p:cNvSpPr>
                <a:spLocks/>
              </p:cNvSpPr>
              <p:nvPr/>
            </p:nvSpPr>
            <p:spPr bwMode="auto">
              <a:xfrm>
                <a:off x="22590" y="18606"/>
                <a:ext cx="192" cy="220"/>
              </a:xfrm>
              <a:custGeom>
                <a:avLst/>
                <a:gdLst>
                  <a:gd name="T0" fmla="*/ 161 w 192"/>
                  <a:gd name="T1" fmla="*/ 220 h 220"/>
                  <a:gd name="T2" fmla="*/ 15 w 192"/>
                  <a:gd name="T3" fmla="*/ 220 h 220"/>
                  <a:gd name="T4" fmla="*/ 13 w 192"/>
                  <a:gd name="T5" fmla="*/ 218 h 220"/>
                  <a:gd name="T6" fmla="*/ 12 w 192"/>
                  <a:gd name="T7" fmla="*/ 197 h 220"/>
                  <a:gd name="T8" fmla="*/ 15 w 192"/>
                  <a:gd name="T9" fmla="*/ 186 h 220"/>
                  <a:gd name="T10" fmla="*/ 17 w 192"/>
                  <a:gd name="T11" fmla="*/ 163 h 220"/>
                  <a:gd name="T12" fmla="*/ 12 w 192"/>
                  <a:gd name="T13" fmla="*/ 142 h 220"/>
                  <a:gd name="T14" fmla="*/ 21 w 192"/>
                  <a:gd name="T15" fmla="*/ 128 h 220"/>
                  <a:gd name="T16" fmla="*/ 17 w 192"/>
                  <a:gd name="T17" fmla="*/ 119 h 220"/>
                  <a:gd name="T18" fmla="*/ 23 w 192"/>
                  <a:gd name="T19" fmla="*/ 96 h 220"/>
                  <a:gd name="T20" fmla="*/ 23 w 192"/>
                  <a:gd name="T21" fmla="*/ 90 h 220"/>
                  <a:gd name="T22" fmla="*/ 15 w 192"/>
                  <a:gd name="T23" fmla="*/ 92 h 220"/>
                  <a:gd name="T24" fmla="*/ 15 w 192"/>
                  <a:gd name="T25" fmla="*/ 86 h 220"/>
                  <a:gd name="T26" fmla="*/ 12 w 192"/>
                  <a:gd name="T27" fmla="*/ 82 h 220"/>
                  <a:gd name="T28" fmla="*/ 13 w 192"/>
                  <a:gd name="T29" fmla="*/ 76 h 220"/>
                  <a:gd name="T30" fmla="*/ 6 w 192"/>
                  <a:gd name="T31" fmla="*/ 76 h 220"/>
                  <a:gd name="T32" fmla="*/ 4 w 192"/>
                  <a:gd name="T33" fmla="*/ 61 h 220"/>
                  <a:gd name="T34" fmla="*/ 2 w 192"/>
                  <a:gd name="T35" fmla="*/ 59 h 220"/>
                  <a:gd name="T36" fmla="*/ 6 w 192"/>
                  <a:gd name="T37" fmla="*/ 49 h 220"/>
                  <a:gd name="T38" fmla="*/ 4 w 192"/>
                  <a:gd name="T39" fmla="*/ 30 h 220"/>
                  <a:gd name="T40" fmla="*/ 6 w 192"/>
                  <a:gd name="T41" fmla="*/ 25 h 220"/>
                  <a:gd name="T42" fmla="*/ 0 w 192"/>
                  <a:gd name="T43" fmla="*/ 0 h 220"/>
                  <a:gd name="T44" fmla="*/ 186 w 192"/>
                  <a:gd name="T45" fmla="*/ 2 h 220"/>
                  <a:gd name="T46" fmla="*/ 186 w 192"/>
                  <a:gd name="T47" fmla="*/ 74 h 220"/>
                  <a:gd name="T48" fmla="*/ 192 w 192"/>
                  <a:gd name="T49" fmla="*/ 74 h 220"/>
                  <a:gd name="T50" fmla="*/ 192 w 192"/>
                  <a:gd name="T51" fmla="*/ 184 h 220"/>
                  <a:gd name="T52" fmla="*/ 192 w 192"/>
                  <a:gd name="T53" fmla="*/ 218 h 220"/>
                  <a:gd name="T54" fmla="*/ 161 w 192"/>
                  <a:gd name="T5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220">
                    <a:moveTo>
                      <a:pt x="161" y="220"/>
                    </a:moveTo>
                    <a:lnTo>
                      <a:pt x="15" y="220"/>
                    </a:lnTo>
                    <a:lnTo>
                      <a:pt x="13" y="218"/>
                    </a:lnTo>
                    <a:lnTo>
                      <a:pt x="12" y="197"/>
                    </a:lnTo>
                    <a:lnTo>
                      <a:pt x="15" y="186"/>
                    </a:lnTo>
                    <a:lnTo>
                      <a:pt x="17" y="163"/>
                    </a:lnTo>
                    <a:lnTo>
                      <a:pt x="12" y="142"/>
                    </a:lnTo>
                    <a:lnTo>
                      <a:pt x="21" y="128"/>
                    </a:lnTo>
                    <a:lnTo>
                      <a:pt x="17" y="119"/>
                    </a:lnTo>
                    <a:lnTo>
                      <a:pt x="23" y="96"/>
                    </a:lnTo>
                    <a:lnTo>
                      <a:pt x="23" y="90"/>
                    </a:lnTo>
                    <a:lnTo>
                      <a:pt x="15" y="92"/>
                    </a:lnTo>
                    <a:lnTo>
                      <a:pt x="15" y="86"/>
                    </a:lnTo>
                    <a:lnTo>
                      <a:pt x="12" y="82"/>
                    </a:lnTo>
                    <a:lnTo>
                      <a:pt x="13" y="76"/>
                    </a:lnTo>
                    <a:lnTo>
                      <a:pt x="6" y="76"/>
                    </a:lnTo>
                    <a:lnTo>
                      <a:pt x="4" y="61"/>
                    </a:lnTo>
                    <a:lnTo>
                      <a:pt x="2" y="59"/>
                    </a:lnTo>
                    <a:lnTo>
                      <a:pt x="6" y="49"/>
                    </a:lnTo>
                    <a:lnTo>
                      <a:pt x="4" y="30"/>
                    </a:lnTo>
                    <a:lnTo>
                      <a:pt x="6" y="25"/>
                    </a:lnTo>
                    <a:lnTo>
                      <a:pt x="0" y="0"/>
                    </a:lnTo>
                    <a:lnTo>
                      <a:pt x="186" y="2"/>
                    </a:lnTo>
                    <a:lnTo>
                      <a:pt x="186" y="74"/>
                    </a:lnTo>
                    <a:lnTo>
                      <a:pt x="192" y="74"/>
                    </a:lnTo>
                    <a:lnTo>
                      <a:pt x="192" y="184"/>
                    </a:lnTo>
                    <a:lnTo>
                      <a:pt x="192" y="218"/>
                    </a:lnTo>
                    <a:lnTo>
                      <a:pt x="161" y="2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1" name="Freeform 3198"/>
              <p:cNvSpPr>
                <a:spLocks/>
              </p:cNvSpPr>
              <p:nvPr/>
            </p:nvSpPr>
            <p:spPr bwMode="auto">
              <a:xfrm>
                <a:off x="23469" y="18648"/>
                <a:ext cx="227" cy="367"/>
              </a:xfrm>
              <a:custGeom>
                <a:avLst/>
                <a:gdLst>
                  <a:gd name="T0" fmla="*/ 227 w 227"/>
                  <a:gd name="T1" fmla="*/ 363 h 367"/>
                  <a:gd name="T2" fmla="*/ 116 w 227"/>
                  <a:gd name="T3" fmla="*/ 367 h 367"/>
                  <a:gd name="T4" fmla="*/ 116 w 227"/>
                  <a:gd name="T5" fmla="*/ 330 h 367"/>
                  <a:gd name="T6" fmla="*/ 6 w 227"/>
                  <a:gd name="T7" fmla="*/ 334 h 367"/>
                  <a:gd name="T8" fmla="*/ 0 w 227"/>
                  <a:gd name="T9" fmla="*/ 190 h 367"/>
                  <a:gd name="T10" fmla="*/ 12 w 227"/>
                  <a:gd name="T11" fmla="*/ 186 h 367"/>
                  <a:gd name="T12" fmla="*/ 10 w 227"/>
                  <a:gd name="T13" fmla="*/ 98 h 367"/>
                  <a:gd name="T14" fmla="*/ 6 w 227"/>
                  <a:gd name="T15" fmla="*/ 2 h 367"/>
                  <a:gd name="T16" fmla="*/ 213 w 227"/>
                  <a:gd name="T17" fmla="*/ 0 h 367"/>
                  <a:gd name="T18" fmla="*/ 217 w 227"/>
                  <a:gd name="T19" fmla="*/ 107 h 367"/>
                  <a:gd name="T20" fmla="*/ 223 w 227"/>
                  <a:gd name="T21" fmla="*/ 253 h 367"/>
                  <a:gd name="T22" fmla="*/ 227 w 227"/>
                  <a:gd name="T23" fmla="*/ 36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367">
                    <a:moveTo>
                      <a:pt x="227" y="363"/>
                    </a:moveTo>
                    <a:lnTo>
                      <a:pt x="116" y="367"/>
                    </a:lnTo>
                    <a:lnTo>
                      <a:pt x="116" y="330"/>
                    </a:lnTo>
                    <a:lnTo>
                      <a:pt x="6" y="334"/>
                    </a:lnTo>
                    <a:lnTo>
                      <a:pt x="0" y="190"/>
                    </a:lnTo>
                    <a:lnTo>
                      <a:pt x="12" y="186"/>
                    </a:lnTo>
                    <a:lnTo>
                      <a:pt x="10" y="98"/>
                    </a:lnTo>
                    <a:lnTo>
                      <a:pt x="6" y="2"/>
                    </a:lnTo>
                    <a:lnTo>
                      <a:pt x="213" y="0"/>
                    </a:lnTo>
                    <a:lnTo>
                      <a:pt x="217" y="107"/>
                    </a:lnTo>
                    <a:lnTo>
                      <a:pt x="223" y="253"/>
                    </a:lnTo>
                    <a:lnTo>
                      <a:pt x="227" y="3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2" name="Freeform 3199"/>
              <p:cNvSpPr>
                <a:spLocks/>
              </p:cNvSpPr>
              <p:nvPr/>
            </p:nvSpPr>
            <p:spPr bwMode="auto">
              <a:xfrm>
                <a:off x="20733" y="18598"/>
                <a:ext cx="336" cy="169"/>
              </a:xfrm>
              <a:custGeom>
                <a:avLst/>
                <a:gdLst>
                  <a:gd name="T0" fmla="*/ 327 w 336"/>
                  <a:gd name="T1" fmla="*/ 169 h 169"/>
                  <a:gd name="T2" fmla="*/ 87 w 336"/>
                  <a:gd name="T3" fmla="*/ 153 h 169"/>
                  <a:gd name="T4" fmla="*/ 0 w 336"/>
                  <a:gd name="T5" fmla="*/ 146 h 169"/>
                  <a:gd name="T6" fmla="*/ 12 w 336"/>
                  <a:gd name="T7" fmla="*/ 0 h 169"/>
                  <a:gd name="T8" fmla="*/ 66 w 336"/>
                  <a:gd name="T9" fmla="*/ 4 h 169"/>
                  <a:gd name="T10" fmla="*/ 215 w 336"/>
                  <a:gd name="T11" fmla="*/ 15 h 169"/>
                  <a:gd name="T12" fmla="*/ 215 w 336"/>
                  <a:gd name="T13" fmla="*/ 4 h 169"/>
                  <a:gd name="T14" fmla="*/ 321 w 336"/>
                  <a:gd name="T15" fmla="*/ 10 h 169"/>
                  <a:gd name="T16" fmla="*/ 321 w 336"/>
                  <a:gd name="T17" fmla="*/ 21 h 169"/>
                  <a:gd name="T18" fmla="*/ 336 w 336"/>
                  <a:gd name="T19" fmla="*/ 23 h 169"/>
                  <a:gd name="T20" fmla="*/ 331 w 336"/>
                  <a:gd name="T21" fmla="*/ 132 h 169"/>
                  <a:gd name="T22" fmla="*/ 327 w 336"/>
                  <a:gd name="T2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169">
                    <a:moveTo>
                      <a:pt x="327" y="169"/>
                    </a:moveTo>
                    <a:lnTo>
                      <a:pt x="87" y="153"/>
                    </a:lnTo>
                    <a:lnTo>
                      <a:pt x="0" y="146"/>
                    </a:lnTo>
                    <a:lnTo>
                      <a:pt x="12" y="0"/>
                    </a:lnTo>
                    <a:lnTo>
                      <a:pt x="66" y="4"/>
                    </a:lnTo>
                    <a:lnTo>
                      <a:pt x="215" y="15"/>
                    </a:lnTo>
                    <a:lnTo>
                      <a:pt x="215" y="4"/>
                    </a:lnTo>
                    <a:lnTo>
                      <a:pt x="321" y="10"/>
                    </a:lnTo>
                    <a:lnTo>
                      <a:pt x="321" y="21"/>
                    </a:lnTo>
                    <a:lnTo>
                      <a:pt x="336" y="23"/>
                    </a:lnTo>
                    <a:lnTo>
                      <a:pt x="331" y="132"/>
                    </a:lnTo>
                    <a:lnTo>
                      <a:pt x="327" y="16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3" name="Freeform 3200"/>
              <p:cNvSpPr>
                <a:spLocks/>
              </p:cNvSpPr>
              <p:nvPr/>
            </p:nvSpPr>
            <p:spPr bwMode="auto">
              <a:xfrm>
                <a:off x="21064" y="18621"/>
                <a:ext cx="441" cy="311"/>
              </a:xfrm>
              <a:custGeom>
                <a:avLst/>
                <a:gdLst>
                  <a:gd name="T0" fmla="*/ 430 w 441"/>
                  <a:gd name="T1" fmla="*/ 255 h 311"/>
                  <a:gd name="T2" fmla="*/ 422 w 441"/>
                  <a:gd name="T3" fmla="*/ 257 h 311"/>
                  <a:gd name="T4" fmla="*/ 416 w 441"/>
                  <a:gd name="T5" fmla="*/ 263 h 311"/>
                  <a:gd name="T6" fmla="*/ 403 w 441"/>
                  <a:gd name="T7" fmla="*/ 263 h 311"/>
                  <a:gd name="T8" fmla="*/ 391 w 441"/>
                  <a:gd name="T9" fmla="*/ 273 h 311"/>
                  <a:gd name="T10" fmla="*/ 385 w 441"/>
                  <a:gd name="T11" fmla="*/ 265 h 311"/>
                  <a:gd name="T12" fmla="*/ 362 w 441"/>
                  <a:gd name="T13" fmla="*/ 269 h 311"/>
                  <a:gd name="T14" fmla="*/ 353 w 441"/>
                  <a:gd name="T15" fmla="*/ 267 h 311"/>
                  <a:gd name="T16" fmla="*/ 351 w 441"/>
                  <a:gd name="T17" fmla="*/ 263 h 311"/>
                  <a:gd name="T18" fmla="*/ 339 w 441"/>
                  <a:gd name="T19" fmla="*/ 263 h 311"/>
                  <a:gd name="T20" fmla="*/ 330 w 441"/>
                  <a:gd name="T21" fmla="*/ 271 h 311"/>
                  <a:gd name="T22" fmla="*/ 326 w 441"/>
                  <a:gd name="T23" fmla="*/ 282 h 311"/>
                  <a:gd name="T24" fmla="*/ 316 w 441"/>
                  <a:gd name="T25" fmla="*/ 294 h 311"/>
                  <a:gd name="T26" fmla="*/ 303 w 441"/>
                  <a:gd name="T27" fmla="*/ 296 h 311"/>
                  <a:gd name="T28" fmla="*/ 307 w 441"/>
                  <a:gd name="T29" fmla="*/ 303 h 311"/>
                  <a:gd name="T30" fmla="*/ 301 w 441"/>
                  <a:gd name="T31" fmla="*/ 311 h 311"/>
                  <a:gd name="T32" fmla="*/ 293 w 441"/>
                  <a:gd name="T33" fmla="*/ 311 h 311"/>
                  <a:gd name="T34" fmla="*/ 295 w 441"/>
                  <a:gd name="T35" fmla="*/ 274 h 311"/>
                  <a:gd name="T36" fmla="*/ 222 w 441"/>
                  <a:gd name="T37" fmla="*/ 269 h 311"/>
                  <a:gd name="T38" fmla="*/ 226 w 441"/>
                  <a:gd name="T39" fmla="*/ 163 h 311"/>
                  <a:gd name="T40" fmla="*/ 107 w 441"/>
                  <a:gd name="T41" fmla="*/ 154 h 311"/>
                  <a:gd name="T42" fmla="*/ 109 w 441"/>
                  <a:gd name="T43" fmla="*/ 119 h 311"/>
                  <a:gd name="T44" fmla="*/ 0 w 441"/>
                  <a:gd name="T45" fmla="*/ 109 h 311"/>
                  <a:gd name="T46" fmla="*/ 5 w 441"/>
                  <a:gd name="T47" fmla="*/ 0 h 311"/>
                  <a:gd name="T48" fmla="*/ 103 w 441"/>
                  <a:gd name="T49" fmla="*/ 6 h 311"/>
                  <a:gd name="T50" fmla="*/ 343 w 441"/>
                  <a:gd name="T51" fmla="*/ 19 h 311"/>
                  <a:gd name="T52" fmla="*/ 351 w 441"/>
                  <a:gd name="T53" fmla="*/ 34 h 311"/>
                  <a:gd name="T54" fmla="*/ 351 w 441"/>
                  <a:gd name="T55" fmla="*/ 54 h 311"/>
                  <a:gd name="T56" fmla="*/ 372 w 441"/>
                  <a:gd name="T57" fmla="*/ 94 h 311"/>
                  <a:gd name="T58" fmla="*/ 366 w 441"/>
                  <a:gd name="T59" fmla="*/ 119 h 311"/>
                  <a:gd name="T60" fmla="*/ 380 w 441"/>
                  <a:gd name="T61" fmla="*/ 125 h 311"/>
                  <a:gd name="T62" fmla="*/ 380 w 441"/>
                  <a:gd name="T63" fmla="*/ 132 h 311"/>
                  <a:gd name="T64" fmla="*/ 376 w 441"/>
                  <a:gd name="T65" fmla="*/ 134 h 311"/>
                  <a:gd name="T66" fmla="*/ 380 w 441"/>
                  <a:gd name="T67" fmla="*/ 146 h 311"/>
                  <a:gd name="T68" fmla="*/ 391 w 441"/>
                  <a:gd name="T69" fmla="*/ 148 h 311"/>
                  <a:gd name="T70" fmla="*/ 397 w 441"/>
                  <a:gd name="T71" fmla="*/ 161 h 311"/>
                  <a:gd name="T72" fmla="*/ 418 w 441"/>
                  <a:gd name="T73" fmla="*/ 159 h 311"/>
                  <a:gd name="T74" fmla="*/ 418 w 441"/>
                  <a:gd name="T75" fmla="*/ 169 h 311"/>
                  <a:gd name="T76" fmla="*/ 424 w 441"/>
                  <a:gd name="T77" fmla="*/ 180 h 311"/>
                  <a:gd name="T78" fmla="*/ 437 w 441"/>
                  <a:gd name="T79" fmla="*/ 186 h 311"/>
                  <a:gd name="T80" fmla="*/ 441 w 441"/>
                  <a:gd name="T81" fmla="*/ 192 h 311"/>
                  <a:gd name="T82" fmla="*/ 437 w 441"/>
                  <a:gd name="T83" fmla="*/ 200 h 311"/>
                  <a:gd name="T84" fmla="*/ 441 w 441"/>
                  <a:gd name="T85" fmla="*/ 215 h 311"/>
                  <a:gd name="T86" fmla="*/ 430 w 441"/>
                  <a:gd name="T87" fmla="*/ 238 h 311"/>
                  <a:gd name="T88" fmla="*/ 430 w 441"/>
                  <a:gd name="T89"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1" h="311">
                    <a:moveTo>
                      <a:pt x="430" y="255"/>
                    </a:moveTo>
                    <a:lnTo>
                      <a:pt x="422" y="257"/>
                    </a:lnTo>
                    <a:lnTo>
                      <a:pt x="416" y="263"/>
                    </a:lnTo>
                    <a:lnTo>
                      <a:pt x="403" y="263"/>
                    </a:lnTo>
                    <a:lnTo>
                      <a:pt x="391" y="273"/>
                    </a:lnTo>
                    <a:lnTo>
                      <a:pt x="385" y="265"/>
                    </a:lnTo>
                    <a:lnTo>
                      <a:pt x="362" y="269"/>
                    </a:lnTo>
                    <a:lnTo>
                      <a:pt x="353" y="267"/>
                    </a:lnTo>
                    <a:lnTo>
                      <a:pt x="351" y="263"/>
                    </a:lnTo>
                    <a:lnTo>
                      <a:pt x="339" y="263"/>
                    </a:lnTo>
                    <a:lnTo>
                      <a:pt x="330" y="271"/>
                    </a:lnTo>
                    <a:lnTo>
                      <a:pt x="326" y="282"/>
                    </a:lnTo>
                    <a:lnTo>
                      <a:pt x="316" y="294"/>
                    </a:lnTo>
                    <a:lnTo>
                      <a:pt x="303" y="296"/>
                    </a:lnTo>
                    <a:lnTo>
                      <a:pt x="307" y="303"/>
                    </a:lnTo>
                    <a:lnTo>
                      <a:pt x="301" y="311"/>
                    </a:lnTo>
                    <a:lnTo>
                      <a:pt x="293" y="311"/>
                    </a:lnTo>
                    <a:lnTo>
                      <a:pt x="295" y="274"/>
                    </a:lnTo>
                    <a:lnTo>
                      <a:pt x="222" y="269"/>
                    </a:lnTo>
                    <a:lnTo>
                      <a:pt x="226" y="163"/>
                    </a:lnTo>
                    <a:lnTo>
                      <a:pt x="107" y="154"/>
                    </a:lnTo>
                    <a:lnTo>
                      <a:pt x="109" y="119"/>
                    </a:lnTo>
                    <a:lnTo>
                      <a:pt x="0" y="109"/>
                    </a:lnTo>
                    <a:lnTo>
                      <a:pt x="5" y="0"/>
                    </a:lnTo>
                    <a:lnTo>
                      <a:pt x="103" y="6"/>
                    </a:lnTo>
                    <a:lnTo>
                      <a:pt x="343" y="19"/>
                    </a:lnTo>
                    <a:lnTo>
                      <a:pt x="351" y="34"/>
                    </a:lnTo>
                    <a:lnTo>
                      <a:pt x="351" y="54"/>
                    </a:lnTo>
                    <a:lnTo>
                      <a:pt x="372" y="94"/>
                    </a:lnTo>
                    <a:lnTo>
                      <a:pt x="366" y="119"/>
                    </a:lnTo>
                    <a:lnTo>
                      <a:pt x="380" y="125"/>
                    </a:lnTo>
                    <a:lnTo>
                      <a:pt x="380" y="132"/>
                    </a:lnTo>
                    <a:lnTo>
                      <a:pt x="376" y="134"/>
                    </a:lnTo>
                    <a:lnTo>
                      <a:pt x="380" y="146"/>
                    </a:lnTo>
                    <a:lnTo>
                      <a:pt x="391" y="148"/>
                    </a:lnTo>
                    <a:lnTo>
                      <a:pt x="397" y="161"/>
                    </a:lnTo>
                    <a:lnTo>
                      <a:pt x="418" y="159"/>
                    </a:lnTo>
                    <a:lnTo>
                      <a:pt x="418" y="169"/>
                    </a:lnTo>
                    <a:lnTo>
                      <a:pt x="424" y="180"/>
                    </a:lnTo>
                    <a:lnTo>
                      <a:pt x="437" y="186"/>
                    </a:lnTo>
                    <a:lnTo>
                      <a:pt x="441" y="192"/>
                    </a:lnTo>
                    <a:lnTo>
                      <a:pt x="437" y="200"/>
                    </a:lnTo>
                    <a:lnTo>
                      <a:pt x="441" y="215"/>
                    </a:lnTo>
                    <a:lnTo>
                      <a:pt x="430" y="238"/>
                    </a:lnTo>
                    <a:lnTo>
                      <a:pt x="430" y="2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4" name="Freeform 3201"/>
              <p:cNvSpPr>
                <a:spLocks/>
              </p:cNvSpPr>
              <p:nvPr/>
            </p:nvSpPr>
            <p:spPr bwMode="auto">
              <a:xfrm>
                <a:off x="24122" y="18650"/>
                <a:ext cx="223" cy="343"/>
              </a:xfrm>
              <a:custGeom>
                <a:avLst/>
                <a:gdLst>
                  <a:gd name="T0" fmla="*/ 12 w 223"/>
                  <a:gd name="T1" fmla="*/ 343 h 343"/>
                  <a:gd name="T2" fmla="*/ 0 w 223"/>
                  <a:gd name="T3" fmla="*/ 92 h 343"/>
                  <a:gd name="T4" fmla="*/ 196 w 223"/>
                  <a:gd name="T5" fmla="*/ 0 h 343"/>
                  <a:gd name="T6" fmla="*/ 223 w 223"/>
                  <a:gd name="T7" fmla="*/ 13 h 343"/>
                  <a:gd name="T8" fmla="*/ 223 w 223"/>
                  <a:gd name="T9" fmla="*/ 29 h 343"/>
                  <a:gd name="T10" fmla="*/ 186 w 223"/>
                  <a:gd name="T11" fmla="*/ 155 h 343"/>
                  <a:gd name="T12" fmla="*/ 190 w 223"/>
                  <a:gd name="T13" fmla="*/ 284 h 343"/>
                  <a:gd name="T14" fmla="*/ 196 w 223"/>
                  <a:gd name="T15" fmla="*/ 334 h 343"/>
                  <a:gd name="T16" fmla="*/ 12 w 223"/>
                  <a:gd name="T17"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43">
                    <a:moveTo>
                      <a:pt x="12" y="343"/>
                    </a:moveTo>
                    <a:lnTo>
                      <a:pt x="0" y="92"/>
                    </a:lnTo>
                    <a:lnTo>
                      <a:pt x="196" y="0"/>
                    </a:lnTo>
                    <a:lnTo>
                      <a:pt x="223" y="13"/>
                    </a:lnTo>
                    <a:lnTo>
                      <a:pt x="223" y="29"/>
                    </a:lnTo>
                    <a:lnTo>
                      <a:pt x="186" y="155"/>
                    </a:lnTo>
                    <a:lnTo>
                      <a:pt x="190" y="284"/>
                    </a:lnTo>
                    <a:lnTo>
                      <a:pt x="196" y="334"/>
                    </a:lnTo>
                    <a:lnTo>
                      <a:pt x="12" y="3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5" name="Freeform 3202"/>
              <p:cNvSpPr>
                <a:spLocks/>
              </p:cNvSpPr>
              <p:nvPr/>
            </p:nvSpPr>
            <p:spPr bwMode="auto">
              <a:xfrm>
                <a:off x="19837" y="18571"/>
                <a:ext cx="459" cy="484"/>
              </a:xfrm>
              <a:custGeom>
                <a:avLst/>
                <a:gdLst>
                  <a:gd name="T0" fmla="*/ 0 w 459"/>
                  <a:gd name="T1" fmla="*/ 444 h 484"/>
                  <a:gd name="T2" fmla="*/ 13 w 459"/>
                  <a:gd name="T3" fmla="*/ 303 h 484"/>
                  <a:gd name="T4" fmla="*/ 25 w 459"/>
                  <a:gd name="T5" fmla="*/ 303 h 484"/>
                  <a:gd name="T6" fmla="*/ 40 w 459"/>
                  <a:gd name="T7" fmla="*/ 159 h 484"/>
                  <a:gd name="T8" fmla="*/ 50 w 459"/>
                  <a:gd name="T9" fmla="*/ 161 h 484"/>
                  <a:gd name="T10" fmla="*/ 67 w 459"/>
                  <a:gd name="T11" fmla="*/ 13 h 484"/>
                  <a:gd name="T12" fmla="*/ 76 w 459"/>
                  <a:gd name="T13" fmla="*/ 13 h 484"/>
                  <a:gd name="T14" fmla="*/ 76 w 459"/>
                  <a:gd name="T15" fmla="*/ 8 h 484"/>
                  <a:gd name="T16" fmla="*/ 78 w 459"/>
                  <a:gd name="T17" fmla="*/ 0 h 484"/>
                  <a:gd name="T18" fmla="*/ 151 w 459"/>
                  <a:gd name="T19" fmla="*/ 10 h 484"/>
                  <a:gd name="T20" fmla="*/ 149 w 459"/>
                  <a:gd name="T21" fmla="*/ 21 h 484"/>
                  <a:gd name="T22" fmla="*/ 213 w 459"/>
                  <a:gd name="T23" fmla="*/ 27 h 484"/>
                  <a:gd name="T24" fmla="*/ 209 w 459"/>
                  <a:gd name="T25" fmla="*/ 63 h 484"/>
                  <a:gd name="T26" fmla="*/ 220 w 459"/>
                  <a:gd name="T27" fmla="*/ 65 h 484"/>
                  <a:gd name="T28" fmla="*/ 217 w 459"/>
                  <a:gd name="T29" fmla="*/ 100 h 484"/>
                  <a:gd name="T30" fmla="*/ 242 w 459"/>
                  <a:gd name="T31" fmla="*/ 104 h 484"/>
                  <a:gd name="T32" fmla="*/ 240 w 459"/>
                  <a:gd name="T33" fmla="*/ 129 h 484"/>
                  <a:gd name="T34" fmla="*/ 251 w 459"/>
                  <a:gd name="T35" fmla="*/ 131 h 484"/>
                  <a:gd name="T36" fmla="*/ 249 w 459"/>
                  <a:gd name="T37" fmla="*/ 142 h 484"/>
                  <a:gd name="T38" fmla="*/ 311 w 459"/>
                  <a:gd name="T39" fmla="*/ 150 h 484"/>
                  <a:gd name="T40" fmla="*/ 309 w 459"/>
                  <a:gd name="T41" fmla="*/ 159 h 484"/>
                  <a:gd name="T42" fmla="*/ 384 w 459"/>
                  <a:gd name="T43" fmla="*/ 167 h 484"/>
                  <a:gd name="T44" fmla="*/ 384 w 459"/>
                  <a:gd name="T45" fmla="*/ 157 h 484"/>
                  <a:gd name="T46" fmla="*/ 422 w 459"/>
                  <a:gd name="T47" fmla="*/ 161 h 484"/>
                  <a:gd name="T48" fmla="*/ 424 w 459"/>
                  <a:gd name="T49" fmla="*/ 140 h 484"/>
                  <a:gd name="T50" fmla="*/ 459 w 459"/>
                  <a:gd name="T51" fmla="*/ 144 h 484"/>
                  <a:gd name="T52" fmla="*/ 453 w 459"/>
                  <a:gd name="T53" fmla="*/ 200 h 484"/>
                  <a:gd name="T54" fmla="*/ 403 w 459"/>
                  <a:gd name="T55" fmla="*/ 194 h 484"/>
                  <a:gd name="T56" fmla="*/ 395 w 459"/>
                  <a:gd name="T57" fmla="*/ 265 h 484"/>
                  <a:gd name="T58" fmla="*/ 405 w 459"/>
                  <a:gd name="T59" fmla="*/ 267 h 484"/>
                  <a:gd name="T60" fmla="*/ 397 w 459"/>
                  <a:gd name="T61" fmla="*/ 340 h 484"/>
                  <a:gd name="T62" fmla="*/ 380 w 459"/>
                  <a:gd name="T63" fmla="*/ 338 h 484"/>
                  <a:gd name="T64" fmla="*/ 366 w 459"/>
                  <a:gd name="T65" fmla="*/ 484 h 484"/>
                  <a:gd name="T66" fmla="*/ 351 w 459"/>
                  <a:gd name="T67" fmla="*/ 484 h 484"/>
                  <a:gd name="T68" fmla="*/ 0 w 459"/>
                  <a:gd name="T69" fmla="*/ 444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9" h="484">
                    <a:moveTo>
                      <a:pt x="0" y="444"/>
                    </a:moveTo>
                    <a:lnTo>
                      <a:pt x="13" y="303"/>
                    </a:lnTo>
                    <a:lnTo>
                      <a:pt x="25" y="303"/>
                    </a:lnTo>
                    <a:lnTo>
                      <a:pt x="40" y="159"/>
                    </a:lnTo>
                    <a:lnTo>
                      <a:pt x="50" y="161"/>
                    </a:lnTo>
                    <a:lnTo>
                      <a:pt x="67" y="13"/>
                    </a:lnTo>
                    <a:lnTo>
                      <a:pt x="76" y="13"/>
                    </a:lnTo>
                    <a:lnTo>
                      <a:pt x="76" y="8"/>
                    </a:lnTo>
                    <a:lnTo>
                      <a:pt x="78" y="0"/>
                    </a:lnTo>
                    <a:lnTo>
                      <a:pt x="151" y="10"/>
                    </a:lnTo>
                    <a:lnTo>
                      <a:pt x="149" y="21"/>
                    </a:lnTo>
                    <a:lnTo>
                      <a:pt x="213" y="27"/>
                    </a:lnTo>
                    <a:lnTo>
                      <a:pt x="209" y="63"/>
                    </a:lnTo>
                    <a:lnTo>
                      <a:pt x="220" y="65"/>
                    </a:lnTo>
                    <a:lnTo>
                      <a:pt x="217" y="100"/>
                    </a:lnTo>
                    <a:lnTo>
                      <a:pt x="242" y="104"/>
                    </a:lnTo>
                    <a:lnTo>
                      <a:pt x="240" y="129"/>
                    </a:lnTo>
                    <a:lnTo>
                      <a:pt x="251" y="131"/>
                    </a:lnTo>
                    <a:lnTo>
                      <a:pt x="249" y="142"/>
                    </a:lnTo>
                    <a:lnTo>
                      <a:pt x="311" y="150"/>
                    </a:lnTo>
                    <a:lnTo>
                      <a:pt x="309" y="159"/>
                    </a:lnTo>
                    <a:lnTo>
                      <a:pt x="384" y="167"/>
                    </a:lnTo>
                    <a:lnTo>
                      <a:pt x="384" y="157"/>
                    </a:lnTo>
                    <a:lnTo>
                      <a:pt x="422" y="161"/>
                    </a:lnTo>
                    <a:lnTo>
                      <a:pt x="424" y="140"/>
                    </a:lnTo>
                    <a:lnTo>
                      <a:pt x="459" y="144"/>
                    </a:lnTo>
                    <a:lnTo>
                      <a:pt x="453" y="200"/>
                    </a:lnTo>
                    <a:lnTo>
                      <a:pt x="403" y="194"/>
                    </a:lnTo>
                    <a:lnTo>
                      <a:pt x="395" y="265"/>
                    </a:lnTo>
                    <a:lnTo>
                      <a:pt x="405" y="267"/>
                    </a:lnTo>
                    <a:lnTo>
                      <a:pt x="397" y="340"/>
                    </a:lnTo>
                    <a:lnTo>
                      <a:pt x="380" y="338"/>
                    </a:lnTo>
                    <a:lnTo>
                      <a:pt x="366" y="484"/>
                    </a:lnTo>
                    <a:lnTo>
                      <a:pt x="351" y="484"/>
                    </a:lnTo>
                    <a:lnTo>
                      <a:pt x="0" y="4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6" name="Freeform 3203"/>
              <p:cNvSpPr>
                <a:spLocks/>
              </p:cNvSpPr>
              <p:nvPr/>
            </p:nvSpPr>
            <p:spPr bwMode="auto">
              <a:xfrm>
                <a:off x="19395" y="18519"/>
                <a:ext cx="518" cy="751"/>
              </a:xfrm>
              <a:custGeom>
                <a:avLst/>
                <a:gdLst>
                  <a:gd name="T0" fmla="*/ 442 w 518"/>
                  <a:gd name="T1" fmla="*/ 496 h 751"/>
                  <a:gd name="T2" fmla="*/ 428 w 518"/>
                  <a:gd name="T3" fmla="*/ 496 h 751"/>
                  <a:gd name="T4" fmla="*/ 409 w 518"/>
                  <a:gd name="T5" fmla="*/ 680 h 751"/>
                  <a:gd name="T6" fmla="*/ 396 w 518"/>
                  <a:gd name="T7" fmla="*/ 678 h 751"/>
                  <a:gd name="T8" fmla="*/ 388 w 518"/>
                  <a:gd name="T9" fmla="*/ 751 h 751"/>
                  <a:gd name="T10" fmla="*/ 246 w 518"/>
                  <a:gd name="T11" fmla="*/ 736 h 751"/>
                  <a:gd name="T12" fmla="*/ 252 w 518"/>
                  <a:gd name="T13" fmla="*/ 664 h 751"/>
                  <a:gd name="T14" fmla="*/ 265 w 518"/>
                  <a:gd name="T15" fmla="*/ 664 h 751"/>
                  <a:gd name="T16" fmla="*/ 280 w 518"/>
                  <a:gd name="T17" fmla="*/ 526 h 751"/>
                  <a:gd name="T18" fmla="*/ 225 w 518"/>
                  <a:gd name="T19" fmla="*/ 519 h 751"/>
                  <a:gd name="T20" fmla="*/ 229 w 518"/>
                  <a:gd name="T21" fmla="*/ 474 h 751"/>
                  <a:gd name="T22" fmla="*/ 238 w 518"/>
                  <a:gd name="T23" fmla="*/ 476 h 751"/>
                  <a:gd name="T24" fmla="*/ 240 w 518"/>
                  <a:gd name="T25" fmla="*/ 457 h 751"/>
                  <a:gd name="T26" fmla="*/ 225 w 518"/>
                  <a:gd name="T27" fmla="*/ 455 h 751"/>
                  <a:gd name="T28" fmla="*/ 227 w 518"/>
                  <a:gd name="T29" fmla="*/ 438 h 751"/>
                  <a:gd name="T30" fmla="*/ 240 w 518"/>
                  <a:gd name="T31" fmla="*/ 330 h 751"/>
                  <a:gd name="T32" fmla="*/ 221 w 518"/>
                  <a:gd name="T33" fmla="*/ 328 h 751"/>
                  <a:gd name="T34" fmla="*/ 229 w 518"/>
                  <a:gd name="T35" fmla="*/ 256 h 751"/>
                  <a:gd name="T36" fmla="*/ 225 w 518"/>
                  <a:gd name="T37" fmla="*/ 252 h 751"/>
                  <a:gd name="T38" fmla="*/ 227 w 518"/>
                  <a:gd name="T39" fmla="*/ 219 h 751"/>
                  <a:gd name="T40" fmla="*/ 192 w 518"/>
                  <a:gd name="T41" fmla="*/ 213 h 751"/>
                  <a:gd name="T42" fmla="*/ 194 w 518"/>
                  <a:gd name="T43" fmla="*/ 184 h 751"/>
                  <a:gd name="T44" fmla="*/ 186 w 518"/>
                  <a:gd name="T45" fmla="*/ 184 h 751"/>
                  <a:gd name="T46" fmla="*/ 188 w 518"/>
                  <a:gd name="T47" fmla="*/ 177 h 751"/>
                  <a:gd name="T48" fmla="*/ 25 w 518"/>
                  <a:gd name="T49" fmla="*/ 158 h 751"/>
                  <a:gd name="T50" fmla="*/ 23 w 518"/>
                  <a:gd name="T51" fmla="*/ 156 h 751"/>
                  <a:gd name="T52" fmla="*/ 23 w 518"/>
                  <a:gd name="T53" fmla="*/ 150 h 751"/>
                  <a:gd name="T54" fmla="*/ 15 w 518"/>
                  <a:gd name="T55" fmla="*/ 150 h 751"/>
                  <a:gd name="T56" fmla="*/ 10 w 518"/>
                  <a:gd name="T57" fmla="*/ 148 h 751"/>
                  <a:gd name="T58" fmla="*/ 14 w 518"/>
                  <a:gd name="T59" fmla="*/ 108 h 751"/>
                  <a:gd name="T60" fmla="*/ 4 w 518"/>
                  <a:gd name="T61" fmla="*/ 106 h 751"/>
                  <a:gd name="T62" fmla="*/ 12 w 518"/>
                  <a:gd name="T63" fmla="*/ 94 h 751"/>
                  <a:gd name="T64" fmla="*/ 10 w 518"/>
                  <a:gd name="T65" fmla="*/ 90 h 751"/>
                  <a:gd name="T66" fmla="*/ 17 w 518"/>
                  <a:gd name="T67" fmla="*/ 81 h 751"/>
                  <a:gd name="T68" fmla="*/ 19 w 518"/>
                  <a:gd name="T69" fmla="*/ 71 h 751"/>
                  <a:gd name="T70" fmla="*/ 14 w 518"/>
                  <a:gd name="T71" fmla="*/ 58 h 751"/>
                  <a:gd name="T72" fmla="*/ 17 w 518"/>
                  <a:gd name="T73" fmla="*/ 50 h 751"/>
                  <a:gd name="T74" fmla="*/ 14 w 518"/>
                  <a:gd name="T75" fmla="*/ 42 h 751"/>
                  <a:gd name="T76" fmla="*/ 10 w 518"/>
                  <a:gd name="T77" fmla="*/ 33 h 751"/>
                  <a:gd name="T78" fmla="*/ 12 w 518"/>
                  <a:gd name="T79" fmla="*/ 19 h 751"/>
                  <a:gd name="T80" fmla="*/ 0 w 518"/>
                  <a:gd name="T81" fmla="*/ 0 h 751"/>
                  <a:gd name="T82" fmla="*/ 121 w 518"/>
                  <a:gd name="T83" fmla="*/ 14 h 751"/>
                  <a:gd name="T84" fmla="*/ 123 w 518"/>
                  <a:gd name="T85" fmla="*/ 8 h 751"/>
                  <a:gd name="T86" fmla="*/ 336 w 518"/>
                  <a:gd name="T87" fmla="*/ 35 h 751"/>
                  <a:gd name="T88" fmla="*/ 334 w 518"/>
                  <a:gd name="T89" fmla="*/ 41 h 751"/>
                  <a:gd name="T90" fmla="*/ 518 w 518"/>
                  <a:gd name="T91" fmla="*/ 60 h 751"/>
                  <a:gd name="T92" fmla="*/ 518 w 518"/>
                  <a:gd name="T93" fmla="*/ 65 h 751"/>
                  <a:gd name="T94" fmla="*/ 509 w 518"/>
                  <a:gd name="T95" fmla="*/ 65 h 751"/>
                  <a:gd name="T96" fmla="*/ 492 w 518"/>
                  <a:gd name="T97" fmla="*/ 213 h 751"/>
                  <a:gd name="T98" fmla="*/ 482 w 518"/>
                  <a:gd name="T99" fmla="*/ 211 h 751"/>
                  <a:gd name="T100" fmla="*/ 467 w 518"/>
                  <a:gd name="T101" fmla="*/ 355 h 751"/>
                  <a:gd name="T102" fmla="*/ 455 w 518"/>
                  <a:gd name="T103" fmla="*/ 355 h 751"/>
                  <a:gd name="T104" fmla="*/ 442 w 518"/>
                  <a:gd name="T105" fmla="*/ 496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8" h="751">
                    <a:moveTo>
                      <a:pt x="442" y="496"/>
                    </a:moveTo>
                    <a:lnTo>
                      <a:pt x="428" y="496"/>
                    </a:lnTo>
                    <a:lnTo>
                      <a:pt x="409" y="680"/>
                    </a:lnTo>
                    <a:lnTo>
                      <a:pt x="396" y="678"/>
                    </a:lnTo>
                    <a:lnTo>
                      <a:pt x="388" y="751"/>
                    </a:lnTo>
                    <a:lnTo>
                      <a:pt x="246" y="736"/>
                    </a:lnTo>
                    <a:lnTo>
                      <a:pt x="252" y="664"/>
                    </a:lnTo>
                    <a:lnTo>
                      <a:pt x="265" y="664"/>
                    </a:lnTo>
                    <a:lnTo>
                      <a:pt x="280" y="526"/>
                    </a:lnTo>
                    <a:lnTo>
                      <a:pt x="225" y="519"/>
                    </a:lnTo>
                    <a:lnTo>
                      <a:pt x="229" y="474"/>
                    </a:lnTo>
                    <a:lnTo>
                      <a:pt x="238" y="476"/>
                    </a:lnTo>
                    <a:lnTo>
                      <a:pt x="240" y="457"/>
                    </a:lnTo>
                    <a:lnTo>
                      <a:pt x="225" y="455"/>
                    </a:lnTo>
                    <a:lnTo>
                      <a:pt x="227" y="438"/>
                    </a:lnTo>
                    <a:lnTo>
                      <a:pt x="240" y="330"/>
                    </a:lnTo>
                    <a:lnTo>
                      <a:pt x="221" y="328"/>
                    </a:lnTo>
                    <a:lnTo>
                      <a:pt x="229" y="256"/>
                    </a:lnTo>
                    <a:lnTo>
                      <a:pt x="225" y="252"/>
                    </a:lnTo>
                    <a:lnTo>
                      <a:pt x="227" y="219"/>
                    </a:lnTo>
                    <a:lnTo>
                      <a:pt x="192" y="213"/>
                    </a:lnTo>
                    <a:lnTo>
                      <a:pt x="194" y="184"/>
                    </a:lnTo>
                    <a:lnTo>
                      <a:pt x="186" y="184"/>
                    </a:lnTo>
                    <a:lnTo>
                      <a:pt x="188" y="177"/>
                    </a:lnTo>
                    <a:lnTo>
                      <a:pt x="25" y="158"/>
                    </a:lnTo>
                    <a:lnTo>
                      <a:pt x="23" y="156"/>
                    </a:lnTo>
                    <a:lnTo>
                      <a:pt x="23" y="150"/>
                    </a:lnTo>
                    <a:lnTo>
                      <a:pt x="15" y="150"/>
                    </a:lnTo>
                    <a:lnTo>
                      <a:pt x="10" y="148"/>
                    </a:lnTo>
                    <a:lnTo>
                      <a:pt x="14" y="108"/>
                    </a:lnTo>
                    <a:lnTo>
                      <a:pt x="4" y="106"/>
                    </a:lnTo>
                    <a:lnTo>
                      <a:pt x="12" y="94"/>
                    </a:lnTo>
                    <a:lnTo>
                      <a:pt x="10" y="90"/>
                    </a:lnTo>
                    <a:lnTo>
                      <a:pt x="17" y="81"/>
                    </a:lnTo>
                    <a:lnTo>
                      <a:pt x="19" y="71"/>
                    </a:lnTo>
                    <a:lnTo>
                      <a:pt x="14" y="58"/>
                    </a:lnTo>
                    <a:lnTo>
                      <a:pt x="17" y="50"/>
                    </a:lnTo>
                    <a:lnTo>
                      <a:pt x="14" y="42"/>
                    </a:lnTo>
                    <a:lnTo>
                      <a:pt x="10" y="33"/>
                    </a:lnTo>
                    <a:lnTo>
                      <a:pt x="12" y="19"/>
                    </a:lnTo>
                    <a:lnTo>
                      <a:pt x="0" y="0"/>
                    </a:lnTo>
                    <a:lnTo>
                      <a:pt x="121" y="14"/>
                    </a:lnTo>
                    <a:lnTo>
                      <a:pt x="123" y="8"/>
                    </a:lnTo>
                    <a:lnTo>
                      <a:pt x="336" y="35"/>
                    </a:lnTo>
                    <a:lnTo>
                      <a:pt x="334" y="41"/>
                    </a:lnTo>
                    <a:lnTo>
                      <a:pt x="518" y="60"/>
                    </a:lnTo>
                    <a:lnTo>
                      <a:pt x="518" y="65"/>
                    </a:lnTo>
                    <a:lnTo>
                      <a:pt x="509" y="65"/>
                    </a:lnTo>
                    <a:lnTo>
                      <a:pt x="492" y="213"/>
                    </a:lnTo>
                    <a:lnTo>
                      <a:pt x="482" y="211"/>
                    </a:lnTo>
                    <a:lnTo>
                      <a:pt x="467" y="355"/>
                    </a:lnTo>
                    <a:lnTo>
                      <a:pt x="455" y="355"/>
                    </a:lnTo>
                    <a:lnTo>
                      <a:pt x="442" y="4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7" name="Freeform 3204"/>
              <p:cNvSpPr>
                <a:spLocks/>
              </p:cNvSpPr>
              <p:nvPr/>
            </p:nvSpPr>
            <p:spPr bwMode="auto">
              <a:xfrm>
                <a:off x="23076" y="18751"/>
                <a:ext cx="126" cy="183"/>
              </a:xfrm>
              <a:custGeom>
                <a:avLst/>
                <a:gdLst>
                  <a:gd name="T0" fmla="*/ 2 w 126"/>
                  <a:gd name="T1" fmla="*/ 183 h 183"/>
                  <a:gd name="T2" fmla="*/ 0 w 126"/>
                  <a:gd name="T3" fmla="*/ 37 h 183"/>
                  <a:gd name="T4" fmla="*/ 0 w 126"/>
                  <a:gd name="T5" fmla="*/ 0 h 183"/>
                  <a:gd name="T6" fmla="*/ 107 w 126"/>
                  <a:gd name="T7" fmla="*/ 0 h 183"/>
                  <a:gd name="T8" fmla="*/ 109 w 126"/>
                  <a:gd name="T9" fmla="*/ 73 h 183"/>
                  <a:gd name="T10" fmla="*/ 111 w 126"/>
                  <a:gd name="T11" fmla="*/ 73 h 183"/>
                  <a:gd name="T12" fmla="*/ 111 w 126"/>
                  <a:gd name="T13" fmla="*/ 169 h 183"/>
                  <a:gd name="T14" fmla="*/ 119 w 126"/>
                  <a:gd name="T15" fmla="*/ 177 h 183"/>
                  <a:gd name="T16" fmla="*/ 125 w 126"/>
                  <a:gd name="T17" fmla="*/ 175 h 183"/>
                  <a:gd name="T18" fmla="*/ 126 w 126"/>
                  <a:gd name="T19" fmla="*/ 181 h 183"/>
                  <a:gd name="T20" fmla="*/ 2 w 126"/>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83">
                    <a:moveTo>
                      <a:pt x="2" y="183"/>
                    </a:moveTo>
                    <a:lnTo>
                      <a:pt x="0" y="37"/>
                    </a:lnTo>
                    <a:lnTo>
                      <a:pt x="0" y="0"/>
                    </a:lnTo>
                    <a:lnTo>
                      <a:pt x="107" y="0"/>
                    </a:lnTo>
                    <a:lnTo>
                      <a:pt x="109" y="73"/>
                    </a:lnTo>
                    <a:lnTo>
                      <a:pt x="111" y="73"/>
                    </a:lnTo>
                    <a:lnTo>
                      <a:pt x="111" y="169"/>
                    </a:lnTo>
                    <a:lnTo>
                      <a:pt x="119" y="177"/>
                    </a:lnTo>
                    <a:lnTo>
                      <a:pt x="125" y="175"/>
                    </a:lnTo>
                    <a:lnTo>
                      <a:pt x="126" y="181"/>
                    </a:lnTo>
                    <a:lnTo>
                      <a:pt x="2"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8" name="Freeform 3205"/>
              <p:cNvSpPr>
                <a:spLocks/>
              </p:cNvSpPr>
              <p:nvPr/>
            </p:nvSpPr>
            <p:spPr bwMode="auto">
              <a:xfrm>
                <a:off x="23302" y="18746"/>
                <a:ext cx="179" cy="274"/>
              </a:xfrm>
              <a:custGeom>
                <a:avLst/>
                <a:gdLst>
                  <a:gd name="T0" fmla="*/ 173 w 179"/>
                  <a:gd name="T1" fmla="*/ 272 h 274"/>
                  <a:gd name="T2" fmla="*/ 6 w 179"/>
                  <a:gd name="T3" fmla="*/ 274 h 274"/>
                  <a:gd name="T4" fmla="*/ 6 w 179"/>
                  <a:gd name="T5" fmla="*/ 263 h 274"/>
                  <a:gd name="T6" fmla="*/ 0 w 179"/>
                  <a:gd name="T7" fmla="*/ 245 h 274"/>
                  <a:gd name="T8" fmla="*/ 16 w 179"/>
                  <a:gd name="T9" fmla="*/ 222 h 274"/>
                  <a:gd name="T10" fmla="*/ 20 w 179"/>
                  <a:gd name="T11" fmla="*/ 209 h 274"/>
                  <a:gd name="T12" fmla="*/ 12 w 179"/>
                  <a:gd name="T13" fmla="*/ 4 h 274"/>
                  <a:gd name="T14" fmla="*/ 177 w 179"/>
                  <a:gd name="T15" fmla="*/ 0 h 274"/>
                  <a:gd name="T16" fmla="*/ 179 w 179"/>
                  <a:gd name="T17" fmla="*/ 88 h 274"/>
                  <a:gd name="T18" fmla="*/ 167 w 179"/>
                  <a:gd name="T19" fmla="*/ 92 h 274"/>
                  <a:gd name="T20" fmla="*/ 173 w 179"/>
                  <a:gd name="T21" fmla="*/ 236 h 274"/>
                  <a:gd name="T22" fmla="*/ 173 w 179"/>
                  <a:gd name="T23"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74">
                    <a:moveTo>
                      <a:pt x="173" y="272"/>
                    </a:moveTo>
                    <a:lnTo>
                      <a:pt x="6" y="274"/>
                    </a:lnTo>
                    <a:lnTo>
                      <a:pt x="6" y="263"/>
                    </a:lnTo>
                    <a:lnTo>
                      <a:pt x="0" y="245"/>
                    </a:lnTo>
                    <a:lnTo>
                      <a:pt x="16" y="222"/>
                    </a:lnTo>
                    <a:lnTo>
                      <a:pt x="20" y="209"/>
                    </a:lnTo>
                    <a:lnTo>
                      <a:pt x="12" y="4"/>
                    </a:lnTo>
                    <a:lnTo>
                      <a:pt x="177" y="0"/>
                    </a:lnTo>
                    <a:lnTo>
                      <a:pt x="179" y="88"/>
                    </a:lnTo>
                    <a:lnTo>
                      <a:pt x="167" y="92"/>
                    </a:lnTo>
                    <a:lnTo>
                      <a:pt x="173" y="236"/>
                    </a:lnTo>
                    <a:lnTo>
                      <a:pt x="173" y="2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79" name="Freeform 3206"/>
              <p:cNvSpPr>
                <a:spLocks/>
              </p:cNvSpPr>
              <p:nvPr/>
            </p:nvSpPr>
            <p:spPr bwMode="auto">
              <a:xfrm>
                <a:off x="23686" y="18748"/>
                <a:ext cx="229" cy="153"/>
              </a:xfrm>
              <a:custGeom>
                <a:avLst/>
                <a:gdLst>
                  <a:gd name="T0" fmla="*/ 6 w 229"/>
                  <a:gd name="T1" fmla="*/ 153 h 153"/>
                  <a:gd name="T2" fmla="*/ 0 w 229"/>
                  <a:gd name="T3" fmla="*/ 7 h 153"/>
                  <a:gd name="T4" fmla="*/ 219 w 229"/>
                  <a:gd name="T5" fmla="*/ 0 h 153"/>
                  <a:gd name="T6" fmla="*/ 221 w 229"/>
                  <a:gd name="T7" fmla="*/ 42 h 153"/>
                  <a:gd name="T8" fmla="*/ 225 w 229"/>
                  <a:gd name="T9" fmla="*/ 44 h 153"/>
                  <a:gd name="T10" fmla="*/ 229 w 229"/>
                  <a:gd name="T11" fmla="*/ 146 h 153"/>
                  <a:gd name="T12" fmla="*/ 6 w 229"/>
                  <a:gd name="T13" fmla="*/ 153 h 153"/>
                </a:gdLst>
                <a:ahLst/>
                <a:cxnLst>
                  <a:cxn ang="0">
                    <a:pos x="T0" y="T1"/>
                  </a:cxn>
                  <a:cxn ang="0">
                    <a:pos x="T2" y="T3"/>
                  </a:cxn>
                  <a:cxn ang="0">
                    <a:pos x="T4" y="T5"/>
                  </a:cxn>
                  <a:cxn ang="0">
                    <a:pos x="T6" y="T7"/>
                  </a:cxn>
                  <a:cxn ang="0">
                    <a:pos x="T8" y="T9"/>
                  </a:cxn>
                  <a:cxn ang="0">
                    <a:pos x="T10" y="T11"/>
                  </a:cxn>
                  <a:cxn ang="0">
                    <a:pos x="T12" y="T13"/>
                  </a:cxn>
                </a:cxnLst>
                <a:rect l="0" t="0" r="r" b="b"/>
                <a:pathLst>
                  <a:path w="229" h="153">
                    <a:moveTo>
                      <a:pt x="6" y="153"/>
                    </a:moveTo>
                    <a:lnTo>
                      <a:pt x="0" y="7"/>
                    </a:lnTo>
                    <a:lnTo>
                      <a:pt x="219" y="0"/>
                    </a:lnTo>
                    <a:lnTo>
                      <a:pt x="221" y="42"/>
                    </a:lnTo>
                    <a:lnTo>
                      <a:pt x="225" y="44"/>
                    </a:lnTo>
                    <a:lnTo>
                      <a:pt x="229" y="146"/>
                    </a:lnTo>
                    <a:lnTo>
                      <a:pt x="6"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0" name="Freeform 3207"/>
              <p:cNvSpPr>
                <a:spLocks noEditPoints="1"/>
              </p:cNvSpPr>
              <p:nvPr/>
            </p:nvSpPr>
            <p:spPr bwMode="auto">
              <a:xfrm>
                <a:off x="18917" y="18498"/>
                <a:ext cx="190" cy="284"/>
              </a:xfrm>
              <a:custGeom>
                <a:avLst/>
                <a:gdLst>
                  <a:gd name="T0" fmla="*/ 142 w 190"/>
                  <a:gd name="T1" fmla="*/ 278 h 284"/>
                  <a:gd name="T2" fmla="*/ 0 w 190"/>
                  <a:gd name="T3" fmla="*/ 259 h 284"/>
                  <a:gd name="T4" fmla="*/ 0 w 190"/>
                  <a:gd name="T5" fmla="*/ 223 h 284"/>
                  <a:gd name="T6" fmla="*/ 6 w 190"/>
                  <a:gd name="T7" fmla="*/ 225 h 284"/>
                  <a:gd name="T8" fmla="*/ 21 w 190"/>
                  <a:gd name="T9" fmla="*/ 110 h 284"/>
                  <a:gd name="T10" fmla="*/ 27 w 190"/>
                  <a:gd name="T11" fmla="*/ 108 h 284"/>
                  <a:gd name="T12" fmla="*/ 40 w 190"/>
                  <a:gd name="T13" fmla="*/ 25 h 284"/>
                  <a:gd name="T14" fmla="*/ 42 w 190"/>
                  <a:gd name="T15" fmla="*/ 0 h 284"/>
                  <a:gd name="T16" fmla="*/ 152 w 190"/>
                  <a:gd name="T17" fmla="*/ 17 h 284"/>
                  <a:gd name="T18" fmla="*/ 142 w 190"/>
                  <a:gd name="T19" fmla="*/ 73 h 284"/>
                  <a:gd name="T20" fmla="*/ 148 w 190"/>
                  <a:gd name="T21" fmla="*/ 73 h 284"/>
                  <a:gd name="T22" fmla="*/ 146 w 190"/>
                  <a:gd name="T23" fmla="*/ 92 h 284"/>
                  <a:gd name="T24" fmla="*/ 171 w 190"/>
                  <a:gd name="T25" fmla="*/ 96 h 284"/>
                  <a:gd name="T26" fmla="*/ 165 w 190"/>
                  <a:gd name="T27" fmla="*/ 133 h 284"/>
                  <a:gd name="T28" fmla="*/ 173 w 190"/>
                  <a:gd name="T29" fmla="*/ 134 h 284"/>
                  <a:gd name="T30" fmla="*/ 171 w 190"/>
                  <a:gd name="T31" fmla="*/ 148 h 284"/>
                  <a:gd name="T32" fmla="*/ 179 w 190"/>
                  <a:gd name="T33" fmla="*/ 150 h 284"/>
                  <a:gd name="T34" fmla="*/ 173 w 190"/>
                  <a:gd name="T35" fmla="*/ 184 h 284"/>
                  <a:gd name="T36" fmla="*/ 179 w 190"/>
                  <a:gd name="T37" fmla="*/ 186 h 284"/>
                  <a:gd name="T38" fmla="*/ 179 w 190"/>
                  <a:gd name="T39" fmla="*/ 202 h 284"/>
                  <a:gd name="T40" fmla="*/ 182 w 190"/>
                  <a:gd name="T41" fmla="*/ 204 h 284"/>
                  <a:gd name="T42" fmla="*/ 182 w 190"/>
                  <a:gd name="T43" fmla="*/ 209 h 284"/>
                  <a:gd name="T44" fmla="*/ 186 w 190"/>
                  <a:gd name="T45" fmla="*/ 211 h 284"/>
                  <a:gd name="T46" fmla="*/ 184 w 190"/>
                  <a:gd name="T47" fmla="*/ 223 h 284"/>
                  <a:gd name="T48" fmla="*/ 190 w 190"/>
                  <a:gd name="T49" fmla="*/ 225 h 284"/>
                  <a:gd name="T50" fmla="*/ 181 w 190"/>
                  <a:gd name="T51" fmla="*/ 284 h 284"/>
                  <a:gd name="T52" fmla="*/ 142 w 190"/>
                  <a:gd name="T53" fmla="*/ 278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0" h="284">
                    <a:moveTo>
                      <a:pt x="142" y="278"/>
                    </a:moveTo>
                    <a:lnTo>
                      <a:pt x="0" y="259"/>
                    </a:lnTo>
                    <a:moveTo>
                      <a:pt x="0" y="223"/>
                    </a:moveTo>
                    <a:lnTo>
                      <a:pt x="6" y="225"/>
                    </a:lnTo>
                    <a:lnTo>
                      <a:pt x="21" y="110"/>
                    </a:lnTo>
                    <a:lnTo>
                      <a:pt x="27" y="108"/>
                    </a:lnTo>
                    <a:lnTo>
                      <a:pt x="40" y="25"/>
                    </a:lnTo>
                    <a:lnTo>
                      <a:pt x="42" y="0"/>
                    </a:lnTo>
                    <a:lnTo>
                      <a:pt x="152" y="17"/>
                    </a:lnTo>
                    <a:lnTo>
                      <a:pt x="142" y="73"/>
                    </a:lnTo>
                    <a:lnTo>
                      <a:pt x="148" y="73"/>
                    </a:lnTo>
                    <a:lnTo>
                      <a:pt x="146" y="92"/>
                    </a:lnTo>
                    <a:lnTo>
                      <a:pt x="171" y="96"/>
                    </a:lnTo>
                    <a:lnTo>
                      <a:pt x="165" y="133"/>
                    </a:lnTo>
                    <a:lnTo>
                      <a:pt x="173" y="134"/>
                    </a:lnTo>
                    <a:lnTo>
                      <a:pt x="171" y="148"/>
                    </a:lnTo>
                    <a:lnTo>
                      <a:pt x="179" y="150"/>
                    </a:lnTo>
                    <a:lnTo>
                      <a:pt x="173" y="184"/>
                    </a:lnTo>
                    <a:lnTo>
                      <a:pt x="179" y="186"/>
                    </a:lnTo>
                    <a:lnTo>
                      <a:pt x="179" y="202"/>
                    </a:lnTo>
                    <a:lnTo>
                      <a:pt x="182" y="204"/>
                    </a:lnTo>
                    <a:lnTo>
                      <a:pt x="182" y="209"/>
                    </a:lnTo>
                    <a:lnTo>
                      <a:pt x="186" y="211"/>
                    </a:lnTo>
                    <a:lnTo>
                      <a:pt x="184" y="223"/>
                    </a:lnTo>
                    <a:lnTo>
                      <a:pt x="190" y="225"/>
                    </a:lnTo>
                    <a:lnTo>
                      <a:pt x="181" y="284"/>
                    </a:lnTo>
                    <a:lnTo>
                      <a:pt x="142" y="2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1" name="Freeform 3208"/>
              <p:cNvSpPr>
                <a:spLocks/>
              </p:cNvSpPr>
              <p:nvPr/>
            </p:nvSpPr>
            <p:spPr bwMode="auto">
              <a:xfrm>
                <a:off x="23911" y="18742"/>
                <a:ext cx="223" cy="261"/>
              </a:xfrm>
              <a:custGeom>
                <a:avLst/>
                <a:gdLst>
                  <a:gd name="T0" fmla="*/ 8 w 223"/>
                  <a:gd name="T1" fmla="*/ 261 h 261"/>
                  <a:gd name="T2" fmla="*/ 4 w 223"/>
                  <a:gd name="T3" fmla="*/ 152 h 261"/>
                  <a:gd name="T4" fmla="*/ 0 w 223"/>
                  <a:gd name="T5" fmla="*/ 50 h 261"/>
                  <a:gd name="T6" fmla="*/ 23 w 223"/>
                  <a:gd name="T7" fmla="*/ 54 h 261"/>
                  <a:gd name="T8" fmla="*/ 56 w 223"/>
                  <a:gd name="T9" fmla="*/ 13 h 261"/>
                  <a:gd name="T10" fmla="*/ 83 w 223"/>
                  <a:gd name="T11" fmla="*/ 36 h 261"/>
                  <a:gd name="T12" fmla="*/ 107 w 223"/>
                  <a:gd name="T13" fmla="*/ 36 h 261"/>
                  <a:gd name="T14" fmla="*/ 211 w 223"/>
                  <a:gd name="T15" fmla="*/ 0 h 261"/>
                  <a:gd name="T16" fmla="*/ 223 w 223"/>
                  <a:gd name="T17" fmla="*/ 251 h 261"/>
                  <a:gd name="T18" fmla="*/ 79 w 223"/>
                  <a:gd name="T19" fmla="*/ 257 h 261"/>
                  <a:gd name="T20" fmla="*/ 8 w 223"/>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61">
                    <a:moveTo>
                      <a:pt x="8" y="261"/>
                    </a:moveTo>
                    <a:lnTo>
                      <a:pt x="4" y="152"/>
                    </a:lnTo>
                    <a:lnTo>
                      <a:pt x="0" y="50"/>
                    </a:lnTo>
                    <a:lnTo>
                      <a:pt x="23" y="54"/>
                    </a:lnTo>
                    <a:lnTo>
                      <a:pt x="56" y="13"/>
                    </a:lnTo>
                    <a:lnTo>
                      <a:pt x="83" y="36"/>
                    </a:lnTo>
                    <a:lnTo>
                      <a:pt x="107" y="36"/>
                    </a:lnTo>
                    <a:lnTo>
                      <a:pt x="211" y="0"/>
                    </a:lnTo>
                    <a:lnTo>
                      <a:pt x="223" y="251"/>
                    </a:lnTo>
                    <a:lnTo>
                      <a:pt x="79" y="257"/>
                    </a:lnTo>
                    <a:lnTo>
                      <a:pt x="8" y="2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2" name="Freeform 3209"/>
              <p:cNvSpPr>
                <a:spLocks/>
              </p:cNvSpPr>
              <p:nvPr/>
            </p:nvSpPr>
            <p:spPr bwMode="auto">
              <a:xfrm>
                <a:off x="19059" y="18515"/>
                <a:ext cx="355" cy="283"/>
              </a:xfrm>
              <a:custGeom>
                <a:avLst/>
                <a:gdLst>
                  <a:gd name="T0" fmla="*/ 39 w 355"/>
                  <a:gd name="T1" fmla="*/ 267 h 283"/>
                  <a:gd name="T2" fmla="*/ 48 w 355"/>
                  <a:gd name="T3" fmla="*/ 208 h 283"/>
                  <a:gd name="T4" fmla="*/ 42 w 355"/>
                  <a:gd name="T5" fmla="*/ 206 h 283"/>
                  <a:gd name="T6" fmla="*/ 44 w 355"/>
                  <a:gd name="T7" fmla="*/ 194 h 283"/>
                  <a:gd name="T8" fmla="*/ 40 w 355"/>
                  <a:gd name="T9" fmla="*/ 192 h 283"/>
                  <a:gd name="T10" fmla="*/ 40 w 355"/>
                  <a:gd name="T11" fmla="*/ 187 h 283"/>
                  <a:gd name="T12" fmla="*/ 37 w 355"/>
                  <a:gd name="T13" fmla="*/ 185 h 283"/>
                  <a:gd name="T14" fmla="*/ 37 w 355"/>
                  <a:gd name="T15" fmla="*/ 169 h 283"/>
                  <a:gd name="T16" fmla="*/ 31 w 355"/>
                  <a:gd name="T17" fmla="*/ 167 h 283"/>
                  <a:gd name="T18" fmla="*/ 37 w 355"/>
                  <a:gd name="T19" fmla="*/ 133 h 283"/>
                  <a:gd name="T20" fmla="*/ 29 w 355"/>
                  <a:gd name="T21" fmla="*/ 131 h 283"/>
                  <a:gd name="T22" fmla="*/ 31 w 355"/>
                  <a:gd name="T23" fmla="*/ 117 h 283"/>
                  <a:gd name="T24" fmla="*/ 23 w 355"/>
                  <a:gd name="T25" fmla="*/ 116 h 283"/>
                  <a:gd name="T26" fmla="*/ 29 w 355"/>
                  <a:gd name="T27" fmla="*/ 79 h 283"/>
                  <a:gd name="T28" fmla="*/ 4 w 355"/>
                  <a:gd name="T29" fmla="*/ 75 h 283"/>
                  <a:gd name="T30" fmla="*/ 6 w 355"/>
                  <a:gd name="T31" fmla="*/ 56 h 283"/>
                  <a:gd name="T32" fmla="*/ 0 w 355"/>
                  <a:gd name="T33" fmla="*/ 56 h 283"/>
                  <a:gd name="T34" fmla="*/ 10 w 355"/>
                  <a:gd name="T35" fmla="*/ 0 h 283"/>
                  <a:gd name="T36" fmla="*/ 117 w 355"/>
                  <a:gd name="T37" fmla="*/ 16 h 283"/>
                  <a:gd name="T38" fmla="*/ 350 w 355"/>
                  <a:gd name="T39" fmla="*/ 46 h 283"/>
                  <a:gd name="T40" fmla="*/ 353 w 355"/>
                  <a:gd name="T41" fmla="*/ 54 h 283"/>
                  <a:gd name="T42" fmla="*/ 350 w 355"/>
                  <a:gd name="T43" fmla="*/ 62 h 283"/>
                  <a:gd name="T44" fmla="*/ 355 w 355"/>
                  <a:gd name="T45" fmla="*/ 75 h 283"/>
                  <a:gd name="T46" fmla="*/ 353 w 355"/>
                  <a:gd name="T47" fmla="*/ 85 h 283"/>
                  <a:gd name="T48" fmla="*/ 346 w 355"/>
                  <a:gd name="T49" fmla="*/ 94 h 283"/>
                  <a:gd name="T50" fmla="*/ 348 w 355"/>
                  <a:gd name="T51" fmla="*/ 98 h 283"/>
                  <a:gd name="T52" fmla="*/ 340 w 355"/>
                  <a:gd name="T53" fmla="*/ 110 h 283"/>
                  <a:gd name="T54" fmla="*/ 350 w 355"/>
                  <a:gd name="T55" fmla="*/ 112 h 283"/>
                  <a:gd name="T56" fmla="*/ 346 w 355"/>
                  <a:gd name="T57" fmla="*/ 152 h 283"/>
                  <a:gd name="T58" fmla="*/ 351 w 355"/>
                  <a:gd name="T59" fmla="*/ 154 h 283"/>
                  <a:gd name="T60" fmla="*/ 346 w 355"/>
                  <a:gd name="T61" fmla="*/ 196 h 283"/>
                  <a:gd name="T62" fmla="*/ 302 w 355"/>
                  <a:gd name="T63" fmla="*/ 190 h 283"/>
                  <a:gd name="T64" fmla="*/ 302 w 355"/>
                  <a:gd name="T65" fmla="*/ 198 h 283"/>
                  <a:gd name="T66" fmla="*/ 296 w 355"/>
                  <a:gd name="T67" fmla="*/ 198 h 283"/>
                  <a:gd name="T68" fmla="*/ 296 w 355"/>
                  <a:gd name="T69" fmla="*/ 202 h 283"/>
                  <a:gd name="T70" fmla="*/ 290 w 355"/>
                  <a:gd name="T71" fmla="*/ 202 h 283"/>
                  <a:gd name="T72" fmla="*/ 288 w 355"/>
                  <a:gd name="T73" fmla="*/ 208 h 283"/>
                  <a:gd name="T74" fmla="*/ 280 w 355"/>
                  <a:gd name="T75" fmla="*/ 208 h 283"/>
                  <a:gd name="T76" fmla="*/ 280 w 355"/>
                  <a:gd name="T77" fmla="*/ 213 h 283"/>
                  <a:gd name="T78" fmla="*/ 275 w 355"/>
                  <a:gd name="T79" fmla="*/ 213 h 283"/>
                  <a:gd name="T80" fmla="*/ 273 w 355"/>
                  <a:gd name="T81" fmla="*/ 223 h 283"/>
                  <a:gd name="T82" fmla="*/ 267 w 355"/>
                  <a:gd name="T83" fmla="*/ 223 h 283"/>
                  <a:gd name="T84" fmla="*/ 265 w 355"/>
                  <a:gd name="T85" fmla="*/ 240 h 283"/>
                  <a:gd name="T86" fmla="*/ 181 w 355"/>
                  <a:gd name="T87" fmla="*/ 231 h 283"/>
                  <a:gd name="T88" fmla="*/ 181 w 355"/>
                  <a:gd name="T89" fmla="*/ 236 h 283"/>
                  <a:gd name="T90" fmla="*/ 167 w 355"/>
                  <a:gd name="T91" fmla="*/ 235 h 283"/>
                  <a:gd name="T92" fmla="*/ 167 w 355"/>
                  <a:gd name="T93" fmla="*/ 240 h 283"/>
                  <a:gd name="T94" fmla="*/ 158 w 355"/>
                  <a:gd name="T95" fmla="*/ 240 h 283"/>
                  <a:gd name="T96" fmla="*/ 150 w 355"/>
                  <a:gd name="T97" fmla="*/ 283 h 283"/>
                  <a:gd name="T98" fmla="*/ 39 w 355"/>
                  <a:gd name="T99" fmla="*/ 267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283">
                    <a:moveTo>
                      <a:pt x="39" y="267"/>
                    </a:moveTo>
                    <a:lnTo>
                      <a:pt x="48" y="208"/>
                    </a:lnTo>
                    <a:lnTo>
                      <a:pt x="42" y="206"/>
                    </a:lnTo>
                    <a:lnTo>
                      <a:pt x="44" y="194"/>
                    </a:lnTo>
                    <a:lnTo>
                      <a:pt x="40" y="192"/>
                    </a:lnTo>
                    <a:lnTo>
                      <a:pt x="40" y="187"/>
                    </a:lnTo>
                    <a:lnTo>
                      <a:pt x="37" y="185"/>
                    </a:lnTo>
                    <a:lnTo>
                      <a:pt x="37" y="169"/>
                    </a:lnTo>
                    <a:lnTo>
                      <a:pt x="31" y="167"/>
                    </a:lnTo>
                    <a:lnTo>
                      <a:pt x="37" y="133"/>
                    </a:lnTo>
                    <a:lnTo>
                      <a:pt x="29" y="131"/>
                    </a:lnTo>
                    <a:lnTo>
                      <a:pt x="31" y="117"/>
                    </a:lnTo>
                    <a:lnTo>
                      <a:pt x="23" y="116"/>
                    </a:lnTo>
                    <a:lnTo>
                      <a:pt x="29" y="79"/>
                    </a:lnTo>
                    <a:lnTo>
                      <a:pt x="4" y="75"/>
                    </a:lnTo>
                    <a:lnTo>
                      <a:pt x="6" y="56"/>
                    </a:lnTo>
                    <a:lnTo>
                      <a:pt x="0" y="56"/>
                    </a:lnTo>
                    <a:lnTo>
                      <a:pt x="10" y="0"/>
                    </a:lnTo>
                    <a:lnTo>
                      <a:pt x="117" y="16"/>
                    </a:lnTo>
                    <a:lnTo>
                      <a:pt x="350" y="46"/>
                    </a:lnTo>
                    <a:lnTo>
                      <a:pt x="353" y="54"/>
                    </a:lnTo>
                    <a:lnTo>
                      <a:pt x="350" y="62"/>
                    </a:lnTo>
                    <a:lnTo>
                      <a:pt x="355" y="75"/>
                    </a:lnTo>
                    <a:lnTo>
                      <a:pt x="353" y="85"/>
                    </a:lnTo>
                    <a:lnTo>
                      <a:pt x="346" y="94"/>
                    </a:lnTo>
                    <a:lnTo>
                      <a:pt x="348" y="98"/>
                    </a:lnTo>
                    <a:lnTo>
                      <a:pt x="340" y="110"/>
                    </a:lnTo>
                    <a:lnTo>
                      <a:pt x="350" y="112"/>
                    </a:lnTo>
                    <a:lnTo>
                      <a:pt x="346" y="152"/>
                    </a:lnTo>
                    <a:lnTo>
                      <a:pt x="351" y="154"/>
                    </a:lnTo>
                    <a:lnTo>
                      <a:pt x="346" y="196"/>
                    </a:lnTo>
                    <a:lnTo>
                      <a:pt x="302" y="190"/>
                    </a:lnTo>
                    <a:lnTo>
                      <a:pt x="302" y="198"/>
                    </a:lnTo>
                    <a:lnTo>
                      <a:pt x="296" y="198"/>
                    </a:lnTo>
                    <a:lnTo>
                      <a:pt x="296" y="202"/>
                    </a:lnTo>
                    <a:lnTo>
                      <a:pt x="290" y="202"/>
                    </a:lnTo>
                    <a:lnTo>
                      <a:pt x="288" y="208"/>
                    </a:lnTo>
                    <a:lnTo>
                      <a:pt x="280" y="208"/>
                    </a:lnTo>
                    <a:lnTo>
                      <a:pt x="280" y="213"/>
                    </a:lnTo>
                    <a:lnTo>
                      <a:pt x="275" y="213"/>
                    </a:lnTo>
                    <a:lnTo>
                      <a:pt x="273" y="223"/>
                    </a:lnTo>
                    <a:lnTo>
                      <a:pt x="267" y="223"/>
                    </a:lnTo>
                    <a:lnTo>
                      <a:pt x="265" y="240"/>
                    </a:lnTo>
                    <a:lnTo>
                      <a:pt x="181" y="231"/>
                    </a:lnTo>
                    <a:lnTo>
                      <a:pt x="181" y="236"/>
                    </a:lnTo>
                    <a:lnTo>
                      <a:pt x="167" y="235"/>
                    </a:lnTo>
                    <a:lnTo>
                      <a:pt x="167" y="240"/>
                    </a:lnTo>
                    <a:lnTo>
                      <a:pt x="158" y="240"/>
                    </a:lnTo>
                    <a:lnTo>
                      <a:pt x="150" y="283"/>
                    </a:lnTo>
                    <a:lnTo>
                      <a:pt x="39" y="2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3" name="Freeform 3210"/>
              <p:cNvSpPr>
                <a:spLocks/>
              </p:cNvSpPr>
              <p:nvPr/>
            </p:nvSpPr>
            <p:spPr bwMode="auto">
              <a:xfrm>
                <a:off x="21060" y="18730"/>
                <a:ext cx="299" cy="308"/>
              </a:xfrm>
              <a:custGeom>
                <a:avLst/>
                <a:gdLst>
                  <a:gd name="T0" fmla="*/ 13 w 299"/>
                  <a:gd name="T1" fmla="*/ 283 h 308"/>
                  <a:gd name="T2" fmla="*/ 17 w 299"/>
                  <a:gd name="T3" fmla="*/ 217 h 308"/>
                  <a:gd name="T4" fmla="*/ 19 w 299"/>
                  <a:gd name="T5" fmla="*/ 187 h 308"/>
                  <a:gd name="T6" fmla="*/ 4 w 299"/>
                  <a:gd name="T7" fmla="*/ 185 h 308"/>
                  <a:gd name="T8" fmla="*/ 13 w 299"/>
                  <a:gd name="T9" fmla="*/ 39 h 308"/>
                  <a:gd name="T10" fmla="*/ 0 w 299"/>
                  <a:gd name="T11" fmla="*/ 37 h 308"/>
                  <a:gd name="T12" fmla="*/ 4 w 299"/>
                  <a:gd name="T13" fmla="*/ 0 h 308"/>
                  <a:gd name="T14" fmla="*/ 113 w 299"/>
                  <a:gd name="T15" fmla="*/ 10 h 308"/>
                  <a:gd name="T16" fmla="*/ 111 w 299"/>
                  <a:gd name="T17" fmla="*/ 45 h 308"/>
                  <a:gd name="T18" fmla="*/ 230 w 299"/>
                  <a:gd name="T19" fmla="*/ 54 h 308"/>
                  <a:gd name="T20" fmla="*/ 226 w 299"/>
                  <a:gd name="T21" fmla="*/ 160 h 308"/>
                  <a:gd name="T22" fmla="*/ 299 w 299"/>
                  <a:gd name="T23" fmla="*/ 165 h 308"/>
                  <a:gd name="T24" fmla="*/ 297 w 299"/>
                  <a:gd name="T25" fmla="*/ 202 h 308"/>
                  <a:gd name="T26" fmla="*/ 284 w 299"/>
                  <a:gd name="T27" fmla="*/ 208 h 308"/>
                  <a:gd name="T28" fmla="*/ 276 w 299"/>
                  <a:gd name="T29" fmla="*/ 215 h 308"/>
                  <a:gd name="T30" fmla="*/ 278 w 299"/>
                  <a:gd name="T31" fmla="*/ 227 h 308"/>
                  <a:gd name="T32" fmla="*/ 253 w 299"/>
                  <a:gd name="T33" fmla="*/ 238 h 308"/>
                  <a:gd name="T34" fmla="*/ 251 w 299"/>
                  <a:gd name="T35" fmla="*/ 258 h 308"/>
                  <a:gd name="T36" fmla="*/ 244 w 299"/>
                  <a:gd name="T37" fmla="*/ 256 h 308"/>
                  <a:gd name="T38" fmla="*/ 242 w 299"/>
                  <a:gd name="T39" fmla="*/ 260 h 308"/>
                  <a:gd name="T40" fmla="*/ 221 w 299"/>
                  <a:gd name="T41" fmla="*/ 261 h 308"/>
                  <a:gd name="T42" fmla="*/ 219 w 299"/>
                  <a:gd name="T43" fmla="*/ 269 h 308"/>
                  <a:gd name="T44" fmla="*/ 207 w 299"/>
                  <a:gd name="T45" fmla="*/ 283 h 308"/>
                  <a:gd name="T46" fmla="*/ 188 w 299"/>
                  <a:gd name="T47" fmla="*/ 283 h 308"/>
                  <a:gd name="T48" fmla="*/ 184 w 299"/>
                  <a:gd name="T49" fmla="*/ 290 h 308"/>
                  <a:gd name="T50" fmla="*/ 176 w 299"/>
                  <a:gd name="T51" fmla="*/ 290 h 308"/>
                  <a:gd name="T52" fmla="*/ 167 w 299"/>
                  <a:gd name="T53" fmla="*/ 290 h 308"/>
                  <a:gd name="T54" fmla="*/ 161 w 299"/>
                  <a:gd name="T55" fmla="*/ 294 h 308"/>
                  <a:gd name="T56" fmla="*/ 159 w 299"/>
                  <a:gd name="T57" fmla="*/ 302 h 308"/>
                  <a:gd name="T58" fmla="*/ 148 w 299"/>
                  <a:gd name="T59" fmla="*/ 300 h 308"/>
                  <a:gd name="T60" fmla="*/ 149 w 299"/>
                  <a:gd name="T61" fmla="*/ 304 h 308"/>
                  <a:gd name="T62" fmla="*/ 142 w 299"/>
                  <a:gd name="T63" fmla="*/ 308 h 308"/>
                  <a:gd name="T64" fmla="*/ 136 w 299"/>
                  <a:gd name="T65" fmla="*/ 302 h 308"/>
                  <a:gd name="T66" fmla="*/ 128 w 299"/>
                  <a:gd name="T67" fmla="*/ 306 h 308"/>
                  <a:gd name="T68" fmla="*/ 121 w 299"/>
                  <a:gd name="T69" fmla="*/ 296 h 308"/>
                  <a:gd name="T70" fmla="*/ 113 w 299"/>
                  <a:gd name="T71" fmla="*/ 304 h 308"/>
                  <a:gd name="T72" fmla="*/ 107 w 299"/>
                  <a:gd name="T73" fmla="*/ 304 h 308"/>
                  <a:gd name="T74" fmla="*/ 90 w 299"/>
                  <a:gd name="T75" fmla="*/ 292 h 308"/>
                  <a:gd name="T76" fmla="*/ 84 w 299"/>
                  <a:gd name="T77" fmla="*/ 294 h 308"/>
                  <a:gd name="T78" fmla="*/ 84 w 299"/>
                  <a:gd name="T79" fmla="*/ 292 h 308"/>
                  <a:gd name="T80" fmla="*/ 71 w 299"/>
                  <a:gd name="T81" fmla="*/ 292 h 308"/>
                  <a:gd name="T82" fmla="*/ 69 w 299"/>
                  <a:gd name="T83" fmla="*/ 296 h 308"/>
                  <a:gd name="T84" fmla="*/ 59 w 299"/>
                  <a:gd name="T85" fmla="*/ 292 h 308"/>
                  <a:gd name="T86" fmla="*/ 55 w 299"/>
                  <a:gd name="T87" fmla="*/ 277 h 308"/>
                  <a:gd name="T88" fmla="*/ 46 w 299"/>
                  <a:gd name="T89" fmla="*/ 279 h 308"/>
                  <a:gd name="T90" fmla="*/ 44 w 299"/>
                  <a:gd name="T91" fmla="*/ 283 h 308"/>
                  <a:gd name="T92" fmla="*/ 29 w 299"/>
                  <a:gd name="T93" fmla="*/ 279 h 308"/>
                  <a:gd name="T94" fmla="*/ 23 w 299"/>
                  <a:gd name="T95" fmla="*/ 283 h 308"/>
                  <a:gd name="T96" fmla="*/ 13 w 299"/>
                  <a:gd name="T97" fmla="*/ 28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9" h="308">
                    <a:moveTo>
                      <a:pt x="13" y="283"/>
                    </a:moveTo>
                    <a:lnTo>
                      <a:pt x="17" y="217"/>
                    </a:lnTo>
                    <a:lnTo>
                      <a:pt x="19" y="187"/>
                    </a:lnTo>
                    <a:lnTo>
                      <a:pt x="4" y="185"/>
                    </a:lnTo>
                    <a:lnTo>
                      <a:pt x="13" y="39"/>
                    </a:lnTo>
                    <a:lnTo>
                      <a:pt x="0" y="37"/>
                    </a:lnTo>
                    <a:lnTo>
                      <a:pt x="4" y="0"/>
                    </a:lnTo>
                    <a:lnTo>
                      <a:pt x="113" y="10"/>
                    </a:lnTo>
                    <a:lnTo>
                      <a:pt x="111" y="45"/>
                    </a:lnTo>
                    <a:lnTo>
                      <a:pt x="230" y="54"/>
                    </a:lnTo>
                    <a:lnTo>
                      <a:pt x="226" y="160"/>
                    </a:lnTo>
                    <a:lnTo>
                      <a:pt x="299" y="165"/>
                    </a:lnTo>
                    <a:lnTo>
                      <a:pt x="297" y="202"/>
                    </a:lnTo>
                    <a:lnTo>
                      <a:pt x="284" y="208"/>
                    </a:lnTo>
                    <a:lnTo>
                      <a:pt x="276" y="215"/>
                    </a:lnTo>
                    <a:lnTo>
                      <a:pt x="278" y="227"/>
                    </a:lnTo>
                    <a:lnTo>
                      <a:pt x="253" y="238"/>
                    </a:lnTo>
                    <a:lnTo>
                      <a:pt x="251" y="258"/>
                    </a:lnTo>
                    <a:lnTo>
                      <a:pt x="244" y="256"/>
                    </a:lnTo>
                    <a:lnTo>
                      <a:pt x="242" y="260"/>
                    </a:lnTo>
                    <a:lnTo>
                      <a:pt x="221" y="261"/>
                    </a:lnTo>
                    <a:lnTo>
                      <a:pt x="219" y="269"/>
                    </a:lnTo>
                    <a:lnTo>
                      <a:pt x="207" y="283"/>
                    </a:lnTo>
                    <a:lnTo>
                      <a:pt x="188" y="283"/>
                    </a:lnTo>
                    <a:lnTo>
                      <a:pt x="184" y="290"/>
                    </a:lnTo>
                    <a:lnTo>
                      <a:pt x="176" y="290"/>
                    </a:lnTo>
                    <a:lnTo>
                      <a:pt x="167" y="290"/>
                    </a:lnTo>
                    <a:lnTo>
                      <a:pt x="161" y="294"/>
                    </a:lnTo>
                    <a:lnTo>
                      <a:pt x="159" y="302"/>
                    </a:lnTo>
                    <a:lnTo>
                      <a:pt x="148" y="300"/>
                    </a:lnTo>
                    <a:lnTo>
                      <a:pt x="149" y="304"/>
                    </a:lnTo>
                    <a:lnTo>
                      <a:pt x="142" y="308"/>
                    </a:lnTo>
                    <a:lnTo>
                      <a:pt x="136" y="302"/>
                    </a:lnTo>
                    <a:lnTo>
                      <a:pt x="128" y="306"/>
                    </a:lnTo>
                    <a:lnTo>
                      <a:pt x="121" y="296"/>
                    </a:lnTo>
                    <a:lnTo>
                      <a:pt x="113" y="304"/>
                    </a:lnTo>
                    <a:lnTo>
                      <a:pt x="107" y="304"/>
                    </a:lnTo>
                    <a:lnTo>
                      <a:pt x="90" y="292"/>
                    </a:lnTo>
                    <a:lnTo>
                      <a:pt x="84" y="294"/>
                    </a:lnTo>
                    <a:lnTo>
                      <a:pt x="84" y="292"/>
                    </a:lnTo>
                    <a:lnTo>
                      <a:pt x="71" y="292"/>
                    </a:lnTo>
                    <a:lnTo>
                      <a:pt x="69" y="296"/>
                    </a:lnTo>
                    <a:lnTo>
                      <a:pt x="59" y="292"/>
                    </a:lnTo>
                    <a:lnTo>
                      <a:pt x="55" y="277"/>
                    </a:lnTo>
                    <a:lnTo>
                      <a:pt x="46" y="279"/>
                    </a:lnTo>
                    <a:lnTo>
                      <a:pt x="44" y="283"/>
                    </a:lnTo>
                    <a:lnTo>
                      <a:pt x="29" y="279"/>
                    </a:lnTo>
                    <a:lnTo>
                      <a:pt x="23" y="283"/>
                    </a:lnTo>
                    <a:lnTo>
                      <a:pt x="13" y="2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4" name="Freeform 3211"/>
              <p:cNvSpPr>
                <a:spLocks/>
              </p:cNvSpPr>
              <p:nvPr/>
            </p:nvSpPr>
            <p:spPr bwMode="auto">
              <a:xfrm>
                <a:off x="22751" y="18788"/>
                <a:ext cx="332" cy="257"/>
              </a:xfrm>
              <a:custGeom>
                <a:avLst/>
                <a:gdLst>
                  <a:gd name="T0" fmla="*/ 0 w 332"/>
                  <a:gd name="T1" fmla="*/ 38 h 257"/>
                  <a:gd name="T2" fmla="*/ 31 w 332"/>
                  <a:gd name="T3" fmla="*/ 36 h 257"/>
                  <a:gd name="T4" fmla="*/ 31 w 332"/>
                  <a:gd name="T5" fmla="*/ 2 h 257"/>
                  <a:gd name="T6" fmla="*/ 325 w 332"/>
                  <a:gd name="T7" fmla="*/ 0 h 257"/>
                  <a:gd name="T8" fmla="*/ 327 w 332"/>
                  <a:gd name="T9" fmla="*/ 146 h 257"/>
                  <a:gd name="T10" fmla="*/ 332 w 332"/>
                  <a:gd name="T11" fmla="*/ 257 h 257"/>
                  <a:gd name="T12" fmla="*/ 152 w 332"/>
                  <a:gd name="T13" fmla="*/ 257 h 257"/>
                  <a:gd name="T14" fmla="*/ 4 w 332"/>
                  <a:gd name="T15" fmla="*/ 257 h 257"/>
                  <a:gd name="T16" fmla="*/ 4 w 332"/>
                  <a:gd name="T17" fmla="*/ 184 h 257"/>
                  <a:gd name="T18" fmla="*/ 0 w 332"/>
                  <a:gd name="T19" fmla="*/ 182 h 257"/>
                  <a:gd name="T20" fmla="*/ 0 w 332"/>
                  <a:gd name="T21" fmla="*/ 3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257">
                    <a:moveTo>
                      <a:pt x="0" y="38"/>
                    </a:moveTo>
                    <a:lnTo>
                      <a:pt x="31" y="36"/>
                    </a:lnTo>
                    <a:lnTo>
                      <a:pt x="31" y="2"/>
                    </a:lnTo>
                    <a:lnTo>
                      <a:pt x="325" y="0"/>
                    </a:lnTo>
                    <a:lnTo>
                      <a:pt x="327" y="146"/>
                    </a:lnTo>
                    <a:lnTo>
                      <a:pt x="332" y="257"/>
                    </a:lnTo>
                    <a:lnTo>
                      <a:pt x="152" y="257"/>
                    </a:lnTo>
                    <a:lnTo>
                      <a:pt x="4" y="257"/>
                    </a:lnTo>
                    <a:lnTo>
                      <a:pt x="4" y="184"/>
                    </a:lnTo>
                    <a:lnTo>
                      <a:pt x="0" y="182"/>
                    </a:lnTo>
                    <a:lnTo>
                      <a:pt x="0"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5" name="Freeform 3212"/>
              <p:cNvSpPr>
                <a:spLocks/>
              </p:cNvSpPr>
              <p:nvPr/>
            </p:nvSpPr>
            <p:spPr bwMode="auto">
              <a:xfrm>
                <a:off x="20232" y="18688"/>
                <a:ext cx="265" cy="351"/>
              </a:xfrm>
              <a:custGeom>
                <a:avLst/>
                <a:gdLst>
                  <a:gd name="T0" fmla="*/ 238 w 265"/>
                  <a:gd name="T1" fmla="*/ 327 h 351"/>
                  <a:gd name="T2" fmla="*/ 236 w 265"/>
                  <a:gd name="T3" fmla="*/ 351 h 351"/>
                  <a:gd name="T4" fmla="*/ 211 w 265"/>
                  <a:gd name="T5" fmla="*/ 348 h 351"/>
                  <a:gd name="T6" fmla="*/ 213 w 265"/>
                  <a:gd name="T7" fmla="*/ 311 h 351"/>
                  <a:gd name="T8" fmla="*/ 138 w 265"/>
                  <a:gd name="T9" fmla="*/ 305 h 351"/>
                  <a:gd name="T10" fmla="*/ 140 w 265"/>
                  <a:gd name="T11" fmla="*/ 271 h 351"/>
                  <a:gd name="T12" fmla="*/ 102 w 265"/>
                  <a:gd name="T13" fmla="*/ 267 h 351"/>
                  <a:gd name="T14" fmla="*/ 106 w 265"/>
                  <a:gd name="T15" fmla="*/ 232 h 351"/>
                  <a:gd name="T16" fmla="*/ 2 w 265"/>
                  <a:gd name="T17" fmla="*/ 223 h 351"/>
                  <a:gd name="T18" fmla="*/ 10 w 265"/>
                  <a:gd name="T19" fmla="*/ 150 h 351"/>
                  <a:gd name="T20" fmla="*/ 0 w 265"/>
                  <a:gd name="T21" fmla="*/ 148 h 351"/>
                  <a:gd name="T22" fmla="*/ 8 w 265"/>
                  <a:gd name="T23" fmla="*/ 77 h 351"/>
                  <a:gd name="T24" fmla="*/ 58 w 265"/>
                  <a:gd name="T25" fmla="*/ 83 h 351"/>
                  <a:gd name="T26" fmla="*/ 64 w 265"/>
                  <a:gd name="T27" fmla="*/ 27 h 351"/>
                  <a:gd name="T28" fmla="*/ 65 w 265"/>
                  <a:gd name="T29" fmla="*/ 10 h 351"/>
                  <a:gd name="T30" fmla="*/ 104 w 265"/>
                  <a:gd name="T31" fmla="*/ 14 h 351"/>
                  <a:gd name="T32" fmla="*/ 104 w 265"/>
                  <a:gd name="T33" fmla="*/ 0 h 351"/>
                  <a:gd name="T34" fmla="*/ 156 w 265"/>
                  <a:gd name="T35" fmla="*/ 4 h 351"/>
                  <a:gd name="T36" fmla="*/ 156 w 265"/>
                  <a:gd name="T37" fmla="*/ 12 h 351"/>
                  <a:gd name="T38" fmla="*/ 175 w 265"/>
                  <a:gd name="T39" fmla="*/ 14 h 351"/>
                  <a:gd name="T40" fmla="*/ 175 w 265"/>
                  <a:gd name="T41" fmla="*/ 27 h 351"/>
                  <a:gd name="T42" fmla="*/ 265 w 265"/>
                  <a:gd name="T43" fmla="*/ 33 h 351"/>
                  <a:gd name="T44" fmla="*/ 261 w 265"/>
                  <a:gd name="T45" fmla="*/ 75 h 351"/>
                  <a:gd name="T46" fmla="*/ 252 w 265"/>
                  <a:gd name="T47" fmla="*/ 184 h 351"/>
                  <a:gd name="T48" fmla="*/ 238 w 265"/>
                  <a:gd name="T49" fmla="*/ 327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65" h="351">
                    <a:moveTo>
                      <a:pt x="238" y="327"/>
                    </a:moveTo>
                    <a:lnTo>
                      <a:pt x="236" y="351"/>
                    </a:lnTo>
                    <a:lnTo>
                      <a:pt x="211" y="348"/>
                    </a:lnTo>
                    <a:lnTo>
                      <a:pt x="213" y="311"/>
                    </a:lnTo>
                    <a:lnTo>
                      <a:pt x="138" y="305"/>
                    </a:lnTo>
                    <a:lnTo>
                      <a:pt x="140" y="271"/>
                    </a:lnTo>
                    <a:lnTo>
                      <a:pt x="102" y="267"/>
                    </a:lnTo>
                    <a:lnTo>
                      <a:pt x="106" y="232"/>
                    </a:lnTo>
                    <a:lnTo>
                      <a:pt x="2" y="223"/>
                    </a:lnTo>
                    <a:lnTo>
                      <a:pt x="10" y="150"/>
                    </a:lnTo>
                    <a:lnTo>
                      <a:pt x="0" y="148"/>
                    </a:lnTo>
                    <a:lnTo>
                      <a:pt x="8" y="77"/>
                    </a:lnTo>
                    <a:lnTo>
                      <a:pt x="58" y="83"/>
                    </a:lnTo>
                    <a:lnTo>
                      <a:pt x="64" y="27"/>
                    </a:lnTo>
                    <a:lnTo>
                      <a:pt x="65" y="10"/>
                    </a:lnTo>
                    <a:lnTo>
                      <a:pt x="104" y="14"/>
                    </a:lnTo>
                    <a:lnTo>
                      <a:pt x="104" y="0"/>
                    </a:lnTo>
                    <a:lnTo>
                      <a:pt x="156" y="4"/>
                    </a:lnTo>
                    <a:lnTo>
                      <a:pt x="156" y="12"/>
                    </a:lnTo>
                    <a:lnTo>
                      <a:pt x="175" y="14"/>
                    </a:lnTo>
                    <a:lnTo>
                      <a:pt x="175" y="27"/>
                    </a:lnTo>
                    <a:lnTo>
                      <a:pt x="265" y="33"/>
                    </a:lnTo>
                    <a:lnTo>
                      <a:pt x="261" y="75"/>
                    </a:lnTo>
                    <a:lnTo>
                      <a:pt x="252" y="184"/>
                    </a:lnTo>
                    <a:lnTo>
                      <a:pt x="238" y="3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6" name="Freeform 3213"/>
              <p:cNvSpPr>
                <a:spLocks/>
              </p:cNvSpPr>
              <p:nvPr/>
            </p:nvSpPr>
            <p:spPr bwMode="auto">
              <a:xfrm>
                <a:off x="24308" y="18776"/>
                <a:ext cx="196" cy="283"/>
              </a:xfrm>
              <a:custGeom>
                <a:avLst/>
                <a:gdLst>
                  <a:gd name="T0" fmla="*/ 10 w 196"/>
                  <a:gd name="T1" fmla="*/ 208 h 283"/>
                  <a:gd name="T2" fmla="*/ 4 w 196"/>
                  <a:gd name="T3" fmla="*/ 158 h 283"/>
                  <a:gd name="T4" fmla="*/ 0 w 196"/>
                  <a:gd name="T5" fmla="*/ 29 h 283"/>
                  <a:gd name="T6" fmla="*/ 56 w 196"/>
                  <a:gd name="T7" fmla="*/ 0 h 283"/>
                  <a:gd name="T8" fmla="*/ 112 w 196"/>
                  <a:gd name="T9" fmla="*/ 22 h 283"/>
                  <a:gd name="T10" fmla="*/ 119 w 196"/>
                  <a:gd name="T11" fmla="*/ 166 h 283"/>
                  <a:gd name="T12" fmla="*/ 156 w 196"/>
                  <a:gd name="T13" fmla="*/ 166 h 283"/>
                  <a:gd name="T14" fmla="*/ 158 w 196"/>
                  <a:gd name="T15" fmla="*/ 200 h 283"/>
                  <a:gd name="T16" fmla="*/ 190 w 196"/>
                  <a:gd name="T17" fmla="*/ 198 h 283"/>
                  <a:gd name="T18" fmla="*/ 196 w 196"/>
                  <a:gd name="T19" fmla="*/ 269 h 283"/>
                  <a:gd name="T20" fmla="*/ 87 w 196"/>
                  <a:gd name="T21" fmla="*/ 279 h 283"/>
                  <a:gd name="T22" fmla="*/ 16 w 196"/>
                  <a:gd name="T23" fmla="*/ 283 h 283"/>
                  <a:gd name="T24" fmla="*/ 10 w 196"/>
                  <a:gd name="T25" fmla="*/ 20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283">
                    <a:moveTo>
                      <a:pt x="10" y="208"/>
                    </a:moveTo>
                    <a:lnTo>
                      <a:pt x="4" y="158"/>
                    </a:lnTo>
                    <a:lnTo>
                      <a:pt x="0" y="29"/>
                    </a:lnTo>
                    <a:lnTo>
                      <a:pt x="56" y="0"/>
                    </a:lnTo>
                    <a:lnTo>
                      <a:pt x="112" y="22"/>
                    </a:lnTo>
                    <a:lnTo>
                      <a:pt x="119" y="166"/>
                    </a:lnTo>
                    <a:lnTo>
                      <a:pt x="156" y="166"/>
                    </a:lnTo>
                    <a:lnTo>
                      <a:pt x="158" y="200"/>
                    </a:lnTo>
                    <a:lnTo>
                      <a:pt x="190" y="198"/>
                    </a:lnTo>
                    <a:lnTo>
                      <a:pt x="196" y="269"/>
                    </a:lnTo>
                    <a:lnTo>
                      <a:pt x="87" y="279"/>
                    </a:lnTo>
                    <a:lnTo>
                      <a:pt x="16" y="283"/>
                    </a:lnTo>
                    <a:lnTo>
                      <a:pt x="10" y="2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7" name="Freeform 3214"/>
              <p:cNvSpPr>
                <a:spLocks/>
              </p:cNvSpPr>
              <p:nvPr/>
            </p:nvSpPr>
            <p:spPr bwMode="auto">
              <a:xfrm>
                <a:off x="21688" y="18799"/>
                <a:ext cx="261" cy="158"/>
              </a:xfrm>
              <a:custGeom>
                <a:avLst/>
                <a:gdLst>
                  <a:gd name="T0" fmla="*/ 255 w 261"/>
                  <a:gd name="T1" fmla="*/ 158 h 158"/>
                  <a:gd name="T2" fmla="*/ 11 w 261"/>
                  <a:gd name="T3" fmla="*/ 148 h 158"/>
                  <a:gd name="T4" fmla="*/ 0 w 261"/>
                  <a:gd name="T5" fmla="*/ 148 h 158"/>
                  <a:gd name="T6" fmla="*/ 7 w 261"/>
                  <a:gd name="T7" fmla="*/ 0 h 158"/>
                  <a:gd name="T8" fmla="*/ 142 w 261"/>
                  <a:gd name="T9" fmla="*/ 4 h 158"/>
                  <a:gd name="T10" fmla="*/ 261 w 261"/>
                  <a:gd name="T11" fmla="*/ 10 h 158"/>
                  <a:gd name="T12" fmla="*/ 255 w 26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61" h="158">
                    <a:moveTo>
                      <a:pt x="255" y="158"/>
                    </a:moveTo>
                    <a:lnTo>
                      <a:pt x="11" y="148"/>
                    </a:lnTo>
                    <a:lnTo>
                      <a:pt x="0" y="148"/>
                    </a:lnTo>
                    <a:lnTo>
                      <a:pt x="7" y="0"/>
                    </a:lnTo>
                    <a:lnTo>
                      <a:pt x="142" y="4"/>
                    </a:lnTo>
                    <a:lnTo>
                      <a:pt x="261" y="10"/>
                    </a:lnTo>
                    <a:lnTo>
                      <a:pt x="255"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8" name="Freeform 3215"/>
              <p:cNvSpPr>
                <a:spLocks/>
              </p:cNvSpPr>
              <p:nvPr/>
            </p:nvSpPr>
            <p:spPr bwMode="auto">
              <a:xfrm>
                <a:off x="21476" y="18790"/>
                <a:ext cx="223" cy="299"/>
              </a:xfrm>
              <a:custGeom>
                <a:avLst/>
                <a:gdLst>
                  <a:gd name="T0" fmla="*/ 219 w 223"/>
                  <a:gd name="T1" fmla="*/ 299 h 299"/>
                  <a:gd name="T2" fmla="*/ 31 w 223"/>
                  <a:gd name="T3" fmla="*/ 294 h 299"/>
                  <a:gd name="T4" fmla="*/ 31 w 223"/>
                  <a:gd name="T5" fmla="*/ 286 h 299"/>
                  <a:gd name="T6" fmla="*/ 27 w 223"/>
                  <a:gd name="T7" fmla="*/ 273 h 299"/>
                  <a:gd name="T8" fmla="*/ 12 w 223"/>
                  <a:gd name="T9" fmla="*/ 255 h 299"/>
                  <a:gd name="T10" fmla="*/ 6 w 223"/>
                  <a:gd name="T11" fmla="*/ 244 h 299"/>
                  <a:gd name="T12" fmla="*/ 0 w 223"/>
                  <a:gd name="T13" fmla="*/ 217 h 299"/>
                  <a:gd name="T14" fmla="*/ 6 w 223"/>
                  <a:gd name="T15" fmla="*/ 194 h 299"/>
                  <a:gd name="T16" fmla="*/ 23 w 223"/>
                  <a:gd name="T17" fmla="*/ 167 h 299"/>
                  <a:gd name="T18" fmla="*/ 18 w 223"/>
                  <a:gd name="T19" fmla="*/ 150 h 299"/>
                  <a:gd name="T20" fmla="*/ 27 w 223"/>
                  <a:gd name="T21" fmla="*/ 129 h 299"/>
                  <a:gd name="T22" fmla="*/ 27 w 223"/>
                  <a:gd name="T23" fmla="*/ 115 h 299"/>
                  <a:gd name="T24" fmla="*/ 18 w 223"/>
                  <a:gd name="T25" fmla="*/ 86 h 299"/>
                  <a:gd name="T26" fmla="*/ 18 w 223"/>
                  <a:gd name="T27" fmla="*/ 69 h 299"/>
                  <a:gd name="T28" fmla="*/ 29 w 223"/>
                  <a:gd name="T29" fmla="*/ 46 h 299"/>
                  <a:gd name="T30" fmla="*/ 25 w 223"/>
                  <a:gd name="T31" fmla="*/ 31 h 299"/>
                  <a:gd name="T32" fmla="*/ 29 w 223"/>
                  <a:gd name="T33" fmla="*/ 23 h 299"/>
                  <a:gd name="T34" fmla="*/ 25 w 223"/>
                  <a:gd name="T35" fmla="*/ 17 h 299"/>
                  <a:gd name="T36" fmla="*/ 12 w 223"/>
                  <a:gd name="T37" fmla="*/ 11 h 299"/>
                  <a:gd name="T38" fmla="*/ 6 w 223"/>
                  <a:gd name="T39" fmla="*/ 0 h 299"/>
                  <a:gd name="T40" fmla="*/ 169 w 223"/>
                  <a:gd name="T41" fmla="*/ 8 h 299"/>
                  <a:gd name="T42" fmla="*/ 219 w 223"/>
                  <a:gd name="T43" fmla="*/ 9 h 299"/>
                  <a:gd name="T44" fmla="*/ 212 w 223"/>
                  <a:gd name="T45" fmla="*/ 157 h 299"/>
                  <a:gd name="T46" fmla="*/ 223 w 223"/>
                  <a:gd name="T47" fmla="*/ 157 h 299"/>
                  <a:gd name="T48" fmla="*/ 219 w 223"/>
                  <a:gd name="T4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99">
                    <a:moveTo>
                      <a:pt x="219" y="299"/>
                    </a:moveTo>
                    <a:lnTo>
                      <a:pt x="31" y="294"/>
                    </a:lnTo>
                    <a:lnTo>
                      <a:pt x="31" y="286"/>
                    </a:lnTo>
                    <a:lnTo>
                      <a:pt x="27" y="273"/>
                    </a:lnTo>
                    <a:lnTo>
                      <a:pt x="12" y="255"/>
                    </a:lnTo>
                    <a:lnTo>
                      <a:pt x="6" y="244"/>
                    </a:lnTo>
                    <a:lnTo>
                      <a:pt x="0" y="217"/>
                    </a:lnTo>
                    <a:lnTo>
                      <a:pt x="6" y="194"/>
                    </a:lnTo>
                    <a:lnTo>
                      <a:pt x="23" y="167"/>
                    </a:lnTo>
                    <a:lnTo>
                      <a:pt x="18" y="150"/>
                    </a:lnTo>
                    <a:lnTo>
                      <a:pt x="27" y="129"/>
                    </a:lnTo>
                    <a:lnTo>
                      <a:pt x="27" y="115"/>
                    </a:lnTo>
                    <a:lnTo>
                      <a:pt x="18" y="86"/>
                    </a:lnTo>
                    <a:lnTo>
                      <a:pt x="18" y="69"/>
                    </a:lnTo>
                    <a:lnTo>
                      <a:pt x="29" y="46"/>
                    </a:lnTo>
                    <a:lnTo>
                      <a:pt x="25" y="31"/>
                    </a:lnTo>
                    <a:lnTo>
                      <a:pt x="29" y="23"/>
                    </a:lnTo>
                    <a:lnTo>
                      <a:pt x="25" y="17"/>
                    </a:lnTo>
                    <a:lnTo>
                      <a:pt x="12" y="11"/>
                    </a:lnTo>
                    <a:lnTo>
                      <a:pt x="6" y="0"/>
                    </a:lnTo>
                    <a:lnTo>
                      <a:pt x="169" y="8"/>
                    </a:lnTo>
                    <a:lnTo>
                      <a:pt x="219" y="9"/>
                    </a:lnTo>
                    <a:lnTo>
                      <a:pt x="212" y="157"/>
                    </a:lnTo>
                    <a:lnTo>
                      <a:pt x="223" y="157"/>
                    </a:lnTo>
                    <a:lnTo>
                      <a:pt x="219" y="2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89" name="Freeform 3216"/>
              <p:cNvSpPr>
                <a:spLocks/>
              </p:cNvSpPr>
              <p:nvPr/>
            </p:nvSpPr>
            <p:spPr bwMode="auto">
              <a:xfrm>
                <a:off x="21943" y="18809"/>
                <a:ext cx="298" cy="156"/>
              </a:xfrm>
              <a:custGeom>
                <a:avLst/>
                <a:gdLst>
                  <a:gd name="T0" fmla="*/ 11 w 298"/>
                  <a:gd name="T1" fmla="*/ 148 h 156"/>
                  <a:gd name="T2" fmla="*/ 0 w 298"/>
                  <a:gd name="T3" fmla="*/ 148 h 156"/>
                  <a:gd name="T4" fmla="*/ 6 w 298"/>
                  <a:gd name="T5" fmla="*/ 0 h 156"/>
                  <a:gd name="T6" fmla="*/ 180 w 298"/>
                  <a:gd name="T7" fmla="*/ 6 h 156"/>
                  <a:gd name="T8" fmla="*/ 298 w 298"/>
                  <a:gd name="T9" fmla="*/ 10 h 156"/>
                  <a:gd name="T10" fmla="*/ 294 w 298"/>
                  <a:gd name="T11" fmla="*/ 156 h 156"/>
                  <a:gd name="T12" fmla="*/ 11 w 298"/>
                  <a:gd name="T13" fmla="*/ 148 h 156"/>
                </a:gdLst>
                <a:ahLst/>
                <a:cxnLst>
                  <a:cxn ang="0">
                    <a:pos x="T0" y="T1"/>
                  </a:cxn>
                  <a:cxn ang="0">
                    <a:pos x="T2" y="T3"/>
                  </a:cxn>
                  <a:cxn ang="0">
                    <a:pos x="T4" y="T5"/>
                  </a:cxn>
                  <a:cxn ang="0">
                    <a:pos x="T6" y="T7"/>
                  </a:cxn>
                  <a:cxn ang="0">
                    <a:pos x="T8" y="T9"/>
                  </a:cxn>
                  <a:cxn ang="0">
                    <a:pos x="T10" y="T11"/>
                  </a:cxn>
                  <a:cxn ang="0">
                    <a:pos x="T12" y="T13"/>
                  </a:cxn>
                </a:cxnLst>
                <a:rect l="0" t="0" r="r" b="b"/>
                <a:pathLst>
                  <a:path w="298" h="156">
                    <a:moveTo>
                      <a:pt x="11" y="148"/>
                    </a:moveTo>
                    <a:lnTo>
                      <a:pt x="0" y="148"/>
                    </a:lnTo>
                    <a:lnTo>
                      <a:pt x="6" y="0"/>
                    </a:lnTo>
                    <a:lnTo>
                      <a:pt x="180" y="6"/>
                    </a:lnTo>
                    <a:lnTo>
                      <a:pt x="298" y="10"/>
                    </a:lnTo>
                    <a:lnTo>
                      <a:pt x="294" y="156"/>
                    </a:lnTo>
                    <a:lnTo>
                      <a:pt x="11"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0" name="Freeform 3217"/>
              <p:cNvSpPr>
                <a:spLocks/>
              </p:cNvSpPr>
              <p:nvPr/>
            </p:nvSpPr>
            <p:spPr bwMode="auto">
              <a:xfrm>
                <a:off x="20484" y="18732"/>
                <a:ext cx="336" cy="167"/>
              </a:xfrm>
              <a:custGeom>
                <a:avLst/>
                <a:gdLst>
                  <a:gd name="T0" fmla="*/ 326 w 336"/>
                  <a:gd name="T1" fmla="*/ 167 h 167"/>
                  <a:gd name="T2" fmla="*/ 307 w 336"/>
                  <a:gd name="T3" fmla="*/ 167 h 167"/>
                  <a:gd name="T4" fmla="*/ 0 w 336"/>
                  <a:gd name="T5" fmla="*/ 140 h 167"/>
                  <a:gd name="T6" fmla="*/ 9 w 336"/>
                  <a:gd name="T7" fmla="*/ 31 h 167"/>
                  <a:gd name="T8" fmla="*/ 80 w 336"/>
                  <a:gd name="T9" fmla="*/ 39 h 167"/>
                  <a:gd name="T10" fmla="*/ 84 w 336"/>
                  <a:gd name="T11" fmla="*/ 0 h 167"/>
                  <a:gd name="T12" fmla="*/ 140 w 336"/>
                  <a:gd name="T13" fmla="*/ 4 h 167"/>
                  <a:gd name="T14" fmla="*/ 249 w 336"/>
                  <a:gd name="T15" fmla="*/ 12 h 167"/>
                  <a:gd name="T16" fmla="*/ 336 w 336"/>
                  <a:gd name="T17" fmla="*/ 19 h 167"/>
                  <a:gd name="T18" fmla="*/ 326 w 336"/>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167">
                    <a:moveTo>
                      <a:pt x="326" y="167"/>
                    </a:moveTo>
                    <a:lnTo>
                      <a:pt x="307" y="167"/>
                    </a:lnTo>
                    <a:lnTo>
                      <a:pt x="0" y="140"/>
                    </a:lnTo>
                    <a:lnTo>
                      <a:pt x="9" y="31"/>
                    </a:lnTo>
                    <a:lnTo>
                      <a:pt x="80" y="39"/>
                    </a:lnTo>
                    <a:lnTo>
                      <a:pt x="84" y="0"/>
                    </a:lnTo>
                    <a:lnTo>
                      <a:pt x="140" y="4"/>
                    </a:lnTo>
                    <a:lnTo>
                      <a:pt x="249" y="12"/>
                    </a:lnTo>
                    <a:lnTo>
                      <a:pt x="336" y="19"/>
                    </a:lnTo>
                    <a:lnTo>
                      <a:pt x="326"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1" name="Freeform 3218"/>
              <p:cNvSpPr>
                <a:spLocks/>
              </p:cNvSpPr>
              <p:nvPr/>
            </p:nvSpPr>
            <p:spPr bwMode="auto">
              <a:xfrm>
                <a:off x="20810" y="18751"/>
                <a:ext cx="269" cy="196"/>
              </a:xfrm>
              <a:custGeom>
                <a:avLst/>
                <a:gdLst>
                  <a:gd name="T0" fmla="*/ 267 w 269"/>
                  <a:gd name="T1" fmla="*/ 196 h 196"/>
                  <a:gd name="T2" fmla="*/ 125 w 269"/>
                  <a:gd name="T3" fmla="*/ 187 h 196"/>
                  <a:gd name="T4" fmla="*/ 127 w 269"/>
                  <a:gd name="T5" fmla="*/ 156 h 196"/>
                  <a:gd name="T6" fmla="*/ 0 w 269"/>
                  <a:gd name="T7" fmla="*/ 148 h 196"/>
                  <a:gd name="T8" fmla="*/ 10 w 269"/>
                  <a:gd name="T9" fmla="*/ 0 h 196"/>
                  <a:gd name="T10" fmla="*/ 250 w 269"/>
                  <a:gd name="T11" fmla="*/ 16 h 196"/>
                  <a:gd name="T12" fmla="*/ 263 w 269"/>
                  <a:gd name="T13" fmla="*/ 18 h 196"/>
                  <a:gd name="T14" fmla="*/ 254 w 269"/>
                  <a:gd name="T15" fmla="*/ 164 h 196"/>
                  <a:gd name="T16" fmla="*/ 269 w 269"/>
                  <a:gd name="T17" fmla="*/ 166 h 196"/>
                  <a:gd name="T18" fmla="*/ 267 w 269"/>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96">
                    <a:moveTo>
                      <a:pt x="267" y="196"/>
                    </a:moveTo>
                    <a:lnTo>
                      <a:pt x="125" y="187"/>
                    </a:lnTo>
                    <a:lnTo>
                      <a:pt x="127" y="156"/>
                    </a:lnTo>
                    <a:lnTo>
                      <a:pt x="0" y="148"/>
                    </a:lnTo>
                    <a:lnTo>
                      <a:pt x="10" y="0"/>
                    </a:lnTo>
                    <a:lnTo>
                      <a:pt x="250" y="16"/>
                    </a:lnTo>
                    <a:lnTo>
                      <a:pt x="263" y="18"/>
                    </a:lnTo>
                    <a:lnTo>
                      <a:pt x="254" y="164"/>
                    </a:lnTo>
                    <a:lnTo>
                      <a:pt x="269" y="166"/>
                    </a:lnTo>
                    <a:lnTo>
                      <a:pt x="267"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2" name="Freeform 3219"/>
              <p:cNvSpPr>
                <a:spLocks/>
              </p:cNvSpPr>
              <p:nvPr/>
            </p:nvSpPr>
            <p:spPr bwMode="auto">
              <a:xfrm>
                <a:off x="22237" y="18819"/>
                <a:ext cx="222" cy="149"/>
              </a:xfrm>
              <a:custGeom>
                <a:avLst/>
                <a:gdLst>
                  <a:gd name="T0" fmla="*/ 221 w 222"/>
                  <a:gd name="T1" fmla="*/ 149 h 149"/>
                  <a:gd name="T2" fmla="*/ 9 w 222"/>
                  <a:gd name="T3" fmla="*/ 146 h 149"/>
                  <a:gd name="T4" fmla="*/ 0 w 222"/>
                  <a:gd name="T5" fmla="*/ 146 h 149"/>
                  <a:gd name="T6" fmla="*/ 4 w 222"/>
                  <a:gd name="T7" fmla="*/ 0 h 149"/>
                  <a:gd name="T8" fmla="*/ 107 w 222"/>
                  <a:gd name="T9" fmla="*/ 2 h 149"/>
                  <a:gd name="T10" fmla="*/ 222 w 222"/>
                  <a:gd name="T11" fmla="*/ 4 h 149"/>
                  <a:gd name="T12" fmla="*/ 221 w 222"/>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222" h="149">
                    <a:moveTo>
                      <a:pt x="221" y="149"/>
                    </a:moveTo>
                    <a:lnTo>
                      <a:pt x="9" y="146"/>
                    </a:lnTo>
                    <a:lnTo>
                      <a:pt x="0" y="146"/>
                    </a:lnTo>
                    <a:lnTo>
                      <a:pt x="4" y="0"/>
                    </a:lnTo>
                    <a:lnTo>
                      <a:pt x="107" y="2"/>
                    </a:lnTo>
                    <a:lnTo>
                      <a:pt x="222" y="4"/>
                    </a:lnTo>
                    <a:lnTo>
                      <a:pt x="221"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3" name="Freeform 3220"/>
              <p:cNvSpPr>
                <a:spLocks/>
              </p:cNvSpPr>
              <p:nvPr/>
            </p:nvSpPr>
            <p:spPr bwMode="auto">
              <a:xfrm>
                <a:off x="22458" y="18823"/>
                <a:ext cx="213" cy="293"/>
              </a:xfrm>
              <a:custGeom>
                <a:avLst/>
                <a:gdLst>
                  <a:gd name="T0" fmla="*/ 13 w 213"/>
                  <a:gd name="T1" fmla="*/ 291 h 293"/>
                  <a:gd name="T2" fmla="*/ 11 w 213"/>
                  <a:gd name="T3" fmla="*/ 264 h 293"/>
                  <a:gd name="T4" fmla="*/ 5 w 213"/>
                  <a:gd name="T5" fmla="*/ 264 h 293"/>
                  <a:gd name="T6" fmla="*/ 7 w 213"/>
                  <a:gd name="T7" fmla="*/ 147 h 293"/>
                  <a:gd name="T8" fmla="*/ 0 w 213"/>
                  <a:gd name="T9" fmla="*/ 145 h 293"/>
                  <a:gd name="T10" fmla="*/ 1 w 213"/>
                  <a:gd name="T11" fmla="*/ 0 h 293"/>
                  <a:gd name="T12" fmla="*/ 145 w 213"/>
                  <a:gd name="T13" fmla="*/ 1 h 293"/>
                  <a:gd name="T14" fmla="*/ 147 w 213"/>
                  <a:gd name="T15" fmla="*/ 3 h 293"/>
                  <a:gd name="T16" fmla="*/ 151 w 213"/>
                  <a:gd name="T17" fmla="*/ 15 h 293"/>
                  <a:gd name="T18" fmla="*/ 157 w 213"/>
                  <a:gd name="T19" fmla="*/ 19 h 293"/>
                  <a:gd name="T20" fmla="*/ 159 w 213"/>
                  <a:gd name="T21" fmla="*/ 61 h 293"/>
                  <a:gd name="T22" fmla="*/ 167 w 213"/>
                  <a:gd name="T23" fmla="*/ 69 h 293"/>
                  <a:gd name="T24" fmla="*/ 168 w 213"/>
                  <a:gd name="T25" fmla="*/ 86 h 293"/>
                  <a:gd name="T26" fmla="*/ 174 w 213"/>
                  <a:gd name="T27" fmla="*/ 94 h 293"/>
                  <a:gd name="T28" fmla="*/ 184 w 213"/>
                  <a:gd name="T29" fmla="*/ 115 h 293"/>
                  <a:gd name="T30" fmla="*/ 195 w 213"/>
                  <a:gd name="T31" fmla="*/ 119 h 293"/>
                  <a:gd name="T32" fmla="*/ 199 w 213"/>
                  <a:gd name="T33" fmla="*/ 124 h 293"/>
                  <a:gd name="T34" fmla="*/ 199 w 213"/>
                  <a:gd name="T35" fmla="*/ 167 h 293"/>
                  <a:gd name="T36" fmla="*/ 203 w 213"/>
                  <a:gd name="T37" fmla="*/ 176 h 293"/>
                  <a:gd name="T38" fmla="*/ 203 w 213"/>
                  <a:gd name="T39" fmla="*/ 186 h 293"/>
                  <a:gd name="T40" fmla="*/ 207 w 213"/>
                  <a:gd name="T41" fmla="*/ 192 h 293"/>
                  <a:gd name="T42" fmla="*/ 213 w 213"/>
                  <a:gd name="T43" fmla="*/ 226 h 293"/>
                  <a:gd name="T44" fmla="*/ 205 w 213"/>
                  <a:gd name="T45" fmla="*/ 257 h 293"/>
                  <a:gd name="T46" fmla="*/ 211 w 213"/>
                  <a:gd name="T47" fmla="*/ 288 h 293"/>
                  <a:gd name="T48" fmla="*/ 209 w 213"/>
                  <a:gd name="T49" fmla="*/ 293 h 293"/>
                  <a:gd name="T50" fmla="*/ 13 w 213"/>
                  <a:gd name="T51" fmla="*/ 29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293">
                    <a:moveTo>
                      <a:pt x="13" y="291"/>
                    </a:moveTo>
                    <a:lnTo>
                      <a:pt x="11" y="264"/>
                    </a:lnTo>
                    <a:lnTo>
                      <a:pt x="5" y="264"/>
                    </a:lnTo>
                    <a:lnTo>
                      <a:pt x="7" y="147"/>
                    </a:lnTo>
                    <a:lnTo>
                      <a:pt x="0" y="145"/>
                    </a:lnTo>
                    <a:lnTo>
                      <a:pt x="1" y="0"/>
                    </a:lnTo>
                    <a:lnTo>
                      <a:pt x="145" y="1"/>
                    </a:lnTo>
                    <a:lnTo>
                      <a:pt x="147" y="3"/>
                    </a:lnTo>
                    <a:lnTo>
                      <a:pt x="151" y="15"/>
                    </a:lnTo>
                    <a:lnTo>
                      <a:pt x="157" y="19"/>
                    </a:lnTo>
                    <a:lnTo>
                      <a:pt x="159" y="61"/>
                    </a:lnTo>
                    <a:lnTo>
                      <a:pt x="167" y="69"/>
                    </a:lnTo>
                    <a:lnTo>
                      <a:pt x="168" y="86"/>
                    </a:lnTo>
                    <a:lnTo>
                      <a:pt x="174" y="94"/>
                    </a:lnTo>
                    <a:lnTo>
                      <a:pt x="184" y="115"/>
                    </a:lnTo>
                    <a:lnTo>
                      <a:pt x="195" y="119"/>
                    </a:lnTo>
                    <a:lnTo>
                      <a:pt x="199" y="124"/>
                    </a:lnTo>
                    <a:lnTo>
                      <a:pt x="199" y="167"/>
                    </a:lnTo>
                    <a:lnTo>
                      <a:pt x="203" y="176"/>
                    </a:lnTo>
                    <a:lnTo>
                      <a:pt x="203" y="186"/>
                    </a:lnTo>
                    <a:lnTo>
                      <a:pt x="207" y="192"/>
                    </a:lnTo>
                    <a:lnTo>
                      <a:pt x="213" y="226"/>
                    </a:lnTo>
                    <a:lnTo>
                      <a:pt x="205" y="257"/>
                    </a:lnTo>
                    <a:lnTo>
                      <a:pt x="211" y="288"/>
                    </a:lnTo>
                    <a:lnTo>
                      <a:pt x="209" y="293"/>
                    </a:lnTo>
                    <a:lnTo>
                      <a:pt x="13" y="29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4" name="Freeform 3221"/>
              <p:cNvSpPr>
                <a:spLocks/>
              </p:cNvSpPr>
              <p:nvPr/>
            </p:nvSpPr>
            <p:spPr bwMode="auto">
              <a:xfrm>
                <a:off x="22605" y="18826"/>
                <a:ext cx="150" cy="254"/>
              </a:xfrm>
              <a:custGeom>
                <a:avLst/>
                <a:gdLst>
                  <a:gd name="T0" fmla="*/ 58 w 150"/>
                  <a:gd name="T1" fmla="*/ 254 h 254"/>
                  <a:gd name="T2" fmla="*/ 66 w 150"/>
                  <a:gd name="T3" fmla="*/ 223 h 254"/>
                  <a:gd name="T4" fmla="*/ 60 w 150"/>
                  <a:gd name="T5" fmla="*/ 189 h 254"/>
                  <a:gd name="T6" fmla="*/ 56 w 150"/>
                  <a:gd name="T7" fmla="*/ 183 h 254"/>
                  <a:gd name="T8" fmla="*/ 56 w 150"/>
                  <a:gd name="T9" fmla="*/ 173 h 254"/>
                  <a:gd name="T10" fmla="*/ 52 w 150"/>
                  <a:gd name="T11" fmla="*/ 164 h 254"/>
                  <a:gd name="T12" fmla="*/ 52 w 150"/>
                  <a:gd name="T13" fmla="*/ 121 h 254"/>
                  <a:gd name="T14" fmla="*/ 48 w 150"/>
                  <a:gd name="T15" fmla="*/ 116 h 254"/>
                  <a:gd name="T16" fmla="*/ 37 w 150"/>
                  <a:gd name="T17" fmla="*/ 112 h 254"/>
                  <a:gd name="T18" fmla="*/ 27 w 150"/>
                  <a:gd name="T19" fmla="*/ 91 h 254"/>
                  <a:gd name="T20" fmla="*/ 21 w 150"/>
                  <a:gd name="T21" fmla="*/ 83 h 254"/>
                  <a:gd name="T22" fmla="*/ 20 w 150"/>
                  <a:gd name="T23" fmla="*/ 66 h 254"/>
                  <a:gd name="T24" fmla="*/ 12 w 150"/>
                  <a:gd name="T25" fmla="*/ 58 h 254"/>
                  <a:gd name="T26" fmla="*/ 10 w 150"/>
                  <a:gd name="T27" fmla="*/ 16 h 254"/>
                  <a:gd name="T28" fmla="*/ 4 w 150"/>
                  <a:gd name="T29" fmla="*/ 12 h 254"/>
                  <a:gd name="T30" fmla="*/ 0 w 150"/>
                  <a:gd name="T31" fmla="*/ 0 h 254"/>
                  <a:gd name="T32" fmla="*/ 146 w 150"/>
                  <a:gd name="T33" fmla="*/ 0 h 254"/>
                  <a:gd name="T34" fmla="*/ 146 w 150"/>
                  <a:gd name="T35" fmla="*/ 144 h 254"/>
                  <a:gd name="T36" fmla="*/ 150 w 150"/>
                  <a:gd name="T37" fmla="*/ 146 h 254"/>
                  <a:gd name="T38" fmla="*/ 150 w 150"/>
                  <a:gd name="T39" fmla="*/ 219 h 254"/>
                  <a:gd name="T40" fmla="*/ 150 w 150"/>
                  <a:gd name="T41" fmla="*/ 254 h 254"/>
                  <a:gd name="T42" fmla="*/ 58 w 150"/>
                  <a:gd name="T4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254">
                    <a:moveTo>
                      <a:pt x="58" y="254"/>
                    </a:moveTo>
                    <a:lnTo>
                      <a:pt x="66" y="223"/>
                    </a:lnTo>
                    <a:lnTo>
                      <a:pt x="60" y="189"/>
                    </a:lnTo>
                    <a:lnTo>
                      <a:pt x="56" y="183"/>
                    </a:lnTo>
                    <a:lnTo>
                      <a:pt x="56" y="173"/>
                    </a:lnTo>
                    <a:lnTo>
                      <a:pt x="52" y="164"/>
                    </a:lnTo>
                    <a:lnTo>
                      <a:pt x="52" y="121"/>
                    </a:lnTo>
                    <a:lnTo>
                      <a:pt x="48" y="116"/>
                    </a:lnTo>
                    <a:lnTo>
                      <a:pt x="37" y="112"/>
                    </a:lnTo>
                    <a:lnTo>
                      <a:pt x="27" y="91"/>
                    </a:lnTo>
                    <a:lnTo>
                      <a:pt x="21" y="83"/>
                    </a:lnTo>
                    <a:lnTo>
                      <a:pt x="20" y="66"/>
                    </a:lnTo>
                    <a:lnTo>
                      <a:pt x="12" y="58"/>
                    </a:lnTo>
                    <a:lnTo>
                      <a:pt x="10" y="16"/>
                    </a:lnTo>
                    <a:lnTo>
                      <a:pt x="4" y="12"/>
                    </a:lnTo>
                    <a:lnTo>
                      <a:pt x="0" y="0"/>
                    </a:lnTo>
                    <a:lnTo>
                      <a:pt x="146" y="0"/>
                    </a:lnTo>
                    <a:lnTo>
                      <a:pt x="146" y="144"/>
                    </a:lnTo>
                    <a:lnTo>
                      <a:pt x="150" y="146"/>
                    </a:lnTo>
                    <a:lnTo>
                      <a:pt x="150" y="219"/>
                    </a:lnTo>
                    <a:lnTo>
                      <a:pt x="150" y="254"/>
                    </a:lnTo>
                    <a:lnTo>
                      <a:pt x="58" y="2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5" name="Freeform 3222"/>
              <p:cNvSpPr>
                <a:spLocks/>
              </p:cNvSpPr>
              <p:nvPr/>
            </p:nvSpPr>
            <p:spPr bwMode="auto">
              <a:xfrm>
                <a:off x="24420" y="18798"/>
                <a:ext cx="196" cy="247"/>
              </a:xfrm>
              <a:custGeom>
                <a:avLst/>
                <a:gdLst>
                  <a:gd name="T0" fmla="*/ 40 w 196"/>
                  <a:gd name="T1" fmla="*/ 5 h 247"/>
                  <a:gd name="T2" fmla="*/ 46 w 196"/>
                  <a:gd name="T3" fmla="*/ 17 h 247"/>
                  <a:gd name="T4" fmla="*/ 67 w 196"/>
                  <a:gd name="T5" fmla="*/ 11 h 247"/>
                  <a:gd name="T6" fmla="*/ 71 w 196"/>
                  <a:gd name="T7" fmla="*/ 13 h 247"/>
                  <a:gd name="T8" fmla="*/ 73 w 196"/>
                  <a:gd name="T9" fmla="*/ 23 h 247"/>
                  <a:gd name="T10" fmla="*/ 80 w 196"/>
                  <a:gd name="T11" fmla="*/ 23 h 247"/>
                  <a:gd name="T12" fmla="*/ 84 w 196"/>
                  <a:gd name="T13" fmla="*/ 28 h 247"/>
                  <a:gd name="T14" fmla="*/ 98 w 196"/>
                  <a:gd name="T15" fmla="*/ 28 h 247"/>
                  <a:gd name="T16" fmla="*/ 115 w 196"/>
                  <a:gd name="T17" fmla="*/ 53 h 247"/>
                  <a:gd name="T18" fmla="*/ 121 w 196"/>
                  <a:gd name="T19" fmla="*/ 74 h 247"/>
                  <a:gd name="T20" fmla="*/ 130 w 196"/>
                  <a:gd name="T21" fmla="*/ 86 h 247"/>
                  <a:gd name="T22" fmla="*/ 132 w 196"/>
                  <a:gd name="T23" fmla="*/ 96 h 247"/>
                  <a:gd name="T24" fmla="*/ 186 w 196"/>
                  <a:gd name="T25" fmla="*/ 107 h 247"/>
                  <a:gd name="T26" fmla="*/ 196 w 196"/>
                  <a:gd name="T27" fmla="*/ 241 h 247"/>
                  <a:gd name="T28" fmla="*/ 163 w 196"/>
                  <a:gd name="T29" fmla="*/ 245 h 247"/>
                  <a:gd name="T30" fmla="*/ 84 w 196"/>
                  <a:gd name="T31" fmla="*/ 247 h 247"/>
                  <a:gd name="T32" fmla="*/ 78 w 196"/>
                  <a:gd name="T33" fmla="*/ 176 h 247"/>
                  <a:gd name="T34" fmla="*/ 46 w 196"/>
                  <a:gd name="T35" fmla="*/ 178 h 247"/>
                  <a:gd name="T36" fmla="*/ 44 w 196"/>
                  <a:gd name="T37" fmla="*/ 144 h 247"/>
                  <a:gd name="T38" fmla="*/ 7 w 196"/>
                  <a:gd name="T39" fmla="*/ 144 h 247"/>
                  <a:gd name="T40" fmla="*/ 0 w 196"/>
                  <a:gd name="T41" fmla="*/ 0 h 247"/>
                  <a:gd name="T42" fmla="*/ 40 w 196"/>
                  <a:gd name="T43" fmla="*/ 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6" h="247">
                    <a:moveTo>
                      <a:pt x="40" y="5"/>
                    </a:moveTo>
                    <a:lnTo>
                      <a:pt x="46" y="17"/>
                    </a:lnTo>
                    <a:lnTo>
                      <a:pt x="67" y="11"/>
                    </a:lnTo>
                    <a:lnTo>
                      <a:pt x="71" y="13"/>
                    </a:lnTo>
                    <a:lnTo>
                      <a:pt x="73" y="23"/>
                    </a:lnTo>
                    <a:lnTo>
                      <a:pt x="80" y="23"/>
                    </a:lnTo>
                    <a:lnTo>
                      <a:pt x="84" y="28"/>
                    </a:lnTo>
                    <a:lnTo>
                      <a:pt x="98" y="28"/>
                    </a:lnTo>
                    <a:lnTo>
                      <a:pt x="115" y="53"/>
                    </a:lnTo>
                    <a:lnTo>
                      <a:pt x="121" y="74"/>
                    </a:lnTo>
                    <a:lnTo>
                      <a:pt x="130" y="86"/>
                    </a:lnTo>
                    <a:lnTo>
                      <a:pt x="132" y="96"/>
                    </a:lnTo>
                    <a:lnTo>
                      <a:pt x="186" y="107"/>
                    </a:lnTo>
                    <a:lnTo>
                      <a:pt x="196" y="241"/>
                    </a:lnTo>
                    <a:lnTo>
                      <a:pt x="163" y="245"/>
                    </a:lnTo>
                    <a:lnTo>
                      <a:pt x="84" y="247"/>
                    </a:lnTo>
                    <a:lnTo>
                      <a:pt x="78" y="176"/>
                    </a:lnTo>
                    <a:lnTo>
                      <a:pt x="46" y="178"/>
                    </a:lnTo>
                    <a:lnTo>
                      <a:pt x="44" y="144"/>
                    </a:lnTo>
                    <a:lnTo>
                      <a:pt x="7" y="144"/>
                    </a:lnTo>
                    <a:lnTo>
                      <a:pt x="0" y="0"/>
                    </a:lnTo>
                    <a:lnTo>
                      <a:pt x="40" y="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6" name="Freeform 3223"/>
              <p:cNvSpPr>
                <a:spLocks/>
              </p:cNvSpPr>
              <p:nvPr/>
            </p:nvSpPr>
            <p:spPr bwMode="auto">
              <a:xfrm>
                <a:off x="19040" y="18669"/>
                <a:ext cx="443" cy="413"/>
              </a:xfrm>
              <a:custGeom>
                <a:avLst/>
                <a:gdLst>
                  <a:gd name="T0" fmla="*/ 13 w 443"/>
                  <a:gd name="T1" fmla="*/ 317 h 413"/>
                  <a:gd name="T2" fmla="*/ 10 w 443"/>
                  <a:gd name="T3" fmla="*/ 309 h 413"/>
                  <a:gd name="T4" fmla="*/ 6 w 443"/>
                  <a:gd name="T5" fmla="*/ 301 h 413"/>
                  <a:gd name="T6" fmla="*/ 2 w 443"/>
                  <a:gd name="T7" fmla="*/ 294 h 413"/>
                  <a:gd name="T8" fmla="*/ 15 w 443"/>
                  <a:gd name="T9" fmla="*/ 178 h 413"/>
                  <a:gd name="T10" fmla="*/ 19 w 443"/>
                  <a:gd name="T11" fmla="*/ 107 h 413"/>
                  <a:gd name="T12" fmla="*/ 169 w 443"/>
                  <a:gd name="T13" fmla="*/ 129 h 413"/>
                  <a:gd name="T14" fmla="*/ 186 w 443"/>
                  <a:gd name="T15" fmla="*/ 86 h 413"/>
                  <a:gd name="T16" fmla="*/ 200 w 443"/>
                  <a:gd name="T17" fmla="*/ 82 h 413"/>
                  <a:gd name="T18" fmla="*/ 284 w 443"/>
                  <a:gd name="T19" fmla="*/ 86 h 413"/>
                  <a:gd name="T20" fmla="*/ 292 w 443"/>
                  <a:gd name="T21" fmla="*/ 69 h 413"/>
                  <a:gd name="T22" fmla="*/ 299 w 443"/>
                  <a:gd name="T23" fmla="*/ 59 h 413"/>
                  <a:gd name="T24" fmla="*/ 307 w 443"/>
                  <a:gd name="T25" fmla="*/ 54 h 413"/>
                  <a:gd name="T26" fmla="*/ 315 w 443"/>
                  <a:gd name="T27" fmla="*/ 48 h 413"/>
                  <a:gd name="T28" fmla="*/ 321 w 443"/>
                  <a:gd name="T29" fmla="*/ 44 h 413"/>
                  <a:gd name="T30" fmla="*/ 365 w 443"/>
                  <a:gd name="T31" fmla="*/ 42 h 413"/>
                  <a:gd name="T32" fmla="*/ 378 w 443"/>
                  <a:gd name="T33" fmla="*/ 0 h 413"/>
                  <a:gd name="T34" fmla="*/ 380 w 443"/>
                  <a:gd name="T35" fmla="*/ 8 h 413"/>
                  <a:gd name="T36" fmla="*/ 386 w 443"/>
                  <a:gd name="T37" fmla="*/ 15 h 413"/>
                  <a:gd name="T38" fmla="*/ 392 w 443"/>
                  <a:gd name="T39" fmla="*/ 27 h 413"/>
                  <a:gd name="T40" fmla="*/ 395 w 443"/>
                  <a:gd name="T41" fmla="*/ 40 h 413"/>
                  <a:gd name="T42" fmla="*/ 399 w 443"/>
                  <a:gd name="T43" fmla="*/ 48 h 413"/>
                  <a:gd name="T44" fmla="*/ 403 w 443"/>
                  <a:gd name="T45" fmla="*/ 59 h 413"/>
                  <a:gd name="T46" fmla="*/ 409 w 443"/>
                  <a:gd name="T47" fmla="*/ 67 h 413"/>
                  <a:gd name="T48" fmla="*/ 415 w 443"/>
                  <a:gd name="T49" fmla="*/ 86 h 413"/>
                  <a:gd name="T50" fmla="*/ 420 w 443"/>
                  <a:gd name="T51" fmla="*/ 92 h 413"/>
                  <a:gd name="T52" fmla="*/ 422 w 443"/>
                  <a:gd name="T53" fmla="*/ 106 h 413"/>
                  <a:gd name="T54" fmla="*/ 428 w 443"/>
                  <a:gd name="T55" fmla="*/ 111 h 413"/>
                  <a:gd name="T56" fmla="*/ 434 w 443"/>
                  <a:gd name="T57" fmla="*/ 125 h 413"/>
                  <a:gd name="T58" fmla="*/ 438 w 443"/>
                  <a:gd name="T59" fmla="*/ 136 h 413"/>
                  <a:gd name="T60" fmla="*/ 443 w 443"/>
                  <a:gd name="T61" fmla="*/ 144 h 413"/>
                  <a:gd name="T62" fmla="*/ 441 w 443"/>
                  <a:gd name="T63" fmla="*/ 161 h 413"/>
                  <a:gd name="T64" fmla="*/ 436 w 443"/>
                  <a:gd name="T65" fmla="*/ 175 h 413"/>
                  <a:gd name="T66" fmla="*/ 424 w 443"/>
                  <a:gd name="T67" fmla="*/ 200 h 413"/>
                  <a:gd name="T68" fmla="*/ 372 w 443"/>
                  <a:gd name="T69" fmla="*/ 219 h 413"/>
                  <a:gd name="T70" fmla="*/ 336 w 443"/>
                  <a:gd name="T71" fmla="*/ 225 h 413"/>
                  <a:gd name="T72" fmla="*/ 322 w 443"/>
                  <a:gd name="T73" fmla="*/ 234 h 413"/>
                  <a:gd name="T74" fmla="*/ 309 w 443"/>
                  <a:gd name="T75" fmla="*/ 248 h 413"/>
                  <a:gd name="T76" fmla="*/ 251 w 443"/>
                  <a:gd name="T77" fmla="*/ 290 h 413"/>
                  <a:gd name="T78" fmla="*/ 232 w 443"/>
                  <a:gd name="T79" fmla="*/ 395 h 413"/>
                  <a:gd name="T80" fmla="*/ 196 w 443"/>
                  <a:gd name="T81" fmla="*/ 405 h 413"/>
                  <a:gd name="T82" fmla="*/ 159 w 443"/>
                  <a:gd name="T83" fmla="*/ 413 h 413"/>
                  <a:gd name="T84" fmla="*/ 48 w 443"/>
                  <a:gd name="T85" fmla="*/ 394 h 413"/>
                  <a:gd name="T86" fmla="*/ 33 w 443"/>
                  <a:gd name="T87" fmla="*/ 369 h 413"/>
                  <a:gd name="T88" fmla="*/ 21 w 443"/>
                  <a:gd name="T89" fmla="*/ 355 h 413"/>
                  <a:gd name="T90" fmla="*/ 11 w 443"/>
                  <a:gd name="T91" fmla="*/ 32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43" h="413">
                    <a:moveTo>
                      <a:pt x="11" y="324"/>
                    </a:moveTo>
                    <a:lnTo>
                      <a:pt x="13" y="317"/>
                    </a:lnTo>
                    <a:lnTo>
                      <a:pt x="10" y="317"/>
                    </a:lnTo>
                    <a:lnTo>
                      <a:pt x="10" y="309"/>
                    </a:lnTo>
                    <a:lnTo>
                      <a:pt x="6" y="309"/>
                    </a:lnTo>
                    <a:lnTo>
                      <a:pt x="6" y="301"/>
                    </a:lnTo>
                    <a:lnTo>
                      <a:pt x="2" y="301"/>
                    </a:lnTo>
                    <a:lnTo>
                      <a:pt x="2" y="294"/>
                    </a:lnTo>
                    <a:lnTo>
                      <a:pt x="0" y="294"/>
                    </a:lnTo>
                    <a:lnTo>
                      <a:pt x="15" y="178"/>
                    </a:lnTo>
                    <a:lnTo>
                      <a:pt x="8" y="178"/>
                    </a:lnTo>
                    <a:lnTo>
                      <a:pt x="19" y="107"/>
                    </a:lnTo>
                    <a:lnTo>
                      <a:pt x="58" y="113"/>
                    </a:lnTo>
                    <a:lnTo>
                      <a:pt x="169" y="129"/>
                    </a:lnTo>
                    <a:lnTo>
                      <a:pt x="177" y="86"/>
                    </a:lnTo>
                    <a:lnTo>
                      <a:pt x="186" y="86"/>
                    </a:lnTo>
                    <a:lnTo>
                      <a:pt x="186" y="81"/>
                    </a:lnTo>
                    <a:lnTo>
                      <a:pt x="200" y="82"/>
                    </a:lnTo>
                    <a:lnTo>
                      <a:pt x="200" y="77"/>
                    </a:lnTo>
                    <a:lnTo>
                      <a:pt x="284" y="86"/>
                    </a:lnTo>
                    <a:lnTo>
                      <a:pt x="286" y="69"/>
                    </a:lnTo>
                    <a:lnTo>
                      <a:pt x="292" y="69"/>
                    </a:lnTo>
                    <a:lnTo>
                      <a:pt x="294" y="59"/>
                    </a:lnTo>
                    <a:lnTo>
                      <a:pt x="299" y="59"/>
                    </a:lnTo>
                    <a:lnTo>
                      <a:pt x="299" y="54"/>
                    </a:lnTo>
                    <a:lnTo>
                      <a:pt x="307" y="54"/>
                    </a:lnTo>
                    <a:lnTo>
                      <a:pt x="309" y="48"/>
                    </a:lnTo>
                    <a:lnTo>
                      <a:pt x="315" y="48"/>
                    </a:lnTo>
                    <a:lnTo>
                      <a:pt x="315" y="44"/>
                    </a:lnTo>
                    <a:lnTo>
                      <a:pt x="321" y="44"/>
                    </a:lnTo>
                    <a:lnTo>
                      <a:pt x="321" y="36"/>
                    </a:lnTo>
                    <a:lnTo>
                      <a:pt x="365" y="42"/>
                    </a:lnTo>
                    <a:lnTo>
                      <a:pt x="370" y="0"/>
                    </a:lnTo>
                    <a:lnTo>
                      <a:pt x="378" y="0"/>
                    </a:lnTo>
                    <a:lnTo>
                      <a:pt x="378" y="6"/>
                    </a:lnTo>
                    <a:lnTo>
                      <a:pt x="380" y="8"/>
                    </a:lnTo>
                    <a:lnTo>
                      <a:pt x="380" y="13"/>
                    </a:lnTo>
                    <a:lnTo>
                      <a:pt x="386" y="15"/>
                    </a:lnTo>
                    <a:lnTo>
                      <a:pt x="384" y="27"/>
                    </a:lnTo>
                    <a:lnTo>
                      <a:pt x="392" y="27"/>
                    </a:lnTo>
                    <a:lnTo>
                      <a:pt x="390" y="40"/>
                    </a:lnTo>
                    <a:lnTo>
                      <a:pt x="395" y="40"/>
                    </a:lnTo>
                    <a:lnTo>
                      <a:pt x="395" y="48"/>
                    </a:lnTo>
                    <a:lnTo>
                      <a:pt x="399" y="48"/>
                    </a:lnTo>
                    <a:lnTo>
                      <a:pt x="399" y="58"/>
                    </a:lnTo>
                    <a:lnTo>
                      <a:pt x="403" y="59"/>
                    </a:lnTo>
                    <a:lnTo>
                      <a:pt x="403" y="67"/>
                    </a:lnTo>
                    <a:lnTo>
                      <a:pt x="409" y="67"/>
                    </a:lnTo>
                    <a:lnTo>
                      <a:pt x="407" y="84"/>
                    </a:lnTo>
                    <a:lnTo>
                      <a:pt x="415" y="86"/>
                    </a:lnTo>
                    <a:lnTo>
                      <a:pt x="415" y="92"/>
                    </a:lnTo>
                    <a:lnTo>
                      <a:pt x="420" y="92"/>
                    </a:lnTo>
                    <a:lnTo>
                      <a:pt x="418" y="104"/>
                    </a:lnTo>
                    <a:lnTo>
                      <a:pt x="422" y="106"/>
                    </a:lnTo>
                    <a:lnTo>
                      <a:pt x="422" y="111"/>
                    </a:lnTo>
                    <a:lnTo>
                      <a:pt x="428" y="111"/>
                    </a:lnTo>
                    <a:lnTo>
                      <a:pt x="428" y="125"/>
                    </a:lnTo>
                    <a:lnTo>
                      <a:pt x="434" y="125"/>
                    </a:lnTo>
                    <a:lnTo>
                      <a:pt x="432" y="134"/>
                    </a:lnTo>
                    <a:lnTo>
                      <a:pt x="438" y="136"/>
                    </a:lnTo>
                    <a:lnTo>
                      <a:pt x="438" y="142"/>
                    </a:lnTo>
                    <a:lnTo>
                      <a:pt x="443" y="144"/>
                    </a:lnTo>
                    <a:lnTo>
                      <a:pt x="440" y="152"/>
                    </a:lnTo>
                    <a:lnTo>
                      <a:pt x="441" y="161"/>
                    </a:lnTo>
                    <a:lnTo>
                      <a:pt x="434" y="163"/>
                    </a:lnTo>
                    <a:lnTo>
                      <a:pt x="436" y="175"/>
                    </a:lnTo>
                    <a:lnTo>
                      <a:pt x="424" y="190"/>
                    </a:lnTo>
                    <a:lnTo>
                      <a:pt x="424" y="200"/>
                    </a:lnTo>
                    <a:lnTo>
                      <a:pt x="376" y="194"/>
                    </a:lnTo>
                    <a:lnTo>
                      <a:pt x="372" y="219"/>
                    </a:lnTo>
                    <a:lnTo>
                      <a:pt x="338" y="213"/>
                    </a:lnTo>
                    <a:lnTo>
                      <a:pt x="336" y="225"/>
                    </a:lnTo>
                    <a:lnTo>
                      <a:pt x="324" y="225"/>
                    </a:lnTo>
                    <a:lnTo>
                      <a:pt x="322" y="234"/>
                    </a:lnTo>
                    <a:lnTo>
                      <a:pt x="311" y="234"/>
                    </a:lnTo>
                    <a:lnTo>
                      <a:pt x="309" y="248"/>
                    </a:lnTo>
                    <a:lnTo>
                      <a:pt x="259" y="240"/>
                    </a:lnTo>
                    <a:lnTo>
                      <a:pt x="251" y="290"/>
                    </a:lnTo>
                    <a:lnTo>
                      <a:pt x="246" y="290"/>
                    </a:lnTo>
                    <a:lnTo>
                      <a:pt x="232" y="395"/>
                    </a:lnTo>
                    <a:lnTo>
                      <a:pt x="200" y="392"/>
                    </a:lnTo>
                    <a:lnTo>
                      <a:pt x="196" y="405"/>
                    </a:lnTo>
                    <a:lnTo>
                      <a:pt x="161" y="401"/>
                    </a:lnTo>
                    <a:lnTo>
                      <a:pt x="159" y="413"/>
                    </a:lnTo>
                    <a:lnTo>
                      <a:pt x="63" y="395"/>
                    </a:lnTo>
                    <a:lnTo>
                      <a:pt x="48" y="394"/>
                    </a:lnTo>
                    <a:lnTo>
                      <a:pt x="50" y="370"/>
                    </a:lnTo>
                    <a:lnTo>
                      <a:pt x="33" y="369"/>
                    </a:lnTo>
                    <a:lnTo>
                      <a:pt x="33" y="357"/>
                    </a:lnTo>
                    <a:lnTo>
                      <a:pt x="21" y="355"/>
                    </a:lnTo>
                    <a:lnTo>
                      <a:pt x="31" y="321"/>
                    </a:lnTo>
                    <a:lnTo>
                      <a:pt x="11" y="3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7" name="Freeform 3224"/>
              <p:cNvSpPr>
                <a:spLocks/>
              </p:cNvSpPr>
              <p:nvPr/>
            </p:nvSpPr>
            <p:spPr bwMode="auto">
              <a:xfrm>
                <a:off x="19420" y="18677"/>
                <a:ext cx="215" cy="280"/>
              </a:xfrm>
              <a:custGeom>
                <a:avLst/>
                <a:gdLst>
                  <a:gd name="T0" fmla="*/ 44 w 215"/>
                  <a:gd name="T1" fmla="*/ 192 h 280"/>
                  <a:gd name="T2" fmla="*/ 44 w 215"/>
                  <a:gd name="T3" fmla="*/ 182 h 280"/>
                  <a:gd name="T4" fmla="*/ 56 w 215"/>
                  <a:gd name="T5" fmla="*/ 167 h 280"/>
                  <a:gd name="T6" fmla="*/ 54 w 215"/>
                  <a:gd name="T7" fmla="*/ 155 h 280"/>
                  <a:gd name="T8" fmla="*/ 61 w 215"/>
                  <a:gd name="T9" fmla="*/ 153 h 280"/>
                  <a:gd name="T10" fmla="*/ 60 w 215"/>
                  <a:gd name="T11" fmla="*/ 144 h 280"/>
                  <a:gd name="T12" fmla="*/ 63 w 215"/>
                  <a:gd name="T13" fmla="*/ 136 h 280"/>
                  <a:gd name="T14" fmla="*/ 58 w 215"/>
                  <a:gd name="T15" fmla="*/ 134 h 280"/>
                  <a:gd name="T16" fmla="*/ 58 w 215"/>
                  <a:gd name="T17" fmla="*/ 128 h 280"/>
                  <a:gd name="T18" fmla="*/ 52 w 215"/>
                  <a:gd name="T19" fmla="*/ 126 h 280"/>
                  <a:gd name="T20" fmla="*/ 54 w 215"/>
                  <a:gd name="T21" fmla="*/ 117 h 280"/>
                  <a:gd name="T22" fmla="*/ 48 w 215"/>
                  <a:gd name="T23" fmla="*/ 117 h 280"/>
                  <a:gd name="T24" fmla="*/ 48 w 215"/>
                  <a:gd name="T25" fmla="*/ 103 h 280"/>
                  <a:gd name="T26" fmla="*/ 42 w 215"/>
                  <a:gd name="T27" fmla="*/ 103 h 280"/>
                  <a:gd name="T28" fmla="*/ 42 w 215"/>
                  <a:gd name="T29" fmla="*/ 98 h 280"/>
                  <a:gd name="T30" fmla="*/ 38 w 215"/>
                  <a:gd name="T31" fmla="*/ 96 h 280"/>
                  <a:gd name="T32" fmla="*/ 40 w 215"/>
                  <a:gd name="T33" fmla="*/ 84 h 280"/>
                  <a:gd name="T34" fmla="*/ 35 w 215"/>
                  <a:gd name="T35" fmla="*/ 84 h 280"/>
                  <a:gd name="T36" fmla="*/ 35 w 215"/>
                  <a:gd name="T37" fmla="*/ 78 h 280"/>
                  <a:gd name="T38" fmla="*/ 27 w 215"/>
                  <a:gd name="T39" fmla="*/ 76 h 280"/>
                  <a:gd name="T40" fmla="*/ 29 w 215"/>
                  <a:gd name="T41" fmla="*/ 59 h 280"/>
                  <a:gd name="T42" fmla="*/ 23 w 215"/>
                  <a:gd name="T43" fmla="*/ 59 h 280"/>
                  <a:gd name="T44" fmla="*/ 23 w 215"/>
                  <a:gd name="T45" fmla="*/ 51 h 280"/>
                  <a:gd name="T46" fmla="*/ 19 w 215"/>
                  <a:gd name="T47" fmla="*/ 50 h 280"/>
                  <a:gd name="T48" fmla="*/ 19 w 215"/>
                  <a:gd name="T49" fmla="*/ 40 h 280"/>
                  <a:gd name="T50" fmla="*/ 15 w 215"/>
                  <a:gd name="T51" fmla="*/ 40 h 280"/>
                  <a:gd name="T52" fmla="*/ 15 w 215"/>
                  <a:gd name="T53" fmla="*/ 32 h 280"/>
                  <a:gd name="T54" fmla="*/ 10 w 215"/>
                  <a:gd name="T55" fmla="*/ 32 h 280"/>
                  <a:gd name="T56" fmla="*/ 12 w 215"/>
                  <a:gd name="T57" fmla="*/ 19 h 280"/>
                  <a:gd name="T58" fmla="*/ 4 w 215"/>
                  <a:gd name="T59" fmla="*/ 19 h 280"/>
                  <a:gd name="T60" fmla="*/ 6 w 215"/>
                  <a:gd name="T61" fmla="*/ 7 h 280"/>
                  <a:gd name="T62" fmla="*/ 0 w 215"/>
                  <a:gd name="T63" fmla="*/ 5 h 280"/>
                  <a:gd name="T64" fmla="*/ 0 w 215"/>
                  <a:gd name="T65" fmla="*/ 0 h 280"/>
                  <a:gd name="T66" fmla="*/ 163 w 215"/>
                  <a:gd name="T67" fmla="*/ 19 h 280"/>
                  <a:gd name="T68" fmla="*/ 161 w 215"/>
                  <a:gd name="T69" fmla="*/ 26 h 280"/>
                  <a:gd name="T70" fmla="*/ 169 w 215"/>
                  <a:gd name="T71" fmla="*/ 26 h 280"/>
                  <a:gd name="T72" fmla="*/ 167 w 215"/>
                  <a:gd name="T73" fmla="*/ 55 h 280"/>
                  <a:gd name="T74" fmla="*/ 202 w 215"/>
                  <a:gd name="T75" fmla="*/ 61 h 280"/>
                  <a:gd name="T76" fmla="*/ 200 w 215"/>
                  <a:gd name="T77" fmla="*/ 94 h 280"/>
                  <a:gd name="T78" fmla="*/ 204 w 215"/>
                  <a:gd name="T79" fmla="*/ 98 h 280"/>
                  <a:gd name="T80" fmla="*/ 196 w 215"/>
                  <a:gd name="T81" fmla="*/ 170 h 280"/>
                  <a:gd name="T82" fmla="*/ 215 w 215"/>
                  <a:gd name="T83" fmla="*/ 172 h 280"/>
                  <a:gd name="T84" fmla="*/ 202 w 215"/>
                  <a:gd name="T85" fmla="*/ 280 h 280"/>
                  <a:gd name="T86" fmla="*/ 167 w 215"/>
                  <a:gd name="T87" fmla="*/ 276 h 280"/>
                  <a:gd name="T88" fmla="*/ 169 w 215"/>
                  <a:gd name="T89" fmla="*/ 259 h 280"/>
                  <a:gd name="T90" fmla="*/ 134 w 215"/>
                  <a:gd name="T91" fmla="*/ 255 h 280"/>
                  <a:gd name="T92" fmla="*/ 138 w 215"/>
                  <a:gd name="T93" fmla="*/ 238 h 280"/>
                  <a:gd name="T94" fmla="*/ 67 w 215"/>
                  <a:gd name="T95" fmla="*/ 228 h 280"/>
                  <a:gd name="T96" fmla="*/ 71 w 215"/>
                  <a:gd name="T97" fmla="*/ 195 h 280"/>
                  <a:gd name="T98" fmla="*/ 44 w 215"/>
                  <a:gd name="T99" fmla="*/ 19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5" h="280">
                    <a:moveTo>
                      <a:pt x="44" y="192"/>
                    </a:moveTo>
                    <a:lnTo>
                      <a:pt x="44" y="182"/>
                    </a:lnTo>
                    <a:lnTo>
                      <a:pt x="56" y="167"/>
                    </a:lnTo>
                    <a:lnTo>
                      <a:pt x="54" y="155"/>
                    </a:lnTo>
                    <a:lnTo>
                      <a:pt x="61" y="153"/>
                    </a:lnTo>
                    <a:lnTo>
                      <a:pt x="60" y="144"/>
                    </a:lnTo>
                    <a:lnTo>
                      <a:pt x="63" y="136"/>
                    </a:lnTo>
                    <a:lnTo>
                      <a:pt x="58" y="134"/>
                    </a:lnTo>
                    <a:lnTo>
                      <a:pt x="58" y="128"/>
                    </a:lnTo>
                    <a:lnTo>
                      <a:pt x="52" y="126"/>
                    </a:lnTo>
                    <a:lnTo>
                      <a:pt x="54" y="117"/>
                    </a:lnTo>
                    <a:lnTo>
                      <a:pt x="48" y="117"/>
                    </a:lnTo>
                    <a:lnTo>
                      <a:pt x="48" y="103"/>
                    </a:lnTo>
                    <a:lnTo>
                      <a:pt x="42" y="103"/>
                    </a:lnTo>
                    <a:lnTo>
                      <a:pt x="42" y="98"/>
                    </a:lnTo>
                    <a:lnTo>
                      <a:pt x="38" y="96"/>
                    </a:lnTo>
                    <a:lnTo>
                      <a:pt x="40" y="84"/>
                    </a:lnTo>
                    <a:lnTo>
                      <a:pt x="35" y="84"/>
                    </a:lnTo>
                    <a:lnTo>
                      <a:pt x="35" y="78"/>
                    </a:lnTo>
                    <a:lnTo>
                      <a:pt x="27" y="76"/>
                    </a:lnTo>
                    <a:lnTo>
                      <a:pt x="29" y="59"/>
                    </a:lnTo>
                    <a:lnTo>
                      <a:pt x="23" y="59"/>
                    </a:lnTo>
                    <a:lnTo>
                      <a:pt x="23" y="51"/>
                    </a:lnTo>
                    <a:lnTo>
                      <a:pt x="19" y="50"/>
                    </a:lnTo>
                    <a:lnTo>
                      <a:pt x="19" y="40"/>
                    </a:lnTo>
                    <a:lnTo>
                      <a:pt x="15" y="40"/>
                    </a:lnTo>
                    <a:lnTo>
                      <a:pt x="15" y="32"/>
                    </a:lnTo>
                    <a:lnTo>
                      <a:pt x="10" y="32"/>
                    </a:lnTo>
                    <a:lnTo>
                      <a:pt x="12" y="19"/>
                    </a:lnTo>
                    <a:lnTo>
                      <a:pt x="4" y="19"/>
                    </a:lnTo>
                    <a:lnTo>
                      <a:pt x="6" y="7"/>
                    </a:lnTo>
                    <a:lnTo>
                      <a:pt x="0" y="5"/>
                    </a:lnTo>
                    <a:lnTo>
                      <a:pt x="0" y="0"/>
                    </a:lnTo>
                    <a:lnTo>
                      <a:pt x="163" y="19"/>
                    </a:lnTo>
                    <a:lnTo>
                      <a:pt x="161" y="26"/>
                    </a:lnTo>
                    <a:lnTo>
                      <a:pt x="169" y="26"/>
                    </a:lnTo>
                    <a:lnTo>
                      <a:pt x="167" y="55"/>
                    </a:lnTo>
                    <a:lnTo>
                      <a:pt x="202" y="61"/>
                    </a:lnTo>
                    <a:lnTo>
                      <a:pt x="200" y="94"/>
                    </a:lnTo>
                    <a:lnTo>
                      <a:pt x="204" y="98"/>
                    </a:lnTo>
                    <a:lnTo>
                      <a:pt x="196" y="170"/>
                    </a:lnTo>
                    <a:lnTo>
                      <a:pt x="215" y="172"/>
                    </a:lnTo>
                    <a:lnTo>
                      <a:pt x="202" y="280"/>
                    </a:lnTo>
                    <a:lnTo>
                      <a:pt x="167" y="276"/>
                    </a:lnTo>
                    <a:lnTo>
                      <a:pt x="169" y="259"/>
                    </a:lnTo>
                    <a:lnTo>
                      <a:pt x="134" y="255"/>
                    </a:lnTo>
                    <a:lnTo>
                      <a:pt x="138" y="238"/>
                    </a:lnTo>
                    <a:lnTo>
                      <a:pt x="67" y="228"/>
                    </a:lnTo>
                    <a:lnTo>
                      <a:pt x="71" y="195"/>
                    </a:lnTo>
                    <a:lnTo>
                      <a:pt x="44"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8" name="Freeform 3225"/>
              <p:cNvSpPr>
                <a:spLocks/>
              </p:cNvSpPr>
              <p:nvPr/>
            </p:nvSpPr>
            <p:spPr bwMode="auto">
              <a:xfrm>
                <a:off x="21071" y="18876"/>
                <a:ext cx="436" cy="208"/>
              </a:xfrm>
              <a:custGeom>
                <a:avLst/>
                <a:gdLst>
                  <a:gd name="T0" fmla="*/ 0 w 436"/>
                  <a:gd name="T1" fmla="*/ 183 h 208"/>
                  <a:gd name="T2" fmla="*/ 12 w 436"/>
                  <a:gd name="T3" fmla="*/ 137 h 208"/>
                  <a:gd name="T4" fmla="*/ 33 w 436"/>
                  <a:gd name="T5" fmla="*/ 137 h 208"/>
                  <a:gd name="T6" fmla="*/ 44 w 436"/>
                  <a:gd name="T7" fmla="*/ 131 h 208"/>
                  <a:gd name="T8" fmla="*/ 58 w 436"/>
                  <a:gd name="T9" fmla="*/ 150 h 208"/>
                  <a:gd name="T10" fmla="*/ 73 w 436"/>
                  <a:gd name="T11" fmla="*/ 146 h 208"/>
                  <a:gd name="T12" fmla="*/ 79 w 436"/>
                  <a:gd name="T13" fmla="*/ 146 h 208"/>
                  <a:gd name="T14" fmla="*/ 102 w 436"/>
                  <a:gd name="T15" fmla="*/ 158 h 208"/>
                  <a:gd name="T16" fmla="*/ 117 w 436"/>
                  <a:gd name="T17" fmla="*/ 160 h 208"/>
                  <a:gd name="T18" fmla="*/ 131 w 436"/>
                  <a:gd name="T19" fmla="*/ 162 h 208"/>
                  <a:gd name="T20" fmla="*/ 137 w 436"/>
                  <a:gd name="T21" fmla="*/ 154 h 208"/>
                  <a:gd name="T22" fmla="*/ 150 w 436"/>
                  <a:gd name="T23" fmla="*/ 148 h 208"/>
                  <a:gd name="T24" fmla="*/ 165 w 436"/>
                  <a:gd name="T25" fmla="*/ 144 h 208"/>
                  <a:gd name="T26" fmla="*/ 177 w 436"/>
                  <a:gd name="T27" fmla="*/ 137 h 208"/>
                  <a:gd name="T28" fmla="*/ 208 w 436"/>
                  <a:gd name="T29" fmla="*/ 123 h 208"/>
                  <a:gd name="T30" fmla="*/ 231 w 436"/>
                  <a:gd name="T31" fmla="*/ 114 h 208"/>
                  <a:gd name="T32" fmla="*/ 240 w 436"/>
                  <a:gd name="T33" fmla="*/ 112 h 208"/>
                  <a:gd name="T34" fmla="*/ 267 w 436"/>
                  <a:gd name="T35" fmla="*/ 81 h 208"/>
                  <a:gd name="T36" fmla="*/ 273 w 436"/>
                  <a:gd name="T37" fmla="*/ 62 h 208"/>
                  <a:gd name="T38" fmla="*/ 294 w 436"/>
                  <a:gd name="T39" fmla="*/ 56 h 208"/>
                  <a:gd name="T40" fmla="*/ 296 w 436"/>
                  <a:gd name="T41" fmla="*/ 41 h 208"/>
                  <a:gd name="T42" fmla="*/ 319 w 436"/>
                  <a:gd name="T43" fmla="*/ 27 h 208"/>
                  <a:gd name="T44" fmla="*/ 332 w 436"/>
                  <a:gd name="T45" fmla="*/ 8 h 208"/>
                  <a:gd name="T46" fmla="*/ 346 w 436"/>
                  <a:gd name="T47" fmla="*/ 12 h 208"/>
                  <a:gd name="T48" fmla="*/ 378 w 436"/>
                  <a:gd name="T49" fmla="*/ 10 h 208"/>
                  <a:gd name="T50" fmla="*/ 396 w 436"/>
                  <a:gd name="T51" fmla="*/ 8 h 208"/>
                  <a:gd name="T52" fmla="*/ 415 w 436"/>
                  <a:gd name="T53" fmla="*/ 2 h 208"/>
                  <a:gd name="T54" fmla="*/ 432 w 436"/>
                  <a:gd name="T55" fmla="*/ 29 h 208"/>
                  <a:gd name="T56" fmla="*/ 423 w 436"/>
                  <a:gd name="T57" fmla="*/ 64 h 208"/>
                  <a:gd name="T58" fmla="*/ 411 w 436"/>
                  <a:gd name="T59" fmla="*/ 108 h 208"/>
                  <a:gd name="T60" fmla="*/ 411 w 436"/>
                  <a:gd name="T61" fmla="*/ 158 h 208"/>
                  <a:gd name="T62" fmla="*/ 432 w 436"/>
                  <a:gd name="T63" fmla="*/ 187 h 208"/>
                  <a:gd name="T64" fmla="*/ 436 w 436"/>
                  <a:gd name="T65" fmla="*/ 20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6" h="208">
                    <a:moveTo>
                      <a:pt x="436" y="208"/>
                    </a:moveTo>
                    <a:lnTo>
                      <a:pt x="0" y="183"/>
                    </a:lnTo>
                    <a:lnTo>
                      <a:pt x="2" y="137"/>
                    </a:lnTo>
                    <a:lnTo>
                      <a:pt x="12" y="137"/>
                    </a:lnTo>
                    <a:lnTo>
                      <a:pt x="18" y="133"/>
                    </a:lnTo>
                    <a:lnTo>
                      <a:pt x="33" y="137"/>
                    </a:lnTo>
                    <a:lnTo>
                      <a:pt x="35" y="133"/>
                    </a:lnTo>
                    <a:lnTo>
                      <a:pt x="44" y="131"/>
                    </a:lnTo>
                    <a:lnTo>
                      <a:pt x="48" y="146"/>
                    </a:lnTo>
                    <a:lnTo>
                      <a:pt x="58" y="150"/>
                    </a:lnTo>
                    <a:lnTo>
                      <a:pt x="60" y="146"/>
                    </a:lnTo>
                    <a:lnTo>
                      <a:pt x="73" y="146"/>
                    </a:lnTo>
                    <a:lnTo>
                      <a:pt x="73" y="148"/>
                    </a:lnTo>
                    <a:lnTo>
                      <a:pt x="79" y="146"/>
                    </a:lnTo>
                    <a:lnTo>
                      <a:pt x="96" y="158"/>
                    </a:lnTo>
                    <a:lnTo>
                      <a:pt x="102" y="158"/>
                    </a:lnTo>
                    <a:lnTo>
                      <a:pt x="110" y="150"/>
                    </a:lnTo>
                    <a:lnTo>
                      <a:pt x="117" y="160"/>
                    </a:lnTo>
                    <a:lnTo>
                      <a:pt x="125" y="156"/>
                    </a:lnTo>
                    <a:lnTo>
                      <a:pt x="131" y="162"/>
                    </a:lnTo>
                    <a:lnTo>
                      <a:pt x="138" y="158"/>
                    </a:lnTo>
                    <a:lnTo>
                      <a:pt x="137" y="154"/>
                    </a:lnTo>
                    <a:lnTo>
                      <a:pt x="148" y="156"/>
                    </a:lnTo>
                    <a:lnTo>
                      <a:pt x="150" y="148"/>
                    </a:lnTo>
                    <a:lnTo>
                      <a:pt x="156" y="144"/>
                    </a:lnTo>
                    <a:lnTo>
                      <a:pt x="165" y="144"/>
                    </a:lnTo>
                    <a:lnTo>
                      <a:pt x="173" y="144"/>
                    </a:lnTo>
                    <a:lnTo>
                      <a:pt x="177" y="137"/>
                    </a:lnTo>
                    <a:lnTo>
                      <a:pt x="196" y="137"/>
                    </a:lnTo>
                    <a:lnTo>
                      <a:pt x="208" y="123"/>
                    </a:lnTo>
                    <a:lnTo>
                      <a:pt x="210" y="115"/>
                    </a:lnTo>
                    <a:lnTo>
                      <a:pt x="231" y="114"/>
                    </a:lnTo>
                    <a:lnTo>
                      <a:pt x="233" y="110"/>
                    </a:lnTo>
                    <a:lnTo>
                      <a:pt x="240" y="112"/>
                    </a:lnTo>
                    <a:lnTo>
                      <a:pt x="242" y="92"/>
                    </a:lnTo>
                    <a:lnTo>
                      <a:pt x="267" y="81"/>
                    </a:lnTo>
                    <a:lnTo>
                      <a:pt x="265" y="69"/>
                    </a:lnTo>
                    <a:lnTo>
                      <a:pt x="273" y="62"/>
                    </a:lnTo>
                    <a:lnTo>
                      <a:pt x="286" y="56"/>
                    </a:lnTo>
                    <a:lnTo>
                      <a:pt x="294" y="56"/>
                    </a:lnTo>
                    <a:lnTo>
                      <a:pt x="300" y="48"/>
                    </a:lnTo>
                    <a:lnTo>
                      <a:pt x="296" y="41"/>
                    </a:lnTo>
                    <a:lnTo>
                      <a:pt x="309" y="39"/>
                    </a:lnTo>
                    <a:lnTo>
                      <a:pt x="319" y="27"/>
                    </a:lnTo>
                    <a:lnTo>
                      <a:pt x="323" y="16"/>
                    </a:lnTo>
                    <a:lnTo>
                      <a:pt x="332" y="8"/>
                    </a:lnTo>
                    <a:lnTo>
                      <a:pt x="344" y="8"/>
                    </a:lnTo>
                    <a:lnTo>
                      <a:pt x="346" y="12"/>
                    </a:lnTo>
                    <a:lnTo>
                      <a:pt x="355" y="14"/>
                    </a:lnTo>
                    <a:lnTo>
                      <a:pt x="378" y="10"/>
                    </a:lnTo>
                    <a:lnTo>
                      <a:pt x="384" y="18"/>
                    </a:lnTo>
                    <a:lnTo>
                      <a:pt x="396" y="8"/>
                    </a:lnTo>
                    <a:lnTo>
                      <a:pt x="409" y="8"/>
                    </a:lnTo>
                    <a:lnTo>
                      <a:pt x="415" y="2"/>
                    </a:lnTo>
                    <a:lnTo>
                      <a:pt x="423" y="0"/>
                    </a:lnTo>
                    <a:lnTo>
                      <a:pt x="432" y="29"/>
                    </a:lnTo>
                    <a:lnTo>
                      <a:pt x="432" y="43"/>
                    </a:lnTo>
                    <a:lnTo>
                      <a:pt x="423" y="64"/>
                    </a:lnTo>
                    <a:lnTo>
                      <a:pt x="428" y="81"/>
                    </a:lnTo>
                    <a:lnTo>
                      <a:pt x="411" y="108"/>
                    </a:lnTo>
                    <a:lnTo>
                      <a:pt x="405" y="131"/>
                    </a:lnTo>
                    <a:lnTo>
                      <a:pt x="411" y="158"/>
                    </a:lnTo>
                    <a:lnTo>
                      <a:pt x="417" y="169"/>
                    </a:lnTo>
                    <a:lnTo>
                      <a:pt x="432" y="187"/>
                    </a:lnTo>
                    <a:lnTo>
                      <a:pt x="436" y="200"/>
                    </a:lnTo>
                    <a:lnTo>
                      <a:pt x="436" y="2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99" name="Freeform 3226"/>
              <p:cNvSpPr>
                <a:spLocks/>
              </p:cNvSpPr>
              <p:nvPr/>
            </p:nvSpPr>
            <p:spPr bwMode="auto">
              <a:xfrm>
                <a:off x="23675" y="18894"/>
                <a:ext cx="246" cy="295"/>
              </a:xfrm>
              <a:custGeom>
                <a:avLst/>
                <a:gdLst>
                  <a:gd name="T0" fmla="*/ 2 w 246"/>
                  <a:gd name="T1" fmla="*/ 295 h 295"/>
                  <a:gd name="T2" fmla="*/ 0 w 246"/>
                  <a:gd name="T3" fmla="*/ 192 h 295"/>
                  <a:gd name="T4" fmla="*/ 23 w 246"/>
                  <a:gd name="T5" fmla="*/ 190 h 295"/>
                  <a:gd name="T6" fmla="*/ 21 w 246"/>
                  <a:gd name="T7" fmla="*/ 117 h 295"/>
                  <a:gd name="T8" fmla="*/ 17 w 246"/>
                  <a:gd name="T9" fmla="*/ 7 h 295"/>
                  <a:gd name="T10" fmla="*/ 240 w 246"/>
                  <a:gd name="T11" fmla="*/ 0 h 295"/>
                  <a:gd name="T12" fmla="*/ 244 w 246"/>
                  <a:gd name="T13" fmla="*/ 109 h 295"/>
                  <a:gd name="T14" fmla="*/ 246 w 246"/>
                  <a:gd name="T15" fmla="*/ 144 h 295"/>
                  <a:gd name="T16" fmla="*/ 234 w 246"/>
                  <a:gd name="T17" fmla="*/ 151 h 295"/>
                  <a:gd name="T18" fmla="*/ 230 w 246"/>
                  <a:gd name="T19" fmla="*/ 167 h 295"/>
                  <a:gd name="T20" fmla="*/ 224 w 246"/>
                  <a:gd name="T21" fmla="*/ 169 h 295"/>
                  <a:gd name="T22" fmla="*/ 207 w 246"/>
                  <a:gd name="T23" fmla="*/ 165 h 295"/>
                  <a:gd name="T24" fmla="*/ 196 w 246"/>
                  <a:gd name="T25" fmla="*/ 184 h 295"/>
                  <a:gd name="T26" fmla="*/ 178 w 246"/>
                  <a:gd name="T27" fmla="*/ 184 h 295"/>
                  <a:gd name="T28" fmla="*/ 171 w 246"/>
                  <a:gd name="T29" fmla="*/ 197 h 295"/>
                  <a:gd name="T30" fmla="*/ 138 w 246"/>
                  <a:gd name="T31" fmla="*/ 215 h 295"/>
                  <a:gd name="T32" fmla="*/ 127 w 246"/>
                  <a:gd name="T33" fmla="*/ 224 h 295"/>
                  <a:gd name="T34" fmla="*/ 119 w 246"/>
                  <a:gd name="T35" fmla="*/ 245 h 295"/>
                  <a:gd name="T36" fmla="*/ 115 w 246"/>
                  <a:gd name="T37" fmla="*/ 247 h 295"/>
                  <a:gd name="T38" fmla="*/ 107 w 246"/>
                  <a:gd name="T39" fmla="*/ 280 h 295"/>
                  <a:gd name="T40" fmla="*/ 90 w 246"/>
                  <a:gd name="T41" fmla="*/ 293 h 295"/>
                  <a:gd name="T42" fmla="*/ 2 w 246"/>
                  <a:gd name="T4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6" h="295">
                    <a:moveTo>
                      <a:pt x="2" y="295"/>
                    </a:moveTo>
                    <a:lnTo>
                      <a:pt x="0" y="192"/>
                    </a:lnTo>
                    <a:lnTo>
                      <a:pt x="23" y="190"/>
                    </a:lnTo>
                    <a:lnTo>
                      <a:pt x="21" y="117"/>
                    </a:lnTo>
                    <a:lnTo>
                      <a:pt x="17" y="7"/>
                    </a:lnTo>
                    <a:lnTo>
                      <a:pt x="240" y="0"/>
                    </a:lnTo>
                    <a:lnTo>
                      <a:pt x="244" y="109"/>
                    </a:lnTo>
                    <a:lnTo>
                      <a:pt x="246" y="144"/>
                    </a:lnTo>
                    <a:lnTo>
                      <a:pt x="234" y="151"/>
                    </a:lnTo>
                    <a:lnTo>
                      <a:pt x="230" y="167"/>
                    </a:lnTo>
                    <a:lnTo>
                      <a:pt x="224" y="169"/>
                    </a:lnTo>
                    <a:lnTo>
                      <a:pt x="207" y="165"/>
                    </a:lnTo>
                    <a:lnTo>
                      <a:pt x="196" y="184"/>
                    </a:lnTo>
                    <a:lnTo>
                      <a:pt x="178" y="184"/>
                    </a:lnTo>
                    <a:lnTo>
                      <a:pt x="171" y="197"/>
                    </a:lnTo>
                    <a:lnTo>
                      <a:pt x="138" y="215"/>
                    </a:lnTo>
                    <a:lnTo>
                      <a:pt x="127" y="224"/>
                    </a:lnTo>
                    <a:lnTo>
                      <a:pt x="119" y="245"/>
                    </a:lnTo>
                    <a:lnTo>
                      <a:pt x="115" y="247"/>
                    </a:lnTo>
                    <a:lnTo>
                      <a:pt x="107" y="280"/>
                    </a:lnTo>
                    <a:lnTo>
                      <a:pt x="90" y="293"/>
                    </a:lnTo>
                    <a:lnTo>
                      <a:pt x="2" y="29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0" name="Freeform 3227"/>
              <p:cNvSpPr>
                <a:spLocks/>
              </p:cNvSpPr>
              <p:nvPr/>
            </p:nvSpPr>
            <p:spPr bwMode="auto">
              <a:xfrm>
                <a:off x="23078" y="18932"/>
                <a:ext cx="155" cy="251"/>
              </a:xfrm>
              <a:custGeom>
                <a:avLst/>
                <a:gdLst>
                  <a:gd name="T0" fmla="*/ 149 w 155"/>
                  <a:gd name="T1" fmla="*/ 8 h 251"/>
                  <a:gd name="T2" fmla="*/ 155 w 155"/>
                  <a:gd name="T3" fmla="*/ 250 h 251"/>
                  <a:gd name="T4" fmla="*/ 9 w 155"/>
                  <a:gd name="T5" fmla="*/ 251 h 251"/>
                  <a:gd name="T6" fmla="*/ 7 w 155"/>
                  <a:gd name="T7" fmla="*/ 186 h 251"/>
                  <a:gd name="T8" fmla="*/ 5 w 155"/>
                  <a:gd name="T9" fmla="*/ 186 h 251"/>
                  <a:gd name="T10" fmla="*/ 5 w 155"/>
                  <a:gd name="T11" fmla="*/ 113 h 251"/>
                  <a:gd name="T12" fmla="*/ 0 w 155"/>
                  <a:gd name="T13" fmla="*/ 2 h 251"/>
                  <a:gd name="T14" fmla="*/ 124 w 155"/>
                  <a:gd name="T15" fmla="*/ 0 h 251"/>
                  <a:gd name="T16" fmla="*/ 132 w 155"/>
                  <a:gd name="T17" fmla="*/ 8 h 251"/>
                  <a:gd name="T18" fmla="*/ 140 w 155"/>
                  <a:gd name="T19" fmla="*/ 8 h 251"/>
                  <a:gd name="T20" fmla="*/ 144 w 155"/>
                  <a:gd name="T21" fmla="*/ 4 h 251"/>
                  <a:gd name="T22" fmla="*/ 149 w 155"/>
                  <a:gd name="T23" fmla="*/ 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251">
                    <a:moveTo>
                      <a:pt x="149" y="8"/>
                    </a:moveTo>
                    <a:lnTo>
                      <a:pt x="155" y="250"/>
                    </a:lnTo>
                    <a:lnTo>
                      <a:pt x="9" y="251"/>
                    </a:lnTo>
                    <a:lnTo>
                      <a:pt x="7" y="186"/>
                    </a:lnTo>
                    <a:lnTo>
                      <a:pt x="5" y="186"/>
                    </a:lnTo>
                    <a:lnTo>
                      <a:pt x="5" y="113"/>
                    </a:lnTo>
                    <a:lnTo>
                      <a:pt x="0" y="2"/>
                    </a:lnTo>
                    <a:lnTo>
                      <a:pt x="124" y="0"/>
                    </a:lnTo>
                    <a:lnTo>
                      <a:pt x="132" y="8"/>
                    </a:lnTo>
                    <a:lnTo>
                      <a:pt x="140" y="8"/>
                    </a:lnTo>
                    <a:lnTo>
                      <a:pt x="144" y="4"/>
                    </a:lnTo>
                    <a:lnTo>
                      <a:pt x="149" y="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1" name="Freeform 3228"/>
              <p:cNvSpPr>
                <a:spLocks/>
              </p:cNvSpPr>
              <p:nvPr/>
            </p:nvSpPr>
            <p:spPr bwMode="auto">
              <a:xfrm>
                <a:off x="23227" y="18940"/>
                <a:ext cx="263" cy="242"/>
              </a:xfrm>
              <a:custGeom>
                <a:avLst/>
                <a:gdLst>
                  <a:gd name="T0" fmla="*/ 112 w 263"/>
                  <a:gd name="T1" fmla="*/ 240 h 242"/>
                  <a:gd name="T2" fmla="*/ 6 w 263"/>
                  <a:gd name="T3" fmla="*/ 242 h 242"/>
                  <a:gd name="T4" fmla="*/ 0 w 263"/>
                  <a:gd name="T5" fmla="*/ 0 h 242"/>
                  <a:gd name="T6" fmla="*/ 6 w 263"/>
                  <a:gd name="T7" fmla="*/ 2 h 242"/>
                  <a:gd name="T8" fmla="*/ 10 w 263"/>
                  <a:gd name="T9" fmla="*/ 11 h 242"/>
                  <a:gd name="T10" fmla="*/ 18 w 263"/>
                  <a:gd name="T11" fmla="*/ 9 h 242"/>
                  <a:gd name="T12" fmla="*/ 33 w 263"/>
                  <a:gd name="T13" fmla="*/ 19 h 242"/>
                  <a:gd name="T14" fmla="*/ 48 w 263"/>
                  <a:gd name="T15" fmla="*/ 17 h 242"/>
                  <a:gd name="T16" fmla="*/ 54 w 263"/>
                  <a:gd name="T17" fmla="*/ 9 h 242"/>
                  <a:gd name="T18" fmla="*/ 64 w 263"/>
                  <a:gd name="T19" fmla="*/ 7 h 242"/>
                  <a:gd name="T20" fmla="*/ 71 w 263"/>
                  <a:gd name="T21" fmla="*/ 11 h 242"/>
                  <a:gd name="T22" fmla="*/ 77 w 263"/>
                  <a:gd name="T23" fmla="*/ 21 h 242"/>
                  <a:gd name="T24" fmla="*/ 87 w 263"/>
                  <a:gd name="T25" fmla="*/ 23 h 242"/>
                  <a:gd name="T26" fmla="*/ 91 w 263"/>
                  <a:gd name="T27" fmla="*/ 28 h 242"/>
                  <a:gd name="T28" fmla="*/ 75 w 263"/>
                  <a:gd name="T29" fmla="*/ 51 h 242"/>
                  <a:gd name="T30" fmla="*/ 81 w 263"/>
                  <a:gd name="T31" fmla="*/ 69 h 242"/>
                  <a:gd name="T32" fmla="*/ 81 w 263"/>
                  <a:gd name="T33" fmla="*/ 80 h 242"/>
                  <a:gd name="T34" fmla="*/ 248 w 263"/>
                  <a:gd name="T35" fmla="*/ 78 h 242"/>
                  <a:gd name="T36" fmla="*/ 250 w 263"/>
                  <a:gd name="T37" fmla="*/ 149 h 242"/>
                  <a:gd name="T38" fmla="*/ 263 w 263"/>
                  <a:gd name="T39" fmla="*/ 151 h 242"/>
                  <a:gd name="T40" fmla="*/ 263 w 263"/>
                  <a:gd name="T41" fmla="*/ 219 h 242"/>
                  <a:gd name="T42" fmla="*/ 91 w 263"/>
                  <a:gd name="T43" fmla="*/ 220 h 242"/>
                  <a:gd name="T44" fmla="*/ 96 w 263"/>
                  <a:gd name="T45" fmla="*/ 228 h 242"/>
                  <a:gd name="T46" fmla="*/ 112 w 263"/>
                  <a:gd name="T47" fmla="*/ 24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242">
                    <a:moveTo>
                      <a:pt x="112" y="240"/>
                    </a:moveTo>
                    <a:lnTo>
                      <a:pt x="6" y="242"/>
                    </a:lnTo>
                    <a:lnTo>
                      <a:pt x="0" y="0"/>
                    </a:lnTo>
                    <a:lnTo>
                      <a:pt x="6" y="2"/>
                    </a:lnTo>
                    <a:lnTo>
                      <a:pt x="10" y="11"/>
                    </a:lnTo>
                    <a:lnTo>
                      <a:pt x="18" y="9"/>
                    </a:lnTo>
                    <a:lnTo>
                      <a:pt x="33" y="19"/>
                    </a:lnTo>
                    <a:lnTo>
                      <a:pt x="48" y="17"/>
                    </a:lnTo>
                    <a:lnTo>
                      <a:pt x="54" y="9"/>
                    </a:lnTo>
                    <a:lnTo>
                      <a:pt x="64" y="7"/>
                    </a:lnTo>
                    <a:lnTo>
                      <a:pt x="71" y="11"/>
                    </a:lnTo>
                    <a:lnTo>
                      <a:pt x="77" y="21"/>
                    </a:lnTo>
                    <a:lnTo>
                      <a:pt x="87" y="23"/>
                    </a:lnTo>
                    <a:lnTo>
                      <a:pt x="91" y="28"/>
                    </a:lnTo>
                    <a:lnTo>
                      <a:pt x="75" y="51"/>
                    </a:lnTo>
                    <a:lnTo>
                      <a:pt x="81" y="69"/>
                    </a:lnTo>
                    <a:lnTo>
                      <a:pt x="81" y="80"/>
                    </a:lnTo>
                    <a:lnTo>
                      <a:pt x="248" y="78"/>
                    </a:lnTo>
                    <a:lnTo>
                      <a:pt x="250" y="149"/>
                    </a:lnTo>
                    <a:lnTo>
                      <a:pt x="263" y="151"/>
                    </a:lnTo>
                    <a:lnTo>
                      <a:pt x="263" y="219"/>
                    </a:lnTo>
                    <a:lnTo>
                      <a:pt x="91" y="220"/>
                    </a:lnTo>
                    <a:lnTo>
                      <a:pt x="96" y="228"/>
                    </a:lnTo>
                    <a:lnTo>
                      <a:pt x="112"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2" name="Freeform 3229"/>
              <p:cNvSpPr>
                <a:spLocks/>
              </p:cNvSpPr>
              <p:nvPr/>
            </p:nvSpPr>
            <p:spPr bwMode="auto">
              <a:xfrm>
                <a:off x="21695" y="18947"/>
                <a:ext cx="259" cy="154"/>
              </a:xfrm>
              <a:custGeom>
                <a:avLst/>
                <a:gdLst>
                  <a:gd name="T0" fmla="*/ 0 w 259"/>
                  <a:gd name="T1" fmla="*/ 142 h 154"/>
                  <a:gd name="T2" fmla="*/ 4 w 259"/>
                  <a:gd name="T3" fmla="*/ 0 h 154"/>
                  <a:gd name="T4" fmla="*/ 248 w 259"/>
                  <a:gd name="T5" fmla="*/ 10 h 154"/>
                  <a:gd name="T6" fmla="*/ 259 w 259"/>
                  <a:gd name="T7" fmla="*/ 10 h 154"/>
                  <a:gd name="T8" fmla="*/ 254 w 259"/>
                  <a:gd name="T9" fmla="*/ 154 h 154"/>
                  <a:gd name="T10" fmla="*/ 46 w 259"/>
                  <a:gd name="T11" fmla="*/ 146 h 154"/>
                  <a:gd name="T12" fmla="*/ 0 w 259"/>
                  <a:gd name="T13" fmla="*/ 142 h 154"/>
                </a:gdLst>
                <a:ahLst/>
                <a:cxnLst>
                  <a:cxn ang="0">
                    <a:pos x="T0" y="T1"/>
                  </a:cxn>
                  <a:cxn ang="0">
                    <a:pos x="T2" y="T3"/>
                  </a:cxn>
                  <a:cxn ang="0">
                    <a:pos x="T4" y="T5"/>
                  </a:cxn>
                  <a:cxn ang="0">
                    <a:pos x="T6" y="T7"/>
                  </a:cxn>
                  <a:cxn ang="0">
                    <a:pos x="T8" y="T9"/>
                  </a:cxn>
                  <a:cxn ang="0">
                    <a:pos x="T10" y="T11"/>
                  </a:cxn>
                  <a:cxn ang="0">
                    <a:pos x="T12" y="T13"/>
                  </a:cxn>
                </a:cxnLst>
                <a:rect l="0" t="0" r="r" b="b"/>
                <a:pathLst>
                  <a:path w="259" h="154">
                    <a:moveTo>
                      <a:pt x="0" y="142"/>
                    </a:moveTo>
                    <a:lnTo>
                      <a:pt x="4" y="0"/>
                    </a:lnTo>
                    <a:lnTo>
                      <a:pt x="248" y="10"/>
                    </a:lnTo>
                    <a:lnTo>
                      <a:pt x="259" y="10"/>
                    </a:lnTo>
                    <a:lnTo>
                      <a:pt x="254" y="154"/>
                    </a:lnTo>
                    <a:lnTo>
                      <a:pt x="46" y="146"/>
                    </a:lnTo>
                    <a:lnTo>
                      <a:pt x="0"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3" name="Freeform 3230"/>
              <p:cNvSpPr>
                <a:spLocks/>
              </p:cNvSpPr>
              <p:nvPr/>
            </p:nvSpPr>
            <p:spPr bwMode="auto">
              <a:xfrm>
                <a:off x="21949" y="18957"/>
                <a:ext cx="297" cy="155"/>
              </a:xfrm>
              <a:custGeom>
                <a:avLst/>
                <a:gdLst>
                  <a:gd name="T0" fmla="*/ 82 w 297"/>
                  <a:gd name="T1" fmla="*/ 148 h 155"/>
                  <a:gd name="T2" fmla="*/ 0 w 297"/>
                  <a:gd name="T3" fmla="*/ 144 h 155"/>
                  <a:gd name="T4" fmla="*/ 5 w 297"/>
                  <a:gd name="T5" fmla="*/ 0 h 155"/>
                  <a:gd name="T6" fmla="*/ 288 w 297"/>
                  <a:gd name="T7" fmla="*/ 8 h 155"/>
                  <a:gd name="T8" fmla="*/ 297 w 297"/>
                  <a:gd name="T9" fmla="*/ 8 h 155"/>
                  <a:gd name="T10" fmla="*/ 292 w 297"/>
                  <a:gd name="T11" fmla="*/ 155 h 155"/>
                  <a:gd name="T12" fmla="*/ 82 w 297"/>
                  <a:gd name="T13" fmla="*/ 148 h 155"/>
                </a:gdLst>
                <a:ahLst/>
                <a:cxnLst>
                  <a:cxn ang="0">
                    <a:pos x="T0" y="T1"/>
                  </a:cxn>
                  <a:cxn ang="0">
                    <a:pos x="T2" y="T3"/>
                  </a:cxn>
                  <a:cxn ang="0">
                    <a:pos x="T4" y="T5"/>
                  </a:cxn>
                  <a:cxn ang="0">
                    <a:pos x="T6" y="T7"/>
                  </a:cxn>
                  <a:cxn ang="0">
                    <a:pos x="T8" y="T9"/>
                  </a:cxn>
                  <a:cxn ang="0">
                    <a:pos x="T10" y="T11"/>
                  </a:cxn>
                  <a:cxn ang="0">
                    <a:pos x="T12" y="T13"/>
                  </a:cxn>
                </a:cxnLst>
                <a:rect l="0" t="0" r="r" b="b"/>
                <a:pathLst>
                  <a:path w="297" h="155">
                    <a:moveTo>
                      <a:pt x="82" y="148"/>
                    </a:moveTo>
                    <a:lnTo>
                      <a:pt x="0" y="144"/>
                    </a:lnTo>
                    <a:lnTo>
                      <a:pt x="5" y="0"/>
                    </a:lnTo>
                    <a:lnTo>
                      <a:pt x="288" y="8"/>
                    </a:lnTo>
                    <a:lnTo>
                      <a:pt x="297" y="8"/>
                    </a:lnTo>
                    <a:lnTo>
                      <a:pt x="292" y="155"/>
                    </a:lnTo>
                    <a:lnTo>
                      <a:pt x="8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4" name="Freeform 3231"/>
              <p:cNvSpPr>
                <a:spLocks/>
              </p:cNvSpPr>
              <p:nvPr/>
            </p:nvSpPr>
            <p:spPr bwMode="auto">
              <a:xfrm>
                <a:off x="22241" y="18965"/>
                <a:ext cx="230" cy="149"/>
              </a:xfrm>
              <a:custGeom>
                <a:avLst/>
                <a:gdLst>
                  <a:gd name="T0" fmla="*/ 11 w 230"/>
                  <a:gd name="T1" fmla="*/ 147 h 149"/>
                  <a:gd name="T2" fmla="*/ 0 w 230"/>
                  <a:gd name="T3" fmla="*/ 147 h 149"/>
                  <a:gd name="T4" fmla="*/ 5 w 230"/>
                  <a:gd name="T5" fmla="*/ 0 h 149"/>
                  <a:gd name="T6" fmla="*/ 217 w 230"/>
                  <a:gd name="T7" fmla="*/ 3 h 149"/>
                  <a:gd name="T8" fmla="*/ 224 w 230"/>
                  <a:gd name="T9" fmla="*/ 5 h 149"/>
                  <a:gd name="T10" fmla="*/ 222 w 230"/>
                  <a:gd name="T11" fmla="*/ 122 h 149"/>
                  <a:gd name="T12" fmla="*/ 228 w 230"/>
                  <a:gd name="T13" fmla="*/ 122 h 149"/>
                  <a:gd name="T14" fmla="*/ 230 w 230"/>
                  <a:gd name="T15" fmla="*/ 149 h 149"/>
                  <a:gd name="T16" fmla="*/ 11 w 230"/>
                  <a:gd name="T17"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49">
                    <a:moveTo>
                      <a:pt x="11" y="147"/>
                    </a:moveTo>
                    <a:lnTo>
                      <a:pt x="0" y="147"/>
                    </a:lnTo>
                    <a:lnTo>
                      <a:pt x="5" y="0"/>
                    </a:lnTo>
                    <a:lnTo>
                      <a:pt x="217" y="3"/>
                    </a:lnTo>
                    <a:lnTo>
                      <a:pt x="224" y="5"/>
                    </a:lnTo>
                    <a:lnTo>
                      <a:pt x="222" y="122"/>
                    </a:lnTo>
                    <a:lnTo>
                      <a:pt x="228" y="122"/>
                    </a:lnTo>
                    <a:lnTo>
                      <a:pt x="230" y="149"/>
                    </a:lnTo>
                    <a:lnTo>
                      <a:pt x="11"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5" name="Freeform 3232"/>
              <p:cNvSpPr>
                <a:spLocks/>
              </p:cNvSpPr>
              <p:nvPr/>
            </p:nvSpPr>
            <p:spPr bwMode="auto">
              <a:xfrm>
                <a:off x="20470" y="18872"/>
                <a:ext cx="321" cy="167"/>
              </a:xfrm>
              <a:custGeom>
                <a:avLst/>
                <a:gdLst>
                  <a:gd name="T0" fmla="*/ 309 w 321"/>
                  <a:gd name="T1" fmla="*/ 167 h 167"/>
                  <a:gd name="T2" fmla="*/ 0 w 321"/>
                  <a:gd name="T3" fmla="*/ 143 h 167"/>
                  <a:gd name="T4" fmla="*/ 14 w 321"/>
                  <a:gd name="T5" fmla="*/ 0 h 167"/>
                  <a:gd name="T6" fmla="*/ 321 w 321"/>
                  <a:gd name="T7" fmla="*/ 27 h 167"/>
                  <a:gd name="T8" fmla="*/ 309 w 321"/>
                  <a:gd name="T9" fmla="*/ 167 h 167"/>
                </a:gdLst>
                <a:ahLst/>
                <a:cxnLst>
                  <a:cxn ang="0">
                    <a:pos x="T0" y="T1"/>
                  </a:cxn>
                  <a:cxn ang="0">
                    <a:pos x="T2" y="T3"/>
                  </a:cxn>
                  <a:cxn ang="0">
                    <a:pos x="T4" y="T5"/>
                  </a:cxn>
                  <a:cxn ang="0">
                    <a:pos x="T6" y="T7"/>
                  </a:cxn>
                  <a:cxn ang="0">
                    <a:pos x="T8" y="T9"/>
                  </a:cxn>
                </a:cxnLst>
                <a:rect l="0" t="0" r="r" b="b"/>
                <a:pathLst>
                  <a:path w="321" h="167">
                    <a:moveTo>
                      <a:pt x="309" y="167"/>
                    </a:moveTo>
                    <a:lnTo>
                      <a:pt x="0" y="143"/>
                    </a:lnTo>
                    <a:lnTo>
                      <a:pt x="14" y="0"/>
                    </a:lnTo>
                    <a:lnTo>
                      <a:pt x="321" y="27"/>
                    </a:lnTo>
                    <a:lnTo>
                      <a:pt x="309"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6" name="Freeform 3233"/>
              <p:cNvSpPr>
                <a:spLocks/>
              </p:cNvSpPr>
              <p:nvPr/>
            </p:nvSpPr>
            <p:spPr bwMode="auto">
              <a:xfrm>
                <a:off x="20779" y="18899"/>
                <a:ext cx="298" cy="160"/>
              </a:xfrm>
              <a:custGeom>
                <a:avLst/>
                <a:gdLst>
                  <a:gd name="T0" fmla="*/ 16 w 298"/>
                  <a:gd name="T1" fmla="*/ 140 h 160"/>
                  <a:gd name="T2" fmla="*/ 0 w 298"/>
                  <a:gd name="T3" fmla="*/ 140 h 160"/>
                  <a:gd name="T4" fmla="*/ 12 w 298"/>
                  <a:gd name="T5" fmla="*/ 0 h 160"/>
                  <a:gd name="T6" fmla="*/ 31 w 298"/>
                  <a:gd name="T7" fmla="*/ 0 h 160"/>
                  <a:gd name="T8" fmla="*/ 158 w 298"/>
                  <a:gd name="T9" fmla="*/ 8 h 160"/>
                  <a:gd name="T10" fmla="*/ 156 w 298"/>
                  <a:gd name="T11" fmla="*/ 39 h 160"/>
                  <a:gd name="T12" fmla="*/ 298 w 298"/>
                  <a:gd name="T13" fmla="*/ 48 h 160"/>
                  <a:gd name="T14" fmla="*/ 294 w 298"/>
                  <a:gd name="T15" fmla="*/ 114 h 160"/>
                  <a:gd name="T16" fmla="*/ 292 w 298"/>
                  <a:gd name="T17" fmla="*/ 160 h 160"/>
                  <a:gd name="T18" fmla="*/ 16 w 298"/>
                  <a:gd name="T19"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0">
                    <a:moveTo>
                      <a:pt x="16" y="140"/>
                    </a:moveTo>
                    <a:lnTo>
                      <a:pt x="0" y="140"/>
                    </a:lnTo>
                    <a:lnTo>
                      <a:pt x="12" y="0"/>
                    </a:lnTo>
                    <a:lnTo>
                      <a:pt x="31" y="0"/>
                    </a:lnTo>
                    <a:lnTo>
                      <a:pt x="158" y="8"/>
                    </a:lnTo>
                    <a:lnTo>
                      <a:pt x="156" y="39"/>
                    </a:lnTo>
                    <a:lnTo>
                      <a:pt x="298" y="48"/>
                    </a:lnTo>
                    <a:lnTo>
                      <a:pt x="294" y="114"/>
                    </a:lnTo>
                    <a:lnTo>
                      <a:pt x="292" y="160"/>
                    </a:lnTo>
                    <a:lnTo>
                      <a:pt x="16" y="1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7" name="Freeform 3234"/>
              <p:cNvSpPr>
                <a:spLocks/>
              </p:cNvSpPr>
              <p:nvPr/>
            </p:nvSpPr>
            <p:spPr bwMode="auto">
              <a:xfrm>
                <a:off x="23475" y="18978"/>
                <a:ext cx="110" cy="288"/>
              </a:xfrm>
              <a:custGeom>
                <a:avLst/>
                <a:gdLst>
                  <a:gd name="T0" fmla="*/ 19 w 110"/>
                  <a:gd name="T1" fmla="*/ 288 h 288"/>
                  <a:gd name="T2" fmla="*/ 15 w 110"/>
                  <a:gd name="T3" fmla="*/ 181 h 288"/>
                  <a:gd name="T4" fmla="*/ 15 w 110"/>
                  <a:gd name="T5" fmla="*/ 113 h 288"/>
                  <a:gd name="T6" fmla="*/ 2 w 110"/>
                  <a:gd name="T7" fmla="*/ 111 h 288"/>
                  <a:gd name="T8" fmla="*/ 0 w 110"/>
                  <a:gd name="T9" fmla="*/ 40 h 288"/>
                  <a:gd name="T10" fmla="*/ 0 w 110"/>
                  <a:gd name="T11" fmla="*/ 4 h 288"/>
                  <a:gd name="T12" fmla="*/ 110 w 110"/>
                  <a:gd name="T13" fmla="*/ 0 h 288"/>
                  <a:gd name="T14" fmla="*/ 110 w 110"/>
                  <a:gd name="T15" fmla="*/ 37 h 288"/>
                  <a:gd name="T16" fmla="*/ 110 w 110"/>
                  <a:gd name="T17" fmla="*/ 109 h 288"/>
                  <a:gd name="T18" fmla="*/ 87 w 110"/>
                  <a:gd name="T19" fmla="*/ 111 h 288"/>
                  <a:gd name="T20" fmla="*/ 90 w 110"/>
                  <a:gd name="T21" fmla="*/ 213 h 288"/>
                  <a:gd name="T22" fmla="*/ 92 w 110"/>
                  <a:gd name="T23" fmla="*/ 288 h 288"/>
                  <a:gd name="T24" fmla="*/ 19 w 110"/>
                  <a:gd name="T25"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88">
                    <a:moveTo>
                      <a:pt x="19" y="288"/>
                    </a:moveTo>
                    <a:lnTo>
                      <a:pt x="15" y="181"/>
                    </a:lnTo>
                    <a:lnTo>
                      <a:pt x="15" y="113"/>
                    </a:lnTo>
                    <a:lnTo>
                      <a:pt x="2" y="111"/>
                    </a:lnTo>
                    <a:lnTo>
                      <a:pt x="0" y="40"/>
                    </a:lnTo>
                    <a:lnTo>
                      <a:pt x="0" y="4"/>
                    </a:lnTo>
                    <a:lnTo>
                      <a:pt x="110" y="0"/>
                    </a:lnTo>
                    <a:lnTo>
                      <a:pt x="110" y="37"/>
                    </a:lnTo>
                    <a:lnTo>
                      <a:pt x="110" y="109"/>
                    </a:lnTo>
                    <a:lnTo>
                      <a:pt x="87" y="111"/>
                    </a:lnTo>
                    <a:lnTo>
                      <a:pt x="90" y="213"/>
                    </a:lnTo>
                    <a:lnTo>
                      <a:pt x="92" y="288"/>
                    </a:lnTo>
                    <a:lnTo>
                      <a:pt x="19" y="2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8" name="Freeform 3235"/>
              <p:cNvSpPr>
                <a:spLocks/>
              </p:cNvSpPr>
              <p:nvPr/>
            </p:nvSpPr>
            <p:spPr bwMode="auto">
              <a:xfrm>
                <a:off x="23990" y="18993"/>
                <a:ext cx="159" cy="223"/>
              </a:xfrm>
              <a:custGeom>
                <a:avLst/>
                <a:gdLst>
                  <a:gd name="T0" fmla="*/ 13 w 159"/>
                  <a:gd name="T1" fmla="*/ 223 h 223"/>
                  <a:gd name="T2" fmla="*/ 7 w 159"/>
                  <a:gd name="T3" fmla="*/ 81 h 223"/>
                  <a:gd name="T4" fmla="*/ 4 w 159"/>
                  <a:gd name="T5" fmla="*/ 81 h 223"/>
                  <a:gd name="T6" fmla="*/ 0 w 159"/>
                  <a:gd name="T7" fmla="*/ 6 h 223"/>
                  <a:gd name="T8" fmla="*/ 144 w 159"/>
                  <a:gd name="T9" fmla="*/ 0 h 223"/>
                  <a:gd name="T10" fmla="*/ 149 w 159"/>
                  <a:gd name="T11" fmla="*/ 70 h 223"/>
                  <a:gd name="T12" fmla="*/ 151 w 159"/>
                  <a:gd name="T13" fmla="*/ 70 h 223"/>
                  <a:gd name="T14" fmla="*/ 159 w 159"/>
                  <a:gd name="T15" fmla="*/ 217 h 223"/>
                  <a:gd name="T16" fmla="*/ 13 w 159"/>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223">
                    <a:moveTo>
                      <a:pt x="13" y="223"/>
                    </a:moveTo>
                    <a:lnTo>
                      <a:pt x="7" y="81"/>
                    </a:lnTo>
                    <a:lnTo>
                      <a:pt x="4" y="81"/>
                    </a:lnTo>
                    <a:lnTo>
                      <a:pt x="0" y="6"/>
                    </a:lnTo>
                    <a:lnTo>
                      <a:pt x="144" y="0"/>
                    </a:lnTo>
                    <a:lnTo>
                      <a:pt x="149" y="70"/>
                    </a:lnTo>
                    <a:lnTo>
                      <a:pt x="151" y="70"/>
                    </a:lnTo>
                    <a:lnTo>
                      <a:pt x="159" y="217"/>
                    </a:lnTo>
                    <a:lnTo>
                      <a:pt x="13"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09" name="Freeform 3236"/>
              <p:cNvSpPr>
                <a:spLocks/>
              </p:cNvSpPr>
              <p:nvPr/>
            </p:nvSpPr>
            <p:spPr bwMode="auto">
              <a:xfrm>
                <a:off x="24134" y="18984"/>
                <a:ext cx="268" cy="226"/>
              </a:xfrm>
              <a:custGeom>
                <a:avLst/>
                <a:gdLst>
                  <a:gd name="T0" fmla="*/ 261 w 268"/>
                  <a:gd name="T1" fmla="*/ 71 h 226"/>
                  <a:gd name="T2" fmla="*/ 268 w 268"/>
                  <a:gd name="T3" fmla="*/ 215 h 226"/>
                  <a:gd name="T4" fmla="*/ 15 w 268"/>
                  <a:gd name="T5" fmla="*/ 226 h 226"/>
                  <a:gd name="T6" fmla="*/ 7 w 268"/>
                  <a:gd name="T7" fmla="*/ 79 h 226"/>
                  <a:gd name="T8" fmla="*/ 5 w 268"/>
                  <a:gd name="T9" fmla="*/ 79 h 226"/>
                  <a:gd name="T10" fmla="*/ 0 w 268"/>
                  <a:gd name="T11" fmla="*/ 9 h 226"/>
                  <a:gd name="T12" fmla="*/ 184 w 268"/>
                  <a:gd name="T13" fmla="*/ 0 h 226"/>
                  <a:gd name="T14" fmla="*/ 190 w 268"/>
                  <a:gd name="T15" fmla="*/ 75 h 226"/>
                  <a:gd name="T16" fmla="*/ 261 w 268"/>
                  <a:gd name="T17" fmla="*/ 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226">
                    <a:moveTo>
                      <a:pt x="261" y="71"/>
                    </a:moveTo>
                    <a:lnTo>
                      <a:pt x="268" y="215"/>
                    </a:lnTo>
                    <a:lnTo>
                      <a:pt x="15" y="226"/>
                    </a:lnTo>
                    <a:lnTo>
                      <a:pt x="7" y="79"/>
                    </a:lnTo>
                    <a:lnTo>
                      <a:pt x="5" y="79"/>
                    </a:lnTo>
                    <a:lnTo>
                      <a:pt x="0" y="9"/>
                    </a:lnTo>
                    <a:lnTo>
                      <a:pt x="184" y="0"/>
                    </a:lnTo>
                    <a:lnTo>
                      <a:pt x="190" y="75"/>
                    </a:lnTo>
                    <a:lnTo>
                      <a:pt x="261" y="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0" name="Freeform 3237"/>
              <p:cNvSpPr>
                <a:spLocks/>
              </p:cNvSpPr>
              <p:nvPr/>
            </p:nvSpPr>
            <p:spPr bwMode="auto">
              <a:xfrm>
                <a:off x="23752" y="18999"/>
                <a:ext cx="251" cy="225"/>
              </a:xfrm>
              <a:custGeom>
                <a:avLst/>
                <a:gdLst>
                  <a:gd name="T0" fmla="*/ 251 w 251"/>
                  <a:gd name="T1" fmla="*/ 217 h 225"/>
                  <a:gd name="T2" fmla="*/ 215 w 251"/>
                  <a:gd name="T3" fmla="*/ 219 h 225"/>
                  <a:gd name="T4" fmla="*/ 213 w 251"/>
                  <a:gd name="T5" fmla="*/ 184 h 225"/>
                  <a:gd name="T6" fmla="*/ 103 w 251"/>
                  <a:gd name="T7" fmla="*/ 186 h 225"/>
                  <a:gd name="T8" fmla="*/ 103 w 251"/>
                  <a:gd name="T9" fmla="*/ 221 h 225"/>
                  <a:gd name="T10" fmla="*/ 0 w 251"/>
                  <a:gd name="T11" fmla="*/ 225 h 225"/>
                  <a:gd name="T12" fmla="*/ 7 w 251"/>
                  <a:gd name="T13" fmla="*/ 198 h 225"/>
                  <a:gd name="T14" fmla="*/ 13 w 251"/>
                  <a:gd name="T15" fmla="*/ 188 h 225"/>
                  <a:gd name="T16" fmla="*/ 30 w 251"/>
                  <a:gd name="T17" fmla="*/ 175 h 225"/>
                  <a:gd name="T18" fmla="*/ 38 w 251"/>
                  <a:gd name="T19" fmla="*/ 142 h 225"/>
                  <a:gd name="T20" fmla="*/ 42 w 251"/>
                  <a:gd name="T21" fmla="*/ 140 h 225"/>
                  <a:gd name="T22" fmla="*/ 50 w 251"/>
                  <a:gd name="T23" fmla="*/ 119 h 225"/>
                  <a:gd name="T24" fmla="*/ 61 w 251"/>
                  <a:gd name="T25" fmla="*/ 110 h 225"/>
                  <a:gd name="T26" fmla="*/ 94 w 251"/>
                  <a:gd name="T27" fmla="*/ 92 h 225"/>
                  <a:gd name="T28" fmla="*/ 101 w 251"/>
                  <a:gd name="T29" fmla="*/ 79 h 225"/>
                  <a:gd name="T30" fmla="*/ 119 w 251"/>
                  <a:gd name="T31" fmla="*/ 79 h 225"/>
                  <a:gd name="T32" fmla="*/ 130 w 251"/>
                  <a:gd name="T33" fmla="*/ 60 h 225"/>
                  <a:gd name="T34" fmla="*/ 147 w 251"/>
                  <a:gd name="T35" fmla="*/ 64 h 225"/>
                  <a:gd name="T36" fmla="*/ 153 w 251"/>
                  <a:gd name="T37" fmla="*/ 62 h 225"/>
                  <a:gd name="T38" fmla="*/ 157 w 251"/>
                  <a:gd name="T39" fmla="*/ 46 h 225"/>
                  <a:gd name="T40" fmla="*/ 169 w 251"/>
                  <a:gd name="T41" fmla="*/ 39 h 225"/>
                  <a:gd name="T42" fmla="*/ 167 w 251"/>
                  <a:gd name="T43" fmla="*/ 4 h 225"/>
                  <a:gd name="T44" fmla="*/ 238 w 251"/>
                  <a:gd name="T45" fmla="*/ 0 h 225"/>
                  <a:gd name="T46" fmla="*/ 242 w 251"/>
                  <a:gd name="T47" fmla="*/ 75 h 225"/>
                  <a:gd name="T48" fmla="*/ 245 w 251"/>
                  <a:gd name="T49" fmla="*/ 75 h 225"/>
                  <a:gd name="T50" fmla="*/ 251 w 251"/>
                  <a:gd name="T51" fmla="*/ 21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5">
                    <a:moveTo>
                      <a:pt x="251" y="217"/>
                    </a:moveTo>
                    <a:lnTo>
                      <a:pt x="215" y="219"/>
                    </a:lnTo>
                    <a:lnTo>
                      <a:pt x="213" y="184"/>
                    </a:lnTo>
                    <a:lnTo>
                      <a:pt x="103" y="186"/>
                    </a:lnTo>
                    <a:lnTo>
                      <a:pt x="103" y="221"/>
                    </a:lnTo>
                    <a:lnTo>
                      <a:pt x="0" y="225"/>
                    </a:lnTo>
                    <a:lnTo>
                      <a:pt x="7" y="198"/>
                    </a:lnTo>
                    <a:lnTo>
                      <a:pt x="13" y="188"/>
                    </a:lnTo>
                    <a:lnTo>
                      <a:pt x="30" y="175"/>
                    </a:lnTo>
                    <a:lnTo>
                      <a:pt x="38" y="142"/>
                    </a:lnTo>
                    <a:lnTo>
                      <a:pt x="42" y="140"/>
                    </a:lnTo>
                    <a:lnTo>
                      <a:pt x="50" y="119"/>
                    </a:lnTo>
                    <a:lnTo>
                      <a:pt x="61" y="110"/>
                    </a:lnTo>
                    <a:lnTo>
                      <a:pt x="94" y="92"/>
                    </a:lnTo>
                    <a:lnTo>
                      <a:pt x="101" y="79"/>
                    </a:lnTo>
                    <a:lnTo>
                      <a:pt x="119" y="79"/>
                    </a:lnTo>
                    <a:lnTo>
                      <a:pt x="130" y="60"/>
                    </a:lnTo>
                    <a:lnTo>
                      <a:pt x="147" y="64"/>
                    </a:lnTo>
                    <a:lnTo>
                      <a:pt x="153" y="62"/>
                    </a:lnTo>
                    <a:lnTo>
                      <a:pt x="157" y="46"/>
                    </a:lnTo>
                    <a:lnTo>
                      <a:pt x="169" y="39"/>
                    </a:lnTo>
                    <a:lnTo>
                      <a:pt x="167" y="4"/>
                    </a:lnTo>
                    <a:lnTo>
                      <a:pt x="238" y="0"/>
                    </a:lnTo>
                    <a:lnTo>
                      <a:pt x="242" y="75"/>
                    </a:lnTo>
                    <a:lnTo>
                      <a:pt x="245" y="75"/>
                    </a:lnTo>
                    <a:lnTo>
                      <a:pt x="251" y="2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1" name="Freeform 3238"/>
              <p:cNvSpPr>
                <a:spLocks/>
              </p:cNvSpPr>
              <p:nvPr/>
            </p:nvSpPr>
            <p:spPr bwMode="auto">
              <a:xfrm>
                <a:off x="23562" y="19011"/>
                <a:ext cx="136" cy="180"/>
              </a:xfrm>
              <a:custGeom>
                <a:avLst/>
                <a:gdLst>
                  <a:gd name="T0" fmla="*/ 115 w 136"/>
                  <a:gd name="T1" fmla="*/ 178 h 180"/>
                  <a:gd name="T2" fmla="*/ 3 w 136"/>
                  <a:gd name="T3" fmla="*/ 180 h 180"/>
                  <a:gd name="T4" fmla="*/ 0 w 136"/>
                  <a:gd name="T5" fmla="*/ 78 h 180"/>
                  <a:gd name="T6" fmla="*/ 23 w 136"/>
                  <a:gd name="T7" fmla="*/ 76 h 180"/>
                  <a:gd name="T8" fmla="*/ 23 w 136"/>
                  <a:gd name="T9" fmla="*/ 4 h 180"/>
                  <a:gd name="T10" fmla="*/ 134 w 136"/>
                  <a:gd name="T11" fmla="*/ 0 h 180"/>
                  <a:gd name="T12" fmla="*/ 136 w 136"/>
                  <a:gd name="T13" fmla="*/ 73 h 180"/>
                  <a:gd name="T14" fmla="*/ 113 w 136"/>
                  <a:gd name="T15" fmla="*/ 75 h 180"/>
                  <a:gd name="T16" fmla="*/ 115 w 136"/>
                  <a:gd name="T17"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80">
                    <a:moveTo>
                      <a:pt x="115" y="178"/>
                    </a:moveTo>
                    <a:lnTo>
                      <a:pt x="3" y="180"/>
                    </a:lnTo>
                    <a:lnTo>
                      <a:pt x="0" y="78"/>
                    </a:lnTo>
                    <a:lnTo>
                      <a:pt x="23" y="76"/>
                    </a:lnTo>
                    <a:lnTo>
                      <a:pt x="23" y="4"/>
                    </a:lnTo>
                    <a:lnTo>
                      <a:pt x="134" y="0"/>
                    </a:lnTo>
                    <a:lnTo>
                      <a:pt x="136" y="73"/>
                    </a:lnTo>
                    <a:lnTo>
                      <a:pt x="113" y="75"/>
                    </a:lnTo>
                    <a:lnTo>
                      <a:pt x="115" y="1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2" name="Freeform 3239"/>
              <p:cNvSpPr>
                <a:spLocks/>
              </p:cNvSpPr>
              <p:nvPr/>
            </p:nvSpPr>
            <p:spPr bwMode="auto">
              <a:xfrm>
                <a:off x="20142" y="18909"/>
                <a:ext cx="326" cy="501"/>
              </a:xfrm>
              <a:custGeom>
                <a:avLst/>
                <a:gdLst>
                  <a:gd name="T0" fmla="*/ 46 w 326"/>
                  <a:gd name="T1" fmla="*/ 146 h 501"/>
                  <a:gd name="T2" fmla="*/ 61 w 326"/>
                  <a:gd name="T3" fmla="*/ 146 h 501"/>
                  <a:gd name="T4" fmla="*/ 75 w 326"/>
                  <a:gd name="T5" fmla="*/ 0 h 501"/>
                  <a:gd name="T6" fmla="*/ 92 w 326"/>
                  <a:gd name="T7" fmla="*/ 2 h 501"/>
                  <a:gd name="T8" fmla="*/ 196 w 326"/>
                  <a:gd name="T9" fmla="*/ 11 h 501"/>
                  <a:gd name="T10" fmla="*/ 192 w 326"/>
                  <a:gd name="T11" fmla="*/ 46 h 501"/>
                  <a:gd name="T12" fmla="*/ 230 w 326"/>
                  <a:gd name="T13" fmla="*/ 50 h 501"/>
                  <a:gd name="T14" fmla="*/ 228 w 326"/>
                  <a:gd name="T15" fmla="*/ 84 h 501"/>
                  <a:gd name="T16" fmla="*/ 303 w 326"/>
                  <a:gd name="T17" fmla="*/ 90 h 501"/>
                  <a:gd name="T18" fmla="*/ 301 w 326"/>
                  <a:gd name="T19" fmla="*/ 127 h 501"/>
                  <a:gd name="T20" fmla="*/ 326 w 326"/>
                  <a:gd name="T21" fmla="*/ 130 h 501"/>
                  <a:gd name="T22" fmla="*/ 305 w 326"/>
                  <a:gd name="T23" fmla="*/ 411 h 501"/>
                  <a:gd name="T24" fmla="*/ 298 w 326"/>
                  <a:gd name="T25" fmla="*/ 501 h 501"/>
                  <a:gd name="T26" fmla="*/ 292 w 326"/>
                  <a:gd name="T27" fmla="*/ 501 h 501"/>
                  <a:gd name="T28" fmla="*/ 0 w 326"/>
                  <a:gd name="T29" fmla="*/ 472 h 501"/>
                  <a:gd name="T30" fmla="*/ 15 w 326"/>
                  <a:gd name="T31" fmla="*/ 326 h 501"/>
                  <a:gd name="T32" fmla="*/ 29 w 326"/>
                  <a:gd name="T33" fmla="*/ 328 h 501"/>
                  <a:gd name="T34" fmla="*/ 33 w 326"/>
                  <a:gd name="T35" fmla="*/ 290 h 501"/>
                  <a:gd name="T36" fmla="*/ 36 w 326"/>
                  <a:gd name="T37" fmla="*/ 290 h 501"/>
                  <a:gd name="T38" fmla="*/ 50 w 326"/>
                  <a:gd name="T39" fmla="*/ 171 h 501"/>
                  <a:gd name="T40" fmla="*/ 42 w 326"/>
                  <a:gd name="T41" fmla="*/ 171 h 501"/>
                  <a:gd name="T42" fmla="*/ 46 w 326"/>
                  <a:gd name="T43" fmla="*/ 146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6" h="501">
                    <a:moveTo>
                      <a:pt x="46" y="146"/>
                    </a:moveTo>
                    <a:lnTo>
                      <a:pt x="61" y="146"/>
                    </a:lnTo>
                    <a:lnTo>
                      <a:pt x="75" y="0"/>
                    </a:lnTo>
                    <a:lnTo>
                      <a:pt x="92" y="2"/>
                    </a:lnTo>
                    <a:lnTo>
                      <a:pt x="196" y="11"/>
                    </a:lnTo>
                    <a:lnTo>
                      <a:pt x="192" y="46"/>
                    </a:lnTo>
                    <a:lnTo>
                      <a:pt x="230" y="50"/>
                    </a:lnTo>
                    <a:lnTo>
                      <a:pt x="228" y="84"/>
                    </a:lnTo>
                    <a:lnTo>
                      <a:pt x="303" y="90"/>
                    </a:lnTo>
                    <a:lnTo>
                      <a:pt x="301" y="127"/>
                    </a:lnTo>
                    <a:lnTo>
                      <a:pt x="326" y="130"/>
                    </a:lnTo>
                    <a:lnTo>
                      <a:pt x="305" y="411"/>
                    </a:lnTo>
                    <a:lnTo>
                      <a:pt x="298" y="501"/>
                    </a:lnTo>
                    <a:lnTo>
                      <a:pt x="292" y="501"/>
                    </a:lnTo>
                    <a:lnTo>
                      <a:pt x="0" y="472"/>
                    </a:lnTo>
                    <a:lnTo>
                      <a:pt x="15" y="326"/>
                    </a:lnTo>
                    <a:lnTo>
                      <a:pt x="29" y="328"/>
                    </a:lnTo>
                    <a:lnTo>
                      <a:pt x="33" y="290"/>
                    </a:lnTo>
                    <a:lnTo>
                      <a:pt x="36" y="290"/>
                    </a:lnTo>
                    <a:lnTo>
                      <a:pt x="50" y="171"/>
                    </a:lnTo>
                    <a:lnTo>
                      <a:pt x="42" y="171"/>
                    </a:lnTo>
                    <a:lnTo>
                      <a:pt x="46"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3" name="Freeform 3240"/>
              <p:cNvSpPr>
                <a:spLocks/>
              </p:cNvSpPr>
              <p:nvPr/>
            </p:nvSpPr>
            <p:spPr bwMode="auto">
              <a:xfrm>
                <a:off x="18917" y="18757"/>
                <a:ext cx="142" cy="288"/>
              </a:xfrm>
              <a:custGeom>
                <a:avLst/>
                <a:gdLst>
                  <a:gd name="T0" fmla="*/ 0 w 142"/>
                  <a:gd name="T1" fmla="*/ 0 h 288"/>
                  <a:gd name="T2" fmla="*/ 142 w 142"/>
                  <a:gd name="T3" fmla="*/ 19 h 288"/>
                  <a:gd name="T4" fmla="*/ 131 w 142"/>
                  <a:gd name="T5" fmla="*/ 90 h 288"/>
                  <a:gd name="T6" fmla="*/ 138 w 142"/>
                  <a:gd name="T7" fmla="*/ 90 h 288"/>
                  <a:gd name="T8" fmla="*/ 123 w 142"/>
                  <a:gd name="T9" fmla="*/ 206 h 288"/>
                  <a:gd name="T10" fmla="*/ 125 w 142"/>
                  <a:gd name="T11" fmla="*/ 206 h 288"/>
                  <a:gd name="T12" fmla="*/ 125 w 142"/>
                  <a:gd name="T13" fmla="*/ 213 h 288"/>
                  <a:gd name="T14" fmla="*/ 129 w 142"/>
                  <a:gd name="T15" fmla="*/ 213 h 288"/>
                  <a:gd name="T16" fmla="*/ 129 w 142"/>
                  <a:gd name="T17" fmla="*/ 221 h 288"/>
                  <a:gd name="T18" fmla="*/ 133 w 142"/>
                  <a:gd name="T19" fmla="*/ 221 h 288"/>
                  <a:gd name="T20" fmla="*/ 133 w 142"/>
                  <a:gd name="T21" fmla="*/ 229 h 288"/>
                  <a:gd name="T22" fmla="*/ 136 w 142"/>
                  <a:gd name="T23" fmla="*/ 229 h 288"/>
                  <a:gd name="T24" fmla="*/ 134 w 142"/>
                  <a:gd name="T25" fmla="*/ 236 h 288"/>
                  <a:gd name="T26" fmla="*/ 123 w 142"/>
                  <a:gd name="T27" fmla="*/ 242 h 288"/>
                  <a:gd name="T28" fmla="*/ 98 w 142"/>
                  <a:gd name="T29" fmla="*/ 236 h 288"/>
                  <a:gd name="T30" fmla="*/ 69 w 142"/>
                  <a:gd name="T31" fmla="*/ 242 h 288"/>
                  <a:gd name="T32" fmla="*/ 48 w 142"/>
                  <a:gd name="T33" fmla="*/ 240 h 288"/>
                  <a:gd name="T34" fmla="*/ 44 w 142"/>
                  <a:gd name="T35" fmla="*/ 267 h 288"/>
                  <a:gd name="T36" fmla="*/ 27 w 142"/>
                  <a:gd name="T37" fmla="*/ 265 h 288"/>
                  <a:gd name="T38" fmla="*/ 23 w 142"/>
                  <a:gd name="T39" fmla="*/ 288 h 288"/>
                  <a:gd name="T40" fmla="*/ 0 w 142"/>
                  <a:gd name="T41"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 h="288">
                    <a:moveTo>
                      <a:pt x="0" y="0"/>
                    </a:moveTo>
                    <a:lnTo>
                      <a:pt x="142" y="19"/>
                    </a:lnTo>
                    <a:lnTo>
                      <a:pt x="131" y="90"/>
                    </a:lnTo>
                    <a:lnTo>
                      <a:pt x="138" y="90"/>
                    </a:lnTo>
                    <a:lnTo>
                      <a:pt x="123" y="206"/>
                    </a:lnTo>
                    <a:lnTo>
                      <a:pt x="125" y="206"/>
                    </a:lnTo>
                    <a:lnTo>
                      <a:pt x="125" y="213"/>
                    </a:lnTo>
                    <a:lnTo>
                      <a:pt x="129" y="213"/>
                    </a:lnTo>
                    <a:lnTo>
                      <a:pt x="129" y="221"/>
                    </a:lnTo>
                    <a:lnTo>
                      <a:pt x="133" y="221"/>
                    </a:lnTo>
                    <a:lnTo>
                      <a:pt x="133" y="229"/>
                    </a:lnTo>
                    <a:lnTo>
                      <a:pt x="136" y="229"/>
                    </a:lnTo>
                    <a:lnTo>
                      <a:pt x="134" y="236"/>
                    </a:lnTo>
                    <a:lnTo>
                      <a:pt x="123" y="242"/>
                    </a:lnTo>
                    <a:lnTo>
                      <a:pt x="98" y="236"/>
                    </a:lnTo>
                    <a:lnTo>
                      <a:pt x="69" y="242"/>
                    </a:lnTo>
                    <a:lnTo>
                      <a:pt x="48" y="240"/>
                    </a:lnTo>
                    <a:lnTo>
                      <a:pt x="44" y="267"/>
                    </a:lnTo>
                    <a:lnTo>
                      <a:pt x="27" y="265"/>
                    </a:lnTo>
                    <a:lnTo>
                      <a:pt x="23" y="288"/>
                    </a:lnTo>
                    <a:lnTo>
                      <a:pt x="0" y="2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4" name="Freeform 3241"/>
              <p:cNvSpPr>
                <a:spLocks/>
              </p:cNvSpPr>
              <p:nvPr/>
            </p:nvSpPr>
            <p:spPr bwMode="auto">
              <a:xfrm>
                <a:off x="22755" y="19045"/>
                <a:ext cx="150" cy="146"/>
              </a:xfrm>
              <a:custGeom>
                <a:avLst/>
                <a:gdLst>
                  <a:gd name="T0" fmla="*/ 2 w 150"/>
                  <a:gd name="T1" fmla="*/ 146 h 146"/>
                  <a:gd name="T2" fmla="*/ 4 w 150"/>
                  <a:gd name="T3" fmla="*/ 73 h 146"/>
                  <a:gd name="T4" fmla="*/ 0 w 150"/>
                  <a:gd name="T5" fmla="*/ 73 h 146"/>
                  <a:gd name="T6" fmla="*/ 0 w 150"/>
                  <a:gd name="T7" fmla="*/ 35 h 146"/>
                  <a:gd name="T8" fmla="*/ 0 w 150"/>
                  <a:gd name="T9" fmla="*/ 0 h 146"/>
                  <a:gd name="T10" fmla="*/ 148 w 150"/>
                  <a:gd name="T11" fmla="*/ 0 h 146"/>
                  <a:gd name="T12" fmla="*/ 146 w 150"/>
                  <a:gd name="T13" fmla="*/ 71 h 146"/>
                  <a:gd name="T14" fmla="*/ 148 w 150"/>
                  <a:gd name="T15" fmla="*/ 73 h 146"/>
                  <a:gd name="T16" fmla="*/ 150 w 150"/>
                  <a:gd name="T17" fmla="*/ 146 h 146"/>
                  <a:gd name="T18" fmla="*/ 2 w 150"/>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46">
                    <a:moveTo>
                      <a:pt x="2" y="146"/>
                    </a:moveTo>
                    <a:lnTo>
                      <a:pt x="4" y="73"/>
                    </a:lnTo>
                    <a:lnTo>
                      <a:pt x="0" y="73"/>
                    </a:lnTo>
                    <a:lnTo>
                      <a:pt x="0" y="35"/>
                    </a:lnTo>
                    <a:lnTo>
                      <a:pt x="0" y="0"/>
                    </a:lnTo>
                    <a:lnTo>
                      <a:pt x="148" y="0"/>
                    </a:lnTo>
                    <a:lnTo>
                      <a:pt x="146" y="71"/>
                    </a:lnTo>
                    <a:lnTo>
                      <a:pt x="148" y="73"/>
                    </a:lnTo>
                    <a:lnTo>
                      <a:pt x="150" y="146"/>
                    </a:lnTo>
                    <a:lnTo>
                      <a:pt x="2"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5" name="Freeform 3242"/>
              <p:cNvSpPr>
                <a:spLocks/>
              </p:cNvSpPr>
              <p:nvPr/>
            </p:nvSpPr>
            <p:spPr bwMode="auto">
              <a:xfrm>
                <a:off x="22901" y="19045"/>
                <a:ext cx="186" cy="146"/>
              </a:xfrm>
              <a:custGeom>
                <a:avLst/>
                <a:gdLst>
                  <a:gd name="T0" fmla="*/ 4 w 186"/>
                  <a:gd name="T1" fmla="*/ 146 h 146"/>
                  <a:gd name="T2" fmla="*/ 2 w 186"/>
                  <a:gd name="T3" fmla="*/ 73 h 146"/>
                  <a:gd name="T4" fmla="*/ 0 w 186"/>
                  <a:gd name="T5" fmla="*/ 71 h 146"/>
                  <a:gd name="T6" fmla="*/ 2 w 186"/>
                  <a:gd name="T7" fmla="*/ 0 h 146"/>
                  <a:gd name="T8" fmla="*/ 182 w 186"/>
                  <a:gd name="T9" fmla="*/ 0 h 146"/>
                  <a:gd name="T10" fmla="*/ 182 w 186"/>
                  <a:gd name="T11" fmla="*/ 73 h 146"/>
                  <a:gd name="T12" fmla="*/ 184 w 186"/>
                  <a:gd name="T13" fmla="*/ 73 h 146"/>
                  <a:gd name="T14" fmla="*/ 186 w 186"/>
                  <a:gd name="T15" fmla="*/ 138 h 146"/>
                  <a:gd name="T16" fmla="*/ 186 w 186"/>
                  <a:gd name="T17" fmla="*/ 144 h 146"/>
                  <a:gd name="T18" fmla="*/ 4 w 186"/>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46">
                    <a:moveTo>
                      <a:pt x="4" y="146"/>
                    </a:moveTo>
                    <a:lnTo>
                      <a:pt x="2" y="73"/>
                    </a:lnTo>
                    <a:lnTo>
                      <a:pt x="0" y="71"/>
                    </a:lnTo>
                    <a:lnTo>
                      <a:pt x="2" y="0"/>
                    </a:lnTo>
                    <a:lnTo>
                      <a:pt x="182" y="0"/>
                    </a:lnTo>
                    <a:lnTo>
                      <a:pt x="182" y="73"/>
                    </a:lnTo>
                    <a:lnTo>
                      <a:pt x="184" y="73"/>
                    </a:lnTo>
                    <a:lnTo>
                      <a:pt x="186" y="138"/>
                    </a:lnTo>
                    <a:lnTo>
                      <a:pt x="186" y="144"/>
                    </a:lnTo>
                    <a:lnTo>
                      <a:pt x="4"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6" name="Freeform 3243"/>
              <p:cNvSpPr>
                <a:spLocks/>
              </p:cNvSpPr>
              <p:nvPr/>
            </p:nvSpPr>
            <p:spPr bwMode="auto">
              <a:xfrm>
                <a:off x="19071" y="18863"/>
                <a:ext cx="720" cy="484"/>
              </a:xfrm>
              <a:custGeom>
                <a:avLst/>
                <a:gdLst>
                  <a:gd name="T0" fmla="*/ 226 w 720"/>
                  <a:gd name="T1" fmla="*/ 426 h 484"/>
                  <a:gd name="T2" fmla="*/ 119 w 720"/>
                  <a:gd name="T3" fmla="*/ 413 h 484"/>
                  <a:gd name="T4" fmla="*/ 126 w 720"/>
                  <a:gd name="T5" fmla="*/ 395 h 484"/>
                  <a:gd name="T6" fmla="*/ 132 w 720"/>
                  <a:gd name="T7" fmla="*/ 393 h 484"/>
                  <a:gd name="T8" fmla="*/ 132 w 720"/>
                  <a:gd name="T9" fmla="*/ 380 h 484"/>
                  <a:gd name="T10" fmla="*/ 140 w 720"/>
                  <a:gd name="T11" fmla="*/ 372 h 484"/>
                  <a:gd name="T12" fmla="*/ 146 w 720"/>
                  <a:gd name="T13" fmla="*/ 372 h 484"/>
                  <a:gd name="T14" fmla="*/ 149 w 720"/>
                  <a:gd name="T15" fmla="*/ 363 h 484"/>
                  <a:gd name="T16" fmla="*/ 155 w 720"/>
                  <a:gd name="T17" fmla="*/ 359 h 484"/>
                  <a:gd name="T18" fmla="*/ 155 w 720"/>
                  <a:gd name="T19" fmla="*/ 351 h 484"/>
                  <a:gd name="T20" fmla="*/ 167 w 720"/>
                  <a:gd name="T21" fmla="*/ 338 h 484"/>
                  <a:gd name="T22" fmla="*/ 172 w 720"/>
                  <a:gd name="T23" fmla="*/ 328 h 484"/>
                  <a:gd name="T24" fmla="*/ 0 w 720"/>
                  <a:gd name="T25" fmla="*/ 303 h 484"/>
                  <a:gd name="T26" fmla="*/ 5 w 720"/>
                  <a:gd name="T27" fmla="*/ 257 h 484"/>
                  <a:gd name="T28" fmla="*/ 17 w 720"/>
                  <a:gd name="T29" fmla="*/ 217 h 484"/>
                  <a:gd name="T30" fmla="*/ 32 w 720"/>
                  <a:gd name="T31" fmla="*/ 201 h 484"/>
                  <a:gd name="T32" fmla="*/ 128 w 720"/>
                  <a:gd name="T33" fmla="*/ 219 h 484"/>
                  <a:gd name="T34" fmla="*/ 130 w 720"/>
                  <a:gd name="T35" fmla="*/ 207 h 484"/>
                  <a:gd name="T36" fmla="*/ 165 w 720"/>
                  <a:gd name="T37" fmla="*/ 211 h 484"/>
                  <a:gd name="T38" fmla="*/ 169 w 720"/>
                  <a:gd name="T39" fmla="*/ 198 h 484"/>
                  <a:gd name="T40" fmla="*/ 201 w 720"/>
                  <a:gd name="T41" fmla="*/ 201 h 484"/>
                  <a:gd name="T42" fmla="*/ 215 w 720"/>
                  <a:gd name="T43" fmla="*/ 96 h 484"/>
                  <a:gd name="T44" fmla="*/ 220 w 720"/>
                  <a:gd name="T45" fmla="*/ 96 h 484"/>
                  <a:gd name="T46" fmla="*/ 228 w 720"/>
                  <a:gd name="T47" fmla="*/ 46 h 484"/>
                  <a:gd name="T48" fmla="*/ 278 w 720"/>
                  <a:gd name="T49" fmla="*/ 54 h 484"/>
                  <a:gd name="T50" fmla="*/ 280 w 720"/>
                  <a:gd name="T51" fmla="*/ 40 h 484"/>
                  <a:gd name="T52" fmla="*/ 291 w 720"/>
                  <a:gd name="T53" fmla="*/ 40 h 484"/>
                  <a:gd name="T54" fmla="*/ 293 w 720"/>
                  <a:gd name="T55" fmla="*/ 31 h 484"/>
                  <a:gd name="T56" fmla="*/ 305 w 720"/>
                  <a:gd name="T57" fmla="*/ 31 h 484"/>
                  <a:gd name="T58" fmla="*/ 307 w 720"/>
                  <a:gd name="T59" fmla="*/ 19 h 484"/>
                  <a:gd name="T60" fmla="*/ 341 w 720"/>
                  <a:gd name="T61" fmla="*/ 25 h 484"/>
                  <a:gd name="T62" fmla="*/ 345 w 720"/>
                  <a:gd name="T63" fmla="*/ 0 h 484"/>
                  <a:gd name="T64" fmla="*/ 393 w 720"/>
                  <a:gd name="T65" fmla="*/ 6 h 484"/>
                  <a:gd name="T66" fmla="*/ 420 w 720"/>
                  <a:gd name="T67" fmla="*/ 9 h 484"/>
                  <a:gd name="T68" fmla="*/ 416 w 720"/>
                  <a:gd name="T69" fmla="*/ 42 h 484"/>
                  <a:gd name="T70" fmla="*/ 487 w 720"/>
                  <a:gd name="T71" fmla="*/ 52 h 484"/>
                  <a:gd name="T72" fmla="*/ 483 w 720"/>
                  <a:gd name="T73" fmla="*/ 69 h 484"/>
                  <a:gd name="T74" fmla="*/ 518 w 720"/>
                  <a:gd name="T75" fmla="*/ 73 h 484"/>
                  <a:gd name="T76" fmla="*/ 516 w 720"/>
                  <a:gd name="T77" fmla="*/ 90 h 484"/>
                  <a:gd name="T78" fmla="*/ 551 w 720"/>
                  <a:gd name="T79" fmla="*/ 94 h 484"/>
                  <a:gd name="T80" fmla="*/ 549 w 720"/>
                  <a:gd name="T81" fmla="*/ 111 h 484"/>
                  <a:gd name="T82" fmla="*/ 564 w 720"/>
                  <a:gd name="T83" fmla="*/ 113 h 484"/>
                  <a:gd name="T84" fmla="*/ 562 w 720"/>
                  <a:gd name="T85" fmla="*/ 132 h 484"/>
                  <a:gd name="T86" fmla="*/ 553 w 720"/>
                  <a:gd name="T87" fmla="*/ 130 h 484"/>
                  <a:gd name="T88" fmla="*/ 549 w 720"/>
                  <a:gd name="T89" fmla="*/ 175 h 484"/>
                  <a:gd name="T90" fmla="*/ 604 w 720"/>
                  <a:gd name="T91" fmla="*/ 182 h 484"/>
                  <a:gd name="T92" fmla="*/ 589 w 720"/>
                  <a:gd name="T93" fmla="*/ 320 h 484"/>
                  <a:gd name="T94" fmla="*/ 576 w 720"/>
                  <a:gd name="T95" fmla="*/ 320 h 484"/>
                  <a:gd name="T96" fmla="*/ 570 w 720"/>
                  <a:gd name="T97" fmla="*/ 392 h 484"/>
                  <a:gd name="T98" fmla="*/ 712 w 720"/>
                  <a:gd name="T99" fmla="*/ 407 h 484"/>
                  <a:gd name="T100" fmla="*/ 720 w 720"/>
                  <a:gd name="T101" fmla="*/ 409 h 484"/>
                  <a:gd name="T102" fmla="*/ 710 w 720"/>
                  <a:gd name="T103" fmla="*/ 484 h 484"/>
                  <a:gd name="T104" fmla="*/ 226 w 720"/>
                  <a:gd name="T105" fmla="*/ 426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0" h="484">
                    <a:moveTo>
                      <a:pt x="226" y="426"/>
                    </a:moveTo>
                    <a:lnTo>
                      <a:pt x="119" y="413"/>
                    </a:lnTo>
                    <a:lnTo>
                      <a:pt x="126" y="395"/>
                    </a:lnTo>
                    <a:lnTo>
                      <a:pt x="132" y="393"/>
                    </a:lnTo>
                    <a:lnTo>
                      <a:pt x="132" y="380"/>
                    </a:lnTo>
                    <a:lnTo>
                      <a:pt x="140" y="372"/>
                    </a:lnTo>
                    <a:lnTo>
                      <a:pt x="146" y="372"/>
                    </a:lnTo>
                    <a:lnTo>
                      <a:pt x="149" y="363"/>
                    </a:lnTo>
                    <a:lnTo>
                      <a:pt x="155" y="359"/>
                    </a:lnTo>
                    <a:lnTo>
                      <a:pt x="155" y="351"/>
                    </a:lnTo>
                    <a:lnTo>
                      <a:pt x="167" y="338"/>
                    </a:lnTo>
                    <a:lnTo>
                      <a:pt x="172" y="328"/>
                    </a:lnTo>
                    <a:lnTo>
                      <a:pt x="0" y="303"/>
                    </a:lnTo>
                    <a:lnTo>
                      <a:pt x="5" y="257"/>
                    </a:lnTo>
                    <a:lnTo>
                      <a:pt x="17" y="217"/>
                    </a:lnTo>
                    <a:lnTo>
                      <a:pt x="32" y="201"/>
                    </a:lnTo>
                    <a:lnTo>
                      <a:pt x="128" y="219"/>
                    </a:lnTo>
                    <a:lnTo>
                      <a:pt x="130" y="207"/>
                    </a:lnTo>
                    <a:lnTo>
                      <a:pt x="165" y="211"/>
                    </a:lnTo>
                    <a:lnTo>
                      <a:pt x="169" y="198"/>
                    </a:lnTo>
                    <a:lnTo>
                      <a:pt x="201" y="201"/>
                    </a:lnTo>
                    <a:lnTo>
                      <a:pt x="215" y="96"/>
                    </a:lnTo>
                    <a:lnTo>
                      <a:pt x="220" y="96"/>
                    </a:lnTo>
                    <a:lnTo>
                      <a:pt x="228" y="46"/>
                    </a:lnTo>
                    <a:lnTo>
                      <a:pt x="278" y="54"/>
                    </a:lnTo>
                    <a:lnTo>
                      <a:pt x="280" y="40"/>
                    </a:lnTo>
                    <a:lnTo>
                      <a:pt x="291" y="40"/>
                    </a:lnTo>
                    <a:lnTo>
                      <a:pt x="293" y="31"/>
                    </a:lnTo>
                    <a:lnTo>
                      <a:pt x="305" y="31"/>
                    </a:lnTo>
                    <a:lnTo>
                      <a:pt x="307" y="19"/>
                    </a:lnTo>
                    <a:lnTo>
                      <a:pt x="341" y="25"/>
                    </a:lnTo>
                    <a:lnTo>
                      <a:pt x="345" y="0"/>
                    </a:lnTo>
                    <a:lnTo>
                      <a:pt x="393" y="6"/>
                    </a:lnTo>
                    <a:lnTo>
                      <a:pt x="420" y="9"/>
                    </a:lnTo>
                    <a:lnTo>
                      <a:pt x="416" y="42"/>
                    </a:lnTo>
                    <a:lnTo>
                      <a:pt x="487" y="52"/>
                    </a:lnTo>
                    <a:lnTo>
                      <a:pt x="483" y="69"/>
                    </a:lnTo>
                    <a:lnTo>
                      <a:pt x="518" y="73"/>
                    </a:lnTo>
                    <a:lnTo>
                      <a:pt x="516" y="90"/>
                    </a:lnTo>
                    <a:lnTo>
                      <a:pt x="551" y="94"/>
                    </a:lnTo>
                    <a:lnTo>
                      <a:pt x="549" y="111"/>
                    </a:lnTo>
                    <a:lnTo>
                      <a:pt x="564" y="113"/>
                    </a:lnTo>
                    <a:lnTo>
                      <a:pt x="562" y="132"/>
                    </a:lnTo>
                    <a:lnTo>
                      <a:pt x="553" y="130"/>
                    </a:lnTo>
                    <a:lnTo>
                      <a:pt x="549" y="175"/>
                    </a:lnTo>
                    <a:lnTo>
                      <a:pt x="604" y="182"/>
                    </a:lnTo>
                    <a:lnTo>
                      <a:pt x="589" y="320"/>
                    </a:lnTo>
                    <a:lnTo>
                      <a:pt x="576" y="320"/>
                    </a:lnTo>
                    <a:lnTo>
                      <a:pt x="570" y="392"/>
                    </a:lnTo>
                    <a:lnTo>
                      <a:pt x="712" y="407"/>
                    </a:lnTo>
                    <a:lnTo>
                      <a:pt x="720" y="409"/>
                    </a:lnTo>
                    <a:lnTo>
                      <a:pt x="710" y="484"/>
                    </a:lnTo>
                    <a:lnTo>
                      <a:pt x="226" y="4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7" name="Freeform 3244"/>
              <p:cNvSpPr>
                <a:spLocks/>
              </p:cNvSpPr>
              <p:nvPr/>
            </p:nvSpPr>
            <p:spPr bwMode="auto">
              <a:xfrm>
                <a:off x="22580" y="19080"/>
                <a:ext cx="179" cy="184"/>
              </a:xfrm>
              <a:custGeom>
                <a:avLst/>
                <a:gdLst>
                  <a:gd name="T0" fmla="*/ 177 w 179"/>
                  <a:gd name="T1" fmla="*/ 111 h 184"/>
                  <a:gd name="T2" fmla="*/ 177 w 179"/>
                  <a:gd name="T3" fmla="*/ 184 h 184"/>
                  <a:gd name="T4" fmla="*/ 4 w 179"/>
                  <a:gd name="T5" fmla="*/ 184 h 184"/>
                  <a:gd name="T6" fmla="*/ 0 w 179"/>
                  <a:gd name="T7" fmla="*/ 173 h 184"/>
                  <a:gd name="T8" fmla="*/ 8 w 179"/>
                  <a:gd name="T9" fmla="*/ 155 h 184"/>
                  <a:gd name="T10" fmla="*/ 60 w 179"/>
                  <a:gd name="T11" fmla="*/ 119 h 184"/>
                  <a:gd name="T12" fmla="*/ 75 w 179"/>
                  <a:gd name="T13" fmla="*/ 90 h 184"/>
                  <a:gd name="T14" fmla="*/ 79 w 179"/>
                  <a:gd name="T15" fmla="*/ 86 h 184"/>
                  <a:gd name="T16" fmla="*/ 87 w 179"/>
                  <a:gd name="T17" fmla="*/ 36 h 184"/>
                  <a:gd name="T18" fmla="*/ 89 w 179"/>
                  <a:gd name="T19" fmla="*/ 31 h 184"/>
                  <a:gd name="T20" fmla="*/ 83 w 179"/>
                  <a:gd name="T21" fmla="*/ 0 h 184"/>
                  <a:gd name="T22" fmla="*/ 175 w 179"/>
                  <a:gd name="T23" fmla="*/ 0 h 184"/>
                  <a:gd name="T24" fmla="*/ 175 w 179"/>
                  <a:gd name="T25" fmla="*/ 38 h 184"/>
                  <a:gd name="T26" fmla="*/ 179 w 179"/>
                  <a:gd name="T27" fmla="*/ 38 h 184"/>
                  <a:gd name="T28" fmla="*/ 177 w 179"/>
                  <a:gd name="T29" fmla="*/ 11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184">
                    <a:moveTo>
                      <a:pt x="177" y="111"/>
                    </a:moveTo>
                    <a:lnTo>
                      <a:pt x="177" y="184"/>
                    </a:lnTo>
                    <a:lnTo>
                      <a:pt x="4" y="184"/>
                    </a:lnTo>
                    <a:lnTo>
                      <a:pt x="0" y="173"/>
                    </a:lnTo>
                    <a:lnTo>
                      <a:pt x="8" y="155"/>
                    </a:lnTo>
                    <a:lnTo>
                      <a:pt x="60" y="119"/>
                    </a:lnTo>
                    <a:lnTo>
                      <a:pt x="75" y="90"/>
                    </a:lnTo>
                    <a:lnTo>
                      <a:pt x="79" y="86"/>
                    </a:lnTo>
                    <a:lnTo>
                      <a:pt x="87" y="36"/>
                    </a:lnTo>
                    <a:lnTo>
                      <a:pt x="89" y="31"/>
                    </a:lnTo>
                    <a:lnTo>
                      <a:pt x="83" y="0"/>
                    </a:lnTo>
                    <a:lnTo>
                      <a:pt x="175" y="0"/>
                    </a:lnTo>
                    <a:lnTo>
                      <a:pt x="175" y="38"/>
                    </a:lnTo>
                    <a:lnTo>
                      <a:pt x="179" y="38"/>
                    </a:lnTo>
                    <a:lnTo>
                      <a:pt x="177" y="1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8" name="Freeform 3245"/>
              <p:cNvSpPr>
                <a:spLocks/>
              </p:cNvSpPr>
              <p:nvPr/>
            </p:nvSpPr>
            <p:spPr bwMode="auto">
              <a:xfrm>
                <a:off x="24395" y="19043"/>
                <a:ext cx="201" cy="263"/>
              </a:xfrm>
              <a:custGeom>
                <a:avLst/>
                <a:gdLst>
                  <a:gd name="T0" fmla="*/ 190 w 201"/>
                  <a:gd name="T1" fmla="*/ 35 h 263"/>
                  <a:gd name="T2" fmla="*/ 198 w 201"/>
                  <a:gd name="T3" fmla="*/ 179 h 263"/>
                  <a:gd name="T4" fmla="*/ 201 w 201"/>
                  <a:gd name="T5" fmla="*/ 250 h 263"/>
                  <a:gd name="T6" fmla="*/ 15 w 201"/>
                  <a:gd name="T7" fmla="*/ 263 h 263"/>
                  <a:gd name="T8" fmla="*/ 7 w 201"/>
                  <a:gd name="T9" fmla="*/ 156 h 263"/>
                  <a:gd name="T10" fmla="*/ 0 w 201"/>
                  <a:gd name="T11" fmla="*/ 12 h 263"/>
                  <a:gd name="T12" fmla="*/ 109 w 201"/>
                  <a:gd name="T13" fmla="*/ 2 h 263"/>
                  <a:gd name="T14" fmla="*/ 188 w 201"/>
                  <a:gd name="T15" fmla="*/ 0 h 263"/>
                  <a:gd name="T16" fmla="*/ 190 w 201"/>
                  <a:gd name="T17" fmla="*/ 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63">
                    <a:moveTo>
                      <a:pt x="190" y="35"/>
                    </a:moveTo>
                    <a:lnTo>
                      <a:pt x="198" y="179"/>
                    </a:lnTo>
                    <a:lnTo>
                      <a:pt x="201" y="250"/>
                    </a:lnTo>
                    <a:lnTo>
                      <a:pt x="15" y="263"/>
                    </a:lnTo>
                    <a:lnTo>
                      <a:pt x="7" y="156"/>
                    </a:lnTo>
                    <a:lnTo>
                      <a:pt x="0" y="12"/>
                    </a:lnTo>
                    <a:lnTo>
                      <a:pt x="109" y="2"/>
                    </a:lnTo>
                    <a:lnTo>
                      <a:pt x="188" y="0"/>
                    </a:lnTo>
                    <a:lnTo>
                      <a:pt x="190" y="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19" name="Freeform 3246"/>
              <p:cNvSpPr>
                <a:spLocks/>
              </p:cNvSpPr>
              <p:nvPr/>
            </p:nvSpPr>
            <p:spPr bwMode="auto">
              <a:xfrm>
                <a:off x="21507" y="19084"/>
                <a:ext cx="234" cy="153"/>
              </a:xfrm>
              <a:custGeom>
                <a:avLst/>
                <a:gdLst>
                  <a:gd name="T0" fmla="*/ 15 w 234"/>
                  <a:gd name="T1" fmla="*/ 146 h 153"/>
                  <a:gd name="T2" fmla="*/ 21 w 234"/>
                  <a:gd name="T3" fmla="*/ 121 h 153"/>
                  <a:gd name="T4" fmla="*/ 40 w 234"/>
                  <a:gd name="T5" fmla="*/ 121 h 153"/>
                  <a:gd name="T6" fmla="*/ 48 w 234"/>
                  <a:gd name="T7" fmla="*/ 117 h 153"/>
                  <a:gd name="T8" fmla="*/ 54 w 234"/>
                  <a:gd name="T9" fmla="*/ 111 h 153"/>
                  <a:gd name="T10" fmla="*/ 58 w 234"/>
                  <a:gd name="T11" fmla="*/ 101 h 153"/>
                  <a:gd name="T12" fmla="*/ 56 w 234"/>
                  <a:gd name="T13" fmla="*/ 94 h 153"/>
                  <a:gd name="T14" fmla="*/ 39 w 234"/>
                  <a:gd name="T15" fmla="*/ 63 h 153"/>
                  <a:gd name="T16" fmla="*/ 35 w 234"/>
                  <a:gd name="T17" fmla="*/ 44 h 153"/>
                  <a:gd name="T18" fmla="*/ 40 w 234"/>
                  <a:gd name="T19" fmla="*/ 36 h 153"/>
                  <a:gd name="T20" fmla="*/ 39 w 234"/>
                  <a:gd name="T21" fmla="*/ 32 h 153"/>
                  <a:gd name="T22" fmla="*/ 25 w 234"/>
                  <a:gd name="T23" fmla="*/ 27 h 153"/>
                  <a:gd name="T24" fmla="*/ 25 w 234"/>
                  <a:gd name="T25" fmla="*/ 15 h 153"/>
                  <a:gd name="T26" fmla="*/ 21 w 234"/>
                  <a:gd name="T27" fmla="*/ 13 h 153"/>
                  <a:gd name="T28" fmla="*/ 14 w 234"/>
                  <a:gd name="T29" fmla="*/ 15 h 153"/>
                  <a:gd name="T30" fmla="*/ 0 w 234"/>
                  <a:gd name="T31" fmla="*/ 5 h 153"/>
                  <a:gd name="T32" fmla="*/ 0 w 234"/>
                  <a:gd name="T33" fmla="*/ 0 h 153"/>
                  <a:gd name="T34" fmla="*/ 188 w 234"/>
                  <a:gd name="T35" fmla="*/ 5 h 153"/>
                  <a:gd name="T36" fmla="*/ 234 w 234"/>
                  <a:gd name="T37" fmla="*/ 9 h 153"/>
                  <a:gd name="T38" fmla="*/ 227 w 234"/>
                  <a:gd name="T39" fmla="*/ 153 h 153"/>
                  <a:gd name="T40" fmla="*/ 15 w 234"/>
                  <a:gd name="T41" fmla="*/ 14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153">
                    <a:moveTo>
                      <a:pt x="15" y="146"/>
                    </a:moveTo>
                    <a:lnTo>
                      <a:pt x="21" y="121"/>
                    </a:lnTo>
                    <a:lnTo>
                      <a:pt x="40" y="121"/>
                    </a:lnTo>
                    <a:lnTo>
                      <a:pt x="48" y="117"/>
                    </a:lnTo>
                    <a:lnTo>
                      <a:pt x="54" y="111"/>
                    </a:lnTo>
                    <a:lnTo>
                      <a:pt x="58" y="101"/>
                    </a:lnTo>
                    <a:lnTo>
                      <a:pt x="56" y="94"/>
                    </a:lnTo>
                    <a:lnTo>
                      <a:pt x="39" y="63"/>
                    </a:lnTo>
                    <a:lnTo>
                      <a:pt x="35" y="44"/>
                    </a:lnTo>
                    <a:lnTo>
                      <a:pt x="40" y="36"/>
                    </a:lnTo>
                    <a:lnTo>
                      <a:pt x="39" y="32"/>
                    </a:lnTo>
                    <a:lnTo>
                      <a:pt x="25" y="27"/>
                    </a:lnTo>
                    <a:lnTo>
                      <a:pt x="25" y="15"/>
                    </a:lnTo>
                    <a:lnTo>
                      <a:pt x="21" y="13"/>
                    </a:lnTo>
                    <a:lnTo>
                      <a:pt x="14" y="15"/>
                    </a:lnTo>
                    <a:lnTo>
                      <a:pt x="0" y="5"/>
                    </a:lnTo>
                    <a:lnTo>
                      <a:pt x="0" y="0"/>
                    </a:lnTo>
                    <a:lnTo>
                      <a:pt x="188" y="5"/>
                    </a:lnTo>
                    <a:lnTo>
                      <a:pt x="234" y="9"/>
                    </a:lnTo>
                    <a:lnTo>
                      <a:pt x="227" y="153"/>
                    </a:lnTo>
                    <a:lnTo>
                      <a:pt x="15"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0" name="Freeform 3247"/>
              <p:cNvSpPr>
                <a:spLocks/>
              </p:cNvSpPr>
              <p:nvPr/>
            </p:nvSpPr>
            <p:spPr bwMode="auto">
              <a:xfrm>
                <a:off x="20447" y="19015"/>
                <a:ext cx="348" cy="332"/>
              </a:xfrm>
              <a:custGeom>
                <a:avLst/>
                <a:gdLst>
                  <a:gd name="T0" fmla="*/ 0 w 348"/>
                  <a:gd name="T1" fmla="*/ 305 h 332"/>
                  <a:gd name="T2" fmla="*/ 21 w 348"/>
                  <a:gd name="T3" fmla="*/ 24 h 332"/>
                  <a:gd name="T4" fmla="*/ 23 w 348"/>
                  <a:gd name="T5" fmla="*/ 0 h 332"/>
                  <a:gd name="T6" fmla="*/ 332 w 348"/>
                  <a:gd name="T7" fmla="*/ 24 h 332"/>
                  <a:gd name="T8" fmla="*/ 348 w 348"/>
                  <a:gd name="T9" fmla="*/ 24 h 332"/>
                  <a:gd name="T10" fmla="*/ 319 w 348"/>
                  <a:gd name="T11" fmla="*/ 332 h 332"/>
                  <a:gd name="T12" fmla="*/ 0 w 348"/>
                  <a:gd name="T13" fmla="*/ 305 h 332"/>
                </a:gdLst>
                <a:ahLst/>
                <a:cxnLst>
                  <a:cxn ang="0">
                    <a:pos x="T0" y="T1"/>
                  </a:cxn>
                  <a:cxn ang="0">
                    <a:pos x="T2" y="T3"/>
                  </a:cxn>
                  <a:cxn ang="0">
                    <a:pos x="T4" y="T5"/>
                  </a:cxn>
                  <a:cxn ang="0">
                    <a:pos x="T6" y="T7"/>
                  </a:cxn>
                  <a:cxn ang="0">
                    <a:pos x="T8" y="T9"/>
                  </a:cxn>
                  <a:cxn ang="0">
                    <a:pos x="T10" y="T11"/>
                  </a:cxn>
                  <a:cxn ang="0">
                    <a:pos x="T12" y="T13"/>
                  </a:cxn>
                </a:cxnLst>
                <a:rect l="0" t="0" r="r" b="b"/>
                <a:pathLst>
                  <a:path w="348" h="332">
                    <a:moveTo>
                      <a:pt x="0" y="305"/>
                    </a:moveTo>
                    <a:lnTo>
                      <a:pt x="21" y="24"/>
                    </a:lnTo>
                    <a:lnTo>
                      <a:pt x="23" y="0"/>
                    </a:lnTo>
                    <a:lnTo>
                      <a:pt x="332" y="24"/>
                    </a:lnTo>
                    <a:lnTo>
                      <a:pt x="348" y="24"/>
                    </a:lnTo>
                    <a:lnTo>
                      <a:pt x="319" y="332"/>
                    </a:lnTo>
                    <a:lnTo>
                      <a:pt x="0" y="3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1" name="Freeform 3248"/>
              <p:cNvSpPr>
                <a:spLocks/>
              </p:cNvSpPr>
              <p:nvPr/>
            </p:nvSpPr>
            <p:spPr bwMode="auto">
              <a:xfrm>
                <a:off x="21734" y="19093"/>
                <a:ext cx="297" cy="156"/>
              </a:xfrm>
              <a:custGeom>
                <a:avLst/>
                <a:gdLst>
                  <a:gd name="T0" fmla="*/ 0 w 297"/>
                  <a:gd name="T1" fmla="*/ 144 h 156"/>
                  <a:gd name="T2" fmla="*/ 7 w 297"/>
                  <a:gd name="T3" fmla="*/ 0 h 156"/>
                  <a:gd name="T4" fmla="*/ 215 w 297"/>
                  <a:gd name="T5" fmla="*/ 8 h 156"/>
                  <a:gd name="T6" fmla="*/ 297 w 297"/>
                  <a:gd name="T7" fmla="*/ 12 h 156"/>
                  <a:gd name="T8" fmla="*/ 292 w 297"/>
                  <a:gd name="T9" fmla="*/ 156 h 156"/>
                  <a:gd name="T10" fmla="*/ 4 w 297"/>
                  <a:gd name="T11" fmla="*/ 144 h 156"/>
                  <a:gd name="T12" fmla="*/ 0 w 297"/>
                  <a:gd name="T13" fmla="*/ 144 h 156"/>
                </a:gdLst>
                <a:ahLst/>
                <a:cxnLst>
                  <a:cxn ang="0">
                    <a:pos x="T0" y="T1"/>
                  </a:cxn>
                  <a:cxn ang="0">
                    <a:pos x="T2" y="T3"/>
                  </a:cxn>
                  <a:cxn ang="0">
                    <a:pos x="T4" y="T5"/>
                  </a:cxn>
                  <a:cxn ang="0">
                    <a:pos x="T6" y="T7"/>
                  </a:cxn>
                  <a:cxn ang="0">
                    <a:pos x="T8" y="T9"/>
                  </a:cxn>
                  <a:cxn ang="0">
                    <a:pos x="T10" y="T11"/>
                  </a:cxn>
                  <a:cxn ang="0">
                    <a:pos x="T12" y="T13"/>
                  </a:cxn>
                </a:cxnLst>
                <a:rect l="0" t="0" r="r" b="b"/>
                <a:pathLst>
                  <a:path w="297" h="156">
                    <a:moveTo>
                      <a:pt x="0" y="144"/>
                    </a:moveTo>
                    <a:lnTo>
                      <a:pt x="7" y="0"/>
                    </a:lnTo>
                    <a:lnTo>
                      <a:pt x="215" y="8"/>
                    </a:lnTo>
                    <a:lnTo>
                      <a:pt x="297" y="12"/>
                    </a:lnTo>
                    <a:lnTo>
                      <a:pt x="292" y="156"/>
                    </a:lnTo>
                    <a:lnTo>
                      <a:pt x="4" y="144"/>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2" name="Freeform 3249"/>
              <p:cNvSpPr>
                <a:spLocks/>
              </p:cNvSpPr>
              <p:nvPr/>
            </p:nvSpPr>
            <p:spPr bwMode="auto">
              <a:xfrm>
                <a:off x="20762" y="19039"/>
                <a:ext cx="309" cy="396"/>
              </a:xfrm>
              <a:custGeom>
                <a:avLst/>
                <a:gdLst>
                  <a:gd name="T0" fmla="*/ 284 w 309"/>
                  <a:gd name="T1" fmla="*/ 396 h 396"/>
                  <a:gd name="T2" fmla="*/ 0 w 309"/>
                  <a:gd name="T3" fmla="*/ 379 h 396"/>
                  <a:gd name="T4" fmla="*/ 4 w 309"/>
                  <a:gd name="T5" fmla="*/ 308 h 396"/>
                  <a:gd name="T6" fmla="*/ 33 w 309"/>
                  <a:gd name="T7" fmla="*/ 0 h 396"/>
                  <a:gd name="T8" fmla="*/ 309 w 309"/>
                  <a:gd name="T9" fmla="*/ 20 h 396"/>
                  <a:gd name="T10" fmla="*/ 296 w 309"/>
                  <a:gd name="T11" fmla="*/ 216 h 396"/>
                  <a:gd name="T12" fmla="*/ 284 w 309"/>
                  <a:gd name="T13" fmla="*/ 396 h 396"/>
                </a:gdLst>
                <a:ahLst/>
                <a:cxnLst>
                  <a:cxn ang="0">
                    <a:pos x="T0" y="T1"/>
                  </a:cxn>
                  <a:cxn ang="0">
                    <a:pos x="T2" y="T3"/>
                  </a:cxn>
                  <a:cxn ang="0">
                    <a:pos x="T4" y="T5"/>
                  </a:cxn>
                  <a:cxn ang="0">
                    <a:pos x="T6" y="T7"/>
                  </a:cxn>
                  <a:cxn ang="0">
                    <a:pos x="T8" y="T9"/>
                  </a:cxn>
                  <a:cxn ang="0">
                    <a:pos x="T10" y="T11"/>
                  </a:cxn>
                  <a:cxn ang="0">
                    <a:pos x="T12" y="T13"/>
                  </a:cxn>
                </a:cxnLst>
                <a:rect l="0" t="0" r="r" b="b"/>
                <a:pathLst>
                  <a:path w="309" h="396">
                    <a:moveTo>
                      <a:pt x="284" y="396"/>
                    </a:moveTo>
                    <a:lnTo>
                      <a:pt x="0" y="379"/>
                    </a:lnTo>
                    <a:lnTo>
                      <a:pt x="4" y="308"/>
                    </a:lnTo>
                    <a:lnTo>
                      <a:pt x="33" y="0"/>
                    </a:lnTo>
                    <a:lnTo>
                      <a:pt x="309" y="20"/>
                    </a:lnTo>
                    <a:lnTo>
                      <a:pt x="296" y="216"/>
                    </a:lnTo>
                    <a:lnTo>
                      <a:pt x="284" y="3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3" name="Freeform 3250"/>
              <p:cNvSpPr>
                <a:spLocks/>
              </p:cNvSpPr>
              <p:nvPr/>
            </p:nvSpPr>
            <p:spPr bwMode="auto">
              <a:xfrm>
                <a:off x="21058" y="19059"/>
                <a:ext cx="507" cy="222"/>
              </a:xfrm>
              <a:custGeom>
                <a:avLst/>
                <a:gdLst>
                  <a:gd name="T0" fmla="*/ 489 w 507"/>
                  <a:gd name="T1" fmla="*/ 222 h 222"/>
                  <a:gd name="T2" fmla="*/ 155 w 507"/>
                  <a:gd name="T3" fmla="*/ 203 h 222"/>
                  <a:gd name="T4" fmla="*/ 0 w 507"/>
                  <a:gd name="T5" fmla="*/ 196 h 222"/>
                  <a:gd name="T6" fmla="*/ 13 w 507"/>
                  <a:gd name="T7" fmla="*/ 0 h 222"/>
                  <a:gd name="T8" fmla="*/ 449 w 507"/>
                  <a:gd name="T9" fmla="*/ 25 h 222"/>
                  <a:gd name="T10" fmla="*/ 449 w 507"/>
                  <a:gd name="T11" fmla="*/ 30 h 222"/>
                  <a:gd name="T12" fmla="*/ 463 w 507"/>
                  <a:gd name="T13" fmla="*/ 40 h 222"/>
                  <a:gd name="T14" fmla="*/ 470 w 507"/>
                  <a:gd name="T15" fmla="*/ 38 h 222"/>
                  <a:gd name="T16" fmla="*/ 474 w 507"/>
                  <a:gd name="T17" fmla="*/ 40 h 222"/>
                  <a:gd name="T18" fmla="*/ 474 w 507"/>
                  <a:gd name="T19" fmla="*/ 52 h 222"/>
                  <a:gd name="T20" fmla="*/ 488 w 507"/>
                  <a:gd name="T21" fmla="*/ 57 h 222"/>
                  <a:gd name="T22" fmla="*/ 489 w 507"/>
                  <a:gd name="T23" fmla="*/ 61 h 222"/>
                  <a:gd name="T24" fmla="*/ 484 w 507"/>
                  <a:gd name="T25" fmla="*/ 69 h 222"/>
                  <a:gd name="T26" fmla="*/ 488 w 507"/>
                  <a:gd name="T27" fmla="*/ 88 h 222"/>
                  <a:gd name="T28" fmla="*/ 505 w 507"/>
                  <a:gd name="T29" fmla="*/ 119 h 222"/>
                  <a:gd name="T30" fmla="*/ 507 w 507"/>
                  <a:gd name="T31" fmla="*/ 126 h 222"/>
                  <a:gd name="T32" fmla="*/ 503 w 507"/>
                  <a:gd name="T33" fmla="*/ 136 h 222"/>
                  <a:gd name="T34" fmla="*/ 497 w 507"/>
                  <a:gd name="T35" fmla="*/ 142 h 222"/>
                  <a:gd name="T36" fmla="*/ 489 w 507"/>
                  <a:gd name="T37" fmla="*/ 146 h 222"/>
                  <a:gd name="T38" fmla="*/ 470 w 507"/>
                  <a:gd name="T39" fmla="*/ 146 h 222"/>
                  <a:gd name="T40" fmla="*/ 464 w 507"/>
                  <a:gd name="T41" fmla="*/ 171 h 222"/>
                  <a:gd name="T42" fmla="*/ 449 w 507"/>
                  <a:gd name="T43" fmla="*/ 182 h 222"/>
                  <a:gd name="T44" fmla="*/ 449 w 507"/>
                  <a:gd name="T45" fmla="*/ 186 h 222"/>
                  <a:gd name="T46" fmla="*/ 451 w 507"/>
                  <a:gd name="T47" fmla="*/ 197 h 222"/>
                  <a:gd name="T48" fmla="*/ 457 w 507"/>
                  <a:gd name="T49" fmla="*/ 203 h 222"/>
                  <a:gd name="T50" fmla="*/ 484 w 507"/>
                  <a:gd name="T51" fmla="*/ 211 h 222"/>
                  <a:gd name="T52" fmla="*/ 489 w 507"/>
                  <a:gd name="T5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222">
                    <a:moveTo>
                      <a:pt x="489" y="222"/>
                    </a:moveTo>
                    <a:lnTo>
                      <a:pt x="155" y="203"/>
                    </a:lnTo>
                    <a:lnTo>
                      <a:pt x="0" y="196"/>
                    </a:lnTo>
                    <a:lnTo>
                      <a:pt x="13" y="0"/>
                    </a:lnTo>
                    <a:lnTo>
                      <a:pt x="449" y="25"/>
                    </a:lnTo>
                    <a:lnTo>
                      <a:pt x="449" y="30"/>
                    </a:lnTo>
                    <a:lnTo>
                      <a:pt x="463" y="40"/>
                    </a:lnTo>
                    <a:lnTo>
                      <a:pt x="470" y="38"/>
                    </a:lnTo>
                    <a:lnTo>
                      <a:pt x="474" y="40"/>
                    </a:lnTo>
                    <a:lnTo>
                      <a:pt x="474" y="52"/>
                    </a:lnTo>
                    <a:lnTo>
                      <a:pt x="488" y="57"/>
                    </a:lnTo>
                    <a:lnTo>
                      <a:pt x="489" y="61"/>
                    </a:lnTo>
                    <a:lnTo>
                      <a:pt x="484" y="69"/>
                    </a:lnTo>
                    <a:lnTo>
                      <a:pt x="488" y="88"/>
                    </a:lnTo>
                    <a:lnTo>
                      <a:pt x="505" y="119"/>
                    </a:lnTo>
                    <a:lnTo>
                      <a:pt x="507" y="126"/>
                    </a:lnTo>
                    <a:lnTo>
                      <a:pt x="503" y="136"/>
                    </a:lnTo>
                    <a:lnTo>
                      <a:pt x="497" y="142"/>
                    </a:lnTo>
                    <a:lnTo>
                      <a:pt x="489" y="146"/>
                    </a:lnTo>
                    <a:lnTo>
                      <a:pt x="470" y="146"/>
                    </a:lnTo>
                    <a:lnTo>
                      <a:pt x="464" y="171"/>
                    </a:lnTo>
                    <a:lnTo>
                      <a:pt x="449" y="182"/>
                    </a:lnTo>
                    <a:lnTo>
                      <a:pt x="449" y="186"/>
                    </a:lnTo>
                    <a:lnTo>
                      <a:pt x="451" y="197"/>
                    </a:lnTo>
                    <a:lnTo>
                      <a:pt x="457" y="203"/>
                    </a:lnTo>
                    <a:lnTo>
                      <a:pt x="484" y="211"/>
                    </a:lnTo>
                    <a:lnTo>
                      <a:pt x="489" y="2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4" name="Freeform 3251"/>
              <p:cNvSpPr>
                <a:spLocks/>
              </p:cNvSpPr>
              <p:nvPr/>
            </p:nvSpPr>
            <p:spPr bwMode="auto">
              <a:xfrm>
                <a:off x="22024" y="19105"/>
                <a:ext cx="228" cy="295"/>
              </a:xfrm>
              <a:custGeom>
                <a:avLst/>
                <a:gdLst>
                  <a:gd name="T0" fmla="*/ 0 w 228"/>
                  <a:gd name="T1" fmla="*/ 290 h 295"/>
                  <a:gd name="T2" fmla="*/ 3 w 228"/>
                  <a:gd name="T3" fmla="*/ 142 h 295"/>
                  <a:gd name="T4" fmla="*/ 2 w 228"/>
                  <a:gd name="T5" fmla="*/ 144 h 295"/>
                  <a:gd name="T6" fmla="*/ 7 w 228"/>
                  <a:gd name="T7" fmla="*/ 0 h 295"/>
                  <a:gd name="T8" fmla="*/ 217 w 228"/>
                  <a:gd name="T9" fmla="*/ 7 h 295"/>
                  <a:gd name="T10" fmla="*/ 228 w 228"/>
                  <a:gd name="T11" fmla="*/ 7 h 295"/>
                  <a:gd name="T12" fmla="*/ 224 w 228"/>
                  <a:gd name="T13" fmla="*/ 151 h 295"/>
                  <a:gd name="T14" fmla="*/ 220 w 228"/>
                  <a:gd name="T15" fmla="*/ 295 h 295"/>
                  <a:gd name="T16" fmla="*/ 0 w 228"/>
                  <a:gd name="T17"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95">
                    <a:moveTo>
                      <a:pt x="0" y="290"/>
                    </a:moveTo>
                    <a:lnTo>
                      <a:pt x="3" y="142"/>
                    </a:lnTo>
                    <a:lnTo>
                      <a:pt x="2" y="144"/>
                    </a:lnTo>
                    <a:lnTo>
                      <a:pt x="7" y="0"/>
                    </a:lnTo>
                    <a:lnTo>
                      <a:pt x="217" y="7"/>
                    </a:lnTo>
                    <a:lnTo>
                      <a:pt x="228" y="7"/>
                    </a:lnTo>
                    <a:lnTo>
                      <a:pt x="224" y="151"/>
                    </a:lnTo>
                    <a:lnTo>
                      <a:pt x="220" y="295"/>
                    </a:lnTo>
                    <a:lnTo>
                      <a:pt x="0" y="2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5" name="Freeform 3252"/>
              <p:cNvSpPr>
                <a:spLocks/>
              </p:cNvSpPr>
              <p:nvPr/>
            </p:nvSpPr>
            <p:spPr bwMode="auto">
              <a:xfrm>
                <a:off x="22248" y="19112"/>
                <a:ext cx="223" cy="162"/>
              </a:xfrm>
              <a:custGeom>
                <a:avLst/>
                <a:gdLst>
                  <a:gd name="T0" fmla="*/ 223 w 223"/>
                  <a:gd name="T1" fmla="*/ 2 h 162"/>
                  <a:gd name="T2" fmla="*/ 221 w 223"/>
                  <a:gd name="T3" fmla="*/ 162 h 162"/>
                  <a:gd name="T4" fmla="*/ 179 w 223"/>
                  <a:gd name="T5" fmla="*/ 160 h 162"/>
                  <a:gd name="T6" fmla="*/ 177 w 223"/>
                  <a:gd name="T7" fmla="*/ 148 h 162"/>
                  <a:gd name="T8" fmla="*/ 0 w 223"/>
                  <a:gd name="T9" fmla="*/ 144 h 162"/>
                  <a:gd name="T10" fmla="*/ 4 w 223"/>
                  <a:gd name="T11" fmla="*/ 0 h 162"/>
                  <a:gd name="T12" fmla="*/ 223 w 223"/>
                  <a:gd name="T13" fmla="*/ 2 h 162"/>
                </a:gdLst>
                <a:ahLst/>
                <a:cxnLst>
                  <a:cxn ang="0">
                    <a:pos x="T0" y="T1"/>
                  </a:cxn>
                  <a:cxn ang="0">
                    <a:pos x="T2" y="T3"/>
                  </a:cxn>
                  <a:cxn ang="0">
                    <a:pos x="T4" y="T5"/>
                  </a:cxn>
                  <a:cxn ang="0">
                    <a:pos x="T6" y="T7"/>
                  </a:cxn>
                  <a:cxn ang="0">
                    <a:pos x="T8" y="T9"/>
                  </a:cxn>
                  <a:cxn ang="0">
                    <a:pos x="T10" y="T11"/>
                  </a:cxn>
                  <a:cxn ang="0">
                    <a:pos x="T12" y="T13"/>
                  </a:cxn>
                </a:cxnLst>
                <a:rect l="0" t="0" r="r" b="b"/>
                <a:pathLst>
                  <a:path w="223" h="162">
                    <a:moveTo>
                      <a:pt x="223" y="2"/>
                    </a:moveTo>
                    <a:lnTo>
                      <a:pt x="221" y="162"/>
                    </a:lnTo>
                    <a:lnTo>
                      <a:pt x="179" y="160"/>
                    </a:lnTo>
                    <a:lnTo>
                      <a:pt x="177" y="148"/>
                    </a:lnTo>
                    <a:lnTo>
                      <a:pt x="0" y="144"/>
                    </a:lnTo>
                    <a:lnTo>
                      <a:pt x="4" y="0"/>
                    </a:lnTo>
                    <a:lnTo>
                      <a:pt x="223"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6" name="Freeform 3253"/>
              <p:cNvSpPr>
                <a:spLocks/>
              </p:cNvSpPr>
              <p:nvPr/>
            </p:nvSpPr>
            <p:spPr bwMode="auto">
              <a:xfrm>
                <a:off x="22469" y="19114"/>
                <a:ext cx="223" cy="267"/>
              </a:xfrm>
              <a:custGeom>
                <a:avLst/>
                <a:gdLst>
                  <a:gd name="T0" fmla="*/ 115 w 223"/>
                  <a:gd name="T1" fmla="*/ 150 h 267"/>
                  <a:gd name="T2" fmla="*/ 136 w 223"/>
                  <a:gd name="T3" fmla="*/ 177 h 267"/>
                  <a:gd name="T4" fmla="*/ 146 w 223"/>
                  <a:gd name="T5" fmla="*/ 202 h 267"/>
                  <a:gd name="T6" fmla="*/ 159 w 223"/>
                  <a:gd name="T7" fmla="*/ 223 h 267"/>
                  <a:gd name="T8" fmla="*/ 184 w 223"/>
                  <a:gd name="T9" fmla="*/ 229 h 267"/>
                  <a:gd name="T10" fmla="*/ 205 w 223"/>
                  <a:gd name="T11" fmla="*/ 238 h 267"/>
                  <a:gd name="T12" fmla="*/ 223 w 223"/>
                  <a:gd name="T13" fmla="*/ 258 h 267"/>
                  <a:gd name="T14" fmla="*/ 67 w 223"/>
                  <a:gd name="T15" fmla="*/ 256 h 267"/>
                  <a:gd name="T16" fmla="*/ 63 w 223"/>
                  <a:gd name="T17" fmla="*/ 267 h 267"/>
                  <a:gd name="T18" fmla="*/ 0 w 223"/>
                  <a:gd name="T19" fmla="*/ 267 h 267"/>
                  <a:gd name="T20" fmla="*/ 0 w 223"/>
                  <a:gd name="T21" fmla="*/ 160 h 267"/>
                  <a:gd name="T22" fmla="*/ 2 w 223"/>
                  <a:gd name="T23" fmla="*/ 0 h 267"/>
                  <a:gd name="T24" fmla="*/ 198 w 223"/>
                  <a:gd name="T25" fmla="*/ 2 h 267"/>
                  <a:gd name="T26" fmla="*/ 190 w 223"/>
                  <a:gd name="T27" fmla="*/ 52 h 267"/>
                  <a:gd name="T28" fmla="*/ 186 w 223"/>
                  <a:gd name="T29" fmla="*/ 56 h 267"/>
                  <a:gd name="T30" fmla="*/ 171 w 223"/>
                  <a:gd name="T31" fmla="*/ 85 h 267"/>
                  <a:gd name="T32" fmla="*/ 119 w 223"/>
                  <a:gd name="T33" fmla="*/ 121 h 267"/>
                  <a:gd name="T34" fmla="*/ 111 w 223"/>
                  <a:gd name="T35" fmla="*/ 139 h 267"/>
                  <a:gd name="T36" fmla="*/ 115 w 223"/>
                  <a:gd name="T37"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67">
                    <a:moveTo>
                      <a:pt x="115" y="150"/>
                    </a:moveTo>
                    <a:lnTo>
                      <a:pt x="136" y="177"/>
                    </a:lnTo>
                    <a:lnTo>
                      <a:pt x="146" y="202"/>
                    </a:lnTo>
                    <a:lnTo>
                      <a:pt x="159" y="223"/>
                    </a:lnTo>
                    <a:lnTo>
                      <a:pt x="184" y="229"/>
                    </a:lnTo>
                    <a:lnTo>
                      <a:pt x="205" y="238"/>
                    </a:lnTo>
                    <a:lnTo>
                      <a:pt x="223" y="258"/>
                    </a:lnTo>
                    <a:lnTo>
                      <a:pt x="67" y="256"/>
                    </a:lnTo>
                    <a:lnTo>
                      <a:pt x="63" y="267"/>
                    </a:lnTo>
                    <a:lnTo>
                      <a:pt x="0" y="267"/>
                    </a:lnTo>
                    <a:lnTo>
                      <a:pt x="0" y="160"/>
                    </a:lnTo>
                    <a:lnTo>
                      <a:pt x="2" y="0"/>
                    </a:lnTo>
                    <a:lnTo>
                      <a:pt x="198" y="2"/>
                    </a:lnTo>
                    <a:lnTo>
                      <a:pt x="190" y="52"/>
                    </a:lnTo>
                    <a:lnTo>
                      <a:pt x="186" y="56"/>
                    </a:lnTo>
                    <a:lnTo>
                      <a:pt x="171" y="85"/>
                    </a:lnTo>
                    <a:lnTo>
                      <a:pt x="119" y="121"/>
                    </a:lnTo>
                    <a:lnTo>
                      <a:pt x="111" y="139"/>
                    </a:lnTo>
                    <a:lnTo>
                      <a:pt x="115"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7" name="Freeform 3254"/>
              <p:cNvSpPr>
                <a:spLocks/>
              </p:cNvSpPr>
              <p:nvPr/>
            </p:nvSpPr>
            <p:spPr bwMode="auto">
              <a:xfrm>
                <a:off x="23318" y="19159"/>
                <a:ext cx="176" cy="111"/>
              </a:xfrm>
              <a:custGeom>
                <a:avLst/>
                <a:gdLst>
                  <a:gd name="T0" fmla="*/ 176 w 176"/>
                  <a:gd name="T1" fmla="*/ 107 h 111"/>
                  <a:gd name="T2" fmla="*/ 61 w 176"/>
                  <a:gd name="T3" fmla="*/ 111 h 111"/>
                  <a:gd name="T4" fmla="*/ 44 w 176"/>
                  <a:gd name="T5" fmla="*/ 80 h 111"/>
                  <a:gd name="T6" fmla="*/ 50 w 176"/>
                  <a:gd name="T7" fmla="*/ 59 h 111"/>
                  <a:gd name="T8" fmla="*/ 40 w 176"/>
                  <a:gd name="T9" fmla="*/ 46 h 111"/>
                  <a:gd name="T10" fmla="*/ 42 w 176"/>
                  <a:gd name="T11" fmla="*/ 40 h 111"/>
                  <a:gd name="T12" fmla="*/ 30 w 176"/>
                  <a:gd name="T13" fmla="*/ 34 h 111"/>
                  <a:gd name="T14" fmla="*/ 21 w 176"/>
                  <a:gd name="T15" fmla="*/ 21 h 111"/>
                  <a:gd name="T16" fmla="*/ 5 w 176"/>
                  <a:gd name="T17" fmla="*/ 9 h 111"/>
                  <a:gd name="T18" fmla="*/ 0 w 176"/>
                  <a:gd name="T19" fmla="*/ 1 h 111"/>
                  <a:gd name="T20" fmla="*/ 172 w 176"/>
                  <a:gd name="T21" fmla="*/ 0 h 111"/>
                  <a:gd name="T22" fmla="*/ 176 w 176"/>
                  <a:gd name="T23"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1">
                    <a:moveTo>
                      <a:pt x="176" y="107"/>
                    </a:moveTo>
                    <a:lnTo>
                      <a:pt x="61" y="111"/>
                    </a:lnTo>
                    <a:lnTo>
                      <a:pt x="44" y="80"/>
                    </a:lnTo>
                    <a:lnTo>
                      <a:pt x="50" y="59"/>
                    </a:lnTo>
                    <a:lnTo>
                      <a:pt x="40" y="46"/>
                    </a:lnTo>
                    <a:lnTo>
                      <a:pt x="42" y="40"/>
                    </a:lnTo>
                    <a:lnTo>
                      <a:pt x="30" y="34"/>
                    </a:lnTo>
                    <a:lnTo>
                      <a:pt x="21" y="21"/>
                    </a:lnTo>
                    <a:lnTo>
                      <a:pt x="5" y="9"/>
                    </a:lnTo>
                    <a:lnTo>
                      <a:pt x="0" y="1"/>
                    </a:lnTo>
                    <a:lnTo>
                      <a:pt x="172" y="0"/>
                    </a:lnTo>
                    <a:lnTo>
                      <a:pt x="176"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8" name="Freeform 3255"/>
              <p:cNvSpPr>
                <a:spLocks/>
              </p:cNvSpPr>
              <p:nvPr/>
            </p:nvSpPr>
            <p:spPr bwMode="auto">
              <a:xfrm>
                <a:off x="19781" y="19015"/>
                <a:ext cx="411" cy="366"/>
              </a:xfrm>
              <a:custGeom>
                <a:avLst/>
                <a:gdLst>
                  <a:gd name="T0" fmla="*/ 349 w 411"/>
                  <a:gd name="T1" fmla="*/ 366 h 366"/>
                  <a:gd name="T2" fmla="*/ 71 w 411"/>
                  <a:gd name="T3" fmla="*/ 339 h 366"/>
                  <a:gd name="T4" fmla="*/ 0 w 411"/>
                  <a:gd name="T5" fmla="*/ 332 h 366"/>
                  <a:gd name="T6" fmla="*/ 10 w 411"/>
                  <a:gd name="T7" fmla="*/ 257 h 366"/>
                  <a:gd name="T8" fmla="*/ 2 w 411"/>
                  <a:gd name="T9" fmla="*/ 255 h 366"/>
                  <a:gd name="T10" fmla="*/ 10 w 411"/>
                  <a:gd name="T11" fmla="*/ 182 h 366"/>
                  <a:gd name="T12" fmla="*/ 23 w 411"/>
                  <a:gd name="T13" fmla="*/ 184 h 366"/>
                  <a:gd name="T14" fmla="*/ 42 w 411"/>
                  <a:gd name="T15" fmla="*/ 0 h 366"/>
                  <a:gd name="T16" fmla="*/ 56 w 411"/>
                  <a:gd name="T17" fmla="*/ 0 h 366"/>
                  <a:gd name="T18" fmla="*/ 407 w 411"/>
                  <a:gd name="T19" fmla="*/ 40 h 366"/>
                  <a:gd name="T20" fmla="*/ 403 w 411"/>
                  <a:gd name="T21" fmla="*/ 65 h 366"/>
                  <a:gd name="T22" fmla="*/ 411 w 411"/>
                  <a:gd name="T23" fmla="*/ 65 h 366"/>
                  <a:gd name="T24" fmla="*/ 397 w 411"/>
                  <a:gd name="T25" fmla="*/ 184 h 366"/>
                  <a:gd name="T26" fmla="*/ 394 w 411"/>
                  <a:gd name="T27" fmla="*/ 184 h 366"/>
                  <a:gd name="T28" fmla="*/ 390 w 411"/>
                  <a:gd name="T29" fmla="*/ 222 h 366"/>
                  <a:gd name="T30" fmla="*/ 376 w 411"/>
                  <a:gd name="T31" fmla="*/ 220 h 366"/>
                  <a:gd name="T32" fmla="*/ 361 w 411"/>
                  <a:gd name="T33" fmla="*/ 366 h 366"/>
                  <a:gd name="T34" fmla="*/ 349 w 411"/>
                  <a:gd name="T35" fmla="*/ 366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1" h="366">
                    <a:moveTo>
                      <a:pt x="349" y="366"/>
                    </a:moveTo>
                    <a:lnTo>
                      <a:pt x="71" y="339"/>
                    </a:lnTo>
                    <a:lnTo>
                      <a:pt x="0" y="332"/>
                    </a:lnTo>
                    <a:lnTo>
                      <a:pt x="10" y="257"/>
                    </a:lnTo>
                    <a:lnTo>
                      <a:pt x="2" y="255"/>
                    </a:lnTo>
                    <a:lnTo>
                      <a:pt x="10" y="182"/>
                    </a:lnTo>
                    <a:lnTo>
                      <a:pt x="23" y="184"/>
                    </a:lnTo>
                    <a:lnTo>
                      <a:pt x="42" y="0"/>
                    </a:lnTo>
                    <a:lnTo>
                      <a:pt x="56" y="0"/>
                    </a:lnTo>
                    <a:lnTo>
                      <a:pt x="407" y="40"/>
                    </a:lnTo>
                    <a:lnTo>
                      <a:pt x="403" y="65"/>
                    </a:lnTo>
                    <a:lnTo>
                      <a:pt x="411" y="65"/>
                    </a:lnTo>
                    <a:lnTo>
                      <a:pt x="397" y="184"/>
                    </a:lnTo>
                    <a:lnTo>
                      <a:pt x="394" y="184"/>
                    </a:lnTo>
                    <a:lnTo>
                      <a:pt x="390" y="222"/>
                    </a:lnTo>
                    <a:lnTo>
                      <a:pt x="376" y="220"/>
                    </a:lnTo>
                    <a:lnTo>
                      <a:pt x="361" y="366"/>
                    </a:lnTo>
                    <a:lnTo>
                      <a:pt x="349" y="36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9" name="Freeform 3256"/>
              <p:cNvSpPr>
                <a:spLocks/>
              </p:cNvSpPr>
              <p:nvPr/>
            </p:nvSpPr>
            <p:spPr bwMode="auto">
              <a:xfrm>
                <a:off x="23087" y="19180"/>
                <a:ext cx="323" cy="207"/>
              </a:xfrm>
              <a:custGeom>
                <a:avLst/>
                <a:gdLst>
                  <a:gd name="T0" fmla="*/ 2 w 323"/>
                  <a:gd name="T1" fmla="*/ 155 h 207"/>
                  <a:gd name="T2" fmla="*/ 0 w 323"/>
                  <a:gd name="T3" fmla="*/ 9 h 207"/>
                  <a:gd name="T4" fmla="*/ 0 w 323"/>
                  <a:gd name="T5" fmla="*/ 3 h 207"/>
                  <a:gd name="T6" fmla="*/ 146 w 323"/>
                  <a:gd name="T7" fmla="*/ 2 h 207"/>
                  <a:gd name="T8" fmla="*/ 252 w 323"/>
                  <a:gd name="T9" fmla="*/ 0 h 207"/>
                  <a:gd name="T10" fmla="*/ 261 w 323"/>
                  <a:gd name="T11" fmla="*/ 13 h 207"/>
                  <a:gd name="T12" fmla="*/ 273 w 323"/>
                  <a:gd name="T13" fmla="*/ 19 h 207"/>
                  <a:gd name="T14" fmla="*/ 271 w 323"/>
                  <a:gd name="T15" fmla="*/ 25 h 207"/>
                  <a:gd name="T16" fmla="*/ 281 w 323"/>
                  <a:gd name="T17" fmla="*/ 38 h 207"/>
                  <a:gd name="T18" fmla="*/ 275 w 323"/>
                  <a:gd name="T19" fmla="*/ 59 h 207"/>
                  <a:gd name="T20" fmla="*/ 292 w 323"/>
                  <a:gd name="T21" fmla="*/ 90 h 207"/>
                  <a:gd name="T22" fmla="*/ 294 w 323"/>
                  <a:gd name="T23" fmla="*/ 107 h 207"/>
                  <a:gd name="T24" fmla="*/ 298 w 323"/>
                  <a:gd name="T25" fmla="*/ 121 h 207"/>
                  <a:gd name="T26" fmla="*/ 323 w 323"/>
                  <a:gd name="T27" fmla="*/ 144 h 207"/>
                  <a:gd name="T28" fmla="*/ 311 w 323"/>
                  <a:gd name="T29" fmla="*/ 178 h 207"/>
                  <a:gd name="T30" fmla="*/ 302 w 323"/>
                  <a:gd name="T31" fmla="*/ 186 h 207"/>
                  <a:gd name="T32" fmla="*/ 290 w 323"/>
                  <a:gd name="T33" fmla="*/ 197 h 207"/>
                  <a:gd name="T34" fmla="*/ 281 w 323"/>
                  <a:gd name="T35" fmla="*/ 190 h 207"/>
                  <a:gd name="T36" fmla="*/ 263 w 323"/>
                  <a:gd name="T37" fmla="*/ 195 h 207"/>
                  <a:gd name="T38" fmla="*/ 261 w 323"/>
                  <a:gd name="T39" fmla="*/ 205 h 207"/>
                  <a:gd name="T40" fmla="*/ 229 w 323"/>
                  <a:gd name="T41" fmla="*/ 207 h 207"/>
                  <a:gd name="T42" fmla="*/ 227 w 323"/>
                  <a:gd name="T43" fmla="*/ 188 h 207"/>
                  <a:gd name="T44" fmla="*/ 112 w 323"/>
                  <a:gd name="T45" fmla="*/ 192 h 207"/>
                  <a:gd name="T46" fmla="*/ 112 w 323"/>
                  <a:gd name="T47" fmla="*/ 153 h 207"/>
                  <a:gd name="T48" fmla="*/ 2 w 323"/>
                  <a:gd name="T49" fmla="*/ 15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3" h="207">
                    <a:moveTo>
                      <a:pt x="2" y="155"/>
                    </a:moveTo>
                    <a:lnTo>
                      <a:pt x="0" y="9"/>
                    </a:lnTo>
                    <a:lnTo>
                      <a:pt x="0" y="3"/>
                    </a:lnTo>
                    <a:lnTo>
                      <a:pt x="146" y="2"/>
                    </a:lnTo>
                    <a:lnTo>
                      <a:pt x="252" y="0"/>
                    </a:lnTo>
                    <a:lnTo>
                      <a:pt x="261" y="13"/>
                    </a:lnTo>
                    <a:lnTo>
                      <a:pt x="273" y="19"/>
                    </a:lnTo>
                    <a:lnTo>
                      <a:pt x="271" y="25"/>
                    </a:lnTo>
                    <a:lnTo>
                      <a:pt x="281" y="38"/>
                    </a:lnTo>
                    <a:lnTo>
                      <a:pt x="275" y="59"/>
                    </a:lnTo>
                    <a:lnTo>
                      <a:pt x="292" y="90"/>
                    </a:lnTo>
                    <a:lnTo>
                      <a:pt x="294" y="107"/>
                    </a:lnTo>
                    <a:lnTo>
                      <a:pt x="298" y="121"/>
                    </a:lnTo>
                    <a:lnTo>
                      <a:pt x="323" y="144"/>
                    </a:lnTo>
                    <a:lnTo>
                      <a:pt x="311" y="178"/>
                    </a:lnTo>
                    <a:lnTo>
                      <a:pt x="302" y="186"/>
                    </a:lnTo>
                    <a:lnTo>
                      <a:pt x="290" y="197"/>
                    </a:lnTo>
                    <a:lnTo>
                      <a:pt x="281" y="190"/>
                    </a:lnTo>
                    <a:lnTo>
                      <a:pt x="263" y="195"/>
                    </a:lnTo>
                    <a:lnTo>
                      <a:pt x="261" y="205"/>
                    </a:lnTo>
                    <a:lnTo>
                      <a:pt x="229" y="207"/>
                    </a:lnTo>
                    <a:lnTo>
                      <a:pt x="227" y="188"/>
                    </a:lnTo>
                    <a:lnTo>
                      <a:pt x="112" y="192"/>
                    </a:lnTo>
                    <a:lnTo>
                      <a:pt x="112" y="153"/>
                    </a:lnTo>
                    <a:lnTo>
                      <a:pt x="2"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0" name="Freeform 3257"/>
              <p:cNvSpPr>
                <a:spLocks/>
              </p:cNvSpPr>
              <p:nvPr/>
            </p:nvSpPr>
            <p:spPr bwMode="auto">
              <a:xfrm>
                <a:off x="22905" y="19189"/>
                <a:ext cx="184" cy="148"/>
              </a:xfrm>
              <a:custGeom>
                <a:avLst/>
                <a:gdLst>
                  <a:gd name="T0" fmla="*/ 148 w 184"/>
                  <a:gd name="T1" fmla="*/ 148 h 148"/>
                  <a:gd name="T2" fmla="*/ 4 w 184"/>
                  <a:gd name="T3" fmla="*/ 148 h 148"/>
                  <a:gd name="T4" fmla="*/ 4 w 184"/>
                  <a:gd name="T5" fmla="*/ 75 h 148"/>
                  <a:gd name="T6" fmla="*/ 0 w 184"/>
                  <a:gd name="T7" fmla="*/ 75 h 148"/>
                  <a:gd name="T8" fmla="*/ 0 w 184"/>
                  <a:gd name="T9" fmla="*/ 2 h 148"/>
                  <a:gd name="T10" fmla="*/ 182 w 184"/>
                  <a:gd name="T11" fmla="*/ 0 h 148"/>
                  <a:gd name="T12" fmla="*/ 184 w 184"/>
                  <a:gd name="T13" fmla="*/ 146 h 148"/>
                  <a:gd name="T14" fmla="*/ 148 w 184"/>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8">
                    <a:moveTo>
                      <a:pt x="148" y="148"/>
                    </a:moveTo>
                    <a:lnTo>
                      <a:pt x="4" y="148"/>
                    </a:lnTo>
                    <a:lnTo>
                      <a:pt x="4" y="75"/>
                    </a:lnTo>
                    <a:lnTo>
                      <a:pt x="0" y="75"/>
                    </a:lnTo>
                    <a:lnTo>
                      <a:pt x="0" y="2"/>
                    </a:lnTo>
                    <a:lnTo>
                      <a:pt x="182" y="0"/>
                    </a:lnTo>
                    <a:lnTo>
                      <a:pt x="184" y="146"/>
                    </a:lnTo>
                    <a:lnTo>
                      <a:pt x="148"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1" name="Freeform 3258"/>
              <p:cNvSpPr>
                <a:spLocks/>
              </p:cNvSpPr>
              <p:nvPr/>
            </p:nvSpPr>
            <p:spPr bwMode="auto">
              <a:xfrm>
                <a:off x="22757" y="19191"/>
                <a:ext cx="152" cy="146"/>
              </a:xfrm>
              <a:custGeom>
                <a:avLst/>
                <a:gdLst>
                  <a:gd name="T0" fmla="*/ 38 w 152"/>
                  <a:gd name="T1" fmla="*/ 146 h 146"/>
                  <a:gd name="T2" fmla="*/ 4 w 152"/>
                  <a:gd name="T3" fmla="*/ 146 h 146"/>
                  <a:gd name="T4" fmla="*/ 4 w 152"/>
                  <a:gd name="T5" fmla="*/ 73 h 146"/>
                  <a:gd name="T6" fmla="*/ 0 w 152"/>
                  <a:gd name="T7" fmla="*/ 73 h 146"/>
                  <a:gd name="T8" fmla="*/ 0 w 152"/>
                  <a:gd name="T9" fmla="*/ 0 h 146"/>
                  <a:gd name="T10" fmla="*/ 148 w 152"/>
                  <a:gd name="T11" fmla="*/ 0 h 146"/>
                  <a:gd name="T12" fmla="*/ 148 w 152"/>
                  <a:gd name="T13" fmla="*/ 73 h 146"/>
                  <a:gd name="T14" fmla="*/ 152 w 152"/>
                  <a:gd name="T15" fmla="*/ 73 h 146"/>
                  <a:gd name="T16" fmla="*/ 152 w 152"/>
                  <a:gd name="T17" fmla="*/ 146 h 146"/>
                  <a:gd name="T18" fmla="*/ 38 w 152"/>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6">
                    <a:moveTo>
                      <a:pt x="38" y="146"/>
                    </a:moveTo>
                    <a:lnTo>
                      <a:pt x="4" y="146"/>
                    </a:lnTo>
                    <a:lnTo>
                      <a:pt x="4" y="73"/>
                    </a:lnTo>
                    <a:lnTo>
                      <a:pt x="0" y="73"/>
                    </a:lnTo>
                    <a:lnTo>
                      <a:pt x="0" y="0"/>
                    </a:lnTo>
                    <a:lnTo>
                      <a:pt x="148" y="0"/>
                    </a:lnTo>
                    <a:lnTo>
                      <a:pt x="148" y="73"/>
                    </a:lnTo>
                    <a:lnTo>
                      <a:pt x="152" y="73"/>
                    </a:lnTo>
                    <a:lnTo>
                      <a:pt x="152" y="146"/>
                    </a:lnTo>
                    <a:lnTo>
                      <a:pt x="38"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2" name="Freeform 3259"/>
              <p:cNvSpPr>
                <a:spLocks/>
              </p:cNvSpPr>
              <p:nvPr/>
            </p:nvSpPr>
            <p:spPr bwMode="auto">
              <a:xfrm>
                <a:off x="23565" y="19189"/>
                <a:ext cx="150" cy="138"/>
              </a:xfrm>
              <a:custGeom>
                <a:avLst/>
                <a:gdLst>
                  <a:gd name="T0" fmla="*/ 150 w 150"/>
                  <a:gd name="T1" fmla="*/ 135 h 138"/>
                  <a:gd name="T2" fmla="*/ 4 w 150"/>
                  <a:gd name="T3" fmla="*/ 138 h 138"/>
                  <a:gd name="T4" fmla="*/ 2 w 150"/>
                  <a:gd name="T5" fmla="*/ 77 h 138"/>
                  <a:gd name="T6" fmla="*/ 0 w 150"/>
                  <a:gd name="T7" fmla="*/ 2 h 138"/>
                  <a:gd name="T8" fmla="*/ 112 w 150"/>
                  <a:gd name="T9" fmla="*/ 0 h 138"/>
                  <a:gd name="T10" fmla="*/ 114 w 150"/>
                  <a:gd name="T11" fmla="*/ 71 h 138"/>
                  <a:gd name="T12" fmla="*/ 146 w 150"/>
                  <a:gd name="T13" fmla="*/ 71 h 138"/>
                  <a:gd name="T14" fmla="*/ 150 w 150"/>
                  <a:gd name="T15" fmla="*/ 135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38">
                    <a:moveTo>
                      <a:pt x="150" y="135"/>
                    </a:moveTo>
                    <a:lnTo>
                      <a:pt x="4" y="138"/>
                    </a:lnTo>
                    <a:lnTo>
                      <a:pt x="2" y="77"/>
                    </a:lnTo>
                    <a:lnTo>
                      <a:pt x="0" y="2"/>
                    </a:lnTo>
                    <a:lnTo>
                      <a:pt x="112" y="0"/>
                    </a:lnTo>
                    <a:lnTo>
                      <a:pt x="114" y="71"/>
                    </a:lnTo>
                    <a:lnTo>
                      <a:pt x="146" y="71"/>
                    </a:lnTo>
                    <a:lnTo>
                      <a:pt x="150"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3" name="Freeform 3260"/>
              <p:cNvSpPr>
                <a:spLocks/>
              </p:cNvSpPr>
              <p:nvPr/>
            </p:nvSpPr>
            <p:spPr bwMode="auto">
              <a:xfrm>
                <a:off x="23677" y="19187"/>
                <a:ext cx="149" cy="185"/>
              </a:xfrm>
              <a:custGeom>
                <a:avLst/>
                <a:gdLst>
                  <a:gd name="T0" fmla="*/ 40 w 149"/>
                  <a:gd name="T1" fmla="*/ 185 h 185"/>
                  <a:gd name="T2" fmla="*/ 38 w 149"/>
                  <a:gd name="T3" fmla="*/ 137 h 185"/>
                  <a:gd name="T4" fmla="*/ 34 w 149"/>
                  <a:gd name="T5" fmla="*/ 73 h 185"/>
                  <a:gd name="T6" fmla="*/ 2 w 149"/>
                  <a:gd name="T7" fmla="*/ 73 h 185"/>
                  <a:gd name="T8" fmla="*/ 0 w 149"/>
                  <a:gd name="T9" fmla="*/ 2 h 185"/>
                  <a:gd name="T10" fmla="*/ 88 w 149"/>
                  <a:gd name="T11" fmla="*/ 0 h 185"/>
                  <a:gd name="T12" fmla="*/ 82 w 149"/>
                  <a:gd name="T13" fmla="*/ 10 h 185"/>
                  <a:gd name="T14" fmla="*/ 75 w 149"/>
                  <a:gd name="T15" fmla="*/ 37 h 185"/>
                  <a:gd name="T16" fmla="*/ 78 w 149"/>
                  <a:gd name="T17" fmla="*/ 66 h 185"/>
                  <a:gd name="T18" fmla="*/ 92 w 149"/>
                  <a:gd name="T19" fmla="*/ 71 h 185"/>
                  <a:gd name="T20" fmla="*/ 113 w 149"/>
                  <a:gd name="T21" fmla="*/ 69 h 185"/>
                  <a:gd name="T22" fmla="*/ 123 w 149"/>
                  <a:gd name="T23" fmla="*/ 77 h 185"/>
                  <a:gd name="T24" fmla="*/ 136 w 149"/>
                  <a:gd name="T25" fmla="*/ 108 h 185"/>
                  <a:gd name="T26" fmla="*/ 146 w 149"/>
                  <a:gd name="T27" fmla="*/ 114 h 185"/>
                  <a:gd name="T28" fmla="*/ 149 w 149"/>
                  <a:gd name="T29" fmla="*/ 121 h 185"/>
                  <a:gd name="T30" fmla="*/ 148 w 149"/>
                  <a:gd name="T31" fmla="*/ 139 h 185"/>
                  <a:gd name="T32" fmla="*/ 138 w 149"/>
                  <a:gd name="T33" fmla="*/ 154 h 185"/>
                  <a:gd name="T34" fmla="*/ 132 w 149"/>
                  <a:gd name="T35" fmla="*/ 173 h 185"/>
                  <a:gd name="T36" fmla="*/ 121 w 149"/>
                  <a:gd name="T37" fmla="*/ 181 h 185"/>
                  <a:gd name="T38" fmla="*/ 40 w 149"/>
                  <a:gd name="T3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85">
                    <a:moveTo>
                      <a:pt x="40" y="185"/>
                    </a:moveTo>
                    <a:lnTo>
                      <a:pt x="38" y="137"/>
                    </a:lnTo>
                    <a:lnTo>
                      <a:pt x="34" y="73"/>
                    </a:lnTo>
                    <a:lnTo>
                      <a:pt x="2" y="73"/>
                    </a:lnTo>
                    <a:lnTo>
                      <a:pt x="0" y="2"/>
                    </a:lnTo>
                    <a:lnTo>
                      <a:pt x="88" y="0"/>
                    </a:lnTo>
                    <a:lnTo>
                      <a:pt x="82" y="10"/>
                    </a:lnTo>
                    <a:lnTo>
                      <a:pt x="75" y="37"/>
                    </a:lnTo>
                    <a:lnTo>
                      <a:pt x="78" y="66"/>
                    </a:lnTo>
                    <a:lnTo>
                      <a:pt x="92" y="71"/>
                    </a:lnTo>
                    <a:lnTo>
                      <a:pt x="113" y="69"/>
                    </a:lnTo>
                    <a:lnTo>
                      <a:pt x="123" y="77"/>
                    </a:lnTo>
                    <a:lnTo>
                      <a:pt x="136" y="108"/>
                    </a:lnTo>
                    <a:lnTo>
                      <a:pt x="146" y="114"/>
                    </a:lnTo>
                    <a:lnTo>
                      <a:pt x="149" y="121"/>
                    </a:lnTo>
                    <a:lnTo>
                      <a:pt x="148" y="139"/>
                    </a:lnTo>
                    <a:lnTo>
                      <a:pt x="138" y="154"/>
                    </a:lnTo>
                    <a:lnTo>
                      <a:pt x="132" y="173"/>
                    </a:lnTo>
                    <a:lnTo>
                      <a:pt x="121" y="181"/>
                    </a:lnTo>
                    <a:lnTo>
                      <a:pt x="40" y="1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4" name="Freeform 3261"/>
              <p:cNvSpPr>
                <a:spLocks/>
              </p:cNvSpPr>
              <p:nvPr/>
            </p:nvSpPr>
            <p:spPr bwMode="auto">
              <a:xfrm>
                <a:off x="23752" y="19183"/>
                <a:ext cx="220" cy="221"/>
              </a:xfrm>
              <a:custGeom>
                <a:avLst/>
                <a:gdLst>
                  <a:gd name="T0" fmla="*/ 44 w 220"/>
                  <a:gd name="T1" fmla="*/ 221 h 221"/>
                  <a:gd name="T2" fmla="*/ 46 w 220"/>
                  <a:gd name="T3" fmla="*/ 185 h 221"/>
                  <a:gd name="T4" fmla="*/ 57 w 220"/>
                  <a:gd name="T5" fmla="*/ 177 h 221"/>
                  <a:gd name="T6" fmla="*/ 63 w 220"/>
                  <a:gd name="T7" fmla="*/ 158 h 221"/>
                  <a:gd name="T8" fmla="*/ 73 w 220"/>
                  <a:gd name="T9" fmla="*/ 143 h 221"/>
                  <a:gd name="T10" fmla="*/ 74 w 220"/>
                  <a:gd name="T11" fmla="*/ 125 h 221"/>
                  <a:gd name="T12" fmla="*/ 71 w 220"/>
                  <a:gd name="T13" fmla="*/ 118 h 221"/>
                  <a:gd name="T14" fmla="*/ 61 w 220"/>
                  <a:gd name="T15" fmla="*/ 112 h 221"/>
                  <a:gd name="T16" fmla="*/ 48 w 220"/>
                  <a:gd name="T17" fmla="*/ 81 h 221"/>
                  <a:gd name="T18" fmla="*/ 38 w 220"/>
                  <a:gd name="T19" fmla="*/ 73 h 221"/>
                  <a:gd name="T20" fmla="*/ 17 w 220"/>
                  <a:gd name="T21" fmla="*/ 75 h 221"/>
                  <a:gd name="T22" fmla="*/ 3 w 220"/>
                  <a:gd name="T23" fmla="*/ 70 h 221"/>
                  <a:gd name="T24" fmla="*/ 0 w 220"/>
                  <a:gd name="T25" fmla="*/ 41 h 221"/>
                  <a:gd name="T26" fmla="*/ 103 w 220"/>
                  <a:gd name="T27" fmla="*/ 37 h 221"/>
                  <a:gd name="T28" fmla="*/ 103 w 220"/>
                  <a:gd name="T29" fmla="*/ 2 h 221"/>
                  <a:gd name="T30" fmla="*/ 213 w 220"/>
                  <a:gd name="T31" fmla="*/ 0 h 221"/>
                  <a:gd name="T32" fmla="*/ 215 w 220"/>
                  <a:gd name="T33" fmla="*/ 35 h 221"/>
                  <a:gd name="T34" fmla="*/ 220 w 220"/>
                  <a:gd name="T35" fmla="*/ 215 h 221"/>
                  <a:gd name="T36" fmla="*/ 44 w 220"/>
                  <a:gd name="T3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221">
                    <a:moveTo>
                      <a:pt x="44" y="221"/>
                    </a:moveTo>
                    <a:lnTo>
                      <a:pt x="46" y="185"/>
                    </a:lnTo>
                    <a:lnTo>
                      <a:pt x="57" y="177"/>
                    </a:lnTo>
                    <a:lnTo>
                      <a:pt x="63" y="158"/>
                    </a:lnTo>
                    <a:lnTo>
                      <a:pt x="73" y="143"/>
                    </a:lnTo>
                    <a:lnTo>
                      <a:pt x="74" y="125"/>
                    </a:lnTo>
                    <a:lnTo>
                      <a:pt x="71" y="118"/>
                    </a:lnTo>
                    <a:lnTo>
                      <a:pt x="61" y="112"/>
                    </a:lnTo>
                    <a:lnTo>
                      <a:pt x="48" y="81"/>
                    </a:lnTo>
                    <a:lnTo>
                      <a:pt x="38" y="73"/>
                    </a:lnTo>
                    <a:lnTo>
                      <a:pt x="17" y="75"/>
                    </a:lnTo>
                    <a:lnTo>
                      <a:pt x="3" y="70"/>
                    </a:lnTo>
                    <a:lnTo>
                      <a:pt x="0" y="41"/>
                    </a:lnTo>
                    <a:lnTo>
                      <a:pt x="103" y="37"/>
                    </a:lnTo>
                    <a:lnTo>
                      <a:pt x="103" y="2"/>
                    </a:lnTo>
                    <a:lnTo>
                      <a:pt x="213" y="0"/>
                    </a:lnTo>
                    <a:lnTo>
                      <a:pt x="215" y="35"/>
                    </a:lnTo>
                    <a:lnTo>
                      <a:pt x="220" y="215"/>
                    </a:lnTo>
                    <a:lnTo>
                      <a:pt x="44" y="2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5" name="Freeform 3262"/>
              <p:cNvSpPr>
                <a:spLocks/>
              </p:cNvSpPr>
              <p:nvPr/>
            </p:nvSpPr>
            <p:spPr bwMode="auto">
              <a:xfrm>
                <a:off x="23967" y="19210"/>
                <a:ext cx="190" cy="188"/>
              </a:xfrm>
              <a:custGeom>
                <a:avLst/>
                <a:gdLst>
                  <a:gd name="T0" fmla="*/ 0 w 190"/>
                  <a:gd name="T1" fmla="*/ 8 h 188"/>
                  <a:gd name="T2" fmla="*/ 36 w 190"/>
                  <a:gd name="T3" fmla="*/ 6 h 188"/>
                  <a:gd name="T4" fmla="*/ 182 w 190"/>
                  <a:gd name="T5" fmla="*/ 0 h 188"/>
                  <a:gd name="T6" fmla="*/ 188 w 190"/>
                  <a:gd name="T7" fmla="*/ 146 h 188"/>
                  <a:gd name="T8" fmla="*/ 190 w 190"/>
                  <a:gd name="T9" fmla="*/ 181 h 188"/>
                  <a:gd name="T10" fmla="*/ 153 w 190"/>
                  <a:gd name="T11" fmla="*/ 183 h 188"/>
                  <a:gd name="T12" fmla="*/ 5 w 190"/>
                  <a:gd name="T13" fmla="*/ 188 h 188"/>
                  <a:gd name="T14" fmla="*/ 0 w 190"/>
                  <a:gd name="T15" fmla="*/ 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88">
                    <a:moveTo>
                      <a:pt x="0" y="8"/>
                    </a:moveTo>
                    <a:lnTo>
                      <a:pt x="36" y="6"/>
                    </a:lnTo>
                    <a:lnTo>
                      <a:pt x="182" y="0"/>
                    </a:lnTo>
                    <a:lnTo>
                      <a:pt x="188" y="146"/>
                    </a:lnTo>
                    <a:lnTo>
                      <a:pt x="190" y="181"/>
                    </a:lnTo>
                    <a:lnTo>
                      <a:pt x="153" y="183"/>
                    </a:lnTo>
                    <a:lnTo>
                      <a:pt x="5" y="188"/>
                    </a:lnTo>
                    <a:lnTo>
                      <a:pt x="0" y="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6" name="Freeform 3263"/>
              <p:cNvSpPr>
                <a:spLocks/>
              </p:cNvSpPr>
              <p:nvPr/>
            </p:nvSpPr>
            <p:spPr bwMode="auto">
              <a:xfrm>
                <a:off x="24149" y="19199"/>
                <a:ext cx="261" cy="157"/>
              </a:xfrm>
              <a:custGeom>
                <a:avLst/>
                <a:gdLst>
                  <a:gd name="T0" fmla="*/ 261 w 261"/>
                  <a:gd name="T1" fmla="*/ 107 h 157"/>
                  <a:gd name="T2" fmla="*/ 188 w 261"/>
                  <a:gd name="T3" fmla="*/ 111 h 157"/>
                  <a:gd name="T4" fmla="*/ 188 w 261"/>
                  <a:gd name="T5" fmla="*/ 148 h 157"/>
                  <a:gd name="T6" fmla="*/ 6 w 261"/>
                  <a:gd name="T7" fmla="*/ 157 h 157"/>
                  <a:gd name="T8" fmla="*/ 0 w 261"/>
                  <a:gd name="T9" fmla="*/ 11 h 157"/>
                  <a:gd name="T10" fmla="*/ 253 w 261"/>
                  <a:gd name="T11" fmla="*/ 0 h 157"/>
                  <a:gd name="T12" fmla="*/ 261 w 261"/>
                  <a:gd name="T13" fmla="*/ 107 h 157"/>
                </a:gdLst>
                <a:ahLst/>
                <a:cxnLst>
                  <a:cxn ang="0">
                    <a:pos x="T0" y="T1"/>
                  </a:cxn>
                  <a:cxn ang="0">
                    <a:pos x="T2" y="T3"/>
                  </a:cxn>
                  <a:cxn ang="0">
                    <a:pos x="T4" y="T5"/>
                  </a:cxn>
                  <a:cxn ang="0">
                    <a:pos x="T6" y="T7"/>
                  </a:cxn>
                  <a:cxn ang="0">
                    <a:pos x="T8" y="T9"/>
                  </a:cxn>
                  <a:cxn ang="0">
                    <a:pos x="T10" y="T11"/>
                  </a:cxn>
                  <a:cxn ang="0">
                    <a:pos x="T12" y="T13"/>
                  </a:cxn>
                </a:cxnLst>
                <a:rect l="0" t="0" r="r" b="b"/>
                <a:pathLst>
                  <a:path w="261" h="157">
                    <a:moveTo>
                      <a:pt x="261" y="107"/>
                    </a:moveTo>
                    <a:lnTo>
                      <a:pt x="188" y="111"/>
                    </a:lnTo>
                    <a:lnTo>
                      <a:pt x="188" y="148"/>
                    </a:lnTo>
                    <a:lnTo>
                      <a:pt x="6" y="157"/>
                    </a:lnTo>
                    <a:lnTo>
                      <a:pt x="0" y="11"/>
                    </a:lnTo>
                    <a:lnTo>
                      <a:pt x="253" y="0"/>
                    </a:lnTo>
                    <a:lnTo>
                      <a:pt x="261"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7" name="Freeform 3264"/>
              <p:cNvSpPr>
                <a:spLocks/>
              </p:cNvSpPr>
              <p:nvPr/>
            </p:nvSpPr>
            <p:spPr bwMode="auto">
              <a:xfrm>
                <a:off x="18917" y="18990"/>
                <a:ext cx="326" cy="286"/>
              </a:xfrm>
              <a:custGeom>
                <a:avLst/>
                <a:gdLst>
                  <a:gd name="T0" fmla="*/ 0 w 326"/>
                  <a:gd name="T1" fmla="*/ 53 h 286"/>
                  <a:gd name="T2" fmla="*/ 23 w 326"/>
                  <a:gd name="T3" fmla="*/ 55 h 286"/>
                  <a:gd name="T4" fmla="*/ 27 w 326"/>
                  <a:gd name="T5" fmla="*/ 32 h 286"/>
                  <a:gd name="T6" fmla="*/ 44 w 326"/>
                  <a:gd name="T7" fmla="*/ 34 h 286"/>
                  <a:gd name="T8" fmla="*/ 48 w 326"/>
                  <a:gd name="T9" fmla="*/ 7 h 286"/>
                  <a:gd name="T10" fmla="*/ 69 w 326"/>
                  <a:gd name="T11" fmla="*/ 9 h 286"/>
                  <a:gd name="T12" fmla="*/ 98 w 326"/>
                  <a:gd name="T13" fmla="*/ 3 h 286"/>
                  <a:gd name="T14" fmla="*/ 123 w 326"/>
                  <a:gd name="T15" fmla="*/ 9 h 286"/>
                  <a:gd name="T16" fmla="*/ 134 w 326"/>
                  <a:gd name="T17" fmla="*/ 3 h 286"/>
                  <a:gd name="T18" fmla="*/ 154 w 326"/>
                  <a:gd name="T19" fmla="*/ 0 h 286"/>
                  <a:gd name="T20" fmla="*/ 144 w 326"/>
                  <a:gd name="T21" fmla="*/ 34 h 286"/>
                  <a:gd name="T22" fmla="*/ 156 w 326"/>
                  <a:gd name="T23" fmla="*/ 36 h 286"/>
                  <a:gd name="T24" fmla="*/ 156 w 326"/>
                  <a:gd name="T25" fmla="*/ 48 h 286"/>
                  <a:gd name="T26" fmla="*/ 173 w 326"/>
                  <a:gd name="T27" fmla="*/ 49 h 286"/>
                  <a:gd name="T28" fmla="*/ 171 w 326"/>
                  <a:gd name="T29" fmla="*/ 73 h 286"/>
                  <a:gd name="T30" fmla="*/ 186 w 326"/>
                  <a:gd name="T31" fmla="*/ 74 h 286"/>
                  <a:gd name="T32" fmla="*/ 171 w 326"/>
                  <a:gd name="T33" fmla="*/ 90 h 286"/>
                  <a:gd name="T34" fmla="*/ 159 w 326"/>
                  <a:gd name="T35" fmla="*/ 130 h 286"/>
                  <a:gd name="T36" fmla="*/ 154 w 326"/>
                  <a:gd name="T37" fmla="*/ 176 h 286"/>
                  <a:gd name="T38" fmla="*/ 326 w 326"/>
                  <a:gd name="T39" fmla="*/ 201 h 286"/>
                  <a:gd name="T40" fmla="*/ 321 w 326"/>
                  <a:gd name="T41" fmla="*/ 211 h 286"/>
                  <a:gd name="T42" fmla="*/ 309 w 326"/>
                  <a:gd name="T43" fmla="*/ 224 h 286"/>
                  <a:gd name="T44" fmla="*/ 309 w 326"/>
                  <a:gd name="T45" fmla="*/ 232 h 286"/>
                  <a:gd name="T46" fmla="*/ 303 w 326"/>
                  <a:gd name="T47" fmla="*/ 236 h 286"/>
                  <a:gd name="T48" fmla="*/ 300 w 326"/>
                  <a:gd name="T49" fmla="*/ 245 h 286"/>
                  <a:gd name="T50" fmla="*/ 294 w 326"/>
                  <a:gd name="T51" fmla="*/ 245 h 286"/>
                  <a:gd name="T52" fmla="*/ 286 w 326"/>
                  <a:gd name="T53" fmla="*/ 253 h 286"/>
                  <a:gd name="T54" fmla="*/ 286 w 326"/>
                  <a:gd name="T55" fmla="*/ 266 h 286"/>
                  <a:gd name="T56" fmla="*/ 280 w 326"/>
                  <a:gd name="T57" fmla="*/ 268 h 286"/>
                  <a:gd name="T58" fmla="*/ 273 w 326"/>
                  <a:gd name="T59" fmla="*/ 286 h 286"/>
                  <a:gd name="T60" fmla="*/ 165 w 326"/>
                  <a:gd name="T61" fmla="*/ 272 h 286"/>
                  <a:gd name="T62" fmla="*/ 0 w 326"/>
                  <a:gd name="T63" fmla="*/ 249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6" h="286">
                    <a:moveTo>
                      <a:pt x="0" y="53"/>
                    </a:moveTo>
                    <a:lnTo>
                      <a:pt x="23" y="55"/>
                    </a:lnTo>
                    <a:lnTo>
                      <a:pt x="27" y="32"/>
                    </a:lnTo>
                    <a:lnTo>
                      <a:pt x="44" y="34"/>
                    </a:lnTo>
                    <a:lnTo>
                      <a:pt x="48" y="7"/>
                    </a:lnTo>
                    <a:lnTo>
                      <a:pt x="69" y="9"/>
                    </a:lnTo>
                    <a:lnTo>
                      <a:pt x="98" y="3"/>
                    </a:lnTo>
                    <a:lnTo>
                      <a:pt x="123" y="9"/>
                    </a:lnTo>
                    <a:lnTo>
                      <a:pt x="134" y="3"/>
                    </a:lnTo>
                    <a:lnTo>
                      <a:pt x="154" y="0"/>
                    </a:lnTo>
                    <a:lnTo>
                      <a:pt x="144" y="34"/>
                    </a:lnTo>
                    <a:lnTo>
                      <a:pt x="156" y="36"/>
                    </a:lnTo>
                    <a:lnTo>
                      <a:pt x="156" y="48"/>
                    </a:lnTo>
                    <a:lnTo>
                      <a:pt x="173" y="49"/>
                    </a:lnTo>
                    <a:lnTo>
                      <a:pt x="171" y="73"/>
                    </a:lnTo>
                    <a:lnTo>
                      <a:pt x="186" y="74"/>
                    </a:lnTo>
                    <a:lnTo>
                      <a:pt x="171" y="90"/>
                    </a:lnTo>
                    <a:lnTo>
                      <a:pt x="159" y="130"/>
                    </a:lnTo>
                    <a:lnTo>
                      <a:pt x="154" y="176"/>
                    </a:lnTo>
                    <a:lnTo>
                      <a:pt x="326" y="201"/>
                    </a:lnTo>
                    <a:lnTo>
                      <a:pt x="321" y="211"/>
                    </a:lnTo>
                    <a:lnTo>
                      <a:pt x="309" y="224"/>
                    </a:lnTo>
                    <a:lnTo>
                      <a:pt x="309" y="232"/>
                    </a:lnTo>
                    <a:lnTo>
                      <a:pt x="303" y="236"/>
                    </a:lnTo>
                    <a:lnTo>
                      <a:pt x="300" y="245"/>
                    </a:lnTo>
                    <a:lnTo>
                      <a:pt x="294" y="245"/>
                    </a:lnTo>
                    <a:lnTo>
                      <a:pt x="286" y="253"/>
                    </a:lnTo>
                    <a:lnTo>
                      <a:pt x="286" y="266"/>
                    </a:lnTo>
                    <a:lnTo>
                      <a:pt x="280" y="268"/>
                    </a:lnTo>
                    <a:lnTo>
                      <a:pt x="273" y="286"/>
                    </a:lnTo>
                    <a:lnTo>
                      <a:pt x="165" y="272"/>
                    </a:lnTo>
                    <a:lnTo>
                      <a:pt x="0" y="2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8" name="Freeform 3265"/>
              <p:cNvSpPr>
                <a:spLocks/>
              </p:cNvSpPr>
              <p:nvPr/>
            </p:nvSpPr>
            <p:spPr bwMode="auto">
              <a:xfrm>
                <a:off x="21507" y="19230"/>
                <a:ext cx="231" cy="153"/>
              </a:xfrm>
              <a:custGeom>
                <a:avLst/>
                <a:gdLst>
                  <a:gd name="T0" fmla="*/ 223 w 231"/>
                  <a:gd name="T1" fmla="*/ 153 h 153"/>
                  <a:gd name="T2" fmla="*/ 58 w 231"/>
                  <a:gd name="T3" fmla="*/ 145 h 153"/>
                  <a:gd name="T4" fmla="*/ 58 w 231"/>
                  <a:gd name="T5" fmla="*/ 138 h 153"/>
                  <a:gd name="T6" fmla="*/ 44 w 231"/>
                  <a:gd name="T7" fmla="*/ 117 h 153"/>
                  <a:gd name="T8" fmla="*/ 48 w 231"/>
                  <a:gd name="T9" fmla="*/ 109 h 153"/>
                  <a:gd name="T10" fmla="*/ 58 w 231"/>
                  <a:gd name="T11" fmla="*/ 99 h 153"/>
                  <a:gd name="T12" fmla="*/ 58 w 231"/>
                  <a:gd name="T13" fmla="*/ 90 h 153"/>
                  <a:gd name="T14" fmla="*/ 54 w 231"/>
                  <a:gd name="T15" fmla="*/ 78 h 153"/>
                  <a:gd name="T16" fmla="*/ 42 w 231"/>
                  <a:gd name="T17" fmla="*/ 61 h 153"/>
                  <a:gd name="T18" fmla="*/ 40 w 231"/>
                  <a:gd name="T19" fmla="*/ 51 h 153"/>
                  <a:gd name="T20" fmla="*/ 35 w 231"/>
                  <a:gd name="T21" fmla="*/ 40 h 153"/>
                  <a:gd name="T22" fmla="*/ 8 w 231"/>
                  <a:gd name="T23" fmla="*/ 32 h 153"/>
                  <a:gd name="T24" fmla="*/ 2 w 231"/>
                  <a:gd name="T25" fmla="*/ 26 h 153"/>
                  <a:gd name="T26" fmla="*/ 0 w 231"/>
                  <a:gd name="T27" fmla="*/ 15 h 153"/>
                  <a:gd name="T28" fmla="*/ 0 w 231"/>
                  <a:gd name="T29" fmla="*/ 11 h 153"/>
                  <a:gd name="T30" fmla="*/ 15 w 231"/>
                  <a:gd name="T31" fmla="*/ 0 h 153"/>
                  <a:gd name="T32" fmla="*/ 227 w 231"/>
                  <a:gd name="T33" fmla="*/ 7 h 153"/>
                  <a:gd name="T34" fmla="*/ 231 w 231"/>
                  <a:gd name="T35" fmla="*/ 7 h 153"/>
                  <a:gd name="T36" fmla="*/ 223 w 231"/>
                  <a:gd name="T3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53">
                    <a:moveTo>
                      <a:pt x="223" y="153"/>
                    </a:moveTo>
                    <a:lnTo>
                      <a:pt x="58" y="145"/>
                    </a:lnTo>
                    <a:lnTo>
                      <a:pt x="58" y="138"/>
                    </a:lnTo>
                    <a:lnTo>
                      <a:pt x="44" y="117"/>
                    </a:lnTo>
                    <a:lnTo>
                      <a:pt x="48" y="109"/>
                    </a:lnTo>
                    <a:lnTo>
                      <a:pt x="58" y="99"/>
                    </a:lnTo>
                    <a:lnTo>
                      <a:pt x="58" y="90"/>
                    </a:lnTo>
                    <a:lnTo>
                      <a:pt x="54" y="78"/>
                    </a:lnTo>
                    <a:lnTo>
                      <a:pt x="42" y="61"/>
                    </a:lnTo>
                    <a:lnTo>
                      <a:pt x="40" y="51"/>
                    </a:lnTo>
                    <a:lnTo>
                      <a:pt x="35" y="40"/>
                    </a:lnTo>
                    <a:lnTo>
                      <a:pt x="8" y="32"/>
                    </a:lnTo>
                    <a:lnTo>
                      <a:pt x="2" y="26"/>
                    </a:lnTo>
                    <a:lnTo>
                      <a:pt x="0" y="15"/>
                    </a:lnTo>
                    <a:lnTo>
                      <a:pt x="0" y="11"/>
                    </a:lnTo>
                    <a:lnTo>
                      <a:pt x="15" y="0"/>
                    </a:lnTo>
                    <a:lnTo>
                      <a:pt x="227" y="7"/>
                    </a:lnTo>
                    <a:lnTo>
                      <a:pt x="231" y="7"/>
                    </a:lnTo>
                    <a:lnTo>
                      <a:pt x="223"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9" name="Freeform 3266"/>
              <p:cNvSpPr>
                <a:spLocks/>
              </p:cNvSpPr>
              <p:nvPr/>
            </p:nvSpPr>
            <p:spPr bwMode="auto">
              <a:xfrm>
                <a:off x="21730" y="19237"/>
                <a:ext cx="297" cy="158"/>
              </a:xfrm>
              <a:custGeom>
                <a:avLst/>
                <a:gdLst>
                  <a:gd name="T0" fmla="*/ 294 w 297"/>
                  <a:gd name="T1" fmla="*/ 158 h 158"/>
                  <a:gd name="T2" fmla="*/ 42 w 297"/>
                  <a:gd name="T3" fmla="*/ 148 h 158"/>
                  <a:gd name="T4" fmla="*/ 0 w 297"/>
                  <a:gd name="T5" fmla="*/ 146 h 158"/>
                  <a:gd name="T6" fmla="*/ 8 w 297"/>
                  <a:gd name="T7" fmla="*/ 0 h 158"/>
                  <a:gd name="T8" fmla="*/ 296 w 297"/>
                  <a:gd name="T9" fmla="*/ 12 h 158"/>
                  <a:gd name="T10" fmla="*/ 297 w 297"/>
                  <a:gd name="T11" fmla="*/ 10 h 158"/>
                  <a:gd name="T12" fmla="*/ 294 w 297"/>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97" h="158">
                    <a:moveTo>
                      <a:pt x="294" y="158"/>
                    </a:moveTo>
                    <a:lnTo>
                      <a:pt x="42" y="148"/>
                    </a:lnTo>
                    <a:lnTo>
                      <a:pt x="0" y="146"/>
                    </a:lnTo>
                    <a:lnTo>
                      <a:pt x="8" y="0"/>
                    </a:lnTo>
                    <a:lnTo>
                      <a:pt x="296" y="12"/>
                    </a:lnTo>
                    <a:lnTo>
                      <a:pt x="297" y="10"/>
                    </a:lnTo>
                    <a:lnTo>
                      <a:pt x="294"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0" name="Freeform 3267"/>
              <p:cNvSpPr>
                <a:spLocks/>
              </p:cNvSpPr>
              <p:nvPr/>
            </p:nvSpPr>
            <p:spPr bwMode="auto">
              <a:xfrm>
                <a:off x="22242" y="19256"/>
                <a:ext cx="227" cy="187"/>
              </a:xfrm>
              <a:custGeom>
                <a:avLst/>
                <a:gdLst>
                  <a:gd name="T0" fmla="*/ 0 w 227"/>
                  <a:gd name="T1" fmla="*/ 183 h 187"/>
                  <a:gd name="T2" fmla="*/ 2 w 227"/>
                  <a:gd name="T3" fmla="*/ 144 h 187"/>
                  <a:gd name="T4" fmla="*/ 6 w 227"/>
                  <a:gd name="T5" fmla="*/ 0 h 187"/>
                  <a:gd name="T6" fmla="*/ 183 w 227"/>
                  <a:gd name="T7" fmla="*/ 4 h 187"/>
                  <a:gd name="T8" fmla="*/ 185 w 227"/>
                  <a:gd name="T9" fmla="*/ 16 h 187"/>
                  <a:gd name="T10" fmla="*/ 227 w 227"/>
                  <a:gd name="T11" fmla="*/ 18 h 187"/>
                  <a:gd name="T12" fmla="*/ 227 w 227"/>
                  <a:gd name="T13" fmla="*/ 125 h 187"/>
                  <a:gd name="T14" fmla="*/ 225 w 227"/>
                  <a:gd name="T15" fmla="*/ 187 h 187"/>
                  <a:gd name="T16" fmla="*/ 144 w 227"/>
                  <a:gd name="T17" fmla="*/ 185 h 187"/>
                  <a:gd name="T18" fmla="*/ 0 w 227"/>
                  <a:gd name="T19" fmla="*/ 1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87">
                    <a:moveTo>
                      <a:pt x="0" y="183"/>
                    </a:moveTo>
                    <a:lnTo>
                      <a:pt x="2" y="144"/>
                    </a:lnTo>
                    <a:lnTo>
                      <a:pt x="6" y="0"/>
                    </a:lnTo>
                    <a:lnTo>
                      <a:pt x="183" y="4"/>
                    </a:lnTo>
                    <a:lnTo>
                      <a:pt x="185" y="16"/>
                    </a:lnTo>
                    <a:lnTo>
                      <a:pt x="227" y="18"/>
                    </a:lnTo>
                    <a:lnTo>
                      <a:pt x="227" y="125"/>
                    </a:lnTo>
                    <a:lnTo>
                      <a:pt x="225" y="187"/>
                    </a:lnTo>
                    <a:lnTo>
                      <a:pt x="144" y="185"/>
                    </a:lnTo>
                    <a:lnTo>
                      <a:pt x="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1" name="Freeform 3268"/>
              <p:cNvSpPr>
                <a:spLocks/>
              </p:cNvSpPr>
              <p:nvPr/>
            </p:nvSpPr>
            <p:spPr bwMode="auto">
              <a:xfrm>
                <a:off x="22584" y="19264"/>
                <a:ext cx="217" cy="169"/>
              </a:xfrm>
              <a:custGeom>
                <a:avLst/>
                <a:gdLst>
                  <a:gd name="T0" fmla="*/ 108 w 217"/>
                  <a:gd name="T1" fmla="*/ 108 h 169"/>
                  <a:gd name="T2" fmla="*/ 90 w 217"/>
                  <a:gd name="T3" fmla="*/ 88 h 169"/>
                  <a:gd name="T4" fmla="*/ 69 w 217"/>
                  <a:gd name="T5" fmla="*/ 79 h 169"/>
                  <a:gd name="T6" fmla="*/ 44 w 217"/>
                  <a:gd name="T7" fmla="*/ 73 h 169"/>
                  <a:gd name="T8" fmla="*/ 31 w 217"/>
                  <a:gd name="T9" fmla="*/ 52 h 169"/>
                  <a:gd name="T10" fmla="*/ 21 w 217"/>
                  <a:gd name="T11" fmla="*/ 27 h 169"/>
                  <a:gd name="T12" fmla="*/ 0 w 217"/>
                  <a:gd name="T13" fmla="*/ 0 h 169"/>
                  <a:gd name="T14" fmla="*/ 173 w 217"/>
                  <a:gd name="T15" fmla="*/ 0 h 169"/>
                  <a:gd name="T16" fmla="*/ 177 w 217"/>
                  <a:gd name="T17" fmla="*/ 0 h 169"/>
                  <a:gd name="T18" fmla="*/ 177 w 217"/>
                  <a:gd name="T19" fmla="*/ 73 h 169"/>
                  <a:gd name="T20" fmla="*/ 211 w 217"/>
                  <a:gd name="T21" fmla="*/ 73 h 169"/>
                  <a:gd name="T22" fmla="*/ 211 w 217"/>
                  <a:gd name="T23" fmla="*/ 144 h 169"/>
                  <a:gd name="T24" fmla="*/ 215 w 217"/>
                  <a:gd name="T25" fmla="*/ 144 h 169"/>
                  <a:gd name="T26" fmla="*/ 217 w 217"/>
                  <a:gd name="T27" fmla="*/ 169 h 169"/>
                  <a:gd name="T28" fmla="*/ 194 w 217"/>
                  <a:gd name="T29" fmla="*/ 165 h 169"/>
                  <a:gd name="T30" fmla="*/ 192 w 217"/>
                  <a:gd name="T31" fmla="*/ 163 h 169"/>
                  <a:gd name="T32" fmla="*/ 194 w 217"/>
                  <a:gd name="T33" fmla="*/ 158 h 169"/>
                  <a:gd name="T34" fmla="*/ 186 w 217"/>
                  <a:gd name="T35" fmla="*/ 158 h 169"/>
                  <a:gd name="T36" fmla="*/ 179 w 217"/>
                  <a:gd name="T37" fmla="*/ 154 h 169"/>
                  <a:gd name="T38" fmla="*/ 169 w 217"/>
                  <a:gd name="T39" fmla="*/ 150 h 169"/>
                  <a:gd name="T40" fmla="*/ 160 w 217"/>
                  <a:gd name="T41" fmla="*/ 140 h 169"/>
                  <a:gd name="T42" fmla="*/ 133 w 217"/>
                  <a:gd name="T43" fmla="*/ 138 h 169"/>
                  <a:gd name="T44" fmla="*/ 119 w 217"/>
                  <a:gd name="T45" fmla="*/ 129 h 169"/>
                  <a:gd name="T46" fmla="*/ 114 w 217"/>
                  <a:gd name="T47" fmla="*/ 131 h 169"/>
                  <a:gd name="T48" fmla="*/ 114 w 217"/>
                  <a:gd name="T49" fmla="*/ 121 h 169"/>
                  <a:gd name="T50" fmla="*/ 108 w 217"/>
                  <a:gd name="T51" fmla="*/ 10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69">
                    <a:moveTo>
                      <a:pt x="108" y="108"/>
                    </a:moveTo>
                    <a:lnTo>
                      <a:pt x="90" y="88"/>
                    </a:lnTo>
                    <a:lnTo>
                      <a:pt x="69" y="79"/>
                    </a:lnTo>
                    <a:lnTo>
                      <a:pt x="44" y="73"/>
                    </a:lnTo>
                    <a:lnTo>
                      <a:pt x="31" y="52"/>
                    </a:lnTo>
                    <a:lnTo>
                      <a:pt x="21" y="27"/>
                    </a:lnTo>
                    <a:lnTo>
                      <a:pt x="0" y="0"/>
                    </a:lnTo>
                    <a:lnTo>
                      <a:pt x="173" y="0"/>
                    </a:lnTo>
                    <a:lnTo>
                      <a:pt x="177" y="0"/>
                    </a:lnTo>
                    <a:lnTo>
                      <a:pt x="177" y="73"/>
                    </a:lnTo>
                    <a:lnTo>
                      <a:pt x="211" y="73"/>
                    </a:lnTo>
                    <a:lnTo>
                      <a:pt x="211" y="144"/>
                    </a:lnTo>
                    <a:lnTo>
                      <a:pt x="215" y="144"/>
                    </a:lnTo>
                    <a:lnTo>
                      <a:pt x="217" y="169"/>
                    </a:lnTo>
                    <a:lnTo>
                      <a:pt x="194" y="165"/>
                    </a:lnTo>
                    <a:lnTo>
                      <a:pt x="192" y="163"/>
                    </a:lnTo>
                    <a:lnTo>
                      <a:pt x="194" y="158"/>
                    </a:lnTo>
                    <a:lnTo>
                      <a:pt x="186" y="158"/>
                    </a:lnTo>
                    <a:lnTo>
                      <a:pt x="179" y="154"/>
                    </a:lnTo>
                    <a:lnTo>
                      <a:pt x="169" y="150"/>
                    </a:lnTo>
                    <a:lnTo>
                      <a:pt x="160" y="140"/>
                    </a:lnTo>
                    <a:lnTo>
                      <a:pt x="133" y="138"/>
                    </a:lnTo>
                    <a:lnTo>
                      <a:pt x="119" y="129"/>
                    </a:lnTo>
                    <a:lnTo>
                      <a:pt x="114" y="131"/>
                    </a:lnTo>
                    <a:lnTo>
                      <a:pt x="114" y="121"/>
                    </a:lnTo>
                    <a:lnTo>
                      <a:pt x="108"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2" name="Freeform 3269"/>
              <p:cNvSpPr>
                <a:spLocks/>
              </p:cNvSpPr>
              <p:nvPr/>
            </p:nvSpPr>
            <p:spPr bwMode="auto">
              <a:xfrm>
                <a:off x="23379" y="19266"/>
                <a:ext cx="190" cy="131"/>
              </a:xfrm>
              <a:custGeom>
                <a:avLst/>
                <a:gdLst>
                  <a:gd name="T0" fmla="*/ 190 w 190"/>
                  <a:gd name="T1" fmla="*/ 61 h 131"/>
                  <a:gd name="T2" fmla="*/ 190 w 190"/>
                  <a:gd name="T3" fmla="*/ 131 h 131"/>
                  <a:gd name="T4" fmla="*/ 177 w 190"/>
                  <a:gd name="T5" fmla="*/ 117 h 131"/>
                  <a:gd name="T6" fmla="*/ 173 w 190"/>
                  <a:gd name="T7" fmla="*/ 109 h 131"/>
                  <a:gd name="T8" fmla="*/ 159 w 190"/>
                  <a:gd name="T9" fmla="*/ 111 h 131"/>
                  <a:gd name="T10" fmla="*/ 138 w 190"/>
                  <a:gd name="T11" fmla="*/ 108 h 131"/>
                  <a:gd name="T12" fmla="*/ 115 w 190"/>
                  <a:gd name="T13" fmla="*/ 109 h 131"/>
                  <a:gd name="T14" fmla="*/ 79 w 190"/>
                  <a:gd name="T15" fmla="*/ 86 h 131"/>
                  <a:gd name="T16" fmla="*/ 69 w 190"/>
                  <a:gd name="T17" fmla="*/ 75 h 131"/>
                  <a:gd name="T18" fmla="*/ 56 w 190"/>
                  <a:gd name="T19" fmla="*/ 75 h 131"/>
                  <a:gd name="T20" fmla="*/ 37 w 190"/>
                  <a:gd name="T21" fmla="*/ 63 h 131"/>
                  <a:gd name="T22" fmla="*/ 31 w 190"/>
                  <a:gd name="T23" fmla="*/ 58 h 131"/>
                  <a:gd name="T24" fmla="*/ 6 w 190"/>
                  <a:gd name="T25" fmla="*/ 35 h 131"/>
                  <a:gd name="T26" fmla="*/ 2 w 190"/>
                  <a:gd name="T27" fmla="*/ 21 h 131"/>
                  <a:gd name="T28" fmla="*/ 0 w 190"/>
                  <a:gd name="T29" fmla="*/ 4 h 131"/>
                  <a:gd name="T30" fmla="*/ 115 w 190"/>
                  <a:gd name="T31" fmla="*/ 0 h 131"/>
                  <a:gd name="T32" fmla="*/ 188 w 190"/>
                  <a:gd name="T33" fmla="*/ 0 h 131"/>
                  <a:gd name="T34" fmla="*/ 190 w 190"/>
                  <a:gd name="T35" fmla="*/ 6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131">
                    <a:moveTo>
                      <a:pt x="190" y="61"/>
                    </a:moveTo>
                    <a:lnTo>
                      <a:pt x="190" y="131"/>
                    </a:lnTo>
                    <a:lnTo>
                      <a:pt x="177" y="117"/>
                    </a:lnTo>
                    <a:lnTo>
                      <a:pt x="173" y="109"/>
                    </a:lnTo>
                    <a:lnTo>
                      <a:pt x="159" y="111"/>
                    </a:lnTo>
                    <a:lnTo>
                      <a:pt x="138" y="108"/>
                    </a:lnTo>
                    <a:lnTo>
                      <a:pt x="115" y="109"/>
                    </a:lnTo>
                    <a:lnTo>
                      <a:pt x="79" y="86"/>
                    </a:lnTo>
                    <a:lnTo>
                      <a:pt x="69" y="75"/>
                    </a:lnTo>
                    <a:lnTo>
                      <a:pt x="56" y="75"/>
                    </a:lnTo>
                    <a:lnTo>
                      <a:pt x="37" y="63"/>
                    </a:lnTo>
                    <a:lnTo>
                      <a:pt x="31" y="58"/>
                    </a:lnTo>
                    <a:lnTo>
                      <a:pt x="6" y="35"/>
                    </a:lnTo>
                    <a:lnTo>
                      <a:pt x="2" y="21"/>
                    </a:lnTo>
                    <a:lnTo>
                      <a:pt x="0" y="4"/>
                    </a:lnTo>
                    <a:lnTo>
                      <a:pt x="115" y="0"/>
                    </a:lnTo>
                    <a:lnTo>
                      <a:pt x="188" y="0"/>
                    </a:lnTo>
                    <a:lnTo>
                      <a:pt x="190" y="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3" name="Freeform 3270"/>
              <p:cNvSpPr>
                <a:spLocks/>
              </p:cNvSpPr>
              <p:nvPr/>
            </p:nvSpPr>
            <p:spPr bwMode="auto">
              <a:xfrm>
                <a:off x="21033" y="19255"/>
                <a:ext cx="271" cy="403"/>
              </a:xfrm>
              <a:custGeom>
                <a:avLst/>
                <a:gdLst>
                  <a:gd name="T0" fmla="*/ 265 w 271"/>
                  <a:gd name="T1" fmla="*/ 320 h 403"/>
                  <a:gd name="T2" fmla="*/ 242 w 271"/>
                  <a:gd name="T3" fmla="*/ 337 h 403"/>
                  <a:gd name="T4" fmla="*/ 205 w 271"/>
                  <a:gd name="T5" fmla="*/ 343 h 403"/>
                  <a:gd name="T6" fmla="*/ 203 w 271"/>
                  <a:gd name="T7" fmla="*/ 339 h 403"/>
                  <a:gd name="T8" fmla="*/ 194 w 271"/>
                  <a:gd name="T9" fmla="*/ 341 h 403"/>
                  <a:gd name="T10" fmla="*/ 192 w 271"/>
                  <a:gd name="T11" fmla="*/ 353 h 403"/>
                  <a:gd name="T12" fmla="*/ 182 w 271"/>
                  <a:gd name="T13" fmla="*/ 353 h 403"/>
                  <a:gd name="T14" fmla="*/ 176 w 271"/>
                  <a:gd name="T15" fmla="*/ 359 h 403"/>
                  <a:gd name="T16" fmla="*/ 169 w 271"/>
                  <a:gd name="T17" fmla="*/ 359 h 403"/>
                  <a:gd name="T18" fmla="*/ 163 w 271"/>
                  <a:gd name="T19" fmla="*/ 372 h 403"/>
                  <a:gd name="T20" fmla="*/ 157 w 271"/>
                  <a:gd name="T21" fmla="*/ 372 h 403"/>
                  <a:gd name="T22" fmla="*/ 152 w 271"/>
                  <a:gd name="T23" fmla="*/ 382 h 403"/>
                  <a:gd name="T24" fmla="*/ 144 w 271"/>
                  <a:gd name="T25" fmla="*/ 385 h 403"/>
                  <a:gd name="T26" fmla="*/ 100 w 271"/>
                  <a:gd name="T27" fmla="*/ 378 h 403"/>
                  <a:gd name="T28" fmla="*/ 96 w 271"/>
                  <a:gd name="T29" fmla="*/ 382 h 403"/>
                  <a:gd name="T30" fmla="*/ 79 w 271"/>
                  <a:gd name="T31" fmla="*/ 383 h 403"/>
                  <a:gd name="T32" fmla="*/ 75 w 271"/>
                  <a:gd name="T33" fmla="*/ 389 h 403"/>
                  <a:gd name="T34" fmla="*/ 65 w 271"/>
                  <a:gd name="T35" fmla="*/ 395 h 403"/>
                  <a:gd name="T36" fmla="*/ 59 w 271"/>
                  <a:gd name="T37" fmla="*/ 395 h 403"/>
                  <a:gd name="T38" fmla="*/ 56 w 271"/>
                  <a:gd name="T39" fmla="*/ 401 h 403"/>
                  <a:gd name="T40" fmla="*/ 52 w 271"/>
                  <a:gd name="T41" fmla="*/ 397 h 403"/>
                  <a:gd name="T42" fmla="*/ 17 w 271"/>
                  <a:gd name="T43" fmla="*/ 393 h 403"/>
                  <a:gd name="T44" fmla="*/ 4 w 271"/>
                  <a:gd name="T45" fmla="*/ 397 h 403"/>
                  <a:gd name="T46" fmla="*/ 0 w 271"/>
                  <a:gd name="T47" fmla="*/ 403 h 403"/>
                  <a:gd name="T48" fmla="*/ 13 w 271"/>
                  <a:gd name="T49" fmla="*/ 180 h 403"/>
                  <a:gd name="T50" fmla="*/ 25 w 271"/>
                  <a:gd name="T51" fmla="*/ 0 h 403"/>
                  <a:gd name="T52" fmla="*/ 180 w 271"/>
                  <a:gd name="T53" fmla="*/ 7 h 403"/>
                  <a:gd name="T54" fmla="*/ 178 w 271"/>
                  <a:gd name="T55" fmla="*/ 46 h 403"/>
                  <a:gd name="T56" fmla="*/ 175 w 271"/>
                  <a:gd name="T57" fmla="*/ 44 h 403"/>
                  <a:gd name="T58" fmla="*/ 165 w 271"/>
                  <a:gd name="T59" fmla="*/ 190 h 403"/>
                  <a:gd name="T60" fmla="*/ 163 w 271"/>
                  <a:gd name="T61" fmla="*/ 190 h 403"/>
                  <a:gd name="T62" fmla="*/ 161 w 271"/>
                  <a:gd name="T63" fmla="*/ 209 h 403"/>
                  <a:gd name="T64" fmla="*/ 271 w 271"/>
                  <a:gd name="T65" fmla="*/ 216 h 403"/>
                  <a:gd name="T66" fmla="*/ 265 w 271"/>
                  <a:gd name="T67" fmla="*/ 32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1" h="403">
                    <a:moveTo>
                      <a:pt x="265" y="320"/>
                    </a:moveTo>
                    <a:lnTo>
                      <a:pt x="242" y="337"/>
                    </a:lnTo>
                    <a:lnTo>
                      <a:pt x="205" y="343"/>
                    </a:lnTo>
                    <a:lnTo>
                      <a:pt x="203" y="339"/>
                    </a:lnTo>
                    <a:lnTo>
                      <a:pt x="194" y="341"/>
                    </a:lnTo>
                    <a:lnTo>
                      <a:pt x="192" y="353"/>
                    </a:lnTo>
                    <a:lnTo>
                      <a:pt x="182" y="353"/>
                    </a:lnTo>
                    <a:lnTo>
                      <a:pt x="176" y="359"/>
                    </a:lnTo>
                    <a:lnTo>
                      <a:pt x="169" y="359"/>
                    </a:lnTo>
                    <a:lnTo>
                      <a:pt x="163" y="372"/>
                    </a:lnTo>
                    <a:lnTo>
                      <a:pt x="157" y="372"/>
                    </a:lnTo>
                    <a:lnTo>
                      <a:pt x="152" y="382"/>
                    </a:lnTo>
                    <a:lnTo>
                      <a:pt x="144" y="385"/>
                    </a:lnTo>
                    <a:lnTo>
                      <a:pt x="100" y="378"/>
                    </a:lnTo>
                    <a:lnTo>
                      <a:pt x="96" y="382"/>
                    </a:lnTo>
                    <a:lnTo>
                      <a:pt x="79" y="383"/>
                    </a:lnTo>
                    <a:lnTo>
                      <a:pt x="75" y="389"/>
                    </a:lnTo>
                    <a:lnTo>
                      <a:pt x="65" y="395"/>
                    </a:lnTo>
                    <a:lnTo>
                      <a:pt x="59" y="395"/>
                    </a:lnTo>
                    <a:lnTo>
                      <a:pt x="56" y="401"/>
                    </a:lnTo>
                    <a:lnTo>
                      <a:pt x="52" y="397"/>
                    </a:lnTo>
                    <a:lnTo>
                      <a:pt x="17" y="393"/>
                    </a:lnTo>
                    <a:lnTo>
                      <a:pt x="4" y="397"/>
                    </a:lnTo>
                    <a:lnTo>
                      <a:pt x="0" y="403"/>
                    </a:lnTo>
                    <a:lnTo>
                      <a:pt x="13" y="180"/>
                    </a:lnTo>
                    <a:lnTo>
                      <a:pt x="25" y="0"/>
                    </a:lnTo>
                    <a:lnTo>
                      <a:pt x="180" y="7"/>
                    </a:lnTo>
                    <a:lnTo>
                      <a:pt x="178" y="46"/>
                    </a:lnTo>
                    <a:lnTo>
                      <a:pt x="175" y="44"/>
                    </a:lnTo>
                    <a:lnTo>
                      <a:pt x="165" y="190"/>
                    </a:lnTo>
                    <a:lnTo>
                      <a:pt x="163" y="190"/>
                    </a:lnTo>
                    <a:lnTo>
                      <a:pt x="161" y="209"/>
                    </a:lnTo>
                    <a:lnTo>
                      <a:pt x="271" y="216"/>
                    </a:lnTo>
                    <a:lnTo>
                      <a:pt x="265" y="32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4" name="Freeform 3271"/>
              <p:cNvSpPr>
                <a:spLocks/>
              </p:cNvSpPr>
              <p:nvPr/>
            </p:nvSpPr>
            <p:spPr bwMode="auto">
              <a:xfrm>
                <a:off x="21194" y="19262"/>
                <a:ext cx="371" cy="323"/>
              </a:xfrm>
              <a:custGeom>
                <a:avLst/>
                <a:gdLst>
                  <a:gd name="T0" fmla="*/ 229 w 371"/>
                  <a:gd name="T1" fmla="*/ 309 h 323"/>
                  <a:gd name="T2" fmla="*/ 223 w 371"/>
                  <a:gd name="T3" fmla="*/ 311 h 323"/>
                  <a:gd name="T4" fmla="*/ 221 w 371"/>
                  <a:gd name="T5" fmla="*/ 307 h 323"/>
                  <a:gd name="T6" fmla="*/ 215 w 371"/>
                  <a:gd name="T7" fmla="*/ 313 h 323"/>
                  <a:gd name="T8" fmla="*/ 207 w 371"/>
                  <a:gd name="T9" fmla="*/ 307 h 323"/>
                  <a:gd name="T10" fmla="*/ 200 w 371"/>
                  <a:gd name="T11" fmla="*/ 309 h 323"/>
                  <a:gd name="T12" fmla="*/ 186 w 371"/>
                  <a:gd name="T13" fmla="*/ 304 h 323"/>
                  <a:gd name="T14" fmla="*/ 177 w 371"/>
                  <a:gd name="T15" fmla="*/ 307 h 323"/>
                  <a:gd name="T16" fmla="*/ 169 w 371"/>
                  <a:gd name="T17" fmla="*/ 304 h 323"/>
                  <a:gd name="T18" fmla="*/ 163 w 371"/>
                  <a:gd name="T19" fmla="*/ 307 h 323"/>
                  <a:gd name="T20" fmla="*/ 156 w 371"/>
                  <a:gd name="T21" fmla="*/ 307 h 323"/>
                  <a:gd name="T22" fmla="*/ 152 w 371"/>
                  <a:gd name="T23" fmla="*/ 313 h 323"/>
                  <a:gd name="T24" fmla="*/ 138 w 371"/>
                  <a:gd name="T25" fmla="*/ 323 h 323"/>
                  <a:gd name="T26" fmla="*/ 125 w 371"/>
                  <a:gd name="T27" fmla="*/ 315 h 323"/>
                  <a:gd name="T28" fmla="*/ 104 w 371"/>
                  <a:gd name="T29" fmla="*/ 313 h 323"/>
                  <a:gd name="T30" fmla="*/ 110 w 371"/>
                  <a:gd name="T31" fmla="*/ 209 h 323"/>
                  <a:gd name="T32" fmla="*/ 0 w 371"/>
                  <a:gd name="T33" fmla="*/ 202 h 323"/>
                  <a:gd name="T34" fmla="*/ 2 w 371"/>
                  <a:gd name="T35" fmla="*/ 183 h 323"/>
                  <a:gd name="T36" fmla="*/ 4 w 371"/>
                  <a:gd name="T37" fmla="*/ 183 h 323"/>
                  <a:gd name="T38" fmla="*/ 14 w 371"/>
                  <a:gd name="T39" fmla="*/ 37 h 323"/>
                  <a:gd name="T40" fmla="*/ 17 w 371"/>
                  <a:gd name="T41" fmla="*/ 39 h 323"/>
                  <a:gd name="T42" fmla="*/ 19 w 371"/>
                  <a:gd name="T43" fmla="*/ 0 h 323"/>
                  <a:gd name="T44" fmla="*/ 353 w 371"/>
                  <a:gd name="T45" fmla="*/ 19 h 323"/>
                  <a:gd name="T46" fmla="*/ 355 w 371"/>
                  <a:gd name="T47" fmla="*/ 29 h 323"/>
                  <a:gd name="T48" fmla="*/ 367 w 371"/>
                  <a:gd name="T49" fmla="*/ 46 h 323"/>
                  <a:gd name="T50" fmla="*/ 371 w 371"/>
                  <a:gd name="T51" fmla="*/ 58 h 323"/>
                  <a:gd name="T52" fmla="*/ 371 w 371"/>
                  <a:gd name="T53" fmla="*/ 67 h 323"/>
                  <a:gd name="T54" fmla="*/ 361 w 371"/>
                  <a:gd name="T55" fmla="*/ 77 h 323"/>
                  <a:gd name="T56" fmla="*/ 357 w 371"/>
                  <a:gd name="T57" fmla="*/ 85 h 323"/>
                  <a:gd name="T58" fmla="*/ 371 w 371"/>
                  <a:gd name="T59" fmla="*/ 106 h 323"/>
                  <a:gd name="T60" fmla="*/ 371 w 371"/>
                  <a:gd name="T61" fmla="*/ 113 h 323"/>
                  <a:gd name="T62" fmla="*/ 363 w 371"/>
                  <a:gd name="T63" fmla="*/ 156 h 323"/>
                  <a:gd name="T64" fmla="*/ 355 w 371"/>
                  <a:gd name="T65" fmla="*/ 163 h 323"/>
                  <a:gd name="T66" fmla="*/ 350 w 371"/>
                  <a:gd name="T67" fmla="*/ 175 h 323"/>
                  <a:gd name="T68" fmla="*/ 350 w 371"/>
                  <a:gd name="T69" fmla="*/ 184 h 323"/>
                  <a:gd name="T70" fmla="*/ 355 w 371"/>
                  <a:gd name="T71" fmla="*/ 196 h 323"/>
                  <a:gd name="T72" fmla="*/ 365 w 371"/>
                  <a:gd name="T73" fmla="*/ 204 h 323"/>
                  <a:gd name="T74" fmla="*/ 363 w 371"/>
                  <a:gd name="T75" fmla="*/ 208 h 323"/>
                  <a:gd name="T76" fmla="*/ 357 w 371"/>
                  <a:gd name="T77" fmla="*/ 209 h 323"/>
                  <a:gd name="T78" fmla="*/ 336 w 371"/>
                  <a:gd name="T79" fmla="*/ 206 h 323"/>
                  <a:gd name="T80" fmla="*/ 325 w 371"/>
                  <a:gd name="T81" fmla="*/ 208 h 323"/>
                  <a:gd name="T82" fmla="*/ 321 w 371"/>
                  <a:gd name="T83" fmla="*/ 213 h 323"/>
                  <a:gd name="T84" fmla="*/ 319 w 371"/>
                  <a:gd name="T85" fmla="*/ 238 h 323"/>
                  <a:gd name="T86" fmla="*/ 325 w 371"/>
                  <a:gd name="T87" fmla="*/ 261 h 323"/>
                  <a:gd name="T88" fmla="*/ 327 w 371"/>
                  <a:gd name="T89" fmla="*/ 269 h 323"/>
                  <a:gd name="T90" fmla="*/ 323 w 371"/>
                  <a:gd name="T91" fmla="*/ 279 h 323"/>
                  <a:gd name="T92" fmla="*/ 305 w 371"/>
                  <a:gd name="T93" fmla="*/ 290 h 323"/>
                  <a:gd name="T94" fmla="*/ 282 w 371"/>
                  <a:gd name="T95" fmla="*/ 315 h 323"/>
                  <a:gd name="T96" fmla="*/ 263 w 371"/>
                  <a:gd name="T97" fmla="*/ 313 h 323"/>
                  <a:gd name="T98" fmla="*/ 257 w 371"/>
                  <a:gd name="T99" fmla="*/ 309 h 323"/>
                  <a:gd name="T100" fmla="*/ 246 w 371"/>
                  <a:gd name="T101" fmla="*/ 288 h 323"/>
                  <a:gd name="T102" fmla="*/ 234 w 371"/>
                  <a:gd name="T103" fmla="*/ 284 h 323"/>
                  <a:gd name="T104" fmla="*/ 231 w 371"/>
                  <a:gd name="T105" fmla="*/ 286 h 323"/>
                  <a:gd name="T106" fmla="*/ 227 w 371"/>
                  <a:gd name="T107" fmla="*/ 294 h 323"/>
                  <a:gd name="T108" fmla="*/ 229 w 371"/>
                  <a:gd name="T109"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323">
                    <a:moveTo>
                      <a:pt x="229" y="309"/>
                    </a:moveTo>
                    <a:lnTo>
                      <a:pt x="223" y="311"/>
                    </a:lnTo>
                    <a:lnTo>
                      <a:pt x="221" y="307"/>
                    </a:lnTo>
                    <a:lnTo>
                      <a:pt x="215" y="313"/>
                    </a:lnTo>
                    <a:lnTo>
                      <a:pt x="207" y="307"/>
                    </a:lnTo>
                    <a:lnTo>
                      <a:pt x="200" y="309"/>
                    </a:lnTo>
                    <a:lnTo>
                      <a:pt x="186" y="304"/>
                    </a:lnTo>
                    <a:lnTo>
                      <a:pt x="177" y="307"/>
                    </a:lnTo>
                    <a:lnTo>
                      <a:pt x="169" y="304"/>
                    </a:lnTo>
                    <a:lnTo>
                      <a:pt x="163" y="307"/>
                    </a:lnTo>
                    <a:lnTo>
                      <a:pt x="156" y="307"/>
                    </a:lnTo>
                    <a:lnTo>
                      <a:pt x="152" y="313"/>
                    </a:lnTo>
                    <a:lnTo>
                      <a:pt x="138" y="323"/>
                    </a:lnTo>
                    <a:lnTo>
                      <a:pt x="125" y="315"/>
                    </a:lnTo>
                    <a:lnTo>
                      <a:pt x="104" y="313"/>
                    </a:lnTo>
                    <a:lnTo>
                      <a:pt x="110" y="209"/>
                    </a:lnTo>
                    <a:lnTo>
                      <a:pt x="0" y="202"/>
                    </a:lnTo>
                    <a:lnTo>
                      <a:pt x="2" y="183"/>
                    </a:lnTo>
                    <a:lnTo>
                      <a:pt x="4" y="183"/>
                    </a:lnTo>
                    <a:lnTo>
                      <a:pt x="14" y="37"/>
                    </a:lnTo>
                    <a:lnTo>
                      <a:pt x="17" y="39"/>
                    </a:lnTo>
                    <a:lnTo>
                      <a:pt x="19" y="0"/>
                    </a:lnTo>
                    <a:lnTo>
                      <a:pt x="353" y="19"/>
                    </a:lnTo>
                    <a:lnTo>
                      <a:pt x="355" y="29"/>
                    </a:lnTo>
                    <a:lnTo>
                      <a:pt x="367" y="46"/>
                    </a:lnTo>
                    <a:lnTo>
                      <a:pt x="371" y="58"/>
                    </a:lnTo>
                    <a:lnTo>
                      <a:pt x="371" y="67"/>
                    </a:lnTo>
                    <a:lnTo>
                      <a:pt x="361" y="77"/>
                    </a:lnTo>
                    <a:lnTo>
                      <a:pt x="357" y="85"/>
                    </a:lnTo>
                    <a:lnTo>
                      <a:pt x="371" y="106"/>
                    </a:lnTo>
                    <a:lnTo>
                      <a:pt x="371" y="113"/>
                    </a:lnTo>
                    <a:lnTo>
                      <a:pt x="363" y="156"/>
                    </a:lnTo>
                    <a:lnTo>
                      <a:pt x="355" y="163"/>
                    </a:lnTo>
                    <a:lnTo>
                      <a:pt x="350" y="175"/>
                    </a:lnTo>
                    <a:lnTo>
                      <a:pt x="350" y="184"/>
                    </a:lnTo>
                    <a:lnTo>
                      <a:pt x="355" y="196"/>
                    </a:lnTo>
                    <a:lnTo>
                      <a:pt x="365" y="204"/>
                    </a:lnTo>
                    <a:lnTo>
                      <a:pt x="363" y="208"/>
                    </a:lnTo>
                    <a:lnTo>
                      <a:pt x="357" y="209"/>
                    </a:lnTo>
                    <a:lnTo>
                      <a:pt x="336" y="206"/>
                    </a:lnTo>
                    <a:lnTo>
                      <a:pt x="325" y="208"/>
                    </a:lnTo>
                    <a:lnTo>
                      <a:pt x="321" y="213"/>
                    </a:lnTo>
                    <a:lnTo>
                      <a:pt x="319" y="238"/>
                    </a:lnTo>
                    <a:lnTo>
                      <a:pt x="325" y="261"/>
                    </a:lnTo>
                    <a:lnTo>
                      <a:pt x="327" y="269"/>
                    </a:lnTo>
                    <a:lnTo>
                      <a:pt x="323" y="279"/>
                    </a:lnTo>
                    <a:lnTo>
                      <a:pt x="305" y="290"/>
                    </a:lnTo>
                    <a:lnTo>
                      <a:pt x="282" y="315"/>
                    </a:lnTo>
                    <a:lnTo>
                      <a:pt x="263" y="313"/>
                    </a:lnTo>
                    <a:lnTo>
                      <a:pt x="257" y="309"/>
                    </a:lnTo>
                    <a:lnTo>
                      <a:pt x="246" y="288"/>
                    </a:lnTo>
                    <a:lnTo>
                      <a:pt x="234" y="284"/>
                    </a:lnTo>
                    <a:lnTo>
                      <a:pt x="231" y="286"/>
                    </a:lnTo>
                    <a:lnTo>
                      <a:pt x="227" y="294"/>
                    </a:lnTo>
                    <a:lnTo>
                      <a:pt x="229" y="3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5" name="Freeform 3272"/>
              <p:cNvSpPr>
                <a:spLocks/>
              </p:cNvSpPr>
              <p:nvPr/>
            </p:nvSpPr>
            <p:spPr bwMode="auto">
              <a:xfrm>
                <a:off x="23348" y="19324"/>
                <a:ext cx="221" cy="190"/>
              </a:xfrm>
              <a:custGeom>
                <a:avLst/>
                <a:gdLst>
                  <a:gd name="T0" fmla="*/ 4 w 221"/>
                  <a:gd name="T1" fmla="*/ 190 h 190"/>
                  <a:gd name="T2" fmla="*/ 0 w 221"/>
                  <a:gd name="T3" fmla="*/ 61 h 190"/>
                  <a:gd name="T4" fmla="*/ 2 w 221"/>
                  <a:gd name="T5" fmla="*/ 51 h 190"/>
                  <a:gd name="T6" fmla="*/ 20 w 221"/>
                  <a:gd name="T7" fmla="*/ 46 h 190"/>
                  <a:gd name="T8" fmla="*/ 29 w 221"/>
                  <a:gd name="T9" fmla="*/ 53 h 190"/>
                  <a:gd name="T10" fmla="*/ 41 w 221"/>
                  <a:gd name="T11" fmla="*/ 42 h 190"/>
                  <a:gd name="T12" fmla="*/ 50 w 221"/>
                  <a:gd name="T13" fmla="*/ 34 h 190"/>
                  <a:gd name="T14" fmla="*/ 62 w 221"/>
                  <a:gd name="T15" fmla="*/ 0 h 190"/>
                  <a:gd name="T16" fmla="*/ 68 w 221"/>
                  <a:gd name="T17" fmla="*/ 5 h 190"/>
                  <a:gd name="T18" fmla="*/ 87 w 221"/>
                  <a:gd name="T19" fmla="*/ 17 h 190"/>
                  <a:gd name="T20" fmla="*/ 100 w 221"/>
                  <a:gd name="T21" fmla="*/ 17 h 190"/>
                  <a:gd name="T22" fmla="*/ 110 w 221"/>
                  <a:gd name="T23" fmla="*/ 28 h 190"/>
                  <a:gd name="T24" fmla="*/ 146 w 221"/>
                  <a:gd name="T25" fmla="*/ 51 h 190"/>
                  <a:gd name="T26" fmla="*/ 169 w 221"/>
                  <a:gd name="T27" fmla="*/ 50 h 190"/>
                  <a:gd name="T28" fmla="*/ 190 w 221"/>
                  <a:gd name="T29" fmla="*/ 53 h 190"/>
                  <a:gd name="T30" fmla="*/ 204 w 221"/>
                  <a:gd name="T31" fmla="*/ 51 h 190"/>
                  <a:gd name="T32" fmla="*/ 208 w 221"/>
                  <a:gd name="T33" fmla="*/ 59 h 190"/>
                  <a:gd name="T34" fmla="*/ 221 w 221"/>
                  <a:gd name="T35" fmla="*/ 73 h 190"/>
                  <a:gd name="T36" fmla="*/ 219 w 221"/>
                  <a:gd name="T37" fmla="*/ 76 h 190"/>
                  <a:gd name="T38" fmla="*/ 212 w 221"/>
                  <a:gd name="T39" fmla="*/ 78 h 190"/>
                  <a:gd name="T40" fmla="*/ 196 w 221"/>
                  <a:gd name="T41" fmla="*/ 88 h 190"/>
                  <a:gd name="T42" fmla="*/ 183 w 221"/>
                  <a:gd name="T43" fmla="*/ 92 h 190"/>
                  <a:gd name="T44" fmla="*/ 183 w 221"/>
                  <a:gd name="T45" fmla="*/ 107 h 190"/>
                  <a:gd name="T46" fmla="*/ 173 w 221"/>
                  <a:gd name="T47" fmla="*/ 113 h 190"/>
                  <a:gd name="T48" fmla="*/ 166 w 221"/>
                  <a:gd name="T49" fmla="*/ 124 h 190"/>
                  <a:gd name="T50" fmla="*/ 162 w 221"/>
                  <a:gd name="T51" fmla="*/ 138 h 190"/>
                  <a:gd name="T52" fmla="*/ 148 w 221"/>
                  <a:gd name="T53" fmla="*/ 147 h 190"/>
                  <a:gd name="T54" fmla="*/ 150 w 221"/>
                  <a:gd name="T55" fmla="*/ 188 h 190"/>
                  <a:gd name="T56" fmla="*/ 77 w 221"/>
                  <a:gd name="T57" fmla="*/ 190 h 190"/>
                  <a:gd name="T58" fmla="*/ 4 w 221"/>
                  <a:gd name="T59"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1" h="190">
                    <a:moveTo>
                      <a:pt x="4" y="190"/>
                    </a:moveTo>
                    <a:lnTo>
                      <a:pt x="0" y="61"/>
                    </a:lnTo>
                    <a:lnTo>
                      <a:pt x="2" y="51"/>
                    </a:lnTo>
                    <a:lnTo>
                      <a:pt x="20" y="46"/>
                    </a:lnTo>
                    <a:lnTo>
                      <a:pt x="29" y="53"/>
                    </a:lnTo>
                    <a:lnTo>
                      <a:pt x="41" y="42"/>
                    </a:lnTo>
                    <a:lnTo>
                      <a:pt x="50" y="34"/>
                    </a:lnTo>
                    <a:lnTo>
                      <a:pt x="62" y="0"/>
                    </a:lnTo>
                    <a:lnTo>
                      <a:pt x="68" y="5"/>
                    </a:lnTo>
                    <a:lnTo>
                      <a:pt x="87" y="17"/>
                    </a:lnTo>
                    <a:lnTo>
                      <a:pt x="100" y="17"/>
                    </a:lnTo>
                    <a:lnTo>
                      <a:pt x="110" y="28"/>
                    </a:lnTo>
                    <a:lnTo>
                      <a:pt x="146" y="51"/>
                    </a:lnTo>
                    <a:lnTo>
                      <a:pt x="169" y="50"/>
                    </a:lnTo>
                    <a:lnTo>
                      <a:pt x="190" y="53"/>
                    </a:lnTo>
                    <a:lnTo>
                      <a:pt x="204" y="51"/>
                    </a:lnTo>
                    <a:lnTo>
                      <a:pt x="208" y="59"/>
                    </a:lnTo>
                    <a:lnTo>
                      <a:pt x="221" y="73"/>
                    </a:lnTo>
                    <a:lnTo>
                      <a:pt x="219" y="76"/>
                    </a:lnTo>
                    <a:lnTo>
                      <a:pt x="212" y="78"/>
                    </a:lnTo>
                    <a:lnTo>
                      <a:pt x="196" y="88"/>
                    </a:lnTo>
                    <a:lnTo>
                      <a:pt x="183" y="92"/>
                    </a:lnTo>
                    <a:lnTo>
                      <a:pt x="183" y="107"/>
                    </a:lnTo>
                    <a:lnTo>
                      <a:pt x="173" y="113"/>
                    </a:lnTo>
                    <a:lnTo>
                      <a:pt x="166" y="124"/>
                    </a:lnTo>
                    <a:lnTo>
                      <a:pt x="162" y="138"/>
                    </a:lnTo>
                    <a:lnTo>
                      <a:pt x="148" y="147"/>
                    </a:lnTo>
                    <a:lnTo>
                      <a:pt x="150" y="188"/>
                    </a:lnTo>
                    <a:lnTo>
                      <a:pt x="77" y="190"/>
                    </a:lnTo>
                    <a:lnTo>
                      <a:pt x="4"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6" name="Freeform 3273"/>
              <p:cNvSpPr>
                <a:spLocks/>
              </p:cNvSpPr>
              <p:nvPr/>
            </p:nvSpPr>
            <p:spPr bwMode="auto">
              <a:xfrm>
                <a:off x="23569" y="19324"/>
                <a:ext cx="150" cy="159"/>
              </a:xfrm>
              <a:custGeom>
                <a:avLst/>
                <a:gdLst>
                  <a:gd name="T0" fmla="*/ 150 w 150"/>
                  <a:gd name="T1" fmla="*/ 119 h 159"/>
                  <a:gd name="T2" fmla="*/ 89 w 150"/>
                  <a:gd name="T3" fmla="*/ 122 h 159"/>
                  <a:gd name="T4" fmla="*/ 89 w 150"/>
                  <a:gd name="T5" fmla="*/ 159 h 159"/>
                  <a:gd name="T6" fmla="*/ 75 w 150"/>
                  <a:gd name="T7" fmla="*/ 159 h 159"/>
                  <a:gd name="T8" fmla="*/ 75 w 150"/>
                  <a:gd name="T9" fmla="*/ 132 h 159"/>
                  <a:gd name="T10" fmla="*/ 65 w 150"/>
                  <a:gd name="T11" fmla="*/ 115 h 159"/>
                  <a:gd name="T12" fmla="*/ 33 w 150"/>
                  <a:gd name="T13" fmla="*/ 94 h 159"/>
                  <a:gd name="T14" fmla="*/ 27 w 150"/>
                  <a:gd name="T15" fmla="*/ 84 h 159"/>
                  <a:gd name="T16" fmla="*/ 10 w 150"/>
                  <a:gd name="T17" fmla="*/ 80 h 159"/>
                  <a:gd name="T18" fmla="*/ 0 w 150"/>
                  <a:gd name="T19" fmla="*/ 73 h 159"/>
                  <a:gd name="T20" fmla="*/ 0 w 150"/>
                  <a:gd name="T21" fmla="*/ 3 h 159"/>
                  <a:gd name="T22" fmla="*/ 146 w 150"/>
                  <a:gd name="T23" fmla="*/ 0 h 159"/>
                  <a:gd name="T24" fmla="*/ 148 w 150"/>
                  <a:gd name="T25" fmla="*/ 48 h 159"/>
                  <a:gd name="T26" fmla="*/ 150 w 150"/>
                  <a:gd name="T27" fmla="*/ 1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59">
                    <a:moveTo>
                      <a:pt x="150" y="119"/>
                    </a:moveTo>
                    <a:lnTo>
                      <a:pt x="89" y="122"/>
                    </a:lnTo>
                    <a:lnTo>
                      <a:pt x="89" y="159"/>
                    </a:lnTo>
                    <a:lnTo>
                      <a:pt x="75" y="159"/>
                    </a:lnTo>
                    <a:lnTo>
                      <a:pt x="75" y="132"/>
                    </a:lnTo>
                    <a:lnTo>
                      <a:pt x="65" y="115"/>
                    </a:lnTo>
                    <a:lnTo>
                      <a:pt x="33" y="94"/>
                    </a:lnTo>
                    <a:lnTo>
                      <a:pt x="27" y="84"/>
                    </a:lnTo>
                    <a:lnTo>
                      <a:pt x="10" y="80"/>
                    </a:lnTo>
                    <a:lnTo>
                      <a:pt x="0" y="73"/>
                    </a:lnTo>
                    <a:lnTo>
                      <a:pt x="0" y="3"/>
                    </a:lnTo>
                    <a:lnTo>
                      <a:pt x="146" y="0"/>
                    </a:lnTo>
                    <a:lnTo>
                      <a:pt x="148" y="48"/>
                    </a:lnTo>
                    <a:lnTo>
                      <a:pt x="15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7" name="Freeform 3274"/>
              <p:cNvSpPr>
                <a:spLocks/>
              </p:cNvSpPr>
              <p:nvPr/>
            </p:nvSpPr>
            <p:spPr bwMode="auto">
              <a:xfrm>
                <a:off x="23053" y="19333"/>
                <a:ext cx="151" cy="221"/>
              </a:xfrm>
              <a:custGeom>
                <a:avLst/>
                <a:gdLst>
                  <a:gd name="T0" fmla="*/ 146 w 151"/>
                  <a:gd name="T1" fmla="*/ 39 h 221"/>
                  <a:gd name="T2" fmla="*/ 151 w 151"/>
                  <a:gd name="T3" fmla="*/ 219 h 221"/>
                  <a:gd name="T4" fmla="*/ 4 w 151"/>
                  <a:gd name="T5" fmla="*/ 221 h 221"/>
                  <a:gd name="T6" fmla="*/ 4 w 151"/>
                  <a:gd name="T7" fmla="*/ 112 h 221"/>
                  <a:gd name="T8" fmla="*/ 4 w 151"/>
                  <a:gd name="T9" fmla="*/ 77 h 221"/>
                  <a:gd name="T10" fmla="*/ 0 w 151"/>
                  <a:gd name="T11" fmla="*/ 77 h 221"/>
                  <a:gd name="T12" fmla="*/ 0 w 151"/>
                  <a:gd name="T13" fmla="*/ 4 h 221"/>
                  <a:gd name="T14" fmla="*/ 36 w 151"/>
                  <a:gd name="T15" fmla="*/ 2 h 221"/>
                  <a:gd name="T16" fmla="*/ 146 w 151"/>
                  <a:gd name="T17" fmla="*/ 0 h 221"/>
                  <a:gd name="T18" fmla="*/ 146 w 151"/>
                  <a:gd name="T19"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221">
                    <a:moveTo>
                      <a:pt x="146" y="39"/>
                    </a:moveTo>
                    <a:lnTo>
                      <a:pt x="151" y="219"/>
                    </a:lnTo>
                    <a:lnTo>
                      <a:pt x="4" y="221"/>
                    </a:lnTo>
                    <a:lnTo>
                      <a:pt x="4" y="112"/>
                    </a:lnTo>
                    <a:lnTo>
                      <a:pt x="4" y="77"/>
                    </a:lnTo>
                    <a:lnTo>
                      <a:pt x="0" y="77"/>
                    </a:lnTo>
                    <a:lnTo>
                      <a:pt x="0" y="4"/>
                    </a:lnTo>
                    <a:lnTo>
                      <a:pt x="36" y="2"/>
                    </a:lnTo>
                    <a:lnTo>
                      <a:pt x="146" y="0"/>
                    </a:lnTo>
                    <a:lnTo>
                      <a:pt x="146" y="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8" name="Freeform 3275"/>
              <p:cNvSpPr>
                <a:spLocks/>
              </p:cNvSpPr>
              <p:nvPr/>
            </p:nvSpPr>
            <p:spPr bwMode="auto">
              <a:xfrm>
                <a:off x="22795" y="19337"/>
                <a:ext cx="262" cy="109"/>
              </a:xfrm>
              <a:custGeom>
                <a:avLst/>
                <a:gdLst>
                  <a:gd name="T0" fmla="*/ 258 w 262"/>
                  <a:gd name="T1" fmla="*/ 0 h 109"/>
                  <a:gd name="T2" fmla="*/ 258 w 262"/>
                  <a:gd name="T3" fmla="*/ 73 h 109"/>
                  <a:gd name="T4" fmla="*/ 262 w 262"/>
                  <a:gd name="T5" fmla="*/ 73 h 109"/>
                  <a:gd name="T6" fmla="*/ 262 w 262"/>
                  <a:gd name="T7" fmla="*/ 108 h 109"/>
                  <a:gd name="T8" fmla="*/ 23 w 262"/>
                  <a:gd name="T9" fmla="*/ 109 h 109"/>
                  <a:gd name="T10" fmla="*/ 6 w 262"/>
                  <a:gd name="T11" fmla="*/ 96 h 109"/>
                  <a:gd name="T12" fmla="*/ 4 w 262"/>
                  <a:gd name="T13" fmla="*/ 71 h 109"/>
                  <a:gd name="T14" fmla="*/ 0 w 262"/>
                  <a:gd name="T15" fmla="*/ 71 h 109"/>
                  <a:gd name="T16" fmla="*/ 0 w 262"/>
                  <a:gd name="T17" fmla="*/ 0 h 109"/>
                  <a:gd name="T18" fmla="*/ 114 w 262"/>
                  <a:gd name="T19" fmla="*/ 0 h 109"/>
                  <a:gd name="T20" fmla="*/ 258 w 26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109">
                    <a:moveTo>
                      <a:pt x="258" y="0"/>
                    </a:moveTo>
                    <a:lnTo>
                      <a:pt x="258" y="73"/>
                    </a:lnTo>
                    <a:lnTo>
                      <a:pt x="262" y="73"/>
                    </a:lnTo>
                    <a:lnTo>
                      <a:pt x="262" y="108"/>
                    </a:lnTo>
                    <a:lnTo>
                      <a:pt x="23" y="109"/>
                    </a:lnTo>
                    <a:lnTo>
                      <a:pt x="6" y="96"/>
                    </a:lnTo>
                    <a:lnTo>
                      <a:pt x="4" y="71"/>
                    </a:lnTo>
                    <a:lnTo>
                      <a:pt x="0" y="71"/>
                    </a:lnTo>
                    <a:lnTo>
                      <a:pt x="0" y="0"/>
                    </a:lnTo>
                    <a:lnTo>
                      <a:pt x="114" y="0"/>
                    </a:lnTo>
                    <a:lnTo>
                      <a:pt x="25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9" name="Freeform 3276"/>
              <p:cNvSpPr>
                <a:spLocks/>
              </p:cNvSpPr>
              <p:nvPr/>
            </p:nvSpPr>
            <p:spPr bwMode="auto">
              <a:xfrm>
                <a:off x="24337" y="19293"/>
                <a:ext cx="267" cy="165"/>
              </a:xfrm>
              <a:custGeom>
                <a:avLst/>
                <a:gdLst>
                  <a:gd name="T0" fmla="*/ 0 w 267"/>
                  <a:gd name="T1" fmla="*/ 54 h 165"/>
                  <a:gd name="T2" fmla="*/ 0 w 267"/>
                  <a:gd name="T3" fmla="*/ 17 h 165"/>
                  <a:gd name="T4" fmla="*/ 73 w 267"/>
                  <a:gd name="T5" fmla="*/ 13 h 165"/>
                  <a:gd name="T6" fmla="*/ 259 w 267"/>
                  <a:gd name="T7" fmla="*/ 0 h 165"/>
                  <a:gd name="T8" fmla="*/ 267 w 267"/>
                  <a:gd name="T9" fmla="*/ 109 h 165"/>
                  <a:gd name="T10" fmla="*/ 221 w 267"/>
                  <a:gd name="T11" fmla="*/ 113 h 165"/>
                  <a:gd name="T12" fmla="*/ 223 w 267"/>
                  <a:gd name="T13" fmla="*/ 150 h 165"/>
                  <a:gd name="T14" fmla="*/ 190 w 267"/>
                  <a:gd name="T15" fmla="*/ 153 h 165"/>
                  <a:gd name="T16" fmla="*/ 8 w 267"/>
                  <a:gd name="T17" fmla="*/ 165 h 165"/>
                  <a:gd name="T18" fmla="*/ 0 w 267"/>
                  <a:gd name="T1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165">
                    <a:moveTo>
                      <a:pt x="0" y="54"/>
                    </a:moveTo>
                    <a:lnTo>
                      <a:pt x="0" y="17"/>
                    </a:lnTo>
                    <a:lnTo>
                      <a:pt x="73" y="13"/>
                    </a:lnTo>
                    <a:lnTo>
                      <a:pt x="259" y="0"/>
                    </a:lnTo>
                    <a:lnTo>
                      <a:pt x="267" y="109"/>
                    </a:lnTo>
                    <a:lnTo>
                      <a:pt x="221" y="113"/>
                    </a:lnTo>
                    <a:lnTo>
                      <a:pt x="223" y="150"/>
                    </a:lnTo>
                    <a:lnTo>
                      <a:pt x="190" y="153"/>
                    </a:lnTo>
                    <a:lnTo>
                      <a:pt x="8" y="165"/>
                    </a:lnTo>
                    <a:lnTo>
                      <a:pt x="0" y="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0" name="Freeform 3277"/>
              <p:cNvSpPr>
                <a:spLocks/>
              </p:cNvSpPr>
              <p:nvPr/>
            </p:nvSpPr>
            <p:spPr bwMode="auto">
              <a:xfrm>
                <a:off x="22467" y="19370"/>
                <a:ext cx="231" cy="151"/>
              </a:xfrm>
              <a:custGeom>
                <a:avLst/>
                <a:gdLst>
                  <a:gd name="T0" fmla="*/ 102 w 231"/>
                  <a:gd name="T1" fmla="*/ 151 h 151"/>
                  <a:gd name="T2" fmla="*/ 102 w 231"/>
                  <a:gd name="T3" fmla="*/ 75 h 151"/>
                  <a:gd name="T4" fmla="*/ 0 w 231"/>
                  <a:gd name="T5" fmla="*/ 73 h 151"/>
                  <a:gd name="T6" fmla="*/ 2 w 231"/>
                  <a:gd name="T7" fmla="*/ 11 h 151"/>
                  <a:gd name="T8" fmla="*/ 65 w 231"/>
                  <a:gd name="T9" fmla="*/ 11 h 151"/>
                  <a:gd name="T10" fmla="*/ 69 w 231"/>
                  <a:gd name="T11" fmla="*/ 0 h 151"/>
                  <a:gd name="T12" fmla="*/ 225 w 231"/>
                  <a:gd name="T13" fmla="*/ 2 h 151"/>
                  <a:gd name="T14" fmla="*/ 231 w 231"/>
                  <a:gd name="T15" fmla="*/ 15 h 151"/>
                  <a:gd name="T16" fmla="*/ 231 w 231"/>
                  <a:gd name="T17" fmla="*/ 25 h 151"/>
                  <a:gd name="T18" fmla="*/ 231 w 231"/>
                  <a:gd name="T19" fmla="*/ 151 h 151"/>
                  <a:gd name="T20" fmla="*/ 102 w 231"/>
                  <a:gd name="T21"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51">
                    <a:moveTo>
                      <a:pt x="102" y="151"/>
                    </a:moveTo>
                    <a:lnTo>
                      <a:pt x="102" y="75"/>
                    </a:lnTo>
                    <a:lnTo>
                      <a:pt x="0" y="73"/>
                    </a:lnTo>
                    <a:lnTo>
                      <a:pt x="2" y="11"/>
                    </a:lnTo>
                    <a:lnTo>
                      <a:pt x="65" y="11"/>
                    </a:lnTo>
                    <a:lnTo>
                      <a:pt x="69" y="0"/>
                    </a:lnTo>
                    <a:lnTo>
                      <a:pt x="225" y="2"/>
                    </a:lnTo>
                    <a:lnTo>
                      <a:pt x="231" y="15"/>
                    </a:lnTo>
                    <a:lnTo>
                      <a:pt x="231" y="25"/>
                    </a:lnTo>
                    <a:lnTo>
                      <a:pt x="231" y="151"/>
                    </a:lnTo>
                    <a:lnTo>
                      <a:pt x="102"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1" name="Freeform 3278"/>
              <p:cNvSpPr>
                <a:spLocks/>
              </p:cNvSpPr>
              <p:nvPr/>
            </p:nvSpPr>
            <p:spPr bwMode="auto">
              <a:xfrm>
                <a:off x="23199" y="19368"/>
                <a:ext cx="153" cy="184"/>
              </a:xfrm>
              <a:custGeom>
                <a:avLst/>
                <a:gdLst>
                  <a:gd name="T0" fmla="*/ 5 w 153"/>
                  <a:gd name="T1" fmla="*/ 184 h 184"/>
                  <a:gd name="T2" fmla="*/ 0 w 153"/>
                  <a:gd name="T3" fmla="*/ 4 h 184"/>
                  <a:gd name="T4" fmla="*/ 115 w 153"/>
                  <a:gd name="T5" fmla="*/ 0 h 184"/>
                  <a:gd name="T6" fmla="*/ 117 w 153"/>
                  <a:gd name="T7" fmla="*/ 19 h 184"/>
                  <a:gd name="T8" fmla="*/ 149 w 153"/>
                  <a:gd name="T9" fmla="*/ 17 h 184"/>
                  <a:gd name="T10" fmla="*/ 153 w 153"/>
                  <a:gd name="T11" fmla="*/ 146 h 184"/>
                  <a:gd name="T12" fmla="*/ 80 w 153"/>
                  <a:gd name="T13" fmla="*/ 150 h 184"/>
                  <a:gd name="T14" fmla="*/ 80 w 153"/>
                  <a:gd name="T15" fmla="*/ 184 h 184"/>
                  <a:gd name="T16" fmla="*/ 5 w 153"/>
                  <a:gd name="T1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84">
                    <a:moveTo>
                      <a:pt x="5" y="184"/>
                    </a:moveTo>
                    <a:lnTo>
                      <a:pt x="0" y="4"/>
                    </a:lnTo>
                    <a:lnTo>
                      <a:pt x="115" y="0"/>
                    </a:lnTo>
                    <a:lnTo>
                      <a:pt x="117" y="19"/>
                    </a:lnTo>
                    <a:lnTo>
                      <a:pt x="149" y="17"/>
                    </a:lnTo>
                    <a:lnTo>
                      <a:pt x="153" y="146"/>
                    </a:lnTo>
                    <a:lnTo>
                      <a:pt x="80" y="150"/>
                    </a:lnTo>
                    <a:lnTo>
                      <a:pt x="80" y="184"/>
                    </a:lnTo>
                    <a:lnTo>
                      <a:pt x="5"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2" name="Freeform 3279"/>
              <p:cNvSpPr>
                <a:spLocks/>
              </p:cNvSpPr>
              <p:nvPr/>
            </p:nvSpPr>
            <p:spPr bwMode="auto">
              <a:xfrm>
                <a:off x="23717" y="19368"/>
                <a:ext cx="85" cy="234"/>
              </a:xfrm>
              <a:custGeom>
                <a:avLst/>
                <a:gdLst>
                  <a:gd name="T0" fmla="*/ 79 w 85"/>
                  <a:gd name="T1" fmla="*/ 36 h 234"/>
                  <a:gd name="T2" fmla="*/ 77 w 85"/>
                  <a:gd name="T3" fmla="*/ 48 h 234"/>
                  <a:gd name="T4" fmla="*/ 83 w 85"/>
                  <a:gd name="T5" fmla="*/ 59 h 234"/>
                  <a:gd name="T6" fmla="*/ 85 w 85"/>
                  <a:gd name="T7" fmla="*/ 78 h 234"/>
                  <a:gd name="T8" fmla="*/ 69 w 85"/>
                  <a:gd name="T9" fmla="*/ 98 h 234"/>
                  <a:gd name="T10" fmla="*/ 81 w 85"/>
                  <a:gd name="T11" fmla="*/ 117 h 234"/>
                  <a:gd name="T12" fmla="*/ 79 w 85"/>
                  <a:gd name="T13" fmla="*/ 126 h 234"/>
                  <a:gd name="T14" fmla="*/ 85 w 85"/>
                  <a:gd name="T15" fmla="*/ 153 h 234"/>
                  <a:gd name="T16" fmla="*/ 85 w 85"/>
                  <a:gd name="T17" fmla="*/ 161 h 234"/>
                  <a:gd name="T18" fmla="*/ 79 w 85"/>
                  <a:gd name="T19" fmla="*/ 169 h 234"/>
                  <a:gd name="T20" fmla="*/ 83 w 85"/>
                  <a:gd name="T21" fmla="*/ 184 h 234"/>
                  <a:gd name="T22" fmla="*/ 83 w 85"/>
                  <a:gd name="T23" fmla="*/ 196 h 234"/>
                  <a:gd name="T24" fmla="*/ 71 w 85"/>
                  <a:gd name="T25" fmla="*/ 234 h 234"/>
                  <a:gd name="T26" fmla="*/ 48 w 85"/>
                  <a:gd name="T27" fmla="*/ 226 h 234"/>
                  <a:gd name="T28" fmla="*/ 38 w 85"/>
                  <a:gd name="T29" fmla="*/ 219 h 234"/>
                  <a:gd name="T30" fmla="*/ 25 w 85"/>
                  <a:gd name="T31" fmla="*/ 224 h 234"/>
                  <a:gd name="T32" fmla="*/ 8 w 85"/>
                  <a:gd name="T33" fmla="*/ 219 h 234"/>
                  <a:gd name="T34" fmla="*/ 8 w 85"/>
                  <a:gd name="T35" fmla="*/ 184 h 234"/>
                  <a:gd name="T36" fmla="*/ 6 w 85"/>
                  <a:gd name="T37" fmla="*/ 173 h 234"/>
                  <a:gd name="T38" fmla="*/ 15 w 85"/>
                  <a:gd name="T39" fmla="*/ 173 h 234"/>
                  <a:gd name="T40" fmla="*/ 13 w 85"/>
                  <a:gd name="T41" fmla="*/ 75 h 234"/>
                  <a:gd name="T42" fmla="*/ 2 w 85"/>
                  <a:gd name="T43" fmla="*/ 75 h 234"/>
                  <a:gd name="T44" fmla="*/ 0 w 85"/>
                  <a:gd name="T45" fmla="*/ 4 h 234"/>
                  <a:gd name="T46" fmla="*/ 81 w 85"/>
                  <a:gd name="T47" fmla="*/ 0 h 234"/>
                  <a:gd name="T48" fmla="*/ 79 w 85"/>
                  <a:gd name="T49" fmla="*/ 3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234">
                    <a:moveTo>
                      <a:pt x="79" y="36"/>
                    </a:moveTo>
                    <a:lnTo>
                      <a:pt x="77" y="48"/>
                    </a:lnTo>
                    <a:lnTo>
                      <a:pt x="83" y="59"/>
                    </a:lnTo>
                    <a:lnTo>
                      <a:pt x="85" y="78"/>
                    </a:lnTo>
                    <a:lnTo>
                      <a:pt x="69" y="98"/>
                    </a:lnTo>
                    <a:lnTo>
                      <a:pt x="81" y="117"/>
                    </a:lnTo>
                    <a:lnTo>
                      <a:pt x="79" y="126"/>
                    </a:lnTo>
                    <a:lnTo>
                      <a:pt x="85" y="153"/>
                    </a:lnTo>
                    <a:lnTo>
                      <a:pt x="85" y="161"/>
                    </a:lnTo>
                    <a:lnTo>
                      <a:pt x="79" y="169"/>
                    </a:lnTo>
                    <a:lnTo>
                      <a:pt x="83" y="184"/>
                    </a:lnTo>
                    <a:lnTo>
                      <a:pt x="83" y="196"/>
                    </a:lnTo>
                    <a:lnTo>
                      <a:pt x="71" y="234"/>
                    </a:lnTo>
                    <a:lnTo>
                      <a:pt x="48" y="226"/>
                    </a:lnTo>
                    <a:lnTo>
                      <a:pt x="38" y="219"/>
                    </a:lnTo>
                    <a:lnTo>
                      <a:pt x="25" y="224"/>
                    </a:lnTo>
                    <a:lnTo>
                      <a:pt x="8" y="219"/>
                    </a:lnTo>
                    <a:lnTo>
                      <a:pt x="8" y="184"/>
                    </a:lnTo>
                    <a:lnTo>
                      <a:pt x="6" y="173"/>
                    </a:lnTo>
                    <a:lnTo>
                      <a:pt x="15" y="173"/>
                    </a:lnTo>
                    <a:lnTo>
                      <a:pt x="13" y="75"/>
                    </a:lnTo>
                    <a:lnTo>
                      <a:pt x="2" y="75"/>
                    </a:lnTo>
                    <a:lnTo>
                      <a:pt x="0" y="4"/>
                    </a:lnTo>
                    <a:lnTo>
                      <a:pt x="81" y="0"/>
                    </a:lnTo>
                    <a:lnTo>
                      <a:pt x="79" y="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3" name="Freeform 3280"/>
              <p:cNvSpPr>
                <a:spLocks/>
              </p:cNvSpPr>
              <p:nvPr/>
            </p:nvSpPr>
            <p:spPr bwMode="auto">
              <a:xfrm>
                <a:off x="24120" y="19347"/>
                <a:ext cx="229" cy="194"/>
              </a:xfrm>
              <a:custGeom>
                <a:avLst/>
                <a:gdLst>
                  <a:gd name="T0" fmla="*/ 229 w 229"/>
                  <a:gd name="T1" fmla="*/ 182 h 194"/>
                  <a:gd name="T2" fmla="*/ 10 w 229"/>
                  <a:gd name="T3" fmla="*/ 194 h 194"/>
                  <a:gd name="T4" fmla="*/ 6 w 229"/>
                  <a:gd name="T5" fmla="*/ 82 h 194"/>
                  <a:gd name="T6" fmla="*/ 2 w 229"/>
                  <a:gd name="T7" fmla="*/ 80 h 194"/>
                  <a:gd name="T8" fmla="*/ 0 w 229"/>
                  <a:gd name="T9" fmla="*/ 46 h 194"/>
                  <a:gd name="T10" fmla="*/ 37 w 229"/>
                  <a:gd name="T11" fmla="*/ 44 h 194"/>
                  <a:gd name="T12" fmla="*/ 35 w 229"/>
                  <a:gd name="T13" fmla="*/ 9 h 194"/>
                  <a:gd name="T14" fmla="*/ 217 w 229"/>
                  <a:gd name="T15" fmla="*/ 0 h 194"/>
                  <a:gd name="T16" fmla="*/ 225 w 229"/>
                  <a:gd name="T17" fmla="*/ 111 h 194"/>
                  <a:gd name="T18" fmla="*/ 229 w 229"/>
                  <a:gd name="T19" fmla="*/ 1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94">
                    <a:moveTo>
                      <a:pt x="229" y="182"/>
                    </a:moveTo>
                    <a:lnTo>
                      <a:pt x="10" y="194"/>
                    </a:lnTo>
                    <a:lnTo>
                      <a:pt x="6" y="82"/>
                    </a:lnTo>
                    <a:lnTo>
                      <a:pt x="2" y="80"/>
                    </a:lnTo>
                    <a:lnTo>
                      <a:pt x="0" y="46"/>
                    </a:lnTo>
                    <a:lnTo>
                      <a:pt x="37" y="44"/>
                    </a:lnTo>
                    <a:lnTo>
                      <a:pt x="35" y="9"/>
                    </a:lnTo>
                    <a:lnTo>
                      <a:pt x="217" y="0"/>
                    </a:lnTo>
                    <a:lnTo>
                      <a:pt x="225" y="111"/>
                    </a:lnTo>
                    <a:lnTo>
                      <a:pt x="229"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4" name="Freeform 3281"/>
              <p:cNvSpPr>
                <a:spLocks/>
              </p:cNvSpPr>
              <p:nvPr/>
            </p:nvSpPr>
            <p:spPr bwMode="auto">
              <a:xfrm>
                <a:off x="22698" y="19393"/>
                <a:ext cx="215" cy="201"/>
              </a:xfrm>
              <a:custGeom>
                <a:avLst/>
                <a:gdLst>
                  <a:gd name="T0" fmla="*/ 120 w 215"/>
                  <a:gd name="T1" fmla="*/ 53 h 201"/>
                  <a:gd name="T2" fmla="*/ 126 w 215"/>
                  <a:gd name="T3" fmla="*/ 63 h 201"/>
                  <a:gd name="T4" fmla="*/ 186 w 215"/>
                  <a:gd name="T5" fmla="*/ 121 h 201"/>
                  <a:gd name="T6" fmla="*/ 193 w 215"/>
                  <a:gd name="T7" fmla="*/ 138 h 201"/>
                  <a:gd name="T8" fmla="*/ 215 w 215"/>
                  <a:gd name="T9" fmla="*/ 144 h 201"/>
                  <a:gd name="T10" fmla="*/ 213 w 215"/>
                  <a:gd name="T11" fmla="*/ 163 h 201"/>
                  <a:gd name="T12" fmla="*/ 180 w 215"/>
                  <a:gd name="T13" fmla="*/ 165 h 201"/>
                  <a:gd name="T14" fmla="*/ 180 w 215"/>
                  <a:gd name="T15" fmla="*/ 199 h 201"/>
                  <a:gd name="T16" fmla="*/ 0 w 215"/>
                  <a:gd name="T17" fmla="*/ 201 h 201"/>
                  <a:gd name="T18" fmla="*/ 0 w 215"/>
                  <a:gd name="T19" fmla="*/ 128 h 201"/>
                  <a:gd name="T20" fmla="*/ 0 w 215"/>
                  <a:gd name="T21" fmla="*/ 2 h 201"/>
                  <a:gd name="T22" fmla="*/ 5 w 215"/>
                  <a:gd name="T23" fmla="*/ 0 h 201"/>
                  <a:gd name="T24" fmla="*/ 19 w 215"/>
                  <a:gd name="T25" fmla="*/ 9 h 201"/>
                  <a:gd name="T26" fmla="*/ 46 w 215"/>
                  <a:gd name="T27" fmla="*/ 11 h 201"/>
                  <a:gd name="T28" fmla="*/ 55 w 215"/>
                  <a:gd name="T29" fmla="*/ 21 h 201"/>
                  <a:gd name="T30" fmla="*/ 65 w 215"/>
                  <a:gd name="T31" fmla="*/ 25 h 201"/>
                  <a:gd name="T32" fmla="*/ 72 w 215"/>
                  <a:gd name="T33" fmla="*/ 29 h 201"/>
                  <a:gd name="T34" fmla="*/ 80 w 215"/>
                  <a:gd name="T35" fmla="*/ 29 h 201"/>
                  <a:gd name="T36" fmla="*/ 78 w 215"/>
                  <a:gd name="T37" fmla="*/ 34 h 201"/>
                  <a:gd name="T38" fmla="*/ 80 w 215"/>
                  <a:gd name="T39" fmla="*/ 36 h 201"/>
                  <a:gd name="T40" fmla="*/ 103 w 215"/>
                  <a:gd name="T41" fmla="*/ 40 h 201"/>
                  <a:gd name="T42" fmla="*/ 120 w 215"/>
                  <a:gd name="T43" fmla="*/ 5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201">
                    <a:moveTo>
                      <a:pt x="120" y="53"/>
                    </a:moveTo>
                    <a:lnTo>
                      <a:pt x="126" y="63"/>
                    </a:lnTo>
                    <a:lnTo>
                      <a:pt x="186" y="121"/>
                    </a:lnTo>
                    <a:lnTo>
                      <a:pt x="193" y="138"/>
                    </a:lnTo>
                    <a:lnTo>
                      <a:pt x="215" y="144"/>
                    </a:lnTo>
                    <a:lnTo>
                      <a:pt x="213" y="163"/>
                    </a:lnTo>
                    <a:lnTo>
                      <a:pt x="180" y="165"/>
                    </a:lnTo>
                    <a:lnTo>
                      <a:pt x="180" y="199"/>
                    </a:lnTo>
                    <a:lnTo>
                      <a:pt x="0" y="201"/>
                    </a:lnTo>
                    <a:lnTo>
                      <a:pt x="0" y="128"/>
                    </a:lnTo>
                    <a:lnTo>
                      <a:pt x="0" y="2"/>
                    </a:lnTo>
                    <a:lnTo>
                      <a:pt x="5" y="0"/>
                    </a:lnTo>
                    <a:lnTo>
                      <a:pt x="19" y="9"/>
                    </a:lnTo>
                    <a:lnTo>
                      <a:pt x="46" y="11"/>
                    </a:lnTo>
                    <a:lnTo>
                      <a:pt x="55" y="21"/>
                    </a:lnTo>
                    <a:lnTo>
                      <a:pt x="65" y="25"/>
                    </a:lnTo>
                    <a:lnTo>
                      <a:pt x="72" y="29"/>
                    </a:lnTo>
                    <a:lnTo>
                      <a:pt x="80" y="29"/>
                    </a:lnTo>
                    <a:lnTo>
                      <a:pt x="78" y="34"/>
                    </a:lnTo>
                    <a:lnTo>
                      <a:pt x="80" y="36"/>
                    </a:lnTo>
                    <a:lnTo>
                      <a:pt x="103" y="40"/>
                    </a:lnTo>
                    <a:lnTo>
                      <a:pt x="120" y="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5" name="Freeform 3282"/>
              <p:cNvSpPr>
                <a:spLocks/>
              </p:cNvSpPr>
              <p:nvPr/>
            </p:nvSpPr>
            <p:spPr bwMode="auto">
              <a:xfrm>
                <a:off x="21513" y="19375"/>
                <a:ext cx="259" cy="160"/>
              </a:xfrm>
              <a:custGeom>
                <a:avLst/>
                <a:gdLst>
                  <a:gd name="T0" fmla="*/ 6 w 259"/>
                  <a:gd name="T1" fmla="*/ 148 h 160"/>
                  <a:gd name="T2" fmla="*/ 0 w 259"/>
                  <a:gd name="T3" fmla="*/ 125 h 160"/>
                  <a:gd name="T4" fmla="*/ 2 w 259"/>
                  <a:gd name="T5" fmla="*/ 100 h 160"/>
                  <a:gd name="T6" fmla="*/ 6 w 259"/>
                  <a:gd name="T7" fmla="*/ 95 h 160"/>
                  <a:gd name="T8" fmla="*/ 17 w 259"/>
                  <a:gd name="T9" fmla="*/ 93 h 160"/>
                  <a:gd name="T10" fmla="*/ 38 w 259"/>
                  <a:gd name="T11" fmla="*/ 96 h 160"/>
                  <a:gd name="T12" fmla="*/ 44 w 259"/>
                  <a:gd name="T13" fmla="*/ 95 h 160"/>
                  <a:gd name="T14" fmla="*/ 46 w 259"/>
                  <a:gd name="T15" fmla="*/ 91 h 160"/>
                  <a:gd name="T16" fmla="*/ 36 w 259"/>
                  <a:gd name="T17" fmla="*/ 83 h 160"/>
                  <a:gd name="T18" fmla="*/ 31 w 259"/>
                  <a:gd name="T19" fmla="*/ 71 h 160"/>
                  <a:gd name="T20" fmla="*/ 31 w 259"/>
                  <a:gd name="T21" fmla="*/ 62 h 160"/>
                  <a:gd name="T22" fmla="*/ 36 w 259"/>
                  <a:gd name="T23" fmla="*/ 50 h 160"/>
                  <a:gd name="T24" fmla="*/ 44 w 259"/>
                  <a:gd name="T25" fmla="*/ 43 h 160"/>
                  <a:gd name="T26" fmla="*/ 52 w 259"/>
                  <a:gd name="T27" fmla="*/ 0 h 160"/>
                  <a:gd name="T28" fmla="*/ 217 w 259"/>
                  <a:gd name="T29" fmla="*/ 8 h 160"/>
                  <a:gd name="T30" fmla="*/ 259 w 259"/>
                  <a:gd name="T31" fmla="*/ 10 h 160"/>
                  <a:gd name="T32" fmla="*/ 253 w 259"/>
                  <a:gd name="T33" fmla="*/ 160 h 160"/>
                  <a:gd name="T34" fmla="*/ 223 w 259"/>
                  <a:gd name="T35" fmla="*/ 158 h 160"/>
                  <a:gd name="T36" fmla="*/ 6 w 259"/>
                  <a:gd name="T37"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160">
                    <a:moveTo>
                      <a:pt x="6" y="148"/>
                    </a:moveTo>
                    <a:lnTo>
                      <a:pt x="0" y="125"/>
                    </a:lnTo>
                    <a:lnTo>
                      <a:pt x="2" y="100"/>
                    </a:lnTo>
                    <a:lnTo>
                      <a:pt x="6" y="95"/>
                    </a:lnTo>
                    <a:lnTo>
                      <a:pt x="17" y="93"/>
                    </a:lnTo>
                    <a:lnTo>
                      <a:pt x="38" y="96"/>
                    </a:lnTo>
                    <a:lnTo>
                      <a:pt x="44" y="95"/>
                    </a:lnTo>
                    <a:lnTo>
                      <a:pt x="46" y="91"/>
                    </a:lnTo>
                    <a:lnTo>
                      <a:pt x="36" y="83"/>
                    </a:lnTo>
                    <a:lnTo>
                      <a:pt x="31" y="71"/>
                    </a:lnTo>
                    <a:lnTo>
                      <a:pt x="31" y="62"/>
                    </a:lnTo>
                    <a:lnTo>
                      <a:pt x="36" y="50"/>
                    </a:lnTo>
                    <a:lnTo>
                      <a:pt x="44" y="43"/>
                    </a:lnTo>
                    <a:lnTo>
                      <a:pt x="52" y="0"/>
                    </a:lnTo>
                    <a:lnTo>
                      <a:pt x="217" y="8"/>
                    </a:lnTo>
                    <a:lnTo>
                      <a:pt x="259" y="10"/>
                    </a:lnTo>
                    <a:lnTo>
                      <a:pt x="253" y="160"/>
                    </a:lnTo>
                    <a:lnTo>
                      <a:pt x="223" y="158"/>
                    </a:lnTo>
                    <a:lnTo>
                      <a:pt x="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6" name="Freeform 3283"/>
              <p:cNvSpPr>
                <a:spLocks/>
              </p:cNvSpPr>
              <p:nvPr/>
            </p:nvSpPr>
            <p:spPr bwMode="auto">
              <a:xfrm>
                <a:off x="21766" y="19385"/>
                <a:ext cx="258" cy="159"/>
              </a:xfrm>
              <a:custGeom>
                <a:avLst/>
                <a:gdLst>
                  <a:gd name="T0" fmla="*/ 254 w 258"/>
                  <a:gd name="T1" fmla="*/ 159 h 159"/>
                  <a:gd name="T2" fmla="*/ 77 w 258"/>
                  <a:gd name="T3" fmla="*/ 152 h 159"/>
                  <a:gd name="T4" fmla="*/ 0 w 258"/>
                  <a:gd name="T5" fmla="*/ 150 h 159"/>
                  <a:gd name="T6" fmla="*/ 6 w 258"/>
                  <a:gd name="T7" fmla="*/ 0 h 159"/>
                  <a:gd name="T8" fmla="*/ 258 w 258"/>
                  <a:gd name="T9" fmla="*/ 10 h 159"/>
                  <a:gd name="T10" fmla="*/ 254 w 258"/>
                  <a:gd name="T11" fmla="*/ 159 h 159"/>
                </a:gdLst>
                <a:ahLst/>
                <a:cxnLst>
                  <a:cxn ang="0">
                    <a:pos x="T0" y="T1"/>
                  </a:cxn>
                  <a:cxn ang="0">
                    <a:pos x="T2" y="T3"/>
                  </a:cxn>
                  <a:cxn ang="0">
                    <a:pos x="T4" y="T5"/>
                  </a:cxn>
                  <a:cxn ang="0">
                    <a:pos x="T6" y="T7"/>
                  </a:cxn>
                  <a:cxn ang="0">
                    <a:pos x="T8" y="T9"/>
                  </a:cxn>
                  <a:cxn ang="0">
                    <a:pos x="T10" y="T11"/>
                  </a:cxn>
                </a:cxnLst>
                <a:rect l="0" t="0" r="r" b="b"/>
                <a:pathLst>
                  <a:path w="258" h="159">
                    <a:moveTo>
                      <a:pt x="254" y="159"/>
                    </a:moveTo>
                    <a:lnTo>
                      <a:pt x="77" y="152"/>
                    </a:lnTo>
                    <a:lnTo>
                      <a:pt x="0" y="150"/>
                    </a:lnTo>
                    <a:lnTo>
                      <a:pt x="6" y="0"/>
                    </a:lnTo>
                    <a:lnTo>
                      <a:pt x="258" y="10"/>
                    </a:lnTo>
                    <a:lnTo>
                      <a:pt x="25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7" name="Freeform 3284"/>
              <p:cNvSpPr>
                <a:spLocks/>
              </p:cNvSpPr>
              <p:nvPr/>
            </p:nvSpPr>
            <p:spPr bwMode="auto">
              <a:xfrm>
                <a:off x="23496" y="19397"/>
                <a:ext cx="183" cy="192"/>
              </a:xfrm>
              <a:custGeom>
                <a:avLst/>
                <a:gdLst>
                  <a:gd name="T0" fmla="*/ 2 w 183"/>
                  <a:gd name="T1" fmla="*/ 115 h 192"/>
                  <a:gd name="T2" fmla="*/ 0 w 183"/>
                  <a:gd name="T3" fmla="*/ 74 h 192"/>
                  <a:gd name="T4" fmla="*/ 14 w 183"/>
                  <a:gd name="T5" fmla="*/ 65 h 192"/>
                  <a:gd name="T6" fmla="*/ 18 w 183"/>
                  <a:gd name="T7" fmla="*/ 51 h 192"/>
                  <a:gd name="T8" fmla="*/ 25 w 183"/>
                  <a:gd name="T9" fmla="*/ 40 h 192"/>
                  <a:gd name="T10" fmla="*/ 35 w 183"/>
                  <a:gd name="T11" fmla="*/ 34 h 192"/>
                  <a:gd name="T12" fmla="*/ 35 w 183"/>
                  <a:gd name="T13" fmla="*/ 19 h 192"/>
                  <a:gd name="T14" fmla="*/ 48 w 183"/>
                  <a:gd name="T15" fmla="*/ 15 h 192"/>
                  <a:gd name="T16" fmla="*/ 64 w 183"/>
                  <a:gd name="T17" fmla="*/ 5 h 192"/>
                  <a:gd name="T18" fmla="*/ 71 w 183"/>
                  <a:gd name="T19" fmla="*/ 3 h 192"/>
                  <a:gd name="T20" fmla="*/ 73 w 183"/>
                  <a:gd name="T21" fmla="*/ 0 h 192"/>
                  <a:gd name="T22" fmla="*/ 83 w 183"/>
                  <a:gd name="T23" fmla="*/ 7 h 192"/>
                  <a:gd name="T24" fmla="*/ 100 w 183"/>
                  <a:gd name="T25" fmla="*/ 11 h 192"/>
                  <a:gd name="T26" fmla="*/ 106 w 183"/>
                  <a:gd name="T27" fmla="*/ 21 h 192"/>
                  <a:gd name="T28" fmla="*/ 138 w 183"/>
                  <a:gd name="T29" fmla="*/ 42 h 192"/>
                  <a:gd name="T30" fmla="*/ 148 w 183"/>
                  <a:gd name="T31" fmla="*/ 59 h 192"/>
                  <a:gd name="T32" fmla="*/ 148 w 183"/>
                  <a:gd name="T33" fmla="*/ 86 h 192"/>
                  <a:gd name="T34" fmla="*/ 162 w 183"/>
                  <a:gd name="T35" fmla="*/ 86 h 192"/>
                  <a:gd name="T36" fmla="*/ 167 w 183"/>
                  <a:gd name="T37" fmla="*/ 86 h 192"/>
                  <a:gd name="T38" fmla="*/ 171 w 183"/>
                  <a:gd name="T39" fmla="*/ 138 h 192"/>
                  <a:gd name="T40" fmla="*/ 183 w 183"/>
                  <a:gd name="T41" fmla="*/ 144 h 192"/>
                  <a:gd name="T42" fmla="*/ 163 w 183"/>
                  <a:gd name="T43" fmla="*/ 174 h 192"/>
                  <a:gd name="T44" fmla="*/ 137 w 183"/>
                  <a:gd name="T45" fmla="*/ 192 h 192"/>
                  <a:gd name="T46" fmla="*/ 121 w 183"/>
                  <a:gd name="T47" fmla="*/ 190 h 192"/>
                  <a:gd name="T48" fmla="*/ 115 w 183"/>
                  <a:gd name="T49" fmla="*/ 184 h 192"/>
                  <a:gd name="T50" fmla="*/ 106 w 183"/>
                  <a:gd name="T51" fmla="*/ 180 h 192"/>
                  <a:gd name="T52" fmla="*/ 92 w 183"/>
                  <a:gd name="T53" fmla="*/ 184 h 192"/>
                  <a:gd name="T54" fmla="*/ 77 w 183"/>
                  <a:gd name="T55" fmla="*/ 184 h 192"/>
                  <a:gd name="T56" fmla="*/ 75 w 183"/>
                  <a:gd name="T57" fmla="*/ 149 h 192"/>
                  <a:gd name="T58" fmla="*/ 4 w 183"/>
                  <a:gd name="T59" fmla="*/ 151 h 192"/>
                  <a:gd name="T60" fmla="*/ 2 w 183"/>
                  <a:gd name="T61" fmla="*/ 1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 h="192">
                    <a:moveTo>
                      <a:pt x="2" y="115"/>
                    </a:moveTo>
                    <a:lnTo>
                      <a:pt x="0" y="74"/>
                    </a:lnTo>
                    <a:lnTo>
                      <a:pt x="14" y="65"/>
                    </a:lnTo>
                    <a:lnTo>
                      <a:pt x="18" y="51"/>
                    </a:lnTo>
                    <a:lnTo>
                      <a:pt x="25" y="40"/>
                    </a:lnTo>
                    <a:lnTo>
                      <a:pt x="35" y="34"/>
                    </a:lnTo>
                    <a:lnTo>
                      <a:pt x="35" y="19"/>
                    </a:lnTo>
                    <a:lnTo>
                      <a:pt x="48" y="15"/>
                    </a:lnTo>
                    <a:lnTo>
                      <a:pt x="64" y="5"/>
                    </a:lnTo>
                    <a:lnTo>
                      <a:pt x="71" y="3"/>
                    </a:lnTo>
                    <a:lnTo>
                      <a:pt x="73" y="0"/>
                    </a:lnTo>
                    <a:lnTo>
                      <a:pt x="83" y="7"/>
                    </a:lnTo>
                    <a:lnTo>
                      <a:pt x="100" y="11"/>
                    </a:lnTo>
                    <a:lnTo>
                      <a:pt x="106" y="21"/>
                    </a:lnTo>
                    <a:lnTo>
                      <a:pt x="138" y="42"/>
                    </a:lnTo>
                    <a:lnTo>
                      <a:pt x="148" y="59"/>
                    </a:lnTo>
                    <a:lnTo>
                      <a:pt x="148" y="86"/>
                    </a:lnTo>
                    <a:lnTo>
                      <a:pt x="162" y="86"/>
                    </a:lnTo>
                    <a:lnTo>
                      <a:pt x="167" y="86"/>
                    </a:lnTo>
                    <a:lnTo>
                      <a:pt x="171" y="138"/>
                    </a:lnTo>
                    <a:lnTo>
                      <a:pt x="183" y="144"/>
                    </a:lnTo>
                    <a:lnTo>
                      <a:pt x="163" y="174"/>
                    </a:lnTo>
                    <a:lnTo>
                      <a:pt x="137" y="192"/>
                    </a:lnTo>
                    <a:lnTo>
                      <a:pt x="121" y="190"/>
                    </a:lnTo>
                    <a:lnTo>
                      <a:pt x="115" y="184"/>
                    </a:lnTo>
                    <a:lnTo>
                      <a:pt x="106" y="180"/>
                    </a:lnTo>
                    <a:lnTo>
                      <a:pt x="92" y="184"/>
                    </a:lnTo>
                    <a:lnTo>
                      <a:pt x="77" y="184"/>
                    </a:lnTo>
                    <a:lnTo>
                      <a:pt x="75" y="149"/>
                    </a:lnTo>
                    <a:lnTo>
                      <a:pt x="4" y="151"/>
                    </a:lnTo>
                    <a:lnTo>
                      <a:pt x="2"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8" name="Freeform 3285"/>
              <p:cNvSpPr>
                <a:spLocks/>
              </p:cNvSpPr>
              <p:nvPr/>
            </p:nvSpPr>
            <p:spPr bwMode="auto">
              <a:xfrm>
                <a:off x="22020" y="19395"/>
                <a:ext cx="224" cy="265"/>
              </a:xfrm>
              <a:custGeom>
                <a:avLst/>
                <a:gdLst>
                  <a:gd name="T0" fmla="*/ 4 w 224"/>
                  <a:gd name="T1" fmla="*/ 259 h 265"/>
                  <a:gd name="T2" fmla="*/ 6 w 224"/>
                  <a:gd name="T3" fmla="*/ 149 h 265"/>
                  <a:gd name="T4" fmla="*/ 0 w 224"/>
                  <a:gd name="T5" fmla="*/ 149 h 265"/>
                  <a:gd name="T6" fmla="*/ 4 w 224"/>
                  <a:gd name="T7" fmla="*/ 0 h 265"/>
                  <a:gd name="T8" fmla="*/ 224 w 224"/>
                  <a:gd name="T9" fmla="*/ 5 h 265"/>
                  <a:gd name="T10" fmla="*/ 222 w 224"/>
                  <a:gd name="T11" fmla="*/ 44 h 265"/>
                  <a:gd name="T12" fmla="*/ 219 w 224"/>
                  <a:gd name="T13" fmla="*/ 265 h 265"/>
                  <a:gd name="T14" fmla="*/ 4 w 224"/>
                  <a:gd name="T15" fmla="*/ 25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65">
                    <a:moveTo>
                      <a:pt x="4" y="259"/>
                    </a:moveTo>
                    <a:lnTo>
                      <a:pt x="6" y="149"/>
                    </a:lnTo>
                    <a:lnTo>
                      <a:pt x="0" y="149"/>
                    </a:lnTo>
                    <a:lnTo>
                      <a:pt x="4" y="0"/>
                    </a:lnTo>
                    <a:lnTo>
                      <a:pt x="224" y="5"/>
                    </a:lnTo>
                    <a:lnTo>
                      <a:pt x="222" y="44"/>
                    </a:lnTo>
                    <a:lnTo>
                      <a:pt x="219" y="265"/>
                    </a:lnTo>
                    <a:lnTo>
                      <a:pt x="4" y="2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59" name="Freeform 3286"/>
              <p:cNvSpPr>
                <a:spLocks/>
              </p:cNvSpPr>
              <p:nvPr/>
            </p:nvSpPr>
            <p:spPr bwMode="auto">
              <a:xfrm>
                <a:off x="23786" y="19398"/>
                <a:ext cx="200" cy="154"/>
              </a:xfrm>
              <a:custGeom>
                <a:avLst/>
                <a:gdLst>
                  <a:gd name="T0" fmla="*/ 200 w 200"/>
                  <a:gd name="T1" fmla="*/ 150 h 154"/>
                  <a:gd name="T2" fmla="*/ 14 w 200"/>
                  <a:gd name="T3" fmla="*/ 154 h 154"/>
                  <a:gd name="T4" fmla="*/ 10 w 200"/>
                  <a:gd name="T5" fmla="*/ 139 h 154"/>
                  <a:gd name="T6" fmla="*/ 16 w 200"/>
                  <a:gd name="T7" fmla="*/ 131 h 154"/>
                  <a:gd name="T8" fmla="*/ 16 w 200"/>
                  <a:gd name="T9" fmla="*/ 123 h 154"/>
                  <a:gd name="T10" fmla="*/ 10 w 200"/>
                  <a:gd name="T11" fmla="*/ 96 h 154"/>
                  <a:gd name="T12" fmla="*/ 12 w 200"/>
                  <a:gd name="T13" fmla="*/ 87 h 154"/>
                  <a:gd name="T14" fmla="*/ 0 w 200"/>
                  <a:gd name="T15" fmla="*/ 68 h 154"/>
                  <a:gd name="T16" fmla="*/ 16 w 200"/>
                  <a:gd name="T17" fmla="*/ 48 h 154"/>
                  <a:gd name="T18" fmla="*/ 14 w 200"/>
                  <a:gd name="T19" fmla="*/ 29 h 154"/>
                  <a:gd name="T20" fmla="*/ 8 w 200"/>
                  <a:gd name="T21" fmla="*/ 18 h 154"/>
                  <a:gd name="T22" fmla="*/ 10 w 200"/>
                  <a:gd name="T23" fmla="*/ 6 h 154"/>
                  <a:gd name="T24" fmla="*/ 186 w 200"/>
                  <a:gd name="T25" fmla="*/ 0 h 154"/>
                  <a:gd name="T26" fmla="*/ 188 w 200"/>
                  <a:gd name="T27" fmla="*/ 37 h 154"/>
                  <a:gd name="T28" fmla="*/ 194 w 200"/>
                  <a:gd name="T29" fmla="*/ 37 h 154"/>
                  <a:gd name="T30" fmla="*/ 200 w 200"/>
                  <a:gd name="T31"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54">
                    <a:moveTo>
                      <a:pt x="200" y="150"/>
                    </a:moveTo>
                    <a:lnTo>
                      <a:pt x="14" y="154"/>
                    </a:lnTo>
                    <a:lnTo>
                      <a:pt x="10" y="139"/>
                    </a:lnTo>
                    <a:lnTo>
                      <a:pt x="16" y="131"/>
                    </a:lnTo>
                    <a:lnTo>
                      <a:pt x="16" y="123"/>
                    </a:lnTo>
                    <a:lnTo>
                      <a:pt x="10" y="96"/>
                    </a:lnTo>
                    <a:lnTo>
                      <a:pt x="12" y="87"/>
                    </a:lnTo>
                    <a:lnTo>
                      <a:pt x="0" y="68"/>
                    </a:lnTo>
                    <a:lnTo>
                      <a:pt x="16" y="48"/>
                    </a:lnTo>
                    <a:lnTo>
                      <a:pt x="14" y="29"/>
                    </a:lnTo>
                    <a:lnTo>
                      <a:pt x="8" y="18"/>
                    </a:lnTo>
                    <a:lnTo>
                      <a:pt x="10" y="6"/>
                    </a:lnTo>
                    <a:lnTo>
                      <a:pt x="186" y="0"/>
                    </a:lnTo>
                    <a:lnTo>
                      <a:pt x="188" y="37"/>
                    </a:lnTo>
                    <a:lnTo>
                      <a:pt x="194" y="37"/>
                    </a:lnTo>
                    <a:lnTo>
                      <a:pt x="20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0" name="Freeform 3287"/>
              <p:cNvSpPr>
                <a:spLocks/>
              </p:cNvSpPr>
              <p:nvPr/>
            </p:nvSpPr>
            <p:spPr bwMode="auto">
              <a:xfrm>
                <a:off x="23972" y="19393"/>
                <a:ext cx="162" cy="228"/>
              </a:xfrm>
              <a:custGeom>
                <a:avLst/>
                <a:gdLst>
                  <a:gd name="T0" fmla="*/ 162 w 162"/>
                  <a:gd name="T1" fmla="*/ 222 h 228"/>
                  <a:gd name="T2" fmla="*/ 18 w 162"/>
                  <a:gd name="T3" fmla="*/ 228 h 228"/>
                  <a:gd name="T4" fmla="*/ 14 w 162"/>
                  <a:gd name="T5" fmla="*/ 155 h 228"/>
                  <a:gd name="T6" fmla="*/ 8 w 162"/>
                  <a:gd name="T7" fmla="*/ 42 h 228"/>
                  <a:gd name="T8" fmla="*/ 2 w 162"/>
                  <a:gd name="T9" fmla="*/ 42 h 228"/>
                  <a:gd name="T10" fmla="*/ 0 w 162"/>
                  <a:gd name="T11" fmla="*/ 5 h 228"/>
                  <a:gd name="T12" fmla="*/ 148 w 162"/>
                  <a:gd name="T13" fmla="*/ 0 h 228"/>
                  <a:gd name="T14" fmla="*/ 150 w 162"/>
                  <a:gd name="T15" fmla="*/ 34 h 228"/>
                  <a:gd name="T16" fmla="*/ 154 w 162"/>
                  <a:gd name="T17" fmla="*/ 36 h 228"/>
                  <a:gd name="T18" fmla="*/ 158 w 162"/>
                  <a:gd name="T19" fmla="*/ 148 h 228"/>
                  <a:gd name="T20" fmla="*/ 162 w 162"/>
                  <a:gd name="T21" fmla="*/ 2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228">
                    <a:moveTo>
                      <a:pt x="162" y="222"/>
                    </a:moveTo>
                    <a:lnTo>
                      <a:pt x="18" y="228"/>
                    </a:lnTo>
                    <a:lnTo>
                      <a:pt x="14" y="155"/>
                    </a:lnTo>
                    <a:lnTo>
                      <a:pt x="8" y="42"/>
                    </a:lnTo>
                    <a:lnTo>
                      <a:pt x="2" y="42"/>
                    </a:lnTo>
                    <a:lnTo>
                      <a:pt x="0" y="5"/>
                    </a:lnTo>
                    <a:lnTo>
                      <a:pt x="148" y="0"/>
                    </a:lnTo>
                    <a:lnTo>
                      <a:pt x="150" y="34"/>
                    </a:lnTo>
                    <a:lnTo>
                      <a:pt x="154" y="36"/>
                    </a:lnTo>
                    <a:lnTo>
                      <a:pt x="158" y="148"/>
                    </a:lnTo>
                    <a:lnTo>
                      <a:pt x="162" y="22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1" name="Freeform 3288"/>
              <p:cNvSpPr>
                <a:spLocks/>
              </p:cNvSpPr>
              <p:nvPr/>
            </p:nvSpPr>
            <p:spPr bwMode="auto">
              <a:xfrm>
                <a:off x="20418" y="19320"/>
                <a:ext cx="348" cy="280"/>
              </a:xfrm>
              <a:custGeom>
                <a:avLst/>
                <a:gdLst>
                  <a:gd name="T0" fmla="*/ 150 w 348"/>
                  <a:gd name="T1" fmla="*/ 265 h 280"/>
                  <a:gd name="T2" fmla="*/ 71 w 348"/>
                  <a:gd name="T3" fmla="*/ 259 h 280"/>
                  <a:gd name="T4" fmla="*/ 66 w 348"/>
                  <a:gd name="T5" fmla="*/ 265 h 280"/>
                  <a:gd name="T6" fmla="*/ 50 w 348"/>
                  <a:gd name="T7" fmla="*/ 261 h 280"/>
                  <a:gd name="T8" fmla="*/ 39 w 348"/>
                  <a:gd name="T9" fmla="*/ 267 h 280"/>
                  <a:gd name="T10" fmla="*/ 18 w 348"/>
                  <a:gd name="T11" fmla="*/ 269 h 280"/>
                  <a:gd name="T12" fmla="*/ 10 w 348"/>
                  <a:gd name="T13" fmla="*/ 265 h 280"/>
                  <a:gd name="T14" fmla="*/ 0 w 348"/>
                  <a:gd name="T15" fmla="*/ 267 h 280"/>
                  <a:gd name="T16" fmla="*/ 16 w 348"/>
                  <a:gd name="T17" fmla="*/ 90 h 280"/>
                  <a:gd name="T18" fmla="*/ 22 w 348"/>
                  <a:gd name="T19" fmla="*/ 90 h 280"/>
                  <a:gd name="T20" fmla="*/ 29 w 348"/>
                  <a:gd name="T21" fmla="*/ 0 h 280"/>
                  <a:gd name="T22" fmla="*/ 348 w 348"/>
                  <a:gd name="T23" fmla="*/ 27 h 280"/>
                  <a:gd name="T24" fmla="*/ 344 w 348"/>
                  <a:gd name="T25" fmla="*/ 98 h 280"/>
                  <a:gd name="T26" fmla="*/ 329 w 348"/>
                  <a:gd name="T27" fmla="*/ 280 h 280"/>
                  <a:gd name="T28" fmla="*/ 150 w 348"/>
                  <a:gd name="T29" fmla="*/ 265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8" h="280">
                    <a:moveTo>
                      <a:pt x="150" y="265"/>
                    </a:moveTo>
                    <a:lnTo>
                      <a:pt x="71" y="259"/>
                    </a:lnTo>
                    <a:lnTo>
                      <a:pt x="66" y="265"/>
                    </a:lnTo>
                    <a:lnTo>
                      <a:pt x="50" y="261"/>
                    </a:lnTo>
                    <a:lnTo>
                      <a:pt x="39" y="267"/>
                    </a:lnTo>
                    <a:lnTo>
                      <a:pt x="18" y="269"/>
                    </a:lnTo>
                    <a:lnTo>
                      <a:pt x="10" y="265"/>
                    </a:lnTo>
                    <a:lnTo>
                      <a:pt x="0" y="267"/>
                    </a:lnTo>
                    <a:lnTo>
                      <a:pt x="16" y="90"/>
                    </a:lnTo>
                    <a:lnTo>
                      <a:pt x="22" y="90"/>
                    </a:lnTo>
                    <a:lnTo>
                      <a:pt x="29" y="0"/>
                    </a:lnTo>
                    <a:lnTo>
                      <a:pt x="348" y="27"/>
                    </a:lnTo>
                    <a:lnTo>
                      <a:pt x="344" y="98"/>
                    </a:lnTo>
                    <a:lnTo>
                      <a:pt x="329" y="280"/>
                    </a:lnTo>
                    <a:lnTo>
                      <a:pt x="150" y="2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2" name="Freeform 3289"/>
              <p:cNvSpPr>
                <a:spLocks/>
              </p:cNvSpPr>
              <p:nvPr/>
            </p:nvSpPr>
            <p:spPr bwMode="auto">
              <a:xfrm>
                <a:off x="22239" y="19439"/>
                <a:ext cx="147" cy="261"/>
              </a:xfrm>
              <a:custGeom>
                <a:avLst/>
                <a:gdLst>
                  <a:gd name="T0" fmla="*/ 36 w 147"/>
                  <a:gd name="T1" fmla="*/ 259 h 261"/>
                  <a:gd name="T2" fmla="*/ 36 w 147"/>
                  <a:gd name="T3" fmla="*/ 223 h 261"/>
                  <a:gd name="T4" fmla="*/ 0 w 147"/>
                  <a:gd name="T5" fmla="*/ 221 h 261"/>
                  <a:gd name="T6" fmla="*/ 3 w 147"/>
                  <a:gd name="T7" fmla="*/ 0 h 261"/>
                  <a:gd name="T8" fmla="*/ 147 w 147"/>
                  <a:gd name="T9" fmla="*/ 2 h 261"/>
                  <a:gd name="T10" fmla="*/ 147 w 147"/>
                  <a:gd name="T11" fmla="*/ 151 h 261"/>
                  <a:gd name="T12" fmla="*/ 144 w 147"/>
                  <a:gd name="T13" fmla="*/ 261 h 261"/>
                  <a:gd name="T14" fmla="*/ 36 w 147"/>
                  <a:gd name="T15" fmla="*/ 259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61">
                    <a:moveTo>
                      <a:pt x="36" y="259"/>
                    </a:moveTo>
                    <a:lnTo>
                      <a:pt x="36" y="223"/>
                    </a:lnTo>
                    <a:lnTo>
                      <a:pt x="0" y="221"/>
                    </a:lnTo>
                    <a:lnTo>
                      <a:pt x="3" y="0"/>
                    </a:lnTo>
                    <a:lnTo>
                      <a:pt x="147" y="2"/>
                    </a:lnTo>
                    <a:lnTo>
                      <a:pt x="147" y="151"/>
                    </a:lnTo>
                    <a:lnTo>
                      <a:pt x="144" y="261"/>
                    </a:lnTo>
                    <a:lnTo>
                      <a:pt x="36" y="2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3" name="Freeform 3290"/>
              <p:cNvSpPr>
                <a:spLocks/>
              </p:cNvSpPr>
              <p:nvPr/>
            </p:nvSpPr>
            <p:spPr bwMode="auto">
              <a:xfrm>
                <a:off x="22386" y="19441"/>
                <a:ext cx="183" cy="153"/>
              </a:xfrm>
              <a:custGeom>
                <a:avLst/>
                <a:gdLst>
                  <a:gd name="T0" fmla="*/ 183 w 183"/>
                  <a:gd name="T1" fmla="*/ 80 h 153"/>
                  <a:gd name="T2" fmla="*/ 183 w 183"/>
                  <a:gd name="T3" fmla="*/ 153 h 153"/>
                  <a:gd name="T4" fmla="*/ 0 w 183"/>
                  <a:gd name="T5" fmla="*/ 149 h 153"/>
                  <a:gd name="T6" fmla="*/ 0 w 183"/>
                  <a:gd name="T7" fmla="*/ 0 h 153"/>
                  <a:gd name="T8" fmla="*/ 81 w 183"/>
                  <a:gd name="T9" fmla="*/ 2 h 153"/>
                  <a:gd name="T10" fmla="*/ 183 w 183"/>
                  <a:gd name="T11" fmla="*/ 4 h 153"/>
                  <a:gd name="T12" fmla="*/ 183 w 183"/>
                  <a:gd name="T13" fmla="*/ 80 h 153"/>
                </a:gdLst>
                <a:ahLst/>
                <a:cxnLst>
                  <a:cxn ang="0">
                    <a:pos x="T0" y="T1"/>
                  </a:cxn>
                  <a:cxn ang="0">
                    <a:pos x="T2" y="T3"/>
                  </a:cxn>
                  <a:cxn ang="0">
                    <a:pos x="T4" y="T5"/>
                  </a:cxn>
                  <a:cxn ang="0">
                    <a:pos x="T6" y="T7"/>
                  </a:cxn>
                  <a:cxn ang="0">
                    <a:pos x="T8" y="T9"/>
                  </a:cxn>
                  <a:cxn ang="0">
                    <a:pos x="T10" y="T11"/>
                  </a:cxn>
                  <a:cxn ang="0">
                    <a:pos x="T12" y="T13"/>
                  </a:cxn>
                </a:cxnLst>
                <a:rect l="0" t="0" r="r" b="b"/>
                <a:pathLst>
                  <a:path w="183" h="153">
                    <a:moveTo>
                      <a:pt x="183" y="80"/>
                    </a:moveTo>
                    <a:lnTo>
                      <a:pt x="183" y="153"/>
                    </a:lnTo>
                    <a:lnTo>
                      <a:pt x="0" y="149"/>
                    </a:lnTo>
                    <a:lnTo>
                      <a:pt x="0" y="0"/>
                    </a:lnTo>
                    <a:lnTo>
                      <a:pt x="81" y="2"/>
                    </a:lnTo>
                    <a:lnTo>
                      <a:pt x="183" y="4"/>
                    </a:lnTo>
                    <a:lnTo>
                      <a:pt x="183" y="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4" name="Freeform 3291"/>
              <p:cNvSpPr>
                <a:spLocks/>
              </p:cNvSpPr>
              <p:nvPr/>
            </p:nvSpPr>
            <p:spPr bwMode="auto">
              <a:xfrm>
                <a:off x="22818" y="19445"/>
                <a:ext cx="239" cy="167"/>
              </a:xfrm>
              <a:custGeom>
                <a:avLst/>
                <a:gdLst>
                  <a:gd name="T0" fmla="*/ 169 w 239"/>
                  <a:gd name="T1" fmla="*/ 167 h 167"/>
                  <a:gd name="T2" fmla="*/ 156 w 239"/>
                  <a:gd name="T3" fmla="*/ 161 h 167"/>
                  <a:gd name="T4" fmla="*/ 162 w 239"/>
                  <a:gd name="T5" fmla="*/ 153 h 167"/>
                  <a:gd name="T6" fmla="*/ 158 w 239"/>
                  <a:gd name="T7" fmla="*/ 149 h 167"/>
                  <a:gd name="T8" fmla="*/ 131 w 239"/>
                  <a:gd name="T9" fmla="*/ 126 h 167"/>
                  <a:gd name="T10" fmla="*/ 123 w 239"/>
                  <a:gd name="T11" fmla="*/ 115 h 167"/>
                  <a:gd name="T12" fmla="*/ 114 w 239"/>
                  <a:gd name="T13" fmla="*/ 107 h 167"/>
                  <a:gd name="T14" fmla="*/ 100 w 239"/>
                  <a:gd name="T15" fmla="*/ 105 h 167"/>
                  <a:gd name="T16" fmla="*/ 95 w 239"/>
                  <a:gd name="T17" fmla="*/ 92 h 167"/>
                  <a:gd name="T18" fmla="*/ 73 w 239"/>
                  <a:gd name="T19" fmla="*/ 86 h 167"/>
                  <a:gd name="T20" fmla="*/ 66 w 239"/>
                  <a:gd name="T21" fmla="*/ 69 h 167"/>
                  <a:gd name="T22" fmla="*/ 6 w 239"/>
                  <a:gd name="T23" fmla="*/ 11 h 167"/>
                  <a:gd name="T24" fmla="*/ 0 w 239"/>
                  <a:gd name="T25" fmla="*/ 1 h 167"/>
                  <a:gd name="T26" fmla="*/ 239 w 239"/>
                  <a:gd name="T27" fmla="*/ 0 h 167"/>
                  <a:gd name="T28" fmla="*/ 239 w 239"/>
                  <a:gd name="T29" fmla="*/ 109 h 167"/>
                  <a:gd name="T30" fmla="*/ 168 w 239"/>
                  <a:gd name="T31" fmla="*/ 111 h 167"/>
                  <a:gd name="T32" fmla="*/ 169 w 239"/>
                  <a:gd name="T3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67">
                    <a:moveTo>
                      <a:pt x="169" y="167"/>
                    </a:moveTo>
                    <a:lnTo>
                      <a:pt x="156" y="161"/>
                    </a:lnTo>
                    <a:lnTo>
                      <a:pt x="162" y="153"/>
                    </a:lnTo>
                    <a:lnTo>
                      <a:pt x="158" y="149"/>
                    </a:lnTo>
                    <a:lnTo>
                      <a:pt x="131" y="126"/>
                    </a:lnTo>
                    <a:lnTo>
                      <a:pt x="123" y="115"/>
                    </a:lnTo>
                    <a:lnTo>
                      <a:pt x="114" y="107"/>
                    </a:lnTo>
                    <a:lnTo>
                      <a:pt x="100" y="105"/>
                    </a:lnTo>
                    <a:lnTo>
                      <a:pt x="95" y="92"/>
                    </a:lnTo>
                    <a:lnTo>
                      <a:pt x="73" y="86"/>
                    </a:lnTo>
                    <a:lnTo>
                      <a:pt x="66" y="69"/>
                    </a:lnTo>
                    <a:lnTo>
                      <a:pt x="6" y="11"/>
                    </a:lnTo>
                    <a:lnTo>
                      <a:pt x="0" y="1"/>
                    </a:lnTo>
                    <a:lnTo>
                      <a:pt x="239" y="0"/>
                    </a:lnTo>
                    <a:lnTo>
                      <a:pt x="239" y="109"/>
                    </a:lnTo>
                    <a:lnTo>
                      <a:pt x="168" y="111"/>
                    </a:lnTo>
                    <a:lnTo>
                      <a:pt x="169"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5" name="Freeform 3292"/>
              <p:cNvSpPr>
                <a:spLocks/>
              </p:cNvSpPr>
              <p:nvPr/>
            </p:nvSpPr>
            <p:spPr bwMode="auto">
              <a:xfrm>
                <a:off x="23658" y="19443"/>
                <a:ext cx="74" cy="98"/>
              </a:xfrm>
              <a:custGeom>
                <a:avLst/>
                <a:gdLst>
                  <a:gd name="T0" fmla="*/ 65 w 74"/>
                  <a:gd name="T1" fmla="*/ 98 h 98"/>
                  <a:gd name="T2" fmla="*/ 55 w 74"/>
                  <a:gd name="T3" fmla="*/ 88 h 98"/>
                  <a:gd name="T4" fmla="*/ 51 w 74"/>
                  <a:gd name="T5" fmla="*/ 76 h 98"/>
                  <a:gd name="T6" fmla="*/ 48 w 74"/>
                  <a:gd name="T7" fmla="*/ 76 h 98"/>
                  <a:gd name="T8" fmla="*/ 36 w 74"/>
                  <a:gd name="T9" fmla="*/ 82 h 98"/>
                  <a:gd name="T10" fmla="*/ 21 w 74"/>
                  <a:gd name="T11" fmla="*/ 98 h 98"/>
                  <a:gd name="T12" fmla="*/ 9 w 74"/>
                  <a:gd name="T13" fmla="*/ 92 h 98"/>
                  <a:gd name="T14" fmla="*/ 5 w 74"/>
                  <a:gd name="T15" fmla="*/ 40 h 98"/>
                  <a:gd name="T16" fmla="*/ 0 w 74"/>
                  <a:gd name="T17" fmla="*/ 40 h 98"/>
                  <a:gd name="T18" fmla="*/ 0 w 74"/>
                  <a:gd name="T19" fmla="*/ 3 h 98"/>
                  <a:gd name="T20" fmla="*/ 61 w 74"/>
                  <a:gd name="T21" fmla="*/ 0 h 98"/>
                  <a:gd name="T22" fmla="*/ 72 w 74"/>
                  <a:gd name="T23" fmla="*/ 0 h 98"/>
                  <a:gd name="T24" fmla="*/ 74 w 74"/>
                  <a:gd name="T25" fmla="*/ 98 h 98"/>
                  <a:gd name="T26" fmla="*/ 65 w 74"/>
                  <a:gd name="T2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 h="98">
                    <a:moveTo>
                      <a:pt x="65" y="98"/>
                    </a:moveTo>
                    <a:lnTo>
                      <a:pt x="55" y="88"/>
                    </a:lnTo>
                    <a:lnTo>
                      <a:pt x="51" y="76"/>
                    </a:lnTo>
                    <a:lnTo>
                      <a:pt x="48" y="76"/>
                    </a:lnTo>
                    <a:lnTo>
                      <a:pt x="36" y="82"/>
                    </a:lnTo>
                    <a:lnTo>
                      <a:pt x="21" y="98"/>
                    </a:lnTo>
                    <a:lnTo>
                      <a:pt x="9" y="92"/>
                    </a:lnTo>
                    <a:lnTo>
                      <a:pt x="5" y="40"/>
                    </a:lnTo>
                    <a:lnTo>
                      <a:pt x="0" y="40"/>
                    </a:lnTo>
                    <a:lnTo>
                      <a:pt x="0" y="3"/>
                    </a:lnTo>
                    <a:lnTo>
                      <a:pt x="61" y="0"/>
                    </a:lnTo>
                    <a:lnTo>
                      <a:pt x="72" y="0"/>
                    </a:lnTo>
                    <a:lnTo>
                      <a:pt x="74" y="98"/>
                    </a:lnTo>
                    <a:lnTo>
                      <a:pt x="65"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6" name="Freeform 3293"/>
              <p:cNvSpPr>
                <a:spLocks/>
              </p:cNvSpPr>
              <p:nvPr/>
            </p:nvSpPr>
            <p:spPr bwMode="auto">
              <a:xfrm>
                <a:off x="20553" y="19418"/>
                <a:ext cx="493" cy="388"/>
              </a:xfrm>
              <a:custGeom>
                <a:avLst/>
                <a:gdLst>
                  <a:gd name="T0" fmla="*/ 480 w 493"/>
                  <a:gd name="T1" fmla="*/ 240 h 388"/>
                  <a:gd name="T2" fmla="*/ 468 w 493"/>
                  <a:gd name="T3" fmla="*/ 242 h 388"/>
                  <a:gd name="T4" fmla="*/ 463 w 493"/>
                  <a:gd name="T5" fmla="*/ 249 h 388"/>
                  <a:gd name="T6" fmla="*/ 457 w 493"/>
                  <a:gd name="T7" fmla="*/ 251 h 388"/>
                  <a:gd name="T8" fmla="*/ 443 w 493"/>
                  <a:gd name="T9" fmla="*/ 268 h 388"/>
                  <a:gd name="T10" fmla="*/ 436 w 493"/>
                  <a:gd name="T11" fmla="*/ 267 h 388"/>
                  <a:gd name="T12" fmla="*/ 432 w 493"/>
                  <a:gd name="T13" fmla="*/ 267 h 388"/>
                  <a:gd name="T14" fmla="*/ 428 w 493"/>
                  <a:gd name="T15" fmla="*/ 272 h 388"/>
                  <a:gd name="T16" fmla="*/ 420 w 493"/>
                  <a:gd name="T17" fmla="*/ 270 h 388"/>
                  <a:gd name="T18" fmla="*/ 413 w 493"/>
                  <a:gd name="T19" fmla="*/ 265 h 388"/>
                  <a:gd name="T20" fmla="*/ 411 w 493"/>
                  <a:gd name="T21" fmla="*/ 259 h 388"/>
                  <a:gd name="T22" fmla="*/ 393 w 493"/>
                  <a:gd name="T23" fmla="*/ 261 h 388"/>
                  <a:gd name="T24" fmla="*/ 388 w 493"/>
                  <a:gd name="T25" fmla="*/ 265 h 388"/>
                  <a:gd name="T26" fmla="*/ 386 w 493"/>
                  <a:gd name="T27" fmla="*/ 290 h 388"/>
                  <a:gd name="T28" fmla="*/ 372 w 493"/>
                  <a:gd name="T29" fmla="*/ 301 h 388"/>
                  <a:gd name="T30" fmla="*/ 363 w 493"/>
                  <a:gd name="T31" fmla="*/ 338 h 388"/>
                  <a:gd name="T32" fmla="*/ 363 w 493"/>
                  <a:gd name="T33" fmla="*/ 351 h 388"/>
                  <a:gd name="T34" fmla="*/ 353 w 493"/>
                  <a:gd name="T35" fmla="*/ 359 h 388"/>
                  <a:gd name="T36" fmla="*/ 351 w 493"/>
                  <a:gd name="T37" fmla="*/ 366 h 388"/>
                  <a:gd name="T38" fmla="*/ 349 w 493"/>
                  <a:gd name="T39" fmla="*/ 370 h 388"/>
                  <a:gd name="T40" fmla="*/ 355 w 493"/>
                  <a:gd name="T41" fmla="*/ 372 h 388"/>
                  <a:gd name="T42" fmla="*/ 349 w 493"/>
                  <a:gd name="T43" fmla="*/ 382 h 388"/>
                  <a:gd name="T44" fmla="*/ 351 w 493"/>
                  <a:gd name="T45" fmla="*/ 388 h 388"/>
                  <a:gd name="T46" fmla="*/ 32 w 493"/>
                  <a:gd name="T47" fmla="*/ 364 h 388"/>
                  <a:gd name="T48" fmla="*/ 36 w 493"/>
                  <a:gd name="T49" fmla="*/ 315 h 388"/>
                  <a:gd name="T50" fmla="*/ 0 w 493"/>
                  <a:gd name="T51" fmla="*/ 311 h 388"/>
                  <a:gd name="T52" fmla="*/ 4 w 493"/>
                  <a:gd name="T53" fmla="*/ 276 h 388"/>
                  <a:gd name="T54" fmla="*/ 6 w 493"/>
                  <a:gd name="T55" fmla="*/ 276 h 388"/>
                  <a:gd name="T56" fmla="*/ 15 w 493"/>
                  <a:gd name="T57" fmla="*/ 167 h 388"/>
                  <a:gd name="T58" fmla="*/ 194 w 493"/>
                  <a:gd name="T59" fmla="*/ 182 h 388"/>
                  <a:gd name="T60" fmla="*/ 209 w 493"/>
                  <a:gd name="T61" fmla="*/ 0 h 388"/>
                  <a:gd name="T62" fmla="*/ 493 w 493"/>
                  <a:gd name="T63" fmla="*/ 17 h 388"/>
                  <a:gd name="T64" fmla="*/ 480 w 493"/>
                  <a:gd name="T65" fmla="*/ 24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3" h="388">
                    <a:moveTo>
                      <a:pt x="480" y="240"/>
                    </a:moveTo>
                    <a:lnTo>
                      <a:pt x="468" y="242"/>
                    </a:lnTo>
                    <a:lnTo>
                      <a:pt x="463" y="249"/>
                    </a:lnTo>
                    <a:lnTo>
                      <a:pt x="457" y="251"/>
                    </a:lnTo>
                    <a:lnTo>
                      <a:pt x="443" y="268"/>
                    </a:lnTo>
                    <a:lnTo>
                      <a:pt x="436" y="267"/>
                    </a:lnTo>
                    <a:lnTo>
                      <a:pt x="432" y="267"/>
                    </a:lnTo>
                    <a:lnTo>
                      <a:pt x="428" y="272"/>
                    </a:lnTo>
                    <a:lnTo>
                      <a:pt x="420" y="270"/>
                    </a:lnTo>
                    <a:lnTo>
                      <a:pt x="413" y="265"/>
                    </a:lnTo>
                    <a:lnTo>
                      <a:pt x="411" y="259"/>
                    </a:lnTo>
                    <a:lnTo>
                      <a:pt x="393" y="261"/>
                    </a:lnTo>
                    <a:lnTo>
                      <a:pt x="388" y="265"/>
                    </a:lnTo>
                    <a:lnTo>
                      <a:pt x="386" y="290"/>
                    </a:lnTo>
                    <a:lnTo>
                      <a:pt x="372" y="301"/>
                    </a:lnTo>
                    <a:lnTo>
                      <a:pt x="363" y="338"/>
                    </a:lnTo>
                    <a:lnTo>
                      <a:pt x="363" y="351"/>
                    </a:lnTo>
                    <a:lnTo>
                      <a:pt x="353" y="359"/>
                    </a:lnTo>
                    <a:lnTo>
                      <a:pt x="351" y="366"/>
                    </a:lnTo>
                    <a:lnTo>
                      <a:pt x="349" y="370"/>
                    </a:lnTo>
                    <a:lnTo>
                      <a:pt x="355" y="372"/>
                    </a:lnTo>
                    <a:lnTo>
                      <a:pt x="349" y="382"/>
                    </a:lnTo>
                    <a:lnTo>
                      <a:pt x="351" y="388"/>
                    </a:lnTo>
                    <a:lnTo>
                      <a:pt x="32" y="364"/>
                    </a:lnTo>
                    <a:lnTo>
                      <a:pt x="36" y="315"/>
                    </a:lnTo>
                    <a:lnTo>
                      <a:pt x="0" y="311"/>
                    </a:lnTo>
                    <a:lnTo>
                      <a:pt x="4" y="276"/>
                    </a:lnTo>
                    <a:lnTo>
                      <a:pt x="6" y="276"/>
                    </a:lnTo>
                    <a:lnTo>
                      <a:pt x="15" y="167"/>
                    </a:lnTo>
                    <a:lnTo>
                      <a:pt x="194" y="182"/>
                    </a:lnTo>
                    <a:lnTo>
                      <a:pt x="209" y="0"/>
                    </a:lnTo>
                    <a:lnTo>
                      <a:pt x="493" y="17"/>
                    </a:lnTo>
                    <a:lnTo>
                      <a:pt x="480"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7" name="Freeform 3294"/>
              <p:cNvSpPr>
                <a:spLocks/>
              </p:cNvSpPr>
              <p:nvPr/>
            </p:nvSpPr>
            <p:spPr bwMode="auto">
              <a:xfrm>
                <a:off x="24345" y="19446"/>
                <a:ext cx="196" cy="265"/>
              </a:xfrm>
              <a:custGeom>
                <a:avLst/>
                <a:gdLst>
                  <a:gd name="T0" fmla="*/ 190 w 196"/>
                  <a:gd name="T1" fmla="*/ 146 h 265"/>
                  <a:gd name="T2" fmla="*/ 196 w 196"/>
                  <a:gd name="T3" fmla="*/ 256 h 265"/>
                  <a:gd name="T4" fmla="*/ 50 w 196"/>
                  <a:gd name="T5" fmla="*/ 265 h 265"/>
                  <a:gd name="T6" fmla="*/ 48 w 196"/>
                  <a:gd name="T7" fmla="*/ 229 h 265"/>
                  <a:gd name="T8" fmla="*/ 11 w 196"/>
                  <a:gd name="T9" fmla="*/ 229 h 265"/>
                  <a:gd name="T10" fmla="*/ 9 w 196"/>
                  <a:gd name="T11" fmla="*/ 194 h 265"/>
                  <a:gd name="T12" fmla="*/ 4 w 196"/>
                  <a:gd name="T13" fmla="*/ 83 h 265"/>
                  <a:gd name="T14" fmla="*/ 0 w 196"/>
                  <a:gd name="T15" fmla="*/ 12 h 265"/>
                  <a:gd name="T16" fmla="*/ 182 w 196"/>
                  <a:gd name="T17" fmla="*/ 0 h 265"/>
                  <a:gd name="T18" fmla="*/ 190 w 196"/>
                  <a:gd name="T19" fmla="*/ 14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265">
                    <a:moveTo>
                      <a:pt x="190" y="146"/>
                    </a:moveTo>
                    <a:lnTo>
                      <a:pt x="196" y="256"/>
                    </a:lnTo>
                    <a:lnTo>
                      <a:pt x="50" y="265"/>
                    </a:lnTo>
                    <a:lnTo>
                      <a:pt x="48" y="229"/>
                    </a:lnTo>
                    <a:lnTo>
                      <a:pt x="11" y="229"/>
                    </a:lnTo>
                    <a:lnTo>
                      <a:pt x="9" y="194"/>
                    </a:lnTo>
                    <a:lnTo>
                      <a:pt x="4" y="83"/>
                    </a:lnTo>
                    <a:lnTo>
                      <a:pt x="0" y="12"/>
                    </a:lnTo>
                    <a:lnTo>
                      <a:pt x="182" y="0"/>
                    </a:lnTo>
                    <a:lnTo>
                      <a:pt x="19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8" name="Freeform 3295"/>
              <p:cNvSpPr>
                <a:spLocks/>
              </p:cNvSpPr>
              <p:nvPr/>
            </p:nvSpPr>
            <p:spPr bwMode="auto">
              <a:xfrm>
                <a:off x="18917" y="19239"/>
                <a:ext cx="165" cy="463"/>
              </a:xfrm>
              <a:custGeom>
                <a:avLst/>
                <a:gdLst>
                  <a:gd name="T0" fmla="*/ 0 w 165"/>
                  <a:gd name="T1" fmla="*/ 0 h 463"/>
                  <a:gd name="T2" fmla="*/ 165 w 165"/>
                  <a:gd name="T3" fmla="*/ 23 h 463"/>
                  <a:gd name="T4" fmla="*/ 158 w 165"/>
                  <a:gd name="T5" fmla="*/ 79 h 463"/>
                  <a:gd name="T6" fmla="*/ 165 w 165"/>
                  <a:gd name="T7" fmla="*/ 79 h 463"/>
                  <a:gd name="T8" fmla="*/ 148 w 165"/>
                  <a:gd name="T9" fmla="*/ 221 h 463"/>
                  <a:gd name="T10" fmla="*/ 152 w 165"/>
                  <a:gd name="T11" fmla="*/ 221 h 463"/>
                  <a:gd name="T12" fmla="*/ 133 w 165"/>
                  <a:gd name="T13" fmla="*/ 371 h 463"/>
                  <a:gd name="T14" fmla="*/ 138 w 165"/>
                  <a:gd name="T15" fmla="*/ 373 h 463"/>
                  <a:gd name="T16" fmla="*/ 134 w 165"/>
                  <a:gd name="T17" fmla="*/ 409 h 463"/>
                  <a:gd name="T18" fmla="*/ 63 w 165"/>
                  <a:gd name="T19" fmla="*/ 399 h 463"/>
                  <a:gd name="T20" fmla="*/ 58 w 165"/>
                  <a:gd name="T21" fmla="*/ 436 h 463"/>
                  <a:gd name="T22" fmla="*/ 19 w 165"/>
                  <a:gd name="T23" fmla="*/ 432 h 463"/>
                  <a:gd name="T24" fmla="*/ 14 w 165"/>
                  <a:gd name="T25" fmla="*/ 463 h 463"/>
                  <a:gd name="T26" fmla="*/ 0 w 165"/>
                  <a:gd name="T27" fmla="*/ 461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5" h="463">
                    <a:moveTo>
                      <a:pt x="0" y="0"/>
                    </a:moveTo>
                    <a:lnTo>
                      <a:pt x="165" y="23"/>
                    </a:lnTo>
                    <a:lnTo>
                      <a:pt x="158" y="79"/>
                    </a:lnTo>
                    <a:lnTo>
                      <a:pt x="165" y="79"/>
                    </a:lnTo>
                    <a:lnTo>
                      <a:pt x="148" y="221"/>
                    </a:lnTo>
                    <a:lnTo>
                      <a:pt x="152" y="221"/>
                    </a:lnTo>
                    <a:lnTo>
                      <a:pt x="133" y="371"/>
                    </a:lnTo>
                    <a:lnTo>
                      <a:pt x="138" y="373"/>
                    </a:lnTo>
                    <a:lnTo>
                      <a:pt x="134" y="409"/>
                    </a:lnTo>
                    <a:lnTo>
                      <a:pt x="63" y="399"/>
                    </a:lnTo>
                    <a:lnTo>
                      <a:pt x="58" y="436"/>
                    </a:lnTo>
                    <a:lnTo>
                      <a:pt x="19" y="432"/>
                    </a:lnTo>
                    <a:lnTo>
                      <a:pt x="14" y="463"/>
                    </a:lnTo>
                    <a:lnTo>
                      <a:pt x="0" y="4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69" name="Freeform 3296"/>
              <p:cNvSpPr>
                <a:spLocks/>
              </p:cNvSpPr>
              <p:nvPr/>
            </p:nvSpPr>
            <p:spPr bwMode="auto">
              <a:xfrm>
                <a:off x="20098" y="19381"/>
                <a:ext cx="336" cy="371"/>
              </a:xfrm>
              <a:custGeom>
                <a:avLst/>
                <a:gdLst>
                  <a:gd name="T0" fmla="*/ 0 w 336"/>
                  <a:gd name="T1" fmla="*/ 344 h 371"/>
                  <a:gd name="T2" fmla="*/ 23 w 336"/>
                  <a:gd name="T3" fmla="*/ 89 h 371"/>
                  <a:gd name="T4" fmla="*/ 27 w 336"/>
                  <a:gd name="T5" fmla="*/ 89 h 371"/>
                  <a:gd name="T6" fmla="*/ 31 w 336"/>
                  <a:gd name="T7" fmla="*/ 50 h 371"/>
                  <a:gd name="T8" fmla="*/ 27 w 336"/>
                  <a:gd name="T9" fmla="*/ 50 h 371"/>
                  <a:gd name="T10" fmla="*/ 32 w 336"/>
                  <a:gd name="T11" fmla="*/ 0 h 371"/>
                  <a:gd name="T12" fmla="*/ 44 w 336"/>
                  <a:gd name="T13" fmla="*/ 0 h 371"/>
                  <a:gd name="T14" fmla="*/ 336 w 336"/>
                  <a:gd name="T15" fmla="*/ 29 h 371"/>
                  <a:gd name="T16" fmla="*/ 320 w 336"/>
                  <a:gd name="T17" fmla="*/ 206 h 371"/>
                  <a:gd name="T18" fmla="*/ 307 w 336"/>
                  <a:gd name="T19" fmla="*/ 371 h 371"/>
                  <a:gd name="T20" fmla="*/ 0 w 336"/>
                  <a:gd name="T21" fmla="*/ 344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6" h="371">
                    <a:moveTo>
                      <a:pt x="0" y="344"/>
                    </a:moveTo>
                    <a:lnTo>
                      <a:pt x="23" y="89"/>
                    </a:lnTo>
                    <a:lnTo>
                      <a:pt x="27" y="89"/>
                    </a:lnTo>
                    <a:lnTo>
                      <a:pt x="31" y="50"/>
                    </a:lnTo>
                    <a:lnTo>
                      <a:pt x="27" y="50"/>
                    </a:lnTo>
                    <a:lnTo>
                      <a:pt x="32" y="0"/>
                    </a:lnTo>
                    <a:lnTo>
                      <a:pt x="44" y="0"/>
                    </a:lnTo>
                    <a:lnTo>
                      <a:pt x="336" y="29"/>
                    </a:lnTo>
                    <a:lnTo>
                      <a:pt x="320" y="206"/>
                    </a:lnTo>
                    <a:lnTo>
                      <a:pt x="307" y="371"/>
                    </a:lnTo>
                    <a:lnTo>
                      <a:pt x="0" y="3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0" name="Freeform 3297"/>
              <p:cNvSpPr>
                <a:spLocks/>
              </p:cNvSpPr>
              <p:nvPr/>
            </p:nvSpPr>
            <p:spPr bwMode="auto">
              <a:xfrm>
                <a:off x="19050" y="19262"/>
                <a:ext cx="435" cy="405"/>
              </a:xfrm>
              <a:custGeom>
                <a:avLst/>
                <a:gdLst>
                  <a:gd name="T0" fmla="*/ 5 w 435"/>
                  <a:gd name="T1" fmla="*/ 350 h 405"/>
                  <a:gd name="T2" fmla="*/ 0 w 435"/>
                  <a:gd name="T3" fmla="*/ 348 h 405"/>
                  <a:gd name="T4" fmla="*/ 19 w 435"/>
                  <a:gd name="T5" fmla="*/ 198 h 405"/>
                  <a:gd name="T6" fmla="*/ 15 w 435"/>
                  <a:gd name="T7" fmla="*/ 198 h 405"/>
                  <a:gd name="T8" fmla="*/ 32 w 435"/>
                  <a:gd name="T9" fmla="*/ 56 h 405"/>
                  <a:gd name="T10" fmla="*/ 25 w 435"/>
                  <a:gd name="T11" fmla="*/ 56 h 405"/>
                  <a:gd name="T12" fmla="*/ 32 w 435"/>
                  <a:gd name="T13" fmla="*/ 0 h 405"/>
                  <a:gd name="T14" fmla="*/ 140 w 435"/>
                  <a:gd name="T15" fmla="*/ 14 h 405"/>
                  <a:gd name="T16" fmla="*/ 247 w 435"/>
                  <a:gd name="T17" fmla="*/ 27 h 405"/>
                  <a:gd name="T18" fmla="*/ 251 w 435"/>
                  <a:gd name="T19" fmla="*/ 35 h 405"/>
                  <a:gd name="T20" fmla="*/ 249 w 435"/>
                  <a:gd name="T21" fmla="*/ 50 h 405"/>
                  <a:gd name="T22" fmla="*/ 255 w 435"/>
                  <a:gd name="T23" fmla="*/ 62 h 405"/>
                  <a:gd name="T24" fmla="*/ 251 w 435"/>
                  <a:gd name="T25" fmla="*/ 77 h 405"/>
                  <a:gd name="T26" fmla="*/ 257 w 435"/>
                  <a:gd name="T27" fmla="*/ 88 h 405"/>
                  <a:gd name="T28" fmla="*/ 261 w 435"/>
                  <a:gd name="T29" fmla="*/ 104 h 405"/>
                  <a:gd name="T30" fmla="*/ 255 w 435"/>
                  <a:gd name="T31" fmla="*/ 117 h 405"/>
                  <a:gd name="T32" fmla="*/ 276 w 435"/>
                  <a:gd name="T33" fmla="*/ 129 h 405"/>
                  <a:gd name="T34" fmla="*/ 274 w 435"/>
                  <a:gd name="T35" fmla="*/ 142 h 405"/>
                  <a:gd name="T36" fmla="*/ 280 w 435"/>
                  <a:gd name="T37" fmla="*/ 150 h 405"/>
                  <a:gd name="T38" fmla="*/ 295 w 435"/>
                  <a:gd name="T39" fmla="*/ 156 h 405"/>
                  <a:gd name="T40" fmla="*/ 295 w 435"/>
                  <a:gd name="T41" fmla="*/ 167 h 405"/>
                  <a:gd name="T42" fmla="*/ 297 w 435"/>
                  <a:gd name="T43" fmla="*/ 169 h 405"/>
                  <a:gd name="T44" fmla="*/ 314 w 435"/>
                  <a:gd name="T45" fmla="*/ 165 h 405"/>
                  <a:gd name="T46" fmla="*/ 330 w 435"/>
                  <a:gd name="T47" fmla="*/ 173 h 405"/>
                  <a:gd name="T48" fmla="*/ 332 w 435"/>
                  <a:gd name="T49" fmla="*/ 177 h 405"/>
                  <a:gd name="T50" fmla="*/ 337 w 435"/>
                  <a:gd name="T51" fmla="*/ 183 h 405"/>
                  <a:gd name="T52" fmla="*/ 334 w 435"/>
                  <a:gd name="T53" fmla="*/ 192 h 405"/>
                  <a:gd name="T54" fmla="*/ 347 w 435"/>
                  <a:gd name="T55" fmla="*/ 192 h 405"/>
                  <a:gd name="T56" fmla="*/ 347 w 435"/>
                  <a:gd name="T57" fmla="*/ 204 h 405"/>
                  <a:gd name="T58" fmla="*/ 349 w 435"/>
                  <a:gd name="T59" fmla="*/ 206 h 405"/>
                  <a:gd name="T60" fmla="*/ 364 w 435"/>
                  <a:gd name="T61" fmla="*/ 208 h 405"/>
                  <a:gd name="T62" fmla="*/ 364 w 435"/>
                  <a:gd name="T63" fmla="*/ 213 h 405"/>
                  <a:gd name="T64" fmla="*/ 376 w 435"/>
                  <a:gd name="T65" fmla="*/ 217 h 405"/>
                  <a:gd name="T66" fmla="*/ 378 w 435"/>
                  <a:gd name="T67" fmla="*/ 231 h 405"/>
                  <a:gd name="T68" fmla="*/ 385 w 435"/>
                  <a:gd name="T69" fmla="*/ 238 h 405"/>
                  <a:gd name="T70" fmla="*/ 389 w 435"/>
                  <a:gd name="T71" fmla="*/ 248 h 405"/>
                  <a:gd name="T72" fmla="*/ 395 w 435"/>
                  <a:gd name="T73" fmla="*/ 257 h 405"/>
                  <a:gd name="T74" fmla="*/ 393 w 435"/>
                  <a:gd name="T75" fmla="*/ 271 h 405"/>
                  <a:gd name="T76" fmla="*/ 395 w 435"/>
                  <a:gd name="T77" fmla="*/ 275 h 405"/>
                  <a:gd name="T78" fmla="*/ 405 w 435"/>
                  <a:gd name="T79" fmla="*/ 280 h 405"/>
                  <a:gd name="T80" fmla="*/ 418 w 435"/>
                  <a:gd name="T81" fmla="*/ 279 h 405"/>
                  <a:gd name="T82" fmla="*/ 424 w 435"/>
                  <a:gd name="T83" fmla="*/ 282 h 405"/>
                  <a:gd name="T84" fmla="*/ 424 w 435"/>
                  <a:gd name="T85" fmla="*/ 302 h 405"/>
                  <a:gd name="T86" fmla="*/ 431 w 435"/>
                  <a:gd name="T87" fmla="*/ 305 h 405"/>
                  <a:gd name="T88" fmla="*/ 430 w 435"/>
                  <a:gd name="T89" fmla="*/ 311 h 405"/>
                  <a:gd name="T90" fmla="*/ 433 w 435"/>
                  <a:gd name="T91" fmla="*/ 319 h 405"/>
                  <a:gd name="T92" fmla="*/ 428 w 435"/>
                  <a:gd name="T93" fmla="*/ 332 h 405"/>
                  <a:gd name="T94" fmla="*/ 435 w 435"/>
                  <a:gd name="T95" fmla="*/ 340 h 405"/>
                  <a:gd name="T96" fmla="*/ 430 w 435"/>
                  <a:gd name="T97" fmla="*/ 405 h 405"/>
                  <a:gd name="T98" fmla="*/ 5 w 435"/>
                  <a:gd name="T99" fmla="*/ 350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5" h="405">
                    <a:moveTo>
                      <a:pt x="5" y="350"/>
                    </a:moveTo>
                    <a:lnTo>
                      <a:pt x="0" y="348"/>
                    </a:lnTo>
                    <a:lnTo>
                      <a:pt x="19" y="198"/>
                    </a:lnTo>
                    <a:lnTo>
                      <a:pt x="15" y="198"/>
                    </a:lnTo>
                    <a:lnTo>
                      <a:pt x="32" y="56"/>
                    </a:lnTo>
                    <a:lnTo>
                      <a:pt x="25" y="56"/>
                    </a:lnTo>
                    <a:lnTo>
                      <a:pt x="32" y="0"/>
                    </a:lnTo>
                    <a:lnTo>
                      <a:pt x="140" y="14"/>
                    </a:lnTo>
                    <a:lnTo>
                      <a:pt x="247" y="27"/>
                    </a:lnTo>
                    <a:lnTo>
                      <a:pt x="251" y="35"/>
                    </a:lnTo>
                    <a:lnTo>
                      <a:pt x="249" y="50"/>
                    </a:lnTo>
                    <a:lnTo>
                      <a:pt x="255" y="62"/>
                    </a:lnTo>
                    <a:lnTo>
                      <a:pt x="251" y="77"/>
                    </a:lnTo>
                    <a:lnTo>
                      <a:pt x="257" y="88"/>
                    </a:lnTo>
                    <a:lnTo>
                      <a:pt x="261" y="104"/>
                    </a:lnTo>
                    <a:lnTo>
                      <a:pt x="255" y="117"/>
                    </a:lnTo>
                    <a:lnTo>
                      <a:pt x="276" y="129"/>
                    </a:lnTo>
                    <a:lnTo>
                      <a:pt x="274" y="142"/>
                    </a:lnTo>
                    <a:lnTo>
                      <a:pt x="280" y="150"/>
                    </a:lnTo>
                    <a:lnTo>
                      <a:pt x="295" y="156"/>
                    </a:lnTo>
                    <a:lnTo>
                      <a:pt x="295" y="167"/>
                    </a:lnTo>
                    <a:lnTo>
                      <a:pt x="297" y="169"/>
                    </a:lnTo>
                    <a:lnTo>
                      <a:pt x="314" y="165"/>
                    </a:lnTo>
                    <a:lnTo>
                      <a:pt x="330" y="173"/>
                    </a:lnTo>
                    <a:lnTo>
                      <a:pt x="332" y="177"/>
                    </a:lnTo>
                    <a:lnTo>
                      <a:pt x="337" y="183"/>
                    </a:lnTo>
                    <a:lnTo>
                      <a:pt x="334" y="192"/>
                    </a:lnTo>
                    <a:lnTo>
                      <a:pt x="347" y="192"/>
                    </a:lnTo>
                    <a:lnTo>
                      <a:pt x="347" y="204"/>
                    </a:lnTo>
                    <a:lnTo>
                      <a:pt x="349" y="206"/>
                    </a:lnTo>
                    <a:lnTo>
                      <a:pt x="364" y="208"/>
                    </a:lnTo>
                    <a:lnTo>
                      <a:pt x="364" y="213"/>
                    </a:lnTo>
                    <a:lnTo>
                      <a:pt x="376" y="217"/>
                    </a:lnTo>
                    <a:lnTo>
                      <a:pt x="378" y="231"/>
                    </a:lnTo>
                    <a:lnTo>
                      <a:pt x="385" y="238"/>
                    </a:lnTo>
                    <a:lnTo>
                      <a:pt x="389" y="248"/>
                    </a:lnTo>
                    <a:lnTo>
                      <a:pt x="395" y="257"/>
                    </a:lnTo>
                    <a:lnTo>
                      <a:pt x="393" y="271"/>
                    </a:lnTo>
                    <a:lnTo>
                      <a:pt x="395" y="275"/>
                    </a:lnTo>
                    <a:lnTo>
                      <a:pt x="405" y="280"/>
                    </a:lnTo>
                    <a:lnTo>
                      <a:pt x="418" y="279"/>
                    </a:lnTo>
                    <a:lnTo>
                      <a:pt x="424" y="282"/>
                    </a:lnTo>
                    <a:lnTo>
                      <a:pt x="424" y="302"/>
                    </a:lnTo>
                    <a:lnTo>
                      <a:pt x="431" y="305"/>
                    </a:lnTo>
                    <a:lnTo>
                      <a:pt x="430" y="311"/>
                    </a:lnTo>
                    <a:lnTo>
                      <a:pt x="433" y="319"/>
                    </a:lnTo>
                    <a:lnTo>
                      <a:pt x="428" y="332"/>
                    </a:lnTo>
                    <a:lnTo>
                      <a:pt x="435" y="340"/>
                    </a:lnTo>
                    <a:lnTo>
                      <a:pt x="430" y="405"/>
                    </a:lnTo>
                    <a:lnTo>
                      <a:pt x="5" y="3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1" name="Freeform 3298"/>
              <p:cNvSpPr>
                <a:spLocks/>
              </p:cNvSpPr>
              <p:nvPr/>
            </p:nvSpPr>
            <p:spPr bwMode="auto">
              <a:xfrm>
                <a:off x="19783" y="19354"/>
                <a:ext cx="347" cy="657"/>
              </a:xfrm>
              <a:custGeom>
                <a:avLst/>
                <a:gdLst>
                  <a:gd name="T0" fmla="*/ 286 w 347"/>
                  <a:gd name="T1" fmla="*/ 657 h 657"/>
                  <a:gd name="T2" fmla="*/ 0 w 347"/>
                  <a:gd name="T3" fmla="*/ 630 h 657"/>
                  <a:gd name="T4" fmla="*/ 17 w 347"/>
                  <a:gd name="T5" fmla="*/ 494 h 657"/>
                  <a:gd name="T6" fmla="*/ 23 w 347"/>
                  <a:gd name="T7" fmla="*/ 496 h 657"/>
                  <a:gd name="T8" fmla="*/ 36 w 347"/>
                  <a:gd name="T9" fmla="*/ 348 h 657"/>
                  <a:gd name="T10" fmla="*/ 33 w 347"/>
                  <a:gd name="T11" fmla="*/ 348 h 657"/>
                  <a:gd name="T12" fmla="*/ 48 w 347"/>
                  <a:gd name="T13" fmla="*/ 196 h 657"/>
                  <a:gd name="T14" fmla="*/ 50 w 347"/>
                  <a:gd name="T15" fmla="*/ 196 h 657"/>
                  <a:gd name="T16" fmla="*/ 52 w 347"/>
                  <a:gd name="T17" fmla="*/ 185 h 657"/>
                  <a:gd name="T18" fmla="*/ 67 w 347"/>
                  <a:gd name="T19" fmla="*/ 52 h 657"/>
                  <a:gd name="T20" fmla="*/ 63 w 347"/>
                  <a:gd name="T21" fmla="*/ 50 h 657"/>
                  <a:gd name="T22" fmla="*/ 69 w 347"/>
                  <a:gd name="T23" fmla="*/ 0 h 657"/>
                  <a:gd name="T24" fmla="*/ 347 w 347"/>
                  <a:gd name="T25" fmla="*/ 27 h 657"/>
                  <a:gd name="T26" fmla="*/ 342 w 347"/>
                  <a:gd name="T27" fmla="*/ 77 h 657"/>
                  <a:gd name="T28" fmla="*/ 346 w 347"/>
                  <a:gd name="T29" fmla="*/ 77 h 657"/>
                  <a:gd name="T30" fmla="*/ 342 w 347"/>
                  <a:gd name="T31" fmla="*/ 116 h 657"/>
                  <a:gd name="T32" fmla="*/ 338 w 347"/>
                  <a:gd name="T33" fmla="*/ 116 h 657"/>
                  <a:gd name="T34" fmla="*/ 315 w 347"/>
                  <a:gd name="T35" fmla="*/ 371 h 657"/>
                  <a:gd name="T36" fmla="*/ 286 w 347"/>
                  <a:gd name="T37" fmla="*/ 657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7" h="657">
                    <a:moveTo>
                      <a:pt x="286" y="657"/>
                    </a:moveTo>
                    <a:lnTo>
                      <a:pt x="0" y="630"/>
                    </a:lnTo>
                    <a:lnTo>
                      <a:pt x="17" y="494"/>
                    </a:lnTo>
                    <a:lnTo>
                      <a:pt x="23" y="496"/>
                    </a:lnTo>
                    <a:lnTo>
                      <a:pt x="36" y="348"/>
                    </a:lnTo>
                    <a:lnTo>
                      <a:pt x="33" y="348"/>
                    </a:lnTo>
                    <a:lnTo>
                      <a:pt x="48" y="196"/>
                    </a:lnTo>
                    <a:lnTo>
                      <a:pt x="50" y="196"/>
                    </a:lnTo>
                    <a:lnTo>
                      <a:pt x="52" y="185"/>
                    </a:lnTo>
                    <a:lnTo>
                      <a:pt x="67" y="52"/>
                    </a:lnTo>
                    <a:lnTo>
                      <a:pt x="63" y="50"/>
                    </a:lnTo>
                    <a:lnTo>
                      <a:pt x="69" y="0"/>
                    </a:lnTo>
                    <a:lnTo>
                      <a:pt x="347" y="27"/>
                    </a:lnTo>
                    <a:lnTo>
                      <a:pt x="342" y="77"/>
                    </a:lnTo>
                    <a:lnTo>
                      <a:pt x="346" y="77"/>
                    </a:lnTo>
                    <a:lnTo>
                      <a:pt x="342" y="116"/>
                    </a:lnTo>
                    <a:lnTo>
                      <a:pt x="338" y="116"/>
                    </a:lnTo>
                    <a:lnTo>
                      <a:pt x="315" y="371"/>
                    </a:lnTo>
                    <a:lnTo>
                      <a:pt x="286" y="6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2" name="Freeform 3299"/>
              <p:cNvSpPr>
                <a:spLocks/>
              </p:cNvSpPr>
              <p:nvPr/>
            </p:nvSpPr>
            <p:spPr bwMode="auto">
              <a:xfrm>
                <a:off x="19297" y="19289"/>
                <a:ext cx="555" cy="250"/>
              </a:xfrm>
              <a:custGeom>
                <a:avLst/>
                <a:gdLst>
                  <a:gd name="T0" fmla="*/ 555 w 555"/>
                  <a:gd name="T1" fmla="*/ 65 h 250"/>
                  <a:gd name="T2" fmla="*/ 549 w 555"/>
                  <a:gd name="T3" fmla="*/ 115 h 250"/>
                  <a:gd name="T4" fmla="*/ 553 w 555"/>
                  <a:gd name="T5" fmla="*/ 117 h 250"/>
                  <a:gd name="T6" fmla="*/ 538 w 555"/>
                  <a:gd name="T7" fmla="*/ 250 h 250"/>
                  <a:gd name="T8" fmla="*/ 131 w 555"/>
                  <a:gd name="T9" fmla="*/ 204 h 250"/>
                  <a:gd name="T10" fmla="*/ 129 w 555"/>
                  <a:gd name="T11" fmla="*/ 190 h 250"/>
                  <a:gd name="T12" fmla="*/ 117 w 555"/>
                  <a:gd name="T13" fmla="*/ 186 h 250"/>
                  <a:gd name="T14" fmla="*/ 117 w 555"/>
                  <a:gd name="T15" fmla="*/ 181 h 250"/>
                  <a:gd name="T16" fmla="*/ 102 w 555"/>
                  <a:gd name="T17" fmla="*/ 179 h 250"/>
                  <a:gd name="T18" fmla="*/ 100 w 555"/>
                  <a:gd name="T19" fmla="*/ 177 h 250"/>
                  <a:gd name="T20" fmla="*/ 100 w 555"/>
                  <a:gd name="T21" fmla="*/ 165 h 250"/>
                  <a:gd name="T22" fmla="*/ 87 w 555"/>
                  <a:gd name="T23" fmla="*/ 165 h 250"/>
                  <a:gd name="T24" fmla="*/ 90 w 555"/>
                  <a:gd name="T25" fmla="*/ 156 h 250"/>
                  <a:gd name="T26" fmla="*/ 85 w 555"/>
                  <a:gd name="T27" fmla="*/ 150 h 250"/>
                  <a:gd name="T28" fmla="*/ 83 w 555"/>
                  <a:gd name="T29" fmla="*/ 146 h 250"/>
                  <a:gd name="T30" fmla="*/ 67 w 555"/>
                  <a:gd name="T31" fmla="*/ 138 h 250"/>
                  <a:gd name="T32" fmla="*/ 50 w 555"/>
                  <a:gd name="T33" fmla="*/ 142 h 250"/>
                  <a:gd name="T34" fmla="*/ 48 w 555"/>
                  <a:gd name="T35" fmla="*/ 140 h 250"/>
                  <a:gd name="T36" fmla="*/ 48 w 555"/>
                  <a:gd name="T37" fmla="*/ 129 h 250"/>
                  <a:gd name="T38" fmla="*/ 33 w 555"/>
                  <a:gd name="T39" fmla="*/ 123 h 250"/>
                  <a:gd name="T40" fmla="*/ 27 w 555"/>
                  <a:gd name="T41" fmla="*/ 115 h 250"/>
                  <a:gd name="T42" fmla="*/ 29 w 555"/>
                  <a:gd name="T43" fmla="*/ 102 h 250"/>
                  <a:gd name="T44" fmla="*/ 8 w 555"/>
                  <a:gd name="T45" fmla="*/ 90 h 250"/>
                  <a:gd name="T46" fmla="*/ 14 w 555"/>
                  <a:gd name="T47" fmla="*/ 77 h 250"/>
                  <a:gd name="T48" fmla="*/ 10 w 555"/>
                  <a:gd name="T49" fmla="*/ 61 h 250"/>
                  <a:gd name="T50" fmla="*/ 4 w 555"/>
                  <a:gd name="T51" fmla="*/ 50 h 250"/>
                  <a:gd name="T52" fmla="*/ 8 w 555"/>
                  <a:gd name="T53" fmla="*/ 35 h 250"/>
                  <a:gd name="T54" fmla="*/ 2 w 555"/>
                  <a:gd name="T55" fmla="*/ 23 h 250"/>
                  <a:gd name="T56" fmla="*/ 4 w 555"/>
                  <a:gd name="T57" fmla="*/ 8 h 250"/>
                  <a:gd name="T58" fmla="*/ 0 w 555"/>
                  <a:gd name="T59" fmla="*/ 0 h 250"/>
                  <a:gd name="T60" fmla="*/ 484 w 555"/>
                  <a:gd name="T61" fmla="*/ 58 h 250"/>
                  <a:gd name="T62" fmla="*/ 555 w 555"/>
                  <a:gd name="T63" fmla="*/ 6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55" h="250">
                    <a:moveTo>
                      <a:pt x="555" y="65"/>
                    </a:moveTo>
                    <a:lnTo>
                      <a:pt x="549" y="115"/>
                    </a:lnTo>
                    <a:lnTo>
                      <a:pt x="553" y="117"/>
                    </a:lnTo>
                    <a:lnTo>
                      <a:pt x="538" y="250"/>
                    </a:lnTo>
                    <a:lnTo>
                      <a:pt x="131" y="204"/>
                    </a:lnTo>
                    <a:lnTo>
                      <a:pt x="129" y="190"/>
                    </a:lnTo>
                    <a:lnTo>
                      <a:pt x="117" y="186"/>
                    </a:lnTo>
                    <a:lnTo>
                      <a:pt x="117" y="181"/>
                    </a:lnTo>
                    <a:lnTo>
                      <a:pt x="102" y="179"/>
                    </a:lnTo>
                    <a:lnTo>
                      <a:pt x="100" y="177"/>
                    </a:lnTo>
                    <a:lnTo>
                      <a:pt x="100" y="165"/>
                    </a:lnTo>
                    <a:lnTo>
                      <a:pt x="87" y="165"/>
                    </a:lnTo>
                    <a:lnTo>
                      <a:pt x="90" y="156"/>
                    </a:lnTo>
                    <a:lnTo>
                      <a:pt x="85" y="150"/>
                    </a:lnTo>
                    <a:lnTo>
                      <a:pt x="83" y="146"/>
                    </a:lnTo>
                    <a:lnTo>
                      <a:pt x="67" y="138"/>
                    </a:lnTo>
                    <a:lnTo>
                      <a:pt x="50" y="142"/>
                    </a:lnTo>
                    <a:lnTo>
                      <a:pt x="48" y="140"/>
                    </a:lnTo>
                    <a:lnTo>
                      <a:pt x="48" y="129"/>
                    </a:lnTo>
                    <a:lnTo>
                      <a:pt x="33" y="123"/>
                    </a:lnTo>
                    <a:lnTo>
                      <a:pt x="27" y="115"/>
                    </a:lnTo>
                    <a:lnTo>
                      <a:pt x="29" y="102"/>
                    </a:lnTo>
                    <a:lnTo>
                      <a:pt x="8" y="90"/>
                    </a:lnTo>
                    <a:lnTo>
                      <a:pt x="14" y="77"/>
                    </a:lnTo>
                    <a:lnTo>
                      <a:pt x="10" y="61"/>
                    </a:lnTo>
                    <a:lnTo>
                      <a:pt x="4" y="50"/>
                    </a:lnTo>
                    <a:lnTo>
                      <a:pt x="8" y="35"/>
                    </a:lnTo>
                    <a:lnTo>
                      <a:pt x="2" y="23"/>
                    </a:lnTo>
                    <a:lnTo>
                      <a:pt x="4" y="8"/>
                    </a:lnTo>
                    <a:lnTo>
                      <a:pt x="0" y="0"/>
                    </a:lnTo>
                    <a:lnTo>
                      <a:pt x="484" y="58"/>
                    </a:lnTo>
                    <a:lnTo>
                      <a:pt x="555" y="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3" name="Freeform 3300"/>
              <p:cNvSpPr>
                <a:spLocks/>
              </p:cNvSpPr>
              <p:nvPr/>
            </p:nvSpPr>
            <p:spPr bwMode="auto">
              <a:xfrm>
                <a:off x="23279" y="19514"/>
                <a:ext cx="148" cy="148"/>
              </a:xfrm>
              <a:custGeom>
                <a:avLst/>
                <a:gdLst>
                  <a:gd name="T0" fmla="*/ 0 w 148"/>
                  <a:gd name="T1" fmla="*/ 38 h 148"/>
                  <a:gd name="T2" fmla="*/ 0 w 148"/>
                  <a:gd name="T3" fmla="*/ 4 h 148"/>
                  <a:gd name="T4" fmla="*/ 73 w 148"/>
                  <a:gd name="T5" fmla="*/ 0 h 148"/>
                  <a:gd name="T6" fmla="*/ 146 w 148"/>
                  <a:gd name="T7" fmla="*/ 0 h 148"/>
                  <a:gd name="T8" fmla="*/ 148 w 148"/>
                  <a:gd name="T9" fmla="*/ 107 h 148"/>
                  <a:gd name="T10" fmla="*/ 96 w 148"/>
                  <a:gd name="T11" fmla="*/ 109 h 148"/>
                  <a:gd name="T12" fmla="*/ 94 w 148"/>
                  <a:gd name="T13" fmla="*/ 111 h 148"/>
                  <a:gd name="T14" fmla="*/ 89 w 148"/>
                  <a:gd name="T15" fmla="*/ 109 h 148"/>
                  <a:gd name="T16" fmla="*/ 83 w 148"/>
                  <a:gd name="T17" fmla="*/ 111 h 148"/>
                  <a:gd name="T18" fmla="*/ 77 w 148"/>
                  <a:gd name="T19" fmla="*/ 109 h 148"/>
                  <a:gd name="T20" fmla="*/ 77 w 148"/>
                  <a:gd name="T21" fmla="*/ 146 h 148"/>
                  <a:gd name="T22" fmla="*/ 4 w 148"/>
                  <a:gd name="T23" fmla="*/ 148 h 148"/>
                  <a:gd name="T24" fmla="*/ 4 w 148"/>
                  <a:gd name="T25" fmla="*/ 111 h 148"/>
                  <a:gd name="T26" fmla="*/ 2 w 148"/>
                  <a:gd name="T27" fmla="*/ 38 h 148"/>
                  <a:gd name="T28" fmla="*/ 0 w 148"/>
                  <a:gd name="T29" fmla="*/ 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48">
                    <a:moveTo>
                      <a:pt x="0" y="38"/>
                    </a:moveTo>
                    <a:lnTo>
                      <a:pt x="0" y="4"/>
                    </a:lnTo>
                    <a:lnTo>
                      <a:pt x="73" y="0"/>
                    </a:lnTo>
                    <a:lnTo>
                      <a:pt x="146" y="0"/>
                    </a:lnTo>
                    <a:lnTo>
                      <a:pt x="148" y="107"/>
                    </a:lnTo>
                    <a:lnTo>
                      <a:pt x="96" y="109"/>
                    </a:lnTo>
                    <a:lnTo>
                      <a:pt x="94" y="111"/>
                    </a:lnTo>
                    <a:lnTo>
                      <a:pt x="89" y="109"/>
                    </a:lnTo>
                    <a:lnTo>
                      <a:pt x="83" y="111"/>
                    </a:lnTo>
                    <a:lnTo>
                      <a:pt x="77" y="109"/>
                    </a:lnTo>
                    <a:lnTo>
                      <a:pt x="77" y="146"/>
                    </a:lnTo>
                    <a:lnTo>
                      <a:pt x="4" y="148"/>
                    </a:lnTo>
                    <a:lnTo>
                      <a:pt x="4" y="111"/>
                    </a:lnTo>
                    <a:lnTo>
                      <a:pt x="2" y="38"/>
                    </a:lnTo>
                    <a:lnTo>
                      <a:pt x="0"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4" name="Freeform 3301"/>
              <p:cNvSpPr>
                <a:spLocks/>
              </p:cNvSpPr>
              <p:nvPr/>
            </p:nvSpPr>
            <p:spPr bwMode="auto">
              <a:xfrm>
                <a:off x="23425" y="19512"/>
                <a:ext cx="148" cy="142"/>
              </a:xfrm>
              <a:custGeom>
                <a:avLst/>
                <a:gdLst>
                  <a:gd name="T0" fmla="*/ 75 w 148"/>
                  <a:gd name="T1" fmla="*/ 142 h 142"/>
                  <a:gd name="T2" fmla="*/ 75 w 148"/>
                  <a:gd name="T3" fmla="*/ 126 h 142"/>
                  <a:gd name="T4" fmla="*/ 41 w 148"/>
                  <a:gd name="T5" fmla="*/ 126 h 142"/>
                  <a:gd name="T6" fmla="*/ 39 w 148"/>
                  <a:gd name="T7" fmla="*/ 109 h 142"/>
                  <a:gd name="T8" fmla="*/ 2 w 148"/>
                  <a:gd name="T9" fmla="*/ 109 h 142"/>
                  <a:gd name="T10" fmla="*/ 0 w 148"/>
                  <a:gd name="T11" fmla="*/ 2 h 142"/>
                  <a:gd name="T12" fmla="*/ 73 w 148"/>
                  <a:gd name="T13" fmla="*/ 0 h 142"/>
                  <a:gd name="T14" fmla="*/ 75 w 148"/>
                  <a:gd name="T15" fmla="*/ 36 h 142"/>
                  <a:gd name="T16" fmla="*/ 146 w 148"/>
                  <a:gd name="T17" fmla="*/ 34 h 142"/>
                  <a:gd name="T18" fmla="*/ 148 w 148"/>
                  <a:gd name="T19" fmla="*/ 69 h 142"/>
                  <a:gd name="T20" fmla="*/ 135 w 148"/>
                  <a:gd name="T21" fmla="*/ 73 h 142"/>
                  <a:gd name="T22" fmla="*/ 119 w 148"/>
                  <a:gd name="T23" fmla="*/ 88 h 142"/>
                  <a:gd name="T24" fmla="*/ 119 w 148"/>
                  <a:gd name="T25" fmla="*/ 92 h 142"/>
                  <a:gd name="T26" fmla="*/ 115 w 148"/>
                  <a:gd name="T27" fmla="*/ 98 h 142"/>
                  <a:gd name="T28" fmla="*/ 117 w 148"/>
                  <a:gd name="T29" fmla="*/ 113 h 142"/>
                  <a:gd name="T30" fmla="*/ 102 w 148"/>
                  <a:gd name="T31" fmla="*/ 117 h 142"/>
                  <a:gd name="T32" fmla="*/ 98 w 148"/>
                  <a:gd name="T33" fmla="*/ 126 h 142"/>
                  <a:gd name="T34" fmla="*/ 75 w 148"/>
                  <a:gd name="T3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2">
                    <a:moveTo>
                      <a:pt x="75" y="142"/>
                    </a:moveTo>
                    <a:lnTo>
                      <a:pt x="75" y="126"/>
                    </a:lnTo>
                    <a:lnTo>
                      <a:pt x="41" y="126"/>
                    </a:lnTo>
                    <a:lnTo>
                      <a:pt x="39" y="109"/>
                    </a:lnTo>
                    <a:lnTo>
                      <a:pt x="2" y="109"/>
                    </a:lnTo>
                    <a:lnTo>
                      <a:pt x="0" y="2"/>
                    </a:lnTo>
                    <a:lnTo>
                      <a:pt x="73" y="0"/>
                    </a:lnTo>
                    <a:lnTo>
                      <a:pt x="75" y="36"/>
                    </a:lnTo>
                    <a:lnTo>
                      <a:pt x="146" y="34"/>
                    </a:lnTo>
                    <a:lnTo>
                      <a:pt x="148" y="69"/>
                    </a:lnTo>
                    <a:lnTo>
                      <a:pt x="135" y="73"/>
                    </a:lnTo>
                    <a:lnTo>
                      <a:pt x="119" y="88"/>
                    </a:lnTo>
                    <a:lnTo>
                      <a:pt x="119" y="92"/>
                    </a:lnTo>
                    <a:lnTo>
                      <a:pt x="115" y="98"/>
                    </a:lnTo>
                    <a:lnTo>
                      <a:pt x="117" y="113"/>
                    </a:lnTo>
                    <a:lnTo>
                      <a:pt x="102" y="117"/>
                    </a:lnTo>
                    <a:lnTo>
                      <a:pt x="98" y="126"/>
                    </a:lnTo>
                    <a:lnTo>
                      <a:pt x="75"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5" name="Freeform 3302"/>
              <p:cNvSpPr>
                <a:spLocks/>
              </p:cNvSpPr>
              <p:nvPr/>
            </p:nvSpPr>
            <p:spPr bwMode="auto">
              <a:xfrm>
                <a:off x="22565" y="19521"/>
                <a:ext cx="133" cy="183"/>
              </a:xfrm>
              <a:custGeom>
                <a:avLst/>
                <a:gdLst>
                  <a:gd name="T0" fmla="*/ 0 w 133"/>
                  <a:gd name="T1" fmla="*/ 181 h 183"/>
                  <a:gd name="T2" fmla="*/ 4 w 133"/>
                  <a:gd name="T3" fmla="*/ 73 h 183"/>
                  <a:gd name="T4" fmla="*/ 4 w 133"/>
                  <a:gd name="T5" fmla="*/ 0 h 183"/>
                  <a:gd name="T6" fmla="*/ 133 w 133"/>
                  <a:gd name="T7" fmla="*/ 0 h 183"/>
                  <a:gd name="T8" fmla="*/ 133 w 133"/>
                  <a:gd name="T9" fmla="*/ 73 h 183"/>
                  <a:gd name="T10" fmla="*/ 131 w 133"/>
                  <a:gd name="T11" fmla="*/ 146 h 183"/>
                  <a:gd name="T12" fmla="*/ 131 w 133"/>
                  <a:gd name="T13" fmla="*/ 183 h 183"/>
                  <a:gd name="T14" fmla="*/ 0 w 133"/>
                  <a:gd name="T15" fmla="*/ 181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3">
                    <a:moveTo>
                      <a:pt x="0" y="181"/>
                    </a:moveTo>
                    <a:lnTo>
                      <a:pt x="4" y="73"/>
                    </a:lnTo>
                    <a:lnTo>
                      <a:pt x="4" y="0"/>
                    </a:lnTo>
                    <a:lnTo>
                      <a:pt x="133" y="0"/>
                    </a:lnTo>
                    <a:lnTo>
                      <a:pt x="133" y="73"/>
                    </a:lnTo>
                    <a:lnTo>
                      <a:pt x="131" y="146"/>
                    </a:lnTo>
                    <a:lnTo>
                      <a:pt x="131" y="183"/>
                    </a:lnTo>
                    <a:lnTo>
                      <a:pt x="0" y="18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6" name="Freeform 3303"/>
              <p:cNvSpPr>
                <a:spLocks/>
              </p:cNvSpPr>
              <p:nvPr/>
            </p:nvSpPr>
            <p:spPr bwMode="auto">
              <a:xfrm>
                <a:off x="23633" y="19519"/>
                <a:ext cx="176" cy="202"/>
              </a:xfrm>
              <a:custGeom>
                <a:avLst/>
                <a:gdLst>
                  <a:gd name="T0" fmla="*/ 0 w 176"/>
                  <a:gd name="T1" fmla="*/ 70 h 202"/>
                  <a:gd name="T2" fmla="*/ 26 w 176"/>
                  <a:gd name="T3" fmla="*/ 52 h 202"/>
                  <a:gd name="T4" fmla="*/ 46 w 176"/>
                  <a:gd name="T5" fmla="*/ 22 h 202"/>
                  <a:gd name="T6" fmla="*/ 61 w 176"/>
                  <a:gd name="T7" fmla="*/ 6 h 202"/>
                  <a:gd name="T8" fmla="*/ 73 w 176"/>
                  <a:gd name="T9" fmla="*/ 0 h 202"/>
                  <a:gd name="T10" fmla="*/ 76 w 176"/>
                  <a:gd name="T11" fmla="*/ 0 h 202"/>
                  <a:gd name="T12" fmla="*/ 80 w 176"/>
                  <a:gd name="T13" fmla="*/ 12 h 202"/>
                  <a:gd name="T14" fmla="*/ 90 w 176"/>
                  <a:gd name="T15" fmla="*/ 22 h 202"/>
                  <a:gd name="T16" fmla="*/ 92 w 176"/>
                  <a:gd name="T17" fmla="*/ 33 h 202"/>
                  <a:gd name="T18" fmla="*/ 92 w 176"/>
                  <a:gd name="T19" fmla="*/ 68 h 202"/>
                  <a:gd name="T20" fmla="*/ 109 w 176"/>
                  <a:gd name="T21" fmla="*/ 73 h 202"/>
                  <a:gd name="T22" fmla="*/ 122 w 176"/>
                  <a:gd name="T23" fmla="*/ 68 h 202"/>
                  <a:gd name="T24" fmla="*/ 132 w 176"/>
                  <a:gd name="T25" fmla="*/ 75 h 202"/>
                  <a:gd name="T26" fmla="*/ 155 w 176"/>
                  <a:gd name="T27" fmla="*/ 83 h 202"/>
                  <a:gd name="T28" fmla="*/ 176 w 176"/>
                  <a:gd name="T29" fmla="*/ 95 h 202"/>
                  <a:gd name="T30" fmla="*/ 176 w 176"/>
                  <a:gd name="T31" fmla="*/ 129 h 202"/>
                  <a:gd name="T32" fmla="*/ 159 w 176"/>
                  <a:gd name="T33" fmla="*/ 131 h 202"/>
                  <a:gd name="T34" fmla="*/ 161 w 176"/>
                  <a:gd name="T35" fmla="*/ 167 h 202"/>
                  <a:gd name="T36" fmla="*/ 124 w 176"/>
                  <a:gd name="T37" fmla="*/ 169 h 202"/>
                  <a:gd name="T38" fmla="*/ 122 w 176"/>
                  <a:gd name="T39" fmla="*/ 179 h 202"/>
                  <a:gd name="T40" fmla="*/ 117 w 176"/>
                  <a:gd name="T41" fmla="*/ 181 h 202"/>
                  <a:gd name="T42" fmla="*/ 103 w 176"/>
                  <a:gd name="T43" fmla="*/ 185 h 202"/>
                  <a:gd name="T44" fmla="*/ 90 w 176"/>
                  <a:gd name="T45" fmla="*/ 181 h 202"/>
                  <a:gd name="T46" fmla="*/ 88 w 176"/>
                  <a:gd name="T47" fmla="*/ 198 h 202"/>
                  <a:gd name="T48" fmla="*/ 17 w 176"/>
                  <a:gd name="T49" fmla="*/ 202 h 202"/>
                  <a:gd name="T50" fmla="*/ 15 w 176"/>
                  <a:gd name="T51" fmla="*/ 173 h 202"/>
                  <a:gd name="T52" fmla="*/ 15 w 176"/>
                  <a:gd name="T53" fmla="*/ 137 h 202"/>
                  <a:gd name="T54" fmla="*/ 3 w 176"/>
                  <a:gd name="T55" fmla="*/ 139 h 202"/>
                  <a:gd name="T56" fmla="*/ 0 w 176"/>
                  <a:gd name="T57" fmla="*/ 7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6" h="202">
                    <a:moveTo>
                      <a:pt x="0" y="70"/>
                    </a:moveTo>
                    <a:lnTo>
                      <a:pt x="26" y="52"/>
                    </a:lnTo>
                    <a:lnTo>
                      <a:pt x="46" y="22"/>
                    </a:lnTo>
                    <a:lnTo>
                      <a:pt x="61" y="6"/>
                    </a:lnTo>
                    <a:lnTo>
                      <a:pt x="73" y="0"/>
                    </a:lnTo>
                    <a:lnTo>
                      <a:pt x="76" y="0"/>
                    </a:lnTo>
                    <a:lnTo>
                      <a:pt x="80" y="12"/>
                    </a:lnTo>
                    <a:lnTo>
                      <a:pt x="90" y="22"/>
                    </a:lnTo>
                    <a:lnTo>
                      <a:pt x="92" y="33"/>
                    </a:lnTo>
                    <a:lnTo>
                      <a:pt x="92" y="68"/>
                    </a:lnTo>
                    <a:lnTo>
                      <a:pt x="109" y="73"/>
                    </a:lnTo>
                    <a:lnTo>
                      <a:pt x="122" y="68"/>
                    </a:lnTo>
                    <a:lnTo>
                      <a:pt x="132" y="75"/>
                    </a:lnTo>
                    <a:lnTo>
                      <a:pt x="155" y="83"/>
                    </a:lnTo>
                    <a:lnTo>
                      <a:pt x="176" y="95"/>
                    </a:lnTo>
                    <a:lnTo>
                      <a:pt x="176" y="129"/>
                    </a:lnTo>
                    <a:lnTo>
                      <a:pt x="159" y="131"/>
                    </a:lnTo>
                    <a:lnTo>
                      <a:pt x="161" y="167"/>
                    </a:lnTo>
                    <a:lnTo>
                      <a:pt x="124" y="169"/>
                    </a:lnTo>
                    <a:lnTo>
                      <a:pt x="122" y="179"/>
                    </a:lnTo>
                    <a:lnTo>
                      <a:pt x="117" y="181"/>
                    </a:lnTo>
                    <a:lnTo>
                      <a:pt x="103" y="185"/>
                    </a:lnTo>
                    <a:lnTo>
                      <a:pt x="90" y="181"/>
                    </a:lnTo>
                    <a:lnTo>
                      <a:pt x="88" y="198"/>
                    </a:lnTo>
                    <a:lnTo>
                      <a:pt x="17" y="202"/>
                    </a:lnTo>
                    <a:lnTo>
                      <a:pt x="15" y="173"/>
                    </a:lnTo>
                    <a:lnTo>
                      <a:pt x="15" y="137"/>
                    </a:lnTo>
                    <a:lnTo>
                      <a:pt x="3" y="139"/>
                    </a:lnTo>
                    <a:lnTo>
                      <a:pt x="0" y="7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7" name="Freeform 3304"/>
              <p:cNvSpPr>
                <a:spLocks/>
              </p:cNvSpPr>
              <p:nvPr/>
            </p:nvSpPr>
            <p:spPr bwMode="auto">
              <a:xfrm>
                <a:off x="22696" y="19537"/>
                <a:ext cx="328" cy="167"/>
              </a:xfrm>
              <a:custGeom>
                <a:avLst/>
                <a:gdLst>
                  <a:gd name="T0" fmla="*/ 0 w 328"/>
                  <a:gd name="T1" fmla="*/ 130 h 167"/>
                  <a:gd name="T2" fmla="*/ 2 w 328"/>
                  <a:gd name="T3" fmla="*/ 57 h 167"/>
                  <a:gd name="T4" fmla="*/ 182 w 328"/>
                  <a:gd name="T5" fmla="*/ 55 h 167"/>
                  <a:gd name="T6" fmla="*/ 182 w 328"/>
                  <a:gd name="T7" fmla="*/ 21 h 167"/>
                  <a:gd name="T8" fmla="*/ 215 w 328"/>
                  <a:gd name="T9" fmla="*/ 19 h 167"/>
                  <a:gd name="T10" fmla="*/ 217 w 328"/>
                  <a:gd name="T11" fmla="*/ 0 h 167"/>
                  <a:gd name="T12" fmla="*/ 222 w 328"/>
                  <a:gd name="T13" fmla="*/ 13 h 167"/>
                  <a:gd name="T14" fmla="*/ 236 w 328"/>
                  <a:gd name="T15" fmla="*/ 15 h 167"/>
                  <a:gd name="T16" fmla="*/ 245 w 328"/>
                  <a:gd name="T17" fmla="*/ 23 h 167"/>
                  <a:gd name="T18" fmla="*/ 253 w 328"/>
                  <a:gd name="T19" fmla="*/ 34 h 167"/>
                  <a:gd name="T20" fmla="*/ 280 w 328"/>
                  <a:gd name="T21" fmla="*/ 57 h 167"/>
                  <a:gd name="T22" fmla="*/ 284 w 328"/>
                  <a:gd name="T23" fmla="*/ 61 h 167"/>
                  <a:gd name="T24" fmla="*/ 278 w 328"/>
                  <a:gd name="T25" fmla="*/ 69 h 167"/>
                  <a:gd name="T26" fmla="*/ 291 w 328"/>
                  <a:gd name="T27" fmla="*/ 75 h 167"/>
                  <a:gd name="T28" fmla="*/ 314 w 328"/>
                  <a:gd name="T29" fmla="*/ 86 h 167"/>
                  <a:gd name="T30" fmla="*/ 322 w 328"/>
                  <a:gd name="T31" fmla="*/ 98 h 167"/>
                  <a:gd name="T32" fmla="*/ 328 w 328"/>
                  <a:gd name="T33" fmla="*/ 98 h 167"/>
                  <a:gd name="T34" fmla="*/ 328 w 328"/>
                  <a:gd name="T35" fmla="*/ 165 h 167"/>
                  <a:gd name="T36" fmla="*/ 261 w 328"/>
                  <a:gd name="T37" fmla="*/ 167 h 167"/>
                  <a:gd name="T38" fmla="*/ 257 w 328"/>
                  <a:gd name="T39" fmla="*/ 167 h 167"/>
                  <a:gd name="T40" fmla="*/ 255 w 328"/>
                  <a:gd name="T41" fmla="*/ 128 h 167"/>
                  <a:gd name="T42" fmla="*/ 107 w 328"/>
                  <a:gd name="T43" fmla="*/ 130 h 167"/>
                  <a:gd name="T44" fmla="*/ 0 w 328"/>
                  <a:gd name="T45" fmla="*/ 13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8" h="167">
                    <a:moveTo>
                      <a:pt x="0" y="130"/>
                    </a:moveTo>
                    <a:lnTo>
                      <a:pt x="2" y="57"/>
                    </a:lnTo>
                    <a:lnTo>
                      <a:pt x="182" y="55"/>
                    </a:lnTo>
                    <a:lnTo>
                      <a:pt x="182" y="21"/>
                    </a:lnTo>
                    <a:lnTo>
                      <a:pt x="215" y="19"/>
                    </a:lnTo>
                    <a:lnTo>
                      <a:pt x="217" y="0"/>
                    </a:lnTo>
                    <a:lnTo>
                      <a:pt x="222" y="13"/>
                    </a:lnTo>
                    <a:lnTo>
                      <a:pt x="236" y="15"/>
                    </a:lnTo>
                    <a:lnTo>
                      <a:pt x="245" y="23"/>
                    </a:lnTo>
                    <a:lnTo>
                      <a:pt x="253" y="34"/>
                    </a:lnTo>
                    <a:lnTo>
                      <a:pt x="280" y="57"/>
                    </a:lnTo>
                    <a:lnTo>
                      <a:pt x="284" y="61"/>
                    </a:lnTo>
                    <a:lnTo>
                      <a:pt x="278" y="69"/>
                    </a:lnTo>
                    <a:lnTo>
                      <a:pt x="291" y="75"/>
                    </a:lnTo>
                    <a:lnTo>
                      <a:pt x="314" y="86"/>
                    </a:lnTo>
                    <a:lnTo>
                      <a:pt x="322" y="98"/>
                    </a:lnTo>
                    <a:lnTo>
                      <a:pt x="328" y="98"/>
                    </a:lnTo>
                    <a:lnTo>
                      <a:pt x="328" y="165"/>
                    </a:lnTo>
                    <a:lnTo>
                      <a:pt x="261" y="167"/>
                    </a:lnTo>
                    <a:lnTo>
                      <a:pt x="257" y="167"/>
                    </a:lnTo>
                    <a:lnTo>
                      <a:pt x="255" y="128"/>
                    </a:lnTo>
                    <a:lnTo>
                      <a:pt x="107" y="130"/>
                    </a:lnTo>
                    <a:lnTo>
                      <a:pt x="0"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8" name="Freeform 3305"/>
              <p:cNvSpPr>
                <a:spLocks/>
              </p:cNvSpPr>
              <p:nvPr/>
            </p:nvSpPr>
            <p:spPr bwMode="auto">
              <a:xfrm>
                <a:off x="21421" y="19523"/>
                <a:ext cx="315" cy="156"/>
              </a:xfrm>
              <a:custGeom>
                <a:avLst/>
                <a:gdLst>
                  <a:gd name="T0" fmla="*/ 309 w 315"/>
                  <a:gd name="T1" fmla="*/ 156 h 156"/>
                  <a:gd name="T2" fmla="*/ 55 w 315"/>
                  <a:gd name="T3" fmla="*/ 144 h 156"/>
                  <a:gd name="T4" fmla="*/ 53 w 315"/>
                  <a:gd name="T5" fmla="*/ 140 h 156"/>
                  <a:gd name="T6" fmla="*/ 42 w 315"/>
                  <a:gd name="T7" fmla="*/ 139 h 156"/>
                  <a:gd name="T8" fmla="*/ 32 w 315"/>
                  <a:gd name="T9" fmla="*/ 139 h 156"/>
                  <a:gd name="T10" fmla="*/ 23 w 315"/>
                  <a:gd name="T11" fmla="*/ 133 h 156"/>
                  <a:gd name="T12" fmla="*/ 21 w 315"/>
                  <a:gd name="T13" fmla="*/ 114 h 156"/>
                  <a:gd name="T14" fmla="*/ 30 w 315"/>
                  <a:gd name="T15" fmla="*/ 85 h 156"/>
                  <a:gd name="T16" fmla="*/ 27 w 315"/>
                  <a:gd name="T17" fmla="*/ 64 h 156"/>
                  <a:gd name="T18" fmla="*/ 2 w 315"/>
                  <a:gd name="T19" fmla="*/ 48 h 156"/>
                  <a:gd name="T20" fmla="*/ 0 w 315"/>
                  <a:gd name="T21" fmla="*/ 33 h 156"/>
                  <a:gd name="T22" fmla="*/ 4 w 315"/>
                  <a:gd name="T23" fmla="*/ 25 h 156"/>
                  <a:gd name="T24" fmla="*/ 7 w 315"/>
                  <a:gd name="T25" fmla="*/ 23 h 156"/>
                  <a:gd name="T26" fmla="*/ 19 w 315"/>
                  <a:gd name="T27" fmla="*/ 27 h 156"/>
                  <a:gd name="T28" fmla="*/ 30 w 315"/>
                  <a:gd name="T29" fmla="*/ 48 h 156"/>
                  <a:gd name="T30" fmla="*/ 36 w 315"/>
                  <a:gd name="T31" fmla="*/ 52 h 156"/>
                  <a:gd name="T32" fmla="*/ 55 w 315"/>
                  <a:gd name="T33" fmla="*/ 54 h 156"/>
                  <a:gd name="T34" fmla="*/ 78 w 315"/>
                  <a:gd name="T35" fmla="*/ 29 h 156"/>
                  <a:gd name="T36" fmla="*/ 96 w 315"/>
                  <a:gd name="T37" fmla="*/ 18 h 156"/>
                  <a:gd name="T38" fmla="*/ 100 w 315"/>
                  <a:gd name="T39" fmla="*/ 8 h 156"/>
                  <a:gd name="T40" fmla="*/ 98 w 315"/>
                  <a:gd name="T41" fmla="*/ 0 h 156"/>
                  <a:gd name="T42" fmla="*/ 315 w 315"/>
                  <a:gd name="T43" fmla="*/ 10 h 156"/>
                  <a:gd name="T44" fmla="*/ 309 w 315"/>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5" h="156">
                    <a:moveTo>
                      <a:pt x="309" y="156"/>
                    </a:moveTo>
                    <a:lnTo>
                      <a:pt x="55" y="144"/>
                    </a:lnTo>
                    <a:lnTo>
                      <a:pt x="53" y="140"/>
                    </a:lnTo>
                    <a:lnTo>
                      <a:pt x="42" y="139"/>
                    </a:lnTo>
                    <a:lnTo>
                      <a:pt x="32" y="139"/>
                    </a:lnTo>
                    <a:lnTo>
                      <a:pt x="23" y="133"/>
                    </a:lnTo>
                    <a:lnTo>
                      <a:pt x="21" y="114"/>
                    </a:lnTo>
                    <a:lnTo>
                      <a:pt x="30" y="85"/>
                    </a:lnTo>
                    <a:lnTo>
                      <a:pt x="27" y="64"/>
                    </a:lnTo>
                    <a:lnTo>
                      <a:pt x="2" y="48"/>
                    </a:lnTo>
                    <a:lnTo>
                      <a:pt x="0" y="33"/>
                    </a:lnTo>
                    <a:lnTo>
                      <a:pt x="4" y="25"/>
                    </a:lnTo>
                    <a:lnTo>
                      <a:pt x="7" y="23"/>
                    </a:lnTo>
                    <a:lnTo>
                      <a:pt x="19" y="27"/>
                    </a:lnTo>
                    <a:lnTo>
                      <a:pt x="30" y="48"/>
                    </a:lnTo>
                    <a:lnTo>
                      <a:pt x="36" y="52"/>
                    </a:lnTo>
                    <a:lnTo>
                      <a:pt x="55" y="54"/>
                    </a:lnTo>
                    <a:lnTo>
                      <a:pt x="78" y="29"/>
                    </a:lnTo>
                    <a:lnTo>
                      <a:pt x="96" y="18"/>
                    </a:lnTo>
                    <a:lnTo>
                      <a:pt x="100" y="8"/>
                    </a:lnTo>
                    <a:lnTo>
                      <a:pt x="98" y="0"/>
                    </a:lnTo>
                    <a:lnTo>
                      <a:pt x="315" y="10"/>
                    </a:lnTo>
                    <a:lnTo>
                      <a:pt x="309"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79" name="Freeform 3306"/>
              <p:cNvSpPr>
                <a:spLocks/>
              </p:cNvSpPr>
              <p:nvPr/>
            </p:nvSpPr>
            <p:spPr bwMode="auto">
              <a:xfrm>
                <a:off x="21730" y="19533"/>
                <a:ext cx="113" cy="297"/>
              </a:xfrm>
              <a:custGeom>
                <a:avLst/>
                <a:gdLst>
                  <a:gd name="T0" fmla="*/ 107 w 113"/>
                  <a:gd name="T1" fmla="*/ 297 h 297"/>
                  <a:gd name="T2" fmla="*/ 25 w 113"/>
                  <a:gd name="T3" fmla="*/ 296 h 297"/>
                  <a:gd name="T4" fmla="*/ 15 w 113"/>
                  <a:gd name="T5" fmla="*/ 288 h 297"/>
                  <a:gd name="T6" fmla="*/ 0 w 113"/>
                  <a:gd name="T7" fmla="*/ 284 h 297"/>
                  <a:gd name="T8" fmla="*/ 4 w 113"/>
                  <a:gd name="T9" fmla="*/ 146 h 297"/>
                  <a:gd name="T10" fmla="*/ 0 w 113"/>
                  <a:gd name="T11" fmla="*/ 146 h 297"/>
                  <a:gd name="T12" fmla="*/ 6 w 113"/>
                  <a:gd name="T13" fmla="*/ 0 h 297"/>
                  <a:gd name="T14" fmla="*/ 36 w 113"/>
                  <a:gd name="T15" fmla="*/ 2 h 297"/>
                  <a:gd name="T16" fmla="*/ 113 w 113"/>
                  <a:gd name="T17" fmla="*/ 4 h 297"/>
                  <a:gd name="T18" fmla="*/ 109 w 113"/>
                  <a:gd name="T19" fmla="*/ 150 h 297"/>
                  <a:gd name="T20" fmla="*/ 113 w 113"/>
                  <a:gd name="T21" fmla="*/ 150 h 297"/>
                  <a:gd name="T22" fmla="*/ 107 w 113"/>
                  <a:gd name="T23"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97">
                    <a:moveTo>
                      <a:pt x="107" y="297"/>
                    </a:moveTo>
                    <a:lnTo>
                      <a:pt x="25" y="296"/>
                    </a:lnTo>
                    <a:lnTo>
                      <a:pt x="15" y="288"/>
                    </a:lnTo>
                    <a:lnTo>
                      <a:pt x="0" y="284"/>
                    </a:lnTo>
                    <a:lnTo>
                      <a:pt x="4" y="146"/>
                    </a:lnTo>
                    <a:lnTo>
                      <a:pt x="0" y="146"/>
                    </a:lnTo>
                    <a:lnTo>
                      <a:pt x="6" y="0"/>
                    </a:lnTo>
                    <a:lnTo>
                      <a:pt x="36" y="2"/>
                    </a:lnTo>
                    <a:lnTo>
                      <a:pt x="113" y="4"/>
                    </a:lnTo>
                    <a:lnTo>
                      <a:pt x="109" y="150"/>
                    </a:lnTo>
                    <a:lnTo>
                      <a:pt x="113" y="150"/>
                    </a:lnTo>
                    <a:lnTo>
                      <a:pt x="107" y="29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0" name="Freeform 3307"/>
              <p:cNvSpPr>
                <a:spLocks/>
              </p:cNvSpPr>
              <p:nvPr/>
            </p:nvSpPr>
            <p:spPr bwMode="auto">
              <a:xfrm>
                <a:off x="21837" y="19537"/>
                <a:ext cx="189" cy="299"/>
              </a:xfrm>
              <a:custGeom>
                <a:avLst/>
                <a:gdLst>
                  <a:gd name="T0" fmla="*/ 0 w 189"/>
                  <a:gd name="T1" fmla="*/ 293 h 299"/>
                  <a:gd name="T2" fmla="*/ 6 w 189"/>
                  <a:gd name="T3" fmla="*/ 146 h 299"/>
                  <a:gd name="T4" fmla="*/ 2 w 189"/>
                  <a:gd name="T5" fmla="*/ 146 h 299"/>
                  <a:gd name="T6" fmla="*/ 6 w 189"/>
                  <a:gd name="T7" fmla="*/ 0 h 299"/>
                  <a:gd name="T8" fmla="*/ 183 w 189"/>
                  <a:gd name="T9" fmla="*/ 7 h 299"/>
                  <a:gd name="T10" fmla="*/ 189 w 189"/>
                  <a:gd name="T11" fmla="*/ 7 h 299"/>
                  <a:gd name="T12" fmla="*/ 187 w 189"/>
                  <a:gd name="T13" fmla="*/ 117 h 299"/>
                  <a:gd name="T14" fmla="*/ 181 w 189"/>
                  <a:gd name="T15" fmla="*/ 299 h 299"/>
                  <a:gd name="T16" fmla="*/ 114 w 189"/>
                  <a:gd name="T17" fmla="*/ 297 h 299"/>
                  <a:gd name="T18" fmla="*/ 0 w 189"/>
                  <a:gd name="T19"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299">
                    <a:moveTo>
                      <a:pt x="0" y="293"/>
                    </a:moveTo>
                    <a:lnTo>
                      <a:pt x="6" y="146"/>
                    </a:lnTo>
                    <a:lnTo>
                      <a:pt x="2" y="146"/>
                    </a:lnTo>
                    <a:lnTo>
                      <a:pt x="6" y="0"/>
                    </a:lnTo>
                    <a:lnTo>
                      <a:pt x="183" y="7"/>
                    </a:lnTo>
                    <a:lnTo>
                      <a:pt x="189" y="7"/>
                    </a:lnTo>
                    <a:lnTo>
                      <a:pt x="187" y="117"/>
                    </a:lnTo>
                    <a:lnTo>
                      <a:pt x="181" y="299"/>
                    </a:lnTo>
                    <a:lnTo>
                      <a:pt x="114" y="297"/>
                    </a:lnTo>
                    <a:lnTo>
                      <a:pt x="0" y="2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1" name="Freeform 3308"/>
              <p:cNvSpPr>
                <a:spLocks/>
              </p:cNvSpPr>
              <p:nvPr/>
            </p:nvSpPr>
            <p:spPr bwMode="auto">
              <a:xfrm>
                <a:off x="22986" y="19552"/>
                <a:ext cx="297" cy="186"/>
              </a:xfrm>
              <a:custGeom>
                <a:avLst/>
                <a:gdLst>
                  <a:gd name="T0" fmla="*/ 297 w 297"/>
                  <a:gd name="T1" fmla="*/ 73 h 186"/>
                  <a:gd name="T2" fmla="*/ 257 w 297"/>
                  <a:gd name="T3" fmla="*/ 75 h 186"/>
                  <a:gd name="T4" fmla="*/ 259 w 297"/>
                  <a:gd name="T5" fmla="*/ 184 h 186"/>
                  <a:gd name="T6" fmla="*/ 211 w 297"/>
                  <a:gd name="T7" fmla="*/ 186 h 186"/>
                  <a:gd name="T8" fmla="*/ 201 w 297"/>
                  <a:gd name="T9" fmla="*/ 173 h 186"/>
                  <a:gd name="T10" fmla="*/ 188 w 297"/>
                  <a:gd name="T11" fmla="*/ 169 h 186"/>
                  <a:gd name="T12" fmla="*/ 182 w 297"/>
                  <a:gd name="T13" fmla="*/ 159 h 186"/>
                  <a:gd name="T14" fmla="*/ 172 w 297"/>
                  <a:gd name="T15" fmla="*/ 158 h 186"/>
                  <a:gd name="T16" fmla="*/ 153 w 297"/>
                  <a:gd name="T17" fmla="*/ 148 h 186"/>
                  <a:gd name="T18" fmla="*/ 144 w 297"/>
                  <a:gd name="T19" fmla="*/ 148 h 186"/>
                  <a:gd name="T20" fmla="*/ 119 w 297"/>
                  <a:gd name="T21" fmla="*/ 136 h 186"/>
                  <a:gd name="T22" fmla="*/ 90 w 297"/>
                  <a:gd name="T23" fmla="*/ 113 h 186"/>
                  <a:gd name="T24" fmla="*/ 74 w 297"/>
                  <a:gd name="T25" fmla="*/ 100 h 186"/>
                  <a:gd name="T26" fmla="*/ 61 w 297"/>
                  <a:gd name="T27" fmla="*/ 100 h 186"/>
                  <a:gd name="T28" fmla="*/ 51 w 297"/>
                  <a:gd name="T29" fmla="*/ 88 h 186"/>
                  <a:gd name="T30" fmla="*/ 38 w 297"/>
                  <a:gd name="T31" fmla="*/ 83 h 186"/>
                  <a:gd name="T32" fmla="*/ 32 w 297"/>
                  <a:gd name="T33" fmla="*/ 83 h 186"/>
                  <a:gd name="T34" fmla="*/ 24 w 297"/>
                  <a:gd name="T35" fmla="*/ 71 h 186"/>
                  <a:gd name="T36" fmla="*/ 1 w 297"/>
                  <a:gd name="T37" fmla="*/ 60 h 186"/>
                  <a:gd name="T38" fmla="*/ 0 w 297"/>
                  <a:gd name="T39" fmla="*/ 4 h 186"/>
                  <a:gd name="T40" fmla="*/ 71 w 297"/>
                  <a:gd name="T41" fmla="*/ 2 h 186"/>
                  <a:gd name="T42" fmla="*/ 218 w 297"/>
                  <a:gd name="T43" fmla="*/ 0 h 186"/>
                  <a:gd name="T44" fmla="*/ 293 w 297"/>
                  <a:gd name="T45" fmla="*/ 0 h 186"/>
                  <a:gd name="T46" fmla="*/ 295 w 297"/>
                  <a:gd name="T47" fmla="*/ 0 h 186"/>
                  <a:gd name="T48" fmla="*/ 297 w 297"/>
                  <a:gd name="T4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186">
                    <a:moveTo>
                      <a:pt x="297" y="73"/>
                    </a:moveTo>
                    <a:lnTo>
                      <a:pt x="257" y="75"/>
                    </a:lnTo>
                    <a:lnTo>
                      <a:pt x="259" y="184"/>
                    </a:lnTo>
                    <a:lnTo>
                      <a:pt x="211" y="186"/>
                    </a:lnTo>
                    <a:lnTo>
                      <a:pt x="201" y="173"/>
                    </a:lnTo>
                    <a:lnTo>
                      <a:pt x="188" y="169"/>
                    </a:lnTo>
                    <a:lnTo>
                      <a:pt x="182" y="159"/>
                    </a:lnTo>
                    <a:lnTo>
                      <a:pt x="172" y="158"/>
                    </a:lnTo>
                    <a:lnTo>
                      <a:pt x="153" y="148"/>
                    </a:lnTo>
                    <a:lnTo>
                      <a:pt x="144" y="148"/>
                    </a:lnTo>
                    <a:lnTo>
                      <a:pt x="119" y="136"/>
                    </a:lnTo>
                    <a:lnTo>
                      <a:pt x="90" y="113"/>
                    </a:lnTo>
                    <a:lnTo>
                      <a:pt x="74" y="100"/>
                    </a:lnTo>
                    <a:lnTo>
                      <a:pt x="61" y="100"/>
                    </a:lnTo>
                    <a:lnTo>
                      <a:pt x="51" y="88"/>
                    </a:lnTo>
                    <a:lnTo>
                      <a:pt x="38" y="83"/>
                    </a:lnTo>
                    <a:lnTo>
                      <a:pt x="32" y="83"/>
                    </a:lnTo>
                    <a:lnTo>
                      <a:pt x="24" y="71"/>
                    </a:lnTo>
                    <a:lnTo>
                      <a:pt x="1" y="60"/>
                    </a:lnTo>
                    <a:lnTo>
                      <a:pt x="0" y="4"/>
                    </a:lnTo>
                    <a:lnTo>
                      <a:pt x="71" y="2"/>
                    </a:lnTo>
                    <a:lnTo>
                      <a:pt x="218" y="0"/>
                    </a:lnTo>
                    <a:lnTo>
                      <a:pt x="293" y="0"/>
                    </a:lnTo>
                    <a:lnTo>
                      <a:pt x="295" y="0"/>
                    </a:lnTo>
                    <a:lnTo>
                      <a:pt x="297" y="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2" name="Freeform 3309"/>
              <p:cNvSpPr>
                <a:spLocks/>
              </p:cNvSpPr>
              <p:nvPr/>
            </p:nvSpPr>
            <p:spPr bwMode="auto">
              <a:xfrm>
                <a:off x="23788" y="19548"/>
                <a:ext cx="204" cy="135"/>
              </a:xfrm>
              <a:custGeom>
                <a:avLst/>
                <a:gdLst>
                  <a:gd name="T0" fmla="*/ 198 w 204"/>
                  <a:gd name="T1" fmla="*/ 0 h 135"/>
                  <a:gd name="T2" fmla="*/ 202 w 204"/>
                  <a:gd name="T3" fmla="*/ 73 h 135"/>
                  <a:gd name="T4" fmla="*/ 204 w 204"/>
                  <a:gd name="T5" fmla="*/ 131 h 135"/>
                  <a:gd name="T6" fmla="*/ 148 w 204"/>
                  <a:gd name="T7" fmla="*/ 135 h 135"/>
                  <a:gd name="T8" fmla="*/ 142 w 204"/>
                  <a:gd name="T9" fmla="*/ 129 h 135"/>
                  <a:gd name="T10" fmla="*/ 92 w 204"/>
                  <a:gd name="T11" fmla="*/ 121 h 135"/>
                  <a:gd name="T12" fmla="*/ 62 w 204"/>
                  <a:gd name="T13" fmla="*/ 108 h 135"/>
                  <a:gd name="T14" fmla="*/ 54 w 204"/>
                  <a:gd name="T15" fmla="*/ 94 h 135"/>
                  <a:gd name="T16" fmla="*/ 21 w 204"/>
                  <a:gd name="T17" fmla="*/ 66 h 135"/>
                  <a:gd name="T18" fmla="*/ 0 w 204"/>
                  <a:gd name="T19" fmla="*/ 54 h 135"/>
                  <a:gd name="T20" fmla="*/ 12 w 204"/>
                  <a:gd name="T21" fmla="*/ 16 h 135"/>
                  <a:gd name="T22" fmla="*/ 12 w 204"/>
                  <a:gd name="T23" fmla="*/ 4 h 135"/>
                  <a:gd name="T24" fmla="*/ 198 w 20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35">
                    <a:moveTo>
                      <a:pt x="198" y="0"/>
                    </a:moveTo>
                    <a:lnTo>
                      <a:pt x="202" y="73"/>
                    </a:lnTo>
                    <a:lnTo>
                      <a:pt x="204" y="131"/>
                    </a:lnTo>
                    <a:lnTo>
                      <a:pt x="148" y="135"/>
                    </a:lnTo>
                    <a:lnTo>
                      <a:pt x="142" y="129"/>
                    </a:lnTo>
                    <a:lnTo>
                      <a:pt x="92" y="121"/>
                    </a:lnTo>
                    <a:lnTo>
                      <a:pt x="62" y="108"/>
                    </a:lnTo>
                    <a:lnTo>
                      <a:pt x="54" y="94"/>
                    </a:lnTo>
                    <a:lnTo>
                      <a:pt x="21" y="66"/>
                    </a:lnTo>
                    <a:lnTo>
                      <a:pt x="0" y="54"/>
                    </a:lnTo>
                    <a:lnTo>
                      <a:pt x="12" y="16"/>
                    </a:lnTo>
                    <a:lnTo>
                      <a:pt x="12" y="4"/>
                    </a:lnTo>
                    <a:lnTo>
                      <a:pt x="19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3" name="Freeform 3310"/>
              <p:cNvSpPr>
                <a:spLocks/>
              </p:cNvSpPr>
              <p:nvPr/>
            </p:nvSpPr>
            <p:spPr bwMode="auto">
              <a:xfrm>
                <a:off x="24130" y="19529"/>
                <a:ext cx="224" cy="121"/>
              </a:xfrm>
              <a:custGeom>
                <a:avLst/>
                <a:gdLst>
                  <a:gd name="T0" fmla="*/ 42 w 224"/>
                  <a:gd name="T1" fmla="*/ 121 h 121"/>
                  <a:gd name="T2" fmla="*/ 6 w 224"/>
                  <a:gd name="T3" fmla="*/ 121 h 121"/>
                  <a:gd name="T4" fmla="*/ 4 w 224"/>
                  <a:gd name="T5" fmla="*/ 86 h 121"/>
                  <a:gd name="T6" fmla="*/ 0 w 224"/>
                  <a:gd name="T7" fmla="*/ 12 h 121"/>
                  <a:gd name="T8" fmla="*/ 219 w 224"/>
                  <a:gd name="T9" fmla="*/ 0 h 121"/>
                  <a:gd name="T10" fmla="*/ 224 w 224"/>
                  <a:gd name="T11" fmla="*/ 111 h 121"/>
                  <a:gd name="T12" fmla="*/ 152 w 224"/>
                  <a:gd name="T13" fmla="*/ 115 h 121"/>
                  <a:gd name="T14" fmla="*/ 42 w 2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21">
                    <a:moveTo>
                      <a:pt x="42" y="121"/>
                    </a:moveTo>
                    <a:lnTo>
                      <a:pt x="6" y="121"/>
                    </a:lnTo>
                    <a:lnTo>
                      <a:pt x="4" y="86"/>
                    </a:lnTo>
                    <a:lnTo>
                      <a:pt x="0" y="12"/>
                    </a:lnTo>
                    <a:lnTo>
                      <a:pt x="219" y="0"/>
                    </a:lnTo>
                    <a:lnTo>
                      <a:pt x="224" y="111"/>
                    </a:lnTo>
                    <a:lnTo>
                      <a:pt x="152" y="115"/>
                    </a:lnTo>
                    <a:lnTo>
                      <a:pt x="42"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4" name="Freeform 3311"/>
              <p:cNvSpPr>
                <a:spLocks/>
              </p:cNvSpPr>
              <p:nvPr/>
            </p:nvSpPr>
            <p:spPr bwMode="auto">
              <a:xfrm>
                <a:off x="23460" y="19577"/>
                <a:ext cx="188" cy="119"/>
              </a:xfrm>
              <a:custGeom>
                <a:avLst/>
                <a:gdLst>
                  <a:gd name="T0" fmla="*/ 0 w 188"/>
                  <a:gd name="T1" fmla="*/ 119 h 119"/>
                  <a:gd name="T2" fmla="*/ 4 w 188"/>
                  <a:gd name="T3" fmla="*/ 96 h 119"/>
                  <a:gd name="T4" fmla="*/ 27 w 188"/>
                  <a:gd name="T5" fmla="*/ 79 h 119"/>
                  <a:gd name="T6" fmla="*/ 40 w 188"/>
                  <a:gd name="T7" fmla="*/ 77 h 119"/>
                  <a:gd name="T8" fmla="*/ 63 w 188"/>
                  <a:gd name="T9" fmla="*/ 61 h 119"/>
                  <a:gd name="T10" fmla="*/ 67 w 188"/>
                  <a:gd name="T11" fmla="*/ 52 h 119"/>
                  <a:gd name="T12" fmla="*/ 82 w 188"/>
                  <a:gd name="T13" fmla="*/ 48 h 119"/>
                  <a:gd name="T14" fmla="*/ 80 w 188"/>
                  <a:gd name="T15" fmla="*/ 33 h 119"/>
                  <a:gd name="T16" fmla="*/ 84 w 188"/>
                  <a:gd name="T17" fmla="*/ 27 h 119"/>
                  <a:gd name="T18" fmla="*/ 84 w 188"/>
                  <a:gd name="T19" fmla="*/ 23 h 119"/>
                  <a:gd name="T20" fmla="*/ 100 w 188"/>
                  <a:gd name="T21" fmla="*/ 8 h 119"/>
                  <a:gd name="T22" fmla="*/ 113 w 188"/>
                  <a:gd name="T23" fmla="*/ 4 h 119"/>
                  <a:gd name="T24" fmla="*/ 128 w 188"/>
                  <a:gd name="T25" fmla="*/ 4 h 119"/>
                  <a:gd name="T26" fmla="*/ 142 w 188"/>
                  <a:gd name="T27" fmla="*/ 0 h 119"/>
                  <a:gd name="T28" fmla="*/ 151 w 188"/>
                  <a:gd name="T29" fmla="*/ 4 h 119"/>
                  <a:gd name="T30" fmla="*/ 157 w 188"/>
                  <a:gd name="T31" fmla="*/ 10 h 119"/>
                  <a:gd name="T32" fmla="*/ 173 w 188"/>
                  <a:gd name="T33" fmla="*/ 12 h 119"/>
                  <a:gd name="T34" fmla="*/ 176 w 188"/>
                  <a:gd name="T35" fmla="*/ 81 h 119"/>
                  <a:gd name="T36" fmla="*/ 188 w 188"/>
                  <a:gd name="T37" fmla="*/ 79 h 119"/>
                  <a:gd name="T38" fmla="*/ 188 w 188"/>
                  <a:gd name="T39" fmla="*/ 115 h 119"/>
                  <a:gd name="T40" fmla="*/ 113 w 188"/>
                  <a:gd name="T41" fmla="*/ 117 h 119"/>
                  <a:gd name="T42" fmla="*/ 0 w 188"/>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19">
                    <a:moveTo>
                      <a:pt x="0" y="119"/>
                    </a:moveTo>
                    <a:lnTo>
                      <a:pt x="4" y="96"/>
                    </a:lnTo>
                    <a:lnTo>
                      <a:pt x="27" y="79"/>
                    </a:lnTo>
                    <a:lnTo>
                      <a:pt x="40" y="77"/>
                    </a:lnTo>
                    <a:lnTo>
                      <a:pt x="63" y="61"/>
                    </a:lnTo>
                    <a:lnTo>
                      <a:pt x="67" y="52"/>
                    </a:lnTo>
                    <a:lnTo>
                      <a:pt x="82" y="48"/>
                    </a:lnTo>
                    <a:lnTo>
                      <a:pt x="80" y="33"/>
                    </a:lnTo>
                    <a:lnTo>
                      <a:pt x="84" y="27"/>
                    </a:lnTo>
                    <a:lnTo>
                      <a:pt x="84" y="23"/>
                    </a:lnTo>
                    <a:lnTo>
                      <a:pt x="100" y="8"/>
                    </a:lnTo>
                    <a:lnTo>
                      <a:pt x="113" y="4"/>
                    </a:lnTo>
                    <a:lnTo>
                      <a:pt x="128" y="4"/>
                    </a:lnTo>
                    <a:lnTo>
                      <a:pt x="142" y="0"/>
                    </a:lnTo>
                    <a:lnTo>
                      <a:pt x="151" y="4"/>
                    </a:lnTo>
                    <a:lnTo>
                      <a:pt x="157" y="10"/>
                    </a:lnTo>
                    <a:lnTo>
                      <a:pt x="173" y="12"/>
                    </a:lnTo>
                    <a:lnTo>
                      <a:pt x="176" y="81"/>
                    </a:lnTo>
                    <a:lnTo>
                      <a:pt x="188" y="79"/>
                    </a:lnTo>
                    <a:lnTo>
                      <a:pt x="188" y="115"/>
                    </a:lnTo>
                    <a:lnTo>
                      <a:pt x="113" y="117"/>
                    </a:lnTo>
                    <a:lnTo>
                      <a:pt x="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5" name="Freeform 3312"/>
              <p:cNvSpPr>
                <a:spLocks/>
              </p:cNvSpPr>
              <p:nvPr/>
            </p:nvSpPr>
            <p:spPr bwMode="auto">
              <a:xfrm>
                <a:off x="22383" y="19590"/>
                <a:ext cx="186" cy="112"/>
              </a:xfrm>
              <a:custGeom>
                <a:avLst/>
                <a:gdLst>
                  <a:gd name="T0" fmla="*/ 111 w 186"/>
                  <a:gd name="T1" fmla="*/ 112 h 112"/>
                  <a:gd name="T2" fmla="*/ 0 w 186"/>
                  <a:gd name="T3" fmla="*/ 110 h 112"/>
                  <a:gd name="T4" fmla="*/ 3 w 186"/>
                  <a:gd name="T5" fmla="*/ 0 h 112"/>
                  <a:gd name="T6" fmla="*/ 186 w 186"/>
                  <a:gd name="T7" fmla="*/ 4 h 112"/>
                  <a:gd name="T8" fmla="*/ 182 w 186"/>
                  <a:gd name="T9" fmla="*/ 112 h 112"/>
                  <a:gd name="T10" fmla="*/ 111 w 186"/>
                  <a:gd name="T11" fmla="*/ 112 h 112"/>
                </a:gdLst>
                <a:ahLst/>
                <a:cxnLst>
                  <a:cxn ang="0">
                    <a:pos x="T0" y="T1"/>
                  </a:cxn>
                  <a:cxn ang="0">
                    <a:pos x="T2" y="T3"/>
                  </a:cxn>
                  <a:cxn ang="0">
                    <a:pos x="T4" y="T5"/>
                  </a:cxn>
                  <a:cxn ang="0">
                    <a:pos x="T6" y="T7"/>
                  </a:cxn>
                  <a:cxn ang="0">
                    <a:pos x="T8" y="T9"/>
                  </a:cxn>
                  <a:cxn ang="0">
                    <a:pos x="T10" y="T11"/>
                  </a:cxn>
                </a:cxnLst>
                <a:rect l="0" t="0" r="r" b="b"/>
                <a:pathLst>
                  <a:path w="186" h="112">
                    <a:moveTo>
                      <a:pt x="111" y="112"/>
                    </a:moveTo>
                    <a:lnTo>
                      <a:pt x="0" y="110"/>
                    </a:lnTo>
                    <a:lnTo>
                      <a:pt x="3" y="0"/>
                    </a:lnTo>
                    <a:lnTo>
                      <a:pt x="186" y="4"/>
                    </a:lnTo>
                    <a:lnTo>
                      <a:pt x="182" y="112"/>
                    </a:lnTo>
                    <a:lnTo>
                      <a:pt x="111"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6" name="Freeform 3313"/>
              <p:cNvSpPr>
                <a:spLocks/>
              </p:cNvSpPr>
              <p:nvPr/>
            </p:nvSpPr>
            <p:spPr bwMode="auto">
              <a:xfrm>
                <a:off x="21273" y="19566"/>
                <a:ext cx="386" cy="263"/>
              </a:xfrm>
              <a:custGeom>
                <a:avLst/>
                <a:gdLst>
                  <a:gd name="T0" fmla="*/ 38 w 386"/>
                  <a:gd name="T1" fmla="*/ 251 h 263"/>
                  <a:gd name="T2" fmla="*/ 0 w 386"/>
                  <a:gd name="T3" fmla="*/ 249 h 263"/>
                  <a:gd name="T4" fmla="*/ 4 w 386"/>
                  <a:gd name="T5" fmla="*/ 176 h 263"/>
                  <a:gd name="T6" fmla="*/ 8 w 386"/>
                  <a:gd name="T7" fmla="*/ 176 h 263"/>
                  <a:gd name="T8" fmla="*/ 17 w 386"/>
                  <a:gd name="T9" fmla="*/ 32 h 263"/>
                  <a:gd name="T10" fmla="*/ 23 w 386"/>
                  <a:gd name="T11" fmla="*/ 32 h 263"/>
                  <a:gd name="T12" fmla="*/ 25 w 386"/>
                  <a:gd name="T13" fmla="*/ 9 h 263"/>
                  <a:gd name="T14" fmla="*/ 46 w 386"/>
                  <a:gd name="T15" fmla="*/ 11 h 263"/>
                  <a:gd name="T16" fmla="*/ 59 w 386"/>
                  <a:gd name="T17" fmla="*/ 19 h 263"/>
                  <a:gd name="T18" fmla="*/ 73 w 386"/>
                  <a:gd name="T19" fmla="*/ 9 h 263"/>
                  <a:gd name="T20" fmla="*/ 77 w 386"/>
                  <a:gd name="T21" fmla="*/ 3 h 263"/>
                  <a:gd name="T22" fmla="*/ 84 w 386"/>
                  <a:gd name="T23" fmla="*/ 3 h 263"/>
                  <a:gd name="T24" fmla="*/ 90 w 386"/>
                  <a:gd name="T25" fmla="*/ 0 h 263"/>
                  <a:gd name="T26" fmla="*/ 98 w 386"/>
                  <a:gd name="T27" fmla="*/ 3 h 263"/>
                  <a:gd name="T28" fmla="*/ 107 w 386"/>
                  <a:gd name="T29" fmla="*/ 0 h 263"/>
                  <a:gd name="T30" fmla="*/ 121 w 386"/>
                  <a:gd name="T31" fmla="*/ 5 h 263"/>
                  <a:gd name="T32" fmla="*/ 128 w 386"/>
                  <a:gd name="T33" fmla="*/ 3 h 263"/>
                  <a:gd name="T34" fmla="*/ 136 w 386"/>
                  <a:gd name="T35" fmla="*/ 9 h 263"/>
                  <a:gd name="T36" fmla="*/ 142 w 386"/>
                  <a:gd name="T37" fmla="*/ 3 h 263"/>
                  <a:gd name="T38" fmla="*/ 144 w 386"/>
                  <a:gd name="T39" fmla="*/ 7 h 263"/>
                  <a:gd name="T40" fmla="*/ 150 w 386"/>
                  <a:gd name="T41" fmla="*/ 5 h 263"/>
                  <a:gd name="T42" fmla="*/ 175 w 386"/>
                  <a:gd name="T43" fmla="*/ 21 h 263"/>
                  <a:gd name="T44" fmla="*/ 178 w 386"/>
                  <a:gd name="T45" fmla="*/ 42 h 263"/>
                  <a:gd name="T46" fmla="*/ 169 w 386"/>
                  <a:gd name="T47" fmla="*/ 71 h 263"/>
                  <a:gd name="T48" fmla="*/ 171 w 386"/>
                  <a:gd name="T49" fmla="*/ 90 h 263"/>
                  <a:gd name="T50" fmla="*/ 180 w 386"/>
                  <a:gd name="T51" fmla="*/ 96 h 263"/>
                  <a:gd name="T52" fmla="*/ 190 w 386"/>
                  <a:gd name="T53" fmla="*/ 96 h 263"/>
                  <a:gd name="T54" fmla="*/ 201 w 386"/>
                  <a:gd name="T55" fmla="*/ 97 h 263"/>
                  <a:gd name="T56" fmla="*/ 203 w 386"/>
                  <a:gd name="T57" fmla="*/ 101 h 263"/>
                  <a:gd name="T58" fmla="*/ 201 w 386"/>
                  <a:gd name="T59" fmla="*/ 113 h 263"/>
                  <a:gd name="T60" fmla="*/ 186 w 386"/>
                  <a:gd name="T61" fmla="*/ 119 h 263"/>
                  <a:gd name="T62" fmla="*/ 182 w 386"/>
                  <a:gd name="T63" fmla="*/ 124 h 263"/>
                  <a:gd name="T64" fmla="*/ 182 w 386"/>
                  <a:gd name="T65" fmla="*/ 138 h 263"/>
                  <a:gd name="T66" fmla="*/ 194 w 386"/>
                  <a:gd name="T67" fmla="*/ 142 h 263"/>
                  <a:gd name="T68" fmla="*/ 226 w 386"/>
                  <a:gd name="T69" fmla="*/ 138 h 263"/>
                  <a:gd name="T70" fmla="*/ 238 w 386"/>
                  <a:gd name="T71" fmla="*/ 144 h 263"/>
                  <a:gd name="T72" fmla="*/ 244 w 386"/>
                  <a:gd name="T73" fmla="*/ 155 h 263"/>
                  <a:gd name="T74" fmla="*/ 242 w 386"/>
                  <a:gd name="T75" fmla="*/ 168 h 263"/>
                  <a:gd name="T76" fmla="*/ 246 w 386"/>
                  <a:gd name="T77" fmla="*/ 188 h 263"/>
                  <a:gd name="T78" fmla="*/ 284 w 386"/>
                  <a:gd name="T79" fmla="*/ 197 h 263"/>
                  <a:gd name="T80" fmla="*/ 332 w 386"/>
                  <a:gd name="T81" fmla="*/ 207 h 263"/>
                  <a:gd name="T82" fmla="*/ 349 w 386"/>
                  <a:gd name="T83" fmla="*/ 220 h 263"/>
                  <a:gd name="T84" fmla="*/ 365 w 386"/>
                  <a:gd name="T85" fmla="*/ 228 h 263"/>
                  <a:gd name="T86" fmla="*/ 384 w 386"/>
                  <a:gd name="T87" fmla="*/ 230 h 263"/>
                  <a:gd name="T88" fmla="*/ 386 w 386"/>
                  <a:gd name="T89" fmla="*/ 241 h 263"/>
                  <a:gd name="T90" fmla="*/ 378 w 386"/>
                  <a:gd name="T91" fmla="*/ 249 h 263"/>
                  <a:gd name="T92" fmla="*/ 374 w 386"/>
                  <a:gd name="T93" fmla="*/ 257 h 263"/>
                  <a:gd name="T94" fmla="*/ 242 w 386"/>
                  <a:gd name="T95" fmla="*/ 251 h 263"/>
                  <a:gd name="T96" fmla="*/ 242 w 386"/>
                  <a:gd name="T97" fmla="*/ 263 h 263"/>
                  <a:gd name="T98" fmla="*/ 38 w 386"/>
                  <a:gd name="T99" fmla="*/ 25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263">
                    <a:moveTo>
                      <a:pt x="38" y="251"/>
                    </a:moveTo>
                    <a:lnTo>
                      <a:pt x="0" y="249"/>
                    </a:lnTo>
                    <a:lnTo>
                      <a:pt x="4" y="176"/>
                    </a:lnTo>
                    <a:lnTo>
                      <a:pt x="8" y="176"/>
                    </a:lnTo>
                    <a:lnTo>
                      <a:pt x="17" y="32"/>
                    </a:lnTo>
                    <a:lnTo>
                      <a:pt x="23" y="32"/>
                    </a:lnTo>
                    <a:lnTo>
                      <a:pt x="25" y="9"/>
                    </a:lnTo>
                    <a:lnTo>
                      <a:pt x="46" y="11"/>
                    </a:lnTo>
                    <a:lnTo>
                      <a:pt x="59" y="19"/>
                    </a:lnTo>
                    <a:lnTo>
                      <a:pt x="73" y="9"/>
                    </a:lnTo>
                    <a:lnTo>
                      <a:pt x="77" y="3"/>
                    </a:lnTo>
                    <a:lnTo>
                      <a:pt x="84" y="3"/>
                    </a:lnTo>
                    <a:lnTo>
                      <a:pt x="90" y="0"/>
                    </a:lnTo>
                    <a:lnTo>
                      <a:pt x="98" y="3"/>
                    </a:lnTo>
                    <a:lnTo>
                      <a:pt x="107" y="0"/>
                    </a:lnTo>
                    <a:lnTo>
                      <a:pt x="121" y="5"/>
                    </a:lnTo>
                    <a:lnTo>
                      <a:pt x="128" y="3"/>
                    </a:lnTo>
                    <a:lnTo>
                      <a:pt x="136" y="9"/>
                    </a:lnTo>
                    <a:lnTo>
                      <a:pt x="142" y="3"/>
                    </a:lnTo>
                    <a:lnTo>
                      <a:pt x="144" y="7"/>
                    </a:lnTo>
                    <a:lnTo>
                      <a:pt x="150" y="5"/>
                    </a:lnTo>
                    <a:lnTo>
                      <a:pt x="175" y="21"/>
                    </a:lnTo>
                    <a:lnTo>
                      <a:pt x="178" y="42"/>
                    </a:lnTo>
                    <a:lnTo>
                      <a:pt x="169" y="71"/>
                    </a:lnTo>
                    <a:lnTo>
                      <a:pt x="171" y="90"/>
                    </a:lnTo>
                    <a:lnTo>
                      <a:pt x="180" y="96"/>
                    </a:lnTo>
                    <a:lnTo>
                      <a:pt x="190" y="96"/>
                    </a:lnTo>
                    <a:lnTo>
                      <a:pt x="201" y="97"/>
                    </a:lnTo>
                    <a:lnTo>
                      <a:pt x="203" y="101"/>
                    </a:lnTo>
                    <a:lnTo>
                      <a:pt x="201" y="113"/>
                    </a:lnTo>
                    <a:lnTo>
                      <a:pt x="186" y="119"/>
                    </a:lnTo>
                    <a:lnTo>
                      <a:pt x="182" y="124"/>
                    </a:lnTo>
                    <a:lnTo>
                      <a:pt x="182" y="138"/>
                    </a:lnTo>
                    <a:lnTo>
                      <a:pt x="194" y="142"/>
                    </a:lnTo>
                    <a:lnTo>
                      <a:pt x="226" y="138"/>
                    </a:lnTo>
                    <a:lnTo>
                      <a:pt x="238" y="144"/>
                    </a:lnTo>
                    <a:lnTo>
                      <a:pt x="244" y="155"/>
                    </a:lnTo>
                    <a:lnTo>
                      <a:pt x="242" y="168"/>
                    </a:lnTo>
                    <a:lnTo>
                      <a:pt x="246" y="188"/>
                    </a:lnTo>
                    <a:lnTo>
                      <a:pt x="284" y="197"/>
                    </a:lnTo>
                    <a:lnTo>
                      <a:pt x="332" y="207"/>
                    </a:lnTo>
                    <a:lnTo>
                      <a:pt x="349" y="220"/>
                    </a:lnTo>
                    <a:lnTo>
                      <a:pt x="365" y="228"/>
                    </a:lnTo>
                    <a:lnTo>
                      <a:pt x="384" y="230"/>
                    </a:lnTo>
                    <a:lnTo>
                      <a:pt x="386" y="241"/>
                    </a:lnTo>
                    <a:lnTo>
                      <a:pt x="378" y="249"/>
                    </a:lnTo>
                    <a:lnTo>
                      <a:pt x="374" y="257"/>
                    </a:lnTo>
                    <a:lnTo>
                      <a:pt x="242" y="251"/>
                    </a:lnTo>
                    <a:lnTo>
                      <a:pt x="242" y="263"/>
                    </a:lnTo>
                    <a:lnTo>
                      <a:pt x="38" y="2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7" name="Freeform 3314"/>
              <p:cNvSpPr>
                <a:spLocks/>
              </p:cNvSpPr>
              <p:nvPr/>
            </p:nvSpPr>
            <p:spPr bwMode="auto">
              <a:xfrm>
                <a:off x="21016" y="19575"/>
                <a:ext cx="295" cy="319"/>
              </a:xfrm>
              <a:custGeom>
                <a:avLst/>
                <a:gdLst>
                  <a:gd name="T0" fmla="*/ 286 w 295"/>
                  <a:gd name="T1" fmla="*/ 319 h 319"/>
                  <a:gd name="T2" fmla="*/ 0 w 295"/>
                  <a:gd name="T3" fmla="*/ 302 h 319"/>
                  <a:gd name="T4" fmla="*/ 9 w 295"/>
                  <a:gd name="T5" fmla="*/ 148 h 319"/>
                  <a:gd name="T6" fmla="*/ 15 w 295"/>
                  <a:gd name="T7" fmla="*/ 148 h 319"/>
                  <a:gd name="T8" fmla="*/ 17 w 295"/>
                  <a:gd name="T9" fmla="*/ 83 h 319"/>
                  <a:gd name="T10" fmla="*/ 21 w 295"/>
                  <a:gd name="T11" fmla="*/ 77 h 319"/>
                  <a:gd name="T12" fmla="*/ 34 w 295"/>
                  <a:gd name="T13" fmla="*/ 73 h 319"/>
                  <a:gd name="T14" fmla="*/ 69 w 295"/>
                  <a:gd name="T15" fmla="*/ 77 h 319"/>
                  <a:gd name="T16" fmla="*/ 73 w 295"/>
                  <a:gd name="T17" fmla="*/ 81 h 319"/>
                  <a:gd name="T18" fmla="*/ 76 w 295"/>
                  <a:gd name="T19" fmla="*/ 75 h 319"/>
                  <a:gd name="T20" fmla="*/ 82 w 295"/>
                  <a:gd name="T21" fmla="*/ 75 h 319"/>
                  <a:gd name="T22" fmla="*/ 92 w 295"/>
                  <a:gd name="T23" fmla="*/ 69 h 319"/>
                  <a:gd name="T24" fmla="*/ 96 w 295"/>
                  <a:gd name="T25" fmla="*/ 63 h 319"/>
                  <a:gd name="T26" fmla="*/ 113 w 295"/>
                  <a:gd name="T27" fmla="*/ 62 h 319"/>
                  <a:gd name="T28" fmla="*/ 117 w 295"/>
                  <a:gd name="T29" fmla="*/ 58 h 319"/>
                  <a:gd name="T30" fmla="*/ 161 w 295"/>
                  <a:gd name="T31" fmla="*/ 65 h 319"/>
                  <a:gd name="T32" fmla="*/ 169 w 295"/>
                  <a:gd name="T33" fmla="*/ 62 h 319"/>
                  <a:gd name="T34" fmla="*/ 174 w 295"/>
                  <a:gd name="T35" fmla="*/ 52 h 319"/>
                  <a:gd name="T36" fmla="*/ 180 w 295"/>
                  <a:gd name="T37" fmla="*/ 52 h 319"/>
                  <a:gd name="T38" fmla="*/ 186 w 295"/>
                  <a:gd name="T39" fmla="*/ 39 h 319"/>
                  <a:gd name="T40" fmla="*/ 193 w 295"/>
                  <a:gd name="T41" fmla="*/ 39 h 319"/>
                  <a:gd name="T42" fmla="*/ 199 w 295"/>
                  <a:gd name="T43" fmla="*/ 33 h 319"/>
                  <a:gd name="T44" fmla="*/ 209 w 295"/>
                  <a:gd name="T45" fmla="*/ 33 h 319"/>
                  <a:gd name="T46" fmla="*/ 211 w 295"/>
                  <a:gd name="T47" fmla="*/ 21 h 319"/>
                  <a:gd name="T48" fmla="*/ 220 w 295"/>
                  <a:gd name="T49" fmla="*/ 19 h 319"/>
                  <a:gd name="T50" fmla="*/ 222 w 295"/>
                  <a:gd name="T51" fmla="*/ 23 h 319"/>
                  <a:gd name="T52" fmla="*/ 259 w 295"/>
                  <a:gd name="T53" fmla="*/ 17 h 319"/>
                  <a:gd name="T54" fmla="*/ 282 w 295"/>
                  <a:gd name="T55" fmla="*/ 0 h 319"/>
                  <a:gd name="T56" fmla="*/ 280 w 295"/>
                  <a:gd name="T57" fmla="*/ 23 h 319"/>
                  <a:gd name="T58" fmla="*/ 274 w 295"/>
                  <a:gd name="T59" fmla="*/ 23 h 319"/>
                  <a:gd name="T60" fmla="*/ 265 w 295"/>
                  <a:gd name="T61" fmla="*/ 167 h 319"/>
                  <a:gd name="T62" fmla="*/ 261 w 295"/>
                  <a:gd name="T63" fmla="*/ 167 h 319"/>
                  <a:gd name="T64" fmla="*/ 257 w 295"/>
                  <a:gd name="T65" fmla="*/ 240 h 319"/>
                  <a:gd name="T66" fmla="*/ 295 w 295"/>
                  <a:gd name="T67" fmla="*/ 242 h 319"/>
                  <a:gd name="T68" fmla="*/ 291 w 295"/>
                  <a:gd name="T69" fmla="*/ 319 h 319"/>
                  <a:gd name="T70" fmla="*/ 286 w 295"/>
                  <a:gd name="T71"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5" h="319">
                    <a:moveTo>
                      <a:pt x="286" y="319"/>
                    </a:moveTo>
                    <a:lnTo>
                      <a:pt x="0" y="302"/>
                    </a:lnTo>
                    <a:lnTo>
                      <a:pt x="9" y="148"/>
                    </a:lnTo>
                    <a:lnTo>
                      <a:pt x="15" y="148"/>
                    </a:lnTo>
                    <a:lnTo>
                      <a:pt x="17" y="83"/>
                    </a:lnTo>
                    <a:lnTo>
                      <a:pt x="21" y="77"/>
                    </a:lnTo>
                    <a:lnTo>
                      <a:pt x="34" y="73"/>
                    </a:lnTo>
                    <a:lnTo>
                      <a:pt x="69" y="77"/>
                    </a:lnTo>
                    <a:lnTo>
                      <a:pt x="73" y="81"/>
                    </a:lnTo>
                    <a:lnTo>
                      <a:pt x="76" y="75"/>
                    </a:lnTo>
                    <a:lnTo>
                      <a:pt x="82" y="75"/>
                    </a:lnTo>
                    <a:lnTo>
                      <a:pt x="92" y="69"/>
                    </a:lnTo>
                    <a:lnTo>
                      <a:pt x="96" y="63"/>
                    </a:lnTo>
                    <a:lnTo>
                      <a:pt x="113" y="62"/>
                    </a:lnTo>
                    <a:lnTo>
                      <a:pt x="117" y="58"/>
                    </a:lnTo>
                    <a:lnTo>
                      <a:pt x="161" y="65"/>
                    </a:lnTo>
                    <a:lnTo>
                      <a:pt x="169" y="62"/>
                    </a:lnTo>
                    <a:lnTo>
                      <a:pt x="174" y="52"/>
                    </a:lnTo>
                    <a:lnTo>
                      <a:pt x="180" y="52"/>
                    </a:lnTo>
                    <a:lnTo>
                      <a:pt x="186" y="39"/>
                    </a:lnTo>
                    <a:lnTo>
                      <a:pt x="193" y="39"/>
                    </a:lnTo>
                    <a:lnTo>
                      <a:pt x="199" y="33"/>
                    </a:lnTo>
                    <a:lnTo>
                      <a:pt x="209" y="33"/>
                    </a:lnTo>
                    <a:lnTo>
                      <a:pt x="211" y="21"/>
                    </a:lnTo>
                    <a:lnTo>
                      <a:pt x="220" y="19"/>
                    </a:lnTo>
                    <a:lnTo>
                      <a:pt x="222" y="23"/>
                    </a:lnTo>
                    <a:lnTo>
                      <a:pt x="259" y="17"/>
                    </a:lnTo>
                    <a:lnTo>
                      <a:pt x="282" y="0"/>
                    </a:lnTo>
                    <a:lnTo>
                      <a:pt x="280" y="23"/>
                    </a:lnTo>
                    <a:lnTo>
                      <a:pt x="274" y="23"/>
                    </a:lnTo>
                    <a:lnTo>
                      <a:pt x="265" y="167"/>
                    </a:lnTo>
                    <a:lnTo>
                      <a:pt x="261" y="167"/>
                    </a:lnTo>
                    <a:lnTo>
                      <a:pt x="257" y="240"/>
                    </a:lnTo>
                    <a:lnTo>
                      <a:pt x="295" y="242"/>
                    </a:lnTo>
                    <a:lnTo>
                      <a:pt x="291" y="319"/>
                    </a:lnTo>
                    <a:lnTo>
                      <a:pt x="286" y="3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8" name="Freeform 3315"/>
              <p:cNvSpPr>
                <a:spLocks/>
              </p:cNvSpPr>
              <p:nvPr/>
            </p:nvSpPr>
            <p:spPr bwMode="auto">
              <a:xfrm>
                <a:off x="23243" y="19621"/>
                <a:ext cx="257" cy="115"/>
              </a:xfrm>
              <a:custGeom>
                <a:avLst/>
                <a:gdLst>
                  <a:gd name="T0" fmla="*/ 211 w 257"/>
                  <a:gd name="T1" fmla="*/ 112 h 115"/>
                  <a:gd name="T2" fmla="*/ 2 w 257"/>
                  <a:gd name="T3" fmla="*/ 115 h 115"/>
                  <a:gd name="T4" fmla="*/ 0 w 257"/>
                  <a:gd name="T5" fmla="*/ 6 h 115"/>
                  <a:gd name="T6" fmla="*/ 40 w 257"/>
                  <a:gd name="T7" fmla="*/ 4 h 115"/>
                  <a:gd name="T8" fmla="*/ 40 w 257"/>
                  <a:gd name="T9" fmla="*/ 41 h 115"/>
                  <a:gd name="T10" fmla="*/ 113 w 257"/>
                  <a:gd name="T11" fmla="*/ 39 h 115"/>
                  <a:gd name="T12" fmla="*/ 113 w 257"/>
                  <a:gd name="T13" fmla="*/ 2 h 115"/>
                  <a:gd name="T14" fmla="*/ 119 w 257"/>
                  <a:gd name="T15" fmla="*/ 4 h 115"/>
                  <a:gd name="T16" fmla="*/ 125 w 257"/>
                  <a:gd name="T17" fmla="*/ 2 h 115"/>
                  <a:gd name="T18" fmla="*/ 130 w 257"/>
                  <a:gd name="T19" fmla="*/ 4 h 115"/>
                  <a:gd name="T20" fmla="*/ 132 w 257"/>
                  <a:gd name="T21" fmla="*/ 2 h 115"/>
                  <a:gd name="T22" fmla="*/ 184 w 257"/>
                  <a:gd name="T23" fmla="*/ 0 h 115"/>
                  <a:gd name="T24" fmla="*/ 221 w 257"/>
                  <a:gd name="T25" fmla="*/ 0 h 115"/>
                  <a:gd name="T26" fmla="*/ 223 w 257"/>
                  <a:gd name="T27" fmla="*/ 17 h 115"/>
                  <a:gd name="T28" fmla="*/ 257 w 257"/>
                  <a:gd name="T29" fmla="*/ 17 h 115"/>
                  <a:gd name="T30" fmla="*/ 257 w 257"/>
                  <a:gd name="T31" fmla="*/ 33 h 115"/>
                  <a:gd name="T32" fmla="*/ 244 w 257"/>
                  <a:gd name="T33" fmla="*/ 35 h 115"/>
                  <a:gd name="T34" fmla="*/ 221 w 257"/>
                  <a:gd name="T35" fmla="*/ 52 h 115"/>
                  <a:gd name="T36" fmla="*/ 217 w 257"/>
                  <a:gd name="T37" fmla="*/ 75 h 115"/>
                  <a:gd name="T38" fmla="*/ 223 w 257"/>
                  <a:gd name="T39" fmla="*/ 85 h 115"/>
                  <a:gd name="T40" fmla="*/ 211 w 257"/>
                  <a:gd name="T41"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115">
                    <a:moveTo>
                      <a:pt x="211" y="112"/>
                    </a:moveTo>
                    <a:lnTo>
                      <a:pt x="2" y="115"/>
                    </a:lnTo>
                    <a:lnTo>
                      <a:pt x="0" y="6"/>
                    </a:lnTo>
                    <a:lnTo>
                      <a:pt x="40" y="4"/>
                    </a:lnTo>
                    <a:lnTo>
                      <a:pt x="40" y="41"/>
                    </a:lnTo>
                    <a:lnTo>
                      <a:pt x="113" y="39"/>
                    </a:lnTo>
                    <a:lnTo>
                      <a:pt x="113" y="2"/>
                    </a:lnTo>
                    <a:lnTo>
                      <a:pt x="119" y="4"/>
                    </a:lnTo>
                    <a:lnTo>
                      <a:pt x="125" y="2"/>
                    </a:lnTo>
                    <a:lnTo>
                      <a:pt x="130" y="4"/>
                    </a:lnTo>
                    <a:lnTo>
                      <a:pt x="132" y="2"/>
                    </a:lnTo>
                    <a:lnTo>
                      <a:pt x="184" y="0"/>
                    </a:lnTo>
                    <a:lnTo>
                      <a:pt x="221" y="0"/>
                    </a:lnTo>
                    <a:lnTo>
                      <a:pt x="223" y="17"/>
                    </a:lnTo>
                    <a:lnTo>
                      <a:pt x="257" y="17"/>
                    </a:lnTo>
                    <a:lnTo>
                      <a:pt x="257" y="33"/>
                    </a:lnTo>
                    <a:lnTo>
                      <a:pt x="244" y="35"/>
                    </a:lnTo>
                    <a:lnTo>
                      <a:pt x="221" y="52"/>
                    </a:lnTo>
                    <a:lnTo>
                      <a:pt x="217" y="75"/>
                    </a:lnTo>
                    <a:lnTo>
                      <a:pt x="223" y="85"/>
                    </a:lnTo>
                    <a:lnTo>
                      <a:pt x="211"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89" name="Freeform 3316"/>
              <p:cNvSpPr>
                <a:spLocks/>
              </p:cNvSpPr>
              <p:nvPr/>
            </p:nvSpPr>
            <p:spPr bwMode="auto">
              <a:xfrm>
                <a:off x="23721" y="19614"/>
                <a:ext cx="238" cy="220"/>
              </a:xfrm>
              <a:custGeom>
                <a:avLst/>
                <a:gdLst>
                  <a:gd name="T0" fmla="*/ 238 w 238"/>
                  <a:gd name="T1" fmla="*/ 103 h 220"/>
                  <a:gd name="T2" fmla="*/ 184 w 238"/>
                  <a:gd name="T3" fmla="*/ 107 h 220"/>
                  <a:gd name="T4" fmla="*/ 184 w 238"/>
                  <a:gd name="T5" fmla="*/ 142 h 220"/>
                  <a:gd name="T6" fmla="*/ 150 w 238"/>
                  <a:gd name="T7" fmla="*/ 144 h 220"/>
                  <a:gd name="T8" fmla="*/ 152 w 238"/>
                  <a:gd name="T9" fmla="*/ 216 h 220"/>
                  <a:gd name="T10" fmla="*/ 113 w 238"/>
                  <a:gd name="T11" fmla="*/ 218 h 220"/>
                  <a:gd name="T12" fmla="*/ 4 w 238"/>
                  <a:gd name="T13" fmla="*/ 220 h 220"/>
                  <a:gd name="T14" fmla="*/ 0 w 238"/>
                  <a:gd name="T15" fmla="*/ 103 h 220"/>
                  <a:gd name="T16" fmla="*/ 2 w 238"/>
                  <a:gd name="T17" fmla="*/ 86 h 220"/>
                  <a:gd name="T18" fmla="*/ 15 w 238"/>
                  <a:gd name="T19" fmla="*/ 90 h 220"/>
                  <a:gd name="T20" fmla="*/ 29 w 238"/>
                  <a:gd name="T21" fmla="*/ 86 h 220"/>
                  <a:gd name="T22" fmla="*/ 34 w 238"/>
                  <a:gd name="T23" fmla="*/ 84 h 220"/>
                  <a:gd name="T24" fmla="*/ 36 w 238"/>
                  <a:gd name="T25" fmla="*/ 74 h 220"/>
                  <a:gd name="T26" fmla="*/ 73 w 238"/>
                  <a:gd name="T27" fmla="*/ 72 h 220"/>
                  <a:gd name="T28" fmla="*/ 71 w 238"/>
                  <a:gd name="T29" fmla="*/ 36 h 220"/>
                  <a:gd name="T30" fmla="*/ 88 w 238"/>
                  <a:gd name="T31" fmla="*/ 34 h 220"/>
                  <a:gd name="T32" fmla="*/ 88 w 238"/>
                  <a:gd name="T33" fmla="*/ 0 h 220"/>
                  <a:gd name="T34" fmla="*/ 121 w 238"/>
                  <a:gd name="T35" fmla="*/ 28 h 220"/>
                  <a:gd name="T36" fmla="*/ 129 w 238"/>
                  <a:gd name="T37" fmla="*/ 42 h 220"/>
                  <a:gd name="T38" fmla="*/ 159 w 238"/>
                  <a:gd name="T39" fmla="*/ 55 h 220"/>
                  <a:gd name="T40" fmla="*/ 209 w 238"/>
                  <a:gd name="T41" fmla="*/ 63 h 220"/>
                  <a:gd name="T42" fmla="*/ 215 w 238"/>
                  <a:gd name="T43" fmla="*/ 69 h 220"/>
                  <a:gd name="T44" fmla="*/ 223 w 238"/>
                  <a:gd name="T45" fmla="*/ 88 h 220"/>
                  <a:gd name="T46" fmla="*/ 238 w 238"/>
                  <a:gd name="T47" fmla="*/ 10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8" h="220">
                    <a:moveTo>
                      <a:pt x="238" y="103"/>
                    </a:moveTo>
                    <a:lnTo>
                      <a:pt x="184" y="107"/>
                    </a:lnTo>
                    <a:lnTo>
                      <a:pt x="184" y="142"/>
                    </a:lnTo>
                    <a:lnTo>
                      <a:pt x="150" y="144"/>
                    </a:lnTo>
                    <a:lnTo>
                      <a:pt x="152" y="216"/>
                    </a:lnTo>
                    <a:lnTo>
                      <a:pt x="113" y="218"/>
                    </a:lnTo>
                    <a:lnTo>
                      <a:pt x="4" y="220"/>
                    </a:lnTo>
                    <a:lnTo>
                      <a:pt x="0" y="103"/>
                    </a:lnTo>
                    <a:lnTo>
                      <a:pt x="2" y="86"/>
                    </a:lnTo>
                    <a:lnTo>
                      <a:pt x="15" y="90"/>
                    </a:lnTo>
                    <a:lnTo>
                      <a:pt x="29" y="86"/>
                    </a:lnTo>
                    <a:lnTo>
                      <a:pt x="34" y="84"/>
                    </a:lnTo>
                    <a:lnTo>
                      <a:pt x="36" y="74"/>
                    </a:lnTo>
                    <a:lnTo>
                      <a:pt x="73" y="72"/>
                    </a:lnTo>
                    <a:lnTo>
                      <a:pt x="71" y="36"/>
                    </a:lnTo>
                    <a:lnTo>
                      <a:pt x="88" y="34"/>
                    </a:lnTo>
                    <a:lnTo>
                      <a:pt x="88" y="0"/>
                    </a:lnTo>
                    <a:lnTo>
                      <a:pt x="121" y="28"/>
                    </a:lnTo>
                    <a:lnTo>
                      <a:pt x="129" y="42"/>
                    </a:lnTo>
                    <a:lnTo>
                      <a:pt x="159" y="55"/>
                    </a:lnTo>
                    <a:lnTo>
                      <a:pt x="209" y="63"/>
                    </a:lnTo>
                    <a:lnTo>
                      <a:pt x="215" y="69"/>
                    </a:lnTo>
                    <a:lnTo>
                      <a:pt x="223" y="88"/>
                    </a:lnTo>
                    <a:lnTo>
                      <a:pt x="238"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0" name="Freeform 3317"/>
              <p:cNvSpPr>
                <a:spLocks/>
              </p:cNvSpPr>
              <p:nvPr/>
            </p:nvSpPr>
            <p:spPr bwMode="auto">
              <a:xfrm>
                <a:off x="22955" y="19635"/>
                <a:ext cx="219" cy="213"/>
              </a:xfrm>
              <a:custGeom>
                <a:avLst/>
                <a:gdLst>
                  <a:gd name="T0" fmla="*/ 146 w 219"/>
                  <a:gd name="T1" fmla="*/ 213 h 213"/>
                  <a:gd name="T2" fmla="*/ 38 w 219"/>
                  <a:gd name="T3" fmla="*/ 213 h 213"/>
                  <a:gd name="T4" fmla="*/ 0 w 219"/>
                  <a:gd name="T5" fmla="*/ 213 h 213"/>
                  <a:gd name="T6" fmla="*/ 2 w 219"/>
                  <a:gd name="T7" fmla="*/ 69 h 213"/>
                  <a:gd name="T8" fmla="*/ 69 w 219"/>
                  <a:gd name="T9" fmla="*/ 67 h 213"/>
                  <a:gd name="T10" fmla="*/ 69 w 219"/>
                  <a:gd name="T11" fmla="*/ 0 h 213"/>
                  <a:gd name="T12" fmla="*/ 82 w 219"/>
                  <a:gd name="T13" fmla="*/ 5 h 213"/>
                  <a:gd name="T14" fmla="*/ 92 w 219"/>
                  <a:gd name="T15" fmla="*/ 17 h 213"/>
                  <a:gd name="T16" fmla="*/ 105 w 219"/>
                  <a:gd name="T17" fmla="*/ 17 h 213"/>
                  <a:gd name="T18" fmla="*/ 121 w 219"/>
                  <a:gd name="T19" fmla="*/ 30 h 213"/>
                  <a:gd name="T20" fmla="*/ 150 w 219"/>
                  <a:gd name="T21" fmla="*/ 53 h 213"/>
                  <a:gd name="T22" fmla="*/ 175 w 219"/>
                  <a:gd name="T23" fmla="*/ 65 h 213"/>
                  <a:gd name="T24" fmla="*/ 184 w 219"/>
                  <a:gd name="T25" fmla="*/ 65 h 213"/>
                  <a:gd name="T26" fmla="*/ 203 w 219"/>
                  <a:gd name="T27" fmla="*/ 75 h 213"/>
                  <a:gd name="T28" fmla="*/ 213 w 219"/>
                  <a:gd name="T29" fmla="*/ 76 h 213"/>
                  <a:gd name="T30" fmla="*/ 219 w 219"/>
                  <a:gd name="T31" fmla="*/ 86 h 213"/>
                  <a:gd name="T32" fmla="*/ 219 w 219"/>
                  <a:gd name="T33" fmla="*/ 174 h 213"/>
                  <a:gd name="T34" fmla="*/ 146 w 219"/>
                  <a:gd name="T35" fmla="*/ 178 h 213"/>
                  <a:gd name="T36" fmla="*/ 146 w 219"/>
                  <a:gd name="T3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13">
                    <a:moveTo>
                      <a:pt x="146" y="213"/>
                    </a:moveTo>
                    <a:lnTo>
                      <a:pt x="38" y="213"/>
                    </a:lnTo>
                    <a:lnTo>
                      <a:pt x="0" y="213"/>
                    </a:lnTo>
                    <a:lnTo>
                      <a:pt x="2" y="69"/>
                    </a:lnTo>
                    <a:lnTo>
                      <a:pt x="69" y="67"/>
                    </a:lnTo>
                    <a:lnTo>
                      <a:pt x="69" y="0"/>
                    </a:lnTo>
                    <a:lnTo>
                      <a:pt x="82" y="5"/>
                    </a:lnTo>
                    <a:lnTo>
                      <a:pt x="92" y="17"/>
                    </a:lnTo>
                    <a:lnTo>
                      <a:pt x="105" y="17"/>
                    </a:lnTo>
                    <a:lnTo>
                      <a:pt x="121" y="30"/>
                    </a:lnTo>
                    <a:lnTo>
                      <a:pt x="150" y="53"/>
                    </a:lnTo>
                    <a:lnTo>
                      <a:pt x="175" y="65"/>
                    </a:lnTo>
                    <a:lnTo>
                      <a:pt x="184" y="65"/>
                    </a:lnTo>
                    <a:lnTo>
                      <a:pt x="203" y="75"/>
                    </a:lnTo>
                    <a:lnTo>
                      <a:pt x="213" y="76"/>
                    </a:lnTo>
                    <a:lnTo>
                      <a:pt x="219" y="86"/>
                    </a:lnTo>
                    <a:lnTo>
                      <a:pt x="219" y="174"/>
                    </a:lnTo>
                    <a:lnTo>
                      <a:pt x="146" y="178"/>
                    </a:lnTo>
                    <a:lnTo>
                      <a:pt x="146" y="2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1" name="Freeform 3318"/>
              <p:cNvSpPr>
                <a:spLocks/>
              </p:cNvSpPr>
              <p:nvPr/>
            </p:nvSpPr>
            <p:spPr bwMode="auto">
              <a:xfrm>
                <a:off x="24535" y="19585"/>
                <a:ext cx="188" cy="188"/>
              </a:xfrm>
              <a:custGeom>
                <a:avLst/>
                <a:gdLst>
                  <a:gd name="T0" fmla="*/ 0 w 188"/>
                  <a:gd name="T1" fmla="*/ 7 h 188"/>
                  <a:gd name="T2" fmla="*/ 142 w 188"/>
                  <a:gd name="T3" fmla="*/ 0 h 188"/>
                  <a:gd name="T4" fmla="*/ 146 w 188"/>
                  <a:gd name="T5" fmla="*/ 73 h 188"/>
                  <a:gd name="T6" fmla="*/ 180 w 188"/>
                  <a:gd name="T7" fmla="*/ 71 h 188"/>
                  <a:gd name="T8" fmla="*/ 188 w 188"/>
                  <a:gd name="T9" fmla="*/ 180 h 188"/>
                  <a:gd name="T10" fmla="*/ 138 w 188"/>
                  <a:gd name="T11" fmla="*/ 182 h 188"/>
                  <a:gd name="T12" fmla="*/ 11 w 188"/>
                  <a:gd name="T13" fmla="*/ 188 h 188"/>
                  <a:gd name="T14" fmla="*/ 6 w 188"/>
                  <a:gd name="T15" fmla="*/ 117 h 188"/>
                  <a:gd name="T16" fmla="*/ 0 w 188"/>
                  <a:gd name="T1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88">
                    <a:moveTo>
                      <a:pt x="0" y="7"/>
                    </a:moveTo>
                    <a:lnTo>
                      <a:pt x="142" y="0"/>
                    </a:lnTo>
                    <a:lnTo>
                      <a:pt x="146" y="73"/>
                    </a:lnTo>
                    <a:lnTo>
                      <a:pt x="180" y="71"/>
                    </a:lnTo>
                    <a:lnTo>
                      <a:pt x="188" y="180"/>
                    </a:lnTo>
                    <a:lnTo>
                      <a:pt x="138" y="182"/>
                    </a:lnTo>
                    <a:lnTo>
                      <a:pt x="11" y="188"/>
                    </a:lnTo>
                    <a:lnTo>
                      <a:pt x="6" y="117"/>
                    </a:lnTo>
                    <a:lnTo>
                      <a:pt x="0" y="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2" name="Freeform 3319"/>
              <p:cNvSpPr>
                <a:spLocks/>
              </p:cNvSpPr>
              <p:nvPr/>
            </p:nvSpPr>
            <p:spPr bwMode="auto">
              <a:xfrm>
                <a:off x="23936" y="19615"/>
                <a:ext cx="200" cy="118"/>
              </a:xfrm>
              <a:custGeom>
                <a:avLst/>
                <a:gdLst>
                  <a:gd name="T0" fmla="*/ 0 w 200"/>
                  <a:gd name="T1" fmla="*/ 68 h 118"/>
                  <a:gd name="T2" fmla="*/ 56 w 200"/>
                  <a:gd name="T3" fmla="*/ 64 h 118"/>
                  <a:gd name="T4" fmla="*/ 54 w 200"/>
                  <a:gd name="T5" fmla="*/ 6 h 118"/>
                  <a:gd name="T6" fmla="*/ 198 w 200"/>
                  <a:gd name="T7" fmla="*/ 0 h 118"/>
                  <a:gd name="T8" fmla="*/ 200 w 200"/>
                  <a:gd name="T9" fmla="*/ 35 h 118"/>
                  <a:gd name="T10" fmla="*/ 90 w 200"/>
                  <a:gd name="T11" fmla="*/ 41 h 118"/>
                  <a:gd name="T12" fmla="*/ 84 w 200"/>
                  <a:gd name="T13" fmla="*/ 52 h 118"/>
                  <a:gd name="T14" fmla="*/ 82 w 200"/>
                  <a:gd name="T15" fmla="*/ 77 h 118"/>
                  <a:gd name="T16" fmla="*/ 71 w 200"/>
                  <a:gd name="T17" fmla="*/ 118 h 118"/>
                  <a:gd name="T18" fmla="*/ 36 w 200"/>
                  <a:gd name="T19" fmla="*/ 110 h 118"/>
                  <a:gd name="T20" fmla="*/ 23 w 200"/>
                  <a:gd name="T21" fmla="*/ 102 h 118"/>
                  <a:gd name="T22" fmla="*/ 8 w 200"/>
                  <a:gd name="T23" fmla="*/ 87 h 118"/>
                  <a:gd name="T24" fmla="*/ 0 w 200"/>
                  <a:gd name="T25" fmla="*/ 6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18">
                    <a:moveTo>
                      <a:pt x="0" y="68"/>
                    </a:moveTo>
                    <a:lnTo>
                      <a:pt x="56" y="64"/>
                    </a:lnTo>
                    <a:lnTo>
                      <a:pt x="54" y="6"/>
                    </a:lnTo>
                    <a:lnTo>
                      <a:pt x="198" y="0"/>
                    </a:lnTo>
                    <a:lnTo>
                      <a:pt x="200" y="35"/>
                    </a:lnTo>
                    <a:lnTo>
                      <a:pt x="90" y="41"/>
                    </a:lnTo>
                    <a:lnTo>
                      <a:pt x="84" y="52"/>
                    </a:lnTo>
                    <a:lnTo>
                      <a:pt x="82" y="77"/>
                    </a:lnTo>
                    <a:lnTo>
                      <a:pt x="71" y="118"/>
                    </a:lnTo>
                    <a:lnTo>
                      <a:pt x="36" y="110"/>
                    </a:lnTo>
                    <a:lnTo>
                      <a:pt x="23" y="102"/>
                    </a:lnTo>
                    <a:lnTo>
                      <a:pt x="8" y="87"/>
                    </a:lnTo>
                    <a:lnTo>
                      <a:pt x="0" y="6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3" name="Freeform 3320"/>
              <p:cNvSpPr>
                <a:spLocks/>
              </p:cNvSpPr>
              <p:nvPr/>
            </p:nvSpPr>
            <p:spPr bwMode="auto">
              <a:xfrm>
                <a:off x="22018" y="19654"/>
                <a:ext cx="257" cy="190"/>
              </a:xfrm>
              <a:custGeom>
                <a:avLst/>
                <a:gdLst>
                  <a:gd name="T0" fmla="*/ 109 w 257"/>
                  <a:gd name="T1" fmla="*/ 186 h 190"/>
                  <a:gd name="T2" fmla="*/ 0 w 257"/>
                  <a:gd name="T3" fmla="*/ 182 h 190"/>
                  <a:gd name="T4" fmla="*/ 6 w 257"/>
                  <a:gd name="T5" fmla="*/ 0 h 190"/>
                  <a:gd name="T6" fmla="*/ 221 w 257"/>
                  <a:gd name="T7" fmla="*/ 6 h 190"/>
                  <a:gd name="T8" fmla="*/ 257 w 257"/>
                  <a:gd name="T9" fmla="*/ 8 h 190"/>
                  <a:gd name="T10" fmla="*/ 257 w 257"/>
                  <a:gd name="T11" fmla="*/ 44 h 190"/>
                  <a:gd name="T12" fmla="*/ 255 w 257"/>
                  <a:gd name="T13" fmla="*/ 190 h 190"/>
                  <a:gd name="T14" fmla="*/ 109 w 257"/>
                  <a:gd name="T15" fmla="*/ 186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90">
                    <a:moveTo>
                      <a:pt x="109" y="186"/>
                    </a:moveTo>
                    <a:lnTo>
                      <a:pt x="0" y="182"/>
                    </a:lnTo>
                    <a:lnTo>
                      <a:pt x="6" y="0"/>
                    </a:lnTo>
                    <a:lnTo>
                      <a:pt x="221" y="6"/>
                    </a:lnTo>
                    <a:lnTo>
                      <a:pt x="257" y="8"/>
                    </a:lnTo>
                    <a:lnTo>
                      <a:pt x="257" y="44"/>
                    </a:lnTo>
                    <a:lnTo>
                      <a:pt x="255" y="190"/>
                    </a:lnTo>
                    <a:lnTo>
                      <a:pt x="109"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4" name="Freeform 3321"/>
              <p:cNvSpPr>
                <a:spLocks/>
              </p:cNvSpPr>
              <p:nvPr/>
            </p:nvSpPr>
            <p:spPr bwMode="auto">
              <a:xfrm>
                <a:off x="22803" y="19665"/>
                <a:ext cx="154" cy="183"/>
              </a:xfrm>
              <a:custGeom>
                <a:avLst/>
                <a:gdLst>
                  <a:gd name="T0" fmla="*/ 10 w 154"/>
                  <a:gd name="T1" fmla="*/ 183 h 183"/>
                  <a:gd name="T2" fmla="*/ 6 w 154"/>
                  <a:gd name="T3" fmla="*/ 183 h 183"/>
                  <a:gd name="T4" fmla="*/ 6 w 154"/>
                  <a:gd name="T5" fmla="*/ 39 h 183"/>
                  <a:gd name="T6" fmla="*/ 2 w 154"/>
                  <a:gd name="T7" fmla="*/ 37 h 183"/>
                  <a:gd name="T8" fmla="*/ 0 w 154"/>
                  <a:gd name="T9" fmla="*/ 2 h 183"/>
                  <a:gd name="T10" fmla="*/ 148 w 154"/>
                  <a:gd name="T11" fmla="*/ 0 h 183"/>
                  <a:gd name="T12" fmla="*/ 150 w 154"/>
                  <a:gd name="T13" fmla="*/ 39 h 183"/>
                  <a:gd name="T14" fmla="*/ 154 w 154"/>
                  <a:gd name="T15" fmla="*/ 39 h 183"/>
                  <a:gd name="T16" fmla="*/ 152 w 154"/>
                  <a:gd name="T17" fmla="*/ 183 h 183"/>
                  <a:gd name="T18" fmla="*/ 10 w 154"/>
                  <a:gd name="T1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83">
                    <a:moveTo>
                      <a:pt x="10" y="183"/>
                    </a:moveTo>
                    <a:lnTo>
                      <a:pt x="6" y="183"/>
                    </a:lnTo>
                    <a:lnTo>
                      <a:pt x="6" y="39"/>
                    </a:lnTo>
                    <a:lnTo>
                      <a:pt x="2" y="37"/>
                    </a:lnTo>
                    <a:lnTo>
                      <a:pt x="0" y="2"/>
                    </a:lnTo>
                    <a:lnTo>
                      <a:pt x="148" y="0"/>
                    </a:lnTo>
                    <a:lnTo>
                      <a:pt x="150" y="39"/>
                    </a:lnTo>
                    <a:lnTo>
                      <a:pt x="154" y="39"/>
                    </a:lnTo>
                    <a:lnTo>
                      <a:pt x="152" y="183"/>
                    </a:lnTo>
                    <a:lnTo>
                      <a:pt x="1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5" name="Freeform 3322"/>
              <p:cNvSpPr>
                <a:spLocks/>
              </p:cNvSpPr>
              <p:nvPr/>
            </p:nvSpPr>
            <p:spPr bwMode="auto">
              <a:xfrm>
                <a:off x="22696" y="19667"/>
                <a:ext cx="113" cy="181"/>
              </a:xfrm>
              <a:custGeom>
                <a:avLst/>
                <a:gdLst>
                  <a:gd name="T0" fmla="*/ 107 w 113"/>
                  <a:gd name="T1" fmla="*/ 0 h 181"/>
                  <a:gd name="T2" fmla="*/ 109 w 113"/>
                  <a:gd name="T3" fmla="*/ 35 h 181"/>
                  <a:gd name="T4" fmla="*/ 113 w 113"/>
                  <a:gd name="T5" fmla="*/ 37 h 181"/>
                  <a:gd name="T6" fmla="*/ 113 w 113"/>
                  <a:gd name="T7" fmla="*/ 181 h 181"/>
                  <a:gd name="T8" fmla="*/ 0 w 113"/>
                  <a:gd name="T9" fmla="*/ 181 h 181"/>
                  <a:gd name="T10" fmla="*/ 0 w 113"/>
                  <a:gd name="T11" fmla="*/ 37 h 181"/>
                  <a:gd name="T12" fmla="*/ 0 w 113"/>
                  <a:gd name="T13" fmla="*/ 0 h 181"/>
                  <a:gd name="T14" fmla="*/ 107 w 113"/>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181">
                    <a:moveTo>
                      <a:pt x="107" y="0"/>
                    </a:moveTo>
                    <a:lnTo>
                      <a:pt x="109" y="35"/>
                    </a:lnTo>
                    <a:lnTo>
                      <a:pt x="113" y="37"/>
                    </a:lnTo>
                    <a:lnTo>
                      <a:pt x="113" y="181"/>
                    </a:lnTo>
                    <a:lnTo>
                      <a:pt x="0" y="181"/>
                    </a:lnTo>
                    <a:lnTo>
                      <a:pt x="0" y="37"/>
                    </a:lnTo>
                    <a:lnTo>
                      <a:pt x="0" y="0"/>
                    </a:lnTo>
                    <a:lnTo>
                      <a:pt x="10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6" name="Freeform 3323"/>
              <p:cNvSpPr>
                <a:spLocks/>
              </p:cNvSpPr>
              <p:nvPr/>
            </p:nvSpPr>
            <p:spPr bwMode="auto">
              <a:xfrm>
                <a:off x="20403" y="19579"/>
                <a:ext cx="186" cy="203"/>
              </a:xfrm>
              <a:custGeom>
                <a:avLst/>
                <a:gdLst>
                  <a:gd name="T0" fmla="*/ 182 w 186"/>
                  <a:gd name="T1" fmla="*/ 203 h 203"/>
                  <a:gd name="T2" fmla="*/ 0 w 186"/>
                  <a:gd name="T3" fmla="*/ 188 h 203"/>
                  <a:gd name="T4" fmla="*/ 2 w 186"/>
                  <a:gd name="T5" fmla="*/ 173 h 203"/>
                  <a:gd name="T6" fmla="*/ 15 w 186"/>
                  <a:gd name="T7" fmla="*/ 8 h 203"/>
                  <a:gd name="T8" fmla="*/ 25 w 186"/>
                  <a:gd name="T9" fmla="*/ 6 h 203"/>
                  <a:gd name="T10" fmla="*/ 33 w 186"/>
                  <a:gd name="T11" fmla="*/ 10 h 203"/>
                  <a:gd name="T12" fmla="*/ 54 w 186"/>
                  <a:gd name="T13" fmla="*/ 8 h 203"/>
                  <a:gd name="T14" fmla="*/ 65 w 186"/>
                  <a:gd name="T15" fmla="*/ 2 h 203"/>
                  <a:gd name="T16" fmla="*/ 81 w 186"/>
                  <a:gd name="T17" fmla="*/ 6 h 203"/>
                  <a:gd name="T18" fmla="*/ 86 w 186"/>
                  <a:gd name="T19" fmla="*/ 0 h 203"/>
                  <a:gd name="T20" fmla="*/ 165 w 186"/>
                  <a:gd name="T21" fmla="*/ 6 h 203"/>
                  <a:gd name="T22" fmla="*/ 156 w 186"/>
                  <a:gd name="T23" fmla="*/ 115 h 203"/>
                  <a:gd name="T24" fmla="*/ 154 w 186"/>
                  <a:gd name="T25" fmla="*/ 115 h 203"/>
                  <a:gd name="T26" fmla="*/ 150 w 186"/>
                  <a:gd name="T27" fmla="*/ 150 h 203"/>
                  <a:gd name="T28" fmla="*/ 186 w 186"/>
                  <a:gd name="T29" fmla="*/ 154 h 203"/>
                  <a:gd name="T30" fmla="*/ 182 w 186"/>
                  <a:gd name="T3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203">
                    <a:moveTo>
                      <a:pt x="182" y="203"/>
                    </a:moveTo>
                    <a:lnTo>
                      <a:pt x="0" y="188"/>
                    </a:lnTo>
                    <a:lnTo>
                      <a:pt x="2" y="173"/>
                    </a:lnTo>
                    <a:lnTo>
                      <a:pt x="15" y="8"/>
                    </a:lnTo>
                    <a:lnTo>
                      <a:pt x="25" y="6"/>
                    </a:lnTo>
                    <a:lnTo>
                      <a:pt x="33" y="10"/>
                    </a:lnTo>
                    <a:lnTo>
                      <a:pt x="54" y="8"/>
                    </a:lnTo>
                    <a:lnTo>
                      <a:pt x="65" y="2"/>
                    </a:lnTo>
                    <a:lnTo>
                      <a:pt x="81" y="6"/>
                    </a:lnTo>
                    <a:lnTo>
                      <a:pt x="86" y="0"/>
                    </a:lnTo>
                    <a:lnTo>
                      <a:pt x="165" y="6"/>
                    </a:lnTo>
                    <a:lnTo>
                      <a:pt x="156" y="115"/>
                    </a:lnTo>
                    <a:lnTo>
                      <a:pt x="154" y="115"/>
                    </a:lnTo>
                    <a:lnTo>
                      <a:pt x="150" y="150"/>
                    </a:lnTo>
                    <a:lnTo>
                      <a:pt x="186" y="154"/>
                    </a:lnTo>
                    <a:lnTo>
                      <a:pt x="182" y="2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7" name="Freeform 3324"/>
              <p:cNvSpPr>
                <a:spLocks/>
              </p:cNvSpPr>
              <p:nvPr/>
            </p:nvSpPr>
            <p:spPr bwMode="auto">
              <a:xfrm>
                <a:off x="24007" y="19650"/>
                <a:ext cx="173" cy="236"/>
              </a:xfrm>
              <a:custGeom>
                <a:avLst/>
                <a:gdLst>
                  <a:gd name="T0" fmla="*/ 165 w 173"/>
                  <a:gd name="T1" fmla="*/ 0 h 236"/>
                  <a:gd name="T2" fmla="*/ 173 w 173"/>
                  <a:gd name="T3" fmla="*/ 146 h 236"/>
                  <a:gd name="T4" fmla="*/ 150 w 173"/>
                  <a:gd name="T5" fmla="*/ 163 h 236"/>
                  <a:gd name="T6" fmla="*/ 154 w 173"/>
                  <a:gd name="T7" fmla="*/ 169 h 236"/>
                  <a:gd name="T8" fmla="*/ 150 w 173"/>
                  <a:gd name="T9" fmla="*/ 180 h 236"/>
                  <a:gd name="T10" fmla="*/ 163 w 173"/>
                  <a:gd name="T11" fmla="*/ 190 h 236"/>
                  <a:gd name="T12" fmla="*/ 171 w 173"/>
                  <a:gd name="T13" fmla="*/ 209 h 236"/>
                  <a:gd name="T14" fmla="*/ 167 w 173"/>
                  <a:gd name="T15" fmla="*/ 217 h 236"/>
                  <a:gd name="T16" fmla="*/ 165 w 173"/>
                  <a:gd name="T17" fmla="*/ 236 h 236"/>
                  <a:gd name="T18" fmla="*/ 155 w 173"/>
                  <a:gd name="T19" fmla="*/ 234 h 236"/>
                  <a:gd name="T20" fmla="*/ 138 w 173"/>
                  <a:gd name="T21" fmla="*/ 223 h 236"/>
                  <a:gd name="T22" fmla="*/ 107 w 173"/>
                  <a:gd name="T23" fmla="*/ 196 h 236"/>
                  <a:gd name="T24" fmla="*/ 77 w 173"/>
                  <a:gd name="T25" fmla="*/ 175 h 236"/>
                  <a:gd name="T26" fmla="*/ 63 w 173"/>
                  <a:gd name="T27" fmla="*/ 146 h 236"/>
                  <a:gd name="T28" fmla="*/ 54 w 173"/>
                  <a:gd name="T29" fmla="*/ 134 h 236"/>
                  <a:gd name="T30" fmla="*/ 54 w 173"/>
                  <a:gd name="T31" fmla="*/ 121 h 236"/>
                  <a:gd name="T32" fmla="*/ 48 w 173"/>
                  <a:gd name="T33" fmla="*/ 113 h 236"/>
                  <a:gd name="T34" fmla="*/ 36 w 173"/>
                  <a:gd name="T35" fmla="*/ 102 h 236"/>
                  <a:gd name="T36" fmla="*/ 0 w 173"/>
                  <a:gd name="T37" fmla="*/ 83 h 236"/>
                  <a:gd name="T38" fmla="*/ 11 w 173"/>
                  <a:gd name="T39" fmla="*/ 42 h 236"/>
                  <a:gd name="T40" fmla="*/ 13 w 173"/>
                  <a:gd name="T41" fmla="*/ 17 h 236"/>
                  <a:gd name="T42" fmla="*/ 19 w 173"/>
                  <a:gd name="T43" fmla="*/ 6 h 236"/>
                  <a:gd name="T44" fmla="*/ 129 w 173"/>
                  <a:gd name="T45" fmla="*/ 0 h 236"/>
                  <a:gd name="T46" fmla="*/ 165 w 173"/>
                  <a:gd name="T4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36">
                    <a:moveTo>
                      <a:pt x="165" y="0"/>
                    </a:moveTo>
                    <a:lnTo>
                      <a:pt x="173" y="146"/>
                    </a:lnTo>
                    <a:lnTo>
                      <a:pt x="150" y="163"/>
                    </a:lnTo>
                    <a:lnTo>
                      <a:pt x="154" y="169"/>
                    </a:lnTo>
                    <a:lnTo>
                      <a:pt x="150" y="180"/>
                    </a:lnTo>
                    <a:lnTo>
                      <a:pt x="163" y="190"/>
                    </a:lnTo>
                    <a:lnTo>
                      <a:pt x="171" y="209"/>
                    </a:lnTo>
                    <a:lnTo>
                      <a:pt x="167" y="217"/>
                    </a:lnTo>
                    <a:lnTo>
                      <a:pt x="165" y="236"/>
                    </a:lnTo>
                    <a:lnTo>
                      <a:pt x="155" y="234"/>
                    </a:lnTo>
                    <a:lnTo>
                      <a:pt x="138" y="223"/>
                    </a:lnTo>
                    <a:lnTo>
                      <a:pt x="107" y="196"/>
                    </a:lnTo>
                    <a:lnTo>
                      <a:pt x="77" y="175"/>
                    </a:lnTo>
                    <a:lnTo>
                      <a:pt x="63" y="146"/>
                    </a:lnTo>
                    <a:lnTo>
                      <a:pt x="54" y="134"/>
                    </a:lnTo>
                    <a:lnTo>
                      <a:pt x="54" y="121"/>
                    </a:lnTo>
                    <a:lnTo>
                      <a:pt x="48" y="113"/>
                    </a:lnTo>
                    <a:lnTo>
                      <a:pt x="36" y="102"/>
                    </a:lnTo>
                    <a:lnTo>
                      <a:pt x="0" y="83"/>
                    </a:lnTo>
                    <a:lnTo>
                      <a:pt x="11" y="42"/>
                    </a:lnTo>
                    <a:lnTo>
                      <a:pt x="13" y="17"/>
                    </a:lnTo>
                    <a:lnTo>
                      <a:pt x="19" y="6"/>
                    </a:lnTo>
                    <a:lnTo>
                      <a:pt x="129" y="0"/>
                    </a:lnTo>
                    <a:lnTo>
                      <a:pt x="16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98" name="Freeform 3325"/>
              <p:cNvSpPr>
                <a:spLocks/>
              </p:cNvSpPr>
              <p:nvPr/>
            </p:nvSpPr>
            <p:spPr bwMode="auto">
              <a:xfrm>
                <a:off x="24157" y="19644"/>
                <a:ext cx="140" cy="261"/>
              </a:xfrm>
              <a:custGeom>
                <a:avLst/>
                <a:gdLst>
                  <a:gd name="T0" fmla="*/ 59 w 140"/>
                  <a:gd name="T1" fmla="*/ 261 h 261"/>
                  <a:gd name="T2" fmla="*/ 27 w 140"/>
                  <a:gd name="T3" fmla="*/ 242 h 261"/>
                  <a:gd name="T4" fmla="*/ 15 w 140"/>
                  <a:gd name="T5" fmla="*/ 242 h 261"/>
                  <a:gd name="T6" fmla="*/ 17 w 140"/>
                  <a:gd name="T7" fmla="*/ 223 h 261"/>
                  <a:gd name="T8" fmla="*/ 21 w 140"/>
                  <a:gd name="T9" fmla="*/ 215 h 261"/>
                  <a:gd name="T10" fmla="*/ 13 w 140"/>
                  <a:gd name="T11" fmla="*/ 196 h 261"/>
                  <a:gd name="T12" fmla="*/ 0 w 140"/>
                  <a:gd name="T13" fmla="*/ 186 h 261"/>
                  <a:gd name="T14" fmla="*/ 4 w 140"/>
                  <a:gd name="T15" fmla="*/ 175 h 261"/>
                  <a:gd name="T16" fmla="*/ 0 w 140"/>
                  <a:gd name="T17" fmla="*/ 169 h 261"/>
                  <a:gd name="T18" fmla="*/ 23 w 140"/>
                  <a:gd name="T19" fmla="*/ 152 h 261"/>
                  <a:gd name="T20" fmla="*/ 15 w 140"/>
                  <a:gd name="T21" fmla="*/ 6 h 261"/>
                  <a:gd name="T22" fmla="*/ 125 w 140"/>
                  <a:gd name="T23" fmla="*/ 0 h 261"/>
                  <a:gd name="T24" fmla="*/ 132 w 140"/>
                  <a:gd name="T25" fmla="*/ 146 h 261"/>
                  <a:gd name="T26" fmla="*/ 138 w 140"/>
                  <a:gd name="T27" fmla="*/ 146 h 261"/>
                  <a:gd name="T28" fmla="*/ 140 w 140"/>
                  <a:gd name="T29" fmla="*/ 219 h 261"/>
                  <a:gd name="T30" fmla="*/ 130 w 140"/>
                  <a:gd name="T31" fmla="*/ 213 h 261"/>
                  <a:gd name="T32" fmla="*/ 119 w 140"/>
                  <a:gd name="T33" fmla="*/ 227 h 261"/>
                  <a:gd name="T34" fmla="*/ 105 w 140"/>
                  <a:gd name="T35" fmla="*/ 223 h 261"/>
                  <a:gd name="T36" fmla="*/ 94 w 140"/>
                  <a:gd name="T37" fmla="*/ 225 h 261"/>
                  <a:gd name="T38" fmla="*/ 84 w 140"/>
                  <a:gd name="T39" fmla="*/ 233 h 261"/>
                  <a:gd name="T40" fmla="*/ 82 w 140"/>
                  <a:gd name="T41" fmla="*/ 240 h 261"/>
                  <a:gd name="T42" fmla="*/ 88 w 140"/>
                  <a:gd name="T43" fmla="*/ 258 h 261"/>
                  <a:gd name="T44" fmla="*/ 59 w 140"/>
                  <a:gd name="T45"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61">
                    <a:moveTo>
                      <a:pt x="59" y="261"/>
                    </a:moveTo>
                    <a:lnTo>
                      <a:pt x="27" y="242"/>
                    </a:lnTo>
                    <a:lnTo>
                      <a:pt x="15" y="242"/>
                    </a:lnTo>
                    <a:lnTo>
                      <a:pt x="17" y="223"/>
                    </a:lnTo>
                    <a:lnTo>
                      <a:pt x="21" y="215"/>
                    </a:lnTo>
                    <a:lnTo>
                      <a:pt x="13" y="196"/>
                    </a:lnTo>
                    <a:lnTo>
                      <a:pt x="0" y="186"/>
                    </a:lnTo>
                    <a:lnTo>
                      <a:pt x="4" y="175"/>
                    </a:lnTo>
                    <a:lnTo>
                      <a:pt x="0" y="169"/>
                    </a:lnTo>
                    <a:lnTo>
                      <a:pt x="23" y="152"/>
                    </a:lnTo>
                    <a:lnTo>
                      <a:pt x="15" y="6"/>
                    </a:lnTo>
                    <a:lnTo>
                      <a:pt x="125" y="0"/>
                    </a:lnTo>
                    <a:lnTo>
                      <a:pt x="132" y="146"/>
                    </a:lnTo>
                    <a:lnTo>
                      <a:pt x="138" y="146"/>
                    </a:lnTo>
                    <a:lnTo>
                      <a:pt x="140" y="219"/>
                    </a:lnTo>
                    <a:lnTo>
                      <a:pt x="130" y="213"/>
                    </a:lnTo>
                    <a:lnTo>
                      <a:pt x="119" y="227"/>
                    </a:lnTo>
                    <a:lnTo>
                      <a:pt x="105" y="223"/>
                    </a:lnTo>
                    <a:lnTo>
                      <a:pt x="94" y="225"/>
                    </a:lnTo>
                    <a:lnTo>
                      <a:pt x="84" y="233"/>
                    </a:lnTo>
                    <a:lnTo>
                      <a:pt x="82" y="240"/>
                    </a:lnTo>
                    <a:lnTo>
                      <a:pt x="88" y="258"/>
                    </a:lnTo>
                    <a:lnTo>
                      <a:pt x="59" y="26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42" name="Group 3527"/>
            <p:cNvGrpSpPr>
              <a:grpSpLocks/>
            </p:cNvGrpSpPr>
            <p:nvPr/>
          </p:nvGrpSpPr>
          <p:grpSpPr bwMode="auto">
            <a:xfrm>
              <a:off x="18917" y="19493"/>
              <a:ext cx="6764" cy="1672"/>
              <a:chOff x="18917" y="19493"/>
              <a:chExt cx="6764" cy="1672"/>
            </a:xfrm>
          </p:grpSpPr>
          <p:sp>
            <p:nvSpPr>
              <p:cNvPr id="4399" name="Freeform 3327"/>
              <p:cNvSpPr>
                <a:spLocks/>
              </p:cNvSpPr>
              <p:nvPr/>
            </p:nvSpPr>
            <p:spPr bwMode="auto">
              <a:xfrm>
                <a:off x="24282" y="19640"/>
                <a:ext cx="266" cy="223"/>
              </a:xfrm>
              <a:custGeom>
                <a:avLst/>
                <a:gdLst>
                  <a:gd name="T0" fmla="*/ 15 w 266"/>
                  <a:gd name="T1" fmla="*/ 223 h 223"/>
                  <a:gd name="T2" fmla="*/ 13 w 266"/>
                  <a:gd name="T3" fmla="*/ 150 h 223"/>
                  <a:gd name="T4" fmla="*/ 7 w 266"/>
                  <a:gd name="T5" fmla="*/ 150 h 223"/>
                  <a:gd name="T6" fmla="*/ 0 w 266"/>
                  <a:gd name="T7" fmla="*/ 4 h 223"/>
                  <a:gd name="T8" fmla="*/ 72 w 266"/>
                  <a:gd name="T9" fmla="*/ 0 h 223"/>
                  <a:gd name="T10" fmla="*/ 74 w 266"/>
                  <a:gd name="T11" fmla="*/ 35 h 223"/>
                  <a:gd name="T12" fmla="*/ 111 w 266"/>
                  <a:gd name="T13" fmla="*/ 35 h 223"/>
                  <a:gd name="T14" fmla="*/ 113 w 266"/>
                  <a:gd name="T15" fmla="*/ 71 h 223"/>
                  <a:gd name="T16" fmla="*/ 259 w 266"/>
                  <a:gd name="T17" fmla="*/ 62 h 223"/>
                  <a:gd name="T18" fmla="*/ 264 w 266"/>
                  <a:gd name="T19" fmla="*/ 133 h 223"/>
                  <a:gd name="T20" fmla="*/ 266 w 266"/>
                  <a:gd name="T21" fmla="*/ 173 h 223"/>
                  <a:gd name="T22" fmla="*/ 88 w 266"/>
                  <a:gd name="T23" fmla="*/ 183 h 223"/>
                  <a:gd name="T24" fmla="*/ 76 w 266"/>
                  <a:gd name="T25" fmla="*/ 187 h 223"/>
                  <a:gd name="T26" fmla="*/ 69 w 266"/>
                  <a:gd name="T27" fmla="*/ 194 h 223"/>
                  <a:gd name="T28" fmla="*/ 69 w 266"/>
                  <a:gd name="T29" fmla="*/ 221 h 223"/>
                  <a:gd name="T30" fmla="*/ 15 w 266"/>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223">
                    <a:moveTo>
                      <a:pt x="15" y="223"/>
                    </a:moveTo>
                    <a:lnTo>
                      <a:pt x="13" y="150"/>
                    </a:lnTo>
                    <a:lnTo>
                      <a:pt x="7" y="150"/>
                    </a:lnTo>
                    <a:lnTo>
                      <a:pt x="0" y="4"/>
                    </a:lnTo>
                    <a:lnTo>
                      <a:pt x="72" y="0"/>
                    </a:lnTo>
                    <a:lnTo>
                      <a:pt x="74" y="35"/>
                    </a:lnTo>
                    <a:lnTo>
                      <a:pt x="111" y="35"/>
                    </a:lnTo>
                    <a:lnTo>
                      <a:pt x="113" y="71"/>
                    </a:lnTo>
                    <a:lnTo>
                      <a:pt x="259" y="62"/>
                    </a:lnTo>
                    <a:lnTo>
                      <a:pt x="264" y="133"/>
                    </a:lnTo>
                    <a:lnTo>
                      <a:pt x="266" y="173"/>
                    </a:lnTo>
                    <a:lnTo>
                      <a:pt x="88" y="183"/>
                    </a:lnTo>
                    <a:lnTo>
                      <a:pt x="76" y="187"/>
                    </a:lnTo>
                    <a:lnTo>
                      <a:pt x="69" y="194"/>
                    </a:lnTo>
                    <a:lnTo>
                      <a:pt x="69" y="221"/>
                    </a:lnTo>
                    <a:lnTo>
                      <a:pt x="15"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0" name="Freeform 3328"/>
              <p:cNvSpPr>
                <a:spLocks/>
              </p:cNvSpPr>
              <p:nvPr/>
            </p:nvSpPr>
            <p:spPr bwMode="auto">
              <a:xfrm>
                <a:off x="19428" y="19493"/>
                <a:ext cx="407" cy="491"/>
              </a:xfrm>
              <a:custGeom>
                <a:avLst/>
                <a:gdLst>
                  <a:gd name="T0" fmla="*/ 407 w 407"/>
                  <a:gd name="T1" fmla="*/ 46 h 491"/>
                  <a:gd name="T2" fmla="*/ 405 w 407"/>
                  <a:gd name="T3" fmla="*/ 57 h 491"/>
                  <a:gd name="T4" fmla="*/ 403 w 407"/>
                  <a:gd name="T5" fmla="*/ 57 h 491"/>
                  <a:gd name="T6" fmla="*/ 388 w 407"/>
                  <a:gd name="T7" fmla="*/ 209 h 491"/>
                  <a:gd name="T8" fmla="*/ 391 w 407"/>
                  <a:gd name="T9" fmla="*/ 209 h 491"/>
                  <a:gd name="T10" fmla="*/ 378 w 407"/>
                  <a:gd name="T11" fmla="*/ 357 h 491"/>
                  <a:gd name="T12" fmla="*/ 372 w 407"/>
                  <a:gd name="T13" fmla="*/ 355 h 491"/>
                  <a:gd name="T14" fmla="*/ 355 w 407"/>
                  <a:gd name="T15" fmla="*/ 491 h 491"/>
                  <a:gd name="T16" fmla="*/ 340 w 407"/>
                  <a:gd name="T17" fmla="*/ 489 h 491"/>
                  <a:gd name="T18" fmla="*/ 27 w 407"/>
                  <a:gd name="T19" fmla="*/ 455 h 491"/>
                  <a:gd name="T20" fmla="*/ 29 w 407"/>
                  <a:gd name="T21" fmla="*/ 451 h 491"/>
                  <a:gd name="T22" fmla="*/ 42 w 407"/>
                  <a:gd name="T23" fmla="*/ 318 h 491"/>
                  <a:gd name="T24" fmla="*/ 40 w 407"/>
                  <a:gd name="T25" fmla="*/ 316 h 491"/>
                  <a:gd name="T26" fmla="*/ 55 w 407"/>
                  <a:gd name="T27" fmla="*/ 176 h 491"/>
                  <a:gd name="T28" fmla="*/ 52 w 407"/>
                  <a:gd name="T29" fmla="*/ 174 h 491"/>
                  <a:gd name="T30" fmla="*/ 57 w 407"/>
                  <a:gd name="T31" fmla="*/ 109 h 491"/>
                  <a:gd name="T32" fmla="*/ 50 w 407"/>
                  <a:gd name="T33" fmla="*/ 101 h 491"/>
                  <a:gd name="T34" fmla="*/ 55 w 407"/>
                  <a:gd name="T35" fmla="*/ 88 h 491"/>
                  <a:gd name="T36" fmla="*/ 52 w 407"/>
                  <a:gd name="T37" fmla="*/ 80 h 491"/>
                  <a:gd name="T38" fmla="*/ 53 w 407"/>
                  <a:gd name="T39" fmla="*/ 74 h 491"/>
                  <a:gd name="T40" fmla="*/ 46 w 407"/>
                  <a:gd name="T41" fmla="*/ 71 h 491"/>
                  <a:gd name="T42" fmla="*/ 46 w 407"/>
                  <a:gd name="T43" fmla="*/ 51 h 491"/>
                  <a:gd name="T44" fmla="*/ 40 w 407"/>
                  <a:gd name="T45" fmla="*/ 48 h 491"/>
                  <a:gd name="T46" fmla="*/ 27 w 407"/>
                  <a:gd name="T47" fmla="*/ 49 h 491"/>
                  <a:gd name="T48" fmla="*/ 17 w 407"/>
                  <a:gd name="T49" fmla="*/ 44 h 491"/>
                  <a:gd name="T50" fmla="*/ 15 w 407"/>
                  <a:gd name="T51" fmla="*/ 40 h 491"/>
                  <a:gd name="T52" fmla="*/ 17 w 407"/>
                  <a:gd name="T53" fmla="*/ 26 h 491"/>
                  <a:gd name="T54" fmla="*/ 11 w 407"/>
                  <a:gd name="T55" fmla="*/ 17 h 491"/>
                  <a:gd name="T56" fmla="*/ 7 w 407"/>
                  <a:gd name="T57" fmla="*/ 7 h 491"/>
                  <a:gd name="T58" fmla="*/ 0 w 407"/>
                  <a:gd name="T59" fmla="*/ 0 h 491"/>
                  <a:gd name="T60" fmla="*/ 407 w 407"/>
                  <a:gd name="T61" fmla="*/ 46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7" h="491">
                    <a:moveTo>
                      <a:pt x="407" y="46"/>
                    </a:moveTo>
                    <a:lnTo>
                      <a:pt x="405" y="57"/>
                    </a:lnTo>
                    <a:lnTo>
                      <a:pt x="403" y="57"/>
                    </a:lnTo>
                    <a:lnTo>
                      <a:pt x="388" y="209"/>
                    </a:lnTo>
                    <a:lnTo>
                      <a:pt x="391" y="209"/>
                    </a:lnTo>
                    <a:lnTo>
                      <a:pt x="378" y="357"/>
                    </a:lnTo>
                    <a:lnTo>
                      <a:pt x="372" y="355"/>
                    </a:lnTo>
                    <a:lnTo>
                      <a:pt x="355" y="491"/>
                    </a:lnTo>
                    <a:lnTo>
                      <a:pt x="340" y="489"/>
                    </a:lnTo>
                    <a:lnTo>
                      <a:pt x="27" y="455"/>
                    </a:lnTo>
                    <a:lnTo>
                      <a:pt x="29" y="451"/>
                    </a:lnTo>
                    <a:lnTo>
                      <a:pt x="42" y="318"/>
                    </a:lnTo>
                    <a:lnTo>
                      <a:pt x="40" y="316"/>
                    </a:lnTo>
                    <a:lnTo>
                      <a:pt x="55" y="176"/>
                    </a:lnTo>
                    <a:lnTo>
                      <a:pt x="52" y="174"/>
                    </a:lnTo>
                    <a:lnTo>
                      <a:pt x="57" y="109"/>
                    </a:lnTo>
                    <a:lnTo>
                      <a:pt x="50" y="101"/>
                    </a:lnTo>
                    <a:lnTo>
                      <a:pt x="55" y="88"/>
                    </a:lnTo>
                    <a:lnTo>
                      <a:pt x="52" y="80"/>
                    </a:lnTo>
                    <a:lnTo>
                      <a:pt x="53" y="74"/>
                    </a:lnTo>
                    <a:lnTo>
                      <a:pt x="46" y="71"/>
                    </a:lnTo>
                    <a:lnTo>
                      <a:pt x="46" y="51"/>
                    </a:lnTo>
                    <a:lnTo>
                      <a:pt x="40" y="48"/>
                    </a:lnTo>
                    <a:lnTo>
                      <a:pt x="27" y="49"/>
                    </a:lnTo>
                    <a:lnTo>
                      <a:pt x="17" y="44"/>
                    </a:lnTo>
                    <a:lnTo>
                      <a:pt x="15" y="40"/>
                    </a:lnTo>
                    <a:lnTo>
                      <a:pt x="17" y="26"/>
                    </a:lnTo>
                    <a:lnTo>
                      <a:pt x="11" y="17"/>
                    </a:lnTo>
                    <a:lnTo>
                      <a:pt x="7" y="7"/>
                    </a:lnTo>
                    <a:lnTo>
                      <a:pt x="0" y="0"/>
                    </a:lnTo>
                    <a:lnTo>
                      <a:pt x="407" y="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1" name="Freeform 3329"/>
              <p:cNvSpPr>
                <a:spLocks/>
              </p:cNvSpPr>
              <p:nvPr/>
            </p:nvSpPr>
            <p:spPr bwMode="auto">
              <a:xfrm>
                <a:off x="21455" y="19667"/>
                <a:ext cx="290" cy="198"/>
              </a:xfrm>
              <a:custGeom>
                <a:avLst/>
                <a:gdLst>
                  <a:gd name="T0" fmla="*/ 192 w 290"/>
                  <a:gd name="T1" fmla="*/ 156 h 198"/>
                  <a:gd name="T2" fmla="*/ 196 w 290"/>
                  <a:gd name="T3" fmla="*/ 148 h 198"/>
                  <a:gd name="T4" fmla="*/ 204 w 290"/>
                  <a:gd name="T5" fmla="*/ 140 h 198"/>
                  <a:gd name="T6" fmla="*/ 202 w 290"/>
                  <a:gd name="T7" fmla="*/ 129 h 198"/>
                  <a:gd name="T8" fmla="*/ 183 w 290"/>
                  <a:gd name="T9" fmla="*/ 127 h 198"/>
                  <a:gd name="T10" fmla="*/ 167 w 290"/>
                  <a:gd name="T11" fmla="*/ 119 h 198"/>
                  <a:gd name="T12" fmla="*/ 150 w 290"/>
                  <a:gd name="T13" fmla="*/ 106 h 198"/>
                  <a:gd name="T14" fmla="*/ 102 w 290"/>
                  <a:gd name="T15" fmla="*/ 96 h 198"/>
                  <a:gd name="T16" fmla="*/ 64 w 290"/>
                  <a:gd name="T17" fmla="*/ 87 h 198"/>
                  <a:gd name="T18" fmla="*/ 60 w 290"/>
                  <a:gd name="T19" fmla="*/ 67 h 198"/>
                  <a:gd name="T20" fmla="*/ 62 w 290"/>
                  <a:gd name="T21" fmla="*/ 54 h 198"/>
                  <a:gd name="T22" fmla="*/ 56 w 290"/>
                  <a:gd name="T23" fmla="*/ 43 h 198"/>
                  <a:gd name="T24" fmla="*/ 44 w 290"/>
                  <a:gd name="T25" fmla="*/ 37 h 198"/>
                  <a:gd name="T26" fmla="*/ 12 w 290"/>
                  <a:gd name="T27" fmla="*/ 41 h 198"/>
                  <a:gd name="T28" fmla="*/ 0 w 290"/>
                  <a:gd name="T29" fmla="*/ 37 h 198"/>
                  <a:gd name="T30" fmla="*/ 0 w 290"/>
                  <a:gd name="T31" fmla="*/ 23 h 198"/>
                  <a:gd name="T32" fmla="*/ 4 w 290"/>
                  <a:gd name="T33" fmla="*/ 18 h 198"/>
                  <a:gd name="T34" fmla="*/ 19 w 290"/>
                  <a:gd name="T35" fmla="*/ 12 h 198"/>
                  <a:gd name="T36" fmla="*/ 21 w 290"/>
                  <a:gd name="T37" fmla="*/ 0 h 198"/>
                  <a:gd name="T38" fmla="*/ 275 w 290"/>
                  <a:gd name="T39" fmla="*/ 12 h 198"/>
                  <a:gd name="T40" fmla="*/ 279 w 290"/>
                  <a:gd name="T41" fmla="*/ 12 h 198"/>
                  <a:gd name="T42" fmla="*/ 275 w 290"/>
                  <a:gd name="T43" fmla="*/ 150 h 198"/>
                  <a:gd name="T44" fmla="*/ 263 w 290"/>
                  <a:gd name="T45" fmla="*/ 154 h 198"/>
                  <a:gd name="T46" fmla="*/ 259 w 290"/>
                  <a:gd name="T47" fmla="*/ 162 h 198"/>
                  <a:gd name="T48" fmla="*/ 263 w 290"/>
                  <a:gd name="T49" fmla="*/ 169 h 198"/>
                  <a:gd name="T50" fmla="*/ 269 w 290"/>
                  <a:gd name="T51" fmla="*/ 173 h 198"/>
                  <a:gd name="T52" fmla="*/ 281 w 290"/>
                  <a:gd name="T53" fmla="*/ 171 h 198"/>
                  <a:gd name="T54" fmla="*/ 290 w 290"/>
                  <a:gd name="T55" fmla="*/ 183 h 198"/>
                  <a:gd name="T56" fmla="*/ 288 w 290"/>
                  <a:gd name="T57" fmla="*/ 194 h 198"/>
                  <a:gd name="T58" fmla="*/ 277 w 290"/>
                  <a:gd name="T59" fmla="*/ 198 h 198"/>
                  <a:gd name="T60" fmla="*/ 236 w 290"/>
                  <a:gd name="T61" fmla="*/ 183 h 198"/>
                  <a:gd name="T62" fmla="*/ 221 w 290"/>
                  <a:gd name="T63" fmla="*/ 188 h 198"/>
                  <a:gd name="T64" fmla="*/ 210 w 290"/>
                  <a:gd name="T65" fmla="*/ 187 h 198"/>
                  <a:gd name="T66" fmla="*/ 196 w 290"/>
                  <a:gd name="T67" fmla="*/ 167 h 198"/>
                  <a:gd name="T68" fmla="*/ 192 w 290"/>
                  <a:gd name="T69"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198">
                    <a:moveTo>
                      <a:pt x="192" y="156"/>
                    </a:moveTo>
                    <a:lnTo>
                      <a:pt x="196" y="148"/>
                    </a:lnTo>
                    <a:lnTo>
                      <a:pt x="204" y="140"/>
                    </a:lnTo>
                    <a:lnTo>
                      <a:pt x="202" y="129"/>
                    </a:lnTo>
                    <a:lnTo>
                      <a:pt x="183" y="127"/>
                    </a:lnTo>
                    <a:lnTo>
                      <a:pt x="167" y="119"/>
                    </a:lnTo>
                    <a:lnTo>
                      <a:pt x="150" y="106"/>
                    </a:lnTo>
                    <a:lnTo>
                      <a:pt x="102" y="96"/>
                    </a:lnTo>
                    <a:lnTo>
                      <a:pt x="64" y="87"/>
                    </a:lnTo>
                    <a:lnTo>
                      <a:pt x="60" y="67"/>
                    </a:lnTo>
                    <a:lnTo>
                      <a:pt x="62" y="54"/>
                    </a:lnTo>
                    <a:lnTo>
                      <a:pt x="56" y="43"/>
                    </a:lnTo>
                    <a:lnTo>
                      <a:pt x="44" y="37"/>
                    </a:lnTo>
                    <a:lnTo>
                      <a:pt x="12" y="41"/>
                    </a:lnTo>
                    <a:lnTo>
                      <a:pt x="0" y="37"/>
                    </a:lnTo>
                    <a:lnTo>
                      <a:pt x="0" y="23"/>
                    </a:lnTo>
                    <a:lnTo>
                      <a:pt x="4" y="18"/>
                    </a:lnTo>
                    <a:lnTo>
                      <a:pt x="19" y="12"/>
                    </a:lnTo>
                    <a:lnTo>
                      <a:pt x="21" y="0"/>
                    </a:lnTo>
                    <a:lnTo>
                      <a:pt x="275" y="12"/>
                    </a:lnTo>
                    <a:lnTo>
                      <a:pt x="279" y="12"/>
                    </a:lnTo>
                    <a:lnTo>
                      <a:pt x="275" y="150"/>
                    </a:lnTo>
                    <a:lnTo>
                      <a:pt x="263" y="154"/>
                    </a:lnTo>
                    <a:lnTo>
                      <a:pt x="259" y="162"/>
                    </a:lnTo>
                    <a:lnTo>
                      <a:pt x="263" y="169"/>
                    </a:lnTo>
                    <a:lnTo>
                      <a:pt x="269" y="173"/>
                    </a:lnTo>
                    <a:lnTo>
                      <a:pt x="281" y="171"/>
                    </a:lnTo>
                    <a:lnTo>
                      <a:pt x="290" y="183"/>
                    </a:lnTo>
                    <a:lnTo>
                      <a:pt x="288" y="194"/>
                    </a:lnTo>
                    <a:lnTo>
                      <a:pt x="277" y="198"/>
                    </a:lnTo>
                    <a:lnTo>
                      <a:pt x="236" y="183"/>
                    </a:lnTo>
                    <a:lnTo>
                      <a:pt x="221" y="188"/>
                    </a:lnTo>
                    <a:lnTo>
                      <a:pt x="210" y="187"/>
                    </a:lnTo>
                    <a:lnTo>
                      <a:pt x="196" y="167"/>
                    </a:lnTo>
                    <a:lnTo>
                      <a:pt x="192"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2" name="Freeform 3330"/>
              <p:cNvSpPr>
                <a:spLocks/>
              </p:cNvSpPr>
              <p:nvPr/>
            </p:nvSpPr>
            <p:spPr bwMode="auto">
              <a:xfrm>
                <a:off x="23429" y="19694"/>
                <a:ext cx="148" cy="146"/>
              </a:xfrm>
              <a:custGeom>
                <a:avLst/>
                <a:gdLst>
                  <a:gd name="T0" fmla="*/ 2 w 148"/>
                  <a:gd name="T1" fmla="*/ 129 h 146"/>
                  <a:gd name="T2" fmla="*/ 0 w 148"/>
                  <a:gd name="T3" fmla="*/ 119 h 146"/>
                  <a:gd name="T4" fmla="*/ 8 w 148"/>
                  <a:gd name="T5" fmla="*/ 106 h 146"/>
                  <a:gd name="T6" fmla="*/ 17 w 148"/>
                  <a:gd name="T7" fmla="*/ 100 h 146"/>
                  <a:gd name="T8" fmla="*/ 23 w 148"/>
                  <a:gd name="T9" fmla="*/ 88 h 146"/>
                  <a:gd name="T10" fmla="*/ 17 w 148"/>
                  <a:gd name="T11" fmla="*/ 67 h 146"/>
                  <a:gd name="T12" fmla="*/ 25 w 148"/>
                  <a:gd name="T13" fmla="*/ 39 h 146"/>
                  <a:gd name="T14" fmla="*/ 37 w 148"/>
                  <a:gd name="T15" fmla="*/ 12 h 146"/>
                  <a:gd name="T16" fmla="*/ 31 w 148"/>
                  <a:gd name="T17" fmla="*/ 2 h 146"/>
                  <a:gd name="T18" fmla="*/ 144 w 148"/>
                  <a:gd name="T19" fmla="*/ 0 h 146"/>
                  <a:gd name="T20" fmla="*/ 148 w 148"/>
                  <a:gd name="T21" fmla="*/ 144 h 146"/>
                  <a:gd name="T22" fmla="*/ 75 w 148"/>
                  <a:gd name="T23" fmla="*/ 146 h 146"/>
                  <a:gd name="T24" fmla="*/ 73 w 148"/>
                  <a:gd name="T25" fmla="*/ 127 h 146"/>
                  <a:gd name="T26" fmla="*/ 2 w 148"/>
                  <a:gd name="T27" fmla="*/ 12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8" h="146">
                    <a:moveTo>
                      <a:pt x="2" y="129"/>
                    </a:moveTo>
                    <a:lnTo>
                      <a:pt x="0" y="119"/>
                    </a:lnTo>
                    <a:lnTo>
                      <a:pt x="8" y="106"/>
                    </a:lnTo>
                    <a:lnTo>
                      <a:pt x="17" y="100"/>
                    </a:lnTo>
                    <a:lnTo>
                      <a:pt x="23" y="88"/>
                    </a:lnTo>
                    <a:lnTo>
                      <a:pt x="17" y="67"/>
                    </a:lnTo>
                    <a:lnTo>
                      <a:pt x="25" y="39"/>
                    </a:lnTo>
                    <a:lnTo>
                      <a:pt x="37" y="12"/>
                    </a:lnTo>
                    <a:lnTo>
                      <a:pt x="31" y="2"/>
                    </a:lnTo>
                    <a:lnTo>
                      <a:pt x="144" y="0"/>
                    </a:lnTo>
                    <a:lnTo>
                      <a:pt x="148" y="144"/>
                    </a:lnTo>
                    <a:lnTo>
                      <a:pt x="75" y="146"/>
                    </a:lnTo>
                    <a:lnTo>
                      <a:pt x="73" y="127"/>
                    </a:lnTo>
                    <a:lnTo>
                      <a:pt x="2"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3" name="Freeform 3331"/>
              <p:cNvSpPr>
                <a:spLocks/>
              </p:cNvSpPr>
              <p:nvPr/>
            </p:nvSpPr>
            <p:spPr bwMode="auto">
              <a:xfrm>
                <a:off x="23573" y="19692"/>
                <a:ext cx="152" cy="146"/>
              </a:xfrm>
              <a:custGeom>
                <a:avLst/>
                <a:gdLst>
                  <a:gd name="T0" fmla="*/ 150 w 152"/>
                  <a:gd name="T1" fmla="*/ 142 h 146"/>
                  <a:gd name="T2" fmla="*/ 40 w 152"/>
                  <a:gd name="T3" fmla="*/ 146 h 146"/>
                  <a:gd name="T4" fmla="*/ 4 w 152"/>
                  <a:gd name="T5" fmla="*/ 146 h 146"/>
                  <a:gd name="T6" fmla="*/ 0 w 152"/>
                  <a:gd name="T7" fmla="*/ 2 h 146"/>
                  <a:gd name="T8" fmla="*/ 75 w 152"/>
                  <a:gd name="T9" fmla="*/ 0 h 146"/>
                  <a:gd name="T10" fmla="*/ 77 w 152"/>
                  <a:gd name="T11" fmla="*/ 29 h 146"/>
                  <a:gd name="T12" fmla="*/ 148 w 152"/>
                  <a:gd name="T13" fmla="*/ 25 h 146"/>
                  <a:gd name="T14" fmla="*/ 152 w 152"/>
                  <a:gd name="T15" fmla="*/ 142 h 146"/>
                  <a:gd name="T16" fmla="*/ 150 w 152"/>
                  <a:gd name="T17"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6">
                    <a:moveTo>
                      <a:pt x="150" y="142"/>
                    </a:moveTo>
                    <a:lnTo>
                      <a:pt x="40" y="146"/>
                    </a:lnTo>
                    <a:lnTo>
                      <a:pt x="4" y="146"/>
                    </a:lnTo>
                    <a:lnTo>
                      <a:pt x="0" y="2"/>
                    </a:lnTo>
                    <a:lnTo>
                      <a:pt x="75" y="0"/>
                    </a:lnTo>
                    <a:lnTo>
                      <a:pt x="77" y="29"/>
                    </a:lnTo>
                    <a:lnTo>
                      <a:pt x="148" y="25"/>
                    </a:lnTo>
                    <a:lnTo>
                      <a:pt x="152" y="142"/>
                    </a:lnTo>
                    <a:lnTo>
                      <a:pt x="150"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4" name="Freeform 3332"/>
              <p:cNvSpPr>
                <a:spLocks/>
              </p:cNvSpPr>
              <p:nvPr/>
            </p:nvSpPr>
            <p:spPr bwMode="auto">
              <a:xfrm>
                <a:off x="22273" y="19698"/>
                <a:ext cx="221" cy="150"/>
              </a:xfrm>
              <a:custGeom>
                <a:avLst/>
                <a:gdLst>
                  <a:gd name="T0" fmla="*/ 0 w 221"/>
                  <a:gd name="T1" fmla="*/ 146 h 150"/>
                  <a:gd name="T2" fmla="*/ 2 w 221"/>
                  <a:gd name="T3" fmla="*/ 0 h 150"/>
                  <a:gd name="T4" fmla="*/ 110 w 221"/>
                  <a:gd name="T5" fmla="*/ 2 h 150"/>
                  <a:gd name="T6" fmla="*/ 221 w 221"/>
                  <a:gd name="T7" fmla="*/ 4 h 150"/>
                  <a:gd name="T8" fmla="*/ 219 w 221"/>
                  <a:gd name="T9" fmla="*/ 150 h 150"/>
                  <a:gd name="T10" fmla="*/ 146 w 221"/>
                  <a:gd name="T11" fmla="*/ 148 h 150"/>
                  <a:gd name="T12" fmla="*/ 0 w 221"/>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221" h="150">
                    <a:moveTo>
                      <a:pt x="0" y="146"/>
                    </a:moveTo>
                    <a:lnTo>
                      <a:pt x="2" y="0"/>
                    </a:lnTo>
                    <a:lnTo>
                      <a:pt x="110" y="2"/>
                    </a:lnTo>
                    <a:lnTo>
                      <a:pt x="221" y="4"/>
                    </a:lnTo>
                    <a:lnTo>
                      <a:pt x="219" y="150"/>
                    </a:lnTo>
                    <a:lnTo>
                      <a:pt x="146" y="148"/>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5" name="Freeform 3333"/>
              <p:cNvSpPr>
                <a:spLocks/>
              </p:cNvSpPr>
              <p:nvPr/>
            </p:nvSpPr>
            <p:spPr bwMode="auto">
              <a:xfrm>
                <a:off x="22492" y="19702"/>
                <a:ext cx="204" cy="146"/>
              </a:xfrm>
              <a:custGeom>
                <a:avLst/>
                <a:gdLst>
                  <a:gd name="T0" fmla="*/ 204 w 204"/>
                  <a:gd name="T1" fmla="*/ 146 h 146"/>
                  <a:gd name="T2" fmla="*/ 73 w 204"/>
                  <a:gd name="T3" fmla="*/ 146 h 146"/>
                  <a:gd name="T4" fmla="*/ 0 w 204"/>
                  <a:gd name="T5" fmla="*/ 146 h 146"/>
                  <a:gd name="T6" fmla="*/ 2 w 204"/>
                  <a:gd name="T7" fmla="*/ 0 h 146"/>
                  <a:gd name="T8" fmla="*/ 73 w 204"/>
                  <a:gd name="T9" fmla="*/ 0 h 146"/>
                  <a:gd name="T10" fmla="*/ 204 w 204"/>
                  <a:gd name="T11" fmla="*/ 2 h 146"/>
                  <a:gd name="T12" fmla="*/ 204 w 204"/>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204" h="146">
                    <a:moveTo>
                      <a:pt x="204" y="146"/>
                    </a:moveTo>
                    <a:lnTo>
                      <a:pt x="73" y="146"/>
                    </a:lnTo>
                    <a:lnTo>
                      <a:pt x="0" y="146"/>
                    </a:lnTo>
                    <a:lnTo>
                      <a:pt x="2" y="0"/>
                    </a:lnTo>
                    <a:lnTo>
                      <a:pt x="73" y="0"/>
                    </a:lnTo>
                    <a:lnTo>
                      <a:pt x="204" y="2"/>
                    </a:lnTo>
                    <a:lnTo>
                      <a:pt x="204"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6" name="Freeform 3334"/>
              <p:cNvSpPr>
                <a:spLocks/>
              </p:cNvSpPr>
              <p:nvPr/>
            </p:nvSpPr>
            <p:spPr bwMode="auto">
              <a:xfrm>
                <a:off x="20393" y="19658"/>
                <a:ext cx="640" cy="345"/>
              </a:xfrm>
              <a:custGeom>
                <a:avLst/>
                <a:gdLst>
                  <a:gd name="T0" fmla="*/ 575 w 640"/>
                  <a:gd name="T1" fmla="*/ 339 h 345"/>
                  <a:gd name="T2" fmla="*/ 565 w 640"/>
                  <a:gd name="T3" fmla="*/ 339 h 345"/>
                  <a:gd name="T4" fmla="*/ 565 w 640"/>
                  <a:gd name="T5" fmla="*/ 345 h 345"/>
                  <a:gd name="T6" fmla="*/ 371 w 640"/>
                  <a:gd name="T7" fmla="*/ 332 h 345"/>
                  <a:gd name="T8" fmla="*/ 375 w 640"/>
                  <a:gd name="T9" fmla="*/ 320 h 345"/>
                  <a:gd name="T10" fmla="*/ 383 w 640"/>
                  <a:gd name="T11" fmla="*/ 318 h 345"/>
                  <a:gd name="T12" fmla="*/ 406 w 640"/>
                  <a:gd name="T13" fmla="*/ 292 h 345"/>
                  <a:gd name="T14" fmla="*/ 413 w 640"/>
                  <a:gd name="T15" fmla="*/ 265 h 345"/>
                  <a:gd name="T16" fmla="*/ 0 w 640"/>
                  <a:gd name="T17" fmla="*/ 232 h 345"/>
                  <a:gd name="T18" fmla="*/ 10 w 640"/>
                  <a:gd name="T19" fmla="*/ 109 h 345"/>
                  <a:gd name="T20" fmla="*/ 192 w 640"/>
                  <a:gd name="T21" fmla="*/ 124 h 345"/>
                  <a:gd name="T22" fmla="*/ 511 w 640"/>
                  <a:gd name="T23" fmla="*/ 148 h 345"/>
                  <a:gd name="T24" fmla="*/ 509 w 640"/>
                  <a:gd name="T25" fmla="*/ 142 h 345"/>
                  <a:gd name="T26" fmla="*/ 515 w 640"/>
                  <a:gd name="T27" fmla="*/ 132 h 345"/>
                  <a:gd name="T28" fmla="*/ 509 w 640"/>
                  <a:gd name="T29" fmla="*/ 130 h 345"/>
                  <a:gd name="T30" fmla="*/ 511 w 640"/>
                  <a:gd name="T31" fmla="*/ 126 h 345"/>
                  <a:gd name="T32" fmla="*/ 513 w 640"/>
                  <a:gd name="T33" fmla="*/ 119 h 345"/>
                  <a:gd name="T34" fmla="*/ 523 w 640"/>
                  <a:gd name="T35" fmla="*/ 111 h 345"/>
                  <a:gd name="T36" fmla="*/ 523 w 640"/>
                  <a:gd name="T37" fmla="*/ 98 h 345"/>
                  <a:gd name="T38" fmla="*/ 532 w 640"/>
                  <a:gd name="T39" fmla="*/ 61 h 345"/>
                  <a:gd name="T40" fmla="*/ 546 w 640"/>
                  <a:gd name="T41" fmla="*/ 50 h 345"/>
                  <a:gd name="T42" fmla="*/ 548 w 640"/>
                  <a:gd name="T43" fmla="*/ 25 h 345"/>
                  <a:gd name="T44" fmla="*/ 553 w 640"/>
                  <a:gd name="T45" fmla="*/ 21 h 345"/>
                  <a:gd name="T46" fmla="*/ 571 w 640"/>
                  <a:gd name="T47" fmla="*/ 19 h 345"/>
                  <a:gd name="T48" fmla="*/ 573 w 640"/>
                  <a:gd name="T49" fmla="*/ 25 h 345"/>
                  <a:gd name="T50" fmla="*/ 580 w 640"/>
                  <a:gd name="T51" fmla="*/ 30 h 345"/>
                  <a:gd name="T52" fmla="*/ 588 w 640"/>
                  <a:gd name="T53" fmla="*/ 32 h 345"/>
                  <a:gd name="T54" fmla="*/ 592 w 640"/>
                  <a:gd name="T55" fmla="*/ 27 h 345"/>
                  <a:gd name="T56" fmla="*/ 596 w 640"/>
                  <a:gd name="T57" fmla="*/ 27 h 345"/>
                  <a:gd name="T58" fmla="*/ 603 w 640"/>
                  <a:gd name="T59" fmla="*/ 28 h 345"/>
                  <a:gd name="T60" fmla="*/ 617 w 640"/>
                  <a:gd name="T61" fmla="*/ 11 h 345"/>
                  <a:gd name="T62" fmla="*/ 623 w 640"/>
                  <a:gd name="T63" fmla="*/ 9 h 345"/>
                  <a:gd name="T64" fmla="*/ 628 w 640"/>
                  <a:gd name="T65" fmla="*/ 2 h 345"/>
                  <a:gd name="T66" fmla="*/ 640 w 640"/>
                  <a:gd name="T67" fmla="*/ 0 h 345"/>
                  <a:gd name="T68" fmla="*/ 638 w 640"/>
                  <a:gd name="T69" fmla="*/ 65 h 345"/>
                  <a:gd name="T70" fmla="*/ 632 w 640"/>
                  <a:gd name="T71" fmla="*/ 65 h 345"/>
                  <a:gd name="T72" fmla="*/ 623 w 640"/>
                  <a:gd name="T73" fmla="*/ 219 h 345"/>
                  <a:gd name="T74" fmla="*/ 621 w 640"/>
                  <a:gd name="T75" fmla="*/ 219 h 345"/>
                  <a:gd name="T76" fmla="*/ 611 w 640"/>
                  <a:gd name="T77" fmla="*/ 336 h 345"/>
                  <a:gd name="T78" fmla="*/ 598 w 640"/>
                  <a:gd name="T79" fmla="*/ 345 h 345"/>
                  <a:gd name="T80" fmla="*/ 586 w 640"/>
                  <a:gd name="T81" fmla="*/ 343 h 345"/>
                  <a:gd name="T82" fmla="*/ 582 w 640"/>
                  <a:gd name="T83" fmla="*/ 345 h 345"/>
                  <a:gd name="T84" fmla="*/ 580 w 640"/>
                  <a:gd name="T85" fmla="*/ 336 h 345"/>
                  <a:gd name="T86" fmla="*/ 575 w 640"/>
                  <a:gd name="T87" fmla="*/ 33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345">
                    <a:moveTo>
                      <a:pt x="575" y="339"/>
                    </a:moveTo>
                    <a:lnTo>
                      <a:pt x="565" y="339"/>
                    </a:lnTo>
                    <a:lnTo>
                      <a:pt x="565" y="345"/>
                    </a:lnTo>
                    <a:lnTo>
                      <a:pt x="371" y="332"/>
                    </a:lnTo>
                    <a:lnTo>
                      <a:pt x="375" y="320"/>
                    </a:lnTo>
                    <a:lnTo>
                      <a:pt x="383" y="318"/>
                    </a:lnTo>
                    <a:lnTo>
                      <a:pt x="406" y="292"/>
                    </a:lnTo>
                    <a:lnTo>
                      <a:pt x="413" y="265"/>
                    </a:lnTo>
                    <a:lnTo>
                      <a:pt x="0" y="232"/>
                    </a:lnTo>
                    <a:lnTo>
                      <a:pt x="10" y="109"/>
                    </a:lnTo>
                    <a:lnTo>
                      <a:pt x="192" y="124"/>
                    </a:lnTo>
                    <a:lnTo>
                      <a:pt x="511" y="148"/>
                    </a:lnTo>
                    <a:lnTo>
                      <a:pt x="509" y="142"/>
                    </a:lnTo>
                    <a:lnTo>
                      <a:pt x="515" y="132"/>
                    </a:lnTo>
                    <a:lnTo>
                      <a:pt x="509" y="130"/>
                    </a:lnTo>
                    <a:lnTo>
                      <a:pt x="511" y="126"/>
                    </a:lnTo>
                    <a:lnTo>
                      <a:pt x="513" y="119"/>
                    </a:lnTo>
                    <a:lnTo>
                      <a:pt x="523" y="111"/>
                    </a:lnTo>
                    <a:lnTo>
                      <a:pt x="523" y="98"/>
                    </a:lnTo>
                    <a:lnTo>
                      <a:pt x="532" y="61"/>
                    </a:lnTo>
                    <a:lnTo>
                      <a:pt x="546" y="50"/>
                    </a:lnTo>
                    <a:lnTo>
                      <a:pt x="548" y="25"/>
                    </a:lnTo>
                    <a:lnTo>
                      <a:pt x="553" y="21"/>
                    </a:lnTo>
                    <a:lnTo>
                      <a:pt x="571" y="19"/>
                    </a:lnTo>
                    <a:lnTo>
                      <a:pt x="573" y="25"/>
                    </a:lnTo>
                    <a:lnTo>
                      <a:pt x="580" y="30"/>
                    </a:lnTo>
                    <a:lnTo>
                      <a:pt x="588" y="32"/>
                    </a:lnTo>
                    <a:lnTo>
                      <a:pt x="592" y="27"/>
                    </a:lnTo>
                    <a:lnTo>
                      <a:pt x="596" y="27"/>
                    </a:lnTo>
                    <a:lnTo>
                      <a:pt x="603" y="28"/>
                    </a:lnTo>
                    <a:lnTo>
                      <a:pt x="617" y="11"/>
                    </a:lnTo>
                    <a:lnTo>
                      <a:pt x="623" y="9"/>
                    </a:lnTo>
                    <a:lnTo>
                      <a:pt x="628" y="2"/>
                    </a:lnTo>
                    <a:lnTo>
                      <a:pt x="640" y="0"/>
                    </a:lnTo>
                    <a:lnTo>
                      <a:pt x="638" y="65"/>
                    </a:lnTo>
                    <a:lnTo>
                      <a:pt x="632" y="65"/>
                    </a:lnTo>
                    <a:lnTo>
                      <a:pt x="623" y="219"/>
                    </a:lnTo>
                    <a:lnTo>
                      <a:pt x="621" y="219"/>
                    </a:lnTo>
                    <a:lnTo>
                      <a:pt x="611" y="336"/>
                    </a:lnTo>
                    <a:lnTo>
                      <a:pt x="598" y="345"/>
                    </a:lnTo>
                    <a:lnTo>
                      <a:pt x="586" y="343"/>
                    </a:lnTo>
                    <a:lnTo>
                      <a:pt x="582" y="345"/>
                    </a:lnTo>
                    <a:lnTo>
                      <a:pt x="580" y="336"/>
                    </a:lnTo>
                    <a:lnTo>
                      <a:pt x="575" y="3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7" name="Freeform 3335"/>
              <p:cNvSpPr>
                <a:spLocks/>
              </p:cNvSpPr>
              <p:nvPr/>
            </p:nvSpPr>
            <p:spPr bwMode="auto">
              <a:xfrm>
                <a:off x="23101" y="19721"/>
                <a:ext cx="224" cy="163"/>
              </a:xfrm>
              <a:custGeom>
                <a:avLst/>
                <a:gdLst>
                  <a:gd name="T0" fmla="*/ 221 w 224"/>
                  <a:gd name="T1" fmla="*/ 96 h 163"/>
                  <a:gd name="T2" fmla="*/ 224 w 224"/>
                  <a:gd name="T3" fmla="*/ 161 h 163"/>
                  <a:gd name="T4" fmla="*/ 75 w 224"/>
                  <a:gd name="T5" fmla="*/ 163 h 163"/>
                  <a:gd name="T6" fmla="*/ 2 w 224"/>
                  <a:gd name="T7" fmla="*/ 163 h 163"/>
                  <a:gd name="T8" fmla="*/ 2 w 224"/>
                  <a:gd name="T9" fmla="*/ 127 h 163"/>
                  <a:gd name="T10" fmla="*/ 0 w 224"/>
                  <a:gd name="T11" fmla="*/ 127 h 163"/>
                  <a:gd name="T12" fmla="*/ 0 w 224"/>
                  <a:gd name="T13" fmla="*/ 92 h 163"/>
                  <a:gd name="T14" fmla="*/ 73 w 224"/>
                  <a:gd name="T15" fmla="*/ 88 h 163"/>
                  <a:gd name="T16" fmla="*/ 73 w 224"/>
                  <a:gd name="T17" fmla="*/ 0 h 163"/>
                  <a:gd name="T18" fmla="*/ 86 w 224"/>
                  <a:gd name="T19" fmla="*/ 4 h 163"/>
                  <a:gd name="T20" fmla="*/ 96 w 224"/>
                  <a:gd name="T21" fmla="*/ 17 h 163"/>
                  <a:gd name="T22" fmla="*/ 119 w 224"/>
                  <a:gd name="T23" fmla="*/ 25 h 163"/>
                  <a:gd name="T24" fmla="*/ 125 w 224"/>
                  <a:gd name="T25" fmla="*/ 38 h 163"/>
                  <a:gd name="T26" fmla="*/ 128 w 224"/>
                  <a:gd name="T27" fmla="*/ 37 h 163"/>
                  <a:gd name="T28" fmla="*/ 130 w 224"/>
                  <a:gd name="T29" fmla="*/ 40 h 163"/>
                  <a:gd name="T30" fmla="*/ 151 w 224"/>
                  <a:gd name="T31" fmla="*/ 44 h 163"/>
                  <a:gd name="T32" fmla="*/ 157 w 224"/>
                  <a:gd name="T33" fmla="*/ 50 h 163"/>
                  <a:gd name="T34" fmla="*/ 171 w 224"/>
                  <a:gd name="T35" fmla="*/ 54 h 163"/>
                  <a:gd name="T36" fmla="*/ 176 w 224"/>
                  <a:gd name="T37" fmla="*/ 52 h 163"/>
                  <a:gd name="T38" fmla="*/ 178 w 224"/>
                  <a:gd name="T39" fmla="*/ 56 h 163"/>
                  <a:gd name="T40" fmla="*/ 184 w 224"/>
                  <a:gd name="T41" fmla="*/ 58 h 163"/>
                  <a:gd name="T42" fmla="*/ 199 w 224"/>
                  <a:gd name="T43" fmla="*/ 69 h 163"/>
                  <a:gd name="T44" fmla="*/ 203 w 224"/>
                  <a:gd name="T45" fmla="*/ 81 h 163"/>
                  <a:gd name="T46" fmla="*/ 211 w 224"/>
                  <a:gd name="T47" fmla="*/ 92 h 163"/>
                  <a:gd name="T48" fmla="*/ 221 w 224"/>
                  <a:gd name="T49" fmla="*/ 9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163">
                    <a:moveTo>
                      <a:pt x="221" y="96"/>
                    </a:moveTo>
                    <a:lnTo>
                      <a:pt x="224" y="161"/>
                    </a:lnTo>
                    <a:lnTo>
                      <a:pt x="75" y="163"/>
                    </a:lnTo>
                    <a:lnTo>
                      <a:pt x="2" y="163"/>
                    </a:lnTo>
                    <a:lnTo>
                      <a:pt x="2" y="127"/>
                    </a:lnTo>
                    <a:lnTo>
                      <a:pt x="0" y="127"/>
                    </a:lnTo>
                    <a:lnTo>
                      <a:pt x="0" y="92"/>
                    </a:lnTo>
                    <a:lnTo>
                      <a:pt x="73" y="88"/>
                    </a:lnTo>
                    <a:lnTo>
                      <a:pt x="73" y="0"/>
                    </a:lnTo>
                    <a:lnTo>
                      <a:pt x="86" y="4"/>
                    </a:lnTo>
                    <a:lnTo>
                      <a:pt x="96" y="17"/>
                    </a:lnTo>
                    <a:lnTo>
                      <a:pt x="119" y="25"/>
                    </a:lnTo>
                    <a:lnTo>
                      <a:pt x="125" y="38"/>
                    </a:lnTo>
                    <a:lnTo>
                      <a:pt x="128" y="37"/>
                    </a:lnTo>
                    <a:lnTo>
                      <a:pt x="130" y="40"/>
                    </a:lnTo>
                    <a:lnTo>
                      <a:pt x="151" y="44"/>
                    </a:lnTo>
                    <a:lnTo>
                      <a:pt x="157" y="50"/>
                    </a:lnTo>
                    <a:lnTo>
                      <a:pt x="171" y="54"/>
                    </a:lnTo>
                    <a:lnTo>
                      <a:pt x="176" y="52"/>
                    </a:lnTo>
                    <a:lnTo>
                      <a:pt x="178" y="56"/>
                    </a:lnTo>
                    <a:lnTo>
                      <a:pt x="184" y="58"/>
                    </a:lnTo>
                    <a:lnTo>
                      <a:pt x="199" y="69"/>
                    </a:lnTo>
                    <a:lnTo>
                      <a:pt x="203" y="81"/>
                    </a:lnTo>
                    <a:lnTo>
                      <a:pt x="211" y="92"/>
                    </a:lnTo>
                    <a:lnTo>
                      <a:pt x="221"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8" name="Freeform 3336"/>
              <p:cNvSpPr>
                <a:spLocks/>
              </p:cNvSpPr>
              <p:nvPr/>
            </p:nvSpPr>
            <p:spPr bwMode="auto">
              <a:xfrm>
                <a:off x="23197" y="19733"/>
                <a:ext cx="257" cy="124"/>
              </a:xfrm>
              <a:custGeom>
                <a:avLst/>
                <a:gdLst>
                  <a:gd name="T0" fmla="*/ 234 w 257"/>
                  <a:gd name="T1" fmla="*/ 90 h 124"/>
                  <a:gd name="T2" fmla="*/ 236 w 257"/>
                  <a:gd name="T3" fmla="*/ 96 h 124"/>
                  <a:gd name="T4" fmla="*/ 232 w 257"/>
                  <a:gd name="T5" fmla="*/ 101 h 124"/>
                  <a:gd name="T6" fmla="*/ 238 w 257"/>
                  <a:gd name="T7" fmla="*/ 113 h 124"/>
                  <a:gd name="T8" fmla="*/ 228 w 257"/>
                  <a:gd name="T9" fmla="*/ 122 h 124"/>
                  <a:gd name="T10" fmla="*/ 219 w 257"/>
                  <a:gd name="T11" fmla="*/ 124 h 124"/>
                  <a:gd name="T12" fmla="*/ 203 w 257"/>
                  <a:gd name="T13" fmla="*/ 115 h 124"/>
                  <a:gd name="T14" fmla="*/ 174 w 257"/>
                  <a:gd name="T15" fmla="*/ 107 h 124"/>
                  <a:gd name="T16" fmla="*/ 148 w 257"/>
                  <a:gd name="T17" fmla="*/ 92 h 124"/>
                  <a:gd name="T18" fmla="*/ 125 w 257"/>
                  <a:gd name="T19" fmla="*/ 84 h 124"/>
                  <a:gd name="T20" fmla="*/ 115 w 257"/>
                  <a:gd name="T21" fmla="*/ 80 h 124"/>
                  <a:gd name="T22" fmla="*/ 107 w 257"/>
                  <a:gd name="T23" fmla="*/ 69 h 124"/>
                  <a:gd name="T24" fmla="*/ 103 w 257"/>
                  <a:gd name="T25" fmla="*/ 57 h 124"/>
                  <a:gd name="T26" fmla="*/ 88 w 257"/>
                  <a:gd name="T27" fmla="*/ 46 h 124"/>
                  <a:gd name="T28" fmla="*/ 82 w 257"/>
                  <a:gd name="T29" fmla="*/ 44 h 124"/>
                  <a:gd name="T30" fmla="*/ 80 w 257"/>
                  <a:gd name="T31" fmla="*/ 40 h 124"/>
                  <a:gd name="T32" fmla="*/ 75 w 257"/>
                  <a:gd name="T33" fmla="*/ 42 h 124"/>
                  <a:gd name="T34" fmla="*/ 61 w 257"/>
                  <a:gd name="T35" fmla="*/ 38 h 124"/>
                  <a:gd name="T36" fmla="*/ 55 w 257"/>
                  <a:gd name="T37" fmla="*/ 32 h 124"/>
                  <a:gd name="T38" fmla="*/ 34 w 257"/>
                  <a:gd name="T39" fmla="*/ 28 h 124"/>
                  <a:gd name="T40" fmla="*/ 32 w 257"/>
                  <a:gd name="T41" fmla="*/ 25 h 124"/>
                  <a:gd name="T42" fmla="*/ 29 w 257"/>
                  <a:gd name="T43" fmla="*/ 26 h 124"/>
                  <a:gd name="T44" fmla="*/ 23 w 257"/>
                  <a:gd name="T45" fmla="*/ 13 h 124"/>
                  <a:gd name="T46" fmla="*/ 0 w 257"/>
                  <a:gd name="T47" fmla="*/ 5 h 124"/>
                  <a:gd name="T48" fmla="*/ 48 w 257"/>
                  <a:gd name="T49" fmla="*/ 3 h 124"/>
                  <a:gd name="T50" fmla="*/ 257 w 257"/>
                  <a:gd name="T51" fmla="*/ 0 h 124"/>
                  <a:gd name="T52" fmla="*/ 249 w 257"/>
                  <a:gd name="T53" fmla="*/ 28 h 124"/>
                  <a:gd name="T54" fmla="*/ 255 w 257"/>
                  <a:gd name="T55" fmla="*/ 49 h 124"/>
                  <a:gd name="T56" fmla="*/ 249 w 257"/>
                  <a:gd name="T57" fmla="*/ 61 h 124"/>
                  <a:gd name="T58" fmla="*/ 240 w 257"/>
                  <a:gd name="T59" fmla="*/ 67 h 124"/>
                  <a:gd name="T60" fmla="*/ 232 w 257"/>
                  <a:gd name="T61" fmla="*/ 80 h 124"/>
                  <a:gd name="T62" fmla="*/ 234 w 257"/>
                  <a:gd name="T63"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124">
                    <a:moveTo>
                      <a:pt x="234" y="90"/>
                    </a:moveTo>
                    <a:lnTo>
                      <a:pt x="236" y="96"/>
                    </a:lnTo>
                    <a:lnTo>
                      <a:pt x="232" y="101"/>
                    </a:lnTo>
                    <a:lnTo>
                      <a:pt x="238" y="113"/>
                    </a:lnTo>
                    <a:lnTo>
                      <a:pt x="228" y="122"/>
                    </a:lnTo>
                    <a:lnTo>
                      <a:pt x="219" y="124"/>
                    </a:lnTo>
                    <a:lnTo>
                      <a:pt x="203" y="115"/>
                    </a:lnTo>
                    <a:lnTo>
                      <a:pt x="174" y="107"/>
                    </a:lnTo>
                    <a:lnTo>
                      <a:pt x="148" y="92"/>
                    </a:lnTo>
                    <a:lnTo>
                      <a:pt x="125" y="84"/>
                    </a:lnTo>
                    <a:lnTo>
                      <a:pt x="115" y="80"/>
                    </a:lnTo>
                    <a:lnTo>
                      <a:pt x="107" y="69"/>
                    </a:lnTo>
                    <a:lnTo>
                      <a:pt x="103" y="57"/>
                    </a:lnTo>
                    <a:lnTo>
                      <a:pt x="88" y="46"/>
                    </a:lnTo>
                    <a:lnTo>
                      <a:pt x="82" y="44"/>
                    </a:lnTo>
                    <a:lnTo>
                      <a:pt x="80" y="40"/>
                    </a:lnTo>
                    <a:lnTo>
                      <a:pt x="75" y="42"/>
                    </a:lnTo>
                    <a:lnTo>
                      <a:pt x="61" y="38"/>
                    </a:lnTo>
                    <a:lnTo>
                      <a:pt x="55" y="32"/>
                    </a:lnTo>
                    <a:lnTo>
                      <a:pt x="34" y="28"/>
                    </a:lnTo>
                    <a:lnTo>
                      <a:pt x="32" y="25"/>
                    </a:lnTo>
                    <a:lnTo>
                      <a:pt x="29" y="26"/>
                    </a:lnTo>
                    <a:lnTo>
                      <a:pt x="23" y="13"/>
                    </a:lnTo>
                    <a:lnTo>
                      <a:pt x="0" y="5"/>
                    </a:lnTo>
                    <a:lnTo>
                      <a:pt x="48" y="3"/>
                    </a:lnTo>
                    <a:lnTo>
                      <a:pt x="257" y="0"/>
                    </a:lnTo>
                    <a:lnTo>
                      <a:pt x="249" y="28"/>
                    </a:lnTo>
                    <a:lnTo>
                      <a:pt x="255" y="49"/>
                    </a:lnTo>
                    <a:lnTo>
                      <a:pt x="249" y="61"/>
                    </a:lnTo>
                    <a:lnTo>
                      <a:pt x="240" y="67"/>
                    </a:lnTo>
                    <a:lnTo>
                      <a:pt x="232" y="80"/>
                    </a:lnTo>
                    <a:lnTo>
                      <a:pt x="234"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09" name="Freeform 3337"/>
              <p:cNvSpPr>
                <a:spLocks/>
              </p:cNvSpPr>
              <p:nvPr/>
            </p:nvSpPr>
            <p:spPr bwMode="auto">
              <a:xfrm>
                <a:off x="23871" y="19717"/>
                <a:ext cx="213" cy="148"/>
              </a:xfrm>
              <a:custGeom>
                <a:avLst/>
                <a:gdLst>
                  <a:gd name="T0" fmla="*/ 213 w 213"/>
                  <a:gd name="T1" fmla="*/ 108 h 148"/>
                  <a:gd name="T2" fmla="*/ 144 w 213"/>
                  <a:gd name="T3" fmla="*/ 110 h 148"/>
                  <a:gd name="T4" fmla="*/ 144 w 213"/>
                  <a:gd name="T5" fmla="*/ 146 h 148"/>
                  <a:gd name="T6" fmla="*/ 73 w 213"/>
                  <a:gd name="T7" fmla="*/ 148 h 148"/>
                  <a:gd name="T8" fmla="*/ 71 w 213"/>
                  <a:gd name="T9" fmla="*/ 112 h 148"/>
                  <a:gd name="T10" fmla="*/ 2 w 213"/>
                  <a:gd name="T11" fmla="*/ 113 h 148"/>
                  <a:gd name="T12" fmla="*/ 0 w 213"/>
                  <a:gd name="T13" fmla="*/ 41 h 148"/>
                  <a:gd name="T14" fmla="*/ 34 w 213"/>
                  <a:gd name="T15" fmla="*/ 39 h 148"/>
                  <a:gd name="T16" fmla="*/ 34 w 213"/>
                  <a:gd name="T17" fmla="*/ 4 h 148"/>
                  <a:gd name="T18" fmla="*/ 88 w 213"/>
                  <a:gd name="T19" fmla="*/ 0 h 148"/>
                  <a:gd name="T20" fmla="*/ 101 w 213"/>
                  <a:gd name="T21" fmla="*/ 8 h 148"/>
                  <a:gd name="T22" fmla="*/ 136 w 213"/>
                  <a:gd name="T23" fmla="*/ 16 h 148"/>
                  <a:gd name="T24" fmla="*/ 172 w 213"/>
                  <a:gd name="T25" fmla="*/ 35 h 148"/>
                  <a:gd name="T26" fmla="*/ 184 w 213"/>
                  <a:gd name="T27" fmla="*/ 46 h 148"/>
                  <a:gd name="T28" fmla="*/ 190 w 213"/>
                  <a:gd name="T29" fmla="*/ 54 h 148"/>
                  <a:gd name="T30" fmla="*/ 190 w 213"/>
                  <a:gd name="T31" fmla="*/ 67 h 148"/>
                  <a:gd name="T32" fmla="*/ 199 w 213"/>
                  <a:gd name="T33" fmla="*/ 79 h 148"/>
                  <a:gd name="T34" fmla="*/ 213 w 213"/>
                  <a:gd name="T35" fmla="*/ 10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148">
                    <a:moveTo>
                      <a:pt x="213" y="108"/>
                    </a:moveTo>
                    <a:lnTo>
                      <a:pt x="144" y="110"/>
                    </a:lnTo>
                    <a:lnTo>
                      <a:pt x="144" y="146"/>
                    </a:lnTo>
                    <a:lnTo>
                      <a:pt x="73" y="148"/>
                    </a:lnTo>
                    <a:lnTo>
                      <a:pt x="71" y="112"/>
                    </a:lnTo>
                    <a:lnTo>
                      <a:pt x="2" y="113"/>
                    </a:lnTo>
                    <a:lnTo>
                      <a:pt x="0" y="41"/>
                    </a:lnTo>
                    <a:lnTo>
                      <a:pt x="34" y="39"/>
                    </a:lnTo>
                    <a:lnTo>
                      <a:pt x="34" y="4"/>
                    </a:lnTo>
                    <a:lnTo>
                      <a:pt x="88" y="0"/>
                    </a:lnTo>
                    <a:lnTo>
                      <a:pt x="101" y="8"/>
                    </a:lnTo>
                    <a:lnTo>
                      <a:pt x="136" y="16"/>
                    </a:lnTo>
                    <a:lnTo>
                      <a:pt x="172" y="35"/>
                    </a:lnTo>
                    <a:lnTo>
                      <a:pt x="184" y="46"/>
                    </a:lnTo>
                    <a:lnTo>
                      <a:pt x="190" y="54"/>
                    </a:lnTo>
                    <a:lnTo>
                      <a:pt x="190" y="67"/>
                    </a:lnTo>
                    <a:lnTo>
                      <a:pt x="199" y="79"/>
                    </a:lnTo>
                    <a:lnTo>
                      <a:pt x="213"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0" name="Freeform 3338"/>
              <p:cNvSpPr>
                <a:spLocks/>
              </p:cNvSpPr>
              <p:nvPr/>
            </p:nvSpPr>
            <p:spPr bwMode="auto">
              <a:xfrm>
                <a:off x="23322" y="19817"/>
                <a:ext cx="186" cy="175"/>
              </a:xfrm>
              <a:custGeom>
                <a:avLst/>
                <a:gdLst>
                  <a:gd name="T0" fmla="*/ 3 w 186"/>
                  <a:gd name="T1" fmla="*/ 65 h 175"/>
                  <a:gd name="T2" fmla="*/ 0 w 186"/>
                  <a:gd name="T3" fmla="*/ 0 h 175"/>
                  <a:gd name="T4" fmla="*/ 23 w 186"/>
                  <a:gd name="T5" fmla="*/ 8 h 175"/>
                  <a:gd name="T6" fmla="*/ 49 w 186"/>
                  <a:gd name="T7" fmla="*/ 23 h 175"/>
                  <a:gd name="T8" fmla="*/ 78 w 186"/>
                  <a:gd name="T9" fmla="*/ 31 h 175"/>
                  <a:gd name="T10" fmla="*/ 94 w 186"/>
                  <a:gd name="T11" fmla="*/ 40 h 175"/>
                  <a:gd name="T12" fmla="*/ 103 w 186"/>
                  <a:gd name="T13" fmla="*/ 38 h 175"/>
                  <a:gd name="T14" fmla="*/ 113 w 186"/>
                  <a:gd name="T15" fmla="*/ 29 h 175"/>
                  <a:gd name="T16" fmla="*/ 107 w 186"/>
                  <a:gd name="T17" fmla="*/ 17 h 175"/>
                  <a:gd name="T18" fmla="*/ 111 w 186"/>
                  <a:gd name="T19" fmla="*/ 12 h 175"/>
                  <a:gd name="T20" fmla="*/ 109 w 186"/>
                  <a:gd name="T21" fmla="*/ 6 h 175"/>
                  <a:gd name="T22" fmla="*/ 180 w 186"/>
                  <a:gd name="T23" fmla="*/ 4 h 175"/>
                  <a:gd name="T24" fmla="*/ 182 w 186"/>
                  <a:gd name="T25" fmla="*/ 23 h 175"/>
                  <a:gd name="T26" fmla="*/ 186 w 186"/>
                  <a:gd name="T27" fmla="*/ 171 h 175"/>
                  <a:gd name="T28" fmla="*/ 42 w 186"/>
                  <a:gd name="T29" fmla="*/ 175 h 175"/>
                  <a:gd name="T30" fmla="*/ 5 w 186"/>
                  <a:gd name="T31" fmla="*/ 175 h 175"/>
                  <a:gd name="T32" fmla="*/ 3 w 186"/>
                  <a:gd name="T33" fmla="*/ 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75">
                    <a:moveTo>
                      <a:pt x="3" y="65"/>
                    </a:moveTo>
                    <a:lnTo>
                      <a:pt x="0" y="0"/>
                    </a:lnTo>
                    <a:lnTo>
                      <a:pt x="23" y="8"/>
                    </a:lnTo>
                    <a:lnTo>
                      <a:pt x="49" y="23"/>
                    </a:lnTo>
                    <a:lnTo>
                      <a:pt x="78" y="31"/>
                    </a:lnTo>
                    <a:lnTo>
                      <a:pt x="94" y="40"/>
                    </a:lnTo>
                    <a:lnTo>
                      <a:pt x="103" y="38"/>
                    </a:lnTo>
                    <a:lnTo>
                      <a:pt x="113" y="29"/>
                    </a:lnTo>
                    <a:lnTo>
                      <a:pt x="107" y="17"/>
                    </a:lnTo>
                    <a:lnTo>
                      <a:pt x="111" y="12"/>
                    </a:lnTo>
                    <a:lnTo>
                      <a:pt x="109" y="6"/>
                    </a:lnTo>
                    <a:lnTo>
                      <a:pt x="180" y="4"/>
                    </a:lnTo>
                    <a:lnTo>
                      <a:pt x="182" y="23"/>
                    </a:lnTo>
                    <a:lnTo>
                      <a:pt x="186" y="171"/>
                    </a:lnTo>
                    <a:lnTo>
                      <a:pt x="42" y="175"/>
                    </a:lnTo>
                    <a:lnTo>
                      <a:pt x="5" y="175"/>
                    </a:lnTo>
                    <a:lnTo>
                      <a:pt x="3" y="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1" name="Freeform 3339"/>
              <p:cNvSpPr>
                <a:spLocks/>
              </p:cNvSpPr>
              <p:nvPr/>
            </p:nvSpPr>
            <p:spPr bwMode="auto">
              <a:xfrm>
                <a:off x="24546" y="19767"/>
                <a:ext cx="177" cy="263"/>
              </a:xfrm>
              <a:custGeom>
                <a:avLst/>
                <a:gdLst>
                  <a:gd name="T0" fmla="*/ 14 w 177"/>
                  <a:gd name="T1" fmla="*/ 263 h 263"/>
                  <a:gd name="T2" fmla="*/ 12 w 177"/>
                  <a:gd name="T3" fmla="*/ 227 h 263"/>
                  <a:gd name="T4" fmla="*/ 2 w 177"/>
                  <a:gd name="T5" fmla="*/ 46 h 263"/>
                  <a:gd name="T6" fmla="*/ 0 w 177"/>
                  <a:gd name="T7" fmla="*/ 6 h 263"/>
                  <a:gd name="T8" fmla="*/ 127 w 177"/>
                  <a:gd name="T9" fmla="*/ 0 h 263"/>
                  <a:gd name="T10" fmla="*/ 127 w 177"/>
                  <a:gd name="T11" fmla="*/ 10 h 263"/>
                  <a:gd name="T12" fmla="*/ 121 w 177"/>
                  <a:gd name="T13" fmla="*/ 15 h 263"/>
                  <a:gd name="T14" fmla="*/ 125 w 177"/>
                  <a:gd name="T15" fmla="*/ 27 h 263"/>
                  <a:gd name="T16" fmla="*/ 120 w 177"/>
                  <a:gd name="T17" fmla="*/ 39 h 263"/>
                  <a:gd name="T18" fmla="*/ 108 w 177"/>
                  <a:gd name="T19" fmla="*/ 39 h 263"/>
                  <a:gd name="T20" fmla="*/ 106 w 177"/>
                  <a:gd name="T21" fmla="*/ 48 h 263"/>
                  <a:gd name="T22" fmla="*/ 93 w 177"/>
                  <a:gd name="T23" fmla="*/ 62 h 263"/>
                  <a:gd name="T24" fmla="*/ 95 w 177"/>
                  <a:gd name="T25" fmla="*/ 83 h 263"/>
                  <a:gd name="T26" fmla="*/ 100 w 177"/>
                  <a:gd name="T27" fmla="*/ 100 h 263"/>
                  <a:gd name="T28" fmla="*/ 110 w 177"/>
                  <a:gd name="T29" fmla="*/ 110 h 263"/>
                  <a:gd name="T30" fmla="*/ 118 w 177"/>
                  <a:gd name="T31" fmla="*/ 136 h 263"/>
                  <a:gd name="T32" fmla="*/ 112 w 177"/>
                  <a:gd name="T33" fmla="*/ 144 h 263"/>
                  <a:gd name="T34" fmla="*/ 118 w 177"/>
                  <a:gd name="T35" fmla="*/ 161 h 263"/>
                  <a:gd name="T36" fmla="*/ 152 w 177"/>
                  <a:gd name="T37" fmla="*/ 204 h 263"/>
                  <a:gd name="T38" fmla="*/ 164 w 177"/>
                  <a:gd name="T39" fmla="*/ 234 h 263"/>
                  <a:gd name="T40" fmla="*/ 173 w 177"/>
                  <a:gd name="T41" fmla="*/ 246 h 263"/>
                  <a:gd name="T42" fmla="*/ 177 w 177"/>
                  <a:gd name="T43" fmla="*/ 254 h 263"/>
                  <a:gd name="T44" fmla="*/ 14 w 177"/>
                  <a:gd name="T4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7" h="263">
                    <a:moveTo>
                      <a:pt x="14" y="263"/>
                    </a:moveTo>
                    <a:lnTo>
                      <a:pt x="12" y="227"/>
                    </a:lnTo>
                    <a:lnTo>
                      <a:pt x="2" y="46"/>
                    </a:lnTo>
                    <a:lnTo>
                      <a:pt x="0" y="6"/>
                    </a:lnTo>
                    <a:lnTo>
                      <a:pt x="127" y="0"/>
                    </a:lnTo>
                    <a:lnTo>
                      <a:pt x="127" y="10"/>
                    </a:lnTo>
                    <a:lnTo>
                      <a:pt x="121" y="15"/>
                    </a:lnTo>
                    <a:lnTo>
                      <a:pt x="125" y="27"/>
                    </a:lnTo>
                    <a:lnTo>
                      <a:pt x="120" y="39"/>
                    </a:lnTo>
                    <a:lnTo>
                      <a:pt x="108" y="39"/>
                    </a:lnTo>
                    <a:lnTo>
                      <a:pt x="106" y="48"/>
                    </a:lnTo>
                    <a:lnTo>
                      <a:pt x="93" y="62"/>
                    </a:lnTo>
                    <a:lnTo>
                      <a:pt x="95" y="83"/>
                    </a:lnTo>
                    <a:lnTo>
                      <a:pt x="100" y="100"/>
                    </a:lnTo>
                    <a:lnTo>
                      <a:pt x="110" y="110"/>
                    </a:lnTo>
                    <a:lnTo>
                      <a:pt x="118" y="136"/>
                    </a:lnTo>
                    <a:lnTo>
                      <a:pt x="112" y="144"/>
                    </a:lnTo>
                    <a:lnTo>
                      <a:pt x="118" y="161"/>
                    </a:lnTo>
                    <a:lnTo>
                      <a:pt x="152" y="204"/>
                    </a:lnTo>
                    <a:lnTo>
                      <a:pt x="164" y="234"/>
                    </a:lnTo>
                    <a:lnTo>
                      <a:pt x="173" y="246"/>
                    </a:lnTo>
                    <a:lnTo>
                      <a:pt x="177" y="254"/>
                    </a:lnTo>
                    <a:lnTo>
                      <a:pt x="14" y="2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2" name="Freeform 3340"/>
              <p:cNvSpPr>
                <a:spLocks/>
              </p:cNvSpPr>
              <p:nvPr/>
            </p:nvSpPr>
            <p:spPr bwMode="auto">
              <a:xfrm>
                <a:off x="21509" y="19817"/>
                <a:ext cx="325" cy="307"/>
              </a:xfrm>
              <a:custGeom>
                <a:avLst/>
                <a:gdLst>
                  <a:gd name="T0" fmla="*/ 221 w 325"/>
                  <a:gd name="T1" fmla="*/ 303 h 307"/>
                  <a:gd name="T2" fmla="*/ 219 w 325"/>
                  <a:gd name="T3" fmla="*/ 204 h 307"/>
                  <a:gd name="T4" fmla="*/ 213 w 325"/>
                  <a:gd name="T5" fmla="*/ 194 h 307"/>
                  <a:gd name="T6" fmla="*/ 205 w 325"/>
                  <a:gd name="T7" fmla="*/ 205 h 307"/>
                  <a:gd name="T8" fmla="*/ 202 w 325"/>
                  <a:gd name="T9" fmla="*/ 194 h 307"/>
                  <a:gd name="T10" fmla="*/ 188 w 325"/>
                  <a:gd name="T11" fmla="*/ 207 h 307"/>
                  <a:gd name="T12" fmla="*/ 186 w 325"/>
                  <a:gd name="T13" fmla="*/ 198 h 307"/>
                  <a:gd name="T14" fmla="*/ 182 w 325"/>
                  <a:gd name="T15" fmla="*/ 213 h 307"/>
                  <a:gd name="T16" fmla="*/ 161 w 325"/>
                  <a:gd name="T17" fmla="*/ 221 h 307"/>
                  <a:gd name="T18" fmla="*/ 150 w 325"/>
                  <a:gd name="T19" fmla="*/ 228 h 307"/>
                  <a:gd name="T20" fmla="*/ 140 w 325"/>
                  <a:gd name="T21" fmla="*/ 217 h 307"/>
                  <a:gd name="T22" fmla="*/ 129 w 325"/>
                  <a:gd name="T23" fmla="*/ 217 h 307"/>
                  <a:gd name="T24" fmla="*/ 106 w 325"/>
                  <a:gd name="T25" fmla="*/ 213 h 307"/>
                  <a:gd name="T26" fmla="*/ 98 w 325"/>
                  <a:gd name="T27" fmla="*/ 213 h 307"/>
                  <a:gd name="T28" fmla="*/ 73 w 325"/>
                  <a:gd name="T29" fmla="*/ 217 h 307"/>
                  <a:gd name="T30" fmla="*/ 54 w 325"/>
                  <a:gd name="T31" fmla="*/ 209 h 307"/>
                  <a:gd name="T32" fmla="*/ 42 w 325"/>
                  <a:gd name="T33" fmla="*/ 205 h 307"/>
                  <a:gd name="T34" fmla="*/ 23 w 325"/>
                  <a:gd name="T35" fmla="*/ 209 h 307"/>
                  <a:gd name="T36" fmla="*/ 6 w 325"/>
                  <a:gd name="T37" fmla="*/ 200 h 307"/>
                  <a:gd name="T38" fmla="*/ 0 w 325"/>
                  <a:gd name="T39" fmla="*/ 150 h 307"/>
                  <a:gd name="T40" fmla="*/ 6 w 325"/>
                  <a:gd name="T41" fmla="*/ 0 h 307"/>
                  <a:gd name="T42" fmla="*/ 142 w 325"/>
                  <a:gd name="T43" fmla="*/ 17 h 307"/>
                  <a:gd name="T44" fmla="*/ 167 w 325"/>
                  <a:gd name="T45" fmla="*/ 38 h 307"/>
                  <a:gd name="T46" fmla="*/ 223 w 325"/>
                  <a:gd name="T47" fmla="*/ 48 h 307"/>
                  <a:gd name="T48" fmla="*/ 236 w 325"/>
                  <a:gd name="T49" fmla="*/ 33 h 307"/>
                  <a:gd name="T50" fmla="*/ 215 w 325"/>
                  <a:gd name="T51" fmla="*/ 23 h 307"/>
                  <a:gd name="T52" fmla="*/ 205 w 325"/>
                  <a:gd name="T53" fmla="*/ 12 h 307"/>
                  <a:gd name="T54" fmla="*/ 221 w 325"/>
                  <a:gd name="T55" fmla="*/ 0 h 307"/>
                  <a:gd name="T56" fmla="*/ 246 w 325"/>
                  <a:gd name="T57" fmla="*/ 12 h 307"/>
                  <a:gd name="T58" fmla="*/ 248 w 325"/>
                  <a:gd name="T59" fmla="*/ 48 h 307"/>
                  <a:gd name="T60" fmla="*/ 261 w 325"/>
                  <a:gd name="T61" fmla="*/ 69 h 307"/>
                  <a:gd name="T62" fmla="*/ 301 w 325"/>
                  <a:gd name="T63" fmla="*/ 88 h 307"/>
                  <a:gd name="T64" fmla="*/ 307 w 325"/>
                  <a:gd name="T65" fmla="*/ 125 h 307"/>
                  <a:gd name="T66" fmla="*/ 321 w 325"/>
                  <a:gd name="T67" fmla="*/ 152 h 307"/>
                  <a:gd name="T68" fmla="*/ 305 w 325"/>
                  <a:gd name="T69" fmla="*/ 184 h 307"/>
                  <a:gd name="T70" fmla="*/ 286 w 325"/>
                  <a:gd name="T71" fmla="*/ 196 h 307"/>
                  <a:gd name="T72" fmla="*/ 275 w 325"/>
                  <a:gd name="T73" fmla="*/ 225 h 307"/>
                  <a:gd name="T74" fmla="*/ 277 w 325"/>
                  <a:gd name="T75" fmla="*/ 240 h 307"/>
                  <a:gd name="T76" fmla="*/ 301 w 325"/>
                  <a:gd name="T77" fmla="*/ 244 h 307"/>
                  <a:gd name="T78" fmla="*/ 307 w 325"/>
                  <a:gd name="T79" fmla="*/ 276 h 307"/>
                  <a:gd name="T80" fmla="*/ 319 w 325"/>
                  <a:gd name="T81"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5" h="307">
                    <a:moveTo>
                      <a:pt x="248" y="303"/>
                    </a:moveTo>
                    <a:lnTo>
                      <a:pt x="221" y="303"/>
                    </a:lnTo>
                    <a:lnTo>
                      <a:pt x="225" y="202"/>
                    </a:lnTo>
                    <a:lnTo>
                      <a:pt x="219" y="204"/>
                    </a:lnTo>
                    <a:lnTo>
                      <a:pt x="217" y="194"/>
                    </a:lnTo>
                    <a:lnTo>
                      <a:pt x="213" y="194"/>
                    </a:lnTo>
                    <a:lnTo>
                      <a:pt x="209" y="207"/>
                    </a:lnTo>
                    <a:lnTo>
                      <a:pt x="205" y="205"/>
                    </a:lnTo>
                    <a:lnTo>
                      <a:pt x="205" y="196"/>
                    </a:lnTo>
                    <a:lnTo>
                      <a:pt x="202" y="194"/>
                    </a:lnTo>
                    <a:lnTo>
                      <a:pt x="192" y="209"/>
                    </a:lnTo>
                    <a:lnTo>
                      <a:pt x="188" y="207"/>
                    </a:lnTo>
                    <a:lnTo>
                      <a:pt x="190" y="198"/>
                    </a:lnTo>
                    <a:lnTo>
                      <a:pt x="186" y="198"/>
                    </a:lnTo>
                    <a:lnTo>
                      <a:pt x="182" y="204"/>
                    </a:lnTo>
                    <a:lnTo>
                      <a:pt x="182" y="213"/>
                    </a:lnTo>
                    <a:lnTo>
                      <a:pt x="173" y="215"/>
                    </a:lnTo>
                    <a:lnTo>
                      <a:pt x="161" y="221"/>
                    </a:lnTo>
                    <a:lnTo>
                      <a:pt x="154" y="217"/>
                    </a:lnTo>
                    <a:lnTo>
                      <a:pt x="150" y="228"/>
                    </a:lnTo>
                    <a:lnTo>
                      <a:pt x="146" y="228"/>
                    </a:lnTo>
                    <a:lnTo>
                      <a:pt x="140" y="217"/>
                    </a:lnTo>
                    <a:lnTo>
                      <a:pt x="129" y="221"/>
                    </a:lnTo>
                    <a:lnTo>
                      <a:pt x="129" y="217"/>
                    </a:lnTo>
                    <a:lnTo>
                      <a:pt x="106" y="217"/>
                    </a:lnTo>
                    <a:lnTo>
                      <a:pt x="106" y="213"/>
                    </a:lnTo>
                    <a:lnTo>
                      <a:pt x="100" y="215"/>
                    </a:lnTo>
                    <a:lnTo>
                      <a:pt x="98" y="213"/>
                    </a:lnTo>
                    <a:lnTo>
                      <a:pt x="81" y="219"/>
                    </a:lnTo>
                    <a:lnTo>
                      <a:pt x="73" y="217"/>
                    </a:lnTo>
                    <a:lnTo>
                      <a:pt x="69" y="211"/>
                    </a:lnTo>
                    <a:lnTo>
                      <a:pt x="54" y="209"/>
                    </a:lnTo>
                    <a:lnTo>
                      <a:pt x="46" y="213"/>
                    </a:lnTo>
                    <a:lnTo>
                      <a:pt x="42" y="205"/>
                    </a:lnTo>
                    <a:lnTo>
                      <a:pt x="38" y="207"/>
                    </a:lnTo>
                    <a:lnTo>
                      <a:pt x="23" y="209"/>
                    </a:lnTo>
                    <a:lnTo>
                      <a:pt x="17" y="204"/>
                    </a:lnTo>
                    <a:lnTo>
                      <a:pt x="6" y="200"/>
                    </a:lnTo>
                    <a:lnTo>
                      <a:pt x="8" y="150"/>
                    </a:lnTo>
                    <a:lnTo>
                      <a:pt x="0" y="150"/>
                    </a:lnTo>
                    <a:lnTo>
                      <a:pt x="6" y="12"/>
                    </a:lnTo>
                    <a:lnTo>
                      <a:pt x="6" y="0"/>
                    </a:lnTo>
                    <a:lnTo>
                      <a:pt x="138" y="6"/>
                    </a:lnTo>
                    <a:lnTo>
                      <a:pt x="142" y="17"/>
                    </a:lnTo>
                    <a:lnTo>
                      <a:pt x="156" y="37"/>
                    </a:lnTo>
                    <a:lnTo>
                      <a:pt x="167" y="38"/>
                    </a:lnTo>
                    <a:lnTo>
                      <a:pt x="182" y="33"/>
                    </a:lnTo>
                    <a:lnTo>
                      <a:pt x="223" y="48"/>
                    </a:lnTo>
                    <a:lnTo>
                      <a:pt x="234" y="44"/>
                    </a:lnTo>
                    <a:lnTo>
                      <a:pt x="236" y="33"/>
                    </a:lnTo>
                    <a:lnTo>
                      <a:pt x="227" y="21"/>
                    </a:lnTo>
                    <a:lnTo>
                      <a:pt x="215" y="23"/>
                    </a:lnTo>
                    <a:lnTo>
                      <a:pt x="209" y="19"/>
                    </a:lnTo>
                    <a:lnTo>
                      <a:pt x="205" y="12"/>
                    </a:lnTo>
                    <a:lnTo>
                      <a:pt x="209" y="4"/>
                    </a:lnTo>
                    <a:lnTo>
                      <a:pt x="221" y="0"/>
                    </a:lnTo>
                    <a:lnTo>
                      <a:pt x="236" y="4"/>
                    </a:lnTo>
                    <a:lnTo>
                      <a:pt x="246" y="12"/>
                    </a:lnTo>
                    <a:lnTo>
                      <a:pt x="255" y="27"/>
                    </a:lnTo>
                    <a:lnTo>
                      <a:pt x="248" y="48"/>
                    </a:lnTo>
                    <a:lnTo>
                      <a:pt x="252" y="61"/>
                    </a:lnTo>
                    <a:lnTo>
                      <a:pt x="261" y="69"/>
                    </a:lnTo>
                    <a:lnTo>
                      <a:pt x="278" y="75"/>
                    </a:lnTo>
                    <a:lnTo>
                      <a:pt x="301" y="88"/>
                    </a:lnTo>
                    <a:lnTo>
                      <a:pt x="311" y="108"/>
                    </a:lnTo>
                    <a:lnTo>
                      <a:pt x="307" y="125"/>
                    </a:lnTo>
                    <a:lnTo>
                      <a:pt x="307" y="136"/>
                    </a:lnTo>
                    <a:lnTo>
                      <a:pt x="321" y="152"/>
                    </a:lnTo>
                    <a:lnTo>
                      <a:pt x="321" y="159"/>
                    </a:lnTo>
                    <a:lnTo>
                      <a:pt x="305" y="184"/>
                    </a:lnTo>
                    <a:lnTo>
                      <a:pt x="286" y="192"/>
                    </a:lnTo>
                    <a:lnTo>
                      <a:pt x="286" y="196"/>
                    </a:lnTo>
                    <a:lnTo>
                      <a:pt x="290" y="215"/>
                    </a:lnTo>
                    <a:lnTo>
                      <a:pt x="275" y="225"/>
                    </a:lnTo>
                    <a:lnTo>
                      <a:pt x="271" y="234"/>
                    </a:lnTo>
                    <a:lnTo>
                      <a:pt x="277" y="240"/>
                    </a:lnTo>
                    <a:lnTo>
                      <a:pt x="294" y="240"/>
                    </a:lnTo>
                    <a:lnTo>
                      <a:pt x="301" y="244"/>
                    </a:lnTo>
                    <a:lnTo>
                      <a:pt x="307" y="255"/>
                    </a:lnTo>
                    <a:lnTo>
                      <a:pt x="307" y="276"/>
                    </a:lnTo>
                    <a:lnTo>
                      <a:pt x="325" y="296"/>
                    </a:lnTo>
                    <a:lnTo>
                      <a:pt x="319" y="307"/>
                    </a:lnTo>
                    <a:lnTo>
                      <a:pt x="248" y="3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3" name="Freeform 3341"/>
              <p:cNvSpPr>
                <a:spLocks/>
              </p:cNvSpPr>
              <p:nvPr/>
            </p:nvSpPr>
            <p:spPr bwMode="auto">
              <a:xfrm>
                <a:off x="23504" y="19838"/>
                <a:ext cx="113" cy="150"/>
              </a:xfrm>
              <a:custGeom>
                <a:avLst/>
                <a:gdLst>
                  <a:gd name="T0" fmla="*/ 4 w 113"/>
                  <a:gd name="T1" fmla="*/ 150 h 150"/>
                  <a:gd name="T2" fmla="*/ 0 w 113"/>
                  <a:gd name="T3" fmla="*/ 2 h 150"/>
                  <a:gd name="T4" fmla="*/ 73 w 113"/>
                  <a:gd name="T5" fmla="*/ 0 h 150"/>
                  <a:gd name="T6" fmla="*/ 109 w 113"/>
                  <a:gd name="T7" fmla="*/ 0 h 150"/>
                  <a:gd name="T8" fmla="*/ 113 w 113"/>
                  <a:gd name="T9" fmla="*/ 148 h 150"/>
                  <a:gd name="T10" fmla="*/ 40 w 113"/>
                  <a:gd name="T11" fmla="*/ 150 h 150"/>
                  <a:gd name="T12" fmla="*/ 4 w 113"/>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13" h="150">
                    <a:moveTo>
                      <a:pt x="4" y="150"/>
                    </a:moveTo>
                    <a:lnTo>
                      <a:pt x="0" y="2"/>
                    </a:lnTo>
                    <a:lnTo>
                      <a:pt x="73" y="0"/>
                    </a:lnTo>
                    <a:lnTo>
                      <a:pt x="109" y="0"/>
                    </a:lnTo>
                    <a:lnTo>
                      <a:pt x="113" y="148"/>
                    </a:lnTo>
                    <a:lnTo>
                      <a:pt x="40" y="150"/>
                    </a:lnTo>
                    <a:lnTo>
                      <a:pt x="4"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4" name="Freeform 3342"/>
              <p:cNvSpPr>
                <a:spLocks/>
              </p:cNvSpPr>
              <p:nvPr/>
            </p:nvSpPr>
            <p:spPr bwMode="auto">
              <a:xfrm>
                <a:off x="21755" y="19829"/>
                <a:ext cx="196" cy="119"/>
              </a:xfrm>
              <a:custGeom>
                <a:avLst/>
                <a:gdLst>
                  <a:gd name="T0" fmla="*/ 190 w 196"/>
                  <a:gd name="T1" fmla="*/ 119 h 119"/>
                  <a:gd name="T2" fmla="*/ 61 w 196"/>
                  <a:gd name="T3" fmla="*/ 113 h 119"/>
                  <a:gd name="T4" fmla="*/ 65 w 196"/>
                  <a:gd name="T5" fmla="*/ 96 h 119"/>
                  <a:gd name="T6" fmla="*/ 55 w 196"/>
                  <a:gd name="T7" fmla="*/ 76 h 119"/>
                  <a:gd name="T8" fmla="*/ 32 w 196"/>
                  <a:gd name="T9" fmla="*/ 63 h 119"/>
                  <a:gd name="T10" fmla="*/ 15 w 196"/>
                  <a:gd name="T11" fmla="*/ 57 h 119"/>
                  <a:gd name="T12" fmla="*/ 6 w 196"/>
                  <a:gd name="T13" fmla="*/ 49 h 119"/>
                  <a:gd name="T14" fmla="*/ 2 w 196"/>
                  <a:gd name="T15" fmla="*/ 36 h 119"/>
                  <a:gd name="T16" fmla="*/ 9 w 196"/>
                  <a:gd name="T17" fmla="*/ 15 h 119"/>
                  <a:gd name="T18" fmla="*/ 0 w 196"/>
                  <a:gd name="T19" fmla="*/ 0 h 119"/>
                  <a:gd name="T20" fmla="*/ 82 w 196"/>
                  <a:gd name="T21" fmla="*/ 1 h 119"/>
                  <a:gd name="T22" fmla="*/ 196 w 196"/>
                  <a:gd name="T23" fmla="*/ 5 h 119"/>
                  <a:gd name="T24" fmla="*/ 190 w 196"/>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119">
                    <a:moveTo>
                      <a:pt x="190" y="119"/>
                    </a:moveTo>
                    <a:lnTo>
                      <a:pt x="61" y="113"/>
                    </a:lnTo>
                    <a:lnTo>
                      <a:pt x="65" y="96"/>
                    </a:lnTo>
                    <a:lnTo>
                      <a:pt x="55" y="76"/>
                    </a:lnTo>
                    <a:lnTo>
                      <a:pt x="32" y="63"/>
                    </a:lnTo>
                    <a:lnTo>
                      <a:pt x="15" y="57"/>
                    </a:lnTo>
                    <a:lnTo>
                      <a:pt x="6" y="49"/>
                    </a:lnTo>
                    <a:lnTo>
                      <a:pt x="2" y="36"/>
                    </a:lnTo>
                    <a:lnTo>
                      <a:pt x="9" y="15"/>
                    </a:lnTo>
                    <a:lnTo>
                      <a:pt x="0" y="0"/>
                    </a:lnTo>
                    <a:lnTo>
                      <a:pt x="82" y="1"/>
                    </a:lnTo>
                    <a:lnTo>
                      <a:pt x="196" y="5"/>
                    </a:lnTo>
                    <a:lnTo>
                      <a:pt x="19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5" name="Freeform 3343"/>
              <p:cNvSpPr>
                <a:spLocks/>
              </p:cNvSpPr>
              <p:nvPr/>
            </p:nvSpPr>
            <p:spPr bwMode="auto">
              <a:xfrm>
                <a:off x="21945" y="19834"/>
                <a:ext cx="182" cy="117"/>
              </a:xfrm>
              <a:custGeom>
                <a:avLst/>
                <a:gdLst>
                  <a:gd name="T0" fmla="*/ 180 w 182"/>
                  <a:gd name="T1" fmla="*/ 117 h 117"/>
                  <a:gd name="T2" fmla="*/ 38 w 182"/>
                  <a:gd name="T3" fmla="*/ 114 h 117"/>
                  <a:gd name="T4" fmla="*/ 0 w 182"/>
                  <a:gd name="T5" fmla="*/ 114 h 117"/>
                  <a:gd name="T6" fmla="*/ 6 w 182"/>
                  <a:gd name="T7" fmla="*/ 0 h 117"/>
                  <a:gd name="T8" fmla="*/ 73 w 182"/>
                  <a:gd name="T9" fmla="*/ 2 h 117"/>
                  <a:gd name="T10" fmla="*/ 182 w 182"/>
                  <a:gd name="T11" fmla="*/ 6 h 117"/>
                  <a:gd name="T12" fmla="*/ 180 w 182"/>
                  <a:gd name="T13" fmla="*/ 117 h 117"/>
                </a:gdLst>
                <a:ahLst/>
                <a:cxnLst>
                  <a:cxn ang="0">
                    <a:pos x="T0" y="T1"/>
                  </a:cxn>
                  <a:cxn ang="0">
                    <a:pos x="T2" y="T3"/>
                  </a:cxn>
                  <a:cxn ang="0">
                    <a:pos x="T4" y="T5"/>
                  </a:cxn>
                  <a:cxn ang="0">
                    <a:pos x="T6" y="T7"/>
                  </a:cxn>
                  <a:cxn ang="0">
                    <a:pos x="T8" y="T9"/>
                  </a:cxn>
                  <a:cxn ang="0">
                    <a:pos x="T10" y="T11"/>
                  </a:cxn>
                  <a:cxn ang="0">
                    <a:pos x="T12" y="T13"/>
                  </a:cxn>
                </a:cxnLst>
                <a:rect l="0" t="0" r="r" b="b"/>
                <a:pathLst>
                  <a:path w="182" h="117">
                    <a:moveTo>
                      <a:pt x="180" y="117"/>
                    </a:moveTo>
                    <a:lnTo>
                      <a:pt x="38" y="114"/>
                    </a:lnTo>
                    <a:lnTo>
                      <a:pt x="0" y="114"/>
                    </a:lnTo>
                    <a:lnTo>
                      <a:pt x="6" y="0"/>
                    </a:lnTo>
                    <a:lnTo>
                      <a:pt x="73" y="2"/>
                    </a:lnTo>
                    <a:lnTo>
                      <a:pt x="182" y="6"/>
                    </a:lnTo>
                    <a:lnTo>
                      <a:pt x="180"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6" name="Freeform 3344"/>
              <p:cNvSpPr>
                <a:spLocks/>
              </p:cNvSpPr>
              <p:nvPr/>
            </p:nvSpPr>
            <p:spPr bwMode="auto">
              <a:xfrm>
                <a:off x="22563" y="19848"/>
                <a:ext cx="133" cy="148"/>
              </a:xfrm>
              <a:custGeom>
                <a:avLst/>
                <a:gdLst>
                  <a:gd name="T0" fmla="*/ 131 w 133"/>
                  <a:gd name="T1" fmla="*/ 148 h 148"/>
                  <a:gd name="T2" fmla="*/ 0 w 133"/>
                  <a:gd name="T3" fmla="*/ 148 h 148"/>
                  <a:gd name="T4" fmla="*/ 2 w 133"/>
                  <a:gd name="T5" fmla="*/ 0 h 148"/>
                  <a:gd name="T6" fmla="*/ 133 w 133"/>
                  <a:gd name="T7" fmla="*/ 0 h 148"/>
                  <a:gd name="T8" fmla="*/ 131 w 133"/>
                  <a:gd name="T9" fmla="*/ 148 h 148"/>
                </a:gdLst>
                <a:ahLst/>
                <a:cxnLst>
                  <a:cxn ang="0">
                    <a:pos x="T0" y="T1"/>
                  </a:cxn>
                  <a:cxn ang="0">
                    <a:pos x="T2" y="T3"/>
                  </a:cxn>
                  <a:cxn ang="0">
                    <a:pos x="T4" y="T5"/>
                  </a:cxn>
                  <a:cxn ang="0">
                    <a:pos x="T6" y="T7"/>
                  </a:cxn>
                  <a:cxn ang="0">
                    <a:pos x="T8" y="T9"/>
                  </a:cxn>
                </a:cxnLst>
                <a:rect l="0" t="0" r="r" b="b"/>
                <a:pathLst>
                  <a:path w="133" h="148">
                    <a:moveTo>
                      <a:pt x="131" y="148"/>
                    </a:moveTo>
                    <a:lnTo>
                      <a:pt x="0" y="148"/>
                    </a:lnTo>
                    <a:lnTo>
                      <a:pt x="2" y="0"/>
                    </a:lnTo>
                    <a:lnTo>
                      <a:pt x="133" y="0"/>
                    </a:lnTo>
                    <a:lnTo>
                      <a:pt x="131"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7" name="Freeform 3345"/>
              <p:cNvSpPr>
                <a:spLocks/>
              </p:cNvSpPr>
              <p:nvPr/>
            </p:nvSpPr>
            <p:spPr bwMode="auto">
              <a:xfrm>
                <a:off x="22694" y="19848"/>
                <a:ext cx="119" cy="148"/>
              </a:xfrm>
              <a:custGeom>
                <a:avLst/>
                <a:gdLst>
                  <a:gd name="T0" fmla="*/ 119 w 119"/>
                  <a:gd name="T1" fmla="*/ 148 h 148"/>
                  <a:gd name="T2" fmla="*/ 0 w 119"/>
                  <a:gd name="T3" fmla="*/ 148 h 148"/>
                  <a:gd name="T4" fmla="*/ 2 w 119"/>
                  <a:gd name="T5" fmla="*/ 0 h 148"/>
                  <a:gd name="T6" fmla="*/ 115 w 119"/>
                  <a:gd name="T7" fmla="*/ 0 h 148"/>
                  <a:gd name="T8" fmla="*/ 119 w 119"/>
                  <a:gd name="T9" fmla="*/ 0 h 148"/>
                  <a:gd name="T10" fmla="*/ 119 w 119"/>
                  <a:gd name="T11" fmla="*/ 148 h 148"/>
                </a:gdLst>
                <a:ahLst/>
                <a:cxnLst>
                  <a:cxn ang="0">
                    <a:pos x="T0" y="T1"/>
                  </a:cxn>
                  <a:cxn ang="0">
                    <a:pos x="T2" y="T3"/>
                  </a:cxn>
                  <a:cxn ang="0">
                    <a:pos x="T4" y="T5"/>
                  </a:cxn>
                  <a:cxn ang="0">
                    <a:pos x="T6" y="T7"/>
                  </a:cxn>
                  <a:cxn ang="0">
                    <a:pos x="T8" y="T9"/>
                  </a:cxn>
                  <a:cxn ang="0">
                    <a:pos x="T10" y="T11"/>
                  </a:cxn>
                </a:cxnLst>
                <a:rect l="0" t="0" r="r" b="b"/>
                <a:pathLst>
                  <a:path w="119" h="148">
                    <a:moveTo>
                      <a:pt x="119" y="148"/>
                    </a:moveTo>
                    <a:lnTo>
                      <a:pt x="0" y="148"/>
                    </a:lnTo>
                    <a:lnTo>
                      <a:pt x="2" y="0"/>
                    </a:lnTo>
                    <a:lnTo>
                      <a:pt x="115" y="0"/>
                    </a:lnTo>
                    <a:lnTo>
                      <a:pt x="119" y="0"/>
                    </a:lnTo>
                    <a:lnTo>
                      <a:pt x="119"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8" name="Freeform 3346"/>
              <p:cNvSpPr>
                <a:spLocks/>
              </p:cNvSpPr>
              <p:nvPr/>
            </p:nvSpPr>
            <p:spPr bwMode="auto">
              <a:xfrm>
                <a:off x="23723" y="19832"/>
                <a:ext cx="115" cy="150"/>
              </a:xfrm>
              <a:custGeom>
                <a:avLst/>
                <a:gdLst>
                  <a:gd name="T0" fmla="*/ 4 w 115"/>
                  <a:gd name="T1" fmla="*/ 150 h 150"/>
                  <a:gd name="T2" fmla="*/ 0 w 115"/>
                  <a:gd name="T3" fmla="*/ 2 h 150"/>
                  <a:gd name="T4" fmla="*/ 2 w 115"/>
                  <a:gd name="T5" fmla="*/ 2 h 150"/>
                  <a:gd name="T6" fmla="*/ 111 w 115"/>
                  <a:gd name="T7" fmla="*/ 0 h 150"/>
                  <a:gd name="T8" fmla="*/ 115 w 115"/>
                  <a:gd name="T9" fmla="*/ 146 h 150"/>
                  <a:gd name="T10" fmla="*/ 111 w 115"/>
                  <a:gd name="T11" fmla="*/ 146 h 150"/>
                  <a:gd name="T12" fmla="*/ 4 w 115"/>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15" h="150">
                    <a:moveTo>
                      <a:pt x="4" y="150"/>
                    </a:moveTo>
                    <a:lnTo>
                      <a:pt x="0" y="2"/>
                    </a:lnTo>
                    <a:lnTo>
                      <a:pt x="2" y="2"/>
                    </a:lnTo>
                    <a:lnTo>
                      <a:pt x="111" y="0"/>
                    </a:lnTo>
                    <a:lnTo>
                      <a:pt x="115" y="146"/>
                    </a:lnTo>
                    <a:lnTo>
                      <a:pt x="111" y="146"/>
                    </a:lnTo>
                    <a:lnTo>
                      <a:pt x="4"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19" name="Freeform 3347"/>
              <p:cNvSpPr>
                <a:spLocks/>
              </p:cNvSpPr>
              <p:nvPr/>
            </p:nvSpPr>
            <p:spPr bwMode="auto">
              <a:xfrm>
                <a:off x="22125" y="19840"/>
                <a:ext cx="148" cy="152"/>
              </a:xfrm>
              <a:custGeom>
                <a:avLst/>
                <a:gdLst>
                  <a:gd name="T0" fmla="*/ 146 w 148"/>
                  <a:gd name="T1" fmla="*/ 152 h 152"/>
                  <a:gd name="T2" fmla="*/ 112 w 148"/>
                  <a:gd name="T3" fmla="*/ 152 h 152"/>
                  <a:gd name="T4" fmla="*/ 2 w 148"/>
                  <a:gd name="T5" fmla="*/ 150 h 152"/>
                  <a:gd name="T6" fmla="*/ 0 w 148"/>
                  <a:gd name="T7" fmla="*/ 111 h 152"/>
                  <a:gd name="T8" fmla="*/ 2 w 148"/>
                  <a:gd name="T9" fmla="*/ 0 h 152"/>
                  <a:gd name="T10" fmla="*/ 148 w 148"/>
                  <a:gd name="T11" fmla="*/ 4 h 152"/>
                  <a:gd name="T12" fmla="*/ 146 w 148"/>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148" h="152">
                    <a:moveTo>
                      <a:pt x="146" y="152"/>
                    </a:moveTo>
                    <a:lnTo>
                      <a:pt x="112" y="152"/>
                    </a:lnTo>
                    <a:lnTo>
                      <a:pt x="2" y="150"/>
                    </a:lnTo>
                    <a:lnTo>
                      <a:pt x="0" y="111"/>
                    </a:lnTo>
                    <a:lnTo>
                      <a:pt x="2" y="0"/>
                    </a:lnTo>
                    <a:lnTo>
                      <a:pt x="148" y="4"/>
                    </a:lnTo>
                    <a:lnTo>
                      <a:pt x="146"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0" name="Freeform 3348"/>
              <p:cNvSpPr>
                <a:spLocks/>
              </p:cNvSpPr>
              <p:nvPr/>
            </p:nvSpPr>
            <p:spPr bwMode="auto">
              <a:xfrm>
                <a:off x="22813" y="19848"/>
                <a:ext cx="180" cy="148"/>
              </a:xfrm>
              <a:custGeom>
                <a:avLst/>
                <a:gdLst>
                  <a:gd name="T0" fmla="*/ 180 w 180"/>
                  <a:gd name="T1" fmla="*/ 0 h 148"/>
                  <a:gd name="T2" fmla="*/ 180 w 180"/>
                  <a:gd name="T3" fmla="*/ 148 h 148"/>
                  <a:gd name="T4" fmla="*/ 2 w 180"/>
                  <a:gd name="T5" fmla="*/ 148 h 148"/>
                  <a:gd name="T6" fmla="*/ 0 w 180"/>
                  <a:gd name="T7" fmla="*/ 148 h 148"/>
                  <a:gd name="T8" fmla="*/ 0 w 180"/>
                  <a:gd name="T9" fmla="*/ 0 h 148"/>
                  <a:gd name="T10" fmla="*/ 142 w 180"/>
                  <a:gd name="T11" fmla="*/ 0 h 148"/>
                  <a:gd name="T12" fmla="*/ 180 w 180"/>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180" h="148">
                    <a:moveTo>
                      <a:pt x="180" y="0"/>
                    </a:moveTo>
                    <a:lnTo>
                      <a:pt x="180" y="148"/>
                    </a:lnTo>
                    <a:lnTo>
                      <a:pt x="2" y="148"/>
                    </a:lnTo>
                    <a:lnTo>
                      <a:pt x="0" y="148"/>
                    </a:lnTo>
                    <a:lnTo>
                      <a:pt x="0" y="0"/>
                    </a:lnTo>
                    <a:lnTo>
                      <a:pt x="142" y="0"/>
                    </a:lnTo>
                    <a:lnTo>
                      <a:pt x="18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1" name="Freeform 3349"/>
              <p:cNvSpPr>
                <a:spLocks/>
              </p:cNvSpPr>
              <p:nvPr/>
            </p:nvSpPr>
            <p:spPr bwMode="auto">
              <a:xfrm>
                <a:off x="22993" y="19848"/>
                <a:ext cx="185" cy="148"/>
              </a:xfrm>
              <a:custGeom>
                <a:avLst/>
                <a:gdLst>
                  <a:gd name="T0" fmla="*/ 0 w 185"/>
                  <a:gd name="T1" fmla="*/ 0 h 148"/>
                  <a:gd name="T2" fmla="*/ 108 w 185"/>
                  <a:gd name="T3" fmla="*/ 0 h 148"/>
                  <a:gd name="T4" fmla="*/ 110 w 185"/>
                  <a:gd name="T5" fmla="*/ 0 h 148"/>
                  <a:gd name="T6" fmla="*/ 110 w 185"/>
                  <a:gd name="T7" fmla="*/ 36 h 148"/>
                  <a:gd name="T8" fmla="*/ 183 w 185"/>
                  <a:gd name="T9" fmla="*/ 36 h 148"/>
                  <a:gd name="T10" fmla="*/ 185 w 185"/>
                  <a:gd name="T11" fmla="*/ 146 h 148"/>
                  <a:gd name="T12" fmla="*/ 4 w 185"/>
                  <a:gd name="T13" fmla="*/ 148 h 148"/>
                  <a:gd name="T14" fmla="*/ 0 w 185"/>
                  <a:gd name="T15" fmla="*/ 148 h 148"/>
                  <a:gd name="T16" fmla="*/ 0 w 185"/>
                  <a:gd name="T1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8">
                    <a:moveTo>
                      <a:pt x="0" y="0"/>
                    </a:moveTo>
                    <a:lnTo>
                      <a:pt x="108" y="0"/>
                    </a:lnTo>
                    <a:lnTo>
                      <a:pt x="110" y="0"/>
                    </a:lnTo>
                    <a:lnTo>
                      <a:pt x="110" y="36"/>
                    </a:lnTo>
                    <a:lnTo>
                      <a:pt x="183" y="36"/>
                    </a:lnTo>
                    <a:lnTo>
                      <a:pt x="185" y="146"/>
                    </a:lnTo>
                    <a:lnTo>
                      <a:pt x="4" y="148"/>
                    </a:lnTo>
                    <a:lnTo>
                      <a:pt x="0" y="148"/>
                    </a:lnTo>
                    <a:lnTo>
                      <a:pt x="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2" name="Freeform 3350"/>
              <p:cNvSpPr>
                <a:spLocks/>
              </p:cNvSpPr>
              <p:nvPr/>
            </p:nvSpPr>
            <p:spPr bwMode="auto">
              <a:xfrm>
                <a:off x="23613" y="19834"/>
                <a:ext cx="114" cy="152"/>
              </a:xfrm>
              <a:custGeom>
                <a:avLst/>
                <a:gdLst>
                  <a:gd name="T0" fmla="*/ 110 w 114"/>
                  <a:gd name="T1" fmla="*/ 0 h 152"/>
                  <a:gd name="T2" fmla="*/ 114 w 114"/>
                  <a:gd name="T3" fmla="*/ 148 h 152"/>
                  <a:gd name="T4" fmla="*/ 4 w 114"/>
                  <a:gd name="T5" fmla="*/ 152 h 152"/>
                  <a:gd name="T6" fmla="*/ 0 w 114"/>
                  <a:gd name="T7" fmla="*/ 4 h 152"/>
                  <a:gd name="T8" fmla="*/ 110 w 114"/>
                  <a:gd name="T9" fmla="*/ 0 h 152"/>
                </a:gdLst>
                <a:ahLst/>
                <a:cxnLst>
                  <a:cxn ang="0">
                    <a:pos x="T0" y="T1"/>
                  </a:cxn>
                  <a:cxn ang="0">
                    <a:pos x="T2" y="T3"/>
                  </a:cxn>
                  <a:cxn ang="0">
                    <a:pos x="T4" y="T5"/>
                  </a:cxn>
                  <a:cxn ang="0">
                    <a:pos x="T6" y="T7"/>
                  </a:cxn>
                  <a:cxn ang="0">
                    <a:pos x="T8" y="T9"/>
                  </a:cxn>
                </a:cxnLst>
                <a:rect l="0" t="0" r="r" b="b"/>
                <a:pathLst>
                  <a:path w="114" h="152">
                    <a:moveTo>
                      <a:pt x="110" y="0"/>
                    </a:moveTo>
                    <a:lnTo>
                      <a:pt x="114" y="148"/>
                    </a:lnTo>
                    <a:lnTo>
                      <a:pt x="4" y="152"/>
                    </a:lnTo>
                    <a:lnTo>
                      <a:pt x="0" y="4"/>
                    </a:lnTo>
                    <a:lnTo>
                      <a:pt x="11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3" name="Freeform 3351"/>
              <p:cNvSpPr>
                <a:spLocks/>
              </p:cNvSpPr>
              <p:nvPr/>
            </p:nvSpPr>
            <p:spPr bwMode="auto">
              <a:xfrm>
                <a:off x="23834" y="19829"/>
                <a:ext cx="184" cy="155"/>
              </a:xfrm>
              <a:custGeom>
                <a:avLst/>
                <a:gdLst>
                  <a:gd name="T0" fmla="*/ 181 w 184"/>
                  <a:gd name="T1" fmla="*/ 34 h 155"/>
                  <a:gd name="T2" fmla="*/ 184 w 184"/>
                  <a:gd name="T3" fmla="*/ 144 h 155"/>
                  <a:gd name="T4" fmla="*/ 73 w 184"/>
                  <a:gd name="T5" fmla="*/ 149 h 155"/>
                  <a:gd name="T6" fmla="*/ 73 w 184"/>
                  <a:gd name="T7" fmla="*/ 153 h 155"/>
                  <a:gd name="T8" fmla="*/ 0 w 184"/>
                  <a:gd name="T9" fmla="*/ 155 h 155"/>
                  <a:gd name="T10" fmla="*/ 0 w 184"/>
                  <a:gd name="T11" fmla="*/ 149 h 155"/>
                  <a:gd name="T12" fmla="*/ 4 w 184"/>
                  <a:gd name="T13" fmla="*/ 149 h 155"/>
                  <a:gd name="T14" fmla="*/ 0 w 184"/>
                  <a:gd name="T15" fmla="*/ 3 h 155"/>
                  <a:gd name="T16" fmla="*/ 39 w 184"/>
                  <a:gd name="T17" fmla="*/ 1 h 155"/>
                  <a:gd name="T18" fmla="*/ 108 w 184"/>
                  <a:gd name="T19" fmla="*/ 0 h 155"/>
                  <a:gd name="T20" fmla="*/ 110 w 184"/>
                  <a:gd name="T21" fmla="*/ 36 h 155"/>
                  <a:gd name="T22" fmla="*/ 181 w 184"/>
                  <a:gd name="T23"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55">
                    <a:moveTo>
                      <a:pt x="181" y="34"/>
                    </a:moveTo>
                    <a:lnTo>
                      <a:pt x="184" y="144"/>
                    </a:lnTo>
                    <a:lnTo>
                      <a:pt x="73" y="149"/>
                    </a:lnTo>
                    <a:lnTo>
                      <a:pt x="73" y="153"/>
                    </a:lnTo>
                    <a:lnTo>
                      <a:pt x="0" y="155"/>
                    </a:lnTo>
                    <a:lnTo>
                      <a:pt x="0" y="149"/>
                    </a:lnTo>
                    <a:lnTo>
                      <a:pt x="4" y="149"/>
                    </a:lnTo>
                    <a:lnTo>
                      <a:pt x="0" y="3"/>
                    </a:lnTo>
                    <a:lnTo>
                      <a:pt x="39" y="1"/>
                    </a:lnTo>
                    <a:lnTo>
                      <a:pt x="108" y="0"/>
                    </a:lnTo>
                    <a:lnTo>
                      <a:pt x="110" y="36"/>
                    </a:lnTo>
                    <a:lnTo>
                      <a:pt x="181" y="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4" name="Freeform 3352"/>
              <p:cNvSpPr>
                <a:spLocks/>
              </p:cNvSpPr>
              <p:nvPr/>
            </p:nvSpPr>
            <p:spPr bwMode="auto">
              <a:xfrm>
                <a:off x="22271" y="19844"/>
                <a:ext cx="148" cy="152"/>
              </a:xfrm>
              <a:custGeom>
                <a:avLst/>
                <a:gdLst>
                  <a:gd name="T0" fmla="*/ 146 w 148"/>
                  <a:gd name="T1" fmla="*/ 152 h 152"/>
                  <a:gd name="T2" fmla="*/ 73 w 148"/>
                  <a:gd name="T3" fmla="*/ 150 h 152"/>
                  <a:gd name="T4" fmla="*/ 0 w 148"/>
                  <a:gd name="T5" fmla="*/ 148 h 152"/>
                  <a:gd name="T6" fmla="*/ 2 w 148"/>
                  <a:gd name="T7" fmla="*/ 0 h 152"/>
                  <a:gd name="T8" fmla="*/ 148 w 148"/>
                  <a:gd name="T9" fmla="*/ 2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73" y="150"/>
                    </a:lnTo>
                    <a:lnTo>
                      <a:pt x="0" y="148"/>
                    </a:lnTo>
                    <a:lnTo>
                      <a:pt x="2" y="0"/>
                    </a:lnTo>
                    <a:lnTo>
                      <a:pt x="148" y="2"/>
                    </a:lnTo>
                    <a:lnTo>
                      <a:pt x="146"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5" name="Freeform 3353"/>
              <p:cNvSpPr>
                <a:spLocks/>
              </p:cNvSpPr>
              <p:nvPr/>
            </p:nvSpPr>
            <p:spPr bwMode="auto">
              <a:xfrm>
                <a:off x="22417" y="19846"/>
                <a:ext cx="148" cy="150"/>
              </a:xfrm>
              <a:custGeom>
                <a:avLst/>
                <a:gdLst>
                  <a:gd name="T0" fmla="*/ 0 w 148"/>
                  <a:gd name="T1" fmla="*/ 150 h 150"/>
                  <a:gd name="T2" fmla="*/ 2 w 148"/>
                  <a:gd name="T3" fmla="*/ 0 h 150"/>
                  <a:gd name="T4" fmla="*/ 75 w 148"/>
                  <a:gd name="T5" fmla="*/ 2 h 150"/>
                  <a:gd name="T6" fmla="*/ 148 w 148"/>
                  <a:gd name="T7" fmla="*/ 2 h 150"/>
                  <a:gd name="T8" fmla="*/ 146 w 148"/>
                  <a:gd name="T9" fmla="*/ 150 h 150"/>
                  <a:gd name="T10" fmla="*/ 73 w 148"/>
                  <a:gd name="T11" fmla="*/ 150 h 150"/>
                  <a:gd name="T12" fmla="*/ 0 w 148"/>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50"/>
                    </a:moveTo>
                    <a:lnTo>
                      <a:pt x="2" y="0"/>
                    </a:lnTo>
                    <a:lnTo>
                      <a:pt x="75" y="2"/>
                    </a:lnTo>
                    <a:lnTo>
                      <a:pt x="148" y="2"/>
                    </a:lnTo>
                    <a:lnTo>
                      <a:pt x="146" y="150"/>
                    </a:lnTo>
                    <a:lnTo>
                      <a:pt x="73" y="150"/>
                    </a:lnTo>
                    <a:lnTo>
                      <a:pt x="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6" name="Freeform 3354"/>
              <p:cNvSpPr>
                <a:spLocks/>
              </p:cNvSpPr>
              <p:nvPr/>
            </p:nvSpPr>
            <p:spPr bwMode="auto">
              <a:xfrm>
                <a:off x="24015" y="19825"/>
                <a:ext cx="243" cy="148"/>
              </a:xfrm>
              <a:custGeom>
                <a:avLst/>
                <a:gdLst>
                  <a:gd name="T0" fmla="*/ 0 w 243"/>
                  <a:gd name="T1" fmla="*/ 38 h 148"/>
                  <a:gd name="T2" fmla="*/ 0 w 243"/>
                  <a:gd name="T3" fmla="*/ 2 h 148"/>
                  <a:gd name="T4" fmla="*/ 69 w 243"/>
                  <a:gd name="T5" fmla="*/ 0 h 148"/>
                  <a:gd name="T6" fmla="*/ 99 w 243"/>
                  <a:gd name="T7" fmla="*/ 21 h 148"/>
                  <a:gd name="T8" fmla="*/ 130 w 243"/>
                  <a:gd name="T9" fmla="*/ 48 h 148"/>
                  <a:gd name="T10" fmla="*/ 147 w 243"/>
                  <a:gd name="T11" fmla="*/ 59 h 148"/>
                  <a:gd name="T12" fmla="*/ 157 w 243"/>
                  <a:gd name="T13" fmla="*/ 61 h 148"/>
                  <a:gd name="T14" fmla="*/ 169 w 243"/>
                  <a:gd name="T15" fmla="*/ 61 h 148"/>
                  <a:gd name="T16" fmla="*/ 201 w 243"/>
                  <a:gd name="T17" fmla="*/ 80 h 148"/>
                  <a:gd name="T18" fmla="*/ 219 w 243"/>
                  <a:gd name="T19" fmla="*/ 96 h 148"/>
                  <a:gd name="T20" fmla="*/ 243 w 243"/>
                  <a:gd name="T21" fmla="*/ 136 h 148"/>
                  <a:gd name="T22" fmla="*/ 111 w 243"/>
                  <a:gd name="T23" fmla="*/ 144 h 148"/>
                  <a:gd name="T24" fmla="*/ 3 w 243"/>
                  <a:gd name="T25" fmla="*/ 148 h 148"/>
                  <a:gd name="T26" fmla="*/ 0 w 243"/>
                  <a:gd name="T27" fmla="*/ 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148">
                    <a:moveTo>
                      <a:pt x="0" y="38"/>
                    </a:moveTo>
                    <a:lnTo>
                      <a:pt x="0" y="2"/>
                    </a:lnTo>
                    <a:lnTo>
                      <a:pt x="69" y="0"/>
                    </a:lnTo>
                    <a:lnTo>
                      <a:pt x="99" y="21"/>
                    </a:lnTo>
                    <a:lnTo>
                      <a:pt x="130" y="48"/>
                    </a:lnTo>
                    <a:lnTo>
                      <a:pt x="147" y="59"/>
                    </a:lnTo>
                    <a:lnTo>
                      <a:pt x="157" y="61"/>
                    </a:lnTo>
                    <a:lnTo>
                      <a:pt x="169" y="61"/>
                    </a:lnTo>
                    <a:lnTo>
                      <a:pt x="201" y="80"/>
                    </a:lnTo>
                    <a:lnTo>
                      <a:pt x="219" y="96"/>
                    </a:lnTo>
                    <a:lnTo>
                      <a:pt x="243" y="136"/>
                    </a:lnTo>
                    <a:lnTo>
                      <a:pt x="111" y="144"/>
                    </a:lnTo>
                    <a:lnTo>
                      <a:pt x="3" y="148"/>
                    </a:lnTo>
                    <a:lnTo>
                      <a:pt x="0" y="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7" name="Freeform 3355"/>
              <p:cNvSpPr>
                <a:spLocks/>
              </p:cNvSpPr>
              <p:nvPr/>
            </p:nvSpPr>
            <p:spPr bwMode="auto">
              <a:xfrm>
                <a:off x="20069" y="19725"/>
                <a:ext cx="336" cy="313"/>
              </a:xfrm>
              <a:custGeom>
                <a:avLst/>
                <a:gdLst>
                  <a:gd name="T0" fmla="*/ 313 w 336"/>
                  <a:gd name="T1" fmla="*/ 313 h 313"/>
                  <a:gd name="T2" fmla="*/ 52 w 336"/>
                  <a:gd name="T3" fmla="*/ 290 h 313"/>
                  <a:gd name="T4" fmla="*/ 0 w 336"/>
                  <a:gd name="T5" fmla="*/ 286 h 313"/>
                  <a:gd name="T6" fmla="*/ 29 w 336"/>
                  <a:gd name="T7" fmla="*/ 0 h 313"/>
                  <a:gd name="T8" fmla="*/ 336 w 336"/>
                  <a:gd name="T9" fmla="*/ 27 h 313"/>
                  <a:gd name="T10" fmla="*/ 334 w 336"/>
                  <a:gd name="T11" fmla="*/ 42 h 313"/>
                  <a:gd name="T12" fmla="*/ 324 w 336"/>
                  <a:gd name="T13" fmla="*/ 165 h 313"/>
                  <a:gd name="T14" fmla="*/ 313 w 336"/>
                  <a:gd name="T15" fmla="*/ 313 h 3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6" h="313">
                    <a:moveTo>
                      <a:pt x="313" y="313"/>
                    </a:moveTo>
                    <a:lnTo>
                      <a:pt x="52" y="290"/>
                    </a:lnTo>
                    <a:lnTo>
                      <a:pt x="0" y="286"/>
                    </a:lnTo>
                    <a:lnTo>
                      <a:pt x="29" y="0"/>
                    </a:lnTo>
                    <a:lnTo>
                      <a:pt x="336" y="27"/>
                    </a:lnTo>
                    <a:lnTo>
                      <a:pt x="334" y="42"/>
                    </a:lnTo>
                    <a:lnTo>
                      <a:pt x="324" y="165"/>
                    </a:lnTo>
                    <a:lnTo>
                      <a:pt x="313" y="3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8" name="Freeform 3356"/>
              <p:cNvSpPr>
                <a:spLocks/>
              </p:cNvSpPr>
              <p:nvPr/>
            </p:nvSpPr>
            <p:spPr bwMode="auto">
              <a:xfrm>
                <a:off x="21298" y="19817"/>
                <a:ext cx="219" cy="202"/>
              </a:xfrm>
              <a:custGeom>
                <a:avLst/>
                <a:gdLst>
                  <a:gd name="T0" fmla="*/ 217 w 219"/>
                  <a:gd name="T1" fmla="*/ 200 h 202"/>
                  <a:gd name="T2" fmla="*/ 211 w 219"/>
                  <a:gd name="T3" fmla="*/ 196 h 202"/>
                  <a:gd name="T4" fmla="*/ 203 w 219"/>
                  <a:gd name="T5" fmla="*/ 198 h 202"/>
                  <a:gd name="T6" fmla="*/ 198 w 219"/>
                  <a:gd name="T7" fmla="*/ 196 h 202"/>
                  <a:gd name="T8" fmla="*/ 194 w 219"/>
                  <a:gd name="T9" fmla="*/ 202 h 202"/>
                  <a:gd name="T10" fmla="*/ 184 w 219"/>
                  <a:gd name="T11" fmla="*/ 196 h 202"/>
                  <a:gd name="T12" fmla="*/ 176 w 219"/>
                  <a:gd name="T13" fmla="*/ 202 h 202"/>
                  <a:gd name="T14" fmla="*/ 176 w 219"/>
                  <a:gd name="T15" fmla="*/ 194 h 202"/>
                  <a:gd name="T16" fmla="*/ 165 w 219"/>
                  <a:gd name="T17" fmla="*/ 196 h 202"/>
                  <a:gd name="T18" fmla="*/ 159 w 219"/>
                  <a:gd name="T19" fmla="*/ 188 h 202"/>
                  <a:gd name="T20" fmla="*/ 151 w 219"/>
                  <a:gd name="T21" fmla="*/ 192 h 202"/>
                  <a:gd name="T22" fmla="*/ 151 w 219"/>
                  <a:gd name="T23" fmla="*/ 182 h 202"/>
                  <a:gd name="T24" fmla="*/ 148 w 219"/>
                  <a:gd name="T25" fmla="*/ 182 h 202"/>
                  <a:gd name="T26" fmla="*/ 144 w 219"/>
                  <a:gd name="T27" fmla="*/ 180 h 202"/>
                  <a:gd name="T28" fmla="*/ 138 w 219"/>
                  <a:gd name="T29" fmla="*/ 180 h 202"/>
                  <a:gd name="T30" fmla="*/ 130 w 219"/>
                  <a:gd name="T31" fmla="*/ 188 h 202"/>
                  <a:gd name="T32" fmla="*/ 121 w 219"/>
                  <a:gd name="T33" fmla="*/ 188 h 202"/>
                  <a:gd name="T34" fmla="*/ 121 w 219"/>
                  <a:gd name="T35" fmla="*/ 192 h 202"/>
                  <a:gd name="T36" fmla="*/ 115 w 219"/>
                  <a:gd name="T37" fmla="*/ 198 h 202"/>
                  <a:gd name="T38" fmla="*/ 107 w 219"/>
                  <a:gd name="T39" fmla="*/ 196 h 202"/>
                  <a:gd name="T40" fmla="*/ 94 w 219"/>
                  <a:gd name="T41" fmla="*/ 198 h 202"/>
                  <a:gd name="T42" fmla="*/ 94 w 219"/>
                  <a:gd name="T43" fmla="*/ 188 h 202"/>
                  <a:gd name="T44" fmla="*/ 80 w 219"/>
                  <a:gd name="T45" fmla="*/ 192 h 202"/>
                  <a:gd name="T46" fmla="*/ 79 w 219"/>
                  <a:gd name="T47" fmla="*/ 184 h 202"/>
                  <a:gd name="T48" fmla="*/ 80 w 219"/>
                  <a:gd name="T49" fmla="*/ 180 h 202"/>
                  <a:gd name="T50" fmla="*/ 75 w 219"/>
                  <a:gd name="T51" fmla="*/ 175 h 202"/>
                  <a:gd name="T52" fmla="*/ 65 w 219"/>
                  <a:gd name="T53" fmla="*/ 177 h 202"/>
                  <a:gd name="T54" fmla="*/ 59 w 219"/>
                  <a:gd name="T55" fmla="*/ 167 h 202"/>
                  <a:gd name="T56" fmla="*/ 55 w 219"/>
                  <a:gd name="T57" fmla="*/ 167 h 202"/>
                  <a:gd name="T58" fmla="*/ 55 w 219"/>
                  <a:gd name="T59" fmla="*/ 161 h 202"/>
                  <a:gd name="T60" fmla="*/ 50 w 219"/>
                  <a:gd name="T61" fmla="*/ 163 h 202"/>
                  <a:gd name="T62" fmla="*/ 48 w 219"/>
                  <a:gd name="T63" fmla="*/ 154 h 202"/>
                  <a:gd name="T64" fmla="*/ 42 w 219"/>
                  <a:gd name="T65" fmla="*/ 154 h 202"/>
                  <a:gd name="T66" fmla="*/ 40 w 219"/>
                  <a:gd name="T67" fmla="*/ 148 h 202"/>
                  <a:gd name="T68" fmla="*/ 31 w 219"/>
                  <a:gd name="T69" fmla="*/ 154 h 202"/>
                  <a:gd name="T70" fmla="*/ 31 w 219"/>
                  <a:gd name="T71" fmla="*/ 146 h 202"/>
                  <a:gd name="T72" fmla="*/ 23 w 219"/>
                  <a:gd name="T73" fmla="*/ 138 h 202"/>
                  <a:gd name="T74" fmla="*/ 11 w 219"/>
                  <a:gd name="T75" fmla="*/ 138 h 202"/>
                  <a:gd name="T76" fmla="*/ 11 w 219"/>
                  <a:gd name="T77" fmla="*/ 134 h 202"/>
                  <a:gd name="T78" fmla="*/ 4 w 219"/>
                  <a:gd name="T79" fmla="*/ 133 h 202"/>
                  <a:gd name="T80" fmla="*/ 0 w 219"/>
                  <a:gd name="T81" fmla="*/ 138 h 202"/>
                  <a:gd name="T82" fmla="*/ 4 w 219"/>
                  <a:gd name="T83" fmla="*/ 77 h 202"/>
                  <a:gd name="T84" fmla="*/ 9 w 219"/>
                  <a:gd name="T85" fmla="*/ 77 h 202"/>
                  <a:gd name="T86" fmla="*/ 13 w 219"/>
                  <a:gd name="T87" fmla="*/ 0 h 202"/>
                  <a:gd name="T88" fmla="*/ 217 w 219"/>
                  <a:gd name="T89" fmla="*/ 12 h 202"/>
                  <a:gd name="T90" fmla="*/ 211 w 219"/>
                  <a:gd name="T91" fmla="*/ 150 h 202"/>
                  <a:gd name="T92" fmla="*/ 219 w 219"/>
                  <a:gd name="T93" fmla="*/ 150 h 202"/>
                  <a:gd name="T94" fmla="*/ 217 w 219"/>
                  <a:gd name="T95" fmla="*/ 2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 h="202">
                    <a:moveTo>
                      <a:pt x="217" y="200"/>
                    </a:moveTo>
                    <a:lnTo>
                      <a:pt x="211" y="196"/>
                    </a:lnTo>
                    <a:lnTo>
                      <a:pt x="203" y="198"/>
                    </a:lnTo>
                    <a:lnTo>
                      <a:pt x="198" y="196"/>
                    </a:lnTo>
                    <a:lnTo>
                      <a:pt x="194" y="202"/>
                    </a:lnTo>
                    <a:lnTo>
                      <a:pt x="184" y="196"/>
                    </a:lnTo>
                    <a:lnTo>
                      <a:pt x="176" y="202"/>
                    </a:lnTo>
                    <a:lnTo>
                      <a:pt x="176" y="194"/>
                    </a:lnTo>
                    <a:lnTo>
                      <a:pt x="165" y="196"/>
                    </a:lnTo>
                    <a:lnTo>
                      <a:pt x="159" y="188"/>
                    </a:lnTo>
                    <a:lnTo>
                      <a:pt x="151" y="192"/>
                    </a:lnTo>
                    <a:lnTo>
                      <a:pt x="151" y="182"/>
                    </a:lnTo>
                    <a:lnTo>
                      <a:pt x="148" y="182"/>
                    </a:lnTo>
                    <a:lnTo>
                      <a:pt x="144" y="180"/>
                    </a:lnTo>
                    <a:lnTo>
                      <a:pt x="138" y="180"/>
                    </a:lnTo>
                    <a:lnTo>
                      <a:pt x="130" y="188"/>
                    </a:lnTo>
                    <a:lnTo>
                      <a:pt x="121" y="188"/>
                    </a:lnTo>
                    <a:lnTo>
                      <a:pt x="121" y="192"/>
                    </a:lnTo>
                    <a:lnTo>
                      <a:pt x="115" y="198"/>
                    </a:lnTo>
                    <a:lnTo>
                      <a:pt x="107" y="196"/>
                    </a:lnTo>
                    <a:lnTo>
                      <a:pt x="94" y="198"/>
                    </a:lnTo>
                    <a:lnTo>
                      <a:pt x="94" y="188"/>
                    </a:lnTo>
                    <a:lnTo>
                      <a:pt x="80" y="192"/>
                    </a:lnTo>
                    <a:lnTo>
                      <a:pt x="79" y="184"/>
                    </a:lnTo>
                    <a:lnTo>
                      <a:pt x="80" y="180"/>
                    </a:lnTo>
                    <a:lnTo>
                      <a:pt x="75" y="175"/>
                    </a:lnTo>
                    <a:lnTo>
                      <a:pt x="65" y="177"/>
                    </a:lnTo>
                    <a:lnTo>
                      <a:pt x="59" y="167"/>
                    </a:lnTo>
                    <a:lnTo>
                      <a:pt x="55" y="167"/>
                    </a:lnTo>
                    <a:lnTo>
                      <a:pt x="55" y="161"/>
                    </a:lnTo>
                    <a:lnTo>
                      <a:pt x="50" y="163"/>
                    </a:lnTo>
                    <a:lnTo>
                      <a:pt x="48" y="154"/>
                    </a:lnTo>
                    <a:lnTo>
                      <a:pt x="42" y="154"/>
                    </a:lnTo>
                    <a:lnTo>
                      <a:pt x="40" y="148"/>
                    </a:lnTo>
                    <a:lnTo>
                      <a:pt x="31" y="154"/>
                    </a:lnTo>
                    <a:lnTo>
                      <a:pt x="31" y="146"/>
                    </a:lnTo>
                    <a:lnTo>
                      <a:pt x="23" y="138"/>
                    </a:lnTo>
                    <a:lnTo>
                      <a:pt x="11" y="138"/>
                    </a:lnTo>
                    <a:lnTo>
                      <a:pt x="11" y="134"/>
                    </a:lnTo>
                    <a:lnTo>
                      <a:pt x="4" y="133"/>
                    </a:lnTo>
                    <a:lnTo>
                      <a:pt x="0" y="138"/>
                    </a:lnTo>
                    <a:lnTo>
                      <a:pt x="4" y="77"/>
                    </a:lnTo>
                    <a:lnTo>
                      <a:pt x="9" y="77"/>
                    </a:lnTo>
                    <a:lnTo>
                      <a:pt x="13" y="0"/>
                    </a:lnTo>
                    <a:lnTo>
                      <a:pt x="217" y="12"/>
                    </a:lnTo>
                    <a:lnTo>
                      <a:pt x="211" y="150"/>
                    </a:lnTo>
                    <a:lnTo>
                      <a:pt x="219" y="150"/>
                    </a:lnTo>
                    <a:lnTo>
                      <a:pt x="217" y="2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9" name="Freeform 3357"/>
              <p:cNvSpPr>
                <a:spLocks/>
              </p:cNvSpPr>
              <p:nvPr/>
            </p:nvSpPr>
            <p:spPr bwMode="auto">
              <a:xfrm>
                <a:off x="19051" y="19612"/>
                <a:ext cx="432" cy="332"/>
              </a:xfrm>
              <a:custGeom>
                <a:avLst/>
                <a:gdLst>
                  <a:gd name="T0" fmla="*/ 277 w 432"/>
                  <a:gd name="T1" fmla="*/ 316 h 332"/>
                  <a:gd name="T2" fmla="*/ 258 w 432"/>
                  <a:gd name="T3" fmla="*/ 313 h 332"/>
                  <a:gd name="T4" fmla="*/ 265 w 432"/>
                  <a:gd name="T5" fmla="*/ 255 h 332"/>
                  <a:gd name="T6" fmla="*/ 229 w 432"/>
                  <a:gd name="T7" fmla="*/ 249 h 332"/>
                  <a:gd name="T8" fmla="*/ 235 w 432"/>
                  <a:gd name="T9" fmla="*/ 215 h 332"/>
                  <a:gd name="T10" fmla="*/ 164 w 432"/>
                  <a:gd name="T11" fmla="*/ 205 h 332"/>
                  <a:gd name="T12" fmla="*/ 167 w 432"/>
                  <a:gd name="T13" fmla="*/ 170 h 332"/>
                  <a:gd name="T14" fmla="*/ 102 w 432"/>
                  <a:gd name="T15" fmla="*/ 161 h 332"/>
                  <a:gd name="T16" fmla="*/ 96 w 432"/>
                  <a:gd name="T17" fmla="*/ 155 h 332"/>
                  <a:gd name="T18" fmla="*/ 98 w 432"/>
                  <a:gd name="T19" fmla="*/ 147 h 332"/>
                  <a:gd name="T20" fmla="*/ 58 w 432"/>
                  <a:gd name="T21" fmla="*/ 144 h 332"/>
                  <a:gd name="T22" fmla="*/ 60 w 432"/>
                  <a:gd name="T23" fmla="*/ 119 h 332"/>
                  <a:gd name="T24" fmla="*/ 27 w 432"/>
                  <a:gd name="T25" fmla="*/ 115 h 332"/>
                  <a:gd name="T26" fmla="*/ 33 w 432"/>
                  <a:gd name="T27" fmla="*/ 76 h 332"/>
                  <a:gd name="T28" fmla="*/ 12 w 432"/>
                  <a:gd name="T29" fmla="*/ 74 h 332"/>
                  <a:gd name="T30" fmla="*/ 18 w 432"/>
                  <a:gd name="T31" fmla="*/ 38 h 332"/>
                  <a:gd name="T32" fmla="*/ 0 w 432"/>
                  <a:gd name="T33" fmla="*/ 36 h 332"/>
                  <a:gd name="T34" fmla="*/ 4 w 432"/>
                  <a:gd name="T35" fmla="*/ 0 h 332"/>
                  <a:gd name="T36" fmla="*/ 429 w 432"/>
                  <a:gd name="T37" fmla="*/ 55 h 332"/>
                  <a:gd name="T38" fmla="*/ 432 w 432"/>
                  <a:gd name="T39" fmla="*/ 57 h 332"/>
                  <a:gd name="T40" fmla="*/ 417 w 432"/>
                  <a:gd name="T41" fmla="*/ 197 h 332"/>
                  <a:gd name="T42" fmla="*/ 419 w 432"/>
                  <a:gd name="T43" fmla="*/ 199 h 332"/>
                  <a:gd name="T44" fmla="*/ 406 w 432"/>
                  <a:gd name="T45" fmla="*/ 332 h 332"/>
                  <a:gd name="T46" fmla="*/ 277 w 432"/>
                  <a:gd name="T47" fmla="*/ 316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2" h="332">
                    <a:moveTo>
                      <a:pt x="277" y="316"/>
                    </a:moveTo>
                    <a:lnTo>
                      <a:pt x="258" y="313"/>
                    </a:lnTo>
                    <a:lnTo>
                      <a:pt x="265" y="255"/>
                    </a:lnTo>
                    <a:lnTo>
                      <a:pt x="229" y="249"/>
                    </a:lnTo>
                    <a:lnTo>
                      <a:pt x="235" y="215"/>
                    </a:lnTo>
                    <a:lnTo>
                      <a:pt x="164" y="205"/>
                    </a:lnTo>
                    <a:lnTo>
                      <a:pt x="167" y="170"/>
                    </a:lnTo>
                    <a:lnTo>
                      <a:pt x="102" y="161"/>
                    </a:lnTo>
                    <a:lnTo>
                      <a:pt x="96" y="155"/>
                    </a:lnTo>
                    <a:lnTo>
                      <a:pt x="98" y="147"/>
                    </a:lnTo>
                    <a:lnTo>
                      <a:pt x="58" y="144"/>
                    </a:lnTo>
                    <a:lnTo>
                      <a:pt x="60" y="119"/>
                    </a:lnTo>
                    <a:lnTo>
                      <a:pt x="27" y="115"/>
                    </a:lnTo>
                    <a:lnTo>
                      <a:pt x="33" y="76"/>
                    </a:lnTo>
                    <a:lnTo>
                      <a:pt x="12" y="74"/>
                    </a:lnTo>
                    <a:lnTo>
                      <a:pt x="18" y="38"/>
                    </a:lnTo>
                    <a:lnTo>
                      <a:pt x="0" y="36"/>
                    </a:lnTo>
                    <a:lnTo>
                      <a:pt x="4" y="0"/>
                    </a:lnTo>
                    <a:lnTo>
                      <a:pt x="429" y="55"/>
                    </a:lnTo>
                    <a:lnTo>
                      <a:pt x="432" y="57"/>
                    </a:lnTo>
                    <a:lnTo>
                      <a:pt x="417" y="197"/>
                    </a:lnTo>
                    <a:lnTo>
                      <a:pt x="419" y="199"/>
                    </a:lnTo>
                    <a:lnTo>
                      <a:pt x="406" y="332"/>
                    </a:lnTo>
                    <a:lnTo>
                      <a:pt x="277" y="3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0" name="Freeform 3358"/>
              <p:cNvSpPr>
                <a:spLocks/>
              </p:cNvSpPr>
              <p:nvPr/>
            </p:nvSpPr>
            <p:spPr bwMode="auto">
              <a:xfrm>
                <a:off x="24351" y="19813"/>
                <a:ext cx="207" cy="194"/>
              </a:xfrm>
              <a:custGeom>
                <a:avLst/>
                <a:gdLst>
                  <a:gd name="T0" fmla="*/ 27 w 207"/>
                  <a:gd name="T1" fmla="*/ 194 h 194"/>
                  <a:gd name="T2" fmla="*/ 17 w 207"/>
                  <a:gd name="T3" fmla="*/ 48 h 194"/>
                  <a:gd name="T4" fmla="*/ 0 w 207"/>
                  <a:gd name="T5" fmla="*/ 48 h 194"/>
                  <a:gd name="T6" fmla="*/ 0 w 207"/>
                  <a:gd name="T7" fmla="*/ 21 h 194"/>
                  <a:gd name="T8" fmla="*/ 7 w 207"/>
                  <a:gd name="T9" fmla="*/ 14 h 194"/>
                  <a:gd name="T10" fmla="*/ 19 w 207"/>
                  <a:gd name="T11" fmla="*/ 10 h 194"/>
                  <a:gd name="T12" fmla="*/ 197 w 207"/>
                  <a:gd name="T13" fmla="*/ 0 h 194"/>
                  <a:gd name="T14" fmla="*/ 207 w 207"/>
                  <a:gd name="T15" fmla="*/ 181 h 194"/>
                  <a:gd name="T16" fmla="*/ 171 w 207"/>
                  <a:gd name="T17" fmla="*/ 186 h 194"/>
                  <a:gd name="T18" fmla="*/ 27 w 207"/>
                  <a:gd name="T1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94">
                    <a:moveTo>
                      <a:pt x="27" y="194"/>
                    </a:moveTo>
                    <a:lnTo>
                      <a:pt x="17" y="48"/>
                    </a:lnTo>
                    <a:lnTo>
                      <a:pt x="0" y="48"/>
                    </a:lnTo>
                    <a:lnTo>
                      <a:pt x="0" y="21"/>
                    </a:lnTo>
                    <a:lnTo>
                      <a:pt x="7" y="14"/>
                    </a:lnTo>
                    <a:lnTo>
                      <a:pt x="19" y="10"/>
                    </a:lnTo>
                    <a:lnTo>
                      <a:pt x="197" y="0"/>
                    </a:lnTo>
                    <a:lnTo>
                      <a:pt x="207" y="181"/>
                    </a:lnTo>
                    <a:lnTo>
                      <a:pt x="171" y="186"/>
                    </a:lnTo>
                    <a:lnTo>
                      <a:pt x="27"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1" name="Freeform 3359"/>
              <p:cNvSpPr>
                <a:spLocks/>
              </p:cNvSpPr>
              <p:nvPr/>
            </p:nvSpPr>
            <p:spPr bwMode="auto">
              <a:xfrm>
                <a:off x="23176" y="19882"/>
                <a:ext cx="151" cy="114"/>
              </a:xfrm>
              <a:custGeom>
                <a:avLst/>
                <a:gdLst>
                  <a:gd name="T0" fmla="*/ 3 w 151"/>
                  <a:gd name="T1" fmla="*/ 114 h 114"/>
                  <a:gd name="T2" fmla="*/ 2 w 151"/>
                  <a:gd name="T3" fmla="*/ 112 h 114"/>
                  <a:gd name="T4" fmla="*/ 0 w 151"/>
                  <a:gd name="T5" fmla="*/ 2 h 114"/>
                  <a:gd name="T6" fmla="*/ 149 w 151"/>
                  <a:gd name="T7" fmla="*/ 0 h 114"/>
                  <a:gd name="T8" fmla="*/ 151 w 151"/>
                  <a:gd name="T9" fmla="*/ 110 h 114"/>
                  <a:gd name="T10" fmla="*/ 3 w 151"/>
                  <a:gd name="T11" fmla="*/ 114 h 114"/>
                </a:gdLst>
                <a:ahLst/>
                <a:cxnLst>
                  <a:cxn ang="0">
                    <a:pos x="T0" y="T1"/>
                  </a:cxn>
                  <a:cxn ang="0">
                    <a:pos x="T2" y="T3"/>
                  </a:cxn>
                  <a:cxn ang="0">
                    <a:pos x="T4" y="T5"/>
                  </a:cxn>
                  <a:cxn ang="0">
                    <a:pos x="T6" y="T7"/>
                  </a:cxn>
                  <a:cxn ang="0">
                    <a:pos x="T8" y="T9"/>
                  </a:cxn>
                  <a:cxn ang="0">
                    <a:pos x="T10" y="T11"/>
                  </a:cxn>
                </a:cxnLst>
                <a:rect l="0" t="0" r="r" b="b"/>
                <a:pathLst>
                  <a:path w="151" h="114">
                    <a:moveTo>
                      <a:pt x="3" y="114"/>
                    </a:moveTo>
                    <a:lnTo>
                      <a:pt x="2" y="112"/>
                    </a:lnTo>
                    <a:lnTo>
                      <a:pt x="0" y="2"/>
                    </a:lnTo>
                    <a:lnTo>
                      <a:pt x="149" y="0"/>
                    </a:lnTo>
                    <a:lnTo>
                      <a:pt x="151" y="110"/>
                    </a:lnTo>
                    <a:lnTo>
                      <a:pt x="3"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2" name="Freeform 3360"/>
              <p:cNvSpPr>
                <a:spLocks/>
              </p:cNvSpPr>
              <p:nvPr/>
            </p:nvSpPr>
            <p:spPr bwMode="auto">
              <a:xfrm>
                <a:off x="24216" y="19857"/>
                <a:ext cx="162" cy="156"/>
              </a:xfrm>
              <a:custGeom>
                <a:avLst/>
                <a:gdLst>
                  <a:gd name="T0" fmla="*/ 162 w 162"/>
                  <a:gd name="T1" fmla="*/ 150 h 156"/>
                  <a:gd name="T2" fmla="*/ 56 w 162"/>
                  <a:gd name="T3" fmla="*/ 156 h 156"/>
                  <a:gd name="T4" fmla="*/ 58 w 162"/>
                  <a:gd name="T5" fmla="*/ 129 h 156"/>
                  <a:gd name="T6" fmla="*/ 42 w 162"/>
                  <a:gd name="T7" fmla="*/ 104 h 156"/>
                  <a:gd name="T8" fmla="*/ 18 w 162"/>
                  <a:gd name="T9" fmla="*/ 64 h 156"/>
                  <a:gd name="T10" fmla="*/ 0 w 162"/>
                  <a:gd name="T11" fmla="*/ 48 h 156"/>
                  <a:gd name="T12" fmla="*/ 29 w 162"/>
                  <a:gd name="T13" fmla="*/ 45 h 156"/>
                  <a:gd name="T14" fmla="*/ 23 w 162"/>
                  <a:gd name="T15" fmla="*/ 27 h 156"/>
                  <a:gd name="T16" fmla="*/ 25 w 162"/>
                  <a:gd name="T17" fmla="*/ 20 h 156"/>
                  <a:gd name="T18" fmla="*/ 35 w 162"/>
                  <a:gd name="T19" fmla="*/ 12 h 156"/>
                  <a:gd name="T20" fmla="*/ 46 w 162"/>
                  <a:gd name="T21" fmla="*/ 10 h 156"/>
                  <a:gd name="T22" fmla="*/ 60 w 162"/>
                  <a:gd name="T23" fmla="*/ 14 h 156"/>
                  <a:gd name="T24" fmla="*/ 71 w 162"/>
                  <a:gd name="T25" fmla="*/ 0 h 156"/>
                  <a:gd name="T26" fmla="*/ 81 w 162"/>
                  <a:gd name="T27" fmla="*/ 6 h 156"/>
                  <a:gd name="T28" fmla="*/ 135 w 162"/>
                  <a:gd name="T29" fmla="*/ 4 h 156"/>
                  <a:gd name="T30" fmla="*/ 152 w 162"/>
                  <a:gd name="T31" fmla="*/ 4 h 156"/>
                  <a:gd name="T32" fmla="*/ 162 w 162"/>
                  <a:gd name="T33" fmla="*/ 15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56">
                    <a:moveTo>
                      <a:pt x="162" y="150"/>
                    </a:moveTo>
                    <a:lnTo>
                      <a:pt x="56" y="156"/>
                    </a:lnTo>
                    <a:lnTo>
                      <a:pt x="58" y="129"/>
                    </a:lnTo>
                    <a:lnTo>
                      <a:pt x="42" y="104"/>
                    </a:lnTo>
                    <a:lnTo>
                      <a:pt x="18" y="64"/>
                    </a:lnTo>
                    <a:lnTo>
                      <a:pt x="0" y="48"/>
                    </a:lnTo>
                    <a:lnTo>
                      <a:pt x="29" y="45"/>
                    </a:lnTo>
                    <a:lnTo>
                      <a:pt x="23" y="27"/>
                    </a:lnTo>
                    <a:lnTo>
                      <a:pt x="25" y="20"/>
                    </a:lnTo>
                    <a:lnTo>
                      <a:pt x="35" y="12"/>
                    </a:lnTo>
                    <a:lnTo>
                      <a:pt x="46" y="10"/>
                    </a:lnTo>
                    <a:lnTo>
                      <a:pt x="60" y="14"/>
                    </a:lnTo>
                    <a:lnTo>
                      <a:pt x="71" y="0"/>
                    </a:lnTo>
                    <a:lnTo>
                      <a:pt x="81" y="6"/>
                    </a:lnTo>
                    <a:lnTo>
                      <a:pt x="135" y="4"/>
                    </a:lnTo>
                    <a:lnTo>
                      <a:pt x="152" y="4"/>
                    </a:lnTo>
                    <a:lnTo>
                      <a:pt x="162"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3" name="Freeform 3361"/>
              <p:cNvSpPr>
                <a:spLocks noEditPoints="1"/>
              </p:cNvSpPr>
              <p:nvPr/>
            </p:nvSpPr>
            <p:spPr bwMode="auto">
              <a:xfrm>
                <a:off x="18917" y="19638"/>
                <a:ext cx="399" cy="300"/>
              </a:xfrm>
              <a:custGeom>
                <a:avLst/>
                <a:gdLst>
                  <a:gd name="T0" fmla="*/ 392 w 399"/>
                  <a:gd name="T1" fmla="*/ 287 h 300"/>
                  <a:gd name="T2" fmla="*/ 390 w 399"/>
                  <a:gd name="T3" fmla="*/ 300 h 300"/>
                  <a:gd name="T4" fmla="*/ 223 w 399"/>
                  <a:gd name="T5" fmla="*/ 277 h 300"/>
                  <a:gd name="T6" fmla="*/ 221 w 399"/>
                  <a:gd name="T7" fmla="*/ 283 h 300"/>
                  <a:gd name="T8" fmla="*/ 163 w 399"/>
                  <a:gd name="T9" fmla="*/ 275 h 300"/>
                  <a:gd name="T10" fmla="*/ 165 w 399"/>
                  <a:gd name="T11" fmla="*/ 269 h 300"/>
                  <a:gd name="T12" fmla="*/ 129 w 399"/>
                  <a:gd name="T13" fmla="*/ 265 h 300"/>
                  <a:gd name="T14" fmla="*/ 131 w 399"/>
                  <a:gd name="T15" fmla="*/ 252 h 300"/>
                  <a:gd name="T16" fmla="*/ 92 w 399"/>
                  <a:gd name="T17" fmla="*/ 246 h 300"/>
                  <a:gd name="T18" fmla="*/ 94 w 399"/>
                  <a:gd name="T19" fmla="*/ 235 h 300"/>
                  <a:gd name="T20" fmla="*/ 63 w 399"/>
                  <a:gd name="T21" fmla="*/ 231 h 300"/>
                  <a:gd name="T22" fmla="*/ 65 w 399"/>
                  <a:gd name="T23" fmla="*/ 214 h 300"/>
                  <a:gd name="T24" fmla="*/ 29 w 399"/>
                  <a:gd name="T25" fmla="*/ 208 h 300"/>
                  <a:gd name="T26" fmla="*/ 31 w 399"/>
                  <a:gd name="T27" fmla="*/ 196 h 300"/>
                  <a:gd name="T28" fmla="*/ 0 w 399"/>
                  <a:gd name="T29" fmla="*/ 192 h 300"/>
                  <a:gd name="T30" fmla="*/ 0 w 399"/>
                  <a:gd name="T31" fmla="*/ 62 h 300"/>
                  <a:gd name="T32" fmla="*/ 14 w 399"/>
                  <a:gd name="T33" fmla="*/ 64 h 300"/>
                  <a:gd name="T34" fmla="*/ 19 w 399"/>
                  <a:gd name="T35" fmla="*/ 33 h 300"/>
                  <a:gd name="T36" fmla="*/ 58 w 399"/>
                  <a:gd name="T37" fmla="*/ 37 h 300"/>
                  <a:gd name="T38" fmla="*/ 63 w 399"/>
                  <a:gd name="T39" fmla="*/ 0 h 300"/>
                  <a:gd name="T40" fmla="*/ 134 w 399"/>
                  <a:gd name="T41" fmla="*/ 10 h 300"/>
                  <a:gd name="T42" fmla="*/ 152 w 399"/>
                  <a:gd name="T43" fmla="*/ 12 h 300"/>
                  <a:gd name="T44" fmla="*/ 146 w 399"/>
                  <a:gd name="T45" fmla="*/ 48 h 300"/>
                  <a:gd name="T46" fmla="*/ 167 w 399"/>
                  <a:gd name="T47" fmla="*/ 50 h 300"/>
                  <a:gd name="T48" fmla="*/ 161 w 399"/>
                  <a:gd name="T49" fmla="*/ 89 h 300"/>
                  <a:gd name="T50" fmla="*/ 194 w 399"/>
                  <a:gd name="T51" fmla="*/ 93 h 300"/>
                  <a:gd name="T52" fmla="*/ 192 w 399"/>
                  <a:gd name="T53" fmla="*/ 118 h 300"/>
                  <a:gd name="T54" fmla="*/ 232 w 399"/>
                  <a:gd name="T55" fmla="*/ 121 h 300"/>
                  <a:gd name="T56" fmla="*/ 230 w 399"/>
                  <a:gd name="T57" fmla="*/ 129 h 300"/>
                  <a:gd name="T58" fmla="*/ 236 w 399"/>
                  <a:gd name="T59" fmla="*/ 135 h 300"/>
                  <a:gd name="T60" fmla="*/ 301 w 399"/>
                  <a:gd name="T61" fmla="*/ 144 h 300"/>
                  <a:gd name="T62" fmla="*/ 298 w 399"/>
                  <a:gd name="T63" fmla="*/ 179 h 300"/>
                  <a:gd name="T64" fmla="*/ 369 w 399"/>
                  <a:gd name="T65" fmla="*/ 189 h 300"/>
                  <a:gd name="T66" fmla="*/ 363 w 399"/>
                  <a:gd name="T67" fmla="*/ 223 h 300"/>
                  <a:gd name="T68" fmla="*/ 399 w 399"/>
                  <a:gd name="T69" fmla="*/ 229 h 300"/>
                  <a:gd name="T70" fmla="*/ 392 w 399"/>
                  <a:gd name="T71" fmla="*/ 28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99" h="300">
                    <a:moveTo>
                      <a:pt x="392" y="287"/>
                    </a:moveTo>
                    <a:lnTo>
                      <a:pt x="390" y="300"/>
                    </a:lnTo>
                    <a:lnTo>
                      <a:pt x="223" y="277"/>
                    </a:lnTo>
                    <a:lnTo>
                      <a:pt x="221" y="283"/>
                    </a:lnTo>
                    <a:lnTo>
                      <a:pt x="163" y="275"/>
                    </a:lnTo>
                    <a:lnTo>
                      <a:pt x="165" y="269"/>
                    </a:lnTo>
                    <a:lnTo>
                      <a:pt x="129" y="265"/>
                    </a:lnTo>
                    <a:lnTo>
                      <a:pt x="131" y="252"/>
                    </a:lnTo>
                    <a:lnTo>
                      <a:pt x="92" y="246"/>
                    </a:lnTo>
                    <a:lnTo>
                      <a:pt x="94" y="235"/>
                    </a:lnTo>
                    <a:lnTo>
                      <a:pt x="63" y="231"/>
                    </a:lnTo>
                    <a:lnTo>
                      <a:pt x="65" y="214"/>
                    </a:lnTo>
                    <a:lnTo>
                      <a:pt x="29" y="208"/>
                    </a:lnTo>
                    <a:lnTo>
                      <a:pt x="31" y="196"/>
                    </a:lnTo>
                    <a:lnTo>
                      <a:pt x="0" y="192"/>
                    </a:lnTo>
                    <a:moveTo>
                      <a:pt x="0" y="62"/>
                    </a:moveTo>
                    <a:lnTo>
                      <a:pt x="14" y="64"/>
                    </a:lnTo>
                    <a:lnTo>
                      <a:pt x="19" y="33"/>
                    </a:lnTo>
                    <a:lnTo>
                      <a:pt x="58" y="37"/>
                    </a:lnTo>
                    <a:lnTo>
                      <a:pt x="63" y="0"/>
                    </a:lnTo>
                    <a:lnTo>
                      <a:pt x="134" y="10"/>
                    </a:lnTo>
                    <a:lnTo>
                      <a:pt x="152" y="12"/>
                    </a:lnTo>
                    <a:lnTo>
                      <a:pt x="146" y="48"/>
                    </a:lnTo>
                    <a:lnTo>
                      <a:pt x="167" y="50"/>
                    </a:lnTo>
                    <a:lnTo>
                      <a:pt x="161" y="89"/>
                    </a:lnTo>
                    <a:lnTo>
                      <a:pt x="194" y="93"/>
                    </a:lnTo>
                    <a:lnTo>
                      <a:pt x="192" y="118"/>
                    </a:lnTo>
                    <a:lnTo>
                      <a:pt x="232" y="121"/>
                    </a:lnTo>
                    <a:lnTo>
                      <a:pt x="230" y="129"/>
                    </a:lnTo>
                    <a:lnTo>
                      <a:pt x="236" y="135"/>
                    </a:lnTo>
                    <a:lnTo>
                      <a:pt x="301" y="144"/>
                    </a:lnTo>
                    <a:lnTo>
                      <a:pt x="298" y="179"/>
                    </a:lnTo>
                    <a:lnTo>
                      <a:pt x="369" y="189"/>
                    </a:lnTo>
                    <a:lnTo>
                      <a:pt x="363" y="223"/>
                    </a:lnTo>
                    <a:lnTo>
                      <a:pt x="399" y="229"/>
                    </a:lnTo>
                    <a:lnTo>
                      <a:pt x="392" y="2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4" name="Freeform 3362"/>
              <p:cNvSpPr>
                <a:spLocks/>
              </p:cNvSpPr>
              <p:nvPr/>
            </p:nvSpPr>
            <p:spPr bwMode="auto">
              <a:xfrm>
                <a:off x="18917" y="19830"/>
                <a:ext cx="415" cy="621"/>
              </a:xfrm>
              <a:custGeom>
                <a:avLst/>
                <a:gdLst>
                  <a:gd name="T0" fmla="*/ 0 w 415"/>
                  <a:gd name="T1" fmla="*/ 0 h 621"/>
                  <a:gd name="T2" fmla="*/ 31 w 415"/>
                  <a:gd name="T3" fmla="*/ 4 h 621"/>
                  <a:gd name="T4" fmla="*/ 29 w 415"/>
                  <a:gd name="T5" fmla="*/ 16 h 621"/>
                  <a:gd name="T6" fmla="*/ 65 w 415"/>
                  <a:gd name="T7" fmla="*/ 22 h 621"/>
                  <a:gd name="T8" fmla="*/ 63 w 415"/>
                  <a:gd name="T9" fmla="*/ 39 h 621"/>
                  <a:gd name="T10" fmla="*/ 94 w 415"/>
                  <a:gd name="T11" fmla="*/ 43 h 621"/>
                  <a:gd name="T12" fmla="*/ 92 w 415"/>
                  <a:gd name="T13" fmla="*/ 54 h 621"/>
                  <a:gd name="T14" fmla="*/ 131 w 415"/>
                  <a:gd name="T15" fmla="*/ 60 h 621"/>
                  <a:gd name="T16" fmla="*/ 129 w 415"/>
                  <a:gd name="T17" fmla="*/ 73 h 621"/>
                  <a:gd name="T18" fmla="*/ 165 w 415"/>
                  <a:gd name="T19" fmla="*/ 77 h 621"/>
                  <a:gd name="T20" fmla="*/ 163 w 415"/>
                  <a:gd name="T21" fmla="*/ 83 h 621"/>
                  <a:gd name="T22" fmla="*/ 221 w 415"/>
                  <a:gd name="T23" fmla="*/ 91 h 621"/>
                  <a:gd name="T24" fmla="*/ 223 w 415"/>
                  <a:gd name="T25" fmla="*/ 85 h 621"/>
                  <a:gd name="T26" fmla="*/ 390 w 415"/>
                  <a:gd name="T27" fmla="*/ 108 h 621"/>
                  <a:gd name="T28" fmla="*/ 392 w 415"/>
                  <a:gd name="T29" fmla="*/ 95 h 621"/>
                  <a:gd name="T30" fmla="*/ 411 w 415"/>
                  <a:gd name="T31" fmla="*/ 98 h 621"/>
                  <a:gd name="T32" fmla="*/ 409 w 415"/>
                  <a:gd name="T33" fmla="*/ 112 h 621"/>
                  <a:gd name="T34" fmla="*/ 415 w 415"/>
                  <a:gd name="T35" fmla="*/ 114 h 621"/>
                  <a:gd name="T36" fmla="*/ 397 w 415"/>
                  <a:gd name="T37" fmla="*/ 254 h 621"/>
                  <a:gd name="T38" fmla="*/ 401 w 415"/>
                  <a:gd name="T39" fmla="*/ 254 h 621"/>
                  <a:gd name="T40" fmla="*/ 384 w 415"/>
                  <a:gd name="T41" fmla="*/ 402 h 621"/>
                  <a:gd name="T42" fmla="*/ 372 w 415"/>
                  <a:gd name="T43" fmla="*/ 402 h 621"/>
                  <a:gd name="T44" fmla="*/ 353 w 415"/>
                  <a:gd name="T45" fmla="*/ 544 h 621"/>
                  <a:gd name="T46" fmla="*/ 359 w 415"/>
                  <a:gd name="T47" fmla="*/ 546 h 621"/>
                  <a:gd name="T48" fmla="*/ 351 w 415"/>
                  <a:gd name="T49" fmla="*/ 621 h 621"/>
                  <a:gd name="T50" fmla="*/ 0 w 415"/>
                  <a:gd name="T51" fmla="*/ 575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5" h="621">
                    <a:moveTo>
                      <a:pt x="0" y="0"/>
                    </a:moveTo>
                    <a:lnTo>
                      <a:pt x="31" y="4"/>
                    </a:lnTo>
                    <a:lnTo>
                      <a:pt x="29" y="16"/>
                    </a:lnTo>
                    <a:lnTo>
                      <a:pt x="65" y="22"/>
                    </a:lnTo>
                    <a:lnTo>
                      <a:pt x="63" y="39"/>
                    </a:lnTo>
                    <a:lnTo>
                      <a:pt x="94" y="43"/>
                    </a:lnTo>
                    <a:lnTo>
                      <a:pt x="92" y="54"/>
                    </a:lnTo>
                    <a:lnTo>
                      <a:pt x="131" y="60"/>
                    </a:lnTo>
                    <a:lnTo>
                      <a:pt x="129" y="73"/>
                    </a:lnTo>
                    <a:lnTo>
                      <a:pt x="165" y="77"/>
                    </a:lnTo>
                    <a:lnTo>
                      <a:pt x="163" y="83"/>
                    </a:lnTo>
                    <a:lnTo>
                      <a:pt x="221" y="91"/>
                    </a:lnTo>
                    <a:lnTo>
                      <a:pt x="223" y="85"/>
                    </a:lnTo>
                    <a:lnTo>
                      <a:pt x="390" y="108"/>
                    </a:lnTo>
                    <a:lnTo>
                      <a:pt x="392" y="95"/>
                    </a:lnTo>
                    <a:lnTo>
                      <a:pt x="411" y="98"/>
                    </a:lnTo>
                    <a:lnTo>
                      <a:pt x="409" y="112"/>
                    </a:lnTo>
                    <a:lnTo>
                      <a:pt x="415" y="114"/>
                    </a:lnTo>
                    <a:lnTo>
                      <a:pt x="397" y="254"/>
                    </a:lnTo>
                    <a:lnTo>
                      <a:pt x="401" y="254"/>
                    </a:lnTo>
                    <a:lnTo>
                      <a:pt x="384" y="402"/>
                    </a:lnTo>
                    <a:lnTo>
                      <a:pt x="372" y="402"/>
                    </a:lnTo>
                    <a:lnTo>
                      <a:pt x="353" y="544"/>
                    </a:lnTo>
                    <a:lnTo>
                      <a:pt x="359" y="546"/>
                    </a:lnTo>
                    <a:lnTo>
                      <a:pt x="351" y="621"/>
                    </a:lnTo>
                    <a:lnTo>
                      <a:pt x="0" y="5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5" name="Freeform 3363"/>
              <p:cNvSpPr>
                <a:spLocks/>
              </p:cNvSpPr>
              <p:nvPr/>
            </p:nvSpPr>
            <p:spPr bwMode="auto">
              <a:xfrm>
                <a:off x="20962" y="19877"/>
                <a:ext cx="340" cy="266"/>
              </a:xfrm>
              <a:custGeom>
                <a:avLst/>
                <a:gdLst>
                  <a:gd name="T0" fmla="*/ 276 w 340"/>
                  <a:gd name="T1" fmla="*/ 266 h 266"/>
                  <a:gd name="T2" fmla="*/ 6 w 340"/>
                  <a:gd name="T3" fmla="*/ 251 h 266"/>
                  <a:gd name="T4" fmla="*/ 7 w 340"/>
                  <a:gd name="T5" fmla="*/ 215 h 266"/>
                  <a:gd name="T6" fmla="*/ 0 w 340"/>
                  <a:gd name="T7" fmla="*/ 213 h 266"/>
                  <a:gd name="T8" fmla="*/ 6 w 340"/>
                  <a:gd name="T9" fmla="*/ 120 h 266"/>
                  <a:gd name="T10" fmla="*/ 11 w 340"/>
                  <a:gd name="T11" fmla="*/ 117 h 266"/>
                  <a:gd name="T12" fmla="*/ 13 w 340"/>
                  <a:gd name="T13" fmla="*/ 126 h 266"/>
                  <a:gd name="T14" fmla="*/ 17 w 340"/>
                  <a:gd name="T15" fmla="*/ 124 h 266"/>
                  <a:gd name="T16" fmla="*/ 29 w 340"/>
                  <a:gd name="T17" fmla="*/ 126 h 266"/>
                  <a:gd name="T18" fmla="*/ 42 w 340"/>
                  <a:gd name="T19" fmla="*/ 117 h 266"/>
                  <a:gd name="T20" fmla="*/ 52 w 340"/>
                  <a:gd name="T21" fmla="*/ 0 h 266"/>
                  <a:gd name="T22" fmla="*/ 54 w 340"/>
                  <a:gd name="T23" fmla="*/ 0 h 266"/>
                  <a:gd name="T24" fmla="*/ 340 w 340"/>
                  <a:gd name="T25" fmla="*/ 17 h 266"/>
                  <a:gd name="T26" fmla="*/ 336 w 340"/>
                  <a:gd name="T27" fmla="*/ 78 h 266"/>
                  <a:gd name="T28" fmla="*/ 313 w 340"/>
                  <a:gd name="T29" fmla="*/ 82 h 266"/>
                  <a:gd name="T30" fmla="*/ 311 w 340"/>
                  <a:gd name="T31" fmla="*/ 88 h 266"/>
                  <a:gd name="T32" fmla="*/ 303 w 340"/>
                  <a:gd name="T33" fmla="*/ 86 h 266"/>
                  <a:gd name="T34" fmla="*/ 303 w 340"/>
                  <a:gd name="T35" fmla="*/ 94 h 266"/>
                  <a:gd name="T36" fmla="*/ 292 w 340"/>
                  <a:gd name="T37" fmla="*/ 94 h 266"/>
                  <a:gd name="T38" fmla="*/ 284 w 340"/>
                  <a:gd name="T39" fmla="*/ 99 h 266"/>
                  <a:gd name="T40" fmla="*/ 276 w 340"/>
                  <a:gd name="T41"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66">
                    <a:moveTo>
                      <a:pt x="276" y="266"/>
                    </a:moveTo>
                    <a:lnTo>
                      <a:pt x="6" y="251"/>
                    </a:lnTo>
                    <a:lnTo>
                      <a:pt x="7" y="215"/>
                    </a:lnTo>
                    <a:lnTo>
                      <a:pt x="0" y="213"/>
                    </a:lnTo>
                    <a:lnTo>
                      <a:pt x="6" y="120"/>
                    </a:lnTo>
                    <a:lnTo>
                      <a:pt x="11" y="117"/>
                    </a:lnTo>
                    <a:lnTo>
                      <a:pt x="13" y="126"/>
                    </a:lnTo>
                    <a:lnTo>
                      <a:pt x="17" y="124"/>
                    </a:lnTo>
                    <a:lnTo>
                      <a:pt x="29" y="126"/>
                    </a:lnTo>
                    <a:lnTo>
                      <a:pt x="42" y="117"/>
                    </a:lnTo>
                    <a:lnTo>
                      <a:pt x="52" y="0"/>
                    </a:lnTo>
                    <a:lnTo>
                      <a:pt x="54" y="0"/>
                    </a:lnTo>
                    <a:lnTo>
                      <a:pt x="340" y="17"/>
                    </a:lnTo>
                    <a:lnTo>
                      <a:pt x="336" y="78"/>
                    </a:lnTo>
                    <a:lnTo>
                      <a:pt x="313" y="82"/>
                    </a:lnTo>
                    <a:lnTo>
                      <a:pt x="311" y="88"/>
                    </a:lnTo>
                    <a:lnTo>
                      <a:pt x="303" y="86"/>
                    </a:lnTo>
                    <a:lnTo>
                      <a:pt x="303" y="94"/>
                    </a:lnTo>
                    <a:lnTo>
                      <a:pt x="292" y="94"/>
                    </a:lnTo>
                    <a:lnTo>
                      <a:pt x="284" y="99"/>
                    </a:lnTo>
                    <a:lnTo>
                      <a:pt x="276" y="26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6" name="Freeform 3364"/>
              <p:cNvSpPr>
                <a:spLocks/>
              </p:cNvSpPr>
              <p:nvPr/>
            </p:nvSpPr>
            <p:spPr bwMode="auto">
              <a:xfrm>
                <a:off x="21979" y="19948"/>
                <a:ext cx="148" cy="188"/>
              </a:xfrm>
              <a:custGeom>
                <a:avLst/>
                <a:gdLst>
                  <a:gd name="T0" fmla="*/ 27 w 148"/>
                  <a:gd name="T1" fmla="*/ 184 h 188"/>
                  <a:gd name="T2" fmla="*/ 0 w 148"/>
                  <a:gd name="T3" fmla="*/ 182 h 188"/>
                  <a:gd name="T4" fmla="*/ 6 w 148"/>
                  <a:gd name="T5" fmla="*/ 38 h 188"/>
                  <a:gd name="T6" fmla="*/ 2 w 148"/>
                  <a:gd name="T7" fmla="*/ 38 h 188"/>
                  <a:gd name="T8" fmla="*/ 4 w 148"/>
                  <a:gd name="T9" fmla="*/ 0 h 188"/>
                  <a:gd name="T10" fmla="*/ 146 w 148"/>
                  <a:gd name="T11" fmla="*/ 3 h 188"/>
                  <a:gd name="T12" fmla="*/ 148 w 148"/>
                  <a:gd name="T13" fmla="*/ 42 h 188"/>
                  <a:gd name="T14" fmla="*/ 144 w 148"/>
                  <a:gd name="T15" fmla="*/ 188 h 188"/>
                  <a:gd name="T16" fmla="*/ 27 w 148"/>
                  <a:gd name="T17" fmla="*/ 18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88">
                    <a:moveTo>
                      <a:pt x="27" y="184"/>
                    </a:moveTo>
                    <a:lnTo>
                      <a:pt x="0" y="182"/>
                    </a:lnTo>
                    <a:lnTo>
                      <a:pt x="6" y="38"/>
                    </a:lnTo>
                    <a:lnTo>
                      <a:pt x="2" y="38"/>
                    </a:lnTo>
                    <a:lnTo>
                      <a:pt x="4" y="0"/>
                    </a:lnTo>
                    <a:lnTo>
                      <a:pt x="146" y="3"/>
                    </a:lnTo>
                    <a:lnTo>
                      <a:pt x="148" y="42"/>
                    </a:lnTo>
                    <a:lnTo>
                      <a:pt x="144" y="188"/>
                    </a:lnTo>
                    <a:lnTo>
                      <a:pt x="27"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7" name="Freeform 3365"/>
              <p:cNvSpPr>
                <a:spLocks/>
              </p:cNvSpPr>
              <p:nvPr/>
            </p:nvSpPr>
            <p:spPr bwMode="auto">
              <a:xfrm>
                <a:off x="21780" y="19942"/>
                <a:ext cx="205" cy="188"/>
              </a:xfrm>
              <a:custGeom>
                <a:avLst/>
                <a:gdLst>
                  <a:gd name="T0" fmla="*/ 199 w 205"/>
                  <a:gd name="T1" fmla="*/ 188 h 188"/>
                  <a:gd name="T2" fmla="*/ 48 w 205"/>
                  <a:gd name="T3" fmla="*/ 182 h 188"/>
                  <a:gd name="T4" fmla="*/ 54 w 205"/>
                  <a:gd name="T5" fmla="*/ 171 h 188"/>
                  <a:gd name="T6" fmla="*/ 36 w 205"/>
                  <a:gd name="T7" fmla="*/ 151 h 188"/>
                  <a:gd name="T8" fmla="*/ 36 w 205"/>
                  <a:gd name="T9" fmla="*/ 130 h 188"/>
                  <a:gd name="T10" fmla="*/ 30 w 205"/>
                  <a:gd name="T11" fmla="*/ 119 h 188"/>
                  <a:gd name="T12" fmla="*/ 23 w 205"/>
                  <a:gd name="T13" fmla="*/ 115 h 188"/>
                  <a:gd name="T14" fmla="*/ 6 w 205"/>
                  <a:gd name="T15" fmla="*/ 115 h 188"/>
                  <a:gd name="T16" fmla="*/ 0 w 205"/>
                  <a:gd name="T17" fmla="*/ 109 h 188"/>
                  <a:gd name="T18" fmla="*/ 4 w 205"/>
                  <a:gd name="T19" fmla="*/ 100 h 188"/>
                  <a:gd name="T20" fmla="*/ 19 w 205"/>
                  <a:gd name="T21" fmla="*/ 90 h 188"/>
                  <a:gd name="T22" fmla="*/ 15 w 205"/>
                  <a:gd name="T23" fmla="*/ 71 h 188"/>
                  <a:gd name="T24" fmla="*/ 15 w 205"/>
                  <a:gd name="T25" fmla="*/ 67 h 188"/>
                  <a:gd name="T26" fmla="*/ 34 w 205"/>
                  <a:gd name="T27" fmla="*/ 59 h 188"/>
                  <a:gd name="T28" fmla="*/ 50 w 205"/>
                  <a:gd name="T29" fmla="*/ 34 h 188"/>
                  <a:gd name="T30" fmla="*/ 50 w 205"/>
                  <a:gd name="T31" fmla="*/ 27 h 188"/>
                  <a:gd name="T32" fmla="*/ 36 w 205"/>
                  <a:gd name="T33" fmla="*/ 11 h 188"/>
                  <a:gd name="T34" fmla="*/ 36 w 205"/>
                  <a:gd name="T35" fmla="*/ 0 h 188"/>
                  <a:gd name="T36" fmla="*/ 165 w 205"/>
                  <a:gd name="T37" fmla="*/ 6 h 188"/>
                  <a:gd name="T38" fmla="*/ 203 w 205"/>
                  <a:gd name="T39" fmla="*/ 6 h 188"/>
                  <a:gd name="T40" fmla="*/ 201 w 205"/>
                  <a:gd name="T41" fmla="*/ 44 h 188"/>
                  <a:gd name="T42" fmla="*/ 205 w 205"/>
                  <a:gd name="T43" fmla="*/ 44 h 188"/>
                  <a:gd name="T44" fmla="*/ 199 w 205"/>
                  <a:gd name="T4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5" h="188">
                    <a:moveTo>
                      <a:pt x="199" y="188"/>
                    </a:moveTo>
                    <a:lnTo>
                      <a:pt x="48" y="182"/>
                    </a:lnTo>
                    <a:lnTo>
                      <a:pt x="54" y="171"/>
                    </a:lnTo>
                    <a:lnTo>
                      <a:pt x="36" y="151"/>
                    </a:lnTo>
                    <a:lnTo>
                      <a:pt x="36" y="130"/>
                    </a:lnTo>
                    <a:lnTo>
                      <a:pt x="30" y="119"/>
                    </a:lnTo>
                    <a:lnTo>
                      <a:pt x="23" y="115"/>
                    </a:lnTo>
                    <a:lnTo>
                      <a:pt x="6" y="115"/>
                    </a:lnTo>
                    <a:lnTo>
                      <a:pt x="0" y="109"/>
                    </a:lnTo>
                    <a:lnTo>
                      <a:pt x="4" y="100"/>
                    </a:lnTo>
                    <a:lnTo>
                      <a:pt x="19" y="90"/>
                    </a:lnTo>
                    <a:lnTo>
                      <a:pt x="15" y="71"/>
                    </a:lnTo>
                    <a:lnTo>
                      <a:pt x="15" y="67"/>
                    </a:lnTo>
                    <a:lnTo>
                      <a:pt x="34" y="59"/>
                    </a:lnTo>
                    <a:lnTo>
                      <a:pt x="50" y="34"/>
                    </a:lnTo>
                    <a:lnTo>
                      <a:pt x="50" y="27"/>
                    </a:lnTo>
                    <a:lnTo>
                      <a:pt x="36" y="11"/>
                    </a:lnTo>
                    <a:lnTo>
                      <a:pt x="36" y="0"/>
                    </a:lnTo>
                    <a:lnTo>
                      <a:pt x="165" y="6"/>
                    </a:lnTo>
                    <a:lnTo>
                      <a:pt x="203" y="6"/>
                    </a:lnTo>
                    <a:lnTo>
                      <a:pt x="201" y="44"/>
                    </a:lnTo>
                    <a:lnTo>
                      <a:pt x="205" y="44"/>
                    </a:lnTo>
                    <a:lnTo>
                      <a:pt x="199"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8" name="Freeform 3366"/>
              <p:cNvSpPr>
                <a:spLocks/>
              </p:cNvSpPr>
              <p:nvPr/>
            </p:nvSpPr>
            <p:spPr bwMode="auto">
              <a:xfrm>
                <a:off x="21238" y="19950"/>
                <a:ext cx="311" cy="209"/>
              </a:xfrm>
              <a:custGeom>
                <a:avLst/>
                <a:gdLst>
                  <a:gd name="T0" fmla="*/ 309 w 311"/>
                  <a:gd name="T1" fmla="*/ 209 h 209"/>
                  <a:gd name="T2" fmla="*/ 0 w 311"/>
                  <a:gd name="T3" fmla="*/ 193 h 209"/>
                  <a:gd name="T4" fmla="*/ 8 w 311"/>
                  <a:gd name="T5" fmla="*/ 26 h 209"/>
                  <a:gd name="T6" fmla="*/ 16 w 311"/>
                  <a:gd name="T7" fmla="*/ 21 h 209"/>
                  <a:gd name="T8" fmla="*/ 27 w 311"/>
                  <a:gd name="T9" fmla="*/ 21 h 209"/>
                  <a:gd name="T10" fmla="*/ 27 w 311"/>
                  <a:gd name="T11" fmla="*/ 13 h 209"/>
                  <a:gd name="T12" fmla="*/ 35 w 311"/>
                  <a:gd name="T13" fmla="*/ 15 h 209"/>
                  <a:gd name="T14" fmla="*/ 37 w 311"/>
                  <a:gd name="T15" fmla="*/ 9 h 209"/>
                  <a:gd name="T16" fmla="*/ 60 w 311"/>
                  <a:gd name="T17" fmla="*/ 5 h 209"/>
                  <a:gd name="T18" fmla="*/ 64 w 311"/>
                  <a:gd name="T19" fmla="*/ 0 h 209"/>
                  <a:gd name="T20" fmla="*/ 71 w 311"/>
                  <a:gd name="T21" fmla="*/ 1 h 209"/>
                  <a:gd name="T22" fmla="*/ 71 w 311"/>
                  <a:gd name="T23" fmla="*/ 5 h 209"/>
                  <a:gd name="T24" fmla="*/ 83 w 311"/>
                  <a:gd name="T25" fmla="*/ 5 h 209"/>
                  <a:gd name="T26" fmla="*/ 91 w 311"/>
                  <a:gd name="T27" fmla="*/ 13 h 209"/>
                  <a:gd name="T28" fmla="*/ 91 w 311"/>
                  <a:gd name="T29" fmla="*/ 21 h 209"/>
                  <a:gd name="T30" fmla="*/ 100 w 311"/>
                  <a:gd name="T31" fmla="*/ 15 h 209"/>
                  <a:gd name="T32" fmla="*/ 102 w 311"/>
                  <a:gd name="T33" fmla="*/ 21 h 209"/>
                  <a:gd name="T34" fmla="*/ 108 w 311"/>
                  <a:gd name="T35" fmla="*/ 21 h 209"/>
                  <a:gd name="T36" fmla="*/ 110 w 311"/>
                  <a:gd name="T37" fmla="*/ 30 h 209"/>
                  <a:gd name="T38" fmla="*/ 115 w 311"/>
                  <a:gd name="T39" fmla="*/ 28 h 209"/>
                  <a:gd name="T40" fmla="*/ 115 w 311"/>
                  <a:gd name="T41" fmla="*/ 34 h 209"/>
                  <a:gd name="T42" fmla="*/ 119 w 311"/>
                  <a:gd name="T43" fmla="*/ 34 h 209"/>
                  <a:gd name="T44" fmla="*/ 125 w 311"/>
                  <a:gd name="T45" fmla="*/ 44 h 209"/>
                  <a:gd name="T46" fmla="*/ 135 w 311"/>
                  <a:gd name="T47" fmla="*/ 42 h 209"/>
                  <a:gd name="T48" fmla="*/ 140 w 311"/>
                  <a:gd name="T49" fmla="*/ 47 h 209"/>
                  <a:gd name="T50" fmla="*/ 139 w 311"/>
                  <a:gd name="T51" fmla="*/ 51 h 209"/>
                  <a:gd name="T52" fmla="*/ 140 w 311"/>
                  <a:gd name="T53" fmla="*/ 59 h 209"/>
                  <a:gd name="T54" fmla="*/ 154 w 311"/>
                  <a:gd name="T55" fmla="*/ 55 h 209"/>
                  <a:gd name="T56" fmla="*/ 154 w 311"/>
                  <a:gd name="T57" fmla="*/ 65 h 209"/>
                  <a:gd name="T58" fmla="*/ 167 w 311"/>
                  <a:gd name="T59" fmla="*/ 63 h 209"/>
                  <a:gd name="T60" fmla="*/ 175 w 311"/>
                  <a:gd name="T61" fmla="*/ 65 h 209"/>
                  <a:gd name="T62" fmla="*/ 181 w 311"/>
                  <a:gd name="T63" fmla="*/ 59 h 209"/>
                  <a:gd name="T64" fmla="*/ 181 w 311"/>
                  <a:gd name="T65" fmla="*/ 55 h 209"/>
                  <a:gd name="T66" fmla="*/ 190 w 311"/>
                  <a:gd name="T67" fmla="*/ 55 h 209"/>
                  <a:gd name="T68" fmla="*/ 198 w 311"/>
                  <a:gd name="T69" fmla="*/ 47 h 209"/>
                  <a:gd name="T70" fmla="*/ 204 w 311"/>
                  <a:gd name="T71" fmla="*/ 47 h 209"/>
                  <a:gd name="T72" fmla="*/ 208 w 311"/>
                  <a:gd name="T73" fmla="*/ 49 h 209"/>
                  <a:gd name="T74" fmla="*/ 211 w 311"/>
                  <a:gd name="T75" fmla="*/ 49 h 209"/>
                  <a:gd name="T76" fmla="*/ 211 w 311"/>
                  <a:gd name="T77" fmla="*/ 59 h 209"/>
                  <a:gd name="T78" fmla="*/ 219 w 311"/>
                  <a:gd name="T79" fmla="*/ 55 h 209"/>
                  <a:gd name="T80" fmla="*/ 225 w 311"/>
                  <a:gd name="T81" fmla="*/ 63 h 209"/>
                  <a:gd name="T82" fmla="*/ 236 w 311"/>
                  <a:gd name="T83" fmla="*/ 61 h 209"/>
                  <a:gd name="T84" fmla="*/ 236 w 311"/>
                  <a:gd name="T85" fmla="*/ 69 h 209"/>
                  <a:gd name="T86" fmla="*/ 244 w 311"/>
                  <a:gd name="T87" fmla="*/ 63 h 209"/>
                  <a:gd name="T88" fmla="*/ 254 w 311"/>
                  <a:gd name="T89" fmla="*/ 69 h 209"/>
                  <a:gd name="T90" fmla="*/ 258 w 311"/>
                  <a:gd name="T91" fmla="*/ 63 h 209"/>
                  <a:gd name="T92" fmla="*/ 263 w 311"/>
                  <a:gd name="T93" fmla="*/ 65 h 209"/>
                  <a:gd name="T94" fmla="*/ 271 w 311"/>
                  <a:gd name="T95" fmla="*/ 63 h 209"/>
                  <a:gd name="T96" fmla="*/ 277 w 311"/>
                  <a:gd name="T97" fmla="*/ 67 h 209"/>
                  <a:gd name="T98" fmla="*/ 288 w 311"/>
                  <a:gd name="T99" fmla="*/ 71 h 209"/>
                  <a:gd name="T100" fmla="*/ 294 w 311"/>
                  <a:gd name="T101" fmla="*/ 76 h 209"/>
                  <a:gd name="T102" fmla="*/ 309 w 311"/>
                  <a:gd name="T103" fmla="*/ 74 h 209"/>
                  <a:gd name="T104" fmla="*/ 306 w 311"/>
                  <a:gd name="T105" fmla="*/ 172 h 209"/>
                  <a:gd name="T106" fmla="*/ 311 w 311"/>
                  <a:gd name="T107" fmla="*/ 174 h 209"/>
                  <a:gd name="T108" fmla="*/ 309 w 311"/>
                  <a:gd name="T10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 h="209">
                    <a:moveTo>
                      <a:pt x="309" y="209"/>
                    </a:moveTo>
                    <a:lnTo>
                      <a:pt x="0" y="193"/>
                    </a:lnTo>
                    <a:lnTo>
                      <a:pt x="8" y="26"/>
                    </a:lnTo>
                    <a:lnTo>
                      <a:pt x="16" y="21"/>
                    </a:lnTo>
                    <a:lnTo>
                      <a:pt x="27" y="21"/>
                    </a:lnTo>
                    <a:lnTo>
                      <a:pt x="27" y="13"/>
                    </a:lnTo>
                    <a:lnTo>
                      <a:pt x="35" y="15"/>
                    </a:lnTo>
                    <a:lnTo>
                      <a:pt x="37" y="9"/>
                    </a:lnTo>
                    <a:lnTo>
                      <a:pt x="60" y="5"/>
                    </a:lnTo>
                    <a:lnTo>
                      <a:pt x="64" y="0"/>
                    </a:lnTo>
                    <a:lnTo>
                      <a:pt x="71" y="1"/>
                    </a:lnTo>
                    <a:lnTo>
                      <a:pt x="71" y="5"/>
                    </a:lnTo>
                    <a:lnTo>
                      <a:pt x="83" y="5"/>
                    </a:lnTo>
                    <a:lnTo>
                      <a:pt x="91" y="13"/>
                    </a:lnTo>
                    <a:lnTo>
                      <a:pt x="91" y="21"/>
                    </a:lnTo>
                    <a:lnTo>
                      <a:pt x="100" y="15"/>
                    </a:lnTo>
                    <a:lnTo>
                      <a:pt x="102" y="21"/>
                    </a:lnTo>
                    <a:lnTo>
                      <a:pt x="108" y="21"/>
                    </a:lnTo>
                    <a:lnTo>
                      <a:pt x="110" y="30"/>
                    </a:lnTo>
                    <a:lnTo>
                      <a:pt x="115" y="28"/>
                    </a:lnTo>
                    <a:lnTo>
                      <a:pt x="115" y="34"/>
                    </a:lnTo>
                    <a:lnTo>
                      <a:pt x="119" y="34"/>
                    </a:lnTo>
                    <a:lnTo>
                      <a:pt x="125" y="44"/>
                    </a:lnTo>
                    <a:lnTo>
                      <a:pt x="135" y="42"/>
                    </a:lnTo>
                    <a:lnTo>
                      <a:pt x="140" y="47"/>
                    </a:lnTo>
                    <a:lnTo>
                      <a:pt x="139" y="51"/>
                    </a:lnTo>
                    <a:lnTo>
                      <a:pt x="140" y="59"/>
                    </a:lnTo>
                    <a:lnTo>
                      <a:pt x="154" y="55"/>
                    </a:lnTo>
                    <a:lnTo>
                      <a:pt x="154" y="65"/>
                    </a:lnTo>
                    <a:lnTo>
                      <a:pt x="167" y="63"/>
                    </a:lnTo>
                    <a:lnTo>
                      <a:pt x="175" y="65"/>
                    </a:lnTo>
                    <a:lnTo>
                      <a:pt x="181" y="59"/>
                    </a:lnTo>
                    <a:lnTo>
                      <a:pt x="181" y="55"/>
                    </a:lnTo>
                    <a:lnTo>
                      <a:pt x="190" y="55"/>
                    </a:lnTo>
                    <a:lnTo>
                      <a:pt x="198" y="47"/>
                    </a:lnTo>
                    <a:lnTo>
                      <a:pt x="204" y="47"/>
                    </a:lnTo>
                    <a:lnTo>
                      <a:pt x="208" y="49"/>
                    </a:lnTo>
                    <a:lnTo>
                      <a:pt x="211" y="49"/>
                    </a:lnTo>
                    <a:lnTo>
                      <a:pt x="211" y="59"/>
                    </a:lnTo>
                    <a:lnTo>
                      <a:pt x="219" y="55"/>
                    </a:lnTo>
                    <a:lnTo>
                      <a:pt x="225" y="63"/>
                    </a:lnTo>
                    <a:lnTo>
                      <a:pt x="236" y="61"/>
                    </a:lnTo>
                    <a:lnTo>
                      <a:pt x="236" y="69"/>
                    </a:lnTo>
                    <a:lnTo>
                      <a:pt x="244" y="63"/>
                    </a:lnTo>
                    <a:lnTo>
                      <a:pt x="254" y="69"/>
                    </a:lnTo>
                    <a:lnTo>
                      <a:pt x="258" y="63"/>
                    </a:lnTo>
                    <a:lnTo>
                      <a:pt x="263" y="65"/>
                    </a:lnTo>
                    <a:lnTo>
                      <a:pt x="271" y="63"/>
                    </a:lnTo>
                    <a:lnTo>
                      <a:pt x="277" y="67"/>
                    </a:lnTo>
                    <a:lnTo>
                      <a:pt x="288" y="71"/>
                    </a:lnTo>
                    <a:lnTo>
                      <a:pt x="294" y="76"/>
                    </a:lnTo>
                    <a:lnTo>
                      <a:pt x="309" y="74"/>
                    </a:lnTo>
                    <a:lnTo>
                      <a:pt x="306" y="172"/>
                    </a:lnTo>
                    <a:lnTo>
                      <a:pt x="311" y="174"/>
                    </a:lnTo>
                    <a:lnTo>
                      <a:pt x="309" y="2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39" name="Freeform 3367"/>
              <p:cNvSpPr>
                <a:spLocks/>
              </p:cNvSpPr>
              <p:nvPr/>
            </p:nvSpPr>
            <p:spPr bwMode="auto">
              <a:xfrm>
                <a:off x="20380" y="19890"/>
                <a:ext cx="426" cy="184"/>
              </a:xfrm>
              <a:custGeom>
                <a:avLst/>
                <a:gdLst>
                  <a:gd name="T0" fmla="*/ 321 w 426"/>
                  <a:gd name="T1" fmla="*/ 184 h 184"/>
                  <a:gd name="T2" fmla="*/ 0 w 426"/>
                  <a:gd name="T3" fmla="*/ 157 h 184"/>
                  <a:gd name="T4" fmla="*/ 2 w 426"/>
                  <a:gd name="T5" fmla="*/ 148 h 184"/>
                  <a:gd name="T6" fmla="*/ 13 w 426"/>
                  <a:gd name="T7" fmla="*/ 0 h 184"/>
                  <a:gd name="T8" fmla="*/ 426 w 426"/>
                  <a:gd name="T9" fmla="*/ 33 h 184"/>
                  <a:gd name="T10" fmla="*/ 419 w 426"/>
                  <a:gd name="T11" fmla="*/ 60 h 184"/>
                  <a:gd name="T12" fmla="*/ 396 w 426"/>
                  <a:gd name="T13" fmla="*/ 86 h 184"/>
                  <a:gd name="T14" fmla="*/ 388 w 426"/>
                  <a:gd name="T15" fmla="*/ 88 h 184"/>
                  <a:gd name="T16" fmla="*/ 384 w 426"/>
                  <a:gd name="T17" fmla="*/ 100 h 184"/>
                  <a:gd name="T18" fmla="*/ 378 w 426"/>
                  <a:gd name="T19" fmla="*/ 109 h 184"/>
                  <a:gd name="T20" fmla="*/ 369 w 426"/>
                  <a:gd name="T21" fmla="*/ 109 h 184"/>
                  <a:gd name="T22" fmla="*/ 365 w 426"/>
                  <a:gd name="T23" fmla="*/ 106 h 184"/>
                  <a:gd name="T24" fmla="*/ 355 w 426"/>
                  <a:gd name="T25" fmla="*/ 104 h 184"/>
                  <a:gd name="T26" fmla="*/ 349 w 426"/>
                  <a:gd name="T27" fmla="*/ 107 h 184"/>
                  <a:gd name="T28" fmla="*/ 342 w 426"/>
                  <a:gd name="T29" fmla="*/ 127 h 184"/>
                  <a:gd name="T30" fmla="*/ 332 w 426"/>
                  <a:gd name="T31" fmla="*/ 127 h 184"/>
                  <a:gd name="T32" fmla="*/ 325 w 426"/>
                  <a:gd name="T33" fmla="*/ 131 h 184"/>
                  <a:gd name="T34" fmla="*/ 321 w 426"/>
                  <a:gd name="T3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4">
                    <a:moveTo>
                      <a:pt x="321" y="184"/>
                    </a:moveTo>
                    <a:lnTo>
                      <a:pt x="0" y="157"/>
                    </a:lnTo>
                    <a:lnTo>
                      <a:pt x="2" y="148"/>
                    </a:lnTo>
                    <a:lnTo>
                      <a:pt x="13" y="0"/>
                    </a:lnTo>
                    <a:lnTo>
                      <a:pt x="426" y="33"/>
                    </a:lnTo>
                    <a:lnTo>
                      <a:pt x="419" y="60"/>
                    </a:lnTo>
                    <a:lnTo>
                      <a:pt x="396" y="86"/>
                    </a:lnTo>
                    <a:lnTo>
                      <a:pt x="388" y="88"/>
                    </a:lnTo>
                    <a:lnTo>
                      <a:pt x="384" y="100"/>
                    </a:lnTo>
                    <a:lnTo>
                      <a:pt x="378" y="109"/>
                    </a:lnTo>
                    <a:lnTo>
                      <a:pt x="369" y="109"/>
                    </a:lnTo>
                    <a:lnTo>
                      <a:pt x="365" y="106"/>
                    </a:lnTo>
                    <a:lnTo>
                      <a:pt x="355" y="104"/>
                    </a:lnTo>
                    <a:lnTo>
                      <a:pt x="349" y="107"/>
                    </a:lnTo>
                    <a:lnTo>
                      <a:pt x="342" y="127"/>
                    </a:lnTo>
                    <a:lnTo>
                      <a:pt x="332" y="127"/>
                    </a:lnTo>
                    <a:lnTo>
                      <a:pt x="325" y="131"/>
                    </a:lnTo>
                    <a:lnTo>
                      <a:pt x="321"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0" name="Freeform 3368"/>
              <p:cNvSpPr>
                <a:spLocks/>
              </p:cNvSpPr>
              <p:nvPr/>
            </p:nvSpPr>
            <p:spPr bwMode="auto">
              <a:xfrm>
                <a:off x="23364" y="19988"/>
                <a:ext cx="184" cy="150"/>
              </a:xfrm>
              <a:custGeom>
                <a:avLst/>
                <a:gdLst>
                  <a:gd name="T0" fmla="*/ 86 w 184"/>
                  <a:gd name="T1" fmla="*/ 148 h 150"/>
                  <a:gd name="T2" fmla="*/ 4 w 184"/>
                  <a:gd name="T3" fmla="*/ 150 h 150"/>
                  <a:gd name="T4" fmla="*/ 0 w 184"/>
                  <a:gd name="T5" fmla="*/ 4 h 150"/>
                  <a:gd name="T6" fmla="*/ 144 w 184"/>
                  <a:gd name="T7" fmla="*/ 0 h 150"/>
                  <a:gd name="T8" fmla="*/ 180 w 184"/>
                  <a:gd name="T9" fmla="*/ 0 h 150"/>
                  <a:gd name="T10" fmla="*/ 184 w 184"/>
                  <a:gd name="T11" fmla="*/ 146 h 150"/>
                  <a:gd name="T12" fmla="*/ 86 w 184"/>
                  <a:gd name="T13" fmla="*/ 148 h 150"/>
                </a:gdLst>
                <a:ahLst/>
                <a:cxnLst>
                  <a:cxn ang="0">
                    <a:pos x="T0" y="T1"/>
                  </a:cxn>
                  <a:cxn ang="0">
                    <a:pos x="T2" y="T3"/>
                  </a:cxn>
                  <a:cxn ang="0">
                    <a:pos x="T4" y="T5"/>
                  </a:cxn>
                  <a:cxn ang="0">
                    <a:pos x="T6" y="T7"/>
                  </a:cxn>
                  <a:cxn ang="0">
                    <a:pos x="T8" y="T9"/>
                  </a:cxn>
                  <a:cxn ang="0">
                    <a:pos x="T10" y="T11"/>
                  </a:cxn>
                  <a:cxn ang="0">
                    <a:pos x="T12" y="T13"/>
                  </a:cxn>
                </a:cxnLst>
                <a:rect l="0" t="0" r="r" b="b"/>
                <a:pathLst>
                  <a:path w="184" h="150">
                    <a:moveTo>
                      <a:pt x="86" y="148"/>
                    </a:moveTo>
                    <a:lnTo>
                      <a:pt x="4" y="150"/>
                    </a:lnTo>
                    <a:lnTo>
                      <a:pt x="0" y="4"/>
                    </a:lnTo>
                    <a:lnTo>
                      <a:pt x="144" y="0"/>
                    </a:lnTo>
                    <a:lnTo>
                      <a:pt x="180" y="0"/>
                    </a:lnTo>
                    <a:lnTo>
                      <a:pt x="184" y="146"/>
                    </a:lnTo>
                    <a:lnTo>
                      <a:pt x="8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1" name="Freeform 3369"/>
              <p:cNvSpPr>
                <a:spLocks/>
              </p:cNvSpPr>
              <p:nvPr/>
            </p:nvSpPr>
            <p:spPr bwMode="auto">
              <a:xfrm>
                <a:off x="22490" y="19996"/>
                <a:ext cx="204" cy="147"/>
              </a:xfrm>
              <a:custGeom>
                <a:avLst/>
                <a:gdLst>
                  <a:gd name="T0" fmla="*/ 64 w 204"/>
                  <a:gd name="T1" fmla="*/ 145 h 147"/>
                  <a:gd name="T2" fmla="*/ 0 w 204"/>
                  <a:gd name="T3" fmla="*/ 145 h 147"/>
                  <a:gd name="T4" fmla="*/ 0 w 204"/>
                  <a:gd name="T5" fmla="*/ 0 h 147"/>
                  <a:gd name="T6" fmla="*/ 73 w 204"/>
                  <a:gd name="T7" fmla="*/ 0 h 147"/>
                  <a:gd name="T8" fmla="*/ 204 w 204"/>
                  <a:gd name="T9" fmla="*/ 0 h 147"/>
                  <a:gd name="T10" fmla="*/ 202 w 204"/>
                  <a:gd name="T11" fmla="*/ 147 h 147"/>
                  <a:gd name="T12" fmla="*/ 161 w 204"/>
                  <a:gd name="T13" fmla="*/ 145 h 147"/>
                  <a:gd name="T14" fmla="*/ 64 w 204"/>
                  <a:gd name="T15" fmla="*/ 14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47">
                    <a:moveTo>
                      <a:pt x="64" y="145"/>
                    </a:moveTo>
                    <a:lnTo>
                      <a:pt x="0" y="145"/>
                    </a:lnTo>
                    <a:lnTo>
                      <a:pt x="0" y="0"/>
                    </a:lnTo>
                    <a:lnTo>
                      <a:pt x="73" y="0"/>
                    </a:lnTo>
                    <a:lnTo>
                      <a:pt x="204" y="0"/>
                    </a:lnTo>
                    <a:lnTo>
                      <a:pt x="202" y="147"/>
                    </a:lnTo>
                    <a:lnTo>
                      <a:pt x="161" y="145"/>
                    </a:lnTo>
                    <a:lnTo>
                      <a:pt x="64" y="1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2" name="Freeform 3370"/>
              <p:cNvSpPr>
                <a:spLocks/>
              </p:cNvSpPr>
              <p:nvPr/>
            </p:nvSpPr>
            <p:spPr bwMode="auto">
              <a:xfrm>
                <a:off x="22692" y="19996"/>
                <a:ext cx="123" cy="147"/>
              </a:xfrm>
              <a:custGeom>
                <a:avLst/>
                <a:gdLst>
                  <a:gd name="T0" fmla="*/ 123 w 123"/>
                  <a:gd name="T1" fmla="*/ 147 h 147"/>
                  <a:gd name="T2" fmla="*/ 0 w 123"/>
                  <a:gd name="T3" fmla="*/ 147 h 147"/>
                  <a:gd name="T4" fmla="*/ 2 w 123"/>
                  <a:gd name="T5" fmla="*/ 0 h 147"/>
                  <a:gd name="T6" fmla="*/ 121 w 123"/>
                  <a:gd name="T7" fmla="*/ 0 h 147"/>
                  <a:gd name="T8" fmla="*/ 123 w 123"/>
                  <a:gd name="T9" fmla="*/ 0 h 147"/>
                  <a:gd name="T10" fmla="*/ 123 w 123"/>
                  <a:gd name="T11" fmla="*/ 147 h 147"/>
                </a:gdLst>
                <a:ahLst/>
                <a:cxnLst>
                  <a:cxn ang="0">
                    <a:pos x="T0" y="T1"/>
                  </a:cxn>
                  <a:cxn ang="0">
                    <a:pos x="T2" y="T3"/>
                  </a:cxn>
                  <a:cxn ang="0">
                    <a:pos x="T4" y="T5"/>
                  </a:cxn>
                  <a:cxn ang="0">
                    <a:pos x="T6" y="T7"/>
                  </a:cxn>
                  <a:cxn ang="0">
                    <a:pos x="T8" y="T9"/>
                  </a:cxn>
                  <a:cxn ang="0">
                    <a:pos x="T10" y="T11"/>
                  </a:cxn>
                </a:cxnLst>
                <a:rect l="0" t="0" r="r" b="b"/>
                <a:pathLst>
                  <a:path w="123" h="147">
                    <a:moveTo>
                      <a:pt x="123" y="147"/>
                    </a:moveTo>
                    <a:lnTo>
                      <a:pt x="0" y="147"/>
                    </a:lnTo>
                    <a:lnTo>
                      <a:pt x="2" y="0"/>
                    </a:lnTo>
                    <a:lnTo>
                      <a:pt x="121" y="0"/>
                    </a:lnTo>
                    <a:lnTo>
                      <a:pt x="123" y="0"/>
                    </a:lnTo>
                    <a:lnTo>
                      <a:pt x="123"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3" name="Freeform 3371"/>
              <p:cNvSpPr>
                <a:spLocks/>
              </p:cNvSpPr>
              <p:nvPr/>
            </p:nvSpPr>
            <p:spPr bwMode="auto">
              <a:xfrm>
                <a:off x="23544" y="19982"/>
                <a:ext cx="186" cy="152"/>
              </a:xfrm>
              <a:custGeom>
                <a:avLst/>
                <a:gdLst>
                  <a:gd name="T0" fmla="*/ 0 w 186"/>
                  <a:gd name="T1" fmla="*/ 6 h 152"/>
                  <a:gd name="T2" fmla="*/ 73 w 186"/>
                  <a:gd name="T3" fmla="*/ 4 h 152"/>
                  <a:gd name="T4" fmla="*/ 183 w 186"/>
                  <a:gd name="T5" fmla="*/ 0 h 152"/>
                  <a:gd name="T6" fmla="*/ 186 w 186"/>
                  <a:gd name="T7" fmla="*/ 146 h 152"/>
                  <a:gd name="T8" fmla="*/ 50 w 186"/>
                  <a:gd name="T9" fmla="*/ 150 h 152"/>
                  <a:gd name="T10" fmla="*/ 4 w 186"/>
                  <a:gd name="T11" fmla="*/ 152 h 152"/>
                  <a:gd name="T12" fmla="*/ 0 w 186"/>
                  <a:gd name="T13" fmla="*/ 6 h 152"/>
                </a:gdLst>
                <a:ahLst/>
                <a:cxnLst>
                  <a:cxn ang="0">
                    <a:pos x="T0" y="T1"/>
                  </a:cxn>
                  <a:cxn ang="0">
                    <a:pos x="T2" y="T3"/>
                  </a:cxn>
                  <a:cxn ang="0">
                    <a:pos x="T4" y="T5"/>
                  </a:cxn>
                  <a:cxn ang="0">
                    <a:pos x="T6" y="T7"/>
                  </a:cxn>
                  <a:cxn ang="0">
                    <a:pos x="T8" y="T9"/>
                  </a:cxn>
                  <a:cxn ang="0">
                    <a:pos x="T10" y="T11"/>
                  </a:cxn>
                  <a:cxn ang="0">
                    <a:pos x="T12" y="T13"/>
                  </a:cxn>
                </a:cxnLst>
                <a:rect l="0" t="0" r="r" b="b"/>
                <a:pathLst>
                  <a:path w="186" h="152">
                    <a:moveTo>
                      <a:pt x="0" y="6"/>
                    </a:moveTo>
                    <a:lnTo>
                      <a:pt x="73" y="4"/>
                    </a:lnTo>
                    <a:lnTo>
                      <a:pt x="183" y="0"/>
                    </a:lnTo>
                    <a:lnTo>
                      <a:pt x="186" y="146"/>
                    </a:lnTo>
                    <a:lnTo>
                      <a:pt x="50" y="150"/>
                    </a:lnTo>
                    <a:lnTo>
                      <a:pt x="4" y="152"/>
                    </a:lnTo>
                    <a:lnTo>
                      <a:pt x="0"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4" name="Freeform 3372"/>
              <p:cNvSpPr>
                <a:spLocks/>
              </p:cNvSpPr>
              <p:nvPr/>
            </p:nvSpPr>
            <p:spPr bwMode="auto">
              <a:xfrm>
                <a:off x="22815" y="19996"/>
                <a:ext cx="182" cy="147"/>
              </a:xfrm>
              <a:custGeom>
                <a:avLst/>
                <a:gdLst>
                  <a:gd name="T0" fmla="*/ 59 w 182"/>
                  <a:gd name="T1" fmla="*/ 147 h 147"/>
                  <a:gd name="T2" fmla="*/ 0 w 182"/>
                  <a:gd name="T3" fmla="*/ 147 h 147"/>
                  <a:gd name="T4" fmla="*/ 0 w 182"/>
                  <a:gd name="T5" fmla="*/ 0 h 147"/>
                  <a:gd name="T6" fmla="*/ 178 w 182"/>
                  <a:gd name="T7" fmla="*/ 0 h 147"/>
                  <a:gd name="T8" fmla="*/ 182 w 182"/>
                  <a:gd name="T9" fmla="*/ 0 h 147"/>
                  <a:gd name="T10" fmla="*/ 180 w 182"/>
                  <a:gd name="T11" fmla="*/ 147 h 147"/>
                  <a:gd name="T12" fmla="*/ 59 w 182"/>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82" h="147">
                    <a:moveTo>
                      <a:pt x="59" y="147"/>
                    </a:moveTo>
                    <a:lnTo>
                      <a:pt x="0" y="147"/>
                    </a:lnTo>
                    <a:lnTo>
                      <a:pt x="0" y="0"/>
                    </a:lnTo>
                    <a:lnTo>
                      <a:pt x="178" y="0"/>
                    </a:lnTo>
                    <a:lnTo>
                      <a:pt x="182" y="0"/>
                    </a:lnTo>
                    <a:lnTo>
                      <a:pt x="180" y="147"/>
                    </a:lnTo>
                    <a:lnTo>
                      <a:pt x="59"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5" name="Freeform 3373"/>
              <p:cNvSpPr>
                <a:spLocks/>
              </p:cNvSpPr>
              <p:nvPr/>
            </p:nvSpPr>
            <p:spPr bwMode="auto">
              <a:xfrm>
                <a:off x="22995" y="19994"/>
                <a:ext cx="184" cy="149"/>
              </a:xfrm>
              <a:custGeom>
                <a:avLst/>
                <a:gdLst>
                  <a:gd name="T0" fmla="*/ 2 w 184"/>
                  <a:gd name="T1" fmla="*/ 2 h 149"/>
                  <a:gd name="T2" fmla="*/ 183 w 184"/>
                  <a:gd name="T3" fmla="*/ 0 h 149"/>
                  <a:gd name="T4" fmla="*/ 184 w 184"/>
                  <a:gd name="T5" fmla="*/ 2 h 149"/>
                  <a:gd name="T6" fmla="*/ 184 w 184"/>
                  <a:gd name="T7" fmla="*/ 147 h 149"/>
                  <a:gd name="T8" fmla="*/ 167 w 184"/>
                  <a:gd name="T9" fmla="*/ 147 h 149"/>
                  <a:gd name="T10" fmla="*/ 21 w 184"/>
                  <a:gd name="T11" fmla="*/ 147 h 149"/>
                  <a:gd name="T12" fmla="*/ 0 w 184"/>
                  <a:gd name="T13" fmla="*/ 149 h 149"/>
                  <a:gd name="T14" fmla="*/ 2 w 184"/>
                  <a:gd name="T15" fmla="*/ 2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9">
                    <a:moveTo>
                      <a:pt x="2" y="2"/>
                    </a:moveTo>
                    <a:lnTo>
                      <a:pt x="183" y="0"/>
                    </a:lnTo>
                    <a:lnTo>
                      <a:pt x="184" y="2"/>
                    </a:lnTo>
                    <a:lnTo>
                      <a:pt x="184" y="147"/>
                    </a:lnTo>
                    <a:lnTo>
                      <a:pt x="167" y="147"/>
                    </a:lnTo>
                    <a:lnTo>
                      <a:pt x="21" y="147"/>
                    </a:lnTo>
                    <a:lnTo>
                      <a:pt x="0" y="149"/>
                    </a:lnTo>
                    <a:lnTo>
                      <a:pt x="2"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6" name="Freeform 3374"/>
              <p:cNvSpPr>
                <a:spLocks/>
              </p:cNvSpPr>
              <p:nvPr/>
            </p:nvSpPr>
            <p:spPr bwMode="auto">
              <a:xfrm>
                <a:off x="23179" y="19992"/>
                <a:ext cx="189" cy="149"/>
              </a:xfrm>
              <a:custGeom>
                <a:avLst/>
                <a:gdLst>
                  <a:gd name="T0" fmla="*/ 185 w 189"/>
                  <a:gd name="T1" fmla="*/ 0 h 149"/>
                  <a:gd name="T2" fmla="*/ 189 w 189"/>
                  <a:gd name="T3" fmla="*/ 146 h 149"/>
                  <a:gd name="T4" fmla="*/ 125 w 189"/>
                  <a:gd name="T5" fmla="*/ 148 h 149"/>
                  <a:gd name="T6" fmla="*/ 0 w 189"/>
                  <a:gd name="T7" fmla="*/ 149 h 149"/>
                  <a:gd name="T8" fmla="*/ 0 w 189"/>
                  <a:gd name="T9" fmla="*/ 4 h 149"/>
                  <a:gd name="T10" fmla="*/ 148 w 189"/>
                  <a:gd name="T11" fmla="*/ 0 h 149"/>
                  <a:gd name="T12" fmla="*/ 185 w 189"/>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89" h="149">
                    <a:moveTo>
                      <a:pt x="185" y="0"/>
                    </a:moveTo>
                    <a:lnTo>
                      <a:pt x="189" y="146"/>
                    </a:lnTo>
                    <a:lnTo>
                      <a:pt x="125" y="148"/>
                    </a:lnTo>
                    <a:lnTo>
                      <a:pt x="0" y="149"/>
                    </a:lnTo>
                    <a:lnTo>
                      <a:pt x="0" y="4"/>
                    </a:lnTo>
                    <a:lnTo>
                      <a:pt x="148" y="0"/>
                    </a:lnTo>
                    <a:lnTo>
                      <a:pt x="18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7" name="Freeform 3375"/>
              <p:cNvSpPr>
                <a:spLocks/>
              </p:cNvSpPr>
              <p:nvPr/>
            </p:nvSpPr>
            <p:spPr bwMode="auto">
              <a:xfrm>
                <a:off x="24126" y="19961"/>
                <a:ext cx="161" cy="154"/>
              </a:xfrm>
              <a:custGeom>
                <a:avLst/>
                <a:gdLst>
                  <a:gd name="T0" fmla="*/ 44 w 161"/>
                  <a:gd name="T1" fmla="*/ 152 h 154"/>
                  <a:gd name="T2" fmla="*/ 8 w 161"/>
                  <a:gd name="T3" fmla="*/ 154 h 154"/>
                  <a:gd name="T4" fmla="*/ 0 w 161"/>
                  <a:gd name="T5" fmla="*/ 8 h 154"/>
                  <a:gd name="T6" fmla="*/ 132 w 161"/>
                  <a:gd name="T7" fmla="*/ 0 h 154"/>
                  <a:gd name="T8" fmla="*/ 148 w 161"/>
                  <a:gd name="T9" fmla="*/ 25 h 154"/>
                  <a:gd name="T10" fmla="*/ 146 w 161"/>
                  <a:gd name="T11" fmla="*/ 52 h 154"/>
                  <a:gd name="T12" fmla="*/ 148 w 161"/>
                  <a:gd name="T13" fmla="*/ 71 h 154"/>
                  <a:gd name="T14" fmla="*/ 156 w 161"/>
                  <a:gd name="T15" fmla="*/ 104 h 154"/>
                  <a:gd name="T16" fmla="*/ 156 w 161"/>
                  <a:gd name="T17" fmla="*/ 125 h 154"/>
                  <a:gd name="T18" fmla="*/ 161 w 161"/>
                  <a:gd name="T19" fmla="*/ 146 h 154"/>
                  <a:gd name="T20" fmla="*/ 44 w 161"/>
                  <a:gd name="T21" fmla="*/ 15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54">
                    <a:moveTo>
                      <a:pt x="44" y="152"/>
                    </a:moveTo>
                    <a:lnTo>
                      <a:pt x="8" y="154"/>
                    </a:lnTo>
                    <a:lnTo>
                      <a:pt x="0" y="8"/>
                    </a:lnTo>
                    <a:lnTo>
                      <a:pt x="132" y="0"/>
                    </a:lnTo>
                    <a:lnTo>
                      <a:pt x="148" y="25"/>
                    </a:lnTo>
                    <a:lnTo>
                      <a:pt x="146" y="52"/>
                    </a:lnTo>
                    <a:lnTo>
                      <a:pt x="148" y="71"/>
                    </a:lnTo>
                    <a:lnTo>
                      <a:pt x="156" y="104"/>
                    </a:lnTo>
                    <a:lnTo>
                      <a:pt x="156" y="125"/>
                    </a:lnTo>
                    <a:lnTo>
                      <a:pt x="161" y="146"/>
                    </a:lnTo>
                    <a:lnTo>
                      <a:pt x="44"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8" name="Freeform 3376"/>
              <p:cNvSpPr>
                <a:spLocks/>
              </p:cNvSpPr>
              <p:nvPr/>
            </p:nvSpPr>
            <p:spPr bwMode="auto">
              <a:xfrm>
                <a:off x="23727" y="19978"/>
                <a:ext cx="186" cy="150"/>
              </a:xfrm>
              <a:custGeom>
                <a:avLst/>
                <a:gdLst>
                  <a:gd name="T0" fmla="*/ 11 w 186"/>
                  <a:gd name="T1" fmla="*/ 150 h 150"/>
                  <a:gd name="T2" fmla="*/ 3 w 186"/>
                  <a:gd name="T3" fmla="*/ 150 h 150"/>
                  <a:gd name="T4" fmla="*/ 0 w 186"/>
                  <a:gd name="T5" fmla="*/ 4 h 150"/>
                  <a:gd name="T6" fmla="*/ 107 w 186"/>
                  <a:gd name="T7" fmla="*/ 0 h 150"/>
                  <a:gd name="T8" fmla="*/ 107 w 186"/>
                  <a:gd name="T9" fmla="*/ 6 h 150"/>
                  <a:gd name="T10" fmla="*/ 180 w 186"/>
                  <a:gd name="T11" fmla="*/ 4 h 150"/>
                  <a:gd name="T12" fmla="*/ 186 w 186"/>
                  <a:gd name="T13" fmla="*/ 144 h 150"/>
                  <a:gd name="T14" fmla="*/ 155 w 186"/>
                  <a:gd name="T15" fmla="*/ 146 h 150"/>
                  <a:gd name="T16" fmla="*/ 11 w 186"/>
                  <a:gd name="T1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50">
                    <a:moveTo>
                      <a:pt x="11" y="150"/>
                    </a:moveTo>
                    <a:lnTo>
                      <a:pt x="3" y="150"/>
                    </a:lnTo>
                    <a:lnTo>
                      <a:pt x="0" y="4"/>
                    </a:lnTo>
                    <a:lnTo>
                      <a:pt x="107" y="0"/>
                    </a:lnTo>
                    <a:lnTo>
                      <a:pt x="107" y="6"/>
                    </a:lnTo>
                    <a:lnTo>
                      <a:pt x="180" y="4"/>
                    </a:lnTo>
                    <a:lnTo>
                      <a:pt x="186" y="144"/>
                    </a:lnTo>
                    <a:lnTo>
                      <a:pt x="155" y="146"/>
                    </a:lnTo>
                    <a:lnTo>
                      <a:pt x="11"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49" name="Freeform 3377"/>
              <p:cNvSpPr>
                <a:spLocks/>
              </p:cNvSpPr>
              <p:nvPr/>
            </p:nvSpPr>
            <p:spPr bwMode="auto">
              <a:xfrm>
                <a:off x="23907" y="19969"/>
                <a:ext cx="227" cy="153"/>
              </a:xfrm>
              <a:custGeom>
                <a:avLst/>
                <a:gdLst>
                  <a:gd name="T0" fmla="*/ 0 w 227"/>
                  <a:gd name="T1" fmla="*/ 13 h 153"/>
                  <a:gd name="T2" fmla="*/ 0 w 227"/>
                  <a:gd name="T3" fmla="*/ 9 h 153"/>
                  <a:gd name="T4" fmla="*/ 111 w 227"/>
                  <a:gd name="T5" fmla="*/ 4 h 153"/>
                  <a:gd name="T6" fmla="*/ 219 w 227"/>
                  <a:gd name="T7" fmla="*/ 0 h 153"/>
                  <a:gd name="T8" fmla="*/ 227 w 227"/>
                  <a:gd name="T9" fmla="*/ 146 h 153"/>
                  <a:gd name="T10" fmla="*/ 121 w 227"/>
                  <a:gd name="T11" fmla="*/ 149 h 153"/>
                  <a:gd name="T12" fmla="*/ 6 w 227"/>
                  <a:gd name="T13" fmla="*/ 153 h 153"/>
                  <a:gd name="T14" fmla="*/ 0 w 227"/>
                  <a:gd name="T15" fmla="*/ 1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53">
                    <a:moveTo>
                      <a:pt x="0" y="13"/>
                    </a:moveTo>
                    <a:lnTo>
                      <a:pt x="0" y="9"/>
                    </a:lnTo>
                    <a:lnTo>
                      <a:pt x="111" y="4"/>
                    </a:lnTo>
                    <a:lnTo>
                      <a:pt x="219" y="0"/>
                    </a:lnTo>
                    <a:lnTo>
                      <a:pt x="227" y="146"/>
                    </a:lnTo>
                    <a:lnTo>
                      <a:pt x="121" y="149"/>
                    </a:lnTo>
                    <a:lnTo>
                      <a:pt x="6" y="153"/>
                    </a:lnTo>
                    <a:lnTo>
                      <a:pt x="0" y="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0" name="Freeform 3378"/>
              <p:cNvSpPr>
                <a:spLocks/>
              </p:cNvSpPr>
              <p:nvPr/>
            </p:nvSpPr>
            <p:spPr bwMode="auto">
              <a:xfrm>
                <a:off x="22123" y="19990"/>
                <a:ext cx="114" cy="148"/>
              </a:xfrm>
              <a:custGeom>
                <a:avLst/>
                <a:gdLst>
                  <a:gd name="T0" fmla="*/ 112 w 114"/>
                  <a:gd name="T1" fmla="*/ 148 h 148"/>
                  <a:gd name="T2" fmla="*/ 66 w 114"/>
                  <a:gd name="T3" fmla="*/ 148 h 148"/>
                  <a:gd name="T4" fmla="*/ 0 w 114"/>
                  <a:gd name="T5" fmla="*/ 146 h 148"/>
                  <a:gd name="T6" fmla="*/ 4 w 114"/>
                  <a:gd name="T7" fmla="*/ 0 h 148"/>
                  <a:gd name="T8" fmla="*/ 114 w 114"/>
                  <a:gd name="T9" fmla="*/ 2 h 148"/>
                  <a:gd name="T10" fmla="*/ 112 w 114"/>
                  <a:gd name="T11" fmla="*/ 148 h 148"/>
                </a:gdLst>
                <a:ahLst/>
                <a:cxnLst>
                  <a:cxn ang="0">
                    <a:pos x="T0" y="T1"/>
                  </a:cxn>
                  <a:cxn ang="0">
                    <a:pos x="T2" y="T3"/>
                  </a:cxn>
                  <a:cxn ang="0">
                    <a:pos x="T4" y="T5"/>
                  </a:cxn>
                  <a:cxn ang="0">
                    <a:pos x="T6" y="T7"/>
                  </a:cxn>
                  <a:cxn ang="0">
                    <a:pos x="T8" y="T9"/>
                  </a:cxn>
                  <a:cxn ang="0">
                    <a:pos x="T10" y="T11"/>
                  </a:cxn>
                </a:cxnLst>
                <a:rect l="0" t="0" r="r" b="b"/>
                <a:pathLst>
                  <a:path w="114" h="148">
                    <a:moveTo>
                      <a:pt x="112" y="148"/>
                    </a:moveTo>
                    <a:lnTo>
                      <a:pt x="66" y="148"/>
                    </a:lnTo>
                    <a:lnTo>
                      <a:pt x="0" y="146"/>
                    </a:lnTo>
                    <a:lnTo>
                      <a:pt x="4" y="0"/>
                    </a:lnTo>
                    <a:lnTo>
                      <a:pt x="114" y="2"/>
                    </a:lnTo>
                    <a:lnTo>
                      <a:pt x="11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1" name="Freeform 3379"/>
              <p:cNvSpPr>
                <a:spLocks/>
              </p:cNvSpPr>
              <p:nvPr/>
            </p:nvSpPr>
            <p:spPr bwMode="auto">
              <a:xfrm>
                <a:off x="22235" y="19992"/>
                <a:ext cx="109" cy="148"/>
              </a:xfrm>
              <a:custGeom>
                <a:avLst/>
                <a:gdLst>
                  <a:gd name="T0" fmla="*/ 107 w 109"/>
                  <a:gd name="T1" fmla="*/ 148 h 148"/>
                  <a:gd name="T2" fmla="*/ 0 w 109"/>
                  <a:gd name="T3" fmla="*/ 146 h 148"/>
                  <a:gd name="T4" fmla="*/ 2 w 109"/>
                  <a:gd name="T5" fmla="*/ 0 h 148"/>
                  <a:gd name="T6" fmla="*/ 36 w 109"/>
                  <a:gd name="T7" fmla="*/ 0 h 148"/>
                  <a:gd name="T8" fmla="*/ 109 w 109"/>
                  <a:gd name="T9" fmla="*/ 2 h 148"/>
                  <a:gd name="T10" fmla="*/ 107 w 109"/>
                  <a:gd name="T11" fmla="*/ 148 h 148"/>
                </a:gdLst>
                <a:ahLst/>
                <a:cxnLst>
                  <a:cxn ang="0">
                    <a:pos x="T0" y="T1"/>
                  </a:cxn>
                  <a:cxn ang="0">
                    <a:pos x="T2" y="T3"/>
                  </a:cxn>
                  <a:cxn ang="0">
                    <a:pos x="T4" y="T5"/>
                  </a:cxn>
                  <a:cxn ang="0">
                    <a:pos x="T6" y="T7"/>
                  </a:cxn>
                  <a:cxn ang="0">
                    <a:pos x="T8" y="T9"/>
                  </a:cxn>
                  <a:cxn ang="0">
                    <a:pos x="T10" y="T11"/>
                  </a:cxn>
                </a:cxnLst>
                <a:rect l="0" t="0" r="r" b="b"/>
                <a:pathLst>
                  <a:path w="109" h="148">
                    <a:moveTo>
                      <a:pt x="107" y="148"/>
                    </a:moveTo>
                    <a:lnTo>
                      <a:pt x="0" y="146"/>
                    </a:lnTo>
                    <a:lnTo>
                      <a:pt x="2" y="0"/>
                    </a:lnTo>
                    <a:lnTo>
                      <a:pt x="36" y="0"/>
                    </a:lnTo>
                    <a:lnTo>
                      <a:pt x="109" y="2"/>
                    </a:lnTo>
                    <a:lnTo>
                      <a:pt x="107"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2" name="Freeform 3380"/>
              <p:cNvSpPr>
                <a:spLocks/>
              </p:cNvSpPr>
              <p:nvPr/>
            </p:nvSpPr>
            <p:spPr bwMode="auto">
              <a:xfrm>
                <a:off x="22342" y="19994"/>
                <a:ext cx="148" cy="147"/>
              </a:xfrm>
              <a:custGeom>
                <a:avLst/>
                <a:gdLst>
                  <a:gd name="T0" fmla="*/ 64 w 148"/>
                  <a:gd name="T1" fmla="*/ 147 h 147"/>
                  <a:gd name="T2" fmla="*/ 0 w 148"/>
                  <a:gd name="T3" fmla="*/ 146 h 147"/>
                  <a:gd name="T4" fmla="*/ 2 w 148"/>
                  <a:gd name="T5" fmla="*/ 0 h 147"/>
                  <a:gd name="T6" fmla="*/ 75 w 148"/>
                  <a:gd name="T7" fmla="*/ 2 h 147"/>
                  <a:gd name="T8" fmla="*/ 148 w 148"/>
                  <a:gd name="T9" fmla="*/ 2 h 147"/>
                  <a:gd name="T10" fmla="*/ 148 w 148"/>
                  <a:gd name="T11" fmla="*/ 147 h 147"/>
                  <a:gd name="T12" fmla="*/ 64 w 148"/>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48" h="147">
                    <a:moveTo>
                      <a:pt x="64" y="147"/>
                    </a:moveTo>
                    <a:lnTo>
                      <a:pt x="0" y="146"/>
                    </a:lnTo>
                    <a:lnTo>
                      <a:pt x="2" y="0"/>
                    </a:lnTo>
                    <a:lnTo>
                      <a:pt x="75" y="2"/>
                    </a:lnTo>
                    <a:lnTo>
                      <a:pt x="148" y="2"/>
                    </a:lnTo>
                    <a:lnTo>
                      <a:pt x="148" y="147"/>
                    </a:lnTo>
                    <a:lnTo>
                      <a:pt x="64"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3" name="Freeform 3381"/>
              <p:cNvSpPr>
                <a:spLocks/>
              </p:cNvSpPr>
              <p:nvPr/>
            </p:nvSpPr>
            <p:spPr bwMode="auto">
              <a:xfrm>
                <a:off x="21542" y="20011"/>
                <a:ext cx="215" cy="326"/>
              </a:xfrm>
              <a:custGeom>
                <a:avLst/>
                <a:gdLst>
                  <a:gd name="T0" fmla="*/ 207 w 215"/>
                  <a:gd name="T1" fmla="*/ 326 h 326"/>
                  <a:gd name="T2" fmla="*/ 4 w 215"/>
                  <a:gd name="T3" fmla="*/ 319 h 326"/>
                  <a:gd name="T4" fmla="*/ 4 w 215"/>
                  <a:gd name="T5" fmla="*/ 257 h 326"/>
                  <a:gd name="T6" fmla="*/ 0 w 215"/>
                  <a:gd name="T7" fmla="*/ 257 h 326"/>
                  <a:gd name="T8" fmla="*/ 5 w 215"/>
                  <a:gd name="T9" fmla="*/ 148 h 326"/>
                  <a:gd name="T10" fmla="*/ 7 w 215"/>
                  <a:gd name="T11" fmla="*/ 113 h 326"/>
                  <a:gd name="T12" fmla="*/ 2 w 215"/>
                  <a:gd name="T13" fmla="*/ 111 h 326"/>
                  <a:gd name="T14" fmla="*/ 5 w 215"/>
                  <a:gd name="T15" fmla="*/ 13 h 326"/>
                  <a:gd name="T16" fmla="*/ 9 w 215"/>
                  <a:gd name="T17" fmla="*/ 11 h 326"/>
                  <a:gd name="T18" fmla="*/ 13 w 215"/>
                  <a:gd name="T19" fmla="*/ 19 h 326"/>
                  <a:gd name="T20" fmla="*/ 21 w 215"/>
                  <a:gd name="T21" fmla="*/ 15 h 326"/>
                  <a:gd name="T22" fmla="*/ 36 w 215"/>
                  <a:gd name="T23" fmla="*/ 17 h 326"/>
                  <a:gd name="T24" fmla="*/ 40 w 215"/>
                  <a:gd name="T25" fmla="*/ 23 h 326"/>
                  <a:gd name="T26" fmla="*/ 48 w 215"/>
                  <a:gd name="T27" fmla="*/ 25 h 326"/>
                  <a:gd name="T28" fmla="*/ 65 w 215"/>
                  <a:gd name="T29" fmla="*/ 19 h 326"/>
                  <a:gd name="T30" fmla="*/ 67 w 215"/>
                  <a:gd name="T31" fmla="*/ 21 h 326"/>
                  <a:gd name="T32" fmla="*/ 73 w 215"/>
                  <a:gd name="T33" fmla="*/ 19 h 326"/>
                  <a:gd name="T34" fmla="*/ 73 w 215"/>
                  <a:gd name="T35" fmla="*/ 23 h 326"/>
                  <a:gd name="T36" fmla="*/ 96 w 215"/>
                  <a:gd name="T37" fmla="*/ 23 h 326"/>
                  <a:gd name="T38" fmla="*/ 96 w 215"/>
                  <a:gd name="T39" fmla="*/ 27 h 326"/>
                  <a:gd name="T40" fmla="*/ 107 w 215"/>
                  <a:gd name="T41" fmla="*/ 23 h 326"/>
                  <a:gd name="T42" fmla="*/ 113 w 215"/>
                  <a:gd name="T43" fmla="*/ 34 h 326"/>
                  <a:gd name="T44" fmla="*/ 117 w 215"/>
                  <a:gd name="T45" fmla="*/ 34 h 326"/>
                  <a:gd name="T46" fmla="*/ 121 w 215"/>
                  <a:gd name="T47" fmla="*/ 23 h 326"/>
                  <a:gd name="T48" fmla="*/ 128 w 215"/>
                  <a:gd name="T49" fmla="*/ 27 h 326"/>
                  <a:gd name="T50" fmla="*/ 140 w 215"/>
                  <a:gd name="T51" fmla="*/ 21 h 326"/>
                  <a:gd name="T52" fmla="*/ 149 w 215"/>
                  <a:gd name="T53" fmla="*/ 19 h 326"/>
                  <a:gd name="T54" fmla="*/ 149 w 215"/>
                  <a:gd name="T55" fmla="*/ 10 h 326"/>
                  <a:gd name="T56" fmla="*/ 153 w 215"/>
                  <a:gd name="T57" fmla="*/ 4 h 326"/>
                  <a:gd name="T58" fmla="*/ 157 w 215"/>
                  <a:gd name="T59" fmla="*/ 4 h 326"/>
                  <a:gd name="T60" fmla="*/ 155 w 215"/>
                  <a:gd name="T61" fmla="*/ 13 h 326"/>
                  <a:gd name="T62" fmla="*/ 159 w 215"/>
                  <a:gd name="T63" fmla="*/ 15 h 326"/>
                  <a:gd name="T64" fmla="*/ 169 w 215"/>
                  <a:gd name="T65" fmla="*/ 0 h 326"/>
                  <a:gd name="T66" fmla="*/ 172 w 215"/>
                  <a:gd name="T67" fmla="*/ 2 h 326"/>
                  <a:gd name="T68" fmla="*/ 172 w 215"/>
                  <a:gd name="T69" fmla="*/ 11 h 326"/>
                  <a:gd name="T70" fmla="*/ 176 w 215"/>
                  <a:gd name="T71" fmla="*/ 13 h 326"/>
                  <a:gd name="T72" fmla="*/ 180 w 215"/>
                  <a:gd name="T73" fmla="*/ 0 h 326"/>
                  <a:gd name="T74" fmla="*/ 184 w 215"/>
                  <a:gd name="T75" fmla="*/ 0 h 326"/>
                  <a:gd name="T76" fmla="*/ 186 w 215"/>
                  <a:gd name="T77" fmla="*/ 10 h 326"/>
                  <a:gd name="T78" fmla="*/ 192 w 215"/>
                  <a:gd name="T79" fmla="*/ 8 h 326"/>
                  <a:gd name="T80" fmla="*/ 188 w 215"/>
                  <a:gd name="T81" fmla="*/ 109 h 326"/>
                  <a:gd name="T82" fmla="*/ 215 w 215"/>
                  <a:gd name="T83" fmla="*/ 109 h 326"/>
                  <a:gd name="T84" fmla="*/ 207 w 215"/>
                  <a:gd name="T8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326">
                    <a:moveTo>
                      <a:pt x="207" y="326"/>
                    </a:moveTo>
                    <a:lnTo>
                      <a:pt x="4" y="319"/>
                    </a:lnTo>
                    <a:lnTo>
                      <a:pt x="4" y="257"/>
                    </a:lnTo>
                    <a:lnTo>
                      <a:pt x="0" y="257"/>
                    </a:lnTo>
                    <a:lnTo>
                      <a:pt x="5" y="148"/>
                    </a:lnTo>
                    <a:lnTo>
                      <a:pt x="7" y="113"/>
                    </a:lnTo>
                    <a:lnTo>
                      <a:pt x="2" y="111"/>
                    </a:lnTo>
                    <a:lnTo>
                      <a:pt x="5" y="13"/>
                    </a:lnTo>
                    <a:lnTo>
                      <a:pt x="9" y="11"/>
                    </a:lnTo>
                    <a:lnTo>
                      <a:pt x="13" y="19"/>
                    </a:lnTo>
                    <a:lnTo>
                      <a:pt x="21" y="15"/>
                    </a:lnTo>
                    <a:lnTo>
                      <a:pt x="36" y="17"/>
                    </a:lnTo>
                    <a:lnTo>
                      <a:pt x="40" y="23"/>
                    </a:lnTo>
                    <a:lnTo>
                      <a:pt x="48" y="25"/>
                    </a:lnTo>
                    <a:lnTo>
                      <a:pt x="65" y="19"/>
                    </a:lnTo>
                    <a:lnTo>
                      <a:pt x="67" y="21"/>
                    </a:lnTo>
                    <a:lnTo>
                      <a:pt x="73" y="19"/>
                    </a:lnTo>
                    <a:lnTo>
                      <a:pt x="73" y="23"/>
                    </a:lnTo>
                    <a:lnTo>
                      <a:pt x="96" y="23"/>
                    </a:lnTo>
                    <a:lnTo>
                      <a:pt x="96" y="27"/>
                    </a:lnTo>
                    <a:lnTo>
                      <a:pt x="107" y="23"/>
                    </a:lnTo>
                    <a:lnTo>
                      <a:pt x="113" y="34"/>
                    </a:lnTo>
                    <a:lnTo>
                      <a:pt x="117" y="34"/>
                    </a:lnTo>
                    <a:lnTo>
                      <a:pt x="121" y="23"/>
                    </a:lnTo>
                    <a:lnTo>
                      <a:pt x="128" y="27"/>
                    </a:lnTo>
                    <a:lnTo>
                      <a:pt x="140" y="21"/>
                    </a:lnTo>
                    <a:lnTo>
                      <a:pt x="149" y="19"/>
                    </a:lnTo>
                    <a:lnTo>
                      <a:pt x="149" y="10"/>
                    </a:lnTo>
                    <a:lnTo>
                      <a:pt x="153" y="4"/>
                    </a:lnTo>
                    <a:lnTo>
                      <a:pt x="157" y="4"/>
                    </a:lnTo>
                    <a:lnTo>
                      <a:pt x="155" y="13"/>
                    </a:lnTo>
                    <a:lnTo>
                      <a:pt x="159" y="15"/>
                    </a:lnTo>
                    <a:lnTo>
                      <a:pt x="169" y="0"/>
                    </a:lnTo>
                    <a:lnTo>
                      <a:pt x="172" y="2"/>
                    </a:lnTo>
                    <a:lnTo>
                      <a:pt x="172" y="11"/>
                    </a:lnTo>
                    <a:lnTo>
                      <a:pt x="176" y="13"/>
                    </a:lnTo>
                    <a:lnTo>
                      <a:pt x="180" y="0"/>
                    </a:lnTo>
                    <a:lnTo>
                      <a:pt x="184" y="0"/>
                    </a:lnTo>
                    <a:lnTo>
                      <a:pt x="186" y="10"/>
                    </a:lnTo>
                    <a:lnTo>
                      <a:pt x="192" y="8"/>
                    </a:lnTo>
                    <a:lnTo>
                      <a:pt x="188" y="109"/>
                    </a:lnTo>
                    <a:lnTo>
                      <a:pt x="215" y="109"/>
                    </a:lnTo>
                    <a:lnTo>
                      <a:pt x="207" y="3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4" name="Freeform 3382"/>
              <p:cNvSpPr>
                <a:spLocks/>
              </p:cNvSpPr>
              <p:nvPr/>
            </p:nvSpPr>
            <p:spPr bwMode="auto">
              <a:xfrm>
                <a:off x="24272" y="19994"/>
                <a:ext cx="290" cy="144"/>
              </a:xfrm>
              <a:custGeom>
                <a:avLst/>
                <a:gdLst>
                  <a:gd name="T0" fmla="*/ 186 w 290"/>
                  <a:gd name="T1" fmla="*/ 136 h 144"/>
                  <a:gd name="T2" fmla="*/ 21 w 290"/>
                  <a:gd name="T3" fmla="*/ 144 h 144"/>
                  <a:gd name="T4" fmla="*/ 11 w 290"/>
                  <a:gd name="T5" fmla="*/ 128 h 144"/>
                  <a:gd name="T6" fmla="*/ 15 w 290"/>
                  <a:gd name="T7" fmla="*/ 113 h 144"/>
                  <a:gd name="T8" fmla="*/ 10 w 290"/>
                  <a:gd name="T9" fmla="*/ 92 h 144"/>
                  <a:gd name="T10" fmla="*/ 10 w 290"/>
                  <a:gd name="T11" fmla="*/ 71 h 144"/>
                  <a:gd name="T12" fmla="*/ 2 w 290"/>
                  <a:gd name="T13" fmla="*/ 38 h 144"/>
                  <a:gd name="T14" fmla="*/ 0 w 290"/>
                  <a:gd name="T15" fmla="*/ 19 h 144"/>
                  <a:gd name="T16" fmla="*/ 106 w 290"/>
                  <a:gd name="T17" fmla="*/ 13 h 144"/>
                  <a:gd name="T18" fmla="*/ 250 w 290"/>
                  <a:gd name="T19" fmla="*/ 5 h 144"/>
                  <a:gd name="T20" fmla="*/ 286 w 290"/>
                  <a:gd name="T21" fmla="*/ 0 h 144"/>
                  <a:gd name="T22" fmla="*/ 288 w 290"/>
                  <a:gd name="T23" fmla="*/ 36 h 144"/>
                  <a:gd name="T24" fmla="*/ 290 w 290"/>
                  <a:gd name="T25" fmla="*/ 73 h 144"/>
                  <a:gd name="T26" fmla="*/ 182 w 290"/>
                  <a:gd name="T27" fmla="*/ 80 h 144"/>
                  <a:gd name="T28" fmla="*/ 186 w 290"/>
                  <a:gd name="T2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4">
                    <a:moveTo>
                      <a:pt x="186" y="136"/>
                    </a:moveTo>
                    <a:lnTo>
                      <a:pt x="21" y="144"/>
                    </a:lnTo>
                    <a:lnTo>
                      <a:pt x="11" y="128"/>
                    </a:lnTo>
                    <a:lnTo>
                      <a:pt x="15" y="113"/>
                    </a:lnTo>
                    <a:lnTo>
                      <a:pt x="10" y="92"/>
                    </a:lnTo>
                    <a:lnTo>
                      <a:pt x="10" y="71"/>
                    </a:lnTo>
                    <a:lnTo>
                      <a:pt x="2" y="38"/>
                    </a:lnTo>
                    <a:lnTo>
                      <a:pt x="0" y="19"/>
                    </a:lnTo>
                    <a:lnTo>
                      <a:pt x="106" y="13"/>
                    </a:lnTo>
                    <a:lnTo>
                      <a:pt x="250" y="5"/>
                    </a:lnTo>
                    <a:lnTo>
                      <a:pt x="286" y="0"/>
                    </a:lnTo>
                    <a:lnTo>
                      <a:pt x="288" y="36"/>
                    </a:lnTo>
                    <a:lnTo>
                      <a:pt x="290" y="73"/>
                    </a:lnTo>
                    <a:lnTo>
                      <a:pt x="182" y="80"/>
                    </a:lnTo>
                    <a:lnTo>
                      <a:pt x="186"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5" name="Freeform 3383"/>
              <p:cNvSpPr>
                <a:spLocks/>
              </p:cNvSpPr>
              <p:nvPr/>
            </p:nvSpPr>
            <p:spPr bwMode="auto">
              <a:xfrm>
                <a:off x="20685" y="19990"/>
                <a:ext cx="284" cy="309"/>
              </a:xfrm>
              <a:custGeom>
                <a:avLst/>
                <a:gdLst>
                  <a:gd name="T0" fmla="*/ 66 w 284"/>
                  <a:gd name="T1" fmla="*/ 292 h 309"/>
                  <a:gd name="T2" fmla="*/ 0 w 284"/>
                  <a:gd name="T3" fmla="*/ 286 h 309"/>
                  <a:gd name="T4" fmla="*/ 16 w 284"/>
                  <a:gd name="T5" fmla="*/ 84 h 309"/>
                  <a:gd name="T6" fmla="*/ 20 w 284"/>
                  <a:gd name="T7" fmla="*/ 31 h 309"/>
                  <a:gd name="T8" fmla="*/ 27 w 284"/>
                  <a:gd name="T9" fmla="*/ 27 h 309"/>
                  <a:gd name="T10" fmla="*/ 37 w 284"/>
                  <a:gd name="T11" fmla="*/ 27 h 309"/>
                  <a:gd name="T12" fmla="*/ 44 w 284"/>
                  <a:gd name="T13" fmla="*/ 7 h 309"/>
                  <a:gd name="T14" fmla="*/ 50 w 284"/>
                  <a:gd name="T15" fmla="*/ 4 h 309"/>
                  <a:gd name="T16" fmla="*/ 60 w 284"/>
                  <a:gd name="T17" fmla="*/ 6 h 309"/>
                  <a:gd name="T18" fmla="*/ 64 w 284"/>
                  <a:gd name="T19" fmla="*/ 9 h 309"/>
                  <a:gd name="T20" fmla="*/ 73 w 284"/>
                  <a:gd name="T21" fmla="*/ 9 h 309"/>
                  <a:gd name="T22" fmla="*/ 79 w 284"/>
                  <a:gd name="T23" fmla="*/ 0 h 309"/>
                  <a:gd name="T24" fmla="*/ 273 w 284"/>
                  <a:gd name="T25" fmla="*/ 13 h 309"/>
                  <a:gd name="T26" fmla="*/ 273 w 284"/>
                  <a:gd name="T27" fmla="*/ 7 h 309"/>
                  <a:gd name="T28" fmla="*/ 283 w 284"/>
                  <a:gd name="T29" fmla="*/ 7 h 309"/>
                  <a:gd name="T30" fmla="*/ 277 w 284"/>
                  <a:gd name="T31" fmla="*/ 100 h 309"/>
                  <a:gd name="T32" fmla="*/ 284 w 284"/>
                  <a:gd name="T33" fmla="*/ 102 h 309"/>
                  <a:gd name="T34" fmla="*/ 283 w 284"/>
                  <a:gd name="T35" fmla="*/ 138 h 309"/>
                  <a:gd name="T36" fmla="*/ 275 w 284"/>
                  <a:gd name="T37" fmla="*/ 246 h 309"/>
                  <a:gd name="T38" fmla="*/ 284 w 284"/>
                  <a:gd name="T39" fmla="*/ 246 h 309"/>
                  <a:gd name="T40" fmla="*/ 281 w 284"/>
                  <a:gd name="T41" fmla="*/ 309 h 309"/>
                  <a:gd name="T42" fmla="*/ 66 w 284"/>
                  <a:gd name="T43" fmla="*/ 29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309">
                    <a:moveTo>
                      <a:pt x="66" y="292"/>
                    </a:moveTo>
                    <a:lnTo>
                      <a:pt x="0" y="286"/>
                    </a:lnTo>
                    <a:lnTo>
                      <a:pt x="16" y="84"/>
                    </a:lnTo>
                    <a:lnTo>
                      <a:pt x="20" y="31"/>
                    </a:lnTo>
                    <a:lnTo>
                      <a:pt x="27" y="27"/>
                    </a:lnTo>
                    <a:lnTo>
                      <a:pt x="37" y="27"/>
                    </a:lnTo>
                    <a:lnTo>
                      <a:pt x="44" y="7"/>
                    </a:lnTo>
                    <a:lnTo>
                      <a:pt x="50" y="4"/>
                    </a:lnTo>
                    <a:lnTo>
                      <a:pt x="60" y="6"/>
                    </a:lnTo>
                    <a:lnTo>
                      <a:pt x="64" y="9"/>
                    </a:lnTo>
                    <a:lnTo>
                      <a:pt x="73" y="9"/>
                    </a:lnTo>
                    <a:lnTo>
                      <a:pt x="79" y="0"/>
                    </a:lnTo>
                    <a:lnTo>
                      <a:pt x="273" y="13"/>
                    </a:lnTo>
                    <a:lnTo>
                      <a:pt x="273" y="7"/>
                    </a:lnTo>
                    <a:lnTo>
                      <a:pt x="283" y="7"/>
                    </a:lnTo>
                    <a:lnTo>
                      <a:pt x="277" y="100"/>
                    </a:lnTo>
                    <a:lnTo>
                      <a:pt x="284" y="102"/>
                    </a:lnTo>
                    <a:lnTo>
                      <a:pt x="283" y="138"/>
                    </a:lnTo>
                    <a:lnTo>
                      <a:pt x="275" y="246"/>
                    </a:lnTo>
                    <a:lnTo>
                      <a:pt x="284" y="246"/>
                    </a:lnTo>
                    <a:lnTo>
                      <a:pt x="281" y="309"/>
                    </a:lnTo>
                    <a:lnTo>
                      <a:pt x="66" y="2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6" name="Freeform 3384"/>
              <p:cNvSpPr>
                <a:spLocks/>
              </p:cNvSpPr>
              <p:nvPr/>
            </p:nvSpPr>
            <p:spPr bwMode="auto">
              <a:xfrm>
                <a:off x="24454" y="20065"/>
                <a:ext cx="156" cy="169"/>
              </a:xfrm>
              <a:custGeom>
                <a:avLst/>
                <a:gdLst>
                  <a:gd name="T0" fmla="*/ 83 w 156"/>
                  <a:gd name="T1" fmla="*/ 155 h 169"/>
                  <a:gd name="T2" fmla="*/ 48 w 156"/>
                  <a:gd name="T3" fmla="*/ 153 h 169"/>
                  <a:gd name="T4" fmla="*/ 10 w 156"/>
                  <a:gd name="T5" fmla="*/ 169 h 169"/>
                  <a:gd name="T6" fmla="*/ 4 w 156"/>
                  <a:gd name="T7" fmla="*/ 65 h 169"/>
                  <a:gd name="T8" fmla="*/ 0 w 156"/>
                  <a:gd name="T9" fmla="*/ 9 h 169"/>
                  <a:gd name="T10" fmla="*/ 108 w 156"/>
                  <a:gd name="T11" fmla="*/ 2 h 169"/>
                  <a:gd name="T12" fmla="*/ 144 w 156"/>
                  <a:gd name="T13" fmla="*/ 0 h 169"/>
                  <a:gd name="T14" fmla="*/ 156 w 156"/>
                  <a:gd name="T15" fmla="*/ 163 h 169"/>
                  <a:gd name="T16" fmla="*/ 135 w 156"/>
                  <a:gd name="T17" fmla="*/ 151 h 169"/>
                  <a:gd name="T18" fmla="*/ 125 w 156"/>
                  <a:gd name="T19" fmla="*/ 151 h 169"/>
                  <a:gd name="T20" fmla="*/ 117 w 156"/>
                  <a:gd name="T21" fmla="*/ 148 h 169"/>
                  <a:gd name="T22" fmla="*/ 100 w 156"/>
                  <a:gd name="T23" fmla="*/ 149 h 169"/>
                  <a:gd name="T24" fmla="*/ 83 w 156"/>
                  <a:gd name="T25" fmla="*/ 1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69">
                    <a:moveTo>
                      <a:pt x="83" y="155"/>
                    </a:moveTo>
                    <a:lnTo>
                      <a:pt x="48" y="153"/>
                    </a:lnTo>
                    <a:lnTo>
                      <a:pt x="10" y="169"/>
                    </a:lnTo>
                    <a:lnTo>
                      <a:pt x="4" y="65"/>
                    </a:lnTo>
                    <a:lnTo>
                      <a:pt x="0" y="9"/>
                    </a:lnTo>
                    <a:lnTo>
                      <a:pt x="108" y="2"/>
                    </a:lnTo>
                    <a:lnTo>
                      <a:pt x="144" y="0"/>
                    </a:lnTo>
                    <a:lnTo>
                      <a:pt x="156" y="163"/>
                    </a:lnTo>
                    <a:lnTo>
                      <a:pt x="135" y="151"/>
                    </a:lnTo>
                    <a:lnTo>
                      <a:pt x="125" y="151"/>
                    </a:lnTo>
                    <a:lnTo>
                      <a:pt x="117" y="148"/>
                    </a:lnTo>
                    <a:lnTo>
                      <a:pt x="100" y="149"/>
                    </a:lnTo>
                    <a:lnTo>
                      <a:pt x="83"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7" name="Freeform 3385"/>
              <p:cNvSpPr>
                <a:spLocks/>
              </p:cNvSpPr>
              <p:nvPr/>
            </p:nvSpPr>
            <p:spPr bwMode="auto">
              <a:xfrm>
                <a:off x="19270" y="19928"/>
                <a:ext cx="499" cy="500"/>
              </a:xfrm>
              <a:custGeom>
                <a:avLst/>
                <a:gdLst>
                  <a:gd name="T0" fmla="*/ 450 w 499"/>
                  <a:gd name="T1" fmla="*/ 500 h 500"/>
                  <a:gd name="T2" fmla="*/ 6 w 499"/>
                  <a:gd name="T3" fmla="*/ 448 h 500"/>
                  <a:gd name="T4" fmla="*/ 0 w 499"/>
                  <a:gd name="T5" fmla="*/ 446 h 500"/>
                  <a:gd name="T6" fmla="*/ 19 w 499"/>
                  <a:gd name="T7" fmla="*/ 304 h 500"/>
                  <a:gd name="T8" fmla="*/ 31 w 499"/>
                  <a:gd name="T9" fmla="*/ 304 h 500"/>
                  <a:gd name="T10" fmla="*/ 48 w 499"/>
                  <a:gd name="T11" fmla="*/ 156 h 500"/>
                  <a:gd name="T12" fmla="*/ 44 w 499"/>
                  <a:gd name="T13" fmla="*/ 156 h 500"/>
                  <a:gd name="T14" fmla="*/ 62 w 499"/>
                  <a:gd name="T15" fmla="*/ 16 h 500"/>
                  <a:gd name="T16" fmla="*/ 56 w 499"/>
                  <a:gd name="T17" fmla="*/ 14 h 500"/>
                  <a:gd name="T18" fmla="*/ 58 w 499"/>
                  <a:gd name="T19" fmla="*/ 0 h 500"/>
                  <a:gd name="T20" fmla="*/ 187 w 499"/>
                  <a:gd name="T21" fmla="*/ 16 h 500"/>
                  <a:gd name="T22" fmla="*/ 185 w 499"/>
                  <a:gd name="T23" fmla="*/ 20 h 500"/>
                  <a:gd name="T24" fmla="*/ 498 w 499"/>
                  <a:gd name="T25" fmla="*/ 54 h 500"/>
                  <a:gd name="T26" fmla="*/ 498 w 499"/>
                  <a:gd name="T27" fmla="*/ 62 h 500"/>
                  <a:gd name="T28" fmla="*/ 499 w 499"/>
                  <a:gd name="T29" fmla="*/ 64 h 500"/>
                  <a:gd name="T30" fmla="*/ 450 w 499"/>
                  <a:gd name="T31" fmla="*/ 50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9" h="500">
                    <a:moveTo>
                      <a:pt x="450" y="500"/>
                    </a:moveTo>
                    <a:lnTo>
                      <a:pt x="6" y="448"/>
                    </a:lnTo>
                    <a:lnTo>
                      <a:pt x="0" y="446"/>
                    </a:lnTo>
                    <a:lnTo>
                      <a:pt x="19" y="304"/>
                    </a:lnTo>
                    <a:lnTo>
                      <a:pt x="31" y="304"/>
                    </a:lnTo>
                    <a:lnTo>
                      <a:pt x="48" y="156"/>
                    </a:lnTo>
                    <a:lnTo>
                      <a:pt x="44" y="156"/>
                    </a:lnTo>
                    <a:lnTo>
                      <a:pt x="62" y="16"/>
                    </a:lnTo>
                    <a:lnTo>
                      <a:pt x="56" y="14"/>
                    </a:lnTo>
                    <a:lnTo>
                      <a:pt x="58" y="0"/>
                    </a:lnTo>
                    <a:lnTo>
                      <a:pt x="187" y="16"/>
                    </a:lnTo>
                    <a:lnTo>
                      <a:pt x="185" y="20"/>
                    </a:lnTo>
                    <a:lnTo>
                      <a:pt x="498" y="54"/>
                    </a:lnTo>
                    <a:lnTo>
                      <a:pt x="498" y="62"/>
                    </a:lnTo>
                    <a:lnTo>
                      <a:pt x="499" y="64"/>
                    </a:lnTo>
                    <a:lnTo>
                      <a:pt x="450" y="5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8" name="Freeform 3386"/>
              <p:cNvSpPr>
                <a:spLocks/>
              </p:cNvSpPr>
              <p:nvPr/>
            </p:nvSpPr>
            <p:spPr bwMode="auto">
              <a:xfrm>
                <a:off x="21749" y="20120"/>
                <a:ext cx="317" cy="227"/>
              </a:xfrm>
              <a:custGeom>
                <a:avLst/>
                <a:gdLst>
                  <a:gd name="T0" fmla="*/ 317 w 317"/>
                  <a:gd name="T1" fmla="*/ 227 h 227"/>
                  <a:gd name="T2" fmla="*/ 86 w 317"/>
                  <a:gd name="T3" fmla="*/ 221 h 227"/>
                  <a:gd name="T4" fmla="*/ 0 w 317"/>
                  <a:gd name="T5" fmla="*/ 217 h 227"/>
                  <a:gd name="T6" fmla="*/ 8 w 317"/>
                  <a:gd name="T7" fmla="*/ 0 h 227"/>
                  <a:gd name="T8" fmla="*/ 79 w 317"/>
                  <a:gd name="T9" fmla="*/ 4 h 227"/>
                  <a:gd name="T10" fmla="*/ 77 w 317"/>
                  <a:gd name="T11" fmla="*/ 14 h 227"/>
                  <a:gd name="T12" fmla="*/ 86 w 317"/>
                  <a:gd name="T13" fmla="*/ 25 h 227"/>
                  <a:gd name="T14" fmla="*/ 119 w 317"/>
                  <a:gd name="T15" fmla="*/ 35 h 227"/>
                  <a:gd name="T16" fmla="*/ 144 w 317"/>
                  <a:gd name="T17" fmla="*/ 79 h 227"/>
                  <a:gd name="T18" fmla="*/ 165 w 317"/>
                  <a:gd name="T19" fmla="*/ 102 h 227"/>
                  <a:gd name="T20" fmla="*/ 175 w 317"/>
                  <a:gd name="T21" fmla="*/ 110 h 227"/>
                  <a:gd name="T22" fmla="*/ 196 w 317"/>
                  <a:gd name="T23" fmla="*/ 116 h 227"/>
                  <a:gd name="T24" fmla="*/ 202 w 317"/>
                  <a:gd name="T25" fmla="*/ 119 h 227"/>
                  <a:gd name="T26" fmla="*/ 207 w 317"/>
                  <a:gd name="T27" fmla="*/ 150 h 227"/>
                  <a:gd name="T28" fmla="*/ 232 w 317"/>
                  <a:gd name="T29" fmla="*/ 158 h 227"/>
                  <a:gd name="T30" fmla="*/ 252 w 317"/>
                  <a:gd name="T31" fmla="*/ 179 h 227"/>
                  <a:gd name="T32" fmla="*/ 269 w 317"/>
                  <a:gd name="T33" fmla="*/ 189 h 227"/>
                  <a:gd name="T34" fmla="*/ 290 w 317"/>
                  <a:gd name="T35" fmla="*/ 190 h 227"/>
                  <a:gd name="T36" fmla="*/ 296 w 317"/>
                  <a:gd name="T37" fmla="*/ 192 h 227"/>
                  <a:gd name="T38" fmla="*/ 307 w 317"/>
                  <a:gd name="T39" fmla="*/ 206 h 227"/>
                  <a:gd name="T40" fmla="*/ 317 w 317"/>
                  <a:gd name="T4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7" h="227">
                    <a:moveTo>
                      <a:pt x="317" y="227"/>
                    </a:moveTo>
                    <a:lnTo>
                      <a:pt x="86" y="221"/>
                    </a:lnTo>
                    <a:lnTo>
                      <a:pt x="0" y="217"/>
                    </a:lnTo>
                    <a:lnTo>
                      <a:pt x="8" y="0"/>
                    </a:lnTo>
                    <a:lnTo>
                      <a:pt x="79" y="4"/>
                    </a:lnTo>
                    <a:lnTo>
                      <a:pt x="77" y="14"/>
                    </a:lnTo>
                    <a:lnTo>
                      <a:pt x="86" y="25"/>
                    </a:lnTo>
                    <a:lnTo>
                      <a:pt x="119" y="35"/>
                    </a:lnTo>
                    <a:lnTo>
                      <a:pt x="144" y="79"/>
                    </a:lnTo>
                    <a:lnTo>
                      <a:pt x="165" y="102"/>
                    </a:lnTo>
                    <a:lnTo>
                      <a:pt x="175" y="110"/>
                    </a:lnTo>
                    <a:lnTo>
                      <a:pt x="196" y="116"/>
                    </a:lnTo>
                    <a:lnTo>
                      <a:pt x="202" y="119"/>
                    </a:lnTo>
                    <a:lnTo>
                      <a:pt x="207" y="150"/>
                    </a:lnTo>
                    <a:lnTo>
                      <a:pt x="232" y="158"/>
                    </a:lnTo>
                    <a:lnTo>
                      <a:pt x="252" y="179"/>
                    </a:lnTo>
                    <a:lnTo>
                      <a:pt x="269" y="189"/>
                    </a:lnTo>
                    <a:lnTo>
                      <a:pt x="290" y="190"/>
                    </a:lnTo>
                    <a:lnTo>
                      <a:pt x="296" y="192"/>
                    </a:lnTo>
                    <a:lnTo>
                      <a:pt x="307" y="206"/>
                    </a:lnTo>
                    <a:lnTo>
                      <a:pt x="317" y="2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59" name="Freeform 3387"/>
              <p:cNvSpPr>
                <a:spLocks/>
              </p:cNvSpPr>
              <p:nvPr/>
            </p:nvSpPr>
            <p:spPr bwMode="auto">
              <a:xfrm>
                <a:off x="20090" y="20015"/>
                <a:ext cx="292" cy="397"/>
              </a:xfrm>
              <a:custGeom>
                <a:avLst/>
                <a:gdLst>
                  <a:gd name="T0" fmla="*/ 259 w 292"/>
                  <a:gd name="T1" fmla="*/ 397 h 397"/>
                  <a:gd name="T2" fmla="*/ 75 w 292"/>
                  <a:gd name="T3" fmla="*/ 382 h 397"/>
                  <a:gd name="T4" fmla="*/ 0 w 292"/>
                  <a:gd name="T5" fmla="*/ 374 h 397"/>
                  <a:gd name="T6" fmla="*/ 35 w 292"/>
                  <a:gd name="T7" fmla="*/ 11 h 397"/>
                  <a:gd name="T8" fmla="*/ 31 w 292"/>
                  <a:gd name="T9" fmla="*/ 11 h 397"/>
                  <a:gd name="T10" fmla="*/ 31 w 292"/>
                  <a:gd name="T11" fmla="*/ 0 h 397"/>
                  <a:gd name="T12" fmla="*/ 292 w 292"/>
                  <a:gd name="T13" fmla="*/ 23 h 397"/>
                  <a:gd name="T14" fmla="*/ 290 w 292"/>
                  <a:gd name="T15" fmla="*/ 32 h 397"/>
                  <a:gd name="T16" fmla="*/ 275 w 292"/>
                  <a:gd name="T17" fmla="*/ 234 h 397"/>
                  <a:gd name="T18" fmla="*/ 259 w 292"/>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397">
                    <a:moveTo>
                      <a:pt x="259" y="397"/>
                    </a:moveTo>
                    <a:lnTo>
                      <a:pt x="75" y="382"/>
                    </a:lnTo>
                    <a:lnTo>
                      <a:pt x="0" y="374"/>
                    </a:lnTo>
                    <a:lnTo>
                      <a:pt x="35" y="11"/>
                    </a:lnTo>
                    <a:lnTo>
                      <a:pt x="31" y="11"/>
                    </a:lnTo>
                    <a:lnTo>
                      <a:pt x="31" y="0"/>
                    </a:lnTo>
                    <a:lnTo>
                      <a:pt x="292" y="23"/>
                    </a:lnTo>
                    <a:lnTo>
                      <a:pt x="290" y="32"/>
                    </a:lnTo>
                    <a:lnTo>
                      <a:pt x="275" y="234"/>
                    </a:lnTo>
                    <a:lnTo>
                      <a:pt x="259" y="39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0" name="Freeform 3388"/>
              <p:cNvSpPr>
                <a:spLocks/>
              </p:cNvSpPr>
              <p:nvPr/>
            </p:nvSpPr>
            <p:spPr bwMode="auto">
              <a:xfrm>
                <a:off x="21826" y="20124"/>
                <a:ext cx="370" cy="290"/>
              </a:xfrm>
              <a:custGeom>
                <a:avLst/>
                <a:gdLst>
                  <a:gd name="T0" fmla="*/ 240 w 370"/>
                  <a:gd name="T1" fmla="*/ 223 h 290"/>
                  <a:gd name="T2" fmla="*/ 230 w 370"/>
                  <a:gd name="T3" fmla="*/ 202 h 290"/>
                  <a:gd name="T4" fmla="*/ 219 w 370"/>
                  <a:gd name="T5" fmla="*/ 188 h 290"/>
                  <a:gd name="T6" fmla="*/ 213 w 370"/>
                  <a:gd name="T7" fmla="*/ 186 h 290"/>
                  <a:gd name="T8" fmla="*/ 192 w 370"/>
                  <a:gd name="T9" fmla="*/ 185 h 290"/>
                  <a:gd name="T10" fmla="*/ 175 w 370"/>
                  <a:gd name="T11" fmla="*/ 175 h 290"/>
                  <a:gd name="T12" fmla="*/ 155 w 370"/>
                  <a:gd name="T13" fmla="*/ 154 h 290"/>
                  <a:gd name="T14" fmla="*/ 130 w 370"/>
                  <a:gd name="T15" fmla="*/ 146 h 290"/>
                  <a:gd name="T16" fmla="*/ 125 w 370"/>
                  <a:gd name="T17" fmla="*/ 115 h 290"/>
                  <a:gd name="T18" fmla="*/ 119 w 370"/>
                  <a:gd name="T19" fmla="*/ 112 h 290"/>
                  <a:gd name="T20" fmla="*/ 98 w 370"/>
                  <a:gd name="T21" fmla="*/ 106 h 290"/>
                  <a:gd name="T22" fmla="*/ 88 w 370"/>
                  <a:gd name="T23" fmla="*/ 98 h 290"/>
                  <a:gd name="T24" fmla="*/ 67 w 370"/>
                  <a:gd name="T25" fmla="*/ 75 h 290"/>
                  <a:gd name="T26" fmla="*/ 42 w 370"/>
                  <a:gd name="T27" fmla="*/ 31 h 290"/>
                  <a:gd name="T28" fmla="*/ 9 w 370"/>
                  <a:gd name="T29" fmla="*/ 21 h 290"/>
                  <a:gd name="T30" fmla="*/ 0 w 370"/>
                  <a:gd name="T31" fmla="*/ 10 h 290"/>
                  <a:gd name="T32" fmla="*/ 2 w 370"/>
                  <a:gd name="T33" fmla="*/ 0 h 290"/>
                  <a:gd name="T34" fmla="*/ 153 w 370"/>
                  <a:gd name="T35" fmla="*/ 6 h 290"/>
                  <a:gd name="T36" fmla="*/ 180 w 370"/>
                  <a:gd name="T37" fmla="*/ 8 h 290"/>
                  <a:gd name="T38" fmla="*/ 178 w 370"/>
                  <a:gd name="T39" fmla="*/ 60 h 290"/>
                  <a:gd name="T40" fmla="*/ 188 w 370"/>
                  <a:gd name="T41" fmla="*/ 60 h 290"/>
                  <a:gd name="T42" fmla="*/ 361 w 370"/>
                  <a:gd name="T43" fmla="*/ 140 h 290"/>
                  <a:gd name="T44" fmla="*/ 370 w 370"/>
                  <a:gd name="T45" fmla="*/ 146 h 290"/>
                  <a:gd name="T46" fmla="*/ 370 w 370"/>
                  <a:gd name="T47" fmla="*/ 150 h 290"/>
                  <a:gd name="T48" fmla="*/ 361 w 370"/>
                  <a:gd name="T49" fmla="*/ 169 h 290"/>
                  <a:gd name="T50" fmla="*/ 357 w 370"/>
                  <a:gd name="T51" fmla="*/ 185 h 290"/>
                  <a:gd name="T52" fmla="*/ 361 w 370"/>
                  <a:gd name="T53" fmla="*/ 208 h 290"/>
                  <a:gd name="T54" fmla="*/ 357 w 370"/>
                  <a:gd name="T55" fmla="*/ 219 h 290"/>
                  <a:gd name="T56" fmla="*/ 361 w 370"/>
                  <a:gd name="T57" fmla="*/ 234 h 290"/>
                  <a:gd name="T58" fmla="*/ 355 w 370"/>
                  <a:gd name="T59" fmla="*/ 250 h 290"/>
                  <a:gd name="T60" fmla="*/ 357 w 370"/>
                  <a:gd name="T61" fmla="*/ 256 h 290"/>
                  <a:gd name="T62" fmla="*/ 353 w 370"/>
                  <a:gd name="T63" fmla="*/ 259 h 290"/>
                  <a:gd name="T64" fmla="*/ 355 w 370"/>
                  <a:gd name="T65" fmla="*/ 269 h 290"/>
                  <a:gd name="T66" fmla="*/ 347 w 370"/>
                  <a:gd name="T67" fmla="*/ 281 h 290"/>
                  <a:gd name="T68" fmla="*/ 342 w 370"/>
                  <a:gd name="T69" fmla="*/ 281 h 290"/>
                  <a:gd name="T70" fmla="*/ 340 w 370"/>
                  <a:gd name="T71" fmla="*/ 290 h 290"/>
                  <a:gd name="T72" fmla="*/ 297 w 370"/>
                  <a:gd name="T73" fmla="*/ 271 h 290"/>
                  <a:gd name="T74" fmla="*/ 272 w 370"/>
                  <a:gd name="T75" fmla="*/ 256 h 290"/>
                  <a:gd name="T76" fmla="*/ 251 w 370"/>
                  <a:gd name="T77" fmla="*/ 248 h 290"/>
                  <a:gd name="T78" fmla="*/ 240 w 370"/>
                  <a:gd name="T79" fmla="*/ 2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0" h="290">
                    <a:moveTo>
                      <a:pt x="240" y="223"/>
                    </a:moveTo>
                    <a:lnTo>
                      <a:pt x="230" y="202"/>
                    </a:lnTo>
                    <a:lnTo>
                      <a:pt x="219" y="188"/>
                    </a:lnTo>
                    <a:lnTo>
                      <a:pt x="213" y="186"/>
                    </a:lnTo>
                    <a:lnTo>
                      <a:pt x="192" y="185"/>
                    </a:lnTo>
                    <a:lnTo>
                      <a:pt x="175" y="175"/>
                    </a:lnTo>
                    <a:lnTo>
                      <a:pt x="155" y="154"/>
                    </a:lnTo>
                    <a:lnTo>
                      <a:pt x="130" y="146"/>
                    </a:lnTo>
                    <a:lnTo>
                      <a:pt x="125" y="115"/>
                    </a:lnTo>
                    <a:lnTo>
                      <a:pt x="119" y="112"/>
                    </a:lnTo>
                    <a:lnTo>
                      <a:pt x="98" y="106"/>
                    </a:lnTo>
                    <a:lnTo>
                      <a:pt x="88" y="98"/>
                    </a:lnTo>
                    <a:lnTo>
                      <a:pt x="67" y="75"/>
                    </a:lnTo>
                    <a:lnTo>
                      <a:pt x="42" y="31"/>
                    </a:lnTo>
                    <a:lnTo>
                      <a:pt x="9" y="21"/>
                    </a:lnTo>
                    <a:lnTo>
                      <a:pt x="0" y="10"/>
                    </a:lnTo>
                    <a:lnTo>
                      <a:pt x="2" y="0"/>
                    </a:lnTo>
                    <a:lnTo>
                      <a:pt x="153" y="6"/>
                    </a:lnTo>
                    <a:lnTo>
                      <a:pt x="180" y="8"/>
                    </a:lnTo>
                    <a:lnTo>
                      <a:pt x="178" y="60"/>
                    </a:lnTo>
                    <a:lnTo>
                      <a:pt x="188" y="60"/>
                    </a:lnTo>
                    <a:lnTo>
                      <a:pt x="361" y="140"/>
                    </a:lnTo>
                    <a:lnTo>
                      <a:pt x="370" y="146"/>
                    </a:lnTo>
                    <a:lnTo>
                      <a:pt x="370" y="150"/>
                    </a:lnTo>
                    <a:lnTo>
                      <a:pt x="361" y="169"/>
                    </a:lnTo>
                    <a:lnTo>
                      <a:pt x="357" y="185"/>
                    </a:lnTo>
                    <a:lnTo>
                      <a:pt x="361" y="208"/>
                    </a:lnTo>
                    <a:lnTo>
                      <a:pt x="357" y="219"/>
                    </a:lnTo>
                    <a:lnTo>
                      <a:pt x="361" y="234"/>
                    </a:lnTo>
                    <a:lnTo>
                      <a:pt x="355" y="250"/>
                    </a:lnTo>
                    <a:lnTo>
                      <a:pt x="357" y="256"/>
                    </a:lnTo>
                    <a:lnTo>
                      <a:pt x="353" y="259"/>
                    </a:lnTo>
                    <a:lnTo>
                      <a:pt x="355" y="269"/>
                    </a:lnTo>
                    <a:lnTo>
                      <a:pt x="347" y="281"/>
                    </a:lnTo>
                    <a:lnTo>
                      <a:pt x="342" y="281"/>
                    </a:lnTo>
                    <a:lnTo>
                      <a:pt x="340" y="290"/>
                    </a:lnTo>
                    <a:lnTo>
                      <a:pt x="297" y="271"/>
                    </a:lnTo>
                    <a:lnTo>
                      <a:pt x="272" y="256"/>
                    </a:lnTo>
                    <a:lnTo>
                      <a:pt x="251" y="248"/>
                    </a:lnTo>
                    <a:lnTo>
                      <a:pt x="240"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1" name="Freeform 3389"/>
              <p:cNvSpPr>
                <a:spLocks/>
              </p:cNvSpPr>
              <p:nvPr/>
            </p:nvSpPr>
            <p:spPr bwMode="auto">
              <a:xfrm>
                <a:off x="22406" y="20141"/>
                <a:ext cx="148" cy="175"/>
              </a:xfrm>
              <a:custGeom>
                <a:avLst/>
                <a:gdLst>
                  <a:gd name="T0" fmla="*/ 144 w 148"/>
                  <a:gd name="T1" fmla="*/ 175 h 175"/>
                  <a:gd name="T2" fmla="*/ 69 w 148"/>
                  <a:gd name="T3" fmla="*/ 175 h 175"/>
                  <a:gd name="T4" fmla="*/ 71 w 148"/>
                  <a:gd name="T5" fmla="*/ 139 h 175"/>
                  <a:gd name="T6" fmla="*/ 0 w 148"/>
                  <a:gd name="T7" fmla="*/ 137 h 175"/>
                  <a:gd name="T8" fmla="*/ 0 w 148"/>
                  <a:gd name="T9" fmla="*/ 0 h 175"/>
                  <a:gd name="T10" fmla="*/ 84 w 148"/>
                  <a:gd name="T11" fmla="*/ 0 h 175"/>
                  <a:gd name="T12" fmla="*/ 148 w 148"/>
                  <a:gd name="T13" fmla="*/ 0 h 175"/>
                  <a:gd name="T14" fmla="*/ 144 w 148"/>
                  <a:gd name="T15" fmla="*/ 175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75">
                    <a:moveTo>
                      <a:pt x="144" y="175"/>
                    </a:moveTo>
                    <a:lnTo>
                      <a:pt x="69" y="175"/>
                    </a:lnTo>
                    <a:lnTo>
                      <a:pt x="71" y="139"/>
                    </a:lnTo>
                    <a:lnTo>
                      <a:pt x="0" y="137"/>
                    </a:lnTo>
                    <a:lnTo>
                      <a:pt x="0" y="0"/>
                    </a:lnTo>
                    <a:lnTo>
                      <a:pt x="84" y="0"/>
                    </a:lnTo>
                    <a:lnTo>
                      <a:pt x="148" y="0"/>
                    </a:lnTo>
                    <a:lnTo>
                      <a:pt x="144"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2" name="Freeform 3390"/>
              <p:cNvSpPr>
                <a:spLocks/>
              </p:cNvSpPr>
              <p:nvPr/>
            </p:nvSpPr>
            <p:spPr bwMode="auto">
              <a:xfrm>
                <a:off x="22550" y="20141"/>
                <a:ext cx="146" cy="175"/>
              </a:xfrm>
              <a:custGeom>
                <a:avLst/>
                <a:gdLst>
                  <a:gd name="T0" fmla="*/ 0 w 146"/>
                  <a:gd name="T1" fmla="*/ 175 h 175"/>
                  <a:gd name="T2" fmla="*/ 4 w 146"/>
                  <a:gd name="T3" fmla="*/ 0 h 175"/>
                  <a:gd name="T4" fmla="*/ 101 w 146"/>
                  <a:gd name="T5" fmla="*/ 0 h 175"/>
                  <a:gd name="T6" fmla="*/ 105 w 146"/>
                  <a:gd name="T7" fmla="*/ 8 h 175"/>
                  <a:gd name="T8" fmla="*/ 103 w 146"/>
                  <a:gd name="T9" fmla="*/ 29 h 175"/>
                  <a:gd name="T10" fmla="*/ 113 w 146"/>
                  <a:gd name="T11" fmla="*/ 43 h 175"/>
                  <a:gd name="T12" fmla="*/ 123 w 146"/>
                  <a:gd name="T13" fmla="*/ 50 h 175"/>
                  <a:gd name="T14" fmla="*/ 123 w 146"/>
                  <a:gd name="T15" fmla="*/ 62 h 175"/>
                  <a:gd name="T16" fmla="*/ 119 w 146"/>
                  <a:gd name="T17" fmla="*/ 83 h 175"/>
                  <a:gd name="T18" fmla="*/ 105 w 146"/>
                  <a:gd name="T19" fmla="*/ 91 h 175"/>
                  <a:gd name="T20" fmla="*/ 109 w 146"/>
                  <a:gd name="T21" fmla="*/ 100 h 175"/>
                  <a:gd name="T22" fmla="*/ 111 w 146"/>
                  <a:gd name="T23" fmla="*/ 106 h 175"/>
                  <a:gd name="T24" fmla="*/ 109 w 146"/>
                  <a:gd name="T25" fmla="*/ 112 h 175"/>
                  <a:gd name="T26" fmla="*/ 113 w 146"/>
                  <a:gd name="T27" fmla="*/ 118 h 175"/>
                  <a:gd name="T28" fmla="*/ 134 w 146"/>
                  <a:gd name="T29" fmla="*/ 121 h 175"/>
                  <a:gd name="T30" fmla="*/ 138 w 146"/>
                  <a:gd name="T31" fmla="*/ 125 h 175"/>
                  <a:gd name="T32" fmla="*/ 146 w 146"/>
                  <a:gd name="T33" fmla="*/ 160 h 175"/>
                  <a:gd name="T34" fmla="*/ 142 w 146"/>
                  <a:gd name="T35" fmla="*/ 175 h 175"/>
                  <a:gd name="T36" fmla="*/ 34 w 146"/>
                  <a:gd name="T37" fmla="*/ 175 h 175"/>
                  <a:gd name="T38" fmla="*/ 0 w 146"/>
                  <a:gd name="T3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175">
                    <a:moveTo>
                      <a:pt x="0" y="175"/>
                    </a:moveTo>
                    <a:lnTo>
                      <a:pt x="4" y="0"/>
                    </a:lnTo>
                    <a:lnTo>
                      <a:pt x="101" y="0"/>
                    </a:lnTo>
                    <a:lnTo>
                      <a:pt x="105" y="8"/>
                    </a:lnTo>
                    <a:lnTo>
                      <a:pt x="103" y="29"/>
                    </a:lnTo>
                    <a:lnTo>
                      <a:pt x="113" y="43"/>
                    </a:lnTo>
                    <a:lnTo>
                      <a:pt x="123" y="50"/>
                    </a:lnTo>
                    <a:lnTo>
                      <a:pt x="123" y="62"/>
                    </a:lnTo>
                    <a:lnTo>
                      <a:pt x="119" y="83"/>
                    </a:lnTo>
                    <a:lnTo>
                      <a:pt x="105" y="91"/>
                    </a:lnTo>
                    <a:lnTo>
                      <a:pt x="109" y="100"/>
                    </a:lnTo>
                    <a:lnTo>
                      <a:pt x="111" y="106"/>
                    </a:lnTo>
                    <a:lnTo>
                      <a:pt x="109" y="112"/>
                    </a:lnTo>
                    <a:lnTo>
                      <a:pt x="113" y="118"/>
                    </a:lnTo>
                    <a:lnTo>
                      <a:pt x="134" y="121"/>
                    </a:lnTo>
                    <a:lnTo>
                      <a:pt x="138" y="125"/>
                    </a:lnTo>
                    <a:lnTo>
                      <a:pt x="146" y="160"/>
                    </a:lnTo>
                    <a:lnTo>
                      <a:pt x="142" y="175"/>
                    </a:lnTo>
                    <a:lnTo>
                      <a:pt x="34" y="175"/>
                    </a:lnTo>
                    <a:lnTo>
                      <a:pt x="0"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3" name="Freeform 3391"/>
              <p:cNvSpPr>
                <a:spLocks/>
              </p:cNvSpPr>
              <p:nvPr/>
            </p:nvSpPr>
            <p:spPr bwMode="auto">
              <a:xfrm>
                <a:off x="23594" y="20128"/>
                <a:ext cx="148" cy="109"/>
              </a:xfrm>
              <a:custGeom>
                <a:avLst/>
                <a:gdLst>
                  <a:gd name="T0" fmla="*/ 148 w 148"/>
                  <a:gd name="T1" fmla="*/ 104 h 109"/>
                  <a:gd name="T2" fmla="*/ 2 w 148"/>
                  <a:gd name="T3" fmla="*/ 109 h 109"/>
                  <a:gd name="T4" fmla="*/ 0 w 148"/>
                  <a:gd name="T5" fmla="*/ 4 h 109"/>
                  <a:gd name="T6" fmla="*/ 136 w 148"/>
                  <a:gd name="T7" fmla="*/ 0 h 109"/>
                  <a:gd name="T8" fmla="*/ 144 w 148"/>
                  <a:gd name="T9" fmla="*/ 0 h 109"/>
                  <a:gd name="T10" fmla="*/ 148 w 148"/>
                  <a:gd name="T11" fmla="*/ 104 h 109"/>
                </a:gdLst>
                <a:ahLst/>
                <a:cxnLst>
                  <a:cxn ang="0">
                    <a:pos x="T0" y="T1"/>
                  </a:cxn>
                  <a:cxn ang="0">
                    <a:pos x="T2" y="T3"/>
                  </a:cxn>
                  <a:cxn ang="0">
                    <a:pos x="T4" y="T5"/>
                  </a:cxn>
                  <a:cxn ang="0">
                    <a:pos x="T6" y="T7"/>
                  </a:cxn>
                  <a:cxn ang="0">
                    <a:pos x="T8" y="T9"/>
                  </a:cxn>
                  <a:cxn ang="0">
                    <a:pos x="T10" y="T11"/>
                  </a:cxn>
                </a:cxnLst>
                <a:rect l="0" t="0" r="r" b="b"/>
                <a:pathLst>
                  <a:path w="148" h="109">
                    <a:moveTo>
                      <a:pt x="148" y="104"/>
                    </a:moveTo>
                    <a:lnTo>
                      <a:pt x="2" y="109"/>
                    </a:lnTo>
                    <a:lnTo>
                      <a:pt x="0" y="4"/>
                    </a:lnTo>
                    <a:lnTo>
                      <a:pt x="136" y="0"/>
                    </a:lnTo>
                    <a:lnTo>
                      <a:pt x="144" y="0"/>
                    </a:lnTo>
                    <a:lnTo>
                      <a:pt x="148"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4" name="Freeform 3392"/>
              <p:cNvSpPr>
                <a:spLocks/>
              </p:cNvSpPr>
              <p:nvPr/>
            </p:nvSpPr>
            <p:spPr bwMode="auto">
              <a:xfrm>
                <a:off x="23738" y="20124"/>
                <a:ext cx="148" cy="127"/>
              </a:xfrm>
              <a:custGeom>
                <a:avLst/>
                <a:gdLst>
                  <a:gd name="T0" fmla="*/ 148 w 148"/>
                  <a:gd name="T1" fmla="*/ 119 h 127"/>
                  <a:gd name="T2" fmla="*/ 4 w 148"/>
                  <a:gd name="T3" fmla="*/ 127 h 127"/>
                  <a:gd name="T4" fmla="*/ 4 w 148"/>
                  <a:gd name="T5" fmla="*/ 108 h 127"/>
                  <a:gd name="T6" fmla="*/ 0 w 148"/>
                  <a:gd name="T7" fmla="*/ 4 h 127"/>
                  <a:gd name="T8" fmla="*/ 144 w 148"/>
                  <a:gd name="T9" fmla="*/ 0 h 127"/>
                  <a:gd name="T10" fmla="*/ 148 w 148"/>
                  <a:gd name="T11" fmla="*/ 119 h 127"/>
                </a:gdLst>
                <a:ahLst/>
                <a:cxnLst>
                  <a:cxn ang="0">
                    <a:pos x="T0" y="T1"/>
                  </a:cxn>
                  <a:cxn ang="0">
                    <a:pos x="T2" y="T3"/>
                  </a:cxn>
                  <a:cxn ang="0">
                    <a:pos x="T4" y="T5"/>
                  </a:cxn>
                  <a:cxn ang="0">
                    <a:pos x="T6" y="T7"/>
                  </a:cxn>
                  <a:cxn ang="0">
                    <a:pos x="T8" y="T9"/>
                  </a:cxn>
                  <a:cxn ang="0">
                    <a:pos x="T10" y="T11"/>
                  </a:cxn>
                </a:cxnLst>
                <a:rect l="0" t="0" r="r" b="b"/>
                <a:pathLst>
                  <a:path w="148" h="127">
                    <a:moveTo>
                      <a:pt x="148" y="119"/>
                    </a:moveTo>
                    <a:lnTo>
                      <a:pt x="4" y="127"/>
                    </a:lnTo>
                    <a:lnTo>
                      <a:pt x="4" y="108"/>
                    </a:lnTo>
                    <a:lnTo>
                      <a:pt x="0" y="4"/>
                    </a:lnTo>
                    <a:lnTo>
                      <a:pt x="144" y="0"/>
                    </a:lnTo>
                    <a:lnTo>
                      <a:pt x="148"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5" name="Freeform 3393"/>
              <p:cNvSpPr>
                <a:spLocks/>
              </p:cNvSpPr>
              <p:nvPr/>
            </p:nvSpPr>
            <p:spPr bwMode="auto">
              <a:xfrm>
                <a:off x="24170" y="20107"/>
                <a:ext cx="169" cy="180"/>
              </a:xfrm>
              <a:custGeom>
                <a:avLst/>
                <a:gdLst>
                  <a:gd name="T0" fmla="*/ 8 w 169"/>
                  <a:gd name="T1" fmla="*/ 180 h 180"/>
                  <a:gd name="T2" fmla="*/ 2 w 169"/>
                  <a:gd name="T3" fmla="*/ 71 h 180"/>
                  <a:gd name="T4" fmla="*/ 0 w 169"/>
                  <a:gd name="T5" fmla="*/ 71 h 180"/>
                  <a:gd name="T6" fmla="*/ 0 w 169"/>
                  <a:gd name="T7" fmla="*/ 6 h 180"/>
                  <a:gd name="T8" fmla="*/ 117 w 169"/>
                  <a:gd name="T9" fmla="*/ 0 h 180"/>
                  <a:gd name="T10" fmla="*/ 113 w 169"/>
                  <a:gd name="T11" fmla="*/ 15 h 180"/>
                  <a:gd name="T12" fmla="*/ 123 w 169"/>
                  <a:gd name="T13" fmla="*/ 31 h 180"/>
                  <a:gd name="T14" fmla="*/ 127 w 169"/>
                  <a:gd name="T15" fmla="*/ 54 h 180"/>
                  <a:gd name="T16" fmla="*/ 135 w 169"/>
                  <a:gd name="T17" fmla="*/ 59 h 180"/>
                  <a:gd name="T18" fmla="*/ 165 w 169"/>
                  <a:gd name="T19" fmla="*/ 77 h 180"/>
                  <a:gd name="T20" fmla="*/ 169 w 169"/>
                  <a:gd name="T21" fmla="*/ 90 h 180"/>
                  <a:gd name="T22" fmla="*/ 169 w 169"/>
                  <a:gd name="T23" fmla="*/ 100 h 180"/>
                  <a:gd name="T24" fmla="*/ 144 w 169"/>
                  <a:gd name="T25" fmla="*/ 148 h 180"/>
                  <a:gd name="T26" fmla="*/ 142 w 169"/>
                  <a:gd name="T27" fmla="*/ 175 h 180"/>
                  <a:gd name="T28" fmla="*/ 8 w 169"/>
                  <a:gd name="T2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80">
                    <a:moveTo>
                      <a:pt x="8" y="180"/>
                    </a:moveTo>
                    <a:lnTo>
                      <a:pt x="2" y="71"/>
                    </a:lnTo>
                    <a:lnTo>
                      <a:pt x="0" y="71"/>
                    </a:lnTo>
                    <a:lnTo>
                      <a:pt x="0" y="6"/>
                    </a:lnTo>
                    <a:lnTo>
                      <a:pt x="117" y="0"/>
                    </a:lnTo>
                    <a:lnTo>
                      <a:pt x="113" y="15"/>
                    </a:lnTo>
                    <a:lnTo>
                      <a:pt x="123" y="31"/>
                    </a:lnTo>
                    <a:lnTo>
                      <a:pt x="127" y="54"/>
                    </a:lnTo>
                    <a:lnTo>
                      <a:pt x="135" y="59"/>
                    </a:lnTo>
                    <a:lnTo>
                      <a:pt x="165" y="77"/>
                    </a:lnTo>
                    <a:lnTo>
                      <a:pt x="169" y="90"/>
                    </a:lnTo>
                    <a:lnTo>
                      <a:pt x="169" y="100"/>
                    </a:lnTo>
                    <a:lnTo>
                      <a:pt x="144" y="148"/>
                    </a:lnTo>
                    <a:lnTo>
                      <a:pt x="142" y="175"/>
                    </a:lnTo>
                    <a:lnTo>
                      <a:pt x="8" y="1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6" name="Freeform 3394"/>
              <p:cNvSpPr>
                <a:spLocks/>
              </p:cNvSpPr>
              <p:nvPr/>
            </p:nvSpPr>
            <p:spPr bwMode="auto">
              <a:xfrm>
                <a:off x="23450" y="20132"/>
                <a:ext cx="146" cy="109"/>
              </a:xfrm>
              <a:custGeom>
                <a:avLst/>
                <a:gdLst>
                  <a:gd name="T0" fmla="*/ 146 w 146"/>
                  <a:gd name="T1" fmla="*/ 105 h 109"/>
                  <a:gd name="T2" fmla="*/ 0 w 146"/>
                  <a:gd name="T3" fmla="*/ 109 h 109"/>
                  <a:gd name="T4" fmla="*/ 0 w 146"/>
                  <a:gd name="T5" fmla="*/ 4 h 109"/>
                  <a:gd name="T6" fmla="*/ 98 w 146"/>
                  <a:gd name="T7" fmla="*/ 2 h 109"/>
                  <a:gd name="T8" fmla="*/ 144 w 146"/>
                  <a:gd name="T9" fmla="*/ 0 h 109"/>
                  <a:gd name="T10" fmla="*/ 146 w 146"/>
                  <a:gd name="T11" fmla="*/ 105 h 109"/>
                </a:gdLst>
                <a:ahLst/>
                <a:cxnLst>
                  <a:cxn ang="0">
                    <a:pos x="T0" y="T1"/>
                  </a:cxn>
                  <a:cxn ang="0">
                    <a:pos x="T2" y="T3"/>
                  </a:cxn>
                  <a:cxn ang="0">
                    <a:pos x="T4" y="T5"/>
                  </a:cxn>
                  <a:cxn ang="0">
                    <a:pos x="T6" y="T7"/>
                  </a:cxn>
                  <a:cxn ang="0">
                    <a:pos x="T8" y="T9"/>
                  </a:cxn>
                  <a:cxn ang="0">
                    <a:pos x="T10" y="T11"/>
                  </a:cxn>
                </a:cxnLst>
                <a:rect l="0" t="0" r="r" b="b"/>
                <a:pathLst>
                  <a:path w="146" h="109">
                    <a:moveTo>
                      <a:pt x="146" y="105"/>
                    </a:moveTo>
                    <a:lnTo>
                      <a:pt x="0" y="109"/>
                    </a:lnTo>
                    <a:lnTo>
                      <a:pt x="0" y="4"/>
                    </a:lnTo>
                    <a:lnTo>
                      <a:pt x="98" y="2"/>
                    </a:lnTo>
                    <a:lnTo>
                      <a:pt x="144" y="0"/>
                    </a:lnTo>
                    <a:lnTo>
                      <a:pt x="146" y="1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7" name="Freeform 3395"/>
              <p:cNvSpPr>
                <a:spLocks/>
              </p:cNvSpPr>
              <p:nvPr/>
            </p:nvSpPr>
            <p:spPr bwMode="auto">
              <a:xfrm>
                <a:off x="24028" y="20113"/>
                <a:ext cx="150" cy="180"/>
              </a:xfrm>
              <a:custGeom>
                <a:avLst/>
                <a:gdLst>
                  <a:gd name="T0" fmla="*/ 4 w 150"/>
                  <a:gd name="T1" fmla="*/ 180 h 180"/>
                  <a:gd name="T2" fmla="*/ 2 w 150"/>
                  <a:gd name="T3" fmla="*/ 126 h 180"/>
                  <a:gd name="T4" fmla="*/ 0 w 150"/>
                  <a:gd name="T5" fmla="*/ 5 h 180"/>
                  <a:gd name="T6" fmla="*/ 106 w 150"/>
                  <a:gd name="T7" fmla="*/ 2 h 180"/>
                  <a:gd name="T8" fmla="*/ 142 w 150"/>
                  <a:gd name="T9" fmla="*/ 0 h 180"/>
                  <a:gd name="T10" fmla="*/ 142 w 150"/>
                  <a:gd name="T11" fmla="*/ 65 h 180"/>
                  <a:gd name="T12" fmla="*/ 144 w 150"/>
                  <a:gd name="T13" fmla="*/ 65 h 180"/>
                  <a:gd name="T14" fmla="*/ 150 w 150"/>
                  <a:gd name="T15" fmla="*/ 174 h 180"/>
                  <a:gd name="T16" fmla="*/ 4 w 150"/>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80">
                    <a:moveTo>
                      <a:pt x="4" y="180"/>
                    </a:moveTo>
                    <a:lnTo>
                      <a:pt x="2" y="126"/>
                    </a:lnTo>
                    <a:lnTo>
                      <a:pt x="0" y="5"/>
                    </a:lnTo>
                    <a:lnTo>
                      <a:pt x="106" y="2"/>
                    </a:lnTo>
                    <a:lnTo>
                      <a:pt x="142" y="0"/>
                    </a:lnTo>
                    <a:lnTo>
                      <a:pt x="142" y="65"/>
                    </a:lnTo>
                    <a:lnTo>
                      <a:pt x="144" y="65"/>
                    </a:lnTo>
                    <a:lnTo>
                      <a:pt x="150" y="174"/>
                    </a:lnTo>
                    <a:lnTo>
                      <a:pt x="4" y="1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8" name="Freeform 3396"/>
              <p:cNvSpPr>
                <a:spLocks/>
              </p:cNvSpPr>
              <p:nvPr/>
            </p:nvSpPr>
            <p:spPr bwMode="auto">
              <a:xfrm>
                <a:off x="19720" y="19982"/>
                <a:ext cx="405" cy="528"/>
              </a:xfrm>
              <a:custGeom>
                <a:avLst/>
                <a:gdLst>
                  <a:gd name="T0" fmla="*/ 0 w 405"/>
                  <a:gd name="T1" fmla="*/ 446 h 528"/>
                  <a:gd name="T2" fmla="*/ 49 w 405"/>
                  <a:gd name="T3" fmla="*/ 10 h 528"/>
                  <a:gd name="T4" fmla="*/ 48 w 405"/>
                  <a:gd name="T5" fmla="*/ 8 h 528"/>
                  <a:gd name="T6" fmla="*/ 48 w 405"/>
                  <a:gd name="T7" fmla="*/ 0 h 528"/>
                  <a:gd name="T8" fmla="*/ 63 w 405"/>
                  <a:gd name="T9" fmla="*/ 2 h 528"/>
                  <a:gd name="T10" fmla="*/ 349 w 405"/>
                  <a:gd name="T11" fmla="*/ 29 h 528"/>
                  <a:gd name="T12" fmla="*/ 401 w 405"/>
                  <a:gd name="T13" fmla="*/ 33 h 528"/>
                  <a:gd name="T14" fmla="*/ 401 w 405"/>
                  <a:gd name="T15" fmla="*/ 44 h 528"/>
                  <a:gd name="T16" fmla="*/ 405 w 405"/>
                  <a:gd name="T17" fmla="*/ 44 h 528"/>
                  <a:gd name="T18" fmla="*/ 370 w 405"/>
                  <a:gd name="T19" fmla="*/ 407 h 528"/>
                  <a:gd name="T20" fmla="*/ 251 w 405"/>
                  <a:gd name="T21" fmla="*/ 398 h 528"/>
                  <a:gd name="T22" fmla="*/ 243 w 405"/>
                  <a:gd name="T23" fmla="*/ 472 h 528"/>
                  <a:gd name="T24" fmla="*/ 230 w 405"/>
                  <a:gd name="T25" fmla="*/ 472 h 528"/>
                  <a:gd name="T26" fmla="*/ 230 w 405"/>
                  <a:gd name="T27" fmla="*/ 474 h 528"/>
                  <a:gd name="T28" fmla="*/ 226 w 405"/>
                  <a:gd name="T29" fmla="*/ 474 h 528"/>
                  <a:gd name="T30" fmla="*/ 222 w 405"/>
                  <a:gd name="T31" fmla="*/ 492 h 528"/>
                  <a:gd name="T32" fmla="*/ 218 w 405"/>
                  <a:gd name="T33" fmla="*/ 492 h 528"/>
                  <a:gd name="T34" fmla="*/ 217 w 405"/>
                  <a:gd name="T35" fmla="*/ 515 h 528"/>
                  <a:gd name="T36" fmla="*/ 211 w 405"/>
                  <a:gd name="T37" fmla="*/ 515 h 528"/>
                  <a:gd name="T38" fmla="*/ 209 w 405"/>
                  <a:gd name="T39" fmla="*/ 528 h 528"/>
                  <a:gd name="T40" fmla="*/ 165 w 405"/>
                  <a:gd name="T41" fmla="*/ 524 h 528"/>
                  <a:gd name="T42" fmla="*/ 144 w 405"/>
                  <a:gd name="T43" fmla="*/ 520 h 528"/>
                  <a:gd name="T44" fmla="*/ 144 w 405"/>
                  <a:gd name="T45" fmla="*/ 515 h 528"/>
                  <a:gd name="T46" fmla="*/ 140 w 405"/>
                  <a:gd name="T47" fmla="*/ 513 h 528"/>
                  <a:gd name="T48" fmla="*/ 142 w 405"/>
                  <a:gd name="T49" fmla="*/ 486 h 528"/>
                  <a:gd name="T50" fmla="*/ 153 w 405"/>
                  <a:gd name="T51" fmla="*/ 486 h 528"/>
                  <a:gd name="T52" fmla="*/ 153 w 405"/>
                  <a:gd name="T53" fmla="*/ 474 h 528"/>
                  <a:gd name="T54" fmla="*/ 161 w 405"/>
                  <a:gd name="T55" fmla="*/ 474 h 528"/>
                  <a:gd name="T56" fmla="*/ 161 w 405"/>
                  <a:gd name="T57" fmla="*/ 465 h 528"/>
                  <a:gd name="T58" fmla="*/ 0 w 405"/>
                  <a:gd name="T59" fmla="*/ 4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5" h="528">
                    <a:moveTo>
                      <a:pt x="0" y="446"/>
                    </a:moveTo>
                    <a:lnTo>
                      <a:pt x="49" y="10"/>
                    </a:lnTo>
                    <a:lnTo>
                      <a:pt x="48" y="8"/>
                    </a:lnTo>
                    <a:lnTo>
                      <a:pt x="48" y="0"/>
                    </a:lnTo>
                    <a:lnTo>
                      <a:pt x="63" y="2"/>
                    </a:lnTo>
                    <a:lnTo>
                      <a:pt x="349" y="29"/>
                    </a:lnTo>
                    <a:lnTo>
                      <a:pt x="401" y="33"/>
                    </a:lnTo>
                    <a:lnTo>
                      <a:pt x="401" y="44"/>
                    </a:lnTo>
                    <a:lnTo>
                      <a:pt x="405" y="44"/>
                    </a:lnTo>
                    <a:lnTo>
                      <a:pt x="370" y="407"/>
                    </a:lnTo>
                    <a:lnTo>
                      <a:pt x="251" y="398"/>
                    </a:lnTo>
                    <a:lnTo>
                      <a:pt x="243" y="472"/>
                    </a:lnTo>
                    <a:lnTo>
                      <a:pt x="230" y="472"/>
                    </a:lnTo>
                    <a:lnTo>
                      <a:pt x="230" y="474"/>
                    </a:lnTo>
                    <a:lnTo>
                      <a:pt x="226" y="474"/>
                    </a:lnTo>
                    <a:lnTo>
                      <a:pt x="222" y="492"/>
                    </a:lnTo>
                    <a:lnTo>
                      <a:pt x="218" y="492"/>
                    </a:lnTo>
                    <a:lnTo>
                      <a:pt x="217" y="515"/>
                    </a:lnTo>
                    <a:lnTo>
                      <a:pt x="211" y="515"/>
                    </a:lnTo>
                    <a:lnTo>
                      <a:pt x="209" y="528"/>
                    </a:lnTo>
                    <a:lnTo>
                      <a:pt x="165" y="524"/>
                    </a:lnTo>
                    <a:lnTo>
                      <a:pt x="144" y="520"/>
                    </a:lnTo>
                    <a:lnTo>
                      <a:pt x="144" y="515"/>
                    </a:lnTo>
                    <a:lnTo>
                      <a:pt x="140" y="513"/>
                    </a:lnTo>
                    <a:lnTo>
                      <a:pt x="142" y="486"/>
                    </a:lnTo>
                    <a:lnTo>
                      <a:pt x="153" y="486"/>
                    </a:lnTo>
                    <a:lnTo>
                      <a:pt x="153" y="474"/>
                    </a:lnTo>
                    <a:lnTo>
                      <a:pt x="161" y="474"/>
                    </a:lnTo>
                    <a:lnTo>
                      <a:pt x="161" y="465"/>
                    </a:lnTo>
                    <a:lnTo>
                      <a:pt x="0" y="4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69" name="Freeform 3397"/>
              <p:cNvSpPr>
                <a:spLocks/>
              </p:cNvSpPr>
              <p:nvPr/>
            </p:nvSpPr>
            <p:spPr bwMode="auto">
              <a:xfrm>
                <a:off x="22872" y="20141"/>
                <a:ext cx="144" cy="106"/>
              </a:xfrm>
              <a:custGeom>
                <a:avLst/>
                <a:gdLst>
                  <a:gd name="T0" fmla="*/ 144 w 144"/>
                  <a:gd name="T1" fmla="*/ 106 h 106"/>
                  <a:gd name="T2" fmla="*/ 0 w 144"/>
                  <a:gd name="T3" fmla="*/ 104 h 106"/>
                  <a:gd name="T4" fmla="*/ 2 w 144"/>
                  <a:gd name="T5" fmla="*/ 2 h 106"/>
                  <a:gd name="T6" fmla="*/ 123 w 144"/>
                  <a:gd name="T7" fmla="*/ 2 h 106"/>
                  <a:gd name="T8" fmla="*/ 144 w 144"/>
                  <a:gd name="T9" fmla="*/ 0 h 106"/>
                  <a:gd name="T10" fmla="*/ 144 w 144"/>
                  <a:gd name="T11" fmla="*/ 106 h 106"/>
                </a:gdLst>
                <a:ahLst/>
                <a:cxnLst>
                  <a:cxn ang="0">
                    <a:pos x="T0" y="T1"/>
                  </a:cxn>
                  <a:cxn ang="0">
                    <a:pos x="T2" y="T3"/>
                  </a:cxn>
                  <a:cxn ang="0">
                    <a:pos x="T4" y="T5"/>
                  </a:cxn>
                  <a:cxn ang="0">
                    <a:pos x="T6" y="T7"/>
                  </a:cxn>
                  <a:cxn ang="0">
                    <a:pos x="T8" y="T9"/>
                  </a:cxn>
                  <a:cxn ang="0">
                    <a:pos x="T10" y="T11"/>
                  </a:cxn>
                </a:cxnLst>
                <a:rect l="0" t="0" r="r" b="b"/>
                <a:pathLst>
                  <a:path w="144" h="106">
                    <a:moveTo>
                      <a:pt x="144" y="106"/>
                    </a:moveTo>
                    <a:lnTo>
                      <a:pt x="0" y="104"/>
                    </a:lnTo>
                    <a:lnTo>
                      <a:pt x="2" y="2"/>
                    </a:lnTo>
                    <a:lnTo>
                      <a:pt x="123" y="2"/>
                    </a:lnTo>
                    <a:lnTo>
                      <a:pt x="144" y="0"/>
                    </a:lnTo>
                    <a:lnTo>
                      <a:pt x="144"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0" name="Freeform 3398"/>
              <p:cNvSpPr>
                <a:spLocks/>
              </p:cNvSpPr>
              <p:nvPr/>
            </p:nvSpPr>
            <p:spPr bwMode="auto">
              <a:xfrm>
                <a:off x="23016" y="20141"/>
                <a:ext cx="146" cy="106"/>
              </a:xfrm>
              <a:custGeom>
                <a:avLst/>
                <a:gdLst>
                  <a:gd name="T0" fmla="*/ 146 w 146"/>
                  <a:gd name="T1" fmla="*/ 104 h 106"/>
                  <a:gd name="T2" fmla="*/ 0 w 146"/>
                  <a:gd name="T3" fmla="*/ 106 h 106"/>
                  <a:gd name="T4" fmla="*/ 0 w 146"/>
                  <a:gd name="T5" fmla="*/ 0 h 106"/>
                  <a:gd name="T6" fmla="*/ 146 w 146"/>
                  <a:gd name="T7" fmla="*/ 0 h 106"/>
                  <a:gd name="T8" fmla="*/ 146 w 146"/>
                  <a:gd name="T9" fmla="*/ 104 h 106"/>
                </a:gdLst>
                <a:ahLst/>
                <a:cxnLst>
                  <a:cxn ang="0">
                    <a:pos x="T0" y="T1"/>
                  </a:cxn>
                  <a:cxn ang="0">
                    <a:pos x="T2" y="T3"/>
                  </a:cxn>
                  <a:cxn ang="0">
                    <a:pos x="T4" y="T5"/>
                  </a:cxn>
                  <a:cxn ang="0">
                    <a:pos x="T6" y="T7"/>
                  </a:cxn>
                  <a:cxn ang="0">
                    <a:pos x="T8" y="T9"/>
                  </a:cxn>
                </a:cxnLst>
                <a:rect l="0" t="0" r="r" b="b"/>
                <a:pathLst>
                  <a:path w="146" h="106">
                    <a:moveTo>
                      <a:pt x="146" y="104"/>
                    </a:moveTo>
                    <a:lnTo>
                      <a:pt x="0" y="106"/>
                    </a:lnTo>
                    <a:lnTo>
                      <a:pt x="0" y="0"/>
                    </a:lnTo>
                    <a:lnTo>
                      <a:pt x="146" y="0"/>
                    </a:lnTo>
                    <a:lnTo>
                      <a:pt x="146"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1" name="Freeform 3399"/>
              <p:cNvSpPr>
                <a:spLocks/>
              </p:cNvSpPr>
              <p:nvPr/>
            </p:nvSpPr>
            <p:spPr bwMode="auto">
              <a:xfrm>
                <a:off x="23304" y="20136"/>
                <a:ext cx="150" cy="251"/>
              </a:xfrm>
              <a:custGeom>
                <a:avLst/>
                <a:gdLst>
                  <a:gd name="T0" fmla="*/ 4 w 150"/>
                  <a:gd name="T1" fmla="*/ 251 h 251"/>
                  <a:gd name="T2" fmla="*/ 0 w 150"/>
                  <a:gd name="T3" fmla="*/ 107 h 251"/>
                  <a:gd name="T4" fmla="*/ 0 w 150"/>
                  <a:gd name="T5" fmla="*/ 4 h 251"/>
                  <a:gd name="T6" fmla="*/ 64 w 150"/>
                  <a:gd name="T7" fmla="*/ 2 h 251"/>
                  <a:gd name="T8" fmla="*/ 146 w 150"/>
                  <a:gd name="T9" fmla="*/ 0 h 251"/>
                  <a:gd name="T10" fmla="*/ 146 w 150"/>
                  <a:gd name="T11" fmla="*/ 105 h 251"/>
                  <a:gd name="T12" fmla="*/ 150 w 150"/>
                  <a:gd name="T13" fmla="*/ 249 h 251"/>
                  <a:gd name="T14" fmla="*/ 4 w 150"/>
                  <a:gd name="T15" fmla="*/ 25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251">
                    <a:moveTo>
                      <a:pt x="4" y="251"/>
                    </a:moveTo>
                    <a:lnTo>
                      <a:pt x="0" y="107"/>
                    </a:lnTo>
                    <a:lnTo>
                      <a:pt x="0" y="4"/>
                    </a:lnTo>
                    <a:lnTo>
                      <a:pt x="64" y="2"/>
                    </a:lnTo>
                    <a:lnTo>
                      <a:pt x="146" y="0"/>
                    </a:lnTo>
                    <a:lnTo>
                      <a:pt x="146" y="105"/>
                    </a:lnTo>
                    <a:lnTo>
                      <a:pt x="150" y="249"/>
                    </a:lnTo>
                    <a:lnTo>
                      <a:pt x="4" y="2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2" name="Freeform 3400"/>
              <p:cNvSpPr>
                <a:spLocks/>
              </p:cNvSpPr>
              <p:nvPr/>
            </p:nvSpPr>
            <p:spPr bwMode="auto">
              <a:xfrm>
                <a:off x="23882" y="20118"/>
                <a:ext cx="148" cy="125"/>
              </a:xfrm>
              <a:custGeom>
                <a:avLst/>
                <a:gdLst>
                  <a:gd name="T0" fmla="*/ 148 w 148"/>
                  <a:gd name="T1" fmla="*/ 121 h 125"/>
                  <a:gd name="T2" fmla="*/ 4 w 148"/>
                  <a:gd name="T3" fmla="*/ 125 h 125"/>
                  <a:gd name="T4" fmla="*/ 0 w 148"/>
                  <a:gd name="T5" fmla="*/ 6 h 125"/>
                  <a:gd name="T6" fmla="*/ 31 w 148"/>
                  <a:gd name="T7" fmla="*/ 4 h 125"/>
                  <a:gd name="T8" fmla="*/ 146 w 148"/>
                  <a:gd name="T9" fmla="*/ 0 h 125"/>
                  <a:gd name="T10" fmla="*/ 148 w 148"/>
                  <a:gd name="T11" fmla="*/ 121 h 125"/>
                </a:gdLst>
                <a:ahLst/>
                <a:cxnLst>
                  <a:cxn ang="0">
                    <a:pos x="T0" y="T1"/>
                  </a:cxn>
                  <a:cxn ang="0">
                    <a:pos x="T2" y="T3"/>
                  </a:cxn>
                  <a:cxn ang="0">
                    <a:pos x="T4" y="T5"/>
                  </a:cxn>
                  <a:cxn ang="0">
                    <a:pos x="T6" y="T7"/>
                  </a:cxn>
                  <a:cxn ang="0">
                    <a:pos x="T8" y="T9"/>
                  </a:cxn>
                  <a:cxn ang="0">
                    <a:pos x="T10" y="T11"/>
                  </a:cxn>
                </a:cxnLst>
                <a:rect l="0" t="0" r="r" b="b"/>
                <a:pathLst>
                  <a:path w="148" h="125">
                    <a:moveTo>
                      <a:pt x="148" y="121"/>
                    </a:moveTo>
                    <a:lnTo>
                      <a:pt x="4" y="125"/>
                    </a:lnTo>
                    <a:lnTo>
                      <a:pt x="0" y="6"/>
                    </a:lnTo>
                    <a:lnTo>
                      <a:pt x="31" y="4"/>
                    </a:lnTo>
                    <a:lnTo>
                      <a:pt x="146" y="0"/>
                    </a:lnTo>
                    <a:lnTo>
                      <a:pt x="148"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3" name="Freeform 3401"/>
              <p:cNvSpPr>
                <a:spLocks/>
              </p:cNvSpPr>
              <p:nvPr/>
            </p:nvSpPr>
            <p:spPr bwMode="auto">
              <a:xfrm>
                <a:off x="23162" y="20140"/>
                <a:ext cx="142" cy="105"/>
              </a:xfrm>
              <a:custGeom>
                <a:avLst/>
                <a:gdLst>
                  <a:gd name="T0" fmla="*/ 142 w 142"/>
                  <a:gd name="T1" fmla="*/ 103 h 105"/>
                  <a:gd name="T2" fmla="*/ 0 w 142"/>
                  <a:gd name="T3" fmla="*/ 105 h 105"/>
                  <a:gd name="T4" fmla="*/ 0 w 142"/>
                  <a:gd name="T5" fmla="*/ 1 h 105"/>
                  <a:gd name="T6" fmla="*/ 17 w 142"/>
                  <a:gd name="T7" fmla="*/ 1 h 105"/>
                  <a:gd name="T8" fmla="*/ 142 w 142"/>
                  <a:gd name="T9" fmla="*/ 0 h 105"/>
                  <a:gd name="T10" fmla="*/ 142 w 142"/>
                  <a:gd name="T11" fmla="*/ 103 h 105"/>
                </a:gdLst>
                <a:ahLst/>
                <a:cxnLst>
                  <a:cxn ang="0">
                    <a:pos x="T0" y="T1"/>
                  </a:cxn>
                  <a:cxn ang="0">
                    <a:pos x="T2" y="T3"/>
                  </a:cxn>
                  <a:cxn ang="0">
                    <a:pos x="T4" y="T5"/>
                  </a:cxn>
                  <a:cxn ang="0">
                    <a:pos x="T6" y="T7"/>
                  </a:cxn>
                  <a:cxn ang="0">
                    <a:pos x="T8" y="T9"/>
                  </a:cxn>
                  <a:cxn ang="0">
                    <a:pos x="T10" y="T11"/>
                  </a:cxn>
                </a:cxnLst>
                <a:rect l="0" t="0" r="r" b="b"/>
                <a:pathLst>
                  <a:path w="142" h="105">
                    <a:moveTo>
                      <a:pt x="142" y="103"/>
                    </a:moveTo>
                    <a:lnTo>
                      <a:pt x="0" y="105"/>
                    </a:lnTo>
                    <a:lnTo>
                      <a:pt x="0" y="1"/>
                    </a:lnTo>
                    <a:lnTo>
                      <a:pt x="17" y="1"/>
                    </a:lnTo>
                    <a:lnTo>
                      <a:pt x="142" y="0"/>
                    </a:lnTo>
                    <a:lnTo>
                      <a:pt x="142"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4" name="Freeform 3402"/>
              <p:cNvSpPr>
                <a:spLocks/>
              </p:cNvSpPr>
              <p:nvPr/>
            </p:nvSpPr>
            <p:spPr bwMode="auto">
              <a:xfrm>
                <a:off x="22651" y="20141"/>
                <a:ext cx="223" cy="104"/>
              </a:xfrm>
              <a:custGeom>
                <a:avLst/>
                <a:gdLst>
                  <a:gd name="T0" fmla="*/ 8 w 223"/>
                  <a:gd name="T1" fmla="*/ 100 h 104"/>
                  <a:gd name="T2" fmla="*/ 4 w 223"/>
                  <a:gd name="T3" fmla="*/ 91 h 104"/>
                  <a:gd name="T4" fmla="*/ 18 w 223"/>
                  <a:gd name="T5" fmla="*/ 83 h 104"/>
                  <a:gd name="T6" fmla="*/ 22 w 223"/>
                  <a:gd name="T7" fmla="*/ 62 h 104"/>
                  <a:gd name="T8" fmla="*/ 22 w 223"/>
                  <a:gd name="T9" fmla="*/ 50 h 104"/>
                  <a:gd name="T10" fmla="*/ 12 w 223"/>
                  <a:gd name="T11" fmla="*/ 43 h 104"/>
                  <a:gd name="T12" fmla="*/ 2 w 223"/>
                  <a:gd name="T13" fmla="*/ 29 h 104"/>
                  <a:gd name="T14" fmla="*/ 4 w 223"/>
                  <a:gd name="T15" fmla="*/ 8 h 104"/>
                  <a:gd name="T16" fmla="*/ 0 w 223"/>
                  <a:gd name="T17" fmla="*/ 0 h 104"/>
                  <a:gd name="T18" fmla="*/ 41 w 223"/>
                  <a:gd name="T19" fmla="*/ 2 h 104"/>
                  <a:gd name="T20" fmla="*/ 164 w 223"/>
                  <a:gd name="T21" fmla="*/ 2 h 104"/>
                  <a:gd name="T22" fmla="*/ 223 w 223"/>
                  <a:gd name="T23" fmla="*/ 2 h 104"/>
                  <a:gd name="T24" fmla="*/ 221 w 223"/>
                  <a:gd name="T25" fmla="*/ 104 h 104"/>
                  <a:gd name="T26" fmla="*/ 8 w 223"/>
                  <a:gd name="T2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04">
                    <a:moveTo>
                      <a:pt x="8" y="100"/>
                    </a:moveTo>
                    <a:lnTo>
                      <a:pt x="4" y="91"/>
                    </a:lnTo>
                    <a:lnTo>
                      <a:pt x="18" y="83"/>
                    </a:lnTo>
                    <a:lnTo>
                      <a:pt x="22" y="62"/>
                    </a:lnTo>
                    <a:lnTo>
                      <a:pt x="22" y="50"/>
                    </a:lnTo>
                    <a:lnTo>
                      <a:pt x="12" y="43"/>
                    </a:lnTo>
                    <a:lnTo>
                      <a:pt x="2" y="29"/>
                    </a:lnTo>
                    <a:lnTo>
                      <a:pt x="4" y="8"/>
                    </a:lnTo>
                    <a:lnTo>
                      <a:pt x="0" y="0"/>
                    </a:lnTo>
                    <a:lnTo>
                      <a:pt x="41" y="2"/>
                    </a:lnTo>
                    <a:lnTo>
                      <a:pt x="164" y="2"/>
                    </a:lnTo>
                    <a:lnTo>
                      <a:pt x="223" y="2"/>
                    </a:lnTo>
                    <a:lnTo>
                      <a:pt x="221" y="104"/>
                    </a:lnTo>
                    <a:lnTo>
                      <a:pt x="8"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5" name="Freeform 3403"/>
              <p:cNvSpPr>
                <a:spLocks/>
              </p:cNvSpPr>
              <p:nvPr/>
            </p:nvSpPr>
            <p:spPr bwMode="auto">
              <a:xfrm>
                <a:off x="22004" y="20132"/>
                <a:ext cx="185" cy="132"/>
              </a:xfrm>
              <a:custGeom>
                <a:avLst/>
                <a:gdLst>
                  <a:gd name="T0" fmla="*/ 183 w 185"/>
                  <a:gd name="T1" fmla="*/ 132 h 132"/>
                  <a:gd name="T2" fmla="*/ 10 w 185"/>
                  <a:gd name="T3" fmla="*/ 52 h 132"/>
                  <a:gd name="T4" fmla="*/ 0 w 185"/>
                  <a:gd name="T5" fmla="*/ 52 h 132"/>
                  <a:gd name="T6" fmla="*/ 2 w 185"/>
                  <a:gd name="T7" fmla="*/ 0 h 132"/>
                  <a:gd name="T8" fmla="*/ 119 w 185"/>
                  <a:gd name="T9" fmla="*/ 4 h 132"/>
                  <a:gd name="T10" fmla="*/ 185 w 185"/>
                  <a:gd name="T11" fmla="*/ 6 h 132"/>
                  <a:gd name="T12" fmla="*/ 183 w 185"/>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185" h="132">
                    <a:moveTo>
                      <a:pt x="183" y="132"/>
                    </a:moveTo>
                    <a:lnTo>
                      <a:pt x="10" y="52"/>
                    </a:lnTo>
                    <a:lnTo>
                      <a:pt x="0" y="52"/>
                    </a:lnTo>
                    <a:lnTo>
                      <a:pt x="2" y="0"/>
                    </a:lnTo>
                    <a:lnTo>
                      <a:pt x="119" y="4"/>
                    </a:lnTo>
                    <a:lnTo>
                      <a:pt x="185" y="6"/>
                    </a:lnTo>
                    <a:lnTo>
                      <a:pt x="183"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6" name="Freeform 3404"/>
              <p:cNvSpPr>
                <a:spLocks/>
              </p:cNvSpPr>
              <p:nvPr/>
            </p:nvSpPr>
            <p:spPr bwMode="auto">
              <a:xfrm>
                <a:off x="22187" y="20138"/>
                <a:ext cx="219" cy="140"/>
              </a:xfrm>
              <a:custGeom>
                <a:avLst/>
                <a:gdLst>
                  <a:gd name="T0" fmla="*/ 9 w 219"/>
                  <a:gd name="T1" fmla="*/ 136 h 140"/>
                  <a:gd name="T2" fmla="*/ 9 w 219"/>
                  <a:gd name="T3" fmla="*/ 132 h 140"/>
                  <a:gd name="T4" fmla="*/ 0 w 219"/>
                  <a:gd name="T5" fmla="*/ 126 h 140"/>
                  <a:gd name="T6" fmla="*/ 2 w 219"/>
                  <a:gd name="T7" fmla="*/ 0 h 140"/>
                  <a:gd name="T8" fmla="*/ 48 w 219"/>
                  <a:gd name="T9" fmla="*/ 0 h 140"/>
                  <a:gd name="T10" fmla="*/ 155 w 219"/>
                  <a:gd name="T11" fmla="*/ 2 h 140"/>
                  <a:gd name="T12" fmla="*/ 219 w 219"/>
                  <a:gd name="T13" fmla="*/ 3 h 140"/>
                  <a:gd name="T14" fmla="*/ 219 w 219"/>
                  <a:gd name="T15" fmla="*/ 140 h 140"/>
                  <a:gd name="T16" fmla="*/ 146 w 219"/>
                  <a:gd name="T17" fmla="*/ 140 h 140"/>
                  <a:gd name="T18" fmla="*/ 9 w 219"/>
                  <a:gd name="T19"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140">
                    <a:moveTo>
                      <a:pt x="9" y="136"/>
                    </a:moveTo>
                    <a:lnTo>
                      <a:pt x="9" y="132"/>
                    </a:lnTo>
                    <a:lnTo>
                      <a:pt x="0" y="126"/>
                    </a:lnTo>
                    <a:lnTo>
                      <a:pt x="2" y="0"/>
                    </a:lnTo>
                    <a:lnTo>
                      <a:pt x="48" y="0"/>
                    </a:lnTo>
                    <a:lnTo>
                      <a:pt x="155" y="2"/>
                    </a:lnTo>
                    <a:lnTo>
                      <a:pt x="219" y="3"/>
                    </a:lnTo>
                    <a:lnTo>
                      <a:pt x="219" y="140"/>
                    </a:lnTo>
                    <a:lnTo>
                      <a:pt x="146" y="140"/>
                    </a:lnTo>
                    <a:lnTo>
                      <a:pt x="9"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7" name="Freeform 3405"/>
              <p:cNvSpPr>
                <a:spLocks/>
              </p:cNvSpPr>
              <p:nvPr/>
            </p:nvSpPr>
            <p:spPr bwMode="auto">
              <a:xfrm>
                <a:off x="20365" y="20047"/>
                <a:ext cx="336" cy="229"/>
              </a:xfrm>
              <a:custGeom>
                <a:avLst/>
                <a:gdLst>
                  <a:gd name="T0" fmla="*/ 320 w 336"/>
                  <a:gd name="T1" fmla="*/ 229 h 229"/>
                  <a:gd name="T2" fmla="*/ 169 w 336"/>
                  <a:gd name="T3" fmla="*/ 217 h 229"/>
                  <a:gd name="T4" fmla="*/ 0 w 336"/>
                  <a:gd name="T5" fmla="*/ 202 h 229"/>
                  <a:gd name="T6" fmla="*/ 15 w 336"/>
                  <a:gd name="T7" fmla="*/ 0 h 229"/>
                  <a:gd name="T8" fmla="*/ 336 w 336"/>
                  <a:gd name="T9" fmla="*/ 27 h 229"/>
                  <a:gd name="T10" fmla="*/ 320 w 336"/>
                  <a:gd name="T11" fmla="*/ 229 h 229"/>
                </a:gdLst>
                <a:ahLst/>
                <a:cxnLst>
                  <a:cxn ang="0">
                    <a:pos x="T0" y="T1"/>
                  </a:cxn>
                  <a:cxn ang="0">
                    <a:pos x="T2" y="T3"/>
                  </a:cxn>
                  <a:cxn ang="0">
                    <a:pos x="T4" y="T5"/>
                  </a:cxn>
                  <a:cxn ang="0">
                    <a:pos x="T6" y="T7"/>
                  </a:cxn>
                  <a:cxn ang="0">
                    <a:pos x="T8" y="T9"/>
                  </a:cxn>
                  <a:cxn ang="0">
                    <a:pos x="T10" y="T11"/>
                  </a:cxn>
                </a:cxnLst>
                <a:rect l="0" t="0" r="r" b="b"/>
                <a:pathLst>
                  <a:path w="336" h="229">
                    <a:moveTo>
                      <a:pt x="320" y="229"/>
                    </a:moveTo>
                    <a:lnTo>
                      <a:pt x="169" y="217"/>
                    </a:lnTo>
                    <a:lnTo>
                      <a:pt x="0" y="202"/>
                    </a:lnTo>
                    <a:lnTo>
                      <a:pt x="15" y="0"/>
                    </a:lnTo>
                    <a:lnTo>
                      <a:pt x="336" y="27"/>
                    </a:lnTo>
                    <a:lnTo>
                      <a:pt x="320" y="2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8" name="Freeform 3406"/>
              <p:cNvSpPr>
                <a:spLocks/>
              </p:cNvSpPr>
              <p:nvPr/>
            </p:nvSpPr>
            <p:spPr bwMode="auto">
              <a:xfrm>
                <a:off x="24293" y="20130"/>
                <a:ext cx="171" cy="188"/>
              </a:xfrm>
              <a:custGeom>
                <a:avLst/>
                <a:gdLst>
                  <a:gd name="T0" fmla="*/ 19 w 171"/>
                  <a:gd name="T1" fmla="*/ 152 h 188"/>
                  <a:gd name="T2" fmla="*/ 21 w 171"/>
                  <a:gd name="T3" fmla="*/ 125 h 188"/>
                  <a:gd name="T4" fmla="*/ 46 w 171"/>
                  <a:gd name="T5" fmla="*/ 77 h 188"/>
                  <a:gd name="T6" fmla="*/ 46 w 171"/>
                  <a:gd name="T7" fmla="*/ 67 h 188"/>
                  <a:gd name="T8" fmla="*/ 42 w 171"/>
                  <a:gd name="T9" fmla="*/ 54 h 188"/>
                  <a:gd name="T10" fmla="*/ 12 w 171"/>
                  <a:gd name="T11" fmla="*/ 36 h 188"/>
                  <a:gd name="T12" fmla="*/ 4 w 171"/>
                  <a:gd name="T13" fmla="*/ 31 h 188"/>
                  <a:gd name="T14" fmla="*/ 0 w 171"/>
                  <a:gd name="T15" fmla="*/ 8 h 188"/>
                  <a:gd name="T16" fmla="*/ 165 w 171"/>
                  <a:gd name="T17" fmla="*/ 0 h 188"/>
                  <a:gd name="T18" fmla="*/ 171 w 171"/>
                  <a:gd name="T19" fmla="*/ 104 h 188"/>
                  <a:gd name="T20" fmla="*/ 165 w 171"/>
                  <a:gd name="T21" fmla="*/ 106 h 188"/>
                  <a:gd name="T22" fmla="*/ 159 w 171"/>
                  <a:gd name="T23" fmla="*/ 115 h 188"/>
                  <a:gd name="T24" fmla="*/ 131 w 171"/>
                  <a:gd name="T25" fmla="*/ 140 h 188"/>
                  <a:gd name="T26" fmla="*/ 88 w 171"/>
                  <a:gd name="T27" fmla="*/ 159 h 188"/>
                  <a:gd name="T28" fmla="*/ 60 w 171"/>
                  <a:gd name="T29" fmla="*/ 184 h 188"/>
                  <a:gd name="T30" fmla="*/ 50 w 171"/>
                  <a:gd name="T31" fmla="*/ 188 h 188"/>
                  <a:gd name="T32" fmla="*/ 27 w 171"/>
                  <a:gd name="T33" fmla="*/ 186 h 188"/>
                  <a:gd name="T34" fmla="*/ 23 w 171"/>
                  <a:gd name="T35" fmla="*/ 152 h 188"/>
                  <a:gd name="T36" fmla="*/ 19 w 171"/>
                  <a:gd name="T37" fmla="*/ 1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88">
                    <a:moveTo>
                      <a:pt x="19" y="152"/>
                    </a:moveTo>
                    <a:lnTo>
                      <a:pt x="21" y="125"/>
                    </a:lnTo>
                    <a:lnTo>
                      <a:pt x="46" y="77"/>
                    </a:lnTo>
                    <a:lnTo>
                      <a:pt x="46" y="67"/>
                    </a:lnTo>
                    <a:lnTo>
                      <a:pt x="42" y="54"/>
                    </a:lnTo>
                    <a:lnTo>
                      <a:pt x="12" y="36"/>
                    </a:lnTo>
                    <a:lnTo>
                      <a:pt x="4" y="31"/>
                    </a:lnTo>
                    <a:lnTo>
                      <a:pt x="0" y="8"/>
                    </a:lnTo>
                    <a:lnTo>
                      <a:pt x="165" y="0"/>
                    </a:lnTo>
                    <a:lnTo>
                      <a:pt x="171" y="104"/>
                    </a:lnTo>
                    <a:lnTo>
                      <a:pt x="165" y="106"/>
                    </a:lnTo>
                    <a:lnTo>
                      <a:pt x="159" y="115"/>
                    </a:lnTo>
                    <a:lnTo>
                      <a:pt x="131" y="140"/>
                    </a:lnTo>
                    <a:lnTo>
                      <a:pt x="88" y="159"/>
                    </a:lnTo>
                    <a:lnTo>
                      <a:pt x="60" y="184"/>
                    </a:lnTo>
                    <a:lnTo>
                      <a:pt x="50" y="188"/>
                    </a:lnTo>
                    <a:lnTo>
                      <a:pt x="27" y="186"/>
                    </a:lnTo>
                    <a:lnTo>
                      <a:pt x="23" y="152"/>
                    </a:lnTo>
                    <a:lnTo>
                      <a:pt x="19"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79" name="Freeform 3407"/>
              <p:cNvSpPr>
                <a:spLocks/>
              </p:cNvSpPr>
              <p:nvPr/>
            </p:nvSpPr>
            <p:spPr bwMode="auto">
              <a:xfrm>
                <a:off x="20960" y="20128"/>
                <a:ext cx="278" cy="188"/>
              </a:xfrm>
              <a:custGeom>
                <a:avLst/>
                <a:gdLst>
                  <a:gd name="T0" fmla="*/ 269 w 278"/>
                  <a:gd name="T1" fmla="*/ 188 h 188"/>
                  <a:gd name="T2" fmla="*/ 6 w 278"/>
                  <a:gd name="T3" fmla="*/ 171 h 188"/>
                  <a:gd name="T4" fmla="*/ 9 w 278"/>
                  <a:gd name="T5" fmla="*/ 108 h 188"/>
                  <a:gd name="T6" fmla="*/ 0 w 278"/>
                  <a:gd name="T7" fmla="*/ 108 h 188"/>
                  <a:gd name="T8" fmla="*/ 8 w 278"/>
                  <a:gd name="T9" fmla="*/ 0 h 188"/>
                  <a:gd name="T10" fmla="*/ 278 w 278"/>
                  <a:gd name="T11" fmla="*/ 15 h 188"/>
                  <a:gd name="T12" fmla="*/ 269 w 278"/>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278" h="188">
                    <a:moveTo>
                      <a:pt x="269" y="188"/>
                    </a:moveTo>
                    <a:lnTo>
                      <a:pt x="6" y="171"/>
                    </a:lnTo>
                    <a:lnTo>
                      <a:pt x="9" y="108"/>
                    </a:lnTo>
                    <a:lnTo>
                      <a:pt x="0" y="108"/>
                    </a:lnTo>
                    <a:lnTo>
                      <a:pt x="8" y="0"/>
                    </a:lnTo>
                    <a:lnTo>
                      <a:pt x="278" y="15"/>
                    </a:lnTo>
                    <a:lnTo>
                      <a:pt x="269"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0" name="Freeform 3408"/>
              <p:cNvSpPr>
                <a:spLocks/>
              </p:cNvSpPr>
              <p:nvPr/>
            </p:nvSpPr>
            <p:spPr bwMode="auto">
              <a:xfrm>
                <a:off x="21229" y="20143"/>
                <a:ext cx="318" cy="187"/>
              </a:xfrm>
              <a:custGeom>
                <a:avLst/>
                <a:gdLst>
                  <a:gd name="T0" fmla="*/ 317 w 318"/>
                  <a:gd name="T1" fmla="*/ 187 h 187"/>
                  <a:gd name="T2" fmla="*/ 0 w 318"/>
                  <a:gd name="T3" fmla="*/ 173 h 187"/>
                  <a:gd name="T4" fmla="*/ 9 w 318"/>
                  <a:gd name="T5" fmla="*/ 0 h 187"/>
                  <a:gd name="T6" fmla="*/ 318 w 318"/>
                  <a:gd name="T7" fmla="*/ 16 h 187"/>
                  <a:gd name="T8" fmla="*/ 313 w 318"/>
                  <a:gd name="T9" fmla="*/ 125 h 187"/>
                  <a:gd name="T10" fmla="*/ 317 w 318"/>
                  <a:gd name="T11" fmla="*/ 125 h 187"/>
                  <a:gd name="T12" fmla="*/ 317 w 318"/>
                  <a:gd name="T13" fmla="*/ 187 h 187"/>
                </a:gdLst>
                <a:ahLst/>
                <a:cxnLst>
                  <a:cxn ang="0">
                    <a:pos x="T0" y="T1"/>
                  </a:cxn>
                  <a:cxn ang="0">
                    <a:pos x="T2" y="T3"/>
                  </a:cxn>
                  <a:cxn ang="0">
                    <a:pos x="T4" y="T5"/>
                  </a:cxn>
                  <a:cxn ang="0">
                    <a:pos x="T6" y="T7"/>
                  </a:cxn>
                  <a:cxn ang="0">
                    <a:pos x="T8" y="T9"/>
                  </a:cxn>
                  <a:cxn ang="0">
                    <a:pos x="T10" y="T11"/>
                  </a:cxn>
                  <a:cxn ang="0">
                    <a:pos x="T12" y="T13"/>
                  </a:cxn>
                </a:cxnLst>
                <a:rect l="0" t="0" r="r" b="b"/>
                <a:pathLst>
                  <a:path w="318" h="187">
                    <a:moveTo>
                      <a:pt x="317" y="187"/>
                    </a:moveTo>
                    <a:lnTo>
                      <a:pt x="0" y="173"/>
                    </a:lnTo>
                    <a:lnTo>
                      <a:pt x="9" y="0"/>
                    </a:lnTo>
                    <a:lnTo>
                      <a:pt x="318" y="16"/>
                    </a:lnTo>
                    <a:lnTo>
                      <a:pt x="313" y="125"/>
                    </a:lnTo>
                    <a:lnTo>
                      <a:pt x="317" y="125"/>
                    </a:lnTo>
                    <a:lnTo>
                      <a:pt x="317"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1" name="Freeform 3409"/>
              <p:cNvSpPr>
                <a:spLocks/>
              </p:cNvSpPr>
              <p:nvPr/>
            </p:nvSpPr>
            <p:spPr bwMode="auto">
              <a:xfrm>
                <a:off x="22659" y="20241"/>
                <a:ext cx="215" cy="150"/>
              </a:xfrm>
              <a:custGeom>
                <a:avLst/>
                <a:gdLst>
                  <a:gd name="T0" fmla="*/ 215 w 215"/>
                  <a:gd name="T1" fmla="*/ 148 h 150"/>
                  <a:gd name="T2" fmla="*/ 6 w 215"/>
                  <a:gd name="T3" fmla="*/ 150 h 150"/>
                  <a:gd name="T4" fmla="*/ 15 w 215"/>
                  <a:gd name="T5" fmla="*/ 133 h 150"/>
                  <a:gd name="T6" fmla="*/ 15 w 215"/>
                  <a:gd name="T7" fmla="*/ 119 h 150"/>
                  <a:gd name="T8" fmla="*/ 21 w 215"/>
                  <a:gd name="T9" fmla="*/ 108 h 150"/>
                  <a:gd name="T10" fmla="*/ 14 w 215"/>
                  <a:gd name="T11" fmla="*/ 91 h 150"/>
                  <a:gd name="T12" fmla="*/ 27 w 215"/>
                  <a:gd name="T13" fmla="*/ 87 h 150"/>
                  <a:gd name="T14" fmla="*/ 33 w 215"/>
                  <a:gd name="T15" fmla="*/ 81 h 150"/>
                  <a:gd name="T16" fmla="*/ 33 w 215"/>
                  <a:gd name="T17" fmla="*/ 75 h 150"/>
                  <a:gd name="T18" fmla="*/ 37 w 215"/>
                  <a:gd name="T19" fmla="*/ 60 h 150"/>
                  <a:gd name="T20" fmla="*/ 29 w 215"/>
                  <a:gd name="T21" fmla="*/ 25 h 150"/>
                  <a:gd name="T22" fmla="*/ 25 w 215"/>
                  <a:gd name="T23" fmla="*/ 21 h 150"/>
                  <a:gd name="T24" fmla="*/ 4 w 215"/>
                  <a:gd name="T25" fmla="*/ 18 h 150"/>
                  <a:gd name="T26" fmla="*/ 0 w 215"/>
                  <a:gd name="T27" fmla="*/ 12 h 150"/>
                  <a:gd name="T28" fmla="*/ 2 w 215"/>
                  <a:gd name="T29" fmla="*/ 6 h 150"/>
                  <a:gd name="T30" fmla="*/ 0 w 215"/>
                  <a:gd name="T31" fmla="*/ 0 h 150"/>
                  <a:gd name="T32" fmla="*/ 213 w 215"/>
                  <a:gd name="T33" fmla="*/ 4 h 150"/>
                  <a:gd name="T34" fmla="*/ 215 w 215"/>
                  <a:gd name="T35"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50">
                    <a:moveTo>
                      <a:pt x="215" y="148"/>
                    </a:moveTo>
                    <a:lnTo>
                      <a:pt x="6" y="150"/>
                    </a:lnTo>
                    <a:lnTo>
                      <a:pt x="15" y="133"/>
                    </a:lnTo>
                    <a:lnTo>
                      <a:pt x="15" y="119"/>
                    </a:lnTo>
                    <a:lnTo>
                      <a:pt x="21" y="108"/>
                    </a:lnTo>
                    <a:lnTo>
                      <a:pt x="14" y="91"/>
                    </a:lnTo>
                    <a:lnTo>
                      <a:pt x="27" y="87"/>
                    </a:lnTo>
                    <a:lnTo>
                      <a:pt x="33" y="81"/>
                    </a:lnTo>
                    <a:lnTo>
                      <a:pt x="33" y="75"/>
                    </a:lnTo>
                    <a:lnTo>
                      <a:pt x="37" y="60"/>
                    </a:lnTo>
                    <a:lnTo>
                      <a:pt x="29" y="25"/>
                    </a:lnTo>
                    <a:lnTo>
                      <a:pt x="25" y="21"/>
                    </a:lnTo>
                    <a:lnTo>
                      <a:pt x="4" y="18"/>
                    </a:lnTo>
                    <a:lnTo>
                      <a:pt x="0" y="12"/>
                    </a:lnTo>
                    <a:lnTo>
                      <a:pt x="2" y="6"/>
                    </a:lnTo>
                    <a:lnTo>
                      <a:pt x="0" y="0"/>
                    </a:lnTo>
                    <a:lnTo>
                      <a:pt x="213" y="4"/>
                    </a:lnTo>
                    <a:lnTo>
                      <a:pt x="215"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2" name="Freeform 3410"/>
              <p:cNvSpPr>
                <a:spLocks/>
              </p:cNvSpPr>
              <p:nvPr/>
            </p:nvSpPr>
            <p:spPr bwMode="auto">
              <a:xfrm>
                <a:off x="22872" y="20245"/>
                <a:ext cx="144" cy="144"/>
              </a:xfrm>
              <a:custGeom>
                <a:avLst/>
                <a:gdLst>
                  <a:gd name="T0" fmla="*/ 144 w 144"/>
                  <a:gd name="T1" fmla="*/ 144 h 144"/>
                  <a:gd name="T2" fmla="*/ 2 w 144"/>
                  <a:gd name="T3" fmla="*/ 144 h 144"/>
                  <a:gd name="T4" fmla="*/ 0 w 144"/>
                  <a:gd name="T5" fmla="*/ 0 h 144"/>
                  <a:gd name="T6" fmla="*/ 144 w 144"/>
                  <a:gd name="T7" fmla="*/ 2 h 144"/>
                  <a:gd name="T8" fmla="*/ 144 w 144"/>
                  <a:gd name="T9" fmla="*/ 144 h 144"/>
                </a:gdLst>
                <a:ahLst/>
                <a:cxnLst>
                  <a:cxn ang="0">
                    <a:pos x="T0" y="T1"/>
                  </a:cxn>
                  <a:cxn ang="0">
                    <a:pos x="T2" y="T3"/>
                  </a:cxn>
                  <a:cxn ang="0">
                    <a:pos x="T4" y="T5"/>
                  </a:cxn>
                  <a:cxn ang="0">
                    <a:pos x="T6" y="T7"/>
                  </a:cxn>
                  <a:cxn ang="0">
                    <a:pos x="T8" y="T9"/>
                  </a:cxn>
                </a:cxnLst>
                <a:rect l="0" t="0" r="r" b="b"/>
                <a:pathLst>
                  <a:path w="144" h="144">
                    <a:moveTo>
                      <a:pt x="144" y="144"/>
                    </a:moveTo>
                    <a:lnTo>
                      <a:pt x="2" y="144"/>
                    </a:lnTo>
                    <a:lnTo>
                      <a:pt x="0" y="0"/>
                    </a:lnTo>
                    <a:lnTo>
                      <a:pt x="144" y="2"/>
                    </a:lnTo>
                    <a:lnTo>
                      <a:pt x="144"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3" name="Freeform 3411"/>
              <p:cNvSpPr>
                <a:spLocks/>
              </p:cNvSpPr>
              <p:nvPr/>
            </p:nvSpPr>
            <p:spPr bwMode="auto">
              <a:xfrm>
                <a:off x="23596" y="20232"/>
                <a:ext cx="150" cy="149"/>
              </a:xfrm>
              <a:custGeom>
                <a:avLst/>
                <a:gdLst>
                  <a:gd name="T0" fmla="*/ 150 w 150"/>
                  <a:gd name="T1" fmla="*/ 146 h 149"/>
                  <a:gd name="T2" fmla="*/ 6 w 150"/>
                  <a:gd name="T3" fmla="*/ 149 h 149"/>
                  <a:gd name="T4" fmla="*/ 0 w 150"/>
                  <a:gd name="T5" fmla="*/ 5 h 149"/>
                  <a:gd name="T6" fmla="*/ 146 w 150"/>
                  <a:gd name="T7" fmla="*/ 0 h 149"/>
                  <a:gd name="T8" fmla="*/ 146 w 150"/>
                  <a:gd name="T9" fmla="*/ 19 h 149"/>
                  <a:gd name="T10" fmla="*/ 150 w 150"/>
                  <a:gd name="T11" fmla="*/ 146 h 149"/>
                </a:gdLst>
                <a:ahLst/>
                <a:cxnLst>
                  <a:cxn ang="0">
                    <a:pos x="T0" y="T1"/>
                  </a:cxn>
                  <a:cxn ang="0">
                    <a:pos x="T2" y="T3"/>
                  </a:cxn>
                  <a:cxn ang="0">
                    <a:pos x="T4" y="T5"/>
                  </a:cxn>
                  <a:cxn ang="0">
                    <a:pos x="T6" y="T7"/>
                  </a:cxn>
                  <a:cxn ang="0">
                    <a:pos x="T8" y="T9"/>
                  </a:cxn>
                  <a:cxn ang="0">
                    <a:pos x="T10" y="T11"/>
                  </a:cxn>
                </a:cxnLst>
                <a:rect l="0" t="0" r="r" b="b"/>
                <a:pathLst>
                  <a:path w="150" h="149">
                    <a:moveTo>
                      <a:pt x="150" y="146"/>
                    </a:moveTo>
                    <a:lnTo>
                      <a:pt x="6" y="149"/>
                    </a:lnTo>
                    <a:lnTo>
                      <a:pt x="0" y="5"/>
                    </a:lnTo>
                    <a:lnTo>
                      <a:pt x="146" y="0"/>
                    </a:lnTo>
                    <a:lnTo>
                      <a:pt x="146" y="19"/>
                    </a:lnTo>
                    <a:lnTo>
                      <a:pt x="15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4" name="Freeform 3412"/>
              <p:cNvSpPr>
                <a:spLocks/>
              </p:cNvSpPr>
              <p:nvPr/>
            </p:nvSpPr>
            <p:spPr bwMode="auto">
              <a:xfrm>
                <a:off x="23016" y="20245"/>
                <a:ext cx="148" cy="144"/>
              </a:xfrm>
              <a:custGeom>
                <a:avLst/>
                <a:gdLst>
                  <a:gd name="T0" fmla="*/ 148 w 148"/>
                  <a:gd name="T1" fmla="*/ 144 h 144"/>
                  <a:gd name="T2" fmla="*/ 0 w 148"/>
                  <a:gd name="T3" fmla="*/ 144 h 144"/>
                  <a:gd name="T4" fmla="*/ 0 w 148"/>
                  <a:gd name="T5" fmla="*/ 2 h 144"/>
                  <a:gd name="T6" fmla="*/ 146 w 148"/>
                  <a:gd name="T7" fmla="*/ 0 h 144"/>
                  <a:gd name="T8" fmla="*/ 148 w 148"/>
                  <a:gd name="T9" fmla="*/ 144 h 144"/>
                </a:gdLst>
                <a:ahLst/>
                <a:cxnLst>
                  <a:cxn ang="0">
                    <a:pos x="T0" y="T1"/>
                  </a:cxn>
                  <a:cxn ang="0">
                    <a:pos x="T2" y="T3"/>
                  </a:cxn>
                  <a:cxn ang="0">
                    <a:pos x="T4" y="T5"/>
                  </a:cxn>
                  <a:cxn ang="0">
                    <a:pos x="T6" y="T7"/>
                  </a:cxn>
                  <a:cxn ang="0">
                    <a:pos x="T8" y="T9"/>
                  </a:cxn>
                </a:cxnLst>
                <a:rect l="0" t="0" r="r" b="b"/>
                <a:pathLst>
                  <a:path w="148" h="144">
                    <a:moveTo>
                      <a:pt x="148" y="144"/>
                    </a:moveTo>
                    <a:lnTo>
                      <a:pt x="0" y="144"/>
                    </a:lnTo>
                    <a:lnTo>
                      <a:pt x="0" y="2"/>
                    </a:lnTo>
                    <a:lnTo>
                      <a:pt x="146" y="0"/>
                    </a:lnTo>
                    <a:lnTo>
                      <a:pt x="148"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5" name="Freeform 3413"/>
              <p:cNvSpPr>
                <a:spLocks/>
              </p:cNvSpPr>
              <p:nvPr/>
            </p:nvSpPr>
            <p:spPr bwMode="auto">
              <a:xfrm>
                <a:off x="23450" y="20237"/>
                <a:ext cx="152" cy="148"/>
              </a:xfrm>
              <a:custGeom>
                <a:avLst/>
                <a:gdLst>
                  <a:gd name="T0" fmla="*/ 4 w 152"/>
                  <a:gd name="T1" fmla="*/ 148 h 148"/>
                  <a:gd name="T2" fmla="*/ 0 w 152"/>
                  <a:gd name="T3" fmla="*/ 4 h 148"/>
                  <a:gd name="T4" fmla="*/ 146 w 152"/>
                  <a:gd name="T5" fmla="*/ 0 h 148"/>
                  <a:gd name="T6" fmla="*/ 152 w 152"/>
                  <a:gd name="T7" fmla="*/ 144 h 148"/>
                  <a:gd name="T8" fmla="*/ 4 w 152"/>
                  <a:gd name="T9" fmla="*/ 148 h 148"/>
                </a:gdLst>
                <a:ahLst/>
                <a:cxnLst>
                  <a:cxn ang="0">
                    <a:pos x="T0" y="T1"/>
                  </a:cxn>
                  <a:cxn ang="0">
                    <a:pos x="T2" y="T3"/>
                  </a:cxn>
                  <a:cxn ang="0">
                    <a:pos x="T4" y="T5"/>
                  </a:cxn>
                  <a:cxn ang="0">
                    <a:pos x="T6" y="T7"/>
                  </a:cxn>
                  <a:cxn ang="0">
                    <a:pos x="T8" y="T9"/>
                  </a:cxn>
                </a:cxnLst>
                <a:rect l="0" t="0" r="r" b="b"/>
                <a:pathLst>
                  <a:path w="152" h="148">
                    <a:moveTo>
                      <a:pt x="4" y="148"/>
                    </a:moveTo>
                    <a:lnTo>
                      <a:pt x="0" y="4"/>
                    </a:lnTo>
                    <a:lnTo>
                      <a:pt x="146" y="0"/>
                    </a:lnTo>
                    <a:lnTo>
                      <a:pt x="152" y="144"/>
                    </a:lnTo>
                    <a:lnTo>
                      <a:pt x="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6" name="Freeform 3414"/>
              <p:cNvSpPr>
                <a:spLocks/>
              </p:cNvSpPr>
              <p:nvPr/>
            </p:nvSpPr>
            <p:spPr bwMode="auto">
              <a:xfrm>
                <a:off x="23162" y="20243"/>
                <a:ext cx="146" cy="146"/>
              </a:xfrm>
              <a:custGeom>
                <a:avLst/>
                <a:gdLst>
                  <a:gd name="T0" fmla="*/ 146 w 146"/>
                  <a:gd name="T1" fmla="*/ 144 h 146"/>
                  <a:gd name="T2" fmla="*/ 2 w 146"/>
                  <a:gd name="T3" fmla="*/ 146 h 146"/>
                  <a:gd name="T4" fmla="*/ 0 w 146"/>
                  <a:gd name="T5" fmla="*/ 2 h 146"/>
                  <a:gd name="T6" fmla="*/ 142 w 146"/>
                  <a:gd name="T7" fmla="*/ 0 h 146"/>
                  <a:gd name="T8" fmla="*/ 146 w 146"/>
                  <a:gd name="T9" fmla="*/ 144 h 146"/>
                </a:gdLst>
                <a:ahLst/>
                <a:cxnLst>
                  <a:cxn ang="0">
                    <a:pos x="T0" y="T1"/>
                  </a:cxn>
                  <a:cxn ang="0">
                    <a:pos x="T2" y="T3"/>
                  </a:cxn>
                  <a:cxn ang="0">
                    <a:pos x="T4" y="T5"/>
                  </a:cxn>
                  <a:cxn ang="0">
                    <a:pos x="T6" y="T7"/>
                  </a:cxn>
                  <a:cxn ang="0">
                    <a:pos x="T8" y="T9"/>
                  </a:cxn>
                </a:cxnLst>
                <a:rect l="0" t="0" r="r" b="b"/>
                <a:pathLst>
                  <a:path w="146" h="146">
                    <a:moveTo>
                      <a:pt x="146" y="144"/>
                    </a:moveTo>
                    <a:lnTo>
                      <a:pt x="2" y="146"/>
                    </a:lnTo>
                    <a:lnTo>
                      <a:pt x="0" y="2"/>
                    </a:lnTo>
                    <a:lnTo>
                      <a:pt x="142" y="0"/>
                    </a:lnTo>
                    <a:lnTo>
                      <a:pt x="146"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7" name="Freeform 3415"/>
              <p:cNvSpPr>
                <a:spLocks/>
              </p:cNvSpPr>
              <p:nvPr/>
            </p:nvSpPr>
            <p:spPr bwMode="auto">
              <a:xfrm>
                <a:off x="23742" y="20243"/>
                <a:ext cx="148" cy="135"/>
              </a:xfrm>
              <a:custGeom>
                <a:avLst/>
                <a:gdLst>
                  <a:gd name="T0" fmla="*/ 4 w 148"/>
                  <a:gd name="T1" fmla="*/ 135 h 135"/>
                  <a:gd name="T2" fmla="*/ 0 w 148"/>
                  <a:gd name="T3" fmla="*/ 8 h 135"/>
                  <a:gd name="T4" fmla="*/ 144 w 148"/>
                  <a:gd name="T5" fmla="*/ 0 h 135"/>
                  <a:gd name="T6" fmla="*/ 148 w 148"/>
                  <a:gd name="T7" fmla="*/ 129 h 135"/>
                  <a:gd name="T8" fmla="*/ 4 w 148"/>
                  <a:gd name="T9" fmla="*/ 135 h 135"/>
                </a:gdLst>
                <a:ahLst/>
                <a:cxnLst>
                  <a:cxn ang="0">
                    <a:pos x="T0" y="T1"/>
                  </a:cxn>
                  <a:cxn ang="0">
                    <a:pos x="T2" y="T3"/>
                  </a:cxn>
                  <a:cxn ang="0">
                    <a:pos x="T4" y="T5"/>
                  </a:cxn>
                  <a:cxn ang="0">
                    <a:pos x="T6" y="T7"/>
                  </a:cxn>
                  <a:cxn ang="0">
                    <a:pos x="T8" y="T9"/>
                  </a:cxn>
                </a:cxnLst>
                <a:rect l="0" t="0" r="r" b="b"/>
                <a:pathLst>
                  <a:path w="148" h="135">
                    <a:moveTo>
                      <a:pt x="4" y="135"/>
                    </a:moveTo>
                    <a:lnTo>
                      <a:pt x="0" y="8"/>
                    </a:lnTo>
                    <a:lnTo>
                      <a:pt x="144" y="0"/>
                    </a:lnTo>
                    <a:lnTo>
                      <a:pt x="148" y="129"/>
                    </a:lnTo>
                    <a:lnTo>
                      <a:pt x="4" y="13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8" name="Freeform 3416"/>
              <p:cNvSpPr>
                <a:spLocks/>
              </p:cNvSpPr>
              <p:nvPr/>
            </p:nvSpPr>
            <p:spPr bwMode="auto">
              <a:xfrm>
                <a:off x="23886" y="20239"/>
                <a:ext cx="150" cy="133"/>
              </a:xfrm>
              <a:custGeom>
                <a:avLst/>
                <a:gdLst>
                  <a:gd name="T0" fmla="*/ 4 w 150"/>
                  <a:gd name="T1" fmla="*/ 133 h 133"/>
                  <a:gd name="T2" fmla="*/ 0 w 150"/>
                  <a:gd name="T3" fmla="*/ 4 h 133"/>
                  <a:gd name="T4" fmla="*/ 144 w 150"/>
                  <a:gd name="T5" fmla="*/ 0 h 133"/>
                  <a:gd name="T6" fmla="*/ 146 w 150"/>
                  <a:gd name="T7" fmla="*/ 54 h 133"/>
                  <a:gd name="T8" fmla="*/ 150 w 150"/>
                  <a:gd name="T9" fmla="*/ 127 h 133"/>
                  <a:gd name="T10" fmla="*/ 4 w 150"/>
                  <a:gd name="T11" fmla="*/ 133 h 133"/>
                </a:gdLst>
                <a:ahLst/>
                <a:cxnLst>
                  <a:cxn ang="0">
                    <a:pos x="T0" y="T1"/>
                  </a:cxn>
                  <a:cxn ang="0">
                    <a:pos x="T2" y="T3"/>
                  </a:cxn>
                  <a:cxn ang="0">
                    <a:pos x="T4" y="T5"/>
                  </a:cxn>
                  <a:cxn ang="0">
                    <a:pos x="T6" y="T7"/>
                  </a:cxn>
                  <a:cxn ang="0">
                    <a:pos x="T8" y="T9"/>
                  </a:cxn>
                  <a:cxn ang="0">
                    <a:pos x="T10" y="T11"/>
                  </a:cxn>
                </a:cxnLst>
                <a:rect l="0" t="0" r="r" b="b"/>
                <a:pathLst>
                  <a:path w="150" h="133">
                    <a:moveTo>
                      <a:pt x="4" y="133"/>
                    </a:moveTo>
                    <a:lnTo>
                      <a:pt x="0" y="4"/>
                    </a:lnTo>
                    <a:lnTo>
                      <a:pt x="144" y="0"/>
                    </a:lnTo>
                    <a:lnTo>
                      <a:pt x="146" y="54"/>
                    </a:lnTo>
                    <a:lnTo>
                      <a:pt x="150" y="127"/>
                    </a:lnTo>
                    <a:lnTo>
                      <a:pt x="4"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89" name="Freeform 3417"/>
              <p:cNvSpPr>
                <a:spLocks/>
              </p:cNvSpPr>
              <p:nvPr/>
            </p:nvSpPr>
            <p:spPr bwMode="auto">
              <a:xfrm>
                <a:off x="24537" y="20205"/>
                <a:ext cx="190" cy="178"/>
              </a:xfrm>
              <a:custGeom>
                <a:avLst/>
                <a:gdLst>
                  <a:gd name="T0" fmla="*/ 73 w 190"/>
                  <a:gd name="T1" fmla="*/ 23 h 178"/>
                  <a:gd name="T2" fmla="*/ 102 w 190"/>
                  <a:gd name="T3" fmla="*/ 23 h 178"/>
                  <a:gd name="T4" fmla="*/ 113 w 190"/>
                  <a:gd name="T5" fmla="*/ 29 h 178"/>
                  <a:gd name="T6" fmla="*/ 129 w 190"/>
                  <a:gd name="T7" fmla="*/ 9 h 178"/>
                  <a:gd name="T8" fmla="*/ 159 w 190"/>
                  <a:gd name="T9" fmla="*/ 8 h 178"/>
                  <a:gd name="T10" fmla="*/ 180 w 190"/>
                  <a:gd name="T11" fmla="*/ 0 h 178"/>
                  <a:gd name="T12" fmla="*/ 190 w 190"/>
                  <a:gd name="T13" fmla="*/ 148 h 178"/>
                  <a:gd name="T14" fmla="*/ 190 w 190"/>
                  <a:gd name="T15" fmla="*/ 167 h 178"/>
                  <a:gd name="T16" fmla="*/ 9 w 190"/>
                  <a:gd name="T17" fmla="*/ 178 h 178"/>
                  <a:gd name="T18" fmla="*/ 0 w 190"/>
                  <a:gd name="T19" fmla="*/ 15 h 178"/>
                  <a:gd name="T20" fmla="*/ 17 w 190"/>
                  <a:gd name="T21" fmla="*/ 9 h 178"/>
                  <a:gd name="T22" fmla="*/ 34 w 190"/>
                  <a:gd name="T23" fmla="*/ 8 h 178"/>
                  <a:gd name="T24" fmla="*/ 42 w 190"/>
                  <a:gd name="T25" fmla="*/ 11 h 178"/>
                  <a:gd name="T26" fmla="*/ 52 w 190"/>
                  <a:gd name="T27" fmla="*/ 11 h 178"/>
                  <a:gd name="T28" fmla="*/ 73 w 190"/>
                  <a:gd name="T29" fmla="*/ 2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178">
                    <a:moveTo>
                      <a:pt x="73" y="23"/>
                    </a:moveTo>
                    <a:lnTo>
                      <a:pt x="102" y="23"/>
                    </a:lnTo>
                    <a:lnTo>
                      <a:pt x="113" y="29"/>
                    </a:lnTo>
                    <a:lnTo>
                      <a:pt x="129" y="9"/>
                    </a:lnTo>
                    <a:lnTo>
                      <a:pt x="159" y="8"/>
                    </a:lnTo>
                    <a:lnTo>
                      <a:pt x="180" y="0"/>
                    </a:lnTo>
                    <a:lnTo>
                      <a:pt x="190" y="148"/>
                    </a:lnTo>
                    <a:lnTo>
                      <a:pt x="190" y="167"/>
                    </a:lnTo>
                    <a:lnTo>
                      <a:pt x="9" y="178"/>
                    </a:lnTo>
                    <a:lnTo>
                      <a:pt x="0" y="15"/>
                    </a:lnTo>
                    <a:lnTo>
                      <a:pt x="17" y="9"/>
                    </a:lnTo>
                    <a:lnTo>
                      <a:pt x="34" y="8"/>
                    </a:lnTo>
                    <a:lnTo>
                      <a:pt x="42" y="11"/>
                    </a:lnTo>
                    <a:lnTo>
                      <a:pt x="52" y="11"/>
                    </a:lnTo>
                    <a:lnTo>
                      <a:pt x="73" y="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0" name="Freeform 3418"/>
              <p:cNvSpPr>
                <a:spLocks/>
              </p:cNvSpPr>
              <p:nvPr/>
            </p:nvSpPr>
            <p:spPr bwMode="auto">
              <a:xfrm>
                <a:off x="24320" y="20218"/>
                <a:ext cx="236" cy="298"/>
              </a:xfrm>
              <a:custGeom>
                <a:avLst/>
                <a:gdLst>
                  <a:gd name="T0" fmla="*/ 86 w 236"/>
                  <a:gd name="T1" fmla="*/ 231 h 298"/>
                  <a:gd name="T2" fmla="*/ 79 w 236"/>
                  <a:gd name="T3" fmla="*/ 229 h 298"/>
                  <a:gd name="T4" fmla="*/ 54 w 236"/>
                  <a:gd name="T5" fmla="*/ 219 h 298"/>
                  <a:gd name="T6" fmla="*/ 33 w 236"/>
                  <a:gd name="T7" fmla="*/ 204 h 298"/>
                  <a:gd name="T8" fmla="*/ 27 w 236"/>
                  <a:gd name="T9" fmla="*/ 188 h 298"/>
                  <a:gd name="T10" fmla="*/ 21 w 236"/>
                  <a:gd name="T11" fmla="*/ 152 h 298"/>
                  <a:gd name="T12" fmla="*/ 6 w 236"/>
                  <a:gd name="T13" fmla="*/ 129 h 298"/>
                  <a:gd name="T14" fmla="*/ 0 w 236"/>
                  <a:gd name="T15" fmla="*/ 98 h 298"/>
                  <a:gd name="T16" fmla="*/ 23 w 236"/>
                  <a:gd name="T17" fmla="*/ 100 h 298"/>
                  <a:gd name="T18" fmla="*/ 33 w 236"/>
                  <a:gd name="T19" fmla="*/ 96 h 298"/>
                  <a:gd name="T20" fmla="*/ 61 w 236"/>
                  <a:gd name="T21" fmla="*/ 71 h 298"/>
                  <a:gd name="T22" fmla="*/ 104 w 236"/>
                  <a:gd name="T23" fmla="*/ 52 h 298"/>
                  <a:gd name="T24" fmla="*/ 132 w 236"/>
                  <a:gd name="T25" fmla="*/ 27 h 298"/>
                  <a:gd name="T26" fmla="*/ 138 w 236"/>
                  <a:gd name="T27" fmla="*/ 18 h 298"/>
                  <a:gd name="T28" fmla="*/ 144 w 236"/>
                  <a:gd name="T29" fmla="*/ 16 h 298"/>
                  <a:gd name="T30" fmla="*/ 182 w 236"/>
                  <a:gd name="T31" fmla="*/ 0 h 298"/>
                  <a:gd name="T32" fmla="*/ 217 w 236"/>
                  <a:gd name="T33" fmla="*/ 2 h 298"/>
                  <a:gd name="T34" fmla="*/ 226 w 236"/>
                  <a:gd name="T35" fmla="*/ 165 h 298"/>
                  <a:gd name="T36" fmla="*/ 236 w 236"/>
                  <a:gd name="T37" fmla="*/ 294 h 298"/>
                  <a:gd name="T38" fmla="*/ 169 w 236"/>
                  <a:gd name="T39" fmla="*/ 298 h 298"/>
                  <a:gd name="T40" fmla="*/ 173 w 236"/>
                  <a:gd name="T41" fmla="*/ 288 h 298"/>
                  <a:gd name="T42" fmla="*/ 167 w 236"/>
                  <a:gd name="T43" fmla="*/ 277 h 298"/>
                  <a:gd name="T44" fmla="*/ 159 w 236"/>
                  <a:gd name="T45" fmla="*/ 271 h 298"/>
                  <a:gd name="T46" fmla="*/ 148 w 236"/>
                  <a:gd name="T47" fmla="*/ 244 h 298"/>
                  <a:gd name="T48" fmla="*/ 132 w 236"/>
                  <a:gd name="T49" fmla="*/ 236 h 298"/>
                  <a:gd name="T50" fmla="*/ 86 w 236"/>
                  <a:gd name="T51" fmla="*/ 23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298">
                    <a:moveTo>
                      <a:pt x="86" y="231"/>
                    </a:moveTo>
                    <a:lnTo>
                      <a:pt x="79" y="229"/>
                    </a:lnTo>
                    <a:lnTo>
                      <a:pt x="54" y="219"/>
                    </a:lnTo>
                    <a:lnTo>
                      <a:pt x="33" y="204"/>
                    </a:lnTo>
                    <a:lnTo>
                      <a:pt x="27" y="188"/>
                    </a:lnTo>
                    <a:lnTo>
                      <a:pt x="21" y="152"/>
                    </a:lnTo>
                    <a:lnTo>
                      <a:pt x="6" y="129"/>
                    </a:lnTo>
                    <a:lnTo>
                      <a:pt x="0" y="98"/>
                    </a:lnTo>
                    <a:lnTo>
                      <a:pt x="23" y="100"/>
                    </a:lnTo>
                    <a:lnTo>
                      <a:pt x="33" y="96"/>
                    </a:lnTo>
                    <a:lnTo>
                      <a:pt x="61" y="71"/>
                    </a:lnTo>
                    <a:lnTo>
                      <a:pt x="104" y="52"/>
                    </a:lnTo>
                    <a:lnTo>
                      <a:pt x="132" y="27"/>
                    </a:lnTo>
                    <a:lnTo>
                      <a:pt x="138" y="18"/>
                    </a:lnTo>
                    <a:lnTo>
                      <a:pt x="144" y="16"/>
                    </a:lnTo>
                    <a:lnTo>
                      <a:pt x="182" y="0"/>
                    </a:lnTo>
                    <a:lnTo>
                      <a:pt x="217" y="2"/>
                    </a:lnTo>
                    <a:lnTo>
                      <a:pt x="226" y="165"/>
                    </a:lnTo>
                    <a:lnTo>
                      <a:pt x="236" y="294"/>
                    </a:lnTo>
                    <a:lnTo>
                      <a:pt x="169" y="298"/>
                    </a:lnTo>
                    <a:lnTo>
                      <a:pt x="173" y="288"/>
                    </a:lnTo>
                    <a:lnTo>
                      <a:pt x="167" y="277"/>
                    </a:lnTo>
                    <a:lnTo>
                      <a:pt x="159" y="271"/>
                    </a:lnTo>
                    <a:lnTo>
                      <a:pt x="148" y="244"/>
                    </a:lnTo>
                    <a:lnTo>
                      <a:pt x="132" y="236"/>
                    </a:lnTo>
                    <a:lnTo>
                      <a:pt x="86" y="2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1" name="Freeform 3419"/>
              <p:cNvSpPr>
                <a:spLocks/>
              </p:cNvSpPr>
              <p:nvPr/>
            </p:nvSpPr>
            <p:spPr bwMode="auto">
              <a:xfrm>
                <a:off x="22331" y="20278"/>
                <a:ext cx="146" cy="159"/>
              </a:xfrm>
              <a:custGeom>
                <a:avLst/>
                <a:gdLst>
                  <a:gd name="T0" fmla="*/ 46 w 146"/>
                  <a:gd name="T1" fmla="*/ 132 h 159"/>
                  <a:gd name="T2" fmla="*/ 38 w 146"/>
                  <a:gd name="T3" fmla="*/ 132 h 159"/>
                  <a:gd name="T4" fmla="*/ 19 w 146"/>
                  <a:gd name="T5" fmla="*/ 136 h 159"/>
                  <a:gd name="T6" fmla="*/ 0 w 146"/>
                  <a:gd name="T7" fmla="*/ 130 h 159"/>
                  <a:gd name="T8" fmla="*/ 2 w 146"/>
                  <a:gd name="T9" fmla="*/ 0 h 159"/>
                  <a:gd name="T10" fmla="*/ 75 w 146"/>
                  <a:gd name="T11" fmla="*/ 0 h 159"/>
                  <a:gd name="T12" fmla="*/ 146 w 146"/>
                  <a:gd name="T13" fmla="*/ 2 h 159"/>
                  <a:gd name="T14" fmla="*/ 144 w 146"/>
                  <a:gd name="T15" fmla="*/ 38 h 159"/>
                  <a:gd name="T16" fmla="*/ 144 w 146"/>
                  <a:gd name="T17" fmla="*/ 159 h 159"/>
                  <a:gd name="T18" fmla="*/ 128 w 146"/>
                  <a:gd name="T19" fmla="*/ 153 h 159"/>
                  <a:gd name="T20" fmla="*/ 125 w 146"/>
                  <a:gd name="T21" fmla="*/ 140 h 159"/>
                  <a:gd name="T22" fmla="*/ 119 w 146"/>
                  <a:gd name="T23" fmla="*/ 136 h 159"/>
                  <a:gd name="T24" fmla="*/ 111 w 146"/>
                  <a:gd name="T25" fmla="*/ 136 h 159"/>
                  <a:gd name="T26" fmla="*/ 100 w 146"/>
                  <a:gd name="T27" fmla="*/ 132 h 159"/>
                  <a:gd name="T28" fmla="*/ 75 w 146"/>
                  <a:gd name="T29" fmla="*/ 128 h 159"/>
                  <a:gd name="T30" fmla="*/ 54 w 146"/>
                  <a:gd name="T31" fmla="*/ 136 h 159"/>
                  <a:gd name="T32" fmla="*/ 46 w 146"/>
                  <a:gd name="T33" fmla="*/ 13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59">
                    <a:moveTo>
                      <a:pt x="46" y="132"/>
                    </a:moveTo>
                    <a:lnTo>
                      <a:pt x="38" y="132"/>
                    </a:lnTo>
                    <a:lnTo>
                      <a:pt x="19" y="136"/>
                    </a:lnTo>
                    <a:lnTo>
                      <a:pt x="0" y="130"/>
                    </a:lnTo>
                    <a:lnTo>
                      <a:pt x="2" y="0"/>
                    </a:lnTo>
                    <a:lnTo>
                      <a:pt x="75" y="0"/>
                    </a:lnTo>
                    <a:lnTo>
                      <a:pt x="146" y="2"/>
                    </a:lnTo>
                    <a:lnTo>
                      <a:pt x="144" y="38"/>
                    </a:lnTo>
                    <a:lnTo>
                      <a:pt x="144" y="159"/>
                    </a:lnTo>
                    <a:lnTo>
                      <a:pt x="128" y="153"/>
                    </a:lnTo>
                    <a:lnTo>
                      <a:pt x="125" y="140"/>
                    </a:lnTo>
                    <a:lnTo>
                      <a:pt x="119" y="136"/>
                    </a:lnTo>
                    <a:lnTo>
                      <a:pt x="111" y="136"/>
                    </a:lnTo>
                    <a:lnTo>
                      <a:pt x="100" y="132"/>
                    </a:lnTo>
                    <a:lnTo>
                      <a:pt x="75" y="128"/>
                    </a:lnTo>
                    <a:lnTo>
                      <a:pt x="54" y="136"/>
                    </a:lnTo>
                    <a:lnTo>
                      <a:pt x="46"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2" name="Freeform 3420"/>
              <p:cNvSpPr>
                <a:spLocks/>
              </p:cNvSpPr>
              <p:nvPr/>
            </p:nvSpPr>
            <p:spPr bwMode="auto">
              <a:xfrm>
                <a:off x="22166" y="20274"/>
                <a:ext cx="167" cy="173"/>
              </a:xfrm>
              <a:custGeom>
                <a:avLst/>
                <a:gdLst>
                  <a:gd name="T0" fmla="*/ 0 w 167"/>
                  <a:gd name="T1" fmla="*/ 140 h 173"/>
                  <a:gd name="T2" fmla="*/ 2 w 167"/>
                  <a:gd name="T3" fmla="*/ 131 h 173"/>
                  <a:gd name="T4" fmla="*/ 7 w 167"/>
                  <a:gd name="T5" fmla="*/ 131 h 173"/>
                  <a:gd name="T6" fmla="*/ 15 w 167"/>
                  <a:gd name="T7" fmla="*/ 119 h 173"/>
                  <a:gd name="T8" fmla="*/ 13 w 167"/>
                  <a:gd name="T9" fmla="*/ 109 h 173"/>
                  <a:gd name="T10" fmla="*/ 17 w 167"/>
                  <a:gd name="T11" fmla="*/ 106 h 173"/>
                  <a:gd name="T12" fmla="*/ 15 w 167"/>
                  <a:gd name="T13" fmla="*/ 100 h 173"/>
                  <a:gd name="T14" fmla="*/ 21 w 167"/>
                  <a:gd name="T15" fmla="*/ 84 h 173"/>
                  <a:gd name="T16" fmla="*/ 17 w 167"/>
                  <a:gd name="T17" fmla="*/ 69 h 173"/>
                  <a:gd name="T18" fmla="*/ 21 w 167"/>
                  <a:gd name="T19" fmla="*/ 58 h 173"/>
                  <a:gd name="T20" fmla="*/ 17 w 167"/>
                  <a:gd name="T21" fmla="*/ 35 h 173"/>
                  <a:gd name="T22" fmla="*/ 21 w 167"/>
                  <a:gd name="T23" fmla="*/ 19 h 173"/>
                  <a:gd name="T24" fmla="*/ 30 w 167"/>
                  <a:gd name="T25" fmla="*/ 0 h 173"/>
                  <a:gd name="T26" fmla="*/ 167 w 167"/>
                  <a:gd name="T27" fmla="*/ 4 h 173"/>
                  <a:gd name="T28" fmla="*/ 165 w 167"/>
                  <a:gd name="T29" fmla="*/ 134 h 173"/>
                  <a:gd name="T30" fmla="*/ 148 w 167"/>
                  <a:gd name="T31" fmla="*/ 144 h 173"/>
                  <a:gd name="T32" fmla="*/ 136 w 167"/>
                  <a:gd name="T33" fmla="*/ 136 h 173"/>
                  <a:gd name="T34" fmla="*/ 123 w 167"/>
                  <a:gd name="T35" fmla="*/ 140 h 173"/>
                  <a:gd name="T36" fmla="*/ 115 w 167"/>
                  <a:gd name="T37" fmla="*/ 138 h 173"/>
                  <a:gd name="T38" fmla="*/ 107 w 167"/>
                  <a:gd name="T39" fmla="*/ 131 h 173"/>
                  <a:gd name="T40" fmla="*/ 86 w 167"/>
                  <a:gd name="T41" fmla="*/ 136 h 173"/>
                  <a:gd name="T42" fmla="*/ 86 w 167"/>
                  <a:gd name="T43" fmla="*/ 146 h 173"/>
                  <a:gd name="T44" fmla="*/ 73 w 167"/>
                  <a:gd name="T45" fmla="*/ 161 h 173"/>
                  <a:gd name="T46" fmla="*/ 63 w 167"/>
                  <a:gd name="T47" fmla="*/ 169 h 173"/>
                  <a:gd name="T48" fmla="*/ 53 w 167"/>
                  <a:gd name="T49" fmla="*/ 173 h 173"/>
                  <a:gd name="T50" fmla="*/ 42 w 167"/>
                  <a:gd name="T51" fmla="*/ 171 h 173"/>
                  <a:gd name="T52" fmla="*/ 15 w 167"/>
                  <a:gd name="T53" fmla="*/ 154 h 173"/>
                  <a:gd name="T54" fmla="*/ 13 w 167"/>
                  <a:gd name="T55" fmla="*/ 150 h 173"/>
                  <a:gd name="T56" fmla="*/ 7 w 167"/>
                  <a:gd name="T57" fmla="*/ 142 h 173"/>
                  <a:gd name="T58" fmla="*/ 0 w 167"/>
                  <a:gd name="T59"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173">
                    <a:moveTo>
                      <a:pt x="0" y="140"/>
                    </a:moveTo>
                    <a:lnTo>
                      <a:pt x="2" y="131"/>
                    </a:lnTo>
                    <a:lnTo>
                      <a:pt x="7" y="131"/>
                    </a:lnTo>
                    <a:lnTo>
                      <a:pt x="15" y="119"/>
                    </a:lnTo>
                    <a:lnTo>
                      <a:pt x="13" y="109"/>
                    </a:lnTo>
                    <a:lnTo>
                      <a:pt x="17" y="106"/>
                    </a:lnTo>
                    <a:lnTo>
                      <a:pt x="15" y="100"/>
                    </a:lnTo>
                    <a:lnTo>
                      <a:pt x="21" y="84"/>
                    </a:lnTo>
                    <a:lnTo>
                      <a:pt x="17" y="69"/>
                    </a:lnTo>
                    <a:lnTo>
                      <a:pt x="21" y="58"/>
                    </a:lnTo>
                    <a:lnTo>
                      <a:pt x="17" y="35"/>
                    </a:lnTo>
                    <a:lnTo>
                      <a:pt x="21" y="19"/>
                    </a:lnTo>
                    <a:lnTo>
                      <a:pt x="30" y="0"/>
                    </a:lnTo>
                    <a:lnTo>
                      <a:pt x="167" y="4"/>
                    </a:lnTo>
                    <a:lnTo>
                      <a:pt x="165" y="134"/>
                    </a:lnTo>
                    <a:lnTo>
                      <a:pt x="148" y="144"/>
                    </a:lnTo>
                    <a:lnTo>
                      <a:pt x="136" y="136"/>
                    </a:lnTo>
                    <a:lnTo>
                      <a:pt x="123" y="140"/>
                    </a:lnTo>
                    <a:lnTo>
                      <a:pt x="115" y="138"/>
                    </a:lnTo>
                    <a:lnTo>
                      <a:pt x="107" y="131"/>
                    </a:lnTo>
                    <a:lnTo>
                      <a:pt x="86" y="136"/>
                    </a:lnTo>
                    <a:lnTo>
                      <a:pt x="86" y="146"/>
                    </a:lnTo>
                    <a:lnTo>
                      <a:pt x="73" y="161"/>
                    </a:lnTo>
                    <a:lnTo>
                      <a:pt x="63" y="169"/>
                    </a:lnTo>
                    <a:lnTo>
                      <a:pt x="53" y="173"/>
                    </a:lnTo>
                    <a:lnTo>
                      <a:pt x="42" y="171"/>
                    </a:lnTo>
                    <a:lnTo>
                      <a:pt x="15" y="154"/>
                    </a:lnTo>
                    <a:lnTo>
                      <a:pt x="13" y="150"/>
                    </a:lnTo>
                    <a:lnTo>
                      <a:pt x="7" y="142"/>
                    </a:lnTo>
                    <a:lnTo>
                      <a:pt x="0" y="1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3" name="Freeform 3421"/>
              <p:cNvSpPr>
                <a:spLocks/>
              </p:cNvSpPr>
              <p:nvPr/>
            </p:nvSpPr>
            <p:spPr bwMode="auto">
              <a:xfrm>
                <a:off x="22582" y="20316"/>
                <a:ext cx="116" cy="254"/>
              </a:xfrm>
              <a:custGeom>
                <a:avLst/>
                <a:gdLst>
                  <a:gd name="T0" fmla="*/ 56 w 116"/>
                  <a:gd name="T1" fmla="*/ 240 h 254"/>
                  <a:gd name="T2" fmla="*/ 54 w 116"/>
                  <a:gd name="T3" fmla="*/ 227 h 254"/>
                  <a:gd name="T4" fmla="*/ 31 w 116"/>
                  <a:gd name="T5" fmla="*/ 202 h 254"/>
                  <a:gd name="T6" fmla="*/ 31 w 116"/>
                  <a:gd name="T7" fmla="*/ 198 h 254"/>
                  <a:gd name="T8" fmla="*/ 37 w 116"/>
                  <a:gd name="T9" fmla="*/ 188 h 254"/>
                  <a:gd name="T10" fmla="*/ 35 w 116"/>
                  <a:gd name="T11" fmla="*/ 183 h 254"/>
                  <a:gd name="T12" fmla="*/ 27 w 116"/>
                  <a:gd name="T13" fmla="*/ 177 h 254"/>
                  <a:gd name="T14" fmla="*/ 4 w 116"/>
                  <a:gd name="T15" fmla="*/ 177 h 254"/>
                  <a:gd name="T16" fmla="*/ 0 w 116"/>
                  <a:gd name="T17" fmla="*/ 171 h 254"/>
                  <a:gd name="T18" fmla="*/ 2 w 116"/>
                  <a:gd name="T19" fmla="*/ 161 h 254"/>
                  <a:gd name="T20" fmla="*/ 2 w 116"/>
                  <a:gd name="T21" fmla="*/ 0 h 254"/>
                  <a:gd name="T22" fmla="*/ 110 w 116"/>
                  <a:gd name="T23" fmla="*/ 0 h 254"/>
                  <a:gd name="T24" fmla="*/ 110 w 116"/>
                  <a:gd name="T25" fmla="*/ 6 h 254"/>
                  <a:gd name="T26" fmla="*/ 104 w 116"/>
                  <a:gd name="T27" fmla="*/ 12 h 254"/>
                  <a:gd name="T28" fmla="*/ 91 w 116"/>
                  <a:gd name="T29" fmla="*/ 16 h 254"/>
                  <a:gd name="T30" fmla="*/ 98 w 116"/>
                  <a:gd name="T31" fmla="*/ 33 h 254"/>
                  <a:gd name="T32" fmla="*/ 92 w 116"/>
                  <a:gd name="T33" fmla="*/ 44 h 254"/>
                  <a:gd name="T34" fmla="*/ 92 w 116"/>
                  <a:gd name="T35" fmla="*/ 58 h 254"/>
                  <a:gd name="T36" fmla="*/ 83 w 116"/>
                  <a:gd name="T37" fmla="*/ 75 h 254"/>
                  <a:gd name="T38" fmla="*/ 87 w 116"/>
                  <a:gd name="T39" fmla="*/ 81 h 254"/>
                  <a:gd name="T40" fmla="*/ 79 w 116"/>
                  <a:gd name="T41" fmla="*/ 102 h 254"/>
                  <a:gd name="T42" fmla="*/ 75 w 116"/>
                  <a:gd name="T43" fmla="*/ 108 h 254"/>
                  <a:gd name="T44" fmla="*/ 69 w 116"/>
                  <a:gd name="T45" fmla="*/ 108 h 254"/>
                  <a:gd name="T46" fmla="*/ 66 w 116"/>
                  <a:gd name="T47" fmla="*/ 123 h 254"/>
                  <a:gd name="T48" fmla="*/ 56 w 116"/>
                  <a:gd name="T49" fmla="*/ 133 h 254"/>
                  <a:gd name="T50" fmla="*/ 54 w 116"/>
                  <a:gd name="T51" fmla="*/ 144 h 254"/>
                  <a:gd name="T52" fmla="*/ 58 w 116"/>
                  <a:gd name="T53" fmla="*/ 161 h 254"/>
                  <a:gd name="T54" fmla="*/ 77 w 116"/>
                  <a:gd name="T55" fmla="*/ 179 h 254"/>
                  <a:gd name="T56" fmla="*/ 85 w 116"/>
                  <a:gd name="T57" fmla="*/ 181 h 254"/>
                  <a:gd name="T58" fmla="*/ 92 w 116"/>
                  <a:gd name="T59" fmla="*/ 194 h 254"/>
                  <a:gd name="T60" fmla="*/ 100 w 116"/>
                  <a:gd name="T61" fmla="*/ 215 h 254"/>
                  <a:gd name="T62" fmla="*/ 96 w 116"/>
                  <a:gd name="T63" fmla="*/ 217 h 254"/>
                  <a:gd name="T64" fmla="*/ 100 w 116"/>
                  <a:gd name="T65" fmla="*/ 223 h 254"/>
                  <a:gd name="T66" fmla="*/ 102 w 116"/>
                  <a:gd name="T67" fmla="*/ 242 h 254"/>
                  <a:gd name="T68" fmla="*/ 116 w 116"/>
                  <a:gd name="T69" fmla="*/ 254 h 254"/>
                  <a:gd name="T70" fmla="*/ 98 w 116"/>
                  <a:gd name="T71" fmla="*/ 254 h 254"/>
                  <a:gd name="T72" fmla="*/ 81 w 116"/>
                  <a:gd name="T73" fmla="*/ 240 h 254"/>
                  <a:gd name="T74" fmla="*/ 69 w 116"/>
                  <a:gd name="T75" fmla="*/ 242 h 254"/>
                  <a:gd name="T76" fmla="*/ 64 w 116"/>
                  <a:gd name="T77" fmla="*/ 246 h 254"/>
                  <a:gd name="T78" fmla="*/ 56 w 116"/>
                  <a:gd name="T79" fmla="*/ 2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254">
                    <a:moveTo>
                      <a:pt x="56" y="240"/>
                    </a:moveTo>
                    <a:lnTo>
                      <a:pt x="54" y="227"/>
                    </a:lnTo>
                    <a:lnTo>
                      <a:pt x="31" y="202"/>
                    </a:lnTo>
                    <a:lnTo>
                      <a:pt x="31" y="198"/>
                    </a:lnTo>
                    <a:lnTo>
                      <a:pt x="37" y="188"/>
                    </a:lnTo>
                    <a:lnTo>
                      <a:pt x="35" y="183"/>
                    </a:lnTo>
                    <a:lnTo>
                      <a:pt x="27" y="177"/>
                    </a:lnTo>
                    <a:lnTo>
                      <a:pt x="4" y="177"/>
                    </a:lnTo>
                    <a:lnTo>
                      <a:pt x="0" y="171"/>
                    </a:lnTo>
                    <a:lnTo>
                      <a:pt x="2" y="161"/>
                    </a:lnTo>
                    <a:lnTo>
                      <a:pt x="2" y="0"/>
                    </a:lnTo>
                    <a:lnTo>
                      <a:pt x="110" y="0"/>
                    </a:lnTo>
                    <a:lnTo>
                      <a:pt x="110" y="6"/>
                    </a:lnTo>
                    <a:lnTo>
                      <a:pt x="104" y="12"/>
                    </a:lnTo>
                    <a:lnTo>
                      <a:pt x="91" y="16"/>
                    </a:lnTo>
                    <a:lnTo>
                      <a:pt x="98" y="33"/>
                    </a:lnTo>
                    <a:lnTo>
                      <a:pt x="92" y="44"/>
                    </a:lnTo>
                    <a:lnTo>
                      <a:pt x="92" y="58"/>
                    </a:lnTo>
                    <a:lnTo>
                      <a:pt x="83" y="75"/>
                    </a:lnTo>
                    <a:lnTo>
                      <a:pt x="87" y="81"/>
                    </a:lnTo>
                    <a:lnTo>
                      <a:pt x="79" y="102"/>
                    </a:lnTo>
                    <a:lnTo>
                      <a:pt x="75" y="108"/>
                    </a:lnTo>
                    <a:lnTo>
                      <a:pt x="69" y="108"/>
                    </a:lnTo>
                    <a:lnTo>
                      <a:pt x="66" y="123"/>
                    </a:lnTo>
                    <a:lnTo>
                      <a:pt x="56" y="133"/>
                    </a:lnTo>
                    <a:lnTo>
                      <a:pt x="54" y="144"/>
                    </a:lnTo>
                    <a:lnTo>
                      <a:pt x="58" y="161"/>
                    </a:lnTo>
                    <a:lnTo>
                      <a:pt x="77" y="179"/>
                    </a:lnTo>
                    <a:lnTo>
                      <a:pt x="85" y="181"/>
                    </a:lnTo>
                    <a:lnTo>
                      <a:pt x="92" y="194"/>
                    </a:lnTo>
                    <a:lnTo>
                      <a:pt x="100" y="215"/>
                    </a:lnTo>
                    <a:lnTo>
                      <a:pt x="96" y="217"/>
                    </a:lnTo>
                    <a:lnTo>
                      <a:pt x="100" y="223"/>
                    </a:lnTo>
                    <a:lnTo>
                      <a:pt x="102" y="242"/>
                    </a:lnTo>
                    <a:lnTo>
                      <a:pt x="116" y="254"/>
                    </a:lnTo>
                    <a:lnTo>
                      <a:pt x="98" y="254"/>
                    </a:lnTo>
                    <a:lnTo>
                      <a:pt x="81" y="240"/>
                    </a:lnTo>
                    <a:lnTo>
                      <a:pt x="69" y="242"/>
                    </a:lnTo>
                    <a:lnTo>
                      <a:pt x="64" y="246"/>
                    </a:lnTo>
                    <a:lnTo>
                      <a:pt x="56"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4" name="Freeform 3422"/>
              <p:cNvSpPr>
                <a:spLocks/>
              </p:cNvSpPr>
              <p:nvPr/>
            </p:nvSpPr>
            <p:spPr bwMode="auto">
              <a:xfrm>
                <a:off x="22475" y="20316"/>
                <a:ext cx="109" cy="161"/>
              </a:xfrm>
              <a:custGeom>
                <a:avLst/>
                <a:gdLst>
                  <a:gd name="T0" fmla="*/ 46 w 109"/>
                  <a:gd name="T1" fmla="*/ 138 h 161"/>
                  <a:gd name="T2" fmla="*/ 9 w 109"/>
                  <a:gd name="T3" fmla="*/ 131 h 161"/>
                  <a:gd name="T4" fmla="*/ 0 w 109"/>
                  <a:gd name="T5" fmla="*/ 121 h 161"/>
                  <a:gd name="T6" fmla="*/ 0 w 109"/>
                  <a:gd name="T7" fmla="*/ 0 h 161"/>
                  <a:gd name="T8" fmla="*/ 75 w 109"/>
                  <a:gd name="T9" fmla="*/ 0 h 161"/>
                  <a:gd name="T10" fmla="*/ 109 w 109"/>
                  <a:gd name="T11" fmla="*/ 0 h 161"/>
                  <a:gd name="T12" fmla="*/ 109 w 109"/>
                  <a:gd name="T13" fmla="*/ 161 h 161"/>
                  <a:gd name="T14" fmla="*/ 79 w 109"/>
                  <a:gd name="T15" fmla="*/ 150 h 161"/>
                  <a:gd name="T16" fmla="*/ 59 w 109"/>
                  <a:gd name="T17" fmla="*/ 154 h 161"/>
                  <a:gd name="T18" fmla="*/ 57 w 109"/>
                  <a:gd name="T19" fmla="*/ 152 h 161"/>
                  <a:gd name="T20" fmla="*/ 59 w 109"/>
                  <a:gd name="T21" fmla="*/ 142 h 161"/>
                  <a:gd name="T22" fmla="*/ 55 w 109"/>
                  <a:gd name="T23" fmla="*/ 138 h 161"/>
                  <a:gd name="T24" fmla="*/ 46 w 109"/>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61">
                    <a:moveTo>
                      <a:pt x="46" y="138"/>
                    </a:moveTo>
                    <a:lnTo>
                      <a:pt x="9" y="131"/>
                    </a:lnTo>
                    <a:lnTo>
                      <a:pt x="0" y="121"/>
                    </a:lnTo>
                    <a:lnTo>
                      <a:pt x="0" y="0"/>
                    </a:lnTo>
                    <a:lnTo>
                      <a:pt x="75" y="0"/>
                    </a:lnTo>
                    <a:lnTo>
                      <a:pt x="109" y="0"/>
                    </a:lnTo>
                    <a:lnTo>
                      <a:pt x="109" y="161"/>
                    </a:lnTo>
                    <a:lnTo>
                      <a:pt x="79" y="150"/>
                    </a:lnTo>
                    <a:lnTo>
                      <a:pt x="59" y="154"/>
                    </a:lnTo>
                    <a:lnTo>
                      <a:pt x="57" y="152"/>
                    </a:lnTo>
                    <a:lnTo>
                      <a:pt x="59" y="142"/>
                    </a:lnTo>
                    <a:lnTo>
                      <a:pt x="55" y="138"/>
                    </a:lnTo>
                    <a:lnTo>
                      <a:pt x="46"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5" name="Freeform 3423"/>
              <p:cNvSpPr>
                <a:spLocks/>
              </p:cNvSpPr>
              <p:nvPr/>
            </p:nvSpPr>
            <p:spPr bwMode="auto">
              <a:xfrm>
                <a:off x="24032" y="20287"/>
                <a:ext cx="154" cy="194"/>
              </a:xfrm>
              <a:custGeom>
                <a:avLst/>
                <a:gdLst>
                  <a:gd name="T0" fmla="*/ 154 w 154"/>
                  <a:gd name="T1" fmla="*/ 187 h 194"/>
                  <a:gd name="T2" fmla="*/ 8 w 154"/>
                  <a:gd name="T3" fmla="*/ 194 h 194"/>
                  <a:gd name="T4" fmla="*/ 4 w 154"/>
                  <a:gd name="T5" fmla="*/ 79 h 194"/>
                  <a:gd name="T6" fmla="*/ 0 w 154"/>
                  <a:gd name="T7" fmla="*/ 6 h 194"/>
                  <a:gd name="T8" fmla="*/ 146 w 154"/>
                  <a:gd name="T9" fmla="*/ 0 h 194"/>
                  <a:gd name="T10" fmla="*/ 154 w 154"/>
                  <a:gd name="T11" fmla="*/ 187 h 194"/>
                </a:gdLst>
                <a:ahLst/>
                <a:cxnLst>
                  <a:cxn ang="0">
                    <a:pos x="T0" y="T1"/>
                  </a:cxn>
                  <a:cxn ang="0">
                    <a:pos x="T2" y="T3"/>
                  </a:cxn>
                  <a:cxn ang="0">
                    <a:pos x="T4" y="T5"/>
                  </a:cxn>
                  <a:cxn ang="0">
                    <a:pos x="T6" y="T7"/>
                  </a:cxn>
                  <a:cxn ang="0">
                    <a:pos x="T8" y="T9"/>
                  </a:cxn>
                  <a:cxn ang="0">
                    <a:pos x="T10" y="T11"/>
                  </a:cxn>
                </a:cxnLst>
                <a:rect l="0" t="0" r="r" b="b"/>
                <a:pathLst>
                  <a:path w="154" h="194">
                    <a:moveTo>
                      <a:pt x="154" y="187"/>
                    </a:moveTo>
                    <a:lnTo>
                      <a:pt x="8" y="194"/>
                    </a:lnTo>
                    <a:lnTo>
                      <a:pt x="4" y="79"/>
                    </a:lnTo>
                    <a:lnTo>
                      <a:pt x="0" y="6"/>
                    </a:lnTo>
                    <a:lnTo>
                      <a:pt x="146" y="0"/>
                    </a:lnTo>
                    <a:lnTo>
                      <a:pt x="154"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6" name="Freeform 3424"/>
              <p:cNvSpPr>
                <a:spLocks/>
              </p:cNvSpPr>
              <p:nvPr/>
            </p:nvSpPr>
            <p:spPr bwMode="auto">
              <a:xfrm>
                <a:off x="24178" y="20282"/>
                <a:ext cx="228" cy="192"/>
              </a:xfrm>
              <a:custGeom>
                <a:avLst/>
                <a:gdLst>
                  <a:gd name="T0" fmla="*/ 153 w 228"/>
                  <a:gd name="T1" fmla="*/ 184 h 192"/>
                  <a:gd name="T2" fmla="*/ 8 w 228"/>
                  <a:gd name="T3" fmla="*/ 192 h 192"/>
                  <a:gd name="T4" fmla="*/ 0 w 228"/>
                  <a:gd name="T5" fmla="*/ 5 h 192"/>
                  <a:gd name="T6" fmla="*/ 134 w 228"/>
                  <a:gd name="T7" fmla="*/ 0 h 192"/>
                  <a:gd name="T8" fmla="*/ 138 w 228"/>
                  <a:gd name="T9" fmla="*/ 0 h 192"/>
                  <a:gd name="T10" fmla="*/ 142 w 228"/>
                  <a:gd name="T11" fmla="*/ 34 h 192"/>
                  <a:gd name="T12" fmla="*/ 148 w 228"/>
                  <a:gd name="T13" fmla="*/ 65 h 192"/>
                  <a:gd name="T14" fmla="*/ 163 w 228"/>
                  <a:gd name="T15" fmla="*/ 88 h 192"/>
                  <a:gd name="T16" fmla="*/ 169 w 228"/>
                  <a:gd name="T17" fmla="*/ 124 h 192"/>
                  <a:gd name="T18" fmla="*/ 175 w 228"/>
                  <a:gd name="T19" fmla="*/ 140 h 192"/>
                  <a:gd name="T20" fmla="*/ 196 w 228"/>
                  <a:gd name="T21" fmla="*/ 155 h 192"/>
                  <a:gd name="T22" fmla="*/ 221 w 228"/>
                  <a:gd name="T23" fmla="*/ 165 h 192"/>
                  <a:gd name="T24" fmla="*/ 228 w 228"/>
                  <a:gd name="T25" fmla="*/ 167 h 192"/>
                  <a:gd name="T26" fmla="*/ 226 w 228"/>
                  <a:gd name="T27" fmla="*/ 180 h 192"/>
                  <a:gd name="T28" fmla="*/ 153 w 228"/>
                  <a:gd name="T29"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 h="192">
                    <a:moveTo>
                      <a:pt x="153" y="184"/>
                    </a:moveTo>
                    <a:lnTo>
                      <a:pt x="8" y="192"/>
                    </a:lnTo>
                    <a:lnTo>
                      <a:pt x="0" y="5"/>
                    </a:lnTo>
                    <a:lnTo>
                      <a:pt x="134" y="0"/>
                    </a:lnTo>
                    <a:lnTo>
                      <a:pt x="138" y="0"/>
                    </a:lnTo>
                    <a:lnTo>
                      <a:pt x="142" y="34"/>
                    </a:lnTo>
                    <a:lnTo>
                      <a:pt x="148" y="65"/>
                    </a:lnTo>
                    <a:lnTo>
                      <a:pt x="163" y="88"/>
                    </a:lnTo>
                    <a:lnTo>
                      <a:pt x="169" y="124"/>
                    </a:lnTo>
                    <a:lnTo>
                      <a:pt x="175" y="140"/>
                    </a:lnTo>
                    <a:lnTo>
                      <a:pt x="196" y="155"/>
                    </a:lnTo>
                    <a:lnTo>
                      <a:pt x="221" y="165"/>
                    </a:lnTo>
                    <a:lnTo>
                      <a:pt x="228" y="167"/>
                    </a:lnTo>
                    <a:lnTo>
                      <a:pt x="226" y="180"/>
                    </a:lnTo>
                    <a:lnTo>
                      <a:pt x="153"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7" name="Freeform 3425"/>
              <p:cNvSpPr>
                <a:spLocks/>
              </p:cNvSpPr>
              <p:nvPr/>
            </p:nvSpPr>
            <p:spPr bwMode="auto">
              <a:xfrm>
                <a:off x="20328" y="20249"/>
                <a:ext cx="206" cy="442"/>
              </a:xfrm>
              <a:custGeom>
                <a:avLst/>
                <a:gdLst>
                  <a:gd name="T0" fmla="*/ 21 w 206"/>
                  <a:gd name="T1" fmla="*/ 163 h 442"/>
                  <a:gd name="T2" fmla="*/ 37 w 206"/>
                  <a:gd name="T3" fmla="*/ 0 h 442"/>
                  <a:gd name="T4" fmla="*/ 206 w 206"/>
                  <a:gd name="T5" fmla="*/ 15 h 442"/>
                  <a:gd name="T6" fmla="*/ 200 w 206"/>
                  <a:gd name="T7" fmla="*/ 106 h 442"/>
                  <a:gd name="T8" fmla="*/ 206 w 206"/>
                  <a:gd name="T9" fmla="*/ 108 h 442"/>
                  <a:gd name="T10" fmla="*/ 194 w 206"/>
                  <a:gd name="T11" fmla="*/ 253 h 442"/>
                  <a:gd name="T12" fmla="*/ 206 w 206"/>
                  <a:gd name="T13" fmla="*/ 255 h 442"/>
                  <a:gd name="T14" fmla="*/ 192 w 206"/>
                  <a:gd name="T15" fmla="*/ 401 h 442"/>
                  <a:gd name="T16" fmla="*/ 206 w 206"/>
                  <a:gd name="T17" fmla="*/ 405 h 442"/>
                  <a:gd name="T18" fmla="*/ 202 w 206"/>
                  <a:gd name="T19" fmla="*/ 442 h 442"/>
                  <a:gd name="T20" fmla="*/ 4 w 206"/>
                  <a:gd name="T21" fmla="*/ 424 h 442"/>
                  <a:gd name="T22" fmla="*/ 0 w 206"/>
                  <a:gd name="T23" fmla="*/ 422 h 442"/>
                  <a:gd name="T24" fmla="*/ 21 w 206"/>
                  <a:gd name="T25" fmla="*/ 163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6" h="442">
                    <a:moveTo>
                      <a:pt x="21" y="163"/>
                    </a:moveTo>
                    <a:lnTo>
                      <a:pt x="37" y="0"/>
                    </a:lnTo>
                    <a:lnTo>
                      <a:pt x="206" y="15"/>
                    </a:lnTo>
                    <a:lnTo>
                      <a:pt x="200" y="106"/>
                    </a:lnTo>
                    <a:lnTo>
                      <a:pt x="206" y="108"/>
                    </a:lnTo>
                    <a:lnTo>
                      <a:pt x="194" y="253"/>
                    </a:lnTo>
                    <a:lnTo>
                      <a:pt x="206" y="255"/>
                    </a:lnTo>
                    <a:lnTo>
                      <a:pt x="192" y="401"/>
                    </a:lnTo>
                    <a:lnTo>
                      <a:pt x="206" y="405"/>
                    </a:lnTo>
                    <a:lnTo>
                      <a:pt x="202" y="442"/>
                    </a:lnTo>
                    <a:lnTo>
                      <a:pt x="4" y="424"/>
                    </a:lnTo>
                    <a:lnTo>
                      <a:pt x="0" y="422"/>
                    </a:lnTo>
                    <a:lnTo>
                      <a:pt x="21"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8" name="Freeform 3426"/>
              <p:cNvSpPr>
                <a:spLocks/>
              </p:cNvSpPr>
              <p:nvPr/>
            </p:nvSpPr>
            <p:spPr bwMode="auto">
              <a:xfrm>
                <a:off x="20522" y="20264"/>
                <a:ext cx="229" cy="252"/>
              </a:xfrm>
              <a:custGeom>
                <a:avLst/>
                <a:gdLst>
                  <a:gd name="T0" fmla="*/ 12 w 229"/>
                  <a:gd name="T1" fmla="*/ 240 h 252"/>
                  <a:gd name="T2" fmla="*/ 0 w 229"/>
                  <a:gd name="T3" fmla="*/ 238 h 252"/>
                  <a:gd name="T4" fmla="*/ 12 w 229"/>
                  <a:gd name="T5" fmla="*/ 93 h 252"/>
                  <a:gd name="T6" fmla="*/ 6 w 229"/>
                  <a:gd name="T7" fmla="*/ 91 h 252"/>
                  <a:gd name="T8" fmla="*/ 12 w 229"/>
                  <a:gd name="T9" fmla="*/ 0 h 252"/>
                  <a:gd name="T10" fmla="*/ 163 w 229"/>
                  <a:gd name="T11" fmla="*/ 12 h 252"/>
                  <a:gd name="T12" fmla="*/ 229 w 229"/>
                  <a:gd name="T13" fmla="*/ 18 h 252"/>
                  <a:gd name="T14" fmla="*/ 223 w 229"/>
                  <a:gd name="T15" fmla="*/ 108 h 252"/>
                  <a:gd name="T16" fmla="*/ 229 w 229"/>
                  <a:gd name="T17" fmla="*/ 110 h 252"/>
                  <a:gd name="T18" fmla="*/ 217 w 229"/>
                  <a:gd name="T19" fmla="*/ 252 h 252"/>
                  <a:gd name="T20" fmla="*/ 12 w 229"/>
                  <a:gd name="T21" fmla="*/ 24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52">
                    <a:moveTo>
                      <a:pt x="12" y="240"/>
                    </a:moveTo>
                    <a:lnTo>
                      <a:pt x="0" y="238"/>
                    </a:lnTo>
                    <a:lnTo>
                      <a:pt x="12" y="93"/>
                    </a:lnTo>
                    <a:lnTo>
                      <a:pt x="6" y="91"/>
                    </a:lnTo>
                    <a:lnTo>
                      <a:pt x="12" y="0"/>
                    </a:lnTo>
                    <a:lnTo>
                      <a:pt x="163" y="12"/>
                    </a:lnTo>
                    <a:lnTo>
                      <a:pt x="229" y="18"/>
                    </a:lnTo>
                    <a:lnTo>
                      <a:pt x="223" y="108"/>
                    </a:lnTo>
                    <a:lnTo>
                      <a:pt x="229" y="110"/>
                    </a:lnTo>
                    <a:lnTo>
                      <a:pt x="217" y="252"/>
                    </a:lnTo>
                    <a:lnTo>
                      <a:pt x="12" y="2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99" name="Freeform 3427"/>
              <p:cNvSpPr>
                <a:spLocks/>
              </p:cNvSpPr>
              <p:nvPr/>
            </p:nvSpPr>
            <p:spPr bwMode="auto">
              <a:xfrm>
                <a:off x="20737" y="20282"/>
                <a:ext cx="231" cy="434"/>
              </a:xfrm>
              <a:custGeom>
                <a:avLst/>
                <a:gdLst>
                  <a:gd name="T0" fmla="*/ 2 w 231"/>
                  <a:gd name="T1" fmla="*/ 234 h 434"/>
                  <a:gd name="T2" fmla="*/ 14 w 231"/>
                  <a:gd name="T3" fmla="*/ 92 h 434"/>
                  <a:gd name="T4" fmla="*/ 8 w 231"/>
                  <a:gd name="T5" fmla="*/ 90 h 434"/>
                  <a:gd name="T6" fmla="*/ 14 w 231"/>
                  <a:gd name="T7" fmla="*/ 0 h 434"/>
                  <a:gd name="T8" fmla="*/ 229 w 231"/>
                  <a:gd name="T9" fmla="*/ 17 h 434"/>
                  <a:gd name="T10" fmla="*/ 225 w 231"/>
                  <a:gd name="T11" fmla="*/ 105 h 434"/>
                  <a:gd name="T12" fmla="*/ 231 w 231"/>
                  <a:gd name="T13" fmla="*/ 107 h 434"/>
                  <a:gd name="T14" fmla="*/ 221 w 231"/>
                  <a:gd name="T15" fmla="*/ 251 h 434"/>
                  <a:gd name="T16" fmla="*/ 227 w 231"/>
                  <a:gd name="T17" fmla="*/ 253 h 434"/>
                  <a:gd name="T18" fmla="*/ 219 w 231"/>
                  <a:gd name="T19" fmla="*/ 399 h 434"/>
                  <a:gd name="T20" fmla="*/ 229 w 231"/>
                  <a:gd name="T21" fmla="*/ 401 h 434"/>
                  <a:gd name="T22" fmla="*/ 227 w 231"/>
                  <a:gd name="T23" fmla="*/ 434 h 434"/>
                  <a:gd name="T24" fmla="*/ 209 w 231"/>
                  <a:gd name="T25" fmla="*/ 434 h 434"/>
                  <a:gd name="T26" fmla="*/ 19 w 231"/>
                  <a:gd name="T27" fmla="*/ 424 h 434"/>
                  <a:gd name="T28" fmla="*/ 10 w 231"/>
                  <a:gd name="T29" fmla="*/ 422 h 434"/>
                  <a:gd name="T30" fmla="*/ 12 w 231"/>
                  <a:gd name="T31" fmla="*/ 387 h 434"/>
                  <a:gd name="T32" fmla="*/ 0 w 231"/>
                  <a:gd name="T33" fmla="*/ 384 h 434"/>
                  <a:gd name="T34" fmla="*/ 8 w 231"/>
                  <a:gd name="T35" fmla="*/ 236 h 434"/>
                  <a:gd name="T36" fmla="*/ 2 w 231"/>
                  <a:gd name="T37" fmla="*/ 2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434">
                    <a:moveTo>
                      <a:pt x="2" y="234"/>
                    </a:moveTo>
                    <a:lnTo>
                      <a:pt x="14" y="92"/>
                    </a:lnTo>
                    <a:lnTo>
                      <a:pt x="8" y="90"/>
                    </a:lnTo>
                    <a:lnTo>
                      <a:pt x="14" y="0"/>
                    </a:lnTo>
                    <a:lnTo>
                      <a:pt x="229" y="17"/>
                    </a:lnTo>
                    <a:lnTo>
                      <a:pt x="225" y="105"/>
                    </a:lnTo>
                    <a:lnTo>
                      <a:pt x="231" y="107"/>
                    </a:lnTo>
                    <a:lnTo>
                      <a:pt x="221" y="251"/>
                    </a:lnTo>
                    <a:lnTo>
                      <a:pt x="227" y="253"/>
                    </a:lnTo>
                    <a:lnTo>
                      <a:pt x="219" y="399"/>
                    </a:lnTo>
                    <a:lnTo>
                      <a:pt x="229" y="401"/>
                    </a:lnTo>
                    <a:lnTo>
                      <a:pt x="227" y="434"/>
                    </a:lnTo>
                    <a:lnTo>
                      <a:pt x="209" y="434"/>
                    </a:lnTo>
                    <a:lnTo>
                      <a:pt x="19" y="424"/>
                    </a:lnTo>
                    <a:lnTo>
                      <a:pt x="10" y="422"/>
                    </a:lnTo>
                    <a:lnTo>
                      <a:pt x="12" y="387"/>
                    </a:lnTo>
                    <a:lnTo>
                      <a:pt x="0" y="384"/>
                    </a:lnTo>
                    <a:lnTo>
                      <a:pt x="8" y="236"/>
                    </a:lnTo>
                    <a:lnTo>
                      <a:pt x="2" y="2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0" name="Freeform 3428"/>
              <p:cNvSpPr>
                <a:spLocks/>
              </p:cNvSpPr>
              <p:nvPr/>
            </p:nvSpPr>
            <p:spPr bwMode="auto">
              <a:xfrm>
                <a:off x="21542" y="20330"/>
                <a:ext cx="293" cy="124"/>
              </a:xfrm>
              <a:custGeom>
                <a:avLst/>
                <a:gdLst>
                  <a:gd name="T0" fmla="*/ 288 w 293"/>
                  <a:gd name="T1" fmla="*/ 90 h 124"/>
                  <a:gd name="T2" fmla="*/ 274 w 293"/>
                  <a:gd name="T3" fmla="*/ 94 h 124"/>
                  <a:gd name="T4" fmla="*/ 263 w 293"/>
                  <a:gd name="T5" fmla="*/ 101 h 124"/>
                  <a:gd name="T6" fmla="*/ 251 w 293"/>
                  <a:gd name="T7" fmla="*/ 101 h 124"/>
                  <a:gd name="T8" fmla="*/ 236 w 293"/>
                  <a:gd name="T9" fmla="*/ 105 h 124"/>
                  <a:gd name="T10" fmla="*/ 230 w 293"/>
                  <a:gd name="T11" fmla="*/ 111 h 124"/>
                  <a:gd name="T12" fmla="*/ 203 w 293"/>
                  <a:gd name="T13" fmla="*/ 124 h 124"/>
                  <a:gd name="T14" fmla="*/ 174 w 293"/>
                  <a:gd name="T15" fmla="*/ 123 h 124"/>
                  <a:gd name="T16" fmla="*/ 165 w 293"/>
                  <a:gd name="T17" fmla="*/ 117 h 124"/>
                  <a:gd name="T18" fmla="*/ 159 w 293"/>
                  <a:gd name="T19" fmla="*/ 121 h 124"/>
                  <a:gd name="T20" fmla="*/ 142 w 293"/>
                  <a:gd name="T21" fmla="*/ 121 h 124"/>
                  <a:gd name="T22" fmla="*/ 134 w 293"/>
                  <a:gd name="T23" fmla="*/ 115 h 124"/>
                  <a:gd name="T24" fmla="*/ 128 w 293"/>
                  <a:gd name="T25" fmla="*/ 115 h 124"/>
                  <a:gd name="T26" fmla="*/ 113 w 293"/>
                  <a:gd name="T27" fmla="*/ 111 h 124"/>
                  <a:gd name="T28" fmla="*/ 100 w 293"/>
                  <a:gd name="T29" fmla="*/ 103 h 124"/>
                  <a:gd name="T30" fmla="*/ 82 w 293"/>
                  <a:gd name="T31" fmla="*/ 101 h 124"/>
                  <a:gd name="T32" fmla="*/ 53 w 293"/>
                  <a:gd name="T33" fmla="*/ 90 h 124"/>
                  <a:gd name="T34" fmla="*/ 38 w 293"/>
                  <a:gd name="T35" fmla="*/ 90 h 124"/>
                  <a:gd name="T36" fmla="*/ 19 w 293"/>
                  <a:gd name="T37" fmla="*/ 82 h 124"/>
                  <a:gd name="T38" fmla="*/ 13 w 293"/>
                  <a:gd name="T39" fmla="*/ 73 h 124"/>
                  <a:gd name="T40" fmla="*/ 7 w 293"/>
                  <a:gd name="T41" fmla="*/ 73 h 124"/>
                  <a:gd name="T42" fmla="*/ 0 w 293"/>
                  <a:gd name="T43" fmla="*/ 67 h 124"/>
                  <a:gd name="T44" fmla="*/ 4 w 293"/>
                  <a:gd name="T45" fmla="*/ 0 h 124"/>
                  <a:gd name="T46" fmla="*/ 207 w 293"/>
                  <a:gd name="T47" fmla="*/ 7 h 124"/>
                  <a:gd name="T48" fmla="*/ 293 w 293"/>
                  <a:gd name="T49" fmla="*/ 11 h 124"/>
                  <a:gd name="T50" fmla="*/ 288 w 293"/>
                  <a:gd name="T51"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3" h="124">
                    <a:moveTo>
                      <a:pt x="288" y="90"/>
                    </a:moveTo>
                    <a:lnTo>
                      <a:pt x="274" y="94"/>
                    </a:lnTo>
                    <a:lnTo>
                      <a:pt x="263" y="101"/>
                    </a:lnTo>
                    <a:lnTo>
                      <a:pt x="251" y="101"/>
                    </a:lnTo>
                    <a:lnTo>
                      <a:pt x="236" y="105"/>
                    </a:lnTo>
                    <a:lnTo>
                      <a:pt x="230" y="111"/>
                    </a:lnTo>
                    <a:lnTo>
                      <a:pt x="203" y="124"/>
                    </a:lnTo>
                    <a:lnTo>
                      <a:pt x="174" y="123"/>
                    </a:lnTo>
                    <a:lnTo>
                      <a:pt x="165" y="117"/>
                    </a:lnTo>
                    <a:lnTo>
                      <a:pt x="159" y="121"/>
                    </a:lnTo>
                    <a:lnTo>
                      <a:pt x="142" y="121"/>
                    </a:lnTo>
                    <a:lnTo>
                      <a:pt x="134" y="115"/>
                    </a:lnTo>
                    <a:lnTo>
                      <a:pt x="128" y="115"/>
                    </a:lnTo>
                    <a:lnTo>
                      <a:pt x="113" y="111"/>
                    </a:lnTo>
                    <a:lnTo>
                      <a:pt x="100" y="103"/>
                    </a:lnTo>
                    <a:lnTo>
                      <a:pt x="82" y="101"/>
                    </a:lnTo>
                    <a:lnTo>
                      <a:pt x="53" y="90"/>
                    </a:lnTo>
                    <a:lnTo>
                      <a:pt x="38" y="90"/>
                    </a:lnTo>
                    <a:lnTo>
                      <a:pt x="19" y="82"/>
                    </a:lnTo>
                    <a:lnTo>
                      <a:pt x="13" y="73"/>
                    </a:lnTo>
                    <a:lnTo>
                      <a:pt x="7" y="73"/>
                    </a:lnTo>
                    <a:lnTo>
                      <a:pt x="0" y="67"/>
                    </a:lnTo>
                    <a:lnTo>
                      <a:pt x="4" y="0"/>
                    </a:lnTo>
                    <a:lnTo>
                      <a:pt x="207" y="7"/>
                    </a:lnTo>
                    <a:lnTo>
                      <a:pt x="293" y="11"/>
                    </a:lnTo>
                    <a:lnTo>
                      <a:pt x="288" y="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1" name="Freeform 3429"/>
              <p:cNvSpPr>
                <a:spLocks/>
              </p:cNvSpPr>
              <p:nvPr/>
            </p:nvSpPr>
            <p:spPr bwMode="auto">
              <a:xfrm>
                <a:off x="21830" y="20341"/>
                <a:ext cx="293" cy="108"/>
              </a:xfrm>
              <a:custGeom>
                <a:avLst/>
                <a:gdLst>
                  <a:gd name="T0" fmla="*/ 293 w 293"/>
                  <a:gd name="T1" fmla="*/ 108 h 108"/>
                  <a:gd name="T2" fmla="*/ 282 w 293"/>
                  <a:gd name="T3" fmla="*/ 102 h 108"/>
                  <a:gd name="T4" fmla="*/ 245 w 293"/>
                  <a:gd name="T5" fmla="*/ 104 h 108"/>
                  <a:gd name="T6" fmla="*/ 209 w 293"/>
                  <a:gd name="T7" fmla="*/ 98 h 108"/>
                  <a:gd name="T8" fmla="*/ 184 w 293"/>
                  <a:gd name="T9" fmla="*/ 85 h 108"/>
                  <a:gd name="T10" fmla="*/ 172 w 293"/>
                  <a:gd name="T11" fmla="*/ 85 h 108"/>
                  <a:gd name="T12" fmla="*/ 153 w 293"/>
                  <a:gd name="T13" fmla="*/ 75 h 108"/>
                  <a:gd name="T14" fmla="*/ 138 w 293"/>
                  <a:gd name="T15" fmla="*/ 73 h 108"/>
                  <a:gd name="T16" fmla="*/ 130 w 293"/>
                  <a:gd name="T17" fmla="*/ 67 h 108"/>
                  <a:gd name="T18" fmla="*/ 115 w 293"/>
                  <a:gd name="T19" fmla="*/ 67 h 108"/>
                  <a:gd name="T20" fmla="*/ 101 w 293"/>
                  <a:gd name="T21" fmla="*/ 54 h 108"/>
                  <a:gd name="T22" fmla="*/ 86 w 293"/>
                  <a:gd name="T23" fmla="*/ 44 h 108"/>
                  <a:gd name="T24" fmla="*/ 75 w 293"/>
                  <a:gd name="T25" fmla="*/ 48 h 108"/>
                  <a:gd name="T26" fmla="*/ 46 w 293"/>
                  <a:gd name="T27" fmla="*/ 64 h 108"/>
                  <a:gd name="T28" fmla="*/ 28 w 293"/>
                  <a:gd name="T29" fmla="*/ 67 h 108"/>
                  <a:gd name="T30" fmla="*/ 21 w 293"/>
                  <a:gd name="T31" fmla="*/ 73 h 108"/>
                  <a:gd name="T32" fmla="*/ 0 w 293"/>
                  <a:gd name="T33" fmla="*/ 79 h 108"/>
                  <a:gd name="T34" fmla="*/ 5 w 293"/>
                  <a:gd name="T35" fmla="*/ 0 h 108"/>
                  <a:gd name="T36" fmla="*/ 236 w 293"/>
                  <a:gd name="T37" fmla="*/ 6 h 108"/>
                  <a:gd name="T38" fmla="*/ 247 w 293"/>
                  <a:gd name="T39" fmla="*/ 31 h 108"/>
                  <a:gd name="T40" fmla="*/ 268 w 293"/>
                  <a:gd name="T41" fmla="*/ 39 h 108"/>
                  <a:gd name="T42" fmla="*/ 293 w 293"/>
                  <a:gd name="T43" fmla="*/ 54 h 108"/>
                  <a:gd name="T44" fmla="*/ 292 w 293"/>
                  <a:gd name="T45" fmla="*/ 96 h 108"/>
                  <a:gd name="T46" fmla="*/ 293 w 293"/>
                  <a:gd name="T4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 h="108">
                    <a:moveTo>
                      <a:pt x="293" y="108"/>
                    </a:moveTo>
                    <a:lnTo>
                      <a:pt x="282" y="102"/>
                    </a:lnTo>
                    <a:lnTo>
                      <a:pt x="245" y="104"/>
                    </a:lnTo>
                    <a:lnTo>
                      <a:pt x="209" y="98"/>
                    </a:lnTo>
                    <a:lnTo>
                      <a:pt x="184" y="85"/>
                    </a:lnTo>
                    <a:lnTo>
                      <a:pt x="172" y="85"/>
                    </a:lnTo>
                    <a:lnTo>
                      <a:pt x="153" y="75"/>
                    </a:lnTo>
                    <a:lnTo>
                      <a:pt x="138" y="73"/>
                    </a:lnTo>
                    <a:lnTo>
                      <a:pt x="130" y="67"/>
                    </a:lnTo>
                    <a:lnTo>
                      <a:pt x="115" y="67"/>
                    </a:lnTo>
                    <a:lnTo>
                      <a:pt x="101" y="54"/>
                    </a:lnTo>
                    <a:lnTo>
                      <a:pt x="86" y="44"/>
                    </a:lnTo>
                    <a:lnTo>
                      <a:pt x="75" y="48"/>
                    </a:lnTo>
                    <a:lnTo>
                      <a:pt x="46" y="64"/>
                    </a:lnTo>
                    <a:lnTo>
                      <a:pt x="28" y="67"/>
                    </a:lnTo>
                    <a:lnTo>
                      <a:pt x="21" y="73"/>
                    </a:lnTo>
                    <a:lnTo>
                      <a:pt x="0" y="79"/>
                    </a:lnTo>
                    <a:lnTo>
                      <a:pt x="5" y="0"/>
                    </a:lnTo>
                    <a:lnTo>
                      <a:pt x="236" y="6"/>
                    </a:lnTo>
                    <a:lnTo>
                      <a:pt x="247" y="31"/>
                    </a:lnTo>
                    <a:lnTo>
                      <a:pt x="268" y="39"/>
                    </a:lnTo>
                    <a:lnTo>
                      <a:pt x="293" y="54"/>
                    </a:lnTo>
                    <a:lnTo>
                      <a:pt x="292" y="96"/>
                    </a:lnTo>
                    <a:lnTo>
                      <a:pt x="293"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2" name="Freeform 3430"/>
              <p:cNvSpPr>
                <a:spLocks/>
              </p:cNvSpPr>
              <p:nvPr/>
            </p:nvSpPr>
            <p:spPr bwMode="auto">
              <a:xfrm>
                <a:off x="20956" y="20299"/>
                <a:ext cx="590" cy="417"/>
              </a:xfrm>
              <a:custGeom>
                <a:avLst/>
                <a:gdLst>
                  <a:gd name="T0" fmla="*/ 586 w 590"/>
                  <a:gd name="T1" fmla="*/ 98 h 417"/>
                  <a:gd name="T2" fmla="*/ 586 w 590"/>
                  <a:gd name="T3" fmla="*/ 123 h 417"/>
                  <a:gd name="T4" fmla="*/ 590 w 590"/>
                  <a:gd name="T5" fmla="*/ 125 h 417"/>
                  <a:gd name="T6" fmla="*/ 584 w 590"/>
                  <a:gd name="T7" fmla="*/ 267 h 417"/>
                  <a:gd name="T8" fmla="*/ 586 w 590"/>
                  <a:gd name="T9" fmla="*/ 269 h 417"/>
                  <a:gd name="T10" fmla="*/ 582 w 590"/>
                  <a:gd name="T11" fmla="*/ 417 h 417"/>
                  <a:gd name="T12" fmla="*/ 551 w 590"/>
                  <a:gd name="T13" fmla="*/ 415 h 417"/>
                  <a:gd name="T14" fmla="*/ 371 w 590"/>
                  <a:gd name="T15" fmla="*/ 405 h 417"/>
                  <a:gd name="T16" fmla="*/ 190 w 590"/>
                  <a:gd name="T17" fmla="*/ 395 h 417"/>
                  <a:gd name="T18" fmla="*/ 10 w 590"/>
                  <a:gd name="T19" fmla="*/ 384 h 417"/>
                  <a:gd name="T20" fmla="*/ 0 w 590"/>
                  <a:gd name="T21" fmla="*/ 382 h 417"/>
                  <a:gd name="T22" fmla="*/ 8 w 590"/>
                  <a:gd name="T23" fmla="*/ 236 h 417"/>
                  <a:gd name="T24" fmla="*/ 2 w 590"/>
                  <a:gd name="T25" fmla="*/ 234 h 417"/>
                  <a:gd name="T26" fmla="*/ 12 w 590"/>
                  <a:gd name="T27" fmla="*/ 90 h 417"/>
                  <a:gd name="T28" fmla="*/ 6 w 590"/>
                  <a:gd name="T29" fmla="*/ 88 h 417"/>
                  <a:gd name="T30" fmla="*/ 10 w 590"/>
                  <a:gd name="T31" fmla="*/ 0 h 417"/>
                  <a:gd name="T32" fmla="*/ 273 w 590"/>
                  <a:gd name="T33" fmla="*/ 17 h 417"/>
                  <a:gd name="T34" fmla="*/ 590 w 590"/>
                  <a:gd name="T35" fmla="*/ 31 h 417"/>
                  <a:gd name="T36" fmla="*/ 586 w 590"/>
                  <a:gd name="T37" fmla="*/ 9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0" h="417">
                    <a:moveTo>
                      <a:pt x="586" y="98"/>
                    </a:moveTo>
                    <a:lnTo>
                      <a:pt x="586" y="123"/>
                    </a:lnTo>
                    <a:lnTo>
                      <a:pt x="590" y="125"/>
                    </a:lnTo>
                    <a:lnTo>
                      <a:pt x="584" y="267"/>
                    </a:lnTo>
                    <a:lnTo>
                      <a:pt x="586" y="269"/>
                    </a:lnTo>
                    <a:lnTo>
                      <a:pt x="582" y="417"/>
                    </a:lnTo>
                    <a:lnTo>
                      <a:pt x="551" y="415"/>
                    </a:lnTo>
                    <a:lnTo>
                      <a:pt x="371" y="405"/>
                    </a:lnTo>
                    <a:lnTo>
                      <a:pt x="190" y="395"/>
                    </a:lnTo>
                    <a:lnTo>
                      <a:pt x="10" y="384"/>
                    </a:lnTo>
                    <a:lnTo>
                      <a:pt x="0" y="382"/>
                    </a:lnTo>
                    <a:lnTo>
                      <a:pt x="8" y="236"/>
                    </a:lnTo>
                    <a:lnTo>
                      <a:pt x="2" y="234"/>
                    </a:lnTo>
                    <a:lnTo>
                      <a:pt x="12" y="90"/>
                    </a:lnTo>
                    <a:lnTo>
                      <a:pt x="6" y="88"/>
                    </a:lnTo>
                    <a:lnTo>
                      <a:pt x="10" y="0"/>
                    </a:lnTo>
                    <a:lnTo>
                      <a:pt x="273" y="17"/>
                    </a:lnTo>
                    <a:lnTo>
                      <a:pt x="590" y="31"/>
                    </a:lnTo>
                    <a:lnTo>
                      <a:pt x="586"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3" name="Freeform 3431"/>
              <p:cNvSpPr>
                <a:spLocks/>
              </p:cNvSpPr>
              <p:nvPr/>
            </p:nvSpPr>
            <p:spPr bwMode="auto">
              <a:xfrm>
                <a:off x="22636" y="20389"/>
                <a:ext cx="238" cy="150"/>
              </a:xfrm>
              <a:custGeom>
                <a:avLst/>
                <a:gdLst>
                  <a:gd name="T0" fmla="*/ 238 w 238"/>
                  <a:gd name="T1" fmla="*/ 150 h 150"/>
                  <a:gd name="T2" fmla="*/ 46 w 238"/>
                  <a:gd name="T3" fmla="*/ 150 h 150"/>
                  <a:gd name="T4" fmla="*/ 42 w 238"/>
                  <a:gd name="T5" fmla="*/ 144 h 150"/>
                  <a:gd name="T6" fmla="*/ 46 w 238"/>
                  <a:gd name="T7" fmla="*/ 142 h 150"/>
                  <a:gd name="T8" fmla="*/ 38 w 238"/>
                  <a:gd name="T9" fmla="*/ 121 h 150"/>
                  <a:gd name="T10" fmla="*/ 31 w 238"/>
                  <a:gd name="T11" fmla="*/ 108 h 150"/>
                  <a:gd name="T12" fmla="*/ 23 w 238"/>
                  <a:gd name="T13" fmla="*/ 106 h 150"/>
                  <a:gd name="T14" fmla="*/ 4 w 238"/>
                  <a:gd name="T15" fmla="*/ 88 h 150"/>
                  <a:gd name="T16" fmla="*/ 0 w 238"/>
                  <a:gd name="T17" fmla="*/ 71 h 150"/>
                  <a:gd name="T18" fmla="*/ 2 w 238"/>
                  <a:gd name="T19" fmla="*/ 60 h 150"/>
                  <a:gd name="T20" fmla="*/ 12 w 238"/>
                  <a:gd name="T21" fmla="*/ 50 h 150"/>
                  <a:gd name="T22" fmla="*/ 15 w 238"/>
                  <a:gd name="T23" fmla="*/ 35 h 150"/>
                  <a:gd name="T24" fmla="*/ 21 w 238"/>
                  <a:gd name="T25" fmla="*/ 35 h 150"/>
                  <a:gd name="T26" fmla="*/ 25 w 238"/>
                  <a:gd name="T27" fmla="*/ 29 h 150"/>
                  <a:gd name="T28" fmla="*/ 33 w 238"/>
                  <a:gd name="T29" fmla="*/ 8 h 150"/>
                  <a:gd name="T30" fmla="*/ 29 w 238"/>
                  <a:gd name="T31" fmla="*/ 2 h 150"/>
                  <a:gd name="T32" fmla="*/ 238 w 238"/>
                  <a:gd name="T33" fmla="*/ 0 h 150"/>
                  <a:gd name="T34" fmla="*/ 238 w 238"/>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50">
                    <a:moveTo>
                      <a:pt x="238" y="150"/>
                    </a:moveTo>
                    <a:lnTo>
                      <a:pt x="46" y="150"/>
                    </a:lnTo>
                    <a:lnTo>
                      <a:pt x="42" y="144"/>
                    </a:lnTo>
                    <a:lnTo>
                      <a:pt x="46" y="142"/>
                    </a:lnTo>
                    <a:lnTo>
                      <a:pt x="38" y="121"/>
                    </a:lnTo>
                    <a:lnTo>
                      <a:pt x="31" y="108"/>
                    </a:lnTo>
                    <a:lnTo>
                      <a:pt x="23" y="106"/>
                    </a:lnTo>
                    <a:lnTo>
                      <a:pt x="4" y="88"/>
                    </a:lnTo>
                    <a:lnTo>
                      <a:pt x="0" y="71"/>
                    </a:lnTo>
                    <a:lnTo>
                      <a:pt x="2" y="60"/>
                    </a:lnTo>
                    <a:lnTo>
                      <a:pt x="12" y="50"/>
                    </a:lnTo>
                    <a:lnTo>
                      <a:pt x="15" y="35"/>
                    </a:lnTo>
                    <a:lnTo>
                      <a:pt x="21" y="35"/>
                    </a:lnTo>
                    <a:lnTo>
                      <a:pt x="25" y="29"/>
                    </a:lnTo>
                    <a:lnTo>
                      <a:pt x="33" y="8"/>
                    </a:lnTo>
                    <a:lnTo>
                      <a:pt x="29" y="2"/>
                    </a:lnTo>
                    <a:lnTo>
                      <a:pt x="238" y="0"/>
                    </a:lnTo>
                    <a:lnTo>
                      <a:pt x="238"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4" name="Freeform 3432"/>
              <p:cNvSpPr>
                <a:spLocks/>
              </p:cNvSpPr>
              <p:nvPr/>
            </p:nvSpPr>
            <p:spPr bwMode="auto">
              <a:xfrm>
                <a:off x="22874" y="20389"/>
                <a:ext cx="144" cy="150"/>
              </a:xfrm>
              <a:custGeom>
                <a:avLst/>
                <a:gdLst>
                  <a:gd name="T0" fmla="*/ 144 w 144"/>
                  <a:gd name="T1" fmla="*/ 150 h 150"/>
                  <a:gd name="T2" fmla="*/ 37 w 144"/>
                  <a:gd name="T3" fmla="*/ 150 h 150"/>
                  <a:gd name="T4" fmla="*/ 0 w 144"/>
                  <a:gd name="T5" fmla="*/ 150 h 150"/>
                  <a:gd name="T6" fmla="*/ 0 w 144"/>
                  <a:gd name="T7" fmla="*/ 0 h 150"/>
                  <a:gd name="T8" fmla="*/ 142 w 144"/>
                  <a:gd name="T9" fmla="*/ 0 h 150"/>
                  <a:gd name="T10" fmla="*/ 144 w 144"/>
                  <a:gd name="T11" fmla="*/ 150 h 150"/>
                </a:gdLst>
                <a:ahLst/>
                <a:cxnLst>
                  <a:cxn ang="0">
                    <a:pos x="T0" y="T1"/>
                  </a:cxn>
                  <a:cxn ang="0">
                    <a:pos x="T2" y="T3"/>
                  </a:cxn>
                  <a:cxn ang="0">
                    <a:pos x="T4" y="T5"/>
                  </a:cxn>
                  <a:cxn ang="0">
                    <a:pos x="T6" y="T7"/>
                  </a:cxn>
                  <a:cxn ang="0">
                    <a:pos x="T8" y="T9"/>
                  </a:cxn>
                  <a:cxn ang="0">
                    <a:pos x="T10" y="T11"/>
                  </a:cxn>
                </a:cxnLst>
                <a:rect l="0" t="0" r="r" b="b"/>
                <a:pathLst>
                  <a:path w="144" h="150">
                    <a:moveTo>
                      <a:pt x="144" y="150"/>
                    </a:moveTo>
                    <a:lnTo>
                      <a:pt x="37" y="150"/>
                    </a:lnTo>
                    <a:lnTo>
                      <a:pt x="0" y="150"/>
                    </a:lnTo>
                    <a:lnTo>
                      <a:pt x="0" y="0"/>
                    </a:lnTo>
                    <a:lnTo>
                      <a:pt x="142" y="0"/>
                    </a:lnTo>
                    <a:lnTo>
                      <a:pt x="144"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5" name="Freeform 3433"/>
              <p:cNvSpPr>
                <a:spLocks/>
              </p:cNvSpPr>
              <p:nvPr/>
            </p:nvSpPr>
            <p:spPr bwMode="auto">
              <a:xfrm>
                <a:off x="23890" y="20366"/>
                <a:ext cx="150" cy="123"/>
              </a:xfrm>
              <a:custGeom>
                <a:avLst/>
                <a:gdLst>
                  <a:gd name="T0" fmla="*/ 4 w 150"/>
                  <a:gd name="T1" fmla="*/ 123 h 123"/>
                  <a:gd name="T2" fmla="*/ 0 w 150"/>
                  <a:gd name="T3" fmla="*/ 6 h 123"/>
                  <a:gd name="T4" fmla="*/ 146 w 150"/>
                  <a:gd name="T5" fmla="*/ 0 h 123"/>
                  <a:gd name="T6" fmla="*/ 150 w 150"/>
                  <a:gd name="T7" fmla="*/ 115 h 123"/>
                  <a:gd name="T8" fmla="*/ 4 w 150"/>
                  <a:gd name="T9" fmla="*/ 123 h 123"/>
                </a:gdLst>
                <a:ahLst/>
                <a:cxnLst>
                  <a:cxn ang="0">
                    <a:pos x="T0" y="T1"/>
                  </a:cxn>
                  <a:cxn ang="0">
                    <a:pos x="T2" y="T3"/>
                  </a:cxn>
                  <a:cxn ang="0">
                    <a:pos x="T4" y="T5"/>
                  </a:cxn>
                  <a:cxn ang="0">
                    <a:pos x="T6" y="T7"/>
                  </a:cxn>
                  <a:cxn ang="0">
                    <a:pos x="T8" y="T9"/>
                  </a:cxn>
                </a:cxnLst>
                <a:rect l="0" t="0" r="r" b="b"/>
                <a:pathLst>
                  <a:path w="150" h="123">
                    <a:moveTo>
                      <a:pt x="4" y="123"/>
                    </a:moveTo>
                    <a:lnTo>
                      <a:pt x="0" y="6"/>
                    </a:lnTo>
                    <a:lnTo>
                      <a:pt x="146" y="0"/>
                    </a:lnTo>
                    <a:lnTo>
                      <a:pt x="150" y="115"/>
                    </a:lnTo>
                    <a:lnTo>
                      <a:pt x="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6" name="Freeform 3434"/>
              <p:cNvSpPr>
                <a:spLocks/>
              </p:cNvSpPr>
              <p:nvPr/>
            </p:nvSpPr>
            <p:spPr bwMode="auto">
              <a:xfrm>
                <a:off x="23746" y="20372"/>
                <a:ext cx="150" cy="157"/>
              </a:xfrm>
              <a:custGeom>
                <a:avLst/>
                <a:gdLst>
                  <a:gd name="T0" fmla="*/ 4 w 150"/>
                  <a:gd name="T1" fmla="*/ 157 h 157"/>
                  <a:gd name="T2" fmla="*/ 0 w 150"/>
                  <a:gd name="T3" fmla="*/ 6 h 157"/>
                  <a:gd name="T4" fmla="*/ 144 w 150"/>
                  <a:gd name="T5" fmla="*/ 0 h 157"/>
                  <a:gd name="T6" fmla="*/ 148 w 150"/>
                  <a:gd name="T7" fmla="*/ 117 h 157"/>
                  <a:gd name="T8" fmla="*/ 150 w 150"/>
                  <a:gd name="T9" fmla="*/ 152 h 157"/>
                  <a:gd name="T10" fmla="*/ 4 w 150"/>
                  <a:gd name="T11" fmla="*/ 157 h 157"/>
                </a:gdLst>
                <a:ahLst/>
                <a:cxnLst>
                  <a:cxn ang="0">
                    <a:pos x="T0" y="T1"/>
                  </a:cxn>
                  <a:cxn ang="0">
                    <a:pos x="T2" y="T3"/>
                  </a:cxn>
                  <a:cxn ang="0">
                    <a:pos x="T4" y="T5"/>
                  </a:cxn>
                  <a:cxn ang="0">
                    <a:pos x="T6" y="T7"/>
                  </a:cxn>
                  <a:cxn ang="0">
                    <a:pos x="T8" y="T9"/>
                  </a:cxn>
                  <a:cxn ang="0">
                    <a:pos x="T10" y="T11"/>
                  </a:cxn>
                </a:cxnLst>
                <a:rect l="0" t="0" r="r" b="b"/>
                <a:pathLst>
                  <a:path w="150" h="157">
                    <a:moveTo>
                      <a:pt x="4" y="157"/>
                    </a:moveTo>
                    <a:lnTo>
                      <a:pt x="0" y="6"/>
                    </a:lnTo>
                    <a:lnTo>
                      <a:pt x="144" y="0"/>
                    </a:lnTo>
                    <a:lnTo>
                      <a:pt x="148" y="117"/>
                    </a:lnTo>
                    <a:lnTo>
                      <a:pt x="150" y="152"/>
                    </a:lnTo>
                    <a:lnTo>
                      <a:pt x="4"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7" name="Freeform 3435"/>
              <p:cNvSpPr>
                <a:spLocks/>
              </p:cNvSpPr>
              <p:nvPr/>
            </p:nvSpPr>
            <p:spPr bwMode="auto">
              <a:xfrm>
                <a:off x="23016" y="20389"/>
                <a:ext cx="150" cy="150"/>
              </a:xfrm>
              <a:custGeom>
                <a:avLst/>
                <a:gdLst>
                  <a:gd name="T0" fmla="*/ 150 w 150"/>
                  <a:gd name="T1" fmla="*/ 150 h 150"/>
                  <a:gd name="T2" fmla="*/ 2 w 150"/>
                  <a:gd name="T3" fmla="*/ 150 h 150"/>
                  <a:gd name="T4" fmla="*/ 0 w 150"/>
                  <a:gd name="T5" fmla="*/ 0 h 150"/>
                  <a:gd name="T6" fmla="*/ 148 w 150"/>
                  <a:gd name="T7" fmla="*/ 0 h 150"/>
                  <a:gd name="T8" fmla="*/ 150 w 150"/>
                  <a:gd name="T9" fmla="*/ 150 h 150"/>
                </a:gdLst>
                <a:ahLst/>
                <a:cxnLst>
                  <a:cxn ang="0">
                    <a:pos x="T0" y="T1"/>
                  </a:cxn>
                  <a:cxn ang="0">
                    <a:pos x="T2" y="T3"/>
                  </a:cxn>
                  <a:cxn ang="0">
                    <a:pos x="T4" y="T5"/>
                  </a:cxn>
                  <a:cxn ang="0">
                    <a:pos x="T6" y="T7"/>
                  </a:cxn>
                  <a:cxn ang="0">
                    <a:pos x="T8" y="T9"/>
                  </a:cxn>
                </a:cxnLst>
                <a:rect l="0" t="0" r="r" b="b"/>
                <a:pathLst>
                  <a:path w="150" h="150">
                    <a:moveTo>
                      <a:pt x="150" y="150"/>
                    </a:moveTo>
                    <a:lnTo>
                      <a:pt x="2" y="150"/>
                    </a:lnTo>
                    <a:lnTo>
                      <a:pt x="0" y="0"/>
                    </a:lnTo>
                    <a:lnTo>
                      <a:pt x="148" y="0"/>
                    </a:lnTo>
                    <a:lnTo>
                      <a:pt x="15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8" name="Freeform 3436"/>
              <p:cNvSpPr>
                <a:spLocks/>
              </p:cNvSpPr>
              <p:nvPr/>
            </p:nvSpPr>
            <p:spPr bwMode="auto">
              <a:xfrm>
                <a:off x="23164" y="20387"/>
                <a:ext cx="146" cy="152"/>
              </a:xfrm>
              <a:custGeom>
                <a:avLst/>
                <a:gdLst>
                  <a:gd name="T0" fmla="*/ 146 w 146"/>
                  <a:gd name="T1" fmla="*/ 148 h 152"/>
                  <a:gd name="T2" fmla="*/ 2 w 146"/>
                  <a:gd name="T3" fmla="*/ 152 h 152"/>
                  <a:gd name="T4" fmla="*/ 0 w 146"/>
                  <a:gd name="T5" fmla="*/ 2 h 152"/>
                  <a:gd name="T6" fmla="*/ 144 w 146"/>
                  <a:gd name="T7" fmla="*/ 0 h 152"/>
                  <a:gd name="T8" fmla="*/ 146 w 146"/>
                  <a:gd name="T9" fmla="*/ 112 h 152"/>
                  <a:gd name="T10" fmla="*/ 146 w 146"/>
                  <a:gd name="T11" fmla="*/ 148 h 152"/>
                </a:gdLst>
                <a:ahLst/>
                <a:cxnLst>
                  <a:cxn ang="0">
                    <a:pos x="T0" y="T1"/>
                  </a:cxn>
                  <a:cxn ang="0">
                    <a:pos x="T2" y="T3"/>
                  </a:cxn>
                  <a:cxn ang="0">
                    <a:pos x="T4" y="T5"/>
                  </a:cxn>
                  <a:cxn ang="0">
                    <a:pos x="T6" y="T7"/>
                  </a:cxn>
                  <a:cxn ang="0">
                    <a:pos x="T8" y="T9"/>
                  </a:cxn>
                  <a:cxn ang="0">
                    <a:pos x="T10" y="T11"/>
                  </a:cxn>
                </a:cxnLst>
                <a:rect l="0" t="0" r="r" b="b"/>
                <a:pathLst>
                  <a:path w="146" h="152">
                    <a:moveTo>
                      <a:pt x="146" y="148"/>
                    </a:moveTo>
                    <a:lnTo>
                      <a:pt x="2" y="152"/>
                    </a:lnTo>
                    <a:lnTo>
                      <a:pt x="0" y="2"/>
                    </a:lnTo>
                    <a:lnTo>
                      <a:pt x="144" y="0"/>
                    </a:lnTo>
                    <a:lnTo>
                      <a:pt x="146" y="112"/>
                    </a:lnTo>
                    <a:lnTo>
                      <a:pt x="14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09" name="Freeform 3437"/>
              <p:cNvSpPr>
                <a:spLocks/>
              </p:cNvSpPr>
              <p:nvPr/>
            </p:nvSpPr>
            <p:spPr bwMode="auto">
              <a:xfrm>
                <a:off x="23308" y="20385"/>
                <a:ext cx="148" cy="114"/>
              </a:xfrm>
              <a:custGeom>
                <a:avLst/>
                <a:gdLst>
                  <a:gd name="T0" fmla="*/ 148 w 148"/>
                  <a:gd name="T1" fmla="*/ 112 h 114"/>
                  <a:gd name="T2" fmla="*/ 2 w 148"/>
                  <a:gd name="T3" fmla="*/ 114 h 114"/>
                  <a:gd name="T4" fmla="*/ 0 w 148"/>
                  <a:gd name="T5" fmla="*/ 2 h 114"/>
                  <a:gd name="T6" fmla="*/ 146 w 148"/>
                  <a:gd name="T7" fmla="*/ 0 h 114"/>
                  <a:gd name="T8" fmla="*/ 148 w 148"/>
                  <a:gd name="T9" fmla="*/ 112 h 114"/>
                </a:gdLst>
                <a:ahLst/>
                <a:cxnLst>
                  <a:cxn ang="0">
                    <a:pos x="T0" y="T1"/>
                  </a:cxn>
                  <a:cxn ang="0">
                    <a:pos x="T2" y="T3"/>
                  </a:cxn>
                  <a:cxn ang="0">
                    <a:pos x="T4" y="T5"/>
                  </a:cxn>
                  <a:cxn ang="0">
                    <a:pos x="T6" y="T7"/>
                  </a:cxn>
                  <a:cxn ang="0">
                    <a:pos x="T8" y="T9"/>
                  </a:cxn>
                </a:cxnLst>
                <a:rect l="0" t="0" r="r" b="b"/>
                <a:pathLst>
                  <a:path w="148" h="114">
                    <a:moveTo>
                      <a:pt x="148" y="112"/>
                    </a:moveTo>
                    <a:lnTo>
                      <a:pt x="2" y="114"/>
                    </a:lnTo>
                    <a:lnTo>
                      <a:pt x="0" y="2"/>
                    </a:lnTo>
                    <a:lnTo>
                      <a:pt x="146" y="0"/>
                    </a:lnTo>
                    <a:lnTo>
                      <a:pt x="148"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0" name="Freeform 3438"/>
              <p:cNvSpPr>
                <a:spLocks/>
              </p:cNvSpPr>
              <p:nvPr/>
            </p:nvSpPr>
            <p:spPr bwMode="auto">
              <a:xfrm>
                <a:off x="23454" y="20381"/>
                <a:ext cx="152" cy="154"/>
              </a:xfrm>
              <a:custGeom>
                <a:avLst/>
                <a:gdLst>
                  <a:gd name="T0" fmla="*/ 152 w 152"/>
                  <a:gd name="T1" fmla="*/ 152 h 154"/>
                  <a:gd name="T2" fmla="*/ 4 w 152"/>
                  <a:gd name="T3" fmla="*/ 154 h 154"/>
                  <a:gd name="T4" fmla="*/ 2 w 152"/>
                  <a:gd name="T5" fmla="*/ 116 h 154"/>
                  <a:gd name="T6" fmla="*/ 0 w 152"/>
                  <a:gd name="T7" fmla="*/ 4 h 154"/>
                  <a:gd name="T8" fmla="*/ 148 w 152"/>
                  <a:gd name="T9" fmla="*/ 0 h 154"/>
                  <a:gd name="T10" fmla="*/ 152 w 152"/>
                  <a:gd name="T11" fmla="*/ 152 h 154"/>
                </a:gdLst>
                <a:ahLst/>
                <a:cxnLst>
                  <a:cxn ang="0">
                    <a:pos x="T0" y="T1"/>
                  </a:cxn>
                  <a:cxn ang="0">
                    <a:pos x="T2" y="T3"/>
                  </a:cxn>
                  <a:cxn ang="0">
                    <a:pos x="T4" y="T5"/>
                  </a:cxn>
                  <a:cxn ang="0">
                    <a:pos x="T6" y="T7"/>
                  </a:cxn>
                  <a:cxn ang="0">
                    <a:pos x="T8" y="T9"/>
                  </a:cxn>
                  <a:cxn ang="0">
                    <a:pos x="T10" y="T11"/>
                  </a:cxn>
                </a:cxnLst>
                <a:rect l="0" t="0" r="r" b="b"/>
                <a:pathLst>
                  <a:path w="152" h="154">
                    <a:moveTo>
                      <a:pt x="152" y="152"/>
                    </a:moveTo>
                    <a:lnTo>
                      <a:pt x="4" y="154"/>
                    </a:lnTo>
                    <a:lnTo>
                      <a:pt x="2" y="116"/>
                    </a:lnTo>
                    <a:lnTo>
                      <a:pt x="0" y="4"/>
                    </a:lnTo>
                    <a:lnTo>
                      <a:pt x="148" y="0"/>
                    </a:lnTo>
                    <a:lnTo>
                      <a:pt x="152"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1" name="Freeform 3439"/>
              <p:cNvSpPr>
                <a:spLocks/>
              </p:cNvSpPr>
              <p:nvPr/>
            </p:nvSpPr>
            <p:spPr bwMode="auto">
              <a:xfrm>
                <a:off x="23602" y="20378"/>
                <a:ext cx="148" cy="155"/>
              </a:xfrm>
              <a:custGeom>
                <a:avLst/>
                <a:gdLst>
                  <a:gd name="T0" fmla="*/ 144 w 148"/>
                  <a:gd name="T1" fmla="*/ 0 h 155"/>
                  <a:gd name="T2" fmla="*/ 148 w 148"/>
                  <a:gd name="T3" fmla="*/ 151 h 155"/>
                  <a:gd name="T4" fmla="*/ 4 w 148"/>
                  <a:gd name="T5" fmla="*/ 155 h 155"/>
                  <a:gd name="T6" fmla="*/ 0 w 148"/>
                  <a:gd name="T7" fmla="*/ 3 h 155"/>
                  <a:gd name="T8" fmla="*/ 144 w 148"/>
                  <a:gd name="T9" fmla="*/ 0 h 155"/>
                </a:gdLst>
                <a:ahLst/>
                <a:cxnLst>
                  <a:cxn ang="0">
                    <a:pos x="T0" y="T1"/>
                  </a:cxn>
                  <a:cxn ang="0">
                    <a:pos x="T2" y="T3"/>
                  </a:cxn>
                  <a:cxn ang="0">
                    <a:pos x="T4" y="T5"/>
                  </a:cxn>
                  <a:cxn ang="0">
                    <a:pos x="T6" y="T7"/>
                  </a:cxn>
                  <a:cxn ang="0">
                    <a:pos x="T8" y="T9"/>
                  </a:cxn>
                </a:cxnLst>
                <a:rect l="0" t="0" r="r" b="b"/>
                <a:pathLst>
                  <a:path w="148" h="155">
                    <a:moveTo>
                      <a:pt x="144" y="0"/>
                    </a:moveTo>
                    <a:lnTo>
                      <a:pt x="148" y="151"/>
                    </a:lnTo>
                    <a:lnTo>
                      <a:pt x="4" y="155"/>
                    </a:lnTo>
                    <a:lnTo>
                      <a:pt x="0" y="3"/>
                    </a:lnTo>
                    <a:lnTo>
                      <a:pt x="14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2" name="Freeform 3440"/>
              <p:cNvSpPr>
                <a:spLocks/>
              </p:cNvSpPr>
              <p:nvPr/>
            </p:nvSpPr>
            <p:spPr bwMode="auto">
              <a:xfrm>
                <a:off x="21828" y="20385"/>
                <a:ext cx="295" cy="350"/>
              </a:xfrm>
              <a:custGeom>
                <a:avLst/>
                <a:gdLst>
                  <a:gd name="T0" fmla="*/ 148 w 295"/>
                  <a:gd name="T1" fmla="*/ 346 h 350"/>
                  <a:gd name="T2" fmla="*/ 4 w 295"/>
                  <a:gd name="T3" fmla="*/ 340 h 350"/>
                  <a:gd name="T4" fmla="*/ 0 w 295"/>
                  <a:gd name="T5" fmla="*/ 340 h 350"/>
                  <a:gd name="T6" fmla="*/ 6 w 295"/>
                  <a:gd name="T7" fmla="*/ 196 h 350"/>
                  <a:gd name="T8" fmla="*/ 4 w 295"/>
                  <a:gd name="T9" fmla="*/ 48 h 350"/>
                  <a:gd name="T10" fmla="*/ 2 w 295"/>
                  <a:gd name="T11" fmla="*/ 46 h 350"/>
                  <a:gd name="T12" fmla="*/ 2 w 295"/>
                  <a:gd name="T13" fmla="*/ 35 h 350"/>
                  <a:gd name="T14" fmla="*/ 23 w 295"/>
                  <a:gd name="T15" fmla="*/ 29 h 350"/>
                  <a:gd name="T16" fmla="*/ 30 w 295"/>
                  <a:gd name="T17" fmla="*/ 23 h 350"/>
                  <a:gd name="T18" fmla="*/ 48 w 295"/>
                  <a:gd name="T19" fmla="*/ 20 h 350"/>
                  <a:gd name="T20" fmla="*/ 77 w 295"/>
                  <a:gd name="T21" fmla="*/ 4 h 350"/>
                  <a:gd name="T22" fmla="*/ 88 w 295"/>
                  <a:gd name="T23" fmla="*/ 0 h 350"/>
                  <a:gd name="T24" fmla="*/ 103 w 295"/>
                  <a:gd name="T25" fmla="*/ 10 h 350"/>
                  <a:gd name="T26" fmla="*/ 117 w 295"/>
                  <a:gd name="T27" fmla="*/ 23 h 350"/>
                  <a:gd name="T28" fmla="*/ 132 w 295"/>
                  <a:gd name="T29" fmla="*/ 23 h 350"/>
                  <a:gd name="T30" fmla="*/ 140 w 295"/>
                  <a:gd name="T31" fmla="*/ 29 h 350"/>
                  <a:gd name="T32" fmla="*/ 155 w 295"/>
                  <a:gd name="T33" fmla="*/ 31 h 350"/>
                  <a:gd name="T34" fmla="*/ 174 w 295"/>
                  <a:gd name="T35" fmla="*/ 41 h 350"/>
                  <a:gd name="T36" fmla="*/ 186 w 295"/>
                  <a:gd name="T37" fmla="*/ 41 h 350"/>
                  <a:gd name="T38" fmla="*/ 211 w 295"/>
                  <a:gd name="T39" fmla="*/ 54 h 350"/>
                  <a:gd name="T40" fmla="*/ 247 w 295"/>
                  <a:gd name="T41" fmla="*/ 60 h 350"/>
                  <a:gd name="T42" fmla="*/ 284 w 295"/>
                  <a:gd name="T43" fmla="*/ 58 h 350"/>
                  <a:gd name="T44" fmla="*/ 295 w 295"/>
                  <a:gd name="T45" fmla="*/ 64 h 350"/>
                  <a:gd name="T46" fmla="*/ 294 w 295"/>
                  <a:gd name="T47" fmla="*/ 200 h 350"/>
                  <a:gd name="T48" fmla="*/ 294 w 295"/>
                  <a:gd name="T49" fmla="*/ 350 h 350"/>
                  <a:gd name="T50" fmla="*/ 148 w 295"/>
                  <a:gd name="T51" fmla="*/ 3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5" h="350">
                    <a:moveTo>
                      <a:pt x="148" y="346"/>
                    </a:moveTo>
                    <a:lnTo>
                      <a:pt x="4" y="340"/>
                    </a:lnTo>
                    <a:lnTo>
                      <a:pt x="0" y="340"/>
                    </a:lnTo>
                    <a:lnTo>
                      <a:pt x="6" y="196"/>
                    </a:lnTo>
                    <a:lnTo>
                      <a:pt x="4" y="48"/>
                    </a:lnTo>
                    <a:lnTo>
                      <a:pt x="2" y="46"/>
                    </a:lnTo>
                    <a:lnTo>
                      <a:pt x="2" y="35"/>
                    </a:lnTo>
                    <a:lnTo>
                      <a:pt x="23" y="29"/>
                    </a:lnTo>
                    <a:lnTo>
                      <a:pt x="30" y="23"/>
                    </a:lnTo>
                    <a:lnTo>
                      <a:pt x="48" y="20"/>
                    </a:lnTo>
                    <a:lnTo>
                      <a:pt x="77" y="4"/>
                    </a:lnTo>
                    <a:lnTo>
                      <a:pt x="88" y="0"/>
                    </a:lnTo>
                    <a:lnTo>
                      <a:pt x="103" y="10"/>
                    </a:lnTo>
                    <a:lnTo>
                      <a:pt x="117" y="23"/>
                    </a:lnTo>
                    <a:lnTo>
                      <a:pt x="132" y="23"/>
                    </a:lnTo>
                    <a:lnTo>
                      <a:pt x="140" y="29"/>
                    </a:lnTo>
                    <a:lnTo>
                      <a:pt x="155" y="31"/>
                    </a:lnTo>
                    <a:lnTo>
                      <a:pt x="174" y="41"/>
                    </a:lnTo>
                    <a:lnTo>
                      <a:pt x="186" y="41"/>
                    </a:lnTo>
                    <a:lnTo>
                      <a:pt x="211" y="54"/>
                    </a:lnTo>
                    <a:lnTo>
                      <a:pt x="247" y="60"/>
                    </a:lnTo>
                    <a:lnTo>
                      <a:pt x="284" y="58"/>
                    </a:lnTo>
                    <a:lnTo>
                      <a:pt x="295" y="64"/>
                    </a:lnTo>
                    <a:lnTo>
                      <a:pt x="294" y="200"/>
                    </a:lnTo>
                    <a:lnTo>
                      <a:pt x="294" y="350"/>
                    </a:lnTo>
                    <a:lnTo>
                      <a:pt x="148" y="3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3" name="Freeform 3441"/>
              <p:cNvSpPr>
                <a:spLocks/>
              </p:cNvSpPr>
              <p:nvPr/>
            </p:nvSpPr>
            <p:spPr bwMode="auto">
              <a:xfrm>
                <a:off x="22122" y="20395"/>
                <a:ext cx="255" cy="192"/>
              </a:xfrm>
              <a:custGeom>
                <a:avLst/>
                <a:gdLst>
                  <a:gd name="T0" fmla="*/ 144 w 255"/>
                  <a:gd name="T1" fmla="*/ 192 h 192"/>
                  <a:gd name="T2" fmla="*/ 0 w 255"/>
                  <a:gd name="T3" fmla="*/ 190 h 192"/>
                  <a:gd name="T4" fmla="*/ 1 w 255"/>
                  <a:gd name="T5" fmla="*/ 54 h 192"/>
                  <a:gd name="T6" fmla="*/ 0 w 255"/>
                  <a:gd name="T7" fmla="*/ 42 h 192"/>
                  <a:gd name="T8" fmla="*/ 1 w 255"/>
                  <a:gd name="T9" fmla="*/ 0 h 192"/>
                  <a:gd name="T10" fmla="*/ 44 w 255"/>
                  <a:gd name="T11" fmla="*/ 19 h 192"/>
                  <a:gd name="T12" fmla="*/ 51 w 255"/>
                  <a:gd name="T13" fmla="*/ 21 h 192"/>
                  <a:gd name="T14" fmla="*/ 57 w 255"/>
                  <a:gd name="T15" fmla="*/ 29 h 192"/>
                  <a:gd name="T16" fmla="*/ 59 w 255"/>
                  <a:gd name="T17" fmla="*/ 33 h 192"/>
                  <a:gd name="T18" fmla="*/ 86 w 255"/>
                  <a:gd name="T19" fmla="*/ 50 h 192"/>
                  <a:gd name="T20" fmla="*/ 97 w 255"/>
                  <a:gd name="T21" fmla="*/ 52 h 192"/>
                  <a:gd name="T22" fmla="*/ 107 w 255"/>
                  <a:gd name="T23" fmla="*/ 48 h 192"/>
                  <a:gd name="T24" fmla="*/ 117 w 255"/>
                  <a:gd name="T25" fmla="*/ 40 h 192"/>
                  <a:gd name="T26" fmla="*/ 130 w 255"/>
                  <a:gd name="T27" fmla="*/ 25 h 192"/>
                  <a:gd name="T28" fmla="*/ 130 w 255"/>
                  <a:gd name="T29" fmla="*/ 15 h 192"/>
                  <a:gd name="T30" fmla="*/ 151 w 255"/>
                  <a:gd name="T31" fmla="*/ 10 h 192"/>
                  <a:gd name="T32" fmla="*/ 159 w 255"/>
                  <a:gd name="T33" fmla="*/ 17 h 192"/>
                  <a:gd name="T34" fmla="*/ 167 w 255"/>
                  <a:gd name="T35" fmla="*/ 19 h 192"/>
                  <a:gd name="T36" fmla="*/ 180 w 255"/>
                  <a:gd name="T37" fmla="*/ 15 h 192"/>
                  <a:gd name="T38" fmla="*/ 192 w 255"/>
                  <a:gd name="T39" fmla="*/ 23 h 192"/>
                  <a:gd name="T40" fmla="*/ 209 w 255"/>
                  <a:gd name="T41" fmla="*/ 13 h 192"/>
                  <a:gd name="T42" fmla="*/ 228 w 255"/>
                  <a:gd name="T43" fmla="*/ 19 h 192"/>
                  <a:gd name="T44" fmla="*/ 247 w 255"/>
                  <a:gd name="T45" fmla="*/ 15 h 192"/>
                  <a:gd name="T46" fmla="*/ 255 w 255"/>
                  <a:gd name="T47" fmla="*/ 15 h 192"/>
                  <a:gd name="T48" fmla="*/ 251 w 255"/>
                  <a:gd name="T49" fmla="*/ 192 h 192"/>
                  <a:gd name="T50" fmla="*/ 144 w 255"/>
                  <a:gd name="T5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92">
                    <a:moveTo>
                      <a:pt x="144" y="192"/>
                    </a:moveTo>
                    <a:lnTo>
                      <a:pt x="0" y="190"/>
                    </a:lnTo>
                    <a:lnTo>
                      <a:pt x="1" y="54"/>
                    </a:lnTo>
                    <a:lnTo>
                      <a:pt x="0" y="42"/>
                    </a:lnTo>
                    <a:lnTo>
                      <a:pt x="1" y="0"/>
                    </a:lnTo>
                    <a:lnTo>
                      <a:pt x="44" y="19"/>
                    </a:lnTo>
                    <a:lnTo>
                      <a:pt x="51" y="21"/>
                    </a:lnTo>
                    <a:lnTo>
                      <a:pt x="57" y="29"/>
                    </a:lnTo>
                    <a:lnTo>
                      <a:pt x="59" y="33"/>
                    </a:lnTo>
                    <a:lnTo>
                      <a:pt x="86" y="50"/>
                    </a:lnTo>
                    <a:lnTo>
                      <a:pt x="97" y="52"/>
                    </a:lnTo>
                    <a:lnTo>
                      <a:pt x="107" y="48"/>
                    </a:lnTo>
                    <a:lnTo>
                      <a:pt x="117" y="40"/>
                    </a:lnTo>
                    <a:lnTo>
                      <a:pt x="130" y="25"/>
                    </a:lnTo>
                    <a:lnTo>
                      <a:pt x="130" y="15"/>
                    </a:lnTo>
                    <a:lnTo>
                      <a:pt x="151" y="10"/>
                    </a:lnTo>
                    <a:lnTo>
                      <a:pt x="159" y="17"/>
                    </a:lnTo>
                    <a:lnTo>
                      <a:pt x="167" y="19"/>
                    </a:lnTo>
                    <a:lnTo>
                      <a:pt x="180" y="15"/>
                    </a:lnTo>
                    <a:lnTo>
                      <a:pt x="192" y="23"/>
                    </a:lnTo>
                    <a:lnTo>
                      <a:pt x="209" y="13"/>
                    </a:lnTo>
                    <a:lnTo>
                      <a:pt x="228" y="19"/>
                    </a:lnTo>
                    <a:lnTo>
                      <a:pt x="247" y="15"/>
                    </a:lnTo>
                    <a:lnTo>
                      <a:pt x="255" y="15"/>
                    </a:lnTo>
                    <a:lnTo>
                      <a:pt x="251" y="192"/>
                    </a:lnTo>
                    <a:lnTo>
                      <a:pt x="144"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4" name="Freeform 3442"/>
              <p:cNvSpPr>
                <a:spLocks/>
              </p:cNvSpPr>
              <p:nvPr/>
            </p:nvSpPr>
            <p:spPr bwMode="auto">
              <a:xfrm>
                <a:off x="22373" y="20406"/>
                <a:ext cx="148" cy="223"/>
              </a:xfrm>
              <a:custGeom>
                <a:avLst/>
                <a:gdLst>
                  <a:gd name="T0" fmla="*/ 144 w 148"/>
                  <a:gd name="T1" fmla="*/ 223 h 223"/>
                  <a:gd name="T2" fmla="*/ 37 w 148"/>
                  <a:gd name="T3" fmla="*/ 221 h 223"/>
                  <a:gd name="T4" fmla="*/ 37 w 148"/>
                  <a:gd name="T5" fmla="*/ 183 h 223"/>
                  <a:gd name="T6" fmla="*/ 0 w 148"/>
                  <a:gd name="T7" fmla="*/ 181 h 223"/>
                  <a:gd name="T8" fmla="*/ 4 w 148"/>
                  <a:gd name="T9" fmla="*/ 4 h 223"/>
                  <a:gd name="T10" fmla="*/ 12 w 148"/>
                  <a:gd name="T11" fmla="*/ 8 h 223"/>
                  <a:gd name="T12" fmla="*/ 33 w 148"/>
                  <a:gd name="T13" fmla="*/ 0 h 223"/>
                  <a:gd name="T14" fmla="*/ 58 w 148"/>
                  <a:gd name="T15" fmla="*/ 4 h 223"/>
                  <a:gd name="T16" fmla="*/ 69 w 148"/>
                  <a:gd name="T17" fmla="*/ 8 h 223"/>
                  <a:gd name="T18" fmla="*/ 77 w 148"/>
                  <a:gd name="T19" fmla="*/ 8 h 223"/>
                  <a:gd name="T20" fmla="*/ 83 w 148"/>
                  <a:gd name="T21" fmla="*/ 12 h 223"/>
                  <a:gd name="T22" fmla="*/ 86 w 148"/>
                  <a:gd name="T23" fmla="*/ 25 h 223"/>
                  <a:gd name="T24" fmla="*/ 102 w 148"/>
                  <a:gd name="T25" fmla="*/ 31 h 223"/>
                  <a:gd name="T26" fmla="*/ 111 w 148"/>
                  <a:gd name="T27" fmla="*/ 41 h 223"/>
                  <a:gd name="T28" fmla="*/ 148 w 148"/>
                  <a:gd name="T29" fmla="*/ 48 h 223"/>
                  <a:gd name="T30" fmla="*/ 144 w 148"/>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23">
                    <a:moveTo>
                      <a:pt x="144" y="223"/>
                    </a:moveTo>
                    <a:lnTo>
                      <a:pt x="37" y="221"/>
                    </a:lnTo>
                    <a:lnTo>
                      <a:pt x="37" y="183"/>
                    </a:lnTo>
                    <a:lnTo>
                      <a:pt x="0" y="181"/>
                    </a:lnTo>
                    <a:lnTo>
                      <a:pt x="4" y="4"/>
                    </a:lnTo>
                    <a:lnTo>
                      <a:pt x="12" y="8"/>
                    </a:lnTo>
                    <a:lnTo>
                      <a:pt x="33" y="0"/>
                    </a:lnTo>
                    <a:lnTo>
                      <a:pt x="58" y="4"/>
                    </a:lnTo>
                    <a:lnTo>
                      <a:pt x="69" y="8"/>
                    </a:lnTo>
                    <a:lnTo>
                      <a:pt x="77" y="8"/>
                    </a:lnTo>
                    <a:lnTo>
                      <a:pt x="83" y="12"/>
                    </a:lnTo>
                    <a:lnTo>
                      <a:pt x="86" y="25"/>
                    </a:lnTo>
                    <a:lnTo>
                      <a:pt x="102" y="31"/>
                    </a:lnTo>
                    <a:lnTo>
                      <a:pt x="111" y="41"/>
                    </a:lnTo>
                    <a:lnTo>
                      <a:pt x="148" y="48"/>
                    </a:lnTo>
                    <a:lnTo>
                      <a:pt x="144" y="2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5" name="Freeform 3443"/>
              <p:cNvSpPr>
                <a:spLocks/>
              </p:cNvSpPr>
              <p:nvPr/>
            </p:nvSpPr>
            <p:spPr bwMode="auto">
              <a:xfrm>
                <a:off x="21538" y="20397"/>
                <a:ext cx="163" cy="324"/>
              </a:xfrm>
              <a:custGeom>
                <a:avLst/>
                <a:gdLst>
                  <a:gd name="T0" fmla="*/ 157 w 163"/>
                  <a:gd name="T1" fmla="*/ 324 h 324"/>
                  <a:gd name="T2" fmla="*/ 150 w 163"/>
                  <a:gd name="T3" fmla="*/ 324 h 324"/>
                  <a:gd name="T4" fmla="*/ 0 w 163"/>
                  <a:gd name="T5" fmla="*/ 319 h 324"/>
                  <a:gd name="T6" fmla="*/ 4 w 163"/>
                  <a:gd name="T7" fmla="*/ 171 h 324"/>
                  <a:gd name="T8" fmla="*/ 2 w 163"/>
                  <a:gd name="T9" fmla="*/ 169 h 324"/>
                  <a:gd name="T10" fmla="*/ 8 w 163"/>
                  <a:gd name="T11" fmla="*/ 27 h 324"/>
                  <a:gd name="T12" fmla="*/ 4 w 163"/>
                  <a:gd name="T13" fmla="*/ 25 h 324"/>
                  <a:gd name="T14" fmla="*/ 4 w 163"/>
                  <a:gd name="T15" fmla="*/ 0 h 324"/>
                  <a:gd name="T16" fmla="*/ 11 w 163"/>
                  <a:gd name="T17" fmla="*/ 6 h 324"/>
                  <a:gd name="T18" fmla="*/ 17 w 163"/>
                  <a:gd name="T19" fmla="*/ 6 h 324"/>
                  <a:gd name="T20" fmla="*/ 23 w 163"/>
                  <a:gd name="T21" fmla="*/ 15 h 324"/>
                  <a:gd name="T22" fmla="*/ 42 w 163"/>
                  <a:gd name="T23" fmla="*/ 23 h 324"/>
                  <a:gd name="T24" fmla="*/ 57 w 163"/>
                  <a:gd name="T25" fmla="*/ 23 h 324"/>
                  <a:gd name="T26" fmla="*/ 86 w 163"/>
                  <a:gd name="T27" fmla="*/ 34 h 324"/>
                  <a:gd name="T28" fmla="*/ 104 w 163"/>
                  <a:gd name="T29" fmla="*/ 36 h 324"/>
                  <a:gd name="T30" fmla="*/ 117 w 163"/>
                  <a:gd name="T31" fmla="*/ 44 h 324"/>
                  <a:gd name="T32" fmla="*/ 132 w 163"/>
                  <a:gd name="T33" fmla="*/ 48 h 324"/>
                  <a:gd name="T34" fmla="*/ 138 w 163"/>
                  <a:gd name="T35" fmla="*/ 48 h 324"/>
                  <a:gd name="T36" fmla="*/ 146 w 163"/>
                  <a:gd name="T37" fmla="*/ 54 h 324"/>
                  <a:gd name="T38" fmla="*/ 163 w 163"/>
                  <a:gd name="T39" fmla="*/ 54 h 324"/>
                  <a:gd name="T40" fmla="*/ 159 w 163"/>
                  <a:gd name="T41" fmla="*/ 178 h 324"/>
                  <a:gd name="T42" fmla="*/ 163 w 163"/>
                  <a:gd name="T43" fmla="*/ 178 h 324"/>
                  <a:gd name="T44" fmla="*/ 157 w 163"/>
                  <a:gd name="T45" fmla="*/ 32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3" h="324">
                    <a:moveTo>
                      <a:pt x="157" y="324"/>
                    </a:moveTo>
                    <a:lnTo>
                      <a:pt x="150" y="324"/>
                    </a:lnTo>
                    <a:lnTo>
                      <a:pt x="0" y="319"/>
                    </a:lnTo>
                    <a:lnTo>
                      <a:pt x="4" y="171"/>
                    </a:lnTo>
                    <a:lnTo>
                      <a:pt x="2" y="169"/>
                    </a:lnTo>
                    <a:lnTo>
                      <a:pt x="8" y="27"/>
                    </a:lnTo>
                    <a:lnTo>
                      <a:pt x="4" y="25"/>
                    </a:lnTo>
                    <a:lnTo>
                      <a:pt x="4" y="0"/>
                    </a:lnTo>
                    <a:lnTo>
                      <a:pt x="11" y="6"/>
                    </a:lnTo>
                    <a:lnTo>
                      <a:pt x="17" y="6"/>
                    </a:lnTo>
                    <a:lnTo>
                      <a:pt x="23" y="15"/>
                    </a:lnTo>
                    <a:lnTo>
                      <a:pt x="42" y="23"/>
                    </a:lnTo>
                    <a:lnTo>
                      <a:pt x="57" y="23"/>
                    </a:lnTo>
                    <a:lnTo>
                      <a:pt x="86" y="34"/>
                    </a:lnTo>
                    <a:lnTo>
                      <a:pt x="104" y="36"/>
                    </a:lnTo>
                    <a:lnTo>
                      <a:pt x="117" y="44"/>
                    </a:lnTo>
                    <a:lnTo>
                      <a:pt x="132" y="48"/>
                    </a:lnTo>
                    <a:lnTo>
                      <a:pt x="138" y="48"/>
                    </a:lnTo>
                    <a:lnTo>
                      <a:pt x="146" y="54"/>
                    </a:lnTo>
                    <a:lnTo>
                      <a:pt x="163" y="54"/>
                    </a:lnTo>
                    <a:lnTo>
                      <a:pt x="159" y="178"/>
                    </a:lnTo>
                    <a:lnTo>
                      <a:pt x="163" y="178"/>
                    </a:lnTo>
                    <a:lnTo>
                      <a:pt x="157" y="3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6" name="Freeform 3444"/>
              <p:cNvSpPr>
                <a:spLocks/>
              </p:cNvSpPr>
              <p:nvPr/>
            </p:nvSpPr>
            <p:spPr bwMode="auto">
              <a:xfrm>
                <a:off x="24546" y="20372"/>
                <a:ext cx="191" cy="140"/>
              </a:xfrm>
              <a:custGeom>
                <a:avLst/>
                <a:gdLst>
                  <a:gd name="T0" fmla="*/ 191 w 191"/>
                  <a:gd name="T1" fmla="*/ 130 h 140"/>
                  <a:gd name="T2" fmla="*/ 164 w 191"/>
                  <a:gd name="T3" fmla="*/ 132 h 140"/>
                  <a:gd name="T4" fmla="*/ 10 w 191"/>
                  <a:gd name="T5" fmla="*/ 140 h 140"/>
                  <a:gd name="T6" fmla="*/ 0 w 191"/>
                  <a:gd name="T7" fmla="*/ 11 h 140"/>
                  <a:gd name="T8" fmla="*/ 181 w 191"/>
                  <a:gd name="T9" fmla="*/ 0 h 140"/>
                  <a:gd name="T10" fmla="*/ 191 w 191"/>
                  <a:gd name="T11" fmla="*/ 130 h 140"/>
                </a:gdLst>
                <a:ahLst/>
                <a:cxnLst>
                  <a:cxn ang="0">
                    <a:pos x="T0" y="T1"/>
                  </a:cxn>
                  <a:cxn ang="0">
                    <a:pos x="T2" y="T3"/>
                  </a:cxn>
                  <a:cxn ang="0">
                    <a:pos x="T4" y="T5"/>
                  </a:cxn>
                  <a:cxn ang="0">
                    <a:pos x="T6" y="T7"/>
                  </a:cxn>
                  <a:cxn ang="0">
                    <a:pos x="T8" y="T9"/>
                  </a:cxn>
                  <a:cxn ang="0">
                    <a:pos x="T10" y="T11"/>
                  </a:cxn>
                </a:cxnLst>
                <a:rect l="0" t="0" r="r" b="b"/>
                <a:pathLst>
                  <a:path w="191" h="140">
                    <a:moveTo>
                      <a:pt x="191" y="130"/>
                    </a:moveTo>
                    <a:lnTo>
                      <a:pt x="164" y="132"/>
                    </a:lnTo>
                    <a:lnTo>
                      <a:pt x="10" y="140"/>
                    </a:lnTo>
                    <a:lnTo>
                      <a:pt x="0" y="11"/>
                    </a:lnTo>
                    <a:lnTo>
                      <a:pt x="181" y="0"/>
                    </a:lnTo>
                    <a:lnTo>
                      <a:pt x="191"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7" name="Freeform 3445"/>
              <p:cNvSpPr>
                <a:spLocks/>
              </p:cNvSpPr>
              <p:nvPr/>
            </p:nvSpPr>
            <p:spPr bwMode="auto">
              <a:xfrm>
                <a:off x="21695" y="20420"/>
                <a:ext cx="139" cy="305"/>
              </a:xfrm>
              <a:custGeom>
                <a:avLst/>
                <a:gdLst>
                  <a:gd name="T0" fmla="*/ 133 w 139"/>
                  <a:gd name="T1" fmla="*/ 305 h 305"/>
                  <a:gd name="T2" fmla="*/ 0 w 139"/>
                  <a:gd name="T3" fmla="*/ 301 h 305"/>
                  <a:gd name="T4" fmla="*/ 6 w 139"/>
                  <a:gd name="T5" fmla="*/ 155 h 305"/>
                  <a:gd name="T6" fmla="*/ 2 w 139"/>
                  <a:gd name="T7" fmla="*/ 155 h 305"/>
                  <a:gd name="T8" fmla="*/ 6 w 139"/>
                  <a:gd name="T9" fmla="*/ 31 h 305"/>
                  <a:gd name="T10" fmla="*/ 12 w 139"/>
                  <a:gd name="T11" fmla="*/ 27 h 305"/>
                  <a:gd name="T12" fmla="*/ 21 w 139"/>
                  <a:gd name="T13" fmla="*/ 33 h 305"/>
                  <a:gd name="T14" fmla="*/ 50 w 139"/>
                  <a:gd name="T15" fmla="*/ 34 h 305"/>
                  <a:gd name="T16" fmla="*/ 77 w 139"/>
                  <a:gd name="T17" fmla="*/ 21 h 305"/>
                  <a:gd name="T18" fmla="*/ 83 w 139"/>
                  <a:gd name="T19" fmla="*/ 15 h 305"/>
                  <a:gd name="T20" fmla="*/ 98 w 139"/>
                  <a:gd name="T21" fmla="*/ 11 h 305"/>
                  <a:gd name="T22" fmla="*/ 110 w 139"/>
                  <a:gd name="T23" fmla="*/ 11 h 305"/>
                  <a:gd name="T24" fmla="*/ 121 w 139"/>
                  <a:gd name="T25" fmla="*/ 4 h 305"/>
                  <a:gd name="T26" fmla="*/ 135 w 139"/>
                  <a:gd name="T27" fmla="*/ 0 h 305"/>
                  <a:gd name="T28" fmla="*/ 135 w 139"/>
                  <a:gd name="T29" fmla="*/ 11 h 305"/>
                  <a:gd name="T30" fmla="*/ 137 w 139"/>
                  <a:gd name="T31" fmla="*/ 13 h 305"/>
                  <a:gd name="T32" fmla="*/ 139 w 139"/>
                  <a:gd name="T33" fmla="*/ 161 h 305"/>
                  <a:gd name="T34" fmla="*/ 133 w 139"/>
                  <a:gd name="T3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305">
                    <a:moveTo>
                      <a:pt x="133" y="305"/>
                    </a:moveTo>
                    <a:lnTo>
                      <a:pt x="0" y="301"/>
                    </a:lnTo>
                    <a:lnTo>
                      <a:pt x="6" y="155"/>
                    </a:lnTo>
                    <a:lnTo>
                      <a:pt x="2" y="155"/>
                    </a:lnTo>
                    <a:lnTo>
                      <a:pt x="6" y="31"/>
                    </a:lnTo>
                    <a:lnTo>
                      <a:pt x="12" y="27"/>
                    </a:lnTo>
                    <a:lnTo>
                      <a:pt x="21" y="33"/>
                    </a:lnTo>
                    <a:lnTo>
                      <a:pt x="50" y="34"/>
                    </a:lnTo>
                    <a:lnTo>
                      <a:pt x="77" y="21"/>
                    </a:lnTo>
                    <a:lnTo>
                      <a:pt x="83" y="15"/>
                    </a:lnTo>
                    <a:lnTo>
                      <a:pt x="98" y="11"/>
                    </a:lnTo>
                    <a:lnTo>
                      <a:pt x="110" y="11"/>
                    </a:lnTo>
                    <a:lnTo>
                      <a:pt x="121" y="4"/>
                    </a:lnTo>
                    <a:lnTo>
                      <a:pt x="135" y="0"/>
                    </a:lnTo>
                    <a:lnTo>
                      <a:pt x="135" y="11"/>
                    </a:lnTo>
                    <a:lnTo>
                      <a:pt x="137" y="13"/>
                    </a:lnTo>
                    <a:lnTo>
                      <a:pt x="139" y="161"/>
                    </a:lnTo>
                    <a:lnTo>
                      <a:pt x="133" y="3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8" name="Freeform 3446"/>
              <p:cNvSpPr>
                <a:spLocks/>
              </p:cNvSpPr>
              <p:nvPr/>
            </p:nvSpPr>
            <p:spPr bwMode="auto">
              <a:xfrm>
                <a:off x="22517" y="20454"/>
                <a:ext cx="121" cy="212"/>
              </a:xfrm>
              <a:custGeom>
                <a:avLst/>
                <a:gdLst>
                  <a:gd name="T0" fmla="*/ 90 w 121"/>
                  <a:gd name="T1" fmla="*/ 206 h 212"/>
                  <a:gd name="T2" fmla="*/ 90 w 121"/>
                  <a:gd name="T3" fmla="*/ 212 h 212"/>
                  <a:gd name="T4" fmla="*/ 60 w 121"/>
                  <a:gd name="T5" fmla="*/ 212 h 212"/>
                  <a:gd name="T6" fmla="*/ 0 w 121"/>
                  <a:gd name="T7" fmla="*/ 210 h 212"/>
                  <a:gd name="T8" fmla="*/ 0 w 121"/>
                  <a:gd name="T9" fmla="*/ 175 h 212"/>
                  <a:gd name="T10" fmla="*/ 4 w 121"/>
                  <a:gd name="T11" fmla="*/ 0 h 212"/>
                  <a:gd name="T12" fmla="*/ 13 w 121"/>
                  <a:gd name="T13" fmla="*/ 0 h 212"/>
                  <a:gd name="T14" fmla="*/ 17 w 121"/>
                  <a:gd name="T15" fmla="*/ 4 h 212"/>
                  <a:gd name="T16" fmla="*/ 15 w 121"/>
                  <a:gd name="T17" fmla="*/ 14 h 212"/>
                  <a:gd name="T18" fmla="*/ 17 w 121"/>
                  <a:gd name="T19" fmla="*/ 16 h 212"/>
                  <a:gd name="T20" fmla="*/ 37 w 121"/>
                  <a:gd name="T21" fmla="*/ 12 h 212"/>
                  <a:gd name="T22" fmla="*/ 67 w 121"/>
                  <a:gd name="T23" fmla="*/ 23 h 212"/>
                  <a:gd name="T24" fmla="*/ 65 w 121"/>
                  <a:gd name="T25" fmla="*/ 33 h 212"/>
                  <a:gd name="T26" fmla="*/ 69 w 121"/>
                  <a:gd name="T27" fmla="*/ 39 h 212"/>
                  <a:gd name="T28" fmla="*/ 92 w 121"/>
                  <a:gd name="T29" fmla="*/ 39 h 212"/>
                  <a:gd name="T30" fmla="*/ 100 w 121"/>
                  <a:gd name="T31" fmla="*/ 45 h 212"/>
                  <a:gd name="T32" fmla="*/ 102 w 121"/>
                  <a:gd name="T33" fmla="*/ 50 h 212"/>
                  <a:gd name="T34" fmla="*/ 96 w 121"/>
                  <a:gd name="T35" fmla="*/ 60 h 212"/>
                  <a:gd name="T36" fmla="*/ 96 w 121"/>
                  <a:gd name="T37" fmla="*/ 64 h 212"/>
                  <a:gd name="T38" fmla="*/ 119 w 121"/>
                  <a:gd name="T39" fmla="*/ 89 h 212"/>
                  <a:gd name="T40" fmla="*/ 121 w 121"/>
                  <a:gd name="T41" fmla="*/ 102 h 212"/>
                  <a:gd name="T42" fmla="*/ 94 w 121"/>
                  <a:gd name="T43" fmla="*/ 102 h 212"/>
                  <a:gd name="T44" fmla="*/ 90 w 121"/>
                  <a:gd name="T45" fmla="*/ 206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1" h="212">
                    <a:moveTo>
                      <a:pt x="90" y="206"/>
                    </a:moveTo>
                    <a:lnTo>
                      <a:pt x="90" y="212"/>
                    </a:lnTo>
                    <a:lnTo>
                      <a:pt x="60" y="212"/>
                    </a:lnTo>
                    <a:lnTo>
                      <a:pt x="0" y="210"/>
                    </a:lnTo>
                    <a:lnTo>
                      <a:pt x="0" y="175"/>
                    </a:lnTo>
                    <a:lnTo>
                      <a:pt x="4" y="0"/>
                    </a:lnTo>
                    <a:lnTo>
                      <a:pt x="13" y="0"/>
                    </a:lnTo>
                    <a:lnTo>
                      <a:pt x="17" y="4"/>
                    </a:lnTo>
                    <a:lnTo>
                      <a:pt x="15" y="14"/>
                    </a:lnTo>
                    <a:lnTo>
                      <a:pt x="17" y="16"/>
                    </a:lnTo>
                    <a:lnTo>
                      <a:pt x="37" y="12"/>
                    </a:lnTo>
                    <a:lnTo>
                      <a:pt x="67" y="23"/>
                    </a:lnTo>
                    <a:lnTo>
                      <a:pt x="65" y="33"/>
                    </a:lnTo>
                    <a:lnTo>
                      <a:pt x="69" y="39"/>
                    </a:lnTo>
                    <a:lnTo>
                      <a:pt x="92" y="39"/>
                    </a:lnTo>
                    <a:lnTo>
                      <a:pt x="100" y="45"/>
                    </a:lnTo>
                    <a:lnTo>
                      <a:pt x="102" y="50"/>
                    </a:lnTo>
                    <a:lnTo>
                      <a:pt x="96" y="60"/>
                    </a:lnTo>
                    <a:lnTo>
                      <a:pt x="96" y="64"/>
                    </a:lnTo>
                    <a:lnTo>
                      <a:pt x="119" y="89"/>
                    </a:lnTo>
                    <a:lnTo>
                      <a:pt x="121" y="102"/>
                    </a:lnTo>
                    <a:lnTo>
                      <a:pt x="94" y="102"/>
                    </a:lnTo>
                    <a:lnTo>
                      <a:pt x="90" y="2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19" name="Freeform 3447"/>
              <p:cNvSpPr>
                <a:spLocks/>
              </p:cNvSpPr>
              <p:nvPr/>
            </p:nvSpPr>
            <p:spPr bwMode="auto">
              <a:xfrm>
                <a:off x="24331" y="20449"/>
                <a:ext cx="206" cy="163"/>
              </a:xfrm>
              <a:custGeom>
                <a:avLst/>
                <a:gdLst>
                  <a:gd name="T0" fmla="*/ 10 w 206"/>
                  <a:gd name="T1" fmla="*/ 163 h 163"/>
                  <a:gd name="T2" fmla="*/ 0 w 206"/>
                  <a:gd name="T3" fmla="*/ 17 h 163"/>
                  <a:gd name="T4" fmla="*/ 73 w 206"/>
                  <a:gd name="T5" fmla="*/ 13 h 163"/>
                  <a:gd name="T6" fmla="*/ 75 w 206"/>
                  <a:gd name="T7" fmla="*/ 0 h 163"/>
                  <a:gd name="T8" fmla="*/ 121 w 206"/>
                  <a:gd name="T9" fmla="*/ 5 h 163"/>
                  <a:gd name="T10" fmla="*/ 137 w 206"/>
                  <a:gd name="T11" fmla="*/ 13 h 163"/>
                  <a:gd name="T12" fmla="*/ 148 w 206"/>
                  <a:gd name="T13" fmla="*/ 40 h 163"/>
                  <a:gd name="T14" fmla="*/ 156 w 206"/>
                  <a:gd name="T15" fmla="*/ 46 h 163"/>
                  <a:gd name="T16" fmla="*/ 162 w 206"/>
                  <a:gd name="T17" fmla="*/ 57 h 163"/>
                  <a:gd name="T18" fmla="*/ 158 w 206"/>
                  <a:gd name="T19" fmla="*/ 67 h 163"/>
                  <a:gd name="T20" fmla="*/ 154 w 206"/>
                  <a:gd name="T21" fmla="*/ 73 h 163"/>
                  <a:gd name="T22" fmla="*/ 156 w 206"/>
                  <a:gd name="T23" fmla="*/ 80 h 163"/>
                  <a:gd name="T24" fmla="*/ 169 w 206"/>
                  <a:gd name="T25" fmla="*/ 86 h 163"/>
                  <a:gd name="T26" fmla="*/ 183 w 206"/>
                  <a:gd name="T27" fmla="*/ 101 h 163"/>
                  <a:gd name="T28" fmla="*/ 206 w 206"/>
                  <a:gd name="T29" fmla="*/ 115 h 163"/>
                  <a:gd name="T30" fmla="*/ 152 w 206"/>
                  <a:gd name="T31" fmla="*/ 119 h 163"/>
                  <a:gd name="T32" fmla="*/ 154 w 206"/>
                  <a:gd name="T33" fmla="*/ 159 h 163"/>
                  <a:gd name="T34" fmla="*/ 85 w 206"/>
                  <a:gd name="T35" fmla="*/ 161 h 163"/>
                  <a:gd name="T36" fmla="*/ 10 w 206"/>
                  <a:gd name="T3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163">
                    <a:moveTo>
                      <a:pt x="10" y="163"/>
                    </a:moveTo>
                    <a:lnTo>
                      <a:pt x="0" y="17"/>
                    </a:lnTo>
                    <a:lnTo>
                      <a:pt x="73" y="13"/>
                    </a:lnTo>
                    <a:lnTo>
                      <a:pt x="75" y="0"/>
                    </a:lnTo>
                    <a:lnTo>
                      <a:pt x="121" y="5"/>
                    </a:lnTo>
                    <a:lnTo>
                      <a:pt x="137" y="13"/>
                    </a:lnTo>
                    <a:lnTo>
                      <a:pt x="148" y="40"/>
                    </a:lnTo>
                    <a:lnTo>
                      <a:pt x="156" y="46"/>
                    </a:lnTo>
                    <a:lnTo>
                      <a:pt x="162" y="57"/>
                    </a:lnTo>
                    <a:lnTo>
                      <a:pt x="158" y="67"/>
                    </a:lnTo>
                    <a:lnTo>
                      <a:pt x="154" y="73"/>
                    </a:lnTo>
                    <a:lnTo>
                      <a:pt x="156" y="80"/>
                    </a:lnTo>
                    <a:lnTo>
                      <a:pt x="169" y="86"/>
                    </a:lnTo>
                    <a:lnTo>
                      <a:pt x="183" y="101"/>
                    </a:lnTo>
                    <a:lnTo>
                      <a:pt x="206" y="115"/>
                    </a:lnTo>
                    <a:lnTo>
                      <a:pt x="152" y="119"/>
                    </a:lnTo>
                    <a:lnTo>
                      <a:pt x="154" y="159"/>
                    </a:lnTo>
                    <a:lnTo>
                      <a:pt x="85" y="161"/>
                    </a:lnTo>
                    <a:lnTo>
                      <a:pt x="10"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0" name="Freeform 3448"/>
              <p:cNvSpPr>
                <a:spLocks/>
              </p:cNvSpPr>
              <p:nvPr/>
            </p:nvSpPr>
            <p:spPr bwMode="auto">
              <a:xfrm>
                <a:off x="23310" y="20497"/>
                <a:ext cx="163" cy="188"/>
              </a:xfrm>
              <a:custGeom>
                <a:avLst/>
                <a:gdLst>
                  <a:gd name="T0" fmla="*/ 17 w 163"/>
                  <a:gd name="T1" fmla="*/ 188 h 188"/>
                  <a:gd name="T2" fmla="*/ 13 w 163"/>
                  <a:gd name="T3" fmla="*/ 76 h 188"/>
                  <a:gd name="T4" fmla="*/ 2 w 163"/>
                  <a:gd name="T5" fmla="*/ 76 h 188"/>
                  <a:gd name="T6" fmla="*/ 0 w 163"/>
                  <a:gd name="T7" fmla="*/ 38 h 188"/>
                  <a:gd name="T8" fmla="*/ 0 w 163"/>
                  <a:gd name="T9" fmla="*/ 2 h 188"/>
                  <a:gd name="T10" fmla="*/ 146 w 163"/>
                  <a:gd name="T11" fmla="*/ 0 h 188"/>
                  <a:gd name="T12" fmla="*/ 148 w 163"/>
                  <a:gd name="T13" fmla="*/ 38 h 188"/>
                  <a:gd name="T14" fmla="*/ 148 w 163"/>
                  <a:gd name="T15" fmla="*/ 75 h 188"/>
                  <a:gd name="T16" fmla="*/ 161 w 163"/>
                  <a:gd name="T17" fmla="*/ 75 h 188"/>
                  <a:gd name="T18" fmla="*/ 163 w 163"/>
                  <a:gd name="T19" fmla="*/ 186 h 188"/>
                  <a:gd name="T20" fmla="*/ 90 w 163"/>
                  <a:gd name="T21" fmla="*/ 186 h 188"/>
                  <a:gd name="T22" fmla="*/ 17 w 163"/>
                  <a:gd name="T2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88">
                    <a:moveTo>
                      <a:pt x="17" y="188"/>
                    </a:moveTo>
                    <a:lnTo>
                      <a:pt x="13" y="76"/>
                    </a:lnTo>
                    <a:lnTo>
                      <a:pt x="2" y="76"/>
                    </a:lnTo>
                    <a:lnTo>
                      <a:pt x="0" y="38"/>
                    </a:lnTo>
                    <a:lnTo>
                      <a:pt x="0" y="2"/>
                    </a:lnTo>
                    <a:lnTo>
                      <a:pt x="146" y="0"/>
                    </a:lnTo>
                    <a:lnTo>
                      <a:pt x="148" y="38"/>
                    </a:lnTo>
                    <a:lnTo>
                      <a:pt x="148" y="75"/>
                    </a:lnTo>
                    <a:lnTo>
                      <a:pt x="161" y="75"/>
                    </a:lnTo>
                    <a:lnTo>
                      <a:pt x="163" y="186"/>
                    </a:lnTo>
                    <a:lnTo>
                      <a:pt x="90" y="186"/>
                    </a:lnTo>
                    <a:lnTo>
                      <a:pt x="17"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1" name="Freeform 3449"/>
              <p:cNvSpPr>
                <a:spLocks/>
              </p:cNvSpPr>
              <p:nvPr/>
            </p:nvSpPr>
            <p:spPr bwMode="auto">
              <a:xfrm>
                <a:off x="24186" y="20466"/>
                <a:ext cx="155" cy="155"/>
              </a:xfrm>
              <a:custGeom>
                <a:avLst/>
                <a:gdLst>
                  <a:gd name="T0" fmla="*/ 82 w 155"/>
                  <a:gd name="T1" fmla="*/ 152 h 155"/>
                  <a:gd name="T2" fmla="*/ 11 w 155"/>
                  <a:gd name="T3" fmla="*/ 155 h 155"/>
                  <a:gd name="T4" fmla="*/ 7 w 155"/>
                  <a:gd name="T5" fmla="*/ 81 h 155"/>
                  <a:gd name="T6" fmla="*/ 3 w 155"/>
                  <a:gd name="T7" fmla="*/ 81 h 155"/>
                  <a:gd name="T8" fmla="*/ 0 w 155"/>
                  <a:gd name="T9" fmla="*/ 8 h 155"/>
                  <a:gd name="T10" fmla="*/ 145 w 155"/>
                  <a:gd name="T11" fmla="*/ 0 h 155"/>
                  <a:gd name="T12" fmla="*/ 155 w 155"/>
                  <a:gd name="T13" fmla="*/ 146 h 155"/>
                  <a:gd name="T14" fmla="*/ 82 w 155"/>
                  <a:gd name="T15" fmla="*/ 152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55">
                    <a:moveTo>
                      <a:pt x="82" y="152"/>
                    </a:moveTo>
                    <a:lnTo>
                      <a:pt x="11" y="155"/>
                    </a:lnTo>
                    <a:lnTo>
                      <a:pt x="7" y="81"/>
                    </a:lnTo>
                    <a:lnTo>
                      <a:pt x="3" y="81"/>
                    </a:lnTo>
                    <a:lnTo>
                      <a:pt x="0" y="8"/>
                    </a:lnTo>
                    <a:lnTo>
                      <a:pt x="145" y="0"/>
                    </a:lnTo>
                    <a:lnTo>
                      <a:pt x="155" y="146"/>
                    </a:lnTo>
                    <a:lnTo>
                      <a:pt x="82"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2" name="Freeform 3450"/>
              <p:cNvSpPr>
                <a:spLocks/>
              </p:cNvSpPr>
              <p:nvPr/>
            </p:nvSpPr>
            <p:spPr bwMode="auto">
              <a:xfrm>
                <a:off x="24040" y="20474"/>
                <a:ext cx="157" cy="153"/>
              </a:xfrm>
              <a:custGeom>
                <a:avLst/>
                <a:gdLst>
                  <a:gd name="T0" fmla="*/ 157 w 157"/>
                  <a:gd name="T1" fmla="*/ 147 h 153"/>
                  <a:gd name="T2" fmla="*/ 82 w 157"/>
                  <a:gd name="T3" fmla="*/ 149 h 153"/>
                  <a:gd name="T4" fmla="*/ 11 w 157"/>
                  <a:gd name="T5" fmla="*/ 153 h 153"/>
                  <a:gd name="T6" fmla="*/ 9 w 157"/>
                  <a:gd name="T7" fmla="*/ 80 h 153"/>
                  <a:gd name="T8" fmla="*/ 3 w 157"/>
                  <a:gd name="T9" fmla="*/ 80 h 153"/>
                  <a:gd name="T10" fmla="*/ 0 w 157"/>
                  <a:gd name="T11" fmla="*/ 7 h 153"/>
                  <a:gd name="T12" fmla="*/ 146 w 157"/>
                  <a:gd name="T13" fmla="*/ 0 h 153"/>
                  <a:gd name="T14" fmla="*/ 149 w 157"/>
                  <a:gd name="T15" fmla="*/ 73 h 153"/>
                  <a:gd name="T16" fmla="*/ 153 w 157"/>
                  <a:gd name="T17" fmla="*/ 73 h 153"/>
                  <a:gd name="T18" fmla="*/ 157 w 157"/>
                  <a:gd name="T19"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3">
                    <a:moveTo>
                      <a:pt x="157" y="147"/>
                    </a:moveTo>
                    <a:lnTo>
                      <a:pt x="82" y="149"/>
                    </a:lnTo>
                    <a:lnTo>
                      <a:pt x="11" y="153"/>
                    </a:lnTo>
                    <a:lnTo>
                      <a:pt x="9" y="80"/>
                    </a:lnTo>
                    <a:lnTo>
                      <a:pt x="3" y="80"/>
                    </a:lnTo>
                    <a:lnTo>
                      <a:pt x="0" y="7"/>
                    </a:lnTo>
                    <a:lnTo>
                      <a:pt x="146" y="0"/>
                    </a:lnTo>
                    <a:lnTo>
                      <a:pt x="149" y="73"/>
                    </a:lnTo>
                    <a:lnTo>
                      <a:pt x="153" y="73"/>
                    </a:lnTo>
                    <a:lnTo>
                      <a:pt x="157"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3" name="Freeform 3451"/>
              <p:cNvSpPr>
                <a:spLocks/>
              </p:cNvSpPr>
              <p:nvPr/>
            </p:nvSpPr>
            <p:spPr bwMode="auto">
              <a:xfrm>
                <a:off x="23894" y="20481"/>
                <a:ext cx="157" cy="152"/>
              </a:xfrm>
              <a:custGeom>
                <a:avLst/>
                <a:gdLst>
                  <a:gd name="T0" fmla="*/ 9 w 157"/>
                  <a:gd name="T1" fmla="*/ 152 h 152"/>
                  <a:gd name="T2" fmla="*/ 7 w 157"/>
                  <a:gd name="T3" fmla="*/ 77 h 152"/>
                  <a:gd name="T4" fmla="*/ 2 w 157"/>
                  <a:gd name="T5" fmla="*/ 77 h 152"/>
                  <a:gd name="T6" fmla="*/ 2 w 157"/>
                  <a:gd name="T7" fmla="*/ 43 h 152"/>
                  <a:gd name="T8" fmla="*/ 0 w 157"/>
                  <a:gd name="T9" fmla="*/ 8 h 152"/>
                  <a:gd name="T10" fmla="*/ 146 w 157"/>
                  <a:gd name="T11" fmla="*/ 0 h 152"/>
                  <a:gd name="T12" fmla="*/ 149 w 157"/>
                  <a:gd name="T13" fmla="*/ 73 h 152"/>
                  <a:gd name="T14" fmla="*/ 155 w 157"/>
                  <a:gd name="T15" fmla="*/ 73 h 152"/>
                  <a:gd name="T16" fmla="*/ 157 w 157"/>
                  <a:gd name="T17" fmla="*/ 146 h 152"/>
                  <a:gd name="T18" fmla="*/ 84 w 157"/>
                  <a:gd name="T19" fmla="*/ 150 h 152"/>
                  <a:gd name="T20" fmla="*/ 9 w 157"/>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2">
                    <a:moveTo>
                      <a:pt x="9" y="152"/>
                    </a:moveTo>
                    <a:lnTo>
                      <a:pt x="7" y="77"/>
                    </a:lnTo>
                    <a:lnTo>
                      <a:pt x="2" y="77"/>
                    </a:lnTo>
                    <a:lnTo>
                      <a:pt x="2" y="43"/>
                    </a:lnTo>
                    <a:lnTo>
                      <a:pt x="0" y="8"/>
                    </a:lnTo>
                    <a:lnTo>
                      <a:pt x="146" y="0"/>
                    </a:lnTo>
                    <a:lnTo>
                      <a:pt x="149" y="73"/>
                    </a:lnTo>
                    <a:lnTo>
                      <a:pt x="155" y="73"/>
                    </a:lnTo>
                    <a:lnTo>
                      <a:pt x="157" y="146"/>
                    </a:lnTo>
                    <a:lnTo>
                      <a:pt x="84" y="150"/>
                    </a:lnTo>
                    <a:lnTo>
                      <a:pt x="9"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4" name="Freeform 3452"/>
              <p:cNvSpPr>
                <a:spLocks/>
              </p:cNvSpPr>
              <p:nvPr/>
            </p:nvSpPr>
            <p:spPr bwMode="auto">
              <a:xfrm>
                <a:off x="20127" y="20397"/>
                <a:ext cx="222" cy="459"/>
              </a:xfrm>
              <a:custGeom>
                <a:avLst/>
                <a:gdLst>
                  <a:gd name="T0" fmla="*/ 38 w 222"/>
                  <a:gd name="T1" fmla="*/ 0 h 459"/>
                  <a:gd name="T2" fmla="*/ 222 w 222"/>
                  <a:gd name="T3" fmla="*/ 15 h 459"/>
                  <a:gd name="T4" fmla="*/ 201 w 222"/>
                  <a:gd name="T5" fmla="*/ 274 h 459"/>
                  <a:gd name="T6" fmla="*/ 192 w 222"/>
                  <a:gd name="T7" fmla="*/ 401 h 459"/>
                  <a:gd name="T8" fmla="*/ 186 w 222"/>
                  <a:gd name="T9" fmla="*/ 459 h 459"/>
                  <a:gd name="T10" fmla="*/ 0 w 222"/>
                  <a:gd name="T11" fmla="*/ 441 h 459"/>
                  <a:gd name="T12" fmla="*/ 3 w 222"/>
                  <a:gd name="T13" fmla="*/ 403 h 459"/>
                  <a:gd name="T14" fmla="*/ 38 w 222"/>
                  <a:gd name="T15" fmla="*/ 0 h 4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459">
                    <a:moveTo>
                      <a:pt x="38" y="0"/>
                    </a:moveTo>
                    <a:lnTo>
                      <a:pt x="222" y="15"/>
                    </a:lnTo>
                    <a:lnTo>
                      <a:pt x="201" y="274"/>
                    </a:lnTo>
                    <a:lnTo>
                      <a:pt x="192" y="401"/>
                    </a:lnTo>
                    <a:lnTo>
                      <a:pt x="186" y="459"/>
                    </a:lnTo>
                    <a:lnTo>
                      <a:pt x="0" y="441"/>
                    </a:lnTo>
                    <a:lnTo>
                      <a:pt x="3" y="403"/>
                    </a:lnTo>
                    <a:lnTo>
                      <a:pt x="38"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5" name="Freeform 3453"/>
              <p:cNvSpPr>
                <a:spLocks/>
              </p:cNvSpPr>
              <p:nvPr/>
            </p:nvSpPr>
            <p:spPr bwMode="auto">
              <a:xfrm>
                <a:off x="19935" y="20380"/>
                <a:ext cx="230" cy="420"/>
              </a:xfrm>
              <a:custGeom>
                <a:avLst/>
                <a:gdLst>
                  <a:gd name="T0" fmla="*/ 0 w 230"/>
                  <a:gd name="T1" fmla="*/ 401 h 420"/>
                  <a:gd name="T2" fmla="*/ 19 w 230"/>
                  <a:gd name="T3" fmla="*/ 217 h 420"/>
                  <a:gd name="T4" fmla="*/ 15 w 230"/>
                  <a:gd name="T5" fmla="*/ 217 h 420"/>
                  <a:gd name="T6" fmla="*/ 28 w 230"/>
                  <a:gd name="T7" fmla="*/ 74 h 420"/>
                  <a:gd name="T8" fmla="*/ 36 w 230"/>
                  <a:gd name="T9" fmla="*/ 0 h 420"/>
                  <a:gd name="T10" fmla="*/ 155 w 230"/>
                  <a:gd name="T11" fmla="*/ 9 h 420"/>
                  <a:gd name="T12" fmla="*/ 230 w 230"/>
                  <a:gd name="T13" fmla="*/ 17 h 420"/>
                  <a:gd name="T14" fmla="*/ 195 w 230"/>
                  <a:gd name="T15" fmla="*/ 420 h 420"/>
                  <a:gd name="T16" fmla="*/ 0 w 230"/>
                  <a:gd name="T17" fmla="*/ 401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420">
                    <a:moveTo>
                      <a:pt x="0" y="401"/>
                    </a:moveTo>
                    <a:lnTo>
                      <a:pt x="19" y="217"/>
                    </a:lnTo>
                    <a:lnTo>
                      <a:pt x="15" y="217"/>
                    </a:lnTo>
                    <a:lnTo>
                      <a:pt x="28" y="74"/>
                    </a:lnTo>
                    <a:lnTo>
                      <a:pt x="36" y="0"/>
                    </a:lnTo>
                    <a:lnTo>
                      <a:pt x="155" y="9"/>
                    </a:lnTo>
                    <a:lnTo>
                      <a:pt x="230" y="17"/>
                    </a:lnTo>
                    <a:lnTo>
                      <a:pt x="195" y="420"/>
                    </a:lnTo>
                    <a:lnTo>
                      <a:pt x="0" y="4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6" name="Freeform 3454"/>
              <p:cNvSpPr>
                <a:spLocks/>
              </p:cNvSpPr>
              <p:nvPr/>
            </p:nvSpPr>
            <p:spPr bwMode="auto">
              <a:xfrm>
                <a:off x="22682" y="20539"/>
                <a:ext cx="252" cy="150"/>
              </a:xfrm>
              <a:custGeom>
                <a:avLst/>
                <a:gdLst>
                  <a:gd name="T0" fmla="*/ 44 w 252"/>
                  <a:gd name="T1" fmla="*/ 119 h 150"/>
                  <a:gd name="T2" fmla="*/ 37 w 252"/>
                  <a:gd name="T3" fmla="*/ 111 h 150"/>
                  <a:gd name="T4" fmla="*/ 31 w 252"/>
                  <a:gd name="T5" fmla="*/ 100 h 150"/>
                  <a:gd name="T6" fmla="*/ 19 w 252"/>
                  <a:gd name="T7" fmla="*/ 90 h 150"/>
                  <a:gd name="T8" fmla="*/ 23 w 252"/>
                  <a:gd name="T9" fmla="*/ 77 h 150"/>
                  <a:gd name="T10" fmla="*/ 21 w 252"/>
                  <a:gd name="T11" fmla="*/ 63 h 150"/>
                  <a:gd name="T12" fmla="*/ 27 w 252"/>
                  <a:gd name="T13" fmla="*/ 52 h 150"/>
                  <a:gd name="T14" fmla="*/ 29 w 252"/>
                  <a:gd name="T15" fmla="*/ 40 h 150"/>
                  <a:gd name="T16" fmla="*/ 16 w 252"/>
                  <a:gd name="T17" fmla="*/ 31 h 150"/>
                  <a:gd name="T18" fmla="*/ 2 w 252"/>
                  <a:gd name="T19" fmla="*/ 19 h 150"/>
                  <a:gd name="T20" fmla="*/ 0 w 252"/>
                  <a:gd name="T21" fmla="*/ 0 h 150"/>
                  <a:gd name="T22" fmla="*/ 192 w 252"/>
                  <a:gd name="T23" fmla="*/ 0 h 150"/>
                  <a:gd name="T24" fmla="*/ 229 w 252"/>
                  <a:gd name="T25" fmla="*/ 0 h 150"/>
                  <a:gd name="T26" fmla="*/ 229 w 252"/>
                  <a:gd name="T27" fmla="*/ 36 h 150"/>
                  <a:gd name="T28" fmla="*/ 250 w 252"/>
                  <a:gd name="T29" fmla="*/ 36 h 150"/>
                  <a:gd name="T30" fmla="*/ 252 w 252"/>
                  <a:gd name="T31" fmla="*/ 150 h 150"/>
                  <a:gd name="T32" fmla="*/ 39 w 252"/>
                  <a:gd name="T33" fmla="*/ 148 h 150"/>
                  <a:gd name="T34" fmla="*/ 46 w 252"/>
                  <a:gd name="T35" fmla="*/ 140 h 150"/>
                  <a:gd name="T36" fmla="*/ 48 w 252"/>
                  <a:gd name="T37" fmla="*/ 129 h 150"/>
                  <a:gd name="T38" fmla="*/ 44 w 252"/>
                  <a:gd name="T39" fmla="*/ 1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2" h="150">
                    <a:moveTo>
                      <a:pt x="44" y="119"/>
                    </a:moveTo>
                    <a:lnTo>
                      <a:pt x="37" y="111"/>
                    </a:lnTo>
                    <a:lnTo>
                      <a:pt x="31" y="100"/>
                    </a:lnTo>
                    <a:lnTo>
                      <a:pt x="19" y="90"/>
                    </a:lnTo>
                    <a:lnTo>
                      <a:pt x="23" y="77"/>
                    </a:lnTo>
                    <a:lnTo>
                      <a:pt x="21" y="63"/>
                    </a:lnTo>
                    <a:lnTo>
                      <a:pt x="27" y="52"/>
                    </a:lnTo>
                    <a:lnTo>
                      <a:pt x="29" y="40"/>
                    </a:lnTo>
                    <a:lnTo>
                      <a:pt x="16" y="31"/>
                    </a:lnTo>
                    <a:lnTo>
                      <a:pt x="2" y="19"/>
                    </a:lnTo>
                    <a:lnTo>
                      <a:pt x="0" y="0"/>
                    </a:lnTo>
                    <a:lnTo>
                      <a:pt x="192" y="0"/>
                    </a:lnTo>
                    <a:lnTo>
                      <a:pt x="229" y="0"/>
                    </a:lnTo>
                    <a:lnTo>
                      <a:pt x="229" y="36"/>
                    </a:lnTo>
                    <a:lnTo>
                      <a:pt x="250" y="36"/>
                    </a:lnTo>
                    <a:lnTo>
                      <a:pt x="252" y="150"/>
                    </a:lnTo>
                    <a:lnTo>
                      <a:pt x="39" y="148"/>
                    </a:lnTo>
                    <a:lnTo>
                      <a:pt x="46" y="140"/>
                    </a:lnTo>
                    <a:lnTo>
                      <a:pt x="48" y="129"/>
                    </a:lnTo>
                    <a:lnTo>
                      <a:pt x="44"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7" name="Freeform 3455"/>
              <p:cNvSpPr>
                <a:spLocks/>
              </p:cNvSpPr>
              <p:nvPr/>
            </p:nvSpPr>
            <p:spPr bwMode="auto">
              <a:xfrm>
                <a:off x="22911" y="20539"/>
                <a:ext cx="128" cy="150"/>
              </a:xfrm>
              <a:custGeom>
                <a:avLst/>
                <a:gdLst>
                  <a:gd name="T0" fmla="*/ 128 w 128"/>
                  <a:gd name="T1" fmla="*/ 148 h 150"/>
                  <a:gd name="T2" fmla="*/ 23 w 128"/>
                  <a:gd name="T3" fmla="*/ 150 h 150"/>
                  <a:gd name="T4" fmla="*/ 21 w 128"/>
                  <a:gd name="T5" fmla="*/ 36 h 150"/>
                  <a:gd name="T6" fmla="*/ 0 w 128"/>
                  <a:gd name="T7" fmla="*/ 36 h 150"/>
                  <a:gd name="T8" fmla="*/ 0 w 128"/>
                  <a:gd name="T9" fmla="*/ 0 h 150"/>
                  <a:gd name="T10" fmla="*/ 107 w 128"/>
                  <a:gd name="T11" fmla="*/ 0 h 150"/>
                  <a:gd name="T12" fmla="*/ 109 w 128"/>
                  <a:gd name="T13" fmla="*/ 36 h 150"/>
                  <a:gd name="T14" fmla="*/ 128 w 128"/>
                  <a:gd name="T15" fmla="*/ 34 h 150"/>
                  <a:gd name="T16" fmla="*/ 128 w 128"/>
                  <a:gd name="T17"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50">
                    <a:moveTo>
                      <a:pt x="128" y="148"/>
                    </a:moveTo>
                    <a:lnTo>
                      <a:pt x="23" y="150"/>
                    </a:lnTo>
                    <a:lnTo>
                      <a:pt x="21" y="36"/>
                    </a:lnTo>
                    <a:lnTo>
                      <a:pt x="0" y="36"/>
                    </a:lnTo>
                    <a:lnTo>
                      <a:pt x="0" y="0"/>
                    </a:lnTo>
                    <a:lnTo>
                      <a:pt x="107" y="0"/>
                    </a:lnTo>
                    <a:lnTo>
                      <a:pt x="109" y="36"/>
                    </a:lnTo>
                    <a:lnTo>
                      <a:pt x="128" y="34"/>
                    </a:lnTo>
                    <a:lnTo>
                      <a:pt x="128"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8" name="Freeform 3456"/>
              <p:cNvSpPr>
                <a:spLocks/>
              </p:cNvSpPr>
              <p:nvPr/>
            </p:nvSpPr>
            <p:spPr bwMode="auto">
              <a:xfrm>
                <a:off x="23018" y="20539"/>
                <a:ext cx="167" cy="148"/>
              </a:xfrm>
              <a:custGeom>
                <a:avLst/>
                <a:gdLst>
                  <a:gd name="T0" fmla="*/ 167 w 167"/>
                  <a:gd name="T1" fmla="*/ 148 h 148"/>
                  <a:gd name="T2" fmla="*/ 94 w 167"/>
                  <a:gd name="T3" fmla="*/ 148 h 148"/>
                  <a:gd name="T4" fmla="*/ 21 w 167"/>
                  <a:gd name="T5" fmla="*/ 148 h 148"/>
                  <a:gd name="T6" fmla="*/ 21 w 167"/>
                  <a:gd name="T7" fmla="*/ 34 h 148"/>
                  <a:gd name="T8" fmla="*/ 2 w 167"/>
                  <a:gd name="T9" fmla="*/ 36 h 148"/>
                  <a:gd name="T10" fmla="*/ 0 w 167"/>
                  <a:gd name="T11" fmla="*/ 0 h 148"/>
                  <a:gd name="T12" fmla="*/ 148 w 167"/>
                  <a:gd name="T13" fmla="*/ 0 h 148"/>
                  <a:gd name="T14" fmla="*/ 150 w 167"/>
                  <a:gd name="T15" fmla="*/ 36 h 148"/>
                  <a:gd name="T16" fmla="*/ 165 w 167"/>
                  <a:gd name="T17" fmla="*/ 34 h 148"/>
                  <a:gd name="T18" fmla="*/ 167 w 167"/>
                  <a:gd name="T1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48">
                    <a:moveTo>
                      <a:pt x="167" y="148"/>
                    </a:moveTo>
                    <a:lnTo>
                      <a:pt x="94" y="148"/>
                    </a:lnTo>
                    <a:lnTo>
                      <a:pt x="21" y="148"/>
                    </a:lnTo>
                    <a:lnTo>
                      <a:pt x="21" y="34"/>
                    </a:lnTo>
                    <a:lnTo>
                      <a:pt x="2" y="36"/>
                    </a:lnTo>
                    <a:lnTo>
                      <a:pt x="0" y="0"/>
                    </a:lnTo>
                    <a:lnTo>
                      <a:pt x="148" y="0"/>
                    </a:lnTo>
                    <a:lnTo>
                      <a:pt x="150" y="36"/>
                    </a:lnTo>
                    <a:lnTo>
                      <a:pt x="165" y="34"/>
                    </a:lnTo>
                    <a:lnTo>
                      <a:pt x="167"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29" name="Freeform 3457"/>
              <p:cNvSpPr>
                <a:spLocks/>
              </p:cNvSpPr>
              <p:nvPr/>
            </p:nvSpPr>
            <p:spPr bwMode="auto">
              <a:xfrm>
                <a:off x="23166" y="20535"/>
                <a:ext cx="161" cy="152"/>
              </a:xfrm>
              <a:custGeom>
                <a:avLst/>
                <a:gdLst>
                  <a:gd name="T0" fmla="*/ 88 w 161"/>
                  <a:gd name="T1" fmla="*/ 152 h 152"/>
                  <a:gd name="T2" fmla="*/ 19 w 161"/>
                  <a:gd name="T3" fmla="*/ 152 h 152"/>
                  <a:gd name="T4" fmla="*/ 17 w 161"/>
                  <a:gd name="T5" fmla="*/ 38 h 152"/>
                  <a:gd name="T6" fmla="*/ 2 w 161"/>
                  <a:gd name="T7" fmla="*/ 40 h 152"/>
                  <a:gd name="T8" fmla="*/ 0 w 161"/>
                  <a:gd name="T9" fmla="*/ 4 h 152"/>
                  <a:gd name="T10" fmla="*/ 144 w 161"/>
                  <a:gd name="T11" fmla="*/ 0 h 152"/>
                  <a:gd name="T12" fmla="*/ 146 w 161"/>
                  <a:gd name="T13" fmla="*/ 38 h 152"/>
                  <a:gd name="T14" fmla="*/ 157 w 161"/>
                  <a:gd name="T15" fmla="*/ 38 h 152"/>
                  <a:gd name="T16" fmla="*/ 161 w 161"/>
                  <a:gd name="T17" fmla="*/ 150 h 152"/>
                  <a:gd name="T18" fmla="*/ 88 w 161"/>
                  <a:gd name="T1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52">
                    <a:moveTo>
                      <a:pt x="88" y="152"/>
                    </a:moveTo>
                    <a:lnTo>
                      <a:pt x="19" y="152"/>
                    </a:lnTo>
                    <a:lnTo>
                      <a:pt x="17" y="38"/>
                    </a:lnTo>
                    <a:lnTo>
                      <a:pt x="2" y="40"/>
                    </a:lnTo>
                    <a:lnTo>
                      <a:pt x="0" y="4"/>
                    </a:lnTo>
                    <a:lnTo>
                      <a:pt x="144" y="0"/>
                    </a:lnTo>
                    <a:lnTo>
                      <a:pt x="146" y="38"/>
                    </a:lnTo>
                    <a:lnTo>
                      <a:pt x="157" y="38"/>
                    </a:lnTo>
                    <a:lnTo>
                      <a:pt x="161" y="150"/>
                    </a:lnTo>
                    <a:lnTo>
                      <a:pt x="88"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0" name="Freeform 3458"/>
              <p:cNvSpPr>
                <a:spLocks/>
              </p:cNvSpPr>
              <p:nvPr/>
            </p:nvSpPr>
            <p:spPr bwMode="auto">
              <a:xfrm>
                <a:off x="23458" y="20533"/>
                <a:ext cx="159" cy="150"/>
              </a:xfrm>
              <a:custGeom>
                <a:avLst/>
                <a:gdLst>
                  <a:gd name="T0" fmla="*/ 159 w 159"/>
                  <a:gd name="T1" fmla="*/ 146 h 150"/>
                  <a:gd name="T2" fmla="*/ 86 w 159"/>
                  <a:gd name="T3" fmla="*/ 148 h 150"/>
                  <a:gd name="T4" fmla="*/ 15 w 159"/>
                  <a:gd name="T5" fmla="*/ 150 h 150"/>
                  <a:gd name="T6" fmla="*/ 13 w 159"/>
                  <a:gd name="T7" fmla="*/ 39 h 150"/>
                  <a:gd name="T8" fmla="*/ 0 w 159"/>
                  <a:gd name="T9" fmla="*/ 39 h 150"/>
                  <a:gd name="T10" fmla="*/ 0 w 159"/>
                  <a:gd name="T11" fmla="*/ 2 h 150"/>
                  <a:gd name="T12" fmla="*/ 148 w 159"/>
                  <a:gd name="T13" fmla="*/ 0 h 150"/>
                  <a:gd name="T14" fmla="*/ 148 w 159"/>
                  <a:gd name="T15" fmla="*/ 37 h 150"/>
                  <a:gd name="T16" fmla="*/ 157 w 159"/>
                  <a:gd name="T17" fmla="*/ 37 h 150"/>
                  <a:gd name="T18" fmla="*/ 159 w 159"/>
                  <a:gd name="T19"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0">
                    <a:moveTo>
                      <a:pt x="159" y="146"/>
                    </a:moveTo>
                    <a:lnTo>
                      <a:pt x="86" y="148"/>
                    </a:lnTo>
                    <a:lnTo>
                      <a:pt x="15" y="150"/>
                    </a:lnTo>
                    <a:lnTo>
                      <a:pt x="13" y="39"/>
                    </a:lnTo>
                    <a:lnTo>
                      <a:pt x="0" y="39"/>
                    </a:lnTo>
                    <a:lnTo>
                      <a:pt x="0" y="2"/>
                    </a:lnTo>
                    <a:lnTo>
                      <a:pt x="148" y="0"/>
                    </a:lnTo>
                    <a:lnTo>
                      <a:pt x="148" y="37"/>
                    </a:lnTo>
                    <a:lnTo>
                      <a:pt x="157" y="37"/>
                    </a:lnTo>
                    <a:lnTo>
                      <a:pt x="159"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1" name="Freeform 3459"/>
              <p:cNvSpPr>
                <a:spLocks/>
              </p:cNvSpPr>
              <p:nvPr/>
            </p:nvSpPr>
            <p:spPr bwMode="auto">
              <a:xfrm>
                <a:off x="23606" y="20529"/>
                <a:ext cx="155" cy="150"/>
              </a:xfrm>
              <a:custGeom>
                <a:avLst/>
                <a:gdLst>
                  <a:gd name="T0" fmla="*/ 11 w 155"/>
                  <a:gd name="T1" fmla="*/ 150 h 150"/>
                  <a:gd name="T2" fmla="*/ 9 w 155"/>
                  <a:gd name="T3" fmla="*/ 41 h 150"/>
                  <a:gd name="T4" fmla="*/ 0 w 155"/>
                  <a:gd name="T5" fmla="*/ 41 h 150"/>
                  <a:gd name="T6" fmla="*/ 0 w 155"/>
                  <a:gd name="T7" fmla="*/ 4 h 150"/>
                  <a:gd name="T8" fmla="*/ 144 w 155"/>
                  <a:gd name="T9" fmla="*/ 0 h 150"/>
                  <a:gd name="T10" fmla="*/ 146 w 155"/>
                  <a:gd name="T11" fmla="*/ 39 h 150"/>
                  <a:gd name="T12" fmla="*/ 151 w 155"/>
                  <a:gd name="T13" fmla="*/ 39 h 150"/>
                  <a:gd name="T14" fmla="*/ 155 w 155"/>
                  <a:gd name="T15" fmla="*/ 146 h 150"/>
                  <a:gd name="T16" fmla="*/ 82 w 155"/>
                  <a:gd name="T17" fmla="*/ 148 h 150"/>
                  <a:gd name="T18" fmla="*/ 11 w 155"/>
                  <a:gd name="T1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0">
                    <a:moveTo>
                      <a:pt x="11" y="150"/>
                    </a:moveTo>
                    <a:lnTo>
                      <a:pt x="9" y="41"/>
                    </a:lnTo>
                    <a:lnTo>
                      <a:pt x="0" y="41"/>
                    </a:lnTo>
                    <a:lnTo>
                      <a:pt x="0" y="4"/>
                    </a:lnTo>
                    <a:lnTo>
                      <a:pt x="144" y="0"/>
                    </a:lnTo>
                    <a:lnTo>
                      <a:pt x="146" y="39"/>
                    </a:lnTo>
                    <a:lnTo>
                      <a:pt x="151" y="39"/>
                    </a:lnTo>
                    <a:lnTo>
                      <a:pt x="155" y="146"/>
                    </a:lnTo>
                    <a:lnTo>
                      <a:pt x="82" y="148"/>
                    </a:lnTo>
                    <a:lnTo>
                      <a:pt x="11"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2" name="Freeform 3460"/>
              <p:cNvSpPr>
                <a:spLocks/>
              </p:cNvSpPr>
              <p:nvPr/>
            </p:nvSpPr>
            <p:spPr bwMode="auto">
              <a:xfrm>
                <a:off x="23750" y="20524"/>
                <a:ext cx="153" cy="151"/>
              </a:xfrm>
              <a:custGeom>
                <a:avLst/>
                <a:gdLst>
                  <a:gd name="T0" fmla="*/ 82 w 153"/>
                  <a:gd name="T1" fmla="*/ 149 h 151"/>
                  <a:gd name="T2" fmla="*/ 11 w 153"/>
                  <a:gd name="T3" fmla="*/ 151 h 151"/>
                  <a:gd name="T4" fmla="*/ 7 w 153"/>
                  <a:gd name="T5" fmla="*/ 44 h 151"/>
                  <a:gd name="T6" fmla="*/ 2 w 153"/>
                  <a:gd name="T7" fmla="*/ 44 h 151"/>
                  <a:gd name="T8" fmla="*/ 0 w 153"/>
                  <a:gd name="T9" fmla="*/ 5 h 151"/>
                  <a:gd name="T10" fmla="*/ 146 w 153"/>
                  <a:gd name="T11" fmla="*/ 0 h 151"/>
                  <a:gd name="T12" fmla="*/ 146 w 153"/>
                  <a:gd name="T13" fmla="*/ 34 h 151"/>
                  <a:gd name="T14" fmla="*/ 151 w 153"/>
                  <a:gd name="T15" fmla="*/ 34 h 151"/>
                  <a:gd name="T16" fmla="*/ 153 w 153"/>
                  <a:gd name="T17" fmla="*/ 109 h 151"/>
                  <a:gd name="T18" fmla="*/ 80 w 153"/>
                  <a:gd name="T19" fmla="*/ 113 h 151"/>
                  <a:gd name="T20" fmla="*/ 82 w 153"/>
                  <a:gd name="T21"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51">
                    <a:moveTo>
                      <a:pt x="82" y="149"/>
                    </a:moveTo>
                    <a:lnTo>
                      <a:pt x="11" y="151"/>
                    </a:lnTo>
                    <a:lnTo>
                      <a:pt x="7" y="44"/>
                    </a:lnTo>
                    <a:lnTo>
                      <a:pt x="2" y="44"/>
                    </a:lnTo>
                    <a:lnTo>
                      <a:pt x="0" y="5"/>
                    </a:lnTo>
                    <a:lnTo>
                      <a:pt x="146" y="0"/>
                    </a:lnTo>
                    <a:lnTo>
                      <a:pt x="146" y="34"/>
                    </a:lnTo>
                    <a:lnTo>
                      <a:pt x="151" y="34"/>
                    </a:lnTo>
                    <a:lnTo>
                      <a:pt x="153" y="109"/>
                    </a:lnTo>
                    <a:lnTo>
                      <a:pt x="80" y="113"/>
                    </a:lnTo>
                    <a:lnTo>
                      <a:pt x="82"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3" name="Freeform 3461"/>
              <p:cNvSpPr>
                <a:spLocks/>
              </p:cNvSpPr>
              <p:nvPr/>
            </p:nvSpPr>
            <p:spPr bwMode="auto">
              <a:xfrm>
                <a:off x="22607" y="20556"/>
                <a:ext cx="119" cy="104"/>
              </a:xfrm>
              <a:custGeom>
                <a:avLst/>
                <a:gdLst>
                  <a:gd name="T0" fmla="*/ 0 w 119"/>
                  <a:gd name="T1" fmla="*/ 104 h 104"/>
                  <a:gd name="T2" fmla="*/ 4 w 119"/>
                  <a:gd name="T3" fmla="*/ 0 h 104"/>
                  <a:gd name="T4" fmla="*/ 31 w 119"/>
                  <a:gd name="T5" fmla="*/ 0 h 104"/>
                  <a:gd name="T6" fmla="*/ 39 w 119"/>
                  <a:gd name="T7" fmla="*/ 6 h 104"/>
                  <a:gd name="T8" fmla="*/ 44 w 119"/>
                  <a:gd name="T9" fmla="*/ 2 h 104"/>
                  <a:gd name="T10" fmla="*/ 56 w 119"/>
                  <a:gd name="T11" fmla="*/ 0 h 104"/>
                  <a:gd name="T12" fmla="*/ 73 w 119"/>
                  <a:gd name="T13" fmla="*/ 14 h 104"/>
                  <a:gd name="T14" fmla="*/ 91 w 119"/>
                  <a:gd name="T15" fmla="*/ 14 h 104"/>
                  <a:gd name="T16" fmla="*/ 104 w 119"/>
                  <a:gd name="T17" fmla="*/ 23 h 104"/>
                  <a:gd name="T18" fmla="*/ 102 w 119"/>
                  <a:gd name="T19" fmla="*/ 35 h 104"/>
                  <a:gd name="T20" fmla="*/ 96 w 119"/>
                  <a:gd name="T21" fmla="*/ 46 h 104"/>
                  <a:gd name="T22" fmla="*/ 98 w 119"/>
                  <a:gd name="T23" fmla="*/ 60 h 104"/>
                  <a:gd name="T24" fmla="*/ 94 w 119"/>
                  <a:gd name="T25" fmla="*/ 73 h 104"/>
                  <a:gd name="T26" fmla="*/ 106 w 119"/>
                  <a:gd name="T27" fmla="*/ 83 h 104"/>
                  <a:gd name="T28" fmla="*/ 112 w 119"/>
                  <a:gd name="T29" fmla="*/ 94 h 104"/>
                  <a:gd name="T30" fmla="*/ 119 w 119"/>
                  <a:gd name="T31" fmla="*/ 102 h 104"/>
                  <a:gd name="T32" fmla="*/ 0 w 11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104">
                    <a:moveTo>
                      <a:pt x="0" y="104"/>
                    </a:moveTo>
                    <a:lnTo>
                      <a:pt x="4" y="0"/>
                    </a:lnTo>
                    <a:lnTo>
                      <a:pt x="31" y="0"/>
                    </a:lnTo>
                    <a:lnTo>
                      <a:pt x="39" y="6"/>
                    </a:lnTo>
                    <a:lnTo>
                      <a:pt x="44" y="2"/>
                    </a:lnTo>
                    <a:lnTo>
                      <a:pt x="56" y="0"/>
                    </a:lnTo>
                    <a:lnTo>
                      <a:pt x="73" y="14"/>
                    </a:lnTo>
                    <a:lnTo>
                      <a:pt x="91" y="14"/>
                    </a:lnTo>
                    <a:lnTo>
                      <a:pt x="104" y="23"/>
                    </a:lnTo>
                    <a:lnTo>
                      <a:pt x="102" y="35"/>
                    </a:lnTo>
                    <a:lnTo>
                      <a:pt x="96" y="46"/>
                    </a:lnTo>
                    <a:lnTo>
                      <a:pt x="98" y="60"/>
                    </a:lnTo>
                    <a:lnTo>
                      <a:pt x="94" y="73"/>
                    </a:lnTo>
                    <a:lnTo>
                      <a:pt x="106" y="83"/>
                    </a:lnTo>
                    <a:lnTo>
                      <a:pt x="112" y="94"/>
                    </a:lnTo>
                    <a:lnTo>
                      <a:pt x="119" y="102"/>
                    </a:lnTo>
                    <a:lnTo>
                      <a:pt x="0" y="10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4" name="Freeform 3462"/>
              <p:cNvSpPr>
                <a:spLocks/>
              </p:cNvSpPr>
              <p:nvPr/>
            </p:nvSpPr>
            <p:spPr bwMode="auto">
              <a:xfrm>
                <a:off x="24485" y="20504"/>
                <a:ext cx="232" cy="137"/>
              </a:xfrm>
              <a:custGeom>
                <a:avLst/>
                <a:gdLst>
                  <a:gd name="T0" fmla="*/ 109 w 232"/>
                  <a:gd name="T1" fmla="*/ 137 h 137"/>
                  <a:gd name="T2" fmla="*/ 94 w 232"/>
                  <a:gd name="T3" fmla="*/ 133 h 137"/>
                  <a:gd name="T4" fmla="*/ 83 w 232"/>
                  <a:gd name="T5" fmla="*/ 119 h 137"/>
                  <a:gd name="T6" fmla="*/ 79 w 232"/>
                  <a:gd name="T7" fmla="*/ 110 h 137"/>
                  <a:gd name="T8" fmla="*/ 73 w 232"/>
                  <a:gd name="T9" fmla="*/ 79 h 137"/>
                  <a:gd name="T10" fmla="*/ 69 w 232"/>
                  <a:gd name="T11" fmla="*/ 71 h 137"/>
                  <a:gd name="T12" fmla="*/ 52 w 232"/>
                  <a:gd name="T13" fmla="*/ 60 h 137"/>
                  <a:gd name="T14" fmla="*/ 29 w 232"/>
                  <a:gd name="T15" fmla="*/ 46 h 137"/>
                  <a:gd name="T16" fmla="*/ 15 w 232"/>
                  <a:gd name="T17" fmla="*/ 31 h 137"/>
                  <a:gd name="T18" fmla="*/ 2 w 232"/>
                  <a:gd name="T19" fmla="*/ 25 h 137"/>
                  <a:gd name="T20" fmla="*/ 0 w 232"/>
                  <a:gd name="T21" fmla="*/ 18 h 137"/>
                  <a:gd name="T22" fmla="*/ 4 w 232"/>
                  <a:gd name="T23" fmla="*/ 12 h 137"/>
                  <a:gd name="T24" fmla="*/ 71 w 232"/>
                  <a:gd name="T25" fmla="*/ 8 h 137"/>
                  <a:gd name="T26" fmla="*/ 225 w 232"/>
                  <a:gd name="T27" fmla="*/ 0 h 137"/>
                  <a:gd name="T28" fmla="*/ 232 w 232"/>
                  <a:gd name="T29" fmla="*/ 129 h 137"/>
                  <a:gd name="T30" fmla="*/ 109 w 232"/>
                  <a:gd name="T31"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137">
                    <a:moveTo>
                      <a:pt x="109" y="137"/>
                    </a:moveTo>
                    <a:lnTo>
                      <a:pt x="94" y="133"/>
                    </a:lnTo>
                    <a:lnTo>
                      <a:pt x="83" y="119"/>
                    </a:lnTo>
                    <a:lnTo>
                      <a:pt x="79" y="110"/>
                    </a:lnTo>
                    <a:lnTo>
                      <a:pt x="73" y="79"/>
                    </a:lnTo>
                    <a:lnTo>
                      <a:pt x="69" y="71"/>
                    </a:lnTo>
                    <a:lnTo>
                      <a:pt x="52" y="60"/>
                    </a:lnTo>
                    <a:lnTo>
                      <a:pt x="29" y="46"/>
                    </a:lnTo>
                    <a:lnTo>
                      <a:pt x="15" y="31"/>
                    </a:lnTo>
                    <a:lnTo>
                      <a:pt x="2" y="25"/>
                    </a:lnTo>
                    <a:lnTo>
                      <a:pt x="0" y="18"/>
                    </a:lnTo>
                    <a:lnTo>
                      <a:pt x="4" y="12"/>
                    </a:lnTo>
                    <a:lnTo>
                      <a:pt x="71" y="8"/>
                    </a:lnTo>
                    <a:lnTo>
                      <a:pt x="225" y="0"/>
                    </a:lnTo>
                    <a:lnTo>
                      <a:pt x="232" y="129"/>
                    </a:lnTo>
                    <a:lnTo>
                      <a:pt x="109" y="1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5" name="Freeform 3463"/>
              <p:cNvSpPr>
                <a:spLocks/>
              </p:cNvSpPr>
              <p:nvPr/>
            </p:nvSpPr>
            <p:spPr bwMode="auto">
              <a:xfrm>
                <a:off x="19080" y="20376"/>
                <a:ext cx="640" cy="647"/>
              </a:xfrm>
              <a:custGeom>
                <a:avLst/>
                <a:gdLst>
                  <a:gd name="T0" fmla="*/ 192 w 640"/>
                  <a:gd name="T1" fmla="*/ 612 h 647"/>
                  <a:gd name="T2" fmla="*/ 0 w 640"/>
                  <a:gd name="T3" fmla="*/ 587 h 647"/>
                  <a:gd name="T4" fmla="*/ 21 w 640"/>
                  <a:gd name="T5" fmla="*/ 418 h 647"/>
                  <a:gd name="T6" fmla="*/ 16 w 640"/>
                  <a:gd name="T7" fmla="*/ 416 h 647"/>
                  <a:gd name="T8" fmla="*/ 29 w 640"/>
                  <a:gd name="T9" fmla="*/ 311 h 647"/>
                  <a:gd name="T10" fmla="*/ 158 w 640"/>
                  <a:gd name="T11" fmla="*/ 326 h 647"/>
                  <a:gd name="T12" fmla="*/ 158 w 640"/>
                  <a:gd name="T13" fmla="*/ 309 h 647"/>
                  <a:gd name="T14" fmla="*/ 163 w 640"/>
                  <a:gd name="T15" fmla="*/ 311 h 647"/>
                  <a:gd name="T16" fmla="*/ 185 w 640"/>
                  <a:gd name="T17" fmla="*/ 148 h 647"/>
                  <a:gd name="T18" fmla="*/ 179 w 640"/>
                  <a:gd name="T19" fmla="*/ 146 h 647"/>
                  <a:gd name="T20" fmla="*/ 188 w 640"/>
                  <a:gd name="T21" fmla="*/ 75 h 647"/>
                  <a:gd name="T22" fmla="*/ 196 w 640"/>
                  <a:gd name="T23" fmla="*/ 0 h 647"/>
                  <a:gd name="T24" fmla="*/ 640 w 640"/>
                  <a:gd name="T25" fmla="*/ 52 h 647"/>
                  <a:gd name="T26" fmla="*/ 597 w 640"/>
                  <a:gd name="T27" fmla="*/ 487 h 647"/>
                  <a:gd name="T28" fmla="*/ 519 w 640"/>
                  <a:gd name="T29" fmla="*/ 480 h 647"/>
                  <a:gd name="T30" fmla="*/ 497 w 640"/>
                  <a:gd name="T31" fmla="*/ 647 h 647"/>
                  <a:gd name="T32" fmla="*/ 330 w 640"/>
                  <a:gd name="T33" fmla="*/ 629 h 647"/>
                  <a:gd name="T34" fmla="*/ 192 w 640"/>
                  <a:gd name="T35" fmla="*/ 612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40" h="647">
                    <a:moveTo>
                      <a:pt x="192" y="612"/>
                    </a:moveTo>
                    <a:lnTo>
                      <a:pt x="0" y="587"/>
                    </a:lnTo>
                    <a:lnTo>
                      <a:pt x="21" y="418"/>
                    </a:lnTo>
                    <a:lnTo>
                      <a:pt x="16" y="416"/>
                    </a:lnTo>
                    <a:lnTo>
                      <a:pt x="29" y="311"/>
                    </a:lnTo>
                    <a:lnTo>
                      <a:pt x="158" y="326"/>
                    </a:lnTo>
                    <a:lnTo>
                      <a:pt x="158" y="309"/>
                    </a:lnTo>
                    <a:lnTo>
                      <a:pt x="163" y="311"/>
                    </a:lnTo>
                    <a:lnTo>
                      <a:pt x="185" y="148"/>
                    </a:lnTo>
                    <a:lnTo>
                      <a:pt x="179" y="146"/>
                    </a:lnTo>
                    <a:lnTo>
                      <a:pt x="188" y="75"/>
                    </a:lnTo>
                    <a:lnTo>
                      <a:pt x="196" y="0"/>
                    </a:lnTo>
                    <a:lnTo>
                      <a:pt x="640" y="52"/>
                    </a:lnTo>
                    <a:lnTo>
                      <a:pt x="597" y="487"/>
                    </a:lnTo>
                    <a:lnTo>
                      <a:pt x="519" y="480"/>
                    </a:lnTo>
                    <a:lnTo>
                      <a:pt x="497" y="647"/>
                    </a:lnTo>
                    <a:lnTo>
                      <a:pt x="330" y="629"/>
                    </a:lnTo>
                    <a:lnTo>
                      <a:pt x="192" y="6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6" name="Freeform 3464"/>
              <p:cNvSpPr>
                <a:spLocks/>
              </p:cNvSpPr>
              <p:nvPr/>
            </p:nvSpPr>
            <p:spPr bwMode="auto">
              <a:xfrm>
                <a:off x="22262" y="20587"/>
                <a:ext cx="148" cy="150"/>
              </a:xfrm>
              <a:custGeom>
                <a:avLst/>
                <a:gdLst>
                  <a:gd name="T0" fmla="*/ 0 w 148"/>
                  <a:gd name="T1" fmla="*/ 150 h 150"/>
                  <a:gd name="T2" fmla="*/ 4 w 148"/>
                  <a:gd name="T3" fmla="*/ 0 h 150"/>
                  <a:gd name="T4" fmla="*/ 111 w 148"/>
                  <a:gd name="T5" fmla="*/ 0 h 150"/>
                  <a:gd name="T6" fmla="*/ 148 w 148"/>
                  <a:gd name="T7" fmla="*/ 2 h 150"/>
                  <a:gd name="T8" fmla="*/ 148 w 148"/>
                  <a:gd name="T9" fmla="*/ 40 h 150"/>
                  <a:gd name="T10" fmla="*/ 146 w 148"/>
                  <a:gd name="T11" fmla="*/ 150 h 150"/>
                  <a:gd name="T12" fmla="*/ 0 w 148"/>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50"/>
                    </a:moveTo>
                    <a:lnTo>
                      <a:pt x="4" y="0"/>
                    </a:lnTo>
                    <a:lnTo>
                      <a:pt x="111" y="0"/>
                    </a:lnTo>
                    <a:lnTo>
                      <a:pt x="148" y="2"/>
                    </a:lnTo>
                    <a:lnTo>
                      <a:pt x="148" y="40"/>
                    </a:lnTo>
                    <a:lnTo>
                      <a:pt x="146" y="150"/>
                    </a:lnTo>
                    <a:lnTo>
                      <a:pt x="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7" name="Freeform 3465"/>
              <p:cNvSpPr>
                <a:spLocks/>
              </p:cNvSpPr>
              <p:nvPr/>
            </p:nvSpPr>
            <p:spPr bwMode="auto">
              <a:xfrm>
                <a:off x="20520" y="20504"/>
                <a:ext cx="229" cy="200"/>
              </a:xfrm>
              <a:custGeom>
                <a:avLst/>
                <a:gdLst>
                  <a:gd name="T0" fmla="*/ 23 w 229"/>
                  <a:gd name="T1" fmla="*/ 188 h 200"/>
                  <a:gd name="T2" fmla="*/ 10 w 229"/>
                  <a:gd name="T3" fmla="*/ 187 h 200"/>
                  <a:gd name="T4" fmla="*/ 14 w 229"/>
                  <a:gd name="T5" fmla="*/ 150 h 200"/>
                  <a:gd name="T6" fmla="*/ 0 w 229"/>
                  <a:gd name="T7" fmla="*/ 146 h 200"/>
                  <a:gd name="T8" fmla="*/ 14 w 229"/>
                  <a:gd name="T9" fmla="*/ 0 h 200"/>
                  <a:gd name="T10" fmla="*/ 219 w 229"/>
                  <a:gd name="T11" fmla="*/ 12 h 200"/>
                  <a:gd name="T12" fmla="*/ 225 w 229"/>
                  <a:gd name="T13" fmla="*/ 14 h 200"/>
                  <a:gd name="T14" fmla="*/ 217 w 229"/>
                  <a:gd name="T15" fmla="*/ 162 h 200"/>
                  <a:gd name="T16" fmla="*/ 229 w 229"/>
                  <a:gd name="T17" fmla="*/ 165 h 200"/>
                  <a:gd name="T18" fmla="*/ 227 w 229"/>
                  <a:gd name="T19" fmla="*/ 200 h 200"/>
                  <a:gd name="T20" fmla="*/ 23 w 229"/>
                  <a:gd name="T21" fmla="*/ 18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00">
                    <a:moveTo>
                      <a:pt x="23" y="188"/>
                    </a:moveTo>
                    <a:lnTo>
                      <a:pt x="10" y="187"/>
                    </a:lnTo>
                    <a:lnTo>
                      <a:pt x="14" y="150"/>
                    </a:lnTo>
                    <a:lnTo>
                      <a:pt x="0" y="146"/>
                    </a:lnTo>
                    <a:lnTo>
                      <a:pt x="14" y="0"/>
                    </a:lnTo>
                    <a:lnTo>
                      <a:pt x="219" y="12"/>
                    </a:lnTo>
                    <a:lnTo>
                      <a:pt x="225" y="14"/>
                    </a:lnTo>
                    <a:lnTo>
                      <a:pt x="217" y="162"/>
                    </a:lnTo>
                    <a:lnTo>
                      <a:pt x="229" y="165"/>
                    </a:lnTo>
                    <a:lnTo>
                      <a:pt x="227" y="200"/>
                    </a:lnTo>
                    <a:lnTo>
                      <a:pt x="23"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8" name="Freeform 3466"/>
              <p:cNvSpPr>
                <a:spLocks/>
              </p:cNvSpPr>
              <p:nvPr/>
            </p:nvSpPr>
            <p:spPr bwMode="auto">
              <a:xfrm>
                <a:off x="22120" y="20585"/>
                <a:ext cx="146" cy="221"/>
              </a:xfrm>
              <a:custGeom>
                <a:avLst/>
                <a:gdLst>
                  <a:gd name="T0" fmla="*/ 142 w 146"/>
                  <a:gd name="T1" fmla="*/ 221 h 221"/>
                  <a:gd name="T2" fmla="*/ 0 w 146"/>
                  <a:gd name="T3" fmla="*/ 221 h 221"/>
                  <a:gd name="T4" fmla="*/ 2 w 146"/>
                  <a:gd name="T5" fmla="*/ 150 h 221"/>
                  <a:gd name="T6" fmla="*/ 2 w 146"/>
                  <a:gd name="T7" fmla="*/ 0 h 221"/>
                  <a:gd name="T8" fmla="*/ 146 w 146"/>
                  <a:gd name="T9" fmla="*/ 2 h 221"/>
                  <a:gd name="T10" fmla="*/ 142 w 146"/>
                  <a:gd name="T11" fmla="*/ 152 h 221"/>
                  <a:gd name="T12" fmla="*/ 142 w 146"/>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146" h="221">
                    <a:moveTo>
                      <a:pt x="142" y="221"/>
                    </a:moveTo>
                    <a:lnTo>
                      <a:pt x="0" y="221"/>
                    </a:lnTo>
                    <a:lnTo>
                      <a:pt x="2" y="150"/>
                    </a:lnTo>
                    <a:lnTo>
                      <a:pt x="2" y="0"/>
                    </a:lnTo>
                    <a:lnTo>
                      <a:pt x="146" y="2"/>
                    </a:lnTo>
                    <a:lnTo>
                      <a:pt x="142" y="152"/>
                    </a:lnTo>
                    <a:lnTo>
                      <a:pt x="142" y="2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39" name="Freeform 3467"/>
              <p:cNvSpPr>
                <a:spLocks/>
              </p:cNvSpPr>
              <p:nvPr/>
            </p:nvSpPr>
            <p:spPr bwMode="auto">
              <a:xfrm>
                <a:off x="19577" y="20428"/>
                <a:ext cx="386" cy="631"/>
              </a:xfrm>
              <a:custGeom>
                <a:avLst/>
                <a:gdLst>
                  <a:gd name="T0" fmla="*/ 41 w 386"/>
                  <a:gd name="T1" fmla="*/ 600 h 631"/>
                  <a:gd name="T2" fmla="*/ 0 w 386"/>
                  <a:gd name="T3" fmla="*/ 595 h 631"/>
                  <a:gd name="T4" fmla="*/ 22 w 386"/>
                  <a:gd name="T5" fmla="*/ 428 h 631"/>
                  <a:gd name="T6" fmla="*/ 100 w 386"/>
                  <a:gd name="T7" fmla="*/ 435 h 631"/>
                  <a:gd name="T8" fmla="*/ 143 w 386"/>
                  <a:gd name="T9" fmla="*/ 0 h 631"/>
                  <a:gd name="T10" fmla="*/ 304 w 386"/>
                  <a:gd name="T11" fmla="*/ 19 h 631"/>
                  <a:gd name="T12" fmla="*/ 304 w 386"/>
                  <a:gd name="T13" fmla="*/ 28 h 631"/>
                  <a:gd name="T14" fmla="*/ 296 w 386"/>
                  <a:gd name="T15" fmla="*/ 28 h 631"/>
                  <a:gd name="T16" fmla="*/ 296 w 386"/>
                  <a:gd name="T17" fmla="*/ 40 h 631"/>
                  <a:gd name="T18" fmla="*/ 285 w 386"/>
                  <a:gd name="T19" fmla="*/ 40 h 631"/>
                  <a:gd name="T20" fmla="*/ 283 w 386"/>
                  <a:gd name="T21" fmla="*/ 67 h 631"/>
                  <a:gd name="T22" fmla="*/ 287 w 386"/>
                  <a:gd name="T23" fmla="*/ 69 h 631"/>
                  <a:gd name="T24" fmla="*/ 287 w 386"/>
                  <a:gd name="T25" fmla="*/ 74 h 631"/>
                  <a:gd name="T26" fmla="*/ 308 w 386"/>
                  <a:gd name="T27" fmla="*/ 78 h 631"/>
                  <a:gd name="T28" fmla="*/ 352 w 386"/>
                  <a:gd name="T29" fmla="*/ 82 h 631"/>
                  <a:gd name="T30" fmla="*/ 354 w 386"/>
                  <a:gd name="T31" fmla="*/ 69 h 631"/>
                  <a:gd name="T32" fmla="*/ 360 w 386"/>
                  <a:gd name="T33" fmla="*/ 69 h 631"/>
                  <a:gd name="T34" fmla="*/ 361 w 386"/>
                  <a:gd name="T35" fmla="*/ 46 h 631"/>
                  <a:gd name="T36" fmla="*/ 365 w 386"/>
                  <a:gd name="T37" fmla="*/ 46 h 631"/>
                  <a:gd name="T38" fmla="*/ 369 w 386"/>
                  <a:gd name="T39" fmla="*/ 28 h 631"/>
                  <a:gd name="T40" fmla="*/ 373 w 386"/>
                  <a:gd name="T41" fmla="*/ 28 h 631"/>
                  <a:gd name="T42" fmla="*/ 373 w 386"/>
                  <a:gd name="T43" fmla="*/ 26 h 631"/>
                  <a:gd name="T44" fmla="*/ 386 w 386"/>
                  <a:gd name="T45" fmla="*/ 26 h 631"/>
                  <a:gd name="T46" fmla="*/ 373 w 386"/>
                  <a:gd name="T47" fmla="*/ 169 h 631"/>
                  <a:gd name="T48" fmla="*/ 377 w 386"/>
                  <a:gd name="T49" fmla="*/ 169 h 631"/>
                  <a:gd name="T50" fmla="*/ 358 w 386"/>
                  <a:gd name="T51" fmla="*/ 353 h 631"/>
                  <a:gd name="T52" fmla="*/ 331 w 386"/>
                  <a:gd name="T53" fmla="*/ 631 h 631"/>
                  <a:gd name="T54" fmla="*/ 41 w 386"/>
                  <a:gd name="T55" fmla="*/ 600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6" h="631">
                    <a:moveTo>
                      <a:pt x="41" y="600"/>
                    </a:moveTo>
                    <a:lnTo>
                      <a:pt x="0" y="595"/>
                    </a:lnTo>
                    <a:lnTo>
                      <a:pt x="22" y="428"/>
                    </a:lnTo>
                    <a:lnTo>
                      <a:pt x="100" y="435"/>
                    </a:lnTo>
                    <a:lnTo>
                      <a:pt x="143" y="0"/>
                    </a:lnTo>
                    <a:lnTo>
                      <a:pt x="304" y="19"/>
                    </a:lnTo>
                    <a:lnTo>
                      <a:pt x="304" y="28"/>
                    </a:lnTo>
                    <a:lnTo>
                      <a:pt x="296" y="28"/>
                    </a:lnTo>
                    <a:lnTo>
                      <a:pt x="296" y="40"/>
                    </a:lnTo>
                    <a:lnTo>
                      <a:pt x="285" y="40"/>
                    </a:lnTo>
                    <a:lnTo>
                      <a:pt x="283" y="67"/>
                    </a:lnTo>
                    <a:lnTo>
                      <a:pt x="287" y="69"/>
                    </a:lnTo>
                    <a:lnTo>
                      <a:pt x="287" y="74"/>
                    </a:lnTo>
                    <a:lnTo>
                      <a:pt x="308" y="78"/>
                    </a:lnTo>
                    <a:lnTo>
                      <a:pt x="352" y="82"/>
                    </a:lnTo>
                    <a:lnTo>
                      <a:pt x="354" y="69"/>
                    </a:lnTo>
                    <a:lnTo>
                      <a:pt x="360" y="69"/>
                    </a:lnTo>
                    <a:lnTo>
                      <a:pt x="361" y="46"/>
                    </a:lnTo>
                    <a:lnTo>
                      <a:pt x="365" y="46"/>
                    </a:lnTo>
                    <a:lnTo>
                      <a:pt x="369" y="28"/>
                    </a:lnTo>
                    <a:lnTo>
                      <a:pt x="373" y="28"/>
                    </a:lnTo>
                    <a:lnTo>
                      <a:pt x="373" y="26"/>
                    </a:lnTo>
                    <a:lnTo>
                      <a:pt x="386" y="26"/>
                    </a:lnTo>
                    <a:lnTo>
                      <a:pt x="373" y="169"/>
                    </a:lnTo>
                    <a:lnTo>
                      <a:pt x="377" y="169"/>
                    </a:lnTo>
                    <a:lnTo>
                      <a:pt x="358" y="353"/>
                    </a:lnTo>
                    <a:lnTo>
                      <a:pt x="331" y="631"/>
                    </a:lnTo>
                    <a:lnTo>
                      <a:pt x="41" y="6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0" name="Freeform 3468"/>
              <p:cNvSpPr>
                <a:spLocks/>
              </p:cNvSpPr>
              <p:nvPr/>
            </p:nvSpPr>
            <p:spPr bwMode="auto">
              <a:xfrm>
                <a:off x="24416" y="20564"/>
                <a:ext cx="236" cy="155"/>
              </a:xfrm>
              <a:custGeom>
                <a:avLst/>
                <a:gdLst>
                  <a:gd name="T0" fmla="*/ 4 w 236"/>
                  <a:gd name="T1" fmla="*/ 155 h 155"/>
                  <a:gd name="T2" fmla="*/ 0 w 236"/>
                  <a:gd name="T3" fmla="*/ 46 h 155"/>
                  <a:gd name="T4" fmla="*/ 69 w 236"/>
                  <a:gd name="T5" fmla="*/ 44 h 155"/>
                  <a:gd name="T6" fmla="*/ 67 w 236"/>
                  <a:gd name="T7" fmla="*/ 4 h 155"/>
                  <a:gd name="T8" fmla="*/ 121 w 236"/>
                  <a:gd name="T9" fmla="*/ 0 h 155"/>
                  <a:gd name="T10" fmla="*/ 138 w 236"/>
                  <a:gd name="T11" fmla="*/ 11 h 155"/>
                  <a:gd name="T12" fmla="*/ 142 w 236"/>
                  <a:gd name="T13" fmla="*/ 19 h 155"/>
                  <a:gd name="T14" fmla="*/ 148 w 236"/>
                  <a:gd name="T15" fmla="*/ 50 h 155"/>
                  <a:gd name="T16" fmla="*/ 152 w 236"/>
                  <a:gd name="T17" fmla="*/ 59 h 155"/>
                  <a:gd name="T18" fmla="*/ 163 w 236"/>
                  <a:gd name="T19" fmla="*/ 73 h 155"/>
                  <a:gd name="T20" fmla="*/ 178 w 236"/>
                  <a:gd name="T21" fmla="*/ 77 h 155"/>
                  <a:gd name="T22" fmla="*/ 207 w 236"/>
                  <a:gd name="T23" fmla="*/ 92 h 155"/>
                  <a:gd name="T24" fmla="*/ 221 w 236"/>
                  <a:gd name="T25" fmla="*/ 105 h 155"/>
                  <a:gd name="T26" fmla="*/ 226 w 236"/>
                  <a:gd name="T27" fmla="*/ 107 h 155"/>
                  <a:gd name="T28" fmla="*/ 228 w 236"/>
                  <a:gd name="T29" fmla="*/ 113 h 155"/>
                  <a:gd name="T30" fmla="*/ 230 w 236"/>
                  <a:gd name="T31" fmla="*/ 132 h 155"/>
                  <a:gd name="T32" fmla="*/ 236 w 236"/>
                  <a:gd name="T33" fmla="*/ 144 h 155"/>
                  <a:gd name="T34" fmla="*/ 4 w 236"/>
                  <a:gd name="T3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155">
                    <a:moveTo>
                      <a:pt x="4" y="155"/>
                    </a:moveTo>
                    <a:lnTo>
                      <a:pt x="0" y="46"/>
                    </a:lnTo>
                    <a:lnTo>
                      <a:pt x="69" y="44"/>
                    </a:lnTo>
                    <a:lnTo>
                      <a:pt x="67" y="4"/>
                    </a:lnTo>
                    <a:lnTo>
                      <a:pt x="121" y="0"/>
                    </a:lnTo>
                    <a:lnTo>
                      <a:pt x="138" y="11"/>
                    </a:lnTo>
                    <a:lnTo>
                      <a:pt x="142" y="19"/>
                    </a:lnTo>
                    <a:lnTo>
                      <a:pt x="148" y="50"/>
                    </a:lnTo>
                    <a:lnTo>
                      <a:pt x="152" y="59"/>
                    </a:lnTo>
                    <a:lnTo>
                      <a:pt x="163" y="73"/>
                    </a:lnTo>
                    <a:lnTo>
                      <a:pt x="178" y="77"/>
                    </a:lnTo>
                    <a:lnTo>
                      <a:pt x="207" y="92"/>
                    </a:lnTo>
                    <a:lnTo>
                      <a:pt x="221" y="105"/>
                    </a:lnTo>
                    <a:lnTo>
                      <a:pt x="226" y="107"/>
                    </a:lnTo>
                    <a:lnTo>
                      <a:pt x="228" y="113"/>
                    </a:lnTo>
                    <a:lnTo>
                      <a:pt x="230" y="132"/>
                    </a:lnTo>
                    <a:lnTo>
                      <a:pt x="236" y="144"/>
                    </a:lnTo>
                    <a:lnTo>
                      <a:pt x="4"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1" name="Freeform 3469"/>
              <p:cNvSpPr>
                <a:spLocks/>
              </p:cNvSpPr>
              <p:nvPr/>
            </p:nvSpPr>
            <p:spPr bwMode="auto">
              <a:xfrm>
                <a:off x="22408" y="20627"/>
                <a:ext cx="169" cy="110"/>
              </a:xfrm>
              <a:custGeom>
                <a:avLst/>
                <a:gdLst>
                  <a:gd name="T0" fmla="*/ 169 w 169"/>
                  <a:gd name="T1" fmla="*/ 110 h 110"/>
                  <a:gd name="T2" fmla="*/ 107 w 169"/>
                  <a:gd name="T3" fmla="*/ 110 h 110"/>
                  <a:gd name="T4" fmla="*/ 0 w 169"/>
                  <a:gd name="T5" fmla="*/ 110 h 110"/>
                  <a:gd name="T6" fmla="*/ 2 w 169"/>
                  <a:gd name="T7" fmla="*/ 0 h 110"/>
                  <a:gd name="T8" fmla="*/ 109 w 169"/>
                  <a:gd name="T9" fmla="*/ 2 h 110"/>
                  <a:gd name="T10" fmla="*/ 109 w 169"/>
                  <a:gd name="T11" fmla="*/ 37 h 110"/>
                  <a:gd name="T12" fmla="*/ 169 w 169"/>
                  <a:gd name="T13" fmla="*/ 39 h 110"/>
                  <a:gd name="T14" fmla="*/ 169 w 169"/>
                  <a:gd name="T15" fmla="*/ 1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10">
                    <a:moveTo>
                      <a:pt x="169" y="110"/>
                    </a:moveTo>
                    <a:lnTo>
                      <a:pt x="107" y="110"/>
                    </a:lnTo>
                    <a:lnTo>
                      <a:pt x="0" y="110"/>
                    </a:lnTo>
                    <a:lnTo>
                      <a:pt x="2" y="0"/>
                    </a:lnTo>
                    <a:lnTo>
                      <a:pt x="109" y="2"/>
                    </a:lnTo>
                    <a:lnTo>
                      <a:pt x="109" y="37"/>
                    </a:lnTo>
                    <a:lnTo>
                      <a:pt x="169" y="39"/>
                    </a:lnTo>
                    <a:lnTo>
                      <a:pt x="169"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2" name="Freeform 3470"/>
              <p:cNvSpPr>
                <a:spLocks/>
              </p:cNvSpPr>
              <p:nvPr/>
            </p:nvSpPr>
            <p:spPr bwMode="auto">
              <a:xfrm>
                <a:off x="24268" y="20610"/>
                <a:ext cx="152" cy="155"/>
              </a:xfrm>
              <a:custGeom>
                <a:avLst/>
                <a:gdLst>
                  <a:gd name="T0" fmla="*/ 152 w 152"/>
                  <a:gd name="T1" fmla="*/ 146 h 155"/>
                  <a:gd name="T2" fmla="*/ 6 w 152"/>
                  <a:gd name="T3" fmla="*/ 155 h 155"/>
                  <a:gd name="T4" fmla="*/ 0 w 152"/>
                  <a:gd name="T5" fmla="*/ 8 h 155"/>
                  <a:gd name="T6" fmla="*/ 73 w 152"/>
                  <a:gd name="T7" fmla="*/ 2 h 155"/>
                  <a:gd name="T8" fmla="*/ 148 w 152"/>
                  <a:gd name="T9" fmla="*/ 0 h 155"/>
                  <a:gd name="T10" fmla="*/ 152 w 152"/>
                  <a:gd name="T11" fmla="*/ 109 h 155"/>
                  <a:gd name="T12" fmla="*/ 152 w 152"/>
                  <a:gd name="T13" fmla="*/ 146 h 155"/>
                </a:gdLst>
                <a:ahLst/>
                <a:cxnLst>
                  <a:cxn ang="0">
                    <a:pos x="T0" y="T1"/>
                  </a:cxn>
                  <a:cxn ang="0">
                    <a:pos x="T2" y="T3"/>
                  </a:cxn>
                  <a:cxn ang="0">
                    <a:pos x="T4" y="T5"/>
                  </a:cxn>
                  <a:cxn ang="0">
                    <a:pos x="T6" y="T7"/>
                  </a:cxn>
                  <a:cxn ang="0">
                    <a:pos x="T8" y="T9"/>
                  </a:cxn>
                  <a:cxn ang="0">
                    <a:pos x="T10" y="T11"/>
                  </a:cxn>
                  <a:cxn ang="0">
                    <a:pos x="T12" y="T13"/>
                  </a:cxn>
                </a:cxnLst>
                <a:rect l="0" t="0" r="r" b="b"/>
                <a:pathLst>
                  <a:path w="152" h="155">
                    <a:moveTo>
                      <a:pt x="152" y="146"/>
                    </a:moveTo>
                    <a:lnTo>
                      <a:pt x="6" y="155"/>
                    </a:lnTo>
                    <a:lnTo>
                      <a:pt x="0" y="8"/>
                    </a:lnTo>
                    <a:lnTo>
                      <a:pt x="73" y="2"/>
                    </a:lnTo>
                    <a:lnTo>
                      <a:pt x="148" y="0"/>
                    </a:lnTo>
                    <a:lnTo>
                      <a:pt x="152" y="109"/>
                    </a:lnTo>
                    <a:lnTo>
                      <a:pt x="152"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3" name="Freeform 3471"/>
              <p:cNvSpPr>
                <a:spLocks/>
              </p:cNvSpPr>
              <p:nvPr/>
            </p:nvSpPr>
            <p:spPr bwMode="auto">
              <a:xfrm>
                <a:off x="23978" y="20623"/>
                <a:ext cx="154" cy="190"/>
              </a:xfrm>
              <a:custGeom>
                <a:avLst/>
                <a:gdLst>
                  <a:gd name="T0" fmla="*/ 154 w 154"/>
                  <a:gd name="T1" fmla="*/ 187 h 190"/>
                  <a:gd name="T2" fmla="*/ 8 w 154"/>
                  <a:gd name="T3" fmla="*/ 190 h 190"/>
                  <a:gd name="T4" fmla="*/ 0 w 154"/>
                  <a:gd name="T5" fmla="*/ 8 h 190"/>
                  <a:gd name="T6" fmla="*/ 73 w 154"/>
                  <a:gd name="T7" fmla="*/ 4 h 190"/>
                  <a:gd name="T8" fmla="*/ 144 w 154"/>
                  <a:gd name="T9" fmla="*/ 0 h 190"/>
                  <a:gd name="T10" fmla="*/ 154 w 154"/>
                  <a:gd name="T11" fmla="*/ 187 h 190"/>
                </a:gdLst>
                <a:ahLst/>
                <a:cxnLst>
                  <a:cxn ang="0">
                    <a:pos x="T0" y="T1"/>
                  </a:cxn>
                  <a:cxn ang="0">
                    <a:pos x="T2" y="T3"/>
                  </a:cxn>
                  <a:cxn ang="0">
                    <a:pos x="T4" y="T5"/>
                  </a:cxn>
                  <a:cxn ang="0">
                    <a:pos x="T6" y="T7"/>
                  </a:cxn>
                  <a:cxn ang="0">
                    <a:pos x="T8" y="T9"/>
                  </a:cxn>
                  <a:cxn ang="0">
                    <a:pos x="T10" y="T11"/>
                  </a:cxn>
                </a:cxnLst>
                <a:rect l="0" t="0" r="r" b="b"/>
                <a:pathLst>
                  <a:path w="154" h="190">
                    <a:moveTo>
                      <a:pt x="154" y="187"/>
                    </a:moveTo>
                    <a:lnTo>
                      <a:pt x="8" y="190"/>
                    </a:lnTo>
                    <a:lnTo>
                      <a:pt x="0" y="8"/>
                    </a:lnTo>
                    <a:lnTo>
                      <a:pt x="73" y="4"/>
                    </a:lnTo>
                    <a:lnTo>
                      <a:pt x="144" y="0"/>
                    </a:lnTo>
                    <a:lnTo>
                      <a:pt x="154"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4" name="Freeform 3472"/>
              <p:cNvSpPr>
                <a:spLocks/>
              </p:cNvSpPr>
              <p:nvPr/>
            </p:nvSpPr>
            <p:spPr bwMode="auto">
              <a:xfrm>
                <a:off x="24122" y="20618"/>
                <a:ext cx="156" cy="192"/>
              </a:xfrm>
              <a:custGeom>
                <a:avLst/>
                <a:gdLst>
                  <a:gd name="T0" fmla="*/ 10 w 156"/>
                  <a:gd name="T1" fmla="*/ 192 h 192"/>
                  <a:gd name="T2" fmla="*/ 0 w 156"/>
                  <a:gd name="T3" fmla="*/ 5 h 192"/>
                  <a:gd name="T4" fmla="*/ 75 w 156"/>
                  <a:gd name="T5" fmla="*/ 3 h 192"/>
                  <a:gd name="T6" fmla="*/ 146 w 156"/>
                  <a:gd name="T7" fmla="*/ 0 h 192"/>
                  <a:gd name="T8" fmla="*/ 152 w 156"/>
                  <a:gd name="T9" fmla="*/ 147 h 192"/>
                  <a:gd name="T10" fmla="*/ 156 w 156"/>
                  <a:gd name="T11" fmla="*/ 186 h 192"/>
                  <a:gd name="T12" fmla="*/ 10 w 156"/>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156" h="192">
                    <a:moveTo>
                      <a:pt x="10" y="192"/>
                    </a:moveTo>
                    <a:lnTo>
                      <a:pt x="0" y="5"/>
                    </a:lnTo>
                    <a:lnTo>
                      <a:pt x="75" y="3"/>
                    </a:lnTo>
                    <a:lnTo>
                      <a:pt x="146" y="0"/>
                    </a:lnTo>
                    <a:lnTo>
                      <a:pt x="152" y="147"/>
                    </a:lnTo>
                    <a:lnTo>
                      <a:pt x="156" y="186"/>
                    </a:lnTo>
                    <a:lnTo>
                      <a:pt x="10"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5" name="Freeform 3473"/>
              <p:cNvSpPr>
                <a:spLocks/>
              </p:cNvSpPr>
              <p:nvPr/>
            </p:nvSpPr>
            <p:spPr bwMode="auto">
              <a:xfrm>
                <a:off x="23830" y="20631"/>
                <a:ext cx="156" cy="186"/>
              </a:xfrm>
              <a:custGeom>
                <a:avLst/>
                <a:gdLst>
                  <a:gd name="T0" fmla="*/ 156 w 156"/>
                  <a:gd name="T1" fmla="*/ 182 h 186"/>
                  <a:gd name="T2" fmla="*/ 10 w 156"/>
                  <a:gd name="T3" fmla="*/ 186 h 186"/>
                  <a:gd name="T4" fmla="*/ 2 w 156"/>
                  <a:gd name="T5" fmla="*/ 42 h 186"/>
                  <a:gd name="T6" fmla="*/ 0 w 156"/>
                  <a:gd name="T7" fmla="*/ 6 h 186"/>
                  <a:gd name="T8" fmla="*/ 73 w 156"/>
                  <a:gd name="T9" fmla="*/ 2 h 186"/>
                  <a:gd name="T10" fmla="*/ 148 w 156"/>
                  <a:gd name="T11" fmla="*/ 0 h 186"/>
                  <a:gd name="T12" fmla="*/ 156 w 156"/>
                  <a:gd name="T13" fmla="*/ 182 h 186"/>
                </a:gdLst>
                <a:ahLst/>
                <a:cxnLst>
                  <a:cxn ang="0">
                    <a:pos x="T0" y="T1"/>
                  </a:cxn>
                  <a:cxn ang="0">
                    <a:pos x="T2" y="T3"/>
                  </a:cxn>
                  <a:cxn ang="0">
                    <a:pos x="T4" y="T5"/>
                  </a:cxn>
                  <a:cxn ang="0">
                    <a:pos x="T6" y="T7"/>
                  </a:cxn>
                  <a:cxn ang="0">
                    <a:pos x="T8" y="T9"/>
                  </a:cxn>
                  <a:cxn ang="0">
                    <a:pos x="T10" y="T11"/>
                  </a:cxn>
                  <a:cxn ang="0">
                    <a:pos x="T12" y="T13"/>
                  </a:cxn>
                </a:cxnLst>
                <a:rect l="0" t="0" r="r" b="b"/>
                <a:pathLst>
                  <a:path w="156" h="186">
                    <a:moveTo>
                      <a:pt x="156" y="182"/>
                    </a:moveTo>
                    <a:lnTo>
                      <a:pt x="10" y="186"/>
                    </a:lnTo>
                    <a:lnTo>
                      <a:pt x="2" y="42"/>
                    </a:lnTo>
                    <a:lnTo>
                      <a:pt x="0" y="6"/>
                    </a:lnTo>
                    <a:lnTo>
                      <a:pt x="73" y="2"/>
                    </a:lnTo>
                    <a:lnTo>
                      <a:pt x="148" y="0"/>
                    </a:lnTo>
                    <a:lnTo>
                      <a:pt x="156"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6" name="Freeform 3474"/>
              <p:cNvSpPr>
                <a:spLocks/>
              </p:cNvSpPr>
              <p:nvPr/>
            </p:nvSpPr>
            <p:spPr bwMode="auto">
              <a:xfrm>
                <a:off x="22577" y="20658"/>
                <a:ext cx="174" cy="111"/>
              </a:xfrm>
              <a:custGeom>
                <a:avLst/>
                <a:gdLst>
                  <a:gd name="T0" fmla="*/ 174 w 174"/>
                  <a:gd name="T1" fmla="*/ 98 h 111"/>
                  <a:gd name="T2" fmla="*/ 163 w 174"/>
                  <a:gd name="T3" fmla="*/ 98 h 111"/>
                  <a:gd name="T4" fmla="*/ 161 w 174"/>
                  <a:gd name="T5" fmla="*/ 109 h 111"/>
                  <a:gd name="T6" fmla="*/ 86 w 174"/>
                  <a:gd name="T7" fmla="*/ 111 h 111"/>
                  <a:gd name="T8" fmla="*/ 86 w 174"/>
                  <a:gd name="T9" fmla="*/ 81 h 111"/>
                  <a:gd name="T10" fmla="*/ 0 w 174"/>
                  <a:gd name="T11" fmla="*/ 79 h 111"/>
                  <a:gd name="T12" fmla="*/ 0 w 174"/>
                  <a:gd name="T13" fmla="*/ 8 h 111"/>
                  <a:gd name="T14" fmla="*/ 30 w 174"/>
                  <a:gd name="T15" fmla="*/ 8 h 111"/>
                  <a:gd name="T16" fmla="*/ 30 w 174"/>
                  <a:gd name="T17" fmla="*/ 2 h 111"/>
                  <a:gd name="T18" fmla="*/ 149 w 174"/>
                  <a:gd name="T19" fmla="*/ 0 h 111"/>
                  <a:gd name="T20" fmla="*/ 153 w 174"/>
                  <a:gd name="T21" fmla="*/ 10 h 111"/>
                  <a:gd name="T22" fmla="*/ 151 w 174"/>
                  <a:gd name="T23" fmla="*/ 21 h 111"/>
                  <a:gd name="T24" fmla="*/ 144 w 174"/>
                  <a:gd name="T25" fmla="*/ 29 h 111"/>
                  <a:gd name="T26" fmla="*/ 147 w 174"/>
                  <a:gd name="T27" fmla="*/ 48 h 111"/>
                  <a:gd name="T28" fmla="*/ 167 w 174"/>
                  <a:gd name="T29" fmla="*/ 67 h 111"/>
                  <a:gd name="T30" fmla="*/ 174 w 174"/>
                  <a:gd name="T31" fmla="*/ 9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111">
                    <a:moveTo>
                      <a:pt x="174" y="98"/>
                    </a:moveTo>
                    <a:lnTo>
                      <a:pt x="163" y="98"/>
                    </a:lnTo>
                    <a:lnTo>
                      <a:pt x="161" y="109"/>
                    </a:lnTo>
                    <a:lnTo>
                      <a:pt x="86" y="111"/>
                    </a:lnTo>
                    <a:lnTo>
                      <a:pt x="86" y="81"/>
                    </a:lnTo>
                    <a:lnTo>
                      <a:pt x="0" y="79"/>
                    </a:lnTo>
                    <a:lnTo>
                      <a:pt x="0" y="8"/>
                    </a:lnTo>
                    <a:lnTo>
                      <a:pt x="30" y="8"/>
                    </a:lnTo>
                    <a:lnTo>
                      <a:pt x="30" y="2"/>
                    </a:lnTo>
                    <a:lnTo>
                      <a:pt x="149" y="0"/>
                    </a:lnTo>
                    <a:lnTo>
                      <a:pt x="153" y="10"/>
                    </a:lnTo>
                    <a:lnTo>
                      <a:pt x="151" y="21"/>
                    </a:lnTo>
                    <a:lnTo>
                      <a:pt x="144" y="29"/>
                    </a:lnTo>
                    <a:lnTo>
                      <a:pt x="147" y="48"/>
                    </a:lnTo>
                    <a:lnTo>
                      <a:pt x="167" y="67"/>
                    </a:lnTo>
                    <a:lnTo>
                      <a:pt x="174"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7" name="Freeform 3475"/>
              <p:cNvSpPr>
                <a:spLocks/>
              </p:cNvSpPr>
              <p:nvPr/>
            </p:nvSpPr>
            <p:spPr bwMode="auto">
              <a:xfrm>
                <a:off x="18917" y="20405"/>
                <a:ext cx="351" cy="558"/>
              </a:xfrm>
              <a:custGeom>
                <a:avLst/>
                <a:gdLst>
                  <a:gd name="T0" fmla="*/ 0 w 351"/>
                  <a:gd name="T1" fmla="*/ 0 h 558"/>
                  <a:gd name="T2" fmla="*/ 351 w 351"/>
                  <a:gd name="T3" fmla="*/ 46 h 558"/>
                  <a:gd name="T4" fmla="*/ 342 w 351"/>
                  <a:gd name="T5" fmla="*/ 117 h 558"/>
                  <a:gd name="T6" fmla="*/ 348 w 351"/>
                  <a:gd name="T7" fmla="*/ 119 h 558"/>
                  <a:gd name="T8" fmla="*/ 326 w 351"/>
                  <a:gd name="T9" fmla="*/ 282 h 558"/>
                  <a:gd name="T10" fmla="*/ 321 w 351"/>
                  <a:gd name="T11" fmla="*/ 280 h 558"/>
                  <a:gd name="T12" fmla="*/ 321 w 351"/>
                  <a:gd name="T13" fmla="*/ 297 h 558"/>
                  <a:gd name="T14" fmla="*/ 192 w 351"/>
                  <a:gd name="T15" fmla="*/ 282 h 558"/>
                  <a:gd name="T16" fmla="*/ 179 w 351"/>
                  <a:gd name="T17" fmla="*/ 387 h 558"/>
                  <a:gd name="T18" fmla="*/ 184 w 351"/>
                  <a:gd name="T19" fmla="*/ 389 h 558"/>
                  <a:gd name="T20" fmla="*/ 163 w 351"/>
                  <a:gd name="T21" fmla="*/ 558 h 558"/>
                  <a:gd name="T22" fmla="*/ 0 w 351"/>
                  <a:gd name="T23" fmla="*/ 539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1" h="558">
                    <a:moveTo>
                      <a:pt x="0" y="0"/>
                    </a:moveTo>
                    <a:lnTo>
                      <a:pt x="351" y="46"/>
                    </a:lnTo>
                    <a:lnTo>
                      <a:pt x="342" y="117"/>
                    </a:lnTo>
                    <a:lnTo>
                      <a:pt x="348" y="119"/>
                    </a:lnTo>
                    <a:lnTo>
                      <a:pt x="326" y="282"/>
                    </a:lnTo>
                    <a:lnTo>
                      <a:pt x="321" y="280"/>
                    </a:lnTo>
                    <a:lnTo>
                      <a:pt x="321" y="297"/>
                    </a:lnTo>
                    <a:lnTo>
                      <a:pt x="192" y="282"/>
                    </a:lnTo>
                    <a:lnTo>
                      <a:pt x="179" y="387"/>
                    </a:lnTo>
                    <a:lnTo>
                      <a:pt x="184" y="389"/>
                    </a:lnTo>
                    <a:lnTo>
                      <a:pt x="163" y="558"/>
                    </a:lnTo>
                    <a:lnTo>
                      <a:pt x="0" y="5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8" name="Freeform 3476"/>
              <p:cNvSpPr>
                <a:spLocks/>
              </p:cNvSpPr>
              <p:nvPr/>
            </p:nvSpPr>
            <p:spPr bwMode="auto">
              <a:xfrm>
                <a:off x="22721" y="20687"/>
                <a:ext cx="213" cy="149"/>
              </a:xfrm>
              <a:custGeom>
                <a:avLst/>
                <a:gdLst>
                  <a:gd name="T0" fmla="*/ 213 w 213"/>
                  <a:gd name="T1" fmla="*/ 149 h 149"/>
                  <a:gd name="T2" fmla="*/ 71 w 213"/>
                  <a:gd name="T3" fmla="*/ 148 h 149"/>
                  <a:gd name="T4" fmla="*/ 63 w 213"/>
                  <a:gd name="T5" fmla="*/ 130 h 149"/>
                  <a:gd name="T6" fmla="*/ 67 w 213"/>
                  <a:gd name="T7" fmla="*/ 123 h 149"/>
                  <a:gd name="T8" fmla="*/ 67 w 213"/>
                  <a:gd name="T9" fmla="*/ 105 h 149"/>
                  <a:gd name="T10" fmla="*/ 53 w 213"/>
                  <a:gd name="T11" fmla="*/ 98 h 149"/>
                  <a:gd name="T12" fmla="*/ 49 w 213"/>
                  <a:gd name="T13" fmla="*/ 92 h 149"/>
                  <a:gd name="T14" fmla="*/ 38 w 213"/>
                  <a:gd name="T15" fmla="*/ 90 h 149"/>
                  <a:gd name="T16" fmla="*/ 38 w 213"/>
                  <a:gd name="T17" fmla="*/ 78 h 149"/>
                  <a:gd name="T18" fmla="*/ 30 w 213"/>
                  <a:gd name="T19" fmla="*/ 69 h 149"/>
                  <a:gd name="T20" fmla="*/ 23 w 213"/>
                  <a:gd name="T21" fmla="*/ 38 h 149"/>
                  <a:gd name="T22" fmla="*/ 3 w 213"/>
                  <a:gd name="T23" fmla="*/ 19 h 149"/>
                  <a:gd name="T24" fmla="*/ 0 w 213"/>
                  <a:gd name="T25" fmla="*/ 0 h 149"/>
                  <a:gd name="T26" fmla="*/ 213 w 213"/>
                  <a:gd name="T27" fmla="*/ 2 h 149"/>
                  <a:gd name="T28" fmla="*/ 213 w 213"/>
                  <a:gd name="T2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149">
                    <a:moveTo>
                      <a:pt x="213" y="149"/>
                    </a:moveTo>
                    <a:lnTo>
                      <a:pt x="71" y="148"/>
                    </a:lnTo>
                    <a:lnTo>
                      <a:pt x="63" y="130"/>
                    </a:lnTo>
                    <a:lnTo>
                      <a:pt x="67" y="123"/>
                    </a:lnTo>
                    <a:lnTo>
                      <a:pt x="67" y="105"/>
                    </a:lnTo>
                    <a:lnTo>
                      <a:pt x="53" y="98"/>
                    </a:lnTo>
                    <a:lnTo>
                      <a:pt x="49" y="92"/>
                    </a:lnTo>
                    <a:lnTo>
                      <a:pt x="38" y="90"/>
                    </a:lnTo>
                    <a:lnTo>
                      <a:pt x="38" y="78"/>
                    </a:lnTo>
                    <a:lnTo>
                      <a:pt x="30" y="69"/>
                    </a:lnTo>
                    <a:lnTo>
                      <a:pt x="23" y="38"/>
                    </a:lnTo>
                    <a:lnTo>
                      <a:pt x="3" y="19"/>
                    </a:lnTo>
                    <a:lnTo>
                      <a:pt x="0" y="0"/>
                    </a:lnTo>
                    <a:lnTo>
                      <a:pt x="213" y="2"/>
                    </a:lnTo>
                    <a:lnTo>
                      <a:pt x="213"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49" name="Freeform 3477"/>
              <p:cNvSpPr>
                <a:spLocks/>
              </p:cNvSpPr>
              <p:nvPr/>
            </p:nvSpPr>
            <p:spPr bwMode="auto">
              <a:xfrm>
                <a:off x="22934" y="20687"/>
                <a:ext cx="180" cy="149"/>
              </a:xfrm>
              <a:custGeom>
                <a:avLst/>
                <a:gdLst>
                  <a:gd name="T0" fmla="*/ 0 w 180"/>
                  <a:gd name="T1" fmla="*/ 149 h 149"/>
                  <a:gd name="T2" fmla="*/ 0 w 180"/>
                  <a:gd name="T3" fmla="*/ 2 h 149"/>
                  <a:gd name="T4" fmla="*/ 105 w 180"/>
                  <a:gd name="T5" fmla="*/ 0 h 149"/>
                  <a:gd name="T6" fmla="*/ 178 w 180"/>
                  <a:gd name="T7" fmla="*/ 0 h 149"/>
                  <a:gd name="T8" fmla="*/ 180 w 180"/>
                  <a:gd name="T9" fmla="*/ 148 h 149"/>
                  <a:gd name="T10" fmla="*/ 36 w 180"/>
                  <a:gd name="T11" fmla="*/ 149 h 149"/>
                  <a:gd name="T12" fmla="*/ 0 w 180"/>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80" h="149">
                    <a:moveTo>
                      <a:pt x="0" y="149"/>
                    </a:moveTo>
                    <a:lnTo>
                      <a:pt x="0" y="2"/>
                    </a:lnTo>
                    <a:lnTo>
                      <a:pt x="105" y="0"/>
                    </a:lnTo>
                    <a:lnTo>
                      <a:pt x="178" y="0"/>
                    </a:lnTo>
                    <a:lnTo>
                      <a:pt x="180" y="148"/>
                    </a:lnTo>
                    <a:lnTo>
                      <a:pt x="36" y="149"/>
                    </a:lnTo>
                    <a:lnTo>
                      <a:pt x="0"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0" name="Freeform 3478"/>
              <p:cNvSpPr>
                <a:spLocks/>
              </p:cNvSpPr>
              <p:nvPr/>
            </p:nvSpPr>
            <p:spPr bwMode="auto">
              <a:xfrm>
                <a:off x="23112" y="20687"/>
                <a:ext cx="146" cy="148"/>
              </a:xfrm>
              <a:custGeom>
                <a:avLst/>
                <a:gdLst>
                  <a:gd name="T0" fmla="*/ 2 w 146"/>
                  <a:gd name="T1" fmla="*/ 148 h 148"/>
                  <a:gd name="T2" fmla="*/ 0 w 146"/>
                  <a:gd name="T3" fmla="*/ 0 h 148"/>
                  <a:gd name="T4" fmla="*/ 73 w 146"/>
                  <a:gd name="T5" fmla="*/ 0 h 148"/>
                  <a:gd name="T6" fmla="*/ 142 w 146"/>
                  <a:gd name="T7" fmla="*/ 0 h 148"/>
                  <a:gd name="T8" fmla="*/ 146 w 146"/>
                  <a:gd name="T9" fmla="*/ 146 h 148"/>
                  <a:gd name="T10" fmla="*/ 110 w 146"/>
                  <a:gd name="T11" fmla="*/ 148 h 148"/>
                  <a:gd name="T12" fmla="*/ 2 w 146"/>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6" h="148">
                    <a:moveTo>
                      <a:pt x="2" y="148"/>
                    </a:moveTo>
                    <a:lnTo>
                      <a:pt x="0" y="0"/>
                    </a:lnTo>
                    <a:lnTo>
                      <a:pt x="73" y="0"/>
                    </a:lnTo>
                    <a:lnTo>
                      <a:pt x="142" y="0"/>
                    </a:lnTo>
                    <a:lnTo>
                      <a:pt x="146" y="146"/>
                    </a:lnTo>
                    <a:lnTo>
                      <a:pt x="110" y="148"/>
                    </a:lnTo>
                    <a:lnTo>
                      <a:pt x="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1" name="Freeform 3479"/>
              <p:cNvSpPr>
                <a:spLocks/>
              </p:cNvSpPr>
              <p:nvPr/>
            </p:nvSpPr>
            <p:spPr bwMode="auto">
              <a:xfrm>
                <a:off x="23254" y="20683"/>
                <a:ext cx="150" cy="150"/>
              </a:xfrm>
              <a:custGeom>
                <a:avLst/>
                <a:gdLst>
                  <a:gd name="T0" fmla="*/ 112 w 150"/>
                  <a:gd name="T1" fmla="*/ 150 h 150"/>
                  <a:gd name="T2" fmla="*/ 4 w 150"/>
                  <a:gd name="T3" fmla="*/ 150 h 150"/>
                  <a:gd name="T4" fmla="*/ 0 w 150"/>
                  <a:gd name="T5" fmla="*/ 4 h 150"/>
                  <a:gd name="T6" fmla="*/ 73 w 150"/>
                  <a:gd name="T7" fmla="*/ 2 h 150"/>
                  <a:gd name="T8" fmla="*/ 146 w 150"/>
                  <a:gd name="T9" fmla="*/ 0 h 150"/>
                  <a:gd name="T10" fmla="*/ 150 w 150"/>
                  <a:gd name="T11" fmla="*/ 150 h 150"/>
                  <a:gd name="T12" fmla="*/ 112 w 150"/>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50" h="150">
                    <a:moveTo>
                      <a:pt x="112" y="150"/>
                    </a:moveTo>
                    <a:lnTo>
                      <a:pt x="4" y="150"/>
                    </a:lnTo>
                    <a:lnTo>
                      <a:pt x="0" y="4"/>
                    </a:lnTo>
                    <a:lnTo>
                      <a:pt x="73" y="2"/>
                    </a:lnTo>
                    <a:lnTo>
                      <a:pt x="146" y="0"/>
                    </a:lnTo>
                    <a:lnTo>
                      <a:pt x="150" y="150"/>
                    </a:lnTo>
                    <a:lnTo>
                      <a:pt x="112"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2" name="Freeform 3480"/>
              <p:cNvSpPr>
                <a:spLocks/>
              </p:cNvSpPr>
              <p:nvPr/>
            </p:nvSpPr>
            <p:spPr bwMode="auto">
              <a:xfrm>
                <a:off x="23400" y="20681"/>
                <a:ext cx="150" cy="152"/>
              </a:xfrm>
              <a:custGeom>
                <a:avLst/>
                <a:gdLst>
                  <a:gd name="T0" fmla="*/ 150 w 150"/>
                  <a:gd name="T1" fmla="*/ 146 h 152"/>
                  <a:gd name="T2" fmla="*/ 114 w 150"/>
                  <a:gd name="T3" fmla="*/ 148 h 152"/>
                  <a:gd name="T4" fmla="*/ 4 w 150"/>
                  <a:gd name="T5" fmla="*/ 152 h 152"/>
                  <a:gd name="T6" fmla="*/ 0 w 150"/>
                  <a:gd name="T7" fmla="*/ 2 h 152"/>
                  <a:gd name="T8" fmla="*/ 73 w 150"/>
                  <a:gd name="T9" fmla="*/ 2 h 152"/>
                  <a:gd name="T10" fmla="*/ 144 w 150"/>
                  <a:gd name="T11" fmla="*/ 0 h 152"/>
                  <a:gd name="T12" fmla="*/ 150 w 150"/>
                  <a:gd name="T13" fmla="*/ 146 h 152"/>
                </a:gdLst>
                <a:ahLst/>
                <a:cxnLst>
                  <a:cxn ang="0">
                    <a:pos x="T0" y="T1"/>
                  </a:cxn>
                  <a:cxn ang="0">
                    <a:pos x="T2" y="T3"/>
                  </a:cxn>
                  <a:cxn ang="0">
                    <a:pos x="T4" y="T5"/>
                  </a:cxn>
                  <a:cxn ang="0">
                    <a:pos x="T6" y="T7"/>
                  </a:cxn>
                  <a:cxn ang="0">
                    <a:pos x="T8" y="T9"/>
                  </a:cxn>
                  <a:cxn ang="0">
                    <a:pos x="T10" y="T11"/>
                  </a:cxn>
                  <a:cxn ang="0">
                    <a:pos x="T12" y="T13"/>
                  </a:cxn>
                </a:cxnLst>
                <a:rect l="0" t="0" r="r" b="b"/>
                <a:pathLst>
                  <a:path w="150" h="152">
                    <a:moveTo>
                      <a:pt x="150" y="146"/>
                    </a:moveTo>
                    <a:lnTo>
                      <a:pt x="114" y="148"/>
                    </a:lnTo>
                    <a:lnTo>
                      <a:pt x="4" y="152"/>
                    </a:lnTo>
                    <a:lnTo>
                      <a:pt x="0" y="2"/>
                    </a:lnTo>
                    <a:lnTo>
                      <a:pt x="73" y="2"/>
                    </a:lnTo>
                    <a:lnTo>
                      <a:pt x="144" y="0"/>
                    </a:lnTo>
                    <a:lnTo>
                      <a:pt x="15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3" name="Freeform 3481"/>
              <p:cNvSpPr>
                <a:spLocks/>
              </p:cNvSpPr>
              <p:nvPr/>
            </p:nvSpPr>
            <p:spPr bwMode="auto">
              <a:xfrm>
                <a:off x="23688" y="20673"/>
                <a:ext cx="152" cy="150"/>
              </a:xfrm>
              <a:custGeom>
                <a:avLst/>
                <a:gdLst>
                  <a:gd name="T0" fmla="*/ 152 w 152"/>
                  <a:gd name="T1" fmla="*/ 144 h 150"/>
                  <a:gd name="T2" fmla="*/ 8 w 152"/>
                  <a:gd name="T3" fmla="*/ 150 h 150"/>
                  <a:gd name="T4" fmla="*/ 0 w 152"/>
                  <a:gd name="T5" fmla="*/ 4 h 150"/>
                  <a:gd name="T6" fmla="*/ 73 w 152"/>
                  <a:gd name="T7" fmla="*/ 2 h 150"/>
                  <a:gd name="T8" fmla="*/ 144 w 152"/>
                  <a:gd name="T9" fmla="*/ 0 h 150"/>
                  <a:gd name="T10" fmla="*/ 152 w 152"/>
                  <a:gd name="T11" fmla="*/ 144 h 150"/>
                </a:gdLst>
                <a:ahLst/>
                <a:cxnLst>
                  <a:cxn ang="0">
                    <a:pos x="T0" y="T1"/>
                  </a:cxn>
                  <a:cxn ang="0">
                    <a:pos x="T2" y="T3"/>
                  </a:cxn>
                  <a:cxn ang="0">
                    <a:pos x="T4" y="T5"/>
                  </a:cxn>
                  <a:cxn ang="0">
                    <a:pos x="T6" y="T7"/>
                  </a:cxn>
                  <a:cxn ang="0">
                    <a:pos x="T8" y="T9"/>
                  </a:cxn>
                  <a:cxn ang="0">
                    <a:pos x="T10" y="T11"/>
                  </a:cxn>
                </a:cxnLst>
                <a:rect l="0" t="0" r="r" b="b"/>
                <a:pathLst>
                  <a:path w="152" h="150">
                    <a:moveTo>
                      <a:pt x="152" y="144"/>
                    </a:moveTo>
                    <a:lnTo>
                      <a:pt x="8" y="150"/>
                    </a:lnTo>
                    <a:lnTo>
                      <a:pt x="0" y="4"/>
                    </a:lnTo>
                    <a:lnTo>
                      <a:pt x="73" y="2"/>
                    </a:lnTo>
                    <a:lnTo>
                      <a:pt x="144" y="0"/>
                    </a:lnTo>
                    <a:lnTo>
                      <a:pt x="152"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4" name="Freeform 3482"/>
              <p:cNvSpPr>
                <a:spLocks/>
              </p:cNvSpPr>
              <p:nvPr/>
            </p:nvSpPr>
            <p:spPr bwMode="auto">
              <a:xfrm>
                <a:off x="23544" y="20677"/>
                <a:ext cx="152" cy="150"/>
              </a:xfrm>
              <a:custGeom>
                <a:avLst/>
                <a:gdLst>
                  <a:gd name="T0" fmla="*/ 115 w 152"/>
                  <a:gd name="T1" fmla="*/ 146 h 150"/>
                  <a:gd name="T2" fmla="*/ 6 w 152"/>
                  <a:gd name="T3" fmla="*/ 150 h 150"/>
                  <a:gd name="T4" fmla="*/ 0 w 152"/>
                  <a:gd name="T5" fmla="*/ 4 h 150"/>
                  <a:gd name="T6" fmla="*/ 73 w 152"/>
                  <a:gd name="T7" fmla="*/ 2 h 150"/>
                  <a:gd name="T8" fmla="*/ 144 w 152"/>
                  <a:gd name="T9" fmla="*/ 0 h 150"/>
                  <a:gd name="T10" fmla="*/ 152 w 152"/>
                  <a:gd name="T11" fmla="*/ 146 h 150"/>
                  <a:gd name="T12" fmla="*/ 115 w 152"/>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152" h="150">
                    <a:moveTo>
                      <a:pt x="115" y="146"/>
                    </a:moveTo>
                    <a:lnTo>
                      <a:pt x="6" y="150"/>
                    </a:lnTo>
                    <a:lnTo>
                      <a:pt x="0" y="4"/>
                    </a:lnTo>
                    <a:lnTo>
                      <a:pt x="73" y="2"/>
                    </a:lnTo>
                    <a:lnTo>
                      <a:pt x="144" y="0"/>
                    </a:lnTo>
                    <a:lnTo>
                      <a:pt x="152" y="146"/>
                    </a:lnTo>
                    <a:lnTo>
                      <a:pt x="115"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5" name="Freeform 3483"/>
              <p:cNvSpPr>
                <a:spLocks/>
              </p:cNvSpPr>
              <p:nvPr/>
            </p:nvSpPr>
            <p:spPr bwMode="auto">
              <a:xfrm>
                <a:off x="22515" y="20737"/>
                <a:ext cx="148" cy="147"/>
              </a:xfrm>
              <a:custGeom>
                <a:avLst/>
                <a:gdLst>
                  <a:gd name="T0" fmla="*/ 146 w 148"/>
                  <a:gd name="T1" fmla="*/ 147 h 147"/>
                  <a:gd name="T2" fmla="*/ 37 w 148"/>
                  <a:gd name="T3" fmla="*/ 147 h 147"/>
                  <a:gd name="T4" fmla="*/ 0 w 148"/>
                  <a:gd name="T5" fmla="*/ 146 h 147"/>
                  <a:gd name="T6" fmla="*/ 0 w 148"/>
                  <a:gd name="T7" fmla="*/ 0 h 147"/>
                  <a:gd name="T8" fmla="*/ 62 w 148"/>
                  <a:gd name="T9" fmla="*/ 0 h 147"/>
                  <a:gd name="T10" fmla="*/ 148 w 148"/>
                  <a:gd name="T11" fmla="*/ 2 h 147"/>
                  <a:gd name="T12" fmla="*/ 148 w 148"/>
                  <a:gd name="T13" fmla="*/ 32 h 147"/>
                  <a:gd name="T14" fmla="*/ 146 w 148"/>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7">
                    <a:moveTo>
                      <a:pt x="146" y="147"/>
                    </a:moveTo>
                    <a:lnTo>
                      <a:pt x="37" y="147"/>
                    </a:lnTo>
                    <a:lnTo>
                      <a:pt x="0" y="146"/>
                    </a:lnTo>
                    <a:lnTo>
                      <a:pt x="0" y="0"/>
                    </a:lnTo>
                    <a:lnTo>
                      <a:pt x="62" y="0"/>
                    </a:lnTo>
                    <a:lnTo>
                      <a:pt x="148" y="2"/>
                    </a:lnTo>
                    <a:lnTo>
                      <a:pt x="148" y="32"/>
                    </a:lnTo>
                    <a:lnTo>
                      <a:pt x="146"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6" name="Freeform 3484"/>
              <p:cNvSpPr>
                <a:spLocks/>
              </p:cNvSpPr>
              <p:nvPr/>
            </p:nvSpPr>
            <p:spPr bwMode="auto">
              <a:xfrm>
                <a:off x="22408" y="20737"/>
                <a:ext cx="107" cy="147"/>
              </a:xfrm>
              <a:custGeom>
                <a:avLst/>
                <a:gdLst>
                  <a:gd name="T0" fmla="*/ 36 w 107"/>
                  <a:gd name="T1" fmla="*/ 147 h 147"/>
                  <a:gd name="T2" fmla="*/ 0 w 107"/>
                  <a:gd name="T3" fmla="*/ 146 h 147"/>
                  <a:gd name="T4" fmla="*/ 0 w 107"/>
                  <a:gd name="T5" fmla="*/ 0 h 147"/>
                  <a:gd name="T6" fmla="*/ 107 w 107"/>
                  <a:gd name="T7" fmla="*/ 0 h 147"/>
                  <a:gd name="T8" fmla="*/ 107 w 107"/>
                  <a:gd name="T9" fmla="*/ 146 h 147"/>
                  <a:gd name="T10" fmla="*/ 36 w 107"/>
                  <a:gd name="T11" fmla="*/ 147 h 147"/>
                </a:gdLst>
                <a:ahLst/>
                <a:cxnLst>
                  <a:cxn ang="0">
                    <a:pos x="T0" y="T1"/>
                  </a:cxn>
                  <a:cxn ang="0">
                    <a:pos x="T2" y="T3"/>
                  </a:cxn>
                  <a:cxn ang="0">
                    <a:pos x="T4" y="T5"/>
                  </a:cxn>
                  <a:cxn ang="0">
                    <a:pos x="T6" y="T7"/>
                  </a:cxn>
                  <a:cxn ang="0">
                    <a:pos x="T8" y="T9"/>
                  </a:cxn>
                  <a:cxn ang="0">
                    <a:pos x="T10" y="T11"/>
                  </a:cxn>
                </a:cxnLst>
                <a:rect l="0" t="0" r="r" b="b"/>
                <a:pathLst>
                  <a:path w="107" h="147">
                    <a:moveTo>
                      <a:pt x="36" y="147"/>
                    </a:moveTo>
                    <a:lnTo>
                      <a:pt x="0" y="146"/>
                    </a:lnTo>
                    <a:lnTo>
                      <a:pt x="0" y="0"/>
                    </a:lnTo>
                    <a:lnTo>
                      <a:pt x="107" y="0"/>
                    </a:lnTo>
                    <a:lnTo>
                      <a:pt x="107" y="146"/>
                    </a:lnTo>
                    <a:lnTo>
                      <a:pt x="36"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7" name="Freeform 3485"/>
              <p:cNvSpPr>
                <a:spLocks/>
              </p:cNvSpPr>
              <p:nvPr/>
            </p:nvSpPr>
            <p:spPr bwMode="auto">
              <a:xfrm>
                <a:off x="22262" y="20737"/>
                <a:ext cx="146" cy="146"/>
              </a:xfrm>
              <a:custGeom>
                <a:avLst/>
                <a:gdLst>
                  <a:gd name="T0" fmla="*/ 0 w 146"/>
                  <a:gd name="T1" fmla="*/ 146 h 146"/>
                  <a:gd name="T2" fmla="*/ 0 w 146"/>
                  <a:gd name="T3" fmla="*/ 69 h 146"/>
                  <a:gd name="T4" fmla="*/ 0 w 146"/>
                  <a:gd name="T5" fmla="*/ 0 h 146"/>
                  <a:gd name="T6" fmla="*/ 146 w 146"/>
                  <a:gd name="T7" fmla="*/ 0 h 146"/>
                  <a:gd name="T8" fmla="*/ 146 w 146"/>
                  <a:gd name="T9" fmla="*/ 146 h 146"/>
                  <a:gd name="T10" fmla="*/ 0 w 146"/>
                  <a:gd name="T11" fmla="*/ 146 h 146"/>
                </a:gdLst>
                <a:ahLst/>
                <a:cxnLst>
                  <a:cxn ang="0">
                    <a:pos x="T0" y="T1"/>
                  </a:cxn>
                  <a:cxn ang="0">
                    <a:pos x="T2" y="T3"/>
                  </a:cxn>
                  <a:cxn ang="0">
                    <a:pos x="T4" y="T5"/>
                  </a:cxn>
                  <a:cxn ang="0">
                    <a:pos x="T6" y="T7"/>
                  </a:cxn>
                  <a:cxn ang="0">
                    <a:pos x="T8" y="T9"/>
                  </a:cxn>
                  <a:cxn ang="0">
                    <a:pos x="T10" y="T11"/>
                  </a:cxn>
                </a:cxnLst>
                <a:rect l="0" t="0" r="r" b="b"/>
                <a:pathLst>
                  <a:path w="146" h="146">
                    <a:moveTo>
                      <a:pt x="0" y="146"/>
                    </a:moveTo>
                    <a:lnTo>
                      <a:pt x="0" y="69"/>
                    </a:lnTo>
                    <a:lnTo>
                      <a:pt x="0" y="0"/>
                    </a:lnTo>
                    <a:lnTo>
                      <a:pt x="146" y="0"/>
                    </a:lnTo>
                    <a:lnTo>
                      <a:pt x="146" y="146"/>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8" name="Freeform 3486"/>
              <p:cNvSpPr>
                <a:spLocks/>
              </p:cNvSpPr>
              <p:nvPr/>
            </p:nvSpPr>
            <p:spPr bwMode="auto">
              <a:xfrm>
                <a:off x="20939" y="20683"/>
                <a:ext cx="207" cy="155"/>
              </a:xfrm>
              <a:custGeom>
                <a:avLst/>
                <a:gdLst>
                  <a:gd name="T0" fmla="*/ 23 w 207"/>
                  <a:gd name="T1" fmla="*/ 148 h 155"/>
                  <a:gd name="T2" fmla="*/ 0 w 207"/>
                  <a:gd name="T3" fmla="*/ 146 h 155"/>
                  <a:gd name="T4" fmla="*/ 7 w 207"/>
                  <a:gd name="T5" fmla="*/ 33 h 155"/>
                  <a:gd name="T6" fmla="*/ 25 w 207"/>
                  <a:gd name="T7" fmla="*/ 33 h 155"/>
                  <a:gd name="T8" fmla="*/ 27 w 207"/>
                  <a:gd name="T9" fmla="*/ 0 h 155"/>
                  <a:gd name="T10" fmla="*/ 207 w 207"/>
                  <a:gd name="T11" fmla="*/ 11 h 155"/>
                  <a:gd name="T12" fmla="*/ 198 w 207"/>
                  <a:gd name="T13" fmla="*/ 155 h 155"/>
                  <a:gd name="T14" fmla="*/ 23 w 207"/>
                  <a:gd name="T15" fmla="*/ 148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7" h="155">
                    <a:moveTo>
                      <a:pt x="23" y="148"/>
                    </a:moveTo>
                    <a:lnTo>
                      <a:pt x="0" y="146"/>
                    </a:lnTo>
                    <a:lnTo>
                      <a:pt x="7" y="33"/>
                    </a:lnTo>
                    <a:lnTo>
                      <a:pt x="25" y="33"/>
                    </a:lnTo>
                    <a:lnTo>
                      <a:pt x="27" y="0"/>
                    </a:lnTo>
                    <a:lnTo>
                      <a:pt x="207" y="11"/>
                    </a:lnTo>
                    <a:lnTo>
                      <a:pt x="198" y="155"/>
                    </a:lnTo>
                    <a:lnTo>
                      <a:pt x="23"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59" name="Freeform 3487"/>
              <p:cNvSpPr>
                <a:spLocks/>
              </p:cNvSpPr>
              <p:nvPr/>
            </p:nvSpPr>
            <p:spPr bwMode="auto">
              <a:xfrm>
                <a:off x="21684" y="20721"/>
                <a:ext cx="148" cy="150"/>
              </a:xfrm>
              <a:custGeom>
                <a:avLst/>
                <a:gdLst>
                  <a:gd name="T0" fmla="*/ 0 w 148"/>
                  <a:gd name="T1" fmla="*/ 144 h 150"/>
                  <a:gd name="T2" fmla="*/ 4 w 148"/>
                  <a:gd name="T3" fmla="*/ 0 h 150"/>
                  <a:gd name="T4" fmla="*/ 11 w 148"/>
                  <a:gd name="T5" fmla="*/ 0 h 150"/>
                  <a:gd name="T6" fmla="*/ 144 w 148"/>
                  <a:gd name="T7" fmla="*/ 4 h 150"/>
                  <a:gd name="T8" fmla="*/ 148 w 148"/>
                  <a:gd name="T9" fmla="*/ 4 h 150"/>
                  <a:gd name="T10" fmla="*/ 144 w 148"/>
                  <a:gd name="T11" fmla="*/ 150 h 150"/>
                  <a:gd name="T12" fmla="*/ 0 w 148"/>
                  <a:gd name="T13" fmla="*/ 144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44"/>
                    </a:moveTo>
                    <a:lnTo>
                      <a:pt x="4" y="0"/>
                    </a:lnTo>
                    <a:lnTo>
                      <a:pt x="11" y="0"/>
                    </a:lnTo>
                    <a:lnTo>
                      <a:pt x="144" y="4"/>
                    </a:lnTo>
                    <a:lnTo>
                      <a:pt x="148" y="4"/>
                    </a:lnTo>
                    <a:lnTo>
                      <a:pt x="144" y="150"/>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0" name="Freeform 3488"/>
              <p:cNvSpPr>
                <a:spLocks/>
              </p:cNvSpPr>
              <p:nvPr/>
            </p:nvSpPr>
            <p:spPr bwMode="auto">
              <a:xfrm>
                <a:off x="21137" y="20694"/>
                <a:ext cx="190" cy="156"/>
              </a:xfrm>
              <a:custGeom>
                <a:avLst/>
                <a:gdLst>
                  <a:gd name="T0" fmla="*/ 7 w 190"/>
                  <a:gd name="T1" fmla="*/ 146 h 156"/>
                  <a:gd name="T2" fmla="*/ 0 w 190"/>
                  <a:gd name="T3" fmla="*/ 144 h 156"/>
                  <a:gd name="T4" fmla="*/ 9 w 190"/>
                  <a:gd name="T5" fmla="*/ 0 h 156"/>
                  <a:gd name="T6" fmla="*/ 190 w 190"/>
                  <a:gd name="T7" fmla="*/ 10 h 156"/>
                  <a:gd name="T8" fmla="*/ 184 w 190"/>
                  <a:gd name="T9" fmla="*/ 156 h 156"/>
                  <a:gd name="T10" fmla="*/ 7 w 190"/>
                  <a:gd name="T11" fmla="*/ 146 h 156"/>
                </a:gdLst>
                <a:ahLst/>
                <a:cxnLst>
                  <a:cxn ang="0">
                    <a:pos x="T0" y="T1"/>
                  </a:cxn>
                  <a:cxn ang="0">
                    <a:pos x="T2" y="T3"/>
                  </a:cxn>
                  <a:cxn ang="0">
                    <a:pos x="T4" y="T5"/>
                  </a:cxn>
                  <a:cxn ang="0">
                    <a:pos x="T6" y="T7"/>
                  </a:cxn>
                  <a:cxn ang="0">
                    <a:pos x="T8" y="T9"/>
                  </a:cxn>
                  <a:cxn ang="0">
                    <a:pos x="T10" y="T11"/>
                  </a:cxn>
                </a:cxnLst>
                <a:rect l="0" t="0" r="r" b="b"/>
                <a:pathLst>
                  <a:path w="190" h="156">
                    <a:moveTo>
                      <a:pt x="7" y="146"/>
                    </a:moveTo>
                    <a:lnTo>
                      <a:pt x="0" y="144"/>
                    </a:lnTo>
                    <a:lnTo>
                      <a:pt x="9" y="0"/>
                    </a:lnTo>
                    <a:lnTo>
                      <a:pt x="190" y="10"/>
                    </a:lnTo>
                    <a:lnTo>
                      <a:pt x="184" y="156"/>
                    </a:lnTo>
                    <a:lnTo>
                      <a:pt x="7"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1" name="Freeform 3489"/>
              <p:cNvSpPr>
                <a:spLocks/>
              </p:cNvSpPr>
              <p:nvPr/>
            </p:nvSpPr>
            <p:spPr bwMode="auto">
              <a:xfrm>
                <a:off x="21828" y="20725"/>
                <a:ext cx="148" cy="152"/>
              </a:xfrm>
              <a:custGeom>
                <a:avLst/>
                <a:gdLst>
                  <a:gd name="T0" fmla="*/ 144 w 148"/>
                  <a:gd name="T1" fmla="*/ 152 h 152"/>
                  <a:gd name="T2" fmla="*/ 2 w 148"/>
                  <a:gd name="T3" fmla="*/ 146 h 152"/>
                  <a:gd name="T4" fmla="*/ 0 w 148"/>
                  <a:gd name="T5" fmla="*/ 146 h 152"/>
                  <a:gd name="T6" fmla="*/ 4 w 148"/>
                  <a:gd name="T7" fmla="*/ 0 h 152"/>
                  <a:gd name="T8" fmla="*/ 148 w 148"/>
                  <a:gd name="T9" fmla="*/ 6 h 152"/>
                  <a:gd name="T10" fmla="*/ 144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4" y="152"/>
                    </a:moveTo>
                    <a:lnTo>
                      <a:pt x="2" y="146"/>
                    </a:lnTo>
                    <a:lnTo>
                      <a:pt x="0" y="146"/>
                    </a:lnTo>
                    <a:lnTo>
                      <a:pt x="4" y="0"/>
                    </a:lnTo>
                    <a:lnTo>
                      <a:pt x="148" y="6"/>
                    </a:lnTo>
                    <a:lnTo>
                      <a:pt x="144"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2" name="Freeform 3490"/>
              <p:cNvSpPr>
                <a:spLocks/>
              </p:cNvSpPr>
              <p:nvPr/>
            </p:nvSpPr>
            <p:spPr bwMode="auto">
              <a:xfrm>
                <a:off x="21321" y="20704"/>
                <a:ext cx="186" cy="154"/>
              </a:xfrm>
              <a:custGeom>
                <a:avLst/>
                <a:gdLst>
                  <a:gd name="T0" fmla="*/ 42 w 186"/>
                  <a:gd name="T1" fmla="*/ 148 h 154"/>
                  <a:gd name="T2" fmla="*/ 0 w 186"/>
                  <a:gd name="T3" fmla="*/ 146 h 154"/>
                  <a:gd name="T4" fmla="*/ 6 w 186"/>
                  <a:gd name="T5" fmla="*/ 0 h 154"/>
                  <a:gd name="T6" fmla="*/ 186 w 186"/>
                  <a:gd name="T7" fmla="*/ 10 h 154"/>
                  <a:gd name="T8" fmla="*/ 180 w 186"/>
                  <a:gd name="T9" fmla="*/ 154 h 154"/>
                  <a:gd name="T10" fmla="*/ 42 w 186"/>
                  <a:gd name="T11" fmla="*/ 148 h 154"/>
                </a:gdLst>
                <a:ahLst/>
                <a:cxnLst>
                  <a:cxn ang="0">
                    <a:pos x="T0" y="T1"/>
                  </a:cxn>
                  <a:cxn ang="0">
                    <a:pos x="T2" y="T3"/>
                  </a:cxn>
                  <a:cxn ang="0">
                    <a:pos x="T4" y="T5"/>
                  </a:cxn>
                  <a:cxn ang="0">
                    <a:pos x="T6" y="T7"/>
                  </a:cxn>
                  <a:cxn ang="0">
                    <a:pos x="T8" y="T9"/>
                  </a:cxn>
                  <a:cxn ang="0">
                    <a:pos x="T10" y="T11"/>
                  </a:cxn>
                </a:cxnLst>
                <a:rect l="0" t="0" r="r" b="b"/>
                <a:pathLst>
                  <a:path w="186" h="154">
                    <a:moveTo>
                      <a:pt x="42" y="148"/>
                    </a:moveTo>
                    <a:lnTo>
                      <a:pt x="0" y="146"/>
                    </a:lnTo>
                    <a:lnTo>
                      <a:pt x="6" y="0"/>
                    </a:lnTo>
                    <a:lnTo>
                      <a:pt x="186" y="10"/>
                    </a:lnTo>
                    <a:lnTo>
                      <a:pt x="180" y="154"/>
                    </a:lnTo>
                    <a:lnTo>
                      <a:pt x="4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3" name="Freeform 3491"/>
              <p:cNvSpPr>
                <a:spLocks/>
              </p:cNvSpPr>
              <p:nvPr/>
            </p:nvSpPr>
            <p:spPr bwMode="auto">
              <a:xfrm>
                <a:off x="21972" y="20731"/>
                <a:ext cx="150" cy="148"/>
              </a:xfrm>
              <a:custGeom>
                <a:avLst/>
                <a:gdLst>
                  <a:gd name="T0" fmla="*/ 0 w 150"/>
                  <a:gd name="T1" fmla="*/ 146 h 148"/>
                  <a:gd name="T2" fmla="*/ 4 w 150"/>
                  <a:gd name="T3" fmla="*/ 0 h 148"/>
                  <a:gd name="T4" fmla="*/ 150 w 150"/>
                  <a:gd name="T5" fmla="*/ 4 h 148"/>
                  <a:gd name="T6" fmla="*/ 148 w 150"/>
                  <a:gd name="T7" fmla="*/ 75 h 148"/>
                  <a:gd name="T8" fmla="*/ 146 w 150"/>
                  <a:gd name="T9" fmla="*/ 148 h 148"/>
                  <a:gd name="T10" fmla="*/ 0 w 150"/>
                  <a:gd name="T11" fmla="*/ 146 h 148"/>
                </a:gdLst>
                <a:ahLst/>
                <a:cxnLst>
                  <a:cxn ang="0">
                    <a:pos x="T0" y="T1"/>
                  </a:cxn>
                  <a:cxn ang="0">
                    <a:pos x="T2" y="T3"/>
                  </a:cxn>
                  <a:cxn ang="0">
                    <a:pos x="T4" y="T5"/>
                  </a:cxn>
                  <a:cxn ang="0">
                    <a:pos x="T6" y="T7"/>
                  </a:cxn>
                  <a:cxn ang="0">
                    <a:pos x="T8" y="T9"/>
                  </a:cxn>
                  <a:cxn ang="0">
                    <a:pos x="T10" y="T11"/>
                  </a:cxn>
                </a:cxnLst>
                <a:rect l="0" t="0" r="r" b="b"/>
                <a:pathLst>
                  <a:path w="150" h="148">
                    <a:moveTo>
                      <a:pt x="0" y="146"/>
                    </a:moveTo>
                    <a:lnTo>
                      <a:pt x="4" y="0"/>
                    </a:lnTo>
                    <a:lnTo>
                      <a:pt x="150" y="4"/>
                    </a:lnTo>
                    <a:lnTo>
                      <a:pt x="148" y="75"/>
                    </a:lnTo>
                    <a:lnTo>
                      <a:pt x="146" y="148"/>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4" name="Freeform 3492"/>
              <p:cNvSpPr>
                <a:spLocks/>
              </p:cNvSpPr>
              <p:nvPr/>
            </p:nvSpPr>
            <p:spPr bwMode="auto">
              <a:xfrm>
                <a:off x="21501" y="20714"/>
                <a:ext cx="187" cy="151"/>
              </a:xfrm>
              <a:custGeom>
                <a:avLst/>
                <a:gdLst>
                  <a:gd name="T0" fmla="*/ 0 w 187"/>
                  <a:gd name="T1" fmla="*/ 144 h 151"/>
                  <a:gd name="T2" fmla="*/ 6 w 187"/>
                  <a:gd name="T3" fmla="*/ 0 h 151"/>
                  <a:gd name="T4" fmla="*/ 37 w 187"/>
                  <a:gd name="T5" fmla="*/ 2 h 151"/>
                  <a:gd name="T6" fmla="*/ 187 w 187"/>
                  <a:gd name="T7" fmla="*/ 7 h 151"/>
                  <a:gd name="T8" fmla="*/ 183 w 187"/>
                  <a:gd name="T9" fmla="*/ 151 h 151"/>
                  <a:gd name="T10" fmla="*/ 4 w 187"/>
                  <a:gd name="T11" fmla="*/ 146 h 151"/>
                  <a:gd name="T12" fmla="*/ 0 w 187"/>
                  <a:gd name="T13" fmla="*/ 144 h 151"/>
                </a:gdLst>
                <a:ahLst/>
                <a:cxnLst>
                  <a:cxn ang="0">
                    <a:pos x="T0" y="T1"/>
                  </a:cxn>
                  <a:cxn ang="0">
                    <a:pos x="T2" y="T3"/>
                  </a:cxn>
                  <a:cxn ang="0">
                    <a:pos x="T4" y="T5"/>
                  </a:cxn>
                  <a:cxn ang="0">
                    <a:pos x="T6" y="T7"/>
                  </a:cxn>
                  <a:cxn ang="0">
                    <a:pos x="T8" y="T9"/>
                  </a:cxn>
                  <a:cxn ang="0">
                    <a:pos x="T10" y="T11"/>
                  </a:cxn>
                  <a:cxn ang="0">
                    <a:pos x="T12" y="T13"/>
                  </a:cxn>
                </a:cxnLst>
                <a:rect l="0" t="0" r="r" b="b"/>
                <a:pathLst>
                  <a:path w="187" h="151">
                    <a:moveTo>
                      <a:pt x="0" y="144"/>
                    </a:moveTo>
                    <a:lnTo>
                      <a:pt x="6" y="0"/>
                    </a:lnTo>
                    <a:lnTo>
                      <a:pt x="37" y="2"/>
                    </a:lnTo>
                    <a:lnTo>
                      <a:pt x="187" y="7"/>
                    </a:lnTo>
                    <a:lnTo>
                      <a:pt x="183" y="151"/>
                    </a:lnTo>
                    <a:lnTo>
                      <a:pt x="4" y="146"/>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5" name="Freeform 3493"/>
              <p:cNvSpPr>
                <a:spLocks/>
              </p:cNvSpPr>
              <p:nvPr/>
            </p:nvSpPr>
            <p:spPr bwMode="auto">
              <a:xfrm>
                <a:off x="22661" y="20756"/>
                <a:ext cx="148" cy="155"/>
              </a:xfrm>
              <a:custGeom>
                <a:avLst/>
                <a:gdLst>
                  <a:gd name="T0" fmla="*/ 0 w 148"/>
                  <a:gd name="T1" fmla="*/ 128 h 155"/>
                  <a:gd name="T2" fmla="*/ 2 w 148"/>
                  <a:gd name="T3" fmla="*/ 13 h 155"/>
                  <a:gd name="T4" fmla="*/ 77 w 148"/>
                  <a:gd name="T5" fmla="*/ 11 h 155"/>
                  <a:gd name="T6" fmla="*/ 79 w 148"/>
                  <a:gd name="T7" fmla="*/ 0 h 155"/>
                  <a:gd name="T8" fmla="*/ 90 w 148"/>
                  <a:gd name="T9" fmla="*/ 0 h 155"/>
                  <a:gd name="T10" fmla="*/ 98 w 148"/>
                  <a:gd name="T11" fmla="*/ 9 h 155"/>
                  <a:gd name="T12" fmla="*/ 98 w 148"/>
                  <a:gd name="T13" fmla="*/ 21 h 155"/>
                  <a:gd name="T14" fmla="*/ 109 w 148"/>
                  <a:gd name="T15" fmla="*/ 23 h 155"/>
                  <a:gd name="T16" fmla="*/ 113 w 148"/>
                  <a:gd name="T17" fmla="*/ 29 h 155"/>
                  <a:gd name="T18" fmla="*/ 127 w 148"/>
                  <a:gd name="T19" fmla="*/ 36 h 155"/>
                  <a:gd name="T20" fmla="*/ 127 w 148"/>
                  <a:gd name="T21" fmla="*/ 54 h 155"/>
                  <a:gd name="T22" fmla="*/ 123 w 148"/>
                  <a:gd name="T23" fmla="*/ 61 h 155"/>
                  <a:gd name="T24" fmla="*/ 131 w 148"/>
                  <a:gd name="T25" fmla="*/ 79 h 155"/>
                  <a:gd name="T26" fmla="*/ 148 w 148"/>
                  <a:gd name="T27" fmla="*/ 109 h 155"/>
                  <a:gd name="T28" fmla="*/ 140 w 148"/>
                  <a:gd name="T29" fmla="*/ 127 h 155"/>
                  <a:gd name="T30" fmla="*/ 140 w 148"/>
                  <a:gd name="T31" fmla="*/ 134 h 155"/>
                  <a:gd name="T32" fmla="*/ 146 w 148"/>
                  <a:gd name="T33" fmla="*/ 146 h 155"/>
                  <a:gd name="T34" fmla="*/ 134 w 148"/>
                  <a:gd name="T35" fmla="*/ 150 h 155"/>
                  <a:gd name="T36" fmla="*/ 134 w 148"/>
                  <a:gd name="T37" fmla="*/ 155 h 155"/>
                  <a:gd name="T38" fmla="*/ 35 w 148"/>
                  <a:gd name="T39" fmla="*/ 153 h 155"/>
                  <a:gd name="T40" fmla="*/ 35 w 148"/>
                  <a:gd name="T41" fmla="*/ 130 h 155"/>
                  <a:gd name="T42" fmla="*/ 0 w 148"/>
                  <a:gd name="T43" fmla="*/ 1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155">
                    <a:moveTo>
                      <a:pt x="0" y="128"/>
                    </a:moveTo>
                    <a:lnTo>
                      <a:pt x="2" y="13"/>
                    </a:lnTo>
                    <a:lnTo>
                      <a:pt x="77" y="11"/>
                    </a:lnTo>
                    <a:lnTo>
                      <a:pt x="79" y="0"/>
                    </a:lnTo>
                    <a:lnTo>
                      <a:pt x="90" y="0"/>
                    </a:lnTo>
                    <a:lnTo>
                      <a:pt x="98" y="9"/>
                    </a:lnTo>
                    <a:lnTo>
                      <a:pt x="98" y="21"/>
                    </a:lnTo>
                    <a:lnTo>
                      <a:pt x="109" y="23"/>
                    </a:lnTo>
                    <a:lnTo>
                      <a:pt x="113" y="29"/>
                    </a:lnTo>
                    <a:lnTo>
                      <a:pt x="127" y="36"/>
                    </a:lnTo>
                    <a:lnTo>
                      <a:pt x="127" y="54"/>
                    </a:lnTo>
                    <a:lnTo>
                      <a:pt x="123" y="61"/>
                    </a:lnTo>
                    <a:lnTo>
                      <a:pt x="131" y="79"/>
                    </a:lnTo>
                    <a:lnTo>
                      <a:pt x="148" y="109"/>
                    </a:lnTo>
                    <a:lnTo>
                      <a:pt x="140" y="127"/>
                    </a:lnTo>
                    <a:lnTo>
                      <a:pt x="140" y="134"/>
                    </a:lnTo>
                    <a:lnTo>
                      <a:pt x="146" y="146"/>
                    </a:lnTo>
                    <a:lnTo>
                      <a:pt x="134" y="150"/>
                    </a:lnTo>
                    <a:lnTo>
                      <a:pt x="134" y="155"/>
                    </a:lnTo>
                    <a:lnTo>
                      <a:pt x="35" y="153"/>
                    </a:lnTo>
                    <a:lnTo>
                      <a:pt x="35" y="130"/>
                    </a:lnTo>
                    <a:lnTo>
                      <a:pt x="0"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6" name="Freeform 3494"/>
              <p:cNvSpPr>
                <a:spLocks/>
              </p:cNvSpPr>
              <p:nvPr/>
            </p:nvSpPr>
            <p:spPr bwMode="auto">
              <a:xfrm>
                <a:off x="24420" y="20708"/>
                <a:ext cx="236" cy="136"/>
              </a:xfrm>
              <a:custGeom>
                <a:avLst/>
                <a:gdLst>
                  <a:gd name="T0" fmla="*/ 6 w 236"/>
                  <a:gd name="T1" fmla="*/ 125 h 136"/>
                  <a:gd name="T2" fmla="*/ 0 w 236"/>
                  <a:gd name="T3" fmla="*/ 48 h 136"/>
                  <a:gd name="T4" fmla="*/ 0 w 236"/>
                  <a:gd name="T5" fmla="*/ 11 h 136"/>
                  <a:gd name="T6" fmla="*/ 232 w 236"/>
                  <a:gd name="T7" fmla="*/ 0 h 136"/>
                  <a:gd name="T8" fmla="*/ 236 w 236"/>
                  <a:gd name="T9" fmla="*/ 19 h 136"/>
                  <a:gd name="T10" fmla="*/ 234 w 236"/>
                  <a:gd name="T11" fmla="*/ 42 h 136"/>
                  <a:gd name="T12" fmla="*/ 224 w 236"/>
                  <a:gd name="T13" fmla="*/ 96 h 136"/>
                  <a:gd name="T14" fmla="*/ 205 w 236"/>
                  <a:gd name="T15" fmla="*/ 107 h 136"/>
                  <a:gd name="T16" fmla="*/ 192 w 236"/>
                  <a:gd name="T17" fmla="*/ 119 h 136"/>
                  <a:gd name="T18" fmla="*/ 186 w 236"/>
                  <a:gd name="T19" fmla="*/ 134 h 136"/>
                  <a:gd name="T20" fmla="*/ 165 w 236"/>
                  <a:gd name="T21" fmla="*/ 130 h 136"/>
                  <a:gd name="T22" fmla="*/ 155 w 236"/>
                  <a:gd name="T23" fmla="*/ 119 h 136"/>
                  <a:gd name="T24" fmla="*/ 126 w 236"/>
                  <a:gd name="T25" fmla="*/ 115 h 136"/>
                  <a:gd name="T26" fmla="*/ 115 w 236"/>
                  <a:gd name="T27" fmla="*/ 121 h 136"/>
                  <a:gd name="T28" fmla="*/ 78 w 236"/>
                  <a:gd name="T29" fmla="*/ 125 h 136"/>
                  <a:gd name="T30" fmla="*/ 63 w 236"/>
                  <a:gd name="T31" fmla="*/ 136 h 136"/>
                  <a:gd name="T32" fmla="*/ 57 w 236"/>
                  <a:gd name="T33" fmla="*/ 134 h 136"/>
                  <a:gd name="T34" fmla="*/ 44 w 236"/>
                  <a:gd name="T35" fmla="*/ 123 h 136"/>
                  <a:gd name="T36" fmla="*/ 6 w 236"/>
                  <a:gd name="T37" fmla="*/ 1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6" h="136">
                    <a:moveTo>
                      <a:pt x="6" y="125"/>
                    </a:moveTo>
                    <a:lnTo>
                      <a:pt x="0" y="48"/>
                    </a:lnTo>
                    <a:lnTo>
                      <a:pt x="0" y="11"/>
                    </a:lnTo>
                    <a:lnTo>
                      <a:pt x="232" y="0"/>
                    </a:lnTo>
                    <a:lnTo>
                      <a:pt x="236" y="19"/>
                    </a:lnTo>
                    <a:lnTo>
                      <a:pt x="234" y="42"/>
                    </a:lnTo>
                    <a:lnTo>
                      <a:pt x="224" y="96"/>
                    </a:lnTo>
                    <a:lnTo>
                      <a:pt x="205" y="107"/>
                    </a:lnTo>
                    <a:lnTo>
                      <a:pt x="192" y="119"/>
                    </a:lnTo>
                    <a:lnTo>
                      <a:pt x="186" y="134"/>
                    </a:lnTo>
                    <a:lnTo>
                      <a:pt x="165" y="130"/>
                    </a:lnTo>
                    <a:lnTo>
                      <a:pt x="155" y="119"/>
                    </a:lnTo>
                    <a:lnTo>
                      <a:pt x="126" y="115"/>
                    </a:lnTo>
                    <a:lnTo>
                      <a:pt x="115" y="121"/>
                    </a:lnTo>
                    <a:lnTo>
                      <a:pt x="78" y="125"/>
                    </a:lnTo>
                    <a:lnTo>
                      <a:pt x="63" y="136"/>
                    </a:lnTo>
                    <a:lnTo>
                      <a:pt x="57" y="134"/>
                    </a:lnTo>
                    <a:lnTo>
                      <a:pt x="44" y="123"/>
                    </a:lnTo>
                    <a:lnTo>
                      <a:pt x="6"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7" name="Freeform 3495"/>
              <p:cNvSpPr>
                <a:spLocks/>
              </p:cNvSpPr>
              <p:nvPr/>
            </p:nvSpPr>
            <p:spPr bwMode="auto">
              <a:xfrm>
                <a:off x="20751" y="20706"/>
                <a:ext cx="211" cy="342"/>
              </a:xfrm>
              <a:custGeom>
                <a:avLst/>
                <a:gdLst>
                  <a:gd name="T0" fmla="*/ 178 w 211"/>
                  <a:gd name="T1" fmla="*/ 342 h 342"/>
                  <a:gd name="T2" fmla="*/ 3 w 211"/>
                  <a:gd name="T3" fmla="*/ 330 h 342"/>
                  <a:gd name="T4" fmla="*/ 9 w 211"/>
                  <a:gd name="T5" fmla="*/ 255 h 342"/>
                  <a:gd name="T6" fmla="*/ 2 w 211"/>
                  <a:gd name="T7" fmla="*/ 253 h 342"/>
                  <a:gd name="T8" fmla="*/ 2 w 211"/>
                  <a:gd name="T9" fmla="*/ 238 h 342"/>
                  <a:gd name="T10" fmla="*/ 9 w 211"/>
                  <a:gd name="T11" fmla="*/ 109 h 342"/>
                  <a:gd name="T12" fmla="*/ 3 w 211"/>
                  <a:gd name="T13" fmla="*/ 107 h 342"/>
                  <a:gd name="T14" fmla="*/ 0 w 211"/>
                  <a:gd name="T15" fmla="*/ 79 h 342"/>
                  <a:gd name="T16" fmla="*/ 5 w 211"/>
                  <a:gd name="T17" fmla="*/ 0 h 342"/>
                  <a:gd name="T18" fmla="*/ 195 w 211"/>
                  <a:gd name="T19" fmla="*/ 10 h 342"/>
                  <a:gd name="T20" fmla="*/ 188 w 211"/>
                  <a:gd name="T21" fmla="*/ 123 h 342"/>
                  <a:gd name="T22" fmla="*/ 211 w 211"/>
                  <a:gd name="T23" fmla="*/ 125 h 342"/>
                  <a:gd name="T24" fmla="*/ 205 w 211"/>
                  <a:gd name="T25" fmla="*/ 271 h 342"/>
                  <a:gd name="T26" fmla="*/ 182 w 211"/>
                  <a:gd name="T27" fmla="*/ 271 h 342"/>
                  <a:gd name="T28" fmla="*/ 178 w 211"/>
                  <a:gd name="T29"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342">
                    <a:moveTo>
                      <a:pt x="178" y="342"/>
                    </a:moveTo>
                    <a:lnTo>
                      <a:pt x="3" y="330"/>
                    </a:lnTo>
                    <a:lnTo>
                      <a:pt x="9" y="255"/>
                    </a:lnTo>
                    <a:lnTo>
                      <a:pt x="2" y="253"/>
                    </a:lnTo>
                    <a:lnTo>
                      <a:pt x="2" y="238"/>
                    </a:lnTo>
                    <a:lnTo>
                      <a:pt x="9" y="109"/>
                    </a:lnTo>
                    <a:lnTo>
                      <a:pt x="3" y="107"/>
                    </a:lnTo>
                    <a:lnTo>
                      <a:pt x="0" y="79"/>
                    </a:lnTo>
                    <a:lnTo>
                      <a:pt x="5" y="0"/>
                    </a:lnTo>
                    <a:lnTo>
                      <a:pt x="195" y="10"/>
                    </a:lnTo>
                    <a:lnTo>
                      <a:pt x="188" y="123"/>
                    </a:lnTo>
                    <a:lnTo>
                      <a:pt x="211" y="125"/>
                    </a:lnTo>
                    <a:lnTo>
                      <a:pt x="205" y="271"/>
                    </a:lnTo>
                    <a:lnTo>
                      <a:pt x="182" y="271"/>
                    </a:lnTo>
                    <a:lnTo>
                      <a:pt x="178" y="3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8" name="Freeform 3496"/>
              <p:cNvSpPr>
                <a:spLocks/>
              </p:cNvSpPr>
              <p:nvPr/>
            </p:nvSpPr>
            <p:spPr bwMode="auto">
              <a:xfrm>
                <a:off x="20319" y="20671"/>
                <a:ext cx="224" cy="146"/>
              </a:xfrm>
              <a:custGeom>
                <a:avLst/>
                <a:gdLst>
                  <a:gd name="T0" fmla="*/ 211 w 224"/>
                  <a:gd name="T1" fmla="*/ 146 h 146"/>
                  <a:gd name="T2" fmla="*/ 0 w 224"/>
                  <a:gd name="T3" fmla="*/ 127 h 146"/>
                  <a:gd name="T4" fmla="*/ 9 w 224"/>
                  <a:gd name="T5" fmla="*/ 0 h 146"/>
                  <a:gd name="T6" fmla="*/ 13 w 224"/>
                  <a:gd name="T7" fmla="*/ 2 h 146"/>
                  <a:gd name="T8" fmla="*/ 211 w 224"/>
                  <a:gd name="T9" fmla="*/ 20 h 146"/>
                  <a:gd name="T10" fmla="*/ 224 w 224"/>
                  <a:gd name="T11" fmla="*/ 21 h 146"/>
                  <a:gd name="T12" fmla="*/ 217 w 224"/>
                  <a:gd name="T13" fmla="*/ 125 h 146"/>
                  <a:gd name="T14" fmla="*/ 213 w 224"/>
                  <a:gd name="T15" fmla="*/ 125 h 146"/>
                  <a:gd name="T16" fmla="*/ 211 w 224"/>
                  <a:gd name="T1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146">
                    <a:moveTo>
                      <a:pt x="211" y="146"/>
                    </a:moveTo>
                    <a:lnTo>
                      <a:pt x="0" y="127"/>
                    </a:lnTo>
                    <a:lnTo>
                      <a:pt x="9" y="0"/>
                    </a:lnTo>
                    <a:lnTo>
                      <a:pt x="13" y="2"/>
                    </a:lnTo>
                    <a:lnTo>
                      <a:pt x="211" y="20"/>
                    </a:lnTo>
                    <a:lnTo>
                      <a:pt x="224" y="21"/>
                    </a:lnTo>
                    <a:lnTo>
                      <a:pt x="217" y="125"/>
                    </a:lnTo>
                    <a:lnTo>
                      <a:pt x="213" y="125"/>
                    </a:lnTo>
                    <a:lnTo>
                      <a:pt x="211"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69" name="Freeform 3497"/>
              <p:cNvSpPr>
                <a:spLocks/>
              </p:cNvSpPr>
              <p:nvPr/>
            </p:nvSpPr>
            <p:spPr bwMode="auto">
              <a:xfrm>
                <a:off x="20522" y="20692"/>
                <a:ext cx="238" cy="252"/>
              </a:xfrm>
              <a:custGeom>
                <a:avLst/>
                <a:gdLst>
                  <a:gd name="T0" fmla="*/ 234 w 238"/>
                  <a:gd name="T1" fmla="*/ 14 h 252"/>
                  <a:gd name="T2" fmla="*/ 229 w 238"/>
                  <a:gd name="T3" fmla="*/ 93 h 252"/>
                  <a:gd name="T4" fmla="*/ 232 w 238"/>
                  <a:gd name="T5" fmla="*/ 121 h 252"/>
                  <a:gd name="T6" fmla="*/ 238 w 238"/>
                  <a:gd name="T7" fmla="*/ 123 h 252"/>
                  <a:gd name="T8" fmla="*/ 231 w 238"/>
                  <a:gd name="T9" fmla="*/ 252 h 252"/>
                  <a:gd name="T10" fmla="*/ 0 w 238"/>
                  <a:gd name="T11" fmla="*/ 235 h 252"/>
                  <a:gd name="T12" fmla="*/ 8 w 238"/>
                  <a:gd name="T13" fmla="*/ 125 h 252"/>
                  <a:gd name="T14" fmla="*/ 10 w 238"/>
                  <a:gd name="T15" fmla="*/ 104 h 252"/>
                  <a:gd name="T16" fmla="*/ 14 w 238"/>
                  <a:gd name="T17" fmla="*/ 104 h 252"/>
                  <a:gd name="T18" fmla="*/ 21 w 238"/>
                  <a:gd name="T19" fmla="*/ 0 h 252"/>
                  <a:gd name="T20" fmla="*/ 225 w 238"/>
                  <a:gd name="T21" fmla="*/ 12 h 252"/>
                  <a:gd name="T22" fmla="*/ 234 w 238"/>
                  <a:gd name="T23" fmla="*/ 1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 h="252">
                    <a:moveTo>
                      <a:pt x="234" y="14"/>
                    </a:moveTo>
                    <a:lnTo>
                      <a:pt x="229" y="93"/>
                    </a:lnTo>
                    <a:lnTo>
                      <a:pt x="232" y="121"/>
                    </a:lnTo>
                    <a:lnTo>
                      <a:pt x="238" y="123"/>
                    </a:lnTo>
                    <a:lnTo>
                      <a:pt x="231" y="252"/>
                    </a:lnTo>
                    <a:lnTo>
                      <a:pt x="0" y="235"/>
                    </a:lnTo>
                    <a:lnTo>
                      <a:pt x="8" y="125"/>
                    </a:lnTo>
                    <a:lnTo>
                      <a:pt x="10" y="104"/>
                    </a:lnTo>
                    <a:lnTo>
                      <a:pt x="14" y="104"/>
                    </a:lnTo>
                    <a:lnTo>
                      <a:pt x="21" y="0"/>
                    </a:lnTo>
                    <a:lnTo>
                      <a:pt x="225" y="12"/>
                    </a:lnTo>
                    <a:lnTo>
                      <a:pt x="234" y="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0" name="Freeform 3498"/>
              <p:cNvSpPr>
                <a:spLocks/>
              </p:cNvSpPr>
              <p:nvPr/>
            </p:nvSpPr>
            <p:spPr bwMode="auto">
              <a:xfrm>
                <a:off x="24274" y="20756"/>
                <a:ext cx="155" cy="157"/>
              </a:xfrm>
              <a:custGeom>
                <a:avLst/>
                <a:gdLst>
                  <a:gd name="T0" fmla="*/ 9 w 155"/>
                  <a:gd name="T1" fmla="*/ 157 h 157"/>
                  <a:gd name="T2" fmla="*/ 4 w 155"/>
                  <a:gd name="T3" fmla="*/ 48 h 157"/>
                  <a:gd name="T4" fmla="*/ 0 w 155"/>
                  <a:gd name="T5" fmla="*/ 9 h 157"/>
                  <a:gd name="T6" fmla="*/ 146 w 155"/>
                  <a:gd name="T7" fmla="*/ 0 h 157"/>
                  <a:gd name="T8" fmla="*/ 152 w 155"/>
                  <a:gd name="T9" fmla="*/ 77 h 157"/>
                  <a:gd name="T10" fmla="*/ 155 w 155"/>
                  <a:gd name="T11" fmla="*/ 150 h 157"/>
                  <a:gd name="T12" fmla="*/ 9 w 155"/>
                  <a:gd name="T13" fmla="*/ 157 h 157"/>
                </a:gdLst>
                <a:ahLst/>
                <a:cxnLst>
                  <a:cxn ang="0">
                    <a:pos x="T0" y="T1"/>
                  </a:cxn>
                  <a:cxn ang="0">
                    <a:pos x="T2" y="T3"/>
                  </a:cxn>
                  <a:cxn ang="0">
                    <a:pos x="T4" y="T5"/>
                  </a:cxn>
                  <a:cxn ang="0">
                    <a:pos x="T6" y="T7"/>
                  </a:cxn>
                  <a:cxn ang="0">
                    <a:pos x="T8" y="T9"/>
                  </a:cxn>
                  <a:cxn ang="0">
                    <a:pos x="T10" y="T11"/>
                  </a:cxn>
                  <a:cxn ang="0">
                    <a:pos x="T12" y="T13"/>
                  </a:cxn>
                </a:cxnLst>
                <a:rect l="0" t="0" r="r" b="b"/>
                <a:pathLst>
                  <a:path w="155" h="157">
                    <a:moveTo>
                      <a:pt x="9" y="157"/>
                    </a:moveTo>
                    <a:lnTo>
                      <a:pt x="4" y="48"/>
                    </a:lnTo>
                    <a:lnTo>
                      <a:pt x="0" y="9"/>
                    </a:lnTo>
                    <a:lnTo>
                      <a:pt x="146" y="0"/>
                    </a:lnTo>
                    <a:lnTo>
                      <a:pt x="152" y="77"/>
                    </a:lnTo>
                    <a:lnTo>
                      <a:pt x="155" y="150"/>
                    </a:lnTo>
                    <a:lnTo>
                      <a:pt x="9"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1" name="Freeform 3499"/>
              <p:cNvSpPr>
                <a:spLocks/>
              </p:cNvSpPr>
              <p:nvPr/>
            </p:nvSpPr>
            <p:spPr bwMode="auto">
              <a:xfrm>
                <a:off x="22118" y="20806"/>
                <a:ext cx="144" cy="184"/>
              </a:xfrm>
              <a:custGeom>
                <a:avLst/>
                <a:gdLst>
                  <a:gd name="T0" fmla="*/ 142 w 144"/>
                  <a:gd name="T1" fmla="*/ 167 h 184"/>
                  <a:gd name="T2" fmla="*/ 124 w 144"/>
                  <a:gd name="T3" fmla="*/ 167 h 184"/>
                  <a:gd name="T4" fmla="*/ 124 w 144"/>
                  <a:gd name="T5" fmla="*/ 171 h 184"/>
                  <a:gd name="T6" fmla="*/ 78 w 144"/>
                  <a:gd name="T7" fmla="*/ 173 h 184"/>
                  <a:gd name="T8" fmla="*/ 78 w 144"/>
                  <a:gd name="T9" fmla="*/ 178 h 184"/>
                  <a:gd name="T10" fmla="*/ 59 w 144"/>
                  <a:gd name="T11" fmla="*/ 178 h 184"/>
                  <a:gd name="T12" fmla="*/ 59 w 144"/>
                  <a:gd name="T13" fmla="*/ 184 h 184"/>
                  <a:gd name="T14" fmla="*/ 0 w 144"/>
                  <a:gd name="T15" fmla="*/ 184 h 184"/>
                  <a:gd name="T16" fmla="*/ 4 w 144"/>
                  <a:gd name="T17" fmla="*/ 75 h 184"/>
                  <a:gd name="T18" fmla="*/ 0 w 144"/>
                  <a:gd name="T19" fmla="*/ 73 h 184"/>
                  <a:gd name="T20" fmla="*/ 2 w 144"/>
                  <a:gd name="T21" fmla="*/ 0 h 184"/>
                  <a:gd name="T22" fmla="*/ 144 w 144"/>
                  <a:gd name="T23" fmla="*/ 0 h 184"/>
                  <a:gd name="T24" fmla="*/ 144 w 144"/>
                  <a:gd name="T25" fmla="*/ 77 h 184"/>
                  <a:gd name="T26" fmla="*/ 142 w 144"/>
                  <a:gd name="T27" fmla="*/ 16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84">
                    <a:moveTo>
                      <a:pt x="142" y="167"/>
                    </a:moveTo>
                    <a:lnTo>
                      <a:pt x="124" y="167"/>
                    </a:lnTo>
                    <a:lnTo>
                      <a:pt x="124" y="171"/>
                    </a:lnTo>
                    <a:lnTo>
                      <a:pt x="78" y="173"/>
                    </a:lnTo>
                    <a:lnTo>
                      <a:pt x="78" y="178"/>
                    </a:lnTo>
                    <a:lnTo>
                      <a:pt x="59" y="178"/>
                    </a:lnTo>
                    <a:lnTo>
                      <a:pt x="59" y="184"/>
                    </a:lnTo>
                    <a:lnTo>
                      <a:pt x="0" y="184"/>
                    </a:lnTo>
                    <a:lnTo>
                      <a:pt x="4" y="75"/>
                    </a:lnTo>
                    <a:lnTo>
                      <a:pt x="0" y="73"/>
                    </a:lnTo>
                    <a:lnTo>
                      <a:pt x="2" y="0"/>
                    </a:lnTo>
                    <a:lnTo>
                      <a:pt x="144" y="0"/>
                    </a:lnTo>
                    <a:lnTo>
                      <a:pt x="144" y="77"/>
                    </a:lnTo>
                    <a:lnTo>
                      <a:pt x="142" y="16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2" name="Freeform 3500"/>
              <p:cNvSpPr>
                <a:spLocks/>
              </p:cNvSpPr>
              <p:nvPr/>
            </p:nvSpPr>
            <p:spPr bwMode="auto">
              <a:xfrm>
                <a:off x="23659" y="20817"/>
                <a:ext cx="189" cy="156"/>
              </a:xfrm>
              <a:custGeom>
                <a:avLst/>
                <a:gdLst>
                  <a:gd name="T0" fmla="*/ 156 w 189"/>
                  <a:gd name="T1" fmla="*/ 152 h 156"/>
                  <a:gd name="T2" fmla="*/ 12 w 189"/>
                  <a:gd name="T3" fmla="*/ 156 h 156"/>
                  <a:gd name="T4" fmla="*/ 10 w 189"/>
                  <a:gd name="T5" fmla="*/ 117 h 156"/>
                  <a:gd name="T6" fmla="*/ 2 w 189"/>
                  <a:gd name="T7" fmla="*/ 117 h 156"/>
                  <a:gd name="T8" fmla="*/ 0 w 189"/>
                  <a:gd name="T9" fmla="*/ 6 h 156"/>
                  <a:gd name="T10" fmla="*/ 37 w 189"/>
                  <a:gd name="T11" fmla="*/ 6 h 156"/>
                  <a:gd name="T12" fmla="*/ 181 w 189"/>
                  <a:gd name="T13" fmla="*/ 0 h 156"/>
                  <a:gd name="T14" fmla="*/ 185 w 189"/>
                  <a:gd name="T15" fmla="*/ 112 h 156"/>
                  <a:gd name="T16" fmla="*/ 189 w 189"/>
                  <a:gd name="T17" fmla="*/ 112 h 156"/>
                  <a:gd name="T18" fmla="*/ 189 w 189"/>
                  <a:gd name="T19" fmla="*/ 150 h 156"/>
                  <a:gd name="T20" fmla="*/ 156 w 189"/>
                  <a:gd name="T21" fmla="*/ 1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56">
                    <a:moveTo>
                      <a:pt x="156" y="152"/>
                    </a:moveTo>
                    <a:lnTo>
                      <a:pt x="12" y="156"/>
                    </a:lnTo>
                    <a:lnTo>
                      <a:pt x="10" y="117"/>
                    </a:lnTo>
                    <a:lnTo>
                      <a:pt x="2" y="117"/>
                    </a:lnTo>
                    <a:lnTo>
                      <a:pt x="0" y="6"/>
                    </a:lnTo>
                    <a:lnTo>
                      <a:pt x="37" y="6"/>
                    </a:lnTo>
                    <a:lnTo>
                      <a:pt x="181" y="0"/>
                    </a:lnTo>
                    <a:lnTo>
                      <a:pt x="185" y="112"/>
                    </a:lnTo>
                    <a:lnTo>
                      <a:pt x="189" y="112"/>
                    </a:lnTo>
                    <a:lnTo>
                      <a:pt x="189" y="150"/>
                    </a:lnTo>
                    <a:lnTo>
                      <a:pt x="156"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3" name="Freeform 3501"/>
              <p:cNvSpPr>
                <a:spLocks/>
              </p:cNvSpPr>
              <p:nvPr/>
            </p:nvSpPr>
            <p:spPr bwMode="auto">
              <a:xfrm>
                <a:off x="23514" y="20823"/>
                <a:ext cx="157" cy="157"/>
              </a:xfrm>
              <a:custGeom>
                <a:avLst/>
                <a:gdLst>
                  <a:gd name="T0" fmla="*/ 157 w 157"/>
                  <a:gd name="T1" fmla="*/ 150 h 157"/>
                  <a:gd name="T2" fmla="*/ 157 w 157"/>
                  <a:gd name="T3" fmla="*/ 157 h 157"/>
                  <a:gd name="T4" fmla="*/ 130 w 157"/>
                  <a:gd name="T5" fmla="*/ 157 h 157"/>
                  <a:gd name="T6" fmla="*/ 124 w 157"/>
                  <a:gd name="T7" fmla="*/ 152 h 157"/>
                  <a:gd name="T8" fmla="*/ 9 w 157"/>
                  <a:gd name="T9" fmla="*/ 154 h 157"/>
                  <a:gd name="T10" fmla="*/ 9 w 157"/>
                  <a:gd name="T11" fmla="*/ 115 h 157"/>
                  <a:gd name="T12" fmla="*/ 1 w 157"/>
                  <a:gd name="T13" fmla="*/ 115 h 157"/>
                  <a:gd name="T14" fmla="*/ 0 w 157"/>
                  <a:gd name="T15" fmla="*/ 6 h 157"/>
                  <a:gd name="T16" fmla="*/ 36 w 157"/>
                  <a:gd name="T17" fmla="*/ 4 h 157"/>
                  <a:gd name="T18" fmla="*/ 145 w 157"/>
                  <a:gd name="T19" fmla="*/ 0 h 157"/>
                  <a:gd name="T20" fmla="*/ 147 w 157"/>
                  <a:gd name="T21" fmla="*/ 111 h 157"/>
                  <a:gd name="T22" fmla="*/ 155 w 157"/>
                  <a:gd name="T23" fmla="*/ 111 h 157"/>
                  <a:gd name="T24" fmla="*/ 157 w 157"/>
                  <a:gd name="T25"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157">
                    <a:moveTo>
                      <a:pt x="157" y="150"/>
                    </a:moveTo>
                    <a:lnTo>
                      <a:pt x="157" y="157"/>
                    </a:lnTo>
                    <a:lnTo>
                      <a:pt x="130" y="157"/>
                    </a:lnTo>
                    <a:lnTo>
                      <a:pt x="124" y="152"/>
                    </a:lnTo>
                    <a:lnTo>
                      <a:pt x="9" y="154"/>
                    </a:lnTo>
                    <a:lnTo>
                      <a:pt x="9" y="115"/>
                    </a:lnTo>
                    <a:lnTo>
                      <a:pt x="1" y="115"/>
                    </a:lnTo>
                    <a:lnTo>
                      <a:pt x="0" y="6"/>
                    </a:lnTo>
                    <a:lnTo>
                      <a:pt x="36" y="4"/>
                    </a:lnTo>
                    <a:lnTo>
                      <a:pt x="145" y="0"/>
                    </a:lnTo>
                    <a:lnTo>
                      <a:pt x="147" y="111"/>
                    </a:lnTo>
                    <a:lnTo>
                      <a:pt x="155" y="111"/>
                    </a:lnTo>
                    <a:lnTo>
                      <a:pt x="157"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4" name="Freeform 3502"/>
              <p:cNvSpPr>
                <a:spLocks/>
              </p:cNvSpPr>
              <p:nvPr/>
            </p:nvSpPr>
            <p:spPr bwMode="auto">
              <a:xfrm>
                <a:off x="23840" y="20813"/>
                <a:ext cx="154" cy="154"/>
              </a:xfrm>
              <a:custGeom>
                <a:avLst/>
                <a:gdLst>
                  <a:gd name="T0" fmla="*/ 154 w 154"/>
                  <a:gd name="T1" fmla="*/ 148 h 154"/>
                  <a:gd name="T2" fmla="*/ 117 w 154"/>
                  <a:gd name="T3" fmla="*/ 150 h 154"/>
                  <a:gd name="T4" fmla="*/ 8 w 154"/>
                  <a:gd name="T5" fmla="*/ 154 h 154"/>
                  <a:gd name="T6" fmla="*/ 8 w 154"/>
                  <a:gd name="T7" fmla="*/ 116 h 154"/>
                  <a:gd name="T8" fmla="*/ 4 w 154"/>
                  <a:gd name="T9" fmla="*/ 116 h 154"/>
                  <a:gd name="T10" fmla="*/ 0 w 154"/>
                  <a:gd name="T11" fmla="*/ 4 h 154"/>
                  <a:gd name="T12" fmla="*/ 146 w 154"/>
                  <a:gd name="T13" fmla="*/ 0 h 154"/>
                  <a:gd name="T14" fmla="*/ 154 w 154"/>
                  <a:gd name="T15" fmla="*/ 14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4">
                    <a:moveTo>
                      <a:pt x="154" y="148"/>
                    </a:moveTo>
                    <a:lnTo>
                      <a:pt x="117" y="150"/>
                    </a:lnTo>
                    <a:lnTo>
                      <a:pt x="8" y="154"/>
                    </a:lnTo>
                    <a:lnTo>
                      <a:pt x="8" y="116"/>
                    </a:lnTo>
                    <a:lnTo>
                      <a:pt x="4" y="116"/>
                    </a:lnTo>
                    <a:lnTo>
                      <a:pt x="0" y="4"/>
                    </a:lnTo>
                    <a:lnTo>
                      <a:pt x="146" y="0"/>
                    </a:lnTo>
                    <a:lnTo>
                      <a:pt x="15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5" name="Freeform 3503"/>
              <p:cNvSpPr>
                <a:spLocks/>
              </p:cNvSpPr>
              <p:nvPr/>
            </p:nvSpPr>
            <p:spPr bwMode="auto">
              <a:xfrm>
                <a:off x="22792" y="20835"/>
                <a:ext cx="197" cy="149"/>
              </a:xfrm>
              <a:custGeom>
                <a:avLst/>
                <a:gdLst>
                  <a:gd name="T0" fmla="*/ 42 w 197"/>
                  <a:gd name="T1" fmla="*/ 149 h 149"/>
                  <a:gd name="T2" fmla="*/ 44 w 197"/>
                  <a:gd name="T3" fmla="*/ 142 h 149"/>
                  <a:gd name="T4" fmla="*/ 40 w 197"/>
                  <a:gd name="T5" fmla="*/ 138 h 149"/>
                  <a:gd name="T6" fmla="*/ 25 w 197"/>
                  <a:gd name="T7" fmla="*/ 144 h 149"/>
                  <a:gd name="T8" fmla="*/ 15 w 197"/>
                  <a:gd name="T9" fmla="*/ 138 h 149"/>
                  <a:gd name="T10" fmla="*/ 13 w 197"/>
                  <a:gd name="T11" fmla="*/ 126 h 149"/>
                  <a:gd name="T12" fmla="*/ 15 w 197"/>
                  <a:gd name="T13" fmla="*/ 122 h 149"/>
                  <a:gd name="T14" fmla="*/ 5 w 197"/>
                  <a:gd name="T15" fmla="*/ 113 h 149"/>
                  <a:gd name="T16" fmla="*/ 9 w 197"/>
                  <a:gd name="T17" fmla="*/ 88 h 149"/>
                  <a:gd name="T18" fmla="*/ 3 w 197"/>
                  <a:gd name="T19" fmla="*/ 76 h 149"/>
                  <a:gd name="T20" fmla="*/ 3 w 197"/>
                  <a:gd name="T21" fmla="*/ 71 h 149"/>
                  <a:gd name="T22" fmla="*/ 15 w 197"/>
                  <a:gd name="T23" fmla="*/ 67 h 149"/>
                  <a:gd name="T24" fmla="*/ 9 w 197"/>
                  <a:gd name="T25" fmla="*/ 55 h 149"/>
                  <a:gd name="T26" fmla="*/ 9 w 197"/>
                  <a:gd name="T27" fmla="*/ 48 h 149"/>
                  <a:gd name="T28" fmla="*/ 17 w 197"/>
                  <a:gd name="T29" fmla="*/ 30 h 149"/>
                  <a:gd name="T30" fmla="*/ 0 w 197"/>
                  <a:gd name="T31" fmla="*/ 0 h 149"/>
                  <a:gd name="T32" fmla="*/ 142 w 197"/>
                  <a:gd name="T33" fmla="*/ 1 h 149"/>
                  <a:gd name="T34" fmla="*/ 178 w 197"/>
                  <a:gd name="T35" fmla="*/ 1 h 149"/>
                  <a:gd name="T36" fmla="*/ 178 w 197"/>
                  <a:gd name="T37" fmla="*/ 111 h 149"/>
                  <a:gd name="T38" fmla="*/ 197 w 197"/>
                  <a:gd name="T39" fmla="*/ 111 h 149"/>
                  <a:gd name="T40" fmla="*/ 195 w 197"/>
                  <a:gd name="T41" fmla="*/ 149 h 149"/>
                  <a:gd name="T42" fmla="*/ 42 w 197"/>
                  <a:gd name="T4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49">
                    <a:moveTo>
                      <a:pt x="42" y="149"/>
                    </a:moveTo>
                    <a:lnTo>
                      <a:pt x="44" y="142"/>
                    </a:lnTo>
                    <a:lnTo>
                      <a:pt x="40" y="138"/>
                    </a:lnTo>
                    <a:lnTo>
                      <a:pt x="25" y="144"/>
                    </a:lnTo>
                    <a:lnTo>
                      <a:pt x="15" y="138"/>
                    </a:lnTo>
                    <a:lnTo>
                      <a:pt x="13" y="126"/>
                    </a:lnTo>
                    <a:lnTo>
                      <a:pt x="15" y="122"/>
                    </a:lnTo>
                    <a:lnTo>
                      <a:pt x="5" y="113"/>
                    </a:lnTo>
                    <a:lnTo>
                      <a:pt x="9" y="88"/>
                    </a:lnTo>
                    <a:lnTo>
                      <a:pt x="3" y="76"/>
                    </a:lnTo>
                    <a:lnTo>
                      <a:pt x="3" y="71"/>
                    </a:lnTo>
                    <a:lnTo>
                      <a:pt x="15" y="67"/>
                    </a:lnTo>
                    <a:lnTo>
                      <a:pt x="9" y="55"/>
                    </a:lnTo>
                    <a:lnTo>
                      <a:pt x="9" y="48"/>
                    </a:lnTo>
                    <a:lnTo>
                      <a:pt x="17" y="30"/>
                    </a:lnTo>
                    <a:lnTo>
                      <a:pt x="0" y="0"/>
                    </a:lnTo>
                    <a:lnTo>
                      <a:pt x="142" y="1"/>
                    </a:lnTo>
                    <a:lnTo>
                      <a:pt x="178" y="1"/>
                    </a:lnTo>
                    <a:lnTo>
                      <a:pt x="178" y="111"/>
                    </a:lnTo>
                    <a:lnTo>
                      <a:pt x="197" y="111"/>
                    </a:lnTo>
                    <a:lnTo>
                      <a:pt x="195" y="149"/>
                    </a:lnTo>
                    <a:lnTo>
                      <a:pt x="42"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6" name="Freeform 3504"/>
              <p:cNvSpPr>
                <a:spLocks/>
              </p:cNvSpPr>
              <p:nvPr/>
            </p:nvSpPr>
            <p:spPr bwMode="auto">
              <a:xfrm>
                <a:off x="23222" y="20833"/>
                <a:ext cx="159" cy="151"/>
              </a:xfrm>
              <a:custGeom>
                <a:avLst/>
                <a:gdLst>
                  <a:gd name="T0" fmla="*/ 159 w 159"/>
                  <a:gd name="T1" fmla="*/ 149 h 151"/>
                  <a:gd name="T2" fmla="*/ 15 w 159"/>
                  <a:gd name="T3" fmla="*/ 151 h 151"/>
                  <a:gd name="T4" fmla="*/ 15 w 159"/>
                  <a:gd name="T5" fmla="*/ 111 h 151"/>
                  <a:gd name="T6" fmla="*/ 2 w 159"/>
                  <a:gd name="T7" fmla="*/ 111 h 151"/>
                  <a:gd name="T8" fmla="*/ 0 w 159"/>
                  <a:gd name="T9" fmla="*/ 2 h 151"/>
                  <a:gd name="T10" fmla="*/ 36 w 159"/>
                  <a:gd name="T11" fmla="*/ 0 h 151"/>
                  <a:gd name="T12" fmla="*/ 144 w 159"/>
                  <a:gd name="T13" fmla="*/ 0 h 151"/>
                  <a:gd name="T14" fmla="*/ 146 w 159"/>
                  <a:gd name="T15" fmla="*/ 109 h 151"/>
                  <a:gd name="T16" fmla="*/ 159 w 159"/>
                  <a:gd name="T17" fmla="*/ 109 h 151"/>
                  <a:gd name="T18" fmla="*/ 159 w 159"/>
                  <a:gd name="T19"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1">
                    <a:moveTo>
                      <a:pt x="159" y="149"/>
                    </a:moveTo>
                    <a:lnTo>
                      <a:pt x="15" y="151"/>
                    </a:lnTo>
                    <a:lnTo>
                      <a:pt x="15" y="111"/>
                    </a:lnTo>
                    <a:lnTo>
                      <a:pt x="2" y="111"/>
                    </a:lnTo>
                    <a:lnTo>
                      <a:pt x="0" y="2"/>
                    </a:lnTo>
                    <a:lnTo>
                      <a:pt x="36" y="0"/>
                    </a:lnTo>
                    <a:lnTo>
                      <a:pt x="144" y="0"/>
                    </a:lnTo>
                    <a:lnTo>
                      <a:pt x="146" y="109"/>
                    </a:lnTo>
                    <a:lnTo>
                      <a:pt x="159" y="109"/>
                    </a:lnTo>
                    <a:lnTo>
                      <a:pt x="159"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7" name="Freeform 3505"/>
              <p:cNvSpPr>
                <a:spLocks/>
              </p:cNvSpPr>
              <p:nvPr/>
            </p:nvSpPr>
            <p:spPr bwMode="auto">
              <a:xfrm>
                <a:off x="22970" y="20835"/>
                <a:ext cx="160" cy="149"/>
              </a:xfrm>
              <a:custGeom>
                <a:avLst/>
                <a:gdLst>
                  <a:gd name="T0" fmla="*/ 160 w 160"/>
                  <a:gd name="T1" fmla="*/ 149 h 149"/>
                  <a:gd name="T2" fmla="*/ 125 w 160"/>
                  <a:gd name="T3" fmla="*/ 149 h 149"/>
                  <a:gd name="T4" fmla="*/ 17 w 160"/>
                  <a:gd name="T5" fmla="*/ 149 h 149"/>
                  <a:gd name="T6" fmla="*/ 19 w 160"/>
                  <a:gd name="T7" fmla="*/ 111 h 149"/>
                  <a:gd name="T8" fmla="*/ 0 w 160"/>
                  <a:gd name="T9" fmla="*/ 111 h 149"/>
                  <a:gd name="T10" fmla="*/ 0 w 160"/>
                  <a:gd name="T11" fmla="*/ 1 h 149"/>
                  <a:gd name="T12" fmla="*/ 144 w 160"/>
                  <a:gd name="T13" fmla="*/ 0 h 149"/>
                  <a:gd name="T14" fmla="*/ 142 w 160"/>
                  <a:gd name="T15" fmla="*/ 109 h 149"/>
                  <a:gd name="T16" fmla="*/ 160 w 160"/>
                  <a:gd name="T17" fmla="*/ 109 h 149"/>
                  <a:gd name="T18" fmla="*/ 160 w 160"/>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49">
                    <a:moveTo>
                      <a:pt x="160" y="149"/>
                    </a:moveTo>
                    <a:lnTo>
                      <a:pt x="125" y="149"/>
                    </a:lnTo>
                    <a:lnTo>
                      <a:pt x="17" y="149"/>
                    </a:lnTo>
                    <a:lnTo>
                      <a:pt x="19" y="111"/>
                    </a:lnTo>
                    <a:lnTo>
                      <a:pt x="0" y="111"/>
                    </a:lnTo>
                    <a:lnTo>
                      <a:pt x="0" y="1"/>
                    </a:lnTo>
                    <a:lnTo>
                      <a:pt x="144" y="0"/>
                    </a:lnTo>
                    <a:lnTo>
                      <a:pt x="142" y="109"/>
                    </a:lnTo>
                    <a:lnTo>
                      <a:pt x="160" y="109"/>
                    </a:lnTo>
                    <a:lnTo>
                      <a:pt x="160"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8" name="Freeform 3506"/>
              <p:cNvSpPr>
                <a:spLocks/>
              </p:cNvSpPr>
              <p:nvPr/>
            </p:nvSpPr>
            <p:spPr bwMode="auto">
              <a:xfrm>
                <a:off x="23112" y="20835"/>
                <a:ext cx="125" cy="149"/>
              </a:xfrm>
              <a:custGeom>
                <a:avLst/>
                <a:gdLst>
                  <a:gd name="T0" fmla="*/ 18 w 125"/>
                  <a:gd name="T1" fmla="*/ 149 h 149"/>
                  <a:gd name="T2" fmla="*/ 18 w 125"/>
                  <a:gd name="T3" fmla="*/ 109 h 149"/>
                  <a:gd name="T4" fmla="*/ 0 w 125"/>
                  <a:gd name="T5" fmla="*/ 109 h 149"/>
                  <a:gd name="T6" fmla="*/ 2 w 125"/>
                  <a:gd name="T7" fmla="*/ 0 h 149"/>
                  <a:gd name="T8" fmla="*/ 110 w 125"/>
                  <a:gd name="T9" fmla="*/ 0 h 149"/>
                  <a:gd name="T10" fmla="*/ 112 w 125"/>
                  <a:gd name="T11" fmla="*/ 109 h 149"/>
                  <a:gd name="T12" fmla="*/ 125 w 125"/>
                  <a:gd name="T13" fmla="*/ 109 h 149"/>
                  <a:gd name="T14" fmla="*/ 125 w 125"/>
                  <a:gd name="T15" fmla="*/ 149 h 149"/>
                  <a:gd name="T16" fmla="*/ 18 w 125"/>
                  <a:gd name="T1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49">
                    <a:moveTo>
                      <a:pt x="18" y="149"/>
                    </a:moveTo>
                    <a:lnTo>
                      <a:pt x="18" y="109"/>
                    </a:lnTo>
                    <a:lnTo>
                      <a:pt x="0" y="109"/>
                    </a:lnTo>
                    <a:lnTo>
                      <a:pt x="2" y="0"/>
                    </a:lnTo>
                    <a:lnTo>
                      <a:pt x="110" y="0"/>
                    </a:lnTo>
                    <a:lnTo>
                      <a:pt x="112" y="109"/>
                    </a:lnTo>
                    <a:lnTo>
                      <a:pt x="125" y="109"/>
                    </a:lnTo>
                    <a:lnTo>
                      <a:pt x="125" y="149"/>
                    </a:lnTo>
                    <a:lnTo>
                      <a:pt x="18"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79" name="Freeform 3507"/>
              <p:cNvSpPr>
                <a:spLocks/>
              </p:cNvSpPr>
              <p:nvPr/>
            </p:nvSpPr>
            <p:spPr bwMode="auto">
              <a:xfrm>
                <a:off x="23986" y="20810"/>
                <a:ext cx="153" cy="151"/>
              </a:xfrm>
              <a:custGeom>
                <a:avLst/>
                <a:gdLst>
                  <a:gd name="T0" fmla="*/ 117 w 153"/>
                  <a:gd name="T1" fmla="*/ 147 h 151"/>
                  <a:gd name="T2" fmla="*/ 8 w 153"/>
                  <a:gd name="T3" fmla="*/ 151 h 151"/>
                  <a:gd name="T4" fmla="*/ 0 w 153"/>
                  <a:gd name="T5" fmla="*/ 3 h 151"/>
                  <a:gd name="T6" fmla="*/ 146 w 153"/>
                  <a:gd name="T7" fmla="*/ 0 h 151"/>
                  <a:gd name="T8" fmla="*/ 153 w 153"/>
                  <a:gd name="T9" fmla="*/ 146 h 151"/>
                  <a:gd name="T10" fmla="*/ 117 w 153"/>
                  <a:gd name="T11" fmla="*/ 147 h 151"/>
                </a:gdLst>
                <a:ahLst/>
                <a:cxnLst>
                  <a:cxn ang="0">
                    <a:pos x="T0" y="T1"/>
                  </a:cxn>
                  <a:cxn ang="0">
                    <a:pos x="T2" y="T3"/>
                  </a:cxn>
                  <a:cxn ang="0">
                    <a:pos x="T4" y="T5"/>
                  </a:cxn>
                  <a:cxn ang="0">
                    <a:pos x="T6" y="T7"/>
                  </a:cxn>
                  <a:cxn ang="0">
                    <a:pos x="T8" y="T9"/>
                  </a:cxn>
                  <a:cxn ang="0">
                    <a:pos x="T10" y="T11"/>
                  </a:cxn>
                </a:cxnLst>
                <a:rect l="0" t="0" r="r" b="b"/>
                <a:pathLst>
                  <a:path w="153" h="151">
                    <a:moveTo>
                      <a:pt x="117" y="147"/>
                    </a:moveTo>
                    <a:lnTo>
                      <a:pt x="8" y="151"/>
                    </a:lnTo>
                    <a:lnTo>
                      <a:pt x="0" y="3"/>
                    </a:lnTo>
                    <a:lnTo>
                      <a:pt x="146" y="0"/>
                    </a:lnTo>
                    <a:lnTo>
                      <a:pt x="153" y="146"/>
                    </a:lnTo>
                    <a:lnTo>
                      <a:pt x="117"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0" name="Freeform 3508"/>
              <p:cNvSpPr>
                <a:spLocks/>
              </p:cNvSpPr>
              <p:nvPr/>
            </p:nvSpPr>
            <p:spPr bwMode="auto">
              <a:xfrm>
                <a:off x="23366" y="20829"/>
                <a:ext cx="157" cy="153"/>
              </a:xfrm>
              <a:custGeom>
                <a:avLst/>
                <a:gdLst>
                  <a:gd name="T0" fmla="*/ 15 w 157"/>
                  <a:gd name="T1" fmla="*/ 153 h 153"/>
                  <a:gd name="T2" fmla="*/ 15 w 157"/>
                  <a:gd name="T3" fmla="*/ 113 h 153"/>
                  <a:gd name="T4" fmla="*/ 2 w 157"/>
                  <a:gd name="T5" fmla="*/ 113 h 153"/>
                  <a:gd name="T6" fmla="*/ 0 w 157"/>
                  <a:gd name="T7" fmla="*/ 4 h 153"/>
                  <a:gd name="T8" fmla="*/ 38 w 157"/>
                  <a:gd name="T9" fmla="*/ 4 h 153"/>
                  <a:gd name="T10" fmla="*/ 148 w 157"/>
                  <a:gd name="T11" fmla="*/ 0 h 153"/>
                  <a:gd name="T12" fmla="*/ 149 w 157"/>
                  <a:gd name="T13" fmla="*/ 109 h 153"/>
                  <a:gd name="T14" fmla="*/ 157 w 157"/>
                  <a:gd name="T15" fmla="*/ 109 h 153"/>
                  <a:gd name="T16" fmla="*/ 157 w 157"/>
                  <a:gd name="T17" fmla="*/ 148 h 153"/>
                  <a:gd name="T18" fmla="*/ 123 w 157"/>
                  <a:gd name="T19" fmla="*/ 151 h 153"/>
                  <a:gd name="T20" fmla="*/ 15 w 157"/>
                  <a:gd name="T2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3">
                    <a:moveTo>
                      <a:pt x="15" y="153"/>
                    </a:moveTo>
                    <a:lnTo>
                      <a:pt x="15" y="113"/>
                    </a:lnTo>
                    <a:lnTo>
                      <a:pt x="2" y="113"/>
                    </a:lnTo>
                    <a:lnTo>
                      <a:pt x="0" y="4"/>
                    </a:lnTo>
                    <a:lnTo>
                      <a:pt x="38" y="4"/>
                    </a:lnTo>
                    <a:lnTo>
                      <a:pt x="148" y="0"/>
                    </a:lnTo>
                    <a:lnTo>
                      <a:pt x="149" y="109"/>
                    </a:lnTo>
                    <a:lnTo>
                      <a:pt x="157" y="109"/>
                    </a:lnTo>
                    <a:lnTo>
                      <a:pt x="157" y="148"/>
                    </a:lnTo>
                    <a:lnTo>
                      <a:pt x="123" y="151"/>
                    </a:lnTo>
                    <a:lnTo>
                      <a:pt x="15"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1" name="Freeform 3509"/>
              <p:cNvSpPr>
                <a:spLocks/>
              </p:cNvSpPr>
              <p:nvPr/>
            </p:nvSpPr>
            <p:spPr bwMode="auto">
              <a:xfrm>
                <a:off x="24132" y="20804"/>
                <a:ext cx="153" cy="184"/>
              </a:xfrm>
              <a:custGeom>
                <a:avLst/>
                <a:gdLst>
                  <a:gd name="T0" fmla="*/ 153 w 153"/>
                  <a:gd name="T1" fmla="*/ 182 h 184"/>
                  <a:gd name="T2" fmla="*/ 119 w 153"/>
                  <a:gd name="T3" fmla="*/ 184 h 184"/>
                  <a:gd name="T4" fmla="*/ 111 w 153"/>
                  <a:gd name="T5" fmla="*/ 175 h 184"/>
                  <a:gd name="T6" fmla="*/ 113 w 153"/>
                  <a:gd name="T7" fmla="*/ 169 h 184"/>
                  <a:gd name="T8" fmla="*/ 107 w 153"/>
                  <a:gd name="T9" fmla="*/ 165 h 184"/>
                  <a:gd name="T10" fmla="*/ 109 w 153"/>
                  <a:gd name="T11" fmla="*/ 153 h 184"/>
                  <a:gd name="T12" fmla="*/ 105 w 153"/>
                  <a:gd name="T13" fmla="*/ 152 h 184"/>
                  <a:gd name="T14" fmla="*/ 102 w 153"/>
                  <a:gd name="T15" fmla="*/ 148 h 184"/>
                  <a:gd name="T16" fmla="*/ 7 w 153"/>
                  <a:gd name="T17" fmla="*/ 152 h 184"/>
                  <a:gd name="T18" fmla="*/ 0 w 153"/>
                  <a:gd name="T19" fmla="*/ 6 h 184"/>
                  <a:gd name="T20" fmla="*/ 146 w 153"/>
                  <a:gd name="T21" fmla="*/ 0 h 184"/>
                  <a:gd name="T22" fmla="*/ 151 w 153"/>
                  <a:gd name="T23" fmla="*/ 109 h 184"/>
                  <a:gd name="T24" fmla="*/ 153 w 153"/>
                  <a:gd name="T2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84">
                    <a:moveTo>
                      <a:pt x="153" y="182"/>
                    </a:moveTo>
                    <a:lnTo>
                      <a:pt x="119" y="184"/>
                    </a:lnTo>
                    <a:lnTo>
                      <a:pt x="111" y="175"/>
                    </a:lnTo>
                    <a:lnTo>
                      <a:pt x="113" y="169"/>
                    </a:lnTo>
                    <a:lnTo>
                      <a:pt x="107" y="165"/>
                    </a:lnTo>
                    <a:lnTo>
                      <a:pt x="109" y="153"/>
                    </a:lnTo>
                    <a:lnTo>
                      <a:pt x="105" y="152"/>
                    </a:lnTo>
                    <a:lnTo>
                      <a:pt x="102" y="148"/>
                    </a:lnTo>
                    <a:lnTo>
                      <a:pt x="7" y="152"/>
                    </a:lnTo>
                    <a:lnTo>
                      <a:pt x="0" y="6"/>
                    </a:lnTo>
                    <a:lnTo>
                      <a:pt x="146" y="0"/>
                    </a:lnTo>
                    <a:lnTo>
                      <a:pt x="151" y="109"/>
                    </a:lnTo>
                    <a:lnTo>
                      <a:pt x="153"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2" name="Freeform 3510"/>
              <p:cNvSpPr>
                <a:spLocks/>
              </p:cNvSpPr>
              <p:nvPr/>
            </p:nvSpPr>
            <p:spPr bwMode="auto">
              <a:xfrm>
                <a:off x="24381" y="20815"/>
                <a:ext cx="281" cy="204"/>
              </a:xfrm>
              <a:custGeom>
                <a:avLst/>
                <a:gdLst>
                  <a:gd name="T0" fmla="*/ 198 w 281"/>
                  <a:gd name="T1" fmla="*/ 194 h 204"/>
                  <a:gd name="T2" fmla="*/ 0 w 281"/>
                  <a:gd name="T3" fmla="*/ 204 h 204"/>
                  <a:gd name="T4" fmla="*/ 4 w 281"/>
                  <a:gd name="T5" fmla="*/ 175 h 204"/>
                  <a:gd name="T6" fmla="*/ 12 w 281"/>
                  <a:gd name="T7" fmla="*/ 165 h 204"/>
                  <a:gd name="T8" fmla="*/ 20 w 281"/>
                  <a:gd name="T9" fmla="*/ 162 h 204"/>
                  <a:gd name="T10" fmla="*/ 37 w 281"/>
                  <a:gd name="T11" fmla="*/ 165 h 204"/>
                  <a:gd name="T12" fmla="*/ 69 w 281"/>
                  <a:gd name="T13" fmla="*/ 154 h 204"/>
                  <a:gd name="T14" fmla="*/ 89 w 281"/>
                  <a:gd name="T15" fmla="*/ 150 h 204"/>
                  <a:gd name="T16" fmla="*/ 112 w 281"/>
                  <a:gd name="T17" fmla="*/ 148 h 204"/>
                  <a:gd name="T18" fmla="*/ 127 w 281"/>
                  <a:gd name="T19" fmla="*/ 142 h 204"/>
                  <a:gd name="T20" fmla="*/ 144 w 281"/>
                  <a:gd name="T21" fmla="*/ 121 h 204"/>
                  <a:gd name="T22" fmla="*/ 162 w 281"/>
                  <a:gd name="T23" fmla="*/ 114 h 204"/>
                  <a:gd name="T24" fmla="*/ 189 w 281"/>
                  <a:gd name="T25" fmla="*/ 112 h 204"/>
                  <a:gd name="T26" fmla="*/ 194 w 281"/>
                  <a:gd name="T27" fmla="*/ 104 h 204"/>
                  <a:gd name="T28" fmla="*/ 198 w 281"/>
                  <a:gd name="T29" fmla="*/ 94 h 204"/>
                  <a:gd name="T30" fmla="*/ 221 w 281"/>
                  <a:gd name="T31" fmla="*/ 85 h 204"/>
                  <a:gd name="T32" fmla="*/ 223 w 281"/>
                  <a:gd name="T33" fmla="*/ 77 h 204"/>
                  <a:gd name="T34" fmla="*/ 221 w 281"/>
                  <a:gd name="T35" fmla="*/ 58 h 204"/>
                  <a:gd name="T36" fmla="*/ 225 w 281"/>
                  <a:gd name="T37" fmla="*/ 27 h 204"/>
                  <a:gd name="T38" fmla="*/ 231 w 281"/>
                  <a:gd name="T39" fmla="*/ 12 h 204"/>
                  <a:gd name="T40" fmla="*/ 244 w 281"/>
                  <a:gd name="T41" fmla="*/ 0 h 204"/>
                  <a:gd name="T42" fmla="*/ 252 w 281"/>
                  <a:gd name="T43" fmla="*/ 33 h 204"/>
                  <a:gd name="T44" fmla="*/ 260 w 281"/>
                  <a:gd name="T45" fmla="*/ 43 h 204"/>
                  <a:gd name="T46" fmla="*/ 271 w 281"/>
                  <a:gd name="T47" fmla="*/ 48 h 204"/>
                  <a:gd name="T48" fmla="*/ 279 w 281"/>
                  <a:gd name="T49" fmla="*/ 60 h 204"/>
                  <a:gd name="T50" fmla="*/ 281 w 281"/>
                  <a:gd name="T51" fmla="*/ 69 h 204"/>
                  <a:gd name="T52" fmla="*/ 273 w 281"/>
                  <a:gd name="T53" fmla="*/ 83 h 204"/>
                  <a:gd name="T54" fmla="*/ 273 w 281"/>
                  <a:gd name="T55" fmla="*/ 93 h 204"/>
                  <a:gd name="T56" fmla="*/ 267 w 281"/>
                  <a:gd name="T57" fmla="*/ 100 h 204"/>
                  <a:gd name="T58" fmla="*/ 252 w 281"/>
                  <a:gd name="T59" fmla="*/ 108 h 204"/>
                  <a:gd name="T60" fmla="*/ 217 w 281"/>
                  <a:gd name="T61" fmla="*/ 116 h 204"/>
                  <a:gd name="T62" fmla="*/ 212 w 281"/>
                  <a:gd name="T63" fmla="*/ 131 h 204"/>
                  <a:gd name="T64" fmla="*/ 196 w 281"/>
                  <a:gd name="T65" fmla="*/ 139 h 204"/>
                  <a:gd name="T66" fmla="*/ 198 w 281"/>
                  <a:gd name="T67" fmla="*/ 194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1" h="204">
                    <a:moveTo>
                      <a:pt x="198" y="194"/>
                    </a:moveTo>
                    <a:lnTo>
                      <a:pt x="0" y="204"/>
                    </a:lnTo>
                    <a:lnTo>
                      <a:pt x="4" y="175"/>
                    </a:lnTo>
                    <a:lnTo>
                      <a:pt x="12" y="165"/>
                    </a:lnTo>
                    <a:lnTo>
                      <a:pt x="20" y="162"/>
                    </a:lnTo>
                    <a:lnTo>
                      <a:pt x="37" y="165"/>
                    </a:lnTo>
                    <a:lnTo>
                      <a:pt x="69" y="154"/>
                    </a:lnTo>
                    <a:lnTo>
                      <a:pt x="89" y="150"/>
                    </a:lnTo>
                    <a:lnTo>
                      <a:pt x="112" y="148"/>
                    </a:lnTo>
                    <a:lnTo>
                      <a:pt x="127" y="142"/>
                    </a:lnTo>
                    <a:lnTo>
                      <a:pt x="144" y="121"/>
                    </a:lnTo>
                    <a:lnTo>
                      <a:pt x="162" y="114"/>
                    </a:lnTo>
                    <a:lnTo>
                      <a:pt x="189" y="112"/>
                    </a:lnTo>
                    <a:lnTo>
                      <a:pt x="194" y="104"/>
                    </a:lnTo>
                    <a:lnTo>
                      <a:pt x="198" y="94"/>
                    </a:lnTo>
                    <a:lnTo>
                      <a:pt x="221" y="85"/>
                    </a:lnTo>
                    <a:lnTo>
                      <a:pt x="223" y="77"/>
                    </a:lnTo>
                    <a:lnTo>
                      <a:pt x="221" y="58"/>
                    </a:lnTo>
                    <a:lnTo>
                      <a:pt x="225" y="27"/>
                    </a:lnTo>
                    <a:lnTo>
                      <a:pt x="231" y="12"/>
                    </a:lnTo>
                    <a:lnTo>
                      <a:pt x="244" y="0"/>
                    </a:lnTo>
                    <a:lnTo>
                      <a:pt x="252" y="33"/>
                    </a:lnTo>
                    <a:lnTo>
                      <a:pt x="260" y="43"/>
                    </a:lnTo>
                    <a:lnTo>
                      <a:pt x="271" y="48"/>
                    </a:lnTo>
                    <a:lnTo>
                      <a:pt x="279" y="60"/>
                    </a:lnTo>
                    <a:lnTo>
                      <a:pt x="281" y="69"/>
                    </a:lnTo>
                    <a:lnTo>
                      <a:pt x="273" y="83"/>
                    </a:lnTo>
                    <a:lnTo>
                      <a:pt x="273" y="93"/>
                    </a:lnTo>
                    <a:lnTo>
                      <a:pt x="267" y="100"/>
                    </a:lnTo>
                    <a:lnTo>
                      <a:pt x="252" y="108"/>
                    </a:lnTo>
                    <a:lnTo>
                      <a:pt x="217" y="116"/>
                    </a:lnTo>
                    <a:lnTo>
                      <a:pt x="212" y="131"/>
                    </a:lnTo>
                    <a:lnTo>
                      <a:pt x="196" y="139"/>
                    </a:lnTo>
                    <a:lnTo>
                      <a:pt x="198"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3" name="Freeform 3511"/>
              <p:cNvSpPr>
                <a:spLocks/>
              </p:cNvSpPr>
              <p:nvPr/>
            </p:nvSpPr>
            <p:spPr bwMode="auto">
              <a:xfrm>
                <a:off x="24426" y="20823"/>
                <a:ext cx="180" cy="142"/>
              </a:xfrm>
              <a:custGeom>
                <a:avLst/>
                <a:gdLst>
                  <a:gd name="T0" fmla="*/ 44 w 180"/>
                  <a:gd name="T1" fmla="*/ 142 h 142"/>
                  <a:gd name="T2" fmla="*/ 42 w 180"/>
                  <a:gd name="T3" fmla="*/ 81 h 142"/>
                  <a:gd name="T4" fmla="*/ 3 w 180"/>
                  <a:gd name="T5" fmla="*/ 83 h 142"/>
                  <a:gd name="T6" fmla="*/ 0 w 180"/>
                  <a:gd name="T7" fmla="*/ 10 h 142"/>
                  <a:gd name="T8" fmla="*/ 38 w 180"/>
                  <a:gd name="T9" fmla="*/ 8 h 142"/>
                  <a:gd name="T10" fmla="*/ 51 w 180"/>
                  <a:gd name="T11" fmla="*/ 19 h 142"/>
                  <a:gd name="T12" fmla="*/ 57 w 180"/>
                  <a:gd name="T13" fmla="*/ 21 h 142"/>
                  <a:gd name="T14" fmla="*/ 72 w 180"/>
                  <a:gd name="T15" fmla="*/ 10 h 142"/>
                  <a:gd name="T16" fmla="*/ 109 w 180"/>
                  <a:gd name="T17" fmla="*/ 6 h 142"/>
                  <a:gd name="T18" fmla="*/ 120 w 180"/>
                  <a:gd name="T19" fmla="*/ 0 h 142"/>
                  <a:gd name="T20" fmla="*/ 149 w 180"/>
                  <a:gd name="T21" fmla="*/ 4 h 142"/>
                  <a:gd name="T22" fmla="*/ 159 w 180"/>
                  <a:gd name="T23" fmla="*/ 15 h 142"/>
                  <a:gd name="T24" fmla="*/ 180 w 180"/>
                  <a:gd name="T25" fmla="*/ 19 h 142"/>
                  <a:gd name="T26" fmla="*/ 176 w 180"/>
                  <a:gd name="T27" fmla="*/ 50 h 142"/>
                  <a:gd name="T28" fmla="*/ 178 w 180"/>
                  <a:gd name="T29" fmla="*/ 69 h 142"/>
                  <a:gd name="T30" fmla="*/ 176 w 180"/>
                  <a:gd name="T31" fmla="*/ 77 h 142"/>
                  <a:gd name="T32" fmla="*/ 153 w 180"/>
                  <a:gd name="T33" fmla="*/ 86 h 142"/>
                  <a:gd name="T34" fmla="*/ 149 w 180"/>
                  <a:gd name="T35" fmla="*/ 96 h 142"/>
                  <a:gd name="T36" fmla="*/ 144 w 180"/>
                  <a:gd name="T37" fmla="*/ 104 h 142"/>
                  <a:gd name="T38" fmla="*/ 117 w 180"/>
                  <a:gd name="T39" fmla="*/ 106 h 142"/>
                  <a:gd name="T40" fmla="*/ 99 w 180"/>
                  <a:gd name="T41" fmla="*/ 113 h 142"/>
                  <a:gd name="T42" fmla="*/ 82 w 180"/>
                  <a:gd name="T43" fmla="*/ 134 h 142"/>
                  <a:gd name="T44" fmla="*/ 67 w 180"/>
                  <a:gd name="T45" fmla="*/ 140 h 142"/>
                  <a:gd name="T46" fmla="*/ 44 w 180"/>
                  <a:gd name="T4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42">
                    <a:moveTo>
                      <a:pt x="44" y="142"/>
                    </a:moveTo>
                    <a:lnTo>
                      <a:pt x="42" y="81"/>
                    </a:lnTo>
                    <a:lnTo>
                      <a:pt x="3" y="83"/>
                    </a:lnTo>
                    <a:lnTo>
                      <a:pt x="0" y="10"/>
                    </a:lnTo>
                    <a:lnTo>
                      <a:pt x="38" y="8"/>
                    </a:lnTo>
                    <a:lnTo>
                      <a:pt x="51" y="19"/>
                    </a:lnTo>
                    <a:lnTo>
                      <a:pt x="57" y="21"/>
                    </a:lnTo>
                    <a:lnTo>
                      <a:pt x="72" y="10"/>
                    </a:lnTo>
                    <a:lnTo>
                      <a:pt x="109" y="6"/>
                    </a:lnTo>
                    <a:lnTo>
                      <a:pt x="120" y="0"/>
                    </a:lnTo>
                    <a:lnTo>
                      <a:pt x="149" y="4"/>
                    </a:lnTo>
                    <a:lnTo>
                      <a:pt x="159" y="15"/>
                    </a:lnTo>
                    <a:lnTo>
                      <a:pt x="180" y="19"/>
                    </a:lnTo>
                    <a:lnTo>
                      <a:pt x="176" y="50"/>
                    </a:lnTo>
                    <a:lnTo>
                      <a:pt x="178" y="69"/>
                    </a:lnTo>
                    <a:lnTo>
                      <a:pt x="176" y="77"/>
                    </a:lnTo>
                    <a:lnTo>
                      <a:pt x="153" y="86"/>
                    </a:lnTo>
                    <a:lnTo>
                      <a:pt x="149" y="96"/>
                    </a:lnTo>
                    <a:lnTo>
                      <a:pt x="144" y="104"/>
                    </a:lnTo>
                    <a:lnTo>
                      <a:pt x="117" y="106"/>
                    </a:lnTo>
                    <a:lnTo>
                      <a:pt x="99" y="113"/>
                    </a:lnTo>
                    <a:lnTo>
                      <a:pt x="82" y="134"/>
                    </a:lnTo>
                    <a:lnTo>
                      <a:pt x="67" y="140"/>
                    </a:lnTo>
                    <a:lnTo>
                      <a:pt x="44"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4" name="Freeform 3512"/>
              <p:cNvSpPr>
                <a:spLocks/>
              </p:cNvSpPr>
              <p:nvPr/>
            </p:nvSpPr>
            <p:spPr bwMode="auto">
              <a:xfrm>
                <a:off x="22440" y="20883"/>
                <a:ext cx="112" cy="155"/>
              </a:xfrm>
              <a:custGeom>
                <a:avLst/>
                <a:gdLst>
                  <a:gd name="T0" fmla="*/ 0 w 112"/>
                  <a:gd name="T1" fmla="*/ 151 h 155"/>
                  <a:gd name="T2" fmla="*/ 4 w 112"/>
                  <a:gd name="T3" fmla="*/ 1 h 155"/>
                  <a:gd name="T4" fmla="*/ 75 w 112"/>
                  <a:gd name="T5" fmla="*/ 0 h 155"/>
                  <a:gd name="T6" fmla="*/ 112 w 112"/>
                  <a:gd name="T7" fmla="*/ 1 h 155"/>
                  <a:gd name="T8" fmla="*/ 110 w 112"/>
                  <a:gd name="T9" fmla="*/ 122 h 155"/>
                  <a:gd name="T10" fmla="*/ 96 w 112"/>
                  <a:gd name="T11" fmla="*/ 124 h 155"/>
                  <a:gd name="T12" fmla="*/ 79 w 112"/>
                  <a:gd name="T13" fmla="*/ 138 h 155"/>
                  <a:gd name="T14" fmla="*/ 64 w 112"/>
                  <a:gd name="T15" fmla="*/ 140 h 155"/>
                  <a:gd name="T16" fmla="*/ 44 w 112"/>
                  <a:gd name="T17" fmla="*/ 151 h 155"/>
                  <a:gd name="T18" fmla="*/ 25 w 112"/>
                  <a:gd name="T19" fmla="*/ 155 h 155"/>
                  <a:gd name="T20" fmla="*/ 0 w 112"/>
                  <a:gd name="T21"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55">
                    <a:moveTo>
                      <a:pt x="0" y="151"/>
                    </a:moveTo>
                    <a:lnTo>
                      <a:pt x="4" y="1"/>
                    </a:lnTo>
                    <a:lnTo>
                      <a:pt x="75" y="0"/>
                    </a:lnTo>
                    <a:lnTo>
                      <a:pt x="112" y="1"/>
                    </a:lnTo>
                    <a:lnTo>
                      <a:pt x="110" y="122"/>
                    </a:lnTo>
                    <a:lnTo>
                      <a:pt x="96" y="124"/>
                    </a:lnTo>
                    <a:lnTo>
                      <a:pt x="79" y="138"/>
                    </a:lnTo>
                    <a:lnTo>
                      <a:pt x="64" y="140"/>
                    </a:lnTo>
                    <a:lnTo>
                      <a:pt x="44" y="151"/>
                    </a:lnTo>
                    <a:lnTo>
                      <a:pt x="25" y="155"/>
                    </a:lnTo>
                    <a:lnTo>
                      <a:pt x="0"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5" name="Freeform 3513"/>
              <p:cNvSpPr>
                <a:spLocks/>
              </p:cNvSpPr>
              <p:nvPr/>
            </p:nvSpPr>
            <p:spPr bwMode="auto">
              <a:xfrm>
                <a:off x="22550" y="20884"/>
                <a:ext cx="180" cy="150"/>
              </a:xfrm>
              <a:custGeom>
                <a:avLst/>
                <a:gdLst>
                  <a:gd name="T0" fmla="*/ 180 w 180"/>
                  <a:gd name="T1" fmla="*/ 148 h 150"/>
                  <a:gd name="T2" fmla="*/ 136 w 180"/>
                  <a:gd name="T3" fmla="*/ 150 h 150"/>
                  <a:gd name="T4" fmla="*/ 107 w 180"/>
                  <a:gd name="T5" fmla="*/ 133 h 150"/>
                  <a:gd name="T6" fmla="*/ 98 w 180"/>
                  <a:gd name="T7" fmla="*/ 131 h 150"/>
                  <a:gd name="T8" fmla="*/ 67 w 180"/>
                  <a:gd name="T9" fmla="*/ 131 h 150"/>
                  <a:gd name="T10" fmla="*/ 46 w 180"/>
                  <a:gd name="T11" fmla="*/ 123 h 150"/>
                  <a:gd name="T12" fmla="*/ 0 w 180"/>
                  <a:gd name="T13" fmla="*/ 121 h 150"/>
                  <a:gd name="T14" fmla="*/ 2 w 180"/>
                  <a:gd name="T15" fmla="*/ 0 h 150"/>
                  <a:gd name="T16" fmla="*/ 111 w 180"/>
                  <a:gd name="T17" fmla="*/ 0 h 150"/>
                  <a:gd name="T18" fmla="*/ 146 w 180"/>
                  <a:gd name="T19" fmla="*/ 2 h 150"/>
                  <a:gd name="T20" fmla="*/ 146 w 180"/>
                  <a:gd name="T21" fmla="*/ 25 h 150"/>
                  <a:gd name="T22" fmla="*/ 148 w 180"/>
                  <a:gd name="T23" fmla="*/ 104 h 150"/>
                  <a:gd name="T24" fmla="*/ 149 w 180"/>
                  <a:gd name="T25" fmla="*/ 110 h 150"/>
                  <a:gd name="T26" fmla="*/ 155 w 180"/>
                  <a:gd name="T27" fmla="*/ 110 h 150"/>
                  <a:gd name="T28" fmla="*/ 155 w 180"/>
                  <a:gd name="T29" fmla="*/ 116 h 150"/>
                  <a:gd name="T30" fmla="*/ 161 w 180"/>
                  <a:gd name="T31" fmla="*/ 116 h 150"/>
                  <a:gd name="T32" fmla="*/ 161 w 180"/>
                  <a:gd name="T33" fmla="*/ 123 h 150"/>
                  <a:gd name="T34" fmla="*/ 167 w 180"/>
                  <a:gd name="T35" fmla="*/ 123 h 150"/>
                  <a:gd name="T36" fmla="*/ 167 w 180"/>
                  <a:gd name="T37" fmla="*/ 129 h 150"/>
                  <a:gd name="T38" fmla="*/ 180 w 180"/>
                  <a:gd name="T39" fmla="*/ 129 h 150"/>
                  <a:gd name="T40" fmla="*/ 180 w 180"/>
                  <a:gd name="T41"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50">
                    <a:moveTo>
                      <a:pt x="180" y="148"/>
                    </a:moveTo>
                    <a:lnTo>
                      <a:pt x="136" y="150"/>
                    </a:lnTo>
                    <a:lnTo>
                      <a:pt x="107" y="133"/>
                    </a:lnTo>
                    <a:lnTo>
                      <a:pt x="98" y="131"/>
                    </a:lnTo>
                    <a:lnTo>
                      <a:pt x="67" y="131"/>
                    </a:lnTo>
                    <a:lnTo>
                      <a:pt x="46" y="123"/>
                    </a:lnTo>
                    <a:lnTo>
                      <a:pt x="0" y="121"/>
                    </a:lnTo>
                    <a:lnTo>
                      <a:pt x="2" y="0"/>
                    </a:lnTo>
                    <a:lnTo>
                      <a:pt x="111" y="0"/>
                    </a:lnTo>
                    <a:lnTo>
                      <a:pt x="146" y="2"/>
                    </a:lnTo>
                    <a:lnTo>
                      <a:pt x="146" y="25"/>
                    </a:lnTo>
                    <a:lnTo>
                      <a:pt x="148" y="104"/>
                    </a:lnTo>
                    <a:lnTo>
                      <a:pt x="149" y="110"/>
                    </a:lnTo>
                    <a:lnTo>
                      <a:pt x="155" y="110"/>
                    </a:lnTo>
                    <a:lnTo>
                      <a:pt x="155" y="116"/>
                    </a:lnTo>
                    <a:lnTo>
                      <a:pt x="161" y="116"/>
                    </a:lnTo>
                    <a:lnTo>
                      <a:pt x="161" y="123"/>
                    </a:lnTo>
                    <a:lnTo>
                      <a:pt x="167" y="123"/>
                    </a:lnTo>
                    <a:lnTo>
                      <a:pt x="167" y="129"/>
                    </a:lnTo>
                    <a:lnTo>
                      <a:pt x="180" y="129"/>
                    </a:lnTo>
                    <a:lnTo>
                      <a:pt x="18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6" name="Freeform 3514"/>
              <p:cNvSpPr>
                <a:spLocks/>
              </p:cNvSpPr>
              <p:nvPr/>
            </p:nvSpPr>
            <p:spPr bwMode="auto">
              <a:xfrm>
                <a:off x="22260" y="20883"/>
                <a:ext cx="184" cy="174"/>
              </a:xfrm>
              <a:custGeom>
                <a:avLst/>
                <a:gdLst>
                  <a:gd name="T0" fmla="*/ 144 w 184"/>
                  <a:gd name="T1" fmla="*/ 151 h 174"/>
                  <a:gd name="T2" fmla="*/ 144 w 184"/>
                  <a:gd name="T3" fmla="*/ 147 h 174"/>
                  <a:gd name="T4" fmla="*/ 140 w 184"/>
                  <a:gd name="T5" fmla="*/ 147 h 174"/>
                  <a:gd name="T6" fmla="*/ 121 w 184"/>
                  <a:gd name="T7" fmla="*/ 157 h 174"/>
                  <a:gd name="T8" fmla="*/ 105 w 184"/>
                  <a:gd name="T9" fmla="*/ 163 h 174"/>
                  <a:gd name="T10" fmla="*/ 96 w 184"/>
                  <a:gd name="T11" fmla="*/ 163 h 174"/>
                  <a:gd name="T12" fmla="*/ 71 w 184"/>
                  <a:gd name="T13" fmla="*/ 174 h 174"/>
                  <a:gd name="T14" fmla="*/ 71 w 184"/>
                  <a:gd name="T15" fmla="*/ 149 h 174"/>
                  <a:gd name="T16" fmla="*/ 38 w 184"/>
                  <a:gd name="T17" fmla="*/ 147 h 174"/>
                  <a:gd name="T18" fmla="*/ 38 w 184"/>
                  <a:gd name="T19" fmla="*/ 92 h 174"/>
                  <a:gd name="T20" fmla="*/ 0 w 184"/>
                  <a:gd name="T21" fmla="*/ 90 h 174"/>
                  <a:gd name="T22" fmla="*/ 2 w 184"/>
                  <a:gd name="T23" fmla="*/ 0 h 174"/>
                  <a:gd name="T24" fmla="*/ 148 w 184"/>
                  <a:gd name="T25" fmla="*/ 0 h 174"/>
                  <a:gd name="T26" fmla="*/ 184 w 184"/>
                  <a:gd name="T27" fmla="*/ 1 h 174"/>
                  <a:gd name="T28" fmla="*/ 180 w 184"/>
                  <a:gd name="T29" fmla="*/ 151 h 174"/>
                  <a:gd name="T30" fmla="*/ 171 w 184"/>
                  <a:gd name="T31" fmla="*/ 157 h 174"/>
                  <a:gd name="T32" fmla="*/ 161 w 184"/>
                  <a:gd name="T33" fmla="*/ 151 h 174"/>
                  <a:gd name="T34" fmla="*/ 144 w 184"/>
                  <a:gd name="T35" fmla="*/ 15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74">
                    <a:moveTo>
                      <a:pt x="144" y="151"/>
                    </a:moveTo>
                    <a:lnTo>
                      <a:pt x="144" y="147"/>
                    </a:lnTo>
                    <a:lnTo>
                      <a:pt x="140" y="147"/>
                    </a:lnTo>
                    <a:lnTo>
                      <a:pt x="121" y="157"/>
                    </a:lnTo>
                    <a:lnTo>
                      <a:pt x="105" y="163"/>
                    </a:lnTo>
                    <a:lnTo>
                      <a:pt x="96" y="163"/>
                    </a:lnTo>
                    <a:lnTo>
                      <a:pt x="71" y="174"/>
                    </a:lnTo>
                    <a:lnTo>
                      <a:pt x="71" y="149"/>
                    </a:lnTo>
                    <a:lnTo>
                      <a:pt x="38" y="147"/>
                    </a:lnTo>
                    <a:lnTo>
                      <a:pt x="38" y="92"/>
                    </a:lnTo>
                    <a:lnTo>
                      <a:pt x="0" y="90"/>
                    </a:lnTo>
                    <a:lnTo>
                      <a:pt x="2" y="0"/>
                    </a:lnTo>
                    <a:lnTo>
                      <a:pt x="148" y="0"/>
                    </a:lnTo>
                    <a:lnTo>
                      <a:pt x="184" y="1"/>
                    </a:lnTo>
                    <a:lnTo>
                      <a:pt x="180" y="151"/>
                    </a:lnTo>
                    <a:lnTo>
                      <a:pt x="171" y="157"/>
                    </a:lnTo>
                    <a:lnTo>
                      <a:pt x="161" y="151"/>
                    </a:lnTo>
                    <a:lnTo>
                      <a:pt x="144"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7" name="Freeform 3515"/>
              <p:cNvSpPr>
                <a:spLocks/>
              </p:cNvSpPr>
              <p:nvPr/>
            </p:nvSpPr>
            <p:spPr bwMode="auto">
              <a:xfrm>
                <a:off x="20956" y="20831"/>
                <a:ext cx="188" cy="155"/>
              </a:xfrm>
              <a:custGeom>
                <a:avLst/>
                <a:gdLst>
                  <a:gd name="T0" fmla="*/ 0 w 188"/>
                  <a:gd name="T1" fmla="*/ 146 h 155"/>
                  <a:gd name="T2" fmla="*/ 6 w 188"/>
                  <a:gd name="T3" fmla="*/ 0 h 155"/>
                  <a:gd name="T4" fmla="*/ 181 w 188"/>
                  <a:gd name="T5" fmla="*/ 7 h 155"/>
                  <a:gd name="T6" fmla="*/ 188 w 188"/>
                  <a:gd name="T7" fmla="*/ 9 h 155"/>
                  <a:gd name="T8" fmla="*/ 181 w 188"/>
                  <a:gd name="T9" fmla="*/ 155 h 155"/>
                  <a:gd name="T10" fmla="*/ 0 w 188"/>
                  <a:gd name="T11" fmla="*/ 146 h 155"/>
                </a:gdLst>
                <a:ahLst/>
                <a:cxnLst>
                  <a:cxn ang="0">
                    <a:pos x="T0" y="T1"/>
                  </a:cxn>
                  <a:cxn ang="0">
                    <a:pos x="T2" y="T3"/>
                  </a:cxn>
                  <a:cxn ang="0">
                    <a:pos x="T4" y="T5"/>
                  </a:cxn>
                  <a:cxn ang="0">
                    <a:pos x="T6" y="T7"/>
                  </a:cxn>
                  <a:cxn ang="0">
                    <a:pos x="T8" y="T9"/>
                  </a:cxn>
                  <a:cxn ang="0">
                    <a:pos x="T10" y="T11"/>
                  </a:cxn>
                </a:cxnLst>
                <a:rect l="0" t="0" r="r" b="b"/>
                <a:pathLst>
                  <a:path w="188" h="155">
                    <a:moveTo>
                      <a:pt x="0" y="146"/>
                    </a:moveTo>
                    <a:lnTo>
                      <a:pt x="6" y="0"/>
                    </a:lnTo>
                    <a:lnTo>
                      <a:pt x="181" y="7"/>
                    </a:lnTo>
                    <a:lnTo>
                      <a:pt x="188" y="9"/>
                    </a:lnTo>
                    <a:lnTo>
                      <a:pt x="181" y="155"/>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8" name="Freeform 3516"/>
              <p:cNvSpPr>
                <a:spLocks/>
              </p:cNvSpPr>
              <p:nvPr/>
            </p:nvSpPr>
            <p:spPr bwMode="auto">
              <a:xfrm>
                <a:off x="21970" y="20877"/>
                <a:ext cx="152" cy="150"/>
              </a:xfrm>
              <a:custGeom>
                <a:avLst/>
                <a:gdLst>
                  <a:gd name="T0" fmla="*/ 0 w 152"/>
                  <a:gd name="T1" fmla="*/ 144 h 150"/>
                  <a:gd name="T2" fmla="*/ 2 w 152"/>
                  <a:gd name="T3" fmla="*/ 0 h 150"/>
                  <a:gd name="T4" fmla="*/ 148 w 152"/>
                  <a:gd name="T5" fmla="*/ 2 h 150"/>
                  <a:gd name="T6" fmla="*/ 152 w 152"/>
                  <a:gd name="T7" fmla="*/ 4 h 150"/>
                  <a:gd name="T8" fmla="*/ 148 w 152"/>
                  <a:gd name="T9" fmla="*/ 113 h 150"/>
                  <a:gd name="T10" fmla="*/ 146 w 152"/>
                  <a:gd name="T11" fmla="*/ 150 h 150"/>
                  <a:gd name="T12" fmla="*/ 2 w 152"/>
                  <a:gd name="T13" fmla="*/ 144 h 150"/>
                  <a:gd name="T14" fmla="*/ 0 w 152"/>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50">
                    <a:moveTo>
                      <a:pt x="0" y="144"/>
                    </a:moveTo>
                    <a:lnTo>
                      <a:pt x="2" y="0"/>
                    </a:lnTo>
                    <a:lnTo>
                      <a:pt x="148" y="2"/>
                    </a:lnTo>
                    <a:lnTo>
                      <a:pt x="152" y="4"/>
                    </a:lnTo>
                    <a:lnTo>
                      <a:pt x="148" y="113"/>
                    </a:lnTo>
                    <a:lnTo>
                      <a:pt x="146" y="150"/>
                    </a:lnTo>
                    <a:lnTo>
                      <a:pt x="2" y="144"/>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89" name="Freeform 3517"/>
              <p:cNvSpPr>
                <a:spLocks/>
              </p:cNvSpPr>
              <p:nvPr/>
            </p:nvSpPr>
            <p:spPr bwMode="auto">
              <a:xfrm>
                <a:off x="21137" y="20840"/>
                <a:ext cx="226" cy="158"/>
              </a:xfrm>
              <a:custGeom>
                <a:avLst/>
                <a:gdLst>
                  <a:gd name="T0" fmla="*/ 0 w 226"/>
                  <a:gd name="T1" fmla="*/ 146 h 158"/>
                  <a:gd name="T2" fmla="*/ 7 w 226"/>
                  <a:gd name="T3" fmla="*/ 0 h 158"/>
                  <a:gd name="T4" fmla="*/ 184 w 226"/>
                  <a:gd name="T5" fmla="*/ 10 h 158"/>
                  <a:gd name="T6" fmla="*/ 226 w 226"/>
                  <a:gd name="T7" fmla="*/ 12 h 158"/>
                  <a:gd name="T8" fmla="*/ 218 w 226"/>
                  <a:gd name="T9" fmla="*/ 158 h 158"/>
                  <a:gd name="T10" fmla="*/ 44 w 226"/>
                  <a:gd name="T11" fmla="*/ 150 h 158"/>
                  <a:gd name="T12" fmla="*/ 0 w 226"/>
                  <a:gd name="T13" fmla="*/ 146 h 158"/>
                </a:gdLst>
                <a:ahLst/>
                <a:cxnLst>
                  <a:cxn ang="0">
                    <a:pos x="T0" y="T1"/>
                  </a:cxn>
                  <a:cxn ang="0">
                    <a:pos x="T2" y="T3"/>
                  </a:cxn>
                  <a:cxn ang="0">
                    <a:pos x="T4" y="T5"/>
                  </a:cxn>
                  <a:cxn ang="0">
                    <a:pos x="T6" y="T7"/>
                  </a:cxn>
                  <a:cxn ang="0">
                    <a:pos x="T8" y="T9"/>
                  </a:cxn>
                  <a:cxn ang="0">
                    <a:pos x="T10" y="T11"/>
                  </a:cxn>
                  <a:cxn ang="0">
                    <a:pos x="T12" y="T13"/>
                  </a:cxn>
                </a:cxnLst>
                <a:rect l="0" t="0" r="r" b="b"/>
                <a:pathLst>
                  <a:path w="226" h="158">
                    <a:moveTo>
                      <a:pt x="0" y="146"/>
                    </a:moveTo>
                    <a:lnTo>
                      <a:pt x="7" y="0"/>
                    </a:lnTo>
                    <a:lnTo>
                      <a:pt x="184" y="10"/>
                    </a:lnTo>
                    <a:lnTo>
                      <a:pt x="226" y="12"/>
                    </a:lnTo>
                    <a:lnTo>
                      <a:pt x="218" y="158"/>
                    </a:lnTo>
                    <a:lnTo>
                      <a:pt x="44" y="150"/>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0" name="Freeform 3518"/>
              <p:cNvSpPr>
                <a:spLocks/>
              </p:cNvSpPr>
              <p:nvPr/>
            </p:nvSpPr>
            <p:spPr bwMode="auto">
              <a:xfrm>
                <a:off x="21355" y="20852"/>
                <a:ext cx="150" cy="152"/>
              </a:xfrm>
              <a:custGeom>
                <a:avLst/>
                <a:gdLst>
                  <a:gd name="T0" fmla="*/ 0 w 150"/>
                  <a:gd name="T1" fmla="*/ 146 h 152"/>
                  <a:gd name="T2" fmla="*/ 8 w 150"/>
                  <a:gd name="T3" fmla="*/ 0 h 152"/>
                  <a:gd name="T4" fmla="*/ 146 w 150"/>
                  <a:gd name="T5" fmla="*/ 6 h 152"/>
                  <a:gd name="T6" fmla="*/ 150 w 150"/>
                  <a:gd name="T7" fmla="*/ 8 h 152"/>
                  <a:gd name="T8" fmla="*/ 142 w 150"/>
                  <a:gd name="T9" fmla="*/ 152 h 152"/>
                  <a:gd name="T10" fmla="*/ 0 w 150"/>
                  <a:gd name="T11" fmla="*/ 146 h 152"/>
                </a:gdLst>
                <a:ahLst/>
                <a:cxnLst>
                  <a:cxn ang="0">
                    <a:pos x="T0" y="T1"/>
                  </a:cxn>
                  <a:cxn ang="0">
                    <a:pos x="T2" y="T3"/>
                  </a:cxn>
                  <a:cxn ang="0">
                    <a:pos x="T4" y="T5"/>
                  </a:cxn>
                  <a:cxn ang="0">
                    <a:pos x="T6" y="T7"/>
                  </a:cxn>
                  <a:cxn ang="0">
                    <a:pos x="T8" y="T9"/>
                  </a:cxn>
                  <a:cxn ang="0">
                    <a:pos x="T10" y="T11"/>
                  </a:cxn>
                </a:cxnLst>
                <a:rect l="0" t="0" r="r" b="b"/>
                <a:pathLst>
                  <a:path w="150" h="152">
                    <a:moveTo>
                      <a:pt x="0" y="146"/>
                    </a:moveTo>
                    <a:lnTo>
                      <a:pt x="8" y="0"/>
                    </a:lnTo>
                    <a:lnTo>
                      <a:pt x="146" y="6"/>
                    </a:lnTo>
                    <a:lnTo>
                      <a:pt x="150" y="8"/>
                    </a:lnTo>
                    <a:lnTo>
                      <a:pt x="142" y="152"/>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1" name="Freeform 3519"/>
              <p:cNvSpPr>
                <a:spLocks/>
              </p:cNvSpPr>
              <p:nvPr/>
            </p:nvSpPr>
            <p:spPr bwMode="auto">
              <a:xfrm>
                <a:off x="21497" y="20860"/>
                <a:ext cx="333" cy="305"/>
              </a:xfrm>
              <a:custGeom>
                <a:avLst/>
                <a:gdLst>
                  <a:gd name="T0" fmla="*/ 258 w 333"/>
                  <a:gd name="T1" fmla="*/ 303 h 305"/>
                  <a:gd name="T2" fmla="*/ 6 w 333"/>
                  <a:gd name="T3" fmla="*/ 293 h 305"/>
                  <a:gd name="T4" fmla="*/ 0 w 333"/>
                  <a:gd name="T5" fmla="*/ 293 h 305"/>
                  <a:gd name="T6" fmla="*/ 8 w 333"/>
                  <a:gd name="T7" fmla="*/ 145 h 305"/>
                  <a:gd name="T8" fmla="*/ 0 w 333"/>
                  <a:gd name="T9" fmla="*/ 144 h 305"/>
                  <a:gd name="T10" fmla="*/ 8 w 333"/>
                  <a:gd name="T11" fmla="*/ 0 h 305"/>
                  <a:gd name="T12" fmla="*/ 187 w 333"/>
                  <a:gd name="T13" fmla="*/ 5 h 305"/>
                  <a:gd name="T14" fmla="*/ 331 w 333"/>
                  <a:gd name="T15" fmla="*/ 11 h 305"/>
                  <a:gd name="T16" fmla="*/ 333 w 333"/>
                  <a:gd name="T17" fmla="*/ 11 h 305"/>
                  <a:gd name="T18" fmla="*/ 331 w 333"/>
                  <a:gd name="T19" fmla="*/ 157 h 305"/>
                  <a:gd name="T20" fmla="*/ 333 w 333"/>
                  <a:gd name="T21" fmla="*/ 159 h 305"/>
                  <a:gd name="T22" fmla="*/ 327 w 333"/>
                  <a:gd name="T23" fmla="*/ 305 h 305"/>
                  <a:gd name="T24" fmla="*/ 258 w 333"/>
                  <a:gd name="T25" fmla="*/ 30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05">
                    <a:moveTo>
                      <a:pt x="258" y="303"/>
                    </a:moveTo>
                    <a:lnTo>
                      <a:pt x="6" y="293"/>
                    </a:lnTo>
                    <a:lnTo>
                      <a:pt x="0" y="293"/>
                    </a:lnTo>
                    <a:lnTo>
                      <a:pt x="8" y="145"/>
                    </a:lnTo>
                    <a:lnTo>
                      <a:pt x="0" y="144"/>
                    </a:lnTo>
                    <a:lnTo>
                      <a:pt x="8" y="0"/>
                    </a:lnTo>
                    <a:lnTo>
                      <a:pt x="187" y="5"/>
                    </a:lnTo>
                    <a:lnTo>
                      <a:pt x="331" y="11"/>
                    </a:lnTo>
                    <a:lnTo>
                      <a:pt x="333" y="11"/>
                    </a:lnTo>
                    <a:lnTo>
                      <a:pt x="331" y="157"/>
                    </a:lnTo>
                    <a:lnTo>
                      <a:pt x="333" y="159"/>
                    </a:lnTo>
                    <a:lnTo>
                      <a:pt x="327" y="305"/>
                    </a:lnTo>
                    <a:lnTo>
                      <a:pt x="258" y="3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2" name="Freeform 3520"/>
              <p:cNvSpPr>
                <a:spLocks/>
              </p:cNvSpPr>
              <p:nvPr/>
            </p:nvSpPr>
            <p:spPr bwMode="auto">
              <a:xfrm>
                <a:off x="21828" y="20871"/>
                <a:ext cx="144" cy="150"/>
              </a:xfrm>
              <a:custGeom>
                <a:avLst/>
                <a:gdLst>
                  <a:gd name="T0" fmla="*/ 2 w 144"/>
                  <a:gd name="T1" fmla="*/ 148 h 150"/>
                  <a:gd name="T2" fmla="*/ 0 w 144"/>
                  <a:gd name="T3" fmla="*/ 146 h 150"/>
                  <a:gd name="T4" fmla="*/ 2 w 144"/>
                  <a:gd name="T5" fmla="*/ 0 h 150"/>
                  <a:gd name="T6" fmla="*/ 144 w 144"/>
                  <a:gd name="T7" fmla="*/ 6 h 150"/>
                  <a:gd name="T8" fmla="*/ 142 w 144"/>
                  <a:gd name="T9" fmla="*/ 150 h 150"/>
                  <a:gd name="T10" fmla="*/ 2 w 144"/>
                  <a:gd name="T11" fmla="*/ 148 h 150"/>
                </a:gdLst>
                <a:ahLst/>
                <a:cxnLst>
                  <a:cxn ang="0">
                    <a:pos x="T0" y="T1"/>
                  </a:cxn>
                  <a:cxn ang="0">
                    <a:pos x="T2" y="T3"/>
                  </a:cxn>
                  <a:cxn ang="0">
                    <a:pos x="T4" y="T5"/>
                  </a:cxn>
                  <a:cxn ang="0">
                    <a:pos x="T6" y="T7"/>
                  </a:cxn>
                  <a:cxn ang="0">
                    <a:pos x="T8" y="T9"/>
                  </a:cxn>
                  <a:cxn ang="0">
                    <a:pos x="T10" y="T11"/>
                  </a:cxn>
                </a:cxnLst>
                <a:rect l="0" t="0" r="r" b="b"/>
                <a:pathLst>
                  <a:path w="144" h="150">
                    <a:moveTo>
                      <a:pt x="2" y="148"/>
                    </a:moveTo>
                    <a:lnTo>
                      <a:pt x="0" y="146"/>
                    </a:lnTo>
                    <a:lnTo>
                      <a:pt x="2" y="0"/>
                    </a:lnTo>
                    <a:lnTo>
                      <a:pt x="144" y="6"/>
                    </a:lnTo>
                    <a:lnTo>
                      <a:pt x="142" y="150"/>
                    </a:lnTo>
                    <a:lnTo>
                      <a:pt x="2"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3" name="Freeform 3521"/>
              <p:cNvSpPr>
                <a:spLocks/>
              </p:cNvSpPr>
              <p:nvPr/>
            </p:nvSpPr>
            <p:spPr bwMode="auto">
              <a:xfrm>
                <a:off x="25247" y="20788"/>
                <a:ext cx="244" cy="227"/>
              </a:xfrm>
              <a:custGeom>
                <a:avLst/>
                <a:gdLst>
                  <a:gd name="T0" fmla="*/ 23 w 244"/>
                  <a:gd name="T1" fmla="*/ 227 h 227"/>
                  <a:gd name="T2" fmla="*/ 12 w 244"/>
                  <a:gd name="T3" fmla="*/ 118 h 227"/>
                  <a:gd name="T4" fmla="*/ 0 w 244"/>
                  <a:gd name="T5" fmla="*/ 8 h 227"/>
                  <a:gd name="T6" fmla="*/ 73 w 244"/>
                  <a:gd name="T7" fmla="*/ 0 h 227"/>
                  <a:gd name="T8" fmla="*/ 75 w 244"/>
                  <a:gd name="T9" fmla="*/ 14 h 227"/>
                  <a:gd name="T10" fmla="*/ 75 w 244"/>
                  <a:gd name="T11" fmla="*/ 35 h 227"/>
                  <a:gd name="T12" fmla="*/ 114 w 244"/>
                  <a:gd name="T13" fmla="*/ 31 h 227"/>
                  <a:gd name="T14" fmla="*/ 115 w 244"/>
                  <a:gd name="T15" fmla="*/ 66 h 227"/>
                  <a:gd name="T16" fmla="*/ 152 w 244"/>
                  <a:gd name="T17" fmla="*/ 62 h 227"/>
                  <a:gd name="T18" fmla="*/ 156 w 244"/>
                  <a:gd name="T19" fmla="*/ 104 h 227"/>
                  <a:gd name="T20" fmla="*/ 238 w 244"/>
                  <a:gd name="T21" fmla="*/ 95 h 227"/>
                  <a:gd name="T22" fmla="*/ 244 w 244"/>
                  <a:gd name="T23" fmla="*/ 166 h 227"/>
                  <a:gd name="T24" fmla="*/ 92 w 244"/>
                  <a:gd name="T25" fmla="*/ 183 h 227"/>
                  <a:gd name="T26" fmla="*/ 96 w 244"/>
                  <a:gd name="T27" fmla="*/ 219 h 227"/>
                  <a:gd name="T28" fmla="*/ 23 w 244"/>
                  <a:gd name="T29"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4" h="227">
                    <a:moveTo>
                      <a:pt x="23" y="227"/>
                    </a:moveTo>
                    <a:lnTo>
                      <a:pt x="12" y="118"/>
                    </a:lnTo>
                    <a:lnTo>
                      <a:pt x="0" y="8"/>
                    </a:lnTo>
                    <a:lnTo>
                      <a:pt x="73" y="0"/>
                    </a:lnTo>
                    <a:lnTo>
                      <a:pt x="75" y="14"/>
                    </a:lnTo>
                    <a:lnTo>
                      <a:pt x="75" y="35"/>
                    </a:lnTo>
                    <a:lnTo>
                      <a:pt x="114" y="31"/>
                    </a:lnTo>
                    <a:lnTo>
                      <a:pt x="115" y="66"/>
                    </a:lnTo>
                    <a:lnTo>
                      <a:pt x="152" y="62"/>
                    </a:lnTo>
                    <a:lnTo>
                      <a:pt x="156" y="104"/>
                    </a:lnTo>
                    <a:lnTo>
                      <a:pt x="238" y="95"/>
                    </a:lnTo>
                    <a:lnTo>
                      <a:pt x="244" y="166"/>
                    </a:lnTo>
                    <a:lnTo>
                      <a:pt x="92" y="183"/>
                    </a:lnTo>
                    <a:lnTo>
                      <a:pt x="96" y="219"/>
                    </a:lnTo>
                    <a:lnTo>
                      <a:pt x="23" y="2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4" name="Freeform 3522"/>
              <p:cNvSpPr>
                <a:spLocks/>
              </p:cNvSpPr>
              <p:nvPr/>
            </p:nvSpPr>
            <p:spPr bwMode="auto">
              <a:xfrm>
                <a:off x="25140" y="20796"/>
                <a:ext cx="119" cy="121"/>
              </a:xfrm>
              <a:custGeom>
                <a:avLst/>
                <a:gdLst>
                  <a:gd name="T0" fmla="*/ 2 w 119"/>
                  <a:gd name="T1" fmla="*/ 10 h 121"/>
                  <a:gd name="T2" fmla="*/ 107 w 119"/>
                  <a:gd name="T3" fmla="*/ 0 h 121"/>
                  <a:gd name="T4" fmla="*/ 119 w 119"/>
                  <a:gd name="T5" fmla="*/ 110 h 121"/>
                  <a:gd name="T6" fmla="*/ 11 w 119"/>
                  <a:gd name="T7" fmla="*/ 121 h 121"/>
                  <a:gd name="T8" fmla="*/ 4 w 119"/>
                  <a:gd name="T9" fmla="*/ 44 h 121"/>
                  <a:gd name="T10" fmla="*/ 0 w 119"/>
                  <a:gd name="T11" fmla="*/ 12 h 121"/>
                  <a:gd name="T12" fmla="*/ 2 w 119"/>
                  <a:gd name="T13" fmla="*/ 10 h 121"/>
                </a:gdLst>
                <a:ahLst/>
                <a:cxnLst>
                  <a:cxn ang="0">
                    <a:pos x="T0" y="T1"/>
                  </a:cxn>
                  <a:cxn ang="0">
                    <a:pos x="T2" y="T3"/>
                  </a:cxn>
                  <a:cxn ang="0">
                    <a:pos x="T4" y="T5"/>
                  </a:cxn>
                  <a:cxn ang="0">
                    <a:pos x="T6" y="T7"/>
                  </a:cxn>
                  <a:cxn ang="0">
                    <a:pos x="T8" y="T9"/>
                  </a:cxn>
                  <a:cxn ang="0">
                    <a:pos x="T10" y="T11"/>
                  </a:cxn>
                  <a:cxn ang="0">
                    <a:pos x="T12" y="T13"/>
                  </a:cxn>
                </a:cxnLst>
                <a:rect l="0" t="0" r="r" b="b"/>
                <a:pathLst>
                  <a:path w="119" h="121">
                    <a:moveTo>
                      <a:pt x="2" y="10"/>
                    </a:moveTo>
                    <a:lnTo>
                      <a:pt x="107" y="0"/>
                    </a:lnTo>
                    <a:lnTo>
                      <a:pt x="119" y="110"/>
                    </a:lnTo>
                    <a:lnTo>
                      <a:pt x="11" y="121"/>
                    </a:lnTo>
                    <a:lnTo>
                      <a:pt x="4" y="44"/>
                    </a:lnTo>
                    <a:lnTo>
                      <a:pt x="0" y="12"/>
                    </a:lnTo>
                    <a:lnTo>
                      <a:pt x="2" y="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5" name="Freeform 3523"/>
              <p:cNvSpPr>
                <a:spLocks/>
              </p:cNvSpPr>
              <p:nvPr/>
            </p:nvSpPr>
            <p:spPr bwMode="auto">
              <a:xfrm>
                <a:off x="25476" y="20777"/>
                <a:ext cx="113" cy="230"/>
              </a:xfrm>
              <a:custGeom>
                <a:avLst/>
                <a:gdLst>
                  <a:gd name="T0" fmla="*/ 15 w 113"/>
                  <a:gd name="T1" fmla="*/ 177 h 230"/>
                  <a:gd name="T2" fmla="*/ 9 w 113"/>
                  <a:gd name="T3" fmla="*/ 106 h 230"/>
                  <a:gd name="T4" fmla="*/ 0 w 113"/>
                  <a:gd name="T5" fmla="*/ 0 h 230"/>
                  <a:gd name="T6" fmla="*/ 23 w 113"/>
                  <a:gd name="T7" fmla="*/ 19 h 230"/>
                  <a:gd name="T8" fmla="*/ 36 w 113"/>
                  <a:gd name="T9" fmla="*/ 15 h 230"/>
                  <a:gd name="T10" fmla="*/ 30 w 113"/>
                  <a:gd name="T11" fmla="*/ 25 h 230"/>
                  <a:gd name="T12" fmla="*/ 46 w 113"/>
                  <a:gd name="T13" fmla="*/ 33 h 230"/>
                  <a:gd name="T14" fmla="*/ 96 w 113"/>
                  <a:gd name="T15" fmla="*/ 33 h 230"/>
                  <a:gd name="T16" fmla="*/ 113 w 113"/>
                  <a:gd name="T17" fmla="*/ 192 h 230"/>
                  <a:gd name="T18" fmla="*/ 98 w 113"/>
                  <a:gd name="T19" fmla="*/ 203 h 230"/>
                  <a:gd name="T20" fmla="*/ 78 w 113"/>
                  <a:gd name="T21" fmla="*/ 219 h 230"/>
                  <a:gd name="T22" fmla="*/ 61 w 113"/>
                  <a:gd name="T23" fmla="*/ 228 h 230"/>
                  <a:gd name="T24" fmla="*/ 34 w 113"/>
                  <a:gd name="T25" fmla="*/ 228 h 230"/>
                  <a:gd name="T26" fmla="*/ 21 w 113"/>
                  <a:gd name="T27" fmla="*/ 230 h 230"/>
                  <a:gd name="T28" fmla="*/ 15 w 113"/>
                  <a:gd name="T29" fmla="*/ 17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230">
                    <a:moveTo>
                      <a:pt x="15" y="177"/>
                    </a:moveTo>
                    <a:lnTo>
                      <a:pt x="9" y="106"/>
                    </a:lnTo>
                    <a:lnTo>
                      <a:pt x="0" y="0"/>
                    </a:lnTo>
                    <a:lnTo>
                      <a:pt x="23" y="19"/>
                    </a:lnTo>
                    <a:lnTo>
                      <a:pt x="36" y="15"/>
                    </a:lnTo>
                    <a:lnTo>
                      <a:pt x="30" y="25"/>
                    </a:lnTo>
                    <a:lnTo>
                      <a:pt x="46" y="33"/>
                    </a:lnTo>
                    <a:lnTo>
                      <a:pt x="96" y="33"/>
                    </a:lnTo>
                    <a:lnTo>
                      <a:pt x="113" y="192"/>
                    </a:lnTo>
                    <a:lnTo>
                      <a:pt x="98" y="203"/>
                    </a:lnTo>
                    <a:lnTo>
                      <a:pt x="78" y="219"/>
                    </a:lnTo>
                    <a:lnTo>
                      <a:pt x="61" y="228"/>
                    </a:lnTo>
                    <a:lnTo>
                      <a:pt x="34" y="228"/>
                    </a:lnTo>
                    <a:lnTo>
                      <a:pt x="21" y="230"/>
                    </a:lnTo>
                    <a:lnTo>
                      <a:pt x="15" y="1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6" name="Freeform 3524"/>
              <p:cNvSpPr>
                <a:spLocks/>
              </p:cNvSpPr>
              <p:nvPr/>
            </p:nvSpPr>
            <p:spPr bwMode="auto">
              <a:xfrm>
                <a:off x="25572" y="20762"/>
                <a:ext cx="109" cy="209"/>
              </a:xfrm>
              <a:custGeom>
                <a:avLst/>
                <a:gdLst>
                  <a:gd name="T0" fmla="*/ 0 w 109"/>
                  <a:gd name="T1" fmla="*/ 48 h 209"/>
                  <a:gd name="T2" fmla="*/ 88 w 109"/>
                  <a:gd name="T3" fmla="*/ 0 h 209"/>
                  <a:gd name="T4" fmla="*/ 109 w 109"/>
                  <a:gd name="T5" fmla="*/ 201 h 209"/>
                  <a:gd name="T6" fmla="*/ 102 w 109"/>
                  <a:gd name="T7" fmla="*/ 207 h 209"/>
                  <a:gd name="T8" fmla="*/ 94 w 109"/>
                  <a:gd name="T9" fmla="*/ 209 h 209"/>
                  <a:gd name="T10" fmla="*/ 65 w 109"/>
                  <a:gd name="T11" fmla="*/ 192 h 209"/>
                  <a:gd name="T12" fmla="*/ 46 w 109"/>
                  <a:gd name="T13" fmla="*/ 188 h 209"/>
                  <a:gd name="T14" fmla="*/ 27 w 109"/>
                  <a:gd name="T15" fmla="*/ 195 h 209"/>
                  <a:gd name="T16" fmla="*/ 17 w 109"/>
                  <a:gd name="T17" fmla="*/ 207 h 209"/>
                  <a:gd name="T18" fmla="*/ 0 w 109"/>
                  <a:gd name="T19" fmla="*/ 4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9" h="209">
                    <a:moveTo>
                      <a:pt x="0" y="48"/>
                    </a:moveTo>
                    <a:lnTo>
                      <a:pt x="88" y="0"/>
                    </a:lnTo>
                    <a:lnTo>
                      <a:pt x="109" y="201"/>
                    </a:lnTo>
                    <a:lnTo>
                      <a:pt x="102" y="207"/>
                    </a:lnTo>
                    <a:lnTo>
                      <a:pt x="94" y="209"/>
                    </a:lnTo>
                    <a:lnTo>
                      <a:pt x="65" y="192"/>
                    </a:lnTo>
                    <a:lnTo>
                      <a:pt x="46" y="188"/>
                    </a:lnTo>
                    <a:lnTo>
                      <a:pt x="27" y="195"/>
                    </a:lnTo>
                    <a:lnTo>
                      <a:pt x="17" y="207"/>
                    </a:lnTo>
                    <a:lnTo>
                      <a:pt x="0" y="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7" name="Freeform 3525"/>
              <p:cNvSpPr>
                <a:spLocks/>
              </p:cNvSpPr>
              <p:nvPr/>
            </p:nvSpPr>
            <p:spPr bwMode="auto">
              <a:xfrm>
                <a:off x="20307" y="20798"/>
                <a:ext cx="223" cy="148"/>
              </a:xfrm>
              <a:custGeom>
                <a:avLst/>
                <a:gdLst>
                  <a:gd name="T0" fmla="*/ 211 w 223"/>
                  <a:gd name="T1" fmla="*/ 148 h 148"/>
                  <a:gd name="T2" fmla="*/ 0 w 223"/>
                  <a:gd name="T3" fmla="*/ 131 h 148"/>
                  <a:gd name="T4" fmla="*/ 6 w 223"/>
                  <a:gd name="T5" fmla="*/ 58 h 148"/>
                  <a:gd name="T6" fmla="*/ 12 w 223"/>
                  <a:gd name="T7" fmla="*/ 0 h 148"/>
                  <a:gd name="T8" fmla="*/ 223 w 223"/>
                  <a:gd name="T9" fmla="*/ 19 h 148"/>
                  <a:gd name="T10" fmla="*/ 215 w 223"/>
                  <a:gd name="T11" fmla="*/ 129 h 148"/>
                  <a:gd name="T12" fmla="*/ 215 w 223"/>
                  <a:gd name="T13" fmla="*/ 146 h 148"/>
                  <a:gd name="T14" fmla="*/ 211 w 223"/>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3" h="148">
                    <a:moveTo>
                      <a:pt x="211" y="148"/>
                    </a:moveTo>
                    <a:lnTo>
                      <a:pt x="0" y="131"/>
                    </a:lnTo>
                    <a:lnTo>
                      <a:pt x="6" y="58"/>
                    </a:lnTo>
                    <a:lnTo>
                      <a:pt x="12" y="0"/>
                    </a:lnTo>
                    <a:lnTo>
                      <a:pt x="223" y="19"/>
                    </a:lnTo>
                    <a:lnTo>
                      <a:pt x="215" y="129"/>
                    </a:lnTo>
                    <a:lnTo>
                      <a:pt x="215" y="146"/>
                    </a:lnTo>
                    <a:lnTo>
                      <a:pt x="211"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98" name="Freeform 3526"/>
              <p:cNvSpPr>
                <a:spLocks/>
              </p:cNvSpPr>
              <p:nvPr/>
            </p:nvSpPr>
            <p:spPr bwMode="auto">
              <a:xfrm>
                <a:off x="22696" y="20909"/>
                <a:ext cx="157" cy="125"/>
              </a:xfrm>
              <a:custGeom>
                <a:avLst/>
                <a:gdLst>
                  <a:gd name="T0" fmla="*/ 155 w 157"/>
                  <a:gd name="T1" fmla="*/ 125 h 125"/>
                  <a:gd name="T2" fmla="*/ 34 w 157"/>
                  <a:gd name="T3" fmla="*/ 123 h 125"/>
                  <a:gd name="T4" fmla="*/ 34 w 157"/>
                  <a:gd name="T5" fmla="*/ 104 h 125"/>
                  <a:gd name="T6" fmla="*/ 21 w 157"/>
                  <a:gd name="T7" fmla="*/ 104 h 125"/>
                  <a:gd name="T8" fmla="*/ 21 w 157"/>
                  <a:gd name="T9" fmla="*/ 98 h 125"/>
                  <a:gd name="T10" fmla="*/ 15 w 157"/>
                  <a:gd name="T11" fmla="*/ 98 h 125"/>
                  <a:gd name="T12" fmla="*/ 15 w 157"/>
                  <a:gd name="T13" fmla="*/ 91 h 125"/>
                  <a:gd name="T14" fmla="*/ 9 w 157"/>
                  <a:gd name="T15" fmla="*/ 91 h 125"/>
                  <a:gd name="T16" fmla="*/ 9 w 157"/>
                  <a:gd name="T17" fmla="*/ 85 h 125"/>
                  <a:gd name="T18" fmla="*/ 3 w 157"/>
                  <a:gd name="T19" fmla="*/ 85 h 125"/>
                  <a:gd name="T20" fmla="*/ 2 w 157"/>
                  <a:gd name="T21" fmla="*/ 79 h 125"/>
                  <a:gd name="T22" fmla="*/ 0 w 157"/>
                  <a:gd name="T23" fmla="*/ 0 h 125"/>
                  <a:gd name="T24" fmla="*/ 99 w 157"/>
                  <a:gd name="T25" fmla="*/ 2 h 125"/>
                  <a:gd name="T26" fmla="*/ 105 w 157"/>
                  <a:gd name="T27" fmla="*/ 14 h 125"/>
                  <a:gd name="T28" fmla="*/ 101 w 157"/>
                  <a:gd name="T29" fmla="*/ 39 h 125"/>
                  <a:gd name="T30" fmla="*/ 111 w 157"/>
                  <a:gd name="T31" fmla="*/ 48 h 125"/>
                  <a:gd name="T32" fmla="*/ 109 w 157"/>
                  <a:gd name="T33" fmla="*/ 52 h 125"/>
                  <a:gd name="T34" fmla="*/ 111 w 157"/>
                  <a:gd name="T35" fmla="*/ 64 h 125"/>
                  <a:gd name="T36" fmla="*/ 121 w 157"/>
                  <a:gd name="T37" fmla="*/ 70 h 125"/>
                  <a:gd name="T38" fmla="*/ 136 w 157"/>
                  <a:gd name="T39" fmla="*/ 64 h 125"/>
                  <a:gd name="T40" fmla="*/ 140 w 157"/>
                  <a:gd name="T41" fmla="*/ 68 h 125"/>
                  <a:gd name="T42" fmla="*/ 138 w 157"/>
                  <a:gd name="T43" fmla="*/ 75 h 125"/>
                  <a:gd name="T44" fmla="*/ 132 w 157"/>
                  <a:gd name="T45" fmla="*/ 83 h 125"/>
                  <a:gd name="T46" fmla="*/ 134 w 157"/>
                  <a:gd name="T47" fmla="*/ 87 h 125"/>
                  <a:gd name="T48" fmla="*/ 151 w 157"/>
                  <a:gd name="T49" fmla="*/ 91 h 125"/>
                  <a:gd name="T50" fmla="*/ 157 w 157"/>
                  <a:gd name="T51" fmla="*/ 96 h 125"/>
                  <a:gd name="T52" fmla="*/ 155 w 157"/>
                  <a:gd name="T53"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25">
                    <a:moveTo>
                      <a:pt x="155" y="125"/>
                    </a:moveTo>
                    <a:lnTo>
                      <a:pt x="34" y="123"/>
                    </a:lnTo>
                    <a:lnTo>
                      <a:pt x="34" y="104"/>
                    </a:lnTo>
                    <a:lnTo>
                      <a:pt x="21" y="104"/>
                    </a:lnTo>
                    <a:lnTo>
                      <a:pt x="21" y="98"/>
                    </a:lnTo>
                    <a:lnTo>
                      <a:pt x="15" y="98"/>
                    </a:lnTo>
                    <a:lnTo>
                      <a:pt x="15" y="91"/>
                    </a:lnTo>
                    <a:lnTo>
                      <a:pt x="9" y="91"/>
                    </a:lnTo>
                    <a:lnTo>
                      <a:pt x="9" y="85"/>
                    </a:lnTo>
                    <a:lnTo>
                      <a:pt x="3" y="85"/>
                    </a:lnTo>
                    <a:lnTo>
                      <a:pt x="2" y="79"/>
                    </a:lnTo>
                    <a:lnTo>
                      <a:pt x="0" y="0"/>
                    </a:lnTo>
                    <a:lnTo>
                      <a:pt x="99" y="2"/>
                    </a:lnTo>
                    <a:lnTo>
                      <a:pt x="105" y="14"/>
                    </a:lnTo>
                    <a:lnTo>
                      <a:pt x="101" y="39"/>
                    </a:lnTo>
                    <a:lnTo>
                      <a:pt x="111" y="48"/>
                    </a:lnTo>
                    <a:lnTo>
                      <a:pt x="109" y="52"/>
                    </a:lnTo>
                    <a:lnTo>
                      <a:pt x="111" y="64"/>
                    </a:lnTo>
                    <a:lnTo>
                      <a:pt x="121" y="70"/>
                    </a:lnTo>
                    <a:lnTo>
                      <a:pt x="136" y="64"/>
                    </a:lnTo>
                    <a:lnTo>
                      <a:pt x="140" y="68"/>
                    </a:lnTo>
                    <a:lnTo>
                      <a:pt x="138" y="75"/>
                    </a:lnTo>
                    <a:lnTo>
                      <a:pt x="132" y="83"/>
                    </a:lnTo>
                    <a:lnTo>
                      <a:pt x="134" y="87"/>
                    </a:lnTo>
                    <a:lnTo>
                      <a:pt x="151" y="91"/>
                    </a:lnTo>
                    <a:lnTo>
                      <a:pt x="157" y="96"/>
                    </a:lnTo>
                    <a:lnTo>
                      <a:pt x="155"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43" name="Group 3728"/>
            <p:cNvGrpSpPr>
              <a:grpSpLocks/>
            </p:cNvGrpSpPr>
            <p:nvPr/>
          </p:nvGrpSpPr>
          <p:grpSpPr bwMode="auto">
            <a:xfrm>
              <a:off x="18917" y="20781"/>
              <a:ext cx="6889" cy="1067"/>
              <a:chOff x="18917" y="20781"/>
              <a:chExt cx="6889" cy="1067"/>
            </a:xfrm>
          </p:grpSpPr>
          <p:sp>
            <p:nvSpPr>
              <p:cNvPr id="4199" name="Freeform 3528"/>
              <p:cNvSpPr>
                <a:spLocks/>
              </p:cNvSpPr>
              <p:nvPr/>
            </p:nvSpPr>
            <p:spPr bwMode="auto">
              <a:xfrm>
                <a:off x="19908" y="20781"/>
                <a:ext cx="405" cy="311"/>
              </a:xfrm>
              <a:custGeom>
                <a:avLst/>
                <a:gdLst>
                  <a:gd name="T0" fmla="*/ 0 w 405"/>
                  <a:gd name="T1" fmla="*/ 278 h 311"/>
                  <a:gd name="T2" fmla="*/ 27 w 405"/>
                  <a:gd name="T3" fmla="*/ 0 h 311"/>
                  <a:gd name="T4" fmla="*/ 222 w 405"/>
                  <a:gd name="T5" fmla="*/ 19 h 311"/>
                  <a:gd name="T6" fmla="*/ 219 w 405"/>
                  <a:gd name="T7" fmla="*/ 57 h 311"/>
                  <a:gd name="T8" fmla="*/ 405 w 405"/>
                  <a:gd name="T9" fmla="*/ 75 h 311"/>
                  <a:gd name="T10" fmla="*/ 399 w 405"/>
                  <a:gd name="T11" fmla="*/ 148 h 311"/>
                  <a:gd name="T12" fmla="*/ 386 w 405"/>
                  <a:gd name="T13" fmla="*/ 311 h 311"/>
                  <a:gd name="T14" fmla="*/ 107 w 405"/>
                  <a:gd name="T15" fmla="*/ 290 h 311"/>
                  <a:gd name="T16" fmla="*/ 0 w 405"/>
                  <a:gd name="T17" fmla="*/ 27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5" h="311">
                    <a:moveTo>
                      <a:pt x="0" y="278"/>
                    </a:moveTo>
                    <a:lnTo>
                      <a:pt x="27" y="0"/>
                    </a:lnTo>
                    <a:lnTo>
                      <a:pt x="222" y="19"/>
                    </a:lnTo>
                    <a:lnTo>
                      <a:pt x="219" y="57"/>
                    </a:lnTo>
                    <a:lnTo>
                      <a:pt x="405" y="75"/>
                    </a:lnTo>
                    <a:lnTo>
                      <a:pt x="399" y="148"/>
                    </a:lnTo>
                    <a:lnTo>
                      <a:pt x="386" y="311"/>
                    </a:lnTo>
                    <a:lnTo>
                      <a:pt x="107" y="290"/>
                    </a:lnTo>
                    <a:lnTo>
                      <a:pt x="0" y="2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0" name="Freeform 3529"/>
              <p:cNvSpPr>
                <a:spLocks/>
              </p:cNvSpPr>
              <p:nvPr/>
            </p:nvSpPr>
            <p:spPr bwMode="auto">
              <a:xfrm>
                <a:off x="24969" y="20840"/>
                <a:ext cx="196" cy="311"/>
              </a:xfrm>
              <a:custGeom>
                <a:avLst/>
                <a:gdLst>
                  <a:gd name="T0" fmla="*/ 15 w 196"/>
                  <a:gd name="T1" fmla="*/ 238 h 311"/>
                  <a:gd name="T2" fmla="*/ 9 w 196"/>
                  <a:gd name="T3" fmla="*/ 150 h 311"/>
                  <a:gd name="T4" fmla="*/ 0 w 196"/>
                  <a:gd name="T5" fmla="*/ 35 h 311"/>
                  <a:gd name="T6" fmla="*/ 0 w 196"/>
                  <a:gd name="T7" fmla="*/ 18 h 311"/>
                  <a:gd name="T8" fmla="*/ 71 w 196"/>
                  <a:gd name="T9" fmla="*/ 12 h 311"/>
                  <a:gd name="T10" fmla="*/ 175 w 196"/>
                  <a:gd name="T11" fmla="*/ 0 h 311"/>
                  <a:gd name="T12" fmla="*/ 182 w 196"/>
                  <a:gd name="T13" fmla="*/ 77 h 311"/>
                  <a:gd name="T14" fmla="*/ 196 w 196"/>
                  <a:gd name="T15" fmla="*/ 221 h 311"/>
                  <a:gd name="T16" fmla="*/ 88 w 196"/>
                  <a:gd name="T17" fmla="*/ 231 h 311"/>
                  <a:gd name="T18" fmla="*/ 94 w 196"/>
                  <a:gd name="T19" fmla="*/ 308 h 311"/>
                  <a:gd name="T20" fmla="*/ 56 w 196"/>
                  <a:gd name="T21" fmla="*/ 311 h 311"/>
                  <a:gd name="T22" fmla="*/ 50 w 196"/>
                  <a:gd name="T23" fmla="*/ 235 h 311"/>
                  <a:gd name="T24" fmla="*/ 15 w 196"/>
                  <a:gd name="T25" fmla="*/ 23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311">
                    <a:moveTo>
                      <a:pt x="15" y="238"/>
                    </a:moveTo>
                    <a:lnTo>
                      <a:pt x="9" y="150"/>
                    </a:lnTo>
                    <a:lnTo>
                      <a:pt x="0" y="35"/>
                    </a:lnTo>
                    <a:lnTo>
                      <a:pt x="0" y="18"/>
                    </a:lnTo>
                    <a:lnTo>
                      <a:pt x="71" y="12"/>
                    </a:lnTo>
                    <a:lnTo>
                      <a:pt x="175" y="0"/>
                    </a:lnTo>
                    <a:lnTo>
                      <a:pt x="182" y="77"/>
                    </a:lnTo>
                    <a:lnTo>
                      <a:pt x="196" y="221"/>
                    </a:lnTo>
                    <a:lnTo>
                      <a:pt x="88" y="231"/>
                    </a:lnTo>
                    <a:lnTo>
                      <a:pt x="94" y="308"/>
                    </a:lnTo>
                    <a:lnTo>
                      <a:pt x="56" y="311"/>
                    </a:lnTo>
                    <a:lnTo>
                      <a:pt x="50" y="235"/>
                    </a:lnTo>
                    <a:lnTo>
                      <a:pt x="15" y="2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1" name="Freeform 3530"/>
              <p:cNvSpPr>
                <a:spLocks/>
              </p:cNvSpPr>
              <p:nvPr/>
            </p:nvSpPr>
            <p:spPr bwMode="auto">
              <a:xfrm>
                <a:off x="24283" y="20904"/>
                <a:ext cx="187" cy="119"/>
              </a:xfrm>
              <a:custGeom>
                <a:avLst/>
                <a:gdLst>
                  <a:gd name="T0" fmla="*/ 98 w 187"/>
                  <a:gd name="T1" fmla="*/ 115 h 119"/>
                  <a:gd name="T2" fmla="*/ 4 w 187"/>
                  <a:gd name="T3" fmla="*/ 119 h 119"/>
                  <a:gd name="T4" fmla="*/ 2 w 187"/>
                  <a:gd name="T5" fmla="*/ 82 h 119"/>
                  <a:gd name="T6" fmla="*/ 0 w 187"/>
                  <a:gd name="T7" fmla="*/ 9 h 119"/>
                  <a:gd name="T8" fmla="*/ 146 w 187"/>
                  <a:gd name="T9" fmla="*/ 2 h 119"/>
                  <a:gd name="T10" fmla="*/ 185 w 187"/>
                  <a:gd name="T11" fmla="*/ 0 h 119"/>
                  <a:gd name="T12" fmla="*/ 187 w 187"/>
                  <a:gd name="T13" fmla="*/ 61 h 119"/>
                  <a:gd name="T14" fmla="*/ 167 w 187"/>
                  <a:gd name="T15" fmla="*/ 65 h 119"/>
                  <a:gd name="T16" fmla="*/ 135 w 187"/>
                  <a:gd name="T17" fmla="*/ 76 h 119"/>
                  <a:gd name="T18" fmla="*/ 118 w 187"/>
                  <a:gd name="T19" fmla="*/ 73 h 119"/>
                  <a:gd name="T20" fmla="*/ 110 w 187"/>
                  <a:gd name="T21" fmla="*/ 76 h 119"/>
                  <a:gd name="T22" fmla="*/ 102 w 187"/>
                  <a:gd name="T23" fmla="*/ 86 h 119"/>
                  <a:gd name="T24" fmla="*/ 98 w 187"/>
                  <a:gd name="T2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119">
                    <a:moveTo>
                      <a:pt x="98" y="115"/>
                    </a:moveTo>
                    <a:lnTo>
                      <a:pt x="4" y="119"/>
                    </a:lnTo>
                    <a:lnTo>
                      <a:pt x="2" y="82"/>
                    </a:lnTo>
                    <a:lnTo>
                      <a:pt x="0" y="9"/>
                    </a:lnTo>
                    <a:lnTo>
                      <a:pt x="146" y="2"/>
                    </a:lnTo>
                    <a:lnTo>
                      <a:pt x="185" y="0"/>
                    </a:lnTo>
                    <a:lnTo>
                      <a:pt x="187" y="61"/>
                    </a:lnTo>
                    <a:lnTo>
                      <a:pt x="167" y="65"/>
                    </a:lnTo>
                    <a:lnTo>
                      <a:pt x="135" y="76"/>
                    </a:lnTo>
                    <a:lnTo>
                      <a:pt x="118" y="73"/>
                    </a:lnTo>
                    <a:lnTo>
                      <a:pt x="110" y="76"/>
                    </a:lnTo>
                    <a:lnTo>
                      <a:pt x="102" y="86"/>
                    </a:lnTo>
                    <a:lnTo>
                      <a:pt x="98"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2" name="Freeform 3531"/>
              <p:cNvSpPr>
                <a:spLocks/>
              </p:cNvSpPr>
              <p:nvPr/>
            </p:nvSpPr>
            <p:spPr bwMode="auto">
              <a:xfrm>
                <a:off x="24752" y="20875"/>
                <a:ext cx="226" cy="196"/>
              </a:xfrm>
              <a:custGeom>
                <a:avLst/>
                <a:gdLst>
                  <a:gd name="T0" fmla="*/ 11 w 226"/>
                  <a:gd name="T1" fmla="*/ 163 h 196"/>
                  <a:gd name="T2" fmla="*/ 0 w 226"/>
                  <a:gd name="T3" fmla="*/ 17 h 196"/>
                  <a:gd name="T4" fmla="*/ 73 w 226"/>
                  <a:gd name="T5" fmla="*/ 9 h 196"/>
                  <a:gd name="T6" fmla="*/ 217 w 226"/>
                  <a:gd name="T7" fmla="*/ 0 h 196"/>
                  <a:gd name="T8" fmla="*/ 226 w 226"/>
                  <a:gd name="T9" fmla="*/ 115 h 196"/>
                  <a:gd name="T10" fmla="*/ 194 w 226"/>
                  <a:gd name="T11" fmla="*/ 113 h 196"/>
                  <a:gd name="T12" fmla="*/ 171 w 226"/>
                  <a:gd name="T13" fmla="*/ 127 h 196"/>
                  <a:gd name="T14" fmla="*/ 169 w 226"/>
                  <a:gd name="T15" fmla="*/ 153 h 196"/>
                  <a:gd name="T16" fmla="*/ 134 w 226"/>
                  <a:gd name="T17" fmla="*/ 155 h 196"/>
                  <a:gd name="T18" fmla="*/ 136 w 226"/>
                  <a:gd name="T19" fmla="*/ 190 h 196"/>
                  <a:gd name="T20" fmla="*/ 82 w 226"/>
                  <a:gd name="T21" fmla="*/ 196 h 196"/>
                  <a:gd name="T22" fmla="*/ 79 w 226"/>
                  <a:gd name="T23" fmla="*/ 159 h 196"/>
                  <a:gd name="T24" fmla="*/ 11 w 226"/>
                  <a:gd name="T25" fmla="*/ 1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196">
                    <a:moveTo>
                      <a:pt x="11" y="163"/>
                    </a:moveTo>
                    <a:lnTo>
                      <a:pt x="0" y="17"/>
                    </a:lnTo>
                    <a:lnTo>
                      <a:pt x="73" y="9"/>
                    </a:lnTo>
                    <a:lnTo>
                      <a:pt x="217" y="0"/>
                    </a:lnTo>
                    <a:lnTo>
                      <a:pt x="226" y="115"/>
                    </a:lnTo>
                    <a:lnTo>
                      <a:pt x="194" y="113"/>
                    </a:lnTo>
                    <a:lnTo>
                      <a:pt x="171" y="127"/>
                    </a:lnTo>
                    <a:lnTo>
                      <a:pt x="169" y="153"/>
                    </a:lnTo>
                    <a:lnTo>
                      <a:pt x="134" y="155"/>
                    </a:lnTo>
                    <a:lnTo>
                      <a:pt x="136" y="190"/>
                    </a:lnTo>
                    <a:lnTo>
                      <a:pt x="82" y="196"/>
                    </a:lnTo>
                    <a:lnTo>
                      <a:pt x="79" y="159"/>
                    </a:lnTo>
                    <a:lnTo>
                      <a:pt x="11" y="1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3" name="Freeform 3532"/>
              <p:cNvSpPr>
                <a:spLocks/>
              </p:cNvSpPr>
              <p:nvPr/>
            </p:nvSpPr>
            <p:spPr bwMode="auto">
              <a:xfrm>
                <a:off x="24577" y="20892"/>
                <a:ext cx="186" cy="192"/>
              </a:xfrm>
              <a:custGeom>
                <a:avLst/>
                <a:gdLst>
                  <a:gd name="T0" fmla="*/ 6 w 186"/>
                  <a:gd name="T1" fmla="*/ 192 h 192"/>
                  <a:gd name="T2" fmla="*/ 2 w 186"/>
                  <a:gd name="T3" fmla="*/ 117 h 192"/>
                  <a:gd name="T4" fmla="*/ 0 w 186"/>
                  <a:gd name="T5" fmla="*/ 62 h 192"/>
                  <a:gd name="T6" fmla="*/ 16 w 186"/>
                  <a:gd name="T7" fmla="*/ 54 h 192"/>
                  <a:gd name="T8" fmla="*/ 21 w 186"/>
                  <a:gd name="T9" fmla="*/ 39 h 192"/>
                  <a:gd name="T10" fmla="*/ 56 w 186"/>
                  <a:gd name="T11" fmla="*/ 31 h 192"/>
                  <a:gd name="T12" fmla="*/ 71 w 186"/>
                  <a:gd name="T13" fmla="*/ 23 h 192"/>
                  <a:gd name="T14" fmla="*/ 77 w 186"/>
                  <a:gd name="T15" fmla="*/ 16 h 192"/>
                  <a:gd name="T16" fmla="*/ 77 w 186"/>
                  <a:gd name="T17" fmla="*/ 6 h 192"/>
                  <a:gd name="T18" fmla="*/ 175 w 186"/>
                  <a:gd name="T19" fmla="*/ 0 h 192"/>
                  <a:gd name="T20" fmla="*/ 186 w 186"/>
                  <a:gd name="T21" fmla="*/ 146 h 192"/>
                  <a:gd name="T22" fmla="*/ 183 w 186"/>
                  <a:gd name="T23" fmla="*/ 148 h 192"/>
                  <a:gd name="T24" fmla="*/ 185 w 186"/>
                  <a:gd name="T25" fmla="*/ 183 h 192"/>
                  <a:gd name="T26" fmla="*/ 148 w 186"/>
                  <a:gd name="T27" fmla="*/ 184 h 192"/>
                  <a:gd name="T28" fmla="*/ 6 w 186"/>
                  <a:gd name="T29"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192">
                    <a:moveTo>
                      <a:pt x="6" y="192"/>
                    </a:moveTo>
                    <a:lnTo>
                      <a:pt x="2" y="117"/>
                    </a:lnTo>
                    <a:lnTo>
                      <a:pt x="0" y="62"/>
                    </a:lnTo>
                    <a:lnTo>
                      <a:pt x="16" y="54"/>
                    </a:lnTo>
                    <a:lnTo>
                      <a:pt x="21" y="39"/>
                    </a:lnTo>
                    <a:lnTo>
                      <a:pt x="56" y="31"/>
                    </a:lnTo>
                    <a:lnTo>
                      <a:pt x="71" y="23"/>
                    </a:lnTo>
                    <a:lnTo>
                      <a:pt x="77" y="16"/>
                    </a:lnTo>
                    <a:lnTo>
                      <a:pt x="77" y="6"/>
                    </a:lnTo>
                    <a:lnTo>
                      <a:pt x="175" y="0"/>
                    </a:lnTo>
                    <a:lnTo>
                      <a:pt x="186" y="146"/>
                    </a:lnTo>
                    <a:lnTo>
                      <a:pt x="183" y="148"/>
                    </a:lnTo>
                    <a:lnTo>
                      <a:pt x="185" y="183"/>
                    </a:lnTo>
                    <a:lnTo>
                      <a:pt x="148" y="184"/>
                    </a:lnTo>
                    <a:lnTo>
                      <a:pt x="6"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4" name="Freeform 3533"/>
              <p:cNvSpPr>
                <a:spLocks/>
              </p:cNvSpPr>
              <p:nvPr/>
            </p:nvSpPr>
            <p:spPr bwMode="auto">
              <a:xfrm>
                <a:off x="22116" y="20973"/>
                <a:ext cx="182" cy="109"/>
              </a:xfrm>
              <a:custGeom>
                <a:avLst/>
                <a:gdLst>
                  <a:gd name="T0" fmla="*/ 182 w 182"/>
                  <a:gd name="T1" fmla="*/ 57 h 109"/>
                  <a:gd name="T2" fmla="*/ 180 w 182"/>
                  <a:gd name="T3" fmla="*/ 94 h 109"/>
                  <a:gd name="T4" fmla="*/ 121 w 182"/>
                  <a:gd name="T5" fmla="*/ 94 h 109"/>
                  <a:gd name="T6" fmla="*/ 121 w 182"/>
                  <a:gd name="T7" fmla="*/ 100 h 109"/>
                  <a:gd name="T8" fmla="*/ 71 w 182"/>
                  <a:gd name="T9" fmla="*/ 98 h 109"/>
                  <a:gd name="T10" fmla="*/ 71 w 182"/>
                  <a:gd name="T11" fmla="*/ 103 h 109"/>
                  <a:gd name="T12" fmla="*/ 57 w 182"/>
                  <a:gd name="T13" fmla="*/ 103 h 109"/>
                  <a:gd name="T14" fmla="*/ 57 w 182"/>
                  <a:gd name="T15" fmla="*/ 109 h 109"/>
                  <a:gd name="T16" fmla="*/ 4 w 182"/>
                  <a:gd name="T17" fmla="*/ 107 h 109"/>
                  <a:gd name="T18" fmla="*/ 4 w 182"/>
                  <a:gd name="T19" fmla="*/ 54 h 109"/>
                  <a:gd name="T20" fmla="*/ 0 w 182"/>
                  <a:gd name="T21" fmla="*/ 54 h 109"/>
                  <a:gd name="T22" fmla="*/ 2 w 182"/>
                  <a:gd name="T23" fmla="*/ 17 h 109"/>
                  <a:gd name="T24" fmla="*/ 61 w 182"/>
                  <a:gd name="T25" fmla="*/ 17 h 109"/>
                  <a:gd name="T26" fmla="*/ 61 w 182"/>
                  <a:gd name="T27" fmla="*/ 11 h 109"/>
                  <a:gd name="T28" fmla="*/ 80 w 182"/>
                  <a:gd name="T29" fmla="*/ 11 h 109"/>
                  <a:gd name="T30" fmla="*/ 80 w 182"/>
                  <a:gd name="T31" fmla="*/ 6 h 109"/>
                  <a:gd name="T32" fmla="*/ 126 w 182"/>
                  <a:gd name="T33" fmla="*/ 4 h 109"/>
                  <a:gd name="T34" fmla="*/ 126 w 182"/>
                  <a:gd name="T35" fmla="*/ 0 h 109"/>
                  <a:gd name="T36" fmla="*/ 144 w 182"/>
                  <a:gd name="T37" fmla="*/ 0 h 109"/>
                  <a:gd name="T38" fmla="*/ 182 w 182"/>
                  <a:gd name="T39" fmla="*/ 2 h 109"/>
                  <a:gd name="T40" fmla="*/ 182 w 182"/>
                  <a:gd name="T41"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9">
                    <a:moveTo>
                      <a:pt x="182" y="57"/>
                    </a:moveTo>
                    <a:lnTo>
                      <a:pt x="180" y="94"/>
                    </a:lnTo>
                    <a:lnTo>
                      <a:pt x="121" y="94"/>
                    </a:lnTo>
                    <a:lnTo>
                      <a:pt x="121" y="100"/>
                    </a:lnTo>
                    <a:lnTo>
                      <a:pt x="71" y="98"/>
                    </a:lnTo>
                    <a:lnTo>
                      <a:pt x="71" y="103"/>
                    </a:lnTo>
                    <a:lnTo>
                      <a:pt x="57" y="103"/>
                    </a:lnTo>
                    <a:lnTo>
                      <a:pt x="57" y="109"/>
                    </a:lnTo>
                    <a:lnTo>
                      <a:pt x="4" y="107"/>
                    </a:lnTo>
                    <a:lnTo>
                      <a:pt x="4" y="54"/>
                    </a:lnTo>
                    <a:lnTo>
                      <a:pt x="0" y="54"/>
                    </a:lnTo>
                    <a:lnTo>
                      <a:pt x="2" y="17"/>
                    </a:lnTo>
                    <a:lnTo>
                      <a:pt x="61" y="17"/>
                    </a:lnTo>
                    <a:lnTo>
                      <a:pt x="61" y="11"/>
                    </a:lnTo>
                    <a:lnTo>
                      <a:pt x="80" y="11"/>
                    </a:lnTo>
                    <a:lnTo>
                      <a:pt x="80" y="6"/>
                    </a:lnTo>
                    <a:lnTo>
                      <a:pt x="126" y="4"/>
                    </a:lnTo>
                    <a:lnTo>
                      <a:pt x="126" y="0"/>
                    </a:lnTo>
                    <a:lnTo>
                      <a:pt x="144" y="0"/>
                    </a:lnTo>
                    <a:lnTo>
                      <a:pt x="182" y="2"/>
                    </a:lnTo>
                    <a:lnTo>
                      <a:pt x="182" y="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5" name="Freeform 3534"/>
              <p:cNvSpPr>
                <a:spLocks/>
              </p:cNvSpPr>
              <p:nvPr/>
            </p:nvSpPr>
            <p:spPr bwMode="auto">
              <a:xfrm>
                <a:off x="23815" y="20963"/>
                <a:ext cx="148" cy="154"/>
              </a:xfrm>
              <a:custGeom>
                <a:avLst/>
                <a:gdLst>
                  <a:gd name="T0" fmla="*/ 75 w 148"/>
                  <a:gd name="T1" fmla="*/ 152 h 154"/>
                  <a:gd name="T2" fmla="*/ 2 w 148"/>
                  <a:gd name="T3" fmla="*/ 154 h 154"/>
                  <a:gd name="T4" fmla="*/ 0 w 148"/>
                  <a:gd name="T5" fmla="*/ 6 h 154"/>
                  <a:gd name="T6" fmla="*/ 33 w 148"/>
                  <a:gd name="T7" fmla="*/ 4 h 154"/>
                  <a:gd name="T8" fmla="*/ 142 w 148"/>
                  <a:gd name="T9" fmla="*/ 0 h 154"/>
                  <a:gd name="T10" fmla="*/ 148 w 148"/>
                  <a:gd name="T11" fmla="*/ 148 h 154"/>
                  <a:gd name="T12" fmla="*/ 75 w 148"/>
                  <a:gd name="T13" fmla="*/ 152 h 154"/>
                </a:gdLst>
                <a:ahLst/>
                <a:cxnLst>
                  <a:cxn ang="0">
                    <a:pos x="T0" y="T1"/>
                  </a:cxn>
                  <a:cxn ang="0">
                    <a:pos x="T2" y="T3"/>
                  </a:cxn>
                  <a:cxn ang="0">
                    <a:pos x="T4" y="T5"/>
                  </a:cxn>
                  <a:cxn ang="0">
                    <a:pos x="T6" y="T7"/>
                  </a:cxn>
                  <a:cxn ang="0">
                    <a:pos x="T8" y="T9"/>
                  </a:cxn>
                  <a:cxn ang="0">
                    <a:pos x="T10" y="T11"/>
                  </a:cxn>
                  <a:cxn ang="0">
                    <a:pos x="T12" y="T13"/>
                  </a:cxn>
                </a:cxnLst>
                <a:rect l="0" t="0" r="r" b="b"/>
                <a:pathLst>
                  <a:path w="148" h="154">
                    <a:moveTo>
                      <a:pt x="75" y="152"/>
                    </a:moveTo>
                    <a:lnTo>
                      <a:pt x="2" y="154"/>
                    </a:lnTo>
                    <a:lnTo>
                      <a:pt x="0" y="6"/>
                    </a:lnTo>
                    <a:lnTo>
                      <a:pt x="33" y="4"/>
                    </a:lnTo>
                    <a:lnTo>
                      <a:pt x="142" y="0"/>
                    </a:lnTo>
                    <a:lnTo>
                      <a:pt x="148" y="148"/>
                    </a:lnTo>
                    <a:lnTo>
                      <a:pt x="75"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6" name="Freeform 3535"/>
              <p:cNvSpPr>
                <a:spLocks/>
              </p:cNvSpPr>
              <p:nvPr/>
            </p:nvSpPr>
            <p:spPr bwMode="auto">
              <a:xfrm>
                <a:off x="22828" y="20984"/>
                <a:ext cx="269" cy="146"/>
              </a:xfrm>
              <a:custGeom>
                <a:avLst/>
                <a:gdLst>
                  <a:gd name="T0" fmla="*/ 196 w 269"/>
                  <a:gd name="T1" fmla="*/ 146 h 146"/>
                  <a:gd name="T2" fmla="*/ 44 w 269"/>
                  <a:gd name="T3" fmla="*/ 146 h 146"/>
                  <a:gd name="T4" fmla="*/ 50 w 269"/>
                  <a:gd name="T5" fmla="*/ 146 h 146"/>
                  <a:gd name="T6" fmla="*/ 50 w 269"/>
                  <a:gd name="T7" fmla="*/ 140 h 146"/>
                  <a:gd name="T8" fmla="*/ 31 w 269"/>
                  <a:gd name="T9" fmla="*/ 135 h 146"/>
                  <a:gd name="T10" fmla="*/ 29 w 269"/>
                  <a:gd name="T11" fmla="*/ 129 h 146"/>
                  <a:gd name="T12" fmla="*/ 33 w 269"/>
                  <a:gd name="T13" fmla="*/ 121 h 146"/>
                  <a:gd name="T14" fmla="*/ 27 w 269"/>
                  <a:gd name="T15" fmla="*/ 89 h 146"/>
                  <a:gd name="T16" fmla="*/ 33 w 269"/>
                  <a:gd name="T17" fmla="*/ 87 h 146"/>
                  <a:gd name="T18" fmla="*/ 37 w 269"/>
                  <a:gd name="T19" fmla="*/ 94 h 146"/>
                  <a:gd name="T20" fmla="*/ 40 w 269"/>
                  <a:gd name="T21" fmla="*/ 89 h 146"/>
                  <a:gd name="T22" fmla="*/ 23 w 269"/>
                  <a:gd name="T23" fmla="*/ 73 h 146"/>
                  <a:gd name="T24" fmla="*/ 23 w 269"/>
                  <a:gd name="T25" fmla="*/ 50 h 146"/>
                  <a:gd name="T26" fmla="*/ 25 w 269"/>
                  <a:gd name="T27" fmla="*/ 21 h 146"/>
                  <a:gd name="T28" fmla="*/ 19 w 269"/>
                  <a:gd name="T29" fmla="*/ 16 h 146"/>
                  <a:gd name="T30" fmla="*/ 2 w 269"/>
                  <a:gd name="T31" fmla="*/ 12 h 146"/>
                  <a:gd name="T32" fmla="*/ 0 w 269"/>
                  <a:gd name="T33" fmla="*/ 8 h 146"/>
                  <a:gd name="T34" fmla="*/ 6 w 269"/>
                  <a:gd name="T35" fmla="*/ 0 h 146"/>
                  <a:gd name="T36" fmla="*/ 159 w 269"/>
                  <a:gd name="T37" fmla="*/ 0 h 146"/>
                  <a:gd name="T38" fmla="*/ 267 w 269"/>
                  <a:gd name="T39" fmla="*/ 0 h 146"/>
                  <a:gd name="T40" fmla="*/ 269 w 269"/>
                  <a:gd name="T41" fmla="*/ 146 h 146"/>
                  <a:gd name="T42" fmla="*/ 196 w 269"/>
                  <a:gd name="T43"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9" h="146">
                    <a:moveTo>
                      <a:pt x="196" y="146"/>
                    </a:moveTo>
                    <a:lnTo>
                      <a:pt x="44" y="146"/>
                    </a:lnTo>
                    <a:lnTo>
                      <a:pt x="50" y="146"/>
                    </a:lnTo>
                    <a:lnTo>
                      <a:pt x="50" y="140"/>
                    </a:lnTo>
                    <a:lnTo>
                      <a:pt x="31" y="135"/>
                    </a:lnTo>
                    <a:lnTo>
                      <a:pt x="29" y="129"/>
                    </a:lnTo>
                    <a:lnTo>
                      <a:pt x="33" y="121"/>
                    </a:lnTo>
                    <a:lnTo>
                      <a:pt x="27" y="89"/>
                    </a:lnTo>
                    <a:lnTo>
                      <a:pt x="33" y="87"/>
                    </a:lnTo>
                    <a:lnTo>
                      <a:pt x="37" y="94"/>
                    </a:lnTo>
                    <a:lnTo>
                      <a:pt x="40" y="89"/>
                    </a:lnTo>
                    <a:lnTo>
                      <a:pt x="23" y="73"/>
                    </a:lnTo>
                    <a:lnTo>
                      <a:pt x="23" y="50"/>
                    </a:lnTo>
                    <a:lnTo>
                      <a:pt x="25" y="21"/>
                    </a:lnTo>
                    <a:lnTo>
                      <a:pt x="19" y="16"/>
                    </a:lnTo>
                    <a:lnTo>
                      <a:pt x="2" y="12"/>
                    </a:lnTo>
                    <a:lnTo>
                      <a:pt x="0" y="8"/>
                    </a:lnTo>
                    <a:lnTo>
                      <a:pt x="6" y="0"/>
                    </a:lnTo>
                    <a:lnTo>
                      <a:pt x="159" y="0"/>
                    </a:lnTo>
                    <a:lnTo>
                      <a:pt x="267" y="0"/>
                    </a:lnTo>
                    <a:lnTo>
                      <a:pt x="269" y="146"/>
                    </a:lnTo>
                    <a:lnTo>
                      <a:pt x="196"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7" name="Freeform 3536"/>
              <p:cNvSpPr>
                <a:spLocks/>
              </p:cNvSpPr>
              <p:nvPr/>
            </p:nvSpPr>
            <p:spPr bwMode="auto">
              <a:xfrm>
                <a:off x="24103" y="20952"/>
                <a:ext cx="152" cy="153"/>
              </a:xfrm>
              <a:custGeom>
                <a:avLst/>
                <a:gdLst>
                  <a:gd name="T0" fmla="*/ 79 w 152"/>
                  <a:gd name="T1" fmla="*/ 149 h 153"/>
                  <a:gd name="T2" fmla="*/ 8 w 152"/>
                  <a:gd name="T3" fmla="*/ 153 h 153"/>
                  <a:gd name="T4" fmla="*/ 0 w 152"/>
                  <a:gd name="T5" fmla="*/ 5 h 153"/>
                  <a:gd name="T6" fmla="*/ 36 w 152"/>
                  <a:gd name="T7" fmla="*/ 4 h 153"/>
                  <a:gd name="T8" fmla="*/ 131 w 152"/>
                  <a:gd name="T9" fmla="*/ 0 h 153"/>
                  <a:gd name="T10" fmla="*/ 134 w 152"/>
                  <a:gd name="T11" fmla="*/ 4 h 153"/>
                  <a:gd name="T12" fmla="*/ 138 w 152"/>
                  <a:gd name="T13" fmla="*/ 5 h 153"/>
                  <a:gd name="T14" fmla="*/ 136 w 152"/>
                  <a:gd name="T15" fmla="*/ 17 h 153"/>
                  <a:gd name="T16" fmla="*/ 142 w 152"/>
                  <a:gd name="T17" fmla="*/ 21 h 153"/>
                  <a:gd name="T18" fmla="*/ 140 w 152"/>
                  <a:gd name="T19" fmla="*/ 27 h 153"/>
                  <a:gd name="T20" fmla="*/ 148 w 152"/>
                  <a:gd name="T21" fmla="*/ 36 h 153"/>
                  <a:gd name="T22" fmla="*/ 152 w 152"/>
                  <a:gd name="T23" fmla="*/ 148 h 153"/>
                  <a:gd name="T24" fmla="*/ 79 w 152"/>
                  <a:gd name="T25"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3">
                    <a:moveTo>
                      <a:pt x="79" y="149"/>
                    </a:moveTo>
                    <a:lnTo>
                      <a:pt x="8" y="153"/>
                    </a:lnTo>
                    <a:lnTo>
                      <a:pt x="0" y="5"/>
                    </a:lnTo>
                    <a:lnTo>
                      <a:pt x="36" y="4"/>
                    </a:lnTo>
                    <a:lnTo>
                      <a:pt x="131" y="0"/>
                    </a:lnTo>
                    <a:lnTo>
                      <a:pt x="134" y="4"/>
                    </a:lnTo>
                    <a:lnTo>
                      <a:pt x="138" y="5"/>
                    </a:lnTo>
                    <a:lnTo>
                      <a:pt x="136" y="17"/>
                    </a:lnTo>
                    <a:lnTo>
                      <a:pt x="142" y="21"/>
                    </a:lnTo>
                    <a:lnTo>
                      <a:pt x="140" y="27"/>
                    </a:lnTo>
                    <a:lnTo>
                      <a:pt x="148" y="36"/>
                    </a:lnTo>
                    <a:lnTo>
                      <a:pt x="152" y="148"/>
                    </a:lnTo>
                    <a:lnTo>
                      <a:pt x="79"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8" name="Freeform 3537"/>
              <p:cNvSpPr>
                <a:spLocks/>
              </p:cNvSpPr>
              <p:nvPr/>
            </p:nvSpPr>
            <p:spPr bwMode="auto">
              <a:xfrm>
                <a:off x="23671" y="20969"/>
                <a:ext cx="146" cy="152"/>
              </a:xfrm>
              <a:custGeom>
                <a:avLst/>
                <a:gdLst>
                  <a:gd name="T0" fmla="*/ 75 w 146"/>
                  <a:gd name="T1" fmla="*/ 150 h 152"/>
                  <a:gd name="T2" fmla="*/ 2 w 146"/>
                  <a:gd name="T3" fmla="*/ 152 h 152"/>
                  <a:gd name="T4" fmla="*/ 0 w 146"/>
                  <a:gd name="T5" fmla="*/ 11 h 152"/>
                  <a:gd name="T6" fmla="*/ 0 w 146"/>
                  <a:gd name="T7" fmla="*/ 4 h 152"/>
                  <a:gd name="T8" fmla="*/ 144 w 146"/>
                  <a:gd name="T9" fmla="*/ 0 h 152"/>
                  <a:gd name="T10" fmla="*/ 146 w 146"/>
                  <a:gd name="T11" fmla="*/ 148 h 152"/>
                  <a:gd name="T12" fmla="*/ 75 w 146"/>
                  <a:gd name="T13" fmla="*/ 150 h 152"/>
                </a:gdLst>
                <a:ahLst/>
                <a:cxnLst>
                  <a:cxn ang="0">
                    <a:pos x="T0" y="T1"/>
                  </a:cxn>
                  <a:cxn ang="0">
                    <a:pos x="T2" y="T3"/>
                  </a:cxn>
                  <a:cxn ang="0">
                    <a:pos x="T4" y="T5"/>
                  </a:cxn>
                  <a:cxn ang="0">
                    <a:pos x="T6" y="T7"/>
                  </a:cxn>
                  <a:cxn ang="0">
                    <a:pos x="T8" y="T9"/>
                  </a:cxn>
                  <a:cxn ang="0">
                    <a:pos x="T10" y="T11"/>
                  </a:cxn>
                  <a:cxn ang="0">
                    <a:pos x="T12" y="T13"/>
                  </a:cxn>
                </a:cxnLst>
                <a:rect l="0" t="0" r="r" b="b"/>
                <a:pathLst>
                  <a:path w="146" h="152">
                    <a:moveTo>
                      <a:pt x="75" y="150"/>
                    </a:moveTo>
                    <a:lnTo>
                      <a:pt x="2" y="152"/>
                    </a:lnTo>
                    <a:lnTo>
                      <a:pt x="0" y="11"/>
                    </a:lnTo>
                    <a:lnTo>
                      <a:pt x="0" y="4"/>
                    </a:lnTo>
                    <a:lnTo>
                      <a:pt x="144" y="0"/>
                    </a:lnTo>
                    <a:lnTo>
                      <a:pt x="146" y="148"/>
                    </a:lnTo>
                    <a:lnTo>
                      <a:pt x="75"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9" name="Freeform 3538"/>
              <p:cNvSpPr>
                <a:spLocks/>
              </p:cNvSpPr>
              <p:nvPr/>
            </p:nvSpPr>
            <p:spPr bwMode="auto">
              <a:xfrm>
                <a:off x="23381" y="20977"/>
                <a:ext cx="146" cy="149"/>
              </a:xfrm>
              <a:custGeom>
                <a:avLst/>
                <a:gdLst>
                  <a:gd name="T0" fmla="*/ 75 w 146"/>
                  <a:gd name="T1" fmla="*/ 149 h 149"/>
                  <a:gd name="T2" fmla="*/ 4 w 146"/>
                  <a:gd name="T3" fmla="*/ 149 h 149"/>
                  <a:gd name="T4" fmla="*/ 0 w 146"/>
                  <a:gd name="T5" fmla="*/ 5 h 149"/>
                  <a:gd name="T6" fmla="*/ 108 w 146"/>
                  <a:gd name="T7" fmla="*/ 3 h 149"/>
                  <a:gd name="T8" fmla="*/ 142 w 146"/>
                  <a:gd name="T9" fmla="*/ 0 h 149"/>
                  <a:gd name="T10" fmla="*/ 146 w 146"/>
                  <a:gd name="T11" fmla="*/ 147 h 149"/>
                  <a:gd name="T12" fmla="*/ 75 w 146"/>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46" h="149">
                    <a:moveTo>
                      <a:pt x="75" y="149"/>
                    </a:moveTo>
                    <a:lnTo>
                      <a:pt x="4" y="149"/>
                    </a:lnTo>
                    <a:lnTo>
                      <a:pt x="0" y="5"/>
                    </a:lnTo>
                    <a:lnTo>
                      <a:pt x="108" y="3"/>
                    </a:lnTo>
                    <a:lnTo>
                      <a:pt x="142" y="0"/>
                    </a:lnTo>
                    <a:lnTo>
                      <a:pt x="146" y="147"/>
                    </a:lnTo>
                    <a:lnTo>
                      <a:pt x="75"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0" name="Freeform 3539"/>
              <p:cNvSpPr>
                <a:spLocks/>
              </p:cNvSpPr>
              <p:nvPr/>
            </p:nvSpPr>
            <p:spPr bwMode="auto">
              <a:xfrm>
                <a:off x="23523" y="20975"/>
                <a:ext cx="150" cy="149"/>
              </a:xfrm>
              <a:custGeom>
                <a:avLst/>
                <a:gdLst>
                  <a:gd name="T0" fmla="*/ 150 w 150"/>
                  <a:gd name="T1" fmla="*/ 146 h 149"/>
                  <a:gd name="T2" fmla="*/ 77 w 150"/>
                  <a:gd name="T3" fmla="*/ 148 h 149"/>
                  <a:gd name="T4" fmla="*/ 4 w 150"/>
                  <a:gd name="T5" fmla="*/ 149 h 149"/>
                  <a:gd name="T6" fmla="*/ 0 w 150"/>
                  <a:gd name="T7" fmla="*/ 2 h 149"/>
                  <a:gd name="T8" fmla="*/ 115 w 150"/>
                  <a:gd name="T9" fmla="*/ 0 h 149"/>
                  <a:gd name="T10" fmla="*/ 121 w 150"/>
                  <a:gd name="T11" fmla="*/ 5 h 149"/>
                  <a:gd name="T12" fmla="*/ 148 w 150"/>
                  <a:gd name="T13" fmla="*/ 5 h 149"/>
                  <a:gd name="T14" fmla="*/ 150 w 150"/>
                  <a:gd name="T15" fmla="*/ 146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49">
                    <a:moveTo>
                      <a:pt x="150" y="146"/>
                    </a:moveTo>
                    <a:lnTo>
                      <a:pt x="77" y="148"/>
                    </a:lnTo>
                    <a:lnTo>
                      <a:pt x="4" y="149"/>
                    </a:lnTo>
                    <a:lnTo>
                      <a:pt x="0" y="2"/>
                    </a:lnTo>
                    <a:lnTo>
                      <a:pt x="115" y="0"/>
                    </a:lnTo>
                    <a:lnTo>
                      <a:pt x="121" y="5"/>
                    </a:lnTo>
                    <a:lnTo>
                      <a:pt x="148" y="5"/>
                    </a:lnTo>
                    <a:lnTo>
                      <a:pt x="15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1" name="Freeform 3540"/>
              <p:cNvSpPr>
                <a:spLocks/>
              </p:cNvSpPr>
              <p:nvPr/>
            </p:nvSpPr>
            <p:spPr bwMode="auto">
              <a:xfrm>
                <a:off x="23957" y="20957"/>
                <a:ext cx="154" cy="154"/>
              </a:xfrm>
              <a:custGeom>
                <a:avLst/>
                <a:gdLst>
                  <a:gd name="T0" fmla="*/ 154 w 154"/>
                  <a:gd name="T1" fmla="*/ 148 h 154"/>
                  <a:gd name="T2" fmla="*/ 77 w 154"/>
                  <a:gd name="T3" fmla="*/ 150 h 154"/>
                  <a:gd name="T4" fmla="*/ 6 w 154"/>
                  <a:gd name="T5" fmla="*/ 154 h 154"/>
                  <a:gd name="T6" fmla="*/ 0 w 154"/>
                  <a:gd name="T7" fmla="*/ 6 h 154"/>
                  <a:gd name="T8" fmla="*/ 37 w 154"/>
                  <a:gd name="T9" fmla="*/ 4 h 154"/>
                  <a:gd name="T10" fmla="*/ 146 w 154"/>
                  <a:gd name="T11" fmla="*/ 0 h 154"/>
                  <a:gd name="T12" fmla="*/ 154 w 154"/>
                  <a:gd name="T13" fmla="*/ 148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54" y="148"/>
                    </a:moveTo>
                    <a:lnTo>
                      <a:pt x="77" y="150"/>
                    </a:lnTo>
                    <a:lnTo>
                      <a:pt x="6" y="154"/>
                    </a:lnTo>
                    <a:lnTo>
                      <a:pt x="0" y="6"/>
                    </a:lnTo>
                    <a:lnTo>
                      <a:pt x="37" y="4"/>
                    </a:lnTo>
                    <a:lnTo>
                      <a:pt x="146" y="0"/>
                    </a:lnTo>
                    <a:lnTo>
                      <a:pt x="15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2" name="Freeform 3541"/>
              <p:cNvSpPr>
                <a:spLocks/>
              </p:cNvSpPr>
              <p:nvPr/>
            </p:nvSpPr>
            <p:spPr bwMode="auto">
              <a:xfrm>
                <a:off x="23095" y="20984"/>
                <a:ext cx="146" cy="146"/>
              </a:xfrm>
              <a:custGeom>
                <a:avLst/>
                <a:gdLst>
                  <a:gd name="T0" fmla="*/ 73 w 146"/>
                  <a:gd name="T1" fmla="*/ 146 h 146"/>
                  <a:gd name="T2" fmla="*/ 2 w 146"/>
                  <a:gd name="T3" fmla="*/ 146 h 146"/>
                  <a:gd name="T4" fmla="*/ 0 w 146"/>
                  <a:gd name="T5" fmla="*/ 0 h 146"/>
                  <a:gd name="T6" fmla="*/ 35 w 146"/>
                  <a:gd name="T7" fmla="*/ 0 h 146"/>
                  <a:gd name="T8" fmla="*/ 142 w 146"/>
                  <a:gd name="T9" fmla="*/ 0 h 146"/>
                  <a:gd name="T10" fmla="*/ 146 w 146"/>
                  <a:gd name="T11" fmla="*/ 144 h 146"/>
                  <a:gd name="T12" fmla="*/ 73 w 146"/>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146" h="146">
                    <a:moveTo>
                      <a:pt x="73" y="146"/>
                    </a:moveTo>
                    <a:lnTo>
                      <a:pt x="2" y="146"/>
                    </a:lnTo>
                    <a:lnTo>
                      <a:pt x="0" y="0"/>
                    </a:lnTo>
                    <a:lnTo>
                      <a:pt x="35" y="0"/>
                    </a:lnTo>
                    <a:lnTo>
                      <a:pt x="142" y="0"/>
                    </a:lnTo>
                    <a:lnTo>
                      <a:pt x="146" y="144"/>
                    </a:lnTo>
                    <a:lnTo>
                      <a:pt x="73"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3" name="Freeform 3542"/>
              <p:cNvSpPr>
                <a:spLocks/>
              </p:cNvSpPr>
              <p:nvPr/>
            </p:nvSpPr>
            <p:spPr bwMode="auto">
              <a:xfrm>
                <a:off x="23237" y="20982"/>
                <a:ext cx="148" cy="146"/>
              </a:xfrm>
              <a:custGeom>
                <a:avLst/>
                <a:gdLst>
                  <a:gd name="T0" fmla="*/ 75 w 148"/>
                  <a:gd name="T1" fmla="*/ 146 h 146"/>
                  <a:gd name="T2" fmla="*/ 4 w 148"/>
                  <a:gd name="T3" fmla="*/ 146 h 146"/>
                  <a:gd name="T4" fmla="*/ 0 w 148"/>
                  <a:gd name="T5" fmla="*/ 2 h 146"/>
                  <a:gd name="T6" fmla="*/ 144 w 148"/>
                  <a:gd name="T7" fmla="*/ 0 h 146"/>
                  <a:gd name="T8" fmla="*/ 148 w 148"/>
                  <a:gd name="T9" fmla="*/ 144 h 146"/>
                  <a:gd name="T10" fmla="*/ 75 w 148"/>
                  <a:gd name="T11" fmla="*/ 146 h 146"/>
                </a:gdLst>
                <a:ahLst/>
                <a:cxnLst>
                  <a:cxn ang="0">
                    <a:pos x="T0" y="T1"/>
                  </a:cxn>
                  <a:cxn ang="0">
                    <a:pos x="T2" y="T3"/>
                  </a:cxn>
                  <a:cxn ang="0">
                    <a:pos x="T4" y="T5"/>
                  </a:cxn>
                  <a:cxn ang="0">
                    <a:pos x="T6" y="T7"/>
                  </a:cxn>
                  <a:cxn ang="0">
                    <a:pos x="T8" y="T9"/>
                  </a:cxn>
                  <a:cxn ang="0">
                    <a:pos x="T10" y="T11"/>
                  </a:cxn>
                </a:cxnLst>
                <a:rect l="0" t="0" r="r" b="b"/>
                <a:pathLst>
                  <a:path w="148" h="146">
                    <a:moveTo>
                      <a:pt x="75" y="146"/>
                    </a:moveTo>
                    <a:lnTo>
                      <a:pt x="4" y="146"/>
                    </a:lnTo>
                    <a:lnTo>
                      <a:pt x="0" y="2"/>
                    </a:lnTo>
                    <a:lnTo>
                      <a:pt x="144" y="0"/>
                    </a:lnTo>
                    <a:lnTo>
                      <a:pt x="148" y="144"/>
                    </a:lnTo>
                    <a:lnTo>
                      <a:pt x="75"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4" name="Freeform 3543"/>
              <p:cNvSpPr>
                <a:spLocks/>
              </p:cNvSpPr>
              <p:nvPr/>
            </p:nvSpPr>
            <p:spPr bwMode="auto">
              <a:xfrm>
                <a:off x="25151" y="20906"/>
                <a:ext cx="123" cy="155"/>
              </a:xfrm>
              <a:custGeom>
                <a:avLst/>
                <a:gdLst>
                  <a:gd name="T0" fmla="*/ 121 w 123"/>
                  <a:gd name="T1" fmla="*/ 146 h 155"/>
                  <a:gd name="T2" fmla="*/ 14 w 123"/>
                  <a:gd name="T3" fmla="*/ 155 h 155"/>
                  <a:gd name="T4" fmla="*/ 0 w 123"/>
                  <a:gd name="T5" fmla="*/ 11 h 155"/>
                  <a:gd name="T6" fmla="*/ 108 w 123"/>
                  <a:gd name="T7" fmla="*/ 0 h 155"/>
                  <a:gd name="T8" fmla="*/ 119 w 123"/>
                  <a:gd name="T9" fmla="*/ 109 h 155"/>
                  <a:gd name="T10" fmla="*/ 123 w 123"/>
                  <a:gd name="T11" fmla="*/ 146 h 155"/>
                  <a:gd name="T12" fmla="*/ 121 w 123"/>
                  <a:gd name="T13" fmla="*/ 146 h 155"/>
                </a:gdLst>
                <a:ahLst/>
                <a:cxnLst>
                  <a:cxn ang="0">
                    <a:pos x="T0" y="T1"/>
                  </a:cxn>
                  <a:cxn ang="0">
                    <a:pos x="T2" y="T3"/>
                  </a:cxn>
                  <a:cxn ang="0">
                    <a:pos x="T4" y="T5"/>
                  </a:cxn>
                  <a:cxn ang="0">
                    <a:pos x="T6" y="T7"/>
                  </a:cxn>
                  <a:cxn ang="0">
                    <a:pos x="T8" y="T9"/>
                  </a:cxn>
                  <a:cxn ang="0">
                    <a:pos x="T10" y="T11"/>
                  </a:cxn>
                  <a:cxn ang="0">
                    <a:pos x="T12" y="T13"/>
                  </a:cxn>
                </a:cxnLst>
                <a:rect l="0" t="0" r="r" b="b"/>
                <a:pathLst>
                  <a:path w="123" h="155">
                    <a:moveTo>
                      <a:pt x="121" y="146"/>
                    </a:moveTo>
                    <a:lnTo>
                      <a:pt x="14" y="155"/>
                    </a:lnTo>
                    <a:lnTo>
                      <a:pt x="0" y="11"/>
                    </a:lnTo>
                    <a:lnTo>
                      <a:pt x="108" y="0"/>
                    </a:lnTo>
                    <a:lnTo>
                      <a:pt x="119" y="109"/>
                    </a:lnTo>
                    <a:lnTo>
                      <a:pt x="123" y="146"/>
                    </a:lnTo>
                    <a:lnTo>
                      <a:pt x="121"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5" name="Freeform 3544"/>
              <p:cNvSpPr>
                <a:spLocks/>
              </p:cNvSpPr>
              <p:nvPr/>
            </p:nvSpPr>
            <p:spPr bwMode="auto">
              <a:xfrm>
                <a:off x="22404" y="21005"/>
                <a:ext cx="146" cy="175"/>
              </a:xfrm>
              <a:custGeom>
                <a:avLst/>
                <a:gdLst>
                  <a:gd name="T0" fmla="*/ 144 w 146"/>
                  <a:gd name="T1" fmla="*/ 175 h 175"/>
                  <a:gd name="T2" fmla="*/ 0 w 146"/>
                  <a:gd name="T3" fmla="*/ 175 h 175"/>
                  <a:gd name="T4" fmla="*/ 0 w 146"/>
                  <a:gd name="T5" fmla="*/ 29 h 175"/>
                  <a:gd name="T6" fmla="*/ 17 w 146"/>
                  <a:gd name="T7" fmla="*/ 29 h 175"/>
                  <a:gd name="T8" fmla="*/ 27 w 146"/>
                  <a:gd name="T9" fmla="*/ 35 h 175"/>
                  <a:gd name="T10" fmla="*/ 36 w 146"/>
                  <a:gd name="T11" fmla="*/ 29 h 175"/>
                  <a:gd name="T12" fmla="*/ 61 w 146"/>
                  <a:gd name="T13" fmla="*/ 33 h 175"/>
                  <a:gd name="T14" fmla="*/ 80 w 146"/>
                  <a:gd name="T15" fmla="*/ 29 h 175"/>
                  <a:gd name="T16" fmla="*/ 100 w 146"/>
                  <a:gd name="T17" fmla="*/ 18 h 175"/>
                  <a:gd name="T18" fmla="*/ 115 w 146"/>
                  <a:gd name="T19" fmla="*/ 16 h 175"/>
                  <a:gd name="T20" fmla="*/ 132 w 146"/>
                  <a:gd name="T21" fmla="*/ 2 h 175"/>
                  <a:gd name="T22" fmla="*/ 146 w 146"/>
                  <a:gd name="T23" fmla="*/ 0 h 175"/>
                  <a:gd name="T24" fmla="*/ 144 w 146"/>
                  <a:gd name="T2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75">
                    <a:moveTo>
                      <a:pt x="144" y="175"/>
                    </a:moveTo>
                    <a:lnTo>
                      <a:pt x="0" y="175"/>
                    </a:lnTo>
                    <a:lnTo>
                      <a:pt x="0" y="29"/>
                    </a:lnTo>
                    <a:lnTo>
                      <a:pt x="17" y="29"/>
                    </a:lnTo>
                    <a:lnTo>
                      <a:pt x="27" y="35"/>
                    </a:lnTo>
                    <a:lnTo>
                      <a:pt x="36" y="29"/>
                    </a:lnTo>
                    <a:lnTo>
                      <a:pt x="61" y="33"/>
                    </a:lnTo>
                    <a:lnTo>
                      <a:pt x="80" y="29"/>
                    </a:lnTo>
                    <a:lnTo>
                      <a:pt x="100" y="18"/>
                    </a:lnTo>
                    <a:lnTo>
                      <a:pt x="115" y="16"/>
                    </a:lnTo>
                    <a:lnTo>
                      <a:pt x="132" y="2"/>
                    </a:lnTo>
                    <a:lnTo>
                      <a:pt x="146" y="0"/>
                    </a:lnTo>
                    <a:lnTo>
                      <a:pt x="144"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6" name="Freeform 3545"/>
              <p:cNvSpPr>
                <a:spLocks/>
              </p:cNvSpPr>
              <p:nvPr/>
            </p:nvSpPr>
            <p:spPr bwMode="auto">
              <a:xfrm>
                <a:off x="22548" y="21005"/>
                <a:ext cx="188" cy="189"/>
              </a:xfrm>
              <a:custGeom>
                <a:avLst/>
                <a:gdLst>
                  <a:gd name="T0" fmla="*/ 188 w 188"/>
                  <a:gd name="T1" fmla="*/ 177 h 189"/>
                  <a:gd name="T2" fmla="*/ 174 w 188"/>
                  <a:gd name="T3" fmla="*/ 179 h 189"/>
                  <a:gd name="T4" fmla="*/ 174 w 188"/>
                  <a:gd name="T5" fmla="*/ 189 h 189"/>
                  <a:gd name="T6" fmla="*/ 140 w 188"/>
                  <a:gd name="T7" fmla="*/ 189 h 189"/>
                  <a:gd name="T8" fmla="*/ 140 w 188"/>
                  <a:gd name="T9" fmla="*/ 177 h 189"/>
                  <a:gd name="T10" fmla="*/ 0 w 188"/>
                  <a:gd name="T11" fmla="*/ 175 h 189"/>
                  <a:gd name="T12" fmla="*/ 2 w 188"/>
                  <a:gd name="T13" fmla="*/ 0 h 189"/>
                  <a:gd name="T14" fmla="*/ 48 w 188"/>
                  <a:gd name="T15" fmla="*/ 2 h 189"/>
                  <a:gd name="T16" fmla="*/ 69 w 188"/>
                  <a:gd name="T17" fmla="*/ 10 h 189"/>
                  <a:gd name="T18" fmla="*/ 100 w 188"/>
                  <a:gd name="T19" fmla="*/ 10 h 189"/>
                  <a:gd name="T20" fmla="*/ 109 w 188"/>
                  <a:gd name="T21" fmla="*/ 12 h 189"/>
                  <a:gd name="T22" fmla="*/ 138 w 188"/>
                  <a:gd name="T23" fmla="*/ 29 h 189"/>
                  <a:gd name="T24" fmla="*/ 155 w 188"/>
                  <a:gd name="T25" fmla="*/ 50 h 189"/>
                  <a:gd name="T26" fmla="*/ 161 w 188"/>
                  <a:gd name="T27" fmla="*/ 68 h 189"/>
                  <a:gd name="T28" fmla="*/ 173 w 188"/>
                  <a:gd name="T29" fmla="*/ 79 h 189"/>
                  <a:gd name="T30" fmla="*/ 169 w 188"/>
                  <a:gd name="T31" fmla="*/ 98 h 189"/>
                  <a:gd name="T32" fmla="*/ 182 w 188"/>
                  <a:gd name="T33" fmla="*/ 118 h 189"/>
                  <a:gd name="T34" fmla="*/ 186 w 188"/>
                  <a:gd name="T35" fmla="*/ 139 h 189"/>
                  <a:gd name="T36" fmla="*/ 180 w 188"/>
                  <a:gd name="T37" fmla="*/ 162 h 189"/>
                  <a:gd name="T38" fmla="*/ 188 w 188"/>
                  <a:gd name="T39"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9">
                    <a:moveTo>
                      <a:pt x="188" y="177"/>
                    </a:moveTo>
                    <a:lnTo>
                      <a:pt x="174" y="179"/>
                    </a:lnTo>
                    <a:lnTo>
                      <a:pt x="174" y="189"/>
                    </a:lnTo>
                    <a:lnTo>
                      <a:pt x="140" y="189"/>
                    </a:lnTo>
                    <a:lnTo>
                      <a:pt x="140" y="177"/>
                    </a:lnTo>
                    <a:lnTo>
                      <a:pt x="0" y="175"/>
                    </a:lnTo>
                    <a:lnTo>
                      <a:pt x="2" y="0"/>
                    </a:lnTo>
                    <a:lnTo>
                      <a:pt x="48" y="2"/>
                    </a:lnTo>
                    <a:lnTo>
                      <a:pt x="69" y="10"/>
                    </a:lnTo>
                    <a:lnTo>
                      <a:pt x="100" y="10"/>
                    </a:lnTo>
                    <a:lnTo>
                      <a:pt x="109" y="12"/>
                    </a:lnTo>
                    <a:lnTo>
                      <a:pt x="138" y="29"/>
                    </a:lnTo>
                    <a:lnTo>
                      <a:pt x="155" y="50"/>
                    </a:lnTo>
                    <a:lnTo>
                      <a:pt x="161" y="68"/>
                    </a:lnTo>
                    <a:lnTo>
                      <a:pt x="173" y="79"/>
                    </a:lnTo>
                    <a:lnTo>
                      <a:pt x="169" y="98"/>
                    </a:lnTo>
                    <a:lnTo>
                      <a:pt x="182" y="118"/>
                    </a:lnTo>
                    <a:lnTo>
                      <a:pt x="186" y="139"/>
                    </a:lnTo>
                    <a:lnTo>
                      <a:pt x="180" y="162"/>
                    </a:lnTo>
                    <a:lnTo>
                      <a:pt x="188" y="1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7" name="Freeform 3546"/>
              <p:cNvSpPr>
                <a:spLocks/>
              </p:cNvSpPr>
              <p:nvPr/>
            </p:nvSpPr>
            <p:spPr bwMode="auto">
              <a:xfrm>
                <a:off x="25681" y="20865"/>
                <a:ext cx="125" cy="125"/>
              </a:xfrm>
              <a:custGeom>
                <a:avLst/>
                <a:gdLst>
                  <a:gd name="T0" fmla="*/ 125 w 125"/>
                  <a:gd name="T1" fmla="*/ 114 h 125"/>
                  <a:gd name="T2" fmla="*/ 4 w 125"/>
                  <a:gd name="T3" fmla="*/ 125 h 125"/>
                  <a:gd name="T4" fmla="*/ 0 w 125"/>
                  <a:gd name="T5" fmla="*/ 98 h 125"/>
                  <a:gd name="T6" fmla="*/ 16 w 125"/>
                  <a:gd name="T7" fmla="*/ 85 h 125"/>
                  <a:gd name="T8" fmla="*/ 37 w 125"/>
                  <a:gd name="T9" fmla="*/ 79 h 125"/>
                  <a:gd name="T10" fmla="*/ 50 w 125"/>
                  <a:gd name="T11" fmla="*/ 67 h 125"/>
                  <a:gd name="T12" fmla="*/ 58 w 125"/>
                  <a:gd name="T13" fmla="*/ 54 h 125"/>
                  <a:gd name="T14" fmla="*/ 65 w 125"/>
                  <a:gd name="T15" fmla="*/ 25 h 125"/>
                  <a:gd name="T16" fmla="*/ 83 w 125"/>
                  <a:gd name="T17" fmla="*/ 6 h 125"/>
                  <a:gd name="T18" fmla="*/ 119 w 125"/>
                  <a:gd name="T19" fmla="*/ 2 h 125"/>
                  <a:gd name="T20" fmla="*/ 125 w 125"/>
                  <a:gd name="T21"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25">
                    <a:moveTo>
                      <a:pt x="125" y="114"/>
                    </a:moveTo>
                    <a:lnTo>
                      <a:pt x="4" y="125"/>
                    </a:lnTo>
                    <a:lnTo>
                      <a:pt x="0" y="98"/>
                    </a:lnTo>
                    <a:lnTo>
                      <a:pt x="16" y="85"/>
                    </a:lnTo>
                    <a:lnTo>
                      <a:pt x="37" y="79"/>
                    </a:lnTo>
                    <a:lnTo>
                      <a:pt x="50" y="67"/>
                    </a:lnTo>
                    <a:lnTo>
                      <a:pt x="58" y="54"/>
                    </a:lnTo>
                    <a:lnTo>
                      <a:pt x="65" y="25"/>
                    </a:lnTo>
                    <a:lnTo>
                      <a:pt x="83" y="6"/>
                    </a:lnTo>
                    <a:lnTo>
                      <a:pt x="119" y="2"/>
                    </a:lnTo>
                    <a:lnTo>
                      <a:pt x="12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8" name="Freeform 3547"/>
              <p:cNvSpPr>
                <a:spLocks/>
              </p:cNvSpPr>
              <p:nvPr/>
            </p:nvSpPr>
            <p:spPr bwMode="auto">
              <a:xfrm>
                <a:off x="20505" y="20927"/>
                <a:ext cx="255" cy="201"/>
              </a:xfrm>
              <a:custGeom>
                <a:avLst/>
                <a:gdLst>
                  <a:gd name="T0" fmla="*/ 240 w 255"/>
                  <a:gd name="T1" fmla="*/ 201 h 201"/>
                  <a:gd name="T2" fmla="*/ 228 w 255"/>
                  <a:gd name="T3" fmla="*/ 201 h 201"/>
                  <a:gd name="T4" fmla="*/ 0 w 255"/>
                  <a:gd name="T5" fmla="*/ 182 h 201"/>
                  <a:gd name="T6" fmla="*/ 4 w 255"/>
                  <a:gd name="T7" fmla="*/ 165 h 201"/>
                  <a:gd name="T8" fmla="*/ 13 w 255"/>
                  <a:gd name="T9" fmla="*/ 19 h 201"/>
                  <a:gd name="T10" fmla="*/ 17 w 255"/>
                  <a:gd name="T11" fmla="*/ 17 h 201"/>
                  <a:gd name="T12" fmla="*/ 17 w 255"/>
                  <a:gd name="T13" fmla="*/ 0 h 201"/>
                  <a:gd name="T14" fmla="*/ 248 w 255"/>
                  <a:gd name="T15" fmla="*/ 17 h 201"/>
                  <a:gd name="T16" fmla="*/ 248 w 255"/>
                  <a:gd name="T17" fmla="*/ 32 h 201"/>
                  <a:gd name="T18" fmla="*/ 255 w 255"/>
                  <a:gd name="T19" fmla="*/ 34 h 201"/>
                  <a:gd name="T20" fmla="*/ 249 w 255"/>
                  <a:gd name="T21" fmla="*/ 109 h 201"/>
                  <a:gd name="T22" fmla="*/ 244 w 255"/>
                  <a:gd name="T23" fmla="*/ 182 h 201"/>
                  <a:gd name="T24" fmla="*/ 240 w 255"/>
                  <a:gd name="T25" fmla="*/ 182 h 201"/>
                  <a:gd name="T26" fmla="*/ 240 w 255"/>
                  <a:gd name="T2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5" h="201">
                    <a:moveTo>
                      <a:pt x="240" y="201"/>
                    </a:moveTo>
                    <a:lnTo>
                      <a:pt x="228" y="201"/>
                    </a:lnTo>
                    <a:lnTo>
                      <a:pt x="0" y="182"/>
                    </a:lnTo>
                    <a:lnTo>
                      <a:pt x="4" y="165"/>
                    </a:lnTo>
                    <a:lnTo>
                      <a:pt x="13" y="19"/>
                    </a:lnTo>
                    <a:lnTo>
                      <a:pt x="17" y="17"/>
                    </a:lnTo>
                    <a:lnTo>
                      <a:pt x="17" y="0"/>
                    </a:lnTo>
                    <a:lnTo>
                      <a:pt x="248" y="17"/>
                    </a:lnTo>
                    <a:lnTo>
                      <a:pt x="248" y="32"/>
                    </a:lnTo>
                    <a:lnTo>
                      <a:pt x="255" y="34"/>
                    </a:lnTo>
                    <a:lnTo>
                      <a:pt x="249" y="109"/>
                    </a:lnTo>
                    <a:lnTo>
                      <a:pt x="244" y="182"/>
                    </a:lnTo>
                    <a:lnTo>
                      <a:pt x="240" y="182"/>
                    </a:lnTo>
                    <a:lnTo>
                      <a:pt x="240" y="20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9" name="Freeform 3548"/>
              <p:cNvSpPr>
                <a:spLocks/>
              </p:cNvSpPr>
              <p:nvPr/>
            </p:nvSpPr>
            <p:spPr bwMode="auto">
              <a:xfrm>
                <a:off x="24251" y="20986"/>
                <a:ext cx="173" cy="148"/>
              </a:xfrm>
              <a:custGeom>
                <a:avLst/>
                <a:gdLst>
                  <a:gd name="T0" fmla="*/ 40 w 173"/>
                  <a:gd name="T1" fmla="*/ 148 h 148"/>
                  <a:gd name="T2" fmla="*/ 38 w 173"/>
                  <a:gd name="T3" fmla="*/ 112 h 148"/>
                  <a:gd name="T4" fmla="*/ 4 w 173"/>
                  <a:gd name="T5" fmla="*/ 114 h 148"/>
                  <a:gd name="T6" fmla="*/ 0 w 173"/>
                  <a:gd name="T7" fmla="*/ 2 h 148"/>
                  <a:gd name="T8" fmla="*/ 34 w 173"/>
                  <a:gd name="T9" fmla="*/ 0 h 148"/>
                  <a:gd name="T10" fmla="*/ 36 w 173"/>
                  <a:gd name="T11" fmla="*/ 37 h 148"/>
                  <a:gd name="T12" fmla="*/ 130 w 173"/>
                  <a:gd name="T13" fmla="*/ 33 h 148"/>
                  <a:gd name="T14" fmla="*/ 123 w 173"/>
                  <a:gd name="T15" fmla="*/ 62 h 148"/>
                  <a:gd name="T16" fmla="*/ 123 w 173"/>
                  <a:gd name="T17" fmla="*/ 77 h 148"/>
                  <a:gd name="T18" fmla="*/ 138 w 173"/>
                  <a:gd name="T19" fmla="*/ 100 h 148"/>
                  <a:gd name="T20" fmla="*/ 150 w 173"/>
                  <a:gd name="T21" fmla="*/ 104 h 148"/>
                  <a:gd name="T22" fmla="*/ 159 w 173"/>
                  <a:gd name="T23" fmla="*/ 112 h 148"/>
                  <a:gd name="T24" fmla="*/ 171 w 173"/>
                  <a:gd name="T25" fmla="*/ 129 h 148"/>
                  <a:gd name="T26" fmla="*/ 173 w 173"/>
                  <a:gd name="T27" fmla="*/ 142 h 148"/>
                  <a:gd name="T28" fmla="*/ 40 w 173"/>
                  <a:gd name="T2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48">
                    <a:moveTo>
                      <a:pt x="40" y="148"/>
                    </a:moveTo>
                    <a:lnTo>
                      <a:pt x="38" y="112"/>
                    </a:lnTo>
                    <a:lnTo>
                      <a:pt x="4" y="114"/>
                    </a:lnTo>
                    <a:lnTo>
                      <a:pt x="0" y="2"/>
                    </a:lnTo>
                    <a:lnTo>
                      <a:pt x="34" y="0"/>
                    </a:lnTo>
                    <a:lnTo>
                      <a:pt x="36" y="37"/>
                    </a:lnTo>
                    <a:lnTo>
                      <a:pt x="130" y="33"/>
                    </a:lnTo>
                    <a:lnTo>
                      <a:pt x="123" y="62"/>
                    </a:lnTo>
                    <a:lnTo>
                      <a:pt x="123" y="77"/>
                    </a:lnTo>
                    <a:lnTo>
                      <a:pt x="138" y="100"/>
                    </a:lnTo>
                    <a:lnTo>
                      <a:pt x="150" y="104"/>
                    </a:lnTo>
                    <a:lnTo>
                      <a:pt x="159" y="112"/>
                    </a:lnTo>
                    <a:lnTo>
                      <a:pt x="171" y="129"/>
                    </a:lnTo>
                    <a:lnTo>
                      <a:pt x="173" y="142"/>
                    </a:lnTo>
                    <a:lnTo>
                      <a:pt x="4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0" name="Freeform 3549"/>
              <p:cNvSpPr>
                <a:spLocks/>
              </p:cNvSpPr>
              <p:nvPr/>
            </p:nvSpPr>
            <p:spPr bwMode="auto">
              <a:xfrm>
                <a:off x="22258" y="21030"/>
                <a:ext cx="146" cy="150"/>
              </a:xfrm>
              <a:custGeom>
                <a:avLst/>
                <a:gdLst>
                  <a:gd name="T0" fmla="*/ 146 w 146"/>
                  <a:gd name="T1" fmla="*/ 150 h 150"/>
                  <a:gd name="T2" fmla="*/ 0 w 146"/>
                  <a:gd name="T3" fmla="*/ 148 h 150"/>
                  <a:gd name="T4" fmla="*/ 0 w 146"/>
                  <a:gd name="T5" fmla="*/ 96 h 150"/>
                  <a:gd name="T6" fmla="*/ 6 w 146"/>
                  <a:gd name="T7" fmla="*/ 83 h 150"/>
                  <a:gd name="T8" fmla="*/ 17 w 146"/>
                  <a:gd name="T9" fmla="*/ 77 h 150"/>
                  <a:gd name="T10" fmla="*/ 23 w 146"/>
                  <a:gd name="T11" fmla="*/ 64 h 150"/>
                  <a:gd name="T12" fmla="*/ 34 w 146"/>
                  <a:gd name="T13" fmla="*/ 58 h 150"/>
                  <a:gd name="T14" fmla="*/ 50 w 146"/>
                  <a:gd name="T15" fmla="*/ 41 h 150"/>
                  <a:gd name="T16" fmla="*/ 73 w 146"/>
                  <a:gd name="T17" fmla="*/ 27 h 150"/>
                  <a:gd name="T18" fmla="*/ 98 w 146"/>
                  <a:gd name="T19" fmla="*/ 16 h 150"/>
                  <a:gd name="T20" fmla="*/ 107 w 146"/>
                  <a:gd name="T21" fmla="*/ 16 h 150"/>
                  <a:gd name="T22" fmla="*/ 123 w 146"/>
                  <a:gd name="T23" fmla="*/ 10 h 150"/>
                  <a:gd name="T24" fmla="*/ 142 w 146"/>
                  <a:gd name="T25" fmla="*/ 0 h 150"/>
                  <a:gd name="T26" fmla="*/ 146 w 146"/>
                  <a:gd name="T27" fmla="*/ 0 h 150"/>
                  <a:gd name="T28" fmla="*/ 146 w 146"/>
                  <a:gd name="T29" fmla="*/ 4 h 150"/>
                  <a:gd name="T30" fmla="*/ 146 w 146"/>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50">
                    <a:moveTo>
                      <a:pt x="146" y="150"/>
                    </a:moveTo>
                    <a:lnTo>
                      <a:pt x="0" y="148"/>
                    </a:lnTo>
                    <a:lnTo>
                      <a:pt x="0" y="96"/>
                    </a:lnTo>
                    <a:lnTo>
                      <a:pt x="6" y="83"/>
                    </a:lnTo>
                    <a:lnTo>
                      <a:pt x="17" y="77"/>
                    </a:lnTo>
                    <a:lnTo>
                      <a:pt x="23" y="64"/>
                    </a:lnTo>
                    <a:lnTo>
                      <a:pt x="34" y="58"/>
                    </a:lnTo>
                    <a:lnTo>
                      <a:pt x="50" y="41"/>
                    </a:lnTo>
                    <a:lnTo>
                      <a:pt x="73" y="27"/>
                    </a:lnTo>
                    <a:lnTo>
                      <a:pt x="98" y="16"/>
                    </a:lnTo>
                    <a:lnTo>
                      <a:pt x="107" y="16"/>
                    </a:lnTo>
                    <a:lnTo>
                      <a:pt x="123" y="10"/>
                    </a:lnTo>
                    <a:lnTo>
                      <a:pt x="142" y="0"/>
                    </a:lnTo>
                    <a:lnTo>
                      <a:pt x="146" y="0"/>
                    </a:lnTo>
                    <a:lnTo>
                      <a:pt x="146" y="4"/>
                    </a:lnTo>
                    <a:lnTo>
                      <a:pt x="146"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1" name="Freeform 3550"/>
              <p:cNvSpPr>
                <a:spLocks/>
              </p:cNvSpPr>
              <p:nvPr/>
            </p:nvSpPr>
            <p:spPr bwMode="auto">
              <a:xfrm>
                <a:off x="22686" y="21032"/>
                <a:ext cx="182" cy="91"/>
              </a:xfrm>
              <a:custGeom>
                <a:avLst/>
                <a:gdLst>
                  <a:gd name="T0" fmla="*/ 44 w 182"/>
                  <a:gd name="T1" fmla="*/ 91 h 91"/>
                  <a:gd name="T2" fmla="*/ 31 w 182"/>
                  <a:gd name="T3" fmla="*/ 71 h 91"/>
                  <a:gd name="T4" fmla="*/ 35 w 182"/>
                  <a:gd name="T5" fmla="*/ 52 h 91"/>
                  <a:gd name="T6" fmla="*/ 23 w 182"/>
                  <a:gd name="T7" fmla="*/ 41 h 91"/>
                  <a:gd name="T8" fmla="*/ 17 w 182"/>
                  <a:gd name="T9" fmla="*/ 23 h 91"/>
                  <a:gd name="T10" fmla="*/ 0 w 182"/>
                  <a:gd name="T11" fmla="*/ 2 h 91"/>
                  <a:gd name="T12" fmla="*/ 44 w 182"/>
                  <a:gd name="T13" fmla="*/ 0 h 91"/>
                  <a:gd name="T14" fmla="*/ 165 w 182"/>
                  <a:gd name="T15" fmla="*/ 2 h 91"/>
                  <a:gd name="T16" fmla="*/ 165 w 182"/>
                  <a:gd name="T17" fmla="*/ 25 h 91"/>
                  <a:gd name="T18" fmla="*/ 182 w 182"/>
                  <a:gd name="T19" fmla="*/ 41 h 91"/>
                  <a:gd name="T20" fmla="*/ 179 w 182"/>
                  <a:gd name="T21" fmla="*/ 46 h 91"/>
                  <a:gd name="T22" fmla="*/ 175 w 182"/>
                  <a:gd name="T23" fmla="*/ 39 h 91"/>
                  <a:gd name="T24" fmla="*/ 169 w 182"/>
                  <a:gd name="T25" fmla="*/ 41 h 91"/>
                  <a:gd name="T26" fmla="*/ 175 w 182"/>
                  <a:gd name="T27" fmla="*/ 73 h 91"/>
                  <a:gd name="T28" fmla="*/ 171 w 182"/>
                  <a:gd name="T29" fmla="*/ 81 h 91"/>
                  <a:gd name="T30" fmla="*/ 173 w 182"/>
                  <a:gd name="T31" fmla="*/ 87 h 91"/>
                  <a:gd name="T32" fmla="*/ 44 w 182"/>
                  <a:gd name="T3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91">
                    <a:moveTo>
                      <a:pt x="44" y="91"/>
                    </a:moveTo>
                    <a:lnTo>
                      <a:pt x="31" y="71"/>
                    </a:lnTo>
                    <a:lnTo>
                      <a:pt x="35" y="52"/>
                    </a:lnTo>
                    <a:lnTo>
                      <a:pt x="23" y="41"/>
                    </a:lnTo>
                    <a:lnTo>
                      <a:pt x="17" y="23"/>
                    </a:lnTo>
                    <a:lnTo>
                      <a:pt x="0" y="2"/>
                    </a:lnTo>
                    <a:lnTo>
                      <a:pt x="44" y="0"/>
                    </a:lnTo>
                    <a:lnTo>
                      <a:pt x="165" y="2"/>
                    </a:lnTo>
                    <a:lnTo>
                      <a:pt x="165" y="25"/>
                    </a:lnTo>
                    <a:lnTo>
                      <a:pt x="182" y="41"/>
                    </a:lnTo>
                    <a:lnTo>
                      <a:pt x="179" y="46"/>
                    </a:lnTo>
                    <a:lnTo>
                      <a:pt x="175" y="39"/>
                    </a:lnTo>
                    <a:lnTo>
                      <a:pt x="169" y="41"/>
                    </a:lnTo>
                    <a:lnTo>
                      <a:pt x="175" y="73"/>
                    </a:lnTo>
                    <a:lnTo>
                      <a:pt x="171" y="81"/>
                    </a:lnTo>
                    <a:lnTo>
                      <a:pt x="173" y="87"/>
                    </a:lnTo>
                    <a:lnTo>
                      <a:pt x="44" y="9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2" name="Freeform 3551"/>
              <p:cNvSpPr>
                <a:spLocks/>
              </p:cNvSpPr>
              <p:nvPr/>
            </p:nvSpPr>
            <p:spPr bwMode="auto">
              <a:xfrm>
                <a:off x="21824" y="21019"/>
                <a:ext cx="148" cy="152"/>
              </a:xfrm>
              <a:custGeom>
                <a:avLst/>
                <a:gdLst>
                  <a:gd name="T0" fmla="*/ 142 w 148"/>
                  <a:gd name="T1" fmla="*/ 152 h 152"/>
                  <a:gd name="T2" fmla="*/ 0 w 148"/>
                  <a:gd name="T3" fmla="*/ 146 h 152"/>
                  <a:gd name="T4" fmla="*/ 6 w 148"/>
                  <a:gd name="T5" fmla="*/ 0 h 152"/>
                  <a:gd name="T6" fmla="*/ 146 w 148"/>
                  <a:gd name="T7" fmla="*/ 2 h 152"/>
                  <a:gd name="T8" fmla="*/ 148 w 148"/>
                  <a:gd name="T9" fmla="*/ 2 h 152"/>
                  <a:gd name="T10" fmla="*/ 142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2" y="152"/>
                    </a:moveTo>
                    <a:lnTo>
                      <a:pt x="0" y="146"/>
                    </a:lnTo>
                    <a:lnTo>
                      <a:pt x="6" y="0"/>
                    </a:lnTo>
                    <a:lnTo>
                      <a:pt x="146" y="2"/>
                    </a:lnTo>
                    <a:lnTo>
                      <a:pt x="148" y="2"/>
                    </a:lnTo>
                    <a:lnTo>
                      <a:pt x="142"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3" name="Freeform 3552"/>
              <p:cNvSpPr>
                <a:spLocks/>
              </p:cNvSpPr>
              <p:nvPr/>
            </p:nvSpPr>
            <p:spPr bwMode="auto">
              <a:xfrm>
                <a:off x="21966" y="21021"/>
                <a:ext cx="150" cy="153"/>
              </a:xfrm>
              <a:custGeom>
                <a:avLst/>
                <a:gdLst>
                  <a:gd name="T0" fmla="*/ 148 w 150"/>
                  <a:gd name="T1" fmla="*/ 153 h 153"/>
                  <a:gd name="T2" fmla="*/ 8 w 150"/>
                  <a:gd name="T3" fmla="*/ 150 h 153"/>
                  <a:gd name="T4" fmla="*/ 0 w 150"/>
                  <a:gd name="T5" fmla="*/ 150 h 153"/>
                  <a:gd name="T6" fmla="*/ 6 w 150"/>
                  <a:gd name="T7" fmla="*/ 0 h 153"/>
                  <a:gd name="T8" fmla="*/ 150 w 150"/>
                  <a:gd name="T9" fmla="*/ 6 h 153"/>
                  <a:gd name="T10" fmla="*/ 148 w 150"/>
                  <a:gd name="T11" fmla="*/ 153 h 153"/>
                </a:gdLst>
                <a:ahLst/>
                <a:cxnLst>
                  <a:cxn ang="0">
                    <a:pos x="T0" y="T1"/>
                  </a:cxn>
                  <a:cxn ang="0">
                    <a:pos x="T2" y="T3"/>
                  </a:cxn>
                  <a:cxn ang="0">
                    <a:pos x="T4" y="T5"/>
                  </a:cxn>
                  <a:cxn ang="0">
                    <a:pos x="T6" y="T7"/>
                  </a:cxn>
                  <a:cxn ang="0">
                    <a:pos x="T8" y="T9"/>
                  </a:cxn>
                  <a:cxn ang="0">
                    <a:pos x="T10" y="T11"/>
                  </a:cxn>
                </a:cxnLst>
                <a:rect l="0" t="0" r="r" b="b"/>
                <a:pathLst>
                  <a:path w="150" h="153">
                    <a:moveTo>
                      <a:pt x="148" y="153"/>
                    </a:moveTo>
                    <a:lnTo>
                      <a:pt x="8" y="150"/>
                    </a:lnTo>
                    <a:lnTo>
                      <a:pt x="0" y="150"/>
                    </a:lnTo>
                    <a:lnTo>
                      <a:pt x="6" y="0"/>
                    </a:lnTo>
                    <a:lnTo>
                      <a:pt x="150" y="6"/>
                    </a:lnTo>
                    <a:lnTo>
                      <a:pt x="148"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4" name="Freeform 3553"/>
              <p:cNvSpPr>
                <a:spLocks/>
              </p:cNvSpPr>
              <p:nvPr/>
            </p:nvSpPr>
            <p:spPr bwMode="auto">
              <a:xfrm>
                <a:off x="21171" y="20990"/>
                <a:ext cx="334" cy="309"/>
              </a:xfrm>
              <a:custGeom>
                <a:avLst/>
                <a:gdLst>
                  <a:gd name="T0" fmla="*/ 0 w 334"/>
                  <a:gd name="T1" fmla="*/ 294 h 309"/>
                  <a:gd name="T2" fmla="*/ 6 w 334"/>
                  <a:gd name="T3" fmla="*/ 165 h 309"/>
                  <a:gd name="T4" fmla="*/ 8 w 334"/>
                  <a:gd name="T5" fmla="*/ 148 h 309"/>
                  <a:gd name="T6" fmla="*/ 2 w 334"/>
                  <a:gd name="T7" fmla="*/ 146 h 309"/>
                  <a:gd name="T8" fmla="*/ 10 w 334"/>
                  <a:gd name="T9" fmla="*/ 0 h 309"/>
                  <a:gd name="T10" fmla="*/ 184 w 334"/>
                  <a:gd name="T11" fmla="*/ 8 h 309"/>
                  <a:gd name="T12" fmla="*/ 326 w 334"/>
                  <a:gd name="T13" fmla="*/ 14 h 309"/>
                  <a:gd name="T14" fmla="*/ 334 w 334"/>
                  <a:gd name="T15" fmla="*/ 15 h 309"/>
                  <a:gd name="T16" fmla="*/ 326 w 334"/>
                  <a:gd name="T17" fmla="*/ 163 h 309"/>
                  <a:gd name="T18" fmla="*/ 332 w 334"/>
                  <a:gd name="T19" fmla="*/ 163 h 309"/>
                  <a:gd name="T20" fmla="*/ 326 w 334"/>
                  <a:gd name="T21" fmla="*/ 309 h 309"/>
                  <a:gd name="T22" fmla="*/ 150 w 334"/>
                  <a:gd name="T23" fmla="*/ 301 h 309"/>
                  <a:gd name="T24" fmla="*/ 0 w 334"/>
                  <a:gd name="T25" fmla="*/ 2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294"/>
                    </a:moveTo>
                    <a:lnTo>
                      <a:pt x="6" y="165"/>
                    </a:lnTo>
                    <a:lnTo>
                      <a:pt x="8" y="148"/>
                    </a:lnTo>
                    <a:lnTo>
                      <a:pt x="2" y="146"/>
                    </a:lnTo>
                    <a:lnTo>
                      <a:pt x="10" y="0"/>
                    </a:lnTo>
                    <a:lnTo>
                      <a:pt x="184" y="8"/>
                    </a:lnTo>
                    <a:lnTo>
                      <a:pt x="326" y="14"/>
                    </a:lnTo>
                    <a:lnTo>
                      <a:pt x="334" y="15"/>
                    </a:lnTo>
                    <a:lnTo>
                      <a:pt x="326" y="163"/>
                    </a:lnTo>
                    <a:lnTo>
                      <a:pt x="332" y="163"/>
                    </a:lnTo>
                    <a:lnTo>
                      <a:pt x="326" y="309"/>
                    </a:lnTo>
                    <a:lnTo>
                      <a:pt x="150" y="301"/>
                    </a:lnTo>
                    <a:lnTo>
                      <a:pt x="0" y="2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5" name="Freeform 3554"/>
              <p:cNvSpPr>
                <a:spLocks/>
              </p:cNvSpPr>
              <p:nvPr/>
            </p:nvSpPr>
            <p:spPr bwMode="auto">
              <a:xfrm>
                <a:off x="22114" y="21027"/>
                <a:ext cx="217" cy="217"/>
              </a:xfrm>
              <a:custGeom>
                <a:avLst/>
                <a:gdLst>
                  <a:gd name="T0" fmla="*/ 0 w 217"/>
                  <a:gd name="T1" fmla="*/ 147 h 217"/>
                  <a:gd name="T2" fmla="*/ 2 w 217"/>
                  <a:gd name="T3" fmla="*/ 0 h 217"/>
                  <a:gd name="T4" fmla="*/ 6 w 217"/>
                  <a:gd name="T5" fmla="*/ 0 h 217"/>
                  <a:gd name="T6" fmla="*/ 6 w 217"/>
                  <a:gd name="T7" fmla="*/ 53 h 217"/>
                  <a:gd name="T8" fmla="*/ 59 w 217"/>
                  <a:gd name="T9" fmla="*/ 55 h 217"/>
                  <a:gd name="T10" fmla="*/ 59 w 217"/>
                  <a:gd name="T11" fmla="*/ 49 h 217"/>
                  <a:gd name="T12" fmla="*/ 73 w 217"/>
                  <a:gd name="T13" fmla="*/ 49 h 217"/>
                  <a:gd name="T14" fmla="*/ 73 w 217"/>
                  <a:gd name="T15" fmla="*/ 44 h 217"/>
                  <a:gd name="T16" fmla="*/ 123 w 217"/>
                  <a:gd name="T17" fmla="*/ 46 h 217"/>
                  <a:gd name="T18" fmla="*/ 123 w 217"/>
                  <a:gd name="T19" fmla="*/ 40 h 217"/>
                  <a:gd name="T20" fmla="*/ 182 w 217"/>
                  <a:gd name="T21" fmla="*/ 40 h 217"/>
                  <a:gd name="T22" fmla="*/ 184 w 217"/>
                  <a:gd name="T23" fmla="*/ 3 h 217"/>
                  <a:gd name="T24" fmla="*/ 217 w 217"/>
                  <a:gd name="T25" fmla="*/ 5 h 217"/>
                  <a:gd name="T26" fmla="*/ 217 w 217"/>
                  <a:gd name="T27" fmla="*/ 30 h 217"/>
                  <a:gd name="T28" fmla="*/ 194 w 217"/>
                  <a:gd name="T29" fmla="*/ 44 h 217"/>
                  <a:gd name="T30" fmla="*/ 178 w 217"/>
                  <a:gd name="T31" fmla="*/ 61 h 217"/>
                  <a:gd name="T32" fmla="*/ 167 w 217"/>
                  <a:gd name="T33" fmla="*/ 67 h 217"/>
                  <a:gd name="T34" fmla="*/ 161 w 217"/>
                  <a:gd name="T35" fmla="*/ 80 h 217"/>
                  <a:gd name="T36" fmla="*/ 150 w 217"/>
                  <a:gd name="T37" fmla="*/ 86 h 217"/>
                  <a:gd name="T38" fmla="*/ 144 w 217"/>
                  <a:gd name="T39" fmla="*/ 99 h 217"/>
                  <a:gd name="T40" fmla="*/ 117 w 217"/>
                  <a:gd name="T41" fmla="*/ 124 h 217"/>
                  <a:gd name="T42" fmla="*/ 100 w 217"/>
                  <a:gd name="T43" fmla="*/ 128 h 217"/>
                  <a:gd name="T44" fmla="*/ 67 w 217"/>
                  <a:gd name="T45" fmla="*/ 151 h 217"/>
                  <a:gd name="T46" fmla="*/ 61 w 217"/>
                  <a:gd name="T47" fmla="*/ 161 h 217"/>
                  <a:gd name="T48" fmla="*/ 40 w 217"/>
                  <a:gd name="T49" fmla="*/ 178 h 217"/>
                  <a:gd name="T50" fmla="*/ 34 w 217"/>
                  <a:gd name="T51" fmla="*/ 186 h 217"/>
                  <a:gd name="T52" fmla="*/ 21 w 217"/>
                  <a:gd name="T53" fmla="*/ 195 h 217"/>
                  <a:gd name="T54" fmla="*/ 11 w 217"/>
                  <a:gd name="T55" fmla="*/ 209 h 217"/>
                  <a:gd name="T56" fmla="*/ 0 w 217"/>
                  <a:gd name="T57" fmla="*/ 217 h 217"/>
                  <a:gd name="T58" fmla="*/ 2 w 217"/>
                  <a:gd name="T59" fmla="*/ 167 h 217"/>
                  <a:gd name="T60" fmla="*/ 0 w 217"/>
                  <a:gd name="T61" fmla="*/ 14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7" h="217">
                    <a:moveTo>
                      <a:pt x="0" y="147"/>
                    </a:moveTo>
                    <a:lnTo>
                      <a:pt x="2" y="0"/>
                    </a:lnTo>
                    <a:lnTo>
                      <a:pt x="6" y="0"/>
                    </a:lnTo>
                    <a:lnTo>
                      <a:pt x="6" y="53"/>
                    </a:lnTo>
                    <a:lnTo>
                      <a:pt x="59" y="55"/>
                    </a:lnTo>
                    <a:lnTo>
                      <a:pt x="59" y="49"/>
                    </a:lnTo>
                    <a:lnTo>
                      <a:pt x="73" y="49"/>
                    </a:lnTo>
                    <a:lnTo>
                      <a:pt x="73" y="44"/>
                    </a:lnTo>
                    <a:lnTo>
                      <a:pt x="123" y="46"/>
                    </a:lnTo>
                    <a:lnTo>
                      <a:pt x="123" y="40"/>
                    </a:lnTo>
                    <a:lnTo>
                      <a:pt x="182" y="40"/>
                    </a:lnTo>
                    <a:lnTo>
                      <a:pt x="184" y="3"/>
                    </a:lnTo>
                    <a:lnTo>
                      <a:pt x="217" y="5"/>
                    </a:lnTo>
                    <a:lnTo>
                      <a:pt x="217" y="30"/>
                    </a:lnTo>
                    <a:lnTo>
                      <a:pt x="194" y="44"/>
                    </a:lnTo>
                    <a:lnTo>
                      <a:pt x="178" y="61"/>
                    </a:lnTo>
                    <a:lnTo>
                      <a:pt x="167" y="67"/>
                    </a:lnTo>
                    <a:lnTo>
                      <a:pt x="161" y="80"/>
                    </a:lnTo>
                    <a:lnTo>
                      <a:pt x="150" y="86"/>
                    </a:lnTo>
                    <a:lnTo>
                      <a:pt x="144" y="99"/>
                    </a:lnTo>
                    <a:lnTo>
                      <a:pt x="117" y="124"/>
                    </a:lnTo>
                    <a:lnTo>
                      <a:pt x="100" y="128"/>
                    </a:lnTo>
                    <a:lnTo>
                      <a:pt x="67" y="151"/>
                    </a:lnTo>
                    <a:lnTo>
                      <a:pt x="61" y="161"/>
                    </a:lnTo>
                    <a:lnTo>
                      <a:pt x="40" y="178"/>
                    </a:lnTo>
                    <a:lnTo>
                      <a:pt x="34" y="186"/>
                    </a:lnTo>
                    <a:lnTo>
                      <a:pt x="21" y="195"/>
                    </a:lnTo>
                    <a:lnTo>
                      <a:pt x="11" y="209"/>
                    </a:lnTo>
                    <a:lnTo>
                      <a:pt x="0" y="217"/>
                    </a:lnTo>
                    <a:lnTo>
                      <a:pt x="2" y="167"/>
                    </a:lnTo>
                    <a:lnTo>
                      <a:pt x="0"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6" name="Freeform 3555"/>
              <p:cNvSpPr>
                <a:spLocks/>
              </p:cNvSpPr>
              <p:nvPr/>
            </p:nvSpPr>
            <p:spPr bwMode="auto">
              <a:xfrm>
                <a:off x="20925" y="20977"/>
                <a:ext cx="256" cy="178"/>
              </a:xfrm>
              <a:custGeom>
                <a:avLst/>
                <a:gdLst>
                  <a:gd name="T0" fmla="*/ 256 w 256"/>
                  <a:gd name="T1" fmla="*/ 13 h 178"/>
                  <a:gd name="T2" fmla="*/ 248 w 256"/>
                  <a:gd name="T3" fmla="*/ 159 h 178"/>
                  <a:gd name="T4" fmla="*/ 254 w 256"/>
                  <a:gd name="T5" fmla="*/ 161 h 178"/>
                  <a:gd name="T6" fmla="*/ 252 w 256"/>
                  <a:gd name="T7" fmla="*/ 178 h 178"/>
                  <a:gd name="T8" fmla="*/ 0 w 256"/>
                  <a:gd name="T9" fmla="*/ 163 h 178"/>
                  <a:gd name="T10" fmla="*/ 4 w 256"/>
                  <a:gd name="T11" fmla="*/ 71 h 178"/>
                  <a:gd name="T12" fmla="*/ 8 w 256"/>
                  <a:gd name="T13" fmla="*/ 0 h 178"/>
                  <a:gd name="T14" fmla="*/ 31 w 256"/>
                  <a:gd name="T15" fmla="*/ 0 h 178"/>
                  <a:gd name="T16" fmla="*/ 212 w 256"/>
                  <a:gd name="T17" fmla="*/ 9 h 178"/>
                  <a:gd name="T18" fmla="*/ 256 w 256"/>
                  <a:gd name="T19"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78">
                    <a:moveTo>
                      <a:pt x="256" y="13"/>
                    </a:moveTo>
                    <a:lnTo>
                      <a:pt x="248" y="159"/>
                    </a:lnTo>
                    <a:lnTo>
                      <a:pt x="254" y="161"/>
                    </a:lnTo>
                    <a:lnTo>
                      <a:pt x="252" y="178"/>
                    </a:lnTo>
                    <a:lnTo>
                      <a:pt x="0" y="163"/>
                    </a:lnTo>
                    <a:lnTo>
                      <a:pt x="4" y="71"/>
                    </a:lnTo>
                    <a:lnTo>
                      <a:pt x="8" y="0"/>
                    </a:lnTo>
                    <a:lnTo>
                      <a:pt x="31" y="0"/>
                    </a:lnTo>
                    <a:lnTo>
                      <a:pt x="212" y="9"/>
                    </a:lnTo>
                    <a:lnTo>
                      <a:pt x="256" y="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7" name="Freeform 3556"/>
              <p:cNvSpPr>
                <a:spLocks/>
              </p:cNvSpPr>
              <p:nvPr/>
            </p:nvSpPr>
            <p:spPr bwMode="auto">
              <a:xfrm>
                <a:off x="20294" y="20929"/>
                <a:ext cx="224" cy="180"/>
              </a:xfrm>
              <a:custGeom>
                <a:avLst/>
                <a:gdLst>
                  <a:gd name="T0" fmla="*/ 151 w 224"/>
                  <a:gd name="T1" fmla="*/ 176 h 180"/>
                  <a:gd name="T2" fmla="*/ 0 w 224"/>
                  <a:gd name="T3" fmla="*/ 163 h 180"/>
                  <a:gd name="T4" fmla="*/ 13 w 224"/>
                  <a:gd name="T5" fmla="*/ 0 h 180"/>
                  <a:gd name="T6" fmla="*/ 224 w 224"/>
                  <a:gd name="T7" fmla="*/ 17 h 180"/>
                  <a:gd name="T8" fmla="*/ 215 w 224"/>
                  <a:gd name="T9" fmla="*/ 163 h 180"/>
                  <a:gd name="T10" fmla="*/ 211 w 224"/>
                  <a:gd name="T11" fmla="*/ 180 h 180"/>
                  <a:gd name="T12" fmla="*/ 151 w 224"/>
                  <a:gd name="T13" fmla="*/ 176 h 180"/>
                </a:gdLst>
                <a:ahLst/>
                <a:cxnLst>
                  <a:cxn ang="0">
                    <a:pos x="T0" y="T1"/>
                  </a:cxn>
                  <a:cxn ang="0">
                    <a:pos x="T2" y="T3"/>
                  </a:cxn>
                  <a:cxn ang="0">
                    <a:pos x="T4" y="T5"/>
                  </a:cxn>
                  <a:cxn ang="0">
                    <a:pos x="T6" y="T7"/>
                  </a:cxn>
                  <a:cxn ang="0">
                    <a:pos x="T8" y="T9"/>
                  </a:cxn>
                  <a:cxn ang="0">
                    <a:pos x="T10" y="T11"/>
                  </a:cxn>
                  <a:cxn ang="0">
                    <a:pos x="T12" y="T13"/>
                  </a:cxn>
                </a:cxnLst>
                <a:rect l="0" t="0" r="r" b="b"/>
                <a:pathLst>
                  <a:path w="224" h="180">
                    <a:moveTo>
                      <a:pt x="151" y="176"/>
                    </a:moveTo>
                    <a:lnTo>
                      <a:pt x="0" y="163"/>
                    </a:lnTo>
                    <a:lnTo>
                      <a:pt x="13" y="0"/>
                    </a:lnTo>
                    <a:lnTo>
                      <a:pt x="224" y="17"/>
                    </a:lnTo>
                    <a:lnTo>
                      <a:pt x="215" y="163"/>
                    </a:lnTo>
                    <a:lnTo>
                      <a:pt x="211" y="180"/>
                    </a:lnTo>
                    <a:lnTo>
                      <a:pt x="151"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8" name="Freeform 3557"/>
              <p:cNvSpPr>
                <a:spLocks/>
              </p:cNvSpPr>
              <p:nvPr/>
            </p:nvSpPr>
            <p:spPr bwMode="auto">
              <a:xfrm>
                <a:off x="24374" y="21009"/>
                <a:ext cx="211" cy="119"/>
              </a:xfrm>
              <a:custGeom>
                <a:avLst/>
                <a:gdLst>
                  <a:gd name="T0" fmla="*/ 50 w 211"/>
                  <a:gd name="T1" fmla="*/ 119 h 119"/>
                  <a:gd name="T2" fmla="*/ 48 w 211"/>
                  <a:gd name="T3" fmla="*/ 106 h 119"/>
                  <a:gd name="T4" fmla="*/ 36 w 211"/>
                  <a:gd name="T5" fmla="*/ 89 h 119"/>
                  <a:gd name="T6" fmla="*/ 27 w 211"/>
                  <a:gd name="T7" fmla="*/ 81 h 119"/>
                  <a:gd name="T8" fmla="*/ 15 w 211"/>
                  <a:gd name="T9" fmla="*/ 77 h 119"/>
                  <a:gd name="T10" fmla="*/ 0 w 211"/>
                  <a:gd name="T11" fmla="*/ 54 h 119"/>
                  <a:gd name="T12" fmla="*/ 0 w 211"/>
                  <a:gd name="T13" fmla="*/ 39 h 119"/>
                  <a:gd name="T14" fmla="*/ 7 w 211"/>
                  <a:gd name="T15" fmla="*/ 10 h 119"/>
                  <a:gd name="T16" fmla="*/ 205 w 211"/>
                  <a:gd name="T17" fmla="*/ 0 h 119"/>
                  <a:gd name="T18" fmla="*/ 209 w 211"/>
                  <a:gd name="T19" fmla="*/ 75 h 119"/>
                  <a:gd name="T20" fmla="*/ 211 w 211"/>
                  <a:gd name="T21" fmla="*/ 112 h 119"/>
                  <a:gd name="T22" fmla="*/ 101 w 211"/>
                  <a:gd name="T23" fmla="*/ 117 h 119"/>
                  <a:gd name="T24" fmla="*/ 50 w 211"/>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1" h="119">
                    <a:moveTo>
                      <a:pt x="50" y="119"/>
                    </a:moveTo>
                    <a:lnTo>
                      <a:pt x="48" y="106"/>
                    </a:lnTo>
                    <a:lnTo>
                      <a:pt x="36" y="89"/>
                    </a:lnTo>
                    <a:lnTo>
                      <a:pt x="27" y="81"/>
                    </a:lnTo>
                    <a:lnTo>
                      <a:pt x="15" y="77"/>
                    </a:lnTo>
                    <a:lnTo>
                      <a:pt x="0" y="54"/>
                    </a:lnTo>
                    <a:lnTo>
                      <a:pt x="0" y="39"/>
                    </a:lnTo>
                    <a:lnTo>
                      <a:pt x="7" y="10"/>
                    </a:lnTo>
                    <a:lnTo>
                      <a:pt x="205" y="0"/>
                    </a:lnTo>
                    <a:lnTo>
                      <a:pt x="209" y="75"/>
                    </a:lnTo>
                    <a:lnTo>
                      <a:pt x="211" y="112"/>
                    </a:lnTo>
                    <a:lnTo>
                      <a:pt x="101" y="117"/>
                    </a:lnTo>
                    <a:lnTo>
                      <a:pt x="50"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9" name="Freeform 3558"/>
              <p:cNvSpPr>
                <a:spLocks/>
              </p:cNvSpPr>
              <p:nvPr/>
            </p:nvSpPr>
            <p:spPr bwMode="auto">
              <a:xfrm>
                <a:off x="24886" y="20988"/>
                <a:ext cx="98" cy="96"/>
              </a:xfrm>
              <a:custGeom>
                <a:avLst/>
                <a:gdLst>
                  <a:gd name="T0" fmla="*/ 2 w 98"/>
                  <a:gd name="T1" fmla="*/ 77 h 96"/>
                  <a:gd name="T2" fmla="*/ 0 w 98"/>
                  <a:gd name="T3" fmla="*/ 42 h 96"/>
                  <a:gd name="T4" fmla="*/ 35 w 98"/>
                  <a:gd name="T5" fmla="*/ 40 h 96"/>
                  <a:gd name="T6" fmla="*/ 37 w 98"/>
                  <a:gd name="T7" fmla="*/ 14 h 96"/>
                  <a:gd name="T8" fmla="*/ 60 w 98"/>
                  <a:gd name="T9" fmla="*/ 0 h 96"/>
                  <a:gd name="T10" fmla="*/ 92 w 98"/>
                  <a:gd name="T11" fmla="*/ 2 h 96"/>
                  <a:gd name="T12" fmla="*/ 98 w 98"/>
                  <a:gd name="T13" fmla="*/ 90 h 96"/>
                  <a:gd name="T14" fmla="*/ 43 w 98"/>
                  <a:gd name="T15" fmla="*/ 96 h 96"/>
                  <a:gd name="T16" fmla="*/ 46 w 98"/>
                  <a:gd name="T17" fmla="*/ 75 h 96"/>
                  <a:gd name="T18" fmla="*/ 2 w 98"/>
                  <a:gd name="T19" fmla="*/ 7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96">
                    <a:moveTo>
                      <a:pt x="2" y="77"/>
                    </a:moveTo>
                    <a:lnTo>
                      <a:pt x="0" y="42"/>
                    </a:lnTo>
                    <a:lnTo>
                      <a:pt x="35" y="40"/>
                    </a:lnTo>
                    <a:lnTo>
                      <a:pt x="37" y="14"/>
                    </a:lnTo>
                    <a:lnTo>
                      <a:pt x="60" y="0"/>
                    </a:lnTo>
                    <a:lnTo>
                      <a:pt x="92" y="2"/>
                    </a:lnTo>
                    <a:lnTo>
                      <a:pt x="98" y="90"/>
                    </a:lnTo>
                    <a:lnTo>
                      <a:pt x="43" y="96"/>
                    </a:lnTo>
                    <a:lnTo>
                      <a:pt x="46" y="75"/>
                    </a:lnTo>
                    <a:lnTo>
                      <a:pt x="2" y="7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0" name="Freeform 3559"/>
              <p:cNvSpPr>
                <a:spLocks/>
              </p:cNvSpPr>
              <p:nvPr/>
            </p:nvSpPr>
            <p:spPr bwMode="auto">
              <a:xfrm>
                <a:off x="25270" y="20954"/>
                <a:ext cx="233" cy="146"/>
              </a:xfrm>
              <a:custGeom>
                <a:avLst/>
                <a:gdLst>
                  <a:gd name="T0" fmla="*/ 44 w 233"/>
                  <a:gd name="T1" fmla="*/ 142 h 146"/>
                  <a:gd name="T2" fmla="*/ 6 w 233"/>
                  <a:gd name="T3" fmla="*/ 146 h 146"/>
                  <a:gd name="T4" fmla="*/ 2 w 233"/>
                  <a:gd name="T5" fmla="*/ 98 h 146"/>
                  <a:gd name="T6" fmla="*/ 4 w 233"/>
                  <a:gd name="T7" fmla="*/ 98 h 146"/>
                  <a:gd name="T8" fmla="*/ 0 w 233"/>
                  <a:gd name="T9" fmla="*/ 61 h 146"/>
                  <a:gd name="T10" fmla="*/ 73 w 233"/>
                  <a:gd name="T11" fmla="*/ 53 h 146"/>
                  <a:gd name="T12" fmla="*/ 69 w 233"/>
                  <a:gd name="T13" fmla="*/ 17 h 146"/>
                  <a:gd name="T14" fmla="*/ 221 w 233"/>
                  <a:gd name="T15" fmla="*/ 0 h 146"/>
                  <a:gd name="T16" fmla="*/ 227 w 233"/>
                  <a:gd name="T17" fmla="*/ 53 h 146"/>
                  <a:gd name="T18" fmla="*/ 233 w 233"/>
                  <a:gd name="T19" fmla="*/ 124 h 146"/>
                  <a:gd name="T20" fmla="*/ 44 w 233"/>
                  <a:gd name="T21"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3" h="146">
                    <a:moveTo>
                      <a:pt x="44" y="142"/>
                    </a:moveTo>
                    <a:lnTo>
                      <a:pt x="6" y="146"/>
                    </a:lnTo>
                    <a:lnTo>
                      <a:pt x="2" y="98"/>
                    </a:lnTo>
                    <a:lnTo>
                      <a:pt x="4" y="98"/>
                    </a:lnTo>
                    <a:lnTo>
                      <a:pt x="0" y="61"/>
                    </a:lnTo>
                    <a:lnTo>
                      <a:pt x="73" y="53"/>
                    </a:lnTo>
                    <a:lnTo>
                      <a:pt x="69" y="17"/>
                    </a:lnTo>
                    <a:lnTo>
                      <a:pt x="221" y="0"/>
                    </a:lnTo>
                    <a:lnTo>
                      <a:pt x="227" y="53"/>
                    </a:lnTo>
                    <a:lnTo>
                      <a:pt x="233" y="124"/>
                    </a:lnTo>
                    <a:lnTo>
                      <a:pt x="44"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1" name="Freeform 3560"/>
              <p:cNvSpPr>
                <a:spLocks/>
              </p:cNvSpPr>
              <p:nvPr/>
            </p:nvSpPr>
            <p:spPr bwMode="auto">
              <a:xfrm>
                <a:off x="25574" y="20950"/>
                <a:ext cx="121" cy="232"/>
              </a:xfrm>
              <a:custGeom>
                <a:avLst/>
                <a:gdLst>
                  <a:gd name="T0" fmla="*/ 75 w 121"/>
                  <a:gd name="T1" fmla="*/ 226 h 232"/>
                  <a:gd name="T2" fmla="*/ 23 w 121"/>
                  <a:gd name="T3" fmla="*/ 232 h 232"/>
                  <a:gd name="T4" fmla="*/ 0 w 121"/>
                  <a:gd name="T5" fmla="*/ 30 h 232"/>
                  <a:gd name="T6" fmla="*/ 15 w 121"/>
                  <a:gd name="T7" fmla="*/ 19 h 232"/>
                  <a:gd name="T8" fmla="*/ 25 w 121"/>
                  <a:gd name="T9" fmla="*/ 7 h 232"/>
                  <a:gd name="T10" fmla="*/ 44 w 121"/>
                  <a:gd name="T11" fmla="*/ 0 h 232"/>
                  <a:gd name="T12" fmla="*/ 63 w 121"/>
                  <a:gd name="T13" fmla="*/ 4 h 232"/>
                  <a:gd name="T14" fmla="*/ 92 w 121"/>
                  <a:gd name="T15" fmla="*/ 21 h 232"/>
                  <a:gd name="T16" fmla="*/ 100 w 121"/>
                  <a:gd name="T17" fmla="*/ 19 h 232"/>
                  <a:gd name="T18" fmla="*/ 107 w 121"/>
                  <a:gd name="T19" fmla="*/ 13 h 232"/>
                  <a:gd name="T20" fmla="*/ 111 w 121"/>
                  <a:gd name="T21" fmla="*/ 40 h 232"/>
                  <a:gd name="T22" fmla="*/ 121 w 121"/>
                  <a:gd name="T23" fmla="*/ 148 h 232"/>
                  <a:gd name="T24" fmla="*/ 103 w 121"/>
                  <a:gd name="T25" fmla="*/ 150 h 232"/>
                  <a:gd name="T26" fmla="*/ 107 w 121"/>
                  <a:gd name="T27" fmla="*/ 180 h 232"/>
                  <a:gd name="T28" fmla="*/ 71 w 121"/>
                  <a:gd name="T29" fmla="*/ 184 h 232"/>
                  <a:gd name="T30" fmla="*/ 75 w 121"/>
                  <a:gd name="T31" fmla="*/ 2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1" h="232">
                    <a:moveTo>
                      <a:pt x="75" y="226"/>
                    </a:moveTo>
                    <a:lnTo>
                      <a:pt x="23" y="232"/>
                    </a:lnTo>
                    <a:lnTo>
                      <a:pt x="0" y="30"/>
                    </a:lnTo>
                    <a:lnTo>
                      <a:pt x="15" y="19"/>
                    </a:lnTo>
                    <a:lnTo>
                      <a:pt x="25" y="7"/>
                    </a:lnTo>
                    <a:lnTo>
                      <a:pt x="44" y="0"/>
                    </a:lnTo>
                    <a:lnTo>
                      <a:pt x="63" y="4"/>
                    </a:lnTo>
                    <a:lnTo>
                      <a:pt x="92" y="21"/>
                    </a:lnTo>
                    <a:lnTo>
                      <a:pt x="100" y="19"/>
                    </a:lnTo>
                    <a:lnTo>
                      <a:pt x="107" y="13"/>
                    </a:lnTo>
                    <a:lnTo>
                      <a:pt x="111" y="40"/>
                    </a:lnTo>
                    <a:lnTo>
                      <a:pt x="121" y="148"/>
                    </a:lnTo>
                    <a:lnTo>
                      <a:pt x="103" y="150"/>
                    </a:lnTo>
                    <a:lnTo>
                      <a:pt x="107" y="180"/>
                    </a:lnTo>
                    <a:lnTo>
                      <a:pt x="71" y="184"/>
                    </a:lnTo>
                    <a:lnTo>
                      <a:pt x="75" y="2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2" name="Freeform 3561"/>
              <p:cNvSpPr>
                <a:spLocks/>
              </p:cNvSpPr>
              <p:nvPr/>
            </p:nvSpPr>
            <p:spPr bwMode="auto">
              <a:xfrm>
                <a:off x="24725" y="21034"/>
                <a:ext cx="113" cy="115"/>
              </a:xfrm>
              <a:custGeom>
                <a:avLst/>
                <a:gdLst>
                  <a:gd name="T0" fmla="*/ 113 w 113"/>
                  <a:gd name="T1" fmla="*/ 110 h 115"/>
                  <a:gd name="T2" fmla="*/ 6 w 113"/>
                  <a:gd name="T3" fmla="*/ 115 h 115"/>
                  <a:gd name="T4" fmla="*/ 0 w 113"/>
                  <a:gd name="T5" fmla="*/ 42 h 115"/>
                  <a:gd name="T6" fmla="*/ 37 w 113"/>
                  <a:gd name="T7" fmla="*/ 41 h 115"/>
                  <a:gd name="T8" fmla="*/ 35 w 113"/>
                  <a:gd name="T9" fmla="*/ 6 h 115"/>
                  <a:gd name="T10" fmla="*/ 38 w 113"/>
                  <a:gd name="T11" fmla="*/ 4 h 115"/>
                  <a:gd name="T12" fmla="*/ 106 w 113"/>
                  <a:gd name="T13" fmla="*/ 0 h 115"/>
                  <a:gd name="T14" fmla="*/ 109 w 113"/>
                  <a:gd name="T15" fmla="*/ 37 h 115"/>
                  <a:gd name="T16" fmla="*/ 113 w 113"/>
                  <a:gd name="T17" fmla="*/ 11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115">
                    <a:moveTo>
                      <a:pt x="113" y="110"/>
                    </a:moveTo>
                    <a:lnTo>
                      <a:pt x="6" y="115"/>
                    </a:lnTo>
                    <a:lnTo>
                      <a:pt x="0" y="42"/>
                    </a:lnTo>
                    <a:lnTo>
                      <a:pt x="37" y="41"/>
                    </a:lnTo>
                    <a:lnTo>
                      <a:pt x="35" y="6"/>
                    </a:lnTo>
                    <a:lnTo>
                      <a:pt x="38" y="4"/>
                    </a:lnTo>
                    <a:lnTo>
                      <a:pt x="106" y="0"/>
                    </a:lnTo>
                    <a:lnTo>
                      <a:pt x="109" y="37"/>
                    </a:lnTo>
                    <a:lnTo>
                      <a:pt x="113"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3" name="Freeform 3562"/>
              <p:cNvSpPr>
                <a:spLocks/>
              </p:cNvSpPr>
              <p:nvPr/>
            </p:nvSpPr>
            <p:spPr bwMode="auto">
              <a:xfrm>
                <a:off x="25497" y="20980"/>
                <a:ext cx="100" cy="210"/>
              </a:xfrm>
              <a:custGeom>
                <a:avLst/>
                <a:gdLst>
                  <a:gd name="T0" fmla="*/ 100 w 100"/>
                  <a:gd name="T1" fmla="*/ 202 h 210"/>
                  <a:gd name="T2" fmla="*/ 15 w 100"/>
                  <a:gd name="T3" fmla="*/ 210 h 210"/>
                  <a:gd name="T4" fmla="*/ 6 w 100"/>
                  <a:gd name="T5" fmla="*/ 98 h 210"/>
                  <a:gd name="T6" fmla="*/ 0 w 100"/>
                  <a:gd name="T7" fmla="*/ 27 h 210"/>
                  <a:gd name="T8" fmla="*/ 13 w 100"/>
                  <a:gd name="T9" fmla="*/ 25 h 210"/>
                  <a:gd name="T10" fmla="*/ 40 w 100"/>
                  <a:gd name="T11" fmla="*/ 25 h 210"/>
                  <a:gd name="T12" fmla="*/ 57 w 100"/>
                  <a:gd name="T13" fmla="*/ 16 h 210"/>
                  <a:gd name="T14" fmla="*/ 77 w 100"/>
                  <a:gd name="T15" fmla="*/ 0 h 210"/>
                  <a:gd name="T16" fmla="*/ 100 w 100"/>
                  <a:gd name="T17" fmla="*/ 2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10">
                    <a:moveTo>
                      <a:pt x="100" y="202"/>
                    </a:moveTo>
                    <a:lnTo>
                      <a:pt x="15" y="210"/>
                    </a:lnTo>
                    <a:lnTo>
                      <a:pt x="6" y="98"/>
                    </a:lnTo>
                    <a:lnTo>
                      <a:pt x="0" y="27"/>
                    </a:lnTo>
                    <a:lnTo>
                      <a:pt x="13" y="25"/>
                    </a:lnTo>
                    <a:lnTo>
                      <a:pt x="40" y="25"/>
                    </a:lnTo>
                    <a:lnTo>
                      <a:pt x="57" y="16"/>
                    </a:lnTo>
                    <a:lnTo>
                      <a:pt x="77" y="0"/>
                    </a:lnTo>
                    <a:lnTo>
                      <a:pt x="100" y="2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4" name="Freeform 3563"/>
              <p:cNvSpPr>
                <a:spLocks/>
              </p:cNvSpPr>
              <p:nvPr/>
            </p:nvSpPr>
            <p:spPr bwMode="auto">
              <a:xfrm>
                <a:off x="20745" y="21036"/>
                <a:ext cx="184" cy="104"/>
              </a:xfrm>
              <a:custGeom>
                <a:avLst/>
                <a:gdLst>
                  <a:gd name="T0" fmla="*/ 184 w 184"/>
                  <a:gd name="T1" fmla="*/ 12 h 104"/>
                  <a:gd name="T2" fmla="*/ 180 w 184"/>
                  <a:gd name="T3" fmla="*/ 104 h 104"/>
                  <a:gd name="T4" fmla="*/ 0 w 184"/>
                  <a:gd name="T5" fmla="*/ 92 h 104"/>
                  <a:gd name="T6" fmla="*/ 0 w 184"/>
                  <a:gd name="T7" fmla="*/ 73 h 104"/>
                  <a:gd name="T8" fmla="*/ 4 w 184"/>
                  <a:gd name="T9" fmla="*/ 73 h 104"/>
                  <a:gd name="T10" fmla="*/ 9 w 184"/>
                  <a:gd name="T11" fmla="*/ 0 h 104"/>
                  <a:gd name="T12" fmla="*/ 184 w 184"/>
                  <a:gd name="T13" fmla="*/ 12 h 104"/>
                </a:gdLst>
                <a:ahLst/>
                <a:cxnLst>
                  <a:cxn ang="0">
                    <a:pos x="T0" y="T1"/>
                  </a:cxn>
                  <a:cxn ang="0">
                    <a:pos x="T2" y="T3"/>
                  </a:cxn>
                  <a:cxn ang="0">
                    <a:pos x="T4" y="T5"/>
                  </a:cxn>
                  <a:cxn ang="0">
                    <a:pos x="T6" y="T7"/>
                  </a:cxn>
                  <a:cxn ang="0">
                    <a:pos x="T8" y="T9"/>
                  </a:cxn>
                  <a:cxn ang="0">
                    <a:pos x="T10" y="T11"/>
                  </a:cxn>
                  <a:cxn ang="0">
                    <a:pos x="T12" y="T13"/>
                  </a:cxn>
                </a:cxnLst>
                <a:rect l="0" t="0" r="r" b="b"/>
                <a:pathLst>
                  <a:path w="184" h="104">
                    <a:moveTo>
                      <a:pt x="184" y="12"/>
                    </a:moveTo>
                    <a:lnTo>
                      <a:pt x="180" y="104"/>
                    </a:lnTo>
                    <a:lnTo>
                      <a:pt x="0" y="92"/>
                    </a:lnTo>
                    <a:lnTo>
                      <a:pt x="0" y="73"/>
                    </a:lnTo>
                    <a:lnTo>
                      <a:pt x="4" y="73"/>
                    </a:lnTo>
                    <a:lnTo>
                      <a:pt x="9" y="0"/>
                    </a:lnTo>
                    <a:lnTo>
                      <a:pt x="184" y="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5" name="Freeform 3564"/>
              <p:cNvSpPr>
                <a:spLocks/>
              </p:cNvSpPr>
              <p:nvPr/>
            </p:nvSpPr>
            <p:spPr bwMode="auto">
              <a:xfrm>
                <a:off x="22728" y="21119"/>
                <a:ext cx="150" cy="80"/>
              </a:xfrm>
              <a:custGeom>
                <a:avLst/>
                <a:gdLst>
                  <a:gd name="T0" fmla="*/ 8 w 150"/>
                  <a:gd name="T1" fmla="*/ 63 h 80"/>
                  <a:gd name="T2" fmla="*/ 0 w 150"/>
                  <a:gd name="T3" fmla="*/ 48 h 80"/>
                  <a:gd name="T4" fmla="*/ 6 w 150"/>
                  <a:gd name="T5" fmla="*/ 25 h 80"/>
                  <a:gd name="T6" fmla="*/ 2 w 150"/>
                  <a:gd name="T7" fmla="*/ 4 h 80"/>
                  <a:gd name="T8" fmla="*/ 131 w 150"/>
                  <a:gd name="T9" fmla="*/ 0 h 80"/>
                  <a:gd name="T10" fmla="*/ 150 w 150"/>
                  <a:gd name="T11" fmla="*/ 5 h 80"/>
                  <a:gd name="T12" fmla="*/ 150 w 150"/>
                  <a:gd name="T13" fmla="*/ 11 h 80"/>
                  <a:gd name="T14" fmla="*/ 144 w 150"/>
                  <a:gd name="T15" fmla="*/ 11 h 80"/>
                  <a:gd name="T16" fmla="*/ 150 w 150"/>
                  <a:gd name="T17" fmla="*/ 36 h 80"/>
                  <a:gd name="T18" fmla="*/ 142 w 150"/>
                  <a:gd name="T19" fmla="*/ 53 h 80"/>
                  <a:gd name="T20" fmla="*/ 110 w 150"/>
                  <a:gd name="T21" fmla="*/ 57 h 80"/>
                  <a:gd name="T22" fmla="*/ 96 w 150"/>
                  <a:gd name="T23" fmla="*/ 53 h 80"/>
                  <a:gd name="T24" fmla="*/ 83 w 150"/>
                  <a:gd name="T25" fmla="*/ 55 h 80"/>
                  <a:gd name="T26" fmla="*/ 71 w 150"/>
                  <a:gd name="T27" fmla="*/ 61 h 80"/>
                  <a:gd name="T28" fmla="*/ 50 w 150"/>
                  <a:gd name="T29" fmla="*/ 78 h 80"/>
                  <a:gd name="T30" fmla="*/ 39 w 150"/>
                  <a:gd name="T31" fmla="*/ 80 h 80"/>
                  <a:gd name="T32" fmla="*/ 18 w 150"/>
                  <a:gd name="T33" fmla="*/ 71 h 80"/>
                  <a:gd name="T34" fmla="*/ 8 w 150"/>
                  <a:gd name="T35"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80">
                    <a:moveTo>
                      <a:pt x="8" y="63"/>
                    </a:moveTo>
                    <a:lnTo>
                      <a:pt x="0" y="48"/>
                    </a:lnTo>
                    <a:lnTo>
                      <a:pt x="6" y="25"/>
                    </a:lnTo>
                    <a:lnTo>
                      <a:pt x="2" y="4"/>
                    </a:lnTo>
                    <a:lnTo>
                      <a:pt x="131" y="0"/>
                    </a:lnTo>
                    <a:lnTo>
                      <a:pt x="150" y="5"/>
                    </a:lnTo>
                    <a:lnTo>
                      <a:pt x="150" y="11"/>
                    </a:lnTo>
                    <a:lnTo>
                      <a:pt x="144" y="11"/>
                    </a:lnTo>
                    <a:lnTo>
                      <a:pt x="150" y="36"/>
                    </a:lnTo>
                    <a:lnTo>
                      <a:pt x="142" y="53"/>
                    </a:lnTo>
                    <a:lnTo>
                      <a:pt x="110" y="57"/>
                    </a:lnTo>
                    <a:lnTo>
                      <a:pt x="96" y="53"/>
                    </a:lnTo>
                    <a:lnTo>
                      <a:pt x="83" y="55"/>
                    </a:lnTo>
                    <a:lnTo>
                      <a:pt x="71" y="61"/>
                    </a:lnTo>
                    <a:lnTo>
                      <a:pt x="50" y="78"/>
                    </a:lnTo>
                    <a:lnTo>
                      <a:pt x="39" y="80"/>
                    </a:lnTo>
                    <a:lnTo>
                      <a:pt x="18" y="71"/>
                    </a:lnTo>
                    <a:lnTo>
                      <a:pt x="8" y="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6" name="Freeform 3565"/>
              <p:cNvSpPr>
                <a:spLocks noEditPoints="1"/>
              </p:cNvSpPr>
              <p:nvPr/>
            </p:nvSpPr>
            <p:spPr bwMode="auto">
              <a:xfrm>
                <a:off x="25685" y="20979"/>
                <a:ext cx="121" cy="119"/>
              </a:xfrm>
              <a:custGeom>
                <a:avLst/>
                <a:gdLst>
                  <a:gd name="T0" fmla="*/ 119 w 121"/>
                  <a:gd name="T1" fmla="*/ 109 h 119"/>
                  <a:gd name="T2" fmla="*/ 10 w 121"/>
                  <a:gd name="T3" fmla="*/ 119 h 119"/>
                  <a:gd name="T4" fmla="*/ 0 w 121"/>
                  <a:gd name="T5" fmla="*/ 11 h 119"/>
                  <a:gd name="T6" fmla="*/ 121 w 121"/>
                  <a:gd name="T7" fmla="*/ 0 h 119"/>
                  <a:gd name="T8" fmla="*/ 121 w 121"/>
                  <a:gd name="T9" fmla="*/ 109 h 119"/>
                  <a:gd name="T10" fmla="*/ 119 w 121"/>
                  <a:gd name="T11" fmla="*/ 109 h 119"/>
                </a:gdLst>
                <a:ahLst/>
                <a:cxnLst>
                  <a:cxn ang="0">
                    <a:pos x="T0" y="T1"/>
                  </a:cxn>
                  <a:cxn ang="0">
                    <a:pos x="T2" y="T3"/>
                  </a:cxn>
                  <a:cxn ang="0">
                    <a:pos x="T4" y="T5"/>
                  </a:cxn>
                  <a:cxn ang="0">
                    <a:pos x="T6" y="T7"/>
                  </a:cxn>
                  <a:cxn ang="0">
                    <a:pos x="T8" y="T9"/>
                  </a:cxn>
                  <a:cxn ang="0">
                    <a:pos x="T10" y="T11"/>
                  </a:cxn>
                </a:cxnLst>
                <a:rect l="0" t="0" r="r" b="b"/>
                <a:pathLst>
                  <a:path w="121" h="119">
                    <a:moveTo>
                      <a:pt x="119" y="109"/>
                    </a:moveTo>
                    <a:lnTo>
                      <a:pt x="10" y="119"/>
                    </a:lnTo>
                    <a:lnTo>
                      <a:pt x="0" y="11"/>
                    </a:lnTo>
                    <a:lnTo>
                      <a:pt x="121" y="0"/>
                    </a:lnTo>
                    <a:moveTo>
                      <a:pt x="121" y="109"/>
                    </a:moveTo>
                    <a:lnTo>
                      <a:pt x="119"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7" name="Freeform 3566"/>
              <p:cNvSpPr>
                <a:spLocks/>
              </p:cNvSpPr>
              <p:nvPr/>
            </p:nvSpPr>
            <p:spPr bwMode="auto">
              <a:xfrm>
                <a:off x="22870" y="21130"/>
                <a:ext cx="154" cy="112"/>
              </a:xfrm>
              <a:custGeom>
                <a:avLst/>
                <a:gdLst>
                  <a:gd name="T0" fmla="*/ 154 w 154"/>
                  <a:gd name="T1" fmla="*/ 110 h 112"/>
                  <a:gd name="T2" fmla="*/ 14 w 154"/>
                  <a:gd name="T3" fmla="*/ 112 h 112"/>
                  <a:gd name="T4" fmla="*/ 14 w 154"/>
                  <a:gd name="T5" fmla="*/ 81 h 112"/>
                  <a:gd name="T6" fmla="*/ 6 w 154"/>
                  <a:gd name="T7" fmla="*/ 69 h 112"/>
                  <a:gd name="T8" fmla="*/ 8 w 154"/>
                  <a:gd name="T9" fmla="*/ 56 h 112"/>
                  <a:gd name="T10" fmla="*/ 0 w 154"/>
                  <a:gd name="T11" fmla="*/ 42 h 112"/>
                  <a:gd name="T12" fmla="*/ 8 w 154"/>
                  <a:gd name="T13" fmla="*/ 25 h 112"/>
                  <a:gd name="T14" fmla="*/ 2 w 154"/>
                  <a:gd name="T15" fmla="*/ 0 h 112"/>
                  <a:gd name="T16" fmla="*/ 154 w 154"/>
                  <a:gd name="T17" fmla="*/ 0 h 112"/>
                  <a:gd name="T18" fmla="*/ 154 w 154"/>
                  <a:gd name="T19"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12">
                    <a:moveTo>
                      <a:pt x="154" y="110"/>
                    </a:moveTo>
                    <a:lnTo>
                      <a:pt x="14" y="112"/>
                    </a:lnTo>
                    <a:lnTo>
                      <a:pt x="14" y="81"/>
                    </a:lnTo>
                    <a:lnTo>
                      <a:pt x="6" y="69"/>
                    </a:lnTo>
                    <a:lnTo>
                      <a:pt x="8" y="56"/>
                    </a:lnTo>
                    <a:lnTo>
                      <a:pt x="0" y="42"/>
                    </a:lnTo>
                    <a:lnTo>
                      <a:pt x="8" y="25"/>
                    </a:lnTo>
                    <a:lnTo>
                      <a:pt x="2" y="0"/>
                    </a:lnTo>
                    <a:lnTo>
                      <a:pt x="154" y="0"/>
                    </a:lnTo>
                    <a:lnTo>
                      <a:pt x="154"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8" name="Freeform 3567"/>
              <p:cNvSpPr>
                <a:spLocks/>
              </p:cNvSpPr>
              <p:nvPr/>
            </p:nvSpPr>
            <p:spPr bwMode="auto">
              <a:xfrm>
                <a:off x="23024" y="21130"/>
                <a:ext cx="146" cy="110"/>
              </a:xfrm>
              <a:custGeom>
                <a:avLst/>
                <a:gdLst>
                  <a:gd name="T0" fmla="*/ 146 w 146"/>
                  <a:gd name="T1" fmla="*/ 108 h 110"/>
                  <a:gd name="T2" fmla="*/ 0 w 146"/>
                  <a:gd name="T3" fmla="*/ 110 h 110"/>
                  <a:gd name="T4" fmla="*/ 0 w 146"/>
                  <a:gd name="T5" fmla="*/ 0 h 110"/>
                  <a:gd name="T6" fmla="*/ 73 w 146"/>
                  <a:gd name="T7" fmla="*/ 0 h 110"/>
                  <a:gd name="T8" fmla="*/ 144 w 146"/>
                  <a:gd name="T9" fmla="*/ 0 h 110"/>
                  <a:gd name="T10" fmla="*/ 146 w 146"/>
                  <a:gd name="T11" fmla="*/ 108 h 110"/>
                </a:gdLst>
                <a:ahLst/>
                <a:cxnLst>
                  <a:cxn ang="0">
                    <a:pos x="T0" y="T1"/>
                  </a:cxn>
                  <a:cxn ang="0">
                    <a:pos x="T2" y="T3"/>
                  </a:cxn>
                  <a:cxn ang="0">
                    <a:pos x="T4" y="T5"/>
                  </a:cxn>
                  <a:cxn ang="0">
                    <a:pos x="T6" y="T7"/>
                  </a:cxn>
                  <a:cxn ang="0">
                    <a:pos x="T8" y="T9"/>
                  </a:cxn>
                  <a:cxn ang="0">
                    <a:pos x="T10" y="T11"/>
                  </a:cxn>
                </a:cxnLst>
                <a:rect l="0" t="0" r="r" b="b"/>
                <a:pathLst>
                  <a:path w="146" h="110">
                    <a:moveTo>
                      <a:pt x="146" y="108"/>
                    </a:moveTo>
                    <a:lnTo>
                      <a:pt x="0" y="110"/>
                    </a:lnTo>
                    <a:lnTo>
                      <a:pt x="0" y="0"/>
                    </a:lnTo>
                    <a:lnTo>
                      <a:pt x="73" y="0"/>
                    </a:lnTo>
                    <a:lnTo>
                      <a:pt x="144" y="0"/>
                    </a:lnTo>
                    <a:lnTo>
                      <a:pt x="146"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9" name="Freeform 3568"/>
              <p:cNvSpPr>
                <a:spLocks/>
              </p:cNvSpPr>
              <p:nvPr/>
            </p:nvSpPr>
            <p:spPr bwMode="auto">
              <a:xfrm>
                <a:off x="23168" y="21128"/>
                <a:ext cx="144" cy="110"/>
              </a:xfrm>
              <a:custGeom>
                <a:avLst/>
                <a:gdLst>
                  <a:gd name="T0" fmla="*/ 144 w 144"/>
                  <a:gd name="T1" fmla="*/ 0 h 110"/>
                  <a:gd name="T2" fmla="*/ 144 w 144"/>
                  <a:gd name="T3" fmla="*/ 110 h 110"/>
                  <a:gd name="T4" fmla="*/ 2 w 144"/>
                  <a:gd name="T5" fmla="*/ 110 h 110"/>
                  <a:gd name="T6" fmla="*/ 0 w 144"/>
                  <a:gd name="T7" fmla="*/ 2 h 110"/>
                  <a:gd name="T8" fmla="*/ 73 w 144"/>
                  <a:gd name="T9" fmla="*/ 0 h 110"/>
                  <a:gd name="T10" fmla="*/ 144 w 144"/>
                  <a:gd name="T11" fmla="*/ 0 h 110"/>
                </a:gdLst>
                <a:ahLst/>
                <a:cxnLst>
                  <a:cxn ang="0">
                    <a:pos x="T0" y="T1"/>
                  </a:cxn>
                  <a:cxn ang="0">
                    <a:pos x="T2" y="T3"/>
                  </a:cxn>
                  <a:cxn ang="0">
                    <a:pos x="T4" y="T5"/>
                  </a:cxn>
                  <a:cxn ang="0">
                    <a:pos x="T6" y="T7"/>
                  </a:cxn>
                  <a:cxn ang="0">
                    <a:pos x="T8" y="T9"/>
                  </a:cxn>
                  <a:cxn ang="0">
                    <a:pos x="T10" y="T11"/>
                  </a:cxn>
                </a:cxnLst>
                <a:rect l="0" t="0" r="r" b="b"/>
                <a:pathLst>
                  <a:path w="144" h="110">
                    <a:moveTo>
                      <a:pt x="144" y="0"/>
                    </a:moveTo>
                    <a:lnTo>
                      <a:pt x="144" y="110"/>
                    </a:lnTo>
                    <a:lnTo>
                      <a:pt x="2" y="110"/>
                    </a:lnTo>
                    <a:lnTo>
                      <a:pt x="0" y="2"/>
                    </a:lnTo>
                    <a:lnTo>
                      <a:pt x="73" y="0"/>
                    </a:lnTo>
                    <a:lnTo>
                      <a:pt x="14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0" name="Freeform 3569"/>
              <p:cNvSpPr>
                <a:spLocks/>
              </p:cNvSpPr>
              <p:nvPr/>
            </p:nvSpPr>
            <p:spPr bwMode="auto">
              <a:xfrm>
                <a:off x="23456" y="21123"/>
                <a:ext cx="148" cy="113"/>
              </a:xfrm>
              <a:custGeom>
                <a:avLst/>
                <a:gdLst>
                  <a:gd name="T0" fmla="*/ 144 w 148"/>
                  <a:gd name="T1" fmla="*/ 0 h 113"/>
                  <a:gd name="T2" fmla="*/ 148 w 148"/>
                  <a:gd name="T3" fmla="*/ 109 h 113"/>
                  <a:gd name="T4" fmla="*/ 4 w 148"/>
                  <a:gd name="T5" fmla="*/ 113 h 113"/>
                  <a:gd name="T6" fmla="*/ 0 w 148"/>
                  <a:gd name="T7" fmla="*/ 3 h 113"/>
                  <a:gd name="T8" fmla="*/ 71 w 148"/>
                  <a:gd name="T9" fmla="*/ 1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3"/>
                    </a:lnTo>
                    <a:lnTo>
                      <a:pt x="71" y="1"/>
                    </a:lnTo>
                    <a:lnTo>
                      <a:pt x="14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1" name="Freeform 3570"/>
              <p:cNvSpPr>
                <a:spLocks/>
              </p:cNvSpPr>
              <p:nvPr/>
            </p:nvSpPr>
            <p:spPr bwMode="auto">
              <a:xfrm>
                <a:off x="23890" y="21107"/>
                <a:ext cx="150" cy="117"/>
              </a:xfrm>
              <a:custGeom>
                <a:avLst/>
                <a:gdLst>
                  <a:gd name="T0" fmla="*/ 150 w 150"/>
                  <a:gd name="T1" fmla="*/ 112 h 117"/>
                  <a:gd name="T2" fmla="*/ 4 w 150"/>
                  <a:gd name="T3" fmla="*/ 117 h 117"/>
                  <a:gd name="T4" fmla="*/ 0 w 150"/>
                  <a:gd name="T5" fmla="*/ 8 h 117"/>
                  <a:gd name="T6" fmla="*/ 73 w 150"/>
                  <a:gd name="T7" fmla="*/ 4 h 117"/>
                  <a:gd name="T8" fmla="*/ 144 w 150"/>
                  <a:gd name="T9" fmla="*/ 0 h 117"/>
                  <a:gd name="T10" fmla="*/ 150 w 150"/>
                  <a:gd name="T11" fmla="*/ 112 h 117"/>
                </a:gdLst>
                <a:ahLst/>
                <a:cxnLst>
                  <a:cxn ang="0">
                    <a:pos x="T0" y="T1"/>
                  </a:cxn>
                  <a:cxn ang="0">
                    <a:pos x="T2" y="T3"/>
                  </a:cxn>
                  <a:cxn ang="0">
                    <a:pos x="T4" y="T5"/>
                  </a:cxn>
                  <a:cxn ang="0">
                    <a:pos x="T6" y="T7"/>
                  </a:cxn>
                  <a:cxn ang="0">
                    <a:pos x="T8" y="T9"/>
                  </a:cxn>
                  <a:cxn ang="0">
                    <a:pos x="T10" y="T11"/>
                  </a:cxn>
                </a:cxnLst>
                <a:rect l="0" t="0" r="r" b="b"/>
                <a:pathLst>
                  <a:path w="150" h="117">
                    <a:moveTo>
                      <a:pt x="150" y="112"/>
                    </a:moveTo>
                    <a:lnTo>
                      <a:pt x="4" y="117"/>
                    </a:lnTo>
                    <a:lnTo>
                      <a:pt x="0" y="8"/>
                    </a:lnTo>
                    <a:lnTo>
                      <a:pt x="73" y="4"/>
                    </a:lnTo>
                    <a:lnTo>
                      <a:pt x="144" y="0"/>
                    </a:lnTo>
                    <a:lnTo>
                      <a:pt x="150"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2" name="Freeform 3571"/>
              <p:cNvSpPr>
                <a:spLocks/>
              </p:cNvSpPr>
              <p:nvPr/>
            </p:nvSpPr>
            <p:spPr bwMode="auto">
              <a:xfrm>
                <a:off x="24034" y="21101"/>
                <a:ext cx="153" cy="118"/>
              </a:xfrm>
              <a:custGeom>
                <a:avLst/>
                <a:gdLst>
                  <a:gd name="T0" fmla="*/ 153 w 153"/>
                  <a:gd name="T1" fmla="*/ 114 h 118"/>
                  <a:gd name="T2" fmla="*/ 6 w 153"/>
                  <a:gd name="T3" fmla="*/ 118 h 118"/>
                  <a:gd name="T4" fmla="*/ 0 w 153"/>
                  <a:gd name="T5" fmla="*/ 6 h 118"/>
                  <a:gd name="T6" fmla="*/ 77 w 153"/>
                  <a:gd name="T7" fmla="*/ 4 h 118"/>
                  <a:gd name="T8" fmla="*/ 148 w 153"/>
                  <a:gd name="T9" fmla="*/ 0 h 118"/>
                  <a:gd name="T10" fmla="*/ 153 w 153"/>
                  <a:gd name="T11" fmla="*/ 114 h 118"/>
                </a:gdLst>
                <a:ahLst/>
                <a:cxnLst>
                  <a:cxn ang="0">
                    <a:pos x="T0" y="T1"/>
                  </a:cxn>
                  <a:cxn ang="0">
                    <a:pos x="T2" y="T3"/>
                  </a:cxn>
                  <a:cxn ang="0">
                    <a:pos x="T4" y="T5"/>
                  </a:cxn>
                  <a:cxn ang="0">
                    <a:pos x="T6" y="T7"/>
                  </a:cxn>
                  <a:cxn ang="0">
                    <a:pos x="T8" y="T9"/>
                  </a:cxn>
                  <a:cxn ang="0">
                    <a:pos x="T10" y="T11"/>
                  </a:cxn>
                </a:cxnLst>
                <a:rect l="0" t="0" r="r" b="b"/>
                <a:pathLst>
                  <a:path w="153" h="118">
                    <a:moveTo>
                      <a:pt x="153" y="114"/>
                    </a:moveTo>
                    <a:lnTo>
                      <a:pt x="6" y="118"/>
                    </a:lnTo>
                    <a:lnTo>
                      <a:pt x="0" y="6"/>
                    </a:lnTo>
                    <a:lnTo>
                      <a:pt x="77" y="4"/>
                    </a:lnTo>
                    <a:lnTo>
                      <a:pt x="148" y="0"/>
                    </a:lnTo>
                    <a:lnTo>
                      <a:pt x="153" y="11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3" name="Freeform 3572"/>
              <p:cNvSpPr>
                <a:spLocks/>
              </p:cNvSpPr>
              <p:nvPr/>
            </p:nvSpPr>
            <p:spPr bwMode="auto">
              <a:xfrm>
                <a:off x="23312" y="21126"/>
                <a:ext cx="148" cy="112"/>
              </a:xfrm>
              <a:custGeom>
                <a:avLst/>
                <a:gdLst>
                  <a:gd name="T0" fmla="*/ 148 w 148"/>
                  <a:gd name="T1" fmla="*/ 110 h 112"/>
                  <a:gd name="T2" fmla="*/ 0 w 148"/>
                  <a:gd name="T3" fmla="*/ 112 h 112"/>
                  <a:gd name="T4" fmla="*/ 0 w 148"/>
                  <a:gd name="T5" fmla="*/ 2 h 112"/>
                  <a:gd name="T6" fmla="*/ 73 w 148"/>
                  <a:gd name="T7" fmla="*/ 0 h 112"/>
                  <a:gd name="T8" fmla="*/ 144 w 148"/>
                  <a:gd name="T9" fmla="*/ 0 h 112"/>
                  <a:gd name="T10" fmla="*/ 148 w 148"/>
                  <a:gd name="T11" fmla="*/ 110 h 112"/>
                </a:gdLst>
                <a:ahLst/>
                <a:cxnLst>
                  <a:cxn ang="0">
                    <a:pos x="T0" y="T1"/>
                  </a:cxn>
                  <a:cxn ang="0">
                    <a:pos x="T2" y="T3"/>
                  </a:cxn>
                  <a:cxn ang="0">
                    <a:pos x="T4" y="T5"/>
                  </a:cxn>
                  <a:cxn ang="0">
                    <a:pos x="T6" y="T7"/>
                  </a:cxn>
                  <a:cxn ang="0">
                    <a:pos x="T8" y="T9"/>
                  </a:cxn>
                  <a:cxn ang="0">
                    <a:pos x="T10" y="T11"/>
                  </a:cxn>
                </a:cxnLst>
                <a:rect l="0" t="0" r="r" b="b"/>
                <a:pathLst>
                  <a:path w="148" h="112">
                    <a:moveTo>
                      <a:pt x="148" y="110"/>
                    </a:moveTo>
                    <a:lnTo>
                      <a:pt x="0" y="112"/>
                    </a:lnTo>
                    <a:lnTo>
                      <a:pt x="0" y="2"/>
                    </a:lnTo>
                    <a:lnTo>
                      <a:pt x="73" y="0"/>
                    </a:lnTo>
                    <a:lnTo>
                      <a:pt x="144" y="0"/>
                    </a:lnTo>
                    <a:lnTo>
                      <a:pt x="148"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4" name="Freeform 3573"/>
              <p:cNvSpPr>
                <a:spLocks/>
              </p:cNvSpPr>
              <p:nvPr/>
            </p:nvSpPr>
            <p:spPr bwMode="auto">
              <a:xfrm>
                <a:off x="24182" y="21098"/>
                <a:ext cx="115" cy="151"/>
              </a:xfrm>
              <a:custGeom>
                <a:avLst/>
                <a:gdLst>
                  <a:gd name="T0" fmla="*/ 105 w 115"/>
                  <a:gd name="T1" fmla="*/ 147 h 151"/>
                  <a:gd name="T2" fmla="*/ 7 w 115"/>
                  <a:gd name="T3" fmla="*/ 151 h 151"/>
                  <a:gd name="T4" fmla="*/ 5 w 115"/>
                  <a:gd name="T5" fmla="*/ 117 h 151"/>
                  <a:gd name="T6" fmla="*/ 0 w 115"/>
                  <a:gd name="T7" fmla="*/ 3 h 151"/>
                  <a:gd name="T8" fmla="*/ 73 w 115"/>
                  <a:gd name="T9" fmla="*/ 2 h 151"/>
                  <a:gd name="T10" fmla="*/ 107 w 115"/>
                  <a:gd name="T11" fmla="*/ 0 h 151"/>
                  <a:gd name="T12" fmla="*/ 109 w 115"/>
                  <a:gd name="T13" fmla="*/ 36 h 151"/>
                  <a:gd name="T14" fmla="*/ 115 w 115"/>
                  <a:gd name="T15" fmla="*/ 147 h 151"/>
                  <a:gd name="T16" fmla="*/ 105 w 115"/>
                  <a:gd name="T1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1">
                    <a:moveTo>
                      <a:pt x="105" y="147"/>
                    </a:moveTo>
                    <a:lnTo>
                      <a:pt x="7" y="151"/>
                    </a:lnTo>
                    <a:lnTo>
                      <a:pt x="5" y="117"/>
                    </a:lnTo>
                    <a:lnTo>
                      <a:pt x="0" y="3"/>
                    </a:lnTo>
                    <a:lnTo>
                      <a:pt x="73" y="2"/>
                    </a:lnTo>
                    <a:lnTo>
                      <a:pt x="107" y="0"/>
                    </a:lnTo>
                    <a:lnTo>
                      <a:pt x="109" y="36"/>
                    </a:lnTo>
                    <a:lnTo>
                      <a:pt x="115" y="147"/>
                    </a:lnTo>
                    <a:lnTo>
                      <a:pt x="105"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5" name="Freeform 3574"/>
              <p:cNvSpPr>
                <a:spLocks/>
              </p:cNvSpPr>
              <p:nvPr/>
            </p:nvSpPr>
            <p:spPr bwMode="auto">
              <a:xfrm>
                <a:off x="22112" y="21126"/>
                <a:ext cx="146" cy="196"/>
              </a:xfrm>
              <a:custGeom>
                <a:avLst/>
                <a:gdLst>
                  <a:gd name="T0" fmla="*/ 144 w 146"/>
                  <a:gd name="T1" fmla="*/ 196 h 196"/>
                  <a:gd name="T2" fmla="*/ 0 w 146"/>
                  <a:gd name="T3" fmla="*/ 192 h 196"/>
                  <a:gd name="T4" fmla="*/ 2 w 146"/>
                  <a:gd name="T5" fmla="*/ 118 h 196"/>
                  <a:gd name="T6" fmla="*/ 13 w 146"/>
                  <a:gd name="T7" fmla="*/ 110 h 196"/>
                  <a:gd name="T8" fmla="*/ 23 w 146"/>
                  <a:gd name="T9" fmla="*/ 96 h 196"/>
                  <a:gd name="T10" fmla="*/ 36 w 146"/>
                  <a:gd name="T11" fmla="*/ 87 h 196"/>
                  <a:gd name="T12" fmla="*/ 42 w 146"/>
                  <a:gd name="T13" fmla="*/ 79 h 196"/>
                  <a:gd name="T14" fmla="*/ 63 w 146"/>
                  <a:gd name="T15" fmla="*/ 62 h 196"/>
                  <a:gd name="T16" fmla="*/ 69 w 146"/>
                  <a:gd name="T17" fmla="*/ 52 h 196"/>
                  <a:gd name="T18" fmla="*/ 102 w 146"/>
                  <a:gd name="T19" fmla="*/ 29 h 196"/>
                  <a:gd name="T20" fmla="*/ 119 w 146"/>
                  <a:gd name="T21" fmla="*/ 25 h 196"/>
                  <a:gd name="T22" fmla="*/ 146 w 146"/>
                  <a:gd name="T23" fmla="*/ 0 h 196"/>
                  <a:gd name="T24" fmla="*/ 146 w 146"/>
                  <a:gd name="T25" fmla="*/ 52 h 196"/>
                  <a:gd name="T26" fmla="*/ 144 w 146"/>
                  <a:gd name="T2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6" h="196">
                    <a:moveTo>
                      <a:pt x="144" y="196"/>
                    </a:moveTo>
                    <a:lnTo>
                      <a:pt x="0" y="192"/>
                    </a:lnTo>
                    <a:lnTo>
                      <a:pt x="2" y="118"/>
                    </a:lnTo>
                    <a:lnTo>
                      <a:pt x="13" y="110"/>
                    </a:lnTo>
                    <a:lnTo>
                      <a:pt x="23" y="96"/>
                    </a:lnTo>
                    <a:lnTo>
                      <a:pt x="36" y="87"/>
                    </a:lnTo>
                    <a:lnTo>
                      <a:pt x="42" y="79"/>
                    </a:lnTo>
                    <a:lnTo>
                      <a:pt x="63" y="62"/>
                    </a:lnTo>
                    <a:lnTo>
                      <a:pt x="69" y="52"/>
                    </a:lnTo>
                    <a:lnTo>
                      <a:pt x="102" y="29"/>
                    </a:lnTo>
                    <a:lnTo>
                      <a:pt x="119" y="25"/>
                    </a:lnTo>
                    <a:lnTo>
                      <a:pt x="146" y="0"/>
                    </a:lnTo>
                    <a:lnTo>
                      <a:pt x="146" y="52"/>
                    </a:lnTo>
                    <a:lnTo>
                      <a:pt x="144"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6" name="Freeform 3575"/>
              <p:cNvSpPr>
                <a:spLocks/>
              </p:cNvSpPr>
              <p:nvPr/>
            </p:nvSpPr>
            <p:spPr bwMode="auto">
              <a:xfrm>
                <a:off x="23600" y="21119"/>
                <a:ext cx="150" cy="113"/>
              </a:xfrm>
              <a:custGeom>
                <a:avLst/>
                <a:gdLst>
                  <a:gd name="T0" fmla="*/ 150 w 150"/>
                  <a:gd name="T1" fmla="*/ 109 h 113"/>
                  <a:gd name="T2" fmla="*/ 4 w 150"/>
                  <a:gd name="T3" fmla="*/ 113 h 113"/>
                  <a:gd name="T4" fmla="*/ 0 w 150"/>
                  <a:gd name="T5" fmla="*/ 4 h 113"/>
                  <a:gd name="T6" fmla="*/ 73 w 150"/>
                  <a:gd name="T7" fmla="*/ 2 h 113"/>
                  <a:gd name="T8" fmla="*/ 146 w 150"/>
                  <a:gd name="T9" fmla="*/ 0 h 113"/>
                  <a:gd name="T10" fmla="*/ 150 w 150"/>
                  <a:gd name="T11" fmla="*/ 109 h 113"/>
                </a:gdLst>
                <a:ahLst/>
                <a:cxnLst>
                  <a:cxn ang="0">
                    <a:pos x="T0" y="T1"/>
                  </a:cxn>
                  <a:cxn ang="0">
                    <a:pos x="T2" y="T3"/>
                  </a:cxn>
                  <a:cxn ang="0">
                    <a:pos x="T4" y="T5"/>
                  </a:cxn>
                  <a:cxn ang="0">
                    <a:pos x="T6" y="T7"/>
                  </a:cxn>
                  <a:cxn ang="0">
                    <a:pos x="T8" y="T9"/>
                  </a:cxn>
                  <a:cxn ang="0">
                    <a:pos x="T10" y="T11"/>
                  </a:cxn>
                </a:cxnLst>
                <a:rect l="0" t="0" r="r" b="b"/>
                <a:pathLst>
                  <a:path w="150" h="113">
                    <a:moveTo>
                      <a:pt x="150" y="109"/>
                    </a:moveTo>
                    <a:lnTo>
                      <a:pt x="4" y="113"/>
                    </a:lnTo>
                    <a:lnTo>
                      <a:pt x="0" y="4"/>
                    </a:lnTo>
                    <a:lnTo>
                      <a:pt x="73" y="2"/>
                    </a:lnTo>
                    <a:lnTo>
                      <a:pt x="146" y="0"/>
                    </a:lnTo>
                    <a:lnTo>
                      <a:pt x="150"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7" name="Freeform 3576"/>
              <p:cNvSpPr>
                <a:spLocks/>
              </p:cNvSpPr>
              <p:nvPr/>
            </p:nvSpPr>
            <p:spPr bwMode="auto">
              <a:xfrm>
                <a:off x="23746" y="21115"/>
                <a:ext cx="148" cy="113"/>
              </a:xfrm>
              <a:custGeom>
                <a:avLst/>
                <a:gdLst>
                  <a:gd name="T0" fmla="*/ 144 w 148"/>
                  <a:gd name="T1" fmla="*/ 0 h 113"/>
                  <a:gd name="T2" fmla="*/ 148 w 148"/>
                  <a:gd name="T3" fmla="*/ 109 h 113"/>
                  <a:gd name="T4" fmla="*/ 4 w 148"/>
                  <a:gd name="T5" fmla="*/ 113 h 113"/>
                  <a:gd name="T6" fmla="*/ 0 w 148"/>
                  <a:gd name="T7" fmla="*/ 4 h 113"/>
                  <a:gd name="T8" fmla="*/ 71 w 148"/>
                  <a:gd name="T9" fmla="*/ 2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4"/>
                    </a:lnTo>
                    <a:lnTo>
                      <a:pt x="71" y="2"/>
                    </a:lnTo>
                    <a:lnTo>
                      <a:pt x="14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8" name="Freeform 3577"/>
              <p:cNvSpPr>
                <a:spLocks/>
              </p:cNvSpPr>
              <p:nvPr/>
            </p:nvSpPr>
            <p:spPr bwMode="auto">
              <a:xfrm>
                <a:off x="24583" y="21076"/>
                <a:ext cx="154" cy="196"/>
              </a:xfrm>
              <a:custGeom>
                <a:avLst/>
                <a:gdLst>
                  <a:gd name="T0" fmla="*/ 154 w 154"/>
                  <a:gd name="T1" fmla="*/ 183 h 196"/>
                  <a:gd name="T2" fmla="*/ 8 w 154"/>
                  <a:gd name="T3" fmla="*/ 196 h 196"/>
                  <a:gd name="T4" fmla="*/ 2 w 154"/>
                  <a:gd name="T5" fmla="*/ 45 h 196"/>
                  <a:gd name="T6" fmla="*/ 0 w 154"/>
                  <a:gd name="T7" fmla="*/ 8 h 196"/>
                  <a:gd name="T8" fmla="*/ 142 w 154"/>
                  <a:gd name="T9" fmla="*/ 0 h 196"/>
                  <a:gd name="T10" fmla="*/ 148 w 154"/>
                  <a:gd name="T11" fmla="*/ 73 h 196"/>
                  <a:gd name="T12" fmla="*/ 154 w 154"/>
                  <a:gd name="T13" fmla="*/ 183 h 196"/>
                </a:gdLst>
                <a:ahLst/>
                <a:cxnLst>
                  <a:cxn ang="0">
                    <a:pos x="T0" y="T1"/>
                  </a:cxn>
                  <a:cxn ang="0">
                    <a:pos x="T2" y="T3"/>
                  </a:cxn>
                  <a:cxn ang="0">
                    <a:pos x="T4" y="T5"/>
                  </a:cxn>
                  <a:cxn ang="0">
                    <a:pos x="T6" y="T7"/>
                  </a:cxn>
                  <a:cxn ang="0">
                    <a:pos x="T8" y="T9"/>
                  </a:cxn>
                  <a:cxn ang="0">
                    <a:pos x="T10" y="T11"/>
                  </a:cxn>
                  <a:cxn ang="0">
                    <a:pos x="T12" y="T13"/>
                  </a:cxn>
                </a:cxnLst>
                <a:rect l="0" t="0" r="r" b="b"/>
                <a:pathLst>
                  <a:path w="154" h="196">
                    <a:moveTo>
                      <a:pt x="154" y="183"/>
                    </a:moveTo>
                    <a:lnTo>
                      <a:pt x="8" y="196"/>
                    </a:lnTo>
                    <a:lnTo>
                      <a:pt x="2" y="45"/>
                    </a:lnTo>
                    <a:lnTo>
                      <a:pt x="0" y="8"/>
                    </a:lnTo>
                    <a:lnTo>
                      <a:pt x="142" y="0"/>
                    </a:lnTo>
                    <a:lnTo>
                      <a:pt x="148" y="73"/>
                    </a:lnTo>
                    <a:lnTo>
                      <a:pt x="154"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9" name="Freeform 3578"/>
              <p:cNvSpPr>
                <a:spLocks/>
              </p:cNvSpPr>
              <p:nvPr/>
            </p:nvSpPr>
            <p:spPr bwMode="auto">
              <a:xfrm>
                <a:off x="24834" y="21063"/>
                <a:ext cx="191" cy="100"/>
              </a:xfrm>
              <a:custGeom>
                <a:avLst/>
                <a:gdLst>
                  <a:gd name="T0" fmla="*/ 150 w 191"/>
                  <a:gd name="T1" fmla="*/ 15 h 100"/>
                  <a:gd name="T2" fmla="*/ 185 w 191"/>
                  <a:gd name="T3" fmla="*/ 12 h 100"/>
                  <a:gd name="T4" fmla="*/ 191 w 191"/>
                  <a:gd name="T5" fmla="*/ 88 h 100"/>
                  <a:gd name="T6" fmla="*/ 58 w 191"/>
                  <a:gd name="T7" fmla="*/ 100 h 100"/>
                  <a:gd name="T8" fmla="*/ 64 w 191"/>
                  <a:gd name="T9" fmla="*/ 92 h 100"/>
                  <a:gd name="T10" fmla="*/ 66 w 191"/>
                  <a:gd name="T11" fmla="*/ 77 h 100"/>
                  <a:gd name="T12" fmla="*/ 4 w 191"/>
                  <a:gd name="T13" fmla="*/ 81 h 100"/>
                  <a:gd name="T14" fmla="*/ 0 w 191"/>
                  <a:gd name="T15" fmla="*/ 8 h 100"/>
                  <a:gd name="T16" fmla="*/ 54 w 191"/>
                  <a:gd name="T17" fmla="*/ 2 h 100"/>
                  <a:gd name="T18" fmla="*/ 98 w 191"/>
                  <a:gd name="T19" fmla="*/ 0 h 100"/>
                  <a:gd name="T20" fmla="*/ 95 w 191"/>
                  <a:gd name="T21" fmla="*/ 21 h 100"/>
                  <a:gd name="T22" fmla="*/ 150 w 191"/>
                  <a:gd name="T23" fmla="*/ 15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1" h="100">
                    <a:moveTo>
                      <a:pt x="150" y="15"/>
                    </a:moveTo>
                    <a:lnTo>
                      <a:pt x="185" y="12"/>
                    </a:lnTo>
                    <a:lnTo>
                      <a:pt x="191" y="88"/>
                    </a:lnTo>
                    <a:lnTo>
                      <a:pt x="58" y="100"/>
                    </a:lnTo>
                    <a:lnTo>
                      <a:pt x="64" y="92"/>
                    </a:lnTo>
                    <a:lnTo>
                      <a:pt x="66" y="77"/>
                    </a:lnTo>
                    <a:lnTo>
                      <a:pt x="4" y="81"/>
                    </a:lnTo>
                    <a:lnTo>
                      <a:pt x="0" y="8"/>
                    </a:lnTo>
                    <a:lnTo>
                      <a:pt x="54" y="2"/>
                    </a:lnTo>
                    <a:lnTo>
                      <a:pt x="98" y="0"/>
                    </a:lnTo>
                    <a:lnTo>
                      <a:pt x="95" y="21"/>
                    </a:lnTo>
                    <a:lnTo>
                      <a:pt x="150" y="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0" name="Freeform 3579"/>
              <p:cNvSpPr>
                <a:spLocks/>
              </p:cNvSpPr>
              <p:nvPr/>
            </p:nvSpPr>
            <p:spPr bwMode="auto">
              <a:xfrm>
                <a:off x="25057" y="21052"/>
                <a:ext cx="236" cy="218"/>
              </a:xfrm>
              <a:custGeom>
                <a:avLst/>
                <a:gdLst>
                  <a:gd name="T0" fmla="*/ 6 w 236"/>
                  <a:gd name="T1" fmla="*/ 96 h 218"/>
                  <a:gd name="T2" fmla="*/ 0 w 236"/>
                  <a:gd name="T3" fmla="*/ 19 h 218"/>
                  <a:gd name="T4" fmla="*/ 108 w 236"/>
                  <a:gd name="T5" fmla="*/ 9 h 218"/>
                  <a:gd name="T6" fmla="*/ 215 w 236"/>
                  <a:gd name="T7" fmla="*/ 0 h 218"/>
                  <a:gd name="T8" fmla="*/ 219 w 236"/>
                  <a:gd name="T9" fmla="*/ 48 h 218"/>
                  <a:gd name="T10" fmla="*/ 236 w 236"/>
                  <a:gd name="T11" fmla="*/ 209 h 218"/>
                  <a:gd name="T12" fmla="*/ 165 w 236"/>
                  <a:gd name="T13" fmla="*/ 215 h 218"/>
                  <a:gd name="T14" fmla="*/ 129 w 236"/>
                  <a:gd name="T15" fmla="*/ 218 h 218"/>
                  <a:gd name="T16" fmla="*/ 123 w 236"/>
                  <a:gd name="T17" fmla="*/ 161 h 218"/>
                  <a:gd name="T18" fmla="*/ 14 w 236"/>
                  <a:gd name="T19" fmla="*/ 168 h 218"/>
                  <a:gd name="T20" fmla="*/ 6 w 236"/>
                  <a:gd name="T21" fmla="*/ 9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6" h="218">
                    <a:moveTo>
                      <a:pt x="6" y="96"/>
                    </a:moveTo>
                    <a:lnTo>
                      <a:pt x="0" y="19"/>
                    </a:lnTo>
                    <a:lnTo>
                      <a:pt x="108" y="9"/>
                    </a:lnTo>
                    <a:lnTo>
                      <a:pt x="215" y="0"/>
                    </a:lnTo>
                    <a:lnTo>
                      <a:pt x="219" y="48"/>
                    </a:lnTo>
                    <a:lnTo>
                      <a:pt x="236" y="209"/>
                    </a:lnTo>
                    <a:lnTo>
                      <a:pt x="165" y="215"/>
                    </a:lnTo>
                    <a:lnTo>
                      <a:pt x="129" y="218"/>
                    </a:lnTo>
                    <a:lnTo>
                      <a:pt x="123" y="161"/>
                    </a:lnTo>
                    <a:lnTo>
                      <a:pt x="14" y="168"/>
                    </a:lnTo>
                    <a:lnTo>
                      <a:pt x="6"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1" name="Freeform 3580"/>
              <p:cNvSpPr>
                <a:spLocks/>
              </p:cNvSpPr>
              <p:nvPr/>
            </p:nvSpPr>
            <p:spPr bwMode="auto">
              <a:xfrm>
                <a:off x="24287" y="21128"/>
                <a:ext cx="137" cy="158"/>
              </a:xfrm>
              <a:custGeom>
                <a:avLst/>
                <a:gdLst>
                  <a:gd name="T0" fmla="*/ 92 w 137"/>
                  <a:gd name="T1" fmla="*/ 158 h 158"/>
                  <a:gd name="T2" fmla="*/ 77 w 137"/>
                  <a:gd name="T3" fmla="*/ 152 h 158"/>
                  <a:gd name="T4" fmla="*/ 67 w 137"/>
                  <a:gd name="T5" fmla="*/ 156 h 158"/>
                  <a:gd name="T6" fmla="*/ 50 w 137"/>
                  <a:gd name="T7" fmla="*/ 142 h 158"/>
                  <a:gd name="T8" fmla="*/ 43 w 137"/>
                  <a:gd name="T9" fmla="*/ 140 h 158"/>
                  <a:gd name="T10" fmla="*/ 39 w 137"/>
                  <a:gd name="T11" fmla="*/ 135 h 158"/>
                  <a:gd name="T12" fmla="*/ 16 w 137"/>
                  <a:gd name="T13" fmla="*/ 127 h 158"/>
                  <a:gd name="T14" fmla="*/ 0 w 137"/>
                  <a:gd name="T15" fmla="*/ 117 h 158"/>
                  <a:gd name="T16" fmla="*/ 10 w 137"/>
                  <a:gd name="T17" fmla="*/ 117 h 158"/>
                  <a:gd name="T18" fmla="*/ 4 w 137"/>
                  <a:gd name="T19" fmla="*/ 6 h 158"/>
                  <a:gd name="T20" fmla="*/ 137 w 137"/>
                  <a:gd name="T21" fmla="*/ 0 h 158"/>
                  <a:gd name="T22" fmla="*/ 137 w 137"/>
                  <a:gd name="T23" fmla="*/ 52 h 158"/>
                  <a:gd name="T24" fmla="*/ 131 w 137"/>
                  <a:gd name="T25" fmla="*/ 64 h 158"/>
                  <a:gd name="T26" fmla="*/ 112 w 137"/>
                  <a:gd name="T27" fmla="*/ 83 h 158"/>
                  <a:gd name="T28" fmla="*/ 100 w 137"/>
                  <a:gd name="T29" fmla="*/ 102 h 158"/>
                  <a:gd name="T30" fmla="*/ 100 w 137"/>
                  <a:gd name="T31" fmla="*/ 133 h 158"/>
                  <a:gd name="T32" fmla="*/ 92 w 137"/>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58">
                    <a:moveTo>
                      <a:pt x="92" y="158"/>
                    </a:moveTo>
                    <a:lnTo>
                      <a:pt x="77" y="152"/>
                    </a:lnTo>
                    <a:lnTo>
                      <a:pt x="67" y="156"/>
                    </a:lnTo>
                    <a:lnTo>
                      <a:pt x="50" y="142"/>
                    </a:lnTo>
                    <a:lnTo>
                      <a:pt x="43" y="140"/>
                    </a:lnTo>
                    <a:lnTo>
                      <a:pt x="39" y="135"/>
                    </a:lnTo>
                    <a:lnTo>
                      <a:pt x="16" y="127"/>
                    </a:lnTo>
                    <a:lnTo>
                      <a:pt x="0" y="117"/>
                    </a:lnTo>
                    <a:lnTo>
                      <a:pt x="10" y="117"/>
                    </a:lnTo>
                    <a:lnTo>
                      <a:pt x="4" y="6"/>
                    </a:lnTo>
                    <a:lnTo>
                      <a:pt x="137" y="0"/>
                    </a:lnTo>
                    <a:lnTo>
                      <a:pt x="137" y="52"/>
                    </a:lnTo>
                    <a:lnTo>
                      <a:pt x="131" y="64"/>
                    </a:lnTo>
                    <a:lnTo>
                      <a:pt x="112" y="83"/>
                    </a:lnTo>
                    <a:lnTo>
                      <a:pt x="100" y="102"/>
                    </a:lnTo>
                    <a:lnTo>
                      <a:pt x="100" y="133"/>
                    </a:lnTo>
                    <a:lnTo>
                      <a:pt x="92"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2" name="Freeform 3581"/>
              <p:cNvSpPr>
                <a:spLocks/>
              </p:cNvSpPr>
              <p:nvPr/>
            </p:nvSpPr>
            <p:spPr bwMode="auto">
              <a:xfrm>
                <a:off x="24351" y="21126"/>
                <a:ext cx="132" cy="187"/>
              </a:xfrm>
              <a:custGeom>
                <a:avLst/>
                <a:gdLst>
                  <a:gd name="T0" fmla="*/ 0 w 132"/>
                  <a:gd name="T1" fmla="*/ 187 h 187"/>
                  <a:gd name="T2" fmla="*/ 17 w 132"/>
                  <a:gd name="T3" fmla="*/ 181 h 187"/>
                  <a:gd name="T4" fmla="*/ 27 w 132"/>
                  <a:gd name="T5" fmla="*/ 169 h 187"/>
                  <a:gd name="T6" fmla="*/ 28 w 132"/>
                  <a:gd name="T7" fmla="*/ 160 h 187"/>
                  <a:gd name="T8" fmla="*/ 36 w 132"/>
                  <a:gd name="T9" fmla="*/ 135 h 187"/>
                  <a:gd name="T10" fmla="*/ 36 w 132"/>
                  <a:gd name="T11" fmla="*/ 104 h 187"/>
                  <a:gd name="T12" fmla="*/ 48 w 132"/>
                  <a:gd name="T13" fmla="*/ 85 h 187"/>
                  <a:gd name="T14" fmla="*/ 67 w 132"/>
                  <a:gd name="T15" fmla="*/ 66 h 187"/>
                  <a:gd name="T16" fmla="*/ 73 w 132"/>
                  <a:gd name="T17" fmla="*/ 54 h 187"/>
                  <a:gd name="T18" fmla="*/ 73 w 132"/>
                  <a:gd name="T19" fmla="*/ 2 h 187"/>
                  <a:gd name="T20" fmla="*/ 124 w 132"/>
                  <a:gd name="T21" fmla="*/ 0 h 187"/>
                  <a:gd name="T22" fmla="*/ 132 w 132"/>
                  <a:gd name="T23" fmla="*/ 183 h 187"/>
                  <a:gd name="T24" fmla="*/ 96 w 132"/>
                  <a:gd name="T25" fmla="*/ 185 h 187"/>
                  <a:gd name="T26" fmla="*/ 0 w 132"/>
                  <a:gd name="T27"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87">
                    <a:moveTo>
                      <a:pt x="0" y="187"/>
                    </a:moveTo>
                    <a:lnTo>
                      <a:pt x="17" y="181"/>
                    </a:lnTo>
                    <a:lnTo>
                      <a:pt x="27" y="169"/>
                    </a:lnTo>
                    <a:lnTo>
                      <a:pt x="28" y="160"/>
                    </a:lnTo>
                    <a:lnTo>
                      <a:pt x="36" y="135"/>
                    </a:lnTo>
                    <a:lnTo>
                      <a:pt x="36" y="104"/>
                    </a:lnTo>
                    <a:lnTo>
                      <a:pt x="48" y="85"/>
                    </a:lnTo>
                    <a:lnTo>
                      <a:pt x="67" y="66"/>
                    </a:lnTo>
                    <a:lnTo>
                      <a:pt x="73" y="54"/>
                    </a:lnTo>
                    <a:lnTo>
                      <a:pt x="73" y="2"/>
                    </a:lnTo>
                    <a:lnTo>
                      <a:pt x="124" y="0"/>
                    </a:lnTo>
                    <a:lnTo>
                      <a:pt x="132" y="183"/>
                    </a:lnTo>
                    <a:lnTo>
                      <a:pt x="96" y="185"/>
                    </a:lnTo>
                    <a:lnTo>
                      <a:pt x="0" y="1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3" name="Freeform 3582"/>
              <p:cNvSpPr>
                <a:spLocks/>
              </p:cNvSpPr>
              <p:nvPr/>
            </p:nvSpPr>
            <p:spPr bwMode="auto">
              <a:xfrm>
                <a:off x="24475" y="21121"/>
                <a:ext cx="118" cy="188"/>
              </a:xfrm>
              <a:custGeom>
                <a:avLst/>
                <a:gdLst>
                  <a:gd name="T0" fmla="*/ 118 w 118"/>
                  <a:gd name="T1" fmla="*/ 186 h 188"/>
                  <a:gd name="T2" fmla="*/ 8 w 118"/>
                  <a:gd name="T3" fmla="*/ 188 h 188"/>
                  <a:gd name="T4" fmla="*/ 0 w 118"/>
                  <a:gd name="T5" fmla="*/ 5 h 188"/>
                  <a:gd name="T6" fmla="*/ 110 w 118"/>
                  <a:gd name="T7" fmla="*/ 0 h 188"/>
                  <a:gd name="T8" fmla="*/ 116 w 118"/>
                  <a:gd name="T9" fmla="*/ 151 h 188"/>
                  <a:gd name="T10" fmla="*/ 118 w 118"/>
                  <a:gd name="T11" fmla="*/ 186 h 188"/>
                </a:gdLst>
                <a:ahLst/>
                <a:cxnLst>
                  <a:cxn ang="0">
                    <a:pos x="T0" y="T1"/>
                  </a:cxn>
                  <a:cxn ang="0">
                    <a:pos x="T2" y="T3"/>
                  </a:cxn>
                  <a:cxn ang="0">
                    <a:pos x="T4" y="T5"/>
                  </a:cxn>
                  <a:cxn ang="0">
                    <a:pos x="T6" y="T7"/>
                  </a:cxn>
                  <a:cxn ang="0">
                    <a:pos x="T8" y="T9"/>
                  </a:cxn>
                  <a:cxn ang="0">
                    <a:pos x="T10" y="T11"/>
                  </a:cxn>
                </a:cxnLst>
                <a:rect l="0" t="0" r="r" b="b"/>
                <a:pathLst>
                  <a:path w="118" h="188">
                    <a:moveTo>
                      <a:pt x="118" y="186"/>
                    </a:moveTo>
                    <a:lnTo>
                      <a:pt x="8" y="188"/>
                    </a:lnTo>
                    <a:lnTo>
                      <a:pt x="0" y="5"/>
                    </a:lnTo>
                    <a:lnTo>
                      <a:pt x="110" y="0"/>
                    </a:lnTo>
                    <a:lnTo>
                      <a:pt x="116" y="151"/>
                    </a:lnTo>
                    <a:lnTo>
                      <a:pt x="118"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4" name="Freeform 3583"/>
              <p:cNvSpPr>
                <a:spLocks/>
              </p:cNvSpPr>
              <p:nvPr/>
            </p:nvSpPr>
            <p:spPr bwMode="auto">
              <a:xfrm>
                <a:off x="22688" y="21172"/>
                <a:ext cx="198" cy="119"/>
              </a:xfrm>
              <a:custGeom>
                <a:avLst/>
                <a:gdLst>
                  <a:gd name="T0" fmla="*/ 192 w 198"/>
                  <a:gd name="T1" fmla="*/ 116 h 119"/>
                  <a:gd name="T2" fmla="*/ 2 w 198"/>
                  <a:gd name="T3" fmla="*/ 119 h 119"/>
                  <a:gd name="T4" fmla="*/ 0 w 198"/>
                  <a:gd name="T5" fmla="*/ 22 h 119"/>
                  <a:gd name="T6" fmla="*/ 34 w 198"/>
                  <a:gd name="T7" fmla="*/ 22 h 119"/>
                  <a:gd name="T8" fmla="*/ 34 w 198"/>
                  <a:gd name="T9" fmla="*/ 12 h 119"/>
                  <a:gd name="T10" fmla="*/ 48 w 198"/>
                  <a:gd name="T11" fmla="*/ 10 h 119"/>
                  <a:gd name="T12" fmla="*/ 58 w 198"/>
                  <a:gd name="T13" fmla="*/ 18 h 119"/>
                  <a:gd name="T14" fmla="*/ 79 w 198"/>
                  <a:gd name="T15" fmla="*/ 27 h 119"/>
                  <a:gd name="T16" fmla="*/ 90 w 198"/>
                  <a:gd name="T17" fmla="*/ 25 h 119"/>
                  <a:gd name="T18" fmla="*/ 111 w 198"/>
                  <a:gd name="T19" fmla="*/ 8 h 119"/>
                  <a:gd name="T20" fmla="*/ 123 w 198"/>
                  <a:gd name="T21" fmla="*/ 2 h 119"/>
                  <a:gd name="T22" fmla="*/ 136 w 198"/>
                  <a:gd name="T23" fmla="*/ 0 h 119"/>
                  <a:gd name="T24" fmla="*/ 150 w 198"/>
                  <a:gd name="T25" fmla="*/ 4 h 119"/>
                  <a:gd name="T26" fmla="*/ 182 w 198"/>
                  <a:gd name="T27" fmla="*/ 0 h 119"/>
                  <a:gd name="T28" fmla="*/ 190 w 198"/>
                  <a:gd name="T29" fmla="*/ 14 h 119"/>
                  <a:gd name="T30" fmla="*/ 188 w 198"/>
                  <a:gd name="T31" fmla="*/ 27 h 119"/>
                  <a:gd name="T32" fmla="*/ 196 w 198"/>
                  <a:gd name="T33" fmla="*/ 39 h 119"/>
                  <a:gd name="T34" fmla="*/ 196 w 198"/>
                  <a:gd name="T35" fmla="*/ 70 h 119"/>
                  <a:gd name="T36" fmla="*/ 198 w 198"/>
                  <a:gd name="T37" fmla="*/ 83 h 119"/>
                  <a:gd name="T38" fmla="*/ 194 w 198"/>
                  <a:gd name="T39" fmla="*/ 93 h 119"/>
                  <a:gd name="T40" fmla="*/ 192 w 198"/>
                  <a:gd name="T41"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119">
                    <a:moveTo>
                      <a:pt x="192" y="116"/>
                    </a:moveTo>
                    <a:lnTo>
                      <a:pt x="2" y="119"/>
                    </a:lnTo>
                    <a:lnTo>
                      <a:pt x="0" y="22"/>
                    </a:lnTo>
                    <a:lnTo>
                      <a:pt x="34" y="22"/>
                    </a:lnTo>
                    <a:lnTo>
                      <a:pt x="34" y="12"/>
                    </a:lnTo>
                    <a:lnTo>
                      <a:pt x="48" y="10"/>
                    </a:lnTo>
                    <a:lnTo>
                      <a:pt x="58" y="18"/>
                    </a:lnTo>
                    <a:lnTo>
                      <a:pt x="79" y="27"/>
                    </a:lnTo>
                    <a:lnTo>
                      <a:pt x="90" y="25"/>
                    </a:lnTo>
                    <a:lnTo>
                      <a:pt x="111" y="8"/>
                    </a:lnTo>
                    <a:lnTo>
                      <a:pt x="123" y="2"/>
                    </a:lnTo>
                    <a:lnTo>
                      <a:pt x="136" y="0"/>
                    </a:lnTo>
                    <a:lnTo>
                      <a:pt x="150" y="4"/>
                    </a:lnTo>
                    <a:lnTo>
                      <a:pt x="182" y="0"/>
                    </a:lnTo>
                    <a:lnTo>
                      <a:pt x="190" y="14"/>
                    </a:lnTo>
                    <a:lnTo>
                      <a:pt x="188" y="27"/>
                    </a:lnTo>
                    <a:lnTo>
                      <a:pt x="196" y="39"/>
                    </a:lnTo>
                    <a:lnTo>
                      <a:pt x="196" y="70"/>
                    </a:lnTo>
                    <a:lnTo>
                      <a:pt x="198" y="83"/>
                    </a:lnTo>
                    <a:lnTo>
                      <a:pt x="194" y="93"/>
                    </a:lnTo>
                    <a:lnTo>
                      <a:pt x="192" y="11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5" name="Freeform 3584"/>
              <p:cNvSpPr>
                <a:spLocks/>
              </p:cNvSpPr>
              <p:nvPr/>
            </p:nvSpPr>
            <p:spPr bwMode="auto">
              <a:xfrm>
                <a:off x="22400" y="21180"/>
                <a:ext cx="148" cy="146"/>
              </a:xfrm>
              <a:custGeom>
                <a:avLst/>
                <a:gdLst>
                  <a:gd name="T0" fmla="*/ 0 w 148"/>
                  <a:gd name="T1" fmla="*/ 146 h 146"/>
                  <a:gd name="T2" fmla="*/ 4 w 148"/>
                  <a:gd name="T3" fmla="*/ 0 h 146"/>
                  <a:gd name="T4" fmla="*/ 148 w 148"/>
                  <a:gd name="T5" fmla="*/ 0 h 146"/>
                  <a:gd name="T6" fmla="*/ 146 w 148"/>
                  <a:gd name="T7" fmla="*/ 146 h 146"/>
                  <a:gd name="T8" fmla="*/ 0 w 148"/>
                  <a:gd name="T9" fmla="*/ 146 h 146"/>
                </a:gdLst>
                <a:ahLst/>
                <a:cxnLst>
                  <a:cxn ang="0">
                    <a:pos x="T0" y="T1"/>
                  </a:cxn>
                  <a:cxn ang="0">
                    <a:pos x="T2" y="T3"/>
                  </a:cxn>
                  <a:cxn ang="0">
                    <a:pos x="T4" y="T5"/>
                  </a:cxn>
                  <a:cxn ang="0">
                    <a:pos x="T6" y="T7"/>
                  </a:cxn>
                  <a:cxn ang="0">
                    <a:pos x="T8" y="T9"/>
                  </a:cxn>
                </a:cxnLst>
                <a:rect l="0" t="0" r="r" b="b"/>
                <a:pathLst>
                  <a:path w="148" h="146">
                    <a:moveTo>
                      <a:pt x="0" y="146"/>
                    </a:moveTo>
                    <a:lnTo>
                      <a:pt x="4" y="0"/>
                    </a:lnTo>
                    <a:lnTo>
                      <a:pt x="148" y="0"/>
                    </a:lnTo>
                    <a:lnTo>
                      <a:pt x="146" y="146"/>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6" name="Freeform 3585"/>
              <p:cNvSpPr>
                <a:spLocks/>
              </p:cNvSpPr>
              <p:nvPr/>
            </p:nvSpPr>
            <p:spPr bwMode="auto">
              <a:xfrm>
                <a:off x="22546" y="21180"/>
                <a:ext cx="144" cy="221"/>
              </a:xfrm>
              <a:custGeom>
                <a:avLst/>
                <a:gdLst>
                  <a:gd name="T0" fmla="*/ 142 w 144"/>
                  <a:gd name="T1" fmla="*/ 221 h 221"/>
                  <a:gd name="T2" fmla="*/ 0 w 144"/>
                  <a:gd name="T3" fmla="*/ 221 h 221"/>
                  <a:gd name="T4" fmla="*/ 0 w 144"/>
                  <a:gd name="T5" fmla="*/ 146 h 221"/>
                  <a:gd name="T6" fmla="*/ 2 w 144"/>
                  <a:gd name="T7" fmla="*/ 0 h 221"/>
                  <a:gd name="T8" fmla="*/ 142 w 144"/>
                  <a:gd name="T9" fmla="*/ 2 h 221"/>
                  <a:gd name="T10" fmla="*/ 142 w 144"/>
                  <a:gd name="T11" fmla="*/ 14 h 221"/>
                  <a:gd name="T12" fmla="*/ 144 w 144"/>
                  <a:gd name="T13" fmla="*/ 111 h 221"/>
                  <a:gd name="T14" fmla="*/ 142 w 144"/>
                  <a:gd name="T15" fmla="*/ 221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21">
                    <a:moveTo>
                      <a:pt x="142" y="221"/>
                    </a:moveTo>
                    <a:lnTo>
                      <a:pt x="0" y="221"/>
                    </a:lnTo>
                    <a:lnTo>
                      <a:pt x="0" y="146"/>
                    </a:lnTo>
                    <a:lnTo>
                      <a:pt x="2" y="0"/>
                    </a:lnTo>
                    <a:lnTo>
                      <a:pt x="142" y="2"/>
                    </a:lnTo>
                    <a:lnTo>
                      <a:pt x="142" y="14"/>
                    </a:lnTo>
                    <a:lnTo>
                      <a:pt x="144" y="111"/>
                    </a:lnTo>
                    <a:lnTo>
                      <a:pt x="142" y="2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7" name="Freeform 3586"/>
              <p:cNvSpPr>
                <a:spLocks/>
              </p:cNvSpPr>
              <p:nvPr/>
            </p:nvSpPr>
            <p:spPr bwMode="auto">
              <a:xfrm>
                <a:off x="21749" y="21163"/>
                <a:ext cx="225" cy="171"/>
              </a:xfrm>
              <a:custGeom>
                <a:avLst/>
                <a:gdLst>
                  <a:gd name="T0" fmla="*/ 4 w 225"/>
                  <a:gd name="T1" fmla="*/ 159 h 171"/>
                  <a:gd name="T2" fmla="*/ 4 w 225"/>
                  <a:gd name="T3" fmla="*/ 150 h 171"/>
                  <a:gd name="T4" fmla="*/ 0 w 225"/>
                  <a:gd name="T5" fmla="*/ 148 h 171"/>
                  <a:gd name="T6" fmla="*/ 6 w 225"/>
                  <a:gd name="T7" fmla="*/ 0 h 171"/>
                  <a:gd name="T8" fmla="*/ 75 w 225"/>
                  <a:gd name="T9" fmla="*/ 2 h 171"/>
                  <a:gd name="T10" fmla="*/ 217 w 225"/>
                  <a:gd name="T11" fmla="*/ 8 h 171"/>
                  <a:gd name="T12" fmla="*/ 225 w 225"/>
                  <a:gd name="T13" fmla="*/ 8 h 171"/>
                  <a:gd name="T14" fmla="*/ 221 w 225"/>
                  <a:gd name="T15" fmla="*/ 153 h 171"/>
                  <a:gd name="T16" fmla="*/ 221 w 225"/>
                  <a:gd name="T17" fmla="*/ 157 h 171"/>
                  <a:gd name="T18" fmla="*/ 165 w 225"/>
                  <a:gd name="T19" fmla="*/ 171 h 171"/>
                  <a:gd name="T20" fmla="*/ 77 w 225"/>
                  <a:gd name="T21" fmla="*/ 169 h 171"/>
                  <a:gd name="T22" fmla="*/ 44 w 225"/>
                  <a:gd name="T23" fmla="*/ 163 h 171"/>
                  <a:gd name="T24" fmla="*/ 33 w 225"/>
                  <a:gd name="T25" fmla="*/ 159 h 171"/>
                  <a:gd name="T26" fmla="*/ 4 w 225"/>
                  <a:gd name="T27" fmla="*/ 1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5" h="171">
                    <a:moveTo>
                      <a:pt x="4" y="159"/>
                    </a:moveTo>
                    <a:lnTo>
                      <a:pt x="4" y="150"/>
                    </a:lnTo>
                    <a:lnTo>
                      <a:pt x="0" y="148"/>
                    </a:lnTo>
                    <a:lnTo>
                      <a:pt x="6" y="0"/>
                    </a:lnTo>
                    <a:lnTo>
                      <a:pt x="75" y="2"/>
                    </a:lnTo>
                    <a:lnTo>
                      <a:pt x="217" y="8"/>
                    </a:lnTo>
                    <a:lnTo>
                      <a:pt x="225" y="8"/>
                    </a:lnTo>
                    <a:lnTo>
                      <a:pt x="221" y="153"/>
                    </a:lnTo>
                    <a:lnTo>
                      <a:pt x="221" y="157"/>
                    </a:lnTo>
                    <a:lnTo>
                      <a:pt x="165" y="171"/>
                    </a:lnTo>
                    <a:lnTo>
                      <a:pt x="77" y="169"/>
                    </a:lnTo>
                    <a:lnTo>
                      <a:pt x="44" y="163"/>
                    </a:lnTo>
                    <a:lnTo>
                      <a:pt x="33" y="159"/>
                    </a:lnTo>
                    <a:lnTo>
                      <a:pt x="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8" name="Freeform 3587"/>
              <p:cNvSpPr>
                <a:spLocks/>
              </p:cNvSpPr>
              <p:nvPr/>
            </p:nvSpPr>
            <p:spPr bwMode="auto">
              <a:xfrm>
                <a:off x="21497" y="21153"/>
                <a:ext cx="258" cy="169"/>
              </a:xfrm>
              <a:custGeom>
                <a:avLst/>
                <a:gdLst>
                  <a:gd name="T0" fmla="*/ 75 w 258"/>
                  <a:gd name="T1" fmla="*/ 150 h 169"/>
                  <a:gd name="T2" fmla="*/ 0 w 258"/>
                  <a:gd name="T3" fmla="*/ 146 h 169"/>
                  <a:gd name="T4" fmla="*/ 6 w 258"/>
                  <a:gd name="T5" fmla="*/ 0 h 169"/>
                  <a:gd name="T6" fmla="*/ 258 w 258"/>
                  <a:gd name="T7" fmla="*/ 10 h 169"/>
                  <a:gd name="T8" fmla="*/ 252 w 258"/>
                  <a:gd name="T9" fmla="*/ 158 h 169"/>
                  <a:gd name="T10" fmla="*/ 256 w 258"/>
                  <a:gd name="T11" fmla="*/ 160 h 169"/>
                  <a:gd name="T12" fmla="*/ 256 w 258"/>
                  <a:gd name="T13" fmla="*/ 169 h 169"/>
                  <a:gd name="T14" fmla="*/ 183 w 258"/>
                  <a:gd name="T15" fmla="*/ 160 h 169"/>
                  <a:gd name="T16" fmla="*/ 169 w 258"/>
                  <a:gd name="T17" fmla="*/ 154 h 169"/>
                  <a:gd name="T18" fmla="*/ 75 w 258"/>
                  <a:gd name="T19"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69">
                    <a:moveTo>
                      <a:pt x="75" y="150"/>
                    </a:moveTo>
                    <a:lnTo>
                      <a:pt x="0" y="146"/>
                    </a:lnTo>
                    <a:lnTo>
                      <a:pt x="6" y="0"/>
                    </a:lnTo>
                    <a:lnTo>
                      <a:pt x="258" y="10"/>
                    </a:lnTo>
                    <a:lnTo>
                      <a:pt x="252" y="158"/>
                    </a:lnTo>
                    <a:lnTo>
                      <a:pt x="256" y="160"/>
                    </a:lnTo>
                    <a:lnTo>
                      <a:pt x="256" y="169"/>
                    </a:lnTo>
                    <a:lnTo>
                      <a:pt x="183" y="160"/>
                    </a:lnTo>
                    <a:lnTo>
                      <a:pt x="169" y="154"/>
                    </a:lnTo>
                    <a:lnTo>
                      <a:pt x="75"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9" name="Freeform 3588"/>
              <p:cNvSpPr>
                <a:spLocks/>
              </p:cNvSpPr>
              <p:nvPr/>
            </p:nvSpPr>
            <p:spPr bwMode="auto">
              <a:xfrm>
                <a:off x="22256" y="21178"/>
                <a:ext cx="148" cy="148"/>
              </a:xfrm>
              <a:custGeom>
                <a:avLst/>
                <a:gdLst>
                  <a:gd name="T0" fmla="*/ 144 w 148"/>
                  <a:gd name="T1" fmla="*/ 148 h 148"/>
                  <a:gd name="T2" fmla="*/ 0 w 148"/>
                  <a:gd name="T3" fmla="*/ 144 h 148"/>
                  <a:gd name="T4" fmla="*/ 2 w 148"/>
                  <a:gd name="T5" fmla="*/ 0 h 148"/>
                  <a:gd name="T6" fmla="*/ 148 w 148"/>
                  <a:gd name="T7" fmla="*/ 2 h 148"/>
                  <a:gd name="T8" fmla="*/ 144 w 148"/>
                  <a:gd name="T9" fmla="*/ 148 h 148"/>
                </a:gdLst>
                <a:ahLst/>
                <a:cxnLst>
                  <a:cxn ang="0">
                    <a:pos x="T0" y="T1"/>
                  </a:cxn>
                  <a:cxn ang="0">
                    <a:pos x="T2" y="T3"/>
                  </a:cxn>
                  <a:cxn ang="0">
                    <a:pos x="T4" y="T5"/>
                  </a:cxn>
                  <a:cxn ang="0">
                    <a:pos x="T6" y="T7"/>
                  </a:cxn>
                  <a:cxn ang="0">
                    <a:pos x="T8" y="T9"/>
                  </a:cxn>
                </a:cxnLst>
                <a:rect l="0" t="0" r="r" b="b"/>
                <a:pathLst>
                  <a:path w="148" h="148">
                    <a:moveTo>
                      <a:pt x="144" y="148"/>
                    </a:moveTo>
                    <a:lnTo>
                      <a:pt x="0" y="144"/>
                    </a:lnTo>
                    <a:lnTo>
                      <a:pt x="2" y="0"/>
                    </a:lnTo>
                    <a:lnTo>
                      <a:pt x="148" y="2"/>
                    </a:lnTo>
                    <a:lnTo>
                      <a:pt x="14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0" name="Freeform 3589"/>
              <p:cNvSpPr>
                <a:spLocks/>
              </p:cNvSpPr>
              <p:nvPr/>
            </p:nvSpPr>
            <p:spPr bwMode="auto">
              <a:xfrm>
                <a:off x="21970" y="21171"/>
                <a:ext cx="146" cy="147"/>
              </a:xfrm>
              <a:custGeom>
                <a:avLst/>
                <a:gdLst>
                  <a:gd name="T0" fmla="*/ 0 w 146"/>
                  <a:gd name="T1" fmla="*/ 145 h 147"/>
                  <a:gd name="T2" fmla="*/ 4 w 146"/>
                  <a:gd name="T3" fmla="*/ 0 h 147"/>
                  <a:gd name="T4" fmla="*/ 144 w 146"/>
                  <a:gd name="T5" fmla="*/ 3 h 147"/>
                  <a:gd name="T6" fmla="*/ 146 w 146"/>
                  <a:gd name="T7" fmla="*/ 23 h 147"/>
                  <a:gd name="T8" fmla="*/ 144 w 146"/>
                  <a:gd name="T9" fmla="*/ 73 h 147"/>
                  <a:gd name="T10" fmla="*/ 142 w 146"/>
                  <a:gd name="T11" fmla="*/ 147 h 147"/>
                  <a:gd name="T12" fmla="*/ 0 w 146"/>
                  <a:gd name="T13" fmla="*/ 145 h 147"/>
                </a:gdLst>
                <a:ahLst/>
                <a:cxnLst>
                  <a:cxn ang="0">
                    <a:pos x="T0" y="T1"/>
                  </a:cxn>
                  <a:cxn ang="0">
                    <a:pos x="T2" y="T3"/>
                  </a:cxn>
                  <a:cxn ang="0">
                    <a:pos x="T4" y="T5"/>
                  </a:cxn>
                  <a:cxn ang="0">
                    <a:pos x="T6" y="T7"/>
                  </a:cxn>
                  <a:cxn ang="0">
                    <a:pos x="T8" y="T9"/>
                  </a:cxn>
                  <a:cxn ang="0">
                    <a:pos x="T10" y="T11"/>
                  </a:cxn>
                  <a:cxn ang="0">
                    <a:pos x="T12" y="T13"/>
                  </a:cxn>
                </a:cxnLst>
                <a:rect l="0" t="0" r="r" b="b"/>
                <a:pathLst>
                  <a:path w="146" h="147">
                    <a:moveTo>
                      <a:pt x="0" y="145"/>
                    </a:moveTo>
                    <a:lnTo>
                      <a:pt x="4" y="0"/>
                    </a:lnTo>
                    <a:lnTo>
                      <a:pt x="144" y="3"/>
                    </a:lnTo>
                    <a:lnTo>
                      <a:pt x="146" y="23"/>
                    </a:lnTo>
                    <a:lnTo>
                      <a:pt x="144" y="73"/>
                    </a:lnTo>
                    <a:lnTo>
                      <a:pt x="142" y="147"/>
                    </a:lnTo>
                    <a:lnTo>
                      <a:pt x="0" y="1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1" name="Freeform 3590"/>
              <p:cNvSpPr>
                <a:spLocks/>
              </p:cNvSpPr>
              <p:nvPr/>
            </p:nvSpPr>
            <p:spPr bwMode="auto">
              <a:xfrm>
                <a:off x="25314" y="21078"/>
                <a:ext cx="206" cy="235"/>
              </a:xfrm>
              <a:custGeom>
                <a:avLst/>
                <a:gdLst>
                  <a:gd name="T0" fmla="*/ 79 w 206"/>
                  <a:gd name="T1" fmla="*/ 233 h 235"/>
                  <a:gd name="T2" fmla="*/ 24 w 206"/>
                  <a:gd name="T3" fmla="*/ 235 h 235"/>
                  <a:gd name="T4" fmla="*/ 0 w 206"/>
                  <a:gd name="T5" fmla="*/ 18 h 235"/>
                  <a:gd name="T6" fmla="*/ 189 w 206"/>
                  <a:gd name="T7" fmla="*/ 0 h 235"/>
                  <a:gd name="T8" fmla="*/ 198 w 206"/>
                  <a:gd name="T9" fmla="*/ 112 h 235"/>
                  <a:gd name="T10" fmla="*/ 206 w 206"/>
                  <a:gd name="T11" fmla="*/ 217 h 235"/>
                  <a:gd name="T12" fmla="*/ 79 w 206"/>
                  <a:gd name="T13" fmla="*/ 233 h 235"/>
                </a:gdLst>
                <a:ahLst/>
                <a:cxnLst>
                  <a:cxn ang="0">
                    <a:pos x="T0" y="T1"/>
                  </a:cxn>
                  <a:cxn ang="0">
                    <a:pos x="T2" y="T3"/>
                  </a:cxn>
                  <a:cxn ang="0">
                    <a:pos x="T4" y="T5"/>
                  </a:cxn>
                  <a:cxn ang="0">
                    <a:pos x="T6" y="T7"/>
                  </a:cxn>
                  <a:cxn ang="0">
                    <a:pos x="T8" y="T9"/>
                  </a:cxn>
                  <a:cxn ang="0">
                    <a:pos x="T10" y="T11"/>
                  </a:cxn>
                  <a:cxn ang="0">
                    <a:pos x="T12" y="T13"/>
                  </a:cxn>
                </a:cxnLst>
                <a:rect l="0" t="0" r="r" b="b"/>
                <a:pathLst>
                  <a:path w="206" h="235">
                    <a:moveTo>
                      <a:pt x="79" y="233"/>
                    </a:moveTo>
                    <a:lnTo>
                      <a:pt x="24" y="235"/>
                    </a:lnTo>
                    <a:lnTo>
                      <a:pt x="0" y="18"/>
                    </a:lnTo>
                    <a:lnTo>
                      <a:pt x="189" y="0"/>
                    </a:lnTo>
                    <a:lnTo>
                      <a:pt x="198" y="112"/>
                    </a:lnTo>
                    <a:lnTo>
                      <a:pt x="206" y="217"/>
                    </a:lnTo>
                    <a:lnTo>
                      <a:pt x="79" y="2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2" name="Freeform 3591"/>
              <p:cNvSpPr>
                <a:spLocks/>
              </p:cNvSpPr>
              <p:nvPr/>
            </p:nvSpPr>
            <p:spPr bwMode="auto">
              <a:xfrm>
                <a:off x="25222" y="21096"/>
                <a:ext cx="175" cy="265"/>
              </a:xfrm>
              <a:custGeom>
                <a:avLst/>
                <a:gdLst>
                  <a:gd name="T0" fmla="*/ 175 w 175"/>
                  <a:gd name="T1" fmla="*/ 249 h 265"/>
                  <a:gd name="T2" fmla="*/ 8 w 175"/>
                  <a:gd name="T3" fmla="*/ 265 h 265"/>
                  <a:gd name="T4" fmla="*/ 0 w 175"/>
                  <a:gd name="T5" fmla="*/ 171 h 265"/>
                  <a:gd name="T6" fmla="*/ 71 w 175"/>
                  <a:gd name="T7" fmla="*/ 165 h 265"/>
                  <a:gd name="T8" fmla="*/ 54 w 175"/>
                  <a:gd name="T9" fmla="*/ 4 h 265"/>
                  <a:gd name="T10" fmla="*/ 92 w 175"/>
                  <a:gd name="T11" fmla="*/ 0 h 265"/>
                  <a:gd name="T12" fmla="*/ 116 w 175"/>
                  <a:gd name="T13" fmla="*/ 217 h 265"/>
                  <a:gd name="T14" fmla="*/ 171 w 175"/>
                  <a:gd name="T15" fmla="*/ 215 h 265"/>
                  <a:gd name="T16" fmla="*/ 175 w 175"/>
                  <a:gd name="T17" fmla="*/ 249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5" h="265">
                    <a:moveTo>
                      <a:pt x="175" y="249"/>
                    </a:moveTo>
                    <a:lnTo>
                      <a:pt x="8" y="265"/>
                    </a:lnTo>
                    <a:lnTo>
                      <a:pt x="0" y="171"/>
                    </a:lnTo>
                    <a:lnTo>
                      <a:pt x="71" y="165"/>
                    </a:lnTo>
                    <a:lnTo>
                      <a:pt x="54" y="4"/>
                    </a:lnTo>
                    <a:lnTo>
                      <a:pt x="92" y="0"/>
                    </a:lnTo>
                    <a:lnTo>
                      <a:pt x="116" y="217"/>
                    </a:lnTo>
                    <a:lnTo>
                      <a:pt x="171" y="215"/>
                    </a:lnTo>
                    <a:lnTo>
                      <a:pt x="175" y="2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3" name="Freeform 3592"/>
              <p:cNvSpPr>
                <a:spLocks noEditPoints="1"/>
              </p:cNvSpPr>
              <p:nvPr/>
            </p:nvSpPr>
            <p:spPr bwMode="auto">
              <a:xfrm>
                <a:off x="18917" y="20944"/>
                <a:ext cx="355" cy="371"/>
              </a:xfrm>
              <a:custGeom>
                <a:avLst/>
                <a:gdLst>
                  <a:gd name="T0" fmla="*/ 273 w 355"/>
                  <a:gd name="T1" fmla="*/ 371 h 371"/>
                  <a:gd name="T2" fmla="*/ 0 w 355"/>
                  <a:gd name="T3" fmla="*/ 336 h 371"/>
                  <a:gd name="T4" fmla="*/ 0 w 355"/>
                  <a:gd name="T5" fmla="*/ 0 h 371"/>
                  <a:gd name="T6" fmla="*/ 163 w 355"/>
                  <a:gd name="T7" fmla="*/ 19 h 371"/>
                  <a:gd name="T8" fmla="*/ 355 w 355"/>
                  <a:gd name="T9" fmla="*/ 44 h 371"/>
                  <a:gd name="T10" fmla="*/ 334 w 355"/>
                  <a:gd name="T11" fmla="*/ 213 h 371"/>
                  <a:gd name="T12" fmla="*/ 313 w 355"/>
                  <a:gd name="T13" fmla="*/ 211 h 371"/>
                  <a:gd name="T14" fmla="*/ 311 w 355"/>
                  <a:gd name="T15" fmla="*/ 236 h 371"/>
                  <a:gd name="T16" fmla="*/ 294 w 355"/>
                  <a:gd name="T17" fmla="*/ 236 h 371"/>
                  <a:gd name="T18" fmla="*/ 273 w 355"/>
                  <a:gd name="T19"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371">
                    <a:moveTo>
                      <a:pt x="273" y="371"/>
                    </a:moveTo>
                    <a:lnTo>
                      <a:pt x="0" y="336"/>
                    </a:lnTo>
                    <a:moveTo>
                      <a:pt x="0" y="0"/>
                    </a:moveTo>
                    <a:lnTo>
                      <a:pt x="163" y="19"/>
                    </a:lnTo>
                    <a:lnTo>
                      <a:pt x="355" y="44"/>
                    </a:lnTo>
                    <a:lnTo>
                      <a:pt x="334" y="213"/>
                    </a:lnTo>
                    <a:lnTo>
                      <a:pt x="313" y="211"/>
                    </a:lnTo>
                    <a:lnTo>
                      <a:pt x="311" y="236"/>
                    </a:lnTo>
                    <a:lnTo>
                      <a:pt x="294" y="236"/>
                    </a:lnTo>
                    <a:lnTo>
                      <a:pt x="273" y="3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4" name="Freeform 3593"/>
              <p:cNvSpPr>
                <a:spLocks/>
              </p:cNvSpPr>
              <p:nvPr/>
            </p:nvSpPr>
            <p:spPr bwMode="auto">
              <a:xfrm>
                <a:off x="19938" y="21071"/>
                <a:ext cx="507" cy="443"/>
              </a:xfrm>
              <a:custGeom>
                <a:avLst/>
                <a:gdLst>
                  <a:gd name="T0" fmla="*/ 290 w 507"/>
                  <a:gd name="T1" fmla="*/ 443 h 443"/>
                  <a:gd name="T2" fmla="*/ 27 w 507"/>
                  <a:gd name="T3" fmla="*/ 420 h 443"/>
                  <a:gd name="T4" fmla="*/ 33 w 507"/>
                  <a:gd name="T5" fmla="*/ 399 h 443"/>
                  <a:gd name="T6" fmla="*/ 25 w 507"/>
                  <a:gd name="T7" fmla="*/ 399 h 443"/>
                  <a:gd name="T8" fmla="*/ 20 w 507"/>
                  <a:gd name="T9" fmla="*/ 414 h 443"/>
                  <a:gd name="T10" fmla="*/ 0 w 507"/>
                  <a:gd name="T11" fmla="*/ 416 h 443"/>
                  <a:gd name="T12" fmla="*/ 10 w 507"/>
                  <a:gd name="T13" fmla="*/ 307 h 443"/>
                  <a:gd name="T14" fmla="*/ 14 w 507"/>
                  <a:gd name="T15" fmla="*/ 272 h 443"/>
                  <a:gd name="T16" fmla="*/ 50 w 507"/>
                  <a:gd name="T17" fmla="*/ 274 h 443"/>
                  <a:gd name="T18" fmla="*/ 77 w 507"/>
                  <a:gd name="T19" fmla="*/ 0 h 443"/>
                  <a:gd name="T20" fmla="*/ 356 w 507"/>
                  <a:gd name="T21" fmla="*/ 21 h 443"/>
                  <a:gd name="T22" fmla="*/ 507 w 507"/>
                  <a:gd name="T23" fmla="*/ 34 h 443"/>
                  <a:gd name="T24" fmla="*/ 498 w 507"/>
                  <a:gd name="T25" fmla="*/ 165 h 443"/>
                  <a:gd name="T26" fmla="*/ 494 w 507"/>
                  <a:gd name="T27" fmla="*/ 165 h 443"/>
                  <a:gd name="T28" fmla="*/ 488 w 507"/>
                  <a:gd name="T29" fmla="*/ 240 h 443"/>
                  <a:gd name="T30" fmla="*/ 313 w 507"/>
                  <a:gd name="T31" fmla="*/ 226 h 443"/>
                  <a:gd name="T32" fmla="*/ 290 w 507"/>
                  <a:gd name="T33" fmla="*/ 443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7" h="443">
                    <a:moveTo>
                      <a:pt x="290" y="443"/>
                    </a:moveTo>
                    <a:lnTo>
                      <a:pt x="27" y="420"/>
                    </a:lnTo>
                    <a:lnTo>
                      <a:pt x="33" y="399"/>
                    </a:lnTo>
                    <a:lnTo>
                      <a:pt x="25" y="399"/>
                    </a:lnTo>
                    <a:lnTo>
                      <a:pt x="20" y="414"/>
                    </a:lnTo>
                    <a:lnTo>
                      <a:pt x="0" y="416"/>
                    </a:lnTo>
                    <a:lnTo>
                      <a:pt x="10" y="307"/>
                    </a:lnTo>
                    <a:lnTo>
                      <a:pt x="14" y="272"/>
                    </a:lnTo>
                    <a:lnTo>
                      <a:pt x="50" y="274"/>
                    </a:lnTo>
                    <a:lnTo>
                      <a:pt x="77" y="0"/>
                    </a:lnTo>
                    <a:lnTo>
                      <a:pt x="356" y="21"/>
                    </a:lnTo>
                    <a:lnTo>
                      <a:pt x="507" y="34"/>
                    </a:lnTo>
                    <a:lnTo>
                      <a:pt x="498" y="165"/>
                    </a:lnTo>
                    <a:lnTo>
                      <a:pt x="494" y="165"/>
                    </a:lnTo>
                    <a:lnTo>
                      <a:pt x="488" y="240"/>
                    </a:lnTo>
                    <a:lnTo>
                      <a:pt x="313" y="226"/>
                    </a:lnTo>
                    <a:lnTo>
                      <a:pt x="290" y="4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5" name="Freeform 3594"/>
              <p:cNvSpPr>
                <a:spLocks/>
              </p:cNvSpPr>
              <p:nvPr/>
            </p:nvSpPr>
            <p:spPr bwMode="auto">
              <a:xfrm>
                <a:off x="19407" y="21005"/>
                <a:ext cx="299" cy="308"/>
              </a:xfrm>
              <a:custGeom>
                <a:avLst/>
                <a:gdLst>
                  <a:gd name="T0" fmla="*/ 44 w 299"/>
                  <a:gd name="T1" fmla="*/ 252 h 308"/>
                  <a:gd name="T2" fmla="*/ 36 w 299"/>
                  <a:gd name="T3" fmla="*/ 242 h 308"/>
                  <a:gd name="T4" fmla="*/ 42 w 299"/>
                  <a:gd name="T5" fmla="*/ 219 h 308"/>
                  <a:gd name="T6" fmla="*/ 34 w 299"/>
                  <a:gd name="T7" fmla="*/ 196 h 308"/>
                  <a:gd name="T8" fmla="*/ 34 w 299"/>
                  <a:gd name="T9" fmla="*/ 167 h 308"/>
                  <a:gd name="T10" fmla="*/ 44 w 299"/>
                  <a:gd name="T11" fmla="*/ 158 h 308"/>
                  <a:gd name="T12" fmla="*/ 46 w 299"/>
                  <a:gd name="T13" fmla="*/ 143 h 308"/>
                  <a:gd name="T14" fmla="*/ 53 w 299"/>
                  <a:gd name="T15" fmla="*/ 133 h 308"/>
                  <a:gd name="T16" fmla="*/ 55 w 299"/>
                  <a:gd name="T17" fmla="*/ 110 h 308"/>
                  <a:gd name="T18" fmla="*/ 65 w 299"/>
                  <a:gd name="T19" fmla="*/ 95 h 308"/>
                  <a:gd name="T20" fmla="*/ 63 w 299"/>
                  <a:gd name="T21" fmla="*/ 89 h 308"/>
                  <a:gd name="T22" fmla="*/ 59 w 299"/>
                  <a:gd name="T23" fmla="*/ 81 h 308"/>
                  <a:gd name="T24" fmla="*/ 59 w 299"/>
                  <a:gd name="T25" fmla="*/ 70 h 308"/>
                  <a:gd name="T26" fmla="*/ 55 w 299"/>
                  <a:gd name="T27" fmla="*/ 64 h 308"/>
                  <a:gd name="T28" fmla="*/ 38 w 299"/>
                  <a:gd name="T29" fmla="*/ 62 h 308"/>
                  <a:gd name="T30" fmla="*/ 34 w 299"/>
                  <a:gd name="T31" fmla="*/ 54 h 308"/>
                  <a:gd name="T32" fmla="*/ 17 w 299"/>
                  <a:gd name="T33" fmla="*/ 47 h 308"/>
                  <a:gd name="T34" fmla="*/ 13 w 299"/>
                  <a:gd name="T35" fmla="*/ 37 h 308"/>
                  <a:gd name="T36" fmla="*/ 3 w 299"/>
                  <a:gd name="T37" fmla="*/ 29 h 308"/>
                  <a:gd name="T38" fmla="*/ 0 w 299"/>
                  <a:gd name="T39" fmla="*/ 18 h 308"/>
                  <a:gd name="T40" fmla="*/ 5 w 299"/>
                  <a:gd name="T41" fmla="*/ 8 h 308"/>
                  <a:gd name="T42" fmla="*/ 3 w 299"/>
                  <a:gd name="T43" fmla="*/ 0 h 308"/>
                  <a:gd name="T44" fmla="*/ 170 w 299"/>
                  <a:gd name="T45" fmla="*/ 18 h 308"/>
                  <a:gd name="T46" fmla="*/ 211 w 299"/>
                  <a:gd name="T47" fmla="*/ 23 h 308"/>
                  <a:gd name="T48" fmla="*/ 209 w 299"/>
                  <a:gd name="T49" fmla="*/ 48 h 308"/>
                  <a:gd name="T50" fmla="*/ 215 w 299"/>
                  <a:gd name="T51" fmla="*/ 58 h 308"/>
                  <a:gd name="T52" fmla="*/ 226 w 299"/>
                  <a:gd name="T53" fmla="*/ 70 h 308"/>
                  <a:gd name="T54" fmla="*/ 224 w 299"/>
                  <a:gd name="T55" fmla="*/ 77 h 308"/>
                  <a:gd name="T56" fmla="*/ 226 w 299"/>
                  <a:gd name="T57" fmla="*/ 91 h 308"/>
                  <a:gd name="T58" fmla="*/ 240 w 299"/>
                  <a:gd name="T59" fmla="*/ 104 h 308"/>
                  <a:gd name="T60" fmla="*/ 247 w 299"/>
                  <a:gd name="T61" fmla="*/ 106 h 308"/>
                  <a:gd name="T62" fmla="*/ 251 w 299"/>
                  <a:gd name="T63" fmla="*/ 129 h 308"/>
                  <a:gd name="T64" fmla="*/ 261 w 299"/>
                  <a:gd name="T65" fmla="*/ 135 h 308"/>
                  <a:gd name="T66" fmla="*/ 286 w 299"/>
                  <a:gd name="T67" fmla="*/ 219 h 308"/>
                  <a:gd name="T68" fmla="*/ 284 w 299"/>
                  <a:gd name="T69" fmla="*/ 237 h 308"/>
                  <a:gd name="T70" fmla="*/ 297 w 299"/>
                  <a:gd name="T71" fmla="*/ 242 h 308"/>
                  <a:gd name="T72" fmla="*/ 299 w 299"/>
                  <a:gd name="T73" fmla="*/ 256 h 308"/>
                  <a:gd name="T74" fmla="*/ 284 w 299"/>
                  <a:gd name="T75" fmla="*/ 262 h 308"/>
                  <a:gd name="T76" fmla="*/ 280 w 299"/>
                  <a:gd name="T77" fmla="*/ 286 h 308"/>
                  <a:gd name="T78" fmla="*/ 268 w 299"/>
                  <a:gd name="T79" fmla="*/ 294 h 308"/>
                  <a:gd name="T80" fmla="*/ 268 w 299"/>
                  <a:gd name="T81" fmla="*/ 302 h 308"/>
                  <a:gd name="T82" fmla="*/ 263 w 299"/>
                  <a:gd name="T83" fmla="*/ 306 h 308"/>
                  <a:gd name="T84" fmla="*/ 251 w 299"/>
                  <a:gd name="T85" fmla="*/ 302 h 308"/>
                  <a:gd name="T86" fmla="*/ 234 w 299"/>
                  <a:gd name="T87" fmla="*/ 300 h 308"/>
                  <a:gd name="T88" fmla="*/ 224 w 299"/>
                  <a:gd name="T89" fmla="*/ 306 h 308"/>
                  <a:gd name="T90" fmla="*/ 178 w 299"/>
                  <a:gd name="T91" fmla="*/ 308 h 308"/>
                  <a:gd name="T92" fmla="*/ 161 w 299"/>
                  <a:gd name="T93" fmla="*/ 296 h 308"/>
                  <a:gd name="T94" fmla="*/ 149 w 299"/>
                  <a:gd name="T95" fmla="*/ 296 h 308"/>
                  <a:gd name="T96" fmla="*/ 134 w 299"/>
                  <a:gd name="T97" fmla="*/ 290 h 308"/>
                  <a:gd name="T98" fmla="*/ 124 w 299"/>
                  <a:gd name="T99" fmla="*/ 294 h 308"/>
                  <a:gd name="T100" fmla="*/ 105 w 299"/>
                  <a:gd name="T101" fmla="*/ 290 h 308"/>
                  <a:gd name="T102" fmla="*/ 92 w 299"/>
                  <a:gd name="T103" fmla="*/ 267 h 308"/>
                  <a:gd name="T104" fmla="*/ 76 w 299"/>
                  <a:gd name="T105" fmla="*/ 281 h 308"/>
                  <a:gd name="T106" fmla="*/ 55 w 299"/>
                  <a:gd name="T107" fmla="*/ 275 h 308"/>
                  <a:gd name="T108" fmla="*/ 44 w 299"/>
                  <a:gd name="T109" fmla="*/ 25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9" h="308">
                    <a:moveTo>
                      <a:pt x="44" y="252"/>
                    </a:moveTo>
                    <a:lnTo>
                      <a:pt x="36" y="242"/>
                    </a:lnTo>
                    <a:lnTo>
                      <a:pt x="42" y="219"/>
                    </a:lnTo>
                    <a:lnTo>
                      <a:pt x="34" y="196"/>
                    </a:lnTo>
                    <a:lnTo>
                      <a:pt x="34" y="167"/>
                    </a:lnTo>
                    <a:lnTo>
                      <a:pt x="44" y="158"/>
                    </a:lnTo>
                    <a:lnTo>
                      <a:pt x="46" y="143"/>
                    </a:lnTo>
                    <a:lnTo>
                      <a:pt x="53" y="133"/>
                    </a:lnTo>
                    <a:lnTo>
                      <a:pt x="55" y="110"/>
                    </a:lnTo>
                    <a:lnTo>
                      <a:pt x="65" y="95"/>
                    </a:lnTo>
                    <a:lnTo>
                      <a:pt x="63" y="89"/>
                    </a:lnTo>
                    <a:lnTo>
                      <a:pt x="59" y="81"/>
                    </a:lnTo>
                    <a:lnTo>
                      <a:pt x="59" y="70"/>
                    </a:lnTo>
                    <a:lnTo>
                      <a:pt x="55" y="64"/>
                    </a:lnTo>
                    <a:lnTo>
                      <a:pt x="38" y="62"/>
                    </a:lnTo>
                    <a:lnTo>
                      <a:pt x="34" y="54"/>
                    </a:lnTo>
                    <a:lnTo>
                      <a:pt x="17" y="47"/>
                    </a:lnTo>
                    <a:lnTo>
                      <a:pt x="13" y="37"/>
                    </a:lnTo>
                    <a:lnTo>
                      <a:pt x="3" y="29"/>
                    </a:lnTo>
                    <a:lnTo>
                      <a:pt x="0" y="18"/>
                    </a:lnTo>
                    <a:lnTo>
                      <a:pt x="5" y="8"/>
                    </a:lnTo>
                    <a:lnTo>
                      <a:pt x="3" y="0"/>
                    </a:lnTo>
                    <a:lnTo>
                      <a:pt x="170" y="18"/>
                    </a:lnTo>
                    <a:lnTo>
                      <a:pt x="211" y="23"/>
                    </a:lnTo>
                    <a:lnTo>
                      <a:pt x="209" y="48"/>
                    </a:lnTo>
                    <a:lnTo>
                      <a:pt x="215" y="58"/>
                    </a:lnTo>
                    <a:lnTo>
                      <a:pt x="226" y="70"/>
                    </a:lnTo>
                    <a:lnTo>
                      <a:pt x="224" y="77"/>
                    </a:lnTo>
                    <a:lnTo>
                      <a:pt x="226" y="91"/>
                    </a:lnTo>
                    <a:lnTo>
                      <a:pt x="240" y="104"/>
                    </a:lnTo>
                    <a:lnTo>
                      <a:pt x="247" y="106"/>
                    </a:lnTo>
                    <a:lnTo>
                      <a:pt x="251" y="129"/>
                    </a:lnTo>
                    <a:lnTo>
                      <a:pt x="261" y="135"/>
                    </a:lnTo>
                    <a:lnTo>
                      <a:pt x="286" y="219"/>
                    </a:lnTo>
                    <a:lnTo>
                      <a:pt x="284" y="237"/>
                    </a:lnTo>
                    <a:lnTo>
                      <a:pt x="297" y="242"/>
                    </a:lnTo>
                    <a:lnTo>
                      <a:pt x="299" y="256"/>
                    </a:lnTo>
                    <a:lnTo>
                      <a:pt x="284" y="262"/>
                    </a:lnTo>
                    <a:lnTo>
                      <a:pt x="280" y="286"/>
                    </a:lnTo>
                    <a:lnTo>
                      <a:pt x="268" y="294"/>
                    </a:lnTo>
                    <a:lnTo>
                      <a:pt x="268" y="302"/>
                    </a:lnTo>
                    <a:lnTo>
                      <a:pt x="263" y="306"/>
                    </a:lnTo>
                    <a:lnTo>
                      <a:pt x="251" y="302"/>
                    </a:lnTo>
                    <a:lnTo>
                      <a:pt x="234" y="300"/>
                    </a:lnTo>
                    <a:lnTo>
                      <a:pt x="224" y="306"/>
                    </a:lnTo>
                    <a:lnTo>
                      <a:pt x="178" y="308"/>
                    </a:lnTo>
                    <a:lnTo>
                      <a:pt x="161" y="296"/>
                    </a:lnTo>
                    <a:lnTo>
                      <a:pt x="149" y="296"/>
                    </a:lnTo>
                    <a:lnTo>
                      <a:pt x="134" y="290"/>
                    </a:lnTo>
                    <a:lnTo>
                      <a:pt x="124" y="294"/>
                    </a:lnTo>
                    <a:lnTo>
                      <a:pt x="105" y="290"/>
                    </a:lnTo>
                    <a:lnTo>
                      <a:pt x="92" y="267"/>
                    </a:lnTo>
                    <a:lnTo>
                      <a:pt x="76" y="281"/>
                    </a:lnTo>
                    <a:lnTo>
                      <a:pt x="55" y="275"/>
                    </a:lnTo>
                    <a:lnTo>
                      <a:pt x="44" y="2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6" name="Freeform 3595"/>
              <p:cNvSpPr>
                <a:spLocks/>
              </p:cNvSpPr>
              <p:nvPr/>
            </p:nvSpPr>
            <p:spPr bwMode="auto">
              <a:xfrm>
                <a:off x="20918" y="21140"/>
                <a:ext cx="259" cy="144"/>
              </a:xfrm>
              <a:custGeom>
                <a:avLst/>
                <a:gdLst>
                  <a:gd name="T0" fmla="*/ 222 w 259"/>
                  <a:gd name="T1" fmla="*/ 142 h 144"/>
                  <a:gd name="T2" fmla="*/ 0 w 259"/>
                  <a:gd name="T3" fmla="*/ 128 h 144"/>
                  <a:gd name="T4" fmla="*/ 0 w 259"/>
                  <a:gd name="T5" fmla="*/ 109 h 144"/>
                  <a:gd name="T6" fmla="*/ 7 w 259"/>
                  <a:gd name="T7" fmla="*/ 0 h 144"/>
                  <a:gd name="T8" fmla="*/ 259 w 259"/>
                  <a:gd name="T9" fmla="*/ 15 h 144"/>
                  <a:gd name="T10" fmla="*/ 253 w 259"/>
                  <a:gd name="T11" fmla="*/ 144 h 144"/>
                  <a:gd name="T12" fmla="*/ 222 w 259"/>
                  <a:gd name="T13" fmla="*/ 142 h 144"/>
                </a:gdLst>
                <a:ahLst/>
                <a:cxnLst>
                  <a:cxn ang="0">
                    <a:pos x="T0" y="T1"/>
                  </a:cxn>
                  <a:cxn ang="0">
                    <a:pos x="T2" y="T3"/>
                  </a:cxn>
                  <a:cxn ang="0">
                    <a:pos x="T4" y="T5"/>
                  </a:cxn>
                  <a:cxn ang="0">
                    <a:pos x="T6" y="T7"/>
                  </a:cxn>
                  <a:cxn ang="0">
                    <a:pos x="T8" y="T9"/>
                  </a:cxn>
                  <a:cxn ang="0">
                    <a:pos x="T10" y="T11"/>
                  </a:cxn>
                  <a:cxn ang="0">
                    <a:pos x="T12" y="T13"/>
                  </a:cxn>
                </a:cxnLst>
                <a:rect l="0" t="0" r="r" b="b"/>
                <a:pathLst>
                  <a:path w="259" h="144">
                    <a:moveTo>
                      <a:pt x="222" y="142"/>
                    </a:moveTo>
                    <a:lnTo>
                      <a:pt x="0" y="128"/>
                    </a:lnTo>
                    <a:lnTo>
                      <a:pt x="0" y="109"/>
                    </a:lnTo>
                    <a:lnTo>
                      <a:pt x="7" y="0"/>
                    </a:lnTo>
                    <a:lnTo>
                      <a:pt x="259" y="15"/>
                    </a:lnTo>
                    <a:lnTo>
                      <a:pt x="253" y="144"/>
                    </a:lnTo>
                    <a:lnTo>
                      <a:pt x="222"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7" name="Freeform 3596"/>
              <p:cNvSpPr>
                <a:spLocks/>
              </p:cNvSpPr>
              <p:nvPr/>
            </p:nvSpPr>
            <p:spPr bwMode="auto">
              <a:xfrm>
                <a:off x="20426" y="21105"/>
                <a:ext cx="307" cy="261"/>
              </a:xfrm>
              <a:custGeom>
                <a:avLst/>
                <a:gdLst>
                  <a:gd name="T0" fmla="*/ 252 w 307"/>
                  <a:gd name="T1" fmla="*/ 259 h 261"/>
                  <a:gd name="T2" fmla="*/ 37 w 307"/>
                  <a:gd name="T3" fmla="*/ 244 h 261"/>
                  <a:gd name="T4" fmla="*/ 39 w 307"/>
                  <a:gd name="T5" fmla="*/ 208 h 261"/>
                  <a:gd name="T6" fmla="*/ 0 w 307"/>
                  <a:gd name="T7" fmla="*/ 206 h 261"/>
                  <a:gd name="T8" fmla="*/ 6 w 307"/>
                  <a:gd name="T9" fmla="*/ 131 h 261"/>
                  <a:gd name="T10" fmla="*/ 10 w 307"/>
                  <a:gd name="T11" fmla="*/ 131 h 261"/>
                  <a:gd name="T12" fmla="*/ 19 w 307"/>
                  <a:gd name="T13" fmla="*/ 0 h 261"/>
                  <a:gd name="T14" fmla="*/ 79 w 307"/>
                  <a:gd name="T15" fmla="*/ 4 h 261"/>
                  <a:gd name="T16" fmla="*/ 307 w 307"/>
                  <a:gd name="T17" fmla="*/ 23 h 261"/>
                  <a:gd name="T18" fmla="*/ 300 w 307"/>
                  <a:gd name="T19" fmla="*/ 133 h 261"/>
                  <a:gd name="T20" fmla="*/ 300 w 307"/>
                  <a:gd name="T21" fmla="*/ 150 h 261"/>
                  <a:gd name="T22" fmla="*/ 296 w 307"/>
                  <a:gd name="T23" fmla="*/ 150 h 261"/>
                  <a:gd name="T24" fmla="*/ 288 w 307"/>
                  <a:gd name="T25" fmla="*/ 261 h 261"/>
                  <a:gd name="T26" fmla="*/ 252 w 307"/>
                  <a:gd name="T27" fmla="*/ 259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7" h="261">
                    <a:moveTo>
                      <a:pt x="252" y="259"/>
                    </a:moveTo>
                    <a:lnTo>
                      <a:pt x="37" y="244"/>
                    </a:lnTo>
                    <a:lnTo>
                      <a:pt x="39" y="208"/>
                    </a:lnTo>
                    <a:lnTo>
                      <a:pt x="0" y="206"/>
                    </a:lnTo>
                    <a:lnTo>
                      <a:pt x="6" y="131"/>
                    </a:lnTo>
                    <a:lnTo>
                      <a:pt x="10" y="131"/>
                    </a:lnTo>
                    <a:lnTo>
                      <a:pt x="19" y="0"/>
                    </a:lnTo>
                    <a:lnTo>
                      <a:pt x="79" y="4"/>
                    </a:lnTo>
                    <a:lnTo>
                      <a:pt x="307" y="23"/>
                    </a:lnTo>
                    <a:lnTo>
                      <a:pt x="300" y="133"/>
                    </a:lnTo>
                    <a:lnTo>
                      <a:pt x="300" y="150"/>
                    </a:lnTo>
                    <a:lnTo>
                      <a:pt x="296" y="150"/>
                    </a:lnTo>
                    <a:lnTo>
                      <a:pt x="288" y="261"/>
                    </a:lnTo>
                    <a:lnTo>
                      <a:pt x="252" y="2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8" name="Freeform 3597"/>
              <p:cNvSpPr>
                <a:spLocks/>
              </p:cNvSpPr>
              <p:nvPr/>
            </p:nvSpPr>
            <p:spPr bwMode="auto">
              <a:xfrm>
                <a:off x="20726" y="21128"/>
                <a:ext cx="199" cy="121"/>
              </a:xfrm>
              <a:custGeom>
                <a:avLst/>
                <a:gdLst>
                  <a:gd name="T0" fmla="*/ 0 w 199"/>
                  <a:gd name="T1" fmla="*/ 110 h 121"/>
                  <a:gd name="T2" fmla="*/ 7 w 199"/>
                  <a:gd name="T3" fmla="*/ 0 h 121"/>
                  <a:gd name="T4" fmla="*/ 19 w 199"/>
                  <a:gd name="T5" fmla="*/ 0 h 121"/>
                  <a:gd name="T6" fmla="*/ 199 w 199"/>
                  <a:gd name="T7" fmla="*/ 12 h 121"/>
                  <a:gd name="T8" fmla="*/ 192 w 199"/>
                  <a:gd name="T9" fmla="*/ 121 h 121"/>
                  <a:gd name="T10" fmla="*/ 0 w 199"/>
                  <a:gd name="T11" fmla="*/ 110 h 121"/>
                </a:gdLst>
                <a:ahLst/>
                <a:cxnLst>
                  <a:cxn ang="0">
                    <a:pos x="T0" y="T1"/>
                  </a:cxn>
                  <a:cxn ang="0">
                    <a:pos x="T2" y="T3"/>
                  </a:cxn>
                  <a:cxn ang="0">
                    <a:pos x="T4" y="T5"/>
                  </a:cxn>
                  <a:cxn ang="0">
                    <a:pos x="T6" y="T7"/>
                  </a:cxn>
                  <a:cxn ang="0">
                    <a:pos x="T8" y="T9"/>
                  </a:cxn>
                  <a:cxn ang="0">
                    <a:pos x="T10" y="T11"/>
                  </a:cxn>
                </a:cxnLst>
                <a:rect l="0" t="0" r="r" b="b"/>
                <a:pathLst>
                  <a:path w="199" h="121">
                    <a:moveTo>
                      <a:pt x="0" y="110"/>
                    </a:moveTo>
                    <a:lnTo>
                      <a:pt x="7" y="0"/>
                    </a:lnTo>
                    <a:lnTo>
                      <a:pt x="19" y="0"/>
                    </a:lnTo>
                    <a:lnTo>
                      <a:pt x="199" y="12"/>
                    </a:lnTo>
                    <a:lnTo>
                      <a:pt x="192" y="121"/>
                    </a:lnTo>
                    <a:lnTo>
                      <a:pt x="0"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9" name="Freeform 3598"/>
              <p:cNvSpPr>
                <a:spLocks/>
              </p:cNvSpPr>
              <p:nvPr/>
            </p:nvSpPr>
            <p:spPr bwMode="auto">
              <a:xfrm>
                <a:off x="19190" y="20988"/>
                <a:ext cx="282" cy="480"/>
              </a:xfrm>
              <a:custGeom>
                <a:avLst/>
                <a:gdLst>
                  <a:gd name="T0" fmla="*/ 242 w 282"/>
                  <a:gd name="T1" fmla="*/ 480 h 480"/>
                  <a:gd name="T2" fmla="*/ 115 w 282"/>
                  <a:gd name="T3" fmla="*/ 467 h 480"/>
                  <a:gd name="T4" fmla="*/ 121 w 282"/>
                  <a:gd name="T5" fmla="*/ 396 h 480"/>
                  <a:gd name="T6" fmla="*/ 128 w 282"/>
                  <a:gd name="T7" fmla="*/ 342 h 480"/>
                  <a:gd name="T8" fmla="*/ 0 w 282"/>
                  <a:gd name="T9" fmla="*/ 327 h 480"/>
                  <a:gd name="T10" fmla="*/ 21 w 282"/>
                  <a:gd name="T11" fmla="*/ 192 h 480"/>
                  <a:gd name="T12" fmla="*/ 38 w 282"/>
                  <a:gd name="T13" fmla="*/ 192 h 480"/>
                  <a:gd name="T14" fmla="*/ 40 w 282"/>
                  <a:gd name="T15" fmla="*/ 167 h 480"/>
                  <a:gd name="T16" fmla="*/ 61 w 282"/>
                  <a:gd name="T17" fmla="*/ 169 h 480"/>
                  <a:gd name="T18" fmla="*/ 82 w 282"/>
                  <a:gd name="T19" fmla="*/ 0 h 480"/>
                  <a:gd name="T20" fmla="*/ 220 w 282"/>
                  <a:gd name="T21" fmla="*/ 17 h 480"/>
                  <a:gd name="T22" fmla="*/ 222 w 282"/>
                  <a:gd name="T23" fmla="*/ 25 h 480"/>
                  <a:gd name="T24" fmla="*/ 217 w 282"/>
                  <a:gd name="T25" fmla="*/ 35 h 480"/>
                  <a:gd name="T26" fmla="*/ 220 w 282"/>
                  <a:gd name="T27" fmla="*/ 46 h 480"/>
                  <a:gd name="T28" fmla="*/ 230 w 282"/>
                  <a:gd name="T29" fmla="*/ 54 h 480"/>
                  <a:gd name="T30" fmla="*/ 234 w 282"/>
                  <a:gd name="T31" fmla="*/ 64 h 480"/>
                  <a:gd name="T32" fmla="*/ 251 w 282"/>
                  <a:gd name="T33" fmla="*/ 71 h 480"/>
                  <a:gd name="T34" fmla="*/ 255 w 282"/>
                  <a:gd name="T35" fmla="*/ 79 h 480"/>
                  <a:gd name="T36" fmla="*/ 272 w 282"/>
                  <a:gd name="T37" fmla="*/ 81 h 480"/>
                  <a:gd name="T38" fmla="*/ 276 w 282"/>
                  <a:gd name="T39" fmla="*/ 87 h 480"/>
                  <a:gd name="T40" fmla="*/ 276 w 282"/>
                  <a:gd name="T41" fmla="*/ 98 h 480"/>
                  <a:gd name="T42" fmla="*/ 280 w 282"/>
                  <a:gd name="T43" fmla="*/ 106 h 480"/>
                  <a:gd name="T44" fmla="*/ 282 w 282"/>
                  <a:gd name="T45" fmla="*/ 112 h 480"/>
                  <a:gd name="T46" fmla="*/ 272 w 282"/>
                  <a:gd name="T47" fmla="*/ 127 h 480"/>
                  <a:gd name="T48" fmla="*/ 270 w 282"/>
                  <a:gd name="T49" fmla="*/ 150 h 480"/>
                  <a:gd name="T50" fmla="*/ 263 w 282"/>
                  <a:gd name="T51" fmla="*/ 160 h 480"/>
                  <a:gd name="T52" fmla="*/ 261 w 282"/>
                  <a:gd name="T53" fmla="*/ 175 h 480"/>
                  <a:gd name="T54" fmla="*/ 251 w 282"/>
                  <a:gd name="T55" fmla="*/ 184 h 480"/>
                  <a:gd name="T56" fmla="*/ 251 w 282"/>
                  <a:gd name="T57" fmla="*/ 213 h 480"/>
                  <a:gd name="T58" fmla="*/ 259 w 282"/>
                  <a:gd name="T59" fmla="*/ 236 h 480"/>
                  <a:gd name="T60" fmla="*/ 253 w 282"/>
                  <a:gd name="T61" fmla="*/ 259 h 480"/>
                  <a:gd name="T62" fmla="*/ 261 w 282"/>
                  <a:gd name="T63" fmla="*/ 269 h 480"/>
                  <a:gd name="T64" fmla="*/ 255 w 282"/>
                  <a:gd name="T65" fmla="*/ 305 h 480"/>
                  <a:gd name="T66" fmla="*/ 259 w 282"/>
                  <a:gd name="T67" fmla="*/ 307 h 480"/>
                  <a:gd name="T68" fmla="*/ 242 w 282"/>
                  <a:gd name="T69" fmla="*/ 48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480">
                    <a:moveTo>
                      <a:pt x="242" y="480"/>
                    </a:moveTo>
                    <a:lnTo>
                      <a:pt x="115" y="467"/>
                    </a:lnTo>
                    <a:lnTo>
                      <a:pt x="121" y="396"/>
                    </a:lnTo>
                    <a:lnTo>
                      <a:pt x="128" y="342"/>
                    </a:lnTo>
                    <a:lnTo>
                      <a:pt x="0" y="327"/>
                    </a:lnTo>
                    <a:lnTo>
                      <a:pt x="21" y="192"/>
                    </a:lnTo>
                    <a:lnTo>
                      <a:pt x="38" y="192"/>
                    </a:lnTo>
                    <a:lnTo>
                      <a:pt x="40" y="167"/>
                    </a:lnTo>
                    <a:lnTo>
                      <a:pt x="61" y="169"/>
                    </a:lnTo>
                    <a:lnTo>
                      <a:pt x="82" y="0"/>
                    </a:lnTo>
                    <a:lnTo>
                      <a:pt x="220" y="17"/>
                    </a:lnTo>
                    <a:lnTo>
                      <a:pt x="222" y="25"/>
                    </a:lnTo>
                    <a:lnTo>
                      <a:pt x="217" y="35"/>
                    </a:lnTo>
                    <a:lnTo>
                      <a:pt x="220" y="46"/>
                    </a:lnTo>
                    <a:lnTo>
                      <a:pt x="230" y="54"/>
                    </a:lnTo>
                    <a:lnTo>
                      <a:pt x="234" y="64"/>
                    </a:lnTo>
                    <a:lnTo>
                      <a:pt x="251" y="71"/>
                    </a:lnTo>
                    <a:lnTo>
                      <a:pt x="255" y="79"/>
                    </a:lnTo>
                    <a:lnTo>
                      <a:pt x="272" y="81"/>
                    </a:lnTo>
                    <a:lnTo>
                      <a:pt x="276" y="87"/>
                    </a:lnTo>
                    <a:lnTo>
                      <a:pt x="276" y="98"/>
                    </a:lnTo>
                    <a:lnTo>
                      <a:pt x="280" y="106"/>
                    </a:lnTo>
                    <a:lnTo>
                      <a:pt x="282" y="112"/>
                    </a:lnTo>
                    <a:lnTo>
                      <a:pt x="272" y="127"/>
                    </a:lnTo>
                    <a:lnTo>
                      <a:pt x="270" y="150"/>
                    </a:lnTo>
                    <a:lnTo>
                      <a:pt x="263" y="160"/>
                    </a:lnTo>
                    <a:lnTo>
                      <a:pt x="261" y="175"/>
                    </a:lnTo>
                    <a:lnTo>
                      <a:pt x="251" y="184"/>
                    </a:lnTo>
                    <a:lnTo>
                      <a:pt x="251" y="213"/>
                    </a:lnTo>
                    <a:lnTo>
                      <a:pt x="259" y="236"/>
                    </a:lnTo>
                    <a:lnTo>
                      <a:pt x="253" y="259"/>
                    </a:lnTo>
                    <a:lnTo>
                      <a:pt x="261" y="269"/>
                    </a:lnTo>
                    <a:lnTo>
                      <a:pt x="255" y="305"/>
                    </a:lnTo>
                    <a:lnTo>
                      <a:pt x="259" y="307"/>
                    </a:lnTo>
                    <a:lnTo>
                      <a:pt x="242" y="4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0" name="Freeform 3599"/>
              <p:cNvSpPr>
                <a:spLocks/>
              </p:cNvSpPr>
              <p:nvPr/>
            </p:nvSpPr>
            <p:spPr bwMode="auto">
              <a:xfrm>
                <a:off x="19616" y="21028"/>
                <a:ext cx="399" cy="350"/>
              </a:xfrm>
              <a:custGeom>
                <a:avLst/>
                <a:gdLst>
                  <a:gd name="T0" fmla="*/ 332 w 399"/>
                  <a:gd name="T1" fmla="*/ 350 h 350"/>
                  <a:gd name="T2" fmla="*/ 242 w 399"/>
                  <a:gd name="T3" fmla="*/ 340 h 350"/>
                  <a:gd name="T4" fmla="*/ 228 w 399"/>
                  <a:gd name="T5" fmla="*/ 342 h 350"/>
                  <a:gd name="T6" fmla="*/ 140 w 399"/>
                  <a:gd name="T7" fmla="*/ 333 h 350"/>
                  <a:gd name="T8" fmla="*/ 134 w 399"/>
                  <a:gd name="T9" fmla="*/ 325 h 350"/>
                  <a:gd name="T10" fmla="*/ 130 w 399"/>
                  <a:gd name="T11" fmla="*/ 300 h 350"/>
                  <a:gd name="T12" fmla="*/ 115 w 399"/>
                  <a:gd name="T13" fmla="*/ 290 h 350"/>
                  <a:gd name="T14" fmla="*/ 107 w 399"/>
                  <a:gd name="T15" fmla="*/ 281 h 350"/>
                  <a:gd name="T16" fmla="*/ 100 w 399"/>
                  <a:gd name="T17" fmla="*/ 260 h 350"/>
                  <a:gd name="T18" fmla="*/ 102 w 399"/>
                  <a:gd name="T19" fmla="*/ 242 h 350"/>
                  <a:gd name="T20" fmla="*/ 90 w 399"/>
                  <a:gd name="T21" fmla="*/ 233 h 350"/>
                  <a:gd name="T22" fmla="*/ 88 w 399"/>
                  <a:gd name="T23" fmla="*/ 219 h 350"/>
                  <a:gd name="T24" fmla="*/ 75 w 399"/>
                  <a:gd name="T25" fmla="*/ 214 h 350"/>
                  <a:gd name="T26" fmla="*/ 77 w 399"/>
                  <a:gd name="T27" fmla="*/ 196 h 350"/>
                  <a:gd name="T28" fmla="*/ 52 w 399"/>
                  <a:gd name="T29" fmla="*/ 112 h 350"/>
                  <a:gd name="T30" fmla="*/ 42 w 399"/>
                  <a:gd name="T31" fmla="*/ 106 h 350"/>
                  <a:gd name="T32" fmla="*/ 38 w 399"/>
                  <a:gd name="T33" fmla="*/ 83 h 350"/>
                  <a:gd name="T34" fmla="*/ 31 w 399"/>
                  <a:gd name="T35" fmla="*/ 81 h 350"/>
                  <a:gd name="T36" fmla="*/ 17 w 399"/>
                  <a:gd name="T37" fmla="*/ 68 h 350"/>
                  <a:gd name="T38" fmla="*/ 15 w 399"/>
                  <a:gd name="T39" fmla="*/ 54 h 350"/>
                  <a:gd name="T40" fmla="*/ 17 w 399"/>
                  <a:gd name="T41" fmla="*/ 47 h 350"/>
                  <a:gd name="T42" fmla="*/ 6 w 399"/>
                  <a:gd name="T43" fmla="*/ 35 h 350"/>
                  <a:gd name="T44" fmla="*/ 0 w 399"/>
                  <a:gd name="T45" fmla="*/ 25 h 350"/>
                  <a:gd name="T46" fmla="*/ 2 w 399"/>
                  <a:gd name="T47" fmla="*/ 0 h 350"/>
                  <a:gd name="T48" fmla="*/ 292 w 399"/>
                  <a:gd name="T49" fmla="*/ 31 h 350"/>
                  <a:gd name="T50" fmla="*/ 399 w 399"/>
                  <a:gd name="T51" fmla="*/ 43 h 350"/>
                  <a:gd name="T52" fmla="*/ 372 w 399"/>
                  <a:gd name="T53" fmla="*/ 317 h 350"/>
                  <a:gd name="T54" fmla="*/ 336 w 399"/>
                  <a:gd name="T55" fmla="*/ 315 h 350"/>
                  <a:gd name="T56" fmla="*/ 332 w 399"/>
                  <a:gd name="T57"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9" h="350">
                    <a:moveTo>
                      <a:pt x="332" y="350"/>
                    </a:moveTo>
                    <a:lnTo>
                      <a:pt x="242" y="340"/>
                    </a:lnTo>
                    <a:lnTo>
                      <a:pt x="228" y="342"/>
                    </a:lnTo>
                    <a:lnTo>
                      <a:pt x="140" y="333"/>
                    </a:lnTo>
                    <a:lnTo>
                      <a:pt x="134" y="325"/>
                    </a:lnTo>
                    <a:lnTo>
                      <a:pt x="130" y="300"/>
                    </a:lnTo>
                    <a:lnTo>
                      <a:pt x="115" y="290"/>
                    </a:lnTo>
                    <a:lnTo>
                      <a:pt x="107" y="281"/>
                    </a:lnTo>
                    <a:lnTo>
                      <a:pt x="100" y="260"/>
                    </a:lnTo>
                    <a:lnTo>
                      <a:pt x="102" y="242"/>
                    </a:lnTo>
                    <a:lnTo>
                      <a:pt x="90" y="233"/>
                    </a:lnTo>
                    <a:lnTo>
                      <a:pt x="88" y="219"/>
                    </a:lnTo>
                    <a:lnTo>
                      <a:pt x="75" y="214"/>
                    </a:lnTo>
                    <a:lnTo>
                      <a:pt x="77" y="196"/>
                    </a:lnTo>
                    <a:lnTo>
                      <a:pt x="52" y="112"/>
                    </a:lnTo>
                    <a:lnTo>
                      <a:pt x="42" y="106"/>
                    </a:lnTo>
                    <a:lnTo>
                      <a:pt x="38" y="83"/>
                    </a:lnTo>
                    <a:lnTo>
                      <a:pt x="31" y="81"/>
                    </a:lnTo>
                    <a:lnTo>
                      <a:pt x="17" y="68"/>
                    </a:lnTo>
                    <a:lnTo>
                      <a:pt x="15" y="54"/>
                    </a:lnTo>
                    <a:lnTo>
                      <a:pt x="17" y="47"/>
                    </a:lnTo>
                    <a:lnTo>
                      <a:pt x="6" y="35"/>
                    </a:lnTo>
                    <a:lnTo>
                      <a:pt x="0" y="25"/>
                    </a:lnTo>
                    <a:lnTo>
                      <a:pt x="2" y="0"/>
                    </a:lnTo>
                    <a:lnTo>
                      <a:pt x="292" y="31"/>
                    </a:lnTo>
                    <a:lnTo>
                      <a:pt x="399" y="43"/>
                    </a:lnTo>
                    <a:lnTo>
                      <a:pt x="372" y="317"/>
                    </a:lnTo>
                    <a:lnTo>
                      <a:pt x="336" y="315"/>
                    </a:lnTo>
                    <a:lnTo>
                      <a:pt x="332" y="3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1" name="Freeform 3600"/>
              <p:cNvSpPr>
                <a:spLocks/>
              </p:cNvSpPr>
              <p:nvPr/>
            </p:nvSpPr>
            <p:spPr bwMode="auto">
              <a:xfrm>
                <a:off x="24731" y="21140"/>
                <a:ext cx="169" cy="203"/>
              </a:xfrm>
              <a:custGeom>
                <a:avLst/>
                <a:gdLst>
                  <a:gd name="T0" fmla="*/ 6 w 169"/>
                  <a:gd name="T1" fmla="*/ 119 h 203"/>
                  <a:gd name="T2" fmla="*/ 0 w 169"/>
                  <a:gd name="T3" fmla="*/ 9 h 203"/>
                  <a:gd name="T4" fmla="*/ 107 w 169"/>
                  <a:gd name="T5" fmla="*/ 4 h 203"/>
                  <a:gd name="T6" fmla="*/ 169 w 169"/>
                  <a:gd name="T7" fmla="*/ 0 h 203"/>
                  <a:gd name="T8" fmla="*/ 167 w 169"/>
                  <a:gd name="T9" fmla="*/ 15 h 203"/>
                  <a:gd name="T10" fmla="*/ 161 w 169"/>
                  <a:gd name="T11" fmla="*/ 23 h 203"/>
                  <a:gd name="T12" fmla="*/ 153 w 169"/>
                  <a:gd name="T13" fmla="*/ 46 h 203"/>
                  <a:gd name="T14" fmla="*/ 140 w 169"/>
                  <a:gd name="T15" fmla="*/ 69 h 203"/>
                  <a:gd name="T16" fmla="*/ 138 w 169"/>
                  <a:gd name="T17" fmla="*/ 80 h 203"/>
                  <a:gd name="T18" fmla="*/ 144 w 169"/>
                  <a:gd name="T19" fmla="*/ 100 h 203"/>
                  <a:gd name="T20" fmla="*/ 146 w 169"/>
                  <a:gd name="T21" fmla="*/ 105 h 203"/>
                  <a:gd name="T22" fmla="*/ 144 w 169"/>
                  <a:gd name="T23" fmla="*/ 113 h 203"/>
                  <a:gd name="T24" fmla="*/ 138 w 169"/>
                  <a:gd name="T25" fmla="*/ 123 h 203"/>
                  <a:gd name="T26" fmla="*/ 125 w 169"/>
                  <a:gd name="T27" fmla="*/ 132 h 203"/>
                  <a:gd name="T28" fmla="*/ 125 w 169"/>
                  <a:gd name="T29" fmla="*/ 142 h 203"/>
                  <a:gd name="T30" fmla="*/ 115 w 169"/>
                  <a:gd name="T31" fmla="*/ 157 h 203"/>
                  <a:gd name="T32" fmla="*/ 115 w 169"/>
                  <a:gd name="T33" fmla="*/ 171 h 203"/>
                  <a:gd name="T34" fmla="*/ 111 w 169"/>
                  <a:gd name="T35" fmla="*/ 176 h 203"/>
                  <a:gd name="T36" fmla="*/ 67 w 169"/>
                  <a:gd name="T37" fmla="*/ 188 h 203"/>
                  <a:gd name="T38" fmla="*/ 48 w 169"/>
                  <a:gd name="T39" fmla="*/ 203 h 203"/>
                  <a:gd name="T40" fmla="*/ 48 w 169"/>
                  <a:gd name="T41" fmla="*/ 171 h 203"/>
                  <a:gd name="T42" fmla="*/ 44 w 169"/>
                  <a:gd name="T43" fmla="*/ 171 h 203"/>
                  <a:gd name="T44" fmla="*/ 44 w 169"/>
                  <a:gd name="T45" fmla="*/ 153 h 203"/>
                  <a:gd name="T46" fmla="*/ 7 w 169"/>
                  <a:gd name="T47" fmla="*/ 155 h 203"/>
                  <a:gd name="T48" fmla="*/ 6 w 169"/>
                  <a:gd name="T49" fmla="*/ 11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203">
                    <a:moveTo>
                      <a:pt x="6" y="119"/>
                    </a:moveTo>
                    <a:lnTo>
                      <a:pt x="0" y="9"/>
                    </a:lnTo>
                    <a:lnTo>
                      <a:pt x="107" y="4"/>
                    </a:lnTo>
                    <a:lnTo>
                      <a:pt x="169" y="0"/>
                    </a:lnTo>
                    <a:lnTo>
                      <a:pt x="167" y="15"/>
                    </a:lnTo>
                    <a:lnTo>
                      <a:pt x="161" y="23"/>
                    </a:lnTo>
                    <a:lnTo>
                      <a:pt x="153" y="46"/>
                    </a:lnTo>
                    <a:lnTo>
                      <a:pt x="140" y="69"/>
                    </a:lnTo>
                    <a:lnTo>
                      <a:pt x="138" y="80"/>
                    </a:lnTo>
                    <a:lnTo>
                      <a:pt x="144" y="100"/>
                    </a:lnTo>
                    <a:lnTo>
                      <a:pt x="146" y="105"/>
                    </a:lnTo>
                    <a:lnTo>
                      <a:pt x="144" y="113"/>
                    </a:lnTo>
                    <a:lnTo>
                      <a:pt x="138" y="123"/>
                    </a:lnTo>
                    <a:lnTo>
                      <a:pt x="125" y="132"/>
                    </a:lnTo>
                    <a:lnTo>
                      <a:pt x="125" y="142"/>
                    </a:lnTo>
                    <a:lnTo>
                      <a:pt x="115" y="157"/>
                    </a:lnTo>
                    <a:lnTo>
                      <a:pt x="115" y="171"/>
                    </a:lnTo>
                    <a:lnTo>
                      <a:pt x="111" y="176"/>
                    </a:lnTo>
                    <a:lnTo>
                      <a:pt x="67" y="188"/>
                    </a:lnTo>
                    <a:lnTo>
                      <a:pt x="48" y="203"/>
                    </a:lnTo>
                    <a:lnTo>
                      <a:pt x="48" y="171"/>
                    </a:lnTo>
                    <a:lnTo>
                      <a:pt x="44" y="171"/>
                    </a:lnTo>
                    <a:lnTo>
                      <a:pt x="44" y="153"/>
                    </a:lnTo>
                    <a:lnTo>
                      <a:pt x="7" y="155"/>
                    </a:lnTo>
                    <a:lnTo>
                      <a:pt x="6"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2" name="Freeform 3601"/>
              <p:cNvSpPr>
                <a:spLocks/>
              </p:cNvSpPr>
              <p:nvPr/>
            </p:nvSpPr>
            <p:spPr bwMode="auto">
              <a:xfrm>
                <a:off x="24869" y="21148"/>
                <a:ext cx="202" cy="147"/>
              </a:xfrm>
              <a:custGeom>
                <a:avLst/>
                <a:gdLst>
                  <a:gd name="T0" fmla="*/ 6 w 202"/>
                  <a:gd name="T1" fmla="*/ 92 h 147"/>
                  <a:gd name="T2" fmla="*/ 0 w 202"/>
                  <a:gd name="T3" fmla="*/ 72 h 147"/>
                  <a:gd name="T4" fmla="*/ 2 w 202"/>
                  <a:gd name="T5" fmla="*/ 61 h 147"/>
                  <a:gd name="T6" fmla="*/ 15 w 202"/>
                  <a:gd name="T7" fmla="*/ 38 h 147"/>
                  <a:gd name="T8" fmla="*/ 23 w 202"/>
                  <a:gd name="T9" fmla="*/ 15 h 147"/>
                  <a:gd name="T10" fmla="*/ 156 w 202"/>
                  <a:gd name="T11" fmla="*/ 3 h 147"/>
                  <a:gd name="T12" fmla="*/ 194 w 202"/>
                  <a:gd name="T13" fmla="*/ 0 h 147"/>
                  <a:gd name="T14" fmla="*/ 202 w 202"/>
                  <a:gd name="T15" fmla="*/ 72 h 147"/>
                  <a:gd name="T16" fmla="*/ 184 w 202"/>
                  <a:gd name="T17" fmla="*/ 74 h 147"/>
                  <a:gd name="T18" fmla="*/ 186 w 202"/>
                  <a:gd name="T19" fmla="*/ 113 h 147"/>
                  <a:gd name="T20" fmla="*/ 169 w 202"/>
                  <a:gd name="T21" fmla="*/ 115 h 147"/>
                  <a:gd name="T22" fmla="*/ 169 w 202"/>
                  <a:gd name="T23" fmla="*/ 128 h 147"/>
                  <a:gd name="T24" fmla="*/ 152 w 202"/>
                  <a:gd name="T25" fmla="*/ 130 h 147"/>
                  <a:gd name="T26" fmla="*/ 152 w 202"/>
                  <a:gd name="T27" fmla="*/ 136 h 147"/>
                  <a:gd name="T28" fmla="*/ 140 w 202"/>
                  <a:gd name="T29" fmla="*/ 138 h 147"/>
                  <a:gd name="T30" fmla="*/ 140 w 202"/>
                  <a:gd name="T31" fmla="*/ 143 h 147"/>
                  <a:gd name="T32" fmla="*/ 98 w 202"/>
                  <a:gd name="T33" fmla="*/ 147 h 147"/>
                  <a:gd name="T34" fmla="*/ 96 w 202"/>
                  <a:gd name="T35" fmla="*/ 140 h 147"/>
                  <a:gd name="T36" fmla="*/ 79 w 202"/>
                  <a:gd name="T37" fmla="*/ 140 h 147"/>
                  <a:gd name="T38" fmla="*/ 75 w 202"/>
                  <a:gd name="T39" fmla="*/ 86 h 147"/>
                  <a:gd name="T40" fmla="*/ 6 w 202"/>
                  <a:gd name="T41" fmla="*/ 9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2" h="147">
                    <a:moveTo>
                      <a:pt x="6" y="92"/>
                    </a:moveTo>
                    <a:lnTo>
                      <a:pt x="0" y="72"/>
                    </a:lnTo>
                    <a:lnTo>
                      <a:pt x="2" y="61"/>
                    </a:lnTo>
                    <a:lnTo>
                      <a:pt x="15" y="38"/>
                    </a:lnTo>
                    <a:lnTo>
                      <a:pt x="23" y="15"/>
                    </a:lnTo>
                    <a:lnTo>
                      <a:pt x="156" y="3"/>
                    </a:lnTo>
                    <a:lnTo>
                      <a:pt x="194" y="0"/>
                    </a:lnTo>
                    <a:lnTo>
                      <a:pt x="202" y="72"/>
                    </a:lnTo>
                    <a:lnTo>
                      <a:pt x="184" y="74"/>
                    </a:lnTo>
                    <a:lnTo>
                      <a:pt x="186" y="113"/>
                    </a:lnTo>
                    <a:lnTo>
                      <a:pt x="169" y="115"/>
                    </a:lnTo>
                    <a:lnTo>
                      <a:pt x="169" y="128"/>
                    </a:lnTo>
                    <a:lnTo>
                      <a:pt x="152" y="130"/>
                    </a:lnTo>
                    <a:lnTo>
                      <a:pt x="152" y="136"/>
                    </a:lnTo>
                    <a:lnTo>
                      <a:pt x="140" y="138"/>
                    </a:lnTo>
                    <a:lnTo>
                      <a:pt x="140" y="143"/>
                    </a:lnTo>
                    <a:lnTo>
                      <a:pt x="98" y="147"/>
                    </a:lnTo>
                    <a:lnTo>
                      <a:pt x="96" y="140"/>
                    </a:lnTo>
                    <a:lnTo>
                      <a:pt x="79" y="140"/>
                    </a:lnTo>
                    <a:lnTo>
                      <a:pt x="75" y="86"/>
                    </a:lnTo>
                    <a:lnTo>
                      <a:pt x="6"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3" name="Freeform 3602"/>
              <p:cNvSpPr>
                <a:spLocks/>
              </p:cNvSpPr>
              <p:nvPr/>
            </p:nvSpPr>
            <p:spPr bwMode="auto">
              <a:xfrm>
                <a:off x="25804" y="21088"/>
                <a:ext cx="2" cy="25"/>
              </a:xfrm>
              <a:custGeom>
                <a:avLst/>
                <a:gdLst>
                  <a:gd name="T0" fmla="*/ 2 w 2"/>
                  <a:gd name="T1" fmla="*/ 25 h 25"/>
                  <a:gd name="T2" fmla="*/ 0 w 2"/>
                  <a:gd name="T3" fmla="*/ 0 h 25"/>
                  <a:gd name="T4" fmla="*/ 2 w 2"/>
                  <a:gd name="T5" fmla="*/ 0 h 25"/>
                </a:gdLst>
                <a:ahLst/>
                <a:cxnLst>
                  <a:cxn ang="0">
                    <a:pos x="T0" y="T1"/>
                  </a:cxn>
                  <a:cxn ang="0">
                    <a:pos x="T2" y="T3"/>
                  </a:cxn>
                  <a:cxn ang="0">
                    <a:pos x="T4" y="T5"/>
                  </a:cxn>
                </a:cxnLst>
                <a:rect l="0" t="0" r="r" b="b"/>
                <a:pathLst>
                  <a:path w="2" h="25">
                    <a:moveTo>
                      <a:pt x="2" y="25"/>
                    </a:moveTo>
                    <a:lnTo>
                      <a:pt x="0" y="0"/>
                    </a:lnTo>
                    <a:lnTo>
                      <a:pt x="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4" name="Freeform 3603"/>
              <p:cNvSpPr>
                <a:spLocks noEditPoints="1"/>
              </p:cNvSpPr>
              <p:nvPr/>
            </p:nvSpPr>
            <p:spPr bwMode="auto">
              <a:xfrm>
                <a:off x="25645" y="21088"/>
                <a:ext cx="161" cy="159"/>
              </a:xfrm>
              <a:custGeom>
                <a:avLst/>
                <a:gdLst>
                  <a:gd name="T0" fmla="*/ 11 w 161"/>
                  <a:gd name="T1" fmla="*/ 159 h 159"/>
                  <a:gd name="T2" fmla="*/ 4 w 161"/>
                  <a:gd name="T3" fmla="*/ 88 h 159"/>
                  <a:gd name="T4" fmla="*/ 0 w 161"/>
                  <a:gd name="T5" fmla="*/ 46 h 159"/>
                  <a:gd name="T6" fmla="*/ 36 w 161"/>
                  <a:gd name="T7" fmla="*/ 42 h 159"/>
                  <a:gd name="T8" fmla="*/ 32 w 161"/>
                  <a:gd name="T9" fmla="*/ 12 h 159"/>
                  <a:gd name="T10" fmla="*/ 50 w 161"/>
                  <a:gd name="T11" fmla="*/ 10 h 159"/>
                  <a:gd name="T12" fmla="*/ 159 w 161"/>
                  <a:gd name="T13" fmla="*/ 0 h 159"/>
                  <a:gd name="T14" fmla="*/ 161 w 161"/>
                  <a:gd name="T15" fmla="*/ 25 h 159"/>
                  <a:gd name="T16" fmla="*/ 161 w 161"/>
                  <a:gd name="T17" fmla="*/ 73 h 159"/>
                  <a:gd name="T18" fmla="*/ 115 w 161"/>
                  <a:gd name="T19" fmla="*/ 77 h 159"/>
                  <a:gd name="T20" fmla="*/ 109 w 161"/>
                  <a:gd name="T21" fmla="*/ 84 h 159"/>
                  <a:gd name="T22" fmla="*/ 109 w 161"/>
                  <a:gd name="T23" fmla="*/ 96 h 159"/>
                  <a:gd name="T24" fmla="*/ 113 w 161"/>
                  <a:gd name="T25" fmla="*/ 108 h 159"/>
                  <a:gd name="T26" fmla="*/ 109 w 161"/>
                  <a:gd name="T27" fmla="*/ 108 h 159"/>
                  <a:gd name="T28" fmla="*/ 113 w 161"/>
                  <a:gd name="T29" fmla="*/ 150 h 159"/>
                  <a:gd name="T30" fmla="*/ 11 w 161"/>
                  <a:gd name="T3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 h="159">
                    <a:moveTo>
                      <a:pt x="11" y="159"/>
                    </a:moveTo>
                    <a:lnTo>
                      <a:pt x="4" y="88"/>
                    </a:lnTo>
                    <a:lnTo>
                      <a:pt x="0" y="46"/>
                    </a:lnTo>
                    <a:lnTo>
                      <a:pt x="36" y="42"/>
                    </a:lnTo>
                    <a:lnTo>
                      <a:pt x="32" y="12"/>
                    </a:lnTo>
                    <a:lnTo>
                      <a:pt x="50" y="10"/>
                    </a:lnTo>
                    <a:lnTo>
                      <a:pt x="159" y="0"/>
                    </a:lnTo>
                    <a:lnTo>
                      <a:pt x="161" y="25"/>
                    </a:lnTo>
                    <a:moveTo>
                      <a:pt x="161" y="73"/>
                    </a:moveTo>
                    <a:lnTo>
                      <a:pt x="115" y="77"/>
                    </a:lnTo>
                    <a:lnTo>
                      <a:pt x="109" y="84"/>
                    </a:lnTo>
                    <a:lnTo>
                      <a:pt x="109" y="96"/>
                    </a:lnTo>
                    <a:lnTo>
                      <a:pt x="113" y="108"/>
                    </a:lnTo>
                    <a:lnTo>
                      <a:pt x="109" y="108"/>
                    </a:lnTo>
                    <a:lnTo>
                      <a:pt x="113" y="150"/>
                    </a:lnTo>
                    <a:lnTo>
                      <a:pt x="11"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5" name="Freeform 3604"/>
              <p:cNvSpPr>
                <a:spLocks/>
              </p:cNvSpPr>
              <p:nvPr/>
            </p:nvSpPr>
            <p:spPr bwMode="auto">
              <a:xfrm>
                <a:off x="22872" y="21240"/>
                <a:ext cx="158" cy="136"/>
              </a:xfrm>
              <a:custGeom>
                <a:avLst/>
                <a:gdLst>
                  <a:gd name="T0" fmla="*/ 152 w 158"/>
                  <a:gd name="T1" fmla="*/ 0 h 136"/>
                  <a:gd name="T2" fmla="*/ 152 w 158"/>
                  <a:gd name="T3" fmla="*/ 73 h 136"/>
                  <a:gd name="T4" fmla="*/ 156 w 158"/>
                  <a:gd name="T5" fmla="*/ 73 h 136"/>
                  <a:gd name="T6" fmla="*/ 158 w 158"/>
                  <a:gd name="T7" fmla="*/ 136 h 136"/>
                  <a:gd name="T8" fmla="*/ 35 w 158"/>
                  <a:gd name="T9" fmla="*/ 134 h 136"/>
                  <a:gd name="T10" fmla="*/ 39 w 158"/>
                  <a:gd name="T11" fmla="*/ 121 h 136"/>
                  <a:gd name="T12" fmla="*/ 35 w 158"/>
                  <a:gd name="T13" fmla="*/ 111 h 136"/>
                  <a:gd name="T14" fmla="*/ 0 w 158"/>
                  <a:gd name="T15" fmla="*/ 75 h 136"/>
                  <a:gd name="T16" fmla="*/ 8 w 158"/>
                  <a:gd name="T17" fmla="*/ 48 h 136"/>
                  <a:gd name="T18" fmla="*/ 10 w 158"/>
                  <a:gd name="T19" fmla="*/ 25 h 136"/>
                  <a:gd name="T20" fmla="*/ 14 w 158"/>
                  <a:gd name="T21" fmla="*/ 15 h 136"/>
                  <a:gd name="T22" fmla="*/ 12 w 158"/>
                  <a:gd name="T23" fmla="*/ 2 h 136"/>
                  <a:gd name="T24" fmla="*/ 152 w 158"/>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6">
                    <a:moveTo>
                      <a:pt x="152" y="0"/>
                    </a:moveTo>
                    <a:lnTo>
                      <a:pt x="152" y="73"/>
                    </a:lnTo>
                    <a:lnTo>
                      <a:pt x="156" y="73"/>
                    </a:lnTo>
                    <a:lnTo>
                      <a:pt x="158" y="136"/>
                    </a:lnTo>
                    <a:lnTo>
                      <a:pt x="35" y="134"/>
                    </a:lnTo>
                    <a:lnTo>
                      <a:pt x="39" y="121"/>
                    </a:lnTo>
                    <a:lnTo>
                      <a:pt x="35" y="111"/>
                    </a:lnTo>
                    <a:lnTo>
                      <a:pt x="0" y="75"/>
                    </a:lnTo>
                    <a:lnTo>
                      <a:pt x="8" y="48"/>
                    </a:lnTo>
                    <a:lnTo>
                      <a:pt x="10" y="25"/>
                    </a:lnTo>
                    <a:lnTo>
                      <a:pt x="14" y="15"/>
                    </a:lnTo>
                    <a:lnTo>
                      <a:pt x="12" y="2"/>
                    </a:lnTo>
                    <a:lnTo>
                      <a:pt x="15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6" name="Freeform 3605"/>
              <p:cNvSpPr>
                <a:spLocks/>
              </p:cNvSpPr>
              <p:nvPr/>
            </p:nvSpPr>
            <p:spPr bwMode="auto">
              <a:xfrm>
                <a:off x="23024" y="21238"/>
                <a:ext cx="152" cy="140"/>
              </a:xfrm>
              <a:custGeom>
                <a:avLst/>
                <a:gdLst>
                  <a:gd name="T0" fmla="*/ 152 w 152"/>
                  <a:gd name="T1" fmla="*/ 140 h 140"/>
                  <a:gd name="T2" fmla="*/ 58 w 152"/>
                  <a:gd name="T3" fmla="*/ 138 h 140"/>
                  <a:gd name="T4" fmla="*/ 6 w 152"/>
                  <a:gd name="T5" fmla="*/ 138 h 140"/>
                  <a:gd name="T6" fmla="*/ 4 w 152"/>
                  <a:gd name="T7" fmla="*/ 75 h 140"/>
                  <a:gd name="T8" fmla="*/ 0 w 152"/>
                  <a:gd name="T9" fmla="*/ 75 h 140"/>
                  <a:gd name="T10" fmla="*/ 0 w 152"/>
                  <a:gd name="T11" fmla="*/ 2 h 140"/>
                  <a:gd name="T12" fmla="*/ 146 w 152"/>
                  <a:gd name="T13" fmla="*/ 0 h 140"/>
                  <a:gd name="T14" fmla="*/ 146 w 152"/>
                  <a:gd name="T15" fmla="*/ 75 h 140"/>
                  <a:gd name="T16" fmla="*/ 152 w 152"/>
                  <a:gd name="T17" fmla="*/ 75 h 140"/>
                  <a:gd name="T18" fmla="*/ 152 w 152"/>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0">
                    <a:moveTo>
                      <a:pt x="152" y="140"/>
                    </a:moveTo>
                    <a:lnTo>
                      <a:pt x="58" y="138"/>
                    </a:lnTo>
                    <a:lnTo>
                      <a:pt x="6" y="138"/>
                    </a:lnTo>
                    <a:lnTo>
                      <a:pt x="4" y="75"/>
                    </a:lnTo>
                    <a:lnTo>
                      <a:pt x="0" y="75"/>
                    </a:lnTo>
                    <a:lnTo>
                      <a:pt x="0" y="2"/>
                    </a:lnTo>
                    <a:lnTo>
                      <a:pt x="146" y="0"/>
                    </a:lnTo>
                    <a:lnTo>
                      <a:pt x="146" y="75"/>
                    </a:lnTo>
                    <a:lnTo>
                      <a:pt x="152" y="75"/>
                    </a:lnTo>
                    <a:lnTo>
                      <a:pt x="152" y="1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7" name="Freeform 3606"/>
              <p:cNvSpPr>
                <a:spLocks/>
              </p:cNvSpPr>
              <p:nvPr/>
            </p:nvSpPr>
            <p:spPr bwMode="auto">
              <a:xfrm>
                <a:off x="23170" y="21238"/>
                <a:ext cx="144" cy="140"/>
              </a:xfrm>
              <a:custGeom>
                <a:avLst/>
                <a:gdLst>
                  <a:gd name="T0" fmla="*/ 142 w 144"/>
                  <a:gd name="T1" fmla="*/ 0 h 140"/>
                  <a:gd name="T2" fmla="*/ 144 w 144"/>
                  <a:gd name="T3" fmla="*/ 140 h 140"/>
                  <a:gd name="T4" fmla="*/ 96 w 144"/>
                  <a:gd name="T5" fmla="*/ 140 h 140"/>
                  <a:gd name="T6" fmla="*/ 6 w 144"/>
                  <a:gd name="T7" fmla="*/ 140 h 140"/>
                  <a:gd name="T8" fmla="*/ 6 w 144"/>
                  <a:gd name="T9" fmla="*/ 75 h 140"/>
                  <a:gd name="T10" fmla="*/ 0 w 144"/>
                  <a:gd name="T11" fmla="*/ 75 h 140"/>
                  <a:gd name="T12" fmla="*/ 0 w 144"/>
                  <a:gd name="T13" fmla="*/ 0 h 140"/>
                  <a:gd name="T14" fmla="*/ 142 w 144"/>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40">
                    <a:moveTo>
                      <a:pt x="142" y="0"/>
                    </a:moveTo>
                    <a:lnTo>
                      <a:pt x="144" y="140"/>
                    </a:lnTo>
                    <a:lnTo>
                      <a:pt x="96" y="140"/>
                    </a:lnTo>
                    <a:lnTo>
                      <a:pt x="6" y="140"/>
                    </a:lnTo>
                    <a:lnTo>
                      <a:pt x="6" y="75"/>
                    </a:lnTo>
                    <a:lnTo>
                      <a:pt x="0" y="75"/>
                    </a:lnTo>
                    <a:lnTo>
                      <a:pt x="0" y="0"/>
                    </a:lnTo>
                    <a:lnTo>
                      <a:pt x="14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8" name="Freeform 3607"/>
              <p:cNvSpPr>
                <a:spLocks/>
              </p:cNvSpPr>
              <p:nvPr/>
            </p:nvSpPr>
            <p:spPr bwMode="auto">
              <a:xfrm>
                <a:off x="23312" y="21236"/>
                <a:ext cx="150" cy="142"/>
              </a:xfrm>
              <a:custGeom>
                <a:avLst/>
                <a:gdLst>
                  <a:gd name="T0" fmla="*/ 81 w 150"/>
                  <a:gd name="T1" fmla="*/ 142 h 142"/>
                  <a:gd name="T2" fmla="*/ 2 w 150"/>
                  <a:gd name="T3" fmla="*/ 142 h 142"/>
                  <a:gd name="T4" fmla="*/ 0 w 150"/>
                  <a:gd name="T5" fmla="*/ 2 h 142"/>
                  <a:gd name="T6" fmla="*/ 148 w 150"/>
                  <a:gd name="T7" fmla="*/ 0 h 142"/>
                  <a:gd name="T8" fmla="*/ 150 w 150"/>
                  <a:gd name="T9" fmla="*/ 138 h 142"/>
                  <a:gd name="T10" fmla="*/ 81 w 150"/>
                  <a:gd name="T11" fmla="*/ 142 h 142"/>
                </a:gdLst>
                <a:ahLst/>
                <a:cxnLst>
                  <a:cxn ang="0">
                    <a:pos x="T0" y="T1"/>
                  </a:cxn>
                  <a:cxn ang="0">
                    <a:pos x="T2" y="T3"/>
                  </a:cxn>
                  <a:cxn ang="0">
                    <a:pos x="T4" y="T5"/>
                  </a:cxn>
                  <a:cxn ang="0">
                    <a:pos x="T6" y="T7"/>
                  </a:cxn>
                  <a:cxn ang="0">
                    <a:pos x="T8" y="T9"/>
                  </a:cxn>
                  <a:cxn ang="0">
                    <a:pos x="T10" y="T11"/>
                  </a:cxn>
                </a:cxnLst>
                <a:rect l="0" t="0" r="r" b="b"/>
                <a:pathLst>
                  <a:path w="150" h="142">
                    <a:moveTo>
                      <a:pt x="81" y="142"/>
                    </a:moveTo>
                    <a:lnTo>
                      <a:pt x="2" y="142"/>
                    </a:lnTo>
                    <a:lnTo>
                      <a:pt x="0" y="2"/>
                    </a:lnTo>
                    <a:lnTo>
                      <a:pt x="148" y="0"/>
                    </a:lnTo>
                    <a:lnTo>
                      <a:pt x="150" y="138"/>
                    </a:lnTo>
                    <a:lnTo>
                      <a:pt x="81"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9" name="Freeform 3608"/>
              <p:cNvSpPr>
                <a:spLocks/>
              </p:cNvSpPr>
              <p:nvPr/>
            </p:nvSpPr>
            <p:spPr bwMode="auto">
              <a:xfrm>
                <a:off x="23894" y="21219"/>
                <a:ext cx="148" cy="136"/>
              </a:xfrm>
              <a:custGeom>
                <a:avLst/>
                <a:gdLst>
                  <a:gd name="T0" fmla="*/ 4 w 148"/>
                  <a:gd name="T1" fmla="*/ 136 h 136"/>
                  <a:gd name="T2" fmla="*/ 0 w 148"/>
                  <a:gd name="T3" fmla="*/ 5 h 136"/>
                  <a:gd name="T4" fmla="*/ 146 w 148"/>
                  <a:gd name="T5" fmla="*/ 0 h 136"/>
                  <a:gd name="T6" fmla="*/ 148 w 148"/>
                  <a:gd name="T7" fmla="*/ 126 h 136"/>
                  <a:gd name="T8" fmla="*/ 94 w 148"/>
                  <a:gd name="T9" fmla="*/ 130 h 136"/>
                  <a:gd name="T10" fmla="*/ 4 w 148"/>
                  <a:gd name="T11" fmla="*/ 136 h 136"/>
                </a:gdLst>
                <a:ahLst/>
                <a:cxnLst>
                  <a:cxn ang="0">
                    <a:pos x="T0" y="T1"/>
                  </a:cxn>
                  <a:cxn ang="0">
                    <a:pos x="T2" y="T3"/>
                  </a:cxn>
                  <a:cxn ang="0">
                    <a:pos x="T4" y="T5"/>
                  </a:cxn>
                  <a:cxn ang="0">
                    <a:pos x="T6" y="T7"/>
                  </a:cxn>
                  <a:cxn ang="0">
                    <a:pos x="T8" y="T9"/>
                  </a:cxn>
                  <a:cxn ang="0">
                    <a:pos x="T10" y="T11"/>
                  </a:cxn>
                </a:cxnLst>
                <a:rect l="0" t="0" r="r" b="b"/>
                <a:pathLst>
                  <a:path w="148" h="136">
                    <a:moveTo>
                      <a:pt x="4" y="136"/>
                    </a:moveTo>
                    <a:lnTo>
                      <a:pt x="0" y="5"/>
                    </a:lnTo>
                    <a:lnTo>
                      <a:pt x="146" y="0"/>
                    </a:lnTo>
                    <a:lnTo>
                      <a:pt x="148" y="126"/>
                    </a:lnTo>
                    <a:lnTo>
                      <a:pt x="94" y="130"/>
                    </a:lnTo>
                    <a:lnTo>
                      <a:pt x="4"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0" name="Freeform 3609"/>
              <p:cNvSpPr>
                <a:spLocks/>
              </p:cNvSpPr>
              <p:nvPr/>
            </p:nvSpPr>
            <p:spPr bwMode="auto">
              <a:xfrm>
                <a:off x="24040" y="21215"/>
                <a:ext cx="153" cy="130"/>
              </a:xfrm>
              <a:custGeom>
                <a:avLst/>
                <a:gdLst>
                  <a:gd name="T0" fmla="*/ 2 w 153"/>
                  <a:gd name="T1" fmla="*/ 130 h 130"/>
                  <a:gd name="T2" fmla="*/ 0 w 153"/>
                  <a:gd name="T3" fmla="*/ 4 h 130"/>
                  <a:gd name="T4" fmla="*/ 147 w 153"/>
                  <a:gd name="T5" fmla="*/ 0 h 130"/>
                  <a:gd name="T6" fmla="*/ 149 w 153"/>
                  <a:gd name="T7" fmla="*/ 34 h 130"/>
                  <a:gd name="T8" fmla="*/ 153 w 153"/>
                  <a:gd name="T9" fmla="*/ 126 h 130"/>
                  <a:gd name="T10" fmla="*/ 144 w 153"/>
                  <a:gd name="T11" fmla="*/ 121 h 130"/>
                  <a:gd name="T12" fmla="*/ 80 w 153"/>
                  <a:gd name="T13" fmla="*/ 124 h 130"/>
                  <a:gd name="T14" fmla="*/ 2 w 153"/>
                  <a:gd name="T15" fmla="*/ 13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30">
                    <a:moveTo>
                      <a:pt x="2" y="130"/>
                    </a:moveTo>
                    <a:lnTo>
                      <a:pt x="0" y="4"/>
                    </a:lnTo>
                    <a:lnTo>
                      <a:pt x="147" y="0"/>
                    </a:lnTo>
                    <a:lnTo>
                      <a:pt x="149" y="34"/>
                    </a:lnTo>
                    <a:lnTo>
                      <a:pt x="153" y="126"/>
                    </a:lnTo>
                    <a:lnTo>
                      <a:pt x="144" y="121"/>
                    </a:lnTo>
                    <a:lnTo>
                      <a:pt x="80" y="124"/>
                    </a:lnTo>
                    <a:lnTo>
                      <a:pt x="2"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1" name="Freeform 3610"/>
              <p:cNvSpPr>
                <a:spLocks/>
              </p:cNvSpPr>
              <p:nvPr/>
            </p:nvSpPr>
            <p:spPr bwMode="auto">
              <a:xfrm>
                <a:off x="23460" y="21232"/>
                <a:ext cx="148" cy="142"/>
              </a:xfrm>
              <a:custGeom>
                <a:avLst/>
                <a:gdLst>
                  <a:gd name="T0" fmla="*/ 2 w 148"/>
                  <a:gd name="T1" fmla="*/ 142 h 142"/>
                  <a:gd name="T2" fmla="*/ 0 w 148"/>
                  <a:gd name="T3" fmla="*/ 4 h 142"/>
                  <a:gd name="T4" fmla="*/ 144 w 148"/>
                  <a:gd name="T5" fmla="*/ 0 h 142"/>
                  <a:gd name="T6" fmla="*/ 148 w 148"/>
                  <a:gd name="T7" fmla="*/ 136 h 142"/>
                  <a:gd name="T8" fmla="*/ 77 w 148"/>
                  <a:gd name="T9" fmla="*/ 138 h 142"/>
                  <a:gd name="T10" fmla="*/ 2 w 148"/>
                  <a:gd name="T11" fmla="*/ 142 h 142"/>
                </a:gdLst>
                <a:ahLst/>
                <a:cxnLst>
                  <a:cxn ang="0">
                    <a:pos x="T0" y="T1"/>
                  </a:cxn>
                  <a:cxn ang="0">
                    <a:pos x="T2" y="T3"/>
                  </a:cxn>
                  <a:cxn ang="0">
                    <a:pos x="T4" y="T5"/>
                  </a:cxn>
                  <a:cxn ang="0">
                    <a:pos x="T6" y="T7"/>
                  </a:cxn>
                  <a:cxn ang="0">
                    <a:pos x="T8" y="T9"/>
                  </a:cxn>
                  <a:cxn ang="0">
                    <a:pos x="T10" y="T11"/>
                  </a:cxn>
                </a:cxnLst>
                <a:rect l="0" t="0" r="r" b="b"/>
                <a:pathLst>
                  <a:path w="148" h="142">
                    <a:moveTo>
                      <a:pt x="2" y="142"/>
                    </a:moveTo>
                    <a:lnTo>
                      <a:pt x="0" y="4"/>
                    </a:lnTo>
                    <a:lnTo>
                      <a:pt x="144" y="0"/>
                    </a:lnTo>
                    <a:lnTo>
                      <a:pt x="148" y="136"/>
                    </a:lnTo>
                    <a:lnTo>
                      <a:pt x="77" y="138"/>
                    </a:lnTo>
                    <a:lnTo>
                      <a:pt x="2"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2" name="Freeform 3611"/>
              <p:cNvSpPr>
                <a:spLocks/>
              </p:cNvSpPr>
              <p:nvPr/>
            </p:nvSpPr>
            <p:spPr bwMode="auto">
              <a:xfrm>
                <a:off x="23604" y="21228"/>
                <a:ext cx="150" cy="140"/>
              </a:xfrm>
              <a:custGeom>
                <a:avLst/>
                <a:gdLst>
                  <a:gd name="T0" fmla="*/ 65 w 150"/>
                  <a:gd name="T1" fmla="*/ 138 h 140"/>
                  <a:gd name="T2" fmla="*/ 4 w 150"/>
                  <a:gd name="T3" fmla="*/ 140 h 140"/>
                  <a:gd name="T4" fmla="*/ 0 w 150"/>
                  <a:gd name="T5" fmla="*/ 4 h 140"/>
                  <a:gd name="T6" fmla="*/ 146 w 150"/>
                  <a:gd name="T7" fmla="*/ 0 h 140"/>
                  <a:gd name="T8" fmla="*/ 150 w 150"/>
                  <a:gd name="T9" fmla="*/ 135 h 140"/>
                  <a:gd name="T10" fmla="*/ 65 w 150"/>
                  <a:gd name="T11" fmla="*/ 138 h 140"/>
                </a:gdLst>
                <a:ahLst/>
                <a:cxnLst>
                  <a:cxn ang="0">
                    <a:pos x="T0" y="T1"/>
                  </a:cxn>
                  <a:cxn ang="0">
                    <a:pos x="T2" y="T3"/>
                  </a:cxn>
                  <a:cxn ang="0">
                    <a:pos x="T4" y="T5"/>
                  </a:cxn>
                  <a:cxn ang="0">
                    <a:pos x="T6" y="T7"/>
                  </a:cxn>
                  <a:cxn ang="0">
                    <a:pos x="T8" y="T9"/>
                  </a:cxn>
                  <a:cxn ang="0">
                    <a:pos x="T10" y="T11"/>
                  </a:cxn>
                </a:cxnLst>
                <a:rect l="0" t="0" r="r" b="b"/>
                <a:pathLst>
                  <a:path w="150" h="140">
                    <a:moveTo>
                      <a:pt x="65" y="138"/>
                    </a:moveTo>
                    <a:lnTo>
                      <a:pt x="4" y="140"/>
                    </a:lnTo>
                    <a:lnTo>
                      <a:pt x="0" y="4"/>
                    </a:lnTo>
                    <a:lnTo>
                      <a:pt x="146" y="0"/>
                    </a:lnTo>
                    <a:lnTo>
                      <a:pt x="150" y="135"/>
                    </a:lnTo>
                    <a:lnTo>
                      <a:pt x="65"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3" name="Freeform 3612"/>
              <p:cNvSpPr>
                <a:spLocks/>
              </p:cNvSpPr>
              <p:nvPr/>
            </p:nvSpPr>
            <p:spPr bwMode="auto">
              <a:xfrm>
                <a:off x="23750" y="21224"/>
                <a:ext cx="148" cy="139"/>
              </a:xfrm>
              <a:custGeom>
                <a:avLst/>
                <a:gdLst>
                  <a:gd name="T0" fmla="*/ 4 w 148"/>
                  <a:gd name="T1" fmla="*/ 139 h 139"/>
                  <a:gd name="T2" fmla="*/ 0 w 148"/>
                  <a:gd name="T3" fmla="*/ 4 h 139"/>
                  <a:gd name="T4" fmla="*/ 144 w 148"/>
                  <a:gd name="T5" fmla="*/ 0 h 139"/>
                  <a:gd name="T6" fmla="*/ 148 w 148"/>
                  <a:gd name="T7" fmla="*/ 131 h 139"/>
                  <a:gd name="T8" fmla="*/ 124 w 148"/>
                  <a:gd name="T9" fmla="*/ 133 h 139"/>
                  <a:gd name="T10" fmla="*/ 4 w 148"/>
                  <a:gd name="T11" fmla="*/ 139 h 139"/>
                </a:gdLst>
                <a:ahLst/>
                <a:cxnLst>
                  <a:cxn ang="0">
                    <a:pos x="T0" y="T1"/>
                  </a:cxn>
                  <a:cxn ang="0">
                    <a:pos x="T2" y="T3"/>
                  </a:cxn>
                  <a:cxn ang="0">
                    <a:pos x="T4" y="T5"/>
                  </a:cxn>
                  <a:cxn ang="0">
                    <a:pos x="T6" y="T7"/>
                  </a:cxn>
                  <a:cxn ang="0">
                    <a:pos x="T8" y="T9"/>
                  </a:cxn>
                  <a:cxn ang="0">
                    <a:pos x="T10" y="T11"/>
                  </a:cxn>
                </a:cxnLst>
                <a:rect l="0" t="0" r="r" b="b"/>
                <a:pathLst>
                  <a:path w="148" h="139">
                    <a:moveTo>
                      <a:pt x="4" y="139"/>
                    </a:moveTo>
                    <a:lnTo>
                      <a:pt x="0" y="4"/>
                    </a:lnTo>
                    <a:lnTo>
                      <a:pt x="144" y="0"/>
                    </a:lnTo>
                    <a:lnTo>
                      <a:pt x="148" y="131"/>
                    </a:lnTo>
                    <a:lnTo>
                      <a:pt x="124" y="133"/>
                    </a:lnTo>
                    <a:lnTo>
                      <a:pt x="4" y="1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4" name="Freeform 3613"/>
              <p:cNvSpPr>
                <a:spLocks/>
              </p:cNvSpPr>
              <p:nvPr/>
            </p:nvSpPr>
            <p:spPr bwMode="auto">
              <a:xfrm>
                <a:off x="24189" y="21245"/>
                <a:ext cx="190" cy="187"/>
              </a:xfrm>
              <a:custGeom>
                <a:avLst/>
                <a:gdLst>
                  <a:gd name="T0" fmla="*/ 4 w 190"/>
                  <a:gd name="T1" fmla="*/ 96 h 187"/>
                  <a:gd name="T2" fmla="*/ 0 w 190"/>
                  <a:gd name="T3" fmla="*/ 4 h 187"/>
                  <a:gd name="T4" fmla="*/ 98 w 190"/>
                  <a:gd name="T5" fmla="*/ 0 h 187"/>
                  <a:gd name="T6" fmla="*/ 114 w 190"/>
                  <a:gd name="T7" fmla="*/ 10 h 187"/>
                  <a:gd name="T8" fmla="*/ 137 w 190"/>
                  <a:gd name="T9" fmla="*/ 18 h 187"/>
                  <a:gd name="T10" fmla="*/ 141 w 190"/>
                  <a:gd name="T11" fmla="*/ 23 h 187"/>
                  <a:gd name="T12" fmla="*/ 148 w 190"/>
                  <a:gd name="T13" fmla="*/ 25 h 187"/>
                  <a:gd name="T14" fmla="*/ 165 w 190"/>
                  <a:gd name="T15" fmla="*/ 39 h 187"/>
                  <a:gd name="T16" fmla="*/ 175 w 190"/>
                  <a:gd name="T17" fmla="*/ 35 h 187"/>
                  <a:gd name="T18" fmla="*/ 190 w 190"/>
                  <a:gd name="T19" fmla="*/ 41 h 187"/>
                  <a:gd name="T20" fmla="*/ 189 w 190"/>
                  <a:gd name="T21" fmla="*/ 50 h 187"/>
                  <a:gd name="T22" fmla="*/ 179 w 190"/>
                  <a:gd name="T23" fmla="*/ 62 h 187"/>
                  <a:gd name="T24" fmla="*/ 162 w 190"/>
                  <a:gd name="T25" fmla="*/ 68 h 187"/>
                  <a:gd name="T26" fmla="*/ 146 w 190"/>
                  <a:gd name="T27" fmla="*/ 71 h 187"/>
                  <a:gd name="T28" fmla="*/ 112 w 190"/>
                  <a:gd name="T29" fmla="*/ 89 h 187"/>
                  <a:gd name="T30" fmla="*/ 100 w 190"/>
                  <a:gd name="T31" fmla="*/ 102 h 187"/>
                  <a:gd name="T32" fmla="*/ 100 w 190"/>
                  <a:gd name="T33" fmla="*/ 112 h 187"/>
                  <a:gd name="T34" fmla="*/ 112 w 190"/>
                  <a:gd name="T35" fmla="*/ 119 h 187"/>
                  <a:gd name="T36" fmla="*/ 114 w 190"/>
                  <a:gd name="T37" fmla="*/ 131 h 187"/>
                  <a:gd name="T38" fmla="*/ 112 w 190"/>
                  <a:gd name="T39" fmla="*/ 154 h 187"/>
                  <a:gd name="T40" fmla="*/ 117 w 190"/>
                  <a:gd name="T41" fmla="*/ 173 h 187"/>
                  <a:gd name="T42" fmla="*/ 114 w 190"/>
                  <a:gd name="T43" fmla="*/ 177 h 187"/>
                  <a:gd name="T44" fmla="*/ 102 w 190"/>
                  <a:gd name="T45" fmla="*/ 181 h 187"/>
                  <a:gd name="T46" fmla="*/ 93 w 190"/>
                  <a:gd name="T47" fmla="*/ 187 h 187"/>
                  <a:gd name="T48" fmla="*/ 83 w 190"/>
                  <a:gd name="T49" fmla="*/ 179 h 187"/>
                  <a:gd name="T50" fmla="*/ 79 w 190"/>
                  <a:gd name="T51" fmla="*/ 179 h 187"/>
                  <a:gd name="T52" fmla="*/ 75 w 190"/>
                  <a:gd name="T53" fmla="*/ 173 h 187"/>
                  <a:gd name="T54" fmla="*/ 68 w 190"/>
                  <a:gd name="T55" fmla="*/ 171 h 187"/>
                  <a:gd name="T56" fmla="*/ 66 w 190"/>
                  <a:gd name="T57" fmla="*/ 162 h 187"/>
                  <a:gd name="T58" fmla="*/ 64 w 190"/>
                  <a:gd name="T59" fmla="*/ 160 h 187"/>
                  <a:gd name="T60" fmla="*/ 64 w 190"/>
                  <a:gd name="T61" fmla="*/ 154 h 187"/>
                  <a:gd name="T62" fmla="*/ 50 w 190"/>
                  <a:gd name="T63" fmla="*/ 150 h 187"/>
                  <a:gd name="T64" fmla="*/ 46 w 190"/>
                  <a:gd name="T65" fmla="*/ 141 h 187"/>
                  <a:gd name="T66" fmla="*/ 37 w 190"/>
                  <a:gd name="T67" fmla="*/ 133 h 187"/>
                  <a:gd name="T68" fmla="*/ 35 w 190"/>
                  <a:gd name="T69" fmla="*/ 121 h 187"/>
                  <a:gd name="T70" fmla="*/ 12 w 190"/>
                  <a:gd name="T71" fmla="*/ 114 h 187"/>
                  <a:gd name="T72" fmla="*/ 12 w 190"/>
                  <a:gd name="T73" fmla="*/ 102 h 187"/>
                  <a:gd name="T74" fmla="*/ 4 w 190"/>
                  <a:gd name="T75"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187">
                    <a:moveTo>
                      <a:pt x="4" y="96"/>
                    </a:moveTo>
                    <a:lnTo>
                      <a:pt x="0" y="4"/>
                    </a:lnTo>
                    <a:lnTo>
                      <a:pt x="98" y="0"/>
                    </a:lnTo>
                    <a:lnTo>
                      <a:pt x="114" y="10"/>
                    </a:lnTo>
                    <a:lnTo>
                      <a:pt x="137" y="18"/>
                    </a:lnTo>
                    <a:lnTo>
                      <a:pt x="141" y="23"/>
                    </a:lnTo>
                    <a:lnTo>
                      <a:pt x="148" y="25"/>
                    </a:lnTo>
                    <a:lnTo>
                      <a:pt x="165" y="39"/>
                    </a:lnTo>
                    <a:lnTo>
                      <a:pt x="175" y="35"/>
                    </a:lnTo>
                    <a:lnTo>
                      <a:pt x="190" y="41"/>
                    </a:lnTo>
                    <a:lnTo>
                      <a:pt x="189" y="50"/>
                    </a:lnTo>
                    <a:lnTo>
                      <a:pt x="179" y="62"/>
                    </a:lnTo>
                    <a:lnTo>
                      <a:pt x="162" y="68"/>
                    </a:lnTo>
                    <a:lnTo>
                      <a:pt x="146" y="71"/>
                    </a:lnTo>
                    <a:lnTo>
                      <a:pt x="112" y="89"/>
                    </a:lnTo>
                    <a:lnTo>
                      <a:pt x="100" y="102"/>
                    </a:lnTo>
                    <a:lnTo>
                      <a:pt x="100" y="112"/>
                    </a:lnTo>
                    <a:lnTo>
                      <a:pt x="112" y="119"/>
                    </a:lnTo>
                    <a:lnTo>
                      <a:pt x="114" y="131"/>
                    </a:lnTo>
                    <a:lnTo>
                      <a:pt x="112" y="154"/>
                    </a:lnTo>
                    <a:lnTo>
                      <a:pt x="117" y="173"/>
                    </a:lnTo>
                    <a:lnTo>
                      <a:pt x="114" y="177"/>
                    </a:lnTo>
                    <a:lnTo>
                      <a:pt x="102" y="181"/>
                    </a:lnTo>
                    <a:lnTo>
                      <a:pt x="93" y="187"/>
                    </a:lnTo>
                    <a:lnTo>
                      <a:pt x="83" y="179"/>
                    </a:lnTo>
                    <a:lnTo>
                      <a:pt x="79" y="179"/>
                    </a:lnTo>
                    <a:lnTo>
                      <a:pt x="75" y="173"/>
                    </a:lnTo>
                    <a:lnTo>
                      <a:pt x="68" y="171"/>
                    </a:lnTo>
                    <a:lnTo>
                      <a:pt x="66" y="162"/>
                    </a:lnTo>
                    <a:lnTo>
                      <a:pt x="64" y="160"/>
                    </a:lnTo>
                    <a:lnTo>
                      <a:pt x="64" y="154"/>
                    </a:lnTo>
                    <a:lnTo>
                      <a:pt x="50" y="150"/>
                    </a:lnTo>
                    <a:lnTo>
                      <a:pt x="46" y="141"/>
                    </a:lnTo>
                    <a:lnTo>
                      <a:pt x="37" y="133"/>
                    </a:lnTo>
                    <a:lnTo>
                      <a:pt x="35" y="121"/>
                    </a:lnTo>
                    <a:lnTo>
                      <a:pt x="12" y="114"/>
                    </a:lnTo>
                    <a:lnTo>
                      <a:pt x="12" y="102"/>
                    </a:lnTo>
                    <a:lnTo>
                      <a:pt x="4" y="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5" name="Freeform 3614"/>
              <p:cNvSpPr>
                <a:spLocks/>
              </p:cNvSpPr>
              <p:nvPr/>
            </p:nvSpPr>
            <p:spPr bwMode="auto">
              <a:xfrm>
                <a:off x="22688" y="21288"/>
                <a:ext cx="228" cy="113"/>
              </a:xfrm>
              <a:custGeom>
                <a:avLst/>
                <a:gdLst>
                  <a:gd name="T0" fmla="*/ 0 w 228"/>
                  <a:gd name="T1" fmla="*/ 113 h 113"/>
                  <a:gd name="T2" fmla="*/ 2 w 228"/>
                  <a:gd name="T3" fmla="*/ 3 h 113"/>
                  <a:gd name="T4" fmla="*/ 192 w 228"/>
                  <a:gd name="T5" fmla="*/ 0 h 113"/>
                  <a:gd name="T6" fmla="*/ 184 w 228"/>
                  <a:gd name="T7" fmla="*/ 27 h 113"/>
                  <a:gd name="T8" fmla="*/ 219 w 228"/>
                  <a:gd name="T9" fmla="*/ 63 h 113"/>
                  <a:gd name="T10" fmla="*/ 223 w 228"/>
                  <a:gd name="T11" fmla="*/ 73 h 113"/>
                  <a:gd name="T12" fmla="*/ 219 w 228"/>
                  <a:gd name="T13" fmla="*/ 86 h 113"/>
                  <a:gd name="T14" fmla="*/ 221 w 228"/>
                  <a:gd name="T15" fmla="*/ 103 h 113"/>
                  <a:gd name="T16" fmla="*/ 228 w 228"/>
                  <a:gd name="T17" fmla="*/ 111 h 113"/>
                  <a:gd name="T18" fmla="*/ 125 w 228"/>
                  <a:gd name="T19" fmla="*/ 113 h 113"/>
                  <a:gd name="T20" fmla="*/ 0 w 228"/>
                  <a:gd name="T2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113">
                    <a:moveTo>
                      <a:pt x="0" y="113"/>
                    </a:moveTo>
                    <a:lnTo>
                      <a:pt x="2" y="3"/>
                    </a:lnTo>
                    <a:lnTo>
                      <a:pt x="192" y="0"/>
                    </a:lnTo>
                    <a:lnTo>
                      <a:pt x="184" y="27"/>
                    </a:lnTo>
                    <a:lnTo>
                      <a:pt x="219" y="63"/>
                    </a:lnTo>
                    <a:lnTo>
                      <a:pt x="223" y="73"/>
                    </a:lnTo>
                    <a:lnTo>
                      <a:pt x="219" y="86"/>
                    </a:lnTo>
                    <a:lnTo>
                      <a:pt x="221" y="103"/>
                    </a:lnTo>
                    <a:lnTo>
                      <a:pt x="228" y="111"/>
                    </a:lnTo>
                    <a:lnTo>
                      <a:pt x="125" y="113"/>
                    </a:lnTo>
                    <a:lnTo>
                      <a:pt x="0"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6" name="Freeform 3615"/>
              <p:cNvSpPr>
                <a:spLocks/>
              </p:cNvSpPr>
              <p:nvPr/>
            </p:nvSpPr>
            <p:spPr bwMode="auto">
              <a:xfrm>
                <a:off x="24967" y="21213"/>
                <a:ext cx="267" cy="215"/>
              </a:xfrm>
              <a:custGeom>
                <a:avLst/>
                <a:gdLst>
                  <a:gd name="T0" fmla="*/ 267 w 267"/>
                  <a:gd name="T1" fmla="*/ 194 h 215"/>
                  <a:gd name="T2" fmla="*/ 232 w 267"/>
                  <a:gd name="T3" fmla="*/ 196 h 215"/>
                  <a:gd name="T4" fmla="*/ 48 w 267"/>
                  <a:gd name="T5" fmla="*/ 211 h 215"/>
                  <a:gd name="T6" fmla="*/ 11 w 267"/>
                  <a:gd name="T7" fmla="*/ 215 h 215"/>
                  <a:gd name="T8" fmla="*/ 10 w 267"/>
                  <a:gd name="T9" fmla="*/ 196 h 215"/>
                  <a:gd name="T10" fmla="*/ 0 w 267"/>
                  <a:gd name="T11" fmla="*/ 82 h 215"/>
                  <a:gd name="T12" fmla="*/ 42 w 267"/>
                  <a:gd name="T13" fmla="*/ 78 h 215"/>
                  <a:gd name="T14" fmla="*/ 42 w 267"/>
                  <a:gd name="T15" fmla="*/ 73 h 215"/>
                  <a:gd name="T16" fmla="*/ 54 w 267"/>
                  <a:gd name="T17" fmla="*/ 71 h 215"/>
                  <a:gd name="T18" fmla="*/ 54 w 267"/>
                  <a:gd name="T19" fmla="*/ 65 h 215"/>
                  <a:gd name="T20" fmla="*/ 71 w 267"/>
                  <a:gd name="T21" fmla="*/ 63 h 215"/>
                  <a:gd name="T22" fmla="*/ 71 w 267"/>
                  <a:gd name="T23" fmla="*/ 50 h 215"/>
                  <a:gd name="T24" fmla="*/ 88 w 267"/>
                  <a:gd name="T25" fmla="*/ 48 h 215"/>
                  <a:gd name="T26" fmla="*/ 86 w 267"/>
                  <a:gd name="T27" fmla="*/ 9 h 215"/>
                  <a:gd name="T28" fmla="*/ 104 w 267"/>
                  <a:gd name="T29" fmla="*/ 7 h 215"/>
                  <a:gd name="T30" fmla="*/ 213 w 267"/>
                  <a:gd name="T31" fmla="*/ 0 h 215"/>
                  <a:gd name="T32" fmla="*/ 219 w 267"/>
                  <a:gd name="T33" fmla="*/ 57 h 215"/>
                  <a:gd name="T34" fmla="*/ 255 w 267"/>
                  <a:gd name="T35" fmla="*/ 54 h 215"/>
                  <a:gd name="T36" fmla="*/ 263 w 267"/>
                  <a:gd name="T37" fmla="*/ 148 h 215"/>
                  <a:gd name="T38" fmla="*/ 267 w 267"/>
                  <a:gd name="T39" fmla="*/ 19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7" h="215">
                    <a:moveTo>
                      <a:pt x="267" y="194"/>
                    </a:moveTo>
                    <a:lnTo>
                      <a:pt x="232" y="196"/>
                    </a:lnTo>
                    <a:lnTo>
                      <a:pt x="48" y="211"/>
                    </a:lnTo>
                    <a:lnTo>
                      <a:pt x="11" y="215"/>
                    </a:lnTo>
                    <a:lnTo>
                      <a:pt x="10" y="196"/>
                    </a:lnTo>
                    <a:lnTo>
                      <a:pt x="0" y="82"/>
                    </a:lnTo>
                    <a:lnTo>
                      <a:pt x="42" y="78"/>
                    </a:lnTo>
                    <a:lnTo>
                      <a:pt x="42" y="73"/>
                    </a:lnTo>
                    <a:lnTo>
                      <a:pt x="54" y="71"/>
                    </a:lnTo>
                    <a:lnTo>
                      <a:pt x="54" y="65"/>
                    </a:lnTo>
                    <a:lnTo>
                      <a:pt x="71" y="63"/>
                    </a:lnTo>
                    <a:lnTo>
                      <a:pt x="71" y="50"/>
                    </a:lnTo>
                    <a:lnTo>
                      <a:pt x="88" y="48"/>
                    </a:lnTo>
                    <a:lnTo>
                      <a:pt x="86" y="9"/>
                    </a:lnTo>
                    <a:lnTo>
                      <a:pt x="104" y="7"/>
                    </a:lnTo>
                    <a:lnTo>
                      <a:pt x="213" y="0"/>
                    </a:lnTo>
                    <a:lnTo>
                      <a:pt x="219" y="57"/>
                    </a:lnTo>
                    <a:lnTo>
                      <a:pt x="255" y="54"/>
                    </a:lnTo>
                    <a:lnTo>
                      <a:pt x="263" y="148"/>
                    </a:lnTo>
                    <a:lnTo>
                      <a:pt x="267"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7" name="Freeform 3616"/>
              <p:cNvSpPr>
                <a:spLocks/>
              </p:cNvSpPr>
              <p:nvPr/>
            </p:nvSpPr>
            <p:spPr bwMode="auto">
              <a:xfrm>
                <a:off x="25754" y="21161"/>
                <a:ext cx="52" cy="130"/>
              </a:xfrm>
              <a:custGeom>
                <a:avLst/>
                <a:gdLst>
                  <a:gd name="T0" fmla="*/ 52 w 52"/>
                  <a:gd name="T1" fmla="*/ 130 h 130"/>
                  <a:gd name="T2" fmla="*/ 33 w 52"/>
                  <a:gd name="T3" fmla="*/ 130 h 130"/>
                  <a:gd name="T4" fmla="*/ 29 w 52"/>
                  <a:gd name="T5" fmla="*/ 75 h 130"/>
                  <a:gd name="T6" fmla="*/ 4 w 52"/>
                  <a:gd name="T7" fmla="*/ 77 h 130"/>
                  <a:gd name="T8" fmla="*/ 0 w 52"/>
                  <a:gd name="T9" fmla="*/ 35 h 130"/>
                  <a:gd name="T10" fmla="*/ 4 w 52"/>
                  <a:gd name="T11" fmla="*/ 35 h 130"/>
                  <a:gd name="T12" fmla="*/ 0 w 52"/>
                  <a:gd name="T13" fmla="*/ 23 h 130"/>
                  <a:gd name="T14" fmla="*/ 0 w 52"/>
                  <a:gd name="T15" fmla="*/ 11 h 130"/>
                  <a:gd name="T16" fmla="*/ 6 w 52"/>
                  <a:gd name="T17" fmla="*/ 4 h 130"/>
                  <a:gd name="T18" fmla="*/ 52 w 52"/>
                  <a:gd name="T19"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130">
                    <a:moveTo>
                      <a:pt x="52" y="130"/>
                    </a:moveTo>
                    <a:lnTo>
                      <a:pt x="33" y="130"/>
                    </a:lnTo>
                    <a:lnTo>
                      <a:pt x="29" y="75"/>
                    </a:lnTo>
                    <a:lnTo>
                      <a:pt x="4" y="77"/>
                    </a:lnTo>
                    <a:lnTo>
                      <a:pt x="0" y="35"/>
                    </a:lnTo>
                    <a:lnTo>
                      <a:pt x="4" y="35"/>
                    </a:lnTo>
                    <a:lnTo>
                      <a:pt x="0" y="23"/>
                    </a:lnTo>
                    <a:lnTo>
                      <a:pt x="0" y="11"/>
                    </a:lnTo>
                    <a:lnTo>
                      <a:pt x="6" y="4"/>
                    </a:lnTo>
                    <a:lnTo>
                      <a:pt x="5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8" name="Freeform 3617"/>
              <p:cNvSpPr>
                <a:spLocks/>
              </p:cNvSpPr>
              <p:nvPr/>
            </p:nvSpPr>
            <p:spPr bwMode="auto">
              <a:xfrm>
                <a:off x="24763" y="21234"/>
                <a:ext cx="214" cy="186"/>
              </a:xfrm>
              <a:custGeom>
                <a:avLst/>
                <a:gdLst>
                  <a:gd name="T0" fmla="*/ 214 w 214"/>
                  <a:gd name="T1" fmla="*/ 175 h 186"/>
                  <a:gd name="T2" fmla="*/ 106 w 214"/>
                  <a:gd name="T3" fmla="*/ 184 h 186"/>
                  <a:gd name="T4" fmla="*/ 71 w 214"/>
                  <a:gd name="T5" fmla="*/ 186 h 186"/>
                  <a:gd name="T6" fmla="*/ 66 w 214"/>
                  <a:gd name="T7" fmla="*/ 138 h 186"/>
                  <a:gd name="T8" fmla="*/ 0 w 214"/>
                  <a:gd name="T9" fmla="*/ 140 h 186"/>
                  <a:gd name="T10" fmla="*/ 6 w 214"/>
                  <a:gd name="T11" fmla="*/ 132 h 186"/>
                  <a:gd name="T12" fmla="*/ 12 w 214"/>
                  <a:gd name="T13" fmla="*/ 115 h 186"/>
                  <a:gd name="T14" fmla="*/ 16 w 214"/>
                  <a:gd name="T15" fmla="*/ 109 h 186"/>
                  <a:gd name="T16" fmla="*/ 35 w 214"/>
                  <a:gd name="T17" fmla="*/ 94 h 186"/>
                  <a:gd name="T18" fmla="*/ 79 w 214"/>
                  <a:gd name="T19" fmla="*/ 82 h 186"/>
                  <a:gd name="T20" fmla="*/ 83 w 214"/>
                  <a:gd name="T21" fmla="*/ 77 h 186"/>
                  <a:gd name="T22" fmla="*/ 83 w 214"/>
                  <a:gd name="T23" fmla="*/ 63 h 186"/>
                  <a:gd name="T24" fmla="*/ 93 w 214"/>
                  <a:gd name="T25" fmla="*/ 48 h 186"/>
                  <a:gd name="T26" fmla="*/ 93 w 214"/>
                  <a:gd name="T27" fmla="*/ 38 h 186"/>
                  <a:gd name="T28" fmla="*/ 106 w 214"/>
                  <a:gd name="T29" fmla="*/ 29 h 186"/>
                  <a:gd name="T30" fmla="*/ 112 w 214"/>
                  <a:gd name="T31" fmla="*/ 19 h 186"/>
                  <a:gd name="T32" fmla="*/ 114 w 214"/>
                  <a:gd name="T33" fmla="*/ 11 h 186"/>
                  <a:gd name="T34" fmla="*/ 112 w 214"/>
                  <a:gd name="T35" fmla="*/ 6 h 186"/>
                  <a:gd name="T36" fmla="*/ 181 w 214"/>
                  <a:gd name="T37" fmla="*/ 0 h 186"/>
                  <a:gd name="T38" fmla="*/ 185 w 214"/>
                  <a:gd name="T39" fmla="*/ 54 h 186"/>
                  <a:gd name="T40" fmla="*/ 202 w 214"/>
                  <a:gd name="T41" fmla="*/ 54 h 186"/>
                  <a:gd name="T42" fmla="*/ 204 w 214"/>
                  <a:gd name="T43" fmla="*/ 61 h 186"/>
                  <a:gd name="T44" fmla="*/ 214 w 214"/>
                  <a:gd name="T45" fmla="*/ 175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4" h="186">
                    <a:moveTo>
                      <a:pt x="214" y="175"/>
                    </a:moveTo>
                    <a:lnTo>
                      <a:pt x="106" y="184"/>
                    </a:lnTo>
                    <a:lnTo>
                      <a:pt x="71" y="186"/>
                    </a:lnTo>
                    <a:lnTo>
                      <a:pt x="66" y="138"/>
                    </a:lnTo>
                    <a:lnTo>
                      <a:pt x="0" y="140"/>
                    </a:lnTo>
                    <a:lnTo>
                      <a:pt x="6" y="132"/>
                    </a:lnTo>
                    <a:lnTo>
                      <a:pt x="12" y="115"/>
                    </a:lnTo>
                    <a:lnTo>
                      <a:pt x="16" y="109"/>
                    </a:lnTo>
                    <a:lnTo>
                      <a:pt x="35" y="94"/>
                    </a:lnTo>
                    <a:lnTo>
                      <a:pt x="79" y="82"/>
                    </a:lnTo>
                    <a:lnTo>
                      <a:pt x="83" y="77"/>
                    </a:lnTo>
                    <a:lnTo>
                      <a:pt x="83" y="63"/>
                    </a:lnTo>
                    <a:lnTo>
                      <a:pt x="93" y="48"/>
                    </a:lnTo>
                    <a:lnTo>
                      <a:pt x="93" y="38"/>
                    </a:lnTo>
                    <a:lnTo>
                      <a:pt x="106" y="29"/>
                    </a:lnTo>
                    <a:lnTo>
                      <a:pt x="112" y="19"/>
                    </a:lnTo>
                    <a:lnTo>
                      <a:pt x="114" y="11"/>
                    </a:lnTo>
                    <a:lnTo>
                      <a:pt x="112" y="6"/>
                    </a:lnTo>
                    <a:lnTo>
                      <a:pt x="181" y="0"/>
                    </a:lnTo>
                    <a:lnTo>
                      <a:pt x="185" y="54"/>
                    </a:lnTo>
                    <a:lnTo>
                      <a:pt x="202" y="54"/>
                    </a:lnTo>
                    <a:lnTo>
                      <a:pt x="204" y="61"/>
                    </a:lnTo>
                    <a:lnTo>
                      <a:pt x="214" y="1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9" name="Freeform 3618"/>
              <p:cNvSpPr>
                <a:spLocks/>
              </p:cNvSpPr>
              <p:nvPr/>
            </p:nvSpPr>
            <p:spPr bwMode="auto">
              <a:xfrm>
                <a:off x="25512" y="21176"/>
                <a:ext cx="146" cy="123"/>
              </a:xfrm>
              <a:custGeom>
                <a:avLst/>
                <a:gdLst>
                  <a:gd name="T0" fmla="*/ 8 w 146"/>
                  <a:gd name="T1" fmla="*/ 119 h 123"/>
                  <a:gd name="T2" fmla="*/ 0 w 146"/>
                  <a:gd name="T3" fmla="*/ 14 h 123"/>
                  <a:gd name="T4" fmla="*/ 85 w 146"/>
                  <a:gd name="T5" fmla="*/ 6 h 123"/>
                  <a:gd name="T6" fmla="*/ 137 w 146"/>
                  <a:gd name="T7" fmla="*/ 0 h 123"/>
                  <a:gd name="T8" fmla="*/ 144 w 146"/>
                  <a:gd name="T9" fmla="*/ 71 h 123"/>
                  <a:gd name="T10" fmla="*/ 146 w 146"/>
                  <a:gd name="T11" fmla="*/ 112 h 123"/>
                  <a:gd name="T12" fmla="*/ 10 w 146"/>
                  <a:gd name="T13" fmla="*/ 123 h 123"/>
                  <a:gd name="T14" fmla="*/ 8 w 146"/>
                  <a:gd name="T15" fmla="*/ 119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23">
                    <a:moveTo>
                      <a:pt x="8" y="119"/>
                    </a:moveTo>
                    <a:lnTo>
                      <a:pt x="0" y="14"/>
                    </a:lnTo>
                    <a:lnTo>
                      <a:pt x="85" y="6"/>
                    </a:lnTo>
                    <a:lnTo>
                      <a:pt x="137" y="0"/>
                    </a:lnTo>
                    <a:lnTo>
                      <a:pt x="144" y="71"/>
                    </a:lnTo>
                    <a:lnTo>
                      <a:pt x="146" y="112"/>
                    </a:lnTo>
                    <a:lnTo>
                      <a:pt x="10" y="123"/>
                    </a:lnTo>
                    <a:lnTo>
                      <a:pt x="8"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0" name="Freeform 3619"/>
              <p:cNvSpPr>
                <a:spLocks/>
              </p:cNvSpPr>
              <p:nvPr/>
            </p:nvSpPr>
            <p:spPr bwMode="auto">
              <a:xfrm>
                <a:off x="20714" y="21238"/>
                <a:ext cx="204" cy="142"/>
              </a:xfrm>
              <a:custGeom>
                <a:avLst/>
                <a:gdLst>
                  <a:gd name="T0" fmla="*/ 196 w 204"/>
                  <a:gd name="T1" fmla="*/ 142 h 142"/>
                  <a:gd name="T2" fmla="*/ 0 w 204"/>
                  <a:gd name="T3" fmla="*/ 128 h 142"/>
                  <a:gd name="T4" fmla="*/ 8 w 204"/>
                  <a:gd name="T5" fmla="*/ 17 h 142"/>
                  <a:gd name="T6" fmla="*/ 12 w 204"/>
                  <a:gd name="T7" fmla="*/ 17 h 142"/>
                  <a:gd name="T8" fmla="*/ 12 w 204"/>
                  <a:gd name="T9" fmla="*/ 0 h 142"/>
                  <a:gd name="T10" fmla="*/ 204 w 204"/>
                  <a:gd name="T11" fmla="*/ 11 h 142"/>
                  <a:gd name="T12" fmla="*/ 204 w 204"/>
                  <a:gd name="T13" fmla="*/ 30 h 142"/>
                  <a:gd name="T14" fmla="*/ 196 w 204"/>
                  <a:gd name="T15" fmla="*/ 142 h 1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42">
                    <a:moveTo>
                      <a:pt x="196" y="142"/>
                    </a:moveTo>
                    <a:lnTo>
                      <a:pt x="0" y="128"/>
                    </a:lnTo>
                    <a:lnTo>
                      <a:pt x="8" y="17"/>
                    </a:lnTo>
                    <a:lnTo>
                      <a:pt x="12" y="17"/>
                    </a:lnTo>
                    <a:lnTo>
                      <a:pt x="12" y="0"/>
                    </a:lnTo>
                    <a:lnTo>
                      <a:pt x="204" y="11"/>
                    </a:lnTo>
                    <a:lnTo>
                      <a:pt x="204" y="30"/>
                    </a:lnTo>
                    <a:lnTo>
                      <a:pt x="196"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1" name="Freeform 3620"/>
              <p:cNvSpPr>
                <a:spLocks/>
              </p:cNvSpPr>
              <p:nvPr/>
            </p:nvSpPr>
            <p:spPr bwMode="auto">
              <a:xfrm>
                <a:off x="24591" y="21259"/>
                <a:ext cx="188" cy="232"/>
              </a:xfrm>
              <a:custGeom>
                <a:avLst/>
                <a:gdLst>
                  <a:gd name="T0" fmla="*/ 9 w 188"/>
                  <a:gd name="T1" fmla="*/ 198 h 232"/>
                  <a:gd name="T2" fmla="*/ 2 w 188"/>
                  <a:gd name="T3" fmla="*/ 48 h 232"/>
                  <a:gd name="T4" fmla="*/ 0 w 188"/>
                  <a:gd name="T5" fmla="*/ 13 h 232"/>
                  <a:gd name="T6" fmla="*/ 146 w 188"/>
                  <a:gd name="T7" fmla="*/ 0 h 232"/>
                  <a:gd name="T8" fmla="*/ 147 w 188"/>
                  <a:gd name="T9" fmla="*/ 36 h 232"/>
                  <a:gd name="T10" fmla="*/ 184 w 188"/>
                  <a:gd name="T11" fmla="*/ 34 h 232"/>
                  <a:gd name="T12" fmla="*/ 184 w 188"/>
                  <a:gd name="T13" fmla="*/ 52 h 232"/>
                  <a:gd name="T14" fmla="*/ 188 w 188"/>
                  <a:gd name="T15" fmla="*/ 52 h 232"/>
                  <a:gd name="T16" fmla="*/ 188 w 188"/>
                  <a:gd name="T17" fmla="*/ 84 h 232"/>
                  <a:gd name="T18" fmla="*/ 184 w 188"/>
                  <a:gd name="T19" fmla="*/ 90 h 232"/>
                  <a:gd name="T20" fmla="*/ 178 w 188"/>
                  <a:gd name="T21" fmla="*/ 107 h 232"/>
                  <a:gd name="T22" fmla="*/ 172 w 188"/>
                  <a:gd name="T23" fmla="*/ 115 h 232"/>
                  <a:gd name="T24" fmla="*/ 161 w 188"/>
                  <a:gd name="T25" fmla="*/ 125 h 232"/>
                  <a:gd name="T26" fmla="*/ 151 w 188"/>
                  <a:gd name="T27" fmla="*/ 136 h 232"/>
                  <a:gd name="T28" fmla="*/ 136 w 188"/>
                  <a:gd name="T29" fmla="*/ 146 h 232"/>
                  <a:gd name="T30" fmla="*/ 128 w 188"/>
                  <a:gd name="T31" fmla="*/ 180 h 232"/>
                  <a:gd name="T32" fmla="*/ 117 w 188"/>
                  <a:gd name="T33" fmla="*/ 198 h 232"/>
                  <a:gd name="T34" fmla="*/ 115 w 188"/>
                  <a:gd name="T35" fmla="*/ 207 h 232"/>
                  <a:gd name="T36" fmla="*/ 103 w 188"/>
                  <a:gd name="T37" fmla="*/ 215 h 232"/>
                  <a:gd name="T38" fmla="*/ 90 w 188"/>
                  <a:gd name="T39" fmla="*/ 228 h 232"/>
                  <a:gd name="T40" fmla="*/ 11 w 188"/>
                  <a:gd name="T41" fmla="*/ 232 h 232"/>
                  <a:gd name="T42" fmla="*/ 9 w 188"/>
                  <a:gd name="T43" fmla="*/ 19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32">
                    <a:moveTo>
                      <a:pt x="9" y="198"/>
                    </a:moveTo>
                    <a:lnTo>
                      <a:pt x="2" y="48"/>
                    </a:lnTo>
                    <a:lnTo>
                      <a:pt x="0" y="13"/>
                    </a:lnTo>
                    <a:lnTo>
                      <a:pt x="146" y="0"/>
                    </a:lnTo>
                    <a:lnTo>
                      <a:pt x="147" y="36"/>
                    </a:lnTo>
                    <a:lnTo>
                      <a:pt x="184" y="34"/>
                    </a:lnTo>
                    <a:lnTo>
                      <a:pt x="184" y="52"/>
                    </a:lnTo>
                    <a:lnTo>
                      <a:pt x="188" y="52"/>
                    </a:lnTo>
                    <a:lnTo>
                      <a:pt x="188" y="84"/>
                    </a:lnTo>
                    <a:lnTo>
                      <a:pt x="184" y="90"/>
                    </a:lnTo>
                    <a:lnTo>
                      <a:pt x="178" y="107"/>
                    </a:lnTo>
                    <a:lnTo>
                      <a:pt x="172" y="115"/>
                    </a:lnTo>
                    <a:lnTo>
                      <a:pt x="161" y="125"/>
                    </a:lnTo>
                    <a:lnTo>
                      <a:pt x="151" y="136"/>
                    </a:lnTo>
                    <a:lnTo>
                      <a:pt x="136" y="146"/>
                    </a:lnTo>
                    <a:lnTo>
                      <a:pt x="128" y="180"/>
                    </a:lnTo>
                    <a:lnTo>
                      <a:pt x="117" y="198"/>
                    </a:lnTo>
                    <a:lnTo>
                      <a:pt x="115" y="207"/>
                    </a:lnTo>
                    <a:lnTo>
                      <a:pt x="103" y="215"/>
                    </a:lnTo>
                    <a:lnTo>
                      <a:pt x="90" y="228"/>
                    </a:lnTo>
                    <a:lnTo>
                      <a:pt x="11" y="232"/>
                    </a:lnTo>
                    <a:lnTo>
                      <a:pt x="9" y="1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2" name="Freeform 3621"/>
              <p:cNvSpPr>
                <a:spLocks/>
              </p:cNvSpPr>
              <p:nvPr/>
            </p:nvSpPr>
            <p:spPr bwMode="auto">
              <a:xfrm>
                <a:off x="22398" y="21326"/>
                <a:ext cx="148" cy="152"/>
              </a:xfrm>
              <a:custGeom>
                <a:avLst/>
                <a:gdLst>
                  <a:gd name="T0" fmla="*/ 146 w 148"/>
                  <a:gd name="T1" fmla="*/ 152 h 152"/>
                  <a:gd name="T2" fmla="*/ 0 w 148"/>
                  <a:gd name="T3" fmla="*/ 148 h 152"/>
                  <a:gd name="T4" fmla="*/ 2 w 148"/>
                  <a:gd name="T5" fmla="*/ 0 h 152"/>
                  <a:gd name="T6" fmla="*/ 148 w 148"/>
                  <a:gd name="T7" fmla="*/ 0 h 152"/>
                  <a:gd name="T8" fmla="*/ 148 w 148"/>
                  <a:gd name="T9" fmla="*/ 75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0" y="148"/>
                    </a:lnTo>
                    <a:lnTo>
                      <a:pt x="2" y="0"/>
                    </a:lnTo>
                    <a:lnTo>
                      <a:pt x="148" y="0"/>
                    </a:lnTo>
                    <a:lnTo>
                      <a:pt x="148" y="75"/>
                    </a:lnTo>
                    <a:lnTo>
                      <a:pt x="146"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3" name="Freeform 3622"/>
              <p:cNvSpPr>
                <a:spLocks/>
              </p:cNvSpPr>
              <p:nvPr/>
            </p:nvSpPr>
            <p:spPr bwMode="auto">
              <a:xfrm>
                <a:off x="21966" y="21316"/>
                <a:ext cx="146" cy="154"/>
              </a:xfrm>
              <a:custGeom>
                <a:avLst/>
                <a:gdLst>
                  <a:gd name="T0" fmla="*/ 144 w 146"/>
                  <a:gd name="T1" fmla="*/ 154 h 154"/>
                  <a:gd name="T2" fmla="*/ 0 w 146"/>
                  <a:gd name="T3" fmla="*/ 150 h 154"/>
                  <a:gd name="T4" fmla="*/ 4 w 146"/>
                  <a:gd name="T5" fmla="*/ 4 h 154"/>
                  <a:gd name="T6" fmla="*/ 4 w 146"/>
                  <a:gd name="T7" fmla="*/ 0 h 154"/>
                  <a:gd name="T8" fmla="*/ 146 w 146"/>
                  <a:gd name="T9" fmla="*/ 2 h 154"/>
                  <a:gd name="T10" fmla="*/ 144 w 146"/>
                  <a:gd name="T11" fmla="*/ 154 h 154"/>
                </a:gdLst>
                <a:ahLst/>
                <a:cxnLst>
                  <a:cxn ang="0">
                    <a:pos x="T0" y="T1"/>
                  </a:cxn>
                  <a:cxn ang="0">
                    <a:pos x="T2" y="T3"/>
                  </a:cxn>
                  <a:cxn ang="0">
                    <a:pos x="T4" y="T5"/>
                  </a:cxn>
                  <a:cxn ang="0">
                    <a:pos x="T6" y="T7"/>
                  </a:cxn>
                  <a:cxn ang="0">
                    <a:pos x="T8" y="T9"/>
                  </a:cxn>
                  <a:cxn ang="0">
                    <a:pos x="T10" y="T11"/>
                  </a:cxn>
                </a:cxnLst>
                <a:rect l="0" t="0" r="r" b="b"/>
                <a:pathLst>
                  <a:path w="146" h="154">
                    <a:moveTo>
                      <a:pt x="144" y="154"/>
                    </a:moveTo>
                    <a:lnTo>
                      <a:pt x="0" y="150"/>
                    </a:lnTo>
                    <a:lnTo>
                      <a:pt x="4" y="4"/>
                    </a:lnTo>
                    <a:lnTo>
                      <a:pt x="4" y="0"/>
                    </a:lnTo>
                    <a:lnTo>
                      <a:pt x="146" y="2"/>
                    </a:lnTo>
                    <a:lnTo>
                      <a:pt x="144"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4" name="Freeform 3623"/>
              <p:cNvSpPr>
                <a:spLocks/>
              </p:cNvSpPr>
              <p:nvPr/>
            </p:nvSpPr>
            <p:spPr bwMode="auto">
              <a:xfrm>
                <a:off x="22110" y="21318"/>
                <a:ext cx="146" cy="156"/>
              </a:xfrm>
              <a:custGeom>
                <a:avLst/>
                <a:gdLst>
                  <a:gd name="T0" fmla="*/ 0 w 146"/>
                  <a:gd name="T1" fmla="*/ 152 h 156"/>
                  <a:gd name="T2" fmla="*/ 2 w 146"/>
                  <a:gd name="T3" fmla="*/ 0 h 156"/>
                  <a:gd name="T4" fmla="*/ 146 w 146"/>
                  <a:gd name="T5" fmla="*/ 4 h 156"/>
                  <a:gd name="T6" fmla="*/ 144 w 146"/>
                  <a:gd name="T7" fmla="*/ 156 h 156"/>
                  <a:gd name="T8" fmla="*/ 0 w 146"/>
                  <a:gd name="T9" fmla="*/ 152 h 156"/>
                </a:gdLst>
                <a:ahLst/>
                <a:cxnLst>
                  <a:cxn ang="0">
                    <a:pos x="T0" y="T1"/>
                  </a:cxn>
                  <a:cxn ang="0">
                    <a:pos x="T2" y="T3"/>
                  </a:cxn>
                  <a:cxn ang="0">
                    <a:pos x="T4" y="T5"/>
                  </a:cxn>
                  <a:cxn ang="0">
                    <a:pos x="T6" y="T7"/>
                  </a:cxn>
                  <a:cxn ang="0">
                    <a:pos x="T8" y="T9"/>
                  </a:cxn>
                </a:cxnLst>
                <a:rect l="0" t="0" r="r" b="b"/>
                <a:pathLst>
                  <a:path w="146" h="156">
                    <a:moveTo>
                      <a:pt x="0" y="152"/>
                    </a:moveTo>
                    <a:lnTo>
                      <a:pt x="2" y="0"/>
                    </a:lnTo>
                    <a:lnTo>
                      <a:pt x="146" y="4"/>
                    </a:lnTo>
                    <a:lnTo>
                      <a:pt x="144" y="156"/>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5" name="Freeform 3624"/>
              <p:cNvSpPr>
                <a:spLocks/>
              </p:cNvSpPr>
              <p:nvPr/>
            </p:nvSpPr>
            <p:spPr bwMode="auto">
              <a:xfrm>
                <a:off x="22254" y="21322"/>
                <a:ext cx="146" cy="152"/>
              </a:xfrm>
              <a:custGeom>
                <a:avLst/>
                <a:gdLst>
                  <a:gd name="T0" fmla="*/ 0 w 146"/>
                  <a:gd name="T1" fmla="*/ 152 h 152"/>
                  <a:gd name="T2" fmla="*/ 2 w 146"/>
                  <a:gd name="T3" fmla="*/ 0 h 152"/>
                  <a:gd name="T4" fmla="*/ 146 w 146"/>
                  <a:gd name="T5" fmla="*/ 4 h 152"/>
                  <a:gd name="T6" fmla="*/ 144 w 146"/>
                  <a:gd name="T7" fmla="*/ 152 h 152"/>
                  <a:gd name="T8" fmla="*/ 0 w 146"/>
                  <a:gd name="T9" fmla="*/ 152 h 152"/>
                </a:gdLst>
                <a:ahLst/>
                <a:cxnLst>
                  <a:cxn ang="0">
                    <a:pos x="T0" y="T1"/>
                  </a:cxn>
                  <a:cxn ang="0">
                    <a:pos x="T2" y="T3"/>
                  </a:cxn>
                  <a:cxn ang="0">
                    <a:pos x="T4" y="T5"/>
                  </a:cxn>
                  <a:cxn ang="0">
                    <a:pos x="T6" y="T7"/>
                  </a:cxn>
                  <a:cxn ang="0">
                    <a:pos x="T8" y="T9"/>
                  </a:cxn>
                </a:cxnLst>
                <a:rect l="0" t="0" r="r" b="b"/>
                <a:pathLst>
                  <a:path w="146" h="152">
                    <a:moveTo>
                      <a:pt x="0" y="152"/>
                    </a:moveTo>
                    <a:lnTo>
                      <a:pt x="2" y="0"/>
                    </a:lnTo>
                    <a:lnTo>
                      <a:pt x="146" y="4"/>
                    </a:lnTo>
                    <a:lnTo>
                      <a:pt x="144" y="152"/>
                    </a:lnTo>
                    <a:lnTo>
                      <a:pt x="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6" name="Freeform 3625"/>
              <p:cNvSpPr>
                <a:spLocks/>
              </p:cNvSpPr>
              <p:nvPr/>
            </p:nvSpPr>
            <p:spPr bwMode="auto">
              <a:xfrm>
                <a:off x="21131" y="21282"/>
                <a:ext cx="190" cy="159"/>
              </a:xfrm>
              <a:custGeom>
                <a:avLst/>
                <a:gdLst>
                  <a:gd name="T0" fmla="*/ 0 w 190"/>
                  <a:gd name="T1" fmla="*/ 150 h 159"/>
                  <a:gd name="T2" fmla="*/ 9 w 190"/>
                  <a:gd name="T3" fmla="*/ 0 h 159"/>
                  <a:gd name="T4" fmla="*/ 40 w 190"/>
                  <a:gd name="T5" fmla="*/ 2 h 159"/>
                  <a:gd name="T6" fmla="*/ 190 w 190"/>
                  <a:gd name="T7" fmla="*/ 9 h 159"/>
                  <a:gd name="T8" fmla="*/ 182 w 190"/>
                  <a:gd name="T9" fmla="*/ 159 h 159"/>
                  <a:gd name="T10" fmla="*/ 7 w 190"/>
                  <a:gd name="T11" fmla="*/ 150 h 159"/>
                  <a:gd name="T12" fmla="*/ 0 w 190"/>
                  <a:gd name="T13" fmla="*/ 150 h 159"/>
                </a:gdLst>
                <a:ahLst/>
                <a:cxnLst>
                  <a:cxn ang="0">
                    <a:pos x="T0" y="T1"/>
                  </a:cxn>
                  <a:cxn ang="0">
                    <a:pos x="T2" y="T3"/>
                  </a:cxn>
                  <a:cxn ang="0">
                    <a:pos x="T4" y="T5"/>
                  </a:cxn>
                  <a:cxn ang="0">
                    <a:pos x="T6" y="T7"/>
                  </a:cxn>
                  <a:cxn ang="0">
                    <a:pos x="T8" y="T9"/>
                  </a:cxn>
                  <a:cxn ang="0">
                    <a:pos x="T10" y="T11"/>
                  </a:cxn>
                  <a:cxn ang="0">
                    <a:pos x="T12" y="T13"/>
                  </a:cxn>
                </a:cxnLst>
                <a:rect l="0" t="0" r="r" b="b"/>
                <a:pathLst>
                  <a:path w="190" h="159">
                    <a:moveTo>
                      <a:pt x="0" y="150"/>
                    </a:moveTo>
                    <a:lnTo>
                      <a:pt x="9" y="0"/>
                    </a:lnTo>
                    <a:lnTo>
                      <a:pt x="40" y="2"/>
                    </a:lnTo>
                    <a:lnTo>
                      <a:pt x="190" y="9"/>
                    </a:lnTo>
                    <a:lnTo>
                      <a:pt x="182" y="159"/>
                    </a:lnTo>
                    <a:lnTo>
                      <a:pt x="7" y="150"/>
                    </a:lnTo>
                    <a:lnTo>
                      <a:pt x="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7" name="Freeform 3626"/>
              <p:cNvSpPr>
                <a:spLocks/>
              </p:cNvSpPr>
              <p:nvPr/>
            </p:nvSpPr>
            <p:spPr bwMode="auto">
              <a:xfrm>
                <a:off x="20906" y="21268"/>
                <a:ext cx="234" cy="164"/>
              </a:xfrm>
              <a:custGeom>
                <a:avLst/>
                <a:gdLst>
                  <a:gd name="T0" fmla="*/ 0 w 234"/>
                  <a:gd name="T1" fmla="*/ 150 h 164"/>
                  <a:gd name="T2" fmla="*/ 4 w 234"/>
                  <a:gd name="T3" fmla="*/ 112 h 164"/>
                  <a:gd name="T4" fmla="*/ 12 w 234"/>
                  <a:gd name="T5" fmla="*/ 0 h 164"/>
                  <a:gd name="T6" fmla="*/ 234 w 234"/>
                  <a:gd name="T7" fmla="*/ 14 h 164"/>
                  <a:gd name="T8" fmla="*/ 225 w 234"/>
                  <a:gd name="T9" fmla="*/ 164 h 164"/>
                  <a:gd name="T10" fmla="*/ 0 w 234"/>
                  <a:gd name="T11" fmla="*/ 150 h 164"/>
                </a:gdLst>
                <a:ahLst/>
                <a:cxnLst>
                  <a:cxn ang="0">
                    <a:pos x="T0" y="T1"/>
                  </a:cxn>
                  <a:cxn ang="0">
                    <a:pos x="T2" y="T3"/>
                  </a:cxn>
                  <a:cxn ang="0">
                    <a:pos x="T4" y="T5"/>
                  </a:cxn>
                  <a:cxn ang="0">
                    <a:pos x="T6" y="T7"/>
                  </a:cxn>
                  <a:cxn ang="0">
                    <a:pos x="T8" y="T9"/>
                  </a:cxn>
                  <a:cxn ang="0">
                    <a:pos x="T10" y="T11"/>
                  </a:cxn>
                </a:cxnLst>
                <a:rect l="0" t="0" r="r" b="b"/>
                <a:pathLst>
                  <a:path w="234" h="164">
                    <a:moveTo>
                      <a:pt x="0" y="150"/>
                    </a:moveTo>
                    <a:lnTo>
                      <a:pt x="4" y="112"/>
                    </a:lnTo>
                    <a:lnTo>
                      <a:pt x="12" y="0"/>
                    </a:lnTo>
                    <a:lnTo>
                      <a:pt x="234" y="14"/>
                    </a:lnTo>
                    <a:lnTo>
                      <a:pt x="225" y="164"/>
                    </a:lnTo>
                    <a:lnTo>
                      <a:pt x="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8" name="Freeform 3627"/>
              <p:cNvSpPr>
                <a:spLocks/>
              </p:cNvSpPr>
              <p:nvPr/>
            </p:nvSpPr>
            <p:spPr bwMode="auto">
              <a:xfrm>
                <a:off x="21313" y="21291"/>
                <a:ext cx="259" cy="162"/>
              </a:xfrm>
              <a:custGeom>
                <a:avLst/>
                <a:gdLst>
                  <a:gd name="T0" fmla="*/ 0 w 259"/>
                  <a:gd name="T1" fmla="*/ 150 h 162"/>
                  <a:gd name="T2" fmla="*/ 8 w 259"/>
                  <a:gd name="T3" fmla="*/ 0 h 162"/>
                  <a:gd name="T4" fmla="*/ 184 w 259"/>
                  <a:gd name="T5" fmla="*/ 8 h 162"/>
                  <a:gd name="T6" fmla="*/ 259 w 259"/>
                  <a:gd name="T7" fmla="*/ 12 h 162"/>
                  <a:gd name="T8" fmla="*/ 254 w 259"/>
                  <a:gd name="T9" fmla="*/ 120 h 162"/>
                  <a:gd name="T10" fmla="*/ 221 w 259"/>
                  <a:gd name="T11" fmla="*/ 120 h 162"/>
                  <a:gd name="T12" fmla="*/ 217 w 259"/>
                  <a:gd name="T13" fmla="*/ 162 h 162"/>
                  <a:gd name="T14" fmla="*/ 184 w 259"/>
                  <a:gd name="T15" fmla="*/ 160 h 162"/>
                  <a:gd name="T16" fmla="*/ 6 w 259"/>
                  <a:gd name="T17" fmla="*/ 152 h 162"/>
                  <a:gd name="T18" fmla="*/ 0 w 259"/>
                  <a:gd name="T19" fmla="*/ 15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162">
                    <a:moveTo>
                      <a:pt x="0" y="150"/>
                    </a:moveTo>
                    <a:lnTo>
                      <a:pt x="8" y="0"/>
                    </a:lnTo>
                    <a:lnTo>
                      <a:pt x="184" y="8"/>
                    </a:lnTo>
                    <a:lnTo>
                      <a:pt x="259" y="12"/>
                    </a:lnTo>
                    <a:lnTo>
                      <a:pt x="254" y="120"/>
                    </a:lnTo>
                    <a:lnTo>
                      <a:pt x="221" y="120"/>
                    </a:lnTo>
                    <a:lnTo>
                      <a:pt x="217" y="162"/>
                    </a:lnTo>
                    <a:lnTo>
                      <a:pt x="184" y="160"/>
                    </a:lnTo>
                    <a:lnTo>
                      <a:pt x="6" y="152"/>
                    </a:lnTo>
                    <a:lnTo>
                      <a:pt x="0"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9" name="Freeform 3628"/>
              <p:cNvSpPr>
                <a:spLocks/>
              </p:cNvSpPr>
              <p:nvPr/>
            </p:nvSpPr>
            <p:spPr bwMode="auto">
              <a:xfrm>
                <a:off x="21530" y="21303"/>
                <a:ext cx="150" cy="156"/>
              </a:xfrm>
              <a:custGeom>
                <a:avLst/>
                <a:gdLst>
                  <a:gd name="T0" fmla="*/ 144 w 150"/>
                  <a:gd name="T1" fmla="*/ 156 h 156"/>
                  <a:gd name="T2" fmla="*/ 0 w 150"/>
                  <a:gd name="T3" fmla="*/ 150 h 156"/>
                  <a:gd name="T4" fmla="*/ 4 w 150"/>
                  <a:gd name="T5" fmla="*/ 108 h 156"/>
                  <a:gd name="T6" fmla="*/ 37 w 150"/>
                  <a:gd name="T7" fmla="*/ 108 h 156"/>
                  <a:gd name="T8" fmla="*/ 42 w 150"/>
                  <a:gd name="T9" fmla="*/ 0 h 156"/>
                  <a:gd name="T10" fmla="*/ 136 w 150"/>
                  <a:gd name="T11" fmla="*/ 4 h 156"/>
                  <a:gd name="T12" fmla="*/ 150 w 150"/>
                  <a:gd name="T13" fmla="*/ 10 h 156"/>
                  <a:gd name="T14" fmla="*/ 144 w 150"/>
                  <a:gd name="T15" fmla="*/ 15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56">
                    <a:moveTo>
                      <a:pt x="144" y="156"/>
                    </a:moveTo>
                    <a:lnTo>
                      <a:pt x="0" y="150"/>
                    </a:lnTo>
                    <a:lnTo>
                      <a:pt x="4" y="108"/>
                    </a:lnTo>
                    <a:lnTo>
                      <a:pt x="37" y="108"/>
                    </a:lnTo>
                    <a:lnTo>
                      <a:pt x="42" y="0"/>
                    </a:lnTo>
                    <a:lnTo>
                      <a:pt x="136" y="4"/>
                    </a:lnTo>
                    <a:lnTo>
                      <a:pt x="150" y="10"/>
                    </a:lnTo>
                    <a:lnTo>
                      <a:pt x="144" y="1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0" name="Freeform 3629"/>
              <p:cNvSpPr>
                <a:spLocks/>
              </p:cNvSpPr>
              <p:nvPr/>
            </p:nvSpPr>
            <p:spPr bwMode="auto">
              <a:xfrm>
                <a:off x="21822" y="21320"/>
                <a:ext cx="148" cy="146"/>
              </a:xfrm>
              <a:custGeom>
                <a:avLst/>
                <a:gdLst>
                  <a:gd name="T0" fmla="*/ 0 w 148"/>
                  <a:gd name="T1" fmla="*/ 142 h 146"/>
                  <a:gd name="T2" fmla="*/ 4 w 148"/>
                  <a:gd name="T3" fmla="*/ 12 h 146"/>
                  <a:gd name="T4" fmla="*/ 92 w 148"/>
                  <a:gd name="T5" fmla="*/ 14 h 146"/>
                  <a:gd name="T6" fmla="*/ 148 w 148"/>
                  <a:gd name="T7" fmla="*/ 0 h 146"/>
                  <a:gd name="T8" fmla="*/ 144 w 148"/>
                  <a:gd name="T9" fmla="*/ 146 h 146"/>
                  <a:gd name="T10" fmla="*/ 0 w 148"/>
                  <a:gd name="T11" fmla="*/ 142 h 146"/>
                </a:gdLst>
                <a:ahLst/>
                <a:cxnLst>
                  <a:cxn ang="0">
                    <a:pos x="T0" y="T1"/>
                  </a:cxn>
                  <a:cxn ang="0">
                    <a:pos x="T2" y="T3"/>
                  </a:cxn>
                  <a:cxn ang="0">
                    <a:pos x="T4" y="T5"/>
                  </a:cxn>
                  <a:cxn ang="0">
                    <a:pos x="T6" y="T7"/>
                  </a:cxn>
                  <a:cxn ang="0">
                    <a:pos x="T8" y="T9"/>
                  </a:cxn>
                  <a:cxn ang="0">
                    <a:pos x="T10" y="T11"/>
                  </a:cxn>
                </a:cxnLst>
                <a:rect l="0" t="0" r="r" b="b"/>
                <a:pathLst>
                  <a:path w="148" h="146">
                    <a:moveTo>
                      <a:pt x="0" y="142"/>
                    </a:moveTo>
                    <a:lnTo>
                      <a:pt x="4" y="12"/>
                    </a:lnTo>
                    <a:lnTo>
                      <a:pt x="92" y="14"/>
                    </a:lnTo>
                    <a:lnTo>
                      <a:pt x="148" y="0"/>
                    </a:lnTo>
                    <a:lnTo>
                      <a:pt x="144" y="146"/>
                    </a:lnTo>
                    <a:lnTo>
                      <a:pt x="0"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1" name="Freeform 3630"/>
              <p:cNvSpPr>
                <a:spLocks/>
              </p:cNvSpPr>
              <p:nvPr/>
            </p:nvSpPr>
            <p:spPr bwMode="auto">
              <a:xfrm>
                <a:off x="21674" y="21313"/>
                <a:ext cx="152" cy="149"/>
              </a:xfrm>
              <a:custGeom>
                <a:avLst/>
                <a:gdLst>
                  <a:gd name="T0" fmla="*/ 0 w 152"/>
                  <a:gd name="T1" fmla="*/ 146 h 149"/>
                  <a:gd name="T2" fmla="*/ 6 w 152"/>
                  <a:gd name="T3" fmla="*/ 0 h 149"/>
                  <a:gd name="T4" fmla="*/ 79 w 152"/>
                  <a:gd name="T5" fmla="*/ 9 h 149"/>
                  <a:gd name="T6" fmla="*/ 108 w 152"/>
                  <a:gd name="T7" fmla="*/ 9 h 149"/>
                  <a:gd name="T8" fmla="*/ 119 w 152"/>
                  <a:gd name="T9" fmla="*/ 13 h 149"/>
                  <a:gd name="T10" fmla="*/ 152 w 152"/>
                  <a:gd name="T11" fmla="*/ 19 h 149"/>
                  <a:gd name="T12" fmla="*/ 148 w 152"/>
                  <a:gd name="T13" fmla="*/ 149 h 149"/>
                  <a:gd name="T14" fmla="*/ 2 w 152"/>
                  <a:gd name="T15" fmla="*/ 146 h 149"/>
                  <a:gd name="T16" fmla="*/ 0 w 152"/>
                  <a:gd name="T1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0" y="146"/>
                    </a:moveTo>
                    <a:lnTo>
                      <a:pt x="6" y="0"/>
                    </a:lnTo>
                    <a:lnTo>
                      <a:pt x="79" y="9"/>
                    </a:lnTo>
                    <a:lnTo>
                      <a:pt x="108" y="9"/>
                    </a:lnTo>
                    <a:lnTo>
                      <a:pt x="119" y="13"/>
                    </a:lnTo>
                    <a:lnTo>
                      <a:pt x="152" y="19"/>
                    </a:lnTo>
                    <a:lnTo>
                      <a:pt x="148" y="149"/>
                    </a:lnTo>
                    <a:lnTo>
                      <a:pt x="2" y="146"/>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2" name="Freeform 3631"/>
              <p:cNvSpPr>
                <a:spLocks/>
              </p:cNvSpPr>
              <p:nvPr/>
            </p:nvSpPr>
            <p:spPr bwMode="auto">
              <a:xfrm>
                <a:off x="24268" y="21311"/>
                <a:ext cx="186" cy="196"/>
              </a:xfrm>
              <a:custGeom>
                <a:avLst/>
                <a:gdLst>
                  <a:gd name="T0" fmla="*/ 0 w 186"/>
                  <a:gd name="T1" fmla="*/ 172 h 196"/>
                  <a:gd name="T2" fmla="*/ 4 w 186"/>
                  <a:gd name="T3" fmla="*/ 148 h 196"/>
                  <a:gd name="T4" fmla="*/ 14 w 186"/>
                  <a:gd name="T5" fmla="*/ 121 h 196"/>
                  <a:gd name="T6" fmla="*/ 23 w 186"/>
                  <a:gd name="T7" fmla="*/ 115 h 196"/>
                  <a:gd name="T8" fmla="*/ 35 w 186"/>
                  <a:gd name="T9" fmla="*/ 111 h 196"/>
                  <a:gd name="T10" fmla="*/ 38 w 186"/>
                  <a:gd name="T11" fmla="*/ 107 h 196"/>
                  <a:gd name="T12" fmla="*/ 33 w 186"/>
                  <a:gd name="T13" fmla="*/ 88 h 196"/>
                  <a:gd name="T14" fmla="*/ 35 w 186"/>
                  <a:gd name="T15" fmla="*/ 65 h 196"/>
                  <a:gd name="T16" fmla="*/ 33 w 186"/>
                  <a:gd name="T17" fmla="*/ 53 h 196"/>
                  <a:gd name="T18" fmla="*/ 21 w 186"/>
                  <a:gd name="T19" fmla="*/ 46 h 196"/>
                  <a:gd name="T20" fmla="*/ 21 w 186"/>
                  <a:gd name="T21" fmla="*/ 36 h 196"/>
                  <a:gd name="T22" fmla="*/ 33 w 186"/>
                  <a:gd name="T23" fmla="*/ 23 h 196"/>
                  <a:gd name="T24" fmla="*/ 67 w 186"/>
                  <a:gd name="T25" fmla="*/ 5 h 196"/>
                  <a:gd name="T26" fmla="*/ 83 w 186"/>
                  <a:gd name="T27" fmla="*/ 2 h 196"/>
                  <a:gd name="T28" fmla="*/ 179 w 186"/>
                  <a:gd name="T29" fmla="*/ 0 h 196"/>
                  <a:gd name="T30" fmla="*/ 184 w 186"/>
                  <a:gd name="T31" fmla="*/ 149 h 196"/>
                  <a:gd name="T32" fmla="*/ 186 w 186"/>
                  <a:gd name="T33" fmla="*/ 186 h 196"/>
                  <a:gd name="T34" fmla="*/ 0 w 186"/>
                  <a:gd name="T35" fmla="*/ 196 h 196"/>
                  <a:gd name="T36" fmla="*/ 0 w 186"/>
                  <a:gd name="T37" fmla="*/ 17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6" h="196">
                    <a:moveTo>
                      <a:pt x="0" y="172"/>
                    </a:moveTo>
                    <a:lnTo>
                      <a:pt x="4" y="148"/>
                    </a:lnTo>
                    <a:lnTo>
                      <a:pt x="14" y="121"/>
                    </a:lnTo>
                    <a:lnTo>
                      <a:pt x="23" y="115"/>
                    </a:lnTo>
                    <a:lnTo>
                      <a:pt x="35" y="111"/>
                    </a:lnTo>
                    <a:lnTo>
                      <a:pt x="38" y="107"/>
                    </a:lnTo>
                    <a:lnTo>
                      <a:pt x="33" y="88"/>
                    </a:lnTo>
                    <a:lnTo>
                      <a:pt x="35" y="65"/>
                    </a:lnTo>
                    <a:lnTo>
                      <a:pt x="33" y="53"/>
                    </a:lnTo>
                    <a:lnTo>
                      <a:pt x="21" y="46"/>
                    </a:lnTo>
                    <a:lnTo>
                      <a:pt x="21" y="36"/>
                    </a:lnTo>
                    <a:lnTo>
                      <a:pt x="33" y="23"/>
                    </a:lnTo>
                    <a:lnTo>
                      <a:pt x="67" y="5"/>
                    </a:lnTo>
                    <a:lnTo>
                      <a:pt x="83" y="2"/>
                    </a:lnTo>
                    <a:lnTo>
                      <a:pt x="179" y="0"/>
                    </a:lnTo>
                    <a:lnTo>
                      <a:pt x="184" y="149"/>
                    </a:lnTo>
                    <a:lnTo>
                      <a:pt x="186" y="186"/>
                    </a:lnTo>
                    <a:lnTo>
                      <a:pt x="0" y="196"/>
                    </a:lnTo>
                    <a:lnTo>
                      <a:pt x="0" y="1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3" name="Freeform 3632"/>
              <p:cNvSpPr>
                <a:spLocks/>
              </p:cNvSpPr>
              <p:nvPr/>
            </p:nvSpPr>
            <p:spPr bwMode="auto">
              <a:xfrm>
                <a:off x="24447" y="21307"/>
                <a:ext cx="153" cy="153"/>
              </a:xfrm>
              <a:custGeom>
                <a:avLst/>
                <a:gdLst>
                  <a:gd name="T0" fmla="*/ 153 w 153"/>
                  <a:gd name="T1" fmla="*/ 150 h 153"/>
                  <a:gd name="T2" fmla="*/ 5 w 153"/>
                  <a:gd name="T3" fmla="*/ 153 h 153"/>
                  <a:gd name="T4" fmla="*/ 0 w 153"/>
                  <a:gd name="T5" fmla="*/ 4 h 153"/>
                  <a:gd name="T6" fmla="*/ 36 w 153"/>
                  <a:gd name="T7" fmla="*/ 2 h 153"/>
                  <a:gd name="T8" fmla="*/ 146 w 153"/>
                  <a:gd name="T9" fmla="*/ 0 h 153"/>
                  <a:gd name="T10" fmla="*/ 153 w 153"/>
                  <a:gd name="T11" fmla="*/ 150 h 153"/>
                </a:gdLst>
                <a:ahLst/>
                <a:cxnLst>
                  <a:cxn ang="0">
                    <a:pos x="T0" y="T1"/>
                  </a:cxn>
                  <a:cxn ang="0">
                    <a:pos x="T2" y="T3"/>
                  </a:cxn>
                  <a:cxn ang="0">
                    <a:pos x="T4" y="T5"/>
                  </a:cxn>
                  <a:cxn ang="0">
                    <a:pos x="T6" y="T7"/>
                  </a:cxn>
                  <a:cxn ang="0">
                    <a:pos x="T8" y="T9"/>
                  </a:cxn>
                  <a:cxn ang="0">
                    <a:pos x="T10" y="T11"/>
                  </a:cxn>
                </a:cxnLst>
                <a:rect l="0" t="0" r="r" b="b"/>
                <a:pathLst>
                  <a:path w="153" h="153">
                    <a:moveTo>
                      <a:pt x="153" y="150"/>
                    </a:moveTo>
                    <a:lnTo>
                      <a:pt x="5" y="153"/>
                    </a:lnTo>
                    <a:lnTo>
                      <a:pt x="0" y="4"/>
                    </a:lnTo>
                    <a:lnTo>
                      <a:pt x="36" y="2"/>
                    </a:lnTo>
                    <a:lnTo>
                      <a:pt x="146" y="0"/>
                    </a:lnTo>
                    <a:lnTo>
                      <a:pt x="153"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4" name="Freeform 3633"/>
              <p:cNvSpPr>
                <a:spLocks/>
              </p:cNvSpPr>
              <p:nvPr/>
            </p:nvSpPr>
            <p:spPr bwMode="auto">
              <a:xfrm>
                <a:off x="24120" y="21336"/>
                <a:ext cx="162" cy="151"/>
              </a:xfrm>
              <a:custGeom>
                <a:avLst/>
                <a:gdLst>
                  <a:gd name="T0" fmla="*/ 4 w 162"/>
                  <a:gd name="T1" fmla="*/ 151 h 151"/>
                  <a:gd name="T2" fmla="*/ 2 w 162"/>
                  <a:gd name="T3" fmla="*/ 132 h 151"/>
                  <a:gd name="T4" fmla="*/ 0 w 162"/>
                  <a:gd name="T5" fmla="*/ 3 h 151"/>
                  <a:gd name="T6" fmla="*/ 64 w 162"/>
                  <a:gd name="T7" fmla="*/ 0 h 151"/>
                  <a:gd name="T8" fmla="*/ 73 w 162"/>
                  <a:gd name="T9" fmla="*/ 5 h 151"/>
                  <a:gd name="T10" fmla="*/ 81 w 162"/>
                  <a:gd name="T11" fmla="*/ 11 h 151"/>
                  <a:gd name="T12" fmla="*/ 81 w 162"/>
                  <a:gd name="T13" fmla="*/ 23 h 151"/>
                  <a:gd name="T14" fmla="*/ 104 w 162"/>
                  <a:gd name="T15" fmla="*/ 30 h 151"/>
                  <a:gd name="T16" fmla="*/ 106 w 162"/>
                  <a:gd name="T17" fmla="*/ 42 h 151"/>
                  <a:gd name="T18" fmla="*/ 115 w 162"/>
                  <a:gd name="T19" fmla="*/ 50 h 151"/>
                  <a:gd name="T20" fmla="*/ 119 w 162"/>
                  <a:gd name="T21" fmla="*/ 59 h 151"/>
                  <a:gd name="T22" fmla="*/ 133 w 162"/>
                  <a:gd name="T23" fmla="*/ 63 h 151"/>
                  <a:gd name="T24" fmla="*/ 133 w 162"/>
                  <a:gd name="T25" fmla="*/ 69 h 151"/>
                  <a:gd name="T26" fmla="*/ 135 w 162"/>
                  <a:gd name="T27" fmla="*/ 71 h 151"/>
                  <a:gd name="T28" fmla="*/ 137 w 162"/>
                  <a:gd name="T29" fmla="*/ 80 h 151"/>
                  <a:gd name="T30" fmla="*/ 144 w 162"/>
                  <a:gd name="T31" fmla="*/ 82 h 151"/>
                  <a:gd name="T32" fmla="*/ 148 w 162"/>
                  <a:gd name="T33" fmla="*/ 88 h 151"/>
                  <a:gd name="T34" fmla="*/ 152 w 162"/>
                  <a:gd name="T35" fmla="*/ 88 h 151"/>
                  <a:gd name="T36" fmla="*/ 162 w 162"/>
                  <a:gd name="T37" fmla="*/ 96 h 151"/>
                  <a:gd name="T38" fmla="*/ 152 w 162"/>
                  <a:gd name="T39" fmla="*/ 123 h 151"/>
                  <a:gd name="T40" fmla="*/ 148 w 162"/>
                  <a:gd name="T41" fmla="*/ 147 h 151"/>
                  <a:gd name="T42" fmla="*/ 4 w 162"/>
                  <a:gd name="T4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2" h="151">
                    <a:moveTo>
                      <a:pt x="4" y="151"/>
                    </a:moveTo>
                    <a:lnTo>
                      <a:pt x="2" y="132"/>
                    </a:lnTo>
                    <a:lnTo>
                      <a:pt x="0" y="3"/>
                    </a:lnTo>
                    <a:lnTo>
                      <a:pt x="64" y="0"/>
                    </a:lnTo>
                    <a:lnTo>
                      <a:pt x="73" y="5"/>
                    </a:lnTo>
                    <a:lnTo>
                      <a:pt x="81" y="11"/>
                    </a:lnTo>
                    <a:lnTo>
                      <a:pt x="81" y="23"/>
                    </a:lnTo>
                    <a:lnTo>
                      <a:pt x="104" y="30"/>
                    </a:lnTo>
                    <a:lnTo>
                      <a:pt x="106" y="42"/>
                    </a:lnTo>
                    <a:lnTo>
                      <a:pt x="115" y="50"/>
                    </a:lnTo>
                    <a:lnTo>
                      <a:pt x="119" y="59"/>
                    </a:lnTo>
                    <a:lnTo>
                      <a:pt x="133" y="63"/>
                    </a:lnTo>
                    <a:lnTo>
                      <a:pt x="133" y="69"/>
                    </a:lnTo>
                    <a:lnTo>
                      <a:pt x="135" y="71"/>
                    </a:lnTo>
                    <a:lnTo>
                      <a:pt x="137" y="80"/>
                    </a:lnTo>
                    <a:lnTo>
                      <a:pt x="144" y="82"/>
                    </a:lnTo>
                    <a:lnTo>
                      <a:pt x="148" y="88"/>
                    </a:lnTo>
                    <a:lnTo>
                      <a:pt x="152" y="88"/>
                    </a:lnTo>
                    <a:lnTo>
                      <a:pt x="162" y="96"/>
                    </a:lnTo>
                    <a:lnTo>
                      <a:pt x="152" y="123"/>
                    </a:lnTo>
                    <a:lnTo>
                      <a:pt x="148" y="147"/>
                    </a:lnTo>
                    <a:lnTo>
                      <a:pt x="4" y="15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5" name="Freeform 3634"/>
              <p:cNvSpPr>
                <a:spLocks/>
              </p:cNvSpPr>
              <p:nvPr/>
            </p:nvSpPr>
            <p:spPr bwMode="auto">
              <a:xfrm>
                <a:off x="23988" y="21339"/>
                <a:ext cx="134" cy="135"/>
              </a:xfrm>
              <a:custGeom>
                <a:avLst/>
                <a:gdLst>
                  <a:gd name="T0" fmla="*/ 134 w 134"/>
                  <a:gd name="T1" fmla="*/ 129 h 135"/>
                  <a:gd name="T2" fmla="*/ 7 w 134"/>
                  <a:gd name="T3" fmla="*/ 135 h 135"/>
                  <a:gd name="T4" fmla="*/ 6 w 134"/>
                  <a:gd name="T5" fmla="*/ 118 h 135"/>
                  <a:gd name="T6" fmla="*/ 0 w 134"/>
                  <a:gd name="T7" fmla="*/ 10 h 135"/>
                  <a:gd name="T8" fmla="*/ 54 w 134"/>
                  <a:gd name="T9" fmla="*/ 6 h 135"/>
                  <a:gd name="T10" fmla="*/ 132 w 134"/>
                  <a:gd name="T11" fmla="*/ 0 h 135"/>
                  <a:gd name="T12" fmla="*/ 134 w 134"/>
                  <a:gd name="T13" fmla="*/ 129 h 135"/>
                </a:gdLst>
                <a:ahLst/>
                <a:cxnLst>
                  <a:cxn ang="0">
                    <a:pos x="T0" y="T1"/>
                  </a:cxn>
                  <a:cxn ang="0">
                    <a:pos x="T2" y="T3"/>
                  </a:cxn>
                  <a:cxn ang="0">
                    <a:pos x="T4" y="T5"/>
                  </a:cxn>
                  <a:cxn ang="0">
                    <a:pos x="T6" y="T7"/>
                  </a:cxn>
                  <a:cxn ang="0">
                    <a:pos x="T8" y="T9"/>
                  </a:cxn>
                  <a:cxn ang="0">
                    <a:pos x="T10" y="T11"/>
                  </a:cxn>
                  <a:cxn ang="0">
                    <a:pos x="T12" y="T13"/>
                  </a:cxn>
                </a:cxnLst>
                <a:rect l="0" t="0" r="r" b="b"/>
                <a:pathLst>
                  <a:path w="134" h="135">
                    <a:moveTo>
                      <a:pt x="134" y="129"/>
                    </a:moveTo>
                    <a:lnTo>
                      <a:pt x="7" y="135"/>
                    </a:lnTo>
                    <a:lnTo>
                      <a:pt x="6" y="118"/>
                    </a:lnTo>
                    <a:lnTo>
                      <a:pt x="0" y="10"/>
                    </a:lnTo>
                    <a:lnTo>
                      <a:pt x="54" y="6"/>
                    </a:lnTo>
                    <a:lnTo>
                      <a:pt x="132" y="0"/>
                    </a:lnTo>
                    <a:lnTo>
                      <a:pt x="134"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6" name="Freeform 3635"/>
              <p:cNvSpPr>
                <a:spLocks/>
              </p:cNvSpPr>
              <p:nvPr/>
            </p:nvSpPr>
            <p:spPr bwMode="auto">
              <a:xfrm>
                <a:off x="23874" y="21349"/>
                <a:ext cx="120" cy="113"/>
              </a:xfrm>
              <a:custGeom>
                <a:avLst/>
                <a:gdLst>
                  <a:gd name="T0" fmla="*/ 120 w 120"/>
                  <a:gd name="T1" fmla="*/ 108 h 113"/>
                  <a:gd name="T2" fmla="*/ 14 w 120"/>
                  <a:gd name="T3" fmla="*/ 113 h 113"/>
                  <a:gd name="T4" fmla="*/ 12 w 120"/>
                  <a:gd name="T5" fmla="*/ 92 h 113"/>
                  <a:gd name="T6" fmla="*/ 12 w 120"/>
                  <a:gd name="T7" fmla="*/ 90 h 113"/>
                  <a:gd name="T8" fmla="*/ 16 w 120"/>
                  <a:gd name="T9" fmla="*/ 92 h 113"/>
                  <a:gd name="T10" fmla="*/ 18 w 120"/>
                  <a:gd name="T11" fmla="*/ 85 h 113"/>
                  <a:gd name="T12" fmla="*/ 6 w 120"/>
                  <a:gd name="T13" fmla="*/ 71 h 113"/>
                  <a:gd name="T14" fmla="*/ 6 w 120"/>
                  <a:gd name="T15" fmla="*/ 56 h 113"/>
                  <a:gd name="T16" fmla="*/ 12 w 120"/>
                  <a:gd name="T17" fmla="*/ 52 h 113"/>
                  <a:gd name="T18" fmla="*/ 10 w 120"/>
                  <a:gd name="T19" fmla="*/ 42 h 113"/>
                  <a:gd name="T20" fmla="*/ 14 w 120"/>
                  <a:gd name="T21" fmla="*/ 38 h 113"/>
                  <a:gd name="T22" fmla="*/ 2 w 120"/>
                  <a:gd name="T23" fmla="*/ 35 h 113"/>
                  <a:gd name="T24" fmla="*/ 10 w 120"/>
                  <a:gd name="T25" fmla="*/ 27 h 113"/>
                  <a:gd name="T26" fmla="*/ 8 w 120"/>
                  <a:gd name="T27" fmla="*/ 17 h 113"/>
                  <a:gd name="T28" fmla="*/ 0 w 120"/>
                  <a:gd name="T29" fmla="*/ 14 h 113"/>
                  <a:gd name="T30" fmla="*/ 0 w 120"/>
                  <a:gd name="T31" fmla="*/ 8 h 113"/>
                  <a:gd name="T32" fmla="*/ 24 w 120"/>
                  <a:gd name="T33" fmla="*/ 6 h 113"/>
                  <a:gd name="T34" fmla="*/ 114 w 120"/>
                  <a:gd name="T35" fmla="*/ 0 h 113"/>
                  <a:gd name="T36" fmla="*/ 120 w 120"/>
                  <a:gd name="T37" fmla="*/ 10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0" h="113">
                    <a:moveTo>
                      <a:pt x="120" y="108"/>
                    </a:moveTo>
                    <a:lnTo>
                      <a:pt x="14" y="113"/>
                    </a:lnTo>
                    <a:lnTo>
                      <a:pt x="12" y="92"/>
                    </a:lnTo>
                    <a:lnTo>
                      <a:pt x="12" y="90"/>
                    </a:lnTo>
                    <a:lnTo>
                      <a:pt x="16" y="92"/>
                    </a:lnTo>
                    <a:lnTo>
                      <a:pt x="18" y="85"/>
                    </a:lnTo>
                    <a:lnTo>
                      <a:pt x="6" y="71"/>
                    </a:lnTo>
                    <a:lnTo>
                      <a:pt x="6" y="56"/>
                    </a:lnTo>
                    <a:lnTo>
                      <a:pt x="12" y="52"/>
                    </a:lnTo>
                    <a:lnTo>
                      <a:pt x="10" y="42"/>
                    </a:lnTo>
                    <a:lnTo>
                      <a:pt x="14" y="38"/>
                    </a:lnTo>
                    <a:lnTo>
                      <a:pt x="2" y="35"/>
                    </a:lnTo>
                    <a:lnTo>
                      <a:pt x="10" y="27"/>
                    </a:lnTo>
                    <a:lnTo>
                      <a:pt x="8" y="17"/>
                    </a:lnTo>
                    <a:lnTo>
                      <a:pt x="0" y="14"/>
                    </a:lnTo>
                    <a:lnTo>
                      <a:pt x="0" y="8"/>
                    </a:lnTo>
                    <a:lnTo>
                      <a:pt x="24" y="6"/>
                    </a:lnTo>
                    <a:lnTo>
                      <a:pt x="114" y="0"/>
                    </a:lnTo>
                    <a:lnTo>
                      <a:pt x="120"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7" name="Freeform 3636"/>
              <p:cNvSpPr>
                <a:spLocks/>
              </p:cNvSpPr>
              <p:nvPr/>
            </p:nvSpPr>
            <p:spPr bwMode="auto">
              <a:xfrm>
                <a:off x="23669" y="21357"/>
                <a:ext cx="223" cy="107"/>
              </a:xfrm>
              <a:custGeom>
                <a:avLst/>
                <a:gdLst>
                  <a:gd name="T0" fmla="*/ 219 w 223"/>
                  <a:gd name="T1" fmla="*/ 105 h 107"/>
                  <a:gd name="T2" fmla="*/ 163 w 223"/>
                  <a:gd name="T3" fmla="*/ 107 h 107"/>
                  <a:gd name="T4" fmla="*/ 165 w 223"/>
                  <a:gd name="T5" fmla="*/ 90 h 107"/>
                  <a:gd name="T6" fmla="*/ 6 w 223"/>
                  <a:gd name="T7" fmla="*/ 96 h 107"/>
                  <a:gd name="T8" fmla="*/ 0 w 223"/>
                  <a:gd name="T9" fmla="*/ 90 h 107"/>
                  <a:gd name="T10" fmla="*/ 0 w 223"/>
                  <a:gd name="T11" fmla="*/ 9 h 107"/>
                  <a:gd name="T12" fmla="*/ 85 w 223"/>
                  <a:gd name="T13" fmla="*/ 6 h 107"/>
                  <a:gd name="T14" fmla="*/ 205 w 223"/>
                  <a:gd name="T15" fmla="*/ 0 h 107"/>
                  <a:gd name="T16" fmla="*/ 205 w 223"/>
                  <a:gd name="T17" fmla="*/ 6 h 107"/>
                  <a:gd name="T18" fmla="*/ 213 w 223"/>
                  <a:gd name="T19" fmla="*/ 9 h 107"/>
                  <a:gd name="T20" fmla="*/ 215 w 223"/>
                  <a:gd name="T21" fmla="*/ 19 h 107"/>
                  <a:gd name="T22" fmla="*/ 207 w 223"/>
                  <a:gd name="T23" fmla="*/ 27 h 107"/>
                  <a:gd name="T24" fmla="*/ 219 w 223"/>
                  <a:gd name="T25" fmla="*/ 30 h 107"/>
                  <a:gd name="T26" fmla="*/ 215 w 223"/>
                  <a:gd name="T27" fmla="*/ 34 h 107"/>
                  <a:gd name="T28" fmla="*/ 217 w 223"/>
                  <a:gd name="T29" fmla="*/ 44 h 107"/>
                  <a:gd name="T30" fmla="*/ 211 w 223"/>
                  <a:gd name="T31" fmla="*/ 48 h 107"/>
                  <a:gd name="T32" fmla="*/ 211 w 223"/>
                  <a:gd name="T33" fmla="*/ 63 h 107"/>
                  <a:gd name="T34" fmla="*/ 223 w 223"/>
                  <a:gd name="T35" fmla="*/ 77 h 107"/>
                  <a:gd name="T36" fmla="*/ 221 w 223"/>
                  <a:gd name="T37" fmla="*/ 84 h 107"/>
                  <a:gd name="T38" fmla="*/ 217 w 223"/>
                  <a:gd name="T39" fmla="*/ 82 h 107"/>
                  <a:gd name="T40" fmla="*/ 217 w 223"/>
                  <a:gd name="T41" fmla="*/ 84 h 107"/>
                  <a:gd name="T42" fmla="*/ 219 w 223"/>
                  <a:gd name="T43" fmla="*/ 10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3" h="107">
                    <a:moveTo>
                      <a:pt x="219" y="105"/>
                    </a:moveTo>
                    <a:lnTo>
                      <a:pt x="163" y="107"/>
                    </a:lnTo>
                    <a:lnTo>
                      <a:pt x="165" y="90"/>
                    </a:lnTo>
                    <a:lnTo>
                      <a:pt x="6" y="96"/>
                    </a:lnTo>
                    <a:lnTo>
                      <a:pt x="0" y="90"/>
                    </a:lnTo>
                    <a:lnTo>
                      <a:pt x="0" y="9"/>
                    </a:lnTo>
                    <a:lnTo>
                      <a:pt x="85" y="6"/>
                    </a:lnTo>
                    <a:lnTo>
                      <a:pt x="205" y="0"/>
                    </a:lnTo>
                    <a:lnTo>
                      <a:pt x="205" y="6"/>
                    </a:lnTo>
                    <a:lnTo>
                      <a:pt x="213" y="9"/>
                    </a:lnTo>
                    <a:lnTo>
                      <a:pt x="215" y="19"/>
                    </a:lnTo>
                    <a:lnTo>
                      <a:pt x="207" y="27"/>
                    </a:lnTo>
                    <a:lnTo>
                      <a:pt x="219" y="30"/>
                    </a:lnTo>
                    <a:lnTo>
                      <a:pt x="215" y="34"/>
                    </a:lnTo>
                    <a:lnTo>
                      <a:pt x="217" y="44"/>
                    </a:lnTo>
                    <a:lnTo>
                      <a:pt x="211" y="48"/>
                    </a:lnTo>
                    <a:lnTo>
                      <a:pt x="211" y="63"/>
                    </a:lnTo>
                    <a:lnTo>
                      <a:pt x="223" y="77"/>
                    </a:lnTo>
                    <a:lnTo>
                      <a:pt x="221" y="84"/>
                    </a:lnTo>
                    <a:lnTo>
                      <a:pt x="217" y="82"/>
                    </a:lnTo>
                    <a:lnTo>
                      <a:pt x="217" y="84"/>
                    </a:lnTo>
                    <a:lnTo>
                      <a:pt x="219" y="1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8" name="Freeform 3637"/>
              <p:cNvSpPr>
                <a:spLocks/>
              </p:cNvSpPr>
              <p:nvPr/>
            </p:nvSpPr>
            <p:spPr bwMode="auto">
              <a:xfrm>
                <a:off x="22907" y="21374"/>
                <a:ext cx="186" cy="136"/>
              </a:xfrm>
              <a:custGeom>
                <a:avLst/>
                <a:gdLst>
                  <a:gd name="T0" fmla="*/ 184 w 186"/>
                  <a:gd name="T1" fmla="*/ 136 h 136"/>
                  <a:gd name="T2" fmla="*/ 71 w 186"/>
                  <a:gd name="T3" fmla="*/ 136 h 136"/>
                  <a:gd name="T4" fmla="*/ 55 w 186"/>
                  <a:gd name="T5" fmla="*/ 119 h 136"/>
                  <a:gd name="T6" fmla="*/ 38 w 186"/>
                  <a:gd name="T7" fmla="*/ 119 h 136"/>
                  <a:gd name="T8" fmla="*/ 38 w 186"/>
                  <a:gd name="T9" fmla="*/ 113 h 136"/>
                  <a:gd name="T10" fmla="*/ 48 w 186"/>
                  <a:gd name="T11" fmla="*/ 109 h 136"/>
                  <a:gd name="T12" fmla="*/ 48 w 186"/>
                  <a:gd name="T13" fmla="*/ 104 h 136"/>
                  <a:gd name="T14" fmla="*/ 42 w 186"/>
                  <a:gd name="T15" fmla="*/ 98 h 136"/>
                  <a:gd name="T16" fmla="*/ 42 w 186"/>
                  <a:gd name="T17" fmla="*/ 83 h 136"/>
                  <a:gd name="T18" fmla="*/ 23 w 186"/>
                  <a:gd name="T19" fmla="*/ 44 h 136"/>
                  <a:gd name="T20" fmla="*/ 27 w 186"/>
                  <a:gd name="T21" fmla="*/ 33 h 136"/>
                  <a:gd name="T22" fmla="*/ 34 w 186"/>
                  <a:gd name="T23" fmla="*/ 25 h 136"/>
                  <a:gd name="T24" fmla="*/ 32 w 186"/>
                  <a:gd name="T25" fmla="*/ 13 h 136"/>
                  <a:gd name="T26" fmla="*/ 29 w 186"/>
                  <a:gd name="T27" fmla="*/ 10 h 136"/>
                  <a:gd name="T28" fmla="*/ 25 w 186"/>
                  <a:gd name="T29" fmla="*/ 12 h 136"/>
                  <a:gd name="T30" fmla="*/ 25 w 186"/>
                  <a:gd name="T31" fmla="*/ 29 h 136"/>
                  <a:gd name="T32" fmla="*/ 9 w 186"/>
                  <a:gd name="T33" fmla="*/ 25 h 136"/>
                  <a:gd name="T34" fmla="*/ 2 w 186"/>
                  <a:gd name="T35" fmla="*/ 17 h 136"/>
                  <a:gd name="T36" fmla="*/ 0 w 186"/>
                  <a:gd name="T37" fmla="*/ 0 h 136"/>
                  <a:gd name="T38" fmla="*/ 123 w 186"/>
                  <a:gd name="T39" fmla="*/ 2 h 136"/>
                  <a:gd name="T40" fmla="*/ 175 w 186"/>
                  <a:gd name="T41" fmla="*/ 2 h 136"/>
                  <a:gd name="T42" fmla="*/ 175 w 186"/>
                  <a:gd name="T43" fmla="*/ 46 h 136"/>
                  <a:gd name="T44" fmla="*/ 186 w 186"/>
                  <a:gd name="T45" fmla="*/ 48 h 136"/>
                  <a:gd name="T46" fmla="*/ 184 w 186"/>
                  <a:gd name="T4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6" h="136">
                    <a:moveTo>
                      <a:pt x="184" y="136"/>
                    </a:moveTo>
                    <a:lnTo>
                      <a:pt x="71" y="136"/>
                    </a:lnTo>
                    <a:lnTo>
                      <a:pt x="55" y="119"/>
                    </a:lnTo>
                    <a:lnTo>
                      <a:pt x="38" y="119"/>
                    </a:lnTo>
                    <a:lnTo>
                      <a:pt x="38" y="113"/>
                    </a:lnTo>
                    <a:lnTo>
                      <a:pt x="48" y="109"/>
                    </a:lnTo>
                    <a:lnTo>
                      <a:pt x="48" y="104"/>
                    </a:lnTo>
                    <a:lnTo>
                      <a:pt x="42" y="98"/>
                    </a:lnTo>
                    <a:lnTo>
                      <a:pt x="42" y="83"/>
                    </a:lnTo>
                    <a:lnTo>
                      <a:pt x="23" y="44"/>
                    </a:lnTo>
                    <a:lnTo>
                      <a:pt x="27" y="33"/>
                    </a:lnTo>
                    <a:lnTo>
                      <a:pt x="34" y="25"/>
                    </a:lnTo>
                    <a:lnTo>
                      <a:pt x="32" y="13"/>
                    </a:lnTo>
                    <a:lnTo>
                      <a:pt x="29" y="10"/>
                    </a:lnTo>
                    <a:lnTo>
                      <a:pt x="25" y="12"/>
                    </a:lnTo>
                    <a:lnTo>
                      <a:pt x="25" y="29"/>
                    </a:lnTo>
                    <a:lnTo>
                      <a:pt x="9" y="25"/>
                    </a:lnTo>
                    <a:lnTo>
                      <a:pt x="2" y="17"/>
                    </a:lnTo>
                    <a:lnTo>
                      <a:pt x="0" y="0"/>
                    </a:lnTo>
                    <a:lnTo>
                      <a:pt x="123" y="2"/>
                    </a:lnTo>
                    <a:lnTo>
                      <a:pt x="175" y="2"/>
                    </a:lnTo>
                    <a:lnTo>
                      <a:pt x="175" y="46"/>
                    </a:lnTo>
                    <a:lnTo>
                      <a:pt x="186" y="48"/>
                    </a:lnTo>
                    <a:lnTo>
                      <a:pt x="184"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9" name="Freeform 3638"/>
              <p:cNvSpPr>
                <a:spLocks/>
              </p:cNvSpPr>
              <p:nvPr/>
            </p:nvSpPr>
            <p:spPr bwMode="auto">
              <a:xfrm>
                <a:off x="23082" y="21376"/>
                <a:ext cx="193" cy="190"/>
              </a:xfrm>
              <a:custGeom>
                <a:avLst/>
                <a:gdLst>
                  <a:gd name="T0" fmla="*/ 51 w 193"/>
                  <a:gd name="T1" fmla="*/ 190 h 190"/>
                  <a:gd name="T2" fmla="*/ 44 w 193"/>
                  <a:gd name="T3" fmla="*/ 169 h 190"/>
                  <a:gd name="T4" fmla="*/ 46 w 193"/>
                  <a:gd name="T5" fmla="*/ 148 h 190"/>
                  <a:gd name="T6" fmla="*/ 42 w 193"/>
                  <a:gd name="T7" fmla="*/ 136 h 190"/>
                  <a:gd name="T8" fmla="*/ 9 w 193"/>
                  <a:gd name="T9" fmla="*/ 134 h 190"/>
                  <a:gd name="T10" fmla="*/ 11 w 193"/>
                  <a:gd name="T11" fmla="*/ 46 h 190"/>
                  <a:gd name="T12" fmla="*/ 0 w 193"/>
                  <a:gd name="T13" fmla="*/ 44 h 190"/>
                  <a:gd name="T14" fmla="*/ 0 w 193"/>
                  <a:gd name="T15" fmla="*/ 0 h 190"/>
                  <a:gd name="T16" fmla="*/ 94 w 193"/>
                  <a:gd name="T17" fmla="*/ 2 h 190"/>
                  <a:gd name="T18" fmla="*/ 184 w 193"/>
                  <a:gd name="T19" fmla="*/ 2 h 190"/>
                  <a:gd name="T20" fmla="*/ 184 w 193"/>
                  <a:gd name="T21" fmla="*/ 44 h 190"/>
                  <a:gd name="T22" fmla="*/ 190 w 193"/>
                  <a:gd name="T23" fmla="*/ 44 h 190"/>
                  <a:gd name="T24" fmla="*/ 192 w 193"/>
                  <a:gd name="T25" fmla="*/ 81 h 190"/>
                  <a:gd name="T26" fmla="*/ 193 w 193"/>
                  <a:gd name="T27" fmla="*/ 81 h 190"/>
                  <a:gd name="T28" fmla="*/ 192 w 193"/>
                  <a:gd name="T29" fmla="*/ 190 h 190"/>
                  <a:gd name="T30" fmla="*/ 51 w 193"/>
                  <a:gd name="T3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3" h="190">
                    <a:moveTo>
                      <a:pt x="51" y="190"/>
                    </a:moveTo>
                    <a:lnTo>
                      <a:pt x="44" y="169"/>
                    </a:lnTo>
                    <a:lnTo>
                      <a:pt x="46" y="148"/>
                    </a:lnTo>
                    <a:lnTo>
                      <a:pt x="42" y="136"/>
                    </a:lnTo>
                    <a:lnTo>
                      <a:pt x="9" y="134"/>
                    </a:lnTo>
                    <a:lnTo>
                      <a:pt x="11" y="46"/>
                    </a:lnTo>
                    <a:lnTo>
                      <a:pt x="0" y="44"/>
                    </a:lnTo>
                    <a:lnTo>
                      <a:pt x="0" y="0"/>
                    </a:lnTo>
                    <a:lnTo>
                      <a:pt x="94" y="2"/>
                    </a:lnTo>
                    <a:lnTo>
                      <a:pt x="184" y="2"/>
                    </a:lnTo>
                    <a:lnTo>
                      <a:pt x="184" y="44"/>
                    </a:lnTo>
                    <a:lnTo>
                      <a:pt x="190" y="44"/>
                    </a:lnTo>
                    <a:lnTo>
                      <a:pt x="192" y="81"/>
                    </a:lnTo>
                    <a:lnTo>
                      <a:pt x="193" y="81"/>
                    </a:lnTo>
                    <a:lnTo>
                      <a:pt x="192" y="190"/>
                    </a:lnTo>
                    <a:lnTo>
                      <a:pt x="51"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0" name="Freeform 3639"/>
              <p:cNvSpPr>
                <a:spLocks/>
              </p:cNvSpPr>
              <p:nvPr/>
            </p:nvSpPr>
            <p:spPr bwMode="auto">
              <a:xfrm>
                <a:off x="23537" y="21366"/>
                <a:ext cx="134" cy="139"/>
              </a:xfrm>
              <a:custGeom>
                <a:avLst/>
                <a:gdLst>
                  <a:gd name="T0" fmla="*/ 132 w 134"/>
                  <a:gd name="T1" fmla="*/ 81 h 139"/>
                  <a:gd name="T2" fmla="*/ 134 w 134"/>
                  <a:gd name="T3" fmla="*/ 135 h 139"/>
                  <a:gd name="T4" fmla="*/ 7 w 134"/>
                  <a:gd name="T5" fmla="*/ 139 h 139"/>
                  <a:gd name="T6" fmla="*/ 5 w 134"/>
                  <a:gd name="T7" fmla="*/ 52 h 139"/>
                  <a:gd name="T8" fmla="*/ 1 w 134"/>
                  <a:gd name="T9" fmla="*/ 52 h 139"/>
                  <a:gd name="T10" fmla="*/ 0 w 134"/>
                  <a:gd name="T11" fmla="*/ 4 h 139"/>
                  <a:gd name="T12" fmla="*/ 71 w 134"/>
                  <a:gd name="T13" fmla="*/ 2 h 139"/>
                  <a:gd name="T14" fmla="*/ 132 w 134"/>
                  <a:gd name="T15" fmla="*/ 0 h 139"/>
                  <a:gd name="T16" fmla="*/ 132 w 134"/>
                  <a:gd name="T17" fmla="*/ 8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39">
                    <a:moveTo>
                      <a:pt x="132" y="81"/>
                    </a:moveTo>
                    <a:lnTo>
                      <a:pt x="134" y="135"/>
                    </a:lnTo>
                    <a:lnTo>
                      <a:pt x="7" y="139"/>
                    </a:lnTo>
                    <a:lnTo>
                      <a:pt x="5" y="52"/>
                    </a:lnTo>
                    <a:lnTo>
                      <a:pt x="1" y="52"/>
                    </a:lnTo>
                    <a:lnTo>
                      <a:pt x="0" y="4"/>
                    </a:lnTo>
                    <a:lnTo>
                      <a:pt x="71" y="2"/>
                    </a:lnTo>
                    <a:lnTo>
                      <a:pt x="132" y="0"/>
                    </a:lnTo>
                    <a:lnTo>
                      <a:pt x="132" y="8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1" name="Freeform 3640"/>
              <p:cNvSpPr>
                <a:spLocks/>
              </p:cNvSpPr>
              <p:nvPr/>
            </p:nvSpPr>
            <p:spPr bwMode="auto">
              <a:xfrm>
                <a:off x="23393" y="21370"/>
                <a:ext cx="151" cy="190"/>
              </a:xfrm>
              <a:custGeom>
                <a:avLst/>
                <a:gdLst>
                  <a:gd name="T0" fmla="*/ 5 w 151"/>
                  <a:gd name="T1" fmla="*/ 85 h 190"/>
                  <a:gd name="T2" fmla="*/ 5 w 151"/>
                  <a:gd name="T3" fmla="*/ 50 h 190"/>
                  <a:gd name="T4" fmla="*/ 0 w 151"/>
                  <a:gd name="T5" fmla="*/ 48 h 190"/>
                  <a:gd name="T6" fmla="*/ 0 w 151"/>
                  <a:gd name="T7" fmla="*/ 8 h 190"/>
                  <a:gd name="T8" fmla="*/ 69 w 151"/>
                  <a:gd name="T9" fmla="*/ 4 h 190"/>
                  <a:gd name="T10" fmla="*/ 144 w 151"/>
                  <a:gd name="T11" fmla="*/ 0 h 190"/>
                  <a:gd name="T12" fmla="*/ 145 w 151"/>
                  <a:gd name="T13" fmla="*/ 48 h 190"/>
                  <a:gd name="T14" fmla="*/ 149 w 151"/>
                  <a:gd name="T15" fmla="*/ 48 h 190"/>
                  <a:gd name="T16" fmla="*/ 151 w 151"/>
                  <a:gd name="T17" fmla="*/ 135 h 190"/>
                  <a:gd name="T18" fmla="*/ 151 w 151"/>
                  <a:gd name="T19" fmla="*/ 190 h 190"/>
                  <a:gd name="T20" fmla="*/ 7 w 151"/>
                  <a:gd name="T21" fmla="*/ 190 h 190"/>
                  <a:gd name="T22" fmla="*/ 5 w 151"/>
                  <a:gd name="T23" fmla="*/ 8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190">
                    <a:moveTo>
                      <a:pt x="5" y="85"/>
                    </a:moveTo>
                    <a:lnTo>
                      <a:pt x="5" y="50"/>
                    </a:lnTo>
                    <a:lnTo>
                      <a:pt x="0" y="48"/>
                    </a:lnTo>
                    <a:lnTo>
                      <a:pt x="0" y="8"/>
                    </a:lnTo>
                    <a:lnTo>
                      <a:pt x="69" y="4"/>
                    </a:lnTo>
                    <a:lnTo>
                      <a:pt x="144" y="0"/>
                    </a:lnTo>
                    <a:lnTo>
                      <a:pt x="145" y="48"/>
                    </a:lnTo>
                    <a:lnTo>
                      <a:pt x="149" y="48"/>
                    </a:lnTo>
                    <a:lnTo>
                      <a:pt x="151" y="135"/>
                    </a:lnTo>
                    <a:lnTo>
                      <a:pt x="151" y="190"/>
                    </a:lnTo>
                    <a:lnTo>
                      <a:pt x="7" y="190"/>
                    </a:lnTo>
                    <a:lnTo>
                      <a:pt x="5" y="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2" name="Freeform 3641"/>
              <p:cNvSpPr>
                <a:spLocks/>
              </p:cNvSpPr>
              <p:nvPr/>
            </p:nvSpPr>
            <p:spPr bwMode="auto">
              <a:xfrm>
                <a:off x="25656" y="21236"/>
                <a:ext cx="140" cy="159"/>
              </a:xfrm>
              <a:custGeom>
                <a:avLst/>
                <a:gdLst>
                  <a:gd name="T0" fmla="*/ 14 w 140"/>
                  <a:gd name="T1" fmla="*/ 159 h 159"/>
                  <a:gd name="T2" fmla="*/ 8 w 140"/>
                  <a:gd name="T3" fmla="*/ 94 h 159"/>
                  <a:gd name="T4" fmla="*/ 2 w 140"/>
                  <a:gd name="T5" fmla="*/ 52 h 159"/>
                  <a:gd name="T6" fmla="*/ 0 w 140"/>
                  <a:gd name="T7" fmla="*/ 11 h 159"/>
                  <a:gd name="T8" fmla="*/ 102 w 140"/>
                  <a:gd name="T9" fmla="*/ 2 h 159"/>
                  <a:gd name="T10" fmla="*/ 127 w 140"/>
                  <a:gd name="T11" fmla="*/ 0 h 159"/>
                  <a:gd name="T12" fmla="*/ 131 w 140"/>
                  <a:gd name="T13" fmla="*/ 55 h 159"/>
                  <a:gd name="T14" fmla="*/ 140 w 140"/>
                  <a:gd name="T15" fmla="*/ 148 h 159"/>
                  <a:gd name="T16" fmla="*/ 14 w 140"/>
                  <a:gd name="T17"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0" h="159">
                    <a:moveTo>
                      <a:pt x="14" y="159"/>
                    </a:moveTo>
                    <a:lnTo>
                      <a:pt x="8" y="94"/>
                    </a:lnTo>
                    <a:lnTo>
                      <a:pt x="2" y="52"/>
                    </a:lnTo>
                    <a:lnTo>
                      <a:pt x="0" y="11"/>
                    </a:lnTo>
                    <a:lnTo>
                      <a:pt x="102" y="2"/>
                    </a:lnTo>
                    <a:lnTo>
                      <a:pt x="127" y="0"/>
                    </a:lnTo>
                    <a:lnTo>
                      <a:pt x="131" y="55"/>
                    </a:lnTo>
                    <a:lnTo>
                      <a:pt x="140" y="148"/>
                    </a:lnTo>
                    <a:lnTo>
                      <a:pt x="1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3" name="Freeform 3642"/>
              <p:cNvSpPr>
                <a:spLocks/>
              </p:cNvSpPr>
              <p:nvPr/>
            </p:nvSpPr>
            <p:spPr bwMode="auto">
              <a:xfrm>
                <a:off x="23266" y="21378"/>
                <a:ext cx="132" cy="79"/>
              </a:xfrm>
              <a:custGeom>
                <a:avLst/>
                <a:gdLst>
                  <a:gd name="T0" fmla="*/ 127 w 132"/>
                  <a:gd name="T1" fmla="*/ 0 h 79"/>
                  <a:gd name="T2" fmla="*/ 127 w 132"/>
                  <a:gd name="T3" fmla="*/ 40 h 79"/>
                  <a:gd name="T4" fmla="*/ 132 w 132"/>
                  <a:gd name="T5" fmla="*/ 42 h 79"/>
                  <a:gd name="T6" fmla="*/ 132 w 132"/>
                  <a:gd name="T7" fmla="*/ 77 h 79"/>
                  <a:gd name="T8" fmla="*/ 9 w 132"/>
                  <a:gd name="T9" fmla="*/ 79 h 79"/>
                  <a:gd name="T10" fmla="*/ 8 w 132"/>
                  <a:gd name="T11" fmla="*/ 79 h 79"/>
                  <a:gd name="T12" fmla="*/ 6 w 132"/>
                  <a:gd name="T13" fmla="*/ 42 h 79"/>
                  <a:gd name="T14" fmla="*/ 0 w 132"/>
                  <a:gd name="T15" fmla="*/ 42 h 79"/>
                  <a:gd name="T16" fmla="*/ 0 w 132"/>
                  <a:gd name="T17" fmla="*/ 0 h 79"/>
                  <a:gd name="T18" fmla="*/ 48 w 132"/>
                  <a:gd name="T19" fmla="*/ 0 h 79"/>
                  <a:gd name="T20" fmla="*/ 127 w 132"/>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79">
                    <a:moveTo>
                      <a:pt x="127" y="0"/>
                    </a:moveTo>
                    <a:lnTo>
                      <a:pt x="127" y="40"/>
                    </a:lnTo>
                    <a:lnTo>
                      <a:pt x="132" y="42"/>
                    </a:lnTo>
                    <a:lnTo>
                      <a:pt x="132" y="77"/>
                    </a:lnTo>
                    <a:lnTo>
                      <a:pt x="9" y="79"/>
                    </a:lnTo>
                    <a:lnTo>
                      <a:pt x="8" y="79"/>
                    </a:lnTo>
                    <a:lnTo>
                      <a:pt x="6" y="42"/>
                    </a:lnTo>
                    <a:lnTo>
                      <a:pt x="0" y="42"/>
                    </a:lnTo>
                    <a:lnTo>
                      <a:pt x="0" y="0"/>
                    </a:lnTo>
                    <a:lnTo>
                      <a:pt x="48" y="0"/>
                    </a:lnTo>
                    <a:lnTo>
                      <a:pt x="127"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4" name="Freeform 3643"/>
              <p:cNvSpPr>
                <a:spLocks/>
              </p:cNvSpPr>
              <p:nvPr/>
            </p:nvSpPr>
            <p:spPr bwMode="auto">
              <a:xfrm>
                <a:off x="22813" y="21384"/>
                <a:ext cx="165" cy="128"/>
              </a:xfrm>
              <a:custGeom>
                <a:avLst/>
                <a:gdLst>
                  <a:gd name="T0" fmla="*/ 19 w 165"/>
                  <a:gd name="T1" fmla="*/ 128 h 128"/>
                  <a:gd name="T2" fmla="*/ 2 w 165"/>
                  <a:gd name="T3" fmla="*/ 128 h 128"/>
                  <a:gd name="T4" fmla="*/ 0 w 165"/>
                  <a:gd name="T5" fmla="*/ 17 h 128"/>
                  <a:gd name="T6" fmla="*/ 103 w 165"/>
                  <a:gd name="T7" fmla="*/ 15 h 128"/>
                  <a:gd name="T8" fmla="*/ 119 w 165"/>
                  <a:gd name="T9" fmla="*/ 19 h 128"/>
                  <a:gd name="T10" fmla="*/ 119 w 165"/>
                  <a:gd name="T11" fmla="*/ 2 h 128"/>
                  <a:gd name="T12" fmla="*/ 123 w 165"/>
                  <a:gd name="T13" fmla="*/ 0 h 128"/>
                  <a:gd name="T14" fmla="*/ 126 w 165"/>
                  <a:gd name="T15" fmla="*/ 3 h 128"/>
                  <a:gd name="T16" fmla="*/ 128 w 165"/>
                  <a:gd name="T17" fmla="*/ 15 h 128"/>
                  <a:gd name="T18" fmla="*/ 121 w 165"/>
                  <a:gd name="T19" fmla="*/ 23 h 128"/>
                  <a:gd name="T20" fmla="*/ 117 w 165"/>
                  <a:gd name="T21" fmla="*/ 34 h 128"/>
                  <a:gd name="T22" fmla="*/ 136 w 165"/>
                  <a:gd name="T23" fmla="*/ 73 h 128"/>
                  <a:gd name="T24" fmla="*/ 136 w 165"/>
                  <a:gd name="T25" fmla="*/ 88 h 128"/>
                  <a:gd name="T26" fmla="*/ 142 w 165"/>
                  <a:gd name="T27" fmla="*/ 94 h 128"/>
                  <a:gd name="T28" fmla="*/ 142 w 165"/>
                  <a:gd name="T29" fmla="*/ 99 h 128"/>
                  <a:gd name="T30" fmla="*/ 132 w 165"/>
                  <a:gd name="T31" fmla="*/ 103 h 128"/>
                  <a:gd name="T32" fmla="*/ 132 w 165"/>
                  <a:gd name="T33" fmla="*/ 109 h 128"/>
                  <a:gd name="T34" fmla="*/ 149 w 165"/>
                  <a:gd name="T35" fmla="*/ 109 h 128"/>
                  <a:gd name="T36" fmla="*/ 165 w 165"/>
                  <a:gd name="T37" fmla="*/ 126 h 128"/>
                  <a:gd name="T38" fmla="*/ 19 w 165"/>
                  <a:gd name="T3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8">
                    <a:moveTo>
                      <a:pt x="19" y="128"/>
                    </a:moveTo>
                    <a:lnTo>
                      <a:pt x="2" y="128"/>
                    </a:lnTo>
                    <a:lnTo>
                      <a:pt x="0" y="17"/>
                    </a:lnTo>
                    <a:lnTo>
                      <a:pt x="103" y="15"/>
                    </a:lnTo>
                    <a:lnTo>
                      <a:pt x="119" y="19"/>
                    </a:lnTo>
                    <a:lnTo>
                      <a:pt x="119" y="2"/>
                    </a:lnTo>
                    <a:lnTo>
                      <a:pt x="123" y="0"/>
                    </a:lnTo>
                    <a:lnTo>
                      <a:pt x="126" y="3"/>
                    </a:lnTo>
                    <a:lnTo>
                      <a:pt x="128" y="15"/>
                    </a:lnTo>
                    <a:lnTo>
                      <a:pt x="121" y="23"/>
                    </a:lnTo>
                    <a:lnTo>
                      <a:pt x="117" y="34"/>
                    </a:lnTo>
                    <a:lnTo>
                      <a:pt x="136" y="73"/>
                    </a:lnTo>
                    <a:lnTo>
                      <a:pt x="136" y="88"/>
                    </a:lnTo>
                    <a:lnTo>
                      <a:pt x="142" y="94"/>
                    </a:lnTo>
                    <a:lnTo>
                      <a:pt x="142" y="99"/>
                    </a:lnTo>
                    <a:lnTo>
                      <a:pt x="132" y="103"/>
                    </a:lnTo>
                    <a:lnTo>
                      <a:pt x="132" y="109"/>
                    </a:lnTo>
                    <a:lnTo>
                      <a:pt x="149" y="109"/>
                    </a:lnTo>
                    <a:lnTo>
                      <a:pt x="165" y="126"/>
                    </a:lnTo>
                    <a:lnTo>
                      <a:pt x="19"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5" name="Freeform 3644"/>
              <p:cNvSpPr>
                <a:spLocks/>
              </p:cNvSpPr>
              <p:nvPr/>
            </p:nvSpPr>
            <p:spPr bwMode="auto">
              <a:xfrm>
                <a:off x="22542" y="21401"/>
                <a:ext cx="146" cy="226"/>
              </a:xfrm>
              <a:custGeom>
                <a:avLst/>
                <a:gdLst>
                  <a:gd name="T0" fmla="*/ 0 w 146"/>
                  <a:gd name="T1" fmla="*/ 225 h 226"/>
                  <a:gd name="T2" fmla="*/ 2 w 146"/>
                  <a:gd name="T3" fmla="*/ 77 h 226"/>
                  <a:gd name="T4" fmla="*/ 4 w 146"/>
                  <a:gd name="T5" fmla="*/ 0 h 226"/>
                  <a:gd name="T6" fmla="*/ 146 w 146"/>
                  <a:gd name="T7" fmla="*/ 0 h 226"/>
                  <a:gd name="T8" fmla="*/ 146 w 146"/>
                  <a:gd name="T9" fmla="*/ 113 h 226"/>
                  <a:gd name="T10" fmla="*/ 146 w 146"/>
                  <a:gd name="T11" fmla="*/ 226 h 226"/>
                  <a:gd name="T12" fmla="*/ 35 w 146"/>
                  <a:gd name="T13" fmla="*/ 225 h 226"/>
                  <a:gd name="T14" fmla="*/ 0 w 146"/>
                  <a:gd name="T15" fmla="*/ 22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226">
                    <a:moveTo>
                      <a:pt x="0" y="225"/>
                    </a:moveTo>
                    <a:lnTo>
                      <a:pt x="2" y="77"/>
                    </a:lnTo>
                    <a:lnTo>
                      <a:pt x="4" y="0"/>
                    </a:lnTo>
                    <a:lnTo>
                      <a:pt x="146" y="0"/>
                    </a:lnTo>
                    <a:lnTo>
                      <a:pt x="146" y="113"/>
                    </a:lnTo>
                    <a:lnTo>
                      <a:pt x="146" y="226"/>
                    </a:lnTo>
                    <a:lnTo>
                      <a:pt x="35" y="225"/>
                    </a:lnTo>
                    <a:lnTo>
                      <a:pt x="0" y="2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6" name="Freeform 3645"/>
              <p:cNvSpPr>
                <a:spLocks/>
              </p:cNvSpPr>
              <p:nvPr/>
            </p:nvSpPr>
            <p:spPr bwMode="auto">
              <a:xfrm>
                <a:off x="22688" y="21401"/>
                <a:ext cx="127" cy="113"/>
              </a:xfrm>
              <a:custGeom>
                <a:avLst/>
                <a:gdLst>
                  <a:gd name="T0" fmla="*/ 0 w 127"/>
                  <a:gd name="T1" fmla="*/ 113 h 113"/>
                  <a:gd name="T2" fmla="*/ 0 w 127"/>
                  <a:gd name="T3" fmla="*/ 0 h 113"/>
                  <a:gd name="T4" fmla="*/ 125 w 127"/>
                  <a:gd name="T5" fmla="*/ 0 h 113"/>
                  <a:gd name="T6" fmla="*/ 127 w 127"/>
                  <a:gd name="T7" fmla="*/ 111 h 113"/>
                  <a:gd name="T8" fmla="*/ 0 w 127"/>
                  <a:gd name="T9" fmla="*/ 113 h 113"/>
                </a:gdLst>
                <a:ahLst/>
                <a:cxnLst>
                  <a:cxn ang="0">
                    <a:pos x="T0" y="T1"/>
                  </a:cxn>
                  <a:cxn ang="0">
                    <a:pos x="T2" y="T3"/>
                  </a:cxn>
                  <a:cxn ang="0">
                    <a:pos x="T4" y="T5"/>
                  </a:cxn>
                  <a:cxn ang="0">
                    <a:pos x="T6" y="T7"/>
                  </a:cxn>
                  <a:cxn ang="0">
                    <a:pos x="T8" y="T9"/>
                  </a:cxn>
                </a:cxnLst>
                <a:rect l="0" t="0" r="r" b="b"/>
                <a:pathLst>
                  <a:path w="127" h="113">
                    <a:moveTo>
                      <a:pt x="0" y="113"/>
                    </a:moveTo>
                    <a:lnTo>
                      <a:pt x="0" y="0"/>
                    </a:lnTo>
                    <a:lnTo>
                      <a:pt x="125" y="0"/>
                    </a:lnTo>
                    <a:lnTo>
                      <a:pt x="127" y="111"/>
                    </a:lnTo>
                    <a:lnTo>
                      <a:pt x="0"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7" name="Freeform 3646"/>
              <p:cNvSpPr>
                <a:spLocks/>
              </p:cNvSpPr>
              <p:nvPr/>
            </p:nvSpPr>
            <p:spPr bwMode="auto">
              <a:xfrm>
                <a:off x="20228" y="21297"/>
                <a:ext cx="237" cy="236"/>
              </a:xfrm>
              <a:custGeom>
                <a:avLst/>
                <a:gdLst>
                  <a:gd name="T0" fmla="*/ 141 w 237"/>
                  <a:gd name="T1" fmla="*/ 231 h 236"/>
                  <a:gd name="T2" fmla="*/ 0 w 237"/>
                  <a:gd name="T3" fmla="*/ 217 h 236"/>
                  <a:gd name="T4" fmla="*/ 23 w 237"/>
                  <a:gd name="T5" fmla="*/ 0 h 236"/>
                  <a:gd name="T6" fmla="*/ 198 w 237"/>
                  <a:gd name="T7" fmla="*/ 14 h 236"/>
                  <a:gd name="T8" fmla="*/ 237 w 237"/>
                  <a:gd name="T9" fmla="*/ 16 h 236"/>
                  <a:gd name="T10" fmla="*/ 235 w 237"/>
                  <a:gd name="T11" fmla="*/ 52 h 236"/>
                  <a:gd name="T12" fmla="*/ 217 w 237"/>
                  <a:gd name="T13" fmla="*/ 236 h 236"/>
                  <a:gd name="T14" fmla="*/ 141 w 237"/>
                  <a:gd name="T15" fmla="*/ 231 h 2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7" h="236">
                    <a:moveTo>
                      <a:pt x="141" y="231"/>
                    </a:moveTo>
                    <a:lnTo>
                      <a:pt x="0" y="217"/>
                    </a:lnTo>
                    <a:lnTo>
                      <a:pt x="23" y="0"/>
                    </a:lnTo>
                    <a:lnTo>
                      <a:pt x="198" y="14"/>
                    </a:lnTo>
                    <a:lnTo>
                      <a:pt x="237" y="16"/>
                    </a:lnTo>
                    <a:lnTo>
                      <a:pt x="235" y="52"/>
                    </a:lnTo>
                    <a:lnTo>
                      <a:pt x="217" y="236"/>
                    </a:lnTo>
                    <a:lnTo>
                      <a:pt x="141" y="2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8" name="Freeform 3647"/>
              <p:cNvSpPr>
                <a:spLocks/>
              </p:cNvSpPr>
              <p:nvPr/>
            </p:nvSpPr>
            <p:spPr bwMode="auto">
              <a:xfrm>
                <a:off x="25393" y="21295"/>
                <a:ext cx="152" cy="269"/>
              </a:xfrm>
              <a:custGeom>
                <a:avLst/>
                <a:gdLst>
                  <a:gd name="T0" fmla="*/ 140 w 152"/>
                  <a:gd name="T1" fmla="*/ 139 h 269"/>
                  <a:gd name="T2" fmla="*/ 152 w 152"/>
                  <a:gd name="T3" fmla="*/ 256 h 269"/>
                  <a:gd name="T4" fmla="*/ 137 w 152"/>
                  <a:gd name="T5" fmla="*/ 258 h 269"/>
                  <a:gd name="T6" fmla="*/ 142 w 152"/>
                  <a:gd name="T7" fmla="*/ 261 h 269"/>
                  <a:gd name="T8" fmla="*/ 123 w 152"/>
                  <a:gd name="T9" fmla="*/ 263 h 269"/>
                  <a:gd name="T10" fmla="*/ 123 w 152"/>
                  <a:gd name="T11" fmla="*/ 258 h 269"/>
                  <a:gd name="T12" fmla="*/ 21 w 152"/>
                  <a:gd name="T13" fmla="*/ 269 h 269"/>
                  <a:gd name="T14" fmla="*/ 8 w 152"/>
                  <a:gd name="T15" fmla="*/ 121 h 269"/>
                  <a:gd name="T16" fmla="*/ 12 w 152"/>
                  <a:gd name="T17" fmla="*/ 121 h 269"/>
                  <a:gd name="T18" fmla="*/ 4 w 152"/>
                  <a:gd name="T19" fmla="*/ 50 h 269"/>
                  <a:gd name="T20" fmla="*/ 0 w 152"/>
                  <a:gd name="T21" fmla="*/ 16 h 269"/>
                  <a:gd name="T22" fmla="*/ 127 w 152"/>
                  <a:gd name="T23" fmla="*/ 0 h 269"/>
                  <a:gd name="T24" fmla="*/ 129 w 152"/>
                  <a:gd name="T25" fmla="*/ 4 h 269"/>
                  <a:gd name="T26" fmla="*/ 140 w 152"/>
                  <a:gd name="T27" fmla="*/ 13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2" h="269">
                    <a:moveTo>
                      <a:pt x="140" y="139"/>
                    </a:moveTo>
                    <a:lnTo>
                      <a:pt x="152" y="256"/>
                    </a:lnTo>
                    <a:lnTo>
                      <a:pt x="137" y="258"/>
                    </a:lnTo>
                    <a:lnTo>
                      <a:pt x="142" y="261"/>
                    </a:lnTo>
                    <a:lnTo>
                      <a:pt x="123" y="263"/>
                    </a:lnTo>
                    <a:lnTo>
                      <a:pt x="123" y="258"/>
                    </a:lnTo>
                    <a:lnTo>
                      <a:pt x="21" y="269"/>
                    </a:lnTo>
                    <a:lnTo>
                      <a:pt x="8" y="121"/>
                    </a:lnTo>
                    <a:lnTo>
                      <a:pt x="12" y="121"/>
                    </a:lnTo>
                    <a:lnTo>
                      <a:pt x="4" y="50"/>
                    </a:lnTo>
                    <a:lnTo>
                      <a:pt x="0" y="16"/>
                    </a:lnTo>
                    <a:lnTo>
                      <a:pt x="127" y="0"/>
                    </a:lnTo>
                    <a:lnTo>
                      <a:pt x="129" y="4"/>
                    </a:lnTo>
                    <a:lnTo>
                      <a:pt x="140" y="13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19" name="Freeform 3648"/>
              <p:cNvSpPr>
                <a:spLocks/>
              </p:cNvSpPr>
              <p:nvPr/>
            </p:nvSpPr>
            <p:spPr bwMode="auto">
              <a:xfrm>
                <a:off x="25522" y="21288"/>
                <a:ext cx="142" cy="155"/>
              </a:xfrm>
              <a:custGeom>
                <a:avLst/>
                <a:gdLst>
                  <a:gd name="T0" fmla="*/ 50 w 142"/>
                  <a:gd name="T1" fmla="*/ 153 h 155"/>
                  <a:gd name="T2" fmla="*/ 25 w 142"/>
                  <a:gd name="T3" fmla="*/ 155 h 155"/>
                  <a:gd name="T4" fmla="*/ 25 w 142"/>
                  <a:gd name="T5" fmla="*/ 146 h 155"/>
                  <a:gd name="T6" fmla="*/ 11 w 142"/>
                  <a:gd name="T7" fmla="*/ 146 h 155"/>
                  <a:gd name="T8" fmla="*/ 0 w 142"/>
                  <a:gd name="T9" fmla="*/ 11 h 155"/>
                  <a:gd name="T10" fmla="*/ 136 w 142"/>
                  <a:gd name="T11" fmla="*/ 0 h 155"/>
                  <a:gd name="T12" fmla="*/ 142 w 142"/>
                  <a:gd name="T13" fmla="*/ 42 h 155"/>
                  <a:gd name="T14" fmla="*/ 130 w 142"/>
                  <a:gd name="T15" fmla="*/ 55 h 155"/>
                  <a:gd name="T16" fmla="*/ 119 w 142"/>
                  <a:gd name="T17" fmla="*/ 57 h 155"/>
                  <a:gd name="T18" fmla="*/ 100 w 142"/>
                  <a:gd name="T19" fmla="*/ 69 h 155"/>
                  <a:gd name="T20" fmla="*/ 86 w 142"/>
                  <a:gd name="T21" fmla="*/ 90 h 155"/>
                  <a:gd name="T22" fmla="*/ 69 w 142"/>
                  <a:gd name="T23" fmla="*/ 113 h 155"/>
                  <a:gd name="T24" fmla="*/ 42 w 142"/>
                  <a:gd name="T25" fmla="*/ 128 h 155"/>
                  <a:gd name="T26" fmla="*/ 40 w 142"/>
                  <a:gd name="T27" fmla="*/ 140 h 155"/>
                  <a:gd name="T28" fmla="*/ 50 w 142"/>
                  <a:gd name="T29" fmla="*/ 15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2" h="155">
                    <a:moveTo>
                      <a:pt x="50" y="153"/>
                    </a:moveTo>
                    <a:lnTo>
                      <a:pt x="25" y="155"/>
                    </a:lnTo>
                    <a:lnTo>
                      <a:pt x="25" y="146"/>
                    </a:lnTo>
                    <a:lnTo>
                      <a:pt x="11" y="146"/>
                    </a:lnTo>
                    <a:lnTo>
                      <a:pt x="0" y="11"/>
                    </a:lnTo>
                    <a:lnTo>
                      <a:pt x="136" y="0"/>
                    </a:lnTo>
                    <a:lnTo>
                      <a:pt x="142" y="42"/>
                    </a:lnTo>
                    <a:lnTo>
                      <a:pt x="130" y="55"/>
                    </a:lnTo>
                    <a:lnTo>
                      <a:pt x="119" y="57"/>
                    </a:lnTo>
                    <a:lnTo>
                      <a:pt x="100" y="69"/>
                    </a:lnTo>
                    <a:lnTo>
                      <a:pt x="86" y="90"/>
                    </a:lnTo>
                    <a:lnTo>
                      <a:pt x="69" y="113"/>
                    </a:lnTo>
                    <a:lnTo>
                      <a:pt x="42" y="128"/>
                    </a:lnTo>
                    <a:lnTo>
                      <a:pt x="40" y="140"/>
                    </a:lnTo>
                    <a:lnTo>
                      <a:pt x="50"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0" name="Freeform 3649"/>
              <p:cNvSpPr>
                <a:spLocks/>
              </p:cNvSpPr>
              <p:nvPr/>
            </p:nvSpPr>
            <p:spPr bwMode="auto">
              <a:xfrm>
                <a:off x="19432" y="21257"/>
                <a:ext cx="328" cy="334"/>
              </a:xfrm>
              <a:custGeom>
                <a:avLst/>
                <a:gdLst>
                  <a:gd name="T0" fmla="*/ 297 w 328"/>
                  <a:gd name="T1" fmla="*/ 274 h 334"/>
                  <a:gd name="T2" fmla="*/ 284 w 328"/>
                  <a:gd name="T3" fmla="*/ 290 h 334"/>
                  <a:gd name="T4" fmla="*/ 276 w 328"/>
                  <a:gd name="T5" fmla="*/ 294 h 334"/>
                  <a:gd name="T6" fmla="*/ 263 w 328"/>
                  <a:gd name="T7" fmla="*/ 290 h 334"/>
                  <a:gd name="T8" fmla="*/ 253 w 328"/>
                  <a:gd name="T9" fmla="*/ 294 h 334"/>
                  <a:gd name="T10" fmla="*/ 238 w 328"/>
                  <a:gd name="T11" fmla="*/ 290 h 334"/>
                  <a:gd name="T12" fmla="*/ 232 w 328"/>
                  <a:gd name="T13" fmla="*/ 292 h 334"/>
                  <a:gd name="T14" fmla="*/ 232 w 328"/>
                  <a:gd name="T15" fmla="*/ 309 h 334"/>
                  <a:gd name="T16" fmla="*/ 218 w 328"/>
                  <a:gd name="T17" fmla="*/ 334 h 334"/>
                  <a:gd name="T18" fmla="*/ 199 w 328"/>
                  <a:gd name="T19" fmla="*/ 334 h 334"/>
                  <a:gd name="T20" fmla="*/ 182 w 328"/>
                  <a:gd name="T21" fmla="*/ 330 h 334"/>
                  <a:gd name="T22" fmla="*/ 174 w 328"/>
                  <a:gd name="T23" fmla="*/ 315 h 334"/>
                  <a:gd name="T24" fmla="*/ 174 w 328"/>
                  <a:gd name="T25" fmla="*/ 296 h 334"/>
                  <a:gd name="T26" fmla="*/ 169 w 328"/>
                  <a:gd name="T27" fmla="*/ 278 h 334"/>
                  <a:gd name="T28" fmla="*/ 163 w 328"/>
                  <a:gd name="T29" fmla="*/ 269 h 334"/>
                  <a:gd name="T30" fmla="*/ 140 w 328"/>
                  <a:gd name="T31" fmla="*/ 257 h 334"/>
                  <a:gd name="T32" fmla="*/ 124 w 328"/>
                  <a:gd name="T33" fmla="*/ 232 h 334"/>
                  <a:gd name="T34" fmla="*/ 117 w 328"/>
                  <a:gd name="T35" fmla="*/ 228 h 334"/>
                  <a:gd name="T36" fmla="*/ 78 w 328"/>
                  <a:gd name="T37" fmla="*/ 225 h 334"/>
                  <a:gd name="T38" fmla="*/ 76 w 328"/>
                  <a:gd name="T39" fmla="*/ 221 h 334"/>
                  <a:gd name="T40" fmla="*/ 59 w 328"/>
                  <a:gd name="T41" fmla="*/ 219 h 334"/>
                  <a:gd name="T42" fmla="*/ 0 w 328"/>
                  <a:gd name="T43" fmla="*/ 211 h 334"/>
                  <a:gd name="T44" fmla="*/ 17 w 328"/>
                  <a:gd name="T45" fmla="*/ 38 h 334"/>
                  <a:gd name="T46" fmla="*/ 13 w 328"/>
                  <a:gd name="T47" fmla="*/ 36 h 334"/>
                  <a:gd name="T48" fmla="*/ 19 w 328"/>
                  <a:gd name="T49" fmla="*/ 0 h 334"/>
                  <a:gd name="T50" fmla="*/ 30 w 328"/>
                  <a:gd name="T51" fmla="*/ 23 h 334"/>
                  <a:gd name="T52" fmla="*/ 51 w 328"/>
                  <a:gd name="T53" fmla="*/ 29 h 334"/>
                  <a:gd name="T54" fmla="*/ 67 w 328"/>
                  <a:gd name="T55" fmla="*/ 15 h 334"/>
                  <a:gd name="T56" fmla="*/ 80 w 328"/>
                  <a:gd name="T57" fmla="*/ 38 h 334"/>
                  <a:gd name="T58" fmla="*/ 99 w 328"/>
                  <a:gd name="T59" fmla="*/ 42 h 334"/>
                  <a:gd name="T60" fmla="*/ 109 w 328"/>
                  <a:gd name="T61" fmla="*/ 38 h 334"/>
                  <a:gd name="T62" fmla="*/ 124 w 328"/>
                  <a:gd name="T63" fmla="*/ 44 h 334"/>
                  <a:gd name="T64" fmla="*/ 136 w 328"/>
                  <a:gd name="T65" fmla="*/ 44 h 334"/>
                  <a:gd name="T66" fmla="*/ 153 w 328"/>
                  <a:gd name="T67" fmla="*/ 56 h 334"/>
                  <a:gd name="T68" fmla="*/ 199 w 328"/>
                  <a:gd name="T69" fmla="*/ 54 h 334"/>
                  <a:gd name="T70" fmla="*/ 209 w 328"/>
                  <a:gd name="T71" fmla="*/ 48 h 334"/>
                  <a:gd name="T72" fmla="*/ 226 w 328"/>
                  <a:gd name="T73" fmla="*/ 50 h 334"/>
                  <a:gd name="T74" fmla="*/ 238 w 328"/>
                  <a:gd name="T75" fmla="*/ 54 h 334"/>
                  <a:gd name="T76" fmla="*/ 243 w 328"/>
                  <a:gd name="T77" fmla="*/ 50 h 334"/>
                  <a:gd name="T78" fmla="*/ 243 w 328"/>
                  <a:gd name="T79" fmla="*/ 42 h 334"/>
                  <a:gd name="T80" fmla="*/ 255 w 328"/>
                  <a:gd name="T81" fmla="*/ 34 h 334"/>
                  <a:gd name="T82" fmla="*/ 259 w 328"/>
                  <a:gd name="T83" fmla="*/ 10 h 334"/>
                  <a:gd name="T84" fmla="*/ 274 w 328"/>
                  <a:gd name="T85" fmla="*/ 4 h 334"/>
                  <a:gd name="T86" fmla="*/ 286 w 328"/>
                  <a:gd name="T87" fmla="*/ 13 h 334"/>
                  <a:gd name="T88" fmla="*/ 284 w 328"/>
                  <a:gd name="T89" fmla="*/ 31 h 334"/>
                  <a:gd name="T90" fmla="*/ 291 w 328"/>
                  <a:gd name="T91" fmla="*/ 52 h 334"/>
                  <a:gd name="T92" fmla="*/ 299 w 328"/>
                  <a:gd name="T93" fmla="*/ 61 h 334"/>
                  <a:gd name="T94" fmla="*/ 314 w 328"/>
                  <a:gd name="T95" fmla="*/ 71 h 334"/>
                  <a:gd name="T96" fmla="*/ 318 w 328"/>
                  <a:gd name="T97" fmla="*/ 96 h 334"/>
                  <a:gd name="T98" fmla="*/ 324 w 328"/>
                  <a:gd name="T99" fmla="*/ 104 h 334"/>
                  <a:gd name="T100" fmla="*/ 316 w 328"/>
                  <a:gd name="T101" fmla="*/ 127 h 334"/>
                  <a:gd name="T102" fmla="*/ 316 w 328"/>
                  <a:gd name="T103" fmla="*/ 140 h 334"/>
                  <a:gd name="T104" fmla="*/ 326 w 328"/>
                  <a:gd name="T105" fmla="*/ 154 h 334"/>
                  <a:gd name="T106" fmla="*/ 328 w 328"/>
                  <a:gd name="T107" fmla="*/ 163 h 334"/>
                  <a:gd name="T108" fmla="*/ 324 w 328"/>
                  <a:gd name="T109" fmla="*/ 177 h 334"/>
                  <a:gd name="T110" fmla="*/ 318 w 328"/>
                  <a:gd name="T111" fmla="*/ 186 h 334"/>
                  <a:gd name="T112" fmla="*/ 318 w 328"/>
                  <a:gd name="T113" fmla="*/ 198 h 334"/>
                  <a:gd name="T114" fmla="*/ 316 w 328"/>
                  <a:gd name="T115" fmla="*/ 203 h 334"/>
                  <a:gd name="T116" fmla="*/ 303 w 328"/>
                  <a:gd name="T117" fmla="*/ 209 h 334"/>
                  <a:gd name="T118" fmla="*/ 303 w 328"/>
                  <a:gd name="T119" fmla="*/ 238 h 334"/>
                  <a:gd name="T120" fmla="*/ 297 w 328"/>
                  <a:gd name="T121" fmla="*/ 257 h 334"/>
                  <a:gd name="T122" fmla="*/ 297 w 328"/>
                  <a:gd name="T123" fmla="*/ 27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8" h="334">
                    <a:moveTo>
                      <a:pt x="297" y="274"/>
                    </a:moveTo>
                    <a:lnTo>
                      <a:pt x="284" y="290"/>
                    </a:lnTo>
                    <a:lnTo>
                      <a:pt x="276" y="294"/>
                    </a:lnTo>
                    <a:lnTo>
                      <a:pt x="263" y="290"/>
                    </a:lnTo>
                    <a:lnTo>
                      <a:pt x="253" y="294"/>
                    </a:lnTo>
                    <a:lnTo>
                      <a:pt x="238" y="290"/>
                    </a:lnTo>
                    <a:lnTo>
                      <a:pt x="232" y="292"/>
                    </a:lnTo>
                    <a:lnTo>
                      <a:pt x="232" y="309"/>
                    </a:lnTo>
                    <a:lnTo>
                      <a:pt x="218" y="334"/>
                    </a:lnTo>
                    <a:lnTo>
                      <a:pt x="199" y="334"/>
                    </a:lnTo>
                    <a:lnTo>
                      <a:pt x="182" y="330"/>
                    </a:lnTo>
                    <a:lnTo>
                      <a:pt x="174" y="315"/>
                    </a:lnTo>
                    <a:lnTo>
                      <a:pt x="174" y="296"/>
                    </a:lnTo>
                    <a:lnTo>
                      <a:pt x="169" y="278"/>
                    </a:lnTo>
                    <a:lnTo>
                      <a:pt x="163" y="269"/>
                    </a:lnTo>
                    <a:lnTo>
                      <a:pt x="140" y="257"/>
                    </a:lnTo>
                    <a:lnTo>
                      <a:pt x="124" y="232"/>
                    </a:lnTo>
                    <a:lnTo>
                      <a:pt x="117" y="228"/>
                    </a:lnTo>
                    <a:lnTo>
                      <a:pt x="78" y="225"/>
                    </a:lnTo>
                    <a:lnTo>
                      <a:pt x="76" y="221"/>
                    </a:lnTo>
                    <a:lnTo>
                      <a:pt x="59" y="219"/>
                    </a:lnTo>
                    <a:lnTo>
                      <a:pt x="0" y="211"/>
                    </a:lnTo>
                    <a:lnTo>
                      <a:pt x="17" y="38"/>
                    </a:lnTo>
                    <a:lnTo>
                      <a:pt x="13" y="36"/>
                    </a:lnTo>
                    <a:lnTo>
                      <a:pt x="19" y="0"/>
                    </a:lnTo>
                    <a:lnTo>
                      <a:pt x="30" y="23"/>
                    </a:lnTo>
                    <a:lnTo>
                      <a:pt x="51" y="29"/>
                    </a:lnTo>
                    <a:lnTo>
                      <a:pt x="67" y="15"/>
                    </a:lnTo>
                    <a:lnTo>
                      <a:pt x="80" y="38"/>
                    </a:lnTo>
                    <a:lnTo>
                      <a:pt x="99" y="42"/>
                    </a:lnTo>
                    <a:lnTo>
                      <a:pt x="109" y="38"/>
                    </a:lnTo>
                    <a:lnTo>
                      <a:pt x="124" y="44"/>
                    </a:lnTo>
                    <a:lnTo>
                      <a:pt x="136" y="44"/>
                    </a:lnTo>
                    <a:lnTo>
                      <a:pt x="153" y="56"/>
                    </a:lnTo>
                    <a:lnTo>
                      <a:pt x="199" y="54"/>
                    </a:lnTo>
                    <a:lnTo>
                      <a:pt x="209" y="48"/>
                    </a:lnTo>
                    <a:lnTo>
                      <a:pt x="226" y="50"/>
                    </a:lnTo>
                    <a:lnTo>
                      <a:pt x="238" y="54"/>
                    </a:lnTo>
                    <a:lnTo>
                      <a:pt x="243" y="50"/>
                    </a:lnTo>
                    <a:lnTo>
                      <a:pt x="243" y="42"/>
                    </a:lnTo>
                    <a:lnTo>
                      <a:pt x="255" y="34"/>
                    </a:lnTo>
                    <a:lnTo>
                      <a:pt x="259" y="10"/>
                    </a:lnTo>
                    <a:lnTo>
                      <a:pt x="274" y="4"/>
                    </a:lnTo>
                    <a:lnTo>
                      <a:pt x="286" y="13"/>
                    </a:lnTo>
                    <a:lnTo>
                      <a:pt x="284" y="31"/>
                    </a:lnTo>
                    <a:lnTo>
                      <a:pt x="291" y="52"/>
                    </a:lnTo>
                    <a:lnTo>
                      <a:pt x="299" y="61"/>
                    </a:lnTo>
                    <a:lnTo>
                      <a:pt x="314" y="71"/>
                    </a:lnTo>
                    <a:lnTo>
                      <a:pt x="318" y="96"/>
                    </a:lnTo>
                    <a:lnTo>
                      <a:pt x="324" y="104"/>
                    </a:lnTo>
                    <a:lnTo>
                      <a:pt x="316" y="127"/>
                    </a:lnTo>
                    <a:lnTo>
                      <a:pt x="316" y="140"/>
                    </a:lnTo>
                    <a:lnTo>
                      <a:pt x="326" y="154"/>
                    </a:lnTo>
                    <a:lnTo>
                      <a:pt x="328" y="163"/>
                    </a:lnTo>
                    <a:lnTo>
                      <a:pt x="324" y="177"/>
                    </a:lnTo>
                    <a:lnTo>
                      <a:pt x="318" y="186"/>
                    </a:lnTo>
                    <a:lnTo>
                      <a:pt x="318" y="198"/>
                    </a:lnTo>
                    <a:lnTo>
                      <a:pt x="316" y="203"/>
                    </a:lnTo>
                    <a:lnTo>
                      <a:pt x="303" y="209"/>
                    </a:lnTo>
                    <a:lnTo>
                      <a:pt x="303" y="238"/>
                    </a:lnTo>
                    <a:lnTo>
                      <a:pt x="297" y="257"/>
                    </a:lnTo>
                    <a:lnTo>
                      <a:pt x="297" y="27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1" name="Freeform 3650"/>
              <p:cNvSpPr>
                <a:spLocks/>
              </p:cNvSpPr>
              <p:nvPr/>
            </p:nvSpPr>
            <p:spPr bwMode="auto">
              <a:xfrm>
                <a:off x="24637" y="21372"/>
                <a:ext cx="238" cy="173"/>
              </a:xfrm>
              <a:custGeom>
                <a:avLst/>
                <a:gdLst>
                  <a:gd name="T0" fmla="*/ 0 w 238"/>
                  <a:gd name="T1" fmla="*/ 144 h 173"/>
                  <a:gd name="T2" fmla="*/ 4 w 238"/>
                  <a:gd name="T3" fmla="*/ 136 h 173"/>
                  <a:gd name="T4" fmla="*/ 11 w 238"/>
                  <a:gd name="T5" fmla="*/ 136 h 173"/>
                  <a:gd name="T6" fmla="*/ 19 w 238"/>
                  <a:gd name="T7" fmla="*/ 131 h 173"/>
                  <a:gd name="T8" fmla="*/ 42 w 238"/>
                  <a:gd name="T9" fmla="*/ 129 h 173"/>
                  <a:gd name="T10" fmla="*/ 46 w 238"/>
                  <a:gd name="T11" fmla="*/ 123 h 173"/>
                  <a:gd name="T12" fmla="*/ 44 w 238"/>
                  <a:gd name="T13" fmla="*/ 115 h 173"/>
                  <a:gd name="T14" fmla="*/ 57 w 238"/>
                  <a:gd name="T15" fmla="*/ 102 h 173"/>
                  <a:gd name="T16" fmla="*/ 69 w 238"/>
                  <a:gd name="T17" fmla="*/ 94 h 173"/>
                  <a:gd name="T18" fmla="*/ 71 w 238"/>
                  <a:gd name="T19" fmla="*/ 85 h 173"/>
                  <a:gd name="T20" fmla="*/ 82 w 238"/>
                  <a:gd name="T21" fmla="*/ 67 h 173"/>
                  <a:gd name="T22" fmla="*/ 90 w 238"/>
                  <a:gd name="T23" fmla="*/ 33 h 173"/>
                  <a:gd name="T24" fmla="*/ 105 w 238"/>
                  <a:gd name="T25" fmla="*/ 23 h 173"/>
                  <a:gd name="T26" fmla="*/ 115 w 238"/>
                  <a:gd name="T27" fmla="*/ 12 h 173"/>
                  <a:gd name="T28" fmla="*/ 126 w 238"/>
                  <a:gd name="T29" fmla="*/ 2 h 173"/>
                  <a:gd name="T30" fmla="*/ 192 w 238"/>
                  <a:gd name="T31" fmla="*/ 0 h 173"/>
                  <a:gd name="T32" fmla="*/ 197 w 238"/>
                  <a:gd name="T33" fmla="*/ 48 h 173"/>
                  <a:gd name="T34" fmla="*/ 232 w 238"/>
                  <a:gd name="T35" fmla="*/ 46 h 173"/>
                  <a:gd name="T36" fmla="*/ 238 w 238"/>
                  <a:gd name="T37" fmla="*/ 127 h 173"/>
                  <a:gd name="T38" fmla="*/ 221 w 238"/>
                  <a:gd name="T39" fmla="*/ 115 h 173"/>
                  <a:gd name="T40" fmla="*/ 207 w 238"/>
                  <a:gd name="T41" fmla="*/ 125 h 173"/>
                  <a:gd name="T42" fmla="*/ 201 w 238"/>
                  <a:gd name="T43" fmla="*/ 125 h 173"/>
                  <a:gd name="T44" fmla="*/ 190 w 238"/>
                  <a:gd name="T45" fmla="*/ 131 h 173"/>
                  <a:gd name="T46" fmla="*/ 182 w 238"/>
                  <a:gd name="T47" fmla="*/ 129 h 173"/>
                  <a:gd name="T48" fmla="*/ 176 w 238"/>
                  <a:gd name="T49" fmla="*/ 135 h 173"/>
                  <a:gd name="T50" fmla="*/ 167 w 238"/>
                  <a:gd name="T51" fmla="*/ 135 h 173"/>
                  <a:gd name="T52" fmla="*/ 161 w 238"/>
                  <a:gd name="T53" fmla="*/ 129 h 173"/>
                  <a:gd name="T54" fmla="*/ 155 w 238"/>
                  <a:gd name="T55" fmla="*/ 135 h 173"/>
                  <a:gd name="T56" fmla="*/ 151 w 238"/>
                  <a:gd name="T57" fmla="*/ 129 h 173"/>
                  <a:gd name="T58" fmla="*/ 146 w 238"/>
                  <a:gd name="T59" fmla="*/ 133 h 173"/>
                  <a:gd name="T60" fmla="*/ 136 w 238"/>
                  <a:gd name="T61" fmla="*/ 131 h 173"/>
                  <a:gd name="T62" fmla="*/ 123 w 238"/>
                  <a:gd name="T63" fmla="*/ 133 h 173"/>
                  <a:gd name="T64" fmla="*/ 113 w 238"/>
                  <a:gd name="T65" fmla="*/ 144 h 173"/>
                  <a:gd name="T66" fmla="*/ 94 w 238"/>
                  <a:gd name="T67" fmla="*/ 150 h 173"/>
                  <a:gd name="T68" fmla="*/ 86 w 238"/>
                  <a:gd name="T69" fmla="*/ 158 h 173"/>
                  <a:gd name="T70" fmla="*/ 73 w 238"/>
                  <a:gd name="T71" fmla="*/ 165 h 173"/>
                  <a:gd name="T72" fmla="*/ 53 w 238"/>
                  <a:gd name="T73" fmla="*/ 165 h 173"/>
                  <a:gd name="T74" fmla="*/ 50 w 238"/>
                  <a:gd name="T75" fmla="*/ 169 h 173"/>
                  <a:gd name="T76" fmla="*/ 38 w 238"/>
                  <a:gd name="T77" fmla="*/ 173 h 173"/>
                  <a:gd name="T78" fmla="*/ 32 w 238"/>
                  <a:gd name="T79" fmla="*/ 167 h 173"/>
                  <a:gd name="T80" fmla="*/ 27 w 238"/>
                  <a:gd name="T81" fmla="*/ 171 h 173"/>
                  <a:gd name="T82" fmla="*/ 21 w 238"/>
                  <a:gd name="T83" fmla="*/ 169 h 173"/>
                  <a:gd name="T84" fmla="*/ 13 w 238"/>
                  <a:gd name="T85" fmla="*/ 152 h 173"/>
                  <a:gd name="T86" fmla="*/ 0 w 238"/>
                  <a:gd name="T87" fmla="*/ 14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173">
                    <a:moveTo>
                      <a:pt x="0" y="144"/>
                    </a:moveTo>
                    <a:lnTo>
                      <a:pt x="4" y="136"/>
                    </a:lnTo>
                    <a:lnTo>
                      <a:pt x="11" y="136"/>
                    </a:lnTo>
                    <a:lnTo>
                      <a:pt x="19" y="131"/>
                    </a:lnTo>
                    <a:lnTo>
                      <a:pt x="42" y="129"/>
                    </a:lnTo>
                    <a:lnTo>
                      <a:pt x="46" y="123"/>
                    </a:lnTo>
                    <a:lnTo>
                      <a:pt x="44" y="115"/>
                    </a:lnTo>
                    <a:lnTo>
                      <a:pt x="57" y="102"/>
                    </a:lnTo>
                    <a:lnTo>
                      <a:pt x="69" y="94"/>
                    </a:lnTo>
                    <a:lnTo>
                      <a:pt x="71" y="85"/>
                    </a:lnTo>
                    <a:lnTo>
                      <a:pt x="82" y="67"/>
                    </a:lnTo>
                    <a:lnTo>
                      <a:pt x="90" y="33"/>
                    </a:lnTo>
                    <a:lnTo>
                      <a:pt x="105" y="23"/>
                    </a:lnTo>
                    <a:lnTo>
                      <a:pt x="115" y="12"/>
                    </a:lnTo>
                    <a:lnTo>
                      <a:pt x="126" y="2"/>
                    </a:lnTo>
                    <a:lnTo>
                      <a:pt x="192" y="0"/>
                    </a:lnTo>
                    <a:lnTo>
                      <a:pt x="197" y="48"/>
                    </a:lnTo>
                    <a:lnTo>
                      <a:pt x="232" y="46"/>
                    </a:lnTo>
                    <a:lnTo>
                      <a:pt x="238" y="127"/>
                    </a:lnTo>
                    <a:lnTo>
                      <a:pt x="221" y="115"/>
                    </a:lnTo>
                    <a:lnTo>
                      <a:pt x="207" y="125"/>
                    </a:lnTo>
                    <a:lnTo>
                      <a:pt x="201" y="125"/>
                    </a:lnTo>
                    <a:lnTo>
                      <a:pt x="190" y="131"/>
                    </a:lnTo>
                    <a:lnTo>
                      <a:pt x="182" y="129"/>
                    </a:lnTo>
                    <a:lnTo>
                      <a:pt x="176" y="135"/>
                    </a:lnTo>
                    <a:lnTo>
                      <a:pt x="167" y="135"/>
                    </a:lnTo>
                    <a:lnTo>
                      <a:pt x="161" y="129"/>
                    </a:lnTo>
                    <a:lnTo>
                      <a:pt x="155" y="135"/>
                    </a:lnTo>
                    <a:lnTo>
                      <a:pt x="151" y="129"/>
                    </a:lnTo>
                    <a:lnTo>
                      <a:pt x="146" y="133"/>
                    </a:lnTo>
                    <a:lnTo>
                      <a:pt x="136" y="131"/>
                    </a:lnTo>
                    <a:lnTo>
                      <a:pt x="123" y="133"/>
                    </a:lnTo>
                    <a:lnTo>
                      <a:pt x="113" y="144"/>
                    </a:lnTo>
                    <a:lnTo>
                      <a:pt x="94" y="150"/>
                    </a:lnTo>
                    <a:lnTo>
                      <a:pt x="86" y="158"/>
                    </a:lnTo>
                    <a:lnTo>
                      <a:pt x="73" y="165"/>
                    </a:lnTo>
                    <a:lnTo>
                      <a:pt x="53" y="165"/>
                    </a:lnTo>
                    <a:lnTo>
                      <a:pt x="50" y="169"/>
                    </a:lnTo>
                    <a:lnTo>
                      <a:pt x="38" y="173"/>
                    </a:lnTo>
                    <a:lnTo>
                      <a:pt x="32" y="167"/>
                    </a:lnTo>
                    <a:lnTo>
                      <a:pt x="27" y="171"/>
                    </a:lnTo>
                    <a:lnTo>
                      <a:pt x="21" y="169"/>
                    </a:lnTo>
                    <a:lnTo>
                      <a:pt x="13" y="152"/>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2" name="Freeform 3651"/>
              <p:cNvSpPr>
                <a:spLocks noEditPoints="1"/>
              </p:cNvSpPr>
              <p:nvPr/>
            </p:nvSpPr>
            <p:spPr bwMode="auto">
              <a:xfrm>
                <a:off x="25787" y="21291"/>
                <a:ext cx="19" cy="108"/>
              </a:xfrm>
              <a:custGeom>
                <a:avLst/>
                <a:gdLst>
                  <a:gd name="T0" fmla="*/ 9 w 19"/>
                  <a:gd name="T1" fmla="*/ 108 h 108"/>
                  <a:gd name="T2" fmla="*/ 9 w 19"/>
                  <a:gd name="T3" fmla="*/ 93 h 108"/>
                  <a:gd name="T4" fmla="*/ 0 w 19"/>
                  <a:gd name="T5" fmla="*/ 0 h 108"/>
                  <a:gd name="T6" fmla="*/ 19 w 19"/>
                  <a:gd name="T7" fmla="*/ 0 h 108"/>
                  <a:gd name="T8" fmla="*/ 19 w 19"/>
                  <a:gd name="T9" fmla="*/ 106 h 108"/>
                  <a:gd name="T10" fmla="*/ 9 w 19"/>
                  <a:gd name="T11" fmla="*/ 108 h 108"/>
                </a:gdLst>
                <a:ahLst/>
                <a:cxnLst>
                  <a:cxn ang="0">
                    <a:pos x="T0" y="T1"/>
                  </a:cxn>
                  <a:cxn ang="0">
                    <a:pos x="T2" y="T3"/>
                  </a:cxn>
                  <a:cxn ang="0">
                    <a:pos x="T4" y="T5"/>
                  </a:cxn>
                  <a:cxn ang="0">
                    <a:pos x="T6" y="T7"/>
                  </a:cxn>
                  <a:cxn ang="0">
                    <a:pos x="T8" y="T9"/>
                  </a:cxn>
                  <a:cxn ang="0">
                    <a:pos x="T10" y="T11"/>
                  </a:cxn>
                </a:cxnLst>
                <a:rect l="0" t="0" r="r" b="b"/>
                <a:pathLst>
                  <a:path w="19" h="108">
                    <a:moveTo>
                      <a:pt x="9" y="108"/>
                    </a:moveTo>
                    <a:lnTo>
                      <a:pt x="9" y="93"/>
                    </a:lnTo>
                    <a:lnTo>
                      <a:pt x="0" y="0"/>
                    </a:lnTo>
                    <a:lnTo>
                      <a:pt x="19" y="0"/>
                    </a:lnTo>
                    <a:moveTo>
                      <a:pt x="19" y="106"/>
                    </a:moveTo>
                    <a:lnTo>
                      <a:pt x="9"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3" name="Freeform 3652"/>
              <p:cNvSpPr>
                <a:spLocks/>
              </p:cNvSpPr>
              <p:nvPr/>
            </p:nvSpPr>
            <p:spPr bwMode="auto">
              <a:xfrm>
                <a:off x="20643" y="21364"/>
                <a:ext cx="267" cy="381"/>
              </a:xfrm>
              <a:custGeom>
                <a:avLst/>
                <a:gdLst>
                  <a:gd name="T0" fmla="*/ 242 w 267"/>
                  <a:gd name="T1" fmla="*/ 381 h 381"/>
                  <a:gd name="T2" fmla="*/ 0 w 267"/>
                  <a:gd name="T3" fmla="*/ 367 h 381"/>
                  <a:gd name="T4" fmla="*/ 14 w 267"/>
                  <a:gd name="T5" fmla="*/ 187 h 381"/>
                  <a:gd name="T6" fmla="*/ 15 w 267"/>
                  <a:gd name="T7" fmla="*/ 187 h 381"/>
                  <a:gd name="T8" fmla="*/ 27 w 267"/>
                  <a:gd name="T9" fmla="*/ 39 h 381"/>
                  <a:gd name="T10" fmla="*/ 33 w 267"/>
                  <a:gd name="T11" fmla="*/ 39 h 381"/>
                  <a:gd name="T12" fmla="*/ 35 w 267"/>
                  <a:gd name="T13" fmla="*/ 0 h 381"/>
                  <a:gd name="T14" fmla="*/ 71 w 267"/>
                  <a:gd name="T15" fmla="*/ 2 h 381"/>
                  <a:gd name="T16" fmla="*/ 267 w 267"/>
                  <a:gd name="T17" fmla="*/ 16 h 381"/>
                  <a:gd name="T18" fmla="*/ 263 w 267"/>
                  <a:gd name="T19" fmla="*/ 54 h 381"/>
                  <a:gd name="T20" fmla="*/ 254 w 267"/>
                  <a:gd name="T21" fmla="*/ 200 h 381"/>
                  <a:gd name="T22" fmla="*/ 242 w 267"/>
                  <a:gd name="T23" fmla="*/ 381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7" h="381">
                    <a:moveTo>
                      <a:pt x="242" y="381"/>
                    </a:moveTo>
                    <a:lnTo>
                      <a:pt x="0" y="367"/>
                    </a:lnTo>
                    <a:lnTo>
                      <a:pt x="14" y="187"/>
                    </a:lnTo>
                    <a:lnTo>
                      <a:pt x="15" y="187"/>
                    </a:lnTo>
                    <a:lnTo>
                      <a:pt x="27" y="39"/>
                    </a:lnTo>
                    <a:lnTo>
                      <a:pt x="33" y="39"/>
                    </a:lnTo>
                    <a:lnTo>
                      <a:pt x="35" y="0"/>
                    </a:lnTo>
                    <a:lnTo>
                      <a:pt x="71" y="2"/>
                    </a:lnTo>
                    <a:lnTo>
                      <a:pt x="267" y="16"/>
                    </a:lnTo>
                    <a:lnTo>
                      <a:pt x="263" y="54"/>
                    </a:lnTo>
                    <a:lnTo>
                      <a:pt x="254" y="200"/>
                    </a:lnTo>
                    <a:lnTo>
                      <a:pt x="242" y="38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4" name="Freeform 3653"/>
              <p:cNvSpPr>
                <a:spLocks/>
              </p:cNvSpPr>
              <p:nvPr/>
            </p:nvSpPr>
            <p:spPr bwMode="auto">
              <a:xfrm>
                <a:off x="20353" y="21349"/>
                <a:ext cx="325" cy="382"/>
              </a:xfrm>
              <a:custGeom>
                <a:avLst/>
                <a:gdLst>
                  <a:gd name="T0" fmla="*/ 0 w 325"/>
                  <a:gd name="T1" fmla="*/ 359 h 382"/>
                  <a:gd name="T2" fmla="*/ 6 w 325"/>
                  <a:gd name="T3" fmla="*/ 288 h 382"/>
                  <a:gd name="T4" fmla="*/ 16 w 325"/>
                  <a:gd name="T5" fmla="*/ 179 h 382"/>
                  <a:gd name="T6" fmla="*/ 92 w 325"/>
                  <a:gd name="T7" fmla="*/ 184 h 382"/>
                  <a:gd name="T8" fmla="*/ 110 w 325"/>
                  <a:gd name="T9" fmla="*/ 0 h 382"/>
                  <a:gd name="T10" fmla="*/ 325 w 325"/>
                  <a:gd name="T11" fmla="*/ 15 h 382"/>
                  <a:gd name="T12" fmla="*/ 323 w 325"/>
                  <a:gd name="T13" fmla="*/ 54 h 382"/>
                  <a:gd name="T14" fmla="*/ 317 w 325"/>
                  <a:gd name="T15" fmla="*/ 54 h 382"/>
                  <a:gd name="T16" fmla="*/ 305 w 325"/>
                  <a:gd name="T17" fmla="*/ 202 h 382"/>
                  <a:gd name="T18" fmla="*/ 304 w 325"/>
                  <a:gd name="T19" fmla="*/ 202 h 382"/>
                  <a:gd name="T20" fmla="*/ 290 w 325"/>
                  <a:gd name="T21" fmla="*/ 382 h 382"/>
                  <a:gd name="T22" fmla="*/ 181 w 325"/>
                  <a:gd name="T23" fmla="*/ 374 h 382"/>
                  <a:gd name="T24" fmla="*/ 0 w 325"/>
                  <a:gd name="T25" fmla="*/ 35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5" h="382">
                    <a:moveTo>
                      <a:pt x="0" y="359"/>
                    </a:moveTo>
                    <a:lnTo>
                      <a:pt x="6" y="288"/>
                    </a:lnTo>
                    <a:lnTo>
                      <a:pt x="16" y="179"/>
                    </a:lnTo>
                    <a:lnTo>
                      <a:pt x="92" y="184"/>
                    </a:lnTo>
                    <a:lnTo>
                      <a:pt x="110" y="0"/>
                    </a:lnTo>
                    <a:lnTo>
                      <a:pt x="325" y="15"/>
                    </a:lnTo>
                    <a:lnTo>
                      <a:pt x="323" y="54"/>
                    </a:lnTo>
                    <a:lnTo>
                      <a:pt x="317" y="54"/>
                    </a:lnTo>
                    <a:lnTo>
                      <a:pt x="305" y="202"/>
                    </a:lnTo>
                    <a:lnTo>
                      <a:pt x="304" y="202"/>
                    </a:lnTo>
                    <a:lnTo>
                      <a:pt x="290" y="382"/>
                    </a:lnTo>
                    <a:lnTo>
                      <a:pt x="181" y="374"/>
                    </a:lnTo>
                    <a:lnTo>
                      <a:pt x="0" y="3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5" name="Freeform 3654"/>
              <p:cNvSpPr>
                <a:spLocks/>
              </p:cNvSpPr>
              <p:nvPr/>
            </p:nvSpPr>
            <p:spPr bwMode="auto">
              <a:xfrm>
                <a:off x="25230" y="21345"/>
                <a:ext cx="184" cy="234"/>
              </a:xfrm>
              <a:custGeom>
                <a:avLst/>
                <a:gdLst>
                  <a:gd name="T0" fmla="*/ 17 w 184"/>
                  <a:gd name="T1" fmla="*/ 234 h 234"/>
                  <a:gd name="T2" fmla="*/ 4 w 184"/>
                  <a:gd name="T3" fmla="*/ 62 h 234"/>
                  <a:gd name="T4" fmla="*/ 0 w 184"/>
                  <a:gd name="T5" fmla="*/ 16 h 234"/>
                  <a:gd name="T6" fmla="*/ 167 w 184"/>
                  <a:gd name="T7" fmla="*/ 0 h 234"/>
                  <a:gd name="T8" fmla="*/ 175 w 184"/>
                  <a:gd name="T9" fmla="*/ 71 h 234"/>
                  <a:gd name="T10" fmla="*/ 171 w 184"/>
                  <a:gd name="T11" fmla="*/ 71 h 234"/>
                  <a:gd name="T12" fmla="*/ 184 w 184"/>
                  <a:gd name="T13" fmla="*/ 219 h 234"/>
                  <a:gd name="T14" fmla="*/ 17 w 184"/>
                  <a:gd name="T15" fmla="*/ 234 h 2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234">
                    <a:moveTo>
                      <a:pt x="17" y="234"/>
                    </a:moveTo>
                    <a:lnTo>
                      <a:pt x="4" y="62"/>
                    </a:lnTo>
                    <a:lnTo>
                      <a:pt x="0" y="16"/>
                    </a:lnTo>
                    <a:lnTo>
                      <a:pt x="167" y="0"/>
                    </a:lnTo>
                    <a:lnTo>
                      <a:pt x="175" y="71"/>
                    </a:lnTo>
                    <a:lnTo>
                      <a:pt x="171" y="71"/>
                    </a:lnTo>
                    <a:lnTo>
                      <a:pt x="184" y="219"/>
                    </a:lnTo>
                    <a:lnTo>
                      <a:pt x="17" y="2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6" name="Freeform 3655"/>
              <p:cNvSpPr>
                <a:spLocks/>
              </p:cNvSpPr>
              <p:nvPr/>
            </p:nvSpPr>
            <p:spPr bwMode="auto">
              <a:xfrm>
                <a:off x="23274" y="21455"/>
                <a:ext cx="126" cy="148"/>
              </a:xfrm>
              <a:custGeom>
                <a:avLst/>
                <a:gdLst>
                  <a:gd name="T0" fmla="*/ 1 w 126"/>
                  <a:gd name="T1" fmla="*/ 148 h 148"/>
                  <a:gd name="T2" fmla="*/ 0 w 126"/>
                  <a:gd name="T3" fmla="*/ 111 h 148"/>
                  <a:gd name="T4" fmla="*/ 1 w 126"/>
                  <a:gd name="T5" fmla="*/ 2 h 148"/>
                  <a:gd name="T6" fmla="*/ 124 w 126"/>
                  <a:gd name="T7" fmla="*/ 0 h 148"/>
                  <a:gd name="T8" fmla="*/ 126 w 126"/>
                  <a:gd name="T9" fmla="*/ 105 h 148"/>
                  <a:gd name="T10" fmla="*/ 126 w 126"/>
                  <a:gd name="T11" fmla="*/ 148 h 148"/>
                  <a:gd name="T12" fmla="*/ 1 w 126"/>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26" h="148">
                    <a:moveTo>
                      <a:pt x="1" y="148"/>
                    </a:moveTo>
                    <a:lnTo>
                      <a:pt x="0" y="111"/>
                    </a:lnTo>
                    <a:lnTo>
                      <a:pt x="1" y="2"/>
                    </a:lnTo>
                    <a:lnTo>
                      <a:pt x="124" y="0"/>
                    </a:lnTo>
                    <a:lnTo>
                      <a:pt x="126" y="105"/>
                    </a:lnTo>
                    <a:lnTo>
                      <a:pt x="126" y="148"/>
                    </a:lnTo>
                    <a:lnTo>
                      <a:pt x="1"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7" name="Freeform 3656"/>
              <p:cNvSpPr>
                <a:spLocks/>
              </p:cNvSpPr>
              <p:nvPr/>
            </p:nvSpPr>
            <p:spPr bwMode="auto">
              <a:xfrm>
                <a:off x="23669" y="21447"/>
                <a:ext cx="171" cy="152"/>
              </a:xfrm>
              <a:custGeom>
                <a:avLst/>
                <a:gdLst>
                  <a:gd name="T0" fmla="*/ 171 w 171"/>
                  <a:gd name="T1" fmla="*/ 146 h 152"/>
                  <a:gd name="T2" fmla="*/ 6 w 171"/>
                  <a:gd name="T3" fmla="*/ 152 h 152"/>
                  <a:gd name="T4" fmla="*/ 2 w 171"/>
                  <a:gd name="T5" fmla="*/ 54 h 152"/>
                  <a:gd name="T6" fmla="*/ 0 w 171"/>
                  <a:gd name="T7" fmla="*/ 0 h 152"/>
                  <a:gd name="T8" fmla="*/ 6 w 171"/>
                  <a:gd name="T9" fmla="*/ 6 h 152"/>
                  <a:gd name="T10" fmla="*/ 165 w 171"/>
                  <a:gd name="T11" fmla="*/ 0 h 152"/>
                  <a:gd name="T12" fmla="*/ 163 w 171"/>
                  <a:gd name="T13" fmla="*/ 17 h 152"/>
                  <a:gd name="T14" fmla="*/ 169 w 171"/>
                  <a:gd name="T15" fmla="*/ 144 h 152"/>
                  <a:gd name="T16" fmla="*/ 171 w 171"/>
                  <a:gd name="T17"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1" h="152">
                    <a:moveTo>
                      <a:pt x="171" y="146"/>
                    </a:moveTo>
                    <a:lnTo>
                      <a:pt x="6" y="152"/>
                    </a:lnTo>
                    <a:lnTo>
                      <a:pt x="2" y="54"/>
                    </a:lnTo>
                    <a:lnTo>
                      <a:pt x="0" y="0"/>
                    </a:lnTo>
                    <a:lnTo>
                      <a:pt x="6" y="6"/>
                    </a:lnTo>
                    <a:lnTo>
                      <a:pt x="165" y="0"/>
                    </a:lnTo>
                    <a:lnTo>
                      <a:pt x="163" y="17"/>
                    </a:lnTo>
                    <a:lnTo>
                      <a:pt x="169" y="144"/>
                    </a:lnTo>
                    <a:lnTo>
                      <a:pt x="171"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8" name="Freeform 3657"/>
              <p:cNvSpPr>
                <a:spLocks/>
              </p:cNvSpPr>
              <p:nvPr/>
            </p:nvSpPr>
            <p:spPr bwMode="auto">
              <a:xfrm>
                <a:off x="25562" y="21330"/>
                <a:ext cx="117" cy="190"/>
              </a:xfrm>
              <a:custGeom>
                <a:avLst/>
                <a:gdLst>
                  <a:gd name="T0" fmla="*/ 117 w 117"/>
                  <a:gd name="T1" fmla="*/ 178 h 190"/>
                  <a:gd name="T2" fmla="*/ 19 w 117"/>
                  <a:gd name="T3" fmla="*/ 186 h 190"/>
                  <a:gd name="T4" fmla="*/ 14 w 117"/>
                  <a:gd name="T5" fmla="*/ 190 h 190"/>
                  <a:gd name="T6" fmla="*/ 8 w 117"/>
                  <a:gd name="T7" fmla="*/ 182 h 190"/>
                  <a:gd name="T8" fmla="*/ 12 w 117"/>
                  <a:gd name="T9" fmla="*/ 175 h 190"/>
                  <a:gd name="T10" fmla="*/ 8 w 117"/>
                  <a:gd name="T11" fmla="*/ 163 h 190"/>
                  <a:gd name="T12" fmla="*/ 8 w 117"/>
                  <a:gd name="T13" fmla="*/ 146 h 190"/>
                  <a:gd name="T14" fmla="*/ 12 w 117"/>
                  <a:gd name="T15" fmla="*/ 138 h 190"/>
                  <a:gd name="T16" fmla="*/ 10 w 117"/>
                  <a:gd name="T17" fmla="*/ 111 h 190"/>
                  <a:gd name="T18" fmla="*/ 0 w 117"/>
                  <a:gd name="T19" fmla="*/ 98 h 190"/>
                  <a:gd name="T20" fmla="*/ 2 w 117"/>
                  <a:gd name="T21" fmla="*/ 86 h 190"/>
                  <a:gd name="T22" fmla="*/ 29 w 117"/>
                  <a:gd name="T23" fmla="*/ 71 h 190"/>
                  <a:gd name="T24" fmla="*/ 46 w 117"/>
                  <a:gd name="T25" fmla="*/ 48 h 190"/>
                  <a:gd name="T26" fmla="*/ 60 w 117"/>
                  <a:gd name="T27" fmla="*/ 27 h 190"/>
                  <a:gd name="T28" fmla="*/ 79 w 117"/>
                  <a:gd name="T29" fmla="*/ 15 h 190"/>
                  <a:gd name="T30" fmla="*/ 90 w 117"/>
                  <a:gd name="T31" fmla="*/ 13 h 190"/>
                  <a:gd name="T32" fmla="*/ 102 w 117"/>
                  <a:gd name="T33" fmla="*/ 0 h 190"/>
                  <a:gd name="T34" fmla="*/ 108 w 117"/>
                  <a:gd name="T35" fmla="*/ 65 h 190"/>
                  <a:gd name="T36" fmla="*/ 117 w 117"/>
                  <a:gd name="T37" fmla="*/ 17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190">
                    <a:moveTo>
                      <a:pt x="117" y="178"/>
                    </a:moveTo>
                    <a:lnTo>
                      <a:pt x="19" y="186"/>
                    </a:lnTo>
                    <a:lnTo>
                      <a:pt x="14" y="190"/>
                    </a:lnTo>
                    <a:lnTo>
                      <a:pt x="8" y="182"/>
                    </a:lnTo>
                    <a:lnTo>
                      <a:pt x="12" y="175"/>
                    </a:lnTo>
                    <a:lnTo>
                      <a:pt x="8" y="163"/>
                    </a:lnTo>
                    <a:lnTo>
                      <a:pt x="8" y="146"/>
                    </a:lnTo>
                    <a:lnTo>
                      <a:pt x="12" y="138"/>
                    </a:lnTo>
                    <a:lnTo>
                      <a:pt x="10" y="111"/>
                    </a:lnTo>
                    <a:lnTo>
                      <a:pt x="0" y="98"/>
                    </a:lnTo>
                    <a:lnTo>
                      <a:pt x="2" y="86"/>
                    </a:lnTo>
                    <a:lnTo>
                      <a:pt x="29" y="71"/>
                    </a:lnTo>
                    <a:lnTo>
                      <a:pt x="46" y="48"/>
                    </a:lnTo>
                    <a:lnTo>
                      <a:pt x="60" y="27"/>
                    </a:lnTo>
                    <a:lnTo>
                      <a:pt x="79" y="15"/>
                    </a:lnTo>
                    <a:lnTo>
                      <a:pt x="90" y="13"/>
                    </a:lnTo>
                    <a:lnTo>
                      <a:pt x="102" y="0"/>
                    </a:lnTo>
                    <a:lnTo>
                      <a:pt x="108" y="65"/>
                    </a:lnTo>
                    <a:lnTo>
                      <a:pt x="117" y="1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29" name="Freeform 3658"/>
              <p:cNvSpPr>
                <a:spLocks/>
              </p:cNvSpPr>
              <p:nvPr/>
            </p:nvSpPr>
            <p:spPr bwMode="auto">
              <a:xfrm>
                <a:off x="22252" y="21474"/>
                <a:ext cx="146" cy="148"/>
              </a:xfrm>
              <a:custGeom>
                <a:avLst/>
                <a:gdLst>
                  <a:gd name="T0" fmla="*/ 144 w 146"/>
                  <a:gd name="T1" fmla="*/ 148 h 148"/>
                  <a:gd name="T2" fmla="*/ 0 w 146"/>
                  <a:gd name="T3" fmla="*/ 146 h 148"/>
                  <a:gd name="T4" fmla="*/ 2 w 146"/>
                  <a:gd name="T5" fmla="*/ 0 h 148"/>
                  <a:gd name="T6" fmla="*/ 146 w 146"/>
                  <a:gd name="T7" fmla="*/ 0 h 148"/>
                  <a:gd name="T8" fmla="*/ 144 w 146"/>
                  <a:gd name="T9" fmla="*/ 148 h 148"/>
                </a:gdLst>
                <a:ahLst/>
                <a:cxnLst>
                  <a:cxn ang="0">
                    <a:pos x="T0" y="T1"/>
                  </a:cxn>
                  <a:cxn ang="0">
                    <a:pos x="T2" y="T3"/>
                  </a:cxn>
                  <a:cxn ang="0">
                    <a:pos x="T4" y="T5"/>
                  </a:cxn>
                  <a:cxn ang="0">
                    <a:pos x="T6" y="T7"/>
                  </a:cxn>
                  <a:cxn ang="0">
                    <a:pos x="T8" y="T9"/>
                  </a:cxn>
                </a:cxnLst>
                <a:rect l="0" t="0" r="r" b="b"/>
                <a:pathLst>
                  <a:path w="146" h="148">
                    <a:moveTo>
                      <a:pt x="144" y="148"/>
                    </a:moveTo>
                    <a:lnTo>
                      <a:pt x="0" y="146"/>
                    </a:lnTo>
                    <a:lnTo>
                      <a:pt x="2" y="0"/>
                    </a:lnTo>
                    <a:lnTo>
                      <a:pt x="146" y="0"/>
                    </a:lnTo>
                    <a:lnTo>
                      <a:pt x="14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0" name="Freeform 3659"/>
              <p:cNvSpPr>
                <a:spLocks/>
              </p:cNvSpPr>
              <p:nvPr/>
            </p:nvSpPr>
            <p:spPr bwMode="auto">
              <a:xfrm>
                <a:off x="22396" y="21474"/>
                <a:ext cx="148" cy="152"/>
              </a:xfrm>
              <a:custGeom>
                <a:avLst/>
                <a:gdLst>
                  <a:gd name="T0" fmla="*/ 148 w 148"/>
                  <a:gd name="T1" fmla="*/ 4 h 152"/>
                  <a:gd name="T2" fmla="*/ 146 w 148"/>
                  <a:gd name="T3" fmla="*/ 152 h 152"/>
                  <a:gd name="T4" fmla="*/ 0 w 148"/>
                  <a:gd name="T5" fmla="*/ 148 h 152"/>
                  <a:gd name="T6" fmla="*/ 2 w 148"/>
                  <a:gd name="T7" fmla="*/ 0 h 152"/>
                  <a:gd name="T8" fmla="*/ 148 w 148"/>
                  <a:gd name="T9" fmla="*/ 4 h 152"/>
                </a:gdLst>
                <a:ahLst/>
                <a:cxnLst>
                  <a:cxn ang="0">
                    <a:pos x="T0" y="T1"/>
                  </a:cxn>
                  <a:cxn ang="0">
                    <a:pos x="T2" y="T3"/>
                  </a:cxn>
                  <a:cxn ang="0">
                    <a:pos x="T4" y="T5"/>
                  </a:cxn>
                  <a:cxn ang="0">
                    <a:pos x="T6" y="T7"/>
                  </a:cxn>
                  <a:cxn ang="0">
                    <a:pos x="T8" y="T9"/>
                  </a:cxn>
                </a:cxnLst>
                <a:rect l="0" t="0" r="r" b="b"/>
                <a:pathLst>
                  <a:path w="148" h="152">
                    <a:moveTo>
                      <a:pt x="148" y="4"/>
                    </a:moveTo>
                    <a:lnTo>
                      <a:pt x="146" y="152"/>
                    </a:lnTo>
                    <a:lnTo>
                      <a:pt x="0" y="148"/>
                    </a:lnTo>
                    <a:lnTo>
                      <a:pt x="2" y="0"/>
                    </a:lnTo>
                    <a:lnTo>
                      <a:pt x="148"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1" name="Freeform 3660"/>
              <p:cNvSpPr>
                <a:spLocks/>
              </p:cNvSpPr>
              <p:nvPr/>
            </p:nvSpPr>
            <p:spPr bwMode="auto">
              <a:xfrm>
                <a:off x="23832" y="21457"/>
                <a:ext cx="169" cy="136"/>
              </a:xfrm>
              <a:custGeom>
                <a:avLst/>
                <a:gdLst>
                  <a:gd name="T0" fmla="*/ 169 w 169"/>
                  <a:gd name="T1" fmla="*/ 128 h 136"/>
                  <a:gd name="T2" fmla="*/ 8 w 169"/>
                  <a:gd name="T3" fmla="*/ 136 h 136"/>
                  <a:gd name="T4" fmla="*/ 6 w 169"/>
                  <a:gd name="T5" fmla="*/ 134 h 136"/>
                  <a:gd name="T6" fmla="*/ 0 w 169"/>
                  <a:gd name="T7" fmla="*/ 7 h 136"/>
                  <a:gd name="T8" fmla="*/ 56 w 169"/>
                  <a:gd name="T9" fmla="*/ 5 h 136"/>
                  <a:gd name="T10" fmla="*/ 162 w 169"/>
                  <a:gd name="T11" fmla="*/ 0 h 136"/>
                  <a:gd name="T12" fmla="*/ 163 w 169"/>
                  <a:gd name="T13" fmla="*/ 17 h 136"/>
                  <a:gd name="T14" fmla="*/ 169 w 169"/>
                  <a:gd name="T15" fmla="*/ 128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36">
                    <a:moveTo>
                      <a:pt x="169" y="128"/>
                    </a:moveTo>
                    <a:lnTo>
                      <a:pt x="8" y="136"/>
                    </a:lnTo>
                    <a:lnTo>
                      <a:pt x="6" y="134"/>
                    </a:lnTo>
                    <a:lnTo>
                      <a:pt x="0" y="7"/>
                    </a:lnTo>
                    <a:lnTo>
                      <a:pt x="56" y="5"/>
                    </a:lnTo>
                    <a:lnTo>
                      <a:pt x="162" y="0"/>
                    </a:lnTo>
                    <a:lnTo>
                      <a:pt x="163" y="17"/>
                    </a:lnTo>
                    <a:lnTo>
                      <a:pt x="169"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2" name="Freeform 3661"/>
              <p:cNvSpPr>
                <a:spLocks/>
              </p:cNvSpPr>
              <p:nvPr/>
            </p:nvSpPr>
            <p:spPr bwMode="auto">
              <a:xfrm>
                <a:off x="20897" y="21418"/>
                <a:ext cx="241" cy="158"/>
              </a:xfrm>
              <a:custGeom>
                <a:avLst/>
                <a:gdLst>
                  <a:gd name="T0" fmla="*/ 205 w 241"/>
                  <a:gd name="T1" fmla="*/ 158 h 158"/>
                  <a:gd name="T2" fmla="*/ 0 w 241"/>
                  <a:gd name="T3" fmla="*/ 146 h 158"/>
                  <a:gd name="T4" fmla="*/ 9 w 241"/>
                  <a:gd name="T5" fmla="*/ 0 h 158"/>
                  <a:gd name="T6" fmla="*/ 234 w 241"/>
                  <a:gd name="T7" fmla="*/ 14 h 158"/>
                  <a:gd name="T8" fmla="*/ 241 w 241"/>
                  <a:gd name="T9" fmla="*/ 14 h 158"/>
                  <a:gd name="T10" fmla="*/ 232 w 241"/>
                  <a:gd name="T11" fmla="*/ 158 h 158"/>
                  <a:gd name="T12" fmla="*/ 205 w 24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41" h="158">
                    <a:moveTo>
                      <a:pt x="205" y="158"/>
                    </a:moveTo>
                    <a:lnTo>
                      <a:pt x="0" y="146"/>
                    </a:lnTo>
                    <a:lnTo>
                      <a:pt x="9" y="0"/>
                    </a:lnTo>
                    <a:lnTo>
                      <a:pt x="234" y="14"/>
                    </a:lnTo>
                    <a:lnTo>
                      <a:pt x="241" y="14"/>
                    </a:lnTo>
                    <a:lnTo>
                      <a:pt x="232" y="158"/>
                    </a:lnTo>
                    <a:lnTo>
                      <a:pt x="205"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3" name="Freeform 3662"/>
              <p:cNvSpPr>
                <a:spLocks/>
              </p:cNvSpPr>
              <p:nvPr/>
            </p:nvSpPr>
            <p:spPr bwMode="auto">
              <a:xfrm>
                <a:off x="21816" y="21462"/>
                <a:ext cx="150" cy="150"/>
              </a:xfrm>
              <a:custGeom>
                <a:avLst/>
                <a:gdLst>
                  <a:gd name="T0" fmla="*/ 35 w 150"/>
                  <a:gd name="T1" fmla="*/ 148 h 150"/>
                  <a:gd name="T2" fmla="*/ 0 w 150"/>
                  <a:gd name="T3" fmla="*/ 146 h 150"/>
                  <a:gd name="T4" fmla="*/ 6 w 150"/>
                  <a:gd name="T5" fmla="*/ 0 h 150"/>
                  <a:gd name="T6" fmla="*/ 150 w 150"/>
                  <a:gd name="T7" fmla="*/ 4 h 150"/>
                  <a:gd name="T8" fmla="*/ 146 w 150"/>
                  <a:gd name="T9" fmla="*/ 150 h 150"/>
                  <a:gd name="T10" fmla="*/ 35 w 150"/>
                  <a:gd name="T11" fmla="*/ 148 h 150"/>
                </a:gdLst>
                <a:ahLst/>
                <a:cxnLst>
                  <a:cxn ang="0">
                    <a:pos x="T0" y="T1"/>
                  </a:cxn>
                  <a:cxn ang="0">
                    <a:pos x="T2" y="T3"/>
                  </a:cxn>
                  <a:cxn ang="0">
                    <a:pos x="T4" y="T5"/>
                  </a:cxn>
                  <a:cxn ang="0">
                    <a:pos x="T6" y="T7"/>
                  </a:cxn>
                  <a:cxn ang="0">
                    <a:pos x="T8" y="T9"/>
                  </a:cxn>
                  <a:cxn ang="0">
                    <a:pos x="T10" y="T11"/>
                  </a:cxn>
                </a:cxnLst>
                <a:rect l="0" t="0" r="r" b="b"/>
                <a:pathLst>
                  <a:path w="150" h="150">
                    <a:moveTo>
                      <a:pt x="35" y="148"/>
                    </a:moveTo>
                    <a:lnTo>
                      <a:pt x="0" y="146"/>
                    </a:lnTo>
                    <a:lnTo>
                      <a:pt x="6" y="0"/>
                    </a:lnTo>
                    <a:lnTo>
                      <a:pt x="150" y="4"/>
                    </a:lnTo>
                    <a:lnTo>
                      <a:pt x="146" y="150"/>
                    </a:lnTo>
                    <a:lnTo>
                      <a:pt x="35"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4" name="Freeform 3663"/>
              <p:cNvSpPr>
                <a:spLocks/>
              </p:cNvSpPr>
              <p:nvPr/>
            </p:nvSpPr>
            <p:spPr bwMode="auto">
              <a:xfrm>
                <a:off x="21962" y="21466"/>
                <a:ext cx="148" cy="150"/>
              </a:xfrm>
              <a:custGeom>
                <a:avLst/>
                <a:gdLst>
                  <a:gd name="T0" fmla="*/ 69 w 148"/>
                  <a:gd name="T1" fmla="*/ 150 h 150"/>
                  <a:gd name="T2" fmla="*/ 0 w 148"/>
                  <a:gd name="T3" fmla="*/ 146 h 150"/>
                  <a:gd name="T4" fmla="*/ 4 w 148"/>
                  <a:gd name="T5" fmla="*/ 0 h 150"/>
                  <a:gd name="T6" fmla="*/ 148 w 148"/>
                  <a:gd name="T7" fmla="*/ 4 h 150"/>
                  <a:gd name="T8" fmla="*/ 146 w 148"/>
                  <a:gd name="T9" fmla="*/ 150 h 150"/>
                  <a:gd name="T10" fmla="*/ 69 w 148"/>
                  <a:gd name="T11" fmla="*/ 150 h 150"/>
                </a:gdLst>
                <a:ahLst/>
                <a:cxnLst>
                  <a:cxn ang="0">
                    <a:pos x="T0" y="T1"/>
                  </a:cxn>
                  <a:cxn ang="0">
                    <a:pos x="T2" y="T3"/>
                  </a:cxn>
                  <a:cxn ang="0">
                    <a:pos x="T4" y="T5"/>
                  </a:cxn>
                  <a:cxn ang="0">
                    <a:pos x="T6" y="T7"/>
                  </a:cxn>
                  <a:cxn ang="0">
                    <a:pos x="T8" y="T9"/>
                  </a:cxn>
                  <a:cxn ang="0">
                    <a:pos x="T10" y="T11"/>
                  </a:cxn>
                </a:cxnLst>
                <a:rect l="0" t="0" r="r" b="b"/>
                <a:pathLst>
                  <a:path w="148" h="150">
                    <a:moveTo>
                      <a:pt x="69" y="150"/>
                    </a:moveTo>
                    <a:lnTo>
                      <a:pt x="0" y="146"/>
                    </a:lnTo>
                    <a:lnTo>
                      <a:pt x="4" y="0"/>
                    </a:lnTo>
                    <a:lnTo>
                      <a:pt x="148" y="4"/>
                    </a:lnTo>
                    <a:lnTo>
                      <a:pt x="146" y="150"/>
                    </a:lnTo>
                    <a:lnTo>
                      <a:pt x="69"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5" name="Freeform 3664"/>
              <p:cNvSpPr>
                <a:spLocks/>
              </p:cNvSpPr>
              <p:nvPr/>
            </p:nvSpPr>
            <p:spPr bwMode="auto">
              <a:xfrm>
                <a:off x="22108" y="21470"/>
                <a:ext cx="146" cy="150"/>
              </a:xfrm>
              <a:custGeom>
                <a:avLst/>
                <a:gdLst>
                  <a:gd name="T0" fmla="*/ 0 w 146"/>
                  <a:gd name="T1" fmla="*/ 146 h 150"/>
                  <a:gd name="T2" fmla="*/ 2 w 146"/>
                  <a:gd name="T3" fmla="*/ 0 h 150"/>
                  <a:gd name="T4" fmla="*/ 146 w 146"/>
                  <a:gd name="T5" fmla="*/ 4 h 150"/>
                  <a:gd name="T6" fmla="*/ 144 w 146"/>
                  <a:gd name="T7" fmla="*/ 150 h 150"/>
                  <a:gd name="T8" fmla="*/ 108 w 146"/>
                  <a:gd name="T9" fmla="*/ 150 h 150"/>
                  <a:gd name="T10" fmla="*/ 0 w 146"/>
                  <a:gd name="T11" fmla="*/ 146 h 150"/>
                </a:gdLst>
                <a:ahLst/>
                <a:cxnLst>
                  <a:cxn ang="0">
                    <a:pos x="T0" y="T1"/>
                  </a:cxn>
                  <a:cxn ang="0">
                    <a:pos x="T2" y="T3"/>
                  </a:cxn>
                  <a:cxn ang="0">
                    <a:pos x="T4" y="T5"/>
                  </a:cxn>
                  <a:cxn ang="0">
                    <a:pos x="T6" y="T7"/>
                  </a:cxn>
                  <a:cxn ang="0">
                    <a:pos x="T8" y="T9"/>
                  </a:cxn>
                  <a:cxn ang="0">
                    <a:pos x="T10" y="T11"/>
                  </a:cxn>
                </a:cxnLst>
                <a:rect l="0" t="0" r="r" b="b"/>
                <a:pathLst>
                  <a:path w="146" h="150">
                    <a:moveTo>
                      <a:pt x="0" y="146"/>
                    </a:moveTo>
                    <a:lnTo>
                      <a:pt x="2" y="0"/>
                    </a:lnTo>
                    <a:lnTo>
                      <a:pt x="146" y="4"/>
                    </a:lnTo>
                    <a:lnTo>
                      <a:pt x="144" y="150"/>
                    </a:lnTo>
                    <a:lnTo>
                      <a:pt x="108" y="150"/>
                    </a:lnTo>
                    <a:lnTo>
                      <a:pt x="0"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6" name="Freeform 3665"/>
              <p:cNvSpPr>
                <a:spLocks/>
              </p:cNvSpPr>
              <p:nvPr/>
            </p:nvSpPr>
            <p:spPr bwMode="auto">
              <a:xfrm>
                <a:off x="21129" y="21432"/>
                <a:ext cx="190" cy="155"/>
              </a:xfrm>
              <a:custGeom>
                <a:avLst/>
                <a:gdLst>
                  <a:gd name="T0" fmla="*/ 182 w 190"/>
                  <a:gd name="T1" fmla="*/ 155 h 155"/>
                  <a:gd name="T2" fmla="*/ 0 w 190"/>
                  <a:gd name="T3" fmla="*/ 144 h 155"/>
                  <a:gd name="T4" fmla="*/ 9 w 190"/>
                  <a:gd name="T5" fmla="*/ 0 h 155"/>
                  <a:gd name="T6" fmla="*/ 184 w 190"/>
                  <a:gd name="T7" fmla="*/ 9 h 155"/>
                  <a:gd name="T8" fmla="*/ 190 w 190"/>
                  <a:gd name="T9" fmla="*/ 11 h 155"/>
                  <a:gd name="T10" fmla="*/ 182 w 190"/>
                  <a:gd name="T11" fmla="*/ 155 h 155"/>
                </a:gdLst>
                <a:ahLst/>
                <a:cxnLst>
                  <a:cxn ang="0">
                    <a:pos x="T0" y="T1"/>
                  </a:cxn>
                  <a:cxn ang="0">
                    <a:pos x="T2" y="T3"/>
                  </a:cxn>
                  <a:cxn ang="0">
                    <a:pos x="T4" y="T5"/>
                  </a:cxn>
                  <a:cxn ang="0">
                    <a:pos x="T6" y="T7"/>
                  </a:cxn>
                  <a:cxn ang="0">
                    <a:pos x="T8" y="T9"/>
                  </a:cxn>
                  <a:cxn ang="0">
                    <a:pos x="T10" y="T11"/>
                  </a:cxn>
                </a:cxnLst>
                <a:rect l="0" t="0" r="r" b="b"/>
                <a:pathLst>
                  <a:path w="190" h="155">
                    <a:moveTo>
                      <a:pt x="182" y="155"/>
                    </a:moveTo>
                    <a:lnTo>
                      <a:pt x="0" y="144"/>
                    </a:lnTo>
                    <a:lnTo>
                      <a:pt x="9" y="0"/>
                    </a:lnTo>
                    <a:lnTo>
                      <a:pt x="184" y="9"/>
                    </a:lnTo>
                    <a:lnTo>
                      <a:pt x="190" y="11"/>
                    </a:lnTo>
                    <a:lnTo>
                      <a:pt x="182"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7" name="Freeform 3666"/>
              <p:cNvSpPr>
                <a:spLocks/>
              </p:cNvSpPr>
              <p:nvPr/>
            </p:nvSpPr>
            <p:spPr bwMode="auto">
              <a:xfrm>
                <a:off x="21672" y="21459"/>
                <a:ext cx="150" cy="149"/>
              </a:xfrm>
              <a:custGeom>
                <a:avLst/>
                <a:gdLst>
                  <a:gd name="T0" fmla="*/ 150 w 150"/>
                  <a:gd name="T1" fmla="*/ 3 h 149"/>
                  <a:gd name="T2" fmla="*/ 144 w 150"/>
                  <a:gd name="T3" fmla="*/ 149 h 149"/>
                  <a:gd name="T4" fmla="*/ 0 w 150"/>
                  <a:gd name="T5" fmla="*/ 142 h 149"/>
                  <a:gd name="T6" fmla="*/ 4 w 150"/>
                  <a:gd name="T7" fmla="*/ 0 h 149"/>
                  <a:gd name="T8" fmla="*/ 150 w 150"/>
                  <a:gd name="T9" fmla="*/ 3 h 149"/>
                </a:gdLst>
                <a:ahLst/>
                <a:cxnLst>
                  <a:cxn ang="0">
                    <a:pos x="T0" y="T1"/>
                  </a:cxn>
                  <a:cxn ang="0">
                    <a:pos x="T2" y="T3"/>
                  </a:cxn>
                  <a:cxn ang="0">
                    <a:pos x="T4" y="T5"/>
                  </a:cxn>
                  <a:cxn ang="0">
                    <a:pos x="T6" y="T7"/>
                  </a:cxn>
                  <a:cxn ang="0">
                    <a:pos x="T8" y="T9"/>
                  </a:cxn>
                </a:cxnLst>
                <a:rect l="0" t="0" r="r" b="b"/>
                <a:pathLst>
                  <a:path w="150" h="149">
                    <a:moveTo>
                      <a:pt x="150" y="3"/>
                    </a:moveTo>
                    <a:lnTo>
                      <a:pt x="144" y="149"/>
                    </a:lnTo>
                    <a:lnTo>
                      <a:pt x="0" y="142"/>
                    </a:lnTo>
                    <a:lnTo>
                      <a:pt x="4" y="0"/>
                    </a:lnTo>
                    <a:lnTo>
                      <a:pt x="150" y="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8" name="Freeform 3667"/>
              <p:cNvSpPr>
                <a:spLocks/>
              </p:cNvSpPr>
              <p:nvPr/>
            </p:nvSpPr>
            <p:spPr bwMode="auto">
              <a:xfrm>
                <a:off x="21492" y="21451"/>
                <a:ext cx="184" cy="150"/>
              </a:xfrm>
              <a:custGeom>
                <a:avLst/>
                <a:gdLst>
                  <a:gd name="T0" fmla="*/ 0 w 184"/>
                  <a:gd name="T1" fmla="*/ 144 h 150"/>
                  <a:gd name="T2" fmla="*/ 5 w 184"/>
                  <a:gd name="T3" fmla="*/ 0 h 150"/>
                  <a:gd name="T4" fmla="*/ 38 w 184"/>
                  <a:gd name="T5" fmla="*/ 2 h 150"/>
                  <a:gd name="T6" fmla="*/ 182 w 184"/>
                  <a:gd name="T7" fmla="*/ 8 h 150"/>
                  <a:gd name="T8" fmla="*/ 184 w 184"/>
                  <a:gd name="T9" fmla="*/ 8 h 150"/>
                  <a:gd name="T10" fmla="*/ 180 w 184"/>
                  <a:gd name="T11" fmla="*/ 150 h 150"/>
                  <a:gd name="T12" fmla="*/ 2 w 184"/>
                  <a:gd name="T13" fmla="*/ 144 h 150"/>
                  <a:gd name="T14" fmla="*/ 0 w 184"/>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50">
                    <a:moveTo>
                      <a:pt x="0" y="144"/>
                    </a:moveTo>
                    <a:lnTo>
                      <a:pt x="5" y="0"/>
                    </a:lnTo>
                    <a:lnTo>
                      <a:pt x="38" y="2"/>
                    </a:lnTo>
                    <a:lnTo>
                      <a:pt x="182" y="8"/>
                    </a:lnTo>
                    <a:lnTo>
                      <a:pt x="184" y="8"/>
                    </a:lnTo>
                    <a:lnTo>
                      <a:pt x="180" y="150"/>
                    </a:lnTo>
                    <a:lnTo>
                      <a:pt x="2" y="144"/>
                    </a:lnTo>
                    <a:lnTo>
                      <a:pt x="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39" name="Freeform 3668"/>
              <p:cNvSpPr>
                <a:spLocks/>
              </p:cNvSpPr>
              <p:nvPr/>
            </p:nvSpPr>
            <p:spPr bwMode="auto">
              <a:xfrm>
                <a:off x="21311" y="21443"/>
                <a:ext cx="186" cy="152"/>
              </a:xfrm>
              <a:custGeom>
                <a:avLst/>
                <a:gdLst>
                  <a:gd name="T0" fmla="*/ 6 w 186"/>
                  <a:gd name="T1" fmla="*/ 144 h 152"/>
                  <a:gd name="T2" fmla="*/ 0 w 186"/>
                  <a:gd name="T3" fmla="*/ 144 h 152"/>
                  <a:gd name="T4" fmla="*/ 8 w 186"/>
                  <a:gd name="T5" fmla="*/ 0 h 152"/>
                  <a:gd name="T6" fmla="*/ 186 w 186"/>
                  <a:gd name="T7" fmla="*/ 8 h 152"/>
                  <a:gd name="T8" fmla="*/ 181 w 186"/>
                  <a:gd name="T9" fmla="*/ 152 h 152"/>
                  <a:gd name="T10" fmla="*/ 6 w 186"/>
                  <a:gd name="T11" fmla="*/ 144 h 152"/>
                </a:gdLst>
                <a:ahLst/>
                <a:cxnLst>
                  <a:cxn ang="0">
                    <a:pos x="T0" y="T1"/>
                  </a:cxn>
                  <a:cxn ang="0">
                    <a:pos x="T2" y="T3"/>
                  </a:cxn>
                  <a:cxn ang="0">
                    <a:pos x="T4" y="T5"/>
                  </a:cxn>
                  <a:cxn ang="0">
                    <a:pos x="T6" y="T7"/>
                  </a:cxn>
                  <a:cxn ang="0">
                    <a:pos x="T8" y="T9"/>
                  </a:cxn>
                  <a:cxn ang="0">
                    <a:pos x="T10" y="T11"/>
                  </a:cxn>
                </a:cxnLst>
                <a:rect l="0" t="0" r="r" b="b"/>
                <a:pathLst>
                  <a:path w="186" h="152">
                    <a:moveTo>
                      <a:pt x="6" y="144"/>
                    </a:moveTo>
                    <a:lnTo>
                      <a:pt x="0" y="144"/>
                    </a:lnTo>
                    <a:lnTo>
                      <a:pt x="8" y="0"/>
                    </a:lnTo>
                    <a:lnTo>
                      <a:pt x="186" y="8"/>
                    </a:lnTo>
                    <a:lnTo>
                      <a:pt x="181" y="152"/>
                    </a:lnTo>
                    <a:lnTo>
                      <a:pt x="6"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0" name="Freeform 3669"/>
              <p:cNvSpPr>
                <a:spLocks/>
              </p:cNvSpPr>
              <p:nvPr/>
            </p:nvSpPr>
            <p:spPr bwMode="auto">
              <a:xfrm>
                <a:off x="24869" y="21409"/>
                <a:ext cx="157" cy="176"/>
              </a:xfrm>
              <a:custGeom>
                <a:avLst/>
                <a:gdLst>
                  <a:gd name="T0" fmla="*/ 17 w 157"/>
                  <a:gd name="T1" fmla="*/ 155 h 176"/>
                  <a:gd name="T2" fmla="*/ 15 w 157"/>
                  <a:gd name="T3" fmla="*/ 105 h 176"/>
                  <a:gd name="T4" fmla="*/ 8 w 157"/>
                  <a:gd name="T5" fmla="*/ 107 h 176"/>
                  <a:gd name="T6" fmla="*/ 6 w 157"/>
                  <a:gd name="T7" fmla="*/ 90 h 176"/>
                  <a:gd name="T8" fmla="*/ 0 w 157"/>
                  <a:gd name="T9" fmla="*/ 9 h 176"/>
                  <a:gd name="T10" fmla="*/ 108 w 157"/>
                  <a:gd name="T11" fmla="*/ 0 h 176"/>
                  <a:gd name="T12" fmla="*/ 109 w 157"/>
                  <a:gd name="T13" fmla="*/ 19 h 176"/>
                  <a:gd name="T14" fmla="*/ 146 w 157"/>
                  <a:gd name="T15" fmla="*/ 15 h 176"/>
                  <a:gd name="T16" fmla="*/ 154 w 157"/>
                  <a:gd name="T17" fmla="*/ 113 h 176"/>
                  <a:gd name="T18" fmla="*/ 157 w 157"/>
                  <a:gd name="T19" fmla="*/ 170 h 176"/>
                  <a:gd name="T20" fmla="*/ 134 w 157"/>
                  <a:gd name="T21" fmla="*/ 172 h 176"/>
                  <a:gd name="T22" fmla="*/ 75 w 157"/>
                  <a:gd name="T23" fmla="*/ 176 h 176"/>
                  <a:gd name="T24" fmla="*/ 73 w 157"/>
                  <a:gd name="T25" fmla="*/ 170 h 176"/>
                  <a:gd name="T26" fmla="*/ 48 w 157"/>
                  <a:gd name="T27" fmla="*/ 172 h 176"/>
                  <a:gd name="T28" fmla="*/ 46 w 157"/>
                  <a:gd name="T29" fmla="*/ 153 h 176"/>
                  <a:gd name="T30" fmla="*/ 17 w 157"/>
                  <a:gd name="T31" fmla="*/ 15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7" h="176">
                    <a:moveTo>
                      <a:pt x="17" y="155"/>
                    </a:moveTo>
                    <a:lnTo>
                      <a:pt x="15" y="105"/>
                    </a:lnTo>
                    <a:lnTo>
                      <a:pt x="8" y="107"/>
                    </a:lnTo>
                    <a:lnTo>
                      <a:pt x="6" y="90"/>
                    </a:lnTo>
                    <a:lnTo>
                      <a:pt x="0" y="9"/>
                    </a:lnTo>
                    <a:lnTo>
                      <a:pt x="108" y="0"/>
                    </a:lnTo>
                    <a:lnTo>
                      <a:pt x="109" y="19"/>
                    </a:lnTo>
                    <a:lnTo>
                      <a:pt x="146" y="15"/>
                    </a:lnTo>
                    <a:lnTo>
                      <a:pt x="154" y="113"/>
                    </a:lnTo>
                    <a:lnTo>
                      <a:pt x="157" y="170"/>
                    </a:lnTo>
                    <a:lnTo>
                      <a:pt x="134" y="172"/>
                    </a:lnTo>
                    <a:lnTo>
                      <a:pt x="75" y="176"/>
                    </a:lnTo>
                    <a:lnTo>
                      <a:pt x="73" y="170"/>
                    </a:lnTo>
                    <a:lnTo>
                      <a:pt x="48" y="172"/>
                    </a:lnTo>
                    <a:lnTo>
                      <a:pt x="46" y="153"/>
                    </a:lnTo>
                    <a:lnTo>
                      <a:pt x="17"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1" name="Freeform 3670"/>
              <p:cNvSpPr>
                <a:spLocks/>
              </p:cNvSpPr>
              <p:nvPr/>
            </p:nvSpPr>
            <p:spPr bwMode="auto">
              <a:xfrm>
                <a:off x="23995" y="21468"/>
                <a:ext cx="131" cy="154"/>
              </a:xfrm>
              <a:custGeom>
                <a:avLst/>
                <a:gdLst>
                  <a:gd name="T0" fmla="*/ 27 w 131"/>
                  <a:gd name="T1" fmla="*/ 154 h 154"/>
                  <a:gd name="T2" fmla="*/ 8 w 131"/>
                  <a:gd name="T3" fmla="*/ 154 h 154"/>
                  <a:gd name="T4" fmla="*/ 6 w 131"/>
                  <a:gd name="T5" fmla="*/ 117 h 154"/>
                  <a:gd name="T6" fmla="*/ 0 w 131"/>
                  <a:gd name="T7" fmla="*/ 6 h 154"/>
                  <a:gd name="T8" fmla="*/ 127 w 131"/>
                  <a:gd name="T9" fmla="*/ 0 h 154"/>
                  <a:gd name="T10" fmla="*/ 129 w 131"/>
                  <a:gd name="T11" fmla="*/ 19 h 154"/>
                  <a:gd name="T12" fmla="*/ 131 w 131"/>
                  <a:gd name="T13" fmla="*/ 150 h 154"/>
                  <a:gd name="T14" fmla="*/ 27 w 131"/>
                  <a:gd name="T15" fmla="*/ 154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54">
                    <a:moveTo>
                      <a:pt x="27" y="154"/>
                    </a:moveTo>
                    <a:lnTo>
                      <a:pt x="8" y="154"/>
                    </a:lnTo>
                    <a:lnTo>
                      <a:pt x="6" y="117"/>
                    </a:lnTo>
                    <a:lnTo>
                      <a:pt x="0" y="6"/>
                    </a:lnTo>
                    <a:lnTo>
                      <a:pt x="127" y="0"/>
                    </a:lnTo>
                    <a:lnTo>
                      <a:pt x="129" y="19"/>
                    </a:lnTo>
                    <a:lnTo>
                      <a:pt x="131" y="150"/>
                    </a:lnTo>
                    <a:lnTo>
                      <a:pt x="27" y="1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2" name="Freeform 3671"/>
              <p:cNvSpPr>
                <a:spLocks/>
              </p:cNvSpPr>
              <p:nvPr/>
            </p:nvSpPr>
            <p:spPr bwMode="auto">
              <a:xfrm>
                <a:off x="25147" y="21407"/>
                <a:ext cx="102" cy="217"/>
              </a:xfrm>
              <a:custGeom>
                <a:avLst/>
                <a:gdLst>
                  <a:gd name="T0" fmla="*/ 2 w 102"/>
                  <a:gd name="T1" fmla="*/ 103 h 217"/>
                  <a:gd name="T2" fmla="*/ 0 w 102"/>
                  <a:gd name="T3" fmla="*/ 86 h 217"/>
                  <a:gd name="T4" fmla="*/ 20 w 102"/>
                  <a:gd name="T5" fmla="*/ 84 h 217"/>
                  <a:gd name="T6" fmla="*/ 20 w 102"/>
                  <a:gd name="T7" fmla="*/ 67 h 217"/>
                  <a:gd name="T8" fmla="*/ 52 w 102"/>
                  <a:gd name="T9" fmla="*/ 2 h 217"/>
                  <a:gd name="T10" fmla="*/ 87 w 102"/>
                  <a:gd name="T11" fmla="*/ 0 h 217"/>
                  <a:gd name="T12" fmla="*/ 100 w 102"/>
                  <a:gd name="T13" fmla="*/ 172 h 217"/>
                  <a:gd name="T14" fmla="*/ 102 w 102"/>
                  <a:gd name="T15" fmla="*/ 211 h 217"/>
                  <a:gd name="T16" fmla="*/ 100 w 102"/>
                  <a:gd name="T17" fmla="*/ 211 h 217"/>
                  <a:gd name="T18" fmla="*/ 12 w 102"/>
                  <a:gd name="T19" fmla="*/ 217 h 217"/>
                  <a:gd name="T20" fmla="*/ 2 w 102"/>
                  <a:gd name="T21" fmla="*/ 10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217">
                    <a:moveTo>
                      <a:pt x="2" y="103"/>
                    </a:moveTo>
                    <a:lnTo>
                      <a:pt x="0" y="86"/>
                    </a:lnTo>
                    <a:lnTo>
                      <a:pt x="20" y="84"/>
                    </a:lnTo>
                    <a:lnTo>
                      <a:pt x="20" y="67"/>
                    </a:lnTo>
                    <a:lnTo>
                      <a:pt x="52" y="2"/>
                    </a:lnTo>
                    <a:lnTo>
                      <a:pt x="87" y="0"/>
                    </a:lnTo>
                    <a:lnTo>
                      <a:pt x="100" y="172"/>
                    </a:lnTo>
                    <a:lnTo>
                      <a:pt x="102" y="211"/>
                    </a:lnTo>
                    <a:lnTo>
                      <a:pt x="100" y="211"/>
                    </a:lnTo>
                    <a:lnTo>
                      <a:pt x="12" y="217"/>
                    </a:lnTo>
                    <a:lnTo>
                      <a:pt x="2" y="1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3" name="Freeform 3672"/>
              <p:cNvSpPr>
                <a:spLocks/>
              </p:cNvSpPr>
              <p:nvPr/>
            </p:nvSpPr>
            <p:spPr bwMode="auto">
              <a:xfrm>
                <a:off x="25015" y="21409"/>
                <a:ext cx="184" cy="113"/>
              </a:xfrm>
              <a:custGeom>
                <a:avLst/>
                <a:gdLst>
                  <a:gd name="T0" fmla="*/ 8 w 184"/>
                  <a:gd name="T1" fmla="*/ 113 h 113"/>
                  <a:gd name="T2" fmla="*/ 0 w 184"/>
                  <a:gd name="T3" fmla="*/ 15 h 113"/>
                  <a:gd name="T4" fmla="*/ 184 w 184"/>
                  <a:gd name="T5" fmla="*/ 0 h 113"/>
                  <a:gd name="T6" fmla="*/ 152 w 184"/>
                  <a:gd name="T7" fmla="*/ 65 h 113"/>
                  <a:gd name="T8" fmla="*/ 152 w 184"/>
                  <a:gd name="T9" fmla="*/ 82 h 113"/>
                  <a:gd name="T10" fmla="*/ 132 w 184"/>
                  <a:gd name="T11" fmla="*/ 84 h 113"/>
                  <a:gd name="T12" fmla="*/ 134 w 184"/>
                  <a:gd name="T13" fmla="*/ 101 h 113"/>
                  <a:gd name="T14" fmla="*/ 8 w 184"/>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13">
                    <a:moveTo>
                      <a:pt x="8" y="113"/>
                    </a:moveTo>
                    <a:lnTo>
                      <a:pt x="0" y="15"/>
                    </a:lnTo>
                    <a:lnTo>
                      <a:pt x="184" y="0"/>
                    </a:lnTo>
                    <a:lnTo>
                      <a:pt x="152" y="65"/>
                    </a:lnTo>
                    <a:lnTo>
                      <a:pt x="152" y="82"/>
                    </a:lnTo>
                    <a:lnTo>
                      <a:pt x="132" y="84"/>
                    </a:lnTo>
                    <a:lnTo>
                      <a:pt x="134" y="101"/>
                    </a:lnTo>
                    <a:lnTo>
                      <a:pt x="8"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4" name="Freeform 3673"/>
              <p:cNvSpPr>
                <a:spLocks/>
              </p:cNvSpPr>
              <p:nvPr/>
            </p:nvSpPr>
            <p:spPr bwMode="auto">
              <a:xfrm>
                <a:off x="24452" y="21457"/>
                <a:ext cx="231" cy="124"/>
              </a:xfrm>
              <a:custGeom>
                <a:avLst/>
                <a:gdLst>
                  <a:gd name="T0" fmla="*/ 4 w 231"/>
                  <a:gd name="T1" fmla="*/ 78 h 124"/>
                  <a:gd name="T2" fmla="*/ 2 w 231"/>
                  <a:gd name="T3" fmla="*/ 40 h 124"/>
                  <a:gd name="T4" fmla="*/ 0 w 231"/>
                  <a:gd name="T5" fmla="*/ 3 h 124"/>
                  <a:gd name="T6" fmla="*/ 148 w 231"/>
                  <a:gd name="T7" fmla="*/ 0 h 124"/>
                  <a:gd name="T8" fmla="*/ 150 w 231"/>
                  <a:gd name="T9" fmla="*/ 34 h 124"/>
                  <a:gd name="T10" fmla="*/ 229 w 231"/>
                  <a:gd name="T11" fmla="*/ 30 h 124"/>
                  <a:gd name="T12" fmla="*/ 231 w 231"/>
                  <a:gd name="T13" fmla="*/ 38 h 124"/>
                  <a:gd name="T14" fmla="*/ 227 w 231"/>
                  <a:gd name="T15" fmla="*/ 44 h 124"/>
                  <a:gd name="T16" fmla="*/ 204 w 231"/>
                  <a:gd name="T17" fmla="*/ 46 h 124"/>
                  <a:gd name="T18" fmla="*/ 196 w 231"/>
                  <a:gd name="T19" fmla="*/ 51 h 124"/>
                  <a:gd name="T20" fmla="*/ 189 w 231"/>
                  <a:gd name="T21" fmla="*/ 51 h 124"/>
                  <a:gd name="T22" fmla="*/ 185 w 231"/>
                  <a:gd name="T23" fmla="*/ 59 h 124"/>
                  <a:gd name="T24" fmla="*/ 173 w 231"/>
                  <a:gd name="T25" fmla="*/ 65 h 124"/>
                  <a:gd name="T26" fmla="*/ 169 w 231"/>
                  <a:gd name="T27" fmla="*/ 82 h 124"/>
                  <a:gd name="T28" fmla="*/ 162 w 231"/>
                  <a:gd name="T29" fmla="*/ 86 h 124"/>
                  <a:gd name="T30" fmla="*/ 160 w 231"/>
                  <a:gd name="T31" fmla="*/ 107 h 124"/>
                  <a:gd name="T32" fmla="*/ 137 w 231"/>
                  <a:gd name="T33" fmla="*/ 121 h 124"/>
                  <a:gd name="T34" fmla="*/ 108 w 231"/>
                  <a:gd name="T35" fmla="*/ 124 h 124"/>
                  <a:gd name="T36" fmla="*/ 106 w 231"/>
                  <a:gd name="T37" fmla="*/ 117 h 124"/>
                  <a:gd name="T38" fmla="*/ 102 w 231"/>
                  <a:gd name="T39" fmla="*/ 113 h 124"/>
                  <a:gd name="T40" fmla="*/ 106 w 231"/>
                  <a:gd name="T41" fmla="*/ 111 h 124"/>
                  <a:gd name="T42" fmla="*/ 104 w 231"/>
                  <a:gd name="T43" fmla="*/ 107 h 124"/>
                  <a:gd name="T44" fmla="*/ 94 w 231"/>
                  <a:gd name="T45" fmla="*/ 107 h 124"/>
                  <a:gd name="T46" fmla="*/ 81 w 231"/>
                  <a:gd name="T47" fmla="*/ 101 h 124"/>
                  <a:gd name="T48" fmla="*/ 81 w 231"/>
                  <a:gd name="T49" fmla="*/ 88 h 124"/>
                  <a:gd name="T50" fmla="*/ 71 w 231"/>
                  <a:gd name="T51" fmla="*/ 86 h 124"/>
                  <a:gd name="T52" fmla="*/ 75 w 231"/>
                  <a:gd name="T53" fmla="*/ 74 h 124"/>
                  <a:gd name="T54" fmla="*/ 4 w 231"/>
                  <a:gd name="T55"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31" h="124">
                    <a:moveTo>
                      <a:pt x="4" y="78"/>
                    </a:moveTo>
                    <a:lnTo>
                      <a:pt x="2" y="40"/>
                    </a:lnTo>
                    <a:lnTo>
                      <a:pt x="0" y="3"/>
                    </a:lnTo>
                    <a:lnTo>
                      <a:pt x="148" y="0"/>
                    </a:lnTo>
                    <a:lnTo>
                      <a:pt x="150" y="34"/>
                    </a:lnTo>
                    <a:lnTo>
                      <a:pt x="229" y="30"/>
                    </a:lnTo>
                    <a:lnTo>
                      <a:pt x="231" y="38"/>
                    </a:lnTo>
                    <a:lnTo>
                      <a:pt x="227" y="44"/>
                    </a:lnTo>
                    <a:lnTo>
                      <a:pt x="204" y="46"/>
                    </a:lnTo>
                    <a:lnTo>
                      <a:pt x="196" y="51"/>
                    </a:lnTo>
                    <a:lnTo>
                      <a:pt x="189" y="51"/>
                    </a:lnTo>
                    <a:lnTo>
                      <a:pt x="185" y="59"/>
                    </a:lnTo>
                    <a:lnTo>
                      <a:pt x="173" y="65"/>
                    </a:lnTo>
                    <a:lnTo>
                      <a:pt x="169" y="82"/>
                    </a:lnTo>
                    <a:lnTo>
                      <a:pt x="162" y="86"/>
                    </a:lnTo>
                    <a:lnTo>
                      <a:pt x="160" y="107"/>
                    </a:lnTo>
                    <a:lnTo>
                      <a:pt x="137" y="121"/>
                    </a:lnTo>
                    <a:lnTo>
                      <a:pt x="108" y="124"/>
                    </a:lnTo>
                    <a:lnTo>
                      <a:pt x="106" y="117"/>
                    </a:lnTo>
                    <a:lnTo>
                      <a:pt x="102" y="113"/>
                    </a:lnTo>
                    <a:lnTo>
                      <a:pt x="106" y="111"/>
                    </a:lnTo>
                    <a:lnTo>
                      <a:pt x="104" y="107"/>
                    </a:lnTo>
                    <a:lnTo>
                      <a:pt x="94" y="107"/>
                    </a:lnTo>
                    <a:lnTo>
                      <a:pt x="81" y="101"/>
                    </a:lnTo>
                    <a:lnTo>
                      <a:pt x="81" y="88"/>
                    </a:lnTo>
                    <a:lnTo>
                      <a:pt x="71" y="86"/>
                    </a:lnTo>
                    <a:lnTo>
                      <a:pt x="75" y="74"/>
                    </a:lnTo>
                    <a:lnTo>
                      <a:pt x="4" y="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5" name="Freeform 3674"/>
              <p:cNvSpPr>
                <a:spLocks/>
              </p:cNvSpPr>
              <p:nvPr/>
            </p:nvSpPr>
            <p:spPr bwMode="auto">
              <a:xfrm>
                <a:off x="22978" y="21510"/>
                <a:ext cx="186" cy="169"/>
              </a:xfrm>
              <a:custGeom>
                <a:avLst/>
                <a:gdLst>
                  <a:gd name="T0" fmla="*/ 155 w 186"/>
                  <a:gd name="T1" fmla="*/ 56 h 169"/>
                  <a:gd name="T2" fmla="*/ 152 w 186"/>
                  <a:gd name="T3" fmla="*/ 83 h 169"/>
                  <a:gd name="T4" fmla="*/ 169 w 186"/>
                  <a:gd name="T5" fmla="*/ 96 h 169"/>
                  <a:gd name="T6" fmla="*/ 167 w 186"/>
                  <a:gd name="T7" fmla="*/ 110 h 169"/>
                  <a:gd name="T8" fmla="*/ 171 w 186"/>
                  <a:gd name="T9" fmla="*/ 117 h 169"/>
                  <a:gd name="T10" fmla="*/ 173 w 186"/>
                  <a:gd name="T11" fmla="*/ 135 h 169"/>
                  <a:gd name="T12" fmla="*/ 171 w 186"/>
                  <a:gd name="T13" fmla="*/ 142 h 169"/>
                  <a:gd name="T14" fmla="*/ 186 w 186"/>
                  <a:gd name="T15" fmla="*/ 154 h 169"/>
                  <a:gd name="T16" fmla="*/ 169 w 186"/>
                  <a:gd name="T17" fmla="*/ 156 h 169"/>
                  <a:gd name="T18" fmla="*/ 165 w 186"/>
                  <a:gd name="T19" fmla="*/ 165 h 169"/>
                  <a:gd name="T20" fmla="*/ 155 w 186"/>
                  <a:gd name="T21" fmla="*/ 169 h 169"/>
                  <a:gd name="T22" fmla="*/ 144 w 186"/>
                  <a:gd name="T23" fmla="*/ 167 h 169"/>
                  <a:gd name="T24" fmla="*/ 127 w 186"/>
                  <a:gd name="T25" fmla="*/ 152 h 169"/>
                  <a:gd name="T26" fmla="*/ 113 w 186"/>
                  <a:gd name="T27" fmla="*/ 152 h 169"/>
                  <a:gd name="T28" fmla="*/ 109 w 186"/>
                  <a:gd name="T29" fmla="*/ 141 h 169"/>
                  <a:gd name="T30" fmla="*/ 98 w 186"/>
                  <a:gd name="T31" fmla="*/ 139 h 169"/>
                  <a:gd name="T32" fmla="*/ 77 w 186"/>
                  <a:gd name="T33" fmla="*/ 114 h 169"/>
                  <a:gd name="T34" fmla="*/ 65 w 186"/>
                  <a:gd name="T35" fmla="*/ 104 h 169"/>
                  <a:gd name="T36" fmla="*/ 56 w 186"/>
                  <a:gd name="T37" fmla="*/ 102 h 169"/>
                  <a:gd name="T38" fmla="*/ 50 w 186"/>
                  <a:gd name="T39" fmla="*/ 94 h 169"/>
                  <a:gd name="T40" fmla="*/ 42 w 186"/>
                  <a:gd name="T41" fmla="*/ 94 h 169"/>
                  <a:gd name="T42" fmla="*/ 46 w 186"/>
                  <a:gd name="T43" fmla="*/ 79 h 169"/>
                  <a:gd name="T44" fmla="*/ 52 w 186"/>
                  <a:gd name="T45" fmla="*/ 73 h 169"/>
                  <a:gd name="T46" fmla="*/ 50 w 186"/>
                  <a:gd name="T47" fmla="*/ 66 h 169"/>
                  <a:gd name="T48" fmla="*/ 40 w 186"/>
                  <a:gd name="T49" fmla="*/ 58 h 169"/>
                  <a:gd name="T50" fmla="*/ 27 w 186"/>
                  <a:gd name="T51" fmla="*/ 41 h 169"/>
                  <a:gd name="T52" fmla="*/ 25 w 186"/>
                  <a:gd name="T53" fmla="*/ 23 h 169"/>
                  <a:gd name="T54" fmla="*/ 23 w 186"/>
                  <a:gd name="T55" fmla="*/ 18 h 169"/>
                  <a:gd name="T56" fmla="*/ 0 w 186"/>
                  <a:gd name="T57" fmla="*/ 0 h 169"/>
                  <a:gd name="T58" fmla="*/ 113 w 186"/>
                  <a:gd name="T59" fmla="*/ 0 h 169"/>
                  <a:gd name="T60" fmla="*/ 146 w 186"/>
                  <a:gd name="T61" fmla="*/ 2 h 169"/>
                  <a:gd name="T62" fmla="*/ 150 w 186"/>
                  <a:gd name="T63" fmla="*/ 14 h 169"/>
                  <a:gd name="T64" fmla="*/ 148 w 186"/>
                  <a:gd name="T65" fmla="*/ 35 h 169"/>
                  <a:gd name="T66" fmla="*/ 155 w 186"/>
                  <a:gd name="T67" fmla="*/ 5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6" h="169">
                    <a:moveTo>
                      <a:pt x="155" y="56"/>
                    </a:moveTo>
                    <a:lnTo>
                      <a:pt x="152" y="83"/>
                    </a:lnTo>
                    <a:lnTo>
                      <a:pt x="169" y="96"/>
                    </a:lnTo>
                    <a:lnTo>
                      <a:pt x="167" y="110"/>
                    </a:lnTo>
                    <a:lnTo>
                      <a:pt x="171" y="117"/>
                    </a:lnTo>
                    <a:lnTo>
                      <a:pt x="173" y="135"/>
                    </a:lnTo>
                    <a:lnTo>
                      <a:pt x="171" y="142"/>
                    </a:lnTo>
                    <a:lnTo>
                      <a:pt x="186" y="154"/>
                    </a:lnTo>
                    <a:lnTo>
                      <a:pt x="169" y="156"/>
                    </a:lnTo>
                    <a:lnTo>
                      <a:pt x="165" y="165"/>
                    </a:lnTo>
                    <a:lnTo>
                      <a:pt x="155" y="169"/>
                    </a:lnTo>
                    <a:lnTo>
                      <a:pt x="144" y="167"/>
                    </a:lnTo>
                    <a:lnTo>
                      <a:pt x="127" y="152"/>
                    </a:lnTo>
                    <a:lnTo>
                      <a:pt x="113" y="152"/>
                    </a:lnTo>
                    <a:lnTo>
                      <a:pt x="109" y="141"/>
                    </a:lnTo>
                    <a:lnTo>
                      <a:pt x="98" y="139"/>
                    </a:lnTo>
                    <a:lnTo>
                      <a:pt x="77" y="114"/>
                    </a:lnTo>
                    <a:lnTo>
                      <a:pt x="65" y="104"/>
                    </a:lnTo>
                    <a:lnTo>
                      <a:pt x="56" y="102"/>
                    </a:lnTo>
                    <a:lnTo>
                      <a:pt x="50" y="94"/>
                    </a:lnTo>
                    <a:lnTo>
                      <a:pt x="42" y="94"/>
                    </a:lnTo>
                    <a:lnTo>
                      <a:pt x="46" y="79"/>
                    </a:lnTo>
                    <a:lnTo>
                      <a:pt x="52" y="73"/>
                    </a:lnTo>
                    <a:lnTo>
                      <a:pt x="50" y="66"/>
                    </a:lnTo>
                    <a:lnTo>
                      <a:pt x="40" y="58"/>
                    </a:lnTo>
                    <a:lnTo>
                      <a:pt x="27" y="41"/>
                    </a:lnTo>
                    <a:lnTo>
                      <a:pt x="25" y="23"/>
                    </a:lnTo>
                    <a:lnTo>
                      <a:pt x="23" y="18"/>
                    </a:lnTo>
                    <a:lnTo>
                      <a:pt x="0" y="0"/>
                    </a:lnTo>
                    <a:lnTo>
                      <a:pt x="113" y="0"/>
                    </a:lnTo>
                    <a:lnTo>
                      <a:pt x="146" y="2"/>
                    </a:lnTo>
                    <a:lnTo>
                      <a:pt x="150" y="14"/>
                    </a:lnTo>
                    <a:lnTo>
                      <a:pt x="148" y="35"/>
                    </a:lnTo>
                    <a:lnTo>
                      <a:pt x="155" y="5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6" name="Freeform 3675"/>
              <p:cNvSpPr>
                <a:spLocks/>
              </p:cNvSpPr>
              <p:nvPr/>
            </p:nvSpPr>
            <p:spPr bwMode="auto">
              <a:xfrm>
                <a:off x="22832" y="21510"/>
                <a:ext cx="223" cy="117"/>
              </a:xfrm>
              <a:custGeom>
                <a:avLst/>
                <a:gdLst>
                  <a:gd name="T0" fmla="*/ 0 w 223"/>
                  <a:gd name="T1" fmla="*/ 117 h 117"/>
                  <a:gd name="T2" fmla="*/ 0 w 223"/>
                  <a:gd name="T3" fmla="*/ 2 h 117"/>
                  <a:gd name="T4" fmla="*/ 146 w 223"/>
                  <a:gd name="T5" fmla="*/ 0 h 117"/>
                  <a:gd name="T6" fmla="*/ 169 w 223"/>
                  <a:gd name="T7" fmla="*/ 18 h 117"/>
                  <a:gd name="T8" fmla="*/ 171 w 223"/>
                  <a:gd name="T9" fmla="*/ 23 h 117"/>
                  <a:gd name="T10" fmla="*/ 173 w 223"/>
                  <a:gd name="T11" fmla="*/ 41 h 117"/>
                  <a:gd name="T12" fmla="*/ 186 w 223"/>
                  <a:gd name="T13" fmla="*/ 58 h 117"/>
                  <a:gd name="T14" fmla="*/ 196 w 223"/>
                  <a:gd name="T15" fmla="*/ 66 h 117"/>
                  <a:gd name="T16" fmla="*/ 198 w 223"/>
                  <a:gd name="T17" fmla="*/ 73 h 117"/>
                  <a:gd name="T18" fmla="*/ 192 w 223"/>
                  <a:gd name="T19" fmla="*/ 79 h 117"/>
                  <a:gd name="T20" fmla="*/ 188 w 223"/>
                  <a:gd name="T21" fmla="*/ 94 h 117"/>
                  <a:gd name="T22" fmla="*/ 196 w 223"/>
                  <a:gd name="T23" fmla="*/ 94 h 117"/>
                  <a:gd name="T24" fmla="*/ 202 w 223"/>
                  <a:gd name="T25" fmla="*/ 102 h 117"/>
                  <a:gd name="T26" fmla="*/ 211 w 223"/>
                  <a:gd name="T27" fmla="*/ 104 h 117"/>
                  <a:gd name="T28" fmla="*/ 223 w 223"/>
                  <a:gd name="T29" fmla="*/ 114 h 117"/>
                  <a:gd name="T30" fmla="*/ 215 w 223"/>
                  <a:gd name="T31" fmla="*/ 117 h 117"/>
                  <a:gd name="T32" fmla="*/ 71 w 223"/>
                  <a:gd name="T33" fmla="*/ 117 h 117"/>
                  <a:gd name="T34" fmla="*/ 0 w 223"/>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117">
                    <a:moveTo>
                      <a:pt x="0" y="117"/>
                    </a:moveTo>
                    <a:lnTo>
                      <a:pt x="0" y="2"/>
                    </a:lnTo>
                    <a:lnTo>
                      <a:pt x="146" y="0"/>
                    </a:lnTo>
                    <a:lnTo>
                      <a:pt x="169" y="18"/>
                    </a:lnTo>
                    <a:lnTo>
                      <a:pt x="171" y="23"/>
                    </a:lnTo>
                    <a:lnTo>
                      <a:pt x="173" y="41"/>
                    </a:lnTo>
                    <a:lnTo>
                      <a:pt x="186" y="58"/>
                    </a:lnTo>
                    <a:lnTo>
                      <a:pt x="196" y="66"/>
                    </a:lnTo>
                    <a:lnTo>
                      <a:pt x="198" y="73"/>
                    </a:lnTo>
                    <a:lnTo>
                      <a:pt x="192" y="79"/>
                    </a:lnTo>
                    <a:lnTo>
                      <a:pt x="188" y="94"/>
                    </a:lnTo>
                    <a:lnTo>
                      <a:pt x="196" y="94"/>
                    </a:lnTo>
                    <a:lnTo>
                      <a:pt x="202" y="102"/>
                    </a:lnTo>
                    <a:lnTo>
                      <a:pt x="211" y="104"/>
                    </a:lnTo>
                    <a:lnTo>
                      <a:pt x="223" y="114"/>
                    </a:lnTo>
                    <a:lnTo>
                      <a:pt x="215" y="117"/>
                    </a:lnTo>
                    <a:lnTo>
                      <a:pt x="71" y="117"/>
                    </a:lnTo>
                    <a:lnTo>
                      <a:pt x="0"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7" name="Freeform 3676"/>
              <p:cNvSpPr>
                <a:spLocks/>
              </p:cNvSpPr>
              <p:nvPr/>
            </p:nvSpPr>
            <p:spPr bwMode="auto">
              <a:xfrm>
                <a:off x="22688" y="21512"/>
                <a:ext cx="144" cy="115"/>
              </a:xfrm>
              <a:custGeom>
                <a:avLst/>
                <a:gdLst>
                  <a:gd name="T0" fmla="*/ 67 w 144"/>
                  <a:gd name="T1" fmla="*/ 115 h 115"/>
                  <a:gd name="T2" fmla="*/ 0 w 144"/>
                  <a:gd name="T3" fmla="*/ 115 h 115"/>
                  <a:gd name="T4" fmla="*/ 0 w 144"/>
                  <a:gd name="T5" fmla="*/ 2 h 115"/>
                  <a:gd name="T6" fmla="*/ 127 w 144"/>
                  <a:gd name="T7" fmla="*/ 0 h 115"/>
                  <a:gd name="T8" fmla="*/ 144 w 144"/>
                  <a:gd name="T9" fmla="*/ 0 h 115"/>
                  <a:gd name="T10" fmla="*/ 144 w 144"/>
                  <a:gd name="T11" fmla="*/ 115 h 115"/>
                  <a:gd name="T12" fmla="*/ 67 w 144"/>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144" h="115">
                    <a:moveTo>
                      <a:pt x="67" y="115"/>
                    </a:moveTo>
                    <a:lnTo>
                      <a:pt x="0" y="115"/>
                    </a:lnTo>
                    <a:lnTo>
                      <a:pt x="0" y="2"/>
                    </a:lnTo>
                    <a:lnTo>
                      <a:pt x="127" y="0"/>
                    </a:lnTo>
                    <a:lnTo>
                      <a:pt x="144" y="0"/>
                    </a:lnTo>
                    <a:lnTo>
                      <a:pt x="144" y="115"/>
                    </a:lnTo>
                    <a:lnTo>
                      <a:pt x="67"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8" name="Freeform 3677"/>
              <p:cNvSpPr>
                <a:spLocks/>
              </p:cNvSpPr>
              <p:nvPr/>
            </p:nvSpPr>
            <p:spPr bwMode="auto">
              <a:xfrm>
                <a:off x="23544" y="21501"/>
                <a:ext cx="133" cy="134"/>
              </a:xfrm>
              <a:custGeom>
                <a:avLst/>
                <a:gdLst>
                  <a:gd name="T0" fmla="*/ 131 w 133"/>
                  <a:gd name="T1" fmla="*/ 98 h 134"/>
                  <a:gd name="T2" fmla="*/ 133 w 133"/>
                  <a:gd name="T3" fmla="*/ 126 h 134"/>
                  <a:gd name="T4" fmla="*/ 4 w 133"/>
                  <a:gd name="T5" fmla="*/ 134 h 134"/>
                  <a:gd name="T6" fmla="*/ 0 w 133"/>
                  <a:gd name="T7" fmla="*/ 59 h 134"/>
                  <a:gd name="T8" fmla="*/ 0 w 133"/>
                  <a:gd name="T9" fmla="*/ 4 h 134"/>
                  <a:gd name="T10" fmla="*/ 127 w 133"/>
                  <a:gd name="T11" fmla="*/ 0 h 134"/>
                  <a:gd name="T12" fmla="*/ 131 w 133"/>
                  <a:gd name="T13" fmla="*/ 98 h 134"/>
                </a:gdLst>
                <a:ahLst/>
                <a:cxnLst>
                  <a:cxn ang="0">
                    <a:pos x="T0" y="T1"/>
                  </a:cxn>
                  <a:cxn ang="0">
                    <a:pos x="T2" y="T3"/>
                  </a:cxn>
                  <a:cxn ang="0">
                    <a:pos x="T4" y="T5"/>
                  </a:cxn>
                  <a:cxn ang="0">
                    <a:pos x="T6" y="T7"/>
                  </a:cxn>
                  <a:cxn ang="0">
                    <a:pos x="T8" y="T9"/>
                  </a:cxn>
                  <a:cxn ang="0">
                    <a:pos x="T10" y="T11"/>
                  </a:cxn>
                  <a:cxn ang="0">
                    <a:pos x="T12" y="T13"/>
                  </a:cxn>
                </a:cxnLst>
                <a:rect l="0" t="0" r="r" b="b"/>
                <a:pathLst>
                  <a:path w="133" h="134">
                    <a:moveTo>
                      <a:pt x="131" y="98"/>
                    </a:moveTo>
                    <a:lnTo>
                      <a:pt x="133" y="126"/>
                    </a:lnTo>
                    <a:lnTo>
                      <a:pt x="4" y="134"/>
                    </a:lnTo>
                    <a:lnTo>
                      <a:pt x="0" y="59"/>
                    </a:lnTo>
                    <a:lnTo>
                      <a:pt x="0" y="4"/>
                    </a:lnTo>
                    <a:lnTo>
                      <a:pt x="127" y="0"/>
                    </a:lnTo>
                    <a:lnTo>
                      <a:pt x="131" y="9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49" name="Freeform 3678"/>
              <p:cNvSpPr>
                <a:spLocks/>
              </p:cNvSpPr>
              <p:nvPr/>
            </p:nvSpPr>
            <p:spPr bwMode="auto">
              <a:xfrm>
                <a:off x="19735" y="21361"/>
                <a:ext cx="213" cy="161"/>
              </a:xfrm>
              <a:custGeom>
                <a:avLst/>
                <a:gdLst>
                  <a:gd name="T0" fmla="*/ 94 w 213"/>
                  <a:gd name="T1" fmla="*/ 153 h 161"/>
                  <a:gd name="T2" fmla="*/ 96 w 213"/>
                  <a:gd name="T3" fmla="*/ 146 h 161"/>
                  <a:gd name="T4" fmla="*/ 0 w 213"/>
                  <a:gd name="T5" fmla="*/ 134 h 161"/>
                  <a:gd name="T6" fmla="*/ 0 w 213"/>
                  <a:gd name="T7" fmla="*/ 105 h 161"/>
                  <a:gd name="T8" fmla="*/ 13 w 213"/>
                  <a:gd name="T9" fmla="*/ 99 h 161"/>
                  <a:gd name="T10" fmla="*/ 15 w 213"/>
                  <a:gd name="T11" fmla="*/ 94 h 161"/>
                  <a:gd name="T12" fmla="*/ 15 w 213"/>
                  <a:gd name="T13" fmla="*/ 82 h 161"/>
                  <a:gd name="T14" fmla="*/ 21 w 213"/>
                  <a:gd name="T15" fmla="*/ 73 h 161"/>
                  <a:gd name="T16" fmla="*/ 25 w 213"/>
                  <a:gd name="T17" fmla="*/ 59 h 161"/>
                  <a:gd name="T18" fmla="*/ 23 w 213"/>
                  <a:gd name="T19" fmla="*/ 50 h 161"/>
                  <a:gd name="T20" fmla="*/ 13 w 213"/>
                  <a:gd name="T21" fmla="*/ 36 h 161"/>
                  <a:gd name="T22" fmla="*/ 13 w 213"/>
                  <a:gd name="T23" fmla="*/ 23 h 161"/>
                  <a:gd name="T24" fmla="*/ 21 w 213"/>
                  <a:gd name="T25" fmla="*/ 0 h 161"/>
                  <a:gd name="T26" fmla="*/ 109 w 213"/>
                  <a:gd name="T27" fmla="*/ 9 h 161"/>
                  <a:gd name="T28" fmla="*/ 123 w 213"/>
                  <a:gd name="T29" fmla="*/ 7 h 161"/>
                  <a:gd name="T30" fmla="*/ 213 w 213"/>
                  <a:gd name="T31" fmla="*/ 17 h 161"/>
                  <a:gd name="T32" fmla="*/ 203 w 213"/>
                  <a:gd name="T33" fmla="*/ 126 h 161"/>
                  <a:gd name="T34" fmla="*/ 163 w 213"/>
                  <a:gd name="T35" fmla="*/ 161 h 161"/>
                  <a:gd name="T36" fmla="*/ 94 w 213"/>
                  <a:gd name="T37" fmla="*/ 15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3" h="161">
                    <a:moveTo>
                      <a:pt x="94" y="153"/>
                    </a:moveTo>
                    <a:lnTo>
                      <a:pt x="96" y="146"/>
                    </a:lnTo>
                    <a:lnTo>
                      <a:pt x="0" y="134"/>
                    </a:lnTo>
                    <a:lnTo>
                      <a:pt x="0" y="105"/>
                    </a:lnTo>
                    <a:lnTo>
                      <a:pt x="13" y="99"/>
                    </a:lnTo>
                    <a:lnTo>
                      <a:pt x="15" y="94"/>
                    </a:lnTo>
                    <a:lnTo>
                      <a:pt x="15" y="82"/>
                    </a:lnTo>
                    <a:lnTo>
                      <a:pt x="21" y="73"/>
                    </a:lnTo>
                    <a:lnTo>
                      <a:pt x="25" y="59"/>
                    </a:lnTo>
                    <a:lnTo>
                      <a:pt x="23" y="50"/>
                    </a:lnTo>
                    <a:lnTo>
                      <a:pt x="13" y="36"/>
                    </a:lnTo>
                    <a:lnTo>
                      <a:pt x="13" y="23"/>
                    </a:lnTo>
                    <a:lnTo>
                      <a:pt x="21" y="0"/>
                    </a:lnTo>
                    <a:lnTo>
                      <a:pt x="109" y="9"/>
                    </a:lnTo>
                    <a:lnTo>
                      <a:pt x="123" y="7"/>
                    </a:lnTo>
                    <a:lnTo>
                      <a:pt x="213" y="17"/>
                    </a:lnTo>
                    <a:lnTo>
                      <a:pt x="203" y="126"/>
                    </a:lnTo>
                    <a:lnTo>
                      <a:pt x="163" y="161"/>
                    </a:lnTo>
                    <a:lnTo>
                      <a:pt x="94"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0" name="Freeform 3679"/>
              <p:cNvSpPr>
                <a:spLocks/>
              </p:cNvSpPr>
              <p:nvPr/>
            </p:nvSpPr>
            <p:spPr bwMode="auto">
              <a:xfrm>
                <a:off x="24124" y="21483"/>
                <a:ext cx="167" cy="135"/>
              </a:xfrm>
              <a:custGeom>
                <a:avLst/>
                <a:gdLst>
                  <a:gd name="T0" fmla="*/ 38 w 167"/>
                  <a:gd name="T1" fmla="*/ 133 h 135"/>
                  <a:gd name="T2" fmla="*/ 2 w 167"/>
                  <a:gd name="T3" fmla="*/ 135 h 135"/>
                  <a:gd name="T4" fmla="*/ 0 w 167"/>
                  <a:gd name="T5" fmla="*/ 4 h 135"/>
                  <a:gd name="T6" fmla="*/ 144 w 167"/>
                  <a:gd name="T7" fmla="*/ 0 h 135"/>
                  <a:gd name="T8" fmla="*/ 144 w 167"/>
                  <a:gd name="T9" fmla="*/ 24 h 135"/>
                  <a:gd name="T10" fmla="*/ 142 w 167"/>
                  <a:gd name="T11" fmla="*/ 50 h 135"/>
                  <a:gd name="T12" fmla="*/ 146 w 167"/>
                  <a:gd name="T13" fmla="*/ 79 h 135"/>
                  <a:gd name="T14" fmla="*/ 154 w 167"/>
                  <a:gd name="T15" fmla="*/ 104 h 135"/>
                  <a:gd name="T16" fmla="*/ 167 w 167"/>
                  <a:gd name="T17" fmla="*/ 129 h 135"/>
                  <a:gd name="T18" fmla="*/ 38 w 167"/>
                  <a:gd name="T19" fmla="*/ 13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35">
                    <a:moveTo>
                      <a:pt x="38" y="133"/>
                    </a:moveTo>
                    <a:lnTo>
                      <a:pt x="2" y="135"/>
                    </a:lnTo>
                    <a:lnTo>
                      <a:pt x="0" y="4"/>
                    </a:lnTo>
                    <a:lnTo>
                      <a:pt x="144" y="0"/>
                    </a:lnTo>
                    <a:lnTo>
                      <a:pt x="144" y="24"/>
                    </a:lnTo>
                    <a:lnTo>
                      <a:pt x="142" y="50"/>
                    </a:lnTo>
                    <a:lnTo>
                      <a:pt x="146" y="79"/>
                    </a:lnTo>
                    <a:lnTo>
                      <a:pt x="154" y="104"/>
                    </a:lnTo>
                    <a:lnTo>
                      <a:pt x="167" y="129"/>
                    </a:lnTo>
                    <a:lnTo>
                      <a:pt x="38"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1" name="Freeform 3680"/>
              <p:cNvSpPr>
                <a:spLocks/>
              </p:cNvSpPr>
              <p:nvPr/>
            </p:nvSpPr>
            <p:spPr bwMode="auto">
              <a:xfrm>
                <a:off x="25670" y="21384"/>
                <a:ext cx="136" cy="159"/>
              </a:xfrm>
              <a:custGeom>
                <a:avLst/>
                <a:gdLst>
                  <a:gd name="T0" fmla="*/ 136 w 136"/>
                  <a:gd name="T1" fmla="*/ 147 h 159"/>
                  <a:gd name="T2" fmla="*/ 38 w 136"/>
                  <a:gd name="T3" fmla="*/ 157 h 159"/>
                  <a:gd name="T4" fmla="*/ 13 w 136"/>
                  <a:gd name="T5" fmla="*/ 159 h 159"/>
                  <a:gd name="T6" fmla="*/ 9 w 136"/>
                  <a:gd name="T7" fmla="*/ 124 h 159"/>
                  <a:gd name="T8" fmla="*/ 0 w 136"/>
                  <a:gd name="T9" fmla="*/ 11 h 159"/>
                  <a:gd name="T10" fmla="*/ 126 w 136"/>
                  <a:gd name="T11" fmla="*/ 0 h 159"/>
                  <a:gd name="T12" fmla="*/ 126 w 136"/>
                  <a:gd name="T13" fmla="*/ 15 h 159"/>
                  <a:gd name="T14" fmla="*/ 136 w 136"/>
                  <a:gd name="T15" fmla="*/ 124 h 159"/>
                  <a:gd name="T16" fmla="*/ 136 w 136"/>
                  <a:gd name="T17" fmla="*/ 128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59">
                    <a:moveTo>
                      <a:pt x="136" y="147"/>
                    </a:moveTo>
                    <a:lnTo>
                      <a:pt x="38" y="157"/>
                    </a:lnTo>
                    <a:lnTo>
                      <a:pt x="13" y="159"/>
                    </a:lnTo>
                    <a:lnTo>
                      <a:pt x="9" y="124"/>
                    </a:lnTo>
                    <a:lnTo>
                      <a:pt x="0" y="11"/>
                    </a:lnTo>
                    <a:lnTo>
                      <a:pt x="126" y="0"/>
                    </a:lnTo>
                    <a:lnTo>
                      <a:pt x="126" y="15"/>
                    </a:lnTo>
                    <a:lnTo>
                      <a:pt x="136" y="124"/>
                    </a:lnTo>
                    <a:lnTo>
                      <a:pt x="136"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2" name="Freeform 3681"/>
              <p:cNvSpPr>
                <a:spLocks/>
              </p:cNvSpPr>
              <p:nvPr/>
            </p:nvSpPr>
            <p:spPr bwMode="auto">
              <a:xfrm>
                <a:off x="18917" y="21280"/>
                <a:ext cx="401" cy="234"/>
              </a:xfrm>
              <a:custGeom>
                <a:avLst/>
                <a:gdLst>
                  <a:gd name="T0" fmla="*/ 0 w 401"/>
                  <a:gd name="T1" fmla="*/ 0 h 234"/>
                  <a:gd name="T2" fmla="*/ 273 w 401"/>
                  <a:gd name="T3" fmla="*/ 35 h 234"/>
                  <a:gd name="T4" fmla="*/ 401 w 401"/>
                  <a:gd name="T5" fmla="*/ 50 h 234"/>
                  <a:gd name="T6" fmla="*/ 394 w 401"/>
                  <a:gd name="T7" fmla="*/ 104 h 234"/>
                  <a:gd name="T8" fmla="*/ 311 w 401"/>
                  <a:gd name="T9" fmla="*/ 94 h 234"/>
                  <a:gd name="T10" fmla="*/ 305 w 401"/>
                  <a:gd name="T11" fmla="*/ 129 h 234"/>
                  <a:gd name="T12" fmla="*/ 301 w 401"/>
                  <a:gd name="T13" fmla="*/ 129 h 234"/>
                  <a:gd name="T14" fmla="*/ 296 w 401"/>
                  <a:gd name="T15" fmla="*/ 163 h 234"/>
                  <a:gd name="T16" fmla="*/ 261 w 401"/>
                  <a:gd name="T17" fmla="*/ 161 h 234"/>
                  <a:gd name="T18" fmla="*/ 255 w 401"/>
                  <a:gd name="T19" fmla="*/ 200 h 234"/>
                  <a:gd name="T20" fmla="*/ 96 w 401"/>
                  <a:gd name="T21" fmla="*/ 182 h 234"/>
                  <a:gd name="T22" fmla="*/ 88 w 401"/>
                  <a:gd name="T23" fmla="*/ 234 h 234"/>
                  <a:gd name="T24" fmla="*/ 0 w 401"/>
                  <a:gd name="T25" fmla="*/ 225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234">
                    <a:moveTo>
                      <a:pt x="0" y="0"/>
                    </a:moveTo>
                    <a:lnTo>
                      <a:pt x="273" y="35"/>
                    </a:lnTo>
                    <a:lnTo>
                      <a:pt x="401" y="50"/>
                    </a:lnTo>
                    <a:lnTo>
                      <a:pt x="394" y="104"/>
                    </a:lnTo>
                    <a:lnTo>
                      <a:pt x="311" y="94"/>
                    </a:lnTo>
                    <a:lnTo>
                      <a:pt x="305" y="129"/>
                    </a:lnTo>
                    <a:lnTo>
                      <a:pt x="301" y="129"/>
                    </a:lnTo>
                    <a:lnTo>
                      <a:pt x="296" y="163"/>
                    </a:lnTo>
                    <a:lnTo>
                      <a:pt x="261" y="161"/>
                    </a:lnTo>
                    <a:lnTo>
                      <a:pt x="255" y="200"/>
                    </a:lnTo>
                    <a:lnTo>
                      <a:pt x="96" y="182"/>
                    </a:lnTo>
                    <a:lnTo>
                      <a:pt x="88" y="234"/>
                    </a:lnTo>
                    <a:lnTo>
                      <a:pt x="0" y="2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3" name="Freeform 3682"/>
              <p:cNvSpPr>
                <a:spLocks/>
              </p:cNvSpPr>
              <p:nvPr/>
            </p:nvSpPr>
            <p:spPr bwMode="auto">
              <a:xfrm>
                <a:off x="24266" y="21497"/>
                <a:ext cx="198" cy="192"/>
              </a:xfrm>
              <a:custGeom>
                <a:avLst/>
                <a:gdLst>
                  <a:gd name="T0" fmla="*/ 196 w 198"/>
                  <a:gd name="T1" fmla="*/ 148 h 192"/>
                  <a:gd name="T2" fmla="*/ 198 w 198"/>
                  <a:gd name="T3" fmla="*/ 182 h 192"/>
                  <a:gd name="T4" fmla="*/ 52 w 198"/>
                  <a:gd name="T5" fmla="*/ 192 h 192"/>
                  <a:gd name="T6" fmla="*/ 50 w 198"/>
                  <a:gd name="T7" fmla="*/ 175 h 192"/>
                  <a:gd name="T8" fmla="*/ 27 w 198"/>
                  <a:gd name="T9" fmla="*/ 150 h 192"/>
                  <a:gd name="T10" fmla="*/ 25 w 198"/>
                  <a:gd name="T11" fmla="*/ 142 h 192"/>
                  <a:gd name="T12" fmla="*/ 31 w 198"/>
                  <a:gd name="T13" fmla="*/ 134 h 192"/>
                  <a:gd name="T14" fmla="*/ 31 w 198"/>
                  <a:gd name="T15" fmla="*/ 125 h 192"/>
                  <a:gd name="T16" fmla="*/ 25 w 198"/>
                  <a:gd name="T17" fmla="*/ 115 h 192"/>
                  <a:gd name="T18" fmla="*/ 12 w 198"/>
                  <a:gd name="T19" fmla="*/ 90 h 192"/>
                  <a:gd name="T20" fmla="*/ 4 w 198"/>
                  <a:gd name="T21" fmla="*/ 65 h 192"/>
                  <a:gd name="T22" fmla="*/ 0 w 198"/>
                  <a:gd name="T23" fmla="*/ 36 h 192"/>
                  <a:gd name="T24" fmla="*/ 2 w 198"/>
                  <a:gd name="T25" fmla="*/ 10 h 192"/>
                  <a:gd name="T26" fmla="*/ 188 w 198"/>
                  <a:gd name="T27" fmla="*/ 0 h 192"/>
                  <a:gd name="T28" fmla="*/ 190 w 198"/>
                  <a:gd name="T29" fmla="*/ 38 h 192"/>
                  <a:gd name="T30" fmla="*/ 196 w 198"/>
                  <a:gd name="T31" fmla="*/ 148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192">
                    <a:moveTo>
                      <a:pt x="196" y="148"/>
                    </a:moveTo>
                    <a:lnTo>
                      <a:pt x="198" y="182"/>
                    </a:lnTo>
                    <a:lnTo>
                      <a:pt x="52" y="192"/>
                    </a:lnTo>
                    <a:lnTo>
                      <a:pt x="50" y="175"/>
                    </a:lnTo>
                    <a:lnTo>
                      <a:pt x="27" y="150"/>
                    </a:lnTo>
                    <a:lnTo>
                      <a:pt x="25" y="142"/>
                    </a:lnTo>
                    <a:lnTo>
                      <a:pt x="31" y="134"/>
                    </a:lnTo>
                    <a:lnTo>
                      <a:pt x="31" y="125"/>
                    </a:lnTo>
                    <a:lnTo>
                      <a:pt x="25" y="115"/>
                    </a:lnTo>
                    <a:lnTo>
                      <a:pt x="12" y="90"/>
                    </a:lnTo>
                    <a:lnTo>
                      <a:pt x="4" y="65"/>
                    </a:lnTo>
                    <a:lnTo>
                      <a:pt x="0" y="36"/>
                    </a:lnTo>
                    <a:lnTo>
                      <a:pt x="2" y="10"/>
                    </a:lnTo>
                    <a:lnTo>
                      <a:pt x="188" y="0"/>
                    </a:lnTo>
                    <a:lnTo>
                      <a:pt x="190" y="38"/>
                    </a:lnTo>
                    <a:lnTo>
                      <a:pt x="19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4" name="Freeform 3683"/>
              <p:cNvSpPr>
                <a:spLocks/>
              </p:cNvSpPr>
              <p:nvPr/>
            </p:nvSpPr>
            <p:spPr bwMode="auto">
              <a:xfrm>
                <a:off x="25796" y="21397"/>
                <a:ext cx="10" cy="111"/>
              </a:xfrm>
              <a:custGeom>
                <a:avLst/>
                <a:gdLst>
                  <a:gd name="T0" fmla="*/ 10 w 10"/>
                  <a:gd name="T1" fmla="*/ 111 h 111"/>
                  <a:gd name="T2" fmla="*/ 10 w 10"/>
                  <a:gd name="T3" fmla="*/ 111 h 111"/>
                  <a:gd name="T4" fmla="*/ 0 w 10"/>
                  <a:gd name="T5" fmla="*/ 2 h 111"/>
                  <a:gd name="T6" fmla="*/ 10 w 10"/>
                  <a:gd name="T7" fmla="*/ 0 h 111"/>
                </a:gdLst>
                <a:ahLst/>
                <a:cxnLst>
                  <a:cxn ang="0">
                    <a:pos x="T0" y="T1"/>
                  </a:cxn>
                  <a:cxn ang="0">
                    <a:pos x="T2" y="T3"/>
                  </a:cxn>
                  <a:cxn ang="0">
                    <a:pos x="T4" y="T5"/>
                  </a:cxn>
                  <a:cxn ang="0">
                    <a:pos x="T6" y="T7"/>
                  </a:cxn>
                </a:cxnLst>
                <a:rect l="0" t="0" r="r" b="b"/>
                <a:pathLst>
                  <a:path w="10" h="111">
                    <a:moveTo>
                      <a:pt x="10" y="111"/>
                    </a:moveTo>
                    <a:lnTo>
                      <a:pt x="10" y="111"/>
                    </a:lnTo>
                    <a:lnTo>
                      <a:pt x="0" y="2"/>
                    </a:lnTo>
                    <a:lnTo>
                      <a:pt x="1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5" name="Freeform 3684"/>
              <p:cNvSpPr>
                <a:spLocks/>
              </p:cNvSpPr>
              <p:nvPr/>
            </p:nvSpPr>
            <p:spPr bwMode="auto">
              <a:xfrm>
                <a:off x="25533" y="21434"/>
                <a:ext cx="68" cy="236"/>
              </a:xfrm>
              <a:custGeom>
                <a:avLst/>
                <a:gdLst>
                  <a:gd name="T0" fmla="*/ 12 w 68"/>
                  <a:gd name="T1" fmla="*/ 117 h 236"/>
                  <a:gd name="T2" fmla="*/ 0 w 68"/>
                  <a:gd name="T3" fmla="*/ 0 h 236"/>
                  <a:gd name="T4" fmla="*/ 14 w 68"/>
                  <a:gd name="T5" fmla="*/ 0 h 236"/>
                  <a:gd name="T6" fmla="*/ 14 w 68"/>
                  <a:gd name="T7" fmla="*/ 9 h 236"/>
                  <a:gd name="T8" fmla="*/ 39 w 68"/>
                  <a:gd name="T9" fmla="*/ 7 h 236"/>
                  <a:gd name="T10" fmla="*/ 41 w 68"/>
                  <a:gd name="T11" fmla="*/ 34 h 236"/>
                  <a:gd name="T12" fmla="*/ 37 w 68"/>
                  <a:gd name="T13" fmla="*/ 42 h 236"/>
                  <a:gd name="T14" fmla="*/ 37 w 68"/>
                  <a:gd name="T15" fmla="*/ 59 h 236"/>
                  <a:gd name="T16" fmla="*/ 41 w 68"/>
                  <a:gd name="T17" fmla="*/ 71 h 236"/>
                  <a:gd name="T18" fmla="*/ 37 w 68"/>
                  <a:gd name="T19" fmla="*/ 78 h 236"/>
                  <a:gd name="T20" fmla="*/ 43 w 68"/>
                  <a:gd name="T21" fmla="*/ 86 h 236"/>
                  <a:gd name="T22" fmla="*/ 43 w 68"/>
                  <a:gd name="T23" fmla="*/ 94 h 236"/>
                  <a:gd name="T24" fmla="*/ 48 w 68"/>
                  <a:gd name="T25" fmla="*/ 101 h 236"/>
                  <a:gd name="T26" fmla="*/ 60 w 68"/>
                  <a:gd name="T27" fmla="*/ 105 h 236"/>
                  <a:gd name="T28" fmla="*/ 64 w 68"/>
                  <a:gd name="T29" fmla="*/ 121 h 236"/>
                  <a:gd name="T30" fmla="*/ 60 w 68"/>
                  <a:gd name="T31" fmla="*/ 136 h 236"/>
                  <a:gd name="T32" fmla="*/ 66 w 68"/>
                  <a:gd name="T33" fmla="*/ 153 h 236"/>
                  <a:gd name="T34" fmla="*/ 64 w 68"/>
                  <a:gd name="T35" fmla="*/ 163 h 236"/>
                  <a:gd name="T36" fmla="*/ 64 w 68"/>
                  <a:gd name="T37" fmla="*/ 197 h 236"/>
                  <a:gd name="T38" fmla="*/ 62 w 68"/>
                  <a:gd name="T39" fmla="*/ 211 h 236"/>
                  <a:gd name="T40" fmla="*/ 68 w 68"/>
                  <a:gd name="T41" fmla="*/ 232 h 236"/>
                  <a:gd name="T42" fmla="*/ 21 w 68"/>
                  <a:gd name="T43" fmla="*/ 236 h 236"/>
                  <a:gd name="T44" fmla="*/ 12 w 68"/>
                  <a:gd name="T45" fmla="*/ 117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236">
                    <a:moveTo>
                      <a:pt x="12" y="117"/>
                    </a:moveTo>
                    <a:lnTo>
                      <a:pt x="0" y="0"/>
                    </a:lnTo>
                    <a:lnTo>
                      <a:pt x="14" y="0"/>
                    </a:lnTo>
                    <a:lnTo>
                      <a:pt x="14" y="9"/>
                    </a:lnTo>
                    <a:lnTo>
                      <a:pt x="39" y="7"/>
                    </a:lnTo>
                    <a:lnTo>
                      <a:pt x="41" y="34"/>
                    </a:lnTo>
                    <a:lnTo>
                      <a:pt x="37" y="42"/>
                    </a:lnTo>
                    <a:lnTo>
                      <a:pt x="37" y="59"/>
                    </a:lnTo>
                    <a:lnTo>
                      <a:pt x="41" y="71"/>
                    </a:lnTo>
                    <a:lnTo>
                      <a:pt x="37" y="78"/>
                    </a:lnTo>
                    <a:lnTo>
                      <a:pt x="43" y="86"/>
                    </a:lnTo>
                    <a:lnTo>
                      <a:pt x="43" y="94"/>
                    </a:lnTo>
                    <a:lnTo>
                      <a:pt x="48" y="101"/>
                    </a:lnTo>
                    <a:lnTo>
                      <a:pt x="60" y="105"/>
                    </a:lnTo>
                    <a:lnTo>
                      <a:pt x="64" y="121"/>
                    </a:lnTo>
                    <a:lnTo>
                      <a:pt x="60" y="136"/>
                    </a:lnTo>
                    <a:lnTo>
                      <a:pt x="66" y="153"/>
                    </a:lnTo>
                    <a:lnTo>
                      <a:pt x="64" y="163"/>
                    </a:lnTo>
                    <a:lnTo>
                      <a:pt x="64" y="197"/>
                    </a:lnTo>
                    <a:lnTo>
                      <a:pt x="62" y="211"/>
                    </a:lnTo>
                    <a:lnTo>
                      <a:pt x="68" y="232"/>
                    </a:lnTo>
                    <a:lnTo>
                      <a:pt x="21" y="236"/>
                    </a:lnTo>
                    <a:lnTo>
                      <a:pt x="12"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6" name="Freeform 3685"/>
              <p:cNvSpPr>
                <a:spLocks/>
              </p:cNvSpPr>
              <p:nvPr/>
            </p:nvSpPr>
            <p:spPr bwMode="auto">
              <a:xfrm>
                <a:off x="24750" y="21487"/>
                <a:ext cx="136" cy="117"/>
              </a:xfrm>
              <a:custGeom>
                <a:avLst/>
                <a:gdLst>
                  <a:gd name="T0" fmla="*/ 6 w 136"/>
                  <a:gd name="T1" fmla="*/ 117 h 117"/>
                  <a:gd name="T2" fmla="*/ 0 w 136"/>
                  <a:gd name="T3" fmla="*/ 29 h 117"/>
                  <a:gd name="T4" fmla="*/ 10 w 136"/>
                  <a:gd name="T5" fmla="*/ 18 h 117"/>
                  <a:gd name="T6" fmla="*/ 23 w 136"/>
                  <a:gd name="T7" fmla="*/ 16 h 117"/>
                  <a:gd name="T8" fmla="*/ 33 w 136"/>
                  <a:gd name="T9" fmla="*/ 18 h 117"/>
                  <a:gd name="T10" fmla="*/ 38 w 136"/>
                  <a:gd name="T11" fmla="*/ 14 h 117"/>
                  <a:gd name="T12" fmla="*/ 42 w 136"/>
                  <a:gd name="T13" fmla="*/ 20 h 117"/>
                  <a:gd name="T14" fmla="*/ 48 w 136"/>
                  <a:gd name="T15" fmla="*/ 14 h 117"/>
                  <a:gd name="T16" fmla="*/ 54 w 136"/>
                  <a:gd name="T17" fmla="*/ 20 h 117"/>
                  <a:gd name="T18" fmla="*/ 63 w 136"/>
                  <a:gd name="T19" fmla="*/ 20 h 117"/>
                  <a:gd name="T20" fmla="*/ 69 w 136"/>
                  <a:gd name="T21" fmla="*/ 14 h 117"/>
                  <a:gd name="T22" fmla="*/ 77 w 136"/>
                  <a:gd name="T23" fmla="*/ 16 h 117"/>
                  <a:gd name="T24" fmla="*/ 88 w 136"/>
                  <a:gd name="T25" fmla="*/ 10 h 117"/>
                  <a:gd name="T26" fmla="*/ 94 w 136"/>
                  <a:gd name="T27" fmla="*/ 10 h 117"/>
                  <a:gd name="T28" fmla="*/ 108 w 136"/>
                  <a:gd name="T29" fmla="*/ 0 h 117"/>
                  <a:gd name="T30" fmla="*/ 125 w 136"/>
                  <a:gd name="T31" fmla="*/ 12 h 117"/>
                  <a:gd name="T32" fmla="*/ 127 w 136"/>
                  <a:gd name="T33" fmla="*/ 29 h 117"/>
                  <a:gd name="T34" fmla="*/ 134 w 136"/>
                  <a:gd name="T35" fmla="*/ 27 h 117"/>
                  <a:gd name="T36" fmla="*/ 136 w 136"/>
                  <a:gd name="T37" fmla="*/ 77 h 117"/>
                  <a:gd name="T38" fmla="*/ 98 w 136"/>
                  <a:gd name="T39" fmla="*/ 81 h 117"/>
                  <a:gd name="T40" fmla="*/ 98 w 136"/>
                  <a:gd name="T41" fmla="*/ 104 h 117"/>
                  <a:gd name="T42" fmla="*/ 79 w 136"/>
                  <a:gd name="T43" fmla="*/ 106 h 117"/>
                  <a:gd name="T44" fmla="*/ 77 w 136"/>
                  <a:gd name="T45" fmla="*/ 112 h 117"/>
                  <a:gd name="T46" fmla="*/ 6 w 136"/>
                  <a:gd name="T47"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6" h="117">
                    <a:moveTo>
                      <a:pt x="6" y="117"/>
                    </a:moveTo>
                    <a:lnTo>
                      <a:pt x="0" y="29"/>
                    </a:lnTo>
                    <a:lnTo>
                      <a:pt x="10" y="18"/>
                    </a:lnTo>
                    <a:lnTo>
                      <a:pt x="23" y="16"/>
                    </a:lnTo>
                    <a:lnTo>
                      <a:pt x="33" y="18"/>
                    </a:lnTo>
                    <a:lnTo>
                      <a:pt x="38" y="14"/>
                    </a:lnTo>
                    <a:lnTo>
                      <a:pt x="42" y="20"/>
                    </a:lnTo>
                    <a:lnTo>
                      <a:pt x="48" y="14"/>
                    </a:lnTo>
                    <a:lnTo>
                      <a:pt x="54" y="20"/>
                    </a:lnTo>
                    <a:lnTo>
                      <a:pt x="63" y="20"/>
                    </a:lnTo>
                    <a:lnTo>
                      <a:pt x="69" y="14"/>
                    </a:lnTo>
                    <a:lnTo>
                      <a:pt x="77" y="16"/>
                    </a:lnTo>
                    <a:lnTo>
                      <a:pt x="88" y="10"/>
                    </a:lnTo>
                    <a:lnTo>
                      <a:pt x="94" y="10"/>
                    </a:lnTo>
                    <a:lnTo>
                      <a:pt x="108" y="0"/>
                    </a:lnTo>
                    <a:lnTo>
                      <a:pt x="125" y="12"/>
                    </a:lnTo>
                    <a:lnTo>
                      <a:pt x="127" y="29"/>
                    </a:lnTo>
                    <a:lnTo>
                      <a:pt x="134" y="27"/>
                    </a:lnTo>
                    <a:lnTo>
                      <a:pt x="136" y="77"/>
                    </a:lnTo>
                    <a:lnTo>
                      <a:pt x="98" y="81"/>
                    </a:lnTo>
                    <a:lnTo>
                      <a:pt x="98" y="104"/>
                    </a:lnTo>
                    <a:lnTo>
                      <a:pt x="79" y="106"/>
                    </a:lnTo>
                    <a:lnTo>
                      <a:pt x="77" y="112"/>
                    </a:lnTo>
                    <a:lnTo>
                      <a:pt x="6"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7" name="Freeform 3686"/>
              <p:cNvSpPr>
                <a:spLocks/>
              </p:cNvSpPr>
              <p:nvPr/>
            </p:nvSpPr>
            <p:spPr bwMode="auto">
              <a:xfrm>
                <a:off x="23400" y="21560"/>
                <a:ext cx="150" cy="150"/>
              </a:xfrm>
              <a:custGeom>
                <a:avLst/>
                <a:gdLst>
                  <a:gd name="T0" fmla="*/ 0 w 150"/>
                  <a:gd name="T1" fmla="*/ 43 h 150"/>
                  <a:gd name="T2" fmla="*/ 0 w 150"/>
                  <a:gd name="T3" fmla="*/ 0 h 150"/>
                  <a:gd name="T4" fmla="*/ 144 w 150"/>
                  <a:gd name="T5" fmla="*/ 0 h 150"/>
                  <a:gd name="T6" fmla="*/ 148 w 150"/>
                  <a:gd name="T7" fmla="*/ 75 h 150"/>
                  <a:gd name="T8" fmla="*/ 150 w 150"/>
                  <a:gd name="T9" fmla="*/ 148 h 150"/>
                  <a:gd name="T10" fmla="*/ 6 w 150"/>
                  <a:gd name="T11" fmla="*/ 150 h 150"/>
                  <a:gd name="T12" fmla="*/ 6 w 150"/>
                  <a:gd name="T13" fmla="*/ 43 h 150"/>
                  <a:gd name="T14" fmla="*/ 0 w 150"/>
                  <a:gd name="T15" fmla="*/ 43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50">
                    <a:moveTo>
                      <a:pt x="0" y="43"/>
                    </a:moveTo>
                    <a:lnTo>
                      <a:pt x="0" y="0"/>
                    </a:lnTo>
                    <a:lnTo>
                      <a:pt x="144" y="0"/>
                    </a:lnTo>
                    <a:lnTo>
                      <a:pt x="148" y="75"/>
                    </a:lnTo>
                    <a:lnTo>
                      <a:pt x="150" y="148"/>
                    </a:lnTo>
                    <a:lnTo>
                      <a:pt x="6" y="150"/>
                    </a:lnTo>
                    <a:lnTo>
                      <a:pt x="6" y="43"/>
                    </a:lnTo>
                    <a:lnTo>
                      <a:pt x="0" y="4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8" name="Freeform 3687"/>
              <p:cNvSpPr>
                <a:spLocks/>
              </p:cNvSpPr>
              <p:nvPr/>
            </p:nvSpPr>
            <p:spPr bwMode="auto">
              <a:xfrm>
                <a:off x="23130" y="21566"/>
                <a:ext cx="147" cy="134"/>
              </a:xfrm>
              <a:custGeom>
                <a:avLst/>
                <a:gdLst>
                  <a:gd name="T0" fmla="*/ 59 w 147"/>
                  <a:gd name="T1" fmla="*/ 134 h 134"/>
                  <a:gd name="T2" fmla="*/ 57 w 147"/>
                  <a:gd name="T3" fmla="*/ 129 h 134"/>
                  <a:gd name="T4" fmla="*/ 48 w 147"/>
                  <a:gd name="T5" fmla="*/ 127 h 134"/>
                  <a:gd name="T6" fmla="*/ 44 w 147"/>
                  <a:gd name="T7" fmla="*/ 121 h 134"/>
                  <a:gd name="T8" fmla="*/ 44 w 147"/>
                  <a:gd name="T9" fmla="*/ 100 h 134"/>
                  <a:gd name="T10" fmla="*/ 34 w 147"/>
                  <a:gd name="T11" fmla="*/ 98 h 134"/>
                  <a:gd name="T12" fmla="*/ 19 w 147"/>
                  <a:gd name="T13" fmla="*/ 86 h 134"/>
                  <a:gd name="T14" fmla="*/ 21 w 147"/>
                  <a:gd name="T15" fmla="*/ 79 h 134"/>
                  <a:gd name="T16" fmla="*/ 19 w 147"/>
                  <a:gd name="T17" fmla="*/ 61 h 134"/>
                  <a:gd name="T18" fmla="*/ 15 w 147"/>
                  <a:gd name="T19" fmla="*/ 54 h 134"/>
                  <a:gd name="T20" fmla="*/ 17 w 147"/>
                  <a:gd name="T21" fmla="*/ 40 h 134"/>
                  <a:gd name="T22" fmla="*/ 0 w 147"/>
                  <a:gd name="T23" fmla="*/ 27 h 134"/>
                  <a:gd name="T24" fmla="*/ 3 w 147"/>
                  <a:gd name="T25" fmla="*/ 0 h 134"/>
                  <a:gd name="T26" fmla="*/ 144 w 147"/>
                  <a:gd name="T27" fmla="*/ 0 h 134"/>
                  <a:gd name="T28" fmla="*/ 145 w 147"/>
                  <a:gd name="T29" fmla="*/ 37 h 134"/>
                  <a:gd name="T30" fmla="*/ 147 w 147"/>
                  <a:gd name="T31" fmla="*/ 134 h 134"/>
                  <a:gd name="T32" fmla="*/ 59 w 147"/>
                  <a:gd name="T3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34">
                    <a:moveTo>
                      <a:pt x="59" y="134"/>
                    </a:moveTo>
                    <a:lnTo>
                      <a:pt x="57" y="129"/>
                    </a:lnTo>
                    <a:lnTo>
                      <a:pt x="48" y="127"/>
                    </a:lnTo>
                    <a:lnTo>
                      <a:pt x="44" y="121"/>
                    </a:lnTo>
                    <a:lnTo>
                      <a:pt x="44" y="100"/>
                    </a:lnTo>
                    <a:lnTo>
                      <a:pt x="34" y="98"/>
                    </a:lnTo>
                    <a:lnTo>
                      <a:pt x="19" y="86"/>
                    </a:lnTo>
                    <a:lnTo>
                      <a:pt x="21" y="79"/>
                    </a:lnTo>
                    <a:lnTo>
                      <a:pt x="19" y="61"/>
                    </a:lnTo>
                    <a:lnTo>
                      <a:pt x="15" y="54"/>
                    </a:lnTo>
                    <a:lnTo>
                      <a:pt x="17" y="40"/>
                    </a:lnTo>
                    <a:lnTo>
                      <a:pt x="0" y="27"/>
                    </a:lnTo>
                    <a:lnTo>
                      <a:pt x="3" y="0"/>
                    </a:lnTo>
                    <a:lnTo>
                      <a:pt x="144" y="0"/>
                    </a:lnTo>
                    <a:lnTo>
                      <a:pt x="145" y="37"/>
                    </a:lnTo>
                    <a:lnTo>
                      <a:pt x="147" y="134"/>
                    </a:lnTo>
                    <a:lnTo>
                      <a:pt x="59" y="1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59" name="Freeform 3688"/>
              <p:cNvSpPr>
                <a:spLocks/>
              </p:cNvSpPr>
              <p:nvPr/>
            </p:nvSpPr>
            <p:spPr bwMode="auto">
              <a:xfrm>
                <a:off x="24570" y="21516"/>
                <a:ext cx="188" cy="110"/>
              </a:xfrm>
              <a:custGeom>
                <a:avLst/>
                <a:gdLst>
                  <a:gd name="T0" fmla="*/ 0 w 188"/>
                  <a:gd name="T1" fmla="*/ 110 h 110"/>
                  <a:gd name="T2" fmla="*/ 11 w 188"/>
                  <a:gd name="T3" fmla="*/ 92 h 110"/>
                  <a:gd name="T4" fmla="*/ 19 w 188"/>
                  <a:gd name="T5" fmla="*/ 62 h 110"/>
                  <a:gd name="T6" fmla="*/ 42 w 188"/>
                  <a:gd name="T7" fmla="*/ 48 h 110"/>
                  <a:gd name="T8" fmla="*/ 44 w 188"/>
                  <a:gd name="T9" fmla="*/ 27 h 110"/>
                  <a:gd name="T10" fmla="*/ 51 w 188"/>
                  <a:gd name="T11" fmla="*/ 23 h 110"/>
                  <a:gd name="T12" fmla="*/ 55 w 188"/>
                  <a:gd name="T13" fmla="*/ 6 h 110"/>
                  <a:gd name="T14" fmla="*/ 67 w 188"/>
                  <a:gd name="T15" fmla="*/ 0 h 110"/>
                  <a:gd name="T16" fmla="*/ 80 w 188"/>
                  <a:gd name="T17" fmla="*/ 8 h 110"/>
                  <a:gd name="T18" fmla="*/ 88 w 188"/>
                  <a:gd name="T19" fmla="*/ 25 h 110"/>
                  <a:gd name="T20" fmla="*/ 94 w 188"/>
                  <a:gd name="T21" fmla="*/ 27 h 110"/>
                  <a:gd name="T22" fmla="*/ 99 w 188"/>
                  <a:gd name="T23" fmla="*/ 23 h 110"/>
                  <a:gd name="T24" fmla="*/ 105 w 188"/>
                  <a:gd name="T25" fmla="*/ 29 h 110"/>
                  <a:gd name="T26" fmla="*/ 117 w 188"/>
                  <a:gd name="T27" fmla="*/ 25 h 110"/>
                  <a:gd name="T28" fmla="*/ 120 w 188"/>
                  <a:gd name="T29" fmla="*/ 21 h 110"/>
                  <a:gd name="T30" fmla="*/ 140 w 188"/>
                  <a:gd name="T31" fmla="*/ 21 h 110"/>
                  <a:gd name="T32" fmla="*/ 153 w 188"/>
                  <a:gd name="T33" fmla="*/ 14 h 110"/>
                  <a:gd name="T34" fmla="*/ 161 w 188"/>
                  <a:gd name="T35" fmla="*/ 6 h 110"/>
                  <a:gd name="T36" fmla="*/ 180 w 188"/>
                  <a:gd name="T37" fmla="*/ 0 h 110"/>
                  <a:gd name="T38" fmla="*/ 186 w 188"/>
                  <a:gd name="T39" fmla="*/ 88 h 110"/>
                  <a:gd name="T40" fmla="*/ 188 w 188"/>
                  <a:gd name="T41" fmla="*/ 100 h 110"/>
                  <a:gd name="T42" fmla="*/ 0 w 188"/>
                  <a:gd name="T43"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10">
                    <a:moveTo>
                      <a:pt x="0" y="110"/>
                    </a:moveTo>
                    <a:lnTo>
                      <a:pt x="11" y="92"/>
                    </a:lnTo>
                    <a:lnTo>
                      <a:pt x="19" y="62"/>
                    </a:lnTo>
                    <a:lnTo>
                      <a:pt x="42" y="48"/>
                    </a:lnTo>
                    <a:lnTo>
                      <a:pt x="44" y="27"/>
                    </a:lnTo>
                    <a:lnTo>
                      <a:pt x="51" y="23"/>
                    </a:lnTo>
                    <a:lnTo>
                      <a:pt x="55" y="6"/>
                    </a:lnTo>
                    <a:lnTo>
                      <a:pt x="67" y="0"/>
                    </a:lnTo>
                    <a:lnTo>
                      <a:pt x="80" y="8"/>
                    </a:lnTo>
                    <a:lnTo>
                      <a:pt x="88" y="25"/>
                    </a:lnTo>
                    <a:lnTo>
                      <a:pt x="94" y="27"/>
                    </a:lnTo>
                    <a:lnTo>
                      <a:pt x="99" y="23"/>
                    </a:lnTo>
                    <a:lnTo>
                      <a:pt x="105" y="29"/>
                    </a:lnTo>
                    <a:lnTo>
                      <a:pt x="117" y="25"/>
                    </a:lnTo>
                    <a:lnTo>
                      <a:pt x="120" y="21"/>
                    </a:lnTo>
                    <a:lnTo>
                      <a:pt x="140" y="21"/>
                    </a:lnTo>
                    <a:lnTo>
                      <a:pt x="153" y="14"/>
                    </a:lnTo>
                    <a:lnTo>
                      <a:pt x="161" y="6"/>
                    </a:lnTo>
                    <a:lnTo>
                      <a:pt x="180" y="0"/>
                    </a:lnTo>
                    <a:lnTo>
                      <a:pt x="186" y="88"/>
                    </a:lnTo>
                    <a:lnTo>
                      <a:pt x="188" y="100"/>
                    </a:lnTo>
                    <a:lnTo>
                      <a:pt x="0"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0" name="Freeform 3689"/>
              <p:cNvSpPr>
                <a:spLocks/>
              </p:cNvSpPr>
              <p:nvPr/>
            </p:nvSpPr>
            <p:spPr bwMode="auto">
              <a:xfrm>
                <a:off x="24456" y="21531"/>
                <a:ext cx="133" cy="116"/>
              </a:xfrm>
              <a:custGeom>
                <a:avLst/>
                <a:gdLst>
                  <a:gd name="T0" fmla="*/ 115 w 133"/>
                  <a:gd name="T1" fmla="*/ 110 h 116"/>
                  <a:gd name="T2" fmla="*/ 19 w 133"/>
                  <a:gd name="T3" fmla="*/ 116 h 116"/>
                  <a:gd name="T4" fmla="*/ 6 w 133"/>
                  <a:gd name="T5" fmla="*/ 114 h 116"/>
                  <a:gd name="T6" fmla="*/ 0 w 133"/>
                  <a:gd name="T7" fmla="*/ 4 h 116"/>
                  <a:gd name="T8" fmla="*/ 71 w 133"/>
                  <a:gd name="T9" fmla="*/ 0 h 116"/>
                  <a:gd name="T10" fmla="*/ 67 w 133"/>
                  <a:gd name="T11" fmla="*/ 12 h 116"/>
                  <a:gd name="T12" fmla="*/ 77 w 133"/>
                  <a:gd name="T13" fmla="*/ 14 h 116"/>
                  <a:gd name="T14" fmla="*/ 77 w 133"/>
                  <a:gd name="T15" fmla="*/ 27 h 116"/>
                  <a:gd name="T16" fmla="*/ 90 w 133"/>
                  <a:gd name="T17" fmla="*/ 33 h 116"/>
                  <a:gd name="T18" fmla="*/ 100 w 133"/>
                  <a:gd name="T19" fmla="*/ 33 h 116"/>
                  <a:gd name="T20" fmla="*/ 102 w 133"/>
                  <a:gd name="T21" fmla="*/ 37 h 116"/>
                  <a:gd name="T22" fmla="*/ 98 w 133"/>
                  <a:gd name="T23" fmla="*/ 39 h 116"/>
                  <a:gd name="T24" fmla="*/ 102 w 133"/>
                  <a:gd name="T25" fmla="*/ 43 h 116"/>
                  <a:gd name="T26" fmla="*/ 104 w 133"/>
                  <a:gd name="T27" fmla="*/ 50 h 116"/>
                  <a:gd name="T28" fmla="*/ 133 w 133"/>
                  <a:gd name="T29" fmla="*/ 47 h 116"/>
                  <a:gd name="T30" fmla="*/ 125 w 133"/>
                  <a:gd name="T31" fmla="*/ 77 h 116"/>
                  <a:gd name="T32" fmla="*/ 114 w 133"/>
                  <a:gd name="T33" fmla="*/ 95 h 116"/>
                  <a:gd name="T34" fmla="*/ 115 w 133"/>
                  <a:gd name="T35"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3" h="116">
                    <a:moveTo>
                      <a:pt x="115" y="110"/>
                    </a:moveTo>
                    <a:lnTo>
                      <a:pt x="19" y="116"/>
                    </a:lnTo>
                    <a:lnTo>
                      <a:pt x="6" y="114"/>
                    </a:lnTo>
                    <a:lnTo>
                      <a:pt x="0" y="4"/>
                    </a:lnTo>
                    <a:lnTo>
                      <a:pt x="71" y="0"/>
                    </a:lnTo>
                    <a:lnTo>
                      <a:pt x="67" y="12"/>
                    </a:lnTo>
                    <a:lnTo>
                      <a:pt x="77" y="14"/>
                    </a:lnTo>
                    <a:lnTo>
                      <a:pt x="77" y="27"/>
                    </a:lnTo>
                    <a:lnTo>
                      <a:pt x="90" y="33"/>
                    </a:lnTo>
                    <a:lnTo>
                      <a:pt x="100" y="33"/>
                    </a:lnTo>
                    <a:lnTo>
                      <a:pt x="102" y="37"/>
                    </a:lnTo>
                    <a:lnTo>
                      <a:pt x="98" y="39"/>
                    </a:lnTo>
                    <a:lnTo>
                      <a:pt x="102" y="43"/>
                    </a:lnTo>
                    <a:lnTo>
                      <a:pt x="104" y="50"/>
                    </a:lnTo>
                    <a:lnTo>
                      <a:pt x="133" y="47"/>
                    </a:lnTo>
                    <a:lnTo>
                      <a:pt x="125" y="77"/>
                    </a:lnTo>
                    <a:lnTo>
                      <a:pt x="114" y="95"/>
                    </a:lnTo>
                    <a:lnTo>
                      <a:pt x="115" y="11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1" name="Freeform 3690"/>
              <p:cNvSpPr>
                <a:spLocks/>
              </p:cNvSpPr>
              <p:nvPr/>
            </p:nvSpPr>
            <p:spPr bwMode="auto">
              <a:xfrm>
                <a:off x="18917" y="21374"/>
                <a:ext cx="394" cy="315"/>
              </a:xfrm>
              <a:custGeom>
                <a:avLst/>
                <a:gdLst>
                  <a:gd name="T0" fmla="*/ 0 w 394"/>
                  <a:gd name="T1" fmla="*/ 131 h 315"/>
                  <a:gd name="T2" fmla="*/ 88 w 394"/>
                  <a:gd name="T3" fmla="*/ 140 h 315"/>
                  <a:gd name="T4" fmla="*/ 96 w 394"/>
                  <a:gd name="T5" fmla="*/ 88 h 315"/>
                  <a:gd name="T6" fmla="*/ 255 w 394"/>
                  <a:gd name="T7" fmla="*/ 106 h 315"/>
                  <a:gd name="T8" fmla="*/ 261 w 394"/>
                  <a:gd name="T9" fmla="*/ 67 h 315"/>
                  <a:gd name="T10" fmla="*/ 296 w 394"/>
                  <a:gd name="T11" fmla="*/ 69 h 315"/>
                  <a:gd name="T12" fmla="*/ 301 w 394"/>
                  <a:gd name="T13" fmla="*/ 35 h 315"/>
                  <a:gd name="T14" fmla="*/ 305 w 394"/>
                  <a:gd name="T15" fmla="*/ 35 h 315"/>
                  <a:gd name="T16" fmla="*/ 311 w 394"/>
                  <a:gd name="T17" fmla="*/ 0 h 315"/>
                  <a:gd name="T18" fmla="*/ 394 w 394"/>
                  <a:gd name="T19" fmla="*/ 10 h 315"/>
                  <a:gd name="T20" fmla="*/ 388 w 394"/>
                  <a:gd name="T21" fmla="*/ 81 h 315"/>
                  <a:gd name="T22" fmla="*/ 367 w 394"/>
                  <a:gd name="T23" fmla="*/ 79 h 315"/>
                  <a:gd name="T24" fmla="*/ 334 w 394"/>
                  <a:gd name="T25" fmla="*/ 315 h 315"/>
                  <a:gd name="T26" fmla="*/ 232 w 394"/>
                  <a:gd name="T27" fmla="*/ 301 h 315"/>
                  <a:gd name="T28" fmla="*/ 0 w 394"/>
                  <a:gd name="T29" fmla="*/ 271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4" h="315">
                    <a:moveTo>
                      <a:pt x="0" y="131"/>
                    </a:moveTo>
                    <a:lnTo>
                      <a:pt x="88" y="140"/>
                    </a:lnTo>
                    <a:lnTo>
                      <a:pt x="96" y="88"/>
                    </a:lnTo>
                    <a:lnTo>
                      <a:pt x="255" y="106"/>
                    </a:lnTo>
                    <a:lnTo>
                      <a:pt x="261" y="67"/>
                    </a:lnTo>
                    <a:lnTo>
                      <a:pt x="296" y="69"/>
                    </a:lnTo>
                    <a:lnTo>
                      <a:pt x="301" y="35"/>
                    </a:lnTo>
                    <a:lnTo>
                      <a:pt x="305" y="35"/>
                    </a:lnTo>
                    <a:lnTo>
                      <a:pt x="311" y="0"/>
                    </a:lnTo>
                    <a:lnTo>
                      <a:pt x="394" y="10"/>
                    </a:lnTo>
                    <a:lnTo>
                      <a:pt x="388" y="81"/>
                    </a:lnTo>
                    <a:lnTo>
                      <a:pt x="367" y="79"/>
                    </a:lnTo>
                    <a:lnTo>
                      <a:pt x="334" y="315"/>
                    </a:lnTo>
                    <a:lnTo>
                      <a:pt x="232" y="301"/>
                    </a:lnTo>
                    <a:lnTo>
                      <a:pt x="0" y="2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2" name="Freeform 3691"/>
              <p:cNvSpPr>
                <a:spLocks/>
              </p:cNvSpPr>
              <p:nvPr/>
            </p:nvSpPr>
            <p:spPr bwMode="auto">
              <a:xfrm>
                <a:off x="25003" y="21510"/>
                <a:ext cx="156" cy="181"/>
              </a:xfrm>
              <a:custGeom>
                <a:avLst/>
                <a:gdLst>
                  <a:gd name="T0" fmla="*/ 70 w 156"/>
                  <a:gd name="T1" fmla="*/ 179 h 181"/>
                  <a:gd name="T2" fmla="*/ 33 w 156"/>
                  <a:gd name="T3" fmla="*/ 181 h 181"/>
                  <a:gd name="T4" fmla="*/ 27 w 156"/>
                  <a:gd name="T5" fmla="*/ 119 h 181"/>
                  <a:gd name="T6" fmla="*/ 14 w 156"/>
                  <a:gd name="T7" fmla="*/ 114 h 181"/>
                  <a:gd name="T8" fmla="*/ 4 w 156"/>
                  <a:gd name="T9" fmla="*/ 117 h 181"/>
                  <a:gd name="T10" fmla="*/ 0 w 156"/>
                  <a:gd name="T11" fmla="*/ 71 h 181"/>
                  <a:gd name="T12" fmla="*/ 23 w 156"/>
                  <a:gd name="T13" fmla="*/ 69 h 181"/>
                  <a:gd name="T14" fmla="*/ 20 w 156"/>
                  <a:gd name="T15" fmla="*/ 12 h 181"/>
                  <a:gd name="T16" fmla="*/ 146 w 156"/>
                  <a:gd name="T17" fmla="*/ 0 h 181"/>
                  <a:gd name="T18" fmla="*/ 156 w 156"/>
                  <a:gd name="T19" fmla="*/ 114 h 181"/>
                  <a:gd name="T20" fmla="*/ 152 w 156"/>
                  <a:gd name="T21" fmla="*/ 114 h 181"/>
                  <a:gd name="T22" fmla="*/ 154 w 156"/>
                  <a:gd name="T23" fmla="*/ 137 h 181"/>
                  <a:gd name="T24" fmla="*/ 137 w 156"/>
                  <a:gd name="T25" fmla="*/ 139 h 181"/>
                  <a:gd name="T26" fmla="*/ 139 w 156"/>
                  <a:gd name="T27" fmla="*/ 173 h 181"/>
                  <a:gd name="T28" fmla="*/ 70 w 156"/>
                  <a:gd name="T29" fmla="*/ 179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6" h="181">
                    <a:moveTo>
                      <a:pt x="70" y="179"/>
                    </a:moveTo>
                    <a:lnTo>
                      <a:pt x="33" y="181"/>
                    </a:lnTo>
                    <a:lnTo>
                      <a:pt x="27" y="119"/>
                    </a:lnTo>
                    <a:lnTo>
                      <a:pt x="14" y="114"/>
                    </a:lnTo>
                    <a:lnTo>
                      <a:pt x="4" y="117"/>
                    </a:lnTo>
                    <a:lnTo>
                      <a:pt x="0" y="71"/>
                    </a:lnTo>
                    <a:lnTo>
                      <a:pt x="23" y="69"/>
                    </a:lnTo>
                    <a:lnTo>
                      <a:pt x="20" y="12"/>
                    </a:lnTo>
                    <a:lnTo>
                      <a:pt x="146" y="0"/>
                    </a:lnTo>
                    <a:lnTo>
                      <a:pt x="156" y="114"/>
                    </a:lnTo>
                    <a:lnTo>
                      <a:pt x="152" y="114"/>
                    </a:lnTo>
                    <a:lnTo>
                      <a:pt x="154" y="137"/>
                    </a:lnTo>
                    <a:lnTo>
                      <a:pt x="137" y="139"/>
                    </a:lnTo>
                    <a:lnTo>
                      <a:pt x="139" y="173"/>
                    </a:lnTo>
                    <a:lnTo>
                      <a:pt x="70" y="1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3" name="Freeform 3692"/>
              <p:cNvSpPr>
                <a:spLocks/>
              </p:cNvSpPr>
              <p:nvPr/>
            </p:nvSpPr>
            <p:spPr bwMode="auto">
              <a:xfrm>
                <a:off x="23275" y="21603"/>
                <a:ext cx="131" cy="128"/>
              </a:xfrm>
              <a:custGeom>
                <a:avLst/>
                <a:gdLst>
                  <a:gd name="T0" fmla="*/ 131 w 131"/>
                  <a:gd name="T1" fmla="*/ 107 h 128"/>
                  <a:gd name="T2" fmla="*/ 131 w 131"/>
                  <a:gd name="T3" fmla="*/ 126 h 128"/>
                  <a:gd name="T4" fmla="*/ 2 w 131"/>
                  <a:gd name="T5" fmla="*/ 128 h 128"/>
                  <a:gd name="T6" fmla="*/ 2 w 131"/>
                  <a:gd name="T7" fmla="*/ 97 h 128"/>
                  <a:gd name="T8" fmla="*/ 0 w 131"/>
                  <a:gd name="T9" fmla="*/ 0 h 128"/>
                  <a:gd name="T10" fmla="*/ 125 w 131"/>
                  <a:gd name="T11" fmla="*/ 0 h 128"/>
                  <a:gd name="T12" fmla="*/ 131 w 131"/>
                  <a:gd name="T13" fmla="*/ 0 h 128"/>
                  <a:gd name="T14" fmla="*/ 131 w 131"/>
                  <a:gd name="T15" fmla="*/ 107 h 1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1" h="128">
                    <a:moveTo>
                      <a:pt x="131" y="107"/>
                    </a:moveTo>
                    <a:lnTo>
                      <a:pt x="131" y="126"/>
                    </a:lnTo>
                    <a:lnTo>
                      <a:pt x="2" y="128"/>
                    </a:lnTo>
                    <a:lnTo>
                      <a:pt x="2" y="97"/>
                    </a:lnTo>
                    <a:lnTo>
                      <a:pt x="0" y="0"/>
                    </a:lnTo>
                    <a:lnTo>
                      <a:pt x="125" y="0"/>
                    </a:lnTo>
                    <a:lnTo>
                      <a:pt x="131" y="0"/>
                    </a:lnTo>
                    <a:lnTo>
                      <a:pt x="131" y="10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4" name="Freeform 3693"/>
              <p:cNvSpPr>
                <a:spLocks/>
              </p:cNvSpPr>
              <p:nvPr/>
            </p:nvSpPr>
            <p:spPr bwMode="auto">
              <a:xfrm>
                <a:off x="23840" y="21585"/>
                <a:ext cx="184" cy="186"/>
              </a:xfrm>
              <a:custGeom>
                <a:avLst/>
                <a:gdLst>
                  <a:gd name="T0" fmla="*/ 4 w 184"/>
                  <a:gd name="T1" fmla="*/ 150 h 186"/>
                  <a:gd name="T2" fmla="*/ 0 w 184"/>
                  <a:gd name="T3" fmla="*/ 8 h 186"/>
                  <a:gd name="T4" fmla="*/ 161 w 184"/>
                  <a:gd name="T5" fmla="*/ 0 h 186"/>
                  <a:gd name="T6" fmla="*/ 163 w 184"/>
                  <a:gd name="T7" fmla="*/ 37 h 186"/>
                  <a:gd name="T8" fmla="*/ 182 w 184"/>
                  <a:gd name="T9" fmla="*/ 37 h 186"/>
                  <a:gd name="T10" fmla="*/ 184 w 184"/>
                  <a:gd name="T11" fmla="*/ 183 h 186"/>
                  <a:gd name="T12" fmla="*/ 54 w 184"/>
                  <a:gd name="T13" fmla="*/ 186 h 186"/>
                  <a:gd name="T14" fmla="*/ 58 w 184"/>
                  <a:gd name="T15" fmla="*/ 152 h 186"/>
                  <a:gd name="T16" fmla="*/ 4 w 184"/>
                  <a:gd name="T17" fmla="*/ 15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86">
                    <a:moveTo>
                      <a:pt x="4" y="150"/>
                    </a:moveTo>
                    <a:lnTo>
                      <a:pt x="0" y="8"/>
                    </a:lnTo>
                    <a:lnTo>
                      <a:pt x="161" y="0"/>
                    </a:lnTo>
                    <a:lnTo>
                      <a:pt x="163" y="37"/>
                    </a:lnTo>
                    <a:lnTo>
                      <a:pt x="182" y="37"/>
                    </a:lnTo>
                    <a:lnTo>
                      <a:pt x="184" y="183"/>
                    </a:lnTo>
                    <a:lnTo>
                      <a:pt x="54" y="186"/>
                    </a:lnTo>
                    <a:lnTo>
                      <a:pt x="58" y="152"/>
                    </a:lnTo>
                    <a:lnTo>
                      <a:pt x="4"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5" name="Freeform 3694"/>
              <p:cNvSpPr>
                <a:spLocks/>
              </p:cNvSpPr>
              <p:nvPr/>
            </p:nvSpPr>
            <p:spPr bwMode="auto">
              <a:xfrm>
                <a:off x="23675" y="21593"/>
                <a:ext cx="169" cy="146"/>
              </a:xfrm>
              <a:custGeom>
                <a:avLst/>
                <a:gdLst>
                  <a:gd name="T0" fmla="*/ 165 w 169"/>
                  <a:gd name="T1" fmla="*/ 0 h 146"/>
                  <a:gd name="T2" fmla="*/ 169 w 169"/>
                  <a:gd name="T3" fmla="*/ 142 h 146"/>
                  <a:gd name="T4" fmla="*/ 34 w 169"/>
                  <a:gd name="T5" fmla="*/ 144 h 146"/>
                  <a:gd name="T6" fmla="*/ 2 w 169"/>
                  <a:gd name="T7" fmla="*/ 146 h 146"/>
                  <a:gd name="T8" fmla="*/ 2 w 169"/>
                  <a:gd name="T9" fmla="*/ 34 h 146"/>
                  <a:gd name="T10" fmla="*/ 0 w 169"/>
                  <a:gd name="T11" fmla="*/ 6 h 146"/>
                  <a:gd name="T12" fmla="*/ 165 w 169"/>
                  <a:gd name="T13" fmla="*/ 0 h 146"/>
                </a:gdLst>
                <a:ahLst/>
                <a:cxnLst>
                  <a:cxn ang="0">
                    <a:pos x="T0" y="T1"/>
                  </a:cxn>
                  <a:cxn ang="0">
                    <a:pos x="T2" y="T3"/>
                  </a:cxn>
                  <a:cxn ang="0">
                    <a:pos x="T4" y="T5"/>
                  </a:cxn>
                  <a:cxn ang="0">
                    <a:pos x="T6" y="T7"/>
                  </a:cxn>
                  <a:cxn ang="0">
                    <a:pos x="T8" y="T9"/>
                  </a:cxn>
                  <a:cxn ang="0">
                    <a:pos x="T10" y="T11"/>
                  </a:cxn>
                  <a:cxn ang="0">
                    <a:pos x="T12" y="T13"/>
                  </a:cxn>
                </a:cxnLst>
                <a:rect l="0" t="0" r="r" b="b"/>
                <a:pathLst>
                  <a:path w="169" h="146">
                    <a:moveTo>
                      <a:pt x="165" y="0"/>
                    </a:moveTo>
                    <a:lnTo>
                      <a:pt x="169" y="142"/>
                    </a:lnTo>
                    <a:lnTo>
                      <a:pt x="34" y="144"/>
                    </a:lnTo>
                    <a:lnTo>
                      <a:pt x="2" y="146"/>
                    </a:lnTo>
                    <a:lnTo>
                      <a:pt x="2" y="34"/>
                    </a:lnTo>
                    <a:lnTo>
                      <a:pt x="0" y="6"/>
                    </a:lnTo>
                    <a:lnTo>
                      <a:pt x="16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6" name="Freeform 3695"/>
              <p:cNvSpPr>
                <a:spLocks/>
              </p:cNvSpPr>
              <p:nvPr/>
            </p:nvSpPr>
            <p:spPr bwMode="auto">
              <a:xfrm>
                <a:off x="21486" y="21595"/>
                <a:ext cx="186" cy="194"/>
              </a:xfrm>
              <a:custGeom>
                <a:avLst/>
                <a:gdLst>
                  <a:gd name="T0" fmla="*/ 6 w 186"/>
                  <a:gd name="T1" fmla="*/ 188 h 194"/>
                  <a:gd name="T2" fmla="*/ 0 w 186"/>
                  <a:gd name="T3" fmla="*/ 186 h 194"/>
                  <a:gd name="T4" fmla="*/ 8 w 186"/>
                  <a:gd name="T5" fmla="*/ 0 h 194"/>
                  <a:gd name="T6" fmla="*/ 186 w 186"/>
                  <a:gd name="T7" fmla="*/ 6 h 194"/>
                  <a:gd name="T8" fmla="*/ 179 w 186"/>
                  <a:gd name="T9" fmla="*/ 194 h 194"/>
                  <a:gd name="T10" fmla="*/ 6 w 186"/>
                  <a:gd name="T11" fmla="*/ 188 h 194"/>
                </a:gdLst>
                <a:ahLst/>
                <a:cxnLst>
                  <a:cxn ang="0">
                    <a:pos x="T0" y="T1"/>
                  </a:cxn>
                  <a:cxn ang="0">
                    <a:pos x="T2" y="T3"/>
                  </a:cxn>
                  <a:cxn ang="0">
                    <a:pos x="T4" y="T5"/>
                  </a:cxn>
                  <a:cxn ang="0">
                    <a:pos x="T6" y="T7"/>
                  </a:cxn>
                  <a:cxn ang="0">
                    <a:pos x="T8" y="T9"/>
                  </a:cxn>
                  <a:cxn ang="0">
                    <a:pos x="T10" y="T11"/>
                  </a:cxn>
                </a:cxnLst>
                <a:rect l="0" t="0" r="r" b="b"/>
                <a:pathLst>
                  <a:path w="186" h="194">
                    <a:moveTo>
                      <a:pt x="6" y="188"/>
                    </a:moveTo>
                    <a:lnTo>
                      <a:pt x="0" y="186"/>
                    </a:lnTo>
                    <a:lnTo>
                      <a:pt x="8" y="0"/>
                    </a:lnTo>
                    <a:lnTo>
                      <a:pt x="186" y="6"/>
                    </a:lnTo>
                    <a:lnTo>
                      <a:pt x="179" y="194"/>
                    </a:lnTo>
                    <a:lnTo>
                      <a:pt x="6"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7" name="Freeform 3696"/>
              <p:cNvSpPr>
                <a:spLocks/>
              </p:cNvSpPr>
              <p:nvPr/>
            </p:nvSpPr>
            <p:spPr bwMode="auto">
              <a:xfrm>
                <a:off x="21665" y="21601"/>
                <a:ext cx="186" cy="194"/>
              </a:xfrm>
              <a:custGeom>
                <a:avLst/>
                <a:gdLst>
                  <a:gd name="T0" fmla="*/ 0 w 186"/>
                  <a:gd name="T1" fmla="*/ 188 h 194"/>
                  <a:gd name="T2" fmla="*/ 7 w 186"/>
                  <a:gd name="T3" fmla="*/ 0 h 194"/>
                  <a:gd name="T4" fmla="*/ 151 w 186"/>
                  <a:gd name="T5" fmla="*/ 7 h 194"/>
                  <a:gd name="T6" fmla="*/ 186 w 186"/>
                  <a:gd name="T7" fmla="*/ 9 h 194"/>
                  <a:gd name="T8" fmla="*/ 182 w 186"/>
                  <a:gd name="T9" fmla="*/ 194 h 194"/>
                  <a:gd name="T10" fmla="*/ 7 w 186"/>
                  <a:gd name="T11" fmla="*/ 190 h 194"/>
                  <a:gd name="T12" fmla="*/ 0 w 186"/>
                  <a:gd name="T13" fmla="*/ 188 h 194"/>
                </a:gdLst>
                <a:ahLst/>
                <a:cxnLst>
                  <a:cxn ang="0">
                    <a:pos x="T0" y="T1"/>
                  </a:cxn>
                  <a:cxn ang="0">
                    <a:pos x="T2" y="T3"/>
                  </a:cxn>
                  <a:cxn ang="0">
                    <a:pos x="T4" y="T5"/>
                  </a:cxn>
                  <a:cxn ang="0">
                    <a:pos x="T6" y="T7"/>
                  </a:cxn>
                  <a:cxn ang="0">
                    <a:pos x="T8" y="T9"/>
                  </a:cxn>
                  <a:cxn ang="0">
                    <a:pos x="T10" y="T11"/>
                  </a:cxn>
                  <a:cxn ang="0">
                    <a:pos x="T12" y="T13"/>
                  </a:cxn>
                </a:cxnLst>
                <a:rect l="0" t="0" r="r" b="b"/>
                <a:pathLst>
                  <a:path w="186" h="194">
                    <a:moveTo>
                      <a:pt x="0" y="188"/>
                    </a:moveTo>
                    <a:lnTo>
                      <a:pt x="7" y="0"/>
                    </a:lnTo>
                    <a:lnTo>
                      <a:pt x="151" y="7"/>
                    </a:lnTo>
                    <a:lnTo>
                      <a:pt x="186" y="9"/>
                    </a:lnTo>
                    <a:lnTo>
                      <a:pt x="182" y="194"/>
                    </a:lnTo>
                    <a:lnTo>
                      <a:pt x="7" y="190"/>
                    </a:lnTo>
                    <a:lnTo>
                      <a:pt x="0"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8" name="Freeform 3697"/>
              <p:cNvSpPr>
                <a:spLocks/>
              </p:cNvSpPr>
              <p:nvPr/>
            </p:nvSpPr>
            <p:spPr bwMode="auto">
              <a:xfrm>
                <a:off x="21092" y="21576"/>
                <a:ext cx="225" cy="194"/>
              </a:xfrm>
              <a:custGeom>
                <a:avLst/>
                <a:gdLst>
                  <a:gd name="T0" fmla="*/ 215 w 225"/>
                  <a:gd name="T1" fmla="*/ 194 h 194"/>
                  <a:gd name="T2" fmla="*/ 6 w 225"/>
                  <a:gd name="T3" fmla="*/ 184 h 194"/>
                  <a:gd name="T4" fmla="*/ 0 w 225"/>
                  <a:gd name="T5" fmla="*/ 182 h 194"/>
                  <a:gd name="T6" fmla="*/ 10 w 225"/>
                  <a:gd name="T7" fmla="*/ 0 h 194"/>
                  <a:gd name="T8" fmla="*/ 37 w 225"/>
                  <a:gd name="T9" fmla="*/ 0 h 194"/>
                  <a:gd name="T10" fmla="*/ 219 w 225"/>
                  <a:gd name="T11" fmla="*/ 11 h 194"/>
                  <a:gd name="T12" fmla="*/ 225 w 225"/>
                  <a:gd name="T13" fmla="*/ 11 h 194"/>
                  <a:gd name="T14" fmla="*/ 215 w 225"/>
                  <a:gd name="T15" fmla="*/ 194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5" h="194">
                    <a:moveTo>
                      <a:pt x="215" y="194"/>
                    </a:moveTo>
                    <a:lnTo>
                      <a:pt x="6" y="184"/>
                    </a:lnTo>
                    <a:lnTo>
                      <a:pt x="0" y="182"/>
                    </a:lnTo>
                    <a:lnTo>
                      <a:pt x="10" y="0"/>
                    </a:lnTo>
                    <a:lnTo>
                      <a:pt x="37" y="0"/>
                    </a:lnTo>
                    <a:lnTo>
                      <a:pt x="219" y="11"/>
                    </a:lnTo>
                    <a:lnTo>
                      <a:pt x="225" y="11"/>
                    </a:lnTo>
                    <a:lnTo>
                      <a:pt x="215"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69" name="Freeform 3698"/>
              <p:cNvSpPr>
                <a:spLocks/>
              </p:cNvSpPr>
              <p:nvPr/>
            </p:nvSpPr>
            <p:spPr bwMode="auto">
              <a:xfrm>
                <a:off x="20885" y="21564"/>
                <a:ext cx="217" cy="194"/>
              </a:xfrm>
              <a:custGeom>
                <a:avLst/>
                <a:gdLst>
                  <a:gd name="T0" fmla="*/ 0 w 217"/>
                  <a:gd name="T1" fmla="*/ 184 h 194"/>
                  <a:gd name="T2" fmla="*/ 0 w 217"/>
                  <a:gd name="T3" fmla="*/ 181 h 194"/>
                  <a:gd name="T4" fmla="*/ 12 w 217"/>
                  <a:gd name="T5" fmla="*/ 0 h 194"/>
                  <a:gd name="T6" fmla="*/ 217 w 217"/>
                  <a:gd name="T7" fmla="*/ 12 h 194"/>
                  <a:gd name="T8" fmla="*/ 207 w 217"/>
                  <a:gd name="T9" fmla="*/ 194 h 194"/>
                  <a:gd name="T10" fmla="*/ 0 w 217"/>
                  <a:gd name="T11" fmla="*/ 184 h 194"/>
                </a:gdLst>
                <a:ahLst/>
                <a:cxnLst>
                  <a:cxn ang="0">
                    <a:pos x="T0" y="T1"/>
                  </a:cxn>
                  <a:cxn ang="0">
                    <a:pos x="T2" y="T3"/>
                  </a:cxn>
                  <a:cxn ang="0">
                    <a:pos x="T4" y="T5"/>
                  </a:cxn>
                  <a:cxn ang="0">
                    <a:pos x="T6" y="T7"/>
                  </a:cxn>
                  <a:cxn ang="0">
                    <a:pos x="T8" y="T9"/>
                  </a:cxn>
                  <a:cxn ang="0">
                    <a:pos x="T10" y="T11"/>
                  </a:cxn>
                </a:cxnLst>
                <a:rect l="0" t="0" r="r" b="b"/>
                <a:pathLst>
                  <a:path w="217" h="194">
                    <a:moveTo>
                      <a:pt x="0" y="184"/>
                    </a:moveTo>
                    <a:lnTo>
                      <a:pt x="0" y="181"/>
                    </a:lnTo>
                    <a:lnTo>
                      <a:pt x="12" y="0"/>
                    </a:lnTo>
                    <a:lnTo>
                      <a:pt x="217" y="12"/>
                    </a:lnTo>
                    <a:lnTo>
                      <a:pt x="207" y="194"/>
                    </a:lnTo>
                    <a:lnTo>
                      <a:pt x="0"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0" name="Freeform 3699"/>
              <p:cNvSpPr>
                <a:spLocks/>
              </p:cNvSpPr>
              <p:nvPr/>
            </p:nvSpPr>
            <p:spPr bwMode="auto">
              <a:xfrm>
                <a:off x="21307" y="21587"/>
                <a:ext cx="187" cy="194"/>
              </a:xfrm>
              <a:custGeom>
                <a:avLst/>
                <a:gdLst>
                  <a:gd name="T0" fmla="*/ 0 w 187"/>
                  <a:gd name="T1" fmla="*/ 183 h 194"/>
                  <a:gd name="T2" fmla="*/ 10 w 187"/>
                  <a:gd name="T3" fmla="*/ 0 h 194"/>
                  <a:gd name="T4" fmla="*/ 185 w 187"/>
                  <a:gd name="T5" fmla="*/ 8 h 194"/>
                  <a:gd name="T6" fmla="*/ 187 w 187"/>
                  <a:gd name="T7" fmla="*/ 8 h 194"/>
                  <a:gd name="T8" fmla="*/ 179 w 187"/>
                  <a:gd name="T9" fmla="*/ 194 h 194"/>
                  <a:gd name="T10" fmla="*/ 6 w 187"/>
                  <a:gd name="T11" fmla="*/ 184 h 194"/>
                  <a:gd name="T12" fmla="*/ 0 w 187"/>
                  <a:gd name="T13" fmla="*/ 183 h 194"/>
                </a:gdLst>
                <a:ahLst/>
                <a:cxnLst>
                  <a:cxn ang="0">
                    <a:pos x="T0" y="T1"/>
                  </a:cxn>
                  <a:cxn ang="0">
                    <a:pos x="T2" y="T3"/>
                  </a:cxn>
                  <a:cxn ang="0">
                    <a:pos x="T4" y="T5"/>
                  </a:cxn>
                  <a:cxn ang="0">
                    <a:pos x="T6" y="T7"/>
                  </a:cxn>
                  <a:cxn ang="0">
                    <a:pos x="T8" y="T9"/>
                  </a:cxn>
                  <a:cxn ang="0">
                    <a:pos x="T10" y="T11"/>
                  </a:cxn>
                  <a:cxn ang="0">
                    <a:pos x="T12" y="T13"/>
                  </a:cxn>
                </a:cxnLst>
                <a:rect l="0" t="0" r="r" b="b"/>
                <a:pathLst>
                  <a:path w="187" h="194">
                    <a:moveTo>
                      <a:pt x="0" y="183"/>
                    </a:moveTo>
                    <a:lnTo>
                      <a:pt x="10" y="0"/>
                    </a:lnTo>
                    <a:lnTo>
                      <a:pt x="185" y="8"/>
                    </a:lnTo>
                    <a:lnTo>
                      <a:pt x="187" y="8"/>
                    </a:lnTo>
                    <a:lnTo>
                      <a:pt x="179" y="194"/>
                    </a:lnTo>
                    <a:lnTo>
                      <a:pt x="6" y="184"/>
                    </a:lnTo>
                    <a:lnTo>
                      <a:pt x="0" y="1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1" name="Freeform 3700"/>
              <p:cNvSpPr>
                <a:spLocks/>
              </p:cNvSpPr>
              <p:nvPr/>
            </p:nvSpPr>
            <p:spPr bwMode="auto">
              <a:xfrm>
                <a:off x="22212" y="21620"/>
                <a:ext cx="184" cy="150"/>
              </a:xfrm>
              <a:custGeom>
                <a:avLst/>
                <a:gdLst>
                  <a:gd name="T0" fmla="*/ 0 w 184"/>
                  <a:gd name="T1" fmla="*/ 148 h 150"/>
                  <a:gd name="T2" fmla="*/ 4 w 184"/>
                  <a:gd name="T3" fmla="*/ 0 h 150"/>
                  <a:gd name="T4" fmla="*/ 40 w 184"/>
                  <a:gd name="T5" fmla="*/ 0 h 150"/>
                  <a:gd name="T6" fmla="*/ 184 w 184"/>
                  <a:gd name="T7" fmla="*/ 2 h 150"/>
                  <a:gd name="T8" fmla="*/ 182 w 184"/>
                  <a:gd name="T9" fmla="*/ 150 h 150"/>
                  <a:gd name="T10" fmla="*/ 0 w 184"/>
                  <a:gd name="T11" fmla="*/ 148 h 150"/>
                </a:gdLst>
                <a:ahLst/>
                <a:cxnLst>
                  <a:cxn ang="0">
                    <a:pos x="T0" y="T1"/>
                  </a:cxn>
                  <a:cxn ang="0">
                    <a:pos x="T2" y="T3"/>
                  </a:cxn>
                  <a:cxn ang="0">
                    <a:pos x="T4" y="T5"/>
                  </a:cxn>
                  <a:cxn ang="0">
                    <a:pos x="T6" y="T7"/>
                  </a:cxn>
                  <a:cxn ang="0">
                    <a:pos x="T8" y="T9"/>
                  </a:cxn>
                  <a:cxn ang="0">
                    <a:pos x="T10" y="T11"/>
                  </a:cxn>
                </a:cxnLst>
                <a:rect l="0" t="0" r="r" b="b"/>
                <a:pathLst>
                  <a:path w="184" h="150">
                    <a:moveTo>
                      <a:pt x="0" y="148"/>
                    </a:moveTo>
                    <a:lnTo>
                      <a:pt x="4" y="0"/>
                    </a:lnTo>
                    <a:lnTo>
                      <a:pt x="40" y="0"/>
                    </a:lnTo>
                    <a:lnTo>
                      <a:pt x="184" y="2"/>
                    </a:lnTo>
                    <a:lnTo>
                      <a:pt x="182" y="150"/>
                    </a:lnTo>
                    <a:lnTo>
                      <a:pt x="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2" name="Freeform 3701"/>
              <p:cNvSpPr>
                <a:spLocks/>
              </p:cNvSpPr>
              <p:nvPr/>
            </p:nvSpPr>
            <p:spPr bwMode="auto">
              <a:xfrm>
                <a:off x="23047" y="21624"/>
                <a:ext cx="148" cy="159"/>
              </a:xfrm>
              <a:custGeom>
                <a:avLst/>
                <a:gdLst>
                  <a:gd name="T0" fmla="*/ 2 w 148"/>
                  <a:gd name="T1" fmla="*/ 149 h 159"/>
                  <a:gd name="T2" fmla="*/ 0 w 148"/>
                  <a:gd name="T3" fmla="*/ 3 h 159"/>
                  <a:gd name="T4" fmla="*/ 8 w 148"/>
                  <a:gd name="T5" fmla="*/ 0 h 159"/>
                  <a:gd name="T6" fmla="*/ 29 w 148"/>
                  <a:gd name="T7" fmla="*/ 25 h 159"/>
                  <a:gd name="T8" fmla="*/ 40 w 148"/>
                  <a:gd name="T9" fmla="*/ 27 h 159"/>
                  <a:gd name="T10" fmla="*/ 44 w 148"/>
                  <a:gd name="T11" fmla="*/ 38 h 159"/>
                  <a:gd name="T12" fmla="*/ 58 w 148"/>
                  <a:gd name="T13" fmla="*/ 38 h 159"/>
                  <a:gd name="T14" fmla="*/ 75 w 148"/>
                  <a:gd name="T15" fmla="*/ 53 h 159"/>
                  <a:gd name="T16" fmla="*/ 86 w 148"/>
                  <a:gd name="T17" fmla="*/ 55 h 159"/>
                  <a:gd name="T18" fmla="*/ 96 w 148"/>
                  <a:gd name="T19" fmla="*/ 51 h 159"/>
                  <a:gd name="T20" fmla="*/ 100 w 148"/>
                  <a:gd name="T21" fmla="*/ 42 h 159"/>
                  <a:gd name="T22" fmla="*/ 117 w 148"/>
                  <a:gd name="T23" fmla="*/ 40 h 159"/>
                  <a:gd name="T24" fmla="*/ 127 w 148"/>
                  <a:gd name="T25" fmla="*/ 42 h 159"/>
                  <a:gd name="T26" fmla="*/ 127 w 148"/>
                  <a:gd name="T27" fmla="*/ 63 h 159"/>
                  <a:gd name="T28" fmla="*/ 131 w 148"/>
                  <a:gd name="T29" fmla="*/ 69 h 159"/>
                  <a:gd name="T30" fmla="*/ 140 w 148"/>
                  <a:gd name="T31" fmla="*/ 71 h 159"/>
                  <a:gd name="T32" fmla="*/ 142 w 148"/>
                  <a:gd name="T33" fmla="*/ 76 h 159"/>
                  <a:gd name="T34" fmla="*/ 140 w 148"/>
                  <a:gd name="T35" fmla="*/ 86 h 159"/>
                  <a:gd name="T36" fmla="*/ 129 w 148"/>
                  <a:gd name="T37" fmla="*/ 90 h 159"/>
                  <a:gd name="T38" fmla="*/ 129 w 148"/>
                  <a:gd name="T39" fmla="*/ 94 h 159"/>
                  <a:gd name="T40" fmla="*/ 132 w 148"/>
                  <a:gd name="T41" fmla="*/ 101 h 159"/>
                  <a:gd name="T42" fmla="*/ 146 w 148"/>
                  <a:gd name="T43" fmla="*/ 99 h 159"/>
                  <a:gd name="T44" fmla="*/ 148 w 148"/>
                  <a:gd name="T45" fmla="*/ 103 h 159"/>
                  <a:gd name="T46" fmla="*/ 146 w 148"/>
                  <a:gd name="T47" fmla="*/ 109 h 159"/>
                  <a:gd name="T48" fmla="*/ 138 w 148"/>
                  <a:gd name="T49" fmla="*/ 115 h 159"/>
                  <a:gd name="T50" fmla="*/ 131 w 148"/>
                  <a:gd name="T51" fmla="*/ 115 h 159"/>
                  <a:gd name="T52" fmla="*/ 123 w 148"/>
                  <a:gd name="T53" fmla="*/ 111 h 159"/>
                  <a:gd name="T54" fmla="*/ 119 w 148"/>
                  <a:gd name="T55" fmla="*/ 113 h 159"/>
                  <a:gd name="T56" fmla="*/ 115 w 148"/>
                  <a:gd name="T57" fmla="*/ 132 h 159"/>
                  <a:gd name="T58" fmla="*/ 98 w 148"/>
                  <a:gd name="T59" fmla="*/ 142 h 159"/>
                  <a:gd name="T60" fmla="*/ 90 w 148"/>
                  <a:gd name="T61" fmla="*/ 157 h 159"/>
                  <a:gd name="T62" fmla="*/ 77 w 148"/>
                  <a:gd name="T63" fmla="*/ 159 h 159"/>
                  <a:gd name="T64" fmla="*/ 69 w 148"/>
                  <a:gd name="T65" fmla="*/ 149 h 159"/>
                  <a:gd name="T66" fmla="*/ 2 w 148"/>
                  <a:gd name="T67" fmla="*/ 14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8" h="159">
                    <a:moveTo>
                      <a:pt x="2" y="149"/>
                    </a:moveTo>
                    <a:lnTo>
                      <a:pt x="0" y="3"/>
                    </a:lnTo>
                    <a:lnTo>
                      <a:pt x="8" y="0"/>
                    </a:lnTo>
                    <a:lnTo>
                      <a:pt x="29" y="25"/>
                    </a:lnTo>
                    <a:lnTo>
                      <a:pt x="40" y="27"/>
                    </a:lnTo>
                    <a:lnTo>
                      <a:pt x="44" y="38"/>
                    </a:lnTo>
                    <a:lnTo>
                      <a:pt x="58" y="38"/>
                    </a:lnTo>
                    <a:lnTo>
                      <a:pt x="75" y="53"/>
                    </a:lnTo>
                    <a:lnTo>
                      <a:pt x="86" y="55"/>
                    </a:lnTo>
                    <a:lnTo>
                      <a:pt x="96" y="51"/>
                    </a:lnTo>
                    <a:lnTo>
                      <a:pt x="100" y="42"/>
                    </a:lnTo>
                    <a:lnTo>
                      <a:pt x="117" y="40"/>
                    </a:lnTo>
                    <a:lnTo>
                      <a:pt x="127" y="42"/>
                    </a:lnTo>
                    <a:lnTo>
                      <a:pt x="127" y="63"/>
                    </a:lnTo>
                    <a:lnTo>
                      <a:pt x="131" y="69"/>
                    </a:lnTo>
                    <a:lnTo>
                      <a:pt x="140" y="71"/>
                    </a:lnTo>
                    <a:lnTo>
                      <a:pt x="142" y="76"/>
                    </a:lnTo>
                    <a:lnTo>
                      <a:pt x="140" y="86"/>
                    </a:lnTo>
                    <a:lnTo>
                      <a:pt x="129" y="90"/>
                    </a:lnTo>
                    <a:lnTo>
                      <a:pt x="129" y="94"/>
                    </a:lnTo>
                    <a:lnTo>
                      <a:pt x="132" y="101"/>
                    </a:lnTo>
                    <a:lnTo>
                      <a:pt x="146" y="99"/>
                    </a:lnTo>
                    <a:lnTo>
                      <a:pt x="148" y="103"/>
                    </a:lnTo>
                    <a:lnTo>
                      <a:pt x="146" y="109"/>
                    </a:lnTo>
                    <a:lnTo>
                      <a:pt x="138" y="115"/>
                    </a:lnTo>
                    <a:lnTo>
                      <a:pt x="131" y="115"/>
                    </a:lnTo>
                    <a:lnTo>
                      <a:pt x="123" y="111"/>
                    </a:lnTo>
                    <a:lnTo>
                      <a:pt x="119" y="113"/>
                    </a:lnTo>
                    <a:lnTo>
                      <a:pt x="115" y="132"/>
                    </a:lnTo>
                    <a:lnTo>
                      <a:pt x="98" y="142"/>
                    </a:lnTo>
                    <a:lnTo>
                      <a:pt x="90" y="157"/>
                    </a:lnTo>
                    <a:lnTo>
                      <a:pt x="77" y="159"/>
                    </a:lnTo>
                    <a:lnTo>
                      <a:pt x="69" y="149"/>
                    </a:lnTo>
                    <a:lnTo>
                      <a:pt x="2"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3" name="Freeform 3702"/>
              <p:cNvSpPr>
                <a:spLocks/>
              </p:cNvSpPr>
              <p:nvPr/>
            </p:nvSpPr>
            <p:spPr bwMode="auto">
              <a:xfrm>
                <a:off x="21847" y="21610"/>
                <a:ext cx="184" cy="190"/>
              </a:xfrm>
              <a:custGeom>
                <a:avLst/>
                <a:gdLst>
                  <a:gd name="T0" fmla="*/ 179 w 184"/>
                  <a:gd name="T1" fmla="*/ 190 h 190"/>
                  <a:gd name="T2" fmla="*/ 6 w 184"/>
                  <a:gd name="T3" fmla="*/ 185 h 190"/>
                  <a:gd name="T4" fmla="*/ 0 w 184"/>
                  <a:gd name="T5" fmla="*/ 185 h 190"/>
                  <a:gd name="T6" fmla="*/ 4 w 184"/>
                  <a:gd name="T7" fmla="*/ 0 h 190"/>
                  <a:gd name="T8" fmla="*/ 115 w 184"/>
                  <a:gd name="T9" fmla="*/ 2 h 190"/>
                  <a:gd name="T10" fmla="*/ 184 w 184"/>
                  <a:gd name="T11" fmla="*/ 6 h 190"/>
                  <a:gd name="T12" fmla="*/ 179 w 184"/>
                  <a:gd name="T13" fmla="*/ 190 h 190"/>
                </a:gdLst>
                <a:ahLst/>
                <a:cxnLst>
                  <a:cxn ang="0">
                    <a:pos x="T0" y="T1"/>
                  </a:cxn>
                  <a:cxn ang="0">
                    <a:pos x="T2" y="T3"/>
                  </a:cxn>
                  <a:cxn ang="0">
                    <a:pos x="T4" y="T5"/>
                  </a:cxn>
                  <a:cxn ang="0">
                    <a:pos x="T6" y="T7"/>
                  </a:cxn>
                  <a:cxn ang="0">
                    <a:pos x="T8" y="T9"/>
                  </a:cxn>
                  <a:cxn ang="0">
                    <a:pos x="T10" y="T11"/>
                  </a:cxn>
                  <a:cxn ang="0">
                    <a:pos x="T12" y="T13"/>
                  </a:cxn>
                </a:cxnLst>
                <a:rect l="0" t="0" r="r" b="b"/>
                <a:pathLst>
                  <a:path w="184" h="190">
                    <a:moveTo>
                      <a:pt x="179" y="190"/>
                    </a:moveTo>
                    <a:lnTo>
                      <a:pt x="6" y="185"/>
                    </a:lnTo>
                    <a:lnTo>
                      <a:pt x="0" y="185"/>
                    </a:lnTo>
                    <a:lnTo>
                      <a:pt x="4" y="0"/>
                    </a:lnTo>
                    <a:lnTo>
                      <a:pt x="115" y="2"/>
                    </a:lnTo>
                    <a:lnTo>
                      <a:pt x="184" y="6"/>
                    </a:lnTo>
                    <a:lnTo>
                      <a:pt x="179"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4" name="Freeform 3703"/>
              <p:cNvSpPr>
                <a:spLocks/>
              </p:cNvSpPr>
              <p:nvPr/>
            </p:nvSpPr>
            <p:spPr bwMode="auto">
              <a:xfrm>
                <a:off x="22026" y="21616"/>
                <a:ext cx="190" cy="188"/>
              </a:xfrm>
              <a:custGeom>
                <a:avLst/>
                <a:gdLst>
                  <a:gd name="T0" fmla="*/ 186 w 190"/>
                  <a:gd name="T1" fmla="*/ 188 h 188"/>
                  <a:gd name="T2" fmla="*/ 5 w 190"/>
                  <a:gd name="T3" fmla="*/ 184 h 188"/>
                  <a:gd name="T4" fmla="*/ 0 w 190"/>
                  <a:gd name="T5" fmla="*/ 184 h 188"/>
                  <a:gd name="T6" fmla="*/ 5 w 190"/>
                  <a:gd name="T7" fmla="*/ 0 h 188"/>
                  <a:gd name="T8" fmla="*/ 82 w 190"/>
                  <a:gd name="T9" fmla="*/ 0 h 188"/>
                  <a:gd name="T10" fmla="*/ 190 w 190"/>
                  <a:gd name="T11" fmla="*/ 4 h 188"/>
                  <a:gd name="T12" fmla="*/ 186 w 190"/>
                  <a:gd name="T13" fmla="*/ 152 h 188"/>
                  <a:gd name="T14" fmla="*/ 186 w 190"/>
                  <a:gd name="T15" fmla="*/ 18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88">
                    <a:moveTo>
                      <a:pt x="186" y="188"/>
                    </a:moveTo>
                    <a:lnTo>
                      <a:pt x="5" y="184"/>
                    </a:lnTo>
                    <a:lnTo>
                      <a:pt x="0" y="184"/>
                    </a:lnTo>
                    <a:lnTo>
                      <a:pt x="5" y="0"/>
                    </a:lnTo>
                    <a:lnTo>
                      <a:pt x="82" y="0"/>
                    </a:lnTo>
                    <a:lnTo>
                      <a:pt x="190" y="4"/>
                    </a:lnTo>
                    <a:lnTo>
                      <a:pt x="186" y="152"/>
                    </a:lnTo>
                    <a:lnTo>
                      <a:pt x="186"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5" name="Freeform 3704"/>
              <p:cNvSpPr>
                <a:spLocks/>
              </p:cNvSpPr>
              <p:nvPr/>
            </p:nvSpPr>
            <p:spPr bwMode="auto">
              <a:xfrm>
                <a:off x="22394" y="21622"/>
                <a:ext cx="183" cy="186"/>
              </a:xfrm>
              <a:custGeom>
                <a:avLst/>
                <a:gdLst>
                  <a:gd name="T0" fmla="*/ 181 w 183"/>
                  <a:gd name="T1" fmla="*/ 186 h 186"/>
                  <a:gd name="T2" fmla="*/ 133 w 183"/>
                  <a:gd name="T3" fmla="*/ 186 h 186"/>
                  <a:gd name="T4" fmla="*/ 0 w 183"/>
                  <a:gd name="T5" fmla="*/ 184 h 186"/>
                  <a:gd name="T6" fmla="*/ 0 w 183"/>
                  <a:gd name="T7" fmla="*/ 148 h 186"/>
                  <a:gd name="T8" fmla="*/ 2 w 183"/>
                  <a:gd name="T9" fmla="*/ 0 h 186"/>
                  <a:gd name="T10" fmla="*/ 148 w 183"/>
                  <a:gd name="T11" fmla="*/ 4 h 186"/>
                  <a:gd name="T12" fmla="*/ 183 w 183"/>
                  <a:gd name="T13" fmla="*/ 4 h 186"/>
                  <a:gd name="T14" fmla="*/ 181 w 183"/>
                  <a:gd name="T15" fmla="*/ 186 h 1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3" h="186">
                    <a:moveTo>
                      <a:pt x="181" y="186"/>
                    </a:moveTo>
                    <a:lnTo>
                      <a:pt x="133" y="186"/>
                    </a:lnTo>
                    <a:lnTo>
                      <a:pt x="0" y="184"/>
                    </a:lnTo>
                    <a:lnTo>
                      <a:pt x="0" y="148"/>
                    </a:lnTo>
                    <a:lnTo>
                      <a:pt x="2" y="0"/>
                    </a:lnTo>
                    <a:lnTo>
                      <a:pt x="148" y="4"/>
                    </a:lnTo>
                    <a:lnTo>
                      <a:pt x="183" y="4"/>
                    </a:lnTo>
                    <a:lnTo>
                      <a:pt x="181"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6" name="Freeform 3705"/>
              <p:cNvSpPr>
                <a:spLocks/>
              </p:cNvSpPr>
              <p:nvPr/>
            </p:nvSpPr>
            <p:spPr bwMode="auto">
              <a:xfrm>
                <a:off x="19933" y="21491"/>
                <a:ext cx="436" cy="146"/>
              </a:xfrm>
              <a:custGeom>
                <a:avLst/>
                <a:gdLst>
                  <a:gd name="T0" fmla="*/ 50 w 436"/>
                  <a:gd name="T1" fmla="*/ 113 h 146"/>
                  <a:gd name="T2" fmla="*/ 50 w 436"/>
                  <a:gd name="T3" fmla="*/ 110 h 146"/>
                  <a:gd name="T4" fmla="*/ 63 w 436"/>
                  <a:gd name="T5" fmla="*/ 110 h 146"/>
                  <a:gd name="T6" fmla="*/ 61 w 436"/>
                  <a:gd name="T7" fmla="*/ 100 h 146"/>
                  <a:gd name="T8" fmla="*/ 69 w 436"/>
                  <a:gd name="T9" fmla="*/ 100 h 146"/>
                  <a:gd name="T10" fmla="*/ 69 w 436"/>
                  <a:gd name="T11" fmla="*/ 96 h 146"/>
                  <a:gd name="T12" fmla="*/ 98 w 436"/>
                  <a:gd name="T13" fmla="*/ 100 h 146"/>
                  <a:gd name="T14" fmla="*/ 100 w 436"/>
                  <a:gd name="T15" fmla="*/ 81 h 146"/>
                  <a:gd name="T16" fmla="*/ 136 w 436"/>
                  <a:gd name="T17" fmla="*/ 81 h 146"/>
                  <a:gd name="T18" fmla="*/ 146 w 436"/>
                  <a:gd name="T19" fmla="*/ 52 h 146"/>
                  <a:gd name="T20" fmla="*/ 103 w 436"/>
                  <a:gd name="T21" fmla="*/ 48 h 146"/>
                  <a:gd name="T22" fmla="*/ 80 w 436"/>
                  <a:gd name="T23" fmla="*/ 85 h 146"/>
                  <a:gd name="T24" fmla="*/ 65 w 436"/>
                  <a:gd name="T25" fmla="*/ 85 h 146"/>
                  <a:gd name="T26" fmla="*/ 63 w 436"/>
                  <a:gd name="T27" fmla="*/ 90 h 146"/>
                  <a:gd name="T28" fmla="*/ 57 w 436"/>
                  <a:gd name="T29" fmla="*/ 90 h 146"/>
                  <a:gd name="T30" fmla="*/ 59 w 436"/>
                  <a:gd name="T31" fmla="*/ 85 h 146"/>
                  <a:gd name="T32" fmla="*/ 52 w 436"/>
                  <a:gd name="T33" fmla="*/ 83 h 146"/>
                  <a:gd name="T34" fmla="*/ 48 w 436"/>
                  <a:gd name="T35" fmla="*/ 92 h 146"/>
                  <a:gd name="T36" fmla="*/ 38 w 436"/>
                  <a:gd name="T37" fmla="*/ 90 h 146"/>
                  <a:gd name="T38" fmla="*/ 34 w 436"/>
                  <a:gd name="T39" fmla="*/ 88 h 146"/>
                  <a:gd name="T40" fmla="*/ 0 w 436"/>
                  <a:gd name="T41" fmla="*/ 85 h 146"/>
                  <a:gd name="T42" fmla="*/ 4 w 436"/>
                  <a:gd name="T43" fmla="*/ 35 h 146"/>
                  <a:gd name="T44" fmla="*/ 13 w 436"/>
                  <a:gd name="T45" fmla="*/ 31 h 146"/>
                  <a:gd name="T46" fmla="*/ 17 w 436"/>
                  <a:gd name="T47" fmla="*/ 6 h 146"/>
                  <a:gd name="T48" fmla="*/ 32 w 436"/>
                  <a:gd name="T49" fmla="*/ 0 h 146"/>
                  <a:gd name="T50" fmla="*/ 295 w 436"/>
                  <a:gd name="T51" fmla="*/ 23 h 146"/>
                  <a:gd name="T52" fmla="*/ 436 w 436"/>
                  <a:gd name="T53" fmla="*/ 37 h 146"/>
                  <a:gd name="T54" fmla="*/ 426 w 436"/>
                  <a:gd name="T55" fmla="*/ 146 h 146"/>
                  <a:gd name="T56" fmla="*/ 50 w 436"/>
                  <a:gd name="T57" fmla="*/ 11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6" h="146">
                    <a:moveTo>
                      <a:pt x="50" y="113"/>
                    </a:moveTo>
                    <a:lnTo>
                      <a:pt x="50" y="110"/>
                    </a:lnTo>
                    <a:lnTo>
                      <a:pt x="63" y="110"/>
                    </a:lnTo>
                    <a:lnTo>
                      <a:pt x="61" y="100"/>
                    </a:lnTo>
                    <a:lnTo>
                      <a:pt x="69" y="100"/>
                    </a:lnTo>
                    <a:lnTo>
                      <a:pt x="69" y="96"/>
                    </a:lnTo>
                    <a:lnTo>
                      <a:pt x="98" y="100"/>
                    </a:lnTo>
                    <a:lnTo>
                      <a:pt x="100" y="81"/>
                    </a:lnTo>
                    <a:lnTo>
                      <a:pt x="136" y="81"/>
                    </a:lnTo>
                    <a:lnTo>
                      <a:pt x="146" y="52"/>
                    </a:lnTo>
                    <a:lnTo>
                      <a:pt x="103" y="48"/>
                    </a:lnTo>
                    <a:lnTo>
                      <a:pt x="80" y="85"/>
                    </a:lnTo>
                    <a:lnTo>
                      <a:pt x="65" y="85"/>
                    </a:lnTo>
                    <a:lnTo>
                      <a:pt x="63" y="90"/>
                    </a:lnTo>
                    <a:lnTo>
                      <a:pt x="57" y="90"/>
                    </a:lnTo>
                    <a:lnTo>
                      <a:pt x="59" y="85"/>
                    </a:lnTo>
                    <a:lnTo>
                      <a:pt x="52" y="83"/>
                    </a:lnTo>
                    <a:lnTo>
                      <a:pt x="48" y="92"/>
                    </a:lnTo>
                    <a:lnTo>
                      <a:pt x="38" y="90"/>
                    </a:lnTo>
                    <a:lnTo>
                      <a:pt x="34" y="88"/>
                    </a:lnTo>
                    <a:lnTo>
                      <a:pt x="0" y="85"/>
                    </a:lnTo>
                    <a:lnTo>
                      <a:pt x="4" y="35"/>
                    </a:lnTo>
                    <a:lnTo>
                      <a:pt x="13" y="31"/>
                    </a:lnTo>
                    <a:lnTo>
                      <a:pt x="17" y="6"/>
                    </a:lnTo>
                    <a:lnTo>
                      <a:pt x="32" y="0"/>
                    </a:lnTo>
                    <a:lnTo>
                      <a:pt x="295" y="23"/>
                    </a:lnTo>
                    <a:lnTo>
                      <a:pt x="436" y="37"/>
                    </a:lnTo>
                    <a:lnTo>
                      <a:pt x="426" y="146"/>
                    </a:lnTo>
                    <a:lnTo>
                      <a:pt x="50"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7" name="Freeform 3706"/>
              <p:cNvSpPr>
                <a:spLocks/>
              </p:cNvSpPr>
              <p:nvPr/>
            </p:nvSpPr>
            <p:spPr bwMode="auto">
              <a:xfrm>
                <a:off x="22755" y="21627"/>
                <a:ext cx="148" cy="185"/>
              </a:xfrm>
              <a:custGeom>
                <a:avLst/>
                <a:gdLst>
                  <a:gd name="T0" fmla="*/ 2 w 148"/>
                  <a:gd name="T1" fmla="*/ 185 h 185"/>
                  <a:gd name="T2" fmla="*/ 0 w 148"/>
                  <a:gd name="T3" fmla="*/ 0 h 185"/>
                  <a:gd name="T4" fmla="*/ 77 w 148"/>
                  <a:gd name="T5" fmla="*/ 0 h 185"/>
                  <a:gd name="T6" fmla="*/ 148 w 148"/>
                  <a:gd name="T7" fmla="*/ 0 h 185"/>
                  <a:gd name="T8" fmla="*/ 148 w 148"/>
                  <a:gd name="T9" fmla="*/ 148 h 185"/>
                  <a:gd name="T10" fmla="*/ 146 w 148"/>
                  <a:gd name="T11" fmla="*/ 183 h 185"/>
                  <a:gd name="T12" fmla="*/ 67 w 148"/>
                  <a:gd name="T13" fmla="*/ 185 h 185"/>
                  <a:gd name="T14" fmla="*/ 2 w 148"/>
                  <a:gd name="T15" fmla="*/ 185 h 1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85">
                    <a:moveTo>
                      <a:pt x="2" y="185"/>
                    </a:moveTo>
                    <a:lnTo>
                      <a:pt x="0" y="0"/>
                    </a:lnTo>
                    <a:lnTo>
                      <a:pt x="77" y="0"/>
                    </a:lnTo>
                    <a:lnTo>
                      <a:pt x="148" y="0"/>
                    </a:lnTo>
                    <a:lnTo>
                      <a:pt x="148" y="148"/>
                    </a:lnTo>
                    <a:lnTo>
                      <a:pt x="146" y="183"/>
                    </a:lnTo>
                    <a:lnTo>
                      <a:pt x="67" y="185"/>
                    </a:lnTo>
                    <a:lnTo>
                      <a:pt x="2" y="1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8" name="Freeform 3707"/>
              <p:cNvSpPr>
                <a:spLocks/>
              </p:cNvSpPr>
              <p:nvPr/>
            </p:nvSpPr>
            <p:spPr bwMode="auto">
              <a:xfrm>
                <a:off x="22575" y="21626"/>
                <a:ext cx="182" cy="186"/>
              </a:xfrm>
              <a:custGeom>
                <a:avLst/>
                <a:gdLst>
                  <a:gd name="T0" fmla="*/ 0 w 182"/>
                  <a:gd name="T1" fmla="*/ 182 h 186"/>
                  <a:gd name="T2" fmla="*/ 2 w 182"/>
                  <a:gd name="T3" fmla="*/ 0 h 186"/>
                  <a:gd name="T4" fmla="*/ 113 w 182"/>
                  <a:gd name="T5" fmla="*/ 1 h 186"/>
                  <a:gd name="T6" fmla="*/ 180 w 182"/>
                  <a:gd name="T7" fmla="*/ 1 h 186"/>
                  <a:gd name="T8" fmla="*/ 182 w 182"/>
                  <a:gd name="T9" fmla="*/ 186 h 186"/>
                  <a:gd name="T10" fmla="*/ 73 w 182"/>
                  <a:gd name="T11" fmla="*/ 184 h 186"/>
                  <a:gd name="T12" fmla="*/ 0 w 182"/>
                  <a:gd name="T13" fmla="*/ 182 h 186"/>
                </a:gdLst>
                <a:ahLst/>
                <a:cxnLst>
                  <a:cxn ang="0">
                    <a:pos x="T0" y="T1"/>
                  </a:cxn>
                  <a:cxn ang="0">
                    <a:pos x="T2" y="T3"/>
                  </a:cxn>
                  <a:cxn ang="0">
                    <a:pos x="T4" y="T5"/>
                  </a:cxn>
                  <a:cxn ang="0">
                    <a:pos x="T6" y="T7"/>
                  </a:cxn>
                  <a:cxn ang="0">
                    <a:pos x="T8" y="T9"/>
                  </a:cxn>
                  <a:cxn ang="0">
                    <a:pos x="T10" y="T11"/>
                  </a:cxn>
                  <a:cxn ang="0">
                    <a:pos x="T12" y="T13"/>
                  </a:cxn>
                </a:cxnLst>
                <a:rect l="0" t="0" r="r" b="b"/>
                <a:pathLst>
                  <a:path w="182" h="186">
                    <a:moveTo>
                      <a:pt x="0" y="182"/>
                    </a:moveTo>
                    <a:lnTo>
                      <a:pt x="2" y="0"/>
                    </a:lnTo>
                    <a:lnTo>
                      <a:pt x="113" y="1"/>
                    </a:lnTo>
                    <a:lnTo>
                      <a:pt x="180" y="1"/>
                    </a:lnTo>
                    <a:lnTo>
                      <a:pt x="182" y="186"/>
                    </a:lnTo>
                    <a:lnTo>
                      <a:pt x="73" y="184"/>
                    </a:lnTo>
                    <a:lnTo>
                      <a:pt x="0"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79" name="Freeform 3708"/>
              <p:cNvSpPr>
                <a:spLocks/>
              </p:cNvSpPr>
              <p:nvPr/>
            </p:nvSpPr>
            <p:spPr bwMode="auto">
              <a:xfrm>
                <a:off x="22903" y="21627"/>
                <a:ext cx="146" cy="148"/>
              </a:xfrm>
              <a:custGeom>
                <a:avLst/>
                <a:gdLst>
                  <a:gd name="T0" fmla="*/ 0 w 146"/>
                  <a:gd name="T1" fmla="*/ 148 h 148"/>
                  <a:gd name="T2" fmla="*/ 0 w 146"/>
                  <a:gd name="T3" fmla="*/ 0 h 148"/>
                  <a:gd name="T4" fmla="*/ 144 w 146"/>
                  <a:gd name="T5" fmla="*/ 0 h 148"/>
                  <a:gd name="T6" fmla="*/ 146 w 146"/>
                  <a:gd name="T7" fmla="*/ 146 h 148"/>
                  <a:gd name="T8" fmla="*/ 75 w 146"/>
                  <a:gd name="T9" fmla="*/ 146 h 148"/>
                  <a:gd name="T10" fmla="*/ 0 w 146"/>
                  <a:gd name="T11" fmla="*/ 148 h 148"/>
                </a:gdLst>
                <a:ahLst/>
                <a:cxnLst>
                  <a:cxn ang="0">
                    <a:pos x="T0" y="T1"/>
                  </a:cxn>
                  <a:cxn ang="0">
                    <a:pos x="T2" y="T3"/>
                  </a:cxn>
                  <a:cxn ang="0">
                    <a:pos x="T4" y="T5"/>
                  </a:cxn>
                  <a:cxn ang="0">
                    <a:pos x="T6" y="T7"/>
                  </a:cxn>
                  <a:cxn ang="0">
                    <a:pos x="T8" y="T9"/>
                  </a:cxn>
                  <a:cxn ang="0">
                    <a:pos x="T10" y="T11"/>
                  </a:cxn>
                </a:cxnLst>
                <a:rect l="0" t="0" r="r" b="b"/>
                <a:pathLst>
                  <a:path w="146" h="148">
                    <a:moveTo>
                      <a:pt x="0" y="148"/>
                    </a:moveTo>
                    <a:lnTo>
                      <a:pt x="0" y="0"/>
                    </a:lnTo>
                    <a:lnTo>
                      <a:pt x="144" y="0"/>
                    </a:lnTo>
                    <a:lnTo>
                      <a:pt x="146" y="146"/>
                    </a:lnTo>
                    <a:lnTo>
                      <a:pt x="75" y="146"/>
                    </a:lnTo>
                    <a:lnTo>
                      <a:pt x="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0" name="Freeform 3709"/>
              <p:cNvSpPr>
                <a:spLocks/>
              </p:cNvSpPr>
              <p:nvPr/>
            </p:nvSpPr>
            <p:spPr bwMode="auto">
              <a:xfrm>
                <a:off x="24756" y="21562"/>
                <a:ext cx="251" cy="200"/>
              </a:xfrm>
              <a:custGeom>
                <a:avLst/>
                <a:gdLst>
                  <a:gd name="T0" fmla="*/ 105 w 251"/>
                  <a:gd name="T1" fmla="*/ 196 h 200"/>
                  <a:gd name="T2" fmla="*/ 32 w 251"/>
                  <a:gd name="T3" fmla="*/ 200 h 200"/>
                  <a:gd name="T4" fmla="*/ 32 w 251"/>
                  <a:gd name="T5" fmla="*/ 186 h 200"/>
                  <a:gd name="T6" fmla="*/ 9 w 251"/>
                  <a:gd name="T7" fmla="*/ 127 h 200"/>
                  <a:gd name="T8" fmla="*/ 2 w 251"/>
                  <a:gd name="T9" fmla="*/ 54 h 200"/>
                  <a:gd name="T10" fmla="*/ 0 w 251"/>
                  <a:gd name="T11" fmla="*/ 42 h 200"/>
                  <a:gd name="T12" fmla="*/ 71 w 251"/>
                  <a:gd name="T13" fmla="*/ 37 h 200"/>
                  <a:gd name="T14" fmla="*/ 73 w 251"/>
                  <a:gd name="T15" fmla="*/ 31 h 200"/>
                  <a:gd name="T16" fmla="*/ 92 w 251"/>
                  <a:gd name="T17" fmla="*/ 29 h 200"/>
                  <a:gd name="T18" fmla="*/ 92 w 251"/>
                  <a:gd name="T19" fmla="*/ 6 h 200"/>
                  <a:gd name="T20" fmla="*/ 130 w 251"/>
                  <a:gd name="T21" fmla="*/ 2 h 200"/>
                  <a:gd name="T22" fmla="*/ 159 w 251"/>
                  <a:gd name="T23" fmla="*/ 0 h 200"/>
                  <a:gd name="T24" fmla="*/ 161 w 251"/>
                  <a:gd name="T25" fmla="*/ 19 h 200"/>
                  <a:gd name="T26" fmla="*/ 186 w 251"/>
                  <a:gd name="T27" fmla="*/ 17 h 200"/>
                  <a:gd name="T28" fmla="*/ 188 w 251"/>
                  <a:gd name="T29" fmla="*/ 23 h 200"/>
                  <a:gd name="T30" fmla="*/ 247 w 251"/>
                  <a:gd name="T31" fmla="*/ 19 h 200"/>
                  <a:gd name="T32" fmla="*/ 251 w 251"/>
                  <a:gd name="T33" fmla="*/ 65 h 200"/>
                  <a:gd name="T34" fmla="*/ 238 w 251"/>
                  <a:gd name="T35" fmla="*/ 62 h 200"/>
                  <a:gd name="T36" fmla="*/ 232 w 251"/>
                  <a:gd name="T37" fmla="*/ 73 h 200"/>
                  <a:gd name="T38" fmla="*/ 217 w 251"/>
                  <a:gd name="T39" fmla="*/ 87 h 200"/>
                  <a:gd name="T40" fmla="*/ 194 w 251"/>
                  <a:gd name="T41" fmla="*/ 98 h 200"/>
                  <a:gd name="T42" fmla="*/ 184 w 251"/>
                  <a:gd name="T43" fmla="*/ 96 h 200"/>
                  <a:gd name="T44" fmla="*/ 186 w 251"/>
                  <a:gd name="T45" fmla="*/ 123 h 200"/>
                  <a:gd name="T46" fmla="*/ 169 w 251"/>
                  <a:gd name="T47" fmla="*/ 125 h 200"/>
                  <a:gd name="T48" fmla="*/ 171 w 251"/>
                  <a:gd name="T49" fmla="*/ 140 h 200"/>
                  <a:gd name="T50" fmla="*/ 153 w 251"/>
                  <a:gd name="T51" fmla="*/ 142 h 200"/>
                  <a:gd name="T52" fmla="*/ 157 w 251"/>
                  <a:gd name="T53" fmla="*/ 192 h 200"/>
                  <a:gd name="T54" fmla="*/ 105 w 251"/>
                  <a:gd name="T55" fmla="*/ 19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1" h="200">
                    <a:moveTo>
                      <a:pt x="105" y="196"/>
                    </a:moveTo>
                    <a:lnTo>
                      <a:pt x="32" y="200"/>
                    </a:lnTo>
                    <a:lnTo>
                      <a:pt x="32" y="186"/>
                    </a:lnTo>
                    <a:lnTo>
                      <a:pt x="9" y="127"/>
                    </a:lnTo>
                    <a:lnTo>
                      <a:pt x="2" y="54"/>
                    </a:lnTo>
                    <a:lnTo>
                      <a:pt x="0" y="42"/>
                    </a:lnTo>
                    <a:lnTo>
                      <a:pt x="71" y="37"/>
                    </a:lnTo>
                    <a:lnTo>
                      <a:pt x="73" y="31"/>
                    </a:lnTo>
                    <a:lnTo>
                      <a:pt x="92" y="29"/>
                    </a:lnTo>
                    <a:lnTo>
                      <a:pt x="92" y="6"/>
                    </a:lnTo>
                    <a:lnTo>
                      <a:pt x="130" y="2"/>
                    </a:lnTo>
                    <a:lnTo>
                      <a:pt x="159" y="0"/>
                    </a:lnTo>
                    <a:lnTo>
                      <a:pt x="161" y="19"/>
                    </a:lnTo>
                    <a:lnTo>
                      <a:pt x="186" y="17"/>
                    </a:lnTo>
                    <a:lnTo>
                      <a:pt x="188" y="23"/>
                    </a:lnTo>
                    <a:lnTo>
                      <a:pt x="247" y="19"/>
                    </a:lnTo>
                    <a:lnTo>
                      <a:pt x="251" y="65"/>
                    </a:lnTo>
                    <a:lnTo>
                      <a:pt x="238" y="62"/>
                    </a:lnTo>
                    <a:lnTo>
                      <a:pt x="232" y="73"/>
                    </a:lnTo>
                    <a:lnTo>
                      <a:pt x="217" y="87"/>
                    </a:lnTo>
                    <a:lnTo>
                      <a:pt x="194" y="98"/>
                    </a:lnTo>
                    <a:lnTo>
                      <a:pt x="184" y="96"/>
                    </a:lnTo>
                    <a:lnTo>
                      <a:pt x="186" y="123"/>
                    </a:lnTo>
                    <a:lnTo>
                      <a:pt x="169" y="125"/>
                    </a:lnTo>
                    <a:lnTo>
                      <a:pt x="171" y="140"/>
                    </a:lnTo>
                    <a:lnTo>
                      <a:pt x="153" y="142"/>
                    </a:lnTo>
                    <a:lnTo>
                      <a:pt x="157" y="192"/>
                    </a:lnTo>
                    <a:lnTo>
                      <a:pt x="105"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1" name="Freeform 3710"/>
              <p:cNvSpPr>
                <a:spLocks/>
              </p:cNvSpPr>
              <p:nvPr/>
            </p:nvSpPr>
            <p:spPr bwMode="auto">
              <a:xfrm>
                <a:off x="23548" y="21627"/>
                <a:ext cx="163" cy="154"/>
              </a:xfrm>
              <a:custGeom>
                <a:avLst/>
                <a:gdLst>
                  <a:gd name="T0" fmla="*/ 158 w 163"/>
                  <a:gd name="T1" fmla="*/ 148 h 154"/>
                  <a:gd name="T2" fmla="*/ 4 w 163"/>
                  <a:gd name="T3" fmla="*/ 154 h 154"/>
                  <a:gd name="T4" fmla="*/ 2 w 163"/>
                  <a:gd name="T5" fmla="*/ 81 h 154"/>
                  <a:gd name="T6" fmla="*/ 0 w 163"/>
                  <a:gd name="T7" fmla="*/ 8 h 154"/>
                  <a:gd name="T8" fmla="*/ 129 w 163"/>
                  <a:gd name="T9" fmla="*/ 0 h 154"/>
                  <a:gd name="T10" fmla="*/ 129 w 163"/>
                  <a:gd name="T11" fmla="*/ 112 h 154"/>
                  <a:gd name="T12" fmla="*/ 161 w 163"/>
                  <a:gd name="T13" fmla="*/ 110 h 154"/>
                  <a:gd name="T14" fmla="*/ 158 w 163"/>
                  <a:gd name="T15" fmla="*/ 116 h 154"/>
                  <a:gd name="T16" fmla="*/ 156 w 163"/>
                  <a:gd name="T17" fmla="*/ 123 h 154"/>
                  <a:gd name="T18" fmla="*/ 159 w 163"/>
                  <a:gd name="T19" fmla="*/ 129 h 154"/>
                  <a:gd name="T20" fmla="*/ 156 w 163"/>
                  <a:gd name="T21" fmla="*/ 133 h 154"/>
                  <a:gd name="T22" fmla="*/ 163 w 163"/>
                  <a:gd name="T23" fmla="*/ 139 h 154"/>
                  <a:gd name="T24" fmla="*/ 163 w 163"/>
                  <a:gd name="T25" fmla="*/ 144 h 154"/>
                  <a:gd name="T26" fmla="*/ 158 w 163"/>
                  <a:gd name="T27"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3" h="154">
                    <a:moveTo>
                      <a:pt x="158" y="148"/>
                    </a:moveTo>
                    <a:lnTo>
                      <a:pt x="4" y="154"/>
                    </a:lnTo>
                    <a:lnTo>
                      <a:pt x="2" y="81"/>
                    </a:lnTo>
                    <a:lnTo>
                      <a:pt x="0" y="8"/>
                    </a:lnTo>
                    <a:lnTo>
                      <a:pt x="129" y="0"/>
                    </a:lnTo>
                    <a:lnTo>
                      <a:pt x="129" y="112"/>
                    </a:lnTo>
                    <a:lnTo>
                      <a:pt x="161" y="110"/>
                    </a:lnTo>
                    <a:lnTo>
                      <a:pt x="158" y="116"/>
                    </a:lnTo>
                    <a:lnTo>
                      <a:pt x="156" y="123"/>
                    </a:lnTo>
                    <a:lnTo>
                      <a:pt x="159" y="129"/>
                    </a:lnTo>
                    <a:lnTo>
                      <a:pt x="156" y="133"/>
                    </a:lnTo>
                    <a:lnTo>
                      <a:pt x="163" y="139"/>
                    </a:lnTo>
                    <a:lnTo>
                      <a:pt x="163" y="144"/>
                    </a:lnTo>
                    <a:lnTo>
                      <a:pt x="158"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2" name="Freeform 3711"/>
              <p:cNvSpPr>
                <a:spLocks/>
              </p:cNvSpPr>
              <p:nvPr/>
            </p:nvSpPr>
            <p:spPr bwMode="auto">
              <a:xfrm>
                <a:off x="25576" y="21508"/>
                <a:ext cx="142" cy="158"/>
              </a:xfrm>
              <a:custGeom>
                <a:avLst/>
                <a:gdLst>
                  <a:gd name="T0" fmla="*/ 82 w 142"/>
                  <a:gd name="T1" fmla="*/ 152 h 158"/>
                  <a:gd name="T2" fmla="*/ 25 w 142"/>
                  <a:gd name="T3" fmla="*/ 158 h 158"/>
                  <a:gd name="T4" fmla="*/ 19 w 142"/>
                  <a:gd name="T5" fmla="*/ 137 h 158"/>
                  <a:gd name="T6" fmla="*/ 21 w 142"/>
                  <a:gd name="T7" fmla="*/ 123 h 158"/>
                  <a:gd name="T8" fmla="*/ 21 w 142"/>
                  <a:gd name="T9" fmla="*/ 89 h 158"/>
                  <a:gd name="T10" fmla="*/ 23 w 142"/>
                  <a:gd name="T11" fmla="*/ 79 h 158"/>
                  <a:gd name="T12" fmla="*/ 17 w 142"/>
                  <a:gd name="T13" fmla="*/ 62 h 158"/>
                  <a:gd name="T14" fmla="*/ 21 w 142"/>
                  <a:gd name="T15" fmla="*/ 47 h 158"/>
                  <a:gd name="T16" fmla="*/ 17 w 142"/>
                  <a:gd name="T17" fmla="*/ 31 h 158"/>
                  <a:gd name="T18" fmla="*/ 5 w 142"/>
                  <a:gd name="T19" fmla="*/ 27 h 158"/>
                  <a:gd name="T20" fmla="*/ 0 w 142"/>
                  <a:gd name="T21" fmla="*/ 20 h 158"/>
                  <a:gd name="T22" fmla="*/ 0 w 142"/>
                  <a:gd name="T23" fmla="*/ 12 h 158"/>
                  <a:gd name="T24" fmla="*/ 5 w 142"/>
                  <a:gd name="T25" fmla="*/ 8 h 158"/>
                  <a:gd name="T26" fmla="*/ 103 w 142"/>
                  <a:gd name="T27" fmla="*/ 0 h 158"/>
                  <a:gd name="T28" fmla="*/ 107 w 142"/>
                  <a:gd name="T29" fmla="*/ 35 h 158"/>
                  <a:gd name="T30" fmla="*/ 132 w 142"/>
                  <a:gd name="T31" fmla="*/ 33 h 158"/>
                  <a:gd name="T32" fmla="*/ 142 w 142"/>
                  <a:gd name="T33" fmla="*/ 146 h 158"/>
                  <a:gd name="T34" fmla="*/ 82 w 142"/>
                  <a:gd name="T35"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2" h="158">
                    <a:moveTo>
                      <a:pt x="82" y="152"/>
                    </a:moveTo>
                    <a:lnTo>
                      <a:pt x="25" y="158"/>
                    </a:lnTo>
                    <a:lnTo>
                      <a:pt x="19" y="137"/>
                    </a:lnTo>
                    <a:lnTo>
                      <a:pt x="21" y="123"/>
                    </a:lnTo>
                    <a:lnTo>
                      <a:pt x="21" y="89"/>
                    </a:lnTo>
                    <a:lnTo>
                      <a:pt x="23" y="79"/>
                    </a:lnTo>
                    <a:lnTo>
                      <a:pt x="17" y="62"/>
                    </a:lnTo>
                    <a:lnTo>
                      <a:pt x="21" y="47"/>
                    </a:lnTo>
                    <a:lnTo>
                      <a:pt x="17" y="31"/>
                    </a:lnTo>
                    <a:lnTo>
                      <a:pt x="5" y="27"/>
                    </a:lnTo>
                    <a:lnTo>
                      <a:pt x="0" y="20"/>
                    </a:lnTo>
                    <a:lnTo>
                      <a:pt x="0" y="12"/>
                    </a:lnTo>
                    <a:lnTo>
                      <a:pt x="5" y="8"/>
                    </a:lnTo>
                    <a:lnTo>
                      <a:pt x="103" y="0"/>
                    </a:lnTo>
                    <a:lnTo>
                      <a:pt x="107" y="35"/>
                    </a:lnTo>
                    <a:lnTo>
                      <a:pt x="132" y="33"/>
                    </a:lnTo>
                    <a:lnTo>
                      <a:pt x="142" y="146"/>
                    </a:lnTo>
                    <a:lnTo>
                      <a:pt x="82"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3" name="Freeform 3712"/>
              <p:cNvSpPr>
                <a:spLocks/>
              </p:cNvSpPr>
              <p:nvPr/>
            </p:nvSpPr>
            <p:spPr bwMode="auto">
              <a:xfrm>
                <a:off x="24022" y="21616"/>
                <a:ext cx="146" cy="152"/>
              </a:xfrm>
              <a:custGeom>
                <a:avLst/>
                <a:gdLst>
                  <a:gd name="T0" fmla="*/ 0 w 146"/>
                  <a:gd name="T1" fmla="*/ 6 h 152"/>
                  <a:gd name="T2" fmla="*/ 104 w 146"/>
                  <a:gd name="T3" fmla="*/ 2 h 152"/>
                  <a:gd name="T4" fmla="*/ 140 w 146"/>
                  <a:gd name="T5" fmla="*/ 0 h 152"/>
                  <a:gd name="T6" fmla="*/ 146 w 146"/>
                  <a:gd name="T7" fmla="*/ 123 h 152"/>
                  <a:gd name="T8" fmla="*/ 37 w 146"/>
                  <a:gd name="T9" fmla="*/ 127 h 152"/>
                  <a:gd name="T10" fmla="*/ 37 w 146"/>
                  <a:gd name="T11" fmla="*/ 150 h 152"/>
                  <a:gd name="T12" fmla="*/ 2 w 146"/>
                  <a:gd name="T13" fmla="*/ 152 h 152"/>
                  <a:gd name="T14" fmla="*/ 0 w 146"/>
                  <a:gd name="T15" fmla="*/ 6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52">
                    <a:moveTo>
                      <a:pt x="0" y="6"/>
                    </a:moveTo>
                    <a:lnTo>
                      <a:pt x="104" y="2"/>
                    </a:lnTo>
                    <a:lnTo>
                      <a:pt x="140" y="0"/>
                    </a:lnTo>
                    <a:lnTo>
                      <a:pt x="146" y="123"/>
                    </a:lnTo>
                    <a:lnTo>
                      <a:pt x="37" y="127"/>
                    </a:lnTo>
                    <a:lnTo>
                      <a:pt x="37" y="150"/>
                    </a:lnTo>
                    <a:lnTo>
                      <a:pt x="2" y="152"/>
                    </a:lnTo>
                    <a:lnTo>
                      <a:pt x="0"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4" name="Freeform 3713"/>
              <p:cNvSpPr>
                <a:spLocks/>
              </p:cNvSpPr>
              <p:nvPr/>
            </p:nvSpPr>
            <p:spPr bwMode="auto">
              <a:xfrm>
                <a:off x="24162" y="21612"/>
                <a:ext cx="177" cy="127"/>
              </a:xfrm>
              <a:custGeom>
                <a:avLst/>
                <a:gdLst>
                  <a:gd name="T0" fmla="*/ 6 w 177"/>
                  <a:gd name="T1" fmla="*/ 127 h 127"/>
                  <a:gd name="T2" fmla="*/ 0 w 177"/>
                  <a:gd name="T3" fmla="*/ 4 h 127"/>
                  <a:gd name="T4" fmla="*/ 129 w 177"/>
                  <a:gd name="T5" fmla="*/ 0 h 127"/>
                  <a:gd name="T6" fmla="*/ 135 w 177"/>
                  <a:gd name="T7" fmla="*/ 10 h 127"/>
                  <a:gd name="T8" fmla="*/ 135 w 177"/>
                  <a:gd name="T9" fmla="*/ 19 h 127"/>
                  <a:gd name="T10" fmla="*/ 129 w 177"/>
                  <a:gd name="T11" fmla="*/ 27 h 127"/>
                  <a:gd name="T12" fmla="*/ 131 w 177"/>
                  <a:gd name="T13" fmla="*/ 35 h 127"/>
                  <a:gd name="T14" fmla="*/ 154 w 177"/>
                  <a:gd name="T15" fmla="*/ 60 h 127"/>
                  <a:gd name="T16" fmla="*/ 156 w 177"/>
                  <a:gd name="T17" fmla="*/ 77 h 127"/>
                  <a:gd name="T18" fmla="*/ 160 w 177"/>
                  <a:gd name="T19" fmla="*/ 92 h 127"/>
                  <a:gd name="T20" fmla="*/ 177 w 177"/>
                  <a:gd name="T21" fmla="*/ 108 h 127"/>
                  <a:gd name="T22" fmla="*/ 47 w 177"/>
                  <a:gd name="T23" fmla="*/ 115 h 127"/>
                  <a:gd name="T24" fmla="*/ 47 w 177"/>
                  <a:gd name="T25" fmla="*/ 127 h 127"/>
                  <a:gd name="T26" fmla="*/ 6 w 177"/>
                  <a:gd name="T2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7" h="127">
                    <a:moveTo>
                      <a:pt x="6" y="127"/>
                    </a:moveTo>
                    <a:lnTo>
                      <a:pt x="0" y="4"/>
                    </a:lnTo>
                    <a:lnTo>
                      <a:pt x="129" y="0"/>
                    </a:lnTo>
                    <a:lnTo>
                      <a:pt x="135" y="10"/>
                    </a:lnTo>
                    <a:lnTo>
                      <a:pt x="135" y="19"/>
                    </a:lnTo>
                    <a:lnTo>
                      <a:pt x="129" y="27"/>
                    </a:lnTo>
                    <a:lnTo>
                      <a:pt x="131" y="35"/>
                    </a:lnTo>
                    <a:lnTo>
                      <a:pt x="154" y="60"/>
                    </a:lnTo>
                    <a:lnTo>
                      <a:pt x="156" y="77"/>
                    </a:lnTo>
                    <a:lnTo>
                      <a:pt x="160" y="92"/>
                    </a:lnTo>
                    <a:lnTo>
                      <a:pt x="177" y="108"/>
                    </a:lnTo>
                    <a:lnTo>
                      <a:pt x="47" y="115"/>
                    </a:lnTo>
                    <a:lnTo>
                      <a:pt x="47" y="127"/>
                    </a:lnTo>
                    <a:lnTo>
                      <a:pt x="6"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5" name="Freeform 3714"/>
              <p:cNvSpPr>
                <a:spLocks/>
              </p:cNvSpPr>
              <p:nvPr/>
            </p:nvSpPr>
            <p:spPr bwMode="auto">
              <a:xfrm>
                <a:off x="25806" y="21508"/>
                <a:ext cx="0" cy="4"/>
              </a:xfrm>
              <a:custGeom>
                <a:avLst/>
                <a:gdLst>
                  <a:gd name="T0" fmla="*/ 4 h 4"/>
                  <a:gd name="T1" fmla="*/ 0 h 4"/>
                  <a:gd name="T2" fmla="*/ 0 h 4"/>
                </a:gdLst>
                <a:ahLst/>
                <a:cxnLst>
                  <a:cxn ang="0">
                    <a:pos x="0" y="T0"/>
                  </a:cxn>
                  <a:cxn ang="0">
                    <a:pos x="0" y="T1"/>
                  </a:cxn>
                  <a:cxn ang="0">
                    <a:pos x="0" y="T2"/>
                  </a:cxn>
                </a:cxnLst>
                <a:rect l="0" t="0" r="r" b="b"/>
                <a:pathLst>
                  <a:path h="4">
                    <a:moveTo>
                      <a:pt x="0" y="4"/>
                    </a:moveTo>
                    <a:lnTo>
                      <a:pt x="0" y="0"/>
                    </a:lnTo>
                    <a:lnTo>
                      <a:pt x="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6" name="Freeform 3715"/>
              <p:cNvSpPr>
                <a:spLocks/>
              </p:cNvSpPr>
              <p:nvPr/>
            </p:nvSpPr>
            <p:spPr bwMode="auto">
              <a:xfrm>
                <a:off x="19729" y="21495"/>
                <a:ext cx="102" cy="88"/>
              </a:xfrm>
              <a:custGeom>
                <a:avLst/>
                <a:gdLst>
                  <a:gd name="T0" fmla="*/ 90 w 102"/>
                  <a:gd name="T1" fmla="*/ 88 h 88"/>
                  <a:gd name="T2" fmla="*/ 65 w 102"/>
                  <a:gd name="T3" fmla="*/ 84 h 88"/>
                  <a:gd name="T4" fmla="*/ 40 w 102"/>
                  <a:gd name="T5" fmla="*/ 65 h 88"/>
                  <a:gd name="T6" fmla="*/ 37 w 102"/>
                  <a:gd name="T7" fmla="*/ 58 h 88"/>
                  <a:gd name="T8" fmla="*/ 37 w 102"/>
                  <a:gd name="T9" fmla="*/ 52 h 88"/>
                  <a:gd name="T10" fmla="*/ 31 w 102"/>
                  <a:gd name="T11" fmla="*/ 52 h 88"/>
                  <a:gd name="T12" fmla="*/ 17 w 102"/>
                  <a:gd name="T13" fmla="*/ 40 h 88"/>
                  <a:gd name="T14" fmla="*/ 0 w 102"/>
                  <a:gd name="T15" fmla="*/ 36 h 88"/>
                  <a:gd name="T16" fmla="*/ 0 w 102"/>
                  <a:gd name="T17" fmla="*/ 19 h 88"/>
                  <a:gd name="T18" fmla="*/ 6 w 102"/>
                  <a:gd name="T19" fmla="*/ 0 h 88"/>
                  <a:gd name="T20" fmla="*/ 102 w 102"/>
                  <a:gd name="T21" fmla="*/ 12 h 88"/>
                  <a:gd name="T22" fmla="*/ 100 w 102"/>
                  <a:gd name="T23" fmla="*/ 19 h 88"/>
                  <a:gd name="T24" fmla="*/ 90 w 102"/>
                  <a:gd name="T2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88">
                    <a:moveTo>
                      <a:pt x="90" y="88"/>
                    </a:moveTo>
                    <a:lnTo>
                      <a:pt x="65" y="84"/>
                    </a:lnTo>
                    <a:lnTo>
                      <a:pt x="40" y="65"/>
                    </a:lnTo>
                    <a:lnTo>
                      <a:pt x="37" y="58"/>
                    </a:lnTo>
                    <a:lnTo>
                      <a:pt x="37" y="52"/>
                    </a:lnTo>
                    <a:lnTo>
                      <a:pt x="31" y="52"/>
                    </a:lnTo>
                    <a:lnTo>
                      <a:pt x="17" y="40"/>
                    </a:lnTo>
                    <a:lnTo>
                      <a:pt x="0" y="36"/>
                    </a:lnTo>
                    <a:lnTo>
                      <a:pt x="0" y="19"/>
                    </a:lnTo>
                    <a:lnTo>
                      <a:pt x="6" y="0"/>
                    </a:lnTo>
                    <a:lnTo>
                      <a:pt x="102" y="12"/>
                    </a:lnTo>
                    <a:lnTo>
                      <a:pt x="100" y="19"/>
                    </a:lnTo>
                    <a:lnTo>
                      <a:pt x="90" y="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7" name="Freeform 3716"/>
              <p:cNvSpPr>
                <a:spLocks/>
              </p:cNvSpPr>
              <p:nvPr/>
            </p:nvSpPr>
            <p:spPr bwMode="auto">
              <a:xfrm>
                <a:off x="19491" y="21476"/>
                <a:ext cx="202" cy="249"/>
              </a:xfrm>
              <a:custGeom>
                <a:avLst/>
                <a:gdLst>
                  <a:gd name="T0" fmla="*/ 54 w 202"/>
                  <a:gd name="T1" fmla="*/ 238 h 249"/>
                  <a:gd name="T2" fmla="*/ 44 w 202"/>
                  <a:gd name="T3" fmla="*/ 199 h 249"/>
                  <a:gd name="T4" fmla="*/ 42 w 202"/>
                  <a:gd name="T5" fmla="*/ 190 h 249"/>
                  <a:gd name="T6" fmla="*/ 46 w 202"/>
                  <a:gd name="T7" fmla="*/ 184 h 249"/>
                  <a:gd name="T8" fmla="*/ 42 w 202"/>
                  <a:gd name="T9" fmla="*/ 173 h 249"/>
                  <a:gd name="T10" fmla="*/ 48 w 202"/>
                  <a:gd name="T11" fmla="*/ 165 h 249"/>
                  <a:gd name="T12" fmla="*/ 56 w 202"/>
                  <a:gd name="T13" fmla="*/ 171 h 249"/>
                  <a:gd name="T14" fmla="*/ 60 w 202"/>
                  <a:gd name="T15" fmla="*/ 169 h 249"/>
                  <a:gd name="T16" fmla="*/ 62 w 202"/>
                  <a:gd name="T17" fmla="*/ 148 h 249"/>
                  <a:gd name="T18" fmla="*/ 73 w 202"/>
                  <a:gd name="T19" fmla="*/ 140 h 249"/>
                  <a:gd name="T20" fmla="*/ 73 w 202"/>
                  <a:gd name="T21" fmla="*/ 128 h 249"/>
                  <a:gd name="T22" fmla="*/ 69 w 202"/>
                  <a:gd name="T23" fmla="*/ 123 h 249"/>
                  <a:gd name="T24" fmla="*/ 58 w 202"/>
                  <a:gd name="T25" fmla="*/ 117 h 249"/>
                  <a:gd name="T26" fmla="*/ 58 w 202"/>
                  <a:gd name="T27" fmla="*/ 111 h 249"/>
                  <a:gd name="T28" fmla="*/ 50 w 202"/>
                  <a:gd name="T29" fmla="*/ 109 h 249"/>
                  <a:gd name="T30" fmla="*/ 48 w 202"/>
                  <a:gd name="T31" fmla="*/ 103 h 249"/>
                  <a:gd name="T32" fmla="*/ 40 w 202"/>
                  <a:gd name="T33" fmla="*/ 100 h 249"/>
                  <a:gd name="T34" fmla="*/ 27 w 202"/>
                  <a:gd name="T35" fmla="*/ 73 h 249"/>
                  <a:gd name="T36" fmla="*/ 17 w 202"/>
                  <a:gd name="T37" fmla="*/ 71 h 249"/>
                  <a:gd name="T38" fmla="*/ 4 w 202"/>
                  <a:gd name="T39" fmla="*/ 31 h 249"/>
                  <a:gd name="T40" fmla="*/ 6 w 202"/>
                  <a:gd name="T41" fmla="*/ 11 h 249"/>
                  <a:gd name="T42" fmla="*/ 0 w 202"/>
                  <a:gd name="T43" fmla="*/ 0 h 249"/>
                  <a:gd name="T44" fmla="*/ 17 w 202"/>
                  <a:gd name="T45" fmla="*/ 2 h 249"/>
                  <a:gd name="T46" fmla="*/ 19 w 202"/>
                  <a:gd name="T47" fmla="*/ 6 h 249"/>
                  <a:gd name="T48" fmla="*/ 58 w 202"/>
                  <a:gd name="T49" fmla="*/ 9 h 249"/>
                  <a:gd name="T50" fmla="*/ 65 w 202"/>
                  <a:gd name="T51" fmla="*/ 13 h 249"/>
                  <a:gd name="T52" fmla="*/ 81 w 202"/>
                  <a:gd name="T53" fmla="*/ 38 h 249"/>
                  <a:gd name="T54" fmla="*/ 104 w 202"/>
                  <a:gd name="T55" fmla="*/ 50 h 249"/>
                  <a:gd name="T56" fmla="*/ 110 w 202"/>
                  <a:gd name="T57" fmla="*/ 59 h 249"/>
                  <a:gd name="T58" fmla="*/ 115 w 202"/>
                  <a:gd name="T59" fmla="*/ 77 h 249"/>
                  <a:gd name="T60" fmla="*/ 115 w 202"/>
                  <a:gd name="T61" fmla="*/ 96 h 249"/>
                  <a:gd name="T62" fmla="*/ 123 w 202"/>
                  <a:gd name="T63" fmla="*/ 111 h 249"/>
                  <a:gd name="T64" fmla="*/ 140 w 202"/>
                  <a:gd name="T65" fmla="*/ 115 h 249"/>
                  <a:gd name="T66" fmla="*/ 159 w 202"/>
                  <a:gd name="T67" fmla="*/ 115 h 249"/>
                  <a:gd name="T68" fmla="*/ 161 w 202"/>
                  <a:gd name="T69" fmla="*/ 125 h 249"/>
                  <a:gd name="T70" fmla="*/ 165 w 202"/>
                  <a:gd name="T71" fmla="*/ 130 h 249"/>
                  <a:gd name="T72" fmla="*/ 177 w 202"/>
                  <a:gd name="T73" fmla="*/ 130 h 249"/>
                  <a:gd name="T74" fmla="*/ 186 w 202"/>
                  <a:gd name="T75" fmla="*/ 140 h 249"/>
                  <a:gd name="T76" fmla="*/ 202 w 202"/>
                  <a:gd name="T77" fmla="*/ 144 h 249"/>
                  <a:gd name="T78" fmla="*/ 200 w 202"/>
                  <a:gd name="T79" fmla="*/ 159 h 249"/>
                  <a:gd name="T80" fmla="*/ 182 w 202"/>
                  <a:gd name="T81" fmla="*/ 171 h 249"/>
                  <a:gd name="T82" fmla="*/ 184 w 202"/>
                  <a:gd name="T83" fmla="*/ 182 h 249"/>
                  <a:gd name="T84" fmla="*/ 177 w 202"/>
                  <a:gd name="T85" fmla="*/ 188 h 249"/>
                  <a:gd name="T86" fmla="*/ 171 w 202"/>
                  <a:gd name="T87" fmla="*/ 188 h 249"/>
                  <a:gd name="T88" fmla="*/ 167 w 202"/>
                  <a:gd name="T89" fmla="*/ 198 h 249"/>
                  <a:gd name="T90" fmla="*/ 161 w 202"/>
                  <a:gd name="T91" fmla="*/ 199 h 249"/>
                  <a:gd name="T92" fmla="*/ 154 w 202"/>
                  <a:gd name="T93" fmla="*/ 211 h 249"/>
                  <a:gd name="T94" fmla="*/ 144 w 202"/>
                  <a:gd name="T95" fmla="*/ 213 h 249"/>
                  <a:gd name="T96" fmla="*/ 136 w 202"/>
                  <a:gd name="T97" fmla="*/ 219 h 249"/>
                  <a:gd name="T98" fmla="*/ 134 w 202"/>
                  <a:gd name="T99" fmla="*/ 228 h 249"/>
                  <a:gd name="T100" fmla="*/ 108 w 202"/>
                  <a:gd name="T101" fmla="*/ 249 h 249"/>
                  <a:gd name="T102" fmla="*/ 100 w 202"/>
                  <a:gd name="T103" fmla="*/ 249 h 249"/>
                  <a:gd name="T104" fmla="*/ 86 w 202"/>
                  <a:gd name="T105" fmla="*/ 242 h 249"/>
                  <a:gd name="T106" fmla="*/ 77 w 202"/>
                  <a:gd name="T107" fmla="*/ 240 h 249"/>
                  <a:gd name="T108" fmla="*/ 54 w 202"/>
                  <a:gd name="T109" fmla="*/ 23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2" h="249">
                    <a:moveTo>
                      <a:pt x="54" y="238"/>
                    </a:moveTo>
                    <a:lnTo>
                      <a:pt x="44" y="199"/>
                    </a:lnTo>
                    <a:lnTo>
                      <a:pt x="42" y="190"/>
                    </a:lnTo>
                    <a:lnTo>
                      <a:pt x="46" y="184"/>
                    </a:lnTo>
                    <a:lnTo>
                      <a:pt x="42" y="173"/>
                    </a:lnTo>
                    <a:lnTo>
                      <a:pt x="48" y="165"/>
                    </a:lnTo>
                    <a:lnTo>
                      <a:pt x="56" y="171"/>
                    </a:lnTo>
                    <a:lnTo>
                      <a:pt x="60" y="169"/>
                    </a:lnTo>
                    <a:lnTo>
                      <a:pt x="62" y="148"/>
                    </a:lnTo>
                    <a:lnTo>
                      <a:pt x="73" y="140"/>
                    </a:lnTo>
                    <a:lnTo>
                      <a:pt x="73" y="128"/>
                    </a:lnTo>
                    <a:lnTo>
                      <a:pt x="69" y="123"/>
                    </a:lnTo>
                    <a:lnTo>
                      <a:pt x="58" y="117"/>
                    </a:lnTo>
                    <a:lnTo>
                      <a:pt x="58" y="111"/>
                    </a:lnTo>
                    <a:lnTo>
                      <a:pt x="50" y="109"/>
                    </a:lnTo>
                    <a:lnTo>
                      <a:pt x="48" y="103"/>
                    </a:lnTo>
                    <a:lnTo>
                      <a:pt x="40" y="100"/>
                    </a:lnTo>
                    <a:lnTo>
                      <a:pt x="27" y="73"/>
                    </a:lnTo>
                    <a:lnTo>
                      <a:pt x="17" y="71"/>
                    </a:lnTo>
                    <a:lnTo>
                      <a:pt x="4" y="31"/>
                    </a:lnTo>
                    <a:lnTo>
                      <a:pt x="6" y="11"/>
                    </a:lnTo>
                    <a:lnTo>
                      <a:pt x="0" y="0"/>
                    </a:lnTo>
                    <a:lnTo>
                      <a:pt x="17" y="2"/>
                    </a:lnTo>
                    <a:lnTo>
                      <a:pt x="19" y="6"/>
                    </a:lnTo>
                    <a:lnTo>
                      <a:pt x="58" y="9"/>
                    </a:lnTo>
                    <a:lnTo>
                      <a:pt x="65" y="13"/>
                    </a:lnTo>
                    <a:lnTo>
                      <a:pt x="81" y="38"/>
                    </a:lnTo>
                    <a:lnTo>
                      <a:pt x="104" y="50"/>
                    </a:lnTo>
                    <a:lnTo>
                      <a:pt x="110" y="59"/>
                    </a:lnTo>
                    <a:lnTo>
                      <a:pt x="115" y="77"/>
                    </a:lnTo>
                    <a:lnTo>
                      <a:pt x="115" y="96"/>
                    </a:lnTo>
                    <a:lnTo>
                      <a:pt x="123" y="111"/>
                    </a:lnTo>
                    <a:lnTo>
                      <a:pt x="140" y="115"/>
                    </a:lnTo>
                    <a:lnTo>
                      <a:pt x="159" y="115"/>
                    </a:lnTo>
                    <a:lnTo>
                      <a:pt x="161" y="125"/>
                    </a:lnTo>
                    <a:lnTo>
                      <a:pt x="165" y="130"/>
                    </a:lnTo>
                    <a:lnTo>
                      <a:pt x="177" y="130"/>
                    </a:lnTo>
                    <a:lnTo>
                      <a:pt x="186" y="140"/>
                    </a:lnTo>
                    <a:lnTo>
                      <a:pt x="202" y="144"/>
                    </a:lnTo>
                    <a:lnTo>
                      <a:pt x="200" y="159"/>
                    </a:lnTo>
                    <a:lnTo>
                      <a:pt x="182" y="171"/>
                    </a:lnTo>
                    <a:lnTo>
                      <a:pt x="184" y="182"/>
                    </a:lnTo>
                    <a:lnTo>
                      <a:pt x="177" y="188"/>
                    </a:lnTo>
                    <a:lnTo>
                      <a:pt x="171" y="188"/>
                    </a:lnTo>
                    <a:lnTo>
                      <a:pt x="167" y="198"/>
                    </a:lnTo>
                    <a:lnTo>
                      <a:pt x="161" y="199"/>
                    </a:lnTo>
                    <a:lnTo>
                      <a:pt x="154" y="211"/>
                    </a:lnTo>
                    <a:lnTo>
                      <a:pt x="144" y="213"/>
                    </a:lnTo>
                    <a:lnTo>
                      <a:pt x="136" y="219"/>
                    </a:lnTo>
                    <a:lnTo>
                      <a:pt x="134" y="228"/>
                    </a:lnTo>
                    <a:lnTo>
                      <a:pt x="108" y="249"/>
                    </a:lnTo>
                    <a:lnTo>
                      <a:pt x="100" y="249"/>
                    </a:lnTo>
                    <a:lnTo>
                      <a:pt x="86" y="242"/>
                    </a:lnTo>
                    <a:lnTo>
                      <a:pt x="77" y="240"/>
                    </a:lnTo>
                    <a:lnTo>
                      <a:pt x="54" y="2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8" name="Freeform 3717"/>
              <p:cNvSpPr>
                <a:spLocks/>
              </p:cNvSpPr>
              <p:nvPr/>
            </p:nvSpPr>
            <p:spPr bwMode="auto">
              <a:xfrm>
                <a:off x="19251" y="21453"/>
                <a:ext cx="313" cy="269"/>
              </a:xfrm>
              <a:custGeom>
                <a:avLst/>
                <a:gdLst>
                  <a:gd name="T0" fmla="*/ 0 w 313"/>
                  <a:gd name="T1" fmla="*/ 236 h 269"/>
                  <a:gd name="T2" fmla="*/ 33 w 313"/>
                  <a:gd name="T3" fmla="*/ 0 h 269"/>
                  <a:gd name="T4" fmla="*/ 54 w 313"/>
                  <a:gd name="T5" fmla="*/ 2 h 269"/>
                  <a:gd name="T6" fmla="*/ 181 w 313"/>
                  <a:gd name="T7" fmla="*/ 15 h 269"/>
                  <a:gd name="T8" fmla="*/ 240 w 313"/>
                  <a:gd name="T9" fmla="*/ 23 h 269"/>
                  <a:gd name="T10" fmla="*/ 246 w 313"/>
                  <a:gd name="T11" fmla="*/ 34 h 269"/>
                  <a:gd name="T12" fmla="*/ 244 w 313"/>
                  <a:gd name="T13" fmla="*/ 54 h 269"/>
                  <a:gd name="T14" fmla="*/ 257 w 313"/>
                  <a:gd name="T15" fmla="*/ 94 h 269"/>
                  <a:gd name="T16" fmla="*/ 267 w 313"/>
                  <a:gd name="T17" fmla="*/ 96 h 269"/>
                  <a:gd name="T18" fmla="*/ 280 w 313"/>
                  <a:gd name="T19" fmla="*/ 123 h 269"/>
                  <a:gd name="T20" fmla="*/ 288 w 313"/>
                  <a:gd name="T21" fmla="*/ 126 h 269"/>
                  <a:gd name="T22" fmla="*/ 290 w 313"/>
                  <a:gd name="T23" fmla="*/ 132 h 269"/>
                  <a:gd name="T24" fmla="*/ 298 w 313"/>
                  <a:gd name="T25" fmla="*/ 134 h 269"/>
                  <a:gd name="T26" fmla="*/ 298 w 313"/>
                  <a:gd name="T27" fmla="*/ 140 h 269"/>
                  <a:gd name="T28" fmla="*/ 309 w 313"/>
                  <a:gd name="T29" fmla="*/ 146 h 269"/>
                  <a:gd name="T30" fmla="*/ 313 w 313"/>
                  <a:gd name="T31" fmla="*/ 151 h 269"/>
                  <a:gd name="T32" fmla="*/ 313 w 313"/>
                  <a:gd name="T33" fmla="*/ 163 h 269"/>
                  <a:gd name="T34" fmla="*/ 302 w 313"/>
                  <a:gd name="T35" fmla="*/ 171 h 269"/>
                  <a:gd name="T36" fmla="*/ 300 w 313"/>
                  <a:gd name="T37" fmla="*/ 192 h 269"/>
                  <a:gd name="T38" fmla="*/ 296 w 313"/>
                  <a:gd name="T39" fmla="*/ 194 h 269"/>
                  <a:gd name="T40" fmla="*/ 288 w 313"/>
                  <a:gd name="T41" fmla="*/ 188 h 269"/>
                  <a:gd name="T42" fmla="*/ 282 w 313"/>
                  <a:gd name="T43" fmla="*/ 196 h 269"/>
                  <a:gd name="T44" fmla="*/ 286 w 313"/>
                  <a:gd name="T45" fmla="*/ 207 h 269"/>
                  <a:gd name="T46" fmla="*/ 282 w 313"/>
                  <a:gd name="T47" fmla="*/ 213 h 269"/>
                  <a:gd name="T48" fmla="*/ 284 w 313"/>
                  <a:gd name="T49" fmla="*/ 222 h 269"/>
                  <a:gd name="T50" fmla="*/ 294 w 313"/>
                  <a:gd name="T51" fmla="*/ 261 h 269"/>
                  <a:gd name="T52" fmla="*/ 263 w 313"/>
                  <a:gd name="T53" fmla="*/ 269 h 269"/>
                  <a:gd name="T54" fmla="*/ 242 w 313"/>
                  <a:gd name="T55" fmla="*/ 265 h 269"/>
                  <a:gd name="T56" fmla="*/ 232 w 313"/>
                  <a:gd name="T57" fmla="*/ 255 h 269"/>
                  <a:gd name="T58" fmla="*/ 225 w 313"/>
                  <a:gd name="T59" fmla="*/ 255 h 269"/>
                  <a:gd name="T60" fmla="*/ 221 w 313"/>
                  <a:gd name="T61" fmla="*/ 261 h 269"/>
                  <a:gd name="T62" fmla="*/ 0 w 313"/>
                  <a:gd name="T63" fmla="*/ 23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3" h="269">
                    <a:moveTo>
                      <a:pt x="0" y="236"/>
                    </a:moveTo>
                    <a:lnTo>
                      <a:pt x="33" y="0"/>
                    </a:lnTo>
                    <a:lnTo>
                      <a:pt x="54" y="2"/>
                    </a:lnTo>
                    <a:lnTo>
                      <a:pt x="181" y="15"/>
                    </a:lnTo>
                    <a:lnTo>
                      <a:pt x="240" y="23"/>
                    </a:lnTo>
                    <a:lnTo>
                      <a:pt x="246" y="34"/>
                    </a:lnTo>
                    <a:lnTo>
                      <a:pt x="244" y="54"/>
                    </a:lnTo>
                    <a:lnTo>
                      <a:pt x="257" y="94"/>
                    </a:lnTo>
                    <a:lnTo>
                      <a:pt x="267" y="96"/>
                    </a:lnTo>
                    <a:lnTo>
                      <a:pt x="280" y="123"/>
                    </a:lnTo>
                    <a:lnTo>
                      <a:pt x="288" y="126"/>
                    </a:lnTo>
                    <a:lnTo>
                      <a:pt x="290" y="132"/>
                    </a:lnTo>
                    <a:lnTo>
                      <a:pt x="298" y="134"/>
                    </a:lnTo>
                    <a:lnTo>
                      <a:pt x="298" y="140"/>
                    </a:lnTo>
                    <a:lnTo>
                      <a:pt x="309" y="146"/>
                    </a:lnTo>
                    <a:lnTo>
                      <a:pt x="313" y="151"/>
                    </a:lnTo>
                    <a:lnTo>
                      <a:pt x="313" y="163"/>
                    </a:lnTo>
                    <a:lnTo>
                      <a:pt x="302" y="171"/>
                    </a:lnTo>
                    <a:lnTo>
                      <a:pt x="300" y="192"/>
                    </a:lnTo>
                    <a:lnTo>
                      <a:pt x="296" y="194"/>
                    </a:lnTo>
                    <a:lnTo>
                      <a:pt x="288" y="188"/>
                    </a:lnTo>
                    <a:lnTo>
                      <a:pt x="282" y="196"/>
                    </a:lnTo>
                    <a:lnTo>
                      <a:pt x="286" y="207"/>
                    </a:lnTo>
                    <a:lnTo>
                      <a:pt x="282" y="213"/>
                    </a:lnTo>
                    <a:lnTo>
                      <a:pt x="284" y="222"/>
                    </a:lnTo>
                    <a:lnTo>
                      <a:pt x="294" y="261"/>
                    </a:lnTo>
                    <a:lnTo>
                      <a:pt x="263" y="269"/>
                    </a:lnTo>
                    <a:lnTo>
                      <a:pt x="242" y="265"/>
                    </a:lnTo>
                    <a:lnTo>
                      <a:pt x="232" y="255"/>
                    </a:lnTo>
                    <a:lnTo>
                      <a:pt x="225" y="255"/>
                    </a:lnTo>
                    <a:lnTo>
                      <a:pt x="221" y="261"/>
                    </a:lnTo>
                    <a:lnTo>
                      <a:pt x="0" y="2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89" name="Freeform 3718"/>
              <p:cNvSpPr>
                <a:spLocks/>
              </p:cNvSpPr>
              <p:nvPr/>
            </p:nvSpPr>
            <p:spPr bwMode="auto">
              <a:xfrm>
                <a:off x="19796" y="21514"/>
                <a:ext cx="141" cy="334"/>
              </a:xfrm>
              <a:custGeom>
                <a:avLst/>
                <a:gdLst>
                  <a:gd name="T0" fmla="*/ 16 w 141"/>
                  <a:gd name="T1" fmla="*/ 148 h 334"/>
                  <a:gd name="T2" fmla="*/ 23 w 141"/>
                  <a:gd name="T3" fmla="*/ 69 h 334"/>
                  <a:gd name="T4" fmla="*/ 33 w 141"/>
                  <a:gd name="T5" fmla="*/ 0 h 334"/>
                  <a:gd name="T6" fmla="*/ 102 w 141"/>
                  <a:gd name="T7" fmla="*/ 8 h 334"/>
                  <a:gd name="T8" fmla="*/ 102 w 141"/>
                  <a:gd name="T9" fmla="*/ 16 h 334"/>
                  <a:gd name="T10" fmla="*/ 127 w 141"/>
                  <a:gd name="T11" fmla="*/ 14 h 334"/>
                  <a:gd name="T12" fmla="*/ 141 w 141"/>
                  <a:gd name="T13" fmla="*/ 12 h 334"/>
                  <a:gd name="T14" fmla="*/ 137 w 141"/>
                  <a:gd name="T15" fmla="*/ 62 h 334"/>
                  <a:gd name="T16" fmla="*/ 133 w 141"/>
                  <a:gd name="T17" fmla="*/ 62 h 334"/>
                  <a:gd name="T18" fmla="*/ 131 w 141"/>
                  <a:gd name="T19" fmla="*/ 64 h 334"/>
                  <a:gd name="T20" fmla="*/ 135 w 141"/>
                  <a:gd name="T21" fmla="*/ 67 h 334"/>
                  <a:gd name="T22" fmla="*/ 131 w 141"/>
                  <a:gd name="T23" fmla="*/ 113 h 334"/>
                  <a:gd name="T24" fmla="*/ 121 w 141"/>
                  <a:gd name="T25" fmla="*/ 113 h 334"/>
                  <a:gd name="T26" fmla="*/ 125 w 141"/>
                  <a:gd name="T27" fmla="*/ 121 h 334"/>
                  <a:gd name="T28" fmla="*/ 110 w 141"/>
                  <a:gd name="T29" fmla="*/ 125 h 334"/>
                  <a:gd name="T30" fmla="*/ 114 w 141"/>
                  <a:gd name="T31" fmla="*/ 135 h 334"/>
                  <a:gd name="T32" fmla="*/ 131 w 141"/>
                  <a:gd name="T33" fmla="*/ 127 h 334"/>
                  <a:gd name="T34" fmla="*/ 129 w 141"/>
                  <a:gd name="T35" fmla="*/ 158 h 334"/>
                  <a:gd name="T36" fmla="*/ 117 w 141"/>
                  <a:gd name="T37" fmla="*/ 169 h 334"/>
                  <a:gd name="T38" fmla="*/ 112 w 141"/>
                  <a:gd name="T39" fmla="*/ 186 h 334"/>
                  <a:gd name="T40" fmla="*/ 96 w 141"/>
                  <a:gd name="T41" fmla="*/ 194 h 334"/>
                  <a:gd name="T42" fmla="*/ 102 w 141"/>
                  <a:gd name="T43" fmla="*/ 209 h 334"/>
                  <a:gd name="T44" fmla="*/ 87 w 141"/>
                  <a:gd name="T45" fmla="*/ 223 h 334"/>
                  <a:gd name="T46" fmla="*/ 85 w 141"/>
                  <a:gd name="T47" fmla="*/ 240 h 334"/>
                  <a:gd name="T48" fmla="*/ 64 w 141"/>
                  <a:gd name="T49" fmla="*/ 281 h 334"/>
                  <a:gd name="T50" fmla="*/ 50 w 141"/>
                  <a:gd name="T51" fmla="*/ 290 h 334"/>
                  <a:gd name="T52" fmla="*/ 43 w 141"/>
                  <a:gd name="T53" fmla="*/ 305 h 334"/>
                  <a:gd name="T54" fmla="*/ 23 w 141"/>
                  <a:gd name="T55" fmla="*/ 327 h 334"/>
                  <a:gd name="T56" fmla="*/ 21 w 141"/>
                  <a:gd name="T57" fmla="*/ 334 h 334"/>
                  <a:gd name="T58" fmla="*/ 0 w 141"/>
                  <a:gd name="T59" fmla="*/ 330 h 334"/>
                  <a:gd name="T60" fmla="*/ 16 w 141"/>
                  <a:gd name="T61" fmla="*/ 14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334">
                    <a:moveTo>
                      <a:pt x="16" y="148"/>
                    </a:moveTo>
                    <a:lnTo>
                      <a:pt x="23" y="69"/>
                    </a:lnTo>
                    <a:lnTo>
                      <a:pt x="33" y="0"/>
                    </a:lnTo>
                    <a:lnTo>
                      <a:pt x="102" y="8"/>
                    </a:lnTo>
                    <a:lnTo>
                      <a:pt x="102" y="16"/>
                    </a:lnTo>
                    <a:lnTo>
                      <a:pt x="127" y="14"/>
                    </a:lnTo>
                    <a:lnTo>
                      <a:pt x="141" y="12"/>
                    </a:lnTo>
                    <a:lnTo>
                      <a:pt x="137" y="62"/>
                    </a:lnTo>
                    <a:lnTo>
                      <a:pt x="133" y="62"/>
                    </a:lnTo>
                    <a:lnTo>
                      <a:pt x="131" y="64"/>
                    </a:lnTo>
                    <a:lnTo>
                      <a:pt x="135" y="67"/>
                    </a:lnTo>
                    <a:lnTo>
                      <a:pt x="131" y="113"/>
                    </a:lnTo>
                    <a:lnTo>
                      <a:pt x="121" y="113"/>
                    </a:lnTo>
                    <a:lnTo>
                      <a:pt x="125" y="121"/>
                    </a:lnTo>
                    <a:lnTo>
                      <a:pt x="110" y="125"/>
                    </a:lnTo>
                    <a:lnTo>
                      <a:pt x="114" y="135"/>
                    </a:lnTo>
                    <a:lnTo>
                      <a:pt x="131" y="127"/>
                    </a:lnTo>
                    <a:lnTo>
                      <a:pt x="129" y="158"/>
                    </a:lnTo>
                    <a:lnTo>
                      <a:pt x="117" y="169"/>
                    </a:lnTo>
                    <a:lnTo>
                      <a:pt x="112" y="186"/>
                    </a:lnTo>
                    <a:lnTo>
                      <a:pt x="96" y="194"/>
                    </a:lnTo>
                    <a:lnTo>
                      <a:pt x="102" y="209"/>
                    </a:lnTo>
                    <a:lnTo>
                      <a:pt x="87" y="223"/>
                    </a:lnTo>
                    <a:lnTo>
                      <a:pt x="85" y="240"/>
                    </a:lnTo>
                    <a:lnTo>
                      <a:pt x="64" y="281"/>
                    </a:lnTo>
                    <a:lnTo>
                      <a:pt x="50" y="290"/>
                    </a:lnTo>
                    <a:lnTo>
                      <a:pt x="43" y="305"/>
                    </a:lnTo>
                    <a:lnTo>
                      <a:pt x="23" y="327"/>
                    </a:lnTo>
                    <a:lnTo>
                      <a:pt x="21" y="334"/>
                    </a:lnTo>
                    <a:lnTo>
                      <a:pt x="0" y="330"/>
                    </a:lnTo>
                    <a:lnTo>
                      <a:pt x="16"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0" name="Freeform 3719"/>
              <p:cNvSpPr>
                <a:spLocks/>
              </p:cNvSpPr>
              <p:nvPr/>
            </p:nvSpPr>
            <p:spPr bwMode="auto">
              <a:xfrm>
                <a:off x="25409" y="21551"/>
                <a:ext cx="149" cy="182"/>
              </a:xfrm>
              <a:custGeom>
                <a:avLst/>
                <a:gdLst>
                  <a:gd name="T0" fmla="*/ 13 w 149"/>
                  <a:gd name="T1" fmla="*/ 182 h 182"/>
                  <a:gd name="T2" fmla="*/ 3 w 149"/>
                  <a:gd name="T3" fmla="*/ 96 h 182"/>
                  <a:gd name="T4" fmla="*/ 0 w 149"/>
                  <a:gd name="T5" fmla="*/ 52 h 182"/>
                  <a:gd name="T6" fmla="*/ 9 w 149"/>
                  <a:gd name="T7" fmla="*/ 50 h 182"/>
                  <a:gd name="T8" fmla="*/ 5 w 149"/>
                  <a:gd name="T9" fmla="*/ 13 h 182"/>
                  <a:gd name="T10" fmla="*/ 107 w 149"/>
                  <a:gd name="T11" fmla="*/ 2 h 182"/>
                  <a:gd name="T12" fmla="*/ 107 w 149"/>
                  <a:gd name="T13" fmla="*/ 7 h 182"/>
                  <a:gd name="T14" fmla="*/ 126 w 149"/>
                  <a:gd name="T15" fmla="*/ 5 h 182"/>
                  <a:gd name="T16" fmla="*/ 121 w 149"/>
                  <a:gd name="T17" fmla="*/ 2 h 182"/>
                  <a:gd name="T18" fmla="*/ 136 w 149"/>
                  <a:gd name="T19" fmla="*/ 0 h 182"/>
                  <a:gd name="T20" fmla="*/ 145 w 149"/>
                  <a:gd name="T21" fmla="*/ 119 h 182"/>
                  <a:gd name="T22" fmla="*/ 149 w 149"/>
                  <a:gd name="T23" fmla="*/ 174 h 182"/>
                  <a:gd name="T24" fmla="*/ 101 w 149"/>
                  <a:gd name="T25" fmla="*/ 178 h 182"/>
                  <a:gd name="T26" fmla="*/ 101 w 149"/>
                  <a:gd name="T27" fmla="*/ 172 h 182"/>
                  <a:gd name="T28" fmla="*/ 13 w 149"/>
                  <a:gd name="T2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9" h="182">
                    <a:moveTo>
                      <a:pt x="13" y="182"/>
                    </a:moveTo>
                    <a:lnTo>
                      <a:pt x="3" y="96"/>
                    </a:lnTo>
                    <a:lnTo>
                      <a:pt x="0" y="52"/>
                    </a:lnTo>
                    <a:lnTo>
                      <a:pt x="9" y="50"/>
                    </a:lnTo>
                    <a:lnTo>
                      <a:pt x="5" y="13"/>
                    </a:lnTo>
                    <a:lnTo>
                      <a:pt x="107" y="2"/>
                    </a:lnTo>
                    <a:lnTo>
                      <a:pt x="107" y="7"/>
                    </a:lnTo>
                    <a:lnTo>
                      <a:pt x="126" y="5"/>
                    </a:lnTo>
                    <a:lnTo>
                      <a:pt x="121" y="2"/>
                    </a:lnTo>
                    <a:lnTo>
                      <a:pt x="136" y="0"/>
                    </a:lnTo>
                    <a:lnTo>
                      <a:pt x="145" y="119"/>
                    </a:lnTo>
                    <a:lnTo>
                      <a:pt x="149" y="174"/>
                    </a:lnTo>
                    <a:lnTo>
                      <a:pt x="101" y="178"/>
                    </a:lnTo>
                    <a:lnTo>
                      <a:pt x="101" y="172"/>
                    </a:lnTo>
                    <a:lnTo>
                      <a:pt x="13"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1" name="Freeform 3720"/>
              <p:cNvSpPr>
                <a:spLocks/>
              </p:cNvSpPr>
              <p:nvPr/>
            </p:nvSpPr>
            <p:spPr bwMode="auto">
              <a:xfrm>
                <a:off x="25247" y="21564"/>
                <a:ext cx="171" cy="113"/>
              </a:xfrm>
              <a:custGeom>
                <a:avLst/>
                <a:gdLst>
                  <a:gd name="T0" fmla="*/ 165 w 171"/>
                  <a:gd name="T1" fmla="*/ 83 h 113"/>
                  <a:gd name="T2" fmla="*/ 137 w 171"/>
                  <a:gd name="T3" fmla="*/ 87 h 113"/>
                  <a:gd name="T4" fmla="*/ 139 w 171"/>
                  <a:gd name="T5" fmla="*/ 98 h 113"/>
                  <a:gd name="T6" fmla="*/ 4 w 171"/>
                  <a:gd name="T7" fmla="*/ 113 h 113"/>
                  <a:gd name="T8" fmla="*/ 0 w 171"/>
                  <a:gd name="T9" fmla="*/ 54 h 113"/>
                  <a:gd name="T10" fmla="*/ 2 w 171"/>
                  <a:gd name="T11" fmla="*/ 54 h 113"/>
                  <a:gd name="T12" fmla="*/ 0 w 171"/>
                  <a:gd name="T13" fmla="*/ 15 h 113"/>
                  <a:gd name="T14" fmla="*/ 167 w 171"/>
                  <a:gd name="T15" fmla="*/ 0 h 113"/>
                  <a:gd name="T16" fmla="*/ 171 w 171"/>
                  <a:gd name="T17" fmla="*/ 37 h 113"/>
                  <a:gd name="T18" fmla="*/ 162 w 171"/>
                  <a:gd name="T19" fmla="*/ 39 h 113"/>
                  <a:gd name="T20" fmla="*/ 165 w 171"/>
                  <a:gd name="T21" fmla="*/ 8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1" h="113">
                    <a:moveTo>
                      <a:pt x="165" y="83"/>
                    </a:moveTo>
                    <a:lnTo>
                      <a:pt x="137" y="87"/>
                    </a:lnTo>
                    <a:lnTo>
                      <a:pt x="139" y="98"/>
                    </a:lnTo>
                    <a:lnTo>
                      <a:pt x="4" y="113"/>
                    </a:lnTo>
                    <a:lnTo>
                      <a:pt x="0" y="54"/>
                    </a:lnTo>
                    <a:lnTo>
                      <a:pt x="2" y="54"/>
                    </a:lnTo>
                    <a:lnTo>
                      <a:pt x="0" y="15"/>
                    </a:lnTo>
                    <a:lnTo>
                      <a:pt x="167" y="0"/>
                    </a:lnTo>
                    <a:lnTo>
                      <a:pt x="171" y="37"/>
                    </a:lnTo>
                    <a:lnTo>
                      <a:pt x="162" y="39"/>
                    </a:lnTo>
                    <a:lnTo>
                      <a:pt x="165" y="8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2" name="Freeform 3721"/>
              <p:cNvSpPr>
                <a:spLocks/>
              </p:cNvSpPr>
              <p:nvPr/>
            </p:nvSpPr>
            <p:spPr bwMode="auto">
              <a:xfrm>
                <a:off x="24564" y="21616"/>
                <a:ext cx="224" cy="155"/>
              </a:xfrm>
              <a:custGeom>
                <a:avLst/>
                <a:gdLst>
                  <a:gd name="T0" fmla="*/ 151 w 224"/>
                  <a:gd name="T1" fmla="*/ 152 h 155"/>
                  <a:gd name="T2" fmla="*/ 103 w 224"/>
                  <a:gd name="T3" fmla="*/ 155 h 155"/>
                  <a:gd name="T4" fmla="*/ 102 w 224"/>
                  <a:gd name="T5" fmla="*/ 106 h 155"/>
                  <a:gd name="T6" fmla="*/ 88 w 224"/>
                  <a:gd name="T7" fmla="*/ 107 h 155"/>
                  <a:gd name="T8" fmla="*/ 88 w 224"/>
                  <a:gd name="T9" fmla="*/ 96 h 155"/>
                  <a:gd name="T10" fmla="*/ 77 w 224"/>
                  <a:gd name="T11" fmla="*/ 96 h 155"/>
                  <a:gd name="T12" fmla="*/ 75 w 224"/>
                  <a:gd name="T13" fmla="*/ 59 h 155"/>
                  <a:gd name="T14" fmla="*/ 40 w 224"/>
                  <a:gd name="T15" fmla="*/ 61 h 155"/>
                  <a:gd name="T16" fmla="*/ 40 w 224"/>
                  <a:gd name="T17" fmla="*/ 46 h 155"/>
                  <a:gd name="T18" fmla="*/ 0 w 224"/>
                  <a:gd name="T19" fmla="*/ 46 h 155"/>
                  <a:gd name="T20" fmla="*/ 6 w 224"/>
                  <a:gd name="T21" fmla="*/ 40 h 155"/>
                  <a:gd name="T22" fmla="*/ 7 w 224"/>
                  <a:gd name="T23" fmla="*/ 25 h 155"/>
                  <a:gd name="T24" fmla="*/ 6 w 224"/>
                  <a:gd name="T25" fmla="*/ 10 h 155"/>
                  <a:gd name="T26" fmla="*/ 194 w 224"/>
                  <a:gd name="T27" fmla="*/ 0 h 155"/>
                  <a:gd name="T28" fmla="*/ 201 w 224"/>
                  <a:gd name="T29" fmla="*/ 73 h 155"/>
                  <a:gd name="T30" fmla="*/ 224 w 224"/>
                  <a:gd name="T31" fmla="*/ 132 h 155"/>
                  <a:gd name="T32" fmla="*/ 224 w 224"/>
                  <a:gd name="T33" fmla="*/ 146 h 155"/>
                  <a:gd name="T34" fmla="*/ 151 w 224"/>
                  <a:gd name="T35" fmla="*/ 15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4" h="155">
                    <a:moveTo>
                      <a:pt x="151" y="152"/>
                    </a:moveTo>
                    <a:lnTo>
                      <a:pt x="103" y="155"/>
                    </a:lnTo>
                    <a:lnTo>
                      <a:pt x="102" y="106"/>
                    </a:lnTo>
                    <a:lnTo>
                      <a:pt x="88" y="107"/>
                    </a:lnTo>
                    <a:lnTo>
                      <a:pt x="88" y="96"/>
                    </a:lnTo>
                    <a:lnTo>
                      <a:pt x="77" y="96"/>
                    </a:lnTo>
                    <a:lnTo>
                      <a:pt x="75" y="59"/>
                    </a:lnTo>
                    <a:lnTo>
                      <a:pt x="40" y="61"/>
                    </a:lnTo>
                    <a:lnTo>
                      <a:pt x="40" y="46"/>
                    </a:lnTo>
                    <a:lnTo>
                      <a:pt x="0" y="46"/>
                    </a:lnTo>
                    <a:lnTo>
                      <a:pt x="6" y="40"/>
                    </a:lnTo>
                    <a:lnTo>
                      <a:pt x="7" y="25"/>
                    </a:lnTo>
                    <a:lnTo>
                      <a:pt x="6" y="10"/>
                    </a:lnTo>
                    <a:lnTo>
                      <a:pt x="194" y="0"/>
                    </a:lnTo>
                    <a:lnTo>
                      <a:pt x="201" y="73"/>
                    </a:lnTo>
                    <a:lnTo>
                      <a:pt x="224" y="132"/>
                    </a:lnTo>
                    <a:lnTo>
                      <a:pt x="224" y="146"/>
                    </a:lnTo>
                    <a:lnTo>
                      <a:pt x="151"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3" name="Freeform 3722"/>
              <p:cNvSpPr>
                <a:spLocks noEditPoints="1"/>
              </p:cNvSpPr>
              <p:nvPr/>
            </p:nvSpPr>
            <p:spPr bwMode="auto">
              <a:xfrm>
                <a:off x="25708" y="21531"/>
                <a:ext cx="98" cy="185"/>
              </a:xfrm>
              <a:custGeom>
                <a:avLst/>
                <a:gdLst>
                  <a:gd name="T0" fmla="*/ 10 w 98"/>
                  <a:gd name="T1" fmla="*/ 123 h 185"/>
                  <a:gd name="T2" fmla="*/ 0 w 98"/>
                  <a:gd name="T3" fmla="*/ 10 h 185"/>
                  <a:gd name="T4" fmla="*/ 98 w 98"/>
                  <a:gd name="T5" fmla="*/ 0 h 185"/>
                  <a:gd name="T6" fmla="*/ 98 w 98"/>
                  <a:gd name="T7" fmla="*/ 179 h 185"/>
                  <a:gd name="T8" fmla="*/ 40 w 98"/>
                  <a:gd name="T9" fmla="*/ 183 h 185"/>
                  <a:gd name="T10" fmla="*/ 15 w 98"/>
                  <a:gd name="T11" fmla="*/ 185 h 185"/>
                  <a:gd name="T12" fmla="*/ 10 w 98"/>
                  <a:gd name="T13" fmla="*/ 123 h 185"/>
                </a:gdLst>
                <a:ahLst/>
                <a:cxnLst>
                  <a:cxn ang="0">
                    <a:pos x="T0" y="T1"/>
                  </a:cxn>
                  <a:cxn ang="0">
                    <a:pos x="T2" y="T3"/>
                  </a:cxn>
                  <a:cxn ang="0">
                    <a:pos x="T4" y="T5"/>
                  </a:cxn>
                  <a:cxn ang="0">
                    <a:pos x="T6" y="T7"/>
                  </a:cxn>
                  <a:cxn ang="0">
                    <a:pos x="T8" y="T9"/>
                  </a:cxn>
                  <a:cxn ang="0">
                    <a:pos x="T10" y="T11"/>
                  </a:cxn>
                  <a:cxn ang="0">
                    <a:pos x="T12" y="T13"/>
                  </a:cxn>
                </a:cxnLst>
                <a:rect l="0" t="0" r="r" b="b"/>
                <a:pathLst>
                  <a:path w="98" h="185">
                    <a:moveTo>
                      <a:pt x="10" y="123"/>
                    </a:moveTo>
                    <a:lnTo>
                      <a:pt x="0" y="10"/>
                    </a:lnTo>
                    <a:lnTo>
                      <a:pt x="98" y="0"/>
                    </a:lnTo>
                    <a:moveTo>
                      <a:pt x="98" y="179"/>
                    </a:moveTo>
                    <a:lnTo>
                      <a:pt x="40" y="183"/>
                    </a:lnTo>
                    <a:lnTo>
                      <a:pt x="15" y="185"/>
                    </a:lnTo>
                    <a:lnTo>
                      <a:pt x="1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4" name="Freeform 3723"/>
              <p:cNvSpPr>
                <a:spLocks/>
              </p:cNvSpPr>
              <p:nvPr/>
            </p:nvSpPr>
            <p:spPr bwMode="auto">
              <a:xfrm>
                <a:off x="24318" y="21641"/>
                <a:ext cx="259" cy="194"/>
              </a:xfrm>
              <a:custGeom>
                <a:avLst/>
                <a:gdLst>
                  <a:gd name="T0" fmla="*/ 60 w 259"/>
                  <a:gd name="T1" fmla="*/ 113 h 194"/>
                  <a:gd name="T2" fmla="*/ 21 w 259"/>
                  <a:gd name="T3" fmla="*/ 79 h 194"/>
                  <a:gd name="T4" fmla="*/ 4 w 259"/>
                  <a:gd name="T5" fmla="*/ 63 h 194"/>
                  <a:gd name="T6" fmla="*/ 0 w 259"/>
                  <a:gd name="T7" fmla="*/ 48 h 194"/>
                  <a:gd name="T8" fmla="*/ 146 w 259"/>
                  <a:gd name="T9" fmla="*/ 38 h 194"/>
                  <a:gd name="T10" fmla="*/ 144 w 259"/>
                  <a:gd name="T11" fmla="*/ 4 h 194"/>
                  <a:gd name="T12" fmla="*/ 157 w 259"/>
                  <a:gd name="T13" fmla="*/ 6 h 194"/>
                  <a:gd name="T14" fmla="*/ 253 w 259"/>
                  <a:gd name="T15" fmla="*/ 0 h 194"/>
                  <a:gd name="T16" fmla="*/ 252 w 259"/>
                  <a:gd name="T17" fmla="*/ 15 h 194"/>
                  <a:gd name="T18" fmla="*/ 246 w 259"/>
                  <a:gd name="T19" fmla="*/ 21 h 194"/>
                  <a:gd name="T20" fmla="*/ 236 w 259"/>
                  <a:gd name="T21" fmla="*/ 59 h 194"/>
                  <a:gd name="T22" fmla="*/ 238 w 259"/>
                  <a:gd name="T23" fmla="*/ 71 h 194"/>
                  <a:gd name="T24" fmla="*/ 248 w 259"/>
                  <a:gd name="T25" fmla="*/ 86 h 194"/>
                  <a:gd name="T26" fmla="*/ 259 w 259"/>
                  <a:gd name="T27" fmla="*/ 117 h 194"/>
                  <a:gd name="T28" fmla="*/ 259 w 259"/>
                  <a:gd name="T29" fmla="*/ 134 h 194"/>
                  <a:gd name="T30" fmla="*/ 250 w 259"/>
                  <a:gd name="T31" fmla="*/ 180 h 194"/>
                  <a:gd name="T32" fmla="*/ 252 w 259"/>
                  <a:gd name="T33" fmla="*/ 192 h 194"/>
                  <a:gd name="T34" fmla="*/ 146 w 259"/>
                  <a:gd name="T35" fmla="*/ 194 h 194"/>
                  <a:gd name="T36" fmla="*/ 115 w 259"/>
                  <a:gd name="T37" fmla="*/ 177 h 194"/>
                  <a:gd name="T38" fmla="*/ 106 w 259"/>
                  <a:gd name="T39" fmla="*/ 165 h 194"/>
                  <a:gd name="T40" fmla="*/ 96 w 259"/>
                  <a:gd name="T41" fmla="*/ 142 h 194"/>
                  <a:gd name="T42" fmla="*/ 75 w 259"/>
                  <a:gd name="T43" fmla="*/ 134 h 194"/>
                  <a:gd name="T44" fmla="*/ 60 w 259"/>
                  <a:gd name="T45" fmla="*/ 113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9" h="194">
                    <a:moveTo>
                      <a:pt x="60" y="113"/>
                    </a:moveTo>
                    <a:lnTo>
                      <a:pt x="21" y="79"/>
                    </a:lnTo>
                    <a:lnTo>
                      <a:pt x="4" y="63"/>
                    </a:lnTo>
                    <a:lnTo>
                      <a:pt x="0" y="48"/>
                    </a:lnTo>
                    <a:lnTo>
                      <a:pt x="146" y="38"/>
                    </a:lnTo>
                    <a:lnTo>
                      <a:pt x="144" y="4"/>
                    </a:lnTo>
                    <a:lnTo>
                      <a:pt x="157" y="6"/>
                    </a:lnTo>
                    <a:lnTo>
                      <a:pt x="253" y="0"/>
                    </a:lnTo>
                    <a:lnTo>
                      <a:pt x="252" y="15"/>
                    </a:lnTo>
                    <a:lnTo>
                      <a:pt x="246" y="21"/>
                    </a:lnTo>
                    <a:lnTo>
                      <a:pt x="236" y="59"/>
                    </a:lnTo>
                    <a:lnTo>
                      <a:pt x="238" y="71"/>
                    </a:lnTo>
                    <a:lnTo>
                      <a:pt x="248" y="86"/>
                    </a:lnTo>
                    <a:lnTo>
                      <a:pt x="259" y="117"/>
                    </a:lnTo>
                    <a:lnTo>
                      <a:pt x="259" y="134"/>
                    </a:lnTo>
                    <a:lnTo>
                      <a:pt x="250" y="180"/>
                    </a:lnTo>
                    <a:lnTo>
                      <a:pt x="252" y="192"/>
                    </a:lnTo>
                    <a:lnTo>
                      <a:pt x="146" y="194"/>
                    </a:lnTo>
                    <a:lnTo>
                      <a:pt x="115" y="177"/>
                    </a:lnTo>
                    <a:lnTo>
                      <a:pt x="106" y="165"/>
                    </a:lnTo>
                    <a:lnTo>
                      <a:pt x="96" y="142"/>
                    </a:lnTo>
                    <a:lnTo>
                      <a:pt x="75" y="134"/>
                    </a:lnTo>
                    <a:lnTo>
                      <a:pt x="60"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5" name="Freeform 3724"/>
              <p:cNvSpPr>
                <a:spLocks/>
              </p:cNvSpPr>
              <p:nvPr/>
            </p:nvSpPr>
            <p:spPr bwMode="auto">
              <a:xfrm>
                <a:off x="19650" y="21531"/>
                <a:ext cx="169" cy="131"/>
              </a:xfrm>
              <a:custGeom>
                <a:avLst/>
                <a:gdLst>
                  <a:gd name="T0" fmla="*/ 162 w 169"/>
                  <a:gd name="T1" fmla="*/ 131 h 131"/>
                  <a:gd name="T2" fmla="*/ 23 w 169"/>
                  <a:gd name="T3" fmla="*/ 116 h 131"/>
                  <a:gd name="T4" fmla="*/ 41 w 169"/>
                  <a:gd name="T5" fmla="*/ 104 h 131"/>
                  <a:gd name="T6" fmla="*/ 43 w 169"/>
                  <a:gd name="T7" fmla="*/ 89 h 131"/>
                  <a:gd name="T8" fmla="*/ 27 w 169"/>
                  <a:gd name="T9" fmla="*/ 85 h 131"/>
                  <a:gd name="T10" fmla="*/ 18 w 169"/>
                  <a:gd name="T11" fmla="*/ 75 h 131"/>
                  <a:gd name="T12" fmla="*/ 6 w 169"/>
                  <a:gd name="T13" fmla="*/ 75 h 131"/>
                  <a:gd name="T14" fmla="*/ 2 w 169"/>
                  <a:gd name="T15" fmla="*/ 70 h 131"/>
                  <a:gd name="T16" fmla="*/ 0 w 169"/>
                  <a:gd name="T17" fmla="*/ 60 h 131"/>
                  <a:gd name="T18" fmla="*/ 14 w 169"/>
                  <a:gd name="T19" fmla="*/ 35 h 131"/>
                  <a:gd name="T20" fmla="*/ 14 w 169"/>
                  <a:gd name="T21" fmla="*/ 18 h 131"/>
                  <a:gd name="T22" fmla="*/ 20 w 169"/>
                  <a:gd name="T23" fmla="*/ 16 h 131"/>
                  <a:gd name="T24" fmla="*/ 35 w 169"/>
                  <a:gd name="T25" fmla="*/ 20 h 131"/>
                  <a:gd name="T26" fmla="*/ 45 w 169"/>
                  <a:gd name="T27" fmla="*/ 16 h 131"/>
                  <a:gd name="T28" fmla="*/ 58 w 169"/>
                  <a:gd name="T29" fmla="*/ 20 h 131"/>
                  <a:gd name="T30" fmla="*/ 66 w 169"/>
                  <a:gd name="T31" fmla="*/ 16 h 131"/>
                  <a:gd name="T32" fmla="*/ 79 w 169"/>
                  <a:gd name="T33" fmla="*/ 0 h 131"/>
                  <a:gd name="T34" fmla="*/ 96 w 169"/>
                  <a:gd name="T35" fmla="*/ 4 h 131"/>
                  <a:gd name="T36" fmla="*/ 110 w 169"/>
                  <a:gd name="T37" fmla="*/ 16 h 131"/>
                  <a:gd name="T38" fmla="*/ 116 w 169"/>
                  <a:gd name="T39" fmla="*/ 16 h 131"/>
                  <a:gd name="T40" fmla="*/ 116 w 169"/>
                  <a:gd name="T41" fmla="*/ 22 h 131"/>
                  <a:gd name="T42" fmla="*/ 119 w 169"/>
                  <a:gd name="T43" fmla="*/ 29 h 131"/>
                  <a:gd name="T44" fmla="*/ 144 w 169"/>
                  <a:gd name="T45" fmla="*/ 48 h 131"/>
                  <a:gd name="T46" fmla="*/ 169 w 169"/>
                  <a:gd name="T47" fmla="*/ 52 h 131"/>
                  <a:gd name="T48" fmla="*/ 162 w 169"/>
                  <a:gd name="T49"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9" h="131">
                    <a:moveTo>
                      <a:pt x="162" y="131"/>
                    </a:moveTo>
                    <a:lnTo>
                      <a:pt x="23" y="116"/>
                    </a:lnTo>
                    <a:lnTo>
                      <a:pt x="41" y="104"/>
                    </a:lnTo>
                    <a:lnTo>
                      <a:pt x="43" y="89"/>
                    </a:lnTo>
                    <a:lnTo>
                      <a:pt x="27" y="85"/>
                    </a:lnTo>
                    <a:lnTo>
                      <a:pt x="18" y="75"/>
                    </a:lnTo>
                    <a:lnTo>
                      <a:pt x="6" y="75"/>
                    </a:lnTo>
                    <a:lnTo>
                      <a:pt x="2" y="70"/>
                    </a:lnTo>
                    <a:lnTo>
                      <a:pt x="0" y="60"/>
                    </a:lnTo>
                    <a:lnTo>
                      <a:pt x="14" y="35"/>
                    </a:lnTo>
                    <a:lnTo>
                      <a:pt x="14" y="18"/>
                    </a:lnTo>
                    <a:lnTo>
                      <a:pt x="20" y="16"/>
                    </a:lnTo>
                    <a:lnTo>
                      <a:pt x="35" y="20"/>
                    </a:lnTo>
                    <a:lnTo>
                      <a:pt x="45" y="16"/>
                    </a:lnTo>
                    <a:lnTo>
                      <a:pt x="58" y="20"/>
                    </a:lnTo>
                    <a:lnTo>
                      <a:pt x="66" y="16"/>
                    </a:lnTo>
                    <a:lnTo>
                      <a:pt x="79" y="0"/>
                    </a:lnTo>
                    <a:lnTo>
                      <a:pt x="96" y="4"/>
                    </a:lnTo>
                    <a:lnTo>
                      <a:pt x="110" y="16"/>
                    </a:lnTo>
                    <a:lnTo>
                      <a:pt x="116" y="16"/>
                    </a:lnTo>
                    <a:lnTo>
                      <a:pt x="116" y="22"/>
                    </a:lnTo>
                    <a:lnTo>
                      <a:pt x="119" y="29"/>
                    </a:lnTo>
                    <a:lnTo>
                      <a:pt x="144" y="48"/>
                    </a:lnTo>
                    <a:lnTo>
                      <a:pt x="169" y="52"/>
                    </a:lnTo>
                    <a:lnTo>
                      <a:pt x="162" y="13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6" name="Freeform 3725"/>
              <p:cNvSpPr>
                <a:spLocks/>
              </p:cNvSpPr>
              <p:nvPr/>
            </p:nvSpPr>
            <p:spPr bwMode="auto">
              <a:xfrm>
                <a:off x="24909" y="21624"/>
                <a:ext cx="173" cy="205"/>
              </a:xfrm>
              <a:custGeom>
                <a:avLst/>
                <a:gdLst>
                  <a:gd name="T0" fmla="*/ 4 w 173"/>
                  <a:gd name="T1" fmla="*/ 130 h 205"/>
                  <a:gd name="T2" fmla="*/ 0 w 173"/>
                  <a:gd name="T3" fmla="*/ 80 h 205"/>
                  <a:gd name="T4" fmla="*/ 18 w 173"/>
                  <a:gd name="T5" fmla="*/ 78 h 205"/>
                  <a:gd name="T6" fmla="*/ 16 w 173"/>
                  <a:gd name="T7" fmla="*/ 63 h 205"/>
                  <a:gd name="T8" fmla="*/ 33 w 173"/>
                  <a:gd name="T9" fmla="*/ 61 h 205"/>
                  <a:gd name="T10" fmla="*/ 31 w 173"/>
                  <a:gd name="T11" fmla="*/ 34 h 205"/>
                  <a:gd name="T12" fmla="*/ 41 w 173"/>
                  <a:gd name="T13" fmla="*/ 36 h 205"/>
                  <a:gd name="T14" fmla="*/ 64 w 173"/>
                  <a:gd name="T15" fmla="*/ 25 h 205"/>
                  <a:gd name="T16" fmla="*/ 79 w 173"/>
                  <a:gd name="T17" fmla="*/ 11 h 205"/>
                  <a:gd name="T18" fmla="*/ 85 w 173"/>
                  <a:gd name="T19" fmla="*/ 0 h 205"/>
                  <a:gd name="T20" fmla="*/ 98 w 173"/>
                  <a:gd name="T21" fmla="*/ 3 h 205"/>
                  <a:gd name="T22" fmla="*/ 108 w 173"/>
                  <a:gd name="T23" fmla="*/ 0 h 205"/>
                  <a:gd name="T24" fmla="*/ 121 w 173"/>
                  <a:gd name="T25" fmla="*/ 5 h 205"/>
                  <a:gd name="T26" fmla="*/ 127 w 173"/>
                  <a:gd name="T27" fmla="*/ 67 h 205"/>
                  <a:gd name="T28" fmla="*/ 164 w 173"/>
                  <a:gd name="T29" fmla="*/ 65 h 205"/>
                  <a:gd name="T30" fmla="*/ 173 w 173"/>
                  <a:gd name="T31" fmla="*/ 194 h 205"/>
                  <a:gd name="T32" fmla="*/ 139 w 173"/>
                  <a:gd name="T33" fmla="*/ 195 h 205"/>
                  <a:gd name="T34" fmla="*/ 10 w 173"/>
                  <a:gd name="T35" fmla="*/ 205 h 205"/>
                  <a:gd name="T36" fmla="*/ 4 w 173"/>
                  <a:gd name="T37" fmla="*/ 13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3" h="205">
                    <a:moveTo>
                      <a:pt x="4" y="130"/>
                    </a:moveTo>
                    <a:lnTo>
                      <a:pt x="0" y="80"/>
                    </a:lnTo>
                    <a:lnTo>
                      <a:pt x="18" y="78"/>
                    </a:lnTo>
                    <a:lnTo>
                      <a:pt x="16" y="63"/>
                    </a:lnTo>
                    <a:lnTo>
                      <a:pt x="33" y="61"/>
                    </a:lnTo>
                    <a:lnTo>
                      <a:pt x="31" y="34"/>
                    </a:lnTo>
                    <a:lnTo>
                      <a:pt x="41" y="36"/>
                    </a:lnTo>
                    <a:lnTo>
                      <a:pt x="64" y="25"/>
                    </a:lnTo>
                    <a:lnTo>
                      <a:pt x="79" y="11"/>
                    </a:lnTo>
                    <a:lnTo>
                      <a:pt x="85" y="0"/>
                    </a:lnTo>
                    <a:lnTo>
                      <a:pt x="98" y="3"/>
                    </a:lnTo>
                    <a:lnTo>
                      <a:pt x="108" y="0"/>
                    </a:lnTo>
                    <a:lnTo>
                      <a:pt x="121" y="5"/>
                    </a:lnTo>
                    <a:lnTo>
                      <a:pt x="127" y="67"/>
                    </a:lnTo>
                    <a:lnTo>
                      <a:pt x="164" y="65"/>
                    </a:lnTo>
                    <a:lnTo>
                      <a:pt x="173" y="194"/>
                    </a:lnTo>
                    <a:lnTo>
                      <a:pt x="139" y="195"/>
                    </a:lnTo>
                    <a:lnTo>
                      <a:pt x="10" y="205"/>
                    </a:lnTo>
                    <a:lnTo>
                      <a:pt x="4" y="1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7" name="Freeform 3726"/>
              <p:cNvSpPr>
                <a:spLocks/>
              </p:cNvSpPr>
              <p:nvPr/>
            </p:nvSpPr>
            <p:spPr bwMode="auto">
              <a:xfrm>
                <a:off x="23120" y="21700"/>
                <a:ext cx="159" cy="121"/>
              </a:xfrm>
              <a:custGeom>
                <a:avLst/>
                <a:gdLst>
                  <a:gd name="T0" fmla="*/ 159 w 159"/>
                  <a:gd name="T1" fmla="*/ 119 h 121"/>
                  <a:gd name="T2" fmla="*/ 2 w 159"/>
                  <a:gd name="T3" fmla="*/ 121 h 121"/>
                  <a:gd name="T4" fmla="*/ 0 w 159"/>
                  <a:gd name="T5" fmla="*/ 110 h 121"/>
                  <a:gd name="T6" fmla="*/ 17 w 159"/>
                  <a:gd name="T7" fmla="*/ 98 h 121"/>
                  <a:gd name="T8" fmla="*/ 17 w 159"/>
                  <a:gd name="T9" fmla="*/ 81 h 121"/>
                  <a:gd name="T10" fmla="*/ 25 w 159"/>
                  <a:gd name="T11" fmla="*/ 66 h 121"/>
                  <a:gd name="T12" fmla="*/ 42 w 159"/>
                  <a:gd name="T13" fmla="*/ 56 h 121"/>
                  <a:gd name="T14" fmla="*/ 46 w 159"/>
                  <a:gd name="T15" fmla="*/ 37 h 121"/>
                  <a:gd name="T16" fmla="*/ 50 w 159"/>
                  <a:gd name="T17" fmla="*/ 35 h 121"/>
                  <a:gd name="T18" fmla="*/ 58 w 159"/>
                  <a:gd name="T19" fmla="*/ 39 h 121"/>
                  <a:gd name="T20" fmla="*/ 65 w 159"/>
                  <a:gd name="T21" fmla="*/ 39 h 121"/>
                  <a:gd name="T22" fmla="*/ 73 w 159"/>
                  <a:gd name="T23" fmla="*/ 33 h 121"/>
                  <a:gd name="T24" fmla="*/ 75 w 159"/>
                  <a:gd name="T25" fmla="*/ 27 h 121"/>
                  <a:gd name="T26" fmla="*/ 73 w 159"/>
                  <a:gd name="T27" fmla="*/ 23 h 121"/>
                  <a:gd name="T28" fmla="*/ 59 w 159"/>
                  <a:gd name="T29" fmla="*/ 25 h 121"/>
                  <a:gd name="T30" fmla="*/ 56 w 159"/>
                  <a:gd name="T31" fmla="*/ 18 h 121"/>
                  <a:gd name="T32" fmla="*/ 56 w 159"/>
                  <a:gd name="T33" fmla="*/ 14 h 121"/>
                  <a:gd name="T34" fmla="*/ 67 w 159"/>
                  <a:gd name="T35" fmla="*/ 10 h 121"/>
                  <a:gd name="T36" fmla="*/ 69 w 159"/>
                  <a:gd name="T37" fmla="*/ 0 h 121"/>
                  <a:gd name="T38" fmla="*/ 157 w 159"/>
                  <a:gd name="T39" fmla="*/ 0 h 121"/>
                  <a:gd name="T40" fmla="*/ 157 w 159"/>
                  <a:gd name="T41" fmla="*/ 31 h 121"/>
                  <a:gd name="T42" fmla="*/ 159 w 159"/>
                  <a:gd name="T43" fmla="*/ 1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21">
                    <a:moveTo>
                      <a:pt x="159" y="119"/>
                    </a:moveTo>
                    <a:lnTo>
                      <a:pt x="2" y="121"/>
                    </a:lnTo>
                    <a:lnTo>
                      <a:pt x="0" y="110"/>
                    </a:lnTo>
                    <a:lnTo>
                      <a:pt x="17" y="98"/>
                    </a:lnTo>
                    <a:lnTo>
                      <a:pt x="17" y="81"/>
                    </a:lnTo>
                    <a:lnTo>
                      <a:pt x="25" y="66"/>
                    </a:lnTo>
                    <a:lnTo>
                      <a:pt x="42" y="56"/>
                    </a:lnTo>
                    <a:lnTo>
                      <a:pt x="46" y="37"/>
                    </a:lnTo>
                    <a:lnTo>
                      <a:pt x="50" y="35"/>
                    </a:lnTo>
                    <a:lnTo>
                      <a:pt x="58" y="39"/>
                    </a:lnTo>
                    <a:lnTo>
                      <a:pt x="65" y="39"/>
                    </a:lnTo>
                    <a:lnTo>
                      <a:pt x="73" y="33"/>
                    </a:lnTo>
                    <a:lnTo>
                      <a:pt x="75" y="27"/>
                    </a:lnTo>
                    <a:lnTo>
                      <a:pt x="73" y="23"/>
                    </a:lnTo>
                    <a:lnTo>
                      <a:pt x="59" y="25"/>
                    </a:lnTo>
                    <a:lnTo>
                      <a:pt x="56" y="18"/>
                    </a:lnTo>
                    <a:lnTo>
                      <a:pt x="56" y="14"/>
                    </a:lnTo>
                    <a:lnTo>
                      <a:pt x="67" y="10"/>
                    </a:lnTo>
                    <a:lnTo>
                      <a:pt x="69" y="0"/>
                    </a:lnTo>
                    <a:lnTo>
                      <a:pt x="157" y="0"/>
                    </a:lnTo>
                    <a:lnTo>
                      <a:pt x="157" y="31"/>
                    </a:lnTo>
                    <a:lnTo>
                      <a:pt x="159"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98" name="Freeform 3727"/>
              <p:cNvSpPr>
                <a:spLocks/>
              </p:cNvSpPr>
              <p:nvPr/>
            </p:nvSpPr>
            <p:spPr bwMode="auto">
              <a:xfrm>
                <a:off x="19906" y="21539"/>
                <a:ext cx="173" cy="110"/>
              </a:xfrm>
              <a:custGeom>
                <a:avLst/>
                <a:gdLst>
                  <a:gd name="T0" fmla="*/ 21 w 173"/>
                  <a:gd name="T1" fmla="*/ 102 h 110"/>
                  <a:gd name="T2" fmla="*/ 4 w 173"/>
                  <a:gd name="T3" fmla="*/ 110 h 110"/>
                  <a:gd name="T4" fmla="*/ 0 w 173"/>
                  <a:gd name="T5" fmla="*/ 100 h 110"/>
                  <a:gd name="T6" fmla="*/ 15 w 173"/>
                  <a:gd name="T7" fmla="*/ 96 h 110"/>
                  <a:gd name="T8" fmla="*/ 11 w 173"/>
                  <a:gd name="T9" fmla="*/ 88 h 110"/>
                  <a:gd name="T10" fmla="*/ 21 w 173"/>
                  <a:gd name="T11" fmla="*/ 88 h 110"/>
                  <a:gd name="T12" fmla="*/ 25 w 173"/>
                  <a:gd name="T13" fmla="*/ 42 h 110"/>
                  <a:gd name="T14" fmla="*/ 21 w 173"/>
                  <a:gd name="T15" fmla="*/ 39 h 110"/>
                  <a:gd name="T16" fmla="*/ 23 w 173"/>
                  <a:gd name="T17" fmla="*/ 37 h 110"/>
                  <a:gd name="T18" fmla="*/ 27 w 173"/>
                  <a:gd name="T19" fmla="*/ 37 h 110"/>
                  <a:gd name="T20" fmla="*/ 61 w 173"/>
                  <a:gd name="T21" fmla="*/ 40 h 110"/>
                  <a:gd name="T22" fmla="*/ 65 w 173"/>
                  <a:gd name="T23" fmla="*/ 42 h 110"/>
                  <a:gd name="T24" fmla="*/ 75 w 173"/>
                  <a:gd name="T25" fmla="*/ 44 h 110"/>
                  <a:gd name="T26" fmla="*/ 79 w 173"/>
                  <a:gd name="T27" fmla="*/ 35 h 110"/>
                  <a:gd name="T28" fmla="*/ 86 w 173"/>
                  <a:gd name="T29" fmla="*/ 37 h 110"/>
                  <a:gd name="T30" fmla="*/ 84 w 173"/>
                  <a:gd name="T31" fmla="*/ 42 h 110"/>
                  <a:gd name="T32" fmla="*/ 90 w 173"/>
                  <a:gd name="T33" fmla="*/ 42 h 110"/>
                  <a:gd name="T34" fmla="*/ 92 w 173"/>
                  <a:gd name="T35" fmla="*/ 37 h 110"/>
                  <a:gd name="T36" fmla="*/ 107 w 173"/>
                  <a:gd name="T37" fmla="*/ 37 h 110"/>
                  <a:gd name="T38" fmla="*/ 130 w 173"/>
                  <a:gd name="T39" fmla="*/ 0 h 110"/>
                  <a:gd name="T40" fmla="*/ 173 w 173"/>
                  <a:gd name="T41" fmla="*/ 4 h 110"/>
                  <a:gd name="T42" fmla="*/ 163 w 173"/>
                  <a:gd name="T43" fmla="*/ 33 h 110"/>
                  <a:gd name="T44" fmla="*/ 127 w 173"/>
                  <a:gd name="T45" fmla="*/ 33 h 110"/>
                  <a:gd name="T46" fmla="*/ 125 w 173"/>
                  <a:gd name="T47" fmla="*/ 52 h 110"/>
                  <a:gd name="T48" fmla="*/ 96 w 173"/>
                  <a:gd name="T49" fmla="*/ 48 h 110"/>
                  <a:gd name="T50" fmla="*/ 96 w 173"/>
                  <a:gd name="T51" fmla="*/ 52 h 110"/>
                  <a:gd name="T52" fmla="*/ 88 w 173"/>
                  <a:gd name="T53" fmla="*/ 52 h 110"/>
                  <a:gd name="T54" fmla="*/ 90 w 173"/>
                  <a:gd name="T55" fmla="*/ 62 h 110"/>
                  <a:gd name="T56" fmla="*/ 77 w 173"/>
                  <a:gd name="T57" fmla="*/ 62 h 110"/>
                  <a:gd name="T58" fmla="*/ 77 w 173"/>
                  <a:gd name="T59" fmla="*/ 65 h 110"/>
                  <a:gd name="T60" fmla="*/ 75 w 173"/>
                  <a:gd name="T61" fmla="*/ 69 h 110"/>
                  <a:gd name="T62" fmla="*/ 80 w 173"/>
                  <a:gd name="T63" fmla="*/ 73 h 110"/>
                  <a:gd name="T64" fmla="*/ 80 w 173"/>
                  <a:gd name="T65" fmla="*/ 81 h 110"/>
                  <a:gd name="T66" fmla="*/ 69 w 173"/>
                  <a:gd name="T67" fmla="*/ 81 h 110"/>
                  <a:gd name="T68" fmla="*/ 67 w 173"/>
                  <a:gd name="T69" fmla="*/ 92 h 110"/>
                  <a:gd name="T70" fmla="*/ 77 w 173"/>
                  <a:gd name="T71" fmla="*/ 90 h 110"/>
                  <a:gd name="T72" fmla="*/ 80 w 173"/>
                  <a:gd name="T73" fmla="*/ 100 h 110"/>
                  <a:gd name="T74" fmla="*/ 75 w 173"/>
                  <a:gd name="T75" fmla="*/ 102 h 110"/>
                  <a:gd name="T76" fmla="*/ 71 w 173"/>
                  <a:gd name="T77" fmla="*/ 110 h 110"/>
                  <a:gd name="T78" fmla="*/ 67 w 173"/>
                  <a:gd name="T79" fmla="*/ 108 h 110"/>
                  <a:gd name="T80" fmla="*/ 63 w 173"/>
                  <a:gd name="T81" fmla="*/ 110 h 110"/>
                  <a:gd name="T82" fmla="*/ 63 w 173"/>
                  <a:gd name="T83" fmla="*/ 106 h 110"/>
                  <a:gd name="T84" fmla="*/ 46 w 173"/>
                  <a:gd name="T85" fmla="*/ 92 h 110"/>
                  <a:gd name="T86" fmla="*/ 29 w 173"/>
                  <a:gd name="T87" fmla="*/ 96 h 110"/>
                  <a:gd name="T88" fmla="*/ 27 w 173"/>
                  <a:gd name="T89" fmla="*/ 106 h 110"/>
                  <a:gd name="T90" fmla="*/ 21 w 173"/>
                  <a:gd name="T91"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3" h="110">
                    <a:moveTo>
                      <a:pt x="21" y="102"/>
                    </a:moveTo>
                    <a:lnTo>
                      <a:pt x="4" y="110"/>
                    </a:lnTo>
                    <a:lnTo>
                      <a:pt x="0" y="100"/>
                    </a:lnTo>
                    <a:lnTo>
                      <a:pt x="15" y="96"/>
                    </a:lnTo>
                    <a:lnTo>
                      <a:pt x="11" y="88"/>
                    </a:lnTo>
                    <a:lnTo>
                      <a:pt x="21" y="88"/>
                    </a:lnTo>
                    <a:lnTo>
                      <a:pt x="25" y="42"/>
                    </a:lnTo>
                    <a:lnTo>
                      <a:pt x="21" y="39"/>
                    </a:lnTo>
                    <a:lnTo>
                      <a:pt x="23" y="37"/>
                    </a:lnTo>
                    <a:lnTo>
                      <a:pt x="27" y="37"/>
                    </a:lnTo>
                    <a:lnTo>
                      <a:pt x="61" y="40"/>
                    </a:lnTo>
                    <a:lnTo>
                      <a:pt x="65" y="42"/>
                    </a:lnTo>
                    <a:lnTo>
                      <a:pt x="75" y="44"/>
                    </a:lnTo>
                    <a:lnTo>
                      <a:pt x="79" y="35"/>
                    </a:lnTo>
                    <a:lnTo>
                      <a:pt x="86" y="37"/>
                    </a:lnTo>
                    <a:lnTo>
                      <a:pt x="84" y="42"/>
                    </a:lnTo>
                    <a:lnTo>
                      <a:pt x="90" y="42"/>
                    </a:lnTo>
                    <a:lnTo>
                      <a:pt x="92" y="37"/>
                    </a:lnTo>
                    <a:lnTo>
                      <a:pt x="107" y="37"/>
                    </a:lnTo>
                    <a:lnTo>
                      <a:pt x="130" y="0"/>
                    </a:lnTo>
                    <a:lnTo>
                      <a:pt x="173" y="4"/>
                    </a:lnTo>
                    <a:lnTo>
                      <a:pt x="163" y="33"/>
                    </a:lnTo>
                    <a:lnTo>
                      <a:pt x="127" y="33"/>
                    </a:lnTo>
                    <a:lnTo>
                      <a:pt x="125" y="52"/>
                    </a:lnTo>
                    <a:lnTo>
                      <a:pt x="96" y="48"/>
                    </a:lnTo>
                    <a:lnTo>
                      <a:pt x="96" y="52"/>
                    </a:lnTo>
                    <a:lnTo>
                      <a:pt x="88" y="52"/>
                    </a:lnTo>
                    <a:lnTo>
                      <a:pt x="90" y="62"/>
                    </a:lnTo>
                    <a:lnTo>
                      <a:pt x="77" y="62"/>
                    </a:lnTo>
                    <a:lnTo>
                      <a:pt x="77" y="65"/>
                    </a:lnTo>
                    <a:lnTo>
                      <a:pt x="75" y="69"/>
                    </a:lnTo>
                    <a:lnTo>
                      <a:pt x="80" y="73"/>
                    </a:lnTo>
                    <a:lnTo>
                      <a:pt x="80" y="81"/>
                    </a:lnTo>
                    <a:lnTo>
                      <a:pt x="69" y="81"/>
                    </a:lnTo>
                    <a:lnTo>
                      <a:pt x="67" y="92"/>
                    </a:lnTo>
                    <a:lnTo>
                      <a:pt x="77" y="90"/>
                    </a:lnTo>
                    <a:lnTo>
                      <a:pt x="80" y="100"/>
                    </a:lnTo>
                    <a:lnTo>
                      <a:pt x="75" y="102"/>
                    </a:lnTo>
                    <a:lnTo>
                      <a:pt x="71" y="110"/>
                    </a:lnTo>
                    <a:lnTo>
                      <a:pt x="67" y="108"/>
                    </a:lnTo>
                    <a:lnTo>
                      <a:pt x="63" y="110"/>
                    </a:lnTo>
                    <a:lnTo>
                      <a:pt x="63" y="106"/>
                    </a:lnTo>
                    <a:lnTo>
                      <a:pt x="46" y="92"/>
                    </a:lnTo>
                    <a:lnTo>
                      <a:pt x="29" y="96"/>
                    </a:lnTo>
                    <a:lnTo>
                      <a:pt x="27" y="106"/>
                    </a:lnTo>
                    <a:lnTo>
                      <a:pt x="21" y="10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44" name="Group 3929"/>
            <p:cNvGrpSpPr>
              <a:grpSpLocks/>
            </p:cNvGrpSpPr>
            <p:nvPr/>
          </p:nvGrpSpPr>
          <p:grpSpPr bwMode="auto">
            <a:xfrm>
              <a:off x="18917" y="17546"/>
              <a:ext cx="6889" cy="4609"/>
              <a:chOff x="18917" y="17546"/>
              <a:chExt cx="6889" cy="4609"/>
            </a:xfrm>
          </p:grpSpPr>
          <p:sp>
            <p:nvSpPr>
              <p:cNvPr id="3999" name="Freeform 3729"/>
              <p:cNvSpPr>
                <a:spLocks/>
              </p:cNvSpPr>
              <p:nvPr/>
            </p:nvSpPr>
            <p:spPr bwMode="auto">
              <a:xfrm>
                <a:off x="25140" y="21618"/>
                <a:ext cx="119" cy="146"/>
              </a:xfrm>
              <a:custGeom>
                <a:avLst/>
                <a:gdLst>
                  <a:gd name="T0" fmla="*/ 119 w 119"/>
                  <a:gd name="T1" fmla="*/ 144 h 146"/>
                  <a:gd name="T2" fmla="*/ 80 w 119"/>
                  <a:gd name="T3" fmla="*/ 146 h 146"/>
                  <a:gd name="T4" fmla="*/ 80 w 119"/>
                  <a:gd name="T5" fmla="*/ 134 h 146"/>
                  <a:gd name="T6" fmla="*/ 77 w 119"/>
                  <a:gd name="T7" fmla="*/ 134 h 146"/>
                  <a:gd name="T8" fmla="*/ 75 w 119"/>
                  <a:gd name="T9" fmla="*/ 129 h 146"/>
                  <a:gd name="T10" fmla="*/ 69 w 119"/>
                  <a:gd name="T11" fmla="*/ 130 h 146"/>
                  <a:gd name="T12" fmla="*/ 69 w 119"/>
                  <a:gd name="T13" fmla="*/ 123 h 146"/>
                  <a:gd name="T14" fmla="*/ 61 w 119"/>
                  <a:gd name="T15" fmla="*/ 125 h 146"/>
                  <a:gd name="T16" fmla="*/ 59 w 119"/>
                  <a:gd name="T17" fmla="*/ 117 h 146"/>
                  <a:gd name="T18" fmla="*/ 36 w 119"/>
                  <a:gd name="T19" fmla="*/ 117 h 146"/>
                  <a:gd name="T20" fmla="*/ 34 w 119"/>
                  <a:gd name="T21" fmla="*/ 94 h 146"/>
                  <a:gd name="T22" fmla="*/ 6 w 119"/>
                  <a:gd name="T23" fmla="*/ 96 h 146"/>
                  <a:gd name="T24" fmla="*/ 2 w 119"/>
                  <a:gd name="T25" fmla="*/ 65 h 146"/>
                  <a:gd name="T26" fmla="*/ 0 w 119"/>
                  <a:gd name="T27" fmla="*/ 31 h 146"/>
                  <a:gd name="T28" fmla="*/ 17 w 119"/>
                  <a:gd name="T29" fmla="*/ 29 h 146"/>
                  <a:gd name="T30" fmla="*/ 15 w 119"/>
                  <a:gd name="T31" fmla="*/ 6 h 146"/>
                  <a:gd name="T32" fmla="*/ 19 w 119"/>
                  <a:gd name="T33" fmla="*/ 6 h 146"/>
                  <a:gd name="T34" fmla="*/ 107 w 119"/>
                  <a:gd name="T35" fmla="*/ 0 h 146"/>
                  <a:gd name="T36" fmla="*/ 111 w 119"/>
                  <a:gd name="T37" fmla="*/ 59 h 146"/>
                  <a:gd name="T38" fmla="*/ 119 w 119"/>
                  <a:gd name="T39"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146">
                    <a:moveTo>
                      <a:pt x="119" y="144"/>
                    </a:moveTo>
                    <a:lnTo>
                      <a:pt x="80" y="146"/>
                    </a:lnTo>
                    <a:lnTo>
                      <a:pt x="80" y="134"/>
                    </a:lnTo>
                    <a:lnTo>
                      <a:pt x="77" y="134"/>
                    </a:lnTo>
                    <a:lnTo>
                      <a:pt x="75" y="129"/>
                    </a:lnTo>
                    <a:lnTo>
                      <a:pt x="69" y="130"/>
                    </a:lnTo>
                    <a:lnTo>
                      <a:pt x="69" y="123"/>
                    </a:lnTo>
                    <a:lnTo>
                      <a:pt x="61" y="125"/>
                    </a:lnTo>
                    <a:lnTo>
                      <a:pt x="59" y="117"/>
                    </a:lnTo>
                    <a:lnTo>
                      <a:pt x="36" y="117"/>
                    </a:lnTo>
                    <a:lnTo>
                      <a:pt x="34" y="94"/>
                    </a:lnTo>
                    <a:lnTo>
                      <a:pt x="6" y="96"/>
                    </a:lnTo>
                    <a:lnTo>
                      <a:pt x="2" y="65"/>
                    </a:lnTo>
                    <a:lnTo>
                      <a:pt x="0" y="31"/>
                    </a:lnTo>
                    <a:lnTo>
                      <a:pt x="17" y="29"/>
                    </a:lnTo>
                    <a:lnTo>
                      <a:pt x="15" y="6"/>
                    </a:lnTo>
                    <a:lnTo>
                      <a:pt x="19" y="6"/>
                    </a:lnTo>
                    <a:lnTo>
                      <a:pt x="107" y="0"/>
                    </a:lnTo>
                    <a:lnTo>
                      <a:pt x="111" y="59"/>
                    </a:lnTo>
                    <a:lnTo>
                      <a:pt x="119"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0" name="Freeform 3730"/>
              <p:cNvSpPr>
                <a:spLocks/>
              </p:cNvSpPr>
              <p:nvPr/>
            </p:nvSpPr>
            <p:spPr bwMode="auto">
              <a:xfrm>
                <a:off x="24554" y="21662"/>
                <a:ext cx="113" cy="113"/>
              </a:xfrm>
              <a:custGeom>
                <a:avLst/>
                <a:gdLst>
                  <a:gd name="T0" fmla="*/ 23 w 113"/>
                  <a:gd name="T1" fmla="*/ 113 h 113"/>
                  <a:gd name="T2" fmla="*/ 23 w 113"/>
                  <a:gd name="T3" fmla="*/ 96 h 113"/>
                  <a:gd name="T4" fmla="*/ 12 w 113"/>
                  <a:gd name="T5" fmla="*/ 65 h 113"/>
                  <a:gd name="T6" fmla="*/ 2 w 113"/>
                  <a:gd name="T7" fmla="*/ 50 h 113"/>
                  <a:gd name="T8" fmla="*/ 0 w 113"/>
                  <a:gd name="T9" fmla="*/ 38 h 113"/>
                  <a:gd name="T10" fmla="*/ 10 w 113"/>
                  <a:gd name="T11" fmla="*/ 0 h 113"/>
                  <a:gd name="T12" fmla="*/ 50 w 113"/>
                  <a:gd name="T13" fmla="*/ 0 h 113"/>
                  <a:gd name="T14" fmla="*/ 50 w 113"/>
                  <a:gd name="T15" fmla="*/ 15 h 113"/>
                  <a:gd name="T16" fmla="*/ 85 w 113"/>
                  <a:gd name="T17" fmla="*/ 13 h 113"/>
                  <a:gd name="T18" fmla="*/ 87 w 113"/>
                  <a:gd name="T19" fmla="*/ 50 h 113"/>
                  <a:gd name="T20" fmla="*/ 98 w 113"/>
                  <a:gd name="T21" fmla="*/ 50 h 113"/>
                  <a:gd name="T22" fmla="*/ 98 w 113"/>
                  <a:gd name="T23" fmla="*/ 61 h 113"/>
                  <a:gd name="T24" fmla="*/ 112 w 113"/>
                  <a:gd name="T25" fmla="*/ 60 h 113"/>
                  <a:gd name="T26" fmla="*/ 113 w 113"/>
                  <a:gd name="T27" fmla="*/ 109 h 113"/>
                  <a:gd name="T28" fmla="*/ 23 w 113"/>
                  <a:gd name="T29"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13">
                    <a:moveTo>
                      <a:pt x="23" y="113"/>
                    </a:moveTo>
                    <a:lnTo>
                      <a:pt x="23" y="96"/>
                    </a:lnTo>
                    <a:lnTo>
                      <a:pt x="12" y="65"/>
                    </a:lnTo>
                    <a:lnTo>
                      <a:pt x="2" y="50"/>
                    </a:lnTo>
                    <a:lnTo>
                      <a:pt x="0" y="38"/>
                    </a:lnTo>
                    <a:lnTo>
                      <a:pt x="10" y="0"/>
                    </a:lnTo>
                    <a:lnTo>
                      <a:pt x="50" y="0"/>
                    </a:lnTo>
                    <a:lnTo>
                      <a:pt x="50" y="15"/>
                    </a:lnTo>
                    <a:lnTo>
                      <a:pt x="85" y="13"/>
                    </a:lnTo>
                    <a:lnTo>
                      <a:pt x="87" y="50"/>
                    </a:lnTo>
                    <a:lnTo>
                      <a:pt x="98" y="50"/>
                    </a:lnTo>
                    <a:lnTo>
                      <a:pt x="98" y="61"/>
                    </a:lnTo>
                    <a:lnTo>
                      <a:pt x="112" y="60"/>
                    </a:lnTo>
                    <a:lnTo>
                      <a:pt x="113" y="109"/>
                    </a:lnTo>
                    <a:lnTo>
                      <a:pt x="23"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1" name="Freeform 3731"/>
              <p:cNvSpPr>
                <a:spLocks/>
              </p:cNvSpPr>
              <p:nvPr/>
            </p:nvSpPr>
            <p:spPr bwMode="auto">
              <a:xfrm>
                <a:off x="23406" y="21708"/>
                <a:ext cx="148" cy="111"/>
              </a:xfrm>
              <a:custGeom>
                <a:avLst/>
                <a:gdLst>
                  <a:gd name="T0" fmla="*/ 148 w 148"/>
                  <a:gd name="T1" fmla="*/ 108 h 111"/>
                  <a:gd name="T2" fmla="*/ 2 w 148"/>
                  <a:gd name="T3" fmla="*/ 111 h 111"/>
                  <a:gd name="T4" fmla="*/ 0 w 148"/>
                  <a:gd name="T5" fmla="*/ 21 h 111"/>
                  <a:gd name="T6" fmla="*/ 0 w 148"/>
                  <a:gd name="T7" fmla="*/ 2 h 111"/>
                  <a:gd name="T8" fmla="*/ 144 w 148"/>
                  <a:gd name="T9" fmla="*/ 0 h 111"/>
                  <a:gd name="T10" fmla="*/ 146 w 148"/>
                  <a:gd name="T11" fmla="*/ 73 h 111"/>
                  <a:gd name="T12" fmla="*/ 148 w 148"/>
                  <a:gd name="T13" fmla="*/ 108 h 111"/>
                </a:gdLst>
                <a:ahLst/>
                <a:cxnLst>
                  <a:cxn ang="0">
                    <a:pos x="T0" y="T1"/>
                  </a:cxn>
                  <a:cxn ang="0">
                    <a:pos x="T2" y="T3"/>
                  </a:cxn>
                  <a:cxn ang="0">
                    <a:pos x="T4" y="T5"/>
                  </a:cxn>
                  <a:cxn ang="0">
                    <a:pos x="T6" y="T7"/>
                  </a:cxn>
                  <a:cxn ang="0">
                    <a:pos x="T8" y="T9"/>
                  </a:cxn>
                  <a:cxn ang="0">
                    <a:pos x="T10" y="T11"/>
                  </a:cxn>
                  <a:cxn ang="0">
                    <a:pos x="T12" y="T13"/>
                  </a:cxn>
                </a:cxnLst>
                <a:rect l="0" t="0" r="r" b="b"/>
                <a:pathLst>
                  <a:path w="148" h="111">
                    <a:moveTo>
                      <a:pt x="148" y="108"/>
                    </a:moveTo>
                    <a:lnTo>
                      <a:pt x="2" y="111"/>
                    </a:lnTo>
                    <a:lnTo>
                      <a:pt x="0" y="21"/>
                    </a:lnTo>
                    <a:lnTo>
                      <a:pt x="0" y="2"/>
                    </a:lnTo>
                    <a:lnTo>
                      <a:pt x="144" y="0"/>
                    </a:lnTo>
                    <a:lnTo>
                      <a:pt x="146" y="73"/>
                    </a:lnTo>
                    <a:lnTo>
                      <a:pt x="148" y="10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2" name="Freeform 3732"/>
              <p:cNvSpPr>
                <a:spLocks/>
              </p:cNvSpPr>
              <p:nvPr/>
            </p:nvSpPr>
            <p:spPr bwMode="auto">
              <a:xfrm>
                <a:off x="23277" y="21729"/>
                <a:ext cx="131" cy="125"/>
              </a:xfrm>
              <a:custGeom>
                <a:avLst/>
                <a:gdLst>
                  <a:gd name="T0" fmla="*/ 131 w 131"/>
                  <a:gd name="T1" fmla="*/ 121 h 125"/>
                  <a:gd name="T2" fmla="*/ 4 w 131"/>
                  <a:gd name="T3" fmla="*/ 125 h 125"/>
                  <a:gd name="T4" fmla="*/ 2 w 131"/>
                  <a:gd name="T5" fmla="*/ 90 h 125"/>
                  <a:gd name="T6" fmla="*/ 0 w 131"/>
                  <a:gd name="T7" fmla="*/ 2 h 125"/>
                  <a:gd name="T8" fmla="*/ 129 w 131"/>
                  <a:gd name="T9" fmla="*/ 0 h 125"/>
                  <a:gd name="T10" fmla="*/ 131 w 131"/>
                  <a:gd name="T11" fmla="*/ 90 h 125"/>
                  <a:gd name="T12" fmla="*/ 131 w 131"/>
                  <a:gd name="T13" fmla="*/ 121 h 125"/>
                </a:gdLst>
                <a:ahLst/>
                <a:cxnLst>
                  <a:cxn ang="0">
                    <a:pos x="T0" y="T1"/>
                  </a:cxn>
                  <a:cxn ang="0">
                    <a:pos x="T2" y="T3"/>
                  </a:cxn>
                  <a:cxn ang="0">
                    <a:pos x="T4" y="T5"/>
                  </a:cxn>
                  <a:cxn ang="0">
                    <a:pos x="T6" y="T7"/>
                  </a:cxn>
                  <a:cxn ang="0">
                    <a:pos x="T8" y="T9"/>
                  </a:cxn>
                  <a:cxn ang="0">
                    <a:pos x="T10" y="T11"/>
                  </a:cxn>
                  <a:cxn ang="0">
                    <a:pos x="T12" y="T13"/>
                  </a:cxn>
                </a:cxnLst>
                <a:rect l="0" t="0" r="r" b="b"/>
                <a:pathLst>
                  <a:path w="131" h="125">
                    <a:moveTo>
                      <a:pt x="131" y="121"/>
                    </a:moveTo>
                    <a:lnTo>
                      <a:pt x="4" y="125"/>
                    </a:lnTo>
                    <a:lnTo>
                      <a:pt x="2" y="90"/>
                    </a:lnTo>
                    <a:lnTo>
                      <a:pt x="0" y="2"/>
                    </a:lnTo>
                    <a:lnTo>
                      <a:pt x="129" y="0"/>
                    </a:lnTo>
                    <a:lnTo>
                      <a:pt x="131" y="90"/>
                    </a:lnTo>
                    <a:lnTo>
                      <a:pt x="131" y="12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3" name="Freeform 3733"/>
              <p:cNvSpPr>
                <a:spLocks/>
              </p:cNvSpPr>
              <p:nvPr/>
            </p:nvSpPr>
            <p:spPr bwMode="auto">
              <a:xfrm>
                <a:off x="19925" y="21604"/>
                <a:ext cx="434" cy="104"/>
              </a:xfrm>
              <a:custGeom>
                <a:avLst/>
                <a:gdLst>
                  <a:gd name="T0" fmla="*/ 0 w 434"/>
                  <a:gd name="T1" fmla="*/ 68 h 104"/>
                  <a:gd name="T2" fmla="*/ 2 w 434"/>
                  <a:gd name="T3" fmla="*/ 37 h 104"/>
                  <a:gd name="T4" fmla="*/ 8 w 434"/>
                  <a:gd name="T5" fmla="*/ 41 h 104"/>
                  <a:gd name="T6" fmla="*/ 10 w 434"/>
                  <a:gd name="T7" fmla="*/ 31 h 104"/>
                  <a:gd name="T8" fmla="*/ 27 w 434"/>
                  <a:gd name="T9" fmla="*/ 27 h 104"/>
                  <a:gd name="T10" fmla="*/ 44 w 434"/>
                  <a:gd name="T11" fmla="*/ 41 h 104"/>
                  <a:gd name="T12" fmla="*/ 44 w 434"/>
                  <a:gd name="T13" fmla="*/ 45 h 104"/>
                  <a:gd name="T14" fmla="*/ 48 w 434"/>
                  <a:gd name="T15" fmla="*/ 43 h 104"/>
                  <a:gd name="T16" fmla="*/ 52 w 434"/>
                  <a:gd name="T17" fmla="*/ 45 h 104"/>
                  <a:gd name="T18" fmla="*/ 56 w 434"/>
                  <a:gd name="T19" fmla="*/ 37 h 104"/>
                  <a:gd name="T20" fmla="*/ 61 w 434"/>
                  <a:gd name="T21" fmla="*/ 35 h 104"/>
                  <a:gd name="T22" fmla="*/ 58 w 434"/>
                  <a:gd name="T23" fmla="*/ 25 h 104"/>
                  <a:gd name="T24" fmla="*/ 48 w 434"/>
                  <a:gd name="T25" fmla="*/ 27 h 104"/>
                  <a:gd name="T26" fmla="*/ 50 w 434"/>
                  <a:gd name="T27" fmla="*/ 16 h 104"/>
                  <a:gd name="T28" fmla="*/ 61 w 434"/>
                  <a:gd name="T29" fmla="*/ 16 h 104"/>
                  <a:gd name="T30" fmla="*/ 61 w 434"/>
                  <a:gd name="T31" fmla="*/ 8 h 104"/>
                  <a:gd name="T32" fmla="*/ 56 w 434"/>
                  <a:gd name="T33" fmla="*/ 4 h 104"/>
                  <a:gd name="T34" fmla="*/ 58 w 434"/>
                  <a:gd name="T35" fmla="*/ 0 h 104"/>
                  <a:gd name="T36" fmla="*/ 434 w 434"/>
                  <a:gd name="T37" fmla="*/ 33 h 104"/>
                  <a:gd name="T38" fmla="*/ 428 w 434"/>
                  <a:gd name="T39" fmla="*/ 104 h 104"/>
                  <a:gd name="T40" fmla="*/ 424 w 434"/>
                  <a:gd name="T41" fmla="*/ 104 h 104"/>
                  <a:gd name="T42" fmla="*/ 125 w 434"/>
                  <a:gd name="T43" fmla="*/ 81 h 104"/>
                  <a:gd name="T44" fmla="*/ 0 w 434"/>
                  <a:gd name="T45" fmla="*/ 6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4" h="104">
                    <a:moveTo>
                      <a:pt x="0" y="68"/>
                    </a:moveTo>
                    <a:lnTo>
                      <a:pt x="2" y="37"/>
                    </a:lnTo>
                    <a:lnTo>
                      <a:pt x="8" y="41"/>
                    </a:lnTo>
                    <a:lnTo>
                      <a:pt x="10" y="31"/>
                    </a:lnTo>
                    <a:lnTo>
                      <a:pt x="27" y="27"/>
                    </a:lnTo>
                    <a:lnTo>
                      <a:pt x="44" y="41"/>
                    </a:lnTo>
                    <a:lnTo>
                      <a:pt x="44" y="45"/>
                    </a:lnTo>
                    <a:lnTo>
                      <a:pt x="48" y="43"/>
                    </a:lnTo>
                    <a:lnTo>
                      <a:pt x="52" y="45"/>
                    </a:lnTo>
                    <a:lnTo>
                      <a:pt x="56" y="37"/>
                    </a:lnTo>
                    <a:lnTo>
                      <a:pt x="61" y="35"/>
                    </a:lnTo>
                    <a:lnTo>
                      <a:pt x="58" y="25"/>
                    </a:lnTo>
                    <a:lnTo>
                      <a:pt x="48" y="27"/>
                    </a:lnTo>
                    <a:lnTo>
                      <a:pt x="50" y="16"/>
                    </a:lnTo>
                    <a:lnTo>
                      <a:pt x="61" y="16"/>
                    </a:lnTo>
                    <a:lnTo>
                      <a:pt x="61" y="8"/>
                    </a:lnTo>
                    <a:lnTo>
                      <a:pt x="56" y="4"/>
                    </a:lnTo>
                    <a:lnTo>
                      <a:pt x="58" y="0"/>
                    </a:lnTo>
                    <a:lnTo>
                      <a:pt x="434" y="33"/>
                    </a:lnTo>
                    <a:lnTo>
                      <a:pt x="428" y="104"/>
                    </a:lnTo>
                    <a:lnTo>
                      <a:pt x="424" y="104"/>
                    </a:lnTo>
                    <a:lnTo>
                      <a:pt x="125" y="81"/>
                    </a:lnTo>
                    <a:lnTo>
                      <a:pt x="0" y="6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4" name="Freeform 3734"/>
              <p:cNvSpPr>
                <a:spLocks/>
              </p:cNvSpPr>
              <p:nvPr/>
            </p:nvSpPr>
            <p:spPr bwMode="auto">
              <a:xfrm>
                <a:off x="23704" y="21735"/>
                <a:ext cx="194" cy="203"/>
              </a:xfrm>
              <a:custGeom>
                <a:avLst/>
                <a:gdLst>
                  <a:gd name="T0" fmla="*/ 190 w 194"/>
                  <a:gd name="T1" fmla="*/ 36 h 203"/>
                  <a:gd name="T2" fmla="*/ 192 w 194"/>
                  <a:gd name="T3" fmla="*/ 157 h 203"/>
                  <a:gd name="T4" fmla="*/ 165 w 194"/>
                  <a:gd name="T5" fmla="*/ 150 h 203"/>
                  <a:gd name="T6" fmla="*/ 146 w 194"/>
                  <a:gd name="T7" fmla="*/ 203 h 203"/>
                  <a:gd name="T8" fmla="*/ 142 w 194"/>
                  <a:gd name="T9" fmla="*/ 200 h 203"/>
                  <a:gd name="T10" fmla="*/ 126 w 194"/>
                  <a:gd name="T11" fmla="*/ 202 h 203"/>
                  <a:gd name="T12" fmla="*/ 121 w 194"/>
                  <a:gd name="T13" fmla="*/ 186 h 203"/>
                  <a:gd name="T14" fmla="*/ 111 w 194"/>
                  <a:gd name="T15" fmla="*/ 179 h 203"/>
                  <a:gd name="T16" fmla="*/ 109 w 194"/>
                  <a:gd name="T17" fmla="*/ 167 h 203"/>
                  <a:gd name="T18" fmla="*/ 78 w 194"/>
                  <a:gd name="T19" fmla="*/ 163 h 203"/>
                  <a:gd name="T20" fmla="*/ 65 w 194"/>
                  <a:gd name="T21" fmla="*/ 138 h 203"/>
                  <a:gd name="T22" fmla="*/ 59 w 194"/>
                  <a:gd name="T23" fmla="*/ 138 h 203"/>
                  <a:gd name="T24" fmla="*/ 53 w 194"/>
                  <a:gd name="T25" fmla="*/ 123 h 203"/>
                  <a:gd name="T26" fmla="*/ 42 w 194"/>
                  <a:gd name="T27" fmla="*/ 121 h 203"/>
                  <a:gd name="T28" fmla="*/ 34 w 194"/>
                  <a:gd name="T29" fmla="*/ 115 h 203"/>
                  <a:gd name="T30" fmla="*/ 26 w 194"/>
                  <a:gd name="T31" fmla="*/ 119 h 203"/>
                  <a:gd name="T32" fmla="*/ 25 w 194"/>
                  <a:gd name="T33" fmla="*/ 115 h 203"/>
                  <a:gd name="T34" fmla="*/ 17 w 194"/>
                  <a:gd name="T35" fmla="*/ 113 h 203"/>
                  <a:gd name="T36" fmla="*/ 21 w 194"/>
                  <a:gd name="T37" fmla="*/ 109 h 203"/>
                  <a:gd name="T38" fmla="*/ 21 w 194"/>
                  <a:gd name="T39" fmla="*/ 100 h 203"/>
                  <a:gd name="T40" fmla="*/ 13 w 194"/>
                  <a:gd name="T41" fmla="*/ 104 h 203"/>
                  <a:gd name="T42" fmla="*/ 3 w 194"/>
                  <a:gd name="T43" fmla="*/ 104 h 203"/>
                  <a:gd name="T44" fmla="*/ 7 w 194"/>
                  <a:gd name="T45" fmla="*/ 100 h 203"/>
                  <a:gd name="T46" fmla="*/ 5 w 194"/>
                  <a:gd name="T47" fmla="*/ 92 h 203"/>
                  <a:gd name="T48" fmla="*/ 7 w 194"/>
                  <a:gd name="T49" fmla="*/ 88 h 203"/>
                  <a:gd name="T50" fmla="*/ 0 w 194"/>
                  <a:gd name="T51" fmla="*/ 71 h 203"/>
                  <a:gd name="T52" fmla="*/ 9 w 194"/>
                  <a:gd name="T53" fmla="*/ 71 h 203"/>
                  <a:gd name="T54" fmla="*/ 7 w 194"/>
                  <a:gd name="T55" fmla="*/ 69 h 203"/>
                  <a:gd name="T56" fmla="*/ 7 w 194"/>
                  <a:gd name="T57" fmla="*/ 54 h 203"/>
                  <a:gd name="T58" fmla="*/ 2 w 194"/>
                  <a:gd name="T59" fmla="*/ 40 h 203"/>
                  <a:gd name="T60" fmla="*/ 7 w 194"/>
                  <a:gd name="T61" fmla="*/ 36 h 203"/>
                  <a:gd name="T62" fmla="*/ 7 w 194"/>
                  <a:gd name="T63" fmla="*/ 31 h 203"/>
                  <a:gd name="T64" fmla="*/ 0 w 194"/>
                  <a:gd name="T65" fmla="*/ 25 h 203"/>
                  <a:gd name="T66" fmla="*/ 3 w 194"/>
                  <a:gd name="T67" fmla="*/ 21 h 203"/>
                  <a:gd name="T68" fmla="*/ 0 w 194"/>
                  <a:gd name="T69" fmla="*/ 15 h 203"/>
                  <a:gd name="T70" fmla="*/ 2 w 194"/>
                  <a:gd name="T71" fmla="*/ 8 h 203"/>
                  <a:gd name="T72" fmla="*/ 5 w 194"/>
                  <a:gd name="T73" fmla="*/ 2 h 203"/>
                  <a:gd name="T74" fmla="*/ 140 w 194"/>
                  <a:gd name="T75" fmla="*/ 0 h 203"/>
                  <a:gd name="T76" fmla="*/ 194 w 194"/>
                  <a:gd name="T77" fmla="*/ 2 h 203"/>
                  <a:gd name="T78" fmla="*/ 190 w 194"/>
                  <a:gd name="T79" fmla="*/ 3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4" h="203">
                    <a:moveTo>
                      <a:pt x="190" y="36"/>
                    </a:moveTo>
                    <a:lnTo>
                      <a:pt x="192" y="157"/>
                    </a:lnTo>
                    <a:lnTo>
                      <a:pt x="165" y="150"/>
                    </a:lnTo>
                    <a:lnTo>
                      <a:pt x="146" y="203"/>
                    </a:lnTo>
                    <a:lnTo>
                      <a:pt x="142" y="200"/>
                    </a:lnTo>
                    <a:lnTo>
                      <a:pt x="126" y="202"/>
                    </a:lnTo>
                    <a:lnTo>
                      <a:pt x="121" y="186"/>
                    </a:lnTo>
                    <a:lnTo>
                      <a:pt x="111" y="179"/>
                    </a:lnTo>
                    <a:lnTo>
                      <a:pt x="109" y="167"/>
                    </a:lnTo>
                    <a:lnTo>
                      <a:pt x="78" y="163"/>
                    </a:lnTo>
                    <a:lnTo>
                      <a:pt x="65" y="138"/>
                    </a:lnTo>
                    <a:lnTo>
                      <a:pt x="59" y="138"/>
                    </a:lnTo>
                    <a:lnTo>
                      <a:pt x="53" y="123"/>
                    </a:lnTo>
                    <a:lnTo>
                      <a:pt x="42" y="121"/>
                    </a:lnTo>
                    <a:lnTo>
                      <a:pt x="34" y="115"/>
                    </a:lnTo>
                    <a:lnTo>
                      <a:pt x="26" y="119"/>
                    </a:lnTo>
                    <a:lnTo>
                      <a:pt x="25" y="115"/>
                    </a:lnTo>
                    <a:lnTo>
                      <a:pt x="17" y="113"/>
                    </a:lnTo>
                    <a:lnTo>
                      <a:pt x="21" y="109"/>
                    </a:lnTo>
                    <a:lnTo>
                      <a:pt x="21" y="100"/>
                    </a:lnTo>
                    <a:lnTo>
                      <a:pt x="13" y="104"/>
                    </a:lnTo>
                    <a:lnTo>
                      <a:pt x="3" y="104"/>
                    </a:lnTo>
                    <a:lnTo>
                      <a:pt x="7" y="100"/>
                    </a:lnTo>
                    <a:lnTo>
                      <a:pt x="5" y="92"/>
                    </a:lnTo>
                    <a:lnTo>
                      <a:pt x="7" y="88"/>
                    </a:lnTo>
                    <a:lnTo>
                      <a:pt x="0" y="71"/>
                    </a:lnTo>
                    <a:lnTo>
                      <a:pt x="9" y="71"/>
                    </a:lnTo>
                    <a:lnTo>
                      <a:pt x="7" y="69"/>
                    </a:lnTo>
                    <a:lnTo>
                      <a:pt x="7" y="54"/>
                    </a:lnTo>
                    <a:lnTo>
                      <a:pt x="2" y="40"/>
                    </a:lnTo>
                    <a:lnTo>
                      <a:pt x="7" y="36"/>
                    </a:lnTo>
                    <a:lnTo>
                      <a:pt x="7" y="31"/>
                    </a:lnTo>
                    <a:lnTo>
                      <a:pt x="0" y="25"/>
                    </a:lnTo>
                    <a:lnTo>
                      <a:pt x="3" y="21"/>
                    </a:lnTo>
                    <a:lnTo>
                      <a:pt x="0" y="15"/>
                    </a:lnTo>
                    <a:lnTo>
                      <a:pt x="2" y="8"/>
                    </a:lnTo>
                    <a:lnTo>
                      <a:pt x="5" y="2"/>
                    </a:lnTo>
                    <a:lnTo>
                      <a:pt x="140" y="0"/>
                    </a:lnTo>
                    <a:lnTo>
                      <a:pt x="194" y="2"/>
                    </a:lnTo>
                    <a:lnTo>
                      <a:pt x="190" y="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5" name="Freeform 3735"/>
              <p:cNvSpPr>
                <a:spLocks/>
              </p:cNvSpPr>
              <p:nvPr/>
            </p:nvSpPr>
            <p:spPr bwMode="auto">
              <a:xfrm>
                <a:off x="25251" y="21647"/>
                <a:ext cx="171" cy="146"/>
              </a:xfrm>
              <a:custGeom>
                <a:avLst/>
                <a:gdLst>
                  <a:gd name="T0" fmla="*/ 158 w 171"/>
                  <a:gd name="T1" fmla="*/ 132 h 146"/>
                  <a:gd name="T2" fmla="*/ 12 w 171"/>
                  <a:gd name="T3" fmla="*/ 146 h 146"/>
                  <a:gd name="T4" fmla="*/ 8 w 171"/>
                  <a:gd name="T5" fmla="*/ 115 h 146"/>
                  <a:gd name="T6" fmla="*/ 0 w 171"/>
                  <a:gd name="T7" fmla="*/ 30 h 146"/>
                  <a:gd name="T8" fmla="*/ 135 w 171"/>
                  <a:gd name="T9" fmla="*/ 15 h 146"/>
                  <a:gd name="T10" fmla="*/ 133 w 171"/>
                  <a:gd name="T11" fmla="*/ 4 h 146"/>
                  <a:gd name="T12" fmla="*/ 161 w 171"/>
                  <a:gd name="T13" fmla="*/ 0 h 146"/>
                  <a:gd name="T14" fmla="*/ 171 w 171"/>
                  <a:gd name="T15" fmla="*/ 86 h 146"/>
                  <a:gd name="T16" fmla="*/ 154 w 171"/>
                  <a:gd name="T17" fmla="*/ 88 h 146"/>
                  <a:gd name="T18" fmla="*/ 158 w 171"/>
                  <a:gd name="T19" fmla="*/ 13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146">
                    <a:moveTo>
                      <a:pt x="158" y="132"/>
                    </a:moveTo>
                    <a:lnTo>
                      <a:pt x="12" y="146"/>
                    </a:lnTo>
                    <a:lnTo>
                      <a:pt x="8" y="115"/>
                    </a:lnTo>
                    <a:lnTo>
                      <a:pt x="0" y="30"/>
                    </a:lnTo>
                    <a:lnTo>
                      <a:pt x="135" y="15"/>
                    </a:lnTo>
                    <a:lnTo>
                      <a:pt x="133" y="4"/>
                    </a:lnTo>
                    <a:lnTo>
                      <a:pt x="161" y="0"/>
                    </a:lnTo>
                    <a:lnTo>
                      <a:pt x="171" y="86"/>
                    </a:lnTo>
                    <a:lnTo>
                      <a:pt x="154" y="88"/>
                    </a:lnTo>
                    <a:lnTo>
                      <a:pt x="158" y="1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6" name="Freeform 3736"/>
              <p:cNvSpPr>
                <a:spLocks/>
              </p:cNvSpPr>
              <p:nvPr/>
            </p:nvSpPr>
            <p:spPr bwMode="auto">
              <a:xfrm>
                <a:off x="24209" y="21720"/>
                <a:ext cx="169" cy="159"/>
              </a:xfrm>
              <a:custGeom>
                <a:avLst/>
                <a:gdLst>
                  <a:gd name="T0" fmla="*/ 96 w 169"/>
                  <a:gd name="T1" fmla="*/ 157 h 159"/>
                  <a:gd name="T2" fmla="*/ 9 w 169"/>
                  <a:gd name="T3" fmla="*/ 159 h 159"/>
                  <a:gd name="T4" fmla="*/ 5 w 169"/>
                  <a:gd name="T5" fmla="*/ 153 h 159"/>
                  <a:gd name="T6" fmla="*/ 3 w 169"/>
                  <a:gd name="T7" fmla="*/ 42 h 159"/>
                  <a:gd name="T8" fmla="*/ 1 w 169"/>
                  <a:gd name="T9" fmla="*/ 42 h 159"/>
                  <a:gd name="T10" fmla="*/ 0 w 169"/>
                  <a:gd name="T11" fmla="*/ 19 h 159"/>
                  <a:gd name="T12" fmla="*/ 0 w 169"/>
                  <a:gd name="T13" fmla="*/ 7 h 159"/>
                  <a:gd name="T14" fmla="*/ 130 w 169"/>
                  <a:gd name="T15" fmla="*/ 0 h 159"/>
                  <a:gd name="T16" fmla="*/ 169 w 169"/>
                  <a:gd name="T17" fmla="*/ 34 h 159"/>
                  <a:gd name="T18" fmla="*/ 86 w 169"/>
                  <a:gd name="T19" fmla="*/ 99 h 159"/>
                  <a:gd name="T20" fmla="*/ 96 w 169"/>
                  <a:gd name="T21" fmla="*/ 15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9" h="159">
                    <a:moveTo>
                      <a:pt x="96" y="157"/>
                    </a:moveTo>
                    <a:lnTo>
                      <a:pt x="9" y="159"/>
                    </a:lnTo>
                    <a:lnTo>
                      <a:pt x="5" y="153"/>
                    </a:lnTo>
                    <a:lnTo>
                      <a:pt x="3" y="42"/>
                    </a:lnTo>
                    <a:lnTo>
                      <a:pt x="1" y="42"/>
                    </a:lnTo>
                    <a:lnTo>
                      <a:pt x="0" y="19"/>
                    </a:lnTo>
                    <a:lnTo>
                      <a:pt x="0" y="7"/>
                    </a:lnTo>
                    <a:lnTo>
                      <a:pt x="130" y="0"/>
                    </a:lnTo>
                    <a:lnTo>
                      <a:pt x="169" y="34"/>
                    </a:lnTo>
                    <a:lnTo>
                      <a:pt x="86" y="99"/>
                    </a:lnTo>
                    <a:lnTo>
                      <a:pt x="96"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7" name="Freeform 3737"/>
              <p:cNvSpPr>
                <a:spLocks/>
              </p:cNvSpPr>
              <p:nvPr/>
            </p:nvSpPr>
            <p:spPr bwMode="auto">
              <a:xfrm>
                <a:off x="24024" y="21739"/>
                <a:ext cx="190" cy="140"/>
              </a:xfrm>
              <a:custGeom>
                <a:avLst/>
                <a:gdLst>
                  <a:gd name="T0" fmla="*/ 185 w 190"/>
                  <a:gd name="T1" fmla="*/ 0 h 140"/>
                  <a:gd name="T2" fmla="*/ 186 w 190"/>
                  <a:gd name="T3" fmla="*/ 23 h 140"/>
                  <a:gd name="T4" fmla="*/ 188 w 190"/>
                  <a:gd name="T5" fmla="*/ 23 h 140"/>
                  <a:gd name="T6" fmla="*/ 190 w 190"/>
                  <a:gd name="T7" fmla="*/ 134 h 140"/>
                  <a:gd name="T8" fmla="*/ 0 w 190"/>
                  <a:gd name="T9" fmla="*/ 140 h 140"/>
                  <a:gd name="T10" fmla="*/ 0 w 190"/>
                  <a:gd name="T11" fmla="*/ 29 h 140"/>
                  <a:gd name="T12" fmla="*/ 35 w 190"/>
                  <a:gd name="T13" fmla="*/ 27 h 140"/>
                  <a:gd name="T14" fmla="*/ 35 w 190"/>
                  <a:gd name="T15" fmla="*/ 4 h 140"/>
                  <a:gd name="T16" fmla="*/ 144 w 190"/>
                  <a:gd name="T17" fmla="*/ 0 h 140"/>
                  <a:gd name="T18" fmla="*/ 185 w 190"/>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140">
                    <a:moveTo>
                      <a:pt x="185" y="0"/>
                    </a:moveTo>
                    <a:lnTo>
                      <a:pt x="186" y="23"/>
                    </a:lnTo>
                    <a:lnTo>
                      <a:pt x="188" y="23"/>
                    </a:lnTo>
                    <a:lnTo>
                      <a:pt x="190" y="134"/>
                    </a:lnTo>
                    <a:lnTo>
                      <a:pt x="0" y="140"/>
                    </a:lnTo>
                    <a:lnTo>
                      <a:pt x="0" y="29"/>
                    </a:lnTo>
                    <a:lnTo>
                      <a:pt x="35" y="27"/>
                    </a:lnTo>
                    <a:lnTo>
                      <a:pt x="35" y="4"/>
                    </a:lnTo>
                    <a:lnTo>
                      <a:pt x="144" y="0"/>
                    </a:lnTo>
                    <a:lnTo>
                      <a:pt x="18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8" name="Freeform 3738"/>
              <p:cNvSpPr>
                <a:spLocks/>
              </p:cNvSpPr>
              <p:nvPr/>
            </p:nvSpPr>
            <p:spPr bwMode="auto">
              <a:xfrm>
                <a:off x="25048" y="21683"/>
                <a:ext cx="220" cy="194"/>
              </a:xfrm>
              <a:custGeom>
                <a:avLst/>
                <a:gdLst>
                  <a:gd name="T0" fmla="*/ 111 w 220"/>
                  <a:gd name="T1" fmla="*/ 186 h 194"/>
                  <a:gd name="T2" fmla="*/ 3 w 220"/>
                  <a:gd name="T3" fmla="*/ 194 h 194"/>
                  <a:gd name="T4" fmla="*/ 0 w 220"/>
                  <a:gd name="T5" fmla="*/ 136 h 194"/>
                  <a:gd name="T6" fmla="*/ 34 w 220"/>
                  <a:gd name="T7" fmla="*/ 135 h 194"/>
                  <a:gd name="T8" fmla="*/ 25 w 220"/>
                  <a:gd name="T9" fmla="*/ 6 h 194"/>
                  <a:gd name="T10" fmla="*/ 94 w 220"/>
                  <a:gd name="T11" fmla="*/ 0 h 194"/>
                  <a:gd name="T12" fmla="*/ 98 w 220"/>
                  <a:gd name="T13" fmla="*/ 31 h 194"/>
                  <a:gd name="T14" fmla="*/ 126 w 220"/>
                  <a:gd name="T15" fmla="*/ 29 h 194"/>
                  <a:gd name="T16" fmla="*/ 128 w 220"/>
                  <a:gd name="T17" fmla="*/ 52 h 194"/>
                  <a:gd name="T18" fmla="*/ 151 w 220"/>
                  <a:gd name="T19" fmla="*/ 52 h 194"/>
                  <a:gd name="T20" fmla="*/ 153 w 220"/>
                  <a:gd name="T21" fmla="*/ 60 h 194"/>
                  <a:gd name="T22" fmla="*/ 161 w 220"/>
                  <a:gd name="T23" fmla="*/ 58 h 194"/>
                  <a:gd name="T24" fmla="*/ 161 w 220"/>
                  <a:gd name="T25" fmla="*/ 65 h 194"/>
                  <a:gd name="T26" fmla="*/ 167 w 220"/>
                  <a:gd name="T27" fmla="*/ 64 h 194"/>
                  <a:gd name="T28" fmla="*/ 169 w 220"/>
                  <a:gd name="T29" fmla="*/ 69 h 194"/>
                  <a:gd name="T30" fmla="*/ 172 w 220"/>
                  <a:gd name="T31" fmla="*/ 69 h 194"/>
                  <a:gd name="T32" fmla="*/ 172 w 220"/>
                  <a:gd name="T33" fmla="*/ 81 h 194"/>
                  <a:gd name="T34" fmla="*/ 211 w 220"/>
                  <a:gd name="T35" fmla="*/ 79 h 194"/>
                  <a:gd name="T36" fmla="*/ 215 w 220"/>
                  <a:gd name="T37" fmla="*/ 110 h 194"/>
                  <a:gd name="T38" fmla="*/ 220 w 220"/>
                  <a:gd name="T39" fmla="*/ 179 h 194"/>
                  <a:gd name="T40" fmla="*/ 111 w 220"/>
                  <a:gd name="T41" fmla="*/ 18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0" h="194">
                    <a:moveTo>
                      <a:pt x="111" y="186"/>
                    </a:moveTo>
                    <a:lnTo>
                      <a:pt x="3" y="194"/>
                    </a:lnTo>
                    <a:lnTo>
                      <a:pt x="0" y="136"/>
                    </a:lnTo>
                    <a:lnTo>
                      <a:pt x="34" y="135"/>
                    </a:lnTo>
                    <a:lnTo>
                      <a:pt x="25" y="6"/>
                    </a:lnTo>
                    <a:lnTo>
                      <a:pt x="94" y="0"/>
                    </a:lnTo>
                    <a:lnTo>
                      <a:pt x="98" y="31"/>
                    </a:lnTo>
                    <a:lnTo>
                      <a:pt x="126" y="29"/>
                    </a:lnTo>
                    <a:lnTo>
                      <a:pt x="128" y="52"/>
                    </a:lnTo>
                    <a:lnTo>
                      <a:pt x="151" y="52"/>
                    </a:lnTo>
                    <a:lnTo>
                      <a:pt x="153" y="60"/>
                    </a:lnTo>
                    <a:lnTo>
                      <a:pt x="161" y="58"/>
                    </a:lnTo>
                    <a:lnTo>
                      <a:pt x="161" y="65"/>
                    </a:lnTo>
                    <a:lnTo>
                      <a:pt x="167" y="64"/>
                    </a:lnTo>
                    <a:lnTo>
                      <a:pt x="169" y="69"/>
                    </a:lnTo>
                    <a:lnTo>
                      <a:pt x="172" y="69"/>
                    </a:lnTo>
                    <a:lnTo>
                      <a:pt x="172" y="81"/>
                    </a:lnTo>
                    <a:lnTo>
                      <a:pt x="211" y="79"/>
                    </a:lnTo>
                    <a:lnTo>
                      <a:pt x="215" y="110"/>
                    </a:lnTo>
                    <a:lnTo>
                      <a:pt x="220" y="179"/>
                    </a:lnTo>
                    <a:lnTo>
                      <a:pt x="111"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9" name="Freeform 3739"/>
              <p:cNvSpPr>
                <a:spLocks/>
              </p:cNvSpPr>
              <p:nvPr/>
            </p:nvSpPr>
            <p:spPr bwMode="auto">
              <a:xfrm>
                <a:off x="22212" y="21768"/>
                <a:ext cx="182" cy="147"/>
              </a:xfrm>
              <a:custGeom>
                <a:avLst/>
                <a:gdLst>
                  <a:gd name="T0" fmla="*/ 180 w 182"/>
                  <a:gd name="T1" fmla="*/ 147 h 147"/>
                  <a:gd name="T2" fmla="*/ 0 w 182"/>
                  <a:gd name="T3" fmla="*/ 146 h 147"/>
                  <a:gd name="T4" fmla="*/ 2 w 182"/>
                  <a:gd name="T5" fmla="*/ 38 h 147"/>
                  <a:gd name="T6" fmla="*/ 0 w 182"/>
                  <a:gd name="T7" fmla="*/ 36 h 147"/>
                  <a:gd name="T8" fmla="*/ 0 w 182"/>
                  <a:gd name="T9" fmla="*/ 0 h 147"/>
                  <a:gd name="T10" fmla="*/ 182 w 182"/>
                  <a:gd name="T11" fmla="*/ 2 h 147"/>
                  <a:gd name="T12" fmla="*/ 182 w 182"/>
                  <a:gd name="T13" fmla="*/ 38 h 147"/>
                  <a:gd name="T14" fmla="*/ 180 w 182"/>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2" h="147">
                    <a:moveTo>
                      <a:pt x="180" y="147"/>
                    </a:moveTo>
                    <a:lnTo>
                      <a:pt x="0" y="146"/>
                    </a:lnTo>
                    <a:lnTo>
                      <a:pt x="2" y="38"/>
                    </a:lnTo>
                    <a:lnTo>
                      <a:pt x="0" y="36"/>
                    </a:lnTo>
                    <a:lnTo>
                      <a:pt x="0" y="0"/>
                    </a:lnTo>
                    <a:lnTo>
                      <a:pt x="182" y="2"/>
                    </a:lnTo>
                    <a:lnTo>
                      <a:pt x="182" y="38"/>
                    </a:lnTo>
                    <a:lnTo>
                      <a:pt x="180" y="14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0" name="Freeform 3740"/>
              <p:cNvSpPr>
                <a:spLocks/>
              </p:cNvSpPr>
              <p:nvPr/>
            </p:nvSpPr>
            <p:spPr bwMode="auto">
              <a:xfrm>
                <a:off x="22974" y="21773"/>
                <a:ext cx="196" cy="100"/>
              </a:xfrm>
              <a:custGeom>
                <a:avLst/>
                <a:gdLst>
                  <a:gd name="T0" fmla="*/ 0 w 196"/>
                  <a:gd name="T1" fmla="*/ 100 h 100"/>
                  <a:gd name="T2" fmla="*/ 4 w 196"/>
                  <a:gd name="T3" fmla="*/ 0 h 100"/>
                  <a:gd name="T4" fmla="*/ 75 w 196"/>
                  <a:gd name="T5" fmla="*/ 0 h 100"/>
                  <a:gd name="T6" fmla="*/ 142 w 196"/>
                  <a:gd name="T7" fmla="*/ 0 h 100"/>
                  <a:gd name="T8" fmla="*/ 150 w 196"/>
                  <a:gd name="T9" fmla="*/ 10 h 100"/>
                  <a:gd name="T10" fmla="*/ 163 w 196"/>
                  <a:gd name="T11" fmla="*/ 8 h 100"/>
                  <a:gd name="T12" fmla="*/ 163 w 196"/>
                  <a:gd name="T13" fmla="*/ 25 h 100"/>
                  <a:gd name="T14" fmla="*/ 146 w 196"/>
                  <a:gd name="T15" fmla="*/ 37 h 100"/>
                  <a:gd name="T16" fmla="*/ 148 w 196"/>
                  <a:gd name="T17" fmla="*/ 48 h 100"/>
                  <a:gd name="T18" fmla="*/ 167 w 196"/>
                  <a:gd name="T19" fmla="*/ 68 h 100"/>
                  <a:gd name="T20" fmla="*/ 169 w 196"/>
                  <a:gd name="T21" fmla="*/ 77 h 100"/>
                  <a:gd name="T22" fmla="*/ 186 w 196"/>
                  <a:gd name="T23" fmla="*/ 87 h 100"/>
                  <a:gd name="T24" fmla="*/ 196 w 196"/>
                  <a:gd name="T25" fmla="*/ 98 h 100"/>
                  <a:gd name="T26" fmla="*/ 127 w 196"/>
                  <a:gd name="T27" fmla="*/ 98 h 100"/>
                  <a:gd name="T28" fmla="*/ 0 w 196"/>
                  <a:gd name="T2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6" h="100">
                    <a:moveTo>
                      <a:pt x="0" y="100"/>
                    </a:moveTo>
                    <a:lnTo>
                      <a:pt x="4" y="0"/>
                    </a:lnTo>
                    <a:lnTo>
                      <a:pt x="75" y="0"/>
                    </a:lnTo>
                    <a:lnTo>
                      <a:pt x="142" y="0"/>
                    </a:lnTo>
                    <a:lnTo>
                      <a:pt x="150" y="10"/>
                    </a:lnTo>
                    <a:lnTo>
                      <a:pt x="163" y="8"/>
                    </a:lnTo>
                    <a:lnTo>
                      <a:pt x="163" y="25"/>
                    </a:lnTo>
                    <a:lnTo>
                      <a:pt x="146" y="37"/>
                    </a:lnTo>
                    <a:lnTo>
                      <a:pt x="148" y="48"/>
                    </a:lnTo>
                    <a:lnTo>
                      <a:pt x="167" y="68"/>
                    </a:lnTo>
                    <a:lnTo>
                      <a:pt x="169" y="77"/>
                    </a:lnTo>
                    <a:lnTo>
                      <a:pt x="186" y="87"/>
                    </a:lnTo>
                    <a:lnTo>
                      <a:pt x="196" y="98"/>
                    </a:lnTo>
                    <a:lnTo>
                      <a:pt x="127" y="98"/>
                    </a:lnTo>
                    <a:lnTo>
                      <a:pt x="0" y="10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1" name="Freeform 3741"/>
              <p:cNvSpPr>
                <a:spLocks/>
              </p:cNvSpPr>
              <p:nvPr/>
            </p:nvSpPr>
            <p:spPr bwMode="auto">
              <a:xfrm>
                <a:off x="22822" y="21773"/>
                <a:ext cx="156" cy="185"/>
              </a:xfrm>
              <a:custGeom>
                <a:avLst/>
                <a:gdLst>
                  <a:gd name="T0" fmla="*/ 144 w 156"/>
                  <a:gd name="T1" fmla="*/ 185 h 185"/>
                  <a:gd name="T2" fmla="*/ 0 w 156"/>
                  <a:gd name="T3" fmla="*/ 185 h 185"/>
                  <a:gd name="T4" fmla="*/ 0 w 156"/>
                  <a:gd name="T5" fmla="*/ 39 h 185"/>
                  <a:gd name="T6" fmla="*/ 79 w 156"/>
                  <a:gd name="T7" fmla="*/ 37 h 185"/>
                  <a:gd name="T8" fmla="*/ 81 w 156"/>
                  <a:gd name="T9" fmla="*/ 2 h 185"/>
                  <a:gd name="T10" fmla="*/ 156 w 156"/>
                  <a:gd name="T11" fmla="*/ 0 h 185"/>
                  <a:gd name="T12" fmla="*/ 152 w 156"/>
                  <a:gd name="T13" fmla="*/ 100 h 185"/>
                  <a:gd name="T14" fmla="*/ 146 w 156"/>
                  <a:gd name="T15" fmla="*/ 100 h 185"/>
                  <a:gd name="T16" fmla="*/ 144 w 156"/>
                  <a:gd name="T1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185">
                    <a:moveTo>
                      <a:pt x="144" y="185"/>
                    </a:moveTo>
                    <a:lnTo>
                      <a:pt x="0" y="185"/>
                    </a:lnTo>
                    <a:lnTo>
                      <a:pt x="0" y="39"/>
                    </a:lnTo>
                    <a:lnTo>
                      <a:pt x="79" y="37"/>
                    </a:lnTo>
                    <a:lnTo>
                      <a:pt x="81" y="2"/>
                    </a:lnTo>
                    <a:lnTo>
                      <a:pt x="156" y="0"/>
                    </a:lnTo>
                    <a:lnTo>
                      <a:pt x="152" y="100"/>
                    </a:lnTo>
                    <a:lnTo>
                      <a:pt x="146" y="100"/>
                    </a:lnTo>
                    <a:lnTo>
                      <a:pt x="144" y="1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2" name="Freeform 3742"/>
              <p:cNvSpPr>
                <a:spLocks/>
              </p:cNvSpPr>
              <p:nvPr/>
            </p:nvSpPr>
            <p:spPr bwMode="auto">
              <a:xfrm>
                <a:off x="23552" y="21775"/>
                <a:ext cx="211" cy="177"/>
              </a:xfrm>
              <a:custGeom>
                <a:avLst/>
                <a:gdLst>
                  <a:gd name="T0" fmla="*/ 94 w 211"/>
                  <a:gd name="T1" fmla="*/ 142 h 177"/>
                  <a:gd name="T2" fmla="*/ 88 w 211"/>
                  <a:gd name="T3" fmla="*/ 148 h 177"/>
                  <a:gd name="T4" fmla="*/ 90 w 211"/>
                  <a:gd name="T5" fmla="*/ 165 h 177"/>
                  <a:gd name="T6" fmla="*/ 86 w 211"/>
                  <a:gd name="T7" fmla="*/ 171 h 177"/>
                  <a:gd name="T8" fmla="*/ 67 w 211"/>
                  <a:gd name="T9" fmla="*/ 169 h 177"/>
                  <a:gd name="T10" fmla="*/ 59 w 211"/>
                  <a:gd name="T11" fmla="*/ 163 h 177"/>
                  <a:gd name="T12" fmla="*/ 44 w 211"/>
                  <a:gd name="T13" fmla="*/ 158 h 177"/>
                  <a:gd name="T14" fmla="*/ 38 w 211"/>
                  <a:gd name="T15" fmla="*/ 160 h 177"/>
                  <a:gd name="T16" fmla="*/ 34 w 211"/>
                  <a:gd name="T17" fmla="*/ 165 h 177"/>
                  <a:gd name="T18" fmla="*/ 21 w 211"/>
                  <a:gd name="T19" fmla="*/ 175 h 177"/>
                  <a:gd name="T20" fmla="*/ 4 w 211"/>
                  <a:gd name="T21" fmla="*/ 177 h 177"/>
                  <a:gd name="T22" fmla="*/ 2 w 211"/>
                  <a:gd name="T23" fmla="*/ 41 h 177"/>
                  <a:gd name="T24" fmla="*/ 0 w 211"/>
                  <a:gd name="T25" fmla="*/ 6 h 177"/>
                  <a:gd name="T26" fmla="*/ 154 w 211"/>
                  <a:gd name="T27" fmla="*/ 0 h 177"/>
                  <a:gd name="T28" fmla="*/ 159 w 211"/>
                  <a:gd name="T29" fmla="*/ 14 h 177"/>
                  <a:gd name="T30" fmla="*/ 159 w 211"/>
                  <a:gd name="T31" fmla="*/ 29 h 177"/>
                  <a:gd name="T32" fmla="*/ 161 w 211"/>
                  <a:gd name="T33" fmla="*/ 31 h 177"/>
                  <a:gd name="T34" fmla="*/ 152 w 211"/>
                  <a:gd name="T35" fmla="*/ 31 h 177"/>
                  <a:gd name="T36" fmla="*/ 159 w 211"/>
                  <a:gd name="T37" fmla="*/ 48 h 177"/>
                  <a:gd name="T38" fmla="*/ 157 w 211"/>
                  <a:gd name="T39" fmla="*/ 52 h 177"/>
                  <a:gd name="T40" fmla="*/ 159 w 211"/>
                  <a:gd name="T41" fmla="*/ 60 h 177"/>
                  <a:gd name="T42" fmla="*/ 155 w 211"/>
                  <a:gd name="T43" fmla="*/ 64 h 177"/>
                  <a:gd name="T44" fmla="*/ 165 w 211"/>
                  <a:gd name="T45" fmla="*/ 64 h 177"/>
                  <a:gd name="T46" fmla="*/ 173 w 211"/>
                  <a:gd name="T47" fmla="*/ 60 h 177"/>
                  <a:gd name="T48" fmla="*/ 173 w 211"/>
                  <a:gd name="T49" fmla="*/ 69 h 177"/>
                  <a:gd name="T50" fmla="*/ 169 w 211"/>
                  <a:gd name="T51" fmla="*/ 73 h 177"/>
                  <a:gd name="T52" fmla="*/ 177 w 211"/>
                  <a:gd name="T53" fmla="*/ 75 h 177"/>
                  <a:gd name="T54" fmla="*/ 178 w 211"/>
                  <a:gd name="T55" fmla="*/ 79 h 177"/>
                  <a:gd name="T56" fmla="*/ 186 w 211"/>
                  <a:gd name="T57" fmla="*/ 75 h 177"/>
                  <a:gd name="T58" fmla="*/ 194 w 211"/>
                  <a:gd name="T59" fmla="*/ 81 h 177"/>
                  <a:gd name="T60" fmla="*/ 205 w 211"/>
                  <a:gd name="T61" fmla="*/ 83 h 177"/>
                  <a:gd name="T62" fmla="*/ 211 w 211"/>
                  <a:gd name="T63" fmla="*/ 98 h 177"/>
                  <a:gd name="T64" fmla="*/ 203 w 211"/>
                  <a:gd name="T65" fmla="*/ 98 h 177"/>
                  <a:gd name="T66" fmla="*/ 194 w 211"/>
                  <a:gd name="T67" fmla="*/ 89 h 177"/>
                  <a:gd name="T68" fmla="*/ 186 w 211"/>
                  <a:gd name="T69" fmla="*/ 89 h 177"/>
                  <a:gd name="T70" fmla="*/ 186 w 211"/>
                  <a:gd name="T71" fmla="*/ 104 h 177"/>
                  <a:gd name="T72" fmla="*/ 177 w 211"/>
                  <a:gd name="T73" fmla="*/ 119 h 177"/>
                  <a:gd name="T74" fmla="*/ 173 w 211"/>
                  <a:gd name="T75" fmla="*/ 121 h 177"/>
                  <a:gd name="T76" fmla="*/ 165 w 211"/>
                  <a:gd name="T77" fmla="*/ 117 h 177"/>
                  <a:gd name="T78" fmla="*/ 154 w 211"/>
                  <a:gd name="T79" fmla="*/ 129 h 177"/>
                  <a:gd name="T80" fmla="*/ 138 w 211"/>
                  <a:gd name="T81" fmla="*/ 135 h 177"/>
                  <a:gd name="T82" fmla="*/ 136 w 211"/>
                  <a:gd name="T83" fmla="*/ 137 h 177"/>
                  <a:gd name="T84" fmla="*/ 142 w 211"/>
                  <a:gd name="T85" fmla="*/ 152 h 177"/>
                  <a:gd name="T86" fmla="*/ 140 w 211"/>
                  <a:gd name="T87" fmla="*/ 158 h 177"/>
                  <a:gd name="T88" fmla="*/ 129 w 211"/>
                  <a:gd name="T89" fmla="*/ 165 h 177"/>
                  <a:gd name="T90" fmla="*/ 119 w 211"/>
                  <a:gd name="T91" fmla="*/ 165 h 177"/>
                  <a:gd name="T92" fmla="*/ 117 w 211"/>
                  <a:gd name="T93" fmla="*/ 163 h 177"/>
                  <a:gd name="T94" fmla="*/ 117 w 211"/>
                  <a:gd name="T95" fmla="*/ 150 h 177"/>
                  <a:gd name="T96" fmla="*/ 107 w 211"/>
                  <a:gd name="T97" fmla="*/ 150 h 177"/>
                  <a:gd name="T98" fmla="*/ 100 w 211"/>
                  <a:gd name="T99" fmla="*/ 140 h 177"/>
                  <a:gd name="T100" fmla="*/ 94 w 211"/>
                  <a:gd name="T101" fmla="*/ 14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1" h="177">
                    <a:moveTo>
                      <a:pt x="94" y="142"/>
                    </a:moveTo>
                    <a:lnTo>
                      <a:pt x="88" y="148"/>
                    </a:lnTo>
                    <a:lnTo>
                      <a:pt x="90" y="165"/>
                    </a:lnTo>
                    <a:lnTo>
                      <a:pt x="86" y="171"/>
                    </a:lnTo>
                    <a:lnTo>
                      <a:pt x="67" y="169"/>
                    </a:lnTo>
                    <a:lnTo>
                      <a:pt x="59" y="163"/>
                    </a:lnTo>
                    <a:lnTo>
                      <a:pt x="44" y="158"/>
                    </a:lnTo>
                    <a:lnTo>
                      <a:pt x="38" y="160"/>
                    </a:lnTo>
                    <a:lnTo>
                      <a:pt x="34" y="165"/>
                    </a:lnTo>
                    <a:lnTo>
                      <a:pt x="21" y="175"/>
                    </a:lnTo>
                    <a:lnTo>
                      <a:pt x="4" y="177"/>
                    </a:lnTo>
                    <a:lnTo>
                      <a:pt x="2" y="41"/>
                    </a:lnTo>
                    <a:lnTo>
                      <a:pt x="0" y="6"/>
                    </a:lnTo>
                    <a:lnTo>
                      <a:pt x="154" y="0"/>
                    </a:lnTo>
                    <a:lnTo>
                      <a:pt x="159" y="14"/>
                    </a:lnTo>
                    <a:lnTo>
                      <a:pt x="159" y="29"/>
                    </a:lnTo>
                    <a:lnTo>
                      <a:pt x="161" y="31"/>
                    </a:lnTo>
                    <a:lnTo>
                      <a:pt x="152" y="31"/>
                    </a:lnTo>
                    <a:lnTo>
                      <a:pt x="159" y="48"/>
                    </a:lnTo>
                    <a:lnTo>
                      <a:pt x="157" y="52"/>
                    </a:lnTo>
                    <a:lnTo>
                      <a:pt x="159" y="60"/>
                    </a:lnTo>
                    <a:lnTo>
                      <a:pt x="155" y="64"/>
                    </a:lnTo>
                    <a:lnTo>
                      <a:pt x="165" y="64"/>
                    </a:lnTo>
                    <a:lnTo>
                      <a:pt x="173" y="60"/>
                    </a:lnTo>
                    <a:lnTo>
                      <a:pt x="173" y="69"/>
                    </a:lnTo>
                    <a:lnTo>
                      <a:pt x="169" y="73"/>
                    </a:lnTo>
                    <a:lnTo>
                      <a:pt x="177" y="75"/>
                    </a:lnTo>
                    <a:lnTo>
                      <a:pt x="178" y="79"/>
                    </a:lnTo>
                    <a:lnTo>
                      <a:pt x="186" y="75"/>
                    </a:lnTo>
                    <a:lnTo>
                      <a:pt x="194" y="81"/>
                    </a:lnTo>
                    <a:lnTo>
                      <a:pt x="205" y="83"/>
                    </a:lnTo>
                    <a:lnTo>
                      <a:pt x="211" y="98"/>
                    </a:lnTo>
                    <a:lnTo>
                      <a:pt x="203" y="98"/>
                    </a:lnTo>
                    <a:lnTo>
                      <a:pt x="194" y="89"/>
                    </a:lnTo>
                    <a:lnTo>
                      <a:pt x="186" y="89"/>
                    </a:lnTo>
                    <a:lnTo>
                      <a:pt x="186" y="104"/>
                    </a:lnTo>
                    <a:lnTo>
                      <a:pt x="177" y="119"/>
                    </a:lnTo>
                    <a:lnTo>
                      <a:pt x="173" y="121"/>
                    </a:lnTo>
                    <a:lnTo>
                      <a:pt x="165" y="117"/>
                    </a:lnTo>
                    <a:lnTo>
                      <a:pt x="154" y="129"/>
                    </a:lnTo>
                    <a:lnTo>
                      <a:pt x="138" y="135"/>
                    </a:lnTo>
                    <a:lnTo>
                      <a:pt x="136" y="137"/>
                    </a:lnTo>
                    <a:lnTo>
                      <a:pt x="142" y="152"/>
                    </a:lnTo>
                    <a:lnTo>
                      <a:pt x="140" y="158"/>
                    </a:lnTo>
                    <a:lnTo>
                      <a:pt x="129" y="165"/>
                    </a:lnTo>
                    <a:lnTo>
                      <a:pt x="119" y="165"/>
                    </a:lnTo>
                    <a:lnTo>
                      <a:pt x="117" y="163"/>
                    </a:lnTo>
                    <a:lnTo>
                      <a:pt x="117" y="150"/>
                    </a:lnTo>
                    <a:lnTo>
                      <a:pt x="107" y="150"/>
                    </a:lnTo>
                    <a:lnTo>
                      <a:pt x="100" y="140"/>
                    </a:lnTo>
                    <a:lnTo>
                      <a:pt x="94"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3" name="Freeform 3743"/>
              <p:cNvSpPr>
                <a:spLocks/>
              </p:cNvSpPr>
              <p:nvPr/>
            </p:nvSpPr>
            <p:spPr bwMode="auto">
              <a:xfrm>
                <a:off x="25537" y="21660"/>
                <a:ext cx="123" cy="159"/>
              </a:xfrm>
              <a:custGeom>
                <a:avLst/>
                <a:gdLst>
                  <a:gd name="T0" fmla="*/ 21 w 123"/>
                  <a:gd name="T1" fmla="*/ 65 h 159"/>
                  <a:gd name="T2" fmla="*/ 17 w 123"/>
                  <a:gd name="T3" fmla="*/ 10 h 159"/>
                  <a:gd name="T4" fmla="*/ 64 w 123"/>
                  <a:gd name="T5" fmla="*/ 6 h 159"/>
                  <a:gd name="T6" fmla="*/ 121 w 123"/>
                  <a:gd name="T7" fmla="*/ 0 h 159"/>
                  <a:gd name="T8" fmla="*/ 123 w 123"/>
                  <a:gd name="T9" fmla="*/ 40 h 159"/>
                  <a:gd name="T10" fmla="*/ 112 w 123"/>
                  <a:gd name="T11" fmla="*/ 42 h 159"/>
                  <a:gd name="T12" fmla="*/ 121 w 123"/>
                  <a:gd name="T13" fmla="*/ 150 h 159"/>
                  <a:gd name="T14" fmla="*/ 8 w 123"/>
                  <a:gd name="T15" fmla="*/ 159 h 159"/>
                  <a:gd name="T16" fmla="*/ 4 w 123"/>
                  <a:gd name="T17" fmla="*/ 150 h 159"/>
                  <a:gd name="T18" fmla="*/ 6 w 123"/>
                  <a:gd name="T19" fmla="*/ 142 h 159"/>
                  <a:gd name="T20" fmla="*/ 0 w 123"/>
                  <a:gd name="T21" fmla="*/ 138 h 159"/>
                  <a:gd name="T22" fmla="*/ 8 w 123"/>
                  <a:gd name="T23" fmla="*/ 125 h 159"/>
                  <a:gd name="T24" fmla="*/ 25 w 123"/>
                  <a:gd name="T25" fmla="*/ 119 h 159"/>
                  <a:gd name="T26" fmla="*/ 21 w 123"/>
                  <a:gd name="T27"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 h="159">
                    <a:moveTo>
                      <a:pt x="21" y="65"/>
                    </a:moveTo>
                    <a:lnTo>
                      <a:pt x="17" y="10"/>
                    </a:lnTo>
                    <a:lnTo>
                      <a:pt x="64" y="6"/>
                    </a:lnTo>
                    <a:lnTo>
                      <a:pt x="121" y="0"/>
                    </a:lnTo>
                    <a:lnTo>
                      <a:pt x="123" y="40"/>
                    </a:lnTo>
                    <a:lnTo>
                      <a:pt x="112" y="42"/>
                    </a:lnTo>
                    <a:lnTo>
                      <a:pt x="121" y="150"/>
                    </a:lnTo>
                    <a:lnTo>
                      <a:pt x="8" y="159"/>
                    </a:lnTo>
                    <a:lnTo>
                      <a:pt x="4" y="150"/>
                    </a:lnTo>
                    <a:lnTo>
                      <a:pt x="6" y="142"/>
                    </a:lnTo>
                    <a:lnTo>
                      <a:pt x="0" y="138"/>
                    </a:lnTo>
                    <a:lnTo>
                      <a:pt x="8" y="125"/>
                    </a:lnTo>
                    <a:lnTo>
                      <a:pt x="25" y="119"/>
                    </a:lnTo>
                    <a:lnTo>
                      <a:pt x="21" y="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4" name="Freeform 3744"/>
              <p:cNvSpPr>
                <a:spLocks/>
              </p:cNvSpPr>
              <p:nvPr/>
            </p:nvSpPr>
            <p:spPr bwMode="auto">
              <a:xfrm>
                <a:off x="23894" y="21768"/>
                <a:ext cx="130" cy="153"/>
              </a:xfrm>
              <a:custGeom>
                <a:avLst/>
                <a:gdLst>
                  <a:gd name="T0" fmla="*/ 2 w 130"/>
                  <a:gd name="T1" fmla="*/ 124 h 153"/>
                  <a:gd name="T2" fmla="*/ 0 w 130"/>
                  <a:gd name="T3" fmla="*/ 3 h 153"/>
                  <a:gd name="T4" fmla="*/ 130 w 130"/>
                  <a:gd name="T5" fmla="*/ 0 h 153"/>
                  <a:gd name="T6" fmla="*/ 130 w 130"/>
                  <a:gd name="T7" fmla="*/ 111 h 153"/>
                  <a:gd name="T8" fmla="*/ 130 w 130"/>
                  <a:gd name="T9" fmla="*/ 151 h 153"/>
                  <a:gd name="T10" fmla="*/ 92 w 130"/>
                  <a:gd name="T11" fmla="*/ 153 h 153"/>
                  <a:gd name="T12" fmla="*/ 2 w 130"/>
                  <a:gd name="T13" fmla="*/ 124 h 153"/>
                </a:gdLst>
                <a:ahLst/>
                <a:cxnLst>
                  <a:cxn ang="0">
                    <a:pos x="T0" y="T1"/>
                  </a:cxn>
                  <a:cxn ang="0">
                    <a:pos x="T2" y="T3"/>
                  </a:cxn>
                  <a:cxn ang="0">
                    <a:pos x="T4" y="T5"/>
                  </a:cxn>
                  <a:cxn ang="0">
                    <a:pos x="T6" y="T7"/>
                  </a:cxn>
                  <a:cxn ang="0">
                    <a:pos x="T8" y="T9"/>
                  </a:cxn>
                  <a:cxn ang="0">
                    <a:pos x="T10" y="T11"/>
                  </a:cxn>
                  <a:cxn ang="0">
                    <a:pos x="T12" y="T13"/>
                  </a:cxn>
                </a:cxnLst>
                <a:rect l="0" t="0" r="r" b="b"/>
                <a:pathLst>
                  <a:path w="130" h="153">
                    <a:moveTo>
                      <a:pt x="2" y="124"/>
                    </a:moveTo>
                    <a:lnTo>
                      <a:pt x="0" y="3"/>
                    </a:lnTo>
                    <a:lnTo>
                      <a:pt x="130" y="0"/>
                    </a:lnTo>
                    <a:lnTo>
                      <a:pt x="130" y="111"/>
                    </a:lnTo>
                    <a:lnTo>
                      <a:pt x="130" y="151"/>
                    </a:lnTo>
                    <a:lnTo>
                      <a:pt x="92" y="153"/>
                    </a:lnTo>
                    <a:lnTo>
                      <a:pt x="2"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5" name="Freeform 3745"/>
              <p:cNvSpPr>
                <a:spLocks/>
              </p:cNvSpPr>
              <p:nvPr/>
            </p:nvSpPr>
            <p:spPr bwMode="auto">
              <a:xfrm>
                <a:off x="25649" y="21654"/>
                <a:ext cx="103" cy="194"/>
              </a:xfrm>
              <a:custGeom>
                <a:avLst/>
                <a:gdLst>
                  <a:gd name="T0" fmla="*/ 13 w 103"/>
                  <a:gd name="T1" fmla="*/ 194 h 194"/>
                  <a:gd name="T2" fmla="*/ 9 w 103"/>
                  <a:gd name="T3" fmla="*/ 156 h 194"/>
                  <a:gd name="T4" fmla="*/ 0 w 103"/>
                  <a:gd name="T5" fmla="*/ 48 h 194"/>
                  <a:gd name="T6" fmla="*/ 11 w 103"/>
                  <a:gd name="T7" fmla="*/ 46 h 194"/>
                  <a:gd name="T8" fmla="*/ 9 w 103"/>
                  <a:gd name="T9" fmla="*/ 6 h 194"/>
                  <a:gd name="T10" fmla="*/ 69 w 103"/>
                  <a:gd name="T11" fmla="*/ 0 h 194"/>
                  <a:gd name="T12" fmla="*/ 74 w 103"/>
                  <a:gd name="T13" fmla="*/ 62 h 194"/>
                  <a:gd name="T14" fmla="*/ 99 w 103"/>
                  <a:gd name="T15" fmla="*/ 60 h 194"/>
                  <a:gd name="T16" fmla="*/ 103 w 103"/>
                  <a:gd name="T17" fmla="*/ 110 h 194"/>
                  <a:gd name="T18" fmla="*/ 67 w 103"/>
                  <a:gd name="T19" fmla="*/ 114 h 194"/>
                  <a:gd name="T20" fmla="*/ 73 w 103"/>
                  <a:gd name="T21" fmla="*/ 189 h 194"/>
                  <a:gd name="T22" fmla="*/ 13 w 103"/>
                  <a:gd name="T23"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3" h="194">
                    <a:moveTo>
                      <a:pt x="13" y="194"/>
                    </a:moveTo>
                    <a:lnTo>
                      <a:pt x="9" y="156"/>
                    </a:lnTo>
                    <a:lnTo>
                      <a:pt x="0" y="48"/>
                    </a:lnTo>
                    <a:lnTo>
                      <a:pt x="11" y="46"/>
                    </a:lnTo>
                    <a:lnTo>
                      <a:pt x="9" y="6"/>
                    </a:lnTo>
                    <a:lnTo>
                      <a:pt x="69" y="0"/>
                    </a:lnTo>
                    <a:lnTo>
                      <a:pt x="74" y="62"/>
                    </a:lnTo>
                    <a:lnTo>
                      <a:pt x="99" y="60"/>
                    </a:lnTo>
                    <a:lnTo>
                      <a:pt x="103" y="110"/>
                    </a:lnTo>
                    <a:lnTo>
                      <a:pt x="67" y="114"/>
                    </a:lnTo>
                    <a:lnTo>
                      <a:pt x="73" y="189"/>
                    </a:lnTo>
                    <a:lnTo>
                      <a:pt x="13"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6" name="Freeform 3746"/>
              <p:cNvSpPr>
                <a:spLocks/>
              </p:cNvSpPr>
              <p:nvPr/>
            </p:nvSpPr>
            <p:spPr bwMode="auto">
              <a:xfrm>
                <a:off x="24295" y="21754"/>
                <a:ext cx="242" cy="196"/>
              </a:xfrm>
              <a:custGeom>
                <a:avLst/>
                <a:gdLst>
                  <a:gd name="T0" fmla="*/ 23 w 242"/>
                  <a:gd name="T1" fmla="*/ 196 h 196"/>
                  <a:gd name="T2" fmla="*/ 10 w 242"/>
                  <a:gd name="T3" fmla="*/ 123 h 196"/>
                  <a:gd name="T4" fmla="*/ 0 w 242"/>
                  <a:gd name="T5" fmla="*/ 65 h 196"/>
                  <a:gd name="T6" fmla="*/ 83 w 242"/>
                  <a:gd name="T7" fmla="*/ 0 h 196"/>
                  <a:gd name="T8" fmla="*/ 98 w 242"/>
                  <a:gd name="T9" fmla="*/ 21 h 196"/>
                  <a:gd name="T10" fmla="*/ 119 w 242"/>
                  <a:gd name="T11" fmla="*/ 29 h 196"/>
                  <a:gd name="T12" fmla="*/ 129 w 242"/>
                  <a:gd name="T13" fmla="*/ 52 h 196"/>
                  <a:gd name="T14" fmla="*/ 138 w 242"/>
                  <a:gd name="T15" fmla="*/ 64 h 196"/>
                  <a:gd name="T16" fmla="*/ 169 w 242"/>
                  <a:gd name="T17" fmla="*/ 81 h 196"/>
                  <a:gd name="T18" fmla="*/ 202 w 242"/>
                  <a:gd name="T19" fmla="*/ 100 h 196"/>
                  <a:gd name="T20" fmla="*/ 225 w 242"/>
                  <a:gd name="T21" fmla="*/ 123 h 196"/>
                  <a:gd name="T22" fmla="*/ 240 w 242"/>
                  <a:gd name="T23" fmla="*/ 142 h 196"/>
                  <a:gd name="T24" fmla="*/ 242 w 242"/>
                  <a:gd name="T25" fmla="*/ 152 h 196"/>
                  <a:gd name="T26" fmla="*/ 96 w 242"/>
                  <a:gd name="T27" fmla="*/ 160 h 196"/>
                  <a:gd name="T28" fmla="*/ 94 w 242"/>
                  <a:gd name="T29" fmla="*/ 194 h 196"/>
                  <a:gd name="T30" fmla="*/ 71 w 242"/>
                  <a:gd name="T31" fmla="*/ 196 h 196"/>
                  <a:gd name="T32" fmla="*/ 23 w 242"/>
                  <a:gd name="T33"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2" h="196">
                    <a:moveTo>
                      <a:pt x="23" y="196"/>
                    </a:moveTo>
                    <a:lnTo>
                      <a:pt x="10" y="123"/>
                    </a:lnTo>
                    <a:lnTo>
                      <a:pt x="0" y="65"/>
                    </a:lnTo>
                    <a:lnTo>
                      <a:pt x="83" y="0"/>
                    </a:lnTo>
                    <a:lnTo>
                      <a:pt x="98" y="21"/>
                    </a:lnTo>
                    <a:lnTo>
                      <a:pt x="119" y="29"/>
                    </a:lnTo>
                    <a:lnTo>
                      <a:pt x="129" y="52"/>
                    </a:lnTo>
                    <a:lnTo>
                      <a:pt x="138" y="64"/>
                    </a:lnTo>
                    <a:lnTo>
                      <a:pt x="169" y="81"/>
                    </a:lnTo>
                    <a:lnTo>
                      <a:pt x="202" y="100"/>
                    </a:lnTo>
                    <a:lnTo>
                      <a:pt x="225" y="123"/>
                    </a:lnTo>
                    <a:lnTo>
                      <a:pt x="240" y="142"/>
                    </a:lnTo>
                    <a:lnTo>
                      <a:pt x="242" y="152"/>
                    </a:lnTo>
                    <a:lnTo>
                      <a:pt x="96" y="160"/>
                    </a:lnTo>
                    <a:lnTo>
                      <a:pt x="94" y="194"/>
                    </a:lnTo>
                    <a:lnTo>
                      <a:pt x="71" y="196"/>
                    </a:lnTo>
                    <a:lnTo>
                      <a:pt x="23"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7" name="Freeform 3747"/>
              <p:cNvSpPr>
                <a:spLocks/>
              </p:cNvSpPr>
              <p:nvPr/>
            </p:nvSpPr>
            <p:spPr bwMode="auto">
              <a:xfrm>
                <a:off x="20511" y="21723"/>
                <a:ext cx="374" cy="248"/>
              </a:xfrm>
              <a:custGeom>
                <a:avLst/>
                <a:gdLst>
                  <a:gd name="T0" fmla="*/ 361 w 374"/>
                  <a:gd name="T1" fmla="*/ 248 h 248"/>
                  <a:gd name="T2" fmla="*/ 0 w 374"/>
                  <a:gd name="T3" fmla="*/ 225 h 248"/>
                  <a:gd name="T4" fmla="*/ 3 w 374"/>
                  <a:gd name="T5" fmla="*/ 191 h 248"/>
                  <a:gd name="T6" fmla="*/ 5 w 374"/>
                  <a:gd name="T7" fmla="*/ 191 h 248"/>
                  <a:gd name="T8" fmla="*/ 23 w 374"/>
                  <a:gd name="T9" fmla="*/ 0 h 248"/>
                  <a:gd name="T10" fmla="*/ 132 w 374"/>
                  <a:gd name="T11" fmla="*/ 8 h 248"/>
                  <a:gd name="T12" fmla="*/ 374 w 374"/>
                  <a:gd name="T13" fmla="*/ 22 h 248"/>
                  <a:gd name="T14" fmla="*/ 374 w 374"/>
                  <a:gd name="T15" fmla="*/ 25 h 248"/>
                  <a:gd name="T16" fmla="*/ 362 w 374"/>
                  <a:gd name="T17" fmla="*/ 210 h 248"/>
                  <a:gd name="T18" fmla="*/ 361 w 374"/>
                  <a:gd name="T1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4" h="248">
                    <a:moveTo>
                      <a:pt x="361" y="248"/>
                    </a:moveTo>
                    <a:lnTo>
                      <a:pt x="0" y="225"/>
                    </a:lnTo>
                    <a:lnTo>
                      <a:pt x="3" y="191"/>
                    </a:lnTo>
                    <a:lnTo>
                      <a:pt x="5" y="191"/>
                    </a:lnTo>
                    <a:lnTo>
                      <a:pt x="23" y="0"/>
                    </a:lnTo>
                    <a:lnTo>
                      <a:pt x="132" y="8"/>
                    </a:lnTo>
                    <a:lnTo>
                      <a:pt x="374" y="22"/>
                    </a:lnTo>
                    <a:lnTo>
                      <a:pt x="374" y="25"/>
                    </a:lnTo>
                    <a:lnTo>
                      <a:pt x="362" y="210"/>
                    </a:lnTo>
                    <a:lnTo>
                      <a:pt x="361" y="2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8" name="Freeform 3748"/>
              <p:cNvSpPr>
                <a:spLocks/>
              </p:cNvSpPr>
              <p:nvPr/>
            </p:nvSpPr>
            <p:spPr bwMode="auto">
              <a:xfrm>
                <a:off x="20873" y="21748"/>
                <a:ext cx="225" cy="196"/>
              </a:xfrm>
              <a:custGeom>
                <a:avLst/>
                <a:gdLst>
                  <a:gd name="T0" fmla="*/ 187 w 225"/>
                  <a:gd name="T1" fmla="*/ 194 h 196"/>
                  <a:gd name="T2" fmla="*/ 0 w 225"/>
                  <a:gd name="T3" fmla="*/ 185 h 196"/>
                  <a:gd name="T4" fmla="*/ 12 w 225"/>
                  <a:gd name="T5" fmla="*/ 0 h 196"/>
                  <a:gd name="T6" fmla="*/ 219 w 225"/>
                  <a:gd name="T7" fmla="*/ 10 h 196"/>
                  <a:gd name="T8" fmla="*/ 225 w 225"/>
                  <a:gd name="T9" fmla="*/ 12 h 196"/>
                  <a:gd name="T10" fmla="*/ 216 w 225"/>
                  <a:gd name="T11" fmla="*/ 196 h 196"/>
                  <a:gd name="T12" fmla="*/ 187 w 225"/>
                  <a:gd name="T13" fmla="*/ 194 h 196"/>
                </a:gdLst>
                <a:ahLst/>
                <a:cxnLst>
                  <a:cxn ang="0">
                    <a:pos x="T0" y="T1"/>
                  </a:cxn>
                  <a:cxn ang="0">
                    <a:pos x="T2" y="T3"/>
                  </a:cxn>
                  <a:cxn ang="0">
                    <a:pos x="T4" y="T5"/>
                  </a:cxn>
                  <a:cxn ang="0">
                    <a:pos x="T6" y="T7"/>
                  </a:cxn>
                  <a:cxn ang="0">
                    <a:pos x="T8" y="T9"/>
                  </a:cxn>
                  <a:cxn ang="0">
                    <a:pos x="T10" y="T11"/>
                  </a:cxn>
                  <a:cxn ang="0">
                    <a:pos x="T12" y="T13"/>
                  </a:cxn>
                </a:cxnLst>
                <a:rect l="0" t="0" r="r" b="b"/>
                <a:pathLst>
                  <a:path w="225" h="196">
                    <a:moveTo>
                      <a:pt x="187" y="194"/>
                    </a:moveTo>
                    <a:lnTo>
                      <a:pt x="0" y="185"/>
                    </a:lnTo>
                    <a:lnTo>
                      <a:pt x="12" y="0"/>
                    </a:lnTo>
                    <a:lnTo>
                      <a:pt x="219" y="10"/>
                    </a:lnTo>
                    <a:lnTo>
                      <a:pt x="225" y="12"/>
                    </a:lnTo>
                    <a:lnTo>
                      <a:pt x="216" y="196"/>
                    </a:lnTo>
                    <a:lnTo>
                      <a:pt x="187"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9" name="Freeform 3749"/>
              <p:cNvSpPr>
                <a:spLocks/>
              </p:cNvSpPr>
              <p:nvPr/>
            </p:nvSpPr>
            <p:spPr bwMode="auto">
              <a:xfrm>
                <a:off x="21089" y="21760"/>
                <a:ext cx="224" cy="196"/>
              </a:xfrm>
              <a:custGeom>
                <a:avLst/>
                <a:gdLst>
                  <a:gd name="T0" fmla="*/ 216 w 224"/>
                  <a:gd name="T1" fmla="*/ 196 h 196"/>
                  <a:gd name="T2" fmla="*/ 186 w 224"/>
                  <a:gd name="T3" fmla="*/ 194 h 196"/>
                  <a:gd name="T4" fmla="*/ 0 w 224"/>
                  <a:gd name="T5" fmla="*/ 184 h 196"/>
                  <a:gd name="T6" fmla="*/ 9 w 224"/>
                  <a:gd name="T7" fmla="*/ 0 h 196"/>
                  <a:gd name="T8" fmla="*/ 218 w 224"/>
                  <a:gd name="T9" fmla="*/ 10 h 196"/>
                  <a:gd name="T10" fmla="*/ 224 w 224"/>
                  <a:gd name="T11" fmla="*/ 11 h 196"/>
                  <a:gd name="T12" fmla="*/ 216 w 224"/>
                  <a:gd name="T13" fmla="*/ 196 h 196"/>
                </a:gdLst>
                <a:ahLst/>
                <a:cxnLst>
                  <a:cxn ang="0">
                    <a:pos x="T0" y="T1"/>
                  </a:cxn>
                  <a:cxn ang="0">
                    <a:pos x="T2" y="T3"/>
                  </a:cxn>
                  <a:cxn ang="0">
                    <a:pos x="T4" y="T5"/>
                  </a:cxn>
                  <a:cxn ang="0">
                    <a:pos x="T6" y="T7"/>
                  </a:cxn>
                  <a:cxn ang="0">
                    <a:pos x="T8" y="T9"/>
                  </a:cxn>
                  <a:cxn ang="0">
                    <a:pos x="T10" y="T11"/>
                  </a:cxn>
                  <a:cxn ang="0">
                    <a:pos x="T12" y="T13"/>
                  </a:cxn>
                </a:cxnLst>
                <a:rect l="0" t="0" r="r" b="b"/>
                <a:pathLst>
                  <a:path w="224" h="196">
                    <a:moveTo>
                      <a:pt x="216" y="196"/>
                    </a:moveTo>
                    <a:lnTo>
                      <a:pt x="186" y="194"/>
                    </a:lnTo>
                    <a:lnTo>
                      <a:pt x="0" y="184"/>
                    </a:lnTo>
                    <a:lnTo>
                      <a:pt x="9" y="0"/>
                    </a:lnTo>
                    <a:lnTo>
                      <a:pt x="218" y="10"/>
                    </a:lnTo>
                    <a:lnTo>
                      <a:pt x="224" y="11"/>
                    </a:lnTo>
                    <a:lnTo>
                      <a:pt x="216" y="19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0" name="Freeform 3750"/>
              <p:cNvSpPr>
                <a:spLocks/>
              </p:cNvSpPr>
              <p:nvPr/>
            </p:nvSpPr>
            <p:spPr bwMode="auto">
              <a:xfrm>
                <a:off x="21305" y="21771"/>
                <a:ext cx="187" cy="194"/>
              </a:xfrm>
              <a:custGeom>
                <a:avLst/>
                <a:gdLst>
                  <a:gd name="T0" fmla="*/ 179 w 187"/>
                  <a:gd name="T1" fmla="*/ 194 h 194"/>
                  <a:gd name="T2" fmla="*/ 0 w 187"/>
                  <a:gd name="T3" fmla="*/ 185 h 194"/>
                  <a:gd name="T4" fmla="*/ 8 w 187"/>
                  <a:gd name="T5" fmla="*/ 0 h 194"/>
                  <a:gd name="T6" fmla="*/ 181 w 187"/>
                  <a:gd name="T7" fmla="*/ 10 h 194"/>
                  <a:gd name="T8" fmla="*/ 187 w 187"/>
                  <a:gd name="T9" fmla="*/ 12 h 194"/>
                  <a:gd name="T10" fmla="*/ 179 w 187"/>
                  <a:gd name="T11" fmla="*/ 194 h 194"/>
                </a:gdLst>
                <a:ahLst/>
                <a:cxnLst>
                  <a:cxn ang="0">
                    <a:pos x="T0" y="T1"/>
                  </a:cxn>
                  <a:cxn ang="0">
                    <a:pos x="T2" y="T3"/>
                  </a:cxn>
                  <a:cxn ang="0">
                    <a:pos x="T4" y="T5"/>
                  </a:cxn>
                  <a:cxn ang="0">
                    <a:pos x="T6" y="T7"/>
                  </a:cxn>
                  <a:cxn ang="0">
                    <a:pos x="T8" y="T9"/>
                  </a:cxn>
                  <a:cxn ang="0">
                    <a:pos x="T10" y="T11"/>
                  </a:cxn>
                </a:cxnLst>
                <a:rect l="0" t="0" r="r" b="b"/>
                <a:pathLst>
                  <a:path w="187" h="194">
                    <a:moveTo>
                      <a:pt x="179" y="194"/>
                    </a:moveTo>
                    <a:lnTo>
                      <a:pt x="0" y="185"/>
                    </a:lnTo>
                    <a:lnTo>
                      <a:pt x="8" y="0"/>
                    </a:lnTo>
                    <a:lnTo>
                      <a:pt x="181" y="10"/>
                    </a:lnTo>
                    <a:lnTo>
                      <a:pt x="187" y="12"/>
                    </a:lnTo>
                    <a:lnTo>
                      <a:pt x="179"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1" name="Freeform 3751"/>
              <p:cNvSpPr>
                <a:spLocks/>
              </p:cNvSpPr>
              <p:nvPr/>
            </p:nvSpPr>
            <p:spPr bwMode="auto">
              <a:xfrm>
                <a:off x="22392" y="21806"/>
                <a:ext cx="135" cy="188"/>
              </a:xfrm>
              <a:custGeom>
                <a:avLst/>
                <a:gdLst>
                  <a:gd name="T0" fmla="*/ 0 w 135"/>
                  <a:gd name="T1" fmla="*/ 186 h 188"/>
                  <a:gd name="T2" fmla="*/ 0 w 135"/>
                  <a:gd name="T3" fmla="*/ 109 h 188"/>
                  <a:gd name="T4" fmla="*/ 2 w 135"/>
                  <a:gd name="T5" fmla="*/ 0 h 188"/>
                  <a:gd name="T6" fmla="*/ 135 w 135"/>
                  <a:gd name="T7" fmla="*/ 2 h 188"/>
                  <a:gd name="T8" fmla="*/ 133 w 135"/>
                  <a:gd name="T9" fmla="*/ 150 h 188"/>
                  <a:gd name="T10" fmla="*/ 131 w 135"/>
                  <a:gd name="T11" fmla="*/ 188 h 188"/>
                  <a:gd name="T12" fmla="*/ 0 w 135"/>
                  <a:gd name="T13" fmla="*/ 186 h 188"/>
                </a:gdLst>
                <a:ahLst/>
                <a:cxnLst>
                  <a:cxn ang="0">
                    <a:pos x="T0" y="T1"/>
                  </a:cxn>
                  <a:cxn ang="0">
                    <a:pos x="T2" y="T3"/>
                  </a:cxn>
                  <a:cxn ang="0">
                    <a:pos x="T4" y="T5"/>
                  </a:cxn>
                  <a:cxn ang="0">
                    <a:pos x="T6" y="T7"/>
                  </a:cxn>
                  <a:cxn ang="0">
                    <a:pos x="T8" y="T9"/>
                  </a:cxn>
                  <a:cxn ang="0">
                    <a:pos x="T10" y="T11"/>
                  </a:cxn>
                  <a:cxn ang="0">
                    <a:pos x="T12" y="T13"/>
                  </a:cxn>
                </a:cxnLst>
                <a:rect l="0" t="0" r="r" b="b"/>
                <a:pathLst>
                  <a:path w="135" h="188">
                    <a:moveTo>
                      <a:pt x="0" y="186"/>
                    </a:moveTo>
                    <a:lnTo>
                      <a:pt x="0" y="109"/>
                    </a:lnTo>
                    <a:lnTo>
                      <a:pt x="2" y="0"/>
                    </a:lnTo>
                    <a:lnTo>
                      <a:pt x="135" y="2"/>
                    </a:lnTo>
                    <a:lnTo>
                      <a:pt x="133" y="150"/>
                    </a:lnTo>
                    <a:lnTo>
                      <a:pt x="131" y="188"/>
                    </a:lnTo>
                    <a:lnTo>
                      <a:pt x="0"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2" name="Freeform 3752"/>
              <p:cNvSpPr>
                <a:spLocks noEditPoints="1"/>
              </p:cNvSpPr>
              <p:nvPr/>
            </p:nvSpPr>
            <p:spPr bwMode="auto">
              <a:xfrm>
                <a:off x="20205" y="21708"/>
                <a:ext cx="329" cy="447"/>
              </a:xfrm>
              <a:custGeom>
                <a:avLst/>
                <a:gdLst>
                  <a:gd name="T0" fmla="*/ 0 w 329"/>
                  <a:gd name="T1" fmla="*/ 434 h 447"/>
                  <a:gd name="T2" fmla="*/ 14 w 329"/>
                  <a:gd name="T3" fmla="*/ 290 h 447"/>
                  <a:gd name="T4" fmla="*/ 119 w 329"/>
                  <a:gd name="T5" fmla="*/ 298 h 447"/>
                  <a:gd name="T6" fmla="*/ 127 w 329"/>
                  <a:gd name="T7" fmla="*/ 186 h 447"/>
                  <a:gd name="T8" fmla="*/ 129 w 329"/>
                  <a:gd name="T9" fmla="*/ 186 h 447"/>
                  <a:gd name="T10" fmla="*/ 144 w 329"/>
                  <a:gd name="T11" fmla="*/ 0 h 447"/>
                  <a:gd name="T12" fmla="*/ 148 w 329"/>
                  <a:gd name="T13" fmla="*/ 0 h 447"/>
                  <a:gd name="T14" fmla="*/ 329 w 329"/>
                  <a:gd name="T15" fmla="*/ 15 h 447"/>
                  <a:gd name="T16" fmla="*/ 311 w 329"/>
                  <a:gd name="T17" fmla="*/ 206 h 447"/>
                  <a:gd name="T18" fmla="*/ 309 w 329"/>
                  <a:gd name="T19" fmla="*/ 206 h 447"/>
                  <a:gd name="T20" fmla="*/ 306 w 329"/>
                  <a:gd name="T21" fmla="*/ 240 h 447"/>
                  <a:gd name="T22" fmla="*/ 294 w 329"/>
                  <a:gd name="T23" fmla="*/ 390 h 447"/>
                  <a:gd name="T24" fmla="*/ 290 w 329"/>
                  <a:gd name="T25" fmla="*/ 390 h 447"/>
                  <a:gd name="T26" fmla="*/ 288 w 329"/>
                  <a:gd name="T27" fmla="*/ 419 h 447"/>
                  <a:gd name="T28" fmla="*/ 286 w 329"/>
                  <a:gd name="T29" fmla="*/ 447 h 447"/>
                  <a:gd name="T30" fmla="*/ 116 w 329"/>
                  <a:gd name="T31" fmla="*/ 447 h 447"/>
                  <a:gd name="T32" fmla="*/ 0 w 329"/>
                  <a:gd name="T33" fmla="*/ 434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9" h="447">
                    <a:moveTo>
                      <a:pt x="0" y="434"/>
                    </a:moveTo>
                    <a:lnTo>
                      <a:pt x="14" y="290"/>
                    </a:lnTo>
                    <a:lnTo>
                      <a:pt x="119" y="298"/>
                    </a:lnTo>
                    <a:lnTo>
                      <a:pt x="127" y="186"/>
                    </a:lnTo>
                    <a:lnTo>
                      <a:pt x="129" y="186"/>
                    </a:lnTo>
                    <a:lnTo>
                      <a:pt x="144" y="0"/>
                    </a:lnTo>
                    <a:lnTo>
                      <a:pt x="148" y="0"/>
                    </a:lnTo>
                    <a:lnTo>
                      <a:pt x="329" y="15"/>
                    </a:lnTo>
                    <a:lnTo>
                      <a:pt x="311" y="206"/>
                    </a:lnTo>
                    <a:lnTo>
                      <a:pt x="309" y="206"/>
                    </a:lnTo>
                    <a:lnTo>
                      <a:pt x="306" y="240"/>
                    </a:lnTo>
                    <a:lnTo>
                      <a:pt x="294" y="390"/>
                    </a:lnTo>
                    <a:lnTo>
                      <a:pt x="290" y="390"/>
                    </a:lnTo>
                    <a:lnTo>
                      <a:pt x="288" y="419"/>
                    </a:lnTo>
                    <a:lnTo>
                      <a:pt x="286" y="447"/>
                    </a:lnTo>
                    <a:moveTo>
                      <a:pt x="116" y="447"/>
                    </a:moveTo>
                    <a:lnTo>
                      <a:pt x="0" y="4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3" name="Freeform 3753"/>
              <p:cNvSpPr>
                <a:spLocks/>
              </p:cNvSpPr>
              <p:nvPr/>
            </p:nvSpPr>
            <p:spPr bwMode="auto">
              <a:xfrm>
                <a:off x="20033" y="21685"/>
                <a:ext cx="316" cy="321"/>
              </a:xfrm>
              <a:custGeom>
                <a:avLst/>
                <a:gdLst>
                  <a:gd name="T0" fmla="*/ 186 w 316"/>
                  <a:gd name="T1" fmla="*/ 313 h 321"/>
                  <a:gd name="T2" fmla="*/ 193 w 316"/>
                  <a:gd name="T3" fmla="*/ 202 h 321"/>
                  <a:gd name="T4" fmla="*/ 0 w 316"/>
                  <a:gd name="T5" fmla="*/ 182 h 321"/>
                  <a:gd name="T6" fmla="*/ 17 w 316"/>
                  <a:gd name="T7" fmla="*/ 0 h 321"/>
                  <a:gd name="T8" fmla="*/ 316 w 316"/>
                  <a:gd name="T9" fmla="*/ 23 h 321"/>
                  <a:gd name="T10" fmla="*/ 301 w 316"/>
                  <a:gd name="T11" fmla="*/ 209 h 321"/>
                  <a:gd name="T12" fmla="*/ 299 w 316"/>
                  <a:gd name="T13" fmla="*/ 209 h 321"/>
                  <a:gd name="T14" fmla="*/ 291 w 316"/>
                  <a:gd name="T15" fmla="*/ 321 h 321"/>
                  <a:gd name="T16" fmla="*/ 186 w 316"/>
                  <a:gd name="T17" fmla="*/ 31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321">
                    <a:moveTo>
                      <a:pt x="186" y="313"/>
                    </a:moveTo>
                    <a:lnTo>
                      <a:pt x="193" y="202"/>
                    </a:lnTo>
                    <a:lnTo>
                      <a:pt x="0" y="182"/>
                    </a:lnTo>
                    <a:lnTo>
                      <a:pt x="17" y="0"/>
                    </a:lnTo>
                    <a:lnTo>
                      <a:pt x="316" y="23"/>
                    </a:lnTo>
                    <a:lnTo>
                      <a:pt x="301" y="209"/>
                    </a:lnTo>
                    <a:lnTo>
                      <a:pt x="299" y="209"/>
                    </a:lnTo>
                    <a:lnTo>
                      <a:pt x="291" y="321"/>
                    </a:lnTo>
                    <a:lnTo>
                      <a:pt x="186" y="3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4" name="Freeform 3754"/>
              <p:cNvSpPr>
                <a:spLocks/>
              </p:cNvSpPr>
              <p:nvPr/>
            </p:nvSpPr>
            <p:spPr bwMode="auto">
              <a:xfrm>
                <a:off x="22525" y="21808"/>
                <a:ext cx="182" cy="225"/>
              </a:xfrm>
              <a:custGeom>
                <a:avLst/>
                <a:gdLst>
                  <a:gd name="T0" fmla="*/ 123 w 182"/>
                  <a:gd name="T1" fmla="*/ 2 h 225"/>
                  <a:gd name="T2" fmla="*/ 80 w 182"/>
                  <a:gd name="T3" fmla="*/ 50 h 225"/>
                  <a:gd name="T4" fmla="*/ 78 w 182"/>
                  <a:gd name="T5" fmla="*/ 73 h 225"/>
                  <a:gd name="T6" fmla="*/ 103 w 182"/>
                  <a:gd name="T7" fmla="*/ 113 h 225"/>
                  <a:gd name="T8" fmla="*/ 115 w 182"/>
                  <a:gd name="T9" fmla="*/ 125 h 225"/>
                  <a:gd name="T10" fmla="*/ 119 w 182"/>
                  <a:gd name="T11" fmla="*/ 134 h 225"/>
                  <a:gd name="T12" fmla="*/ 123 w 182"/>
                  <a:gd name="T13" fmla="*/ 136 h 225"/>
                  <a:gd name="T14" fmla="*/ 123 w 182"/>
                  <a:gd name="T15" fmla="*/ 142 h 225"/>
                  <a:gd name="T16" fmla="*/ 128 w 182"/>
                  <a:gd name="T17" fmla="*/ 142 h 225"/>
                  <a:gd name="T18" fmla="*/ 130 w 182"/>
                  <a:gd name="T19" fmla="*/ 150 h 225"/>
                  <a:gd name="T20" fmla="*/ 140 w 182"/>
                  <a:gd name="T21" fmla="*/ 155 h 225"/>
                  <a:gd name="T22" fmla="*/ 138 w 182"/>
                  <a:gd name="T23" fmla="*/ 159 h 225"/>
                  <a:gd name="T24" fmla="*/ 130 w 182"/>
                  <a:gd name="T25" fmla="*/ 159 h 225"/>
                  <a:gd name="T26" fmla="*/ 132 w 182"/>
                  <a:gd name="T27" fmla="*/ 167 h 225"/>
                  <a:gd name="T28" fmla="*/ 140 w 182"/>
                  <a:gd name="T29" fmla="*/ 165 h 225"/>
                  <a:gd name="T30" fmla="*/ 144 w 182"/>
                  <a:gd name="T31" fmla="*/ 171 h 225"/>
                  <a:gd name="T32" fmla="*/ 151 w 182"/>
                  <a:gd name="T33" fmla="*/ 167 h 225"/>
                  <a:gd name="T34" fmla="*/ 159 w 182"/>
                  <a:gd name="T35" fmla="*/ 169 h 225"/>
                  <a:gd name="T36" fmla="*/ 163 w 182"/>
                  <a:gd name="T37" fmla="*/ 163 h 225"/>
                  <a:gd name="T38" fmla="*/ 176 w 182"/>
                  <a:gd name="T39" fmla="*/ 165 h 225"/>
                  <a:gd name="T40" fmla="*/ 182 w 182"/>
                  <a:gd name="T41" fmla="*/ 169 h 225"/>
                  <a:gd name="T42" fmla="*/ 180 w 182"/>
                  <a:gd name="T43" fmla="*/ 225 h 225"/>
                  <a:gd name="T44" fmla="*/ 148 w 182"/>
                  <a:gd name="T45" fmla="*/ 225 h 225"/>
                  <a:gd name="T46" fmla="*/ 148 w 182"/>
                  <a:gd name="T47" fmla="*/ 211 h 225"/>
                  <a:gd name="T48" fmla="*/ 82 w 182"/>
                  <a:gd name="T49" fmla="*/ 211 h 225"/>
                  <a:gd name="T50" fmla="*/ 80 w 182"/>
                  <a:gd name="T51" fmla="*/ 202 h 225"/>
                  <a:gd name="T52" fmla="*/ 69 w 182"/>
                  <a:gd name="T53" fmla="*/ 207 h 225"/>
                  <a:gd name="T54" fmla="*/ 65 w 182"/>
                  <a:gd name="T55" fmla="*/ 205 h 225"/>
                  <a:gd name="T56" fmla="*/ 36 w 182"/>
                  <a:gd name="T57" fmla="*/ 203 h 225"/>
                  <a:gd name="T58" fmla="*/ 34 w 182"/>
                  <a:gd name="T59" fmla="*/ 148 h 225"/>
                  <a:gd name="T60" fmla="*/ 0 w 182"/>
                  <a:gd name="T61" fmla="*/ 148 h 225"/>
                  <a:gd name="T62" fmla="*/ 2 w 182"/>
                  <a:gd name="T63" fmla="*/ 0 h 225"/>
                  <a:gd name="T64" fmla="*/ 50 w 182"/>
                  <a:gd name="T65" fmla="*/ 0 h 225"/>
                  <a:gd name="T66" fmla="*/ 123 w 182"/>
                  <a:gd name="T67" fmla="*/ 2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2" h="225">
                    <a:moveTo>
                      <a:pt x="123" y="2"/>
                    </a:moveTo>
                    <a:lnTo>
                      <a:pt x="80" y="50"/>
                    </a:lnTo>
                    <a:lnTo>
                      <a:pt x="78" y="73"/>
                    </a:lnTo>
                    <a:lnTo>
                      <a:pt x="103" y="113"/>
                    </a:lnTo>
                    <a:lnTo>
                      <a:pt x="115" y="125"/>
                    </a:lnTo>
                    <a:lnTo>
                      <a:pt x="119" y="134"/>
                    </a:lnTo>
                    <a:lnTo>
                      <a:pt x="123" y="136"/>
                    </a:lnTo>
                    <a:lnTo>
                      <a:pt x="123" y="142"/>
                    </a:lnTo>
                    <a:lnTo>
                      <a:pt x="128" y="142"/>
                    </a:lnTo>
                    <a:lnTo>
                      <a:pt x="130" y="150"/>
                    </a:lnTo>
                    <a:lnTo>
                      <a:pt x="140" y="155"/>
                    </a:lnTo>
                    <a:lnTo>
                      <a:pt x="138" y="159"/>
                    </a:lnTo>
                    <a:lnTo>
                      <a:pt x="130" y="159"/>
                    </a:lnTo>
                    <a:lnTo>
                      <a:pt x="132" y="167"/>
                    </a:lnTo>
                    <a:lnTo>
                      <a:pt x="140" y="165"/>
                    </a:lnTo>
                    <a:lnTo>
                      <a:pt x="144" y="171"/>
                    </a:lnTo>
                    <a:lnTo>
                      <a:pt x="151" y="167"/>
                    </a:lnTo>
                    <a:lnTo>
                      <a:pt x="159" y="169"/>
                    </a:lnTo>
                    <a:lnTo>
                      <a:pt x="163" y="163"/>
                    </a:lnTo>
                    <a:lnTo>
                      <a:pt x="176" y="165"/>
                    </a:lnTo>
                    <a:lnTo>
                      <a:pt x="182" y="169"/>
                    </a:lnTo>
                    <a:lnTo>
                      <a:pt x="180" y="225"/>
                    </a:lnTo>
                    <a:lnTo>
                      <a:pt x="148" y="225"/>
                    </a:lnTo>
                    <a:lnTo>
                      <a:pt x="148" y="211"/>
                    </a:lnTo>
                    <a:lnTo>
                      <a:pt x="82" y="211"/>
                    </a:lnTo>
                    <a:lnTo>
                      <a:pt x="80" y="202"/>
                    </a:lnTo>
                    <a:lnTo>
                      <a:pt x="69" y="207"/>
                    </a:lnTo>
                    <a:lnTo>
                      <a:pt x="65" y="205"/>
                    </a:lnTo>
                    <a:lnTo>
                      <a:pt x="36" y="203"/>
                    </a:lnTo>
                    <a:lnTo>
                      <a:pt x="34" y="148"/>
                    </a:lnTo>
                    <a:lnTo>
                      <a:pt x="0" y="148"/>
                    </a:lnTo>
                    <a:lnTo>
                      <a:pt x="2" y="0"/>
                    </a:lnTo>
                    <a:lnTo>
                      <a:pt x="50" y="0"/>
                    </a:lnTo>
                    <a:lnTo>
                      <a:pt x="123" y="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5" name="Freeform 3755"/>
              <p:cNvSpPr>
                <a:spLocks/>
              </p:cNvSpPr>
              <p:nvPr/>
            </p:nvSpPr>
            <p:spPr bwMode="auto">
              <a:xfrm>
                <a:off x="19535" y="21647"/>
                <a:ext cx="282" cy="384"/>
              </a:xfrm>
              <a:custGeom>
                <a:avLst/>
                <a:gdLst>
                  <a:gd name="T0" fmla="*/ 62 w 282"/>
                  <a:gd name="T1" fmla="*/ 363 h 384"/>
                  <a:gd name="T2" fmla="*/ 64 w 282"/>
                  <a:gd name="T3" fmla="*/ 341 h 384"/>
                  <a:gd name="T4" fmla="*/ 81 w 282"/>
                  <a:gd name="T5" fmla="*/ 318 h 384"/>
                  <a:gd name="T6" fmla="*/ 75 w 282"/>
                  <a:gd name="T7" fmla="*/ 303 h 384"/>
                  <a:gd name="T8" fmla="*/ 75 w 282"/>
                  <a:gd name="T9" fmla="*/ 284 h 384"/>
                  <a:gd name="T10" fmla="*/ 66 w 282"/>
                  <a:gd name="T11" fmla="*/ 286 h 384"/>
                  <a:gd name="T12" fmla="*/ 62 w 282"/>
                  <a:gd name="T13" fmla="*/ 268 h 384"/>
                  <a:gd name="T14" fmla="*/ 54 w 282"/>
                  <a:gd name="T15" fmla="*/ 261 h 384"/>
                  <a:gd name="T16" fmla="*/ 46 w 282"/>
                  <a:gd name="T17" fmla="*/ 259 h 384"/>
                  <a:gd name="T18" fmla="*/ 41 w 282"/>
                  <a:gd name="T19" fmla="*/ 263 h 384"/>
                  <a:gd name="T20" fmla="*/ 23 w 282"/>
                  <a:gd name="T21" fmla="*/ 255 h 384"/>
                  <a:gd name="T22" fmla="*/ 21 w 282"/>
                  <a:gd name="T23" fmla="*/ 249 h 384"/>
                  <a:gd name="T24" fmla="*/ 23 w 282"/>
                  <a:gd name="T25" fmla="*/ 238 h 384"/>
                  <a:gd name="T26" fmla="*/ 4 w 282"/>
                  <a:gd name="T27" fmla="*/ 222 h 384"/>
                  <a:gd name="T28" fmla="*/ 0 w 282"/>
                  <a:gd name="T29" fmla="*/ 215 h 384"/>
                  <a:gd name="T30" fmla="*/ 0 w 282"/>
                  <a:gd name="T31" fmla="*/ 201 h 384"/>
                  <a:gd name="T32" fmla="*/ 6 w 282"/>
                  <a:gd name="T33" fmla="*/ 190 h 384"/>
                  <a:gd name="T34" fmla="*/ 0 w 282"/>
                  <a:gd name="T35" fmla="*/ 176 h 384"/>
                  <a:gd name="T36" fmla="*/ 10 w 282"/>
                  <a:gd name="T37" fmla="*/ 167 h 384"/>
                  <a:gd name="T38" fmla="*/ 10 w 282"/>
                  <a:gd name="T39" fmla="*/ 138 h 384"/>
                  <a:gd name="T40" fmla="*/ 16 w 282"/>
                  <a:gd name="T41" fmla="*/ 132 h 384"/>
                  <a:gd name="T42" fmla="*/ 10 w 282"/>
                  <a:gd name="T43" fmla="*/ 119 h 384"/>
                  <a:gd name="T44" fmla="*/ 12 w 282"/>
                  <a:gd name="T45" fmla="*/ 100 h 384"/>
                  <a:gd name="T46" fmla="*/ 18 w 282"/>
                  <a:gd name="T47" fmla="*/ 92 h 384"/>
                  <a:gd name="T48" fmla="*/ 23 w 282"/>
                  <a:gd name="T49" fmla="*/ 92 h 384"/>
                  <a:gd name="T50" fmla="*/ 27 w 282"/>
                  <a:gd name="T51" fmla="*/ 86 h 384"/>
                  <a:gd name="T52" fmla="*/ 27 w 282"/>
                  <a:gd name="T53" fmla="*/ 73 h 384"/>
                  <a:gd name="T54" fmla="*/ 33 w 282"/>
                  <a:gd name="T55" fmla="*/ 69 h 384"/>
                  <a:gd name="T56" fmla="*/ 42 w 282"/>
                  <a:gd name="T57" fmla="*/ 71 h 384"/>
                  <a:gd name="T58" fmla="*/ 56 w 282"/>
                  <a:gd name="T59" fmla="*/ 78 h 384"/>
                  <a:gd name="T60" fmla="*/ 64 w 282"/>
                  <a:gd name="T61" fmla="*/ 78 h 384"/>
                  <a:gd name="T62" fmla="*/ 90 w 282"/>
                  <a:gd name="T63" fmla="*/ 57 h 384"/>
                  <a:gd name="T64" fmla="*/ 92 w 282"/>
                  <a:gd name="T65" fmla="*/ 48 h 384"/>
                  <a:gd name="T66" fmla="*/ 100 w 282"/>
                  <a:gd name="T67" fmla="*/ 42 h 384"/>
                  <a:gd name="T68" fmla="*/ 110 w 282"/>
                  <a:gd name="T69" fmla="*/ 40 h 384"/>
                  <a:gd name="T70" fmla="*/ 117 w 282"/>
                  <a:gd name="T71" fmla="*/ 28 h 384"/>
                  <a:gd name="T72" fmla="*/ 123 w 282"/>
                  <a:gd name="T73" fmla="*/ 27 h 384"/>
                  <a:gd name="T74" fmla="*/ 127 w 282"/>
                  <a:gd name="T75" fmla="*/ 17 h 384"/>
                  <a:gd name="T76" fmla="*/ 133 w 282"/>
                  <a:gd name="T77" fmla="*/ 17 h 384"/>
                  <a:gd name="T78" fmla="*/ 140 w 282"/>
                  <a:gd name="T79" fmla="*/ 11 h 384"/>
                  <a:gd name="T80" fmla="*/ 138 w 282"/>
                  <a:gd name="T81" fmla="*/ 0 h 384"/>
                  <a:gd name="T82" fmla="*/ 277 w 282"/>
                  <a:gd name="T83" fmla="*/ 15 h 384"/>
                  <a:gd name="T84" fmla="*/ 261 w 282"/>
                  <a:gd name="T85" fmla="*/ 197 h 384"/>
                  <a:gd name="T86" fmla="*/ 282 w 282"/>
                  <a:gd name="T87" fmla="*/ 201 h 384"/>
                  <a:gd name="T88" fmla="*/ 265 w 282"/>
                  <a:gd name="T89" fmla="*/ 384 h 384"/>
                  <a:gd name="T90" fmla="*/ 62 w 282"/>
                  <a:gd name="T91" fmla="*/ 363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82" h="384">
                    <a:moveTo>
                      <a:pt x="62" y="363"/>
                    </a:moveTo>
                    <a:lnTo>
                      <a:pt x="64" y="341"/>
                    </a:lnTo>
                    <a:lnTo>
                      <a:pt x="81" y="318"/>
                    </a:lnTo>
                    <a:lnTo>
                      <a:pt x="75" y="303"/>
                    </a:lnTo>
                    <a:lnTo>
                      <a:pt x="75" y="284"/>
                    </a:lnTo>
                    <a:lnTo>
                      <a:pt x="66" y="286"/>
                    </a:lnTo>
                    <a:lnTo>
                      <a:pt x="62" y="268"/>
                    </a:lnTo>
                    <a:lnTo>
                      <a:pt x="54" y="261"/>
                    </a:lnTo>
                    <a:lnTo>
                      <a:pt x="46" y="259"/>
                    </a:lnTo>
                    <a:lnTo>
                      <a:pt x="41" y="263"/>
                    </a:lnTo>
                    <a:lnTo>
                      <a:pt x="23" y="255"/>
                    </a:lnTo>
                    <a:lnTo>
                      <a:pt x="21" y="249"/>
                    </a:lnTo>
                    <a:lnTo>
                      <a:pt x="23" y="238"/>
                    </a:lnTo>
                    <a:lnTo>
                      <a:pt x="4" y="222"/>
                    </a:lnTo>
                    <a:lnTo>
                      <a:pt x="0" y="215"/>
                    </a:lnTo>
                    <a:lnTo>
                      <a:pt x="0" y="201"/>
                    </a:lnTo>
                    <a:lnTo>
                      <a:pt x="6" y="190"/>
                    </a:lnTo>
                    <a:lnTo>
                      <a:pt x="0" y="176"/>
                    </a:lnTo>
                    <a:lnTo>
                      <a:pt x="10" y="167"/>
                    </a:lnTo>
                    <a:lnTo>
                      <a:pt x="10" y="138"/>
                    </a:lnTo>
                    <a:lnTo>
                      <a:pt x="16" y="132"/>
                    </a:lnTo>
                    <a:lnTo>
                      <a:pt x="10" y="119"/>
                    </a:lnTo>
                    <a:lnTo>
                      <a:pt x="12" y="100"/>
                    </a:lnTo>
                    <a:lnTo>
                      <a:pt x="18" y="92"/>
                    </a:lnTo>
                    <a:lnTo>
                      <a:pt x="23" y="92"/>
                    </a:lnTo>
                    <a:lnTo>
                      <a:pt x="27" y="86"/>
                    </a:lnTo>
                    <a:lnTo>
                      <a:pt x="27" y="73"/>
                    </a:lnTo>
                    <a:lnTo>
                      <a:pt x="33" y="69"/>
                    </a:lnTo>
                    <a:lnTo>
                      <a:pt x="42" y="71"/>
                    </a:lnTo>
                    <a:lnTo>
                      <a:pt x="56" y="78"/>
                    </a:lnTo>
                    <a:lnTo>
                      <a:pt x="64" y="78"/>
                    </a:lnTo>
                    <a:lnTo>
                      <a:pt x="90" y="57"/>
                    </a:lnTo>
                    <a:lnTo>
                      <a:pt x="92" y="48"/>
                    </a:lnTo>
                    <a:lnTo>
                      <a:pt x="100" y="42"/>
                    </a:lnTo>
                    <a:lnTo>
                      <a:pt x="110" y="40"/>
                    </a:lnTo>
                    <a:lnTo>
                      <a:pt x="117" y="28"/>
                    </a:lnTo>
                    <a:lnTo>
                      <a:pt x="123" y="27"/>
                    </a:lnTo>
                    <a:lnTo>
                      <a:pt x="127" y="17"/>
                    </a:lnTo>
                    <a:lnTo>
                      <a:pt x="133" y="17"/>
                    </a:lnTo>
                    <a:lnTo>
                      <a:pt x="140" y="11"/>
                    </a:lnTo>
                    <a:lnTo>
                      <a:pt x="138" y="0"/>
                    </a:lnTo>
                    <a:lnTo>
                      <a:pt x="277" y="15"/>
                    </a:lnTo>
                    <a:lnTo>
                      <a:pt x="261" y="197"/>
                    </a:lnTo>
                    <a:lnTo>
                      <a:pt x="282" y="201"/>
                    </a:lnTo>
                    <a:lnTo>
                      <a:pt x="265" y="384"/>
                    </a:lnTo>
                    <a:lnTo>
                      <a:pt x="62" y="3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6" name="Freeform 3756"/>
              <p:cNvSpPr>
                <a:spLocks/>
              </p:cNvSpPr>
              <p:nvPr/>
            </p:nvSpPr>
            <p:spPr bwMode="auto">
              <a:xfrm>
                <a:off x="21665" y="21791"/>
                <a:ext cx="188" cy="188"/>
              </a:xfrm>
              <a:custGeom>
                <a:avLst/>
                <a:gdLst>
                  <a:gd name="T0" fmla="*/ 5 w 188"/>
                  <a:gd name="T1" fmla="*/ 180 h 188"/>
                  <a:gd name="T2" fmla="*/ 0 w 188"/>
                  <a:gd name="T3" fmla="*/ 180 h 188"/>
                  <a:gd name="T4" fmla="*/ 7 w 188"/>
                  <a:gd name="T5" fmla="*/ 0 h 188"/>
                  <a:gd name="T6" fmla="*/ 182 w 188"/>
                  <a:gd name="T7" fmla="*/ 4 h 188"/>
                  <a:gd name="T8" fmla="*/ 188 w 188"/>
                  <a:gd name="T9" fmla="*/ 4 h 188"/>
                  <a:gd name="T10" fmla="*/ 182 w 188"/>
                  <a:gd name="T11" fmla="*/ 188 h 188"/>
                  <a:gd name="T12" fmla="*/ 5 w 188"/>
                  <a:gd name="T13" fmla="*/ 180 h 188"/>
                </a:gdLst>
                <a:ahLst/>
                <a:cxnLst>
                  <a:cxn ang="0">
                    <a:pos x="T0" y="T1"/>
                  </a:cxn>
                  <a:cxn ang="0">
                    <a:pos x="T2" y="T3"/>
                  </a:cxn>
                  <a:cxn ang="0">
                    <a:pos x="T4" y="T5"/>
                  </a:cxn>
                  <a:cxn ang="0">
                    <a:pos x="T6" y="T7"/>
                  </a:cxn>
                  <a:cxn ang="0">
                    <a:pos x="T8" y="T9"/>
                  </a:cxn>
                  <a:cxn ang="0">
                    <a:pos x="T10" y="T11"/>
                  </a:cxn>
                  <a:cxn ang="0">
                    <a:pos x="T12" y="T13"/>
                  </a:cxn>
                </a:cxnLst>
                <a:rect l="0" t="0" r="r" b="b"/>
                <a:pathLst>
                  <a:path w="188" h="188">
                    <a:moveTo>
                      <a:pt x="5" y="180"/>
                    </a:moveTo>
                    <a:lnTo>
                      <a:pt x="0" y="180"/>
                    </a:lnTo>
                    <a:lnTo>
                      <a:pt x="7" y="0"/>
                    </a:lnTo>
                    <a:lnTo>
                      <a:pt x="182" y="4"/>
                    </a:lnTo>
                    <a:lnTo>
                      <a:pt x="188" y="4"/>
                    </a:lnTo>
                    <a:lnTo>
                      <a:pt x="182" y="188"/>
                    </a:lnTo>
                    <a:lnTo>
                      <a:pt x="5" y="18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7" name="Freeform 3757"/>
              <p:cNvSpPr>
                <a:spLocks/>
              </p:cNvSpPr>
              <p:nvPr/>
            </p:nvSpPr>
            <p:spPr bwMode="auto">
              <a:xfrm>
                <a:off x="19817" y="21672"/>
                <a:ext cx="233" cy="195"/>
              </a:xfrm>
              <a:custGeom>
                <a:avLst/>
                <a:gdLst>
                  <a:gd name="T0" fmla="*/ 96 w 233"/>
                  <a:gd name="T1" fmla="*/ 186 h 195"/>
                  <a:gd name="T2" fmla="*/ 0 w 233"/>
                  <a:gd name="T3" fmla="*/ 176 h 195"/>
                  <a:gd name="T4" fmla="*/ 2 w 233"/>
                  <a:gd name="T5" fmla="*/ 169 h 195"/>
                  <a:gd name="T6" fmla="*/ 22 w 233"/>
                  <a:gd name="T7" fmla="*/ 147 h 195"/>
                  <a:gd name="T8" fmla="*/ 29 w 233"/>
                  <a:gd name="T9" fmla="*/ 132 h 195"/>
                  <a:gd name="T10" fmla="*/ 43 w 233"/>
                  <a:gd name="T11" fmla="*/ 123 h 195"/>
                  <a:gd name="T12" fmla="*/ 64 w 233"/>
                  <a:gd name="T13" fmla="*/ 82 h 195"/>
                  <a:gd name="T14" fmla="*/ 66 w 233"/>
                  <a:gd name="T15" fmla="*/ 65 h 195"/>
                  <a:gd name="T16" fmla="*/ 81 w 233"/>
                  <a:gd name="T17" fmla="*/ 51 h 195"/>
                  <a:gd name="T18" fmla="*/ 75 w 233"/>
                  <a:gd name="T19" fmla="*/ 36 h 195"/>
                  <a:gd name="T20" fmla="*/ 91 w 233"/>
                  <a:gd name="T21" fmla="*/ 28 h 195"/>
                  <a:gd name="T22" fmla="*/ 96 w 233"/>
                  <a:gd name="T23" fmla="*/ 11 h 195"/>
                  <a:gd name="T24" fmla="*/ 108 w 233"/>
                  <a:gd name="T25" fmla="*/ 0 h 195"/>
                  <a:gd name="T26" fmla="*/ 233 w 233"/>
                  <a:gd name="T27" fmla="*/ 13 h 195"/>
                  <a:gd name="T28" fmla="*/ 216 w 233"/>
                  <a:gd name="T29" fmla="*/ 195 h 195"/>
                  <a:gd name="T30" fmla="*/ 96 w 233"/>
                  <a:gd name="T31" fmla="*/ 18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3" h="195">
                    <a:moveTo>
                      <a:pt x="96" y="186"/>
                    </a:moveTo>
                    <a:lnTo>
                      <a:pt x="0" y="176"/>
                    </a:lnTo>
                    <a:lnTo>
                      <a:pt x="2" y="169"/>
                    </a:lnTo>
                    <a:lnTo>
                      <a:pt x="22" y="147"/>
                    </a:lnTo>
                    <a:lnTo>
                      <a:pt x="29" y="132"/>
                    </a:lnTo>
                    <a:lnTo>
                      <a:pt x="43" y="123"/>
                    </a:lnTo>
                    <a:lnTo>
                      <a:pt x="64" y="82"/>
                    </a:lnTo>
                    <a:lnTo>
                      <a:pt x="66" y="65"/>
                    </a:lnTo>
                    <a:lnTo>
                      <a:pt x="81" y="51"/>
                    </a:lnTo>
                    <a:lnTo>
                      <a:pt x="75" y="36"/>
                    </a:lnTo>
                    <a:lnTo>
                      <a:pt x="91" y="28"/>
                    </a:lnTo>
                    <a:lnTo>
                      <a:pt x="96" y="11"/>
                    </a:lnTo>
                    <a:lnTo>
                      <a:pt x="108" y="0"/>
                    </a:lnTo>
                    <a:lnTo>
                      <a:pt x="233" y="13"/>
                    </a:lnTo>
                    <a:lnTo>
                      <a:pt x="216" y="195"/>
                    </a:lnTo>
                    <a:lnTo>
                      <a:pt x="96"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8" name="Freeform 3758"/>
              <p:cNvSpPr>
                <a:spLocks/>
              </p:cNvSpPr>
              <p:nvPr/>
            </p:nvSpPr>
            <p:spPr bwMode="auto">
              <a:xfrm>
                <a:off x="21847" y="21795"/>
                <a:ext cx="184" cy="190"/>
              </a:xfrm>
              <a:custGeom>
                <a:avLst/>
                <a:gdLst>
                  <a:gd name="T0" fmla="*/ 0 w 184"/>
                  <a:gd name="T1" fmla="*/ 184 h 190"/>
                  <a:gd name="T2" fmla="*/ 6 w 184"/>
                  <a:gd name="T3" fmla="*/ 0 h 190"/>
                  <a:gd name="T4" fmla="*/ 179 w 184"/>
                  <a:gd name="T5" fmla="*/ 5 h 190"/>
                  <a:gd name="T6" fmla="*/ 184 w 184"/>
                  <a:gd name="T7" fmla="*/ 5 h 190"/>
                  <a:gd name="T8" fmla="*/ 180 w 184"/>
                  <a:gd name="T9" fmla="*/ 153 h 190"/>
                  <a:gd name="T10" fmla="*/ 179 w 184"/>
                  <a:gd name="T11" fmla="*/ 190 h 190"/>
                  <a:gd name="T12" fmla="*/ 6 w 184"/>
                  <a:gd name="T13" fmla="*/ 184 h 190"/>
                  <a:gd name="T14" fmla="*/ 0 w 184"/>
                  <a:gd name="T15" fmla="*/ 184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90">
                    <a:moveTo>
                      <a:pt x="0" y="184"/>
                    </a:moveTo>
                    <a:lnTo>
                      <a:pt x="6" y="0"/>
                    </a:lnTo>
                    <a:lnTo>
                      <a:pt x="179" y="5"/>
                    </a:lnTo>
                    <a:lnTo>
                      <a:pt x="184" y="5"/>
                    </a:lnTo>
                    <a:lnTo>
                      <a:pt x="180" y="153"/>
                    </a:lnTo>
                    <a:lnTo>
                      <a:pt x="179" y="190"/>
                    </a:lnTo>
                    <a:lnTo>
                      <a:pt x="6" y="184"/>
                    </a:lnTo>
                    <a:lnTo>
                      <a:pt x="0"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9" name="Freeform 3759"/>
              <p:cNvSpPr>
                <a:spLocks/>
              </p:cNvSpPr>
              <p:nvPr/>
            </p:nvSpPr>
            <p:spPr bwMode="auto">
              <a:xfrm>
                <a:off x="22603" y="21810"/>
                <a:ext cx="219" cy="186"/>
              </a:xfrm>
              <a:custGeom>
                <a:avLst/>
                <a:gdLst>
                  <a:gd name="T0" fmla="*/ 45 w 219"/>
                  <a:gd name="T1" fmla="*/ 0 h 186"/>
                  <a:gd name="T2" fmla="*/ 154 w 219"/>
                  <a:gd name="T3" fmla="*/ 2 h 186"/>
                  <a:gd name="T4" fmla="*/ 219 w 219"/>
                  <a:gd name="T5" fmla="*/ 2 h 186"/>
                  <a:gd name="T6" fmla="*/ 219 w 219"/>
                  <a:gd name="T7" fmla="*/ 148 h 186"/>
                  <a:gd name="T8" fmla="*/ 219 w 219"/>
                  <a:gd name="T9" fmla="*/ 186 h 186"/>
                  <a:gd name="T10" fmla="*/ 210 w 219"/>
                  <a:gd name="T11" fmla="*/ 180 h 186"/>
                  <a:gd name="T12" fmla="*/ 198 w 219"/>
                  <a:gd name="T13" fmla="*/ 175 h 186"/>
                  <a:gd name="T14" fmla="*/ 200 w 219"/>
                  <a:gd name="T15" fmla="*/ 169 h 186"/>
                  <a:gd name="T16" fmla="*/ 208 w 219"/>
                  <a:gd name="T17" fmla="*/ 171 h 186"/>
                  <a:gd name="T18" fmla="*/ 208 w 219"/>
                  <a:gd name="T19" fmla="*/ 165 h 186"/>
                  <a:gd name="T20" fmla="*/ 206 w 219"/>
                  <a:gd name="T21" fmla="*/ 161 h 186"/>
                  <a:gd name="T22" fmla="*/ 194 w 219"/>
                  <a:gd name="T23" fmla="*/ 155 h 186"/>
                  <a:gd name="T24" fmla="*/ 189 w 219"/>
                  <a:gd name="T25" fmla="*/ 159 h 186"/>
                  <a:gd name="T26" fmla="*/ 154 w 219"/>
                  <a:gd name="T27" fmla="*/ 152 h 186"/>
                  <a:gd name="T28" fmla="*/ 150 w 219"/>
                  <a:gd name="T29" fmla="*/ 153 h 186"/>
                  <a:gd name="T30" fmla="*/ 143 w 219"/>
                  <a:gd name="T31" fmla="*/ 163 h 186"/>
                  <a:gd name="T32" fmla="*/ 127 w 219"/>
                  <a:gd name="T33" fmla="*/ 161 h 186"/>
                  <a:gd name="T34" fmla="*/ 119 w 219"/>
                  <a:gd name="T35" fmla="*/ 171 h 186"/>
                  <a:gd name="T36" fmla="*/ 114 w 219"/>
                  <a:gd name="T37" fmla="*/ 167 h 186"/>
                  <a:gd name="T38" fmla="*/ 104 w 219"/>
                  <a:gd name="T39" fmla="*/ 167 h 186"/>
                  <a:gd name="T40" fmla="*/ 98 w 219"/>
                  <a:gd name="T41" fmla="*/ 163 h 186"/>
                  <a:gd name="T42" fmla="*/ 85 w 219"/>
                  <a:gd name="T43" fmla="*/ 161 h 186"/>
                  <a:gd name="T44" fmla="*/ 81 w 219"/>
                  <a:gd name="T45" fmla="*/ 167 h 186"/>
                  <a:gd name="T46" fmla="*/ 73 w 219"/>
                  <a:gd name="T47" fmla="*/ 165 h 186"/>
                  <a:gd name="T48" fmla="*/ 66 w 219"/>
                  <a:gd name="T49" fmla="*/ 169 h 186"/>
                  <a:gd name="T50" fmla="*/ 62 w 219"/>
                  <a:gd name="T51" fmla="*/ 163 h 186"/>
                  <a:gd name="T52" fmla="*/ 54 w 219"/>
                  <a:gd name="T53" fmla="*/ 165 h 186"/>
                  <a:gd name="T54" fmla="*/ 52 w 219"/>
                  <a:gd name="T55" fmla="*/ 157 h 186"/>
                  <a:gd name="T56" fmla="*/ 60 w 219"/>
                  <a:gd name="T57" fmla="*/ 157 h 186"/>
                  <a:gd name="T58" fmla="*/ 62 w 219"/>
                  <a:gd name="T59" fmla="*/ 153 h 186"/>
                  <a:gd name="T60" fmla="*/ 52 w 219"/>
                  <a:gd name="T61" fmla="*/ 148 h 186"/>
                  <a:gd name="T62" fmla="*/ 50 w 219"/>
                  <a:gd name="T63" fmla="*/ 140 h 186"/>
                  <a:gd name="T64" fmla="*/ 45 w 219"/>
                  <a:gd name="T65" fmla="*/ 140 h 186"/>
                  <a:gd name="T66" fmla="*/ 45 w 219"/>
                  <a:gd name="T67" fmla="*/ 134 h 186"/>
                  <a:gd name="T68" fmla="*/ 41 w 219"/>
                  <a:gd name="T69" fmla="*/ 132 h 186"/>
                  <a:gd name="T70" fmla="*/ 37 w 219"/>
                  <a:gd name="T71" fmla="*/ 123 h 186"/>
                  <a:gd name="T72" fmla="*/ 25 w 219"/>
                  <a:gd name="T73" fmla="*/ 111 h 186"/>
                  <a:gd name="T74" fmla="*/ 0 w 219"/>
                  <a:gd name="T75" fmla="*/ 71 h 186"/>
                  <a:gd name="T76" fmla="*/ 2 w 219"/>
                  <a:gd name="T77" fmla="*/ 48 h 186"/>
                  <a:gd name="T78" fmla="*/ 45 w 219"/>
                  <a:gd name="T7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186">
                    <a:moveTo>
                      <a:pt x="45" y="0"/>
                    </a:moveTo>
                    <a:lnTo>
                      <a:pt x="154" y="2"/>
                    </a:lnTo>
                    <a:lnTo>
                      <a:pt x="219" y="2"/>
                    </a:lnTo>
                    <a:lnTo>
                      <a:pt x="219" y="148"/>
                    </a:lnTo>
                    <a:lnTo>
                      <a:pt x="219" y="186"/>
                    </a:lnTo>
                    <a:lnTo>
                      <a:pt x="210" y="180"/>
                    </a:lnTo>
                    <a:lnTo>
                      <a:pt x="198" y="175"/>
                    </a:lnTo>
                    <a:lnTo>
                      <a:pt x="200" y="169"/>
                    </a:lnTo>
                    <a:lnTo>
                      <a:pt x="208" y="171"/>
                    </a:lnTo>
                    <a:lnTo>
                      <a:pt x="208" y="165"/>
                    </a:lnTo>
                    <a:lnTo>
                      <a:pt x="206" y="161"/>
                    </a:lnTo>
                    <a:lnTo>
                      <a:pt x="194" y="155"/>
                    </a:lnTo>
                    <a:lnTo>
                      <a:pt x="189" y="159"/>
                    </a:lnTo>
                    <a:lnTo>
                      <a:pt x="154" y="152"/>
                    </a:lnTo>
                    <a:lnTo>
                      <a:pt x="150" y="153"/>
                    </a:lnTo>
                    <a:lnTo>
                      <a:pt x="143" y="163"/>
                    </a:lnTo>
                    <a:lnTo>
                      <a:pt x="127" y="161"/>
                    </a:lnTo>
                    <a:lnTo>
                      <a:pt x="119" y="171"/>
                    </a:lnTo>
                    <a:lnTo>
                      <a:pt x="114" y="167"/>
                    </a:lnTo>
                    <a:lnTo>
                      <a:pt x="104" y="167"/>
                    </a:lnTo>
                    <a:lnTo>
                      <a:pt x="98" y="163"/>
                    </a:lnTo>
                    <a:lnTo>
                      <a:pt x="85" y="161"/>
                    </a:lnTo>
                    <a:lnTo>
                      <a:pt x="81" y="167"/>
                    </a:lnTo>
                    <a:lnTo>
                      <a:pt x="73" y="165"/>
                    </a:lnTo>
                    <a:lnTo>
                      <a:pt x="66" y="169"/>
                    </a:lnTo>
                    <a:lnTo>
                      <a:pt x="62" y="163"/>
                    </a:lnTo>
                    <a:lnTo>
                      <a:pt x="54" y="165"/>
                    </a:lnTo>
                    <a:lnTo>
                      <a:pt x="52" y="157"/>
                    </a:lnTo>
                    <a:lnTo>
                      <a:pt x="60" y="157"/>
                    </a:lnTo>
                    <a:lnTo>
                      <a:pt x="62" y="153"/>
                    </a:lnTo>
                    <a:lnTo>
                      <a:pt x="52" y="148"/>
                    </a:lnTo>
                    <a:lnTo>
                      <a:pt x="50" y="140"/>
                    </a:lnTo>
                    <a:lnTo>
                      <a:pt x="45" y="140"/>
                    </a:lnTo>
                    <a:lnTo>
                      <a:pt x="45" y="134"/>
                    </a:lnTo>
                    <a:lnTo>
                      <a:pt x="41" y="132"/>
                    </a:lnTo>
                    <a:lnTo>
                      <a:pt x="37" y="123"/>
                    </a:lnTo>
                    <a:lnTo>
                      <a:pt x="25" y="111"/>
                    </a:lnTo>
                    <a:lnTo>
                      <a:pt x="0" y="71"/>
                    </a:lnTo>
                    <a:lnTo>
                      <a:pt x="2" y="48"/>
                    </a:lnTo>
                    <a:lnTo>
                      <a:pt x="4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0" name="Freeform 3760"/>
              <p:cNvSpPr>
                <a:spLocks/>
              </p:cNvSpPr>
              <p:nvPr/>
            </p:nvSpPr>
            <p:spPr bwMode="auto">
              <a:xfrm>
                <a:off x="21484" y="21783"/>
                <a:ext cx="188" cy="188"/>
              </a:xfrm>
              <a:custGeom>
                <a:avLst/>
                <a:gdLst>
                  <a:gd name="T0" fmla="*/ 0 w 188"/>
                  <a:gd name="T1" fmla="*/ 182 h 188"/>
                  <a:gd name="T2" fmla="*/ 8 w 188"/>
                  <a:gd name="T3" fmla="*/ 0 h 188"/>
                  <a:gd name="T4" fmla="*/ 181 w 188"/>
                  <a:gd name="T5" fmla="*/ 6 h 188"/>
                  <a:gd name="T6" fmla="*/ 188 w 188"/>
                  <a:gd name="T7" fmla="*/ 8 h 188"/>
                  <a:gd name="T8" fmla="*/ 181 w 188"/>
                  <a:gd name="T9" fmla="*/ 188 h 188"/>
                  <a:gd name="T10" fmla="*/ 4 w 188"/>
                  <a:gd name="T11" fmla="*/ 182 h 188"/>
                  <a:gd name="T12" fmla="*/ 0 w 188"/>
                  <a:gd name="T13" fmla="*/ 182 h 188"/>
                </a:gdLst>
                <a:ahLst/>
                <a:cxnLst>
                  <a:cxn ang="0">
                    <a:pos x="T0" y="T1"/>
                  </a:cxn>
                  <a:cxn ang="0">
                    <a:pos x="T2" y="T3"/>
                  </a:cxn>
                  <a:cxn ang="0">
                    <a:pos x="T4" y="T5"/>
                  </a:cxn>
                  <a:cxn ang="0">
                    <a:pos x="T6" y="T7"/>
                  </a:cxn>
                  <a:cxn ang="0">
                    <a:pos x="T8" y="T9"/>
                  </a:cxn>
                  <a:cxn ang="0">
                    <a:pos x="T10" y="T11"/>
                  </a:cxn>
                  <a:cxn ang="0">
                    <a:pos x="T12" y="T13"/>
                  </a:cxn>
                </a:cxnLst>
                <a:rect l="0" t="0" r="r" b="b"/>
                <a:pathLst>
                  <a:path w="188" h="188">
                    <a:moveTo>
                      <a:pt x="0" y="182"/>
                    </a:moveTo>
                    <a:lnTo>
                      <a:pt x="8" y="0"/>
                    </a:lnTo>
                    <a:lnTo>
                      <a:pt x="181" y="6"/>
                    </a:lnTo>
                    <a:lnTo>
                      <a:pt x="188" y="8"/>
                    </a:lnTo>
                    <a:lnTo>
                      <a:pt x="181" y="188"/>
                    </a:lnTo>
                    <a:lnTo>
                      <a:pt x="4" y="182"/>
                    </a:lnTo>
                    <a:lnTo>
                      <a:pt x="0" y="18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1" name="Freeform 3761"/>
              <p:cNvSpPr>
                <a:spLocks/>
              </p:cNvSpPr>
              <p:nvPr/>
            </p:nvSpPr>
            <p:spPr bwMode="auto">
              <a:xfrm>
                <a:off x="22027" y="21800"/>
                <a:ext cx="187" cy="152"/>
              </a:xfrm>
              <a:custGeom>
                <a:avLst/>
                <a:gdLst>
                  <a:gd name="T0" fmla="*/ 0 w 187"/>
                  <a:gd name="T1" fmla="*/ 148 h 152"/>
                  <a:gd name="T2" fmla="*/ 4 w 187"/>
                  <a:gd name="T3" fmla="*/ 0 h 152"/>
                  <a:gd name="T4" fmla="*/ 185 w 187"/>
                  <a:gd name="T5" fmla="*/ 4 h 152"/>
                  <a:gd name="T6" fmla="*/ 187 w 187"/>
                  <a:gd name="T7" fmla="*/ 6 h 152"/>
                  <a:gd name="T8" fmla="*/ 185 w 187"/>
                  <a:gd name="T9" fmla="*/ 114 h 152"/>
                  <a:gd name="T10" fmla="*/ 183 w 187"/>
                  <a:gd name="T11" fmla="*/ 152 h 152"/>
                  <a:gd name="T12" fmla="*/ 0 w 187"/>
                  <a:gd name="T13" fmla="*/ 148 h 152"/>
                </a:gdLst>
                <a:ahLst/>
                <a:cxnLst>
                  <a:cxn ang="0">
                    <a:pos x="T0" y="T1"/>
                  </a:cxn>
                  <a:cxn ang="0">
                    <a:pos x="T2" y="T3"/>
                  </a:cxn>
                  <a:cxn ang="0">
                    <a:pos x="T4" y="T5"/>
                  </a:cxn>
                  <a:cxn ang="0">
                    <a:pos x="T6" y="T7"/>
                  </a:cxn>
                  <a:cxn ang="0">
                    <a:pos x="T8" y="T9"/>
                  </a:cxn>
                  <a:cxn ang="0">
                    <a:pos x="T10" y="T11"/>
                  </a:cxn>
                  <a:cxn ang="0">
                    <a:pos x="T12" y="T13"/>
                  </a:cxn>
                </a:cxnLst>
                <a:rect l="0" t="0" r="r" b="b"/>
                <a:pathLst>
                  <a:path w="187" h="152">
                    <a:moveTo>
                      <a:pt x="0" y="148"/>
                    </a:moveTo>
                    <a:lnTo>
                      <a:pt x="4" y="0"/>
                    </a:lnTo>
                    <a:lnTo>
                      <a:pt x="185" y="4"/>
                    </a:lnTo>
                    <a:lnTo>
                      <a:pt x="187" y="6"/>
                    </a:lnTo>
                    <a:lnTo>
                      <a:pt x="185" y="114"/>
                    </a:lnTo>
                    <a:lnTo>
                      <a:pt x="183" y="152"/>
                    </a:lnTo>
                    <a:lnTo>
                      <a:pt x="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2" name="Freeform 3762"/>
              <p:cNvSpPr>
                <a:spLocks/>
              </p:cNvSpPr>
              <p:nvPr/>
            </p:nvSpPr>
            <p:spPr bwMode="auto">
              <a:xfrm>
                <a:off x="23122" y="21819"/>
                <a:ext cx="161" cy="162"/>
              </a:xfrm>
              <a:custGeom>
                <a:avLst/>
                <a:gdLst>
                  <a:gd name="T0" fmla="*/ 104 w 161"/>
                  <a:gd name="T1" fmla="*/ 144 h 162"/>
                  <a:gd name="T2" fmla="*/ 92 w 161"/>
                  <a:gd name="T3" fmla="*/ 137 h 162"/>
                  <a:gd name="T4" fmla="*/ 88 w 161"/>
                  <a:gd name="T5" fmla="*/ 116 h 162"/>
                  <a:gd name="T6" fmla="*/ 73 w 161"/>
                  <a:gd name="T7" fmla="*/ 106 h 162"/>
                  <a:gd name="T8" fmla="*/ 63 w 161"/>
                  <a:gd name="T9" fmla="*/ 91 h 162"/>
                  <a:gd name="T10" fmla="*/ 63 w 161"/>
                  <a:gd name="T11" fmla="*/ 83 h 162"/>
                  <a:gd name="T12" fmla="*/ 67 w 161"/>
                  <a:gd name="T13" fmla="*/ 66 h 162"/>
                  <a:gd name="T14" fmla="*/ 57 w 161"/>
                  <a:gd name="T15" fmla="*/ 66 h 162"/>
                  <a:gd name="T16" fmla="*/ 48 w 161"/>
                  <a:gd name="T17" fmla="*/ 52 h 162"/>
                  <a:gd name="T18" fmla="*/ 38 w 161"/>
                  <a:gd name="T19" fmla="*/ 41 h 162"/>
                  <a:gd name="T20" fmla="*/ 21 w 161"/>
                  <a:gd name="T21" fmla="*/ 31 h 162"/>
                  <a:gd name="T22" fmla="*/ 19 w 161"/>
                  <a:gd name="T23" fmla="*/ 22 h 162"/>
                  <a:gd name="T24" fmla="*/ 0 w 161"/>
                  <a:gd name="T25" fmla="*/ 2 h 162"/>
                  <a:gd name="T26" fmla="*/ 157 w 161"/>
                  <a:gd name="T27" fmla="*/ 0 h 162"/>
                  <a:gd name="T28" fmla="*/ 159 w 161"/>
                  <a:gd name="T29" fmla="*/ 35 h 162"/>
                  <a:gd name="T30" fmla="*/ 161 w 161"/>
                  <a:gd name="T31" fmla="*/ 162 h 162"/>
                  <a:gd name="T32" fmla="*/ 150 w 161"/>
                  <a:gd name="T33" fmla="*/ 160 h 162"/>
                  <a:gd name="T34" fmla="*/ 140 w 161"/>
                  <a:gd name="T35" fmla="*/ 152 h 162"/>
                  <a:gd name="T36" fmla="*/ 123 w 161"/>
                  <a:gd name="T37" fmla="*/ 154 h 162"/>
                  <a:gd name="T38" fmla="*/ 104 w 161"/>
                  <a:gd name="T39" fmla="*/ 144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1" h="162">
                    <a:moveTo>
                      <a:pt x="104" y="144"/>
                    </a:moveTo>
                    <a:lnTo>
                      <a:pt x="92" y="137"/>
                    </a:lnTo>
                    <a:lnTo>
                      <a:pt x="88" y="116"/>
                    </a:lnTo>
                    <a:lnTo>
                      <a:pt x="73" y="106"/>
                    </a:lnTo>
                    <a:lnTo>
                      <a:pt x="63" y="91"/>
                    </a:lnTo>
                    <a:lnTo>
                      <a:pt x="63" y="83"/>
                    </a:lnTo>
                    <a:lnTo>
                      <a:pt x="67" y="66"/>
                    </a:lnTo>
                    <a:lnTo>
                      <a:pt x="57" y="66"/>
                    </a:lnTo>
                    <a:lnTo>
                      <a:pt x="48" y="52"/>
                    </a:lnTo>
                    <a:lnTo>
                      <a:pt x="38" y="41"/>
                    </a:lnTo>
                    <a:lnTo>
                      <a:pt x="21" y="31"/>
                    </a:lnTo>
                    <a:lnTo>
                      <a:pt x="19" y="22"/>
                    </a:lnTo>
                    <a:lnTo>
                      <a:pt x="0" y="2"/>
                    </a:lnTo>
                    <a:lnTo>
                      <a:pt x="157" y="0"/>
                    </a:lnTo>
                    <a:lnTo>
                      <a:pt x="159" y="35"/>
                    </a:lnTo>
                    <a:lnTo>
                      <a:pt x="161" y="162"/>
                    </a:lnTo>
                    <a:lnTo>
                      <a:pt x="150" y="160"/>
                    </a:lnTo>
                    <a:lnTo>
                      <a:pt x="140" y="152"/>
                    </a:lnTo>
                    <a:lnTo>
                      <a:pt x="123" y="154"/>
                    </a:lnTo>
                    <a:lnTo>
                      <a:pt x="104"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3" name="Freeform 3763"/>
              <p:cNvSpPr>
                <a:spLocks/>
              </p:cNvSpPr>
              <p:nvPr/>
            </p:nvSpPr>
            <p:spPr bwMode="auto">
              <a:xfrm>
                <a:off x="24861" y="21754"/>
                <a:ext cx="190" cy="229"/>
              </a:xfrm>
              <a:custGeom>
                <a:avLst/>
                <a:gdLst>
                  <a:gd name="T0" fmla="*/ 16 w 190"/>
                  <a:gd name="T1" fmla="*/ 229 h 229"/>
                  <a:gd name="T2" fmla="*/ 2 w 190"/>
                  <a:gd name="T3" fmla="*/ 77 h 229"/>
                  <a:gd name="T4" fmla="*/ 4 w 190"/>
                  <a:gd name="T5" fmla="*/ 77 h 229"/>
                  <a:gd name="T6" fmla="*/ 0 w 190"/>
                  <a:gd name="T7" fmla="*/ 4 h 229"/>
                  <a:gd name="T8" fmla="*/ 52 w 190"/>
                  <a:gd name="T9" fmla="*/ 0 h 229"/>
                  <a:gd name="T10" fmla="*/ 58 w 190"/>
                  <a:gd name="T11" fmla="*/ 75 h 229"/>
                  <a:gd name="T12" fmla="*/ 187 w 190"/>
                  <a:gd name="T13" fmla="*/ 65 h 229"/>
                  <a:gd name="T14" fmla="*/ 190 w 190"/>
                  <a:gd name="T15" fmla="*/ 123 h 229"/>
                  <a:gd name="T16" fmla="*/ 154 w 190"/>
                  <a:gd name="T17" fmla="*/ 125 h 229"/>
                  <a:gd name="T18" fmla="*/ 158 w 190"/>
                  <a:gd name="T19" fmla="*/ 206 h 229"/>
                  <a:gd name="T20" fmla="*/ 50 w 190"/>
                  <a:gd name="T21" fmla="*/ 213 h 229"/>
                  <a:gd name="T22" fmla="*/ 50 w 190"/>
                  <a:gd name="T23" fmla="*/ 225 h 229"/>
                  <a:gd name="T24" fmla="*/ 33 w 190"/>
                  <a:gd name="T25" fmla="*/ 227 h 229"/>
                  <a:gd name="T26" fmla="*/ 16 w 190"/>
                  <a:gd name="T27" fmla="*/ 229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0" h="229">
                    <a:moveTo>
                      <a:pt x="16" y="229"/>
                    </a:moveTo>
                    <a:lnTo>
                      <a:pt x="2" y="77"/>
                    </a:lnTo>
                    <a:lnTo>
                      <a:pt x="4" y="77"/>
                    </a:lnTo>
                    <a:lnTo>
                      <a:pt x="0" y="4"/>
                    </a:lnTo>
                    <a:lnTo>
                      <a:pt x="52" y="0"/>
                    </a:lnTo>
                    <a:lnTo>
                      <a:pt x="58" y="75"/>
                    </a:lnTo>
                    <a:lnTo>
                      <a:pt x="187" y="65"/>
                    </a:lnTo>
                    <a:lnTo>
                      <a:pt x="190" y="123"/>
                    </a:lnTo>
                    <a:lnTo>
                      <a:pt x="154" y="125"/>
                    </a:lnTo>
                    <a:lnTo>
                      <a:pt x="158" y="206"/>
                    </a:lnTo>
                    <a:lnTo>
                      <a:pt x="50" y="213"/>
                    </a:lnTo>
                    <a:lnTo>
                      <a:pt x="50" y="225"/>
                    </a:lnTo>
                    <a:lnTo>
                      <a:pt x="33" y="227"/>
                    </a:lnTo>
                    <a:lnTo>
                      <a:pt x="16" y="2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4" name="Freeform 3764"/>
              <p:cNvSpPr>
                <a:spLocks/>
              </p:cNvSpPr>
              <p:nvPr/>
            </p:nvSpPr>
            <p:spPr bwMode="auto">
              <a:xfrm>
                <a:off x="24715" y="21758"/>
                <a:ext cx="162" cy="232"/>
              </a:xfrm>
              <a:custGeom>
                <a:avLst/>
                <a:gdLst>
                  <a:gd name="T0" fmla="*/ 16 w 162"/>
                  <a:gd name="T1" fmla="*/ 232 h 232"/>
                  <a:gd name="T2" fmla="*/ 8 w 162"/>
                  <a:gd name="T3" fmla="*/ 123 h 232"/>
                  <a:gd name="T4" fmla="*/ 0 w 162"/>
                  <a:gd name="T5" fmla="*/ 10 h 232"/>
                  <a:gd name="T6" fmla="*/ 73 w 162"/>
                  <a:gd name="T7" fmla="*/ 4 h 232"/>
                  <a:gd name="T8" fmla="*/ 146 w 162"/>
                  <a:gd name="T9" fmla="*/ 0 h 232"/>
                  <a:gd name="T10" fmla="*/ 150 w 162"/>
                  <a:gd name="T11" fmla="*/ 73 h 232"/>
                  <a:gd name="T12" fmla="*/ 148 w 162"/>
                  <a:gd name="T13" fmla="*/ 73 h 232"/>
                  <a:gd name="T14" fmla="*/ 162 w 162"/>
                  <a:gd name="T15" fmla="*/ 225 h 232"/>
                  <a:gd name="T16" fmla="*/ 16 w 162"/>
                  <a:gd name="T17" fmla="*/ 2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232">
                    <a:moveTo>
                      <a:pt x="16" y="232"/>
                    </a:moveTo>
                    <a:lnTo>
                      <a:pt x="8" y="123"/>
                    </a:lnTo>
                    <a:lnTo>
                      <a:pt x="0" y="10"/>
                    </a:lnTo>
                    <a:lnTo>
                      <a:pt x="73" y="4"/>
                    </a:lnTo>
                    <a:lnTo>
                      <a:pt x="146" y="0"/>
                    </a:lnTo>
                    <a:lnTo>
                      <a:pt x="150" y="73"/>
                    </a:lnTo>
                    <a:lnTo>
                      <a:pt x="148" y="73"/>
                    </a:lnTo>
                    <a:lnTo>
                      <a:pt x="162" y="225"/>
                    </a:lnTo>
                    <a:lnTo>
                      <a:pt x="16" y="23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5" name="Freeform 3765"/>
              <p:cNvSpPr>
                <a:spLocks/>
              </p:cNvSpPr>
              <p:nvPr/>
            </p:nvSpPr>
            <p:spPr bwMode="auto">
              <a:xfrm>
                <a:off x="23408" y="21816"/>
                <a:ext cx="148" cy="169"/>
              </a:xfrm>
              <a:custGeom>
                <a:avLst/>
                <a:gdLst>
                  <a:gd name="T0" fmla="*/ 148 w 148"/>
                  <a:gd name="T1" fmla="*/ 136 h 169"/>
                  <a:gd name="T2" fmla="*/ 117 w 148"/>
                  <a:gd name="T3" fmla="*/ 134 h 169"/>
                  <a:gd name="T4" fmla="*/ 100 w 148"/>
                  <a:gd name="T5" fmla="*/ 147 h 169"/>
                  <a:gd name="T6" fmla="*/ 94 w 148"/>
                  <a:gd name="T7" fmla="*/ 149 h 169"/>
                  <a:gd name="T8" fmla="*/ 86 w 148"/>
                  <a:gd name="T9" fmla="*/ 161 h 169"/>
                  <a:gd name="T10" fmla="*/ 79 w 148"/>
                  <a:gd name="T11" fmla="*/ 165 h 169"/>
                  <a:gd name="T12" fmla="*/ 71 w 148"/>
                  <a:gd name="T13" fmla="*/ 161 h 169"/>
                  <a:gd name="T14" fmla="*/ 79 w 148"/>
                  <a:gd name="T15" fmla="*/ 146 h 169"/>
                  <a:gd name="T16" fmla="*/ 75 w 148"/>
                  <a:gd name="T17" fmla="*/ 138 h 169"/>
                  <a:gd name="T18" fmla="*/ 58 w 148"/>
                  <a:gd name="T19" fmla="*/ 146 h 169"/>
                  <a:gd name="T20" fmla="*/ 61 w 148"/>
                  <a:gd name="T21" fmla="*/ 161 h 169"/>
                  <a:gd name="T22" fmla="*/ 58 w 148"/>
                  <a:gd name="T23" fmla="*/ 165 h 169"/>
                  <a:gd name="T24" fmla="*/ 50 w 148"/>
                  <a:gd name="T25" fmla="*/ 169 h 169"/>
                  <a:gd name="T26" fmla="*/ 36 w 148"/>
                  <a:gd name="T27" fmla="*/ 167 h 169"/>
                  <a:gd name="T28" fmla="*/ 25 w 148"/>
                  <a:gd name="T29" fmla="*/ 151 h 169"/>
                  <a:gd name="T30" fmla="*/ 11 w 148"/>
                  <a:gd name="T31" fmla="*/ 149 h 169"/>
                  <a:gd name="T32" fmla="*/ 15 w 148"/>
                  <a:gd name="T33" fmla="*/ 140 h 169"/>
                  <a:gd name="T34" fmla="*/ 10 w 148"/>
                  <a:gd name="T35" fmla="*/ 136 h 169"/>
                  <a:gd name="T36" fmla="*/ 2 w 148"/>
                  <a:gd name="T37" fmla="*/ 140 h 169"/>
                  <a:gd name="T38" fmla="*/ 0 w 148"/>
                  <a:gd name="T39" fmla="*/ 34 h 169"/>
                  <a:gd name="T40" fmla="*/ 0 w 148"/>
                  <a:gd name="T41" fmla="*/ 3 h 169"/>
                  <a:gd name="T42" fmla="*/ 146 w 148"/>
                  <a:gd name="T43" fmla="*/ 0 h 169"/>
                  <a:gd name="T44" fmla="*/ 148 w 148"/>
                  <a:gd name="T45" fmla="*/ 13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8" h="169">
                    <a:moveTo>
                      <a:pt x="148" y="136"/>
                    </a:moveTo>
                    <a:lnTo>
                      <a:pt x="117" y="134"/>
                    </a:lnTo>
                    <a:lnTo>
                      <a:pt x="100" y="147"/>
                    </a:lnTo>
                    <a:lnTo>
                      <a:pt x="94" y="149"/>
                    </a:lnTo>
                    <a:lnTo>
                      <a:pt x="86" y="161"/>
                    </a:lnTo>
                    <a:lnTo>
                      <a:pt x="79" y="165"/>
                    </a:lnTo>
                    <a:lnTo>
                      <a:pt x="71" y="161"/>
                    </a:lnTo>
                    <a:lnTo>
                      <a:pt x="79" y="146"/>
                    </a:lnTo>
                    <a:lnTo>
                      <a:pt x="75" y="138"/>
                    </a:lnTo>
                    <a:lnTo>
                      <a:pt x="58" y="146"/>
                    </a:lnTo>
                    <a:lnTo>
                      <a:pt x="61" y="161"/>
                    </a:lnTo>
                    <a:lnTo>
                      <a:pt x="58" y="165"/>
                    </a:lnTo>
                    <a:lnTo>
                      <a:pt x="50" y="169"/>
                    </a:lnTo>
                    <a:lnTo>
                      <a:pt x="36" y="167"/>
                    </a:lnTo>
                    <a:lnTo>
                      <a:pt x="25" y="151"/>
                    </a:lnTo>
                    <a:lnTo>
                      <a:pt x="11" y="149"/>
                    </a:lnTo>
                    <a:lnTo>
                      <a:pt x="15" y="140"/>
                    </a:lnTo>
                    <a:lnTo>
                      <a:pt x="10" y="136"/>
                    </a:lnTo>
                    <a:lnTo>
                      <a:pt x="2" y="140"/>
                    </a:lnTo>
                    <a:lnTo>
                      <a:pt x="0" y="34"/>
                    </a:lnTo>
                    <a:lnTo>
                      <a:pt x="0" y="3"/>
                    </a:lnTo>
                    <a:lnTo>
                      <a:pt x="146" y="0"/>
                    </a:lnTo>
                    <a:lnTo>
                      <a:pt x="148"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6" name="Freeform 3766"/>
              <p:cNvSpPr>
                <a:spLocks/>
              </p:cNvSpPr>
              <p:nvPr/>
            </p:nvSpPr>
            <p:spPr bwMode="auto">
              <a:xfrm>
                <a:off x="24568" y="21768"/>
                <a:ext cx="155" cy="182"/>
              </a:xfrm>
              <a:custGeom>
                <a:avLst/>
                <a:gdLst>
                  <a:gd name="T0" fmla="*/ 155 w 155"/>
                  <a:gd name="T1" fmla="*/ 113 h 182"/>
                  <a:gd name="T2" fmla="*/ 140 w 155"/>
                  <a:gd name="T3" fmla="*/ 117 h 182"/>
                  <a:gd name="T4" fmla="*/ 140 w 155"/>
                  <a:gd name="T5" fmla="*/ 128 h 182"/>
                  <a:gd name="T6" fmla="*/ 103 w 155"/>
                  <a:gd name="T7" fmla="*/ 130 h 182"/>
                  <a:gd name="T8" fmla="*/ 103 w 155"/>
                  <a:gd name="T9" fmla="*/ 149 h 182"/>
                  <a:gd name="T10" fmla="*/ 48 w 155"/>
                  <a:gd name="T11" fmla="*/ 155 h 182"/>
                  <a:gd name="T12" fmla="*/ 44 w 155"/>
                  <a:gd name="T13" fmla="*/ 161 h 182"/>
                  <a:gd name="T14" fmla="*/ 38 w 155"/>
                  <a:gd name="T15" fmla="*/ 151 h 182"/>
                  <a:gd name="T16" fmla="*/ 23 w 155"/>
                  <a:gd name="T17" fmla="*/ 151 h 182"/>
                  <a:gd name="T18" fmla="*/ 17 w 155"/>
                  <a:gd name="T19" fmla="*/ 155 h 182"/>
                  <a:gd name="T20" fmla="*/ 19 w 155"/>
                  <a:gd name="T21" fmla="*/ 163 h 182"/>
                  <a:gd name="T22" fmla="*/ 11 w 155"/>
                  <a:gd name="T23" fmla="*/ 182 h 182"/>
                  <a:gd name="T24" fmla="*/ 9 w 155"/>
                  <a:gd name="T25" fmla="*/ 165 h 182"/>
                  <a:gd name="T26" fmla="*/ 13 w 155"/>
                  <a:gd name="T27" fmla="*/ 140 h 182"/>
                  <a:gd name="T28" fmla="*/ 2 w 155"/>
                  <a:gd name="T29" fmla="*/ 76 h 182"/>
                  <a:gd name="T30" fmla="*/ 2 w 155"/>
                  <a:gd name="T31" fmla="*/ 65 h 182"/>
                  <a:gd name="T32" fmla="*/ 0 w 155"/>
                  <a:gd name="T33" fmla="*/ 53 h 182"/>
                  <a:gd name="T34" fmla="*/ 9 w 155"/>
                  <a:gd name="T35" fmla="*/ 7 h 182"/>
                  <a:gd name="T36" fmla="*/ 99 w 155"/>
                  <a:gd name="T37" fmla="*/ 3 h 182"/>
                  <a:gd name="T38" fmla="*/ 147 w 155"/>
                  <a:gd name="T39" fmla="*/ 0 h 182"/>
                  <a:gd name="T40" fmla="*/ 155 w 155"/>
                  <a:gd name="T41" fmla="*/ 11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5" h="182">
                    <a:moveTo>
                      <a:pt x="155" y="113"/>
                    </a:moveTo>
                    <a:lnTo>
                      <a:pt x="140" y="117"/>
                    </a:lnTo>
                    <a:lnTo>
                      <a:pt x="140" y="128"/>
                    </a:lnTo>
                    <a:lnTo>
                      <a:pt x="103" y="130"/>
                    </a:lnTo>
                    <a:lnTo>
                      <a:pt x="103" y="149"/>
                    </a:lnTo>
                    <a:lnTo>
                      <a:pt x="48" y="155"/>
                    </a:lnTo>
                    <a:lnTo>
                      <a:pt x="44" y="161"/>
                    </a:lnTo>
                    <a:lnTo>
                      <a:pt x="38" y="151"/>
                    </a:lnTo>
                    <a:lnTo>
                      <a:pt x="23" y="151"/>
                    </a:lnTo>
                    <a:lnTo>
                      <a:pt x="17" y="155"/>
                    </a:lnTo>
                    <a:lnTo>
                      <a:pt x="19" y="163"/>
                    </a:lnTo>
                    <a:lnTo>
                      <a:pt x="11" y="182"/>
                    </a:lnTo>
                    <a:lnTo>
                      <a:pt x="9" y="165"/>
                    </a:lnTo>
                    <a:lnTo>
                      <a:pt x="13" y="140"/>
                    </a:lnTo>
                    <a:lnTo>
                      <a:pt x="2" y="76"/>
                    </a:lnTo>
                    <a:lnTo>
                      <a:pt x="2" y="65"/>
                    </a:lnTo>
                    <a:lnTo>
                      <a:pt x="0" y="53"/>
                    </a:lnTo>
                    <a:lnTo>
                      <a:pt x="9" y="7"/>
                    </a:lnTo>
                    <a:lnTo>
                      <a:pt x="99" y="3"/>
                    </a:lnTo>
                    <a:lnTo>
                      <a:pt x="147" y="0"/>
                    </a:lnTo>
                    <a:lnTo>
                      <a:pt x="155" y="1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7" name="Freeform 3767"/>
              <p:cNvSpPr>
                <a:spLocks/>
              </p:cNvSpPr>
              <p:nvPr/>
            </p:nvSpPr>
            <p:spPr bwMode="auto">
              <a:xfrm>
                <a:off x="25405" y="21723"/>
                <a:ext cx="157" cy="141"/>
              </a:xfrm>
              <a:custGeom>
                <a:avLst/>
                <a:gdLst>
                  <a:gd name="T0" fmla="*/ 13 w 157"/>
                  <a:gd name="T1" fmla="*/ 141 h 141"/>
                  <a:gd name="T2" fmla="*/ 4 w 157"/>
                  <a:gd name="T3" fmla="*/ 56 h 141"/>
                  <a:gd name="T4" fmla="*/ 0 w 157"/>
                  <a:gd name="T5" fmla="*/ 12 h 141"/>
                  <a:gd name="T6" fmla="*/ 17 w 157"/>
                  <a:gd name="T7" fmla="*/ 10 h 141"/>
                  <a:gd name="T8" fmla="*/ 105 w 157"/>
                  <a:gd name="T9" fmla="*/ 0 h 141"/>
                  <a:gd name="T10" fmla="*/ 105 w 157"/>
                  <a:gd name="T11" fmla="*/ 6 h 141"/>
                  <a:gd name="T12" fmla="*/ 153 w 157"/>
                  <a:gd name="T13" fmla="*/ 2 h 141"/>
                  <a:gd name="T14" fmla="*/ 157 w 157"/>
                  <a:gd name="T15" fmla="*/ 56 h 141"/>
                  <a:gd name="T16" fmla="*/ 140 w 157"/>
                  <a:gd name="T17" fmla="*/ 62 h 141"/>
                  <a:gd name="T18" fmla="*/ 132 w 157"/>
                  <a:gd name="T19" fmla="*/ 75 h 141"/>
                  <a:gd name="T20" fmla="*/ 138 w 157"/>
                  <a:gd name="T21" fmla="*/ 79 h 141"/>
                  <a:gd name="T22" fmla="*/ 136 w 157"/>
                  <a:gd name="T23" fmla="*/ 87 h 141"/>
                  <a:gd name="T24" fmla="*/ 140 w 157"/>
                  <a:gd name="T25" fmla="*/ 96 h 141"/>
                  <a:gd name="T26" fmla="*/ 148 w 157"/>
                  <a:gd name="T27" fmla="*/ 100 h 141"/>
                  <a:gd name="T28" fmla="*/ 148 w 157"/>
                  <a:gd name="T29" fmla="*/ 118 h 141"/>
                  <a:gd name="T30" fmla="*/ 146 w 157"/>
                  <a:gd name="T31" fmla="*/ 121 h 141"/>
                  <a:gd name="T32" fmla="*/ 142 w 157"/>
                  <a:gd name="T33" fmla="*/ 123 h 141"/>
                  <a:gd name="T34" fmla="*/ 130 w 157"/>
                  <a:gd name="T35" fmla="*/ 135 h 141"/>
                  <a:gd name="T36" fmla="*/ 125 w 157"/>
                  <a:gd name="T37" fmla="*/ 135 h 141"/>
                  <a:gd name="T38" fmla="*/ 125 w 157"/>
                  <a:gd name="T39" fmla="*/ 131 h 141"/>
                  <a:gd name="T40" fmla="*/ 30 w 157"/>
                  <a:gd name="T41" fmla="*/ 141 h 141"/>
                  <a:gd name="T42" fmla="*/ 13 w 157"/>
                  <a:gd name="T43"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7" h="141">
                    <a:moveTo>
                      <a:pt x="13" y="141"/>
                    </a:moveTo>
                    <a:lnTo>
                      <a:pt x="4" y="56"/>
                    </a:lnTo>
                    <a:lnTo>
                      <a:pt x="0" y="12"/>
                    </a:lnTo>
                    <a:lnTo>
                      <a:pt x="17" y="10"/>
                    </a:lnTo>
                    <a:lnTo>
                      <a:pt x="105" y="0"/>
                    </a:lnTo>
                    <a:lnTo>
                      <a:pt x="105" y="6"/>
                    </a:lnTo>
                    <a:lnTo>
                      <a:pt x="153" y="2"/>
                    </a:lnTo>
                    <a:lnTo>
                      <a:pt x="157" y="56"/>
                    </a:lnTo>
                    <a:lnTo>
                      <a:pt x="140" y="62"/>
                    </a:lnTo>
                    <a:lnTo>
                      <a:pt x="132" y="75"/>
                    </a:lnTo>
                    <a:lnTo>
                      <a:pt x="138" y="79"/>
                    </a:lnTo>
                    <a:lnTo>
                      <a:pt x="136" y="87"/>
                    </a:lnTo>
                    <a:lnTo>
                      <a:pt x="140" y="96"/>
                    </a:lnTo>
                    <a:lnTo>
                      <a:pt x="148" y="100"/>
                    </a:lnTo>
                    <a:lnTo>
                      <a:pt x="148" y="118"/>
                    </a:lnTo>
                    <a:lnTo>
                      <a:pt x="146" y="121"/>
                    </a:lnTo>
                    <a:lnTo>
                      <a:pt x="142" y="123"/>
                    </a:lnTo>
                    <a:lnTo>
                      <a:pt x="130" y="135"/>
                    </a:lnTo>
                    <a:lnTo>
                      <a:pt x="125" y="135"/>
                    </a:lnTo>
                    <a:lnTo>
                      <a:pt x="125" y="131"/>
                    </a:lnTo>
                    <a:lnTo>
                      <a:pt x="30" y="141"/>
                    </a:lnTo>
                    <a:lnTo>
                      <a:pt x="13" y="14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8" name="Freeform 3768"/>
              <p:cNvSpPr>
                <a:spLocks noEditPoints="1"/>
              </p:cNvSpPr>
              <p:nvPr/>
            </p:nvSpPr>
            <p:spPr bwMode="auto">
              <a:xfrm>
                <a:off x="25716" y="21710"/>
                <a:ext cx="90" cy="133"/>
              </a:xfrm>
              <a:custGeom>
                <a:avLst/>
                <a:gdLst>
                  <a:gd name="T0" fmla="*/ 6 w 90"/>
                  <a:gd name="T1" fmla="*/ 133 h 133"/>
                  <a:gd name="T2" fmla="*/ 0 w 90"/>
                  <a:gd name="T3" fmla="*/ 58 h 133"/>
                  <a:gd name="T4" fmla="*/ 36 w 90"/>
                  <a:gd name="T5" fmla="*/ 54 h 133"/>
                  <a:gd name="T6" fmla="*/ 32 w 90"/>
                  <a:gd name="T7" fmla="*/ 4 h 133"/>
                  <a:gd name="T8" fmla="*/ 90 w 90"/>
                  <a:gd name="T9" fmla="*/ 0 h 133"/>
                  <a:gd name="T10" fmla="*/ 90 w 90"/>
                  <a:gd name="T11" fmla="*/ 123 h 133"/>
                  <a:gd name="T12" fmla="*/ 6 w 90"/>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90" h="133">
                    <a:moveTo>
                      <a:pt x="6" y="133"/>
                    </a:moveTo>
                    <a:lnTo>
                      <a:pt x="0" y="58"/>
                    </a:lnTo>
                    <a:lnTo>
                      <a:pt x="36" y="54"/>
                    </a:lnTo>
                    <a:lnTo>
                      <a:pt x="32" y="4"/>
                    </a:lnTo>
                    <a:lnTo>
                      <a:pt x="90" y="0"/>
                    </a:lnTo>
                    <a:moveTo>
                      <a:pt x="90" y="123"/>
                    </a:moveTo>
                    <a:lnTo>
                      <a:pt x="6" y="1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9" name="Freeform 3769"/>
              <p:cNvSpPr>
                <a:spLocks/>
              </p:cNvSpPr>
              <p:nvPr/>
            </p:nvSpPr>
            <p:spPr bwMode="auto">
              <a:xfrm>
                <a:off x="23281" y="21850"/>
                <a:ext cx="129" cy="148"/>
              </a:xfrm>
              <a:custGeom>
                <a:avLst/>
                <a:gdLst>
                  <a:gd name="T0" fmla="*/ 129 w 129"/>
                  <a:gd name="T1" fmla="*/ 106 h 148"/>
                  <a:gd name="T2" fmla="*/ 117 w 129"/>
                  <a:gd name="T3" fmla="*/ 96 h 148"/>
                  <a:gd name="T4" fmla="*/ 102 w 129"/>
                  <a:gd name="T5" fmla="*/ 94 h 148"/>
                  <a:gd name="T6" fmla="*/ 81 w 129"/>
                  <a:gd name="T7" fmla="*/ 125 h 148"/>
                  <a:gd name="T8" fmla="*/ 71 w 129"/>
                  <a:gd name="T9" fmla="*/ 113 h 148"/>
                  <a:gd name="T10" fmla="*/ 65 w 129"/>
                  <a:gd name="T11" fmla="*/ 112 h 148"/>
                  <a:gd name="T12" fmla="*/ 65 w 129"/>
                  <a:gd name="T13" fmla="*/ 127 h 148"/>
                  <a:gd name="T14" fmla="*/ 54 w 129"/>
                  <a:gd name="T15" fmla="*/ 140 h 148"/>
                  <a:gd name="T16" fmla="*/ 42 w 129"/>
                  <a:gd name="T17" fmla="*/ 133 h 148"/>
                  <a:gd name="T18" fmla="*/ 33 w 129"/>
                  <a:gd name="T19" fmla="*/ 131 h 148"/>
                  <a:gd name="T20" fmla="*/ 14 w 129"/>
                  <a:gd name="T21" fmla="*/ 144 h 148"/>
                  <a:gd name="T22" fmla="*/ 4 w 129"/>
                  <a:gd name="T23" fmla="*/ 148 h 148"/>
                  <a:gd name="T24" fmla="*/ 6 w 129"/>
                  <a:gd name="T25" fmla="*/ 135 h 148"/>
                  <a:gd name="T26" fmla="*/ 2 w 129"/>
                  <a:gd name="T27" fmla="*/ 131 h 148"/>
                  <a:gd name="T28" fmla="*/ 0 w 129"/>
                  <a:gd name="T29" fmla="*/ 4 h 148"/>
                  <a:gd name="T30" fmla="*/ 127 w 129"/>
                  <a:gd name="T31" fmla="*/ 0 h 148"/>
                  <a:gd name="T32" fmla="*/ 129 w 129"/>
                  <a:gd name="T33" fmla="*/ 10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9" h="148">
                    <a:moveTo>
                      <a:pt x="129" y="106"/>
                    </a:moveTo>
                    <a:lnTo>
                      <a:pt x="117" y="96"/>
                    </a:lnTo>
                    <a:lnTo>
                      <a:pt x="102" y="94"/>
                    </a:lnTo>
                    <a:lnTo>
                      <a:pt x="81" y="125"/>
                    </a:lnTo>
                    <a:lnTo>
                      <a:pt x="71" y="113"/>
                    </a:lnTo>
                    <a:lnTo>
                      <a:pt x="65" y="112"/>
                    </a:lnTo>
                    <a:lnTo>
                      <a:pt x="65" y="127"/>
                    </a:lnTo>
                    <a:lnTo>
                      <a:pt x="54" y="140"/>
                    </a:lnTo>
                    <a:lnTo>
                      <a:pt x="42" y="133"/>
                    </a:lnTo>
                    <a:lnTo>
                      <a:pt x="33" y="131"/>
                    </a:lnTo>
                    <a:lnTo>
                      <a:pt x="14" y="144"/>
                    </a:lnTo>
                    <a:lnTo>
                      <a:pt x="4" y="148"/>
                    </a:lnTo>
                    <a:lnTo>
                      <a:pt x="6" y="135"/>
                    </a:lnTo>
                    <a:lnTo>
                      <a:pt x="2" y="131"/>
                    </a:lnTo>
                    <a:lnTo>
                      <a:pt x="0" y="4"/>
                    </a:lnTo>
                    <a:lnTo>
                      <a:pt x="127" y="0"/>
                    </a:lnTo>
                    <a:lnTo>
                      <a:pt x="129" y="10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0" name="Freeform 3770"/>
              <p:cNvSpPr>
                <a:spLocks/>
              </p:cNvSpPr>
              <p:nvPr/>
            </p:nvSpPr>
            <p:spPr bwMode="auto">
              <a:xfrm>
                <a:off x="22962" y="21871"/>
                <a:ext cx="139" cy="162"/>
              </a:xfrm>
              <a:custGeom>
                <a:avLst/>
                <a:gdLst>
                  <a:gd name="T0" fmla="*/ 137 w 139"/>
                  <a:gd name="T1" fmla="*/ 160 h 162"/>
                  <a:gd name="T2" fmla="*/ 83 w 139"/>
                  <a:gd name="T3" fmla="*/ 162 h 162"/>
                  <a:gd name="T4" fmla="*/ 72 w 139"/>
                  <a:gd name="T5" fmla="*/ 154 h 162"/>
                  <a:gd name="T6" fmla="*/ 54 w 139"/>
                  <a:gd name="T7" fmla="*/ 148 h 162"/>
                  <a:gd name="T8" fmla="*/ 35 w 139"/>
                  <a:gd name="T9" fmla="*/ 154 h 162"/>
                  <a:gd name="T10" fmla="*/ 20 w 139"/>
                  <a:gd name="T11" fmla="*/ 150 h 162"/>
                  <a:gd name="T12" fmla="*/ 4 w 139"/>
                  <a:gd name="T13" fmla="*/ 152 h 162"/>
                  <a:gd name="T14" fmla="*/ 0 w 139"/>
                  <a:gd name="T15" fmla="*/ 139 h 162"/>
                  <a:gd name="T16" fmla="*/ 4 w 139"/>
                  <a:gd name="T17" fmla="*/ 117 h 162"/>
                  <a:gd name="T18" fmla="*/ 4 w 139"/>
                  <a:gd name="T19" fmla="*/ 87 h 162"/>
                  <a:gd name="T20" fmla="*/ 6 w 139"/>
                  <a:gd name="T21" fmla="*/ 2 h 162"/>
                  <a:gd name="T22" fmla="*/ 12 w 139"/>
                  <a:gd name="T23" fmla="*/ 2 h 162"/>
                  <a:gd name="T24" fmla="*/ 139 w 139"/>
                  <a:gd name="T25" fmla="*/ 0 h 162"/>
                  <a:gd name="T26" fmla="*/ 137 w 139"/>
                  <a:gd name="T27" fmla="*/ 1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162">
                    <a:moveTo>
                      <a:pt x="137" y="160"/>
                    </a:moveTo>
                    <a:lnTo>
                      <a:pt x="83" y="162"/>
                    </a:lnTo>
                    <a:lnTo>
                      <a:pt x="72" y="154"/>
                    </a:lnTo>
                    <a:lnTo>
                      <a:pt x="54" y="148"/>
                    </a:lnTo>
                    <a:lnTo>
                      <a:pt x="35" y="154"/>
                    </a:lnTo>
                    <a:lnTo>
                      <a:pt x="20" y="150"/>
                    </a:lnTo>
                    <a:lnTo>
                      <a:pt x="4" y="152"/>
                    </a:lnTo>
                    <a:lnTo>
                      <a:pt x="0" y="139"/>
                    </a:lnTo>
                    <a:lnTo>
                      <a:pt x="4" y="117"/>
                    </a:lnTo>
                    <a:lnTo>
                      <a:pt x="4" y="87"/>
                    </a:lnTo>
                    <a:lnTo>
                      <a:pt x="6" y="2"/>
                    </a:lnTo>
                    <a:lnTo>
                      <a:pt x="12" y="2"/>
                    </a:lnTo>
                    <a:lnTo>
                      <a:pt x="139" y="0"/>
                    </a:lnTo>
                    <a:lnTo>
                      <a:pt x="137" y="1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1" name="Freeform 3771"/>
              <p:cNvSpPr>
                <a:spLocks/>
              </p:cNvSpPr>
              <p:nvPr/>
            </p:nvSpPr>
            <p:spPr bwMode="auto">
              <a:xfrm>
                <a:off x="23099" y="21871"/>
                <a:ext cx="127" cy="194"/>
              </a:xfrm>
              <a:custGeom>
                <a:avLst/>
                <a:gdLst>
                  <a:gd name="T0" fmla="*/ 90 w 127"/>
                  <a:gd name="T1" fmla="*/ 179 h 194"/>
                  <a:gd name="T2" fmla="*/ 86 w 127"/>
                  <a:gd name="T3" fmla="*/ 181 h 194"/>
                  <a:gd name="T4" fmla="*/ 80 w 127"/>
                  <a:gd name="T5" fmla="*/ 179 h 194"/>
                  <a:gd name="T6" fmla="*/ 75 w 127"/>
                  <a:gd name="T7" fmla="*/ 185 h 194"/>
                  <a:gd name="T8" fmla="*/ 54 w 127"/>
                  <a:gd name="T9" fmla="*/ 179 h 194"/>
                  <a:gd name="T10" fmla="*/ 46 w 127"/>
                  <a:gd name="T11" fmla="*/ 187 h 194"/>
                  <a:gd name="T12" fmla="*/ 42 w 127"/>
                  <a:gd name="T13" fmla="*/ 187 h 194"/>
                  <a:gd name="T14" fmla="*/ 34 w 127"/>
                  <a:gd name="T15" fmla="*/ 185 h 194"/>
                  <a:gd name="T16" fmla="*/ 27 w 127"/>
                  <a:gd name="T17" fmla="*/ 194 h 194"/>
                  <a:gd name="T18" fmla="*/ 17 w 127"/>
                  <a:gd name="T19" fmla="*/ 190 h 194"/>
                  <a:gd name="T20" fmla="*/ 7 w 127"/>
                  <a:gd name="T21" fmla="*/ 188 h 194"/>
                  <a:gd name="T22" fmla="*/ 0 w 127"/>
                  <a:gd name="T23" fmla="*/ 192 h 194"/>
                  <a:gd name="T24" fmla="*/ 0 w 127"/>
                  <a:gd name="T25" fmla="*/ 160 h 194"/>
                  <a:gd name="T26" fmla="*/ 2 w 127"/>
                  <a:gd name="T27" fmla="*/ 0 h 194"/>
                  <a:gd name="T28" fmla="*/ 71 w 127"/>
                  <a:gd name="T29" fmla="*/ 0 h 194"/>
                  <a:gd name="T30" fmla="*/ 80 w 127"/>
                  <a:gd name="T31" fmla="*/ 14 h 194"/>
                  <a:gd name="T32" fmla="*/ 90 w 127"/>
                  <a:gd name="T33" fmla="*/ 14 h 194"/>
                  <a:gd name="T34" fmla="*/ 86 w 127"/>
                  <a:gd name="T35" fmla="*/ 31 h 194"/>
                  <a:gd name="T36" fmla="*/ 86 w 127"/>
                  <a:gd name="T37" fmla="*/ 39 h 194"/>
                  <a:gd name="T38" fmla="*/ 96 w 127"/>
                  <a:gd name="T39" fmla="*/ 54 h 194"/>
                  <a:gd name="T40" fmla="*/ 111 w 127"/>
                  <a:gd name="T41" fmla="*/ 64 h 194"/>
                  <a:gd name="T42" fmla="*/ 115 w 127"/>
                  <a:gd name="T43" fmla="*/ 85 h 194"/>
                  <a:gd name="T44" fmla="*/ 127 w 127"/>
                  <a:gd name="T45" fmla="*/ 92 h 194"/>
                  <a:gd name="T46" fmla="*/ 90 w 127"/>
                  <a:gd name="T47" fmla="*/ 92 h 194"/>
                  <a:gd name="T48" fmla="*/ 90 w 127"/>
                  <a:gd name="T49" fmla="*/ 179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 h="194">
                    <a:moveTo>
                      <a:pt x="90" y="179"/>
                    </a:moveTo>
                    <a:lnTo>
                      <a:pt x="86" y="181"/>
                    </a:lnTo>
                    <a:lnTo>
                      <a:pt x="80" y="179"/>
                    </a:lnTo>
                    <a:lnTo>
                      <a:pt x="75" y="185"/>
                    </a:lnTo>
                    <a:lnTo>
                      <a:pt x="54" y="179"/>
                    </a:lnTo>
                    <a:lnTo>
                      <a:pt x="46" y="187"/>
                    </a:lnTo>
                    <a:lnTo>
                      <a:pt x="42" y="187"/>
                    </a:lnTo>
                    <a:lnTo>
                      <a:pt x="34" y="185"/>
                    </a:lnTo>
                    <a:lnTo>
                      <a:pt x="27" y="194"/>
                    </a:lnTo>
                    <a:lnTo>
                      <a:pt x="17" y="190"/>
                    </a:lnTo>
                    <a:lnTo>
                      <a:pt x="7" y="188"/>
                    </a:lnTo>
                    <a:lnTo>
                      <a:pt x="0" y="192"/>
                    </a:lnTo>
                    <a:lnTo>
                      <a:pt x="0" y="160"/>
                    </a:lnTo>
                    <a:lnTo>
                      <a:pt x="2" y="0"/>
                    </a:lnTo>
                    <a:lnTo>
                      <a:pt x="71" y="0"/>
                    </a:lnTo>
                    <a:lnTo>
                      <a:pt x="80" y="14"/>
                    </a:lnTo>
                    <a:lnTo>
                      <a:pt x="90" y="14"/>
                    </a:lnTo>
                    <a:lnTo>
                      <a:pt x="86" y="31"/>
                    </a:lnTo>
                    <a:lnTo>
                      <a:pt x="86" y="39"/>
                    </a:lnTo>
                    <a:lnTo>
                      <a:pt x="96" y="54"/>
                    </a:lnTo>
                    <a:lnTo>
                      <a:pt x="111" y="64"/>
                    </a:lnTo>
                    <a:lnTo>
                      <a:pt x="115" y="85"/>
                    </a:lnTo>
                    <a:lnTo>
                      <a:pt x="127" y="92"/>
                    </a:lnTo>
                    <a:lnTo>
                      <a:pt x="90" y="92"/>
                    </a:lnTo>
                    <a:lnTo>
                      <a:pt x="90" y="1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2" name="Freeform 3772"/>
              <p:cNvSpPr>
                <a:spLocks/>
              </p:cNvSpPr>
              <p:nvPr/>
            </p:nvSpPr>
            <p:spPr bwMode="auto">
              <a:xfrm>
                <a:off x="23644" y="21864"/>
                <a:ext cx="206" cy="199"/>
              </a:xfrm>
              <a:custGeom>
                <a:avLst/>
                <a:gdLst>
                  <a:gd name="T0" fmla="*/ 0 w 206"/>
                  <a:gd name="T1" fmla="*/ 199 h 199"/>
                  <a:gd name="T2" fmla="*/ 2 w 206"/>
                  <a:gd name="T3" fmla="*/ 53 h 199"/>
                  <a:gd name="T4" fmla="*/ 8 w 206"/>
                  <a:gd name="T5" fmla="*/ 51 h 199"/>
                  <a:gd name="T6" fmla="*/ 15 w 206"/>
                  <a:gd name="T7" fmla="*/ 61 h 199"/>
                  <a:gd name="T8" fmla="*/ 25 w 206"/>
                  <a:gd name="T9" fmla="*/ 61 h 199"/>
                  <a:gd name="T10" fmla="*/ 25 w 206"/>
                  <a:gd name="T11" fmla="*/ 74 h 199"/>
                  <a:gd name="T12" fmla="*/ 27 w 206"/>
                  <a:gd name="T13" fmla="*/ 76 h 199"/>
                  <a:gd name="T14" fmla="*/ 37 w 206"/>
                  <a:gd name="T15" fmla="*/ 76 h 199"/>
                  <a:gd name="T16" fmla="*/ 48 w 206"/>
                  <a:gd name="T17" fmla="*/ 69 h 199"/>
                  <a:gd name="T18" fmla="*/ 50 w 206"/>
                  <a:gd name="T19" fmla="*/ 63 h 199"/>
                  <a:gd name="T20" fmla="*/ 44 w 206"/>
                  <a:gd name="T21" fmla="*/ 48 h 199"/>
                  <a:gd name="T22" fmla="*/ 46 w 206"/>
                  <a:gd name="T23" fmla="*/ 46 h 199"/>
                  <a:gd name="T24" fmla="*/ 62 w 206"/>
                  <a:gd name="T25" fmla="*/ 40 h 199"/>
                  <a:gd name="T26" fmla="*/ 73 w 206"/>
                  <a:gd name="T27" fmla="*/ 28 h 199"/>
                  <a:gd name="T28" fmla="*/ 81 w 206"/>
                  <a:gd name="T29" fmla="*/ 32 h 199"/>
                  <a:gd name="T30" fmla="*/ 85 w 206"/>
                  <a:gd name="T31" fmla="*/ 30 h 199"/>
                  <a:gd name="T32" fmla="*/ 94 w 206"/>
                  <a:gd name="T33" fmla="*/ 15 h 199"/>
                  <a:gd name="T34" fmla="*/ 94 w 206"/>
                  <a:gd name="T35" fmla="*/ 0 h 199"/>
                  <a:gd name="T36" fmla="*/ 102 w 206"/>
                  <a:gd name="T37" fmla="*/ 0 h 199"/>
                  <a:gd name="T38" fmla="*/ 111 w 206"/>
                  <a:gd name="T39" fmla="*/ 9 h 199"/>
                  <a:gd name="T40" fmla="*/ 119 w 206"/>
                  <a:gd name="T41" fmla="*/ 9 h 199"/>
                  <a:gd name="T42" fmla="*/ 125 w 206"/>
                  <a:gd name="T43" fmla="*/ 9 h 199"/>
                  <a:gd name="T44" fmla="*/ 138 w 206"/>
                  <a:gd name="T45" fmla="*/ 34 h 199"/>
                  <a:gd name="T46" fmla="*/ 169 w 206"/>
                  <a:gd name="T47" fmla="*/ 38 h 199"/>
                  <a:gd name="T48" fmla="*/ 171 w 206"/>
                  <a:gd name="T49" fmla="*/ 50 h 199"/>
                  <a:gd name="T50" fmla="*/ 181 w 206"/>
                  <a:gd name="T51" fmla="*/ 57 h 199"/>
                  <a:gd name="T52" fmla="*/ 186 w 206"/>
                  <a:gd name="T53" fmla="*/ 73 h 199"/>
                  <a:gd name="T54" fmla="*/ 202 w 206"/>
                  <a:gd name="T55" fmla="*/ 71 h 199"/>
                  <a:gd name="T56" fmla="*/ 206 w 206"/>
                  <a:gd name="T57" fmla="*/ 74 h 199"/>
                  <a:gd name="T58" fmla="*/ 204 w 206"/>
                  <a:gd name="T59" fmla="*/ 80 h 199"/>
                  <a:gd name="T60" fmla="*/ 188 w 206"/>
                  <a:gd name="T61" fmla="*/ 98 h 199"/>
                  <a:gd name="T62" fmla="*/ 184 w 206"/>
                  <a:gd name="T63" fmla="*/ 109 h 199"/>
                  <a:gd name="T64" fmla="*/ 179 w 206"/>
                  <a:gd name="T65" fmla="*/ 121 h 199"/>
                  <a:gd name="T66" fmla="*/ 177 w 206"/>
                  <a:gd name="T67" fmla="*/ 126 h 199"/>
                  <a:gd name="T68" fmla="*/ 190 w 206"/>
                  <a:gd name="T69" fmla="*/ 130 h 199"/>
                  <a:gd name="T70" fmla="*/ 182 w 206"/>
                  <a:gd name="T71" fmla="*/ 144 h 199"/>
                  <a:gd name="T72" fmla="*/ 146 w 206"/>
                  <a:gd name="T73" fmla="*/ 180 h 199"/>
                  <a:gd name="T74" fmla="*/ 146 w 206"/>
                  <a:gd name="T75" fmla="*/ 199 h 199"/>
                  <a:gd name="T76" fmla="*/ 0 w 206"/>
                  <a:gd name="T7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6" h="199">
                    <a:moveTo>
                      <a:pt x="0" y="199"/>
                    </a:moveTo>
                    <a:lnTo>
                      <a:pt x="2" y="53"/>
                    </a:lnTo>
                    <a:lnTo>
                      <a:pt x="8" y="51"/>
                    </a:lnTo>
                    <a:lnTo>
                      <a:pt x="15" y="61"/>
                    </a:lnTo>
                    <a:lnTo>
                      <a:pt x="25" y="61"/>
                    </a:lnTo>
                    <a:lnTo>
                      <a:pt x="25" y="74"/>
                    </a:lnTo>
                    <a:lnTo>
                      <a:pt x="27" y="76"/>
                    </a:lnTo>
                    <a:lnTo>
                      <a:pt x="37" y="76"/>
                    </a:lnTo>
                    <a:lnTo>
                      <a:pt x="48" y="69"/>
                    </a:lnTo>
                    <a:lnTo>
                      <a:pt x="50" y="63"/>
                    </a:lnTo>
                    <a:lnTo>
                      <a:pt x="44" y="48"/>
                    </a:lnTo>
                    <a:lnTo>
                      <a:pt x="46" y="46"/>
                    </a:lnTo>
                    <a:lnTo>
                      <a:pt x="62" y="40"/>
                    </a:lnTo>
                    <a:lnTo>
                      <a:pt x="73" y="28"/>
                    </a:lnTo>
                    <a:lnTo>
                      <a:pt x="81" y="32"/>
                    </a:lnTo>
                    <a:lnTo>
                      <a:pt x="85" y="30"/>
                    </a:lnTo>
                    <a:lnTo>
                      <a:pt x="94" y="15"/>
                    </a:lnTo>
                    <a:lnTo>
                      <a:pt x="94" y="0"/>
                    </a:lnTo>
                    <a:lnTo>
                      <a:pt x="102" y="0"/>
                    </a:lnTo>
                    <a:lnTo>
                      <a:pt x="111" y="9"/>
                    </a:lnTo>
                    <a:lnTo>
                      <a:pt x="119" y="9"/>
                    </a:lnTo>
                    <a:lnTo>
                      <a:pt x="125" y="9"/>
                    </a:lnTo>
                    <a:lnTo>
                      <a:pt x="138" y="34"/>
                    </a:lnTo>
                    <a:lnTo>
                      <a:pt x="169" y="38"/>
                    </a:lnTo>
                    <a:lnTo>
                      <a:pt x="171" y="50"/>
                    </a:lnTo>
                    <a:lnTo>
                      <a:pt x="181" y="57"/>
                    </a:lnTo>
                    <a:lnTo>
                      <a:pt x="186" y="73"/>
                    </a:lnTo>
                    <a:lnTo>
                      <a:pt x="202" y="71"/>
                    </a:lnTo>
                    <a:lnTo>
                      <a:pt x="206" y="74"/>
                    </a:lnTo>
                    <a:lnTo>
                      <a:pt x="204" y="80"/>
                    </a:lnTo>
                    <a:lnTo>
                      <a:pt x="188" y="98"/>
                    </a:lnTo>
                    <a:lnTo>
                      <a:pt x="184" y="109"/>
                    </a:lnTo>
                    <a:lnTo>
                      <a:pt x="179" y="121"/>
                    </a:lnTo>
                    <a:lnTo>
                      <a:pt x="177" y="126"/>
                    </a:lnTo>
                    <a:lnTo>
                      <a:pt x="190" y="130"/>
                    </a:lnTo>
                    <a:lnTo>
                      <a:pt x="182" y="144"/>
                    </a:lnTo>
                    <a:lnTo>
                      <a:pt x="146" y="180"/>
                    </a:lnTo>
                    <a:lnTo>
                      <a:pt x="146" y="199"/>
                    </a:lnTo>
                    <a:lnTo>
                      <a:pt x="0" y="19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3" name="Freeform 3773"/>
              <p:cNvSpPr>
                <a:spLocks/>
              </p:cNvSpPr>
              <p:nvPr/>
            </p:nvSpPr>
            <p:spPr bwMode="auto">
              <a:xfrm>
                <a:off x="24464" y="21833"/>
                <a:ext cx="165" cy="219"/>
              </a:xfrm>
              <a:custGeom>
                <a:avLst/>
                <a:gdLst>
                  <a:gd name="T0" fmla="*/ 115 w 165"/>
                  <a:gd name="T1" fmla="*/ 117 h 219"/>
                  <a:gd name="T2" fmla="*/ 115 w 165"/>
                  <a:gd name="T3" fmla="*/ 121 h 219"/>
                  <a:gd name="T4" fmla="*/ 129 w 165"/>
                  <a:gd name="T5" fmla="*/ 152 h 219"/>
                  <a:gd name="T6" fmla="*/ 129 w 165"/>
                  <a:gd name="T7" fmla="*/ 163 h 219"/>
                  <a:gd name="T8" fmla="*/ 138 w 165"/>
                  <a:gd name="T9" fmla="*/ 178 h 219"/>
                  <a:gd name="T10" fmla="*/ 144 w 165"/>
                  <a:gd name="T11" fmla="*/ 182 h 219"/>
                  <a:gd name="T12" fmla="*/ 157 w 165"/>
                  <a:gd name="T13" fmla="*/ 178 h 219"/>
                  <a:gd name="T14" fmla="*/ 165 w 165"/>
                  <a:gd name="T15" fmla="*/ 180 h 219"/>
                  <a:gd name="T16" fmla="*/ 146 w 165"/>
                  <a:gd name="T17" fmla="*/ 211 h 219"/>
                  <a:gd name="T18" fmla="*/ 134 w 165"/>
                  <a:gd name="T19" fmla="*/ 219 h 219"/>
                  <a:gd name="T20" fmla="*/ 115 w 165"/>
                  <a:gd name="T21" fmla="*/ 217 h 219"/>
                  <a:gd name="T22" fmla="*/ 100 w 165"/>
                  <a:gd name="T23" fmla="*/ 194 h 219"/>
                  <a:gd name="T24" fmla="*/ 86 w 165"/>
                  <a:gd name="T25" fmla="*/ 152 h 219"/>
                  <a:gd name="T26" fmla="*/ 84 w 165"/>
                  <a:gd name="T27" fmla="*/ 144 h 219"/>
                  <a:gd name="T28" fmla="*/ 90 w 165"/>
                  <a:gd name="T29" fmla="*/ 129 h 219"/>
                  <a:gd name="T30" fmla="*/ 81 w 165"/>
                  <a:gd name="T31" fmla="*/ 107 h 219"/>
                  <a:gd name="T32" fmla="*/ 79 w 165"/>
                  <a:gd name="T33" fmla="*/ 84 h 219"/>
                  <a:gd name="T34" fmla="*/ 73 w 165"/>
                  <a:gd name="T35" fmla="*/ 73 h 219"/>
                  <a:gd name="T36" fmla="*/ 71 w 165"/>
                  <a:gd name="T37" fmla="*/ 63 h 219"/>
                  <a:gd name="T38" fmla="*/ 56 w 165"/>
                  <a:gd name="T39" fmla="*/ 44 h 219"/>
                  <a:gd name="T40" fmla="*/ 33 w 165"/>
                  <a:gd name="T41" fmla="*/ 21 h 219"/>
                  <a:gd name="T42" fmla="*/ 0 w 165"/>
                  <a:gd name="T43" fmla="*/ 2 h 219"/>
                  <a:gd name="T44" fmla="*/ 106 w 165"/>
                  <a:gd name="T45" fmla="*/ 0 h 219"/>
                  <a:gd name="T46" fmla="*/ 106 w 165"/>
                  <a:gd name="T47" fmla="*/ 11 h 219"/>
                  <a:gd name="T48" fmla="*/ 117 w 165"/>
                  <a:gd name="T49" fmla="*/ 75 h 219"/>
                  <a:gd name="T50" fmla="*/ 113 w 165"/>
                  <a:gd name="T51" fmla="*/ 100 h 219"/>
                  <a:gd name="T52" fmla="*/ 115 w 165"/>
                  <a:gd name="T53" fmla="*/ 11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5" h="219">
                    <a:moveTo>
                      <a:pt x="115" y="117"/>
                    </a:moveTo>
                    <a:lnTo>
                      <a:pt x="115" y="121"/>
                    </a:lnTo>
                    <a:lnTo>
                      <a:pt x="129" y="152"/>
                    </a:lnTo>
                    <a:lnTo>
                      <a:pt x="129" y="163"/>
                    </a:lnTo>
                    <a:lnTo>
                      <a:pt x="138" y="178"/>
                    </a:lnTo>
                    <a:lnTo>
                      <a:pt x="144" y="182"/>
                    </a:lnTo>
                    <a:lnTo>
                      <a:pt x="157" y="178"/>
                    </a:lnTo>
                    <a:lnTo>
                      <a:pt x="165" y="180"/>
                    </a:lnTo>
                    <a:lnTo>
                      <a:pt x="146" y="211"/>
                    </a:lnTo>
                    <a:lnTo>
                      <a:pt x="134" y="219"/>
                    </a:lnTo>
                    <a:lnTo>
                      <a:pt x="115" y="217"/>
                    </a:lnTo>
                    <a:lnTo>
                      <a:pt x="100" y="194"/>
                    </a:lnTo>
                    <a:lnTo>
                      <a:pt x="86" y="152"/>
                    </a:lnTo>
                    <a:lnTo>
                      <a:pt x="84" y="144"/>
                    </a:lnTo>
                    <a:lnTo>
                      <a:pt x="90" y="129"/>
                    </a:lnTo>
                    <a:lnTo>
                      <a:pt x="81" y="107"/>
                    </a:lnTo>
                    <a:lnTo>
                      <a:pt x="79" y="84"/>
                    </a:lnTo>
                    <a:lnTo>
                      <a:pt x="73" y="73"/>
                    </a:lnTo>
                    <a:lnTo>
                      <a:pt x="71" y="63"/>
                    </a:lnTo>
                    <a:lnTo>
                      <a:pt x="56" y="44"/>
                    </a:lnTo>
                    <a:lnTo>
                      <a:pt x="33" y="21"/>
                    </a:lnTo>
                    <a:lnTo>
                      <a:pt x="0" y="2"/>
                    </a:lnTo>
                    <a:lnTo>
                      <a:pt x="106" y="0"/>
                    </a:lnTo>
                    <a:lnTo>
                      <a:pt x="106" y="11"/>
                    </a:lnTo>
                    <a:lnTo>
                      <a:pt x="117" y="75"/>
                    </a:lnTo>
                    <a:lnTo>
                      <a:pt x="113" y="100"/>
                    </a:lnTo>
                    <a:lnTo>
                      <a:pt x="115"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4" name="Freeform 3774"/>
              <p:cNvSpPr>
                <a:spLocks/>
              </p:cNvSpPr>
              <p:nvPr/>
            </p:nvSpPr>
            <p:spPr bwMode="auto">
              <a:xfrm>
                <a:off x="25263" y="21779"/>
                <a:ext cx="155" cy="98"/>
              </a:xfrm>
              <a:custGeom>
                <a:avLst/>
                <a:gdLst>
                  <a:gd name="T0" fmla="*/ 155 w 155"/>
                  <a:gd name="T1" fmla="*/ 85 h 98"/>
                  <a:gd name="T2" fmla="*/ 40 w 155"/>
                  <a:gd name="T3" fmla="*/ 96 h 98"/>
                  <a:gd name="T4" fmla="*/ 7 w 155"/>
                  <a:gd name="T5" fmla="*/ 98 h 98"/>
                  <a:gd name="T6" fmla="*/ 5 w 155"/>
                  <a:gd name="T7" fmla="*/ 83 h 98"/>
                  <a:gd name="T8" fmla="*/ 0 w 155"/>
                  <a:gd name="T9" fmla="*/ 14 h 98"/>
                  <a:gd name="T10" fmla="*/ 146 w 155"/>
                  <a:gd name="T11" fmla="*/ 0 h 98"/>
                  <a:gd name="T12" fmla="*/ 155 w 155"/>
                  <a:gd name="T13" fmla="*/ 85 h 98"/>
                </a:gdLst>
                <a:ahLst/>
                <a:cxnLst>
                  <a:cxn ang="0">
                    <a:pos x="T0" y="T1"/>
                  </a:cxn>
                  <a:cxn ang="0">
                    <a:pos x="T2" y="T3"/>
                  </a:cxn>
                  <a:cxn ang="0">
                    <a:pos x="T4" y="T5"/>
                  </a:cxn>
                  <a:cxn ang="0">
                    <a:pos x="T6" y="T7"/>
                  </a:cxn>
                  <a:cxn ang="0">
                    <a:pos x="T8" y="T9"/>
                  </a:cxn>
                  <a:cxn ang="0">
                    <a:pos x="T10" y="T11"/>
                  </a:cxn>
                  <a:cxn ang="0">
                    <a:pos x="T12" y="T13"/>
                  </a:cxn>
                </a:cxnLst>
                <a:rect l="0" t="0" r="r" b="b"/>
                <a:pathLst>
                  <a:path w="155" h="98">
                    <a:moveTo>
                      <a:pt x="155" y="85"/>
                    </a:moveTo>
                    <a:lnTo>
                      <a:pt x="40" y="96"/>
                    </a:lnTo>
                    <a:lnTo>
                      <a:pt x="7" y="98"/>
                    </a:lnTo>
                    <a:lnTo>
                      <a:pt x="5" y="83"/>
                    </a:lnTo>
                    <a:lnTo>
                      <a:pt x="0" y="14"/>
                    </a:lnTo>
                    <a:lnTo>
                      <a:pt x="146" y="0"/>
                    </a:lnTo>
                    <a:lnTo>
                      <a:pt x="155" y="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5" name="Freeform 3775"/>
              <p:cNvSpPr>
                <a:spLocks/>
              </p:cNvSpPr>
              <p:nvPr/>
            </p:nvSpPr>
            <p:spPr bwMode="auto">
              <a:xfrm>
                <a:off x="19409" y="21708"/>
                <a:ext cx="159" cy="140"/>
              </a:xfrm>
              <a:custGeom>
                <a:avLst/>
                <a:gdLst>
                  <a:gd name="T0" fmla="*/ 0 w 159"/>
                  <a:gd name="T1" fmla="*/ 129 h 140"/>
                  <a:gd name="T2" fmla="*/ 0 w 159"/>
                  <a:gd name="T3" fmla="*/ 113 h 140"/>
                  <a:gd name="T4" fmla="*/ 11 w 159"/>
                  <a:gd name="T5" fmla="*/ 87 h 140"/>
                  <a:gd name="T6" fmla="*/ 24 w 159"/>
                  <a:gd name="T7" fmla="*/ 85 h 140"/>
                  <a:gd name="T8" fmla="*/ 34 w 159"/>
                  <a:gd name="T9" fmla="*/ 69 h 140"/>
                  <a:gd name="T10" fmla="*/ 34 w 159"/>
                  <a:gd name="T11" fmla="*/ 52 h 140"/>
                  <a:gd name="T12" fmla="*/ 40 w 159"/>
                  <a:gd name="T13" fmla="*/ 44 h 140"/>
                  <a:gd name="T14" fmla="*/ 36 w 159"/>
                  <a:gd name="T15" fmla="*/ 29 h 140"/>
                  <a:gd name="T16" fmla="*/ 44 w 159"/>
                  <a:gd name="T17" fmla="*/ 23 h 140"/>
                  <a:gd name="T18" fmla="*/ 48 w 159"/>
                  <a:gd name="T19" fmla="*/ 25 h 140"/>
                  <a:gd name="T20" fmla="*/ 53 w 159"/>
                  <a:gd name="T21" fmla="*/ 21 h 140"/>
                  <a:gd name="T22" fmla="*/ 57 w 159"/>
                  <a:gd name="T23" fmla="*/ 23 h 140"/>
                  <a:gd name="T24" fmla="*/ 63 w 159"/>
                  <a:gd name="T25" fmla="*/ 6 h 140"/>
                  <a:gd name="T26" fmla="*/ 67 w 159"/>
                  <a:gd name="T27" fmla="*/ 0 h 140"/>
                  <a:gd name="T28" fmla="*/ 74 w 159"/>
                  <a:gd name="T29" fmla="*/ 0 h 140"/>
                  <a:gd name="T30" fmla="*/ 84 w 159"/>
                  <a:gd name="T31" fmla="*/ 10 h 140"/>
                  <a:gd name="T32" fmla="*/ 105 w 159"/>
                  <a:gd name="T33" fmla="*/ 14 h 140"/>
                  <a:gd name="T34" fmla="*/ 136 w 159"/>
                  <a:gd name="T35" fmla="*/ 6 h 140"/>
                  <a:gd name="T36" fmla="*/ 159 w 159"/>
                  <a:gd name="T37" fmla="*/ 8 h 140"/>
                  <a:gd name="T38" fmla="*/ 153 w 159"/>
                  <a:gd name="T39" fmla="*/ 12 h 140"/>
                  <a:gd name="T40" fmla="*/ 153 w 159"/>
                  <a:gd name="T41" fmla="*/ 25 h 140"/>
                  <a:gd name="T42" fmla="*/ 149 w 159"/>
                  <a:gd name="T43" fmla="*/ 31 h 140"/>
                  <a:gd name="T44" fmla="*/ 144 w 159"/>
                  <a:gd name="T45" fmla="*/ 31 h 140"/>
                  <a:gd name="T46" fmla="*/ 138 w 159"/>
                  <a:gd name="T47" fmla="*/ 39 h 140"/>
                  <a:gd name="T48" fmla="*/ 136 w 159"/>
                  <a:gd name="T49" fmla="*/ 58 h 140"/>
                  <a:gd name="T50" fmla="*/ 142 w 159"/>
                  <a:gd name="T51" fmla="*/ 71 h 140"/>
                  <a:gd name="T52" fmla="*/ 136 w 159"/>
                  <a:gd name="T53" fmla="*/ 77 h 140"/>
                  <a:gd name="T54" fmla="*/ 136 w 159"/>
                  <a:gd name="T55" fmla="*/ 106 h 140"/>
                  <a:gd name="T56" fmla="*/ 126 w 159"/>
                  <a:gd name="T57" fmla="*/ 115 h 140"/>
                  <a:gd name="T58" fmla="*/ 132 w 159"/>
                  <a:gd name="T59" fmla="*/ 129 h 140"/>
                  <a:gd name="T60" fmla="*/ 126 w 159"/>
                  <a:gd name="T61" fmla="*/ 140 h 140"/>
                  <a:gd name="T62" fmla="*/ 0 w 159"/>
                  <a:gd name="T63" fmla="*/ 12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140">
                    <a:moveTo>
                      <a:pt x="0" y="129"/>
                    </a:moveTo>
                    <a:lnTo>
                      <a:pt x="0" y="113"/>
                    </a:lnTo>
                    <a:lnTo>
                      <a:pt x="11" y="87"/>
                    </a:lnTo>
                    <a:lnTo>
                      <a:pt x="24" y="85"/>
                    </a:lnTo>
                    <a:lnTo>
                      <a:pt x="34" y="69"/>
                    </a:lnTo>
                    <a:lnTo>
                      <a:pt x="34" y="52"/>
                    </a:lnTo>
                    <a:lnTo>
                      <a:pt x="40" y="44"/>
                    </a:lnTo>
                    <a:lnTo>
                      <a:pt x="36" y="29"/>
                    </a:lnTo>
                    <a:lnTo>
                      <a:pt x="44" y="23"/>
                    </a:lnTo>
                    <a:lnTo>
                      <a:pt x="48" y="25"/>
                    </a:lnTo>
                    <a:lnTo>
                      <a:pt x="53" y="21"/>
                    </a:lnTo>
                    <a:lnTo>
                      <a:pt x="57" y="23"/>
                    </a:lnTo>
                    <a:lnTo>
                      <a:pt x="63" y="6"/>
                    </a:lnTo>
                    <a:lnTo>
                      <a:pt x="67" y="0"/>
                    </a:lnTo>
                    <a:lnTo>
                      <a:pt x="74" y="0"/>
                    </a:lnTo>
                    <a:lnTo>
                      <a:pt x="84" y="10"/>
                    </a:lnTo>
                    <a:lnTo>
                      <a:pt x="105" y="14"/>
                    </a:lnTo>
                    <a:lnTo>
                      <a:pt x="136" y="6"/>
                    </a:lnTo>
                    <a:lnTo>
                      <a:pt x="159" y="8"/>
                    </a:lnTo>
                    <a:lnTo>
                      <a:pt x="153" y="12"/>
                    </a:lnTo>
                    <a:lnTo>
                      <a:pt x="153" y="25"/>
                    </a:lnTo>
                    <a:lnTo>
                      <a:pt x="149" y="31"/>
                    </a:lnTo>
                    <a:lnTo>
                      <a:pt x="144" y="31"/>
                    </a:lnTo>
                    <a:lnTo>
                      <a:pt x="138" y="39"/>
                    </a:lnTo>
                    <a:lnTo>
                      <a:pt x="136" y="58"/>
                    </a:lnTo>
                    <a:lnTo>
                      <a:pt x="142" y="71"/>
                    </a:lnTo>
                    <a:lnTo>
                      <a:pt x="136" y="77"/>
                    </a:lnTo>
                    <a:lnTo>
                      <a:pt x="136" y="106"/>
                    </a:lnTo>
                    <a:lnTo>
                      <a:pt x="126" y="115"/>
                    </a:lnTo>
                    <a:lnTo>
                      <a:pt x="132" y="129"/>
                    </a:lnTo>
                    <a:lnTo>
                      <a:pt x="126" y="140"/>
                    </a:lnTo>
                    <a:lnTo>
                      <a:pt x="0" y="12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6" name="Freeform 3776"/>
              <p:cNvSpPr>
                <a:spLocks/>
              </p:cNvSpPr>
              <p:nvPr/>
            </p:nvSpPr>
            <p:spPr bwMode="auto">
              <a:xfrm>
                <a:off x="18917" y="21645"/>
                <a:ext cx="238" cy="171"/>
              </a:xfrm>
              <a:custGeom>
                <a:avLst/>
                <a:gdLst>
                  <a:gd name="T0" fmla="*/ 0 w 238"/>
                  <a:gd name="T1" fmla="*/ 0 h 171"/>
                  <a:gd name="T2" fmla="*/ 232 w 238"/>
                  <a:gd name="T3" fmla="*/ 30 h 171"/>
                  <a:gd name="T4" fmla="*/ 221 w 238"/>
                  <a:gd name="T5" fmla="*/ 48 h 171"/>
                  <a:gd name="T6" fmla="*/ 236 w 238"/>
                  <a:gd name="T7" fmla="*/ 63 h 171"/>
                  <a:gd name="T8" fmla="*/ 238 w 238"/>
                  <a:gd name="T9" fmla="*/ 77 h 171"/>
                  <a:gd name="T10" fmla="*/ 227 w 238"/>
                  <a:gd name="T11" fmla="*/ 77 h 171"/>
                  <a:gd name="T12" fmla="*/ 221 w 238"/>
                  <a:gd name="T13" fmla="*/ 82 h 171"/>
                  <a:gd name="T14" fmla="*/ 207 w 238"/>
                  <a:gd name="T15" fmla="*/ 84 h 171"/>
                  <a:gd name="T16" fmla="*/ 204 w 238"/>
                  <a:gd name="T17" fmla="*/ 90 h 171"/>
                  <a:gd name="T18" fmla="*/ 194 w 238"/>
                  <a:gd name="T19" fmla="*/ 94 h 171"/>
                  <a:gd name="T20" fmla="*/ 190 w 238"/>
                  <a:gd name="T21" fmla="*/ 103 h 171"/>
                  <a:gd name="T22" fmla="*/ 175 w 238"/>
                  <a:gd name="T23" fmla="*/ 105 h 171"/>
                  <a:gd name="T24" fmla="*/ 169 w 238"/>
                  <a:gd name="T25" fmla="*/ 111 h 171"/>
                  <a:gd name="T26" fmla="*/ 161 w 238"/>
                  <a:gd name="T27" fmla="*/ 111 h 171"/>
                  <a:gd name="T28" fmla="*/ 150 w 238"/>
                  <a:gd name="T29" fmla="*/ 119 h 171"/>
                  <a:gd name="T30" fmla="*/ 144 w 238"/>
                  <a:gd name="T31" fmla="*/ 128 h 171"/>
                  <a:gd name="T32" fmla="*/ 138 w 238"/>
                  <a:gd name="T33" fmla="*/ 130 h 171"/>
                  <a:gd name="T34" fmla="*/ 138 w 238"/>
                  <a:gd name="T35" fmla="*/ 134 h 171"/>
                  <a:gd name="T36" fmla="*/ 127 w 238"/>
                  <a:gd name="T37" fmla="*/ 136 h 171"/>
                  <a:gd name="T38" fmla="*/ 111 w 238"/>
                  <a:gd name="T39" fmla="*/ 148 h 171"/>
                  <a:gd name="T40" fmla="*/ 94 w 238"/>
                  <a:gd name="T41" fmla="*/ 134 h 171"/>
                  <a:gd name="T42" fmla="*/ 86 w 238"/>
                  <a:gd name="T43" fmla="*/ 132 h 171"/>
                  <a:gd name="T44" fmla="*/ 42 w 238"/>
                  <a:gd name="T45" fmla="*/ 138 h 171"/>
                  <a:gd name="T46" fmla="*/ 8 w 238"/>
                  <a:gd name="T47" fmla="*/ 157 h 171"/>
                  <a:gd name="T48" fmla="*/ 0 w 238"/>
                  <a:gd name="T49"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8" h="171">
                    <a:moveTo>
                      <a:pt x="0" y="0"/>
                    </a:moveTo>
                    <a:lnTo>
                      <a:pt x="232" y="30"/>
                    </a:lnTo>
                    <a:lnTo>
                      <a:pt x="221" y="48"/>
                    </a:lnTo>
                    <a:lnTo>
                      <a:pt x="236" y="63"/>
                    </a:lnTo>
                    <a:lnTo>
                      <a:pt x="238" y="77"/>
                    </a:lnTo>
                    <a:lnTo>
                      <a:pt x="227" y="77"/>
                    </a:lnTo>
                    <a:lnTo>
                      <a:pt x="221" y="82"/>
                    </a:lnTo>
                    <a:lnTo>
                      <a:pt x="207" y="84"/>
                    </a:lnTo>
                    <a:lnTo>
                      <a:pt x="204" y="90"/>
                    </a:lnTo>
                    <a:lnTo>
                      <a:pt x="194" y="94"/>
                    </a:lnTo>
                    <a:lnTo>
                      <a:pt x="190" y="103"/>
                    </a:lnTo>
                    <a:lnTo>
                      <a:pt x="175" y="105"/>
                    </a:lnTo>
                    <a:lnTo>
                      <a:pt x="169" y="111"/>
                    </a:lnTo>
                    <a:lnTo>
                      <a:pt x="161" y="111"/>
                    </a:lnTo>
                    <a:lnTo>
                      <a:pt x="150" y="119"/>
                    </a:lnTo>
                    <a:lnTo>
                      <a:pt x="144" y="128"/>
                    </a:lnTo>
                    <a:lnTo>
                      <a:pt x="138" y="130"/>
                    </a:lnTo>
                    <a:lnTo>
                      <a:pt x="138" y="134"/>
                    </a:lnTo>
                    <a:lnTo>
                      <a:pt x="127" y="136"/>
                    </a:lnTo>
                    <a:lnTo>
                      <a:pt x="111" y="148"/>
                    </a:lnTo>
                    <a:lnTo>
                      <a:pt x="94" y="134"/>
                    </a:lnTo>
                    <a:lnTo>
                      <a:pt x="86" y="132"/>
                    </a:lnTo>
                    <a:lnTo>
                      <a:pt x="42" y="138"/>
                    </a:lnTo>
                    <a:lnTo>
                      <a:pt x="8" y="157"/>
                    </a:lnTo>
                    <a:lnTo>
                      <a:pt x="0" y="1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7" name="Freeform 3777"/>
              <p:cNvSpPr>
                <a:spLocks/>
              </p:cNvSpPr>
              <p:nvPr/>
            </p:nvSpPr>
            <p:spPr bwMode="auto">
              <a:xfrm>
                <a:off x="19138" y="21675"/>
                <a:ext cx="334" cy="185"/>
              </a:xfrm>
              <a:custGeom>
                <a:avLst/>
                <a:gdLst>
                  <a:gd name="T0" fmla="*/ 271 w 334"/>
                  <a:gd name="T1" fmla="*/ 162 h 185"/>
                  <a:gd name="T2" fmla="*/ 265 w 334"/>
                  <a:gd name="T3" fmla="*/ 169 h 185"/>
                  <a:gd name="T4" fmla="*/ 261 w 334"/>
                  <a:gd name="T5" fmla="*/ 185 h 185"/>
                  <a:gd name="T6" fmla="*/ 253 w 334"/>
                  <a:gd name="T7" fmla="*/ 179 h 185"/>
                  <a:gd name="T8" fmla="*/ 247 w 334"/>
                  <a:gd name="T9" fmla="*/ 164 h 185"/>
                  <a:gd name="T10" fmla="*/ 232 w 334"/>
                  <a:gd name="T11" fmla="*/ 156 h 185"/>
                  <a:gd name="T12" fmla="*/ 217 w 334"/>
                  <a:gd name="T13" fmla="*/ 162 h 185"/>
                  <a:gd name="T14" fmla="*/ 217 w 334"/>
                  <a:gd name="T15" fmla="*/ 168 h 185"/>
                  <a:gd name="T16" fmla="*/ 211 w 334"/>
                  <a:gd name="T17" fmla="*/ 171 h 185"/>
                  <a:gd name="T18" fmla="*/ 205 w 334"/>
                  <a:gd name="T19" fmla="*/ 181 h 185"/>
                  <a:gd name="T20" fmla="*/ 198 w 334"/>
                  <a:gd name="T21" fmla="*/ 185 h 185"/>
                  <a:gd name="T22" fmla="*/ 188 w 334"/>
                  <a:gd name="T23" fmla="*/ 183 h 185"/>
                  <a:gd name="T24" fmla="*/ 175 w 334"/>
                  <a:gd name="T25" fmla="*/ 171 h 185"/>
                  <a:gd name="T26" fmla="*/ 165 w 334"/>
                  <a:gd name="T27" fmla="*/ 175 h 185"/>
                  <a:gd name="T28" fmla="*/ 159 w 334"/>
                  <a:gd name="T29" fmla="*/ 173 h 185"/>
                  <a:gd name="T30" fmla="*/ 134 w 334"/>
                  <a:gd name="T31" fmla="*/ 154 h 185"/>
                  <a:gd name="T32" fmla="*/ 136 w 334"/>
                  <a:gd name="T33" fmla="*/ 141 h 185"/>
                  <a:gd name="T34" fmla="*/ 123 w 334"/>
                  <a:gd name="T35" fmla="*/ 118 h 185"/>
                  <a:gd name="T36" fmla="*/ 115 w 334"/>
                  <a:gd name="T37" fmla="*/ 114 h 185"/>
                  <a:gd name="T38" fmla="*/ 50 w 334"/>
                  <a:gd name="T39" fmla="*/ 106 h 185"/>
                  <a:gd name="T40" fmla="*/ 42 w 334"/>
                  <a:gd name="T41" fmla="*/ 91 h 185"/>
                  <a:gd name="T42" fmla="*/ 21 w 334"/>
                  <a:gd name="T43" fmla="*/ 73 h 185"/>
                  <a:gd name="T44" fmla="*/ 21 w 334"/>
                  <a:gd name="T45" fmla="*/ 54 h 185"/>
                  <a:gd name="T46" fmla="*/ 17 w 334"/>
                  <a:gd name="T47" fmla="*/ 47 h 185"/>
                  <a:gd name="T48" fmla="*/ 15 w 334"/>
                  <a:gd name="T49" fmla="*/ 33 h 185"/>
                  <a:gd name="T50" fmla="*/ 0 w 334"/>
                  <a:gd name="T51" fmla="*/ 18 h 185"/>
                  <a:gd name="T52" fmla="*/ 11 w 334"/>
                  <a:gd name="T53" fmla="*/ 0 h 185"/>
                  <a:gd name="T54" fmla="*/ 113 w 334"/>
                  <a:gd name="T55" fmla="*/ 14 h 185"/>
                  <a:gd name="T56" fmla="*/ 334 w 334"/>
                  <a:gd name="T57" fmla="*/ 39 h 185"/>
                  <a:gd name="T58" fmla="*/ 328 w 334"/>
                  <a:gd name="T59" fmla="*/ 56 h 185"/>
                  <a:gd name="T60" fmla="*/ 324 w 334"/>
                  <a:gd name="T61" fmla="*/ 54 h 185"/>
                  <a:gd name="T62" fmla="*/ 319 w 334"/>
                  <a:gd name="T63" fmla="*/ 58 h 185"/>
                  <a:gd name="T64" fmla="*/ 315 w 334"/>
                  <a:gd name="T65" fmla="*/ 56 h 185"/>
                  <a:gd name="T66" fmla="*/ 307 w 334"/>
                  <a:gd name="T67" fmla="*/ 62 h 185"/>
                  <a:gd name="T68" fmla="*/ 311 w 334"/>
                  <a:gd name="T69" fmla="*/ 77 h 185"/>
                  <a:gd name="T70" fmla="*/ 305 w 334"/>
                  <a:gd name="T71" fmla="*/ 85 h 185"/>
                  <a:gd name="T72" fmla="*/ 305 w 334"/>
                  <a:gd name="T73" fmla="*/ 102 h 185"/>
                  <a:gd name="T74" fmla="*/ 295 w 334"/>
                  <a:gd name="T75" fmla="*/ 118 h 185"/>
                  <a:gd name="T76" fmla="*/ 282 w 334"/>
                  <a:gd name="T77" fmla="*/ 120 h 185"/>
                  <a:gd name="T78" fmla="*/ 271 w 334"/>
                  <a:gd name="T79" fmla="*/ 146 h 185"/>
                  <a:gd name="T80" fmla="*/ 271 w 334"/>
                  <a:gd name="T81" fmla="*/ 16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4" h="185">
                    <a:moveTo>
                      <a:pt x="271" y="162"/>
                    </a:moveTo>
                    <a:lnTo>
                      <a:pt x="265" y="169"/>
                    </a:lnTo>
                    <a:lnTo>
                      <a:pt x="261" y="185"/>
                    </a:lnTo>
                    <a:lnTo>
                      <a:pt x="253" y="179"/>
                    </a:lnTo>
                    <a:lnTo>
                      <a:pt x="247" y="164"/>
                    </a:lnTo>
                    <a:lnTo>
                      <a:pt x="232" y="156"/>
                    </a:lnTo>
                    <a:lnTo>
                      <a:pt x="217" y="162"/>
                    </a:lnTo>
                    <a:lnTo>
                      <a:pt x="217" y="168"/>
                    </a:lnTo>
                    <a:lnTo>
                      <a:pt x="211" y="171"/>
                    </a:lnTo>
                    <a:lnTo>
                      <a:pt x="205" y="181"/>
                    </a:lnTo>
                    <a:lnTo>
                      <a:pt x="198" y="185"/>
                    </a:lnTo>
                    <a:lnTo>
                      <a:pt x="188" y="183"/>
                    </a:lnTo>
                    <a:lnTo>
                      <a:pt x="175" y="171"/>
                    </a:lnTo>
                    <a:lnTo>
                      <a:pt x="165" y="175"/>
                    </a:lnTo>
                    <a:lnTo>
                      <a:pt x="159" y="173"/>
                    </a:lnTo>
                    <a:lnTo>
                      <a:pt x="134" y="154"/>
                    </a:lnTo>
                    <a:lnTo>
                      <a:pt x="136" y="141"/>
                    </a:lnTo>
                    <a:lnTo>
                      <a:pt x="123" y="118"/>
                    </a:lnTo>
                    <a:lnTo>
                      <a:pt x="115" y="114"/>
                    </a:lnTo>
                    <a:lnTo>
                      <a:pt x="50" y="106"/>
                    </a:lnTo>
                    <a:lnTo>
                      <a:pt x="42" y="91"/>
                    </a:lnTo>
                    <a:lnTo>
                      <a:pt x="21" y="73"/>
                    </a:lnTo>
                    <a:lnTo>
                      <a:pt x="21" y="54"/>
                    </a:lnTo>
                    <a:lnTo>
                      <a:pt x="17" y="47"/>
                    </a:lnTo>
                    <a:lnTo>
                      <a:pt x="15" y="33"/>
                    </a:lnTo>
                    <a:lnTo>
                      <a:pt x="0" y="18"/>
                    </a:lnTo>
                    <a:lnTo>
                      <a:pt x="11" y="0"/>
                    </a:lnTo>
                    <a:lnTo>
                      <a:pt x="113" y="14"/>
                    </a:lnTo>
                    <a:lnTo>
                      <a:pt x="334" y="39"/>
                    </a:lnTo>
                    <a:lnTo>
                      <a:pt x="328" y="56"/>
                    </a:lnTo>
                    <a:lnTo>
                      <a:pt x="324" y="54"/>
                    </a:lnTo>
                    <a:lnTo>
                      <a:pt x="319" y="58"/>
                    </a:lnTo>
                    <a:lnTo>
                      <a:pt x="315" y="56"/>
                    </a:lnTo>
                    <a:lnTo>
                      <a:pt x="307" y="62"/>
                    </a:lnTo>
                    <a:lnTo>
                      <a:pt x="311" y="77"/>
                    </a:lnTo>
                    <a:lnTo>
                      <a:pt x="305" y="85"/>
                    </a:lnTo>
                    <a:lnTo>
                      <a:pt x="305" y="102"/>
                    </a:lnTo>
                    <a:lnTo>
                      <a:pt x="295" y="118"/>
                    </a:lnTo>
                    <a:lnTo>
                      <a:pt x="282" y="120"/>
                    </a:lnTo>
                    <a:lnTo>
                      <a:pt x="271" y="146"/>
                    </a:lnTo>
                    <a:lnTo>
                      <a:pt x="271" y="16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8" name="Freeform 3778"/>
              <p:cNvSpPr>
                <a:spLocks/>
              </p:cNvSpPr>
              <p:nvPr/>
            </p:nvSpPr>
            <p:spPr bwMode="auto">
              <a:xfrm>
                <a:off x="24024" y="21873"/>
                <a:ext cx="294" cy="121"/>
              </a:xfrm>
              <a:custGeom>
                <a:avLst/>
                <a:gdLst>
                  <a:gd name="T0" fmla="*/ 0 w 294"/>
                  <a:gd name="T1" fmla="*/ 46 h 121"/>
                  <a:gd name="T2" fmla="*/ 0 w 294"/>
                  <a:gd name="T3" fmla="*/ 6 h 121"/>
                  <a:gd name="T4" fmla="*/ 190 w 294"/>
                  <a:gd name="T5" fmla="*/ 0 h 121"/>
                  <a:gd name="T6" fmla="*/ 194 w 294"/>
                  <a:gd name="T7" fmla="*/ 6 h 121"/>
                  <a:gd name="T8" fmla="*/ 281 w 294"/>
                  <a:gd name="T9" fmla="*/ 4 h 121"/>
                  <a:gd name="T10" fmla="*/ 294 w 294"/>
                  <a:gd name="T11" fmla="*/ 77 h 121"/>
                  <a:gd name="T12" fmla="*/ 221 w 294"/>
                  <a:gd name="T13" fmla="*/ 81 h 121"/>
                  <a:gd name="T14" fmla="*/ 221 w 294"/>
                  <a:gd name="T15" fmla="*/ 117 h 121"/>
                  <a:gd name="T16" fmla="*/ 69 w 294"/>
                  <a:gd name="T17" fmla="*/ 121 h 121"/>
                  <a:gd name="T18" fmla="*/ 69 w 294"/>
                  <a:gd name="T19" fmla="*/ 46 h 121"/>
                  <a:gd name="T20" fmla="*/ 0 w 294"/>
                  <a:gd name="T21" fmla="*/ 46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121">
                    <a:moveTo>
                      <a:pt x="0" y="46"/>
                    </a:moveTo>
                    <a:lnTo>
                      <a:pt x="0" y="6"/>
                    </a:lnTo>
                    <a:lnTo>
                      <a:pt x="190" y="0"/>
                    </a:lnTo>
                    <a:lnTo>
                      <a:pt x="194" y="6"/>
                    </a:lnTo>
                    <a:lnTo>
                      <a:pt x="281" y="4"/>
                    </a:lnTo>
                    <a:lnTo>
                      <a:pt x="294" y="77"/>
                    </a:lnTo>
                    <a:lnTo>
                      <a:pt x="221" y="81"/>
                    </a:lnTo>
                    <a:lnTo>
                      <a:pt x="221" y="117"/>
                    </a:lnTo>
                    <a:lnTo>
                      <a:pt x="69" y="121"/>
                    </a:lnTo>
                    <a:lnTo>
                      <a:pt x="69" y="46"/>
                    </a:lnTo>
                    <a:lnTo>
                      <a:pt x="0" y="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9" name="Freeform 3779"/>
              <p:cNvSpPr>
                <a:spLocks/>
              </p:cNvSpPr>
              <p:nvPr/>
            </p:nvSpPr>
            <p:spPr bwMode="auto">
              <a:xfrm>
                <a:off x="23821" y="21885"/>
                <a:ext cx="165" cy="157"/>
              </a:xfrm>
              <a:custGeom>
                <a:avLst/>
                <a:gdLst>
                  <a:gd name="T0" fmla="*/ 165 w 165"/>
                  <a:gd name="T1" fmla="*/ 36 h 157"/>
                  <a:gd name="T2" fmla="*/ 126 w 165"/>
                  <a:gd name="T3" fmla="*/ 142 h 157"/>
                  <a:gd name="T4" fmla="*/ 126 w 165"/>
                  <a:gd name="T5" fmla="*/ 157 h 157"/>
                  <a:gd name="T6" fmla="*/ 78 w 165"/>
                  <a:gd name="T7" fmla="*/ 153 h 157"/>
                  <a:gd name="T8" fmla="*/ 50 w 165"/>
                  <a:gd name="T9" fmla="*/ 157 h 157"/>
                  <a:gd name="T10" fmla="*/ 34 w 165"/>
                  <a:gd name="T11" fmla="*/ 155 h 157"/>
                  <a:gd name="T12" fmla="*/ 23 w 165"/>
                  <a:gd name="T13" fmla="*/ 146 h 157"/>
                  <a:gd name="T14" fmla="*/ 13 w 165"/>
                  <a:gd name="T15" fmla="*/ 142 h 157"/>
                  <a:gd name="T16" fmla="*/ 5 w 165"/>
                  <a:gd name="T17" fmla="*/ 123 h 157"/>
                  <a:gd name="T18" fmla="*/ 13 w 165"/>
                  <a:gd name="T19" fmla="*/ 109 h 157"/>
                  <a:gd name="T20" fmla="*/ 0 w 165"/>
                  <a:gd name="T21" fmla="*/ 105 h 157"/>
                  <a:gd name="T22" fmla="*/ 2 w 165"/>
                  <a:gd name="T23" fmla="*/ 100 h 157"/>
                  <a:gd name="T24" fmla="*/ 7 w 165"/>
                  <a:gd name="T25" fmla="*/ 88 h 157"/>
                  <a:gd name="T26" fmla="*/ 11 w 165"/>
                  <a:gd name="T27" fmla="*/ 77 h 157"/>
                  <a:gd name="T28" fmla="*/ 27 w 165"/>
                  <a:gd name="T29" fmla="*/ 59 h 157"/>
                  <a:gd name="T30" fmla="*/ 29 w 165"/>
                  <a:gd name="T31" fmla="*/ 53 h 157"/>
                  <a:gd name="T32" fmla="*/ 48 w 165"/>
                  <a:gd name="T33" fmla="*/ 0 h 157"/>
                  <a:gd name="T34" fmla="*/ 75 w 165"/>
                  <a:gd name="T35" fmla="*/ 7 h 157"/>
                  <a:gd name="T36" fmla="*/ 165 w 165"/>
                  <a:gd name="T37" fmla="*/ 3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5" h="157">
                    <a:moveTo>
                      <a:pt x="165" y="36"/>
                    </a:moveTo>
                    <a:lnTo>
                      <a:pt x="126" y="142"/>
                    </a:lnTo>
                    <a:lnTo>
                      <a:pt x="126" y="157"/>
                    </a:lnTo>
                    <a:lnTo>
                      <a:pt x="78" y="153"/>
                    </a:lnTo>
                    <a:lnTo>
                      <a:pt x="50" y="157"/>
                    </a:lnTo>
                    <a:lnTo>
                      <a:pt x="34" y="155"/>
                    </a:lnTo>
                    <a:lnTo>
                      <a:pt x="23" y="146"/>
                    </a:lnTo>
                    <a:lnTo>
                      <a:pt x="13" y="142"/>
                    </a:lnTo>
                    <a:lnTo>
                      <a:pt x="5" y="123"/>
                    </a:lnTo>
                    <a:lnTo>
                      <a:pt x="13" y="109"/>
                    </a:lnTo>
                    <a:lnTo>
                      <a:pt x="0" y="105"/>
                    </a:lnTo>
                    <a:lnTo>
                      <a:pt x="2" y="100"/>
                    </a:lnTo>
                    <a:lnTo>
                      <a:pt x="7" y="88"/>
                    </a:lnTo>
                    <a:lnTo>
                      <a:pt x="11" y="77"/>
                    </a:lnTo>
                    <a:lnTo>
                      <a:pt x="27" y="59"/>
                    </a:lnTo>
                    <a:lnTo>
                      <a:pt x="29" y="53"/>
                    </a:lnTo>
                    <a:lnTo>
                      <a:pt x="48" y="0"/>
                    </a:lnTo>
                    <a:lnTo>
                      <a:pt x="75" y="7"/>
                    </a:lnTo>
                    <a:lnTo>
                      <a:pt x="165" y="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0" name="Freeform 3780"/>
              <p:cNvSpPr>
                <a:spLocks/>
              </p:cNvSpPr>
              <p:nvPr/>
            </p:nvSpPr>
            <p:spPr bwMode="auto">
              <a:xfrm>
                <a:off x="22208" y="21914"/>
                <a:ext cx="184" cy="151"/>
              </a:xfrm>
              <a:custGeom>
                <a:avLst/>
                <a:gdLst>
                  <a:gd name="T0" fmla="*/ 0 w 184"/>
                  <a:gd name="T1" fmla="*/ 145 h 151"/>
                  <a:gd name="T2" fmla="*/ 2 w 184"/>
                  <a:gd name="T3" fmla="*/ 38 h 151"/>
                  <a:gd name="T4" fmla="*/ 4 w 184"/>
                  <a:gd name="T5" fmla="*/ 0 h 151"/>
                  <a:gd name="T6" fmla="*/ 184 w 184"/>
                  <a:gd name="T7" fmla="*/ 1 h 151"/>
                  <a:gd name="T8" fmla="*/ 184 w 184"/>
                  <a:gd name="T9" fmla="*/ 78 h 151"/>
                  <a:gd name="T10" fmla="*/ 182 w 184"/>
                  <a:gd name="T11" fmla="*/ 151 h 151"/>
                  <a:gd name="T12" fmla="*/ 0 w 184"/>
                  <a:gd name="T13" fmla="*/ 145 h 151"/>
                </a:gdLst>
                <a:ahLst/>
                <a:cxnLst>
                  <a:cxn ang="0">
                    <a:pos x="T0" y="T1"/>
                  </a:cxn>
                  <a:cxn ang="0">
                    <a:pos x="T2" y="T3"/>
                  </a:cxn>
                  <a:cxn ang="0">
                    <a:pos x="T4" y="T5"/>
                  </a:cxn>
                  <a:cxn ang="0">
                    <a:pos x="T6" y="T7"/>
                  </a:cxn>
                  <a:cxn ang="0">
                    <a:pos x="T8" y="T9"/>
                  </a:cxn>
                  <a:cxn ang="0">
                    <a:pos x="T10" y="T11"/>
                  </a:cxn>
                  <a:cxn ang="0">
                    <a:pos x="T12" y="T13"/>
                  </a:cxn>
                </a:cxnLst>
                <a:rect l="0" t="0" r="r" b="b"/>
                <a:pathLst>
                  <a:path w="184" h="151">
                    <a:moveTo>
                      <a:pt x="0" y="145"/>
                    </a:moveTo>
                    <a:lnTo>
                      <a:pt x="2" y="38"/>
                    </a:lnTo>
                    <a:lnTo>
                      <a:pt x="4" y="0"/>
                    </a:lnTo>
                    <a:lnTo>
                      <a:pt x="184" y="1"/>
                    </a:lnTo>
                    <a:lnTo>
                      <a:pt x="184" y="78"/>
                    </a:lnTo>
                    <a:lnTo>
                      <a:pt x="182" y="151"/>
                    </a:lnTo>
                    <a:lnTo>
                      <a:pt x="0" y="1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1" name="Freeform 3781"/>
              <p:cNvSpPr>
                <a:spLocks/>
              </p:cNvSpPr>
              <p:nvPr/>
            </p:nvSpPr>
            <p:spPr bwMode="auto">
              <a:xfrm>
                <a:off x="23444" y="21917"/>
                <a:ext cx="202" cy="164"/>
              </a:xfrm>
              <a:custGeom>
                <a:avLst/>
                <a:gdLst>
                  <a:gd name="T0" fmla="*/ 200 w 202"/>
                  <a:gd name="T1" fmla="*/ 152 h 164"/>
                  <a:gd name="T2" fmla="*/ 91 w 202"/>
                  <a:gd name="T3" fmla="*/ 152 h 164"/>
                  <a:gd name="T4" fmla="*/ 91 w 202"/>
                  <a:gd name="T5" fmla="*/ 164 h 164"/>
                  <a:gd name="T6" fmla="*/ 0 w 202"/>
                  <a:gd name="T7" fmla="*/ 162 h 164"/>
                  <a:gd name="T8" fmla="*/ 0 w 202"/>
                  <a:gd name="T9" fmla="*/ 66 h 164"/>
                  <a:gd name="T10" fmla="*/ 14 w 202"/>
                  <a:gd name="T11" fmla="*/ 68 h 164"/>
                  <a:gd name="T12" fmla="*/ 22 w 202"/>
                  <a:gd name="T13" fmla="*/ 64 h 164"/>
                  <a:gd name="T14" fmla="*/ 25 w 202"/>
                  <a:gd name="T15" fmla="*/ 60 h 164"/>
                  <a:gd name="T16" fmla="*/ 22 w 202"/>
                  <a:gd name="T17" fmla="*/ 45 h 164"/>
                  <a:gd name="T18" fmla="*/ 39 w 202"/>
                  <a:gd name="T19" fmla="*/ 37 h 164"/>
                  <a:gd name="T20" fmla="*/ 43 w 202"/>
                  <a:gd name="T21" fmla="*/ 45 h 164"/>
                  <a:gd name="T22" fmla="*/ 35 w 202"/>
                  <a:gd name="T23" fmla="*/ 60 h 164"/>
                  <a:gd name="T24" fmla="*/ 43 w 202"/>
                  <a:gd name="T25" fmla="*/ 64 h 164"/>
                  <a:gd name="T26" fmla="*/ 50 w 202"/>
                  <a:gd name="T27" fmla="*/ 60 h 164"/>
                  <a:gd name="T28" fmla="*/ 58 w 202"/>
                  <a:gd name="T29" fmla="*/ 48 h 164"/>
                  <a:gd name="T30" fmla="*/ 64 w 202"/>
                  <a:gd name="T31" fmla="*/ 46 h 164"/>
                  <a:gd name="T32" fmla="*/ 81 w 202"/>
                  <a:gd name="T33" fmla="*/ 33 h 164"/>
                  <a:gd name="T34" fmla="*/ 112 w 202"/>
                  <a:gd name="T35" fmla="*/ 35 h 164"/>
                  <a:gd name="T36" fmla="*/ 129 w 202"/>
                  <a:gd name="T37" fmla="*/ 33 h 164"/>
                  <a:gd name="T38" fmla="*/ 142 w 202"/>
                  <a:gd name="T39" fmla="*/ 23 h 164"/>
                  <a:gd name="T40" fmla="*/ 146 w 202"/>
                  <a:gd name="T41" fmla="*/ 18 h 164"/>
                  <a:gd name="T42" fmla="*/ 152 w 202"/>
                  <a:gd name="T43" fmla="*/ 16 h 164"/>
                  <a:gd name="T44" fmla="*/ 167 w 202"/>
                  <a:gd name="T45" fmla="*/ 21 h 164"/>
                  <a:gd name="T46" fmla="*/ 175 w 202"/>
                  <a:gd name="T47" fmla="*/ 27 h 164"/>
                  <a:gd name="T48" fmla="*/ 194 w 202"/>
                  <a:gd name="T49" fmla="*/ 29 h 164"/>
                  <a:gd name="T50" fmla="*/ 198 w 202"/>
                  <a:gd name="T51" fmla="*/ 23 h 164"/>
                  <a:gd name="T52" fmla="*/ 196 w 202"/>
                  <a:gd name="T53" fmla="*/ 6 h 164"/>
                  <a:gd name="T54" fmla="*/ 202 w 202"/>
                  <a:gd name="T55" fmla="*/ 0 h 164"/>
                  <a:gd name="T56" fmla="*/ 200 w 202"/>
                  <a:gd name="T57" fmla="*/ 146 h 164"/>
                  <a:gd name="T58" fmla="*/ 200 w 202"/>
                  <a:gd name="T59" fmla="*/ 15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2" h="164">
                    <a:moveTo>
                      <a:pt x="200" y="152"/>
                    </a:moveTo>
                    <a:lnTo>
                      <a:pt x="91" y="152"/>
                    </a:lnTo>
                    <a:lnTo>
                      <a:pt x="91" y="164"/>
                    </a:lnTo>
                    <a:lnTo>
                      <a:pt x="0" y="162"/>
                    </a:lnTo>
                    <a:lnTo>
                      <a:pt x="0" y="66"/>
                    </a:lnTo>
                    <a:lnTo>
                      <a:pt x="14" y="68"/>
                    </a:lnTo>
                    <a:lnTo>
                      <a:pt x="22" y="64"/>
                    </a:lnTo>
                    <a:lnTo>
                      <a:pt x="25" y="60"/>
                    </a:lnTo>
                    <a:lnTo>
                      <a:pt x="22" y="45"/>
                    </a:lnTo>
                    <a:lnTo>
                      <a:pt x="39" y="37"/>
                    </a:lnTo>
                    <a:lnTo>
                      <a:pt x="43" y="45"/>
                    </a:lnTo>
                    <a:lnTo>
                      <a:pt x="35" y="60"/>
                    </a:lnTo>
                    <a:lnTo>
                      <a:pt x="43" y="64"/>
                    </a:lnTo>
                    <a:lnTo>
                      <a:pt x="50" y="60"/>
                    </a:lnTo>
                    <a:lnTo>
                      <a:pt x="58" y="48"/>
                    </a:lnTo>
                    <a:lnTo>
                      <a:pt x="64" y="46"/>
                    </a:lnTo>
                    <a:lnTo>
                      <a:pt x="81" y="33"/>
                    </a:lnTo>
                    <a:lnTo>
                      <a:pt x="112" y="35"/>
                    </a:lnTo>
                    <a:lnTo>
                      <a:pt x="129" y="33"/>
                    </a:lnTo>
                    <a:lnTo>
                      <a:pt x="142" y="23"/>
                    </a:lnTo>
                    <a:lnTo>
                      <a:pt x="146" y="18"/>
                    </a:lnTo>
                    <a:lnTo>
                      <a:pt x="152" y="16"/>
                    </a:lnTo>
                    <a:lnTo>
                      <a:pt x="167" y="21"/>
                    </a:lnTo>
                    <a:lnTo>
                      <a:pt x="175" y="27"/>
                    </a:lnTo>
                    <a:lnTo>
                      <a:pt x="194" y="29"/>
                    </a:lnTo>
                    <a:lnTo>
                      <a:pt x="198" y="23"/>
                    </a:lnTo>
                    <a:lnTo>
                      <a:pt x="196" y="6"/>
                    </a:lnTo>
                    <a:lnTo>
                      <a:pt x="202" y="0"/>
                    </a:lnTo>
                    <a:lnTo>
                      <a:pt x="200" y="146"/>
                    </a:lnTo>
                    <a:lnTo>
                      <a:pt x="20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2" name="Freeform 3782"/>
              <p:cNvSpPr>
                <a:spLocks/>
              </p:cNvSpPr>
              <p:nvPr/>
            </p:nvSpPr>
            <p:spPr bwMode="auto">
              <a:xfrm>
                <a:off x="25528" y="21810"/>
                <a:ext cx="146" cy="157"/>
              </a:xfrm>
              <a:custGeom>
                <a:avLst/>
                <a:gdLst>
                  <a:gd name="T0" fmla="*/ 144 w 146"/>
                  <a:gd name="T1" fmla="*/ 146 h 157"/>
                  <a:gd name="T2" fmla="*/ 146 w 146"/>
                  <a:gd name="T3" fmla="*/ 150 h 157"/>
                  <a:gd name="T4" fmla="*/ 51 w 146"/>
                  <a:gd name="T5" fmla="*/ 157 h 157"/>
                  <a:gd name="T6" fmla="*/ 53 w 146"/>
                  <a:gd name="T7" fmla="*/ 146 h 157"/>
                  <a:gd name="T8" fmla="*/ 51 w 146"/>
                  <a:gd name="T9" fmla="*/ 132 h 157"/>
                  <a:gd name="T10" fmla="*/ 46 w 146"/>
                  <a:gd name="T11" fmla="*/ 127 h 157"/>
                  <a:gd name="T12" fmla="*/ 32 w 146"/>
                  <a:gd name="T13" fmla="*/ 121 h 157"/>
                  <a:gd name="T14" fmla="*/ 34 w 146"/>
                  <a:gd name="T15" fmla="*/ 119 h 157"/>
                  <a:gd name="T16" fmla="*/ 30 w 146"/>
                  <a:gd name="T17" fmla="*/ 92 h 157"/>
                  <a:gd name="T18" fmla="*/ 21 w 146"/>
                  <a:gd name="T19" fmla="*/ 82 h 157"/>
                  <a:gd name="T20" fmla="*/ 15 w 146"/>
                  <a:gd name="T21" fmla="*/ 81 h 157"/>
                  <a:gd name="T22" fmla="*/ 15 w 146"/>
                  <a:gd name="T23" fmla="*/ 75 h 157"/>
                  <a:gd name="T24" fmla="*/ 3 w 146"/>
                  <a:gd name="T25" fmla="*/ 73 h 157"/>
                  <a:gd name="T26" fmla="*/ 5 w 146"/>
                  <a:gd name="T27" fmla="*/ 65 h 157"/>
                  <a:gd name="T28" fmla="*/ 0 w 146"/>
                  <a:gd name="T29" fmla="*/ 57 h 157"/>
                  <a:gd name="T30" fmla="*/ 7 w 146"/>
                  <a:gd name="T31" fmla="*/ 48 h 157"/>
                  <a:gd name="T32" fmla="*/ 19 w 146"/>
                  <a:gd name="T33" fmla="*/ 36 h 157"/>
                  <a:gd name="T34" fmla="*/ 23 w 146"/>
                  <a:gd name="T35" fmla="*/ 34 h 157"/>
                  <a:gd name="T36" fmla="*/ 25 w 146"/>
                  <a:gd name="T37" fmla="*/ 31 h 157"/>
                  <a:gd name="T38" fmla="*/ 25 w 146"/>
                  <a:gd name="T39" fmla="*/ 13 h 157"/>
                  <a:gd name="T40" fmla="*/ 17 w 146"/>
                  <a:gd name="T41" fmla="*/ 9 h 157"/>
                  <a:gd name="T42" fmla="*/ 130 w 146"/>
                  <a:gd name="T43" fmla="*/ 0 h 157"/>
                  <a:gd name="T44" fmla="*/ 134 w 146"/>
                  <a:gd name="T45" fmla="*/ 38 h 157"/>
                  <a:gd name="T46" fmla="*/ 144 w 146"/>
                  <a:gd name="T47" fmla="*/ 14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6" h="157">
                    <a:moveTo>
                      <a:pt x="144" y="146"/>
                    </a:moveTo>
                    <a:lnTo>
                      <a:pt x="146" y="150"/>
                    </a:lnTo>
                    <a:lnTo>
                      <a:pt x="51" y="157"/>
                    </a:lnTo>
                    <a:lnTo>
                      <a:pt x="53" y="146"/>
                    </a:lnTo>
                    <a:lnTo>
                      <a:pt x="51" y="132"/>
                    </a:lnTo>
                    <a:lnTo>
                      <a:pt x="46" y="127"/>
                    </a:lnTo>
                    <a:lnTo>
                      <a:pt x="32" y="121"/>
                    </a:lnTo>
                    <a:lnTo>
                      <a:pt x="34" y="119"/>
                    </a:lnTo>
                    <a:lnTo>
                      <a:pt x="30" y="92"/>
                    </a:lnTo>
                    <a:lnTo>
                      <a:pt x="21" y="82"/>
                    </a:lnTo>
                    <a:lnTo>
                      <a:pt x="15" y="81"/>
                    </a:lnTo>
                    <a:lnTo>
                      <a:pt x="15" y="75"/>
                    </a:lnTo>
                    <a:lnTo>
                      <a:pt x="3" y="73"/>
                    </a:lnTo>
                    <a:lnTo>
                      <a:pt x="5" y="65"/>
                    </a:lnTo>
                    <a:lnTo>
                      <a:pt x="0" y="57"/>
                    </a:lnTo>
                    <a:lnTo>
                      <a:pt x="7" y="48"/>
                    </a:lnTo>
                    <a:lnTo>
                      <a:pt x="19" y="36"/>
                    </a:lnTo>
                    <a:lnTo>
                      <a:pt x="23" y="34"/>
                    </a:lnTo>
                    <a:lnTo>
                      <a:pt x="25" y="31"/>
                    </a:lnTo>
                    <a:lnTo>
                      <a:pt x="25" y="13"/>
                    </a:lnTo>
                    <a:lnTo>
                      <a:pt x="17" y="9"/>
                    </a:lnTo>
                    <a:lnTo>
                      <a:pt x="130" y="0"/>
                    </a:lnTo>
                    <a:lnTo>
                      <a:pt x="134" y="38"/>
                    </a:lnTo>
                    <a:lnTo>
                      <a:pt x="144"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3" name="Freeform 3783"/>
              <p:cNvSpPr>
                <a:spLocks/>
              </p:cNvSpPr>
              <p:nvPr/>
            </p:nvSpPr>
            <p:spPr bwMode="auto">
              <a:xfrm>
                <a:off x="24579" y="21881"/>
                <a:ext cx="152" cy="144"/>
              </a:xfrm>
              <a:custGeom>
                <a:avLst/>
                <a:gdLst>
                  <a:gd name="T0" fmla="*/ 152 w 152"/>
                  <a:gd name="T1" fmla="*/ 109 h 144"/>
                  <a:gd name="T2" fmla="*/ 110 w 152"/>
                  <a:gd name="T3" fmla="*/ 113 h 144"/>
                  <a:gd name="T4" fmla="*/ 111 w 152"/>
                  <a:gd name="T5" fmla="*/ 144 h 144"/>
                  <a:gd name="T6" fmla="*/ 98 w 152"/>
                  <a:gd name="T7" fmla="*/ 144 h 144"/>
                  <a:gd name="T8" fmla="*/ 67 w 152"/>
                  <a:gd name="T9" fmla="*/ 130 h 144"/>
                  <a:gd name="T10" fmla="*/ 50 w 152"/>
                  <a:gd name="T11" fmla="*/ 132 h 144"/>
                  <a:gd name="T12" fmla="*/ 42 w 152"/>
                  <a:gd name="T13" fmla="*/ 130 h 144"/>
                  <a:gd name="T14" fmla="*/ 29 w 152"/>
                  <a:gd name="T15" fmla="*/ 134 h 144"/>
                  <a:gd name="T16" fmla="*/ 23 w 152"/>
                  <a:gd name="T17" fmla="*/ 130 h 144"/>
                  <a:gd name="T18" fmla="*/ 14 w 152"/>
                  <a:gd name="T19" fmla="*/ 115 h 144"/>
                  <a:gd name="T20" fmla="*/ 14 w 152"/>
                  <a:gd name="T21" fmla="*/ 104 h 144"/>
                  <a:gd name="T22" fmla="*/ 0 w 152"/>
                  <a:gd name="T23" fmla="*/ 73 h 144"/>
                  <a:gd name="T24" fmla="*/ 0 w 152"/>
                  <a:gd name="T25" fmla="*/ 69 h 144"/>
                  <a:gd name="T26" fmla="*/ 8 w 152"/>
                  <a:gd name="T27" fmla="*/ 50 h 144"/>
                  <a:gd name="T28" fmla="*/ 6 w 152"/>
                  <a:gd name="T29" fmla="*/ 42 h 144"/>
                  <a:gd name="T30" fmla="*/ 12 w 152"/>
                  <a:gd name="T31" fmla="*/ 38 h 144"/>
                  <a:gd name="T32" fmla="*/ 27 w 152"/>
                  <a:gd name="T33" fmla="*/ 38 h 144"/>
                  <a:gd name="T34" fmla="*/ 33 w 152"/>
                  <a:gd name="T35" fmla="*/ 48 h 144"/>
                  <a:gd name="T36" fmla="*/ 37 w 152"/>
                  <a:gd name="T37" fmla="*/ 42 h 144"/>
                  <a:gd name="T38" fmla="*/ 92 w 152"/>
                  <a:gd name="T39" fmla="*/ 36 h 144"/>
                  <a:gd name="T40" fmla="*/ 92 w 152"/>
                  <a:gd name="T41" fmla="*/ 17 h 144"/>
                  <a:gd name="T42" fmla="*/ 129 w 152"/>
                  <a:gd name="T43" fmla="*/ 15 h 144"/>
                  <a:gd name="T44" fmla="*/ 129 w 152"/>
                  <a:gd name="T45" fmla="*/ 4 h 144"/>
                  <a:gd name="T46" fmla="*/ 144 w 152"/>
                  <a:gd name="T47" fmla="*/ 0 h 144"/>
                  <a:gd name="T48" fmla="*/ 152 w 152"/>
                  <a:gd name="T49" fmla="*/ 10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2" h="144">
                    <a:moveTo>
                      <a:pt x="152" y="109"/>
                    </a:moveTo>
                    <a:lnTo>
                      <a:pt x="110" y="113"/>
                    </a:lnTo>
                    <a:lnTo>
                      <a:pt x="111" y="144"/>
                    </a:lnTo>
                    <a:lnTo>
                      <a:pt x="98" y="144"/>
                    </a:lnTo>
                    <a:lnTo>
                      <a:pt x="67" y="130"/>
                    </a:lnTo>
                    <a:lnTo>
                      <a:pt x="50" y="132"/>
                    </a:lnTo>
                    <a:lnTo>
                      <a:pt x="42" y="130"/>
                    </a:lnTo>
                    <a:lnTo>
                      <a:pt x="29" y="134"/>
                    </a:lnTo>
                    <a:lnTo>
                      <a:pt x="23" y="130"/>
                    </a:lnTo>
                    <a:lnTo>
                      <a:pt x="14" y="115"/>
                    </a:lnTo>
                    <a:lnTo>
                      <a:pt x="14" y="104"/>
                    </a:lnTo>
                    <a:lnTo>
                      <a:pt x="0" y="73"/>
                    </a:lnTo>
                    <a:lnTo>
                      <a:pt x="0" y="69"/>
                    </a:lnTo>
                    <a:lnTo>
                      <a:pt x="8" y="50"/>
                    </a:lnTo>
                    <a:lnTo>
                      <a:pt x="6" y="42"/>
                    </a:lnTo>
                    <a:lnTo>
                      <a:pt x="12" y="38"/>
                    </a:lnTo>
                    <a:lnTo>
                      <a:pt x="27" y="38"/>
                    </a:lnTo>
                    <a:lnTo>
                      <a:pt x="33" y="48"/>
                    </a:lnTo>
                    <a:lnTo>
                      <a:pt x="37" y="42"/>
                    </a:lnTo>
                    <a:lnTo>
                      <a:pt x="92" y="36"/>
                    </a:lnTo>
                    <a:lnTo>
                      <a:pt x="92" y="17"/>
                    </a:lnTo>
                    <a:lnTo>
                      <a:pt x="129" y="15"/>
                    </a:lnTo>
                    <a:lnTo>
                      <a:pt x="129" y="4"/>
                    </a:lnTo>
                    <a:lnTo>
                      <a:pt x="144" y="0"/>
                    </a:lnTo>
                    <a:lnTo>
                      <a:pt x="152"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4" name="Freeform 3784"/>
              <p:cNvSpPr>
                <a:spLocks/>
              </p:cNvSpPr>
              <p:nvPr/>
            </p:nvSpPr>
            <p:spPr bwMode="auto">
              <a:xfrm>
                <a:off x="19028" y="21722"/>
                <a:ext cx="461" cy="433"/>
              </a:xfrm>
              <a:custGeom>
                <a:avLst/>
                <a:gdLst>
                  <a:gd name="T0" fmla="*/ 16 w 461"/>
                  <a:gd name="T1" fmla="*/ 433 h 433"/>
                  <a:gd name="T2" fmla="*/ 14 w 461"/>
                  <a:gd name="T3" fmla="*/ 420 h 433"/>
                  <a:gd name="T4" fmla="*/ 0 w 461"/>
                  <a:gd name="T5" fmla="*/ 389 h 433"/>
                  <a:gd name="T6" fmla="*/ 45 w 461"/>
                  <a:gd name="T7" fmla="*/ 395 h 433"/>
                  <a:gd name="T8" fmla="*/ 64 w 461"/>
                  <a:gd name="T9" fmla="*/ 243 h 433"/>
                  <a:gd name="T10" fmla="*/ 93 w 461"/>
                  <a:gd name="T11" fmla="*/ 13 h 433"/>
                  <a:gd name="T12" fmla="*/ 96 w 461"/>
                  <a:gd name="T13" fmla="*/ 7 h 433"/>
                  <a:gd name="T14" fmla="*/ 110 w 461"/>
                  <a:gd name="T15" fmla="*/ 5 h 433"/>
                  <a:gd name="T16" fmla="*/ 116 w 461"/>
                  <a:gd name="T17" fmla="*/ 0 h 433"/>
                  <a:gd name="T18" fmla="*/ 127 w 461"/>
                  <a:gd name="T19" fmla="*/ 0 h 433"/>
                  <a:gd name="T20" fmla="*/ 131 w 461"/>
                  <a:gd name="T21" fmla="*/ 7 h 433"/>
                  <a:gd name="T22" fmla="*/ 131 w 461"/>
                  <a:gd name="T23" fmla="*/ 26 h 433"/>
                  <a:gd name="T24" fmla="*/ 152 w 461"/>
                  <a:gd name="T25" fmla="*/ 44 h 433"/>
                  <a:gd name="T26" fmla="*/ 160 w 461"/>
                  <a:gd name="T27" fmla="*/ 59 h 433"/>
                  <a:gd name="T28" fmla="*/ 225 w 461"/>
                  <a:gd name="T29" fmla="*/ 67 h 433"/>
                  <a:gd name="T30" fmla="*/ 233 w 461"/>
                  <a:gd name="T31" fmla="*/ 71 h 433"/>
                  <a:gd name="T32" fmla="*/ 246 w 461"/>
                  <a:gd name="T33" fmla="*/ 94 h 433"/>
                  <a:gd name="T34" fmla="*/ 244 w 461"/>
                  <a:gd name="T35" fmla="*/ 107 h 433"/>
                  <a:gd name="T36" fmla="*/ 269 w 461"/>
                  <a:gd name="T37" fmla="*/ 126 h 433"/>
                  <a:gd name="T38" fmla="*/ 275 w 461"/>
                  <a:gd name="T39" fmla="*/ 128 h 433"/>
                  <a:gd name="T40" fmla="*/ 285 w 461"/>
                  <a:gd name="T41" fmla="*/ 124 h 433"/>
                  <a:gd name="T42" fmla="*/ 298 w 461"/>
                  <a:gd name="T43" fmla="*/ 136 h 433"/>
                  <a:gd name="T44" fmla="*/ 308 w 461"/>
                  <a:gd name="T45" fmla="*/ 138 h 433"/>
                  <a:gd name="T46" fmla="*/ 315 w 461"/>
                  <a:gd name="T47" fmla="*/ 134 h 433"/>
                  <a:gd name="T48" fmla="*/ 321 w 461"/>
                  <a:gd name="T49" fmla="*/ 124 h 433"/>
                  <a:gd name="T50" fmla="*/ 327 w 461"/>
                  <a:gd name="T51" fmla="*/ 121 h 433"/>
                  <a:gd name="T52" fmla="*/ 327 w 461"/>
                  <a:gd name="T53" fmla="*/ 115 h 433"/>
                  <a:gd name="T54" fmla="*/ 342 w 461"/>
                  <a:gd name="T55" fmla="*/ 109 h 433"/>
                  <a:gd name="T56" fmla="*/ 357 w 461"/>
                  <a:gd name="T57" fmla="*/ 117 h 433"/>
                  <a:gd name="T58" fmla="*/ 363 w 461"/>
                  <a:gd name="T59" fmla="*/ 132 h 433"/>
                  <a:gd name="T60" fmla="*/ 371 w 461"/>
                  <a:gd name="T61" fmla="*/ 138 h 433"/>
                  <a:gd name="T62" fmla="*/ 384 w 461"/>
                  <a:gd name="T63" fmla="*/ 144 h 433"/>
                  <a:gd name="T64" fmla="*/ 392 w 461"/>
                  <a:gd name="T65" fmla="*/ 155 h 433"/>
                  <a:gd name="T66" fmla="*/ 396 w 461"/>
                  <a:gd name="T67" fmla="*/ 169 h 433"/>
                  <a:gd name="T68" fmla="*/ 407 w 461"/>
                  <a:gd name="T69" fmla="*/ 176 h 433"/>
                  <a:gd name="T70" fmla="*/ 425 w 461"/>
                  <a:gd name="T71" fmla="*/ 178 h 433"/>
                  <a:gd name="T72" fmla="*/ 455 w 461"/>
                  <a:gd name="T73" fmla="*/ 188 h 433"/>
                  <a:gd name="T74" fmla="*/ 452 w 461"/>
                  <a:gd name="T75" fmla="*/ 201 h 433"/>
                  <a:gd name="T76" fmla="*/ 436 w 461"/>
                  <a:gd name="T77" fmla="*/ 211 h 433"/>
                  <a:gd name="T78" fmla="*/ 434 w 461"/>
                  <a:gd name="T79" fmla="*/ 218 h 433"/>
                  <a:gd name="T80" fmla="*/ 421 w 461"/>
                  <a:gd name="T81" fmla="*/ 220 h 433"/>
                  <a:gd name="T82" fmla="*/ 415 w 461"/>
                  <a:gd name="T83" fmla="*/ 261 h 433"/>
                  <a:gd name="T84" fmla="*/ 407 w 461"/>
                  <a:gd name="T85" fmla="*/ 266 h 433"/>
                  <a:gd name="T86" fmla="*/ 407 w 461"/>
                  <a:gd name="T87" fmla="*/ 270 h 433"/>
                  <a:gd name="T88" fmla="*/ 411 w 461"/>
                  <a:gd name="T89" fmla="*/ 289 h 433"/>
                  <a:gd name="T90" fmla="*/ 423 w 461"/>
                  <a:gd name="T91" fmla="*/ 299 h 433"/>
                  <a:gd name="T92" fmla="*/ 432 w 461"/>
                  <a:gd name="T93" fmla="*/ 314 h 433"/>
                  <a:gd name="T94" fmla="*/ 429 w 461"/>
                  <a:gd name="T95" fmla="*/ 339 h 433"/>
                  <a:gd name="T96" fmla="*/ 430 w 461"/>
                  <a:gd name="T97" fmla="*/ 351 h 433"/>
                  <a:gd name="T98" fmla="*/ 446 w 461"/>
                  <a:gd name="T99" fmla="*/ 360 h 433"/>
                  <a:gd name="T100" fmla="*/ 448 w 461"/>
                  <a:gd name="T101" fmla="*/ 366 h 433"/>
                  <a:gd name="T102" fmla="*/ 459 w 461"/>
                  <a:gd name="T103" fmla="*/ 370 h 433"/>
                  <a:gd name="T104" fmla="*/ 461 w 461"/>
                  <a:gd name="T105" fmla="*/ 387 h 433"/>
                  <a:gd name="T106" fmla="*/ 461 w 461"/>
                  <a:gd name="T107" fmla="*/ 391 h 433"/>
                  <a:gd name="T108" fmla="*/ 215 w 461"/>
                  <a:gd name="T109" fmla="*/ 364 h 433"/>
                  <a:gd name="T110" fmla="*/ 206 w 461"/>
                  <a:gd name="T111"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1" h="433">
                    <a:moveTo>
                      <a:pt x="16" y="433"/>
                    </a:moveTo>
                    <a:lnTo>
                      <a:pt x="14" y="420"/>
                    </a:lnTo>
                    <a:lnTo>
                      <a:pt x="0" y="389"/>
                    </a:lnTo>
                    <a:lnTo>
                      <a:pt x="45" y="395"/>
                    </a:lnTo>
                    <a:lnTo>
                      <a:pt x="64" y="243"/>
                    </a:lnTo>
                    <a:lnTo>
                      <a:pt x="93" y="13"/>
                    </a:lnTo>
                    <a:lnTo>
                      <a:pt x="96" y="7"/>
                    </a:lnTo>
                    <a:lnTo>
                      <a:pt x="110" y="5"/>
                    </a:lnTo>
                    <a:lnTo>
                      <a:pt x="116" y="0"/>
                    </a:lnTo>
                    <a:lnTo>
                      <a:pt x="127" y="0"/>
                    </a:lnTo>
                    <a:lnTo>
                      <a:pt x="131" y="7"/>
                    </a:lnTo>
                    <a:lnTo>
                      <a:pt x="131" y="26"/>
                    </a:lnTo>
                    <a:lnTo>
                      <a:pt x="152" y="44"/>
                    </a:lnTo>
                    <a:lnTo>
                      <a:pt x="160" y="59"/>
                    </a:lnTo>
                    <a:lnTo>
                      <a:pt x="225" y="67"/>
                    </a:lnTo>
                    <a:lnTo>
                      <a:pt x="233" y="71"/>
                    </a:lnTo>
                    <a:lnTo>
                      <a:pt x="246" y="94"/>
                    </a:lnTo>
                    <a:lnTo>
                      <a:pt x="244" y="107"/>
                    </a:lnTo>
                    <a:lnTo>
                      <a:pt x="269" y="126"/>
                    </a:lnTo>
                    <a:lnTo>
                      <a:pt x="275" y="128"/>
                    </a:lnTo>
                    <a:lnTo>
                      <a:pt x="285" y="124"/>
                    </a:lnTo>
                    <a:lnTo>
                      <a:pt x="298" y="136"/>
                    </a:lnTo>
                    <a:lnTo>
                      <a:pt x="308" y="138"/>
                    </a:lnTo>
                    <a:lnTo>
                      <a:pt x="315" y="134"/>
                    </a:lnTo>
                    <a:lnTo>
                      <a:pt x="321" y="124"/>
                    </a:lnTo>
                    <a:lnTo>
                      <a:pt x="327" y="121"/>
                    </a:lnTo>
                    <a:lnTo>
                      <a:pt x="327" y="115"/>
                    </a:lnTo>
                    <a:lnTo>
                      <a:pt x="342" y="109"/>
                    </a:lnTo>
                    <a:lnTo>
                      <a:pt x="357" y="117"/>
                    </a:lnTo>
                    <a:lnTo>
                      <a:pt x="363" y="132"/>
                    </a:lnTo>
                    <a:lnTo>
                      <a:pt x="371" y="138"/>
                    </a:lnTo>
                    <a:lnTo>
                      <a:pt x="384" y="144"/>
                    </a:lnTo>
                    <a:lnTo>
                      <a:pt x="392" y="155"/>
                    </a:lnTo>
                    <a:lnTo>
                      <a:pt x="396" y="169"/>
                    </a:lnTo>
                    <a:lnTo>
                      <a:pt x="407" y="176"/>
                    </a:lnTo>
                    <a:lnTo>
                      <a:pt x="425" y="178"/>
                    </a:lnTo>
                    <a:lnTo>
                      <a:pt x="455" y="188"/>
                    </a:lnTo>
                    <a:lnTo>
                      <a:pt x="452" y="201"/>
                    </a:lnTo>
                    <a:lnTo>
                      <a:pt x="436" y="211"/>
                    </a:lnTo>
                    <a:lnTo>
                      <a:pt x="434" y="218"/>
                    </a:lnTo>
                    <a:lnTo>
                      <a:pt x="421" y="220"/>
                    </a:lnTo>
                    <a:lnTo>
                      <a:pt x="415" y="261"/>
                    </a:lnTo>
                    <a:lnTo>
                      <a:pt x="407" y="266"/>
                    </a:lnTo>
                    <a:lnTo>
                      <a:pt x="407" y="270"/>
                    </a:lnTo>
                    <a:lnTo>
                      <a:pt x="411" y="289"/>
                    </a:lnTo>
                    <a:lnTo>
                      <a:pt x="423" y="299"/>
                    </a:lnTo>
                    <a:lnTo>
                      <a:pt x="432" y="314"/>
                    </a:lnTo>
                    <a:lnTo>
                      <a:pt x="429" y="339"/>
                    </a:lnTo>
                    <a:lnTo>
                      <a:pt x="430" y="351"/>
                    </a:lnTo>
                    <a:lnTo>
                      <a:pt x="446" y="360"/>
                    </a:lnTo>
                    <a:lnTo>
                      <a:pt x="448" y="366"/>
                    </a:lnTo>
                    <a:lnTo>
                      <a:pt x="459" y="370"/>
                    </a:lnTo>
                    <a:lnTo>
                      <a:pt x="461" y="387"/>
                    </a:lnTo>
                    <a:lnTo>
                      <a:pt x="461" y="391"/>
                    </a:lnTo>
                    <a:lnTo>
                      <a:pt x="215" y="364"/>
                    </a:lnTo>
                    <a:lnTo>
                      <a:pt x="206" y="43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5" name="Freeform 3785"/>
              <p:cNvSpPr>
                <a:spLocks noEditPoints="1"/>
              </p:cNvSpPr>
              <p:nvPr/>
            </p:nvSpPr>
            <p:spPr bwMode="auto">
              <a:xfrm>
                <a:off x="23947" y="21919"/>
                <a:ext cx="146" cy="236"/>
              </a:xfrm>
              <a:custGeom>
                <a:avLst/>
                <a:gdLst>
                  <a:gd name="T0" fmla="*/ 60 w 146"/>
                  <a:gd name="T1" fmla="*/ 219 h 236"/>
                  <a:gd name="T2" fmla="*/ 54 w 146"/>
                  <a:gd name="T3" fmla="*/ 210 h 236"/>
                  <a:gd name="T4" fmla="*/ 60 w 146"/>
                  <a:gd name="T5" fmla="*/ 196 h 236"/>
                  <a:gd name="T6" fmla="*/ 60 w 146"/>
                  <a:gd name="T7" fmla="*/ 187 h 236"/>
                  <a:gd name="T8" fmla="*/ 47 w 146"/>
                  <a:gd name="T9" fmla="*/ 183 h 236"/>
                  <a:gd name="T10" fmla="*/ 33 w 146"/>
                  <a:gd name="T11" fmla="*/ 165 h 236"/>
                  <a:gd name="T12" fmla="*/ 23 w 146"/>
                  <a:gd name="T13" fmla="*/ 144 h 236"/>
                  <a:gd name="T14" fmla="*/ 0 w 146"/>
                  <a:gd name="T15" fmla="*/ 123 h 236"/>
                  <a:gd name="T16" fmla="*/ 0 w 146"/>
                  <a:gd name="T17" fmla="*/ 108 h 236"/>
                  <a:gd name="T18" fmla="*/ 39 w 146"/>
                  <a:gd name="T19" fmla="*/ 2 h 236"/>
                  <a:gd name="T20" fmla="*/ 77 w 146"/>
                  <a:gd name="T21" fmla="*/ 0 h 236"/>
                  <a:gd name="T22" fmla="*/ 146 w 146"/>
                  <a:gd name="T23" fmla="*/ 0 h 236"/>
                  <a:gd name="T24" fmla="*/ 146 w 146"/>
                  <a:gd name="T25" fmla="*/ 75 h 236"/>
                  <a:gd name="T26" fmla="*/ 139 w 146"/>
                  <a:gd name="T27" fmla="*/ 77 h 236"/>
                  <a:gd name="T28" fmla="*/ 135 w 146"/>
                  <a:gd name="T29" fmla="*/ 135 h 236"/>
                  <a:gd name="T30" fmla="*/ 131 w 146"/>
                  <a:gd name="T31" fmla="*/ 148 h 236"/>
                  <a:gd name="T32" fmla="*/ 135 w 146"/>
                  <a:gd name="T33" fmla="*/ 154 h 236"/>
                  <a:gd name="T34" fmla="*/ 133 w 146"/>
                  <a:gd name="T35" fmla="*/ 160 h 236"/>
                  <a:gd name="T36" fmla="*/ 141 w 146"/>
                  <a:gd name="T37" fmla="*/ 183 h 236"/>
                  <a:gd name="T38" fmla="*/ 127 w 146"/>
                  <a:gd name="T39" fmla="*/ 215 h 236"/>
                  <a:gd name="T40" fmla="*/ 118 w 146"/>
                  <a:gd name="T41" fmla="*/ 225 h 236"/>
                  <a:gd name="T42" fmla="*/ 116 w 146"/>
                  <a:gd name="T43" fmla="*/ 235 h 236"/>
                  <a:gd name="T44" fmla="*/ 119 w 146"/>
                  <a:gd name="T45" fmla="*/ 236 h 236"/>
                  <a:gd name="T46" fmla="*/ 75 w 146"/>
                  <a:gd name="T47" fmla="*/ 236 h 236"/>
                  <a:gd name="T48" fmla="*/ 75 w 146"/>
                  <a:gd name="T49" fmla="*/ 227 h 236"/>
                  <a:gd name="T50" fmla="*/ 60 w 146"/>
                  <a:gd name="T51" fmla="*/ 219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6" h="236">
                    <a:moveTo>
                      <a:pt x="60" y="219"/>
                    </a:moveTo>
                    <a:lnTo>
                      <a:pt x="54" y="210"/>
                    </a:lnTo>
                    <a:lnTo>
                      <a:pt x="60" y="196"/>
                    </a:lnTo>
                    <a:lnTo>
                      <a:pt x="60" y="187"/>
                    </a:lnTo>
                    <a:lnTo>
                      <a:pt x="47" y="183"/>
                    </a:lnTo>
                    <a:lnTo>
                      <a:pt x="33" y="165"/>
                    </a:lnTo>
                    <a:lnTo>
                      <a:pt x="23" y="144"/>
                    </a:lnTo>
                    <a:lnTo>
                      <a:pt x="0" y="123"/>
                    </a:lnTo>
                    <a:lnTo>
                      <a:pt x="0" y="108"/>
                    </a:lnTo>
                    <a:lnTo>
                      <a:pt x="39" y="2"/>
                    </a:lnTo>
                    <a:lnTo>
                      <a:pt x="77" y="0"/>
                    </a:lnTo>
                    <a:lnTo>
                      <a:pt x="146" y="0"/>
                    </a:lnTo>
                    <a:lnTo>
                      <a:pt x="146" y="75"/>
                    </a:lnTo>
                    <a:lnTo>
                      <a:pt x="139" y="77"/>
                    </a:lnTo>
                    <a:lnTo>
                      <a:pt x="135" y="135"/>
                    </a:lnTo>
                    <a:lnTo>
                      <a:pt x="131" y="148"/>
                    </a:lnTo>
                    <a:lnTo>
                      <a:pt x="135" y="154"/>
                    </a:lnTo>
                    <a:lnTo>
                      <a:pt x="133" y="160"/>
                    </a:lnTo>
                    <a:lnTo>
                      <a:pt x="141" y="183"/>
                    </a:lnTo>
                    <a:lnTo>
                      <a:pt x="127" y="215"/>
                    </a:lnTo>
                    <a:lnTo>
                      <a:pt x="118" y="225"/>
                    </a:lnTo>
                    <a:lnTo>
                      <a:pt x="116" y="235"/>
                    </a:lnTo>
                    <a:lnTo>
                      <a:pt x="119" y="236"/>
                    </a:lnTo>
                    <a:moveTo>
                      <a:pt x="75" y="236"/>
                    </a:moveTo>
                    <a:lnTo>
                      <a:pt x="75" y="227"/>
                    </a:lnTo>
                    <a:lnTo>
                      <a:pt x="60"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6" name="Freeform 3786"/>
              <p:cNvSpPr>
                <a:spLocks/>
              </p:cNvSpPr>
              <p:nvPr/>
            </p:nvSpPr>
            <p:spPr bwMode="auto">
              <a:xfrm>
                <a:off x="23285" y="21944"/>
                <a:ext cx="159" cy="171"/>
              </a:xfrm>
              <a:custGeom>
                <a:avLst/>
                <a:gdLst>
                  <a:gd name="T0" fmla="*/ 0 w 159"/>
                  <a:gd name="T1" fmla="*/ 171 h 171"/>
                  <a:gd name="T2" fmla="*/ 0 w 159"/>
                  <a:gd name="T3" fmla="*/ 83 h 171"/>
                  <a:gd name="T4" fmla="*/ 0 w 159"/>
                  <a:gd name="T5" fmla="*/ 54 h 171"/>
                  <a:gd name="T6" fmla="*/ 10 w 159"/>
                  <a:gd name="T7" fmla="*/ 50 h 171"/>
                  <a:gd name="T8" fmla="*/ 29 w 159"/>
                  <a:gd name="T9" fmla="*/ 37 h 171"/>
                  <a:gd name="T10" fmla="*/ 38 w 159"/>
                  <a:gd name="T11" fmla="*/ 39 h 171"/>
                  <a:gd name="T12" fmla="*/ 50 w 159"/>
                  <a:gd name="T13" fmla="*/ 46 h 171"/>
                  <a:gd name="T14" fmla="*/ 61 w 159"/>
                  <a:gd name="T15" fmla="*/ 33 h 171"/>
                  <a:gd name="T16" fmla="*/ 61 w 159"/>
                  <a:gd name="T17" fmla="*/ 18 h 171"/>
                  <a:gd name="T18" fmla="*/ 67 w 159"/>
                  <a:gd name="T19" fmla="*/ 19 h 171"/>
                  <a:gd name="T20" fmla="*/ 77 w 159"/>
                  <a:gd name="T21" fmla="*/ 31 h 171"/>
                  <a:gd name="T22" fmla="*/ 98 w 159"/>
                  <a:gd name="T23" fmla="*/ 0 h 171"/>
                  <a:gd name="T24" fmla="*/ 113 w 159"/>
                  <a:gd name="T25" fmla="*/ 2 h 171"/>
                  <a:gd name="T26" fmla="*/ 125 w 159"/>
                  <a:gd name="T27" fmla="*/ 12 h 171"/>
                  <a:gd name="T28" fmla="*/ 133 w 159"/>
                  <a:gd name="T29" fmla="*/ 8 h 171"/>
                  <a:gd name="T30" fmla="*/ 138 w 159"/>
                  <a:gd name="T31" fmla="*/ 12 h 171"/>
                  <a:gd name="T32" fmla="*/ 134 w 159"/>
                  <a:gd name="T33" fmla="*/ 21 h 171"/>
                  <a:gd name="T34" fmla="*/ 148 w 159"/>
                  <a:gd name="T35" fmla="*/ 23 h 171"/>
                  <a:gd name="T36" fmla="*/ 159 w 159"/>
                  <a:gd name="T37" fmla="*/ 39 h 171"/>
                  <a:gd name="T38" fmla="*/ 159 w 159"/>
                  <a:gd name="T39" fmla="*/ 135 h 171"/>
                  <a:gd name="T40" fmla="*/ 157 w 159"/>
                  <a:gd name="T41" fmla="*/ 171 h 171"/>
                  <a:gd name="T42" fmla="*/ 0 w 159"/>
                  <a:gd name="T43" fmla="*/ 17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9" h="171">
                    <a:moveTo>
                      <a:pt x="0" y="171"/>
                    </a:moveTo>
                    <a:lnTo>
                      <a:pt x="0" y="83"/>
                    </a:lnTo>
                    <a:lnTo>
                      <a:pt x="0" y="54"/>
                    </a:lnTo>
                    <a:lnTo>
                      <a:pt x="10" y="50"/>
                    </a:lnTo>
                    <a:lnTo>
                      <a:pt x="29" y="37"/>
                    </a:lnTo>
                    <a:lnTo>
                      <a:pt x="38" y="39"/>
                    </a:lnTo>
                    <a:lnTo>
                      <a:pt x="50" y="46"/>
                    </a:lnTo>
                    <a:lnTo>
                      <a:pt x="61" y="33"/>
                    </a:lnTo>
                    <a:lnTo>
                      <a:pt x="61" y="18"/>
                    </a:lnTo>
                    <a:lnTo>
                      <a:pt x="67" y="19"/>
                    </a:lnTo>
                    <a:lnTo>
                      <a:pt x="77" y="31"/>
                    </a:lnTo>
                    <a:lnTo>
                      <a:pt x="98" y="0"/>
                    </a:lnTo>
                    <a:lnTo>
                      <a:pt x="113" y="2"/>
                    </a:lnTo>
                    <a:lnTo>
                      <a:pt x="125" y="12"/>
                    </a:lnTo>
                    <a:lnTo>
                      <a:pt x="133" y="8"/>
                    </a:lnTo>
                    <a:lnTo>
                      <a:pt x="138" y="12"/>
                    </a:lnTo>
                    <a:lnTo>
                      <a:pt x="134" y="21"/>
                    </a:lnTo>
                    <a:lnTo>
                      <a:pt x="148" y="23"/>
                    </a:lnTo>
                    <a:lnTo>
                      <a:pt x="159" y="39"/>
                    </a:lnTo>
                    <a:lnTo>
                      <a:pt x="159" y="135"/>
                    </a:lnTo>
                    <a:lnTo>
                      <a:pt x="157" y="171"/>
                    </a:lnTo>
                    <a:lnTo>
                      <a:pt x="0" y="1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7" name="Freeform 3787"/>
              <p:cNvSpPr>
                <a:spLocks/>
              </p:cNvSpPr>
              <p:nvPr/>
            </p:nvSpPr>
            <p:spPr bwMode="auto">
              <a:xfrm>
                <a:off x="24366" y="21906"/>
                <a:ext cx="198" cy="155"/>
              </a:xfrm>
              <a:custGeom>
                <a:avLst/>
                <a:gdLst>
                  <a:gd name="T0" fmla="*/ 106 w 198"/>
                  <a:gd name="T1" fmla="*/ 153 h 155"/>
                  <a:gd name="T2" fmla="*/ 54 w 198"/>
                  <a:gd name="T3" fmla="*/ 155 h 155"/>
                  <a:gd name="T4" fmla="*/ 52 w 198"/>
                  <a:gd name="T5" fmla="*/ 132 h 155"/>
                  <a:gd name="T6" fmla="*/ 25 w 198"/>
                  <a:gd name="T7" fmla="*/ 132 h 155"/>
                  <a:gd name="T8" fmla="*/ 25 w 198"/>
                  <a:gd name="T9" fmla="*/ 105 h 155"/>
                  <a:gd name="T10" fmla="*/ 2 w 198"/>
                  <a:gd name="T11" fmla="*/ 105 h 155"/>
                  <a:gd name="T12" fmla="*/ 0 w 198"/>
                  <a:gd name="T13" fmla="*/ 44 h 155"/>
                  <a:gd name="T14" fmla="*/ 23 w 198"/>
                  <a:gd name="T15" fmla="*/ 42 h 155"/>
                  <a:gd name="T16" fmla="*/ 25 w 198"/>
                  <a:gd name="T17" fmla="*/ 8 h 155"/>
                  <a:gd name="T18" fmla="*/ 171 w 198"/>
                  <a:gd name="T19" fmla="*/ 0 h 155"/>
                  <a:gd name="T20" fmla="*/ 177 w 198"/>
                  <a:gd name="T21" fmla="*/ 11 h 155"/>
                  <a:gd name="T22" fmla="*/ 179 w 198"/>
                  <a:gd name="T23" fmla="*/ 34 h 155"/>
                  <a:gd name="T24" fmla="*/ 188 w 198"/>
                  <a:gd name="T25" fmla="*/ 56 h 155"/>
                  <a:gd name="T26" fmla="*/ 182 w 198"/>
                  <a:gd name="T27" fmla="*/ 71 h 155"/>
                  <a:gd name="T28" fmla="*/ 184 w 198"/>
                  <a:gd name="T29" fmla="*/ 79 h 155"/>
                  <a:gd name="T30" fmla="*/ 198 w 198"/>
                  <a:gd name="T31" fmla="*/ 121 h 155"/>
                  <a:gd name="T32" fmla="*/ 190 w 198"/>
                  <a:gd name="T33" fmla="*/ 123 h 155"/>
                  <a:gd name="T34" fmla="*/ 190 w 198"/>
                  <a:gd name="T35" fmla="*/ 128 h 155"/>
                  <a:gd name="T36" fmla="*/ 186 w 198"/>
                  <a:gd name="T37" fmla="*/ 128 h 155"/>
                  <a:gd name="T38" fmla="*/ 186 w 198"/>
                  <a:gd name="T39" fmla="*/ 134 h 155"/>
                  <a:gd name="T40" fmla="*/ 179 w 198"/>
                  <a:gd name="T41" fmla="*/ 130 h 155"/>
                  <a:gd name="T42" fmla="*/ 179 w 198"/>
                  <a:gd name="T43" fmla="*/ 125 h 155"/>
                  <a:gd name="T44" fmla="*/ 159 w 198"/>
                  <a:gd name="T45" fmla="*/ 128 h 155"/>
                  <a:gd name="T46" fmla="*/ 156 w 198"/>
                  <a:gd name="T47" fmla="*/ 134 h 155"/>
                  <a:gd name="T48" fmla="*/ 154 w 198"/>
                  <a:gd name="T49" fmla="*/ 148 h 155"/>
                  <a:gd name="T50" fmla="*/ 131 w 198"/>
                  <a:gd name="T51" fmla="*/ 144 h 155"/>
                  <a:gd name="T52" fmla="*/ 111 w 198"/>
                  <a:gd name="T53" fmla="*/ 146 h 155"/>
                  <a:gd name="T54" fmla="*/ 106 w 198"/>
                  <a:gd name="T55" fmla="*/ 144 h 155"/>
                  <a:gd name="T56" fmla="*/ 106 w 198"/>
                  <a:gd name="T57" fmla="*/ 153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8" h="155">
                    <a:moveTo>
                      <a:pt x="106" y="153"/>
                    </a:moveTo>
                    <a:lnTo>
                      <a:pt x="54" y="155"/>
                    </a:lnTo>
                    <a:lnTo>
                      <a:pt x="52" y="132"/>
                    </a:lnTo>
                    <a:lnTo>
                      <a:pt x="25" y="132"/>
                    </a:lnTo>
                    <a:lnTo>
                      <a:pt x="25" y="105"/>
                    </a:lnTo>
                    <a:lnTo>
                      <a:pt x="2" y="105"/>
                    </a:lnTo>
                    <a:lnTo>
                      <a:pt x="0" y="44"/>
                    </a:lnTo>
                    <a:lnTo>
                      <a:pt x="23" y="42"/>
                    </a:lnTo>
                    <a:lnTo>
                      <a:pt x="25" y="8"/>
                    </a:lnTo>
                    <a:lnTo>
                      <a:pt x="171" y="0"/>
                    </a:lnTo>
                    <a:lnTo>
                      <a:pt x="177" y="11"/>
                    </a:lnTo>
                    <a:lnTo>
                      <a:pt x="179" y="34"/>
                    </a:lnTo>
                    <a:lnTo>
                      <a:pt x="188" y="56"/>
                    </a:lnTo>
                    <a:lnTo>
                      <a:pt x="182" y="71"/>
                    </a:lnTo>
                    <a:lnTo>
                      <a:pt x="184" y="79"/>
                    </a:lnTo>
                    <a:lnTo>
                      <a:pt x="198" y="121"/>
                    </a:lnTo>
                    <a:lnTo>
                      <a:pt x="190" y="123"/>
                    </a:lnTo>
                    <a:lnTo>
                      <a:pt x="190" y="128"/>
                    </a:lnTo>
                    <a:lnTo>
                      <a:pt x="186" y="128"/>
                    </a:lnTo>
                    <a:lnTo>
                      <a:pt x="186" y="134"/>
                    </a:lnTo>
                    <a:lnTo>
                      <a:pt x="179" y="130"/>
                    </a:lnTo>
                    <a:lnTo>
                      <a:pt x="179" y="125"/>
                    </a:lnTo>
                    <a:lnTo>
                      <a:pt x="159" y="128"/>
                    </a:lnTo>
                    <a:lnTo>
                      <a:pt x="156" y="134"/>
                    </a:lnTo>
                    <a:lnTo>
                      <a:pt x="154" y="148"/>
                    </a:lnTo>
                    <a:lnTo>
                      <a:pt x="131" y="144"/>
                    </a:lnTo>
                    <a:lnTo>
                      <a:pt x="111" y="146"/>
                    </a:lnTo>
                    <a:lnTo>
                      <a:pt x="106" y="144"/>
                    </a:lnTo>
                    <a:lnTo>
                      <a:pt x="106"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8" name="Freeform 3788"/>
              <p:cNvSpPr>
                <a:spLocks/>
              </p:cNvSpPr>
              <p:nvPr/>
            </p:nvSpPr>
            <p:spPr bwMode="auto">
              <a:xfrm>
                <a:off x="25015" y="21869"/>
                <a:ext cx="190" cy="212"/>
              </a:xfrm>
              <a:custGeom>
                <a:avLst/>
                <a:gdLst>
                  <a:gd name="T0" fmla="*/ 4 w 190"/>
                  <a:gd name="T1" fmla="*/ 91 h 212"/>
                  <a:gd name="T2" fmla="*/ 0 w 190"/>
                  <a:gd name="T3" fmla="*/ 10 h 212"/>
                  <a:gd name="T4" fmla="*/ 36 w 190"/>
                  <a:gd name="T5" fmla="*/ 8 h 212"/>
                  <a:gd name="T6" fmla="*/ 144 w 190"/>
                  <a:gd name="T7" fmla="*/ 0 h 212"/>
                  <a:gd name="T8" fmla="*/ 154 w 190"/>
                  <a:gd name="T9" fmla="*/ 127 h 212"/>
                  <a:gd name="T10" fmla="*/ 188 w 190"/>
                  <a:gd name="T11" fmla="*/ 123 h 212"/>
                  <a:gd name="T12" fmla="*/ 190 w 190"/>
                  <a:gd name="T13" fmla="*/ 160 h 212"/>
                  <a:gd name="T14" fmla="*/ 48 w 190"/>
                  <a:gd name="T15" fmla="*/ 173 h 212"/>
                  <a:gd name="T16" fmla="*/ 50 w 190"/>
                  <a:gd name="T17" fmla="*/ 210 h 212"/>
                  <a:gd name="T18" fmla="*/ 11 w 190"/>
                  <a:gd name="T19" fmla="*/ 212 h 212"/>
                  <a:gd name="T20" fmla="*/ 2 w 190"/>
                  <a:gd name="T21" fmla="*/ 98 h 212"/>
                  <a:gd name="T22" fmla="*/ 6 w 190"/>
                  <a:gd name="T23" fmla="*/ 98 h 212"/>
                  <a:gd name="T24" fmla="*/ 4 w 190"/>
                  <a:gd name="T25" fmla="*/ 91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12">
                    <a:moveTo>
                      <a:pt x="4" y="91"/>
                    </a:moveTo>
                    <a:lnTo>
                      <a:pt x="0" y="10"/>
                    </a:lnTo>
                    <a:lnTo>
                      <a:pt x="36" y="8"/>
                    </a:lnTo>
                    <a:lnTo>
                      <a:pt x="144" y="0"/>
                    </a:lnTo>
                    <a:lnTo>
                      <a:pt x="154" y="127"/>
                    </a:lnTo>
                    <a:lnTo>
                      <a:pt x="188" y="123"/>
                    </a:lnTo>
                    <a:lnTo>
                      <a:pt x="190" y="160"/>
                    </a:lnTo>
                    <a:lnTo>
                      <a:pt x="48" y="173"/>
                    </a:lnTo>
                    <a:lnTo>
                      <a:pt x="50" y="210"/>
                    </a:lnTo>
                    <a:lnTo>
                      <a:pt x="11" y="212"/>
                    </a:lnTo>
                    <a:lnTo>
                      <a:pt x="2" y="98"/>
                    </a:lnTo>
                    <a:lnTo>
                      <a:pt x="6" y="98"/>
                    </a:lnTo>
                    <a:lnTo>
                      <a:pt x="4" y="9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9" name="Freeform 3789"/>
              <p:cNvSpPr>
                <a:spLocks/>
              </p:cNvSpPr>
              <p:nvPr/>
            </p:nvSpPr>
            <p:spPr bwMode="auto">
              <a:xfrm>
                <a:off x="22523" y="21956"/>
                <a:ext cx="150" cy="150"/>
              </a:xfrm>
              <a:custGeom>
                <a:avLst/>
                <a:gdLst>
                  <a:gd name="T0" fmla="*/ 21 w 150"/>
                  <a:gd name="T1" fmla="*/ 150 h 150"/>
                  <a:gd name="T2" fmla="*/ 9 w 150"/>
                  <a:gd name="T3" fmla="*/ 150 h 150"/>
                  <a:gd name="T4" fmla="*/ 9 w 150"/>
                  <a:gd name="T5" fmla="*/ 105 h 150"/>
                  <a:gd name="T6" fmla="*/ 0 w 150"/>
                  <a:gd name="T7" fmla="*/ 107 h 150"/>
                  <a:gd name="T8" fmla="*/ 0 w 150"/>
                  <a:gd name="T9" fmla="*/ 38 h 150"/>
                  <a:gd name="T10" fmla="*/ 2 w 150"/>
                  <a:gd name="T11" fmla="*/ 0 h 150"/>
                  <a:gd name="T12" fmla="*/ 36 w 150"/>
                  <a:gd name="T13" fmla="*/ 0 h 150"/>
                  <a:gd name="T14" fmla="*/ 38 w 150"/>
                  <a:gd name="T15" fmla="*/ 55 h 150"/>
                  <a:gd name="T16" fmla="*/ 67 w 150"/>
                  <a:gd name="T17" fmla="*/ 57 h 150"/>
                  <a:gd name="T18" fmla="*/ 71 w 150"/>
                  <a:gd name="T19" fmla="*/ 59 h 150"/>
                  <a:gd name="T20" fmla="*/ 82 w 150"/>
                  <a:gd name="T21" fmla="*/ 54 h 150"/>
                  <a:gd name="T22" fmla="*/ 84 w 150"/>
                  <a:gd name="T23" fmla="*/ 63 h 150"/>
                  <a:gd name="T24" fmla="*/ 150 w 150"/>
                  <a:gd name="T25" fmla="*/ 63 h 150"/>
                  <a:gd name="T26" fmla="*/ 150 w 150"/>
                  <a:gd name="T27" fmla="*/ 77 h 150"/>
                  <a:gd name="T28" fmla="*/ 150 w 150"/>
                  <a:gd name="T29" fmla="*/ 150 h 150"/>
                  <a:gd name="T30" fmla="*/ 21 w 150"/>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0" h="150">
                    <a:moveTo>
                      <a:pt x="21" y="150"/>
                    </a:moveTo>
                    <a:lnTo>
                      <a:pt x="9" y="150"/>
                    </a:lnTo>
                    <a:lnTo>
                      <a:pt x="9" y="105"/>
                    </a:lnTo>
                    <a:lnTo>
                      <a:pt x="0" y="107"/>
                    </a:lnTo>
                    <a:lnTo>
                      <a:pt x="0" y="38"/>
                    </a:lnTo>
                    <a:lnTo>
                      <a:pt x="2" y="0"/>
                    </a:lnTo>
                    <a:lnTo>
                      <a:pt x="36" y="0"/>
                    </a:lnTo>
                    <a:lnTo>
                      <a:pt x="38" y="55"/>
                    </a:lnTo>
                    <a:lnTo>
                      <a:pt x="67" y="57"/>
                    </a:lnTo>
                    <a:lnTo>
                      <a:pt x="71" y="59"/>
                    </a:lnTo>
                    <a:lnTo>
                      <a:pt x="82" y="54"/>
                    </a:lnTo>
                    <a:lnTo>
                      <a:pt x="84" y="63"/>
                    </a:lnTo>
                    <a:lnTo>
                      <a:pt x="150" y="63"/>
                    </a:lnTo>
                    <a:lnTo>
                      <a:pt x="150" y="77"/>
                    </a:lnTo>
                    <a:lnTo>
                      <a:pt x="150" y="150"/>
                    </a:lnTo>
                    <a:lnTo>
                      <a:pt x="21"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0" name="Freeform 3790"/>
              <p:cNvSpPr>
                <a:spLocks/>
              </p:cNvSpPr>
              <p:nvPr/>
            </p:nvSpPr>
            <p:spPr bwMode="auto">
              <a:xfrm>
                <a:off x="22822" y="21958"/>
                <a:ext cx="175" cy="149"/>
              </a:xfrm>
              <a:custGeom>
                <a:avLst/>
                <a:gdLst>
                  <a:gd name="T0" fmla="*/ 31 w 175"/>
                  <a:gd name="T1" fmla="*/ 149 h 149"/>
                  <a:gd name="T2" fmla="*/ 29 w 175"/>
                  <a:gd name="T3" fmla="*/ 53 h 149"/>
                  <a:gd name="T4" fmla="*/ 20 w 175"/>
                  <a:gd name="T5" fmla="*/ 44 h 149"/>
                  <a:gd name="T6" fmla="*/ 14 w 175"/>
                  <a:gd name="T7" fmla="*/ 42 h 149"/>
                  <a:gd name="T8" fmla="*/ 14 w 175"/>
                  <a:gd name="T9" fmla="*/ 36 h 149"/>
                  <a:gd name="T10" fmla="*/ 6 w 175"/>
                  <a:gd name="T11" fmla="*/ 40 h 149"/>
                  <a:gd name="T12" fmla="*/ 0 w 175"/>
                  <a:gd name="T13" fmla="*/ 38 h 149"/>
                  <a:gd name="T14" fmla="*/ 0 w 175"/>
                  <a:gd name="T15" fmla="*/ 0 h 149"/>
                  <a:gd name="T16" fmla="*/ 144 w 175"/>
                  <a:gd name="T17" fmla="*/ 0 h 149"/>
                  <a:gd name="T18" fmla="*/ 144 w 175"/>
                  <a:gd name="T19" fmla="*/ 30 h 149"/>
                  <a:gd name="T20" fmla="*/ 140 w 175"/>
                  <a:gd name="T21" fmla="*/ 52 h 149"/>
                  <a:gd name="T22" fmla="*/ 144 w 175"/>
                  <a:gd name="T23" fmla="*/ 65 h 149"/>
                  <a:gd name="T24" fmla="*/ 160 w 175"/>
                  <a:gd name="T25" fmla="*/ 63 h 149"/>
                  <a:gd name="T26" fmla="*/ 175 w 175"/>
                  <a:gd name="T27" fmla="*/ 67 h 149"/>
                  <a:gd name="T28" fmla="*/ 175 w 175"/>
                  <a:gd name="T29" fmla="*/ 149 h 149"/>
                  <a:gd name="T30" fmla="*/ 31 w 175"/>
                  <a:gd name="T31"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 h="149">
                    <a:moveTo>
                      <a:pt x="31" y="149"/>
                    </a:moveTo>
                    <a:lnTo>
                      <a:pt x="29" y="53"/>
                    </a:lnTo>
                    <a:lnTo>
                      <a:pt x="20" y="44"/>
                    </a:lnTo>
                    <a:lnTo>
                      <a:pt x="14" y="42"/>
                    </a:lnTo>
                    <a:lnTo>
                      <a:pt x="14" y="36"/>
                    </a:lnTo>
                    <a:lnTo>
                      <a:pt x="6" y="40"/>
                    </a:lnTo>
                    <a:lnTo>
                      <a:pt x="0" y="38"/>
                    </a:lnTo>
                    <a:lnTo>
                      <a:pt x="0" y="0"/>
                    </a:lnTo>
                    <a:lnTo>
                      <a:pt x="144" y="0"/>
                    </a:lnTo>
                    <a:lnTo>
                      <a:pt x="144" y="30"/>
                    </a:lnTo>
                    <a:lnTo>
                      <a:pt x="140" y="52"/>
                    </a:lnTo>
                    <a:lnTo>
                      <a:pt x="144" y="65"/>
                    </a:lnTo>
                    <a:lnTo>
                      <a:pt x="160" y="63"/>
                    </a:lnTo>
                    <a:lnTo>
                      <a:pt x="175" y="67"/>
                    </a:lnTo>
                    <a:lnTo>
                      <a:pt x="175" y="149"/>
                    </a:lnTo>
                    <a:lnTo>
                      <a:pt x="31"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1" name="Freeform 3791"/>
              <p:cNvSpPr>
                <a:spLocks/>
              </p:cNvSpPr>
              <p:nvPr/>
            </p:nvSpPr>
            <p:spPr bwMode="auto">
              <a:xfrm>
                <a:off x="25159" y="21862"/>
                <a:ext cx="154" cy="134"/>
              </a:xfrm>
              <a:custGeom>
                <a:avLst/>
                <a:gdLst>
                  <a:gd name="T0" fmla="*/ 154 w 154"/>
                  <a:gd name="T1" fmla="*/ 123 h 134"/>
                  <a:gd name="T2" fmla="*/ 44 w 154"/>
                  <a:gd name="T3" fmla="*/ 130 h 134"/>
                  <a:gd name="T4" fmla="*/ 10 w 154"/>
                  <a:gd name="T5" fmla="*/ 134 h 134"/>
                  <a:gd name="T6" fmla="*/ 0 w 154"/>
                  <a:gd name="T7" fmla="*/ 7 h 134"/>
                  <a:gd name="T8" fmla="*/ 109 w 154"/>
                  <a:gd name="T9" fmla="*/ 0 h 134"/>
                  <a:gd name="T10" fmla="*/ 111 w 154"/>
                  <a:gd name="T11" fmla="*/ 15 h 134"/>
                  <a:gd name="T12" fmla="*/ 144 w 154"/>
                  <a:gd name="T13" fmla="*/ 13 h 134"/>
                  <a:gd name="T14" fmla="*/ 154 w 154"/>
                  <a:gd name="T15" fmla="*/ 123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34">
                    <a:moveTo>
                      <a:pt x="154" y="123"/>
                    </a:moveTo>
                    <a:lnTo>
                      <a:pt x="44" y="130"/>
                    </a:lnTo>
                    <a:lnTo>
                      <a:pt x="10" y="134"/>
                    </a:lnTo>
                    <a:lnTo>
                      <a:pt x="0" y="7"/>
                    </a:lnTo>
                    <a:lnTo>
                      <a:pt x="109" y="0"/>
                    </a:lnTo>
                    <a:lnTo>
                      <a:pt x="111" y="15"/>
                    </a:lnTo>
                    <a:lnTo>
                      <a:pt x="144" y="13"/>
                    </a:lnTo>
                    <a:lnTo>
                      <a:pt x="154"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2" name="Freeform 3792"/>
              <p:cNvSpPr>
                <a:spLocks/>
              </p:cNvSpPr>
              <p:nvPr/>
            </p:nvSpPr>
            <p:spPr bwMode="auto">
              <a:xfrm>
                <a:off x="22026" y="21948"/>
                <a:ext cx="184" cy="152"/>
              </a:xfrm>
              <a:custGeom>
                <a:avLst/>
                <a:gdLst>
                  <a:gd name="T0" fmla="*/ 180 w 184"/>
                  <a:gd name="T1" fmla="*/ 152 h 152"/>
                  <a:gd name="T2" fmla="*/ 0 w 184"/>
                  <a:gd name="T3" fmla="*/ 150 h 152"/>
                  <a:gd name="T4" fmla="*/ 3 w 184"/>
                  <a:gd name="T5" fmla="*/ 37 h 152"/>
                  <a:gd name="T6" fmla="*/ 0 w 184"/>
                  <a:gd name="T7" fmla="*/ 37 h 152"/>
                  <a:gd name="T8" fmla="*/ 1 w 184"/>
                  <a:gd name="T9" fmla="*/ 0 h 152"/>
                  <a:gd name="T10" fmla="*/ 184 w 184"/>
                  <a:gd name="T11" fmla="*/ 4 h 152"/>
                  <a:gd name="T12" fmla="*/ 182 w 184"/>
                  <a:gd name="T13" fmla="*/ 111 h 152"/>
                  <a:gd name="T14" fmla="*/ 180 w 184"/>
                  <a:gd name="T15" fmla="*/ 152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52">
                    <a:moveTo>
                      <a:pt x="180" y="152"/>
                    </a:moveTo>
                    <a:lnTo>
                      <a:pt x="0" y="150"/>
                    </a:lnTo>
                    <a:lnTo>
                      <a:pt x="3" y="37"/>
                    </a:lnTo>
                    <a:lnTo>
                      <a:pt x="0" y="37"/>
                    </a:lnTo>
                    <a:lnTo>
                      <a:pt x="1" y="0"/>
                    </a:lnTo>
                    <a:lnTo>
                      <a:pt x="184" y="4"/>
                    </a:lnTo>
                    <a:lnTo>
                      <a:pt x="182" y="111"/>
                    </a:lnTo>
                    <a:lnTo>
                      <a:pt x="18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3" name="Freeform 3793"/>
              <p:cNvSpPr>
                <a:spLocks/>
              </p:cNvSpPr>
              <p:nvPr/>
            </p:nvSpPr>
            <p:spPr bwMode="auto">
              <a:xfrm>
                <a:off x="18917" y="21735"/>
                <a:ext cx="204" cy="230"/>
              </a:xfrm>
              <a:custGeom>
                <a:avLst/>
                <a:gdLst>
                  <a:gd name="T0" fmla="*/ 0 w 204"/>
                  <a:gd name="T1" fmla="*/ 81 h 230"/>
                  <a:gd name="T2" fmla="*/ 8 w 204"/>
                  <a:gd name="T3" fmla="*/ 67 h 230"/>
                  <a:gd name="T4" fmla="*/ 42 w 204"/>
                  <a:gd name="T5" fmla="*/ 48 h 230"/>
                  <a:gd name="T6" fmla="*/ 86 w 204"/>
                  <a:gd name="T7" fmla="*/ 42 h 230"/>
                  <a:gd name="T8" fmla="*/ 94 w 204"/>
                  <a:gd name="T9" fmla="*/ 44 h 230"/>
                  <a:gd name="T10" fmla="*/ 111 w 204"/>
                  <a:gd name="T11" fmla="*/ 58 h 230"/>
                  <a:gd name="T12" fmla="*/ 127 w 204"/>
                  <a:gd name="T13" fmla="*/ 46 h 230"/>
                  <a:gd name="T14" fmla="*/ 138 w 204"/>
                  <a:gd name="T15" fmla="*/ 44 h 230"/>
                  <a:gd name="T16" fmla="*/ 138 w 204"/>
                  <a:gd name="T17" fmla="*/ 40 h 230"/>
                  <a:gd name="T18" fmla="*/ 144 w 204"/>
                  <a:gd name="T19" fmla="*/ 38 h 230"/>
                  <a:gd name="T20" fmla="*/ 150 w 204"/>
                  <a:gd name="T21" fmla="*/ 29 h 230"/>
                  <a:gd name="T22" fmla="*/ 161 w 204"/>
                  <a:gd name="T23" fmla="*/ 21 h 230"/>
                  <a:gd name="T24" fmla="*/ 169 w 204"/>
                  <a:gd name="T25" fmla="*/ 21 h 230"/>
                  <a:gd name="T26" fmla="*/ 175 w 204"/>
                  <a:gd name="T27" fmla="*/ 15 h 230"/>
                  <a:gd name="T28" fmla="*/ 190 w 204"/>
                  <a:gd name="T29" fmla="*/ 13 h 230"/>
                  <a:gd name="T30" fmla="*/ 194 w 204"/>
                  <a:gd name="T31" fmla="*/ 4 h 230"/>
                  <a:gd name="T32" fmla="*/ 204 w 204"/>
                  <a:gd name="T33" fmla="*/ 0 h 230"/>
                  <a:gd name="T34" fmla="*/ 175 w 204"/>
                  <a:gd name="T35" fmla="*/ 230 h 230"/>
                  <a:gd name="T36" fmla="*/ 0 w 204"/>
                  <a:gd name="T37" fmla="*/ 205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4" h="230">
                    <a:moveTo>
                      <a:pt x="0" y="81"/>
                    </a:moveTo>
                    <a:lnTo>
                      <a:pt x="8" y="67"/>
                    </a:lnTo>
                    <a:lnTo>
                      <a:pt x="42" y="48"/>
                    </a:lnTo>
                    <a:lnTo>
                      <a:pt x="86" y="42"/>
                    </a:lnTo>
                    <a:lnTo>
                      <a:pt x="94" y="44"/>
                    </a:lnTo>
                    <a:lnTo>
                      <a:pt x="111" y="58"/>
                    </a:lnTo>
                    <a:lnTo>
                      <a:pt x="127" y="46"/>
                    </a:lnTo>
                    <a:lnTo>
                      <a:pt x="138" y="44"/>
                    </a:lnTo>
                    <a:lnTo>
                      <a:pt x="138" y="40"/>
                    </a:lnTo>
                    <a:lnTo>
                      <a:pt x="144" y="38"/>
                    </a:lnTo>
                    <a:lnTo>
                      <a:pt x="150" y="29"/>
                    </a:lnTo>
                    <a:lnTo>
                      <a:pt x="161" y="21"/>
                    </a:lnTo>
                    <a:lnTo>
                      <a:pt x="169" y="21"/>
                    </a:lnTo>
                    <a:lnTo>
                      <a:pt x="175" y="15"/>
                    </a:lnTo>
                    <a:lnTo>
                      <a:pt x="190" y="13"/>
                    </a:lnTo>
                    <a:lnTo>
                      <a:pt x="194" y="4"/>
                    </a:lnTo>
                    <a:lnTo>
                      <a:pt x="204" y="0"/>
                    </a:lnTo>
                    <a:lnTo>
                      <a:pt x="175" y="230"/>
                    </a:lnTo>
                    <a:lnTo>
                      <a:pt x="0" y="20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4" name="Freeform 3794"/>
              <p:cNvSpPr>
                <a:spLocks/>
              </p:cNvSpPr>
              <p:nvPr/>
            </p:nvSpPr>
            <p:spPr bwMode="auto">
              <a:xfrm>
                <a:off x="22673" y="21962"/>
                <a:ext cx="180" cy="193"/>
              </a:xfrm>
              <a:custGeom>
                <a:avLst/>
                <a:gdLst>
                  <a:gd name="T0" fmla="*/ 36 w 180"/>
                  <a:gd name="T1" fmla="*/ 193 h 193"/>
                  <a:gd name="T2" fmla="*/ 36 w 180"/>
                  <a:gd name="T3" fmla="*/ 163 h 193"/>
                  <a:gd name="T4" fmla="*/ 0 w 180"/>
                  <a:gd name="T5" fmla="*/ 163 h 193"/>
                  <a:gd name="T6" fmla="*/ 0 w 180"/>
                  <a:gd name="T7" fmla="*/ 144 h 193"/>
                  <a:gd name="T8" fmla="*/ 0 w 180"/>
                  <a:gd name="T9" fmla="*/ 71 h 193"/>
                  <a:gd name="T10" fmla="*/ 32 w 180"/>
                  <a:gd name="T11" fmla="*/ 71 h 193"/>
                  <a:gd name="T12" fmla="*/ 34 w 180"/>
                  <a:gd name="T13" fmla="*/ 15 h 193"/>
                  <a:gd name="T14" fmla="*/ 44 w 180"/>
                  <a:gd name="T15" fmla="*/ 15 h 193"/>
                  <a:gd name="T16" fmla="*/ 49 w 180"/>
                  <a:gd name="T17" fmla="*/ 19 h 193"/>
                  <a:gd name="T18" fmla="*/ 57 w 180"/>
                  <a:gd name="T19" fmla="*/ 9 h 193"/>
                  <a:gd name="T20" fmla="*/ 73 w 180"/>
                  <a:gd name="T21" fmla="*/ 11 h 193"/>
                  <a:gd name="T22" fmla="*/ 80 w 180"/>
                  <a:gd name="T23" fmla="*/ 1 h 193"/>
                  <a:gd name="T24" fmla="*/ 84 w 180"/>
                  <a:gd name="T25" fmla="*/ 0 h 193"/>
                  <a:gd name="T26" fmla="*/ 119 w 180"/>
                  <a:gd name="T27" fmla="*/ 7 h 193"/>
                  <a:gd name="T28" fmla="*/ 124 w 180"/>
                  <a:gd name="T29" fmla="*/ 3 h 193"/>
                  <a:gd name="T30" fmla="*/ 136 w 180"/>
                  <a:gd name="T31" fmla="*/ 9 h 193"/>
                  <a:gd name="T32" fmla="*/ 138 w 180"/>
                  <a:gd name="T33" fmla="*/ 13 h 193"/>
                  <a:gd name="T34" fmla="*/ 138 w 180"/>
                  <a:gd name="T35" fmla="*/ 19 h 193"/>
                  <a:gd name="T36" fmla="*/ 130 w 180"/>
                  <a:gd name="T37" fmla="*/ 17 h 193"/>
                  <a:gd name="T38" fmla="*/ 128 w 180"/>
                  <a:gd name="T39" fmla="*/ 23 h 193"/>
                  <a:gd name="T40" fmla="*/ 140 w 180"/>
                  <a:gd name="T41" fmla="*/ 28 h 193"/>
                  <a:gd name="T42" fmla="*/ 149 w 180"/>
                  <a:gd name="T43" fmla="*/ 34 h 193"/>
                  <a:gd name="T44" fmla="*/ 155 w 180"/>
                  <a:gd name="T45" fmla="*/ 36 h 193"/>
                  <a:gd name="T46" fmla="*/ 163 w 180"/>
                  <a:gd name="T47" fmla="*/ 32 h 193"/>
                  <a:gd name="T48" fmla="*/ 163 w 180"/>
                  <a:gd name="T49" fmla="*/ 38 h 193"/>
                  <a:gd name="T50" fmla="*/ 169 w 180"/>
                  <a:gd name="T51" fmla="*/ 40 h 193"/>
                  <a:gd name="T52" fmla="*/ 178 w 180"/>
                  <a:gd name="T53" fmla="*/ 49 h 193"/>
                  <a:gd name="T54" fmla="*/ 180 w 180"/>
                  <a:gd name="T55" fmla="*/ 145 h 193"/>
                  <a:gd name="T56" fmla="*/ 178 w 180"/>
                  <a:gd name="T57"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80" h="193">
                    <a:moveTo>
                      <a:pt x="36" y="193"/>
                    </a:moveTo>
                    <a:lnTo>
                      <a:pt x="36" y="163"/>
                    </a:lnTo>
                    <a:lnTo>
                      <a:pt x="0" y="163"/>
                    </a:lnTo>
                    <a:lnTo>
                      <a:pt x="0" y="144"/>
                    </a:lnTo>
                    <a:lnTo>
                      <a:pt x="0" y="71"/>
                    </a:lnTo>
                    <a:lnTo>
                      <a:pt x="32" y="71"/>
                    </a:lnTo>
                    <a:lnTo>
                      <a:pt x="34" y="15"/>
                    </a:lnTo>
                    <a:lnTo>
                      <a:pt x="44" y="15"/>
                    </a:lnTo>
                    <a:lnTo>
                      <a:pt x="49" y="19"/>
                    </a:lnTo>
                    <a:lnTo>
                      <a:pt x="57" y="9"/>
                    </a:lnTo>
                    <a:lnTo>
                      <a:pt x="73" y="11"/>
                    </a:lnTo>
                    <a:lnTo>
                      <a:pt x="80" y="1"/>
                    </a:lnTo>
                    <a:lnTo>
                      <a:pt x="84" y="0"/>
                    </a:lnTo>
                    <a:lnTo>
                      <a:pt x="119" y="7"/>
                    </a:lnTo>
                    <a:lnTo>
                      <a:pt x="124" y="3"/>
                    </a:lnTo>
                    <a:lnTo>
                      <a:pt x="136" y="9"/>
                    </a:lnTo>
                    <a:lnTo>
                      <a:pt x="138" y="13"/>
                    </a:lnTo>
                    <a:lnTo>
                      <a:pt x="138" y="19"/>
                    </a:lnTo>
                    <a:lnTo>
                      <a:pt x="130" y="17"/>
                    </a:lnTo>
                    <a:lnTo>
                      <a:pt x="128" y="23"/>
                    </a:lnTo>
                    <a:lnTo>
                      <a:pt x="140" y="28"/>
                    </a:lnTo>
                    <a:lnTo>
                      <a:pt x="149" y="34"/>
                    </a:lnTo>
                    <a:lnTo>
                      <a:pt x="155" y="36"/>
                    </a:lnTo>
                    <a:lnTo>
                      <a:pt x="163" y="32"/>
                    </a:lnTo>
                    <a:lnTo>
                      <a:pt x="163" y="38"/>
                    </a:lnTo>
                    <a:lnTo>
                      <a:pt x="169" y="40"/>
                    </a:lnTo>
                    <a:lnTo>
                      <a:pt x="178" y="49"/>
                    </a:lnTo>
                    <a:lnTo>
                      <a:pt x="180" y="145"/>
                    </a:lnTo>
                    <a:lnTo>
                      <a:pt x="178" y="1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5" name="Freeform 3795"/>
              <p:cNvSpPr>
                <a:spLocks/>
              </p:cNvSpPr>
              <p:nvPr/>
            </p:nvSpPr>
            <p:spPr bwMode="auto">
              <a:xfrm>
                <a:off x="23189" y="21963"/>
                <a:ext cx="98" cy="87"/>
              </a:xfrm>
              <a:custGeom>
                <a:avLst/>
                <a:gdLst>
                  <a:gd name="T0" fmla="*/ 0 w 98"/>
                  <a:gd name="T1" fmla="*/ 87 h 87"/>
                  <a:gd name="T2" fmla="*/ 0 w 98"/>
                  <a:gd name="T3" fmla="*/ 0 h 87"/>
                  <a:gd name="T4" fmla="*/ 37 w 98"/>
                  <a:gd name="T5" fmla="*/ 0 h 87"/>
                  <a:gd name="T6" fmla="*/ 56 w 98"/>
                  <a:gd name="T7" fmla="*/ 10 h 87"/>
                  <a:gd name="T8" fmla="*/ 73 w 98"/>
                  <a:gd name="T9" fmla="*/ 8 h 87"/>
                  <a:gd name="T10" fmla="*/ 83 w 98"/>
                  <a:gd name="T11" fmla="*/ 16 h 87"/>
                  <a:gd name="T12" fmla="*/ 94 w 98"/>
                  <a:gd name="T13" fmla="*/ 18 h 87"/>
                  <a:gd name="T14" fmla="*/ 98 w 98"/>
                  <a:gd name="T15" fmla="*/ 22 h 87"/>
                  <a:gd name="T16" fmla="*/ 96 w 98"/>
                  <a:gd name="T17" fmla="*/ 35 h 87"/>
                  <a:gd name="T18" fmla="*/ 96 w 98"/>
                  <a:gd name="T19" fmla="*/ 64 h 87"/>
                  <a:gd name="T20" fmla="*/ 12 w 98"/>
                  <a:gd name="T21" fmla="*/ 64 h 87"/>
                  <a:gd name="T22" fmla="*/ 6 w 98"/>
                  <a:gd name="T23" fmla="*/ 68 h 87"/>
                  <a:gd name="T24" fmla="*/ 0 w 98"/>
                  <a:gd name="T25"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87">
                    <a:moveTo>
                      <a:pt x="0" y="87"/>
                    </a:moveTo>
                    <a:lnTo>
                      <a:pt x="0" y="0"/>
                    </a:lnTo>
                    <a:lnTo>
                      <a:pt x="37" y="0"/>
                    </a:lnTo>
                    <a:lnTo>
                      <a:pt x="56" y="10"/>
                    </a:lnTo>
                    <a:lnTo>
                      <a:pt x="73" y="8"/>
                    </a:lnTo>
                    <a:lnTo>
                      <a:pt x="83" y="16"/>
                    </a:lnTo>
                    <a:lnTo>
                      <a:pt x="94" y="18"/>
                    </a:lnTo>
                    <a:lnTo>
                      <a:pt x="98" y="22"/>
                    </a:lnTo>
                    <a:lnTo>
                      <a:pt x="96" y="35"/>
                    </a:lnTo>
                    <a:lnTo>
                      <a:pt x="96" y="64"/>
                    </a:lnTo>
                    <a:lnTo>
                      <a:pt x="12" y="64"/>
                    </a:lnTo>
                    <a:lnTo>
                      <a:pt x="6" y="68"/>
                    </a:lnTo>
                    <a:lnTo>
                      <a:pt x="0" y="8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6" name="Freeform 3796"/>
              <p:cNvSpPr>
                <a:spLocks/>
              </p:cNvSpPr>
              <p:nvPr/>
            </p:nvSpPr>
            <p:spPr bwMode="auto">
              <a:xfrm>
                <a:off x="25435" y="21854"/>
                <a:ext cx="146" cy="146"/>
              </a:xfrm>
              <a:custGeom>
                <a:avLst/>
                <a:gdLst>
                  <a:gd name="T0" fmla="*/ 12 w 146"/>
                  <a:gd name="T1" fmla="*/ 146 h 146"/>
                  <a:gd name="T2" fmla="*/ 0 w 146"/>
                  <a:gd name="T3" fmla="*/ 10 h 146"/>
                  <a:gd name="T4" fmla="*/ 95 w 146"/>
                  <a:gd name="T5" fmla="*/ 0 h 146"/>
                  <a:gd name="T6" fmla="*/ 95 w 146"/>
                  <a:gd name="T7" fmla="*/ 4 h 146"/>
                  <a:gd name="T8" fmla="*/ 100 w 146"/>
                  <a:gd name="T9" fmla="*/ 4 h 146"/>
                  <a:gd name="T10" fmla="*/ 93 w 146"/>
                  <a:gd name="T11" fmla="*/ 13 h 146"/>
                  <a:gd name="T12" fmla="*/ 98 w 146"/>
                  <a:gd name="T13" fmla="*/ 21 h 146"/>
                  <a:gd name="T14" fmla="*/ 96 w 146"/>
                  <a:gd name="T15" fmla="*/ 29 h 146"/>
                  <a:gd name="T16" fmla="*/ 108 w 146"/>
                  <a:gd name="T17" fmla="*/ 31 h 146"/>
                  <a:gd name="T18" fmla="*/ 108 w 146"/>
                  <a:gd name="T19" fmla="*/ 37 h 146"/>
                  <a:gd name="T20" fmla="*/ 114 w 146"/>
                  <a:gd name="T21" fmla="*/ 38 h 146"/>
                  <a:gd name="T22" fmla="*/ 123 w 146"/>
                  <a:gd name="T23" fmla="*/ 48 h 146"/>
                  <a:gd name="T24" fmla="*/ 127 w 146"/>
                  <a:gd name="T25" fmla="*/ 75 h 146"/>
                  <a:gd name="T26" fmla="*/ 125 w 146"/>
                  <a:gd name="T27" fmla="*/ 77 h 146"/>
                  <a:gd name="T28" fmla="*/ 139 w 146"/>
                  <a:gd name="T29" fmla="*/ 83 h 146"/>
                  <a:gd name="T30" fmla="*/ 144 w 146"/>
                  <a:gd name="T31" fmla="*/ 88 h 146"/>
                  <a:gd name="T32" fmla="*/ 146 w 146"/>
                  <a:gd name="T33" fmla="*/ 102 h 146"/>
                  <a:gd name="T34" fmla="*/ 144 w 146"/>
                  <a:gd name="T35" fmla="*/ 113 h 146"/>
                  <a:gd name="T36" fmla="*/ 141 w 146"/>
                  <a:gd name="T37" fmla="*/ 129 h 146"/>
                  <a:gd name="T38" fmla="*/ 143 w 146"/>
                  <a:gd name="T39" fmla="*/ 132 h 146"/>
                  <a:gd name="T40" fmla="*/ 23 w 146"/>
                  <a:gd name="T41" fmla="*/ 144 h 146"/>
                  <a:gd name="T42" fmla="*/ 12 w 146"/>
                  <a:gd name="T43"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 h="146">
                    <a:moveTo>
                      <a:pt x="12" y="146"/>
                    </a:moveTo>
                    <a:lnTo>
                      <a:pt x="0" y="10"/>
                    </a:lnTo>
                    <a:lnTo>
                      <a:pt x="95" y="0"/>
                    </a:lnTo>
                    <a:lnTo>
                      <a:pt x="95" y="4"/>
                    </a:lnTo>
                    <a:lnTo>
                      <a:pt x="100" y="4"/>
                    </a:lnTo>
                    <a:lnTo>
                      <a:pt x="93" y="13"/>
                    </a:lnTo>
                    <a:lnTo>
                      <a:pt x="98" y="21"/>
                    </a:lnTo>
                    <a:lnTo>
                      <a:pt x="96" y="29"/>
                    </a:lnTo>
                    <a:lnTo>
                      <a:pt x="108" y="31"/>
                    </a:lnTo>
                    <a:lnTo>
                      <a:pt x="108" y="37"/>
                    </a:lnTo>
                    <a:lnTo>
                      <a:pt x="114" y="38"/>
                    </a:lnTo>
                    <a:lnTo>
                      <a:pt x="123" y="48"/>
                    </a:lnTo>
                    <a:lnTo>
                      <a:pt x="127" y="75"/>
                    </a:lnTo>
                    <a:lnTo>
                      <a:pt x="125" y="77"/>
                    </a:lnTo>
                    <a:lnTo>
                      <a:pt x="139" y="83"/>
                    </a:lnTo>
                    <a:lnTo>
                      <a:pt x="144" y="88"/>
                    </a:lnTo>
                    <a:lnTo>
                      <a:pt x="146" y="102"/>
                    </a:lnTo>
                    <a:lnTo>
                      <a:pt x="144" y="113"/>
                    </a:lnTo>
                    <a:lnTo>
                      <a:pt x="141" y="129"/>
                    </a:lnTo>
                    <a:lnTo>
                      <a:pt x="143" y="132"/>
                    </a:lnTo>
                    <a:lnTo>
                      <a:pt x="23" y="144"/>
                    </a:lnTo>
                    <a:lnTo>
                      <a:pt x="12"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7" name="Freeform 3797"/>
              <p:cNvSpPr>
                <a:spLocks/>
              </p:cNvSpPr>
              <p:nvPr/>
            </p:nvSpPr>
            <p:spPr bwMode="auto">
              <a:xfrm>
                <a:off x="25303" y="21864"/>
                <a:ext cx="144" cy="146"/>
              </a:xfrm>
              <a:custGeom>
                <a:avLst/>
                <a:gdLst>
                  <a:gd name="T0" fmla="*/ 144 w 144"/>
                  <a:gd name="T1" fmla="*/ 136 h 146"/>
                  <a:gd name="T2" fmla="*/ 44 w 144"/>
                  <a:gd name="T3" fmla="*/ 144 h 146"/>
                  <a:gd name="T4" fmla="*/ 11 w 144"/>
                  <a:gd name="T5" fmla="*/ 146 h 146"/>
                  <a:gd name="T6" fmla="*/ 10 w 144"/>
                  <a:gd name="T7" fmla="*/ 121 h 146"/>
                  <a:gd name="T8" fmla="*/ 0 w 144"/>
                  <a:gd name="T9" fmla="*/ 11 h 146"/>
                  <a:gd name="T10" fmla="*/ 115 w 144"/>
                  <a:gd name="T11" fmla="*/ 0 h 146"/>
                  <a:gd name="T12" fmla="*/ 132 w 144"/>
                  <a:gd name="T13" fmla="*/ 0 h 146"/>
                  <a:gd name="T14" fmla="*/ 144 w 144"/>
                  <a:gd name="T15" fmla="*/ 136 h 1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46">
                    <a:moveTo>
                      <a:pt x="144" y="136"/>
                    </a:moveTo>
                    <a:lnTo>
                      <a:pt x="44" y="144"/>
                    </a:lnTo>
                    <a:lnTo>
                      <a:pt x="11" y="146"/>
                    </a:lnTo>
                    <a:lnTo>
                      <a:pt x="10" y="121"/>
                    </a:lnTo>
                    <a:lnTo>
                      <a:pt x="0" y="11"/>
                    </a:lnTo>
                    <a:lnTo>
                      <a:pt x="115" y="0"/>
                    </a:lnTo>
                    <a:lnTo>
                      <a:pt x="132" y="0"/>
                    </a:lnTo>
                    <a:lnTo>
                      <a:pt x="144"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8" name="Freeform 3798"/>
              <p:cNvSpPr>
                <a:spLocks noEditPoints="1"/>
              </p:cNvSpPr>
              <p:nvPr/>
            </p:nvSpPr>
            <p:spPr bwMode="auto">
              <a:xfrm>
                <a:off x="25662" y="21833"/>
                <a:ext cx="144" cy="123"/>
              </a:xfrm>
              <a:custGeom>
                <a:avLst/>
                <a:gdLst>
                  <a:gd name="T0" fmla="*/ 10 w 144"/>
                  <a:gd name="T1" fmla="*/ 123 h 123"/>
                  <a:gd name="T2" fmla="*/ 0 w 144"/>
                  <a:gd name="T3" fmla="*/ 15 h 123"/>
                  <a:gd name="T4" fmla="*/ 60 w 144"/>
                  <a:gd name="T5" fmla="*/ 10 h 123"/>
                  <a:gd name="T6" fmla="*/ 144 w 144"/>
                  <a:gd name="T7" fmla="*/ 0 h 123"/>
                  <a:gd name="T8" fmla="*/ 144 w 144"/>
                  <a:gd name="T9" fmla="*/ 113 h 123"/>
                  <a:gd name="T10" fmla="*/ 119 w 144"/>
                  <a:gd name="T11" fmla="*/ 115 h 123"/>
                  <a:gd name="T12" fmla="*/ 58 w 144"/>
                  <a:gd name="T13" fmla="*/ 121 h 123"/>
                  <a:gd name="T14" fmla="*/ 10 w 144"/>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23">
                    <a:moveTo>
                      <a:pt x="10" y="123"/>
                    </a:moveTo>
                    <a:lnTo>
                      <a:pt x="0" y="15"/>
                    </a:lnTo>
                    <a:lnTo>
                      <a:pt x="60" y="10"/>
                    </a:lnTo>
                    <a:lnTo>
                      <a:pt x="144" y="0"/>
                    </a:lnTo>
                    <a:moveTo>
                      <a:pt x="144" y="113"/>
                    </a:moveTo>
                    <a:lnTo>
                      <a:pt x="119" y="115"/>
                    </a:lnTo>
                    <a:lnTo>
                      <a:pt x="58" y="121"/>
                    </a:lnTo>
                    <a:lnTo>
                      <a:pt x="1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9" name="Freeform 3799"/>
              <p:cNvSpPr>
                <a:spLocks/>
              </p:cNvSpPr>
              <p:nvPr/>
            </p:nvSpPr>
            <p:spPr bwMode="auto">
              <a:xfrm>
                <a:off x="24245" y="21950"/>
                <a:ext cx="125" cy="202"/>
              </a:xfrm>
              <a:custGeom>
                <a:avLst/>
                <a:gdLst>
                  <a:gd name="T0" fmla="*/ 79 w 125"/>
                  <a:gd name="T1" fmla="*/ 184 h 202"/>
                  <a:gd name="T2" fmla="*/ 56 w 125"/>
                  <a:gd name="T3" fmla="*/ 190 h 202"/>
                  <a:gd name="T4" fmla="*/ 35 w 125"/>
                  <a:gd name="T5" fmla="*/ 202 h 202"/>
                  <a:gd name="T6" fmla="*/ 25 w 125"/>
                  <a:gd name="T7" fmla="*/ 200 h 202"/>
                  <a:gd name="T8" fmla="*/ 4 w 125"/>
                  <a:gd name="T9" fmla="*/ 192 h 202"/>
                  <a:gd name="T10" fmla="*/ 0 w 125"/>
                  <a:gd name="T11" fmla="*/ 40 h 202"/>
                  <a:gd name="T12" fmla="*/ 0 w 125"/>
                  <a:gd name="T13" fmla="*/ 4 h 202"/>
                  <a:gd name="T14" fmla="*/ 73 w 125"/>
                  <a:gd name="T15" fmla="*/ 0 h 202"/>
                  <a:gd name="T16" fmla="*/ 121 w 125"/>
                  <a:gd name="T17" fmla="*/ 0 h 202"/>
                  <a:gd name="T18" fmla="*/ 123 w 125"/>
                  <a:gd name="T19" fmla="*/ 61 h 202"/>
                  <a:gd name="T20" fmla="*/ 125 w 125"/>
                  <a:gd name="T21" fmla="*/ 127 h 202"/>
                  <a:gd name="T22" fmla="*/ 79 w 125"/>
                  <a:gd name="T23" fmla="*/ 127 h 202"/>
                  <a:gd name="T24" fmla="*/ 79 w 125"/>
                  <a:gd name="T25" fmla="*/ 184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5" h="202">
                    <a:moveTo>
                      <a:pt x="79" y="184"/>
                    </a:moveTo>
                    <a:lnTo>
                      <a:pt x="56" y="190"/>
                    </a:lnTo>
                    <a:lnTo>
                      <a:pt x="35" y="202"/>
                    </a:lnTo>
                    <a:lnTo>
                      <a:pt x="25" y="200"/>
                    </a:lnTo>
                    <a:lnTo>
                      <a:pt x="4" y="192"/>
                    </a:lnTo>
                    <a:lnTo>
                      <a:pt x="0" y="40"/>
                    </a:lnTo>
                    <a:lnTo>
                      <a:pt x="0" y="4"/>
                    </a:lnTo>
                    <a:lnTo>
                      <a:pt x="73" y="0"/>
                    </a:lnTo>
                    <a:lnTo>
                      <a:pt x="121" y="0"/>
                    </a:lnTo>
                    <a:lnTo>
                      <a:pt x="123" y="61"/>
                    </a:lnTo>
                    <a:lnTo>
                      <a:pt x="125" y="127"/>
                    </a:lnTo>
                    <a:lnTo>
                      <a:pt x="79" y="127"/>
                    </a:lnTo>
                    <a:lnTo>
                      <a:pt x="79"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0" name="Freeform 3800"/>
              <p:cNvSpPr>
                <a:spLocks/>
              </p:cNvSpPr>
              <p:nvPr/>
            </p:nvSpPr>
            <p:spPr bwMode="auto">
              <a:xfrm>
                <a:off x="21048" y="21942"/>
                <a:ext cx="227" cy="196"/>
              </a:xfrm>
              <a:custGeom>
                <a:avLst/>
                <a:gdLst>
                  <a:gd name="T0" fmla="*/ 115 w 227"/>
                  <a:gd name="T1" fmla="*/ 190 h 196"/>
                  <a:gd name="T2" fmla="*/ 0 w 227"/>
                  <a:gd name="T3" fmla="*/ 185 h 196"/>
                  <a:gd name="T4" fmla="*/ 12 w 227"/>
                  <a:gd name="T5" fmla="*/ 0 h 196"/>
                  <a:gd name="T6" fmla="*/ 41 w 227"/>
                  <a:gd name="T7" fmla="*/ 2 h 196"/>
                  <a:gd name="T8" fmla="*/ 227 w 227"/>
                  <a:gd name="T9" fmla="*/ 12 h 196"/>
                  <a:gd name="T10" fmla="*/ 215 w 227"/>
                  <a:gd name="T11" fmla="*/ 196 h 196"/>
                  <a:gd name="T12" fmla="*/ 115 w 227"/>
                  <a:gd name="T13" fmla="*/ 190 h 196"/>
                </a:gdLst>
                <a:ahLst/>
                <a:cxnLst>
                  <a:cxn ang="0">
                    <a:pos x="T0" y="T1"/>
                  </a:cxn>
                  <a:cxn ang="0">
                    <a:pos x="T2" y="T3"/>
                  </a:cxn>
                  <a:cxn ang="0">
                    <a:pos x="T4" y="T5"/>
                  </a:cxn>
                  <a:cxn ang="0">
                    <a:pos x="T6" y="T7"/>
                  </a:cxn>
                  <a:cxn ang="0">
                    <a:pos x="T8" y="T9"/>
                  </a:cxn>
                  <a:cxn ang="0">
                    <a:pos x="T10" y="T11"/>
                  </a:cxn>
                  <a:cxn ang="0">
                    <a:pos x="T12" y="T13"/>
                  </a:cxn>
                </a:cxnLst>
                <a:rect l="0" t="0" r="r" b="b"/>
                <a:pathLst>
                  <a:path w="227" h="196">
                    <a:moveTo>
                      <a:pt x="115" y="190"/>
                    </a:moveTo>
                    <a:lnTo>
                      <a:pt x="0" y="185"/>
                    </a:lnTo>
                    <a:lnTo>
                      <a:pt x="12" y="0"/>
                    </a:lnTo>
                    <a:lnTo>
                      <a:pt x="41" y="2"/>
                    </a:lnTo>
                    <a:lnTo>
                      <a:pt x="227" y="12"/>
                    </a:lnTo>
                    <a:lnTo>
                      <a:pt x="215" y="196"/>
                    </a:lnTo>
                    <a:lnTo>
                      <a:pt x="115"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1" name="Freeform 3801"/>
              <p:cNvSpPr>
                <a:spLocks/>
              </p:cNvSpPr>
              <p:nvPr/>
            </p:nvSpPr>
            <p:spPr bwMode="auto">
              <a:xfrm>
                <a:off x="21480" y="21965"/>
                <a:ext cx="190" cy="190"/>
              </a:xfrm>
              <a:custGeom>
                <a:avLst/>
                <a:gdLst>
                  <a:gd name="T0" fmla="*/ 123 w 190"/>
                  <a:gd name="T1" fmla="*/ 190 h 190"/>
                  <a:gd name="T2" fmla="*/ 0 w 190"/>
                  <a:gd name="T3" fmla="*/ 183 h 190"/>
                  <a:gd name="T4" fmla="*/ 8 w 190"/>
                  <a:gd name="T5" fmla="*/ 0 h 190"/>
                  <a:gd name="T6" fmla="*/ 185 w 190"/>
                  <a:gd name="T7" fmla="*/ 6 h 190"/>
                  <a:gd name="T8" fmla="*/ 190 w 190"/>
                  <a:gd name="T9" fmla="*/ 6 h 190"/>
                  <a:gd name="T10" fmla="*/ 181 w 190"/>
                  <a:gd name="T11" fmla="*/ 190 h 190"/>
                </a:gdLst>
                <a:ahLst/>
                <a:cxnLst>
                  <a:cxn ang="0">
                    <a:pos x="T0" y="T1"/>
                  </a:cxn>
                  <a:cxn ang="0">
                    <a:pos x="T2" y="T3"/>
                  </a:cxn>
                  <a:cxn ang="0">
                    <a:pos x="T4" y="T5"/>
                  </a:cxn>
                  <a:cxn ang="0">
                    <a:pos x="T6" y="T7"/>
                  </a:cxn>
                  <a:cxn ang="0">
                    <a:pos x="T8" y="T9"/>
                  </a:cxn>
                  <a:cxn ang="0">
                    <a:pos x="T10" y="T11"/>
                  </a:cxn>
                </a:cxnLst>
                <a:rect l="0" t="0" r="r" b="b"/>
                <a:pathLst>
                  <a:path w="190" h="190">
                    <a:moveTo>
                      <a:pt x="123" y="190"/>
                    </a:moveTo>
                    <a:lnTo>
                      <a:pt x="0" y="183"/>
                    </a:lnTo>
                    <a:lnTo>
                      <a:pt x="8" y="0"/>
                    </a:lnTo>
                    <a:lnTo>
                      <a:pt x="185" y="6"/>
                    </a:lnTo>
                    <a:lnTo>
                      <a:pt x="190" y="6"/>
                    </a:lnTo>
                    <a:lnTo>
                      <a:pt x="181"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2" name="Freeform 3802"/>
              <p:cNvSpPr>
                <a:spLocks/>
              </p:cNvSpPr>
              <p:nvPr/>
            </p:nvSpPr>
            <p:spPr bwMode="auto">
              <a:xfrm>
                <a:off x="21661" y="21971"/>
                <a:ext cx="192" cy="184"/>
              </a:xfrm>
              <a:custGeom>
                <a:avLst/>
                <a:gdLst>
                  <a:gd name="T0" fmla="*/ 0 w 192"/>
                  <a:gd name="T1" fmla="*/ 184 h 184"/>
                  <a:gd name="T2" fmla="*/ 9 w 192"/>
                  <a:gd name="T3" fmla="*/ 0 h 184"/>
                  <a:gd name="T4" fmla="*/ 186 w 192"/>
                  <a:gd name="T5" fmla="*/ 8 h 184"/>
                  <a:gd name="T6" fmla="*/ 192 w 192"/>
                  <a:gd name="T7" fmla="*/ 8 h 184"/>
                  <a:gd name="T8" fmla="*/ 184 w 192"/>
                  <a:gd name="T9" fmla="*/ 184 h 184"/>
                </a:gdLst>
                <a:ahLst/>
                <a:cxnLst>
                  <a:cxn ang="0">
                    <a:pos x="T0" y="T1"/>
                  </a:cxn>
                  <a:cxn ang="0">
                    <a:pos x="T2" y="T3"/>
                  </a:cxn>
                  <a:cxn ang="0">
                    <a:pos x="T4" y="T5"/>
                  </a:cxn>
                  <a:cxn ang="0">
                    <a:pos x="T6" y="T7"/>
                  </a:cxn>
                  <a:cxn ang="0">
                    <a:pos x="T8" y="T9"/>
                  </a:cxn>
                </a:cxnLst>
                <a:rect l="0" t="0" r="r" b="b"/>
                <a:pathLst>
                  <a:path w="192" h="184">
                    <a:moveTo>
                      <a:pt x="0" y="184"/>
                    </a:moveTo>
                    <a:lnTo>
                      <a:pt x="9" y="0"/>
                    </a:lnTo>
                    <a:lnTo>
                      <a:pt x="186" y="8"/>
                    </a:lnTo>
                    <a:lnTo>
                      <a:pt x="192" y="8"/>
                    </a:lnTo>
                    <a:lnTo>
                      <a:pt x="184"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3" name="Freeform 3803"/>
              <p:cNvSpPr>
                <a:spLocks/>
              </p:cNvSpPr>
              <p:nvPr/>
            </p:nvSpPr>
            <p:spPr bwMode="auto">
              <a:xfrm>
                <a:off x="21263" y="21954"/>
                <a:ext cx="225" cy="194"/>
              </a:xfrm>
              <a:custGeom>
                <a:avLst/>
                <a:gdLst>
                  <a:gd name="T0" fmla="*/ 217 w 225"/>
                  <a:gd name="T1" fmla="*/ 194 h 194"/>
                  <a:gd name="T2" fmla="*/ 186 w 225"/>
                  <a:gd name="T3" fmla="*/ 194 h 194"/>
                  <a:gd name="T4" fmla="*/ 44 w 225"/>
                  <a:gd name="T5" fmla="*/ 186 h 194"/>
                  <a:gd name="T6" fmla="*/ 0 w 225"/>
                  <a:gd name="T7" fmla="*/ 184 h 194"/>
                  <a:gd name="T8" fmla="*/ 12 w 225"/>
                  <a:gd name="T9" fmla="*/ 0 h 194"/>
                  <a:gd name="T10" fmla="*/ 42 w 225"/>
                  <a:gd name="T11" fmla="*/ 2 h 194"/>
                  <a:gd name="T12" fmla="*/ 221 w 225"/>
                  <a:gd name="T13" fmla="*/ 11 h 194"/>
                  <a:gd name="T14" fmla="*/ 225 w 225"/>
                  <a:gd name="T15" fmla="*/ 11 h 194"/>
                  <a:gd name="T16" fmla="*/ 217 w 225"/>
                  <a:gd name="T17"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5" h="194">
                    <a:moveTo>
                      <a:pt x="217" y="194"/>
                    </a:moveTo>
                    <a:lnTo>
                      <a:pt x="186" y="194"/>
                    </a:lnTo>
                    <a:lnTo>
                      <a:pt x="44" y="186"/>
                    </a:lnTo>
                    <a:lnTo>
                      <a:pt x="0" y="184"/>
                    </a:lnTo>
                    <a:lnTo>
                      <a:pt x="12" y="0"/>
                    </a:lnTo>
                    <a:lnTo>
                      <a:pt x="42" y="2"/>
                    </a:lnTo>
                    <a:lnTo>
                      <a:pt x="221" y="11"/>
                    </a:lnTo>
                    <a:lnTo>
                      <a:pt x="225" y="11"/>
                    </a:lnTo>
                    <a:lnTo>
                      <a:pt x="217"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4" name="Freeform 3804"/>
              <p:cNvSpPr>
                <a:spLocks/>
              </p:cNvSpPr>
              <p:nvPr/>
            </p:nvSpPr>
            <p:spPr bwMode="auto">
              <a:xfrm>
                <a:off x="20862" y="21933"/>
                <a:ext cx="198" cy="194"/>
              </a:xfrm>
              <a:custGeom>
                <a:avLst/>
                <a:gdLst>
                  <a:gd name="T0" fmla="*/ 157 w 198"/>
                  <a:gd name="T1" fmla="*/ 192 h 194"/>
                  <a:gd name="T2" fmla="*/ 0 w 198"/>
                  <a:gd name="T3" fmla="*/ 184 h 194"/>
                  <a:gd name="T4" fmla="*/ 10 w 198"/>
                  <a:gd name="T5" fmla="*/ 38 h 194"/>
                  <a:gd name="T6" fmla="*/ 11 w 198"/>
                  <a:gd name="T7" fmla="*/ 0 h 194"/>
                  <a:gd name="T8" fmla="*/ 198 w 198"/>
                  <a:gd name="T9" fmla="*/ 9 h 194"/>
                  <a:gd name="T10" fmla="*/ 186 w 198"/>
                  <a:gd name="T11" fmla="*/ 194 h 194"/>
                  <a:gd name="T12" fmla="*/ 157 w 198"/>
                  <a:gd name="T13" fmla="*/ 192 h 194"/>
                </a:gdLst>
                <a:ahLst/>
                <a:cxnLst>
                  <a:cxn ang="0">
                    <a:pos x="T0" y="T1"/>
                  </a:cxn>
                  <a:cxn ang="0">
                    <a:pos x="T2" y="T3"/>
                  </a:cxn>
                  <a:cxn ang="0">
                    <a:pos x="T4" y="T5"/>
                  </a:cxn>
                  <a:cxn ang="0">
                    <a:pos x="T6" y="T7"/>
                  </a:cxn>
                  <a:cxn ang="0">
                    <a:pos x="T8" y="T9"/>
                  </a:cxn>
                  <a:cxn ang="0">
                    <a:pos x="T10" y="T11"/>
                  </a:cxn>
                  <a:cxn ang="0">
                    <a:pos x="T12" y="T13"/>
                  </a:cxn>
                </a:cxnLst>
                <a:rect l="0" t="0" r="r" b="b"/>
                <a:pathLst>
                  <a:path w="198" h="194">
                    <a:moveTo>
                      <a:pt x="157" y="192"/>
                    </a:moveTo>
                    <a:lnTo>
                      <a:pt x="0" y="184"/>
                    </a:lnTo>
                    <a:lnTo>
                      <a:pt x="10" y="38"/>
                    </a:lnTo>
                    <a:lnTo>
                      <a:pt x="11" y="0"/>
                    </a:lnTo>
                    <a:lnTo>
                      <a:pt x="198" y="9"/>
                    </a:lnTo>
                    <a:lnTo>
                      <a:pt x="186" y="194"/>
                    </a:lnTo>
                    <a:lnTo>
                      <a:pt x="157" y="1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5" name="Freeform 3805"/>
              <p:cNvSpPr>
                <a:spLocks/>
              </p:cNvSpPr>
              <p:nvPr/>
            </p:nvSpPr>
            <p:spPr bwMode="auto">
              <a:xfrm>
                <a:off x="21845" y="21979"/>
                <a:ext cx="184" cy="176"/>
              </a:xfrm>
              <a:custGeom>
                <a:avLst/>
                <a:gdLst>
                  <a:gd name="T0" fmla="*/ 0 w 184"/>
                  <a:gd name="T1" fmla="*/ 176 h 176"/>
                  <a:gd name="T2" fmla="*/ 8 w 184"/>
                  <a:gd name="T3" fmla="*/ 0 h 176"/>
                  <a:gd name="T4" fmla="*/ 181 w 184"/>
                  <a:gd name="T5" fmla="*/ 6 h 176"/>
                  <a:gd name="T6" fmla="*/ 184 w 184"/>
                  <a:gd name="T7" fmla="*/ 6 h 176"/>
                  <a:gd name="T8" fmla="*/ 181 w 184"/>
                  <a:gd name="T9" fmla="*/ 119 h 176"/>
                  <a:gd name="T10" fmla="*/ 179 w 184"/>
                  <a:gd name="T11" fmla="*/ 176 h 176"/>
                </a:gdLst>
                <a:ahLst/>
                <a:cxnLst>
                  <a:cxn ang="0">
                    <a:pos x="T0" y="T1"/>
                  </a:cxn>
                  <a:cxn ang="0">
                    <a:pos x="T2" y="T3"/>
                  </a:cxn>
                  <a:cxn ang="0">
                    <a:pos x="T4" y="T5"/>
                  </a:cxn>
                  <a:cxn ang="0">
                    <a:pos x="T6" y="T7"/>
                  </a:cxn>
                  <a:cxn ang="0">
                    <a:pos x="T8" y="T9"/>
                  </a:cxn>
                  <a:cxn ang="0">
                    <a:pos x="T10" y="T11"/>
                  </a:cxn>
                </a:cxnLst>
                <a:rect l="0" t="0" r="r" b="b"/>
                <a:pathLst>
                  <a:path w="184" h="176">
                    <a:moveTo>
                      <a:pt x="0" y="176"/>
                    </a:moveTo>
                    <a:lnTo>
                      <a:pt x="8" y="0"/>
                    </a:lnTo>
                    <a:lnTo>
                      <a:pt x="181" y="6"/>
                    </a:lnTo>
                    <a:lnTo>
                      <a:pt x="184" y="6"/>
                    </a:lnTo>
                    <a:lnTo>
                      <a:pt x="181" y="119"/>
                    </a:lnTo>
                    <a:lnTo>
                      <a:pt x="179" y="17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6" name="Freeform 3806"/>
              <p:cNvSpPr>
                <a:spLocks noEditPoints="1"/>
              </p:cNvSpPr>
              <p:nvPr/>
            </p:nvSpPr>
            <p:spPr bwMode="auto">
              <a:xfrm>
                <a:off x="22388" y="21992"/>
                <a:ext cx="156" cy="163"/>
              </a:xfrm>
              <a:custGeom>
                <a:avLst/>
                <a:gdLst>
                  <a:gd name="T0" fmla="*/ 2 w 156"/>
                  <a:gd name="T1" fmla="*/ 73 h 163"/>
                  <a:gd name="T2" fmla="*/ 4 w 156"/>
                  <a:gd name="T3" fmla="*/ 0 h 163"/>
                  <a:gd name="T4" fmla="*/ 135 w 156"/>
                  <a:gd name="T5" fmla="*/ 2 h 163"/>
                  <a:gd name="T6" fmla="*/ 135 w 156"/>
                  <a:gd name="T7" fmla="*/ 71 h 163"/>
                  <a:gd name="T8" fmla="*/ 144 w 156"/>
                  <a:gd name="T9" fmla="*/ 69 h 163"/>
                  <a:gd name="T10" fmla="*/ 144 w 156"/>
                  <a:gd name="T11" fmla="*/ 114 h 163"/>
                  <a:gd name="T12" fmla="*/ 156 w 156"/>
                  <a:gd name="T13" fmla="*/ 114 h 163"/>
                  <a:gd name="T14" fmla="*/ 156 w 156"/>
                  <a:gd name="T15" fmla="*/ 135 h 163"/>
                  <a:gd name="T16" fmla="*/ 146 w 156"/>
                  <a:gd name="T17" fmla="*/ 137 h 163"/>
                  <a:gd name="T18" fmla="*/ 144 w 156"/>
                  <a:gd name="T19" fmla="*/ 163 h 163"/>
                  <a:gd name="T20" fmla="*/ 0 w 156"/>
                  <a:gd name="T21" fmla="*/ 163 h 163"/>
                  <a:gd name="T22" fmla="*/ 2 w 156"/>
                  <a:gd name="T23" fmla="*/ 7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63">
                    <a:moveTo>
                      <a:pt x="2" y="73"/>
                    </a:moveTo>
                    <a:lnTo>
                      <a:pt x="4" y="0"/>
                    </a:lnTo>
                    <a:lnTo>
                      <a:pt x="135" y="2"/>
                    </a:lnTo>
                    <a:lnTo>
                      <a:pt x="135" y="71"/>
                    </a:lnTo>
                    <a:lnTo>
                      <a:pt x="144" y="69"/>
                    </a:lnTo>
                    <a:lnTo>
                      <a:pt x="144" y="114"/>
                    </a:lnTo>
                    <a:lnTo>
                      <a:pt x="156" y="114"/>
                    </a:lnTo>
                    <a:lnTo>
                      <a:pt x="156" y="135"/>
                    </a:lnTo>
                    <a:lnTo>
                      <a:pt x="146" y="137"/>
                    </a:lnTo>
                    <a:lnTo>
                      <a:pt x="144" y="163"/>
                    </a:lnTo>
                    <a:moveTo>
                      <a:pt x="0" y="163"/>
                    </a:moveTo>
                    <a:lnTo>
                      <a:pt x="2" y="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7" name="Freeform 3807"/>
              <p:cNvSpPr>
                <a:spLocks/>
              </p:cNvSpPr>
              <p:nvPr/>
            </p:nvSpPr>
            <p:spPr bwMode="auto">
              <a:xfrm>
                <a:off x="19889" y="21858"/>
                <a:ext cx="337" cy="284"/>
              </a:xfrm>
              <a:custGeom>
                <a:avLst/>
                <a:gdLst>
                  <a:gd name="T0" fmla="*/ 30 w 337"/>
                  <a:gd name="T1" fmla="*/ 257 h 284"/>
                  <a:gd name="T2" fmla="*/ 34 w 337"/>
                  <a:gd name="T3" fmla="*/ 203 h 284"/>
                  <a:gd name="T4" fmla="*/ 40 w 337"/>
                  <a:gd name="T5" fmla="*/ 142 h 284"/>
                  <a:gd name="T6" fmla="*/ 0 w 337"/>
                  <a:gd name="T7" fmla="*/ 136 h 284"/>
                  <a:gd name="T8" fmla="*/ 1 w 337"/>
                  <a:gd name="T9" fmla="*/ 107 h 284"/>
                  <a:gd name="T10" fmla="*/ 13 w 337"/>
                  <a:gd name="T11" fmla="*/ 107 h 284"/>
                  <a:gd name="T12" fmla="*/ 24 w 337"/>
                  <a:gd name="T13" fmla="*/ 0 h 284"/>
                  <a:gd name="T14" fmla="*/ 144 w 337"/>
                  <a:gd name="T15" fmla="*/ 9 h 284"/>
                  <a:gd name="T16" fmla="*/ 337 w 337"/>
                  <a:gd name="T17" fmla="*/ 29 h 284"/>
                  <a:gd name="T18" fmla="*/ 330 w 337"/>
                  <a:gd name="T19" fmla="*/ 140 h 284"/>
                  <a:gd name="T20" fmla="*/ 316 w 337"/>
                  <a:gd name="T21" fmla="*/ 284 h 284"/>
                  <a:gd name="T22" fmla="*/ 30 w 337"/>
                  <a:gd name="T23" fmla="*/ 257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7" h="284">
                    <a:moveTo>
                      <a:pt x="30" y="257"/>
                    </a:moveTo>
                    <a:lnTo>
                      <a:pt x="34" y="203"/>
                    </a:lnTo>
                    <a:lnTo>
                      <a:pt x="40" y="142"/>
                    </a:lnTo>
                    <a:lnTo>
                      <a:pt x="0" y="136"/>
                    </a:lnTo>
                    <a:lnTo>
                      <a:pt x="1" y="107"/>
                    </a:lnTo>
                    <a:lnTo>
                      <a:pt x="13" y="107"/>
                    </a:lnTo>
                    <a:lnTo>
                      <a:pt x="24" y="0"/>
                    </a:lnTo>
                    <a:lnTo>
                      <a:pt x="144" y="9"/>
                    </a:lnTo>
                    <a:lnTo>
                      <a:pt x="337" y="29"/>
                    </a:lnTo>
                    <a:lnTo>
                      <a:pt x="330" y="140"/>
                    </a:lnTo>
                    <a:lnTo>
                      <a:pt x="316" y="284"/>
                    </a:lnTo>
                    <a:lnTo>
                      <a:pt x="30" y="2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8" name="Freeform 3808"/>
              <p:cNvSpPr>
                <a:spLocks/>
              </p:cNvSpPr>
              <p:nvPr/>
            </p:nvSpPr>
            <p:spPr bwMode="auto">
              <a:xfrm>
                <a:off x="19800" y="21848"/>
                <a:ext cx="129" cy="213"/>
              </a:xfrm>
              <a:custGeom>
                <a:avLst/>
                <a:gdLst>
                  <a:gd name="T0" fmla="*/ 123 w 129"/>
                  <a:gd name="T1" fmla="*/ 213 h 213"/>
                  <a:gd name="T2" fmla="*/ 27 w 129"/>
                  <a:gd name="T3" fmla="*/ 204 h 213"/>
                  <a:gd name="T4" fmla="*/ 29 w 129"/>
                  <a:gd name="T5" fmla="*/ 186 h 213"/>
                  <a:gd name="T6" fmla="*/ 0 w 129"/>
                  <a:gd name="T7" fmla="*/ 183 h 213"/>
                  <a:gd name="T8" fmla="*/ 17 w 129"/>
                  <a:gd name="T9" fmla="*/ 0 h 213"/>
                  <a:gd name="T10" fmla="*/ 113 w 129"/>
                  <a:gd name="T11" fmla="*/ 10 h 213"/>
                  <a:gd name="T12" fmla="*/ 102 w 129"/>
                  <a:gd name="T13" fmla="*/ 117 h 213"/>
                  <a:gd name="T14" fmla="*/ 90 w 129"/>
                  <a:gd name="T15" fmla="*/ 117 h 213"/>
                  <a:gd name="T16" fmla="*/ 89 w 129"/>
                  <a:gd name="T17" fmla="*/ 146 h 213"/>
                  <a:gd name="T18" fmla="*/ 129 w 129"/>
                  <a:gd name="T19" fmla="*/ 152 h 213"/>
                  <a:gd name="T20" fmla="*/ 123 w 129"/>
                  <a:gd name="T21"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9" h="213">
                    <a:moveTo>
                      <a:pt x="123" y="213"/>
                    </a:moveTo>
                    <a:lnTo>
                      <a:pt x="27" y="204"/>
                    </a:lnTo>
                    <a:lnTo>
                      <a:pt x="29" y="186"/>
                    </a:lnTo>
                    <a:lnTo>
                      <a:pt x="0" y="183"/>
                    </a:lnTo>
                    <a:lnTo>
                      <a:pt x="17" y="0"/>
                    </a:lnTo>
                    <a:lnTo>
                      <a:pt x="113" y="10"/>
                    </a:lnTo>
                    <a:lnTo>
                      <a:pt x="102" y="117"/>
                    </a:lnTo>
                    <a:lnTo>
                      <a:pt x="90" y="117"/>
                    </a:lnTo>
                    <a:lnTo>
                      <a:pt x="89" y="146"/>
                    </a:lnTo>
                    <a:lnTo>
                      <a:pt x="129" y="152"/>
                    </a:lnTo>
                    <a:lnTo>
                      <a:pt x="123" y="21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9" name="Freeform 3809"/>
              <p:cNvSpPr>
                <a:spLocks/>
              </p:cNvSpPr>
              <p:nvPr/>
            </p:nvSpPr>
            <p:spPr bwMode="auto">
              <a:xfrm>
                <a:off x="24063" y="21990"/>
                <a:ext cx="186" cy="165"/>
              </a:xfrm>
              <a:custGeom>
                <a:avLst/>
                <a:gdLst>
                  <a:gd name="T0" fmla="*/ 3 w 186"/>
                  <a:gd name="T1" fmla="*/ 165 h 165"/>
                  <a:gd name="T2" fmla="*/ 0 w 186"/>
                  <a:gd name="T3" fmla="*/ 164 h 165"/>
                  <a:gd name="T4" fmla="*/ 2 w 186"/>
                  <a:gd name="T5" fmla="*/ 154 h 165"/>
                  <a:gd name="T6" fmla="*/ 11 w 186"/>
                  <a:gd name="T7" fmla="*/ 144 h 165"/>
                  <a:gd name="T8" fmla="*/ 25 w 186"/>
                  <a:gd name="T9" fmla="*/ 112 h 165"/>
                  <a:gd name="T10" fmla="*/ 17 w 186"/>
                  <a:gd name="T11" fmla="*/ 89 h 165"/>
                  <a:gd name="T12" fmla="*/ 19 w 186"/>
                  <a:gd name="T13" fmla="*/ 83 h 165"/>
                  <a:gd name="T14" fmla="*/ 15 w 186"/>
                  <a:gd name="T15" fmla="*/ 77 h 165"/>
                  <a:gd name="T16" fmla="*/ 19 w 186"/>
                  <a:gd name="T17" fmla="*/ 64 h 165"/>
                  <a:gd name="T18" fmla="*/ 23 w 186"/>
                  <a:gd name="T19" fmla="*/ 6 h 165"/>
                  <a:gd name="T20" fmla="*/ 30 w 186"/>
                  <a:gd name="T21" fmla="*/ 4 h 165"/>
                  <a:gd name="T22" fmla="*/ 182 w 186"/>
                  <a:gd name="T23" fmla="*/ 0 h 165"/>
                  <a:gd name="T24" fmla="*/ 186 w 186"/>
                  <a:gd name="T25" fmla="*/ 152 h 165"/>
                  <a:gd name="T26" fmla="*/ 186 w 186"/>
                  <a:gd name="T27" fmla="*/ 152 h 165"/>
                  <a:gd name="T28" fmla="*/ 157 w 186"/>
                  <a:gd name="T29" fmla="*/ 152 h 165"/>
                  <a:gd name="T30" fmla="*/ 151 w 186"/>
                  <a:gd name="T31" fmla="*/ 158 h 165"/>
                  <a:gd name="T32" fmla="*/ 138 w 186"/>
                  <a:gd name="T33" fmla="*/ 164 h 165"/>
                  <a:gd name="T34" fmla="*/ 136 w 186"/>
                  <a:gd name="T35" fmla="*/ 165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6" h="165">
                    <a:moveTo>
                      <a:pt x="3" y="165"/>
                    </a:moveTo>
                    <a:lnTo>
                      <a:pt x="0" y="164"/>
                    </a:lnTo>
                    <a:lnTo>
                      <a:pt x="2" y="154"/>
                    </a:lnTo>
                    <a:lnTo>
                      <a:pt x="11" y="144"/>
                    </a:lnTo>
                    <a:lnTo>
                      <a:pt x="25" y="112"/>
                    </a:lnTo>
                    <a:lnTo>
                      <a:pt x="17" y="89"/>
                    </a:lnTo>
                    <a:lnTo>
                      <a:pt x="19" y="83"/>
                    </a:lnTo>
                    <a:lnTo>
                      <a:pt x="15" y="77"/>
                    </a:lnTo>
                    <a:lnTo>
                      <a:pt x="19" y="64"/>
                    </a:lnTo>
                    <a:lnTo>
                      <a:pt x="23" y="6"/>
                    </a:lnTo>
                    <a:lnTo>
                      <a:pt x="30" y="4"/>
                    </a:lnTo>
                    <a:lnTo>
                      <a:pt x="182" y="0"/>
                    </a:lnTo>
                    <a:lnTo>
                      <a:pt x="186" y="152"/>
                    </a:lnTo>
                    <a:lnTo>
                      <a:pt x="186" y="152"/>
                    </a:lnTo>
                    <a:lnTo>
                      <a:pt x="157" y="152"/>
                    </a:lnTo>
                    <a:lnTo>
                      <a:pt x="151" y="158"/>
                    </a:lnTo>
                    <a:lnTo>
                      <a:pt x="138" y="164"/>
                    </a:lnTo>
                    <a:lnTo>
                      <a:pt x="136"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0" name="Freeform 3810"/>
              <p:cNvSpPr>
                <a:spLocks/>
              </p:cNvSpPr>
              <p:nvPr/>
            </p:nvSpPr>
            <p:spPr bwMode="auto">
              <a:xfrm>
                <a:off x="22997" y="22019"/>
                <a:ext cx="144" cy="136"/>
              </a:xfrm>
              <a:custGeom>
                <a:avLst/>
                <a:gdLst>
                  <a:gd name="T0" fmla="*/ 0 w 144"/>
                  <a:gd name="T1" fmla="*/ 136 h 136"/>
                  <a:gd name="T2" fmla="*/ 0 w 144"/>
                  <a:gd name="T3" fmla="*/ 88 h 136"/>
                  <a:gd name="T4" fmla="*/ 0 w 144"/>
                  <a:gd name="T5" fmla="*/ 6 h 136"/>
                  <a:gd name="T6" fmla="*/ 19 w 144"/>
                  <a:gd name="T7" fmla="*/ 0 h 136"/>
                  <a:gd name="T8" fmla="*/ 37 w 144"/>
                  <a:gd name="T9" fmla="*/ 6 h 136"/>
                  <a:gd name="T10" fmla="*/ 48 w 144"/>
                  <a:gd name="T11" fmla="*/ 14 h 136"/>
                  <a:gd name="T12" fmla="*/ 102 w 144"/>
                  <a:gd name="T13" fmla="*/ 12 h 136"/>
                  <a:gd name="T14" fmla="*/ 102 w 144"/>
                  <a:gd name="T15" fmla="*/ 44 h 136"/>
                  <a:gd name="T16" fmla="*/ 109 w 144"/>
                  <a:gd name="T17" fmla="*/ 40 h 136"/>
                  <a:gd name="T18" fmla="*/ 119 w 144"/>
                  <a:gd name="T19" fmla="*/ 42 h 136"/>
                  <a:gd name="T20" fmla="*/ 129 w 144"/>
                  <a:gd name="T21" fmla="*/ 46 h 136"/>
                  <a:gd name="T22" fmla="*/ 136 w 144"/>
                  <a:gd name="T23" fmla="*/ 37 h 136"/>
                  <a:gd name="T24" fmla="*/ 144 w 144"/>
                  <a:gd name="T25" fmla="*/ 39 h 136"/>
                  <a:gd name="T26" fmla="*/ 144 w 144"/>
                  <a:gd name="T2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36">
                    <a:moveTo>
                      <a:pt x="0" y="136"/>
                    </a:moveTo>
                    <a:lnTo>
                      <a:pt x="0" y="88"/>
                    </a:lnTo>
                    <a:lnTo>
                      <a:pt x="0" y="6"/>
                    </a:lnTo>
                    <a:lnTo>
                      <a:pt x="19" y="0"/>
                    </a:lnTo>
                    <a:lnTo>
                      <a:pt x="37" y="6"/>
                    </a:lnTo>
                    <a:lnTo>
                      <a:pt x="48" y="14"/>
                    </a:lnTo>
                    <a:lnTo>
                      <a:pt x="102" y="12"/>
                    </a:lnTo>
                    <a:lnTo>
                      <a:pt x="102" y="44"/>
                    </a:lnTo>
                    <a:lnTo>
                      <a:pt x="109" y="40"/>
                    </a:lnTo>
                    <a:lnTo>
                      <a:pt x="119" y="42"/>
                    </a:lnTo>
                    <a:lnTo>
                      <a:pt x="129" y="46"/>
                    </a:lnTo>
                    <a:lnTo>
                      <a:pt x="136" y="37"/>
                    </a:lnTo>
                    <a:lnTo>
                      <a:pt x="144" y="39"/>
                    </a:lnTo>
                    <a:lnTo>
                      <a:pt x="144"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1" name="Freeform 3811"/>
              <p:cNvSpPr>
                <a:spLocks noEditPoints="1"/>
              </p:cNvSpPr>
              <p:nvPr/>
            </p:nvSpPr>
            <p:spPr bwMode="auto">
              <a:xfrm>
                <a:off x="23790" y="22008"/>
                <a:ext cx="180" cy="147"/>
              </a:xfrm>
              <a:custGeom>
                <a:avLst/>
                <a:gdLst>
                  <a:gd name="T0" fmla="*/ 0 w 180"/>
                  <a:gd name="T1" fmla="*/ 55 h 147"/>
                  <a:gd name="T2" fmla="*/ 0 w 180"/>
                  <a:gd name="T3" fmla="*/ 36 h 147"/>
                  <a:gd name="T4" fmla="*/ 36 w 180"/>
                  <a:gd name="T5" fmla="*/ 0 h 147"/>
                  <a:gd name="T6" fmla="*/ 44 w 180"/>
                  <a:gd name="T7" fmla="*/ 19 h 147"/>
                  <a:gd name="T8" fmla="*/ 54 w 180"/>
                  <a:gd name="T9" fmla="*/ 23 h 147"/>
                  <a:gd name="T10" fmla="*/ 65 w 180"/>
                  <a:gd name="T11" fmla="*/ 32 h 147"/>
                  <a:gd name="T12" fmla="*/ 81 w 180"/>
                  <a:gd name="T13" fmla="*/ 34 h 147"/>
                  <a:gd name="T14" fmla="*/ 109 w 180"/>
                  <a:gd name="T15" fmla="*/ 30 h 147"/>
                  <a:gd name="T16" fmla="*/ 157 w 180"/>
                  <a:gd name="T17" fmla="*/ 34 h 147"/>
                  <a:gd name="T18" fmla="*/ 180 w 180"/>
                  <a:gd name="T19" fmla="*/ 55 h 147"/>
                  <a:gd name="T20" fmla="*/ 148 w 180"/>
                  <a:gd name="T21" fmla="*/ 147 h 147"/>
                  <a:gd name="T22" fmla="*/ 0 w 180"/>
                  <a:gd name="T23" fmla="*/ 147 h 147"/>
                  <a:gd name="T24" fmla="*/ 0 w 180"/>
                  <a:gd name="T25" fmla="*/ 5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0" h="147">
                    <a:moveTo>
                      <a:pt x="0" y="55"/>
                    </a:moveTo>
                    <a:lnTo>
                      <a:pt x="0" y="36"/>
                    </a:lnTo>
                    <a:lnTo>
                      <a:pt x="36" y="0"/>
                    </a:lnTo>
                    <a:lnTo>
                      <a:pt x="44" y="19"/>
                    </a:lnTo>
                    <a:lnTo>
                      <a:pt x="54" y="23"/>
                    </a:lnTo>
                    <a:lnTo>
                      <a:pt x="65" y="32"/>
                    </a:lnTo>
                    <a:lnTo>
                      <a:pt x="81" y="34"/>
                    </a:lnTo>
                    <a:lnTo>
                      <a:pt x="109" y="30"/>
                    </a:lnTo>
                    <a:lnTo>
                      <a:pt x="157" y="34"/>
                    </a:lnTo>
                    <a:lnTo>
                      <a:pt x="180" y="55"/>
                    </a:lnTo>
                    <a:lnTo>
                      <a:pt x="148" y="147"/>
                    </a:lnTo>
                    <a:moveTo>
                      <a:pt x="0" y="147"/>
                    </a:moveTo>
                    <a:lnTo>
                      <a:pt x="0" y="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2" name="Freeform 3812"/>
              <p:cNvSpPr>
                <a:spLocks/>
              </p:cNvSpPr>
              <p:nvPr/>
            </p:nvSpPr>
            <p:spPr bwMode="auto">
              <a:xfrm>
                <a:off x="19399" y="21837"/>
                <a:ext cx="217" cy="278"/>
              </a:xfrm>
              <a:custGeom>
                <a:avLst/>
                <a:gdLst>
                  <a:gd name="T0" fmla="*/ 161 w 217"/>
                  <a:gd name="T1" fmla="*/ 272 h 278"/>
                  <a:gd name="T2" fmla="*/ 154 w 217"/>
                  <a:gd name="T3" fmla="*/ 267 h 278"/>
                  <a:gd name="T4" fmla="*/ 148 w 217"/>
                  <a:gd name="T5" fmla="*/ 270 h 278"/>
                  <a:gd name="T6" fmla="*/ 144 w 217"/>
                  <a:gd name="T7" fmla="*/ 278 h 278"/>
                  <a:gd name="T8" fmla="*/ 90 w 217"/>
                  <a:gd name="T9" fmla="*/ 272 h 278"/>
                  <a:gd name="T10" fmla="*/ 88 w 217"/>
                  <a:gd name="T11" fmla="*/ 255 h 278"/>
                  <a:gd name="T12" fmla="*/ 77 w 217"/>
                  <a:gd name="T13" fmla="*/ 251 h 278"/>
                  <a:gd name="T14" fmla="*/ 75 w 217"/>
                  <a:gd name="T15" fmla="*/ 245 h 278"/>
                  <a:gd name="T16" fmla="*/ 59 w 217"/>
                  <a:gd name="T17" fmla="*/ 236 h 278"/>
                  <a:gd name="T18" fmla="*/ 58 w 217"/>
                  <a:gd name="T19" fmla="*/ 224 h 278"/>
                  <a:gd name="T20" fmla="*/ 61 w 217"/>
                  <a:gd name="T21" fmla="*/ 199 h 278"/>
                  <a:gd name="T22" fmla="*/ 52 w 217"/>
                  <a:gd name="T23" fmla="*/ 184 h 278"/>
                  <a:gd name="T24" fmla="*/ 40 w 217"/>
                  <a:gd name="T25" fmla="*/ 174 h 278"/>
                  <a:gd name="T26" fmla="*/ 36 w 217"/>
                  <a:gd name="T27" fmla="*/ 155 h 278"/>
                  <a:gd name="T28" fmla="*/ 36 w 217"/>
                  <a:gd name="T29" fmla="*/ 151 h 278"/>
                  <a:gd name="T30" fmla="*/ 44 w 217"/>
                  <a:gd name="T31" fmla="*/ 146 h 278"/>
                  <a:gd name="T32" fmla="*/ 50 w 217"/>
                  <a:gd name="T33" fmla="*/ 105 h 278"/>
                  <a:gd name="T34" fmla="*/ 63 w 217"/>
                  <a:gd name="T35" fmla="*/ 103 h 278"/>
                  <a:gd name="T36" fmla="*/ 65 w 217"/>
                  <a:gd name="T37" fmla="*/ 96 h 278"/>
                  <a:gd name="T38" fmla="*/ 81 w 217"/>
                  <a:gd name="T39" fmla="*/ 86 h 278"/>
                  <a:gd name="T40" fmla="*/ 84 w 217"/>
                  <a:gd name="T41" fmla="*/ 73 h 278"/>
                  <a:gd name="T42" fmla="*/ 54 w 217"/>
                  <a:gd name="T43" fmla="*/ 63 h 278"/>
                  <a:gd name="T44" fmla="*/ 36 w 217"/>
                  <a:gd name="T45" fmla="*/ 61 h 278"/>
                  <a:gd name="T46" fmla="*/ 25 w 217"/>
                  <a:gd name="T47" fmla="*/ 54 h 278"/>
                  <a:gd name="T48" fmla="*/ 21 w 217"/>
                  <a:gd name="T49" fmla="*/ 40 h 278"/>
                  <a:gd name="T50" fmla="*/ 13 w 217"/>
                  <a:gd name="T51" fmla="*/ 29 h 278"/>
                  <a:gd name="T52" fmla="*/ 0 w 217"/>
                  <a:gd name="T53" fmla="*/ 23 h 278"/>
                  <a:gd name="T54" fmla="*/ 4 w 217"/>
                  <a:gd name="T55" fmla="*/ 7 h 278"/>
                  <a:gd name="T56" fmla="*/ 10 w 217"/>
                  <a:gd name="T57" fmla="*/ 0 h 278"/>
                  <a:gd name="T58" fmla="*/ 136 w 217"/>
                  <a:gd name="T59" fmla="*/ 11 h 278"/>
                  <a:gd name="T60" fmla="*/ 136 w 217"/>
                  <a:gd name="T61" fmla="*/ 25 h 278"/>
                  <a:gd name="T62" fmla="*/ 140 w 217"/>
                  <a:gd name="T63" fmla="*/ 32 h 278"/>
                  <a:gd name="T64" fmla="*/ 159 w 217"/>
                  <a:gd name="T65" fmla="*/ 48 h 278"/>
                  <a:gd name="T66" fmla="*/ 157 w 217"/>
                  <a:gd name="T67" fmla="*/ 59 h 278"/>
                  <a:gd name="T68" fmla="*/ 159 w 217"/>
                  <a:gd name="T69" fmla="*/ 65 h 278"/>
                  <a:gd name="T70" fmla="*/ 177 w 217"/>
                  <a:gd name="T71" fmla="*/ 73 h 278"/>
                  <a:gd name="T72" fmla="*/ 182 w 217"/>
                  <a:gd name="T73" fmla="*/ 69 h 278"/>
                  <a:gd name="T74" fmla="*/ 190 w 217"/>
                  <a:gd name="T75" fmla="*/ 71 h 278"/>
                  <a:gd name="T76" fmla="*/ 198 w 217"/>
                  <a:gd name="T77" fmla="*/ 78 h 278"/>
                  <a:gd name="T78" fmla="*/ 202 w 217"/>
                  <a:gd name="T79" fmla="*/ 96 h 278"/>
                  <a:gd name="T80" fmla="*/ 211 w 217"/>
                  <a:gd name="T81" fmla="*/ 94 h 278"/>
                  <a:gd name="T82" fmla="*/ 211 w 217"/>
                  <a:gd name="T83" fmla="*/ 113 h 278"/>
                  <a:gd name="T84" fmla="*/ 217 w 217"/>
                  <a:gd name="T85" fmla="*/ 128 h 278"/>
                  <a:gd name="T86" fmla="*/ 200 w 217"/>
                  <a:gd name="T87" fmla="*/ 151 h 278"/>
                  <a:gd name="T88" fmla="*/ 198 w 217"/>
                  <a:gd name="T89" fmla="*/ 173 h 278"/>
                  <a:gd name="T90" fmla="*/ 209 w 217"/>
                  <a:gd name="T91" fmla="*/ 184 h 278"/>
                  <a:gd name="T92" fmla="*/ 209 w 217"/>
                  <a:gd name="T93" fmla="*/ 194 h 278"/>
                  <a:gd name="T94" fmla="*/ 215 w 217"/>
                  <a:gd name="T95" fmla="*/ 209 h 278"/>
                  <a:gd name="T96" fmla="*/ 213 w 217"/>
                  <a:gd name="T97" fmla="*/ 222 h 278"/>
                  <a:gd name="T98" fmla="*/ 192 w 217"/>
                  <a:gd name="T99" fmla="*/ 253 h 278"/>
                  <a:gd name="T100" fmla="*/ 161 w 217"/>
                  <a:gd name="T101" fmla="*/ 27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7" h="278">
                    <a:moveTo>
                      <a:pt x="161" y="272"/>
                    </a:moveTo>
                    <a:lnTo>
                      <a:pt x="154" y="267"/>
                    </a:lnTo>
                    <a:lnTo>
                      <a:pt x="148" y="270"/>
                    </a:lnTo>
                    <a:lnTo>
                      <a:pt x="144" y="278"/>
                    </a:lnTo>
                    <a:lnTo>
                      <a:pt x="90" y="272"/>
                    </a:lnTo>
                    <a:lnTo>
                      <a:pt x="88" y="255"/>
                    </a:lnTo>
                    <a:lnTo>
                      <a:pt x="77" y="251"/>
                    </a:lnTo>
                    <a:lnTo>
                      <a:pt x="75" y="245"/>
                    </a:lnTo>
                    <a:lnTo>
                      <a:pt x="59" y="236"/>
                    </a:lnTo>
                    <a:lnTo>
                      <a:pt x="58" y="224"/>
                    </a:lnTo>
                    <a:lnTo>
                      <a:pt x="61" y="199"/>
                    </a:lnTo>
                    <a:lnTo>
                      <a:pt x="52" y="184"/>
                    </a:lnTo>
                    <a:lnTo>
                      <a:pt x="40" y="174"/>
                    </a:lnTo>
                    <a:lnTo>
                      <a:pt x="36" y="155"/>
                    </a:lnTo>
                    <a:lnTo>
                      <a:pt x="36" y="151"/>
                    </a:lnTo>
                    <a:lnTo>
                      <a:pt x="44" y="146"/>
                    </a:lnTo>
                    <a:lnTo>
                      <a:pt x="50" y="105"/>
                    </a:lnTo>
                    <a:lnTo>
                      <a:pt x="63" y="103"/>
                    </a:lnTo>
                    <a:lnTo>
                      <a:pt x="65" y="96"/>
                    </a:lnTo>
                    <a:lnTo>
                      <a:pt x="81" y="86"/>
                    </a:lnTo>
                    <a:lnTo>
                      <a:pt x="84" y="73"/>
                    </a:lnTo>
                    <a:lnTo>
                      <a:pt x="54" y="63"/>
                    </a:lnTo>
                    <a:lnTo>
                      <a:pt x="36" y="61"/>
                    </a:lnTo>
                    <a:lnTo>
                      <a:pt x="25" y="54"/>
                    </a:lnTo>
                    <a:lnTo>
                      <a:pt x="21" y="40"/>
                    </a:lnTo>
                    <a:lnTo>
                      <a:pt x="13" y="29"/>
                    </a:lnTo>
                    <a:lnTo>
                      <a:pt x="0" y="23"/>
                    </a:lnTo>
                    <a:lnTo>
                      <a:pt x="4" y="7"/>
                    </a:lnTo>
                    <a:lnTo>
                      <a:pt x="10" y="0"/>
                    </a:lnTo>
                    <a:lnTo>
                      <a:pt x="136" y="11"/>
                    </a:lnTo>
                    <a:lnTo>
                      <a:pt x="136" y="25"/>
                    </a:lnTo>
                    <a:lnTo>
                      <a:pt x="140" y="32"/>
                    </a:lnTo>
                    <a:lnTo>
                      <a:pt x="159" y="48"/>
                    </a:lnTo>
                    <a:lnTo>
                      <a:pt x="157" y="59"/>
                    </a:lnTo>
                    <a:lnTo>
                      <a:pt x="159" y="65"/>
                    </a:lnTo>
                    <a:lnTo>
                      <a:pt x="177" y="73"/>
                    </a:lnTo>
                    <a:lnTo>
                      <a:pt x="182" y="69"/>
                    </a:lnTo>
                    <a:lnTo>
                      <a:pt x="190" y="71"/>
                    </a:lnTo>
                    <a:lnTo>
                      <a:pt x="198" y="78"/>
                    </a:lnTo>
                    <a:lnTo>
                      <a:pt x="202" y="96"/>
                    </a:lnTo>
                    <a:lnTo>
                      <a:pt x="211" y="94"/>
                    </a:lnTo>
                    <a:lnTo>
                      <a:pt x="211" y="113"/>
                    </a:lnTo>
                    <a:lnTo>
                      <a:pt x="217" y="128"/>
                    </a:lnTo>
                    <a:lnTo>
                      <a:pt x="200" y="151"/>
                    </a:lnTo>
                    <a:lnTo>
                      <a:pt x="198" y="173"/>
                    </a:lnTo>
                    <a:lnTo>
                      <a:pt x="209" y="184"/>
                    </a:lnTo>
                    <a:lnTo>
                      <a:pt x="209" y="194"/>
                    </a:lnTo>
                    <a:lnTo>
                      <a:pt x="215" y="209"/>
                    </a:lnTo>
                    <a:lnTo>
                      <a:pt x="213" y="222"/>
                    </a:lnTo>
                    <a:lnTo>
                      <a:pt x="192" y="253"/>
                    </a:lnTo>
                    <a:lnTo>
                      <a:pt x="161" y="27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3" name="Freeform 3813"/>
              <p:cNvSpPr>
                <a:spLocks/>
              </p:cNvSpPr>
              <p:nvPr/>
            </p:nvSpPr>
            <p:spPr bwMode="auto">
              <a:xfrm>
                <a:off x="23141" y="22027"/>
                <a:ext cx="144" cy="128"/>
              </a:xfrm>
              <a:custGeom>
                <a:avLst/>
                <a:gdLst>
                  <a:gd name="T0" fmla="*/ 0 w 144"/>
                  <a:gd name="T1" fmla="*/ 128 h 128"/>
                  <a:gd name="T2" fmla="*/ 0 w 144"/>
                  <a:gd name="T3" fmla="*/ 31 h 128"/>
                  <a:gd name="T4" fmla="*/ 4 w 144"/>
                  <a:gd name="T5" fmla="*/ 31 h 128"/>
                  <a:gd name="T6" fmla="*/ 12 w 144"/>
                  <a:gd name="T7" fmla="*/ 23 h 128"/>
                  <a:gd name="T8" fmla="*/ 33 w 144"/>
                  <a:gd name="T9" fmla="*/ 29 h 128"/>
                  <a:gd name="T10" fmla="*/ 38 w 144"/>
                  <a:gd name="T11" fmla="*/ 23 h 128"/>
                  <a:gd name="T12" fmla="*/ 44 w 144"/>
                  <a:gd name="T13" fmla="*/ 25 h 128"/>
                  <a:gd name="T14" fmla="*/ 48 w 144"/>
                  <a:gd name="T15" fmla="*/ 23 h 128"/>
                  <a:gd name="T16" fmla="*/ 54 w 144"/>
                  <a:gd name="T17" fmla="*/ 4 h 128"/>
                  <a:gd name="T18" fmla="*/ 60 w 144"/>
                  <a:gd name="T19" fmla="*/ 0 h 128"/>
                  <a:gd name="T20" fmla="*/ 144 w 144"/>
                  <a:gd name="T21" fmla="*/ 0 h 128"/>
                  <a:gd name="T22" fmla="*/ 144 w 144"/>
                  <a:gd name="T23" fmla="*/ 88 h 128"/>
                  <a:gd name="T24" fmla="*/ 144 w 144"/>
                  <a:gd name="T2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28">
                    <a:moveTo>
                      <a:pt x="0" y="128"/>
                    </a:moveTo>
                    <a:lnTo>
                      <a:pt x="0" y="31"/>
                    </a:lnTo>
                    <a:lnTo>
                      <a:pt x="4" y="31"/>
                    </a:lnTo>
                    <a:lnTo>
                      <a:pt x="12" y="23"/>
                    </a:lnTo>
                    <a:lnTo>
                      <a:pt x="33" y="29"/>
                    </a:lnTo>
                    <a:lnTo>
                      <a:pt x="38" y="23"/>
                    </a:lnTo>
                    <a:lnTo>
                      <a:pt x="44" y="25"/>
                    </a:lnTo>
                    <a:lnTo>
                      <a:pt x="48" y="23"/>
                    </a:lnTo>
                    <a:lnTo>
                      <a:pt x="54" y="4"/>
                    </a:lnTo>
                    <a:lnTo>
                      <a:pt x="60" y="0"/>
                    </a:lnTo>
                    <a:lnTo>
                      <a:pt x="144" y="0"/>
                    </a:lnTo>
                    <a:lnTo>
                      <a:pt x="144" y="88"/>
                    </a:lnTo>
                    <a:lnTo>
                      <a:pt x="144"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4" name="Freeform 3814"/>
              <p:cNvSpPr>
                <a:spLocks/>
              </p:cNvSpPr>
              <p:nvPr/>
            </p:nvSpPr>
            <p:spPr bwMode="auto">
              <a:xfrm>
                <a:off x="20493" y="21948"/>
                <a:ext cx="379" cy="202"/>
              </a:xfrm>
              <a:custGeom>
                <a:avLst/>
                <a:gdLst>
                  <a:gd name="T0" fmla="*/ 0 w 379"/>
                  <a:gd name="T1" fmla="*/ 179 h 202"/>
                  <a:gd name="T2" fmla="*/ 2 w 379"/>
                  <a:gd name="T3" fmla="*/ 150 h 202"/>
                  <a:gd name="T4" fmla="*/ 6 w 379"/>
                  <a:gd name="T5" fmla="*/ 150 h 202"/>
                  <a:gd name="T6" fmla="*/ 18 w 379"/>
                  <a:gd name="T7" fmla="*/ 0 h 202"/>
                  <a:gd name="T8" fmla="*/ 379 w 379"/>
                  <a:gd name="T9" fmla="*/ 23 h 202"/>
                  <a:gd name="T10" fmla="*/ 369 w 379"/>
                  <a:gd name="T11" fmla="*/ 169 h 202"/>
                  <a:gd name="T12" fmla="*/ 367 w 379"/>
                  <a:gd name="T13" fmla="*/ 202 h 202"/>
                  <a:gd name="T14" fmla="*/ 0 w 379"/>
                  <a:gd name="T15" fmla="*/ 179 h 2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9" h="202">
                    <a:moveTo>
                      <a:pt x="0" y="179"/>
                    </a:moveTo>
                    <a:lnTo>
                      <a:pt x="2" y="150"/>
                    </a:lnTo>
                    <a:lnTo>
                      <a:pt x="6" y="150"/>
                    </a:lnTo>
                    <a:lnTo>
                      <a:pt x="18" y="0"/>
                    </a:lnTo>
                    <a:lnTo>
                      <a:pt x="379" y="23"/>
                    </a:lnTo>
                    <a:lnTo>
                      <a:pt x="369" y="169"/>
                    </a:lnTo>
                    <a:lnTo>
                      <a:pt x="367" y="202"/>
                    </a:lnTo>
                    <a:lnTo>
                      <a:pt x="0" y="17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5" name="Freeform 3815"/>
              <p:cNvSpPr>
                <a:spLocks/>
              </p:cNvSpPr>
              <p:nvPr/>
            </p:nvSpPr>
            <p:spPr bwMode="auto">
              <a:xfrm>
                <a:off x="24894" y="21960"/>
                <a:ext cx="132" cy="128"/>
              </a:xfrm>
              <a:custGeom>
                <a:avLst/>
                <a:gdLst>
                  <a:gd name="T0" fmla="*/ 21 w 132"/>
                  <a:gd name="T1" fmla="*/ 128 h 128"/>
                  <a:gd name="T2" fmla="*/ 17 w 132"/>
                  <a:gd name="T3" fmla="*/ 73 h 128"/>
                  <a:gd name="T4" fmla="*/ 4 w 132"/>
                  <a:gd name="T5" fmla="*/ 74 h 128"/>
                  <a:gd name="T6" fmla="*/ 0 w 132"/>
                  <a:gd name="T7" fmla="*/ 21 h 128"/>
                  <a:gd name="T8" fmla="*/ 17 w 132"/>
                  <a:gd name="T9" fmla="*/ 19 h 128"/>
                  <a:gd name="T10" fmla="*/ 17 w 132"/>
                  <a:gd name="T11" fmla="*/ 7 h 128"/>
                  <a:gd name="T12" fmla="*/ 125 w 132"/>
                  <a:gd name="T13" fmla="*/ 0 h 128"/>
                  <a:gd name="T14" fmla="*/ 127 w 132"/>
                  <a:gd name="T15" fmla="*/ 7 h 128"/>
                  <a:gd name="T16" fmla="*/ 123 w 132"/>
                  <a:gd name="T17" fmla="*/ 7 h 128"/>
                  <a:gd name="T18" fmla="*/ 132 w 132"/>
                  <a:gd name="T19" fmla="*/ 121 h 128"/>
                  <a:gd name="T20" fmla="*/ 21 w 132"/>
                  <a:gd name="T21"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28">
                    <a:moveTo>
                      <a:pt x="21" y="128"/>
                    </a:moveTo>
                    <a:lnTo>
                      <a:pt x="17" y="73"/>
                    </a:lnTo>
                    <a:lnTo>
                      <a:pt x="4" y="74"/>
                    </a:lnTo>
                    <a:lnTo>
                      <a:pt x="0" y="21"/>
                    </a:lnTo>
                    <a:lnTo>
                      <a:pt x="17" y="19"/>
                    </a:lnTo>
                    <a:lnTo>
                      <a:pt x="17" y="7"/>
                    </a:lnTo>
                    <a:lnTo>
                      <a:pt x="125" y="0"/>
                    </a:lnTo>
                    <a:lnTo>
                      <a:pt x="127" y="7"/>
                    </a:lnTo>
                    <a:lnTo>
                      <a:pt x="123" y="7"/>
                    </a:lnTo>
                    <a:lnTo>
                      <a:pt x="132" y="121"/>
                    </a:lnTo>
                    <a:lnTo>
                      <a:pt x="21" y="12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6" name="Freeform 3816"/>
              <p:cNvSpPr>
                <a:spLocks/>
              </p:cNvSpPr>
              <p:nvPr/>
            </p:nvSpPr>
            <p:spPr bwMode="auto">
              <a:xfrm>
                <a:off x="24689" y="21981"/>
                <a:ext cx="228" cy="153"/>
              </a:xfrm>
              <a:custGeom>
                <a:avLst/>
                <a:gdLst>
                  <a:gd name="T0" fmla="*/ 57 w 228"/>
                  <a:gd name="T1" fmla="*/ 94 h 153"/>
                  <a:gd name="T2" fmla="*/ 59 w 228"/>
                  <a:gd name="T3" fmla="*/ 80 h 153"/>
                  <a:gd name="T4" fmla="*/ 51 w 228"/>
                  <a:gd name="T5" fmla="*/ 71 h 153"/>
                  <a:gd name="T6" fmla="*/ 13 w 228"/>
                  <a:gd name="T7" fmla="*/ 48 h 153"/>
                  <a:gd name="T8" fmla="*/ 1 w 228"/>
                  <a:gd name="T9" fmla="*/ 44 h 153"/>
                  <a:gd name="T10" fmla="*/ 0 w 228"/>
                  <a:gd name="T11" fmla="*/ 13 h 153"/>
                  <a:gd name="T12" fmla="*/ 42 w 228"/>
                  <a:gd name="T13" fmla="*/ 9 h 153"/>
                  <a:gd name="T14" fmla="*/ 188 w 228"/>
                  <a:gd name="T15" fmla="*/ 2 h 153"/>
                  <a:gd name="T16" fmla="*/ 205 w 228"/>
                  <a:gd name="T17" fmla="*/ 0 h 153"/>
                  <a:gd name="T18" fmla="*/ 209 w 228"/>
                  <a:gd name="T19" fmla="*/ 53 h 153"/>
                  <a:gd name="T20" fmla="*/ 222 w 228"/>
                  <a:gd name="T21" fmla="*/ 52 h 153"/>
                  <a:gd name="T22" fmla="*/ 226 w 228"/>
                  <a:gd name="T23" fmla="*/ 107 h 153"/>
                  <a:gd name="T24" fmla="*/ 228 w 228"/>
                  <a:gd name="T25" fmla="*/ 142 h 153"/>
                  <a:gd name="T26" fmla="*/ 193 w 228"/>
                  <a:gd name="T27" fmla="*/ 146 h 153"/>
                  <a:gd name="T28" fmla="*/ 40 w 228"/>
                  <a:gd name="T29" fmla="*/ 153 h 153"/>
                  <a:gd name="T30" fmla="*/ 32 w 228"/>
                  <a:gd name="T31" fmla="*/ 136 h 153"/>
                  <a:gd name="T32" fmla="*/ 34 w 228"/>
                  <a:gd name="T33" fmla="*/ 126 h 153"/>
                  <a:gd name="T34" fmla="*/ 44 w 228"/>
                  <a:gd name="T35" fmla="*/ 105 h 153"/>
                  <a:gd name="T36" fmla="*/ 53 w 228"/>
                  <a:gd name="T37" fmla="*/ 100 h 153"/>
                  <a:gd name="T38" fmla="*/ 57 w 228"/>
                  <a:gd name="T39" fmla="*/ 9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8" h="153">
                    <a:moveTo>
                      <a:pt x="57" y="94"/>
                    </a:moveTo>
                    <a:lnTo>
                      <a:pt x="59" y="80"/>
                    </a:lnTo>
                    <a:lnTo>
                      <a:pt x="51" y="71"/>
                    </a:lnTo>
                    <a:lnTo>
                      <a:pt x="13" y="48"/>
                    </a:lnTo>
                    <a:lnTo>
                      <a:pt x="1" y="44"/>
                    </a:lnTo>
                    <a:lnTo>
                      <a:pt x="0" y="13"/>
                    </a:lnTo>
                    <a:lnTo>
                      <a:pt x="42" y="9"/>
                    </a:lnTo>
                    <a:lnTo>
                      <a:pt x="188" y="2"/>
                    </a:lnTo>
                    <a:lnTo>
                      <a:pt x="205" y="0"/>
                    </a:lnTo>
                    <a:lnTo>
                      <a:pt x="209" y="53"/>
                    </a:lnTo>
                    <a:lnTo>
                      <a:pt x="222" y="52"/>
                    </a:lnTo>
                    <a:lnTo>
                      <a:pt x="226" y="107"/>
                    </a:lnTo>
                    <a:lnTo>
                      <a:pt x="228" y="142"/>
                    </a:lnTo>
                    <a:lnTo>
                      <a:pt x="193" y="146"/>
                    </a:lnTo>
                    <a:lnTo>
                      <a:pt x="40" y="153"/>
                    </a:lnTo>
                    <a:lnTo>
                      <a:pt x="32" y="136"/>
                    </a:lnTo>
                    <a:lnTo>
                      <a:pt x="34" y="126"/>
                    </a:lnTo>
                    <a:lnTo>
                      <a:pt x="44" y="105"/>
                    </a:lnTo>
                    <a:lnTo>
                      <a:pt x="53" y="100"/>
                    </a:lnTo>
                    <a:lnTo>
                      <a:pt x="57" y="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7" name="Freeform 3817"/>
              <p:cNvSpPr>
                <a:spLocks/>
              </p:cNvSpPr>
              <p:nvPr/>
            </p:nvSpPr>
            <p:spPr bwMode="auto">
              <a:xfrm>
                <a:off x="24324" y="22011"/>
                <a:ext cx="150" cy="144"/>
              </a:xfrm>
              <a:custGeom>
                <a:avLst/>
                <a:gdLst>
                  <a:gd name="T0" fmla="*/ 57 w 150"/>
                  <a:gd name="T1" fmla="*/ 144 h 144"/>
                  <a:gd name="T2" fmla="*/ 42 w 150"/>
                  <a:gd name="T3" fmla="*/ 131 h 144"/>
                  <a:gd name="T4" fmla="*/ 29 w 150"/>
                  <a:gd name="T5" fmla="*/ 127 h 144"/>
                  <a:gd name="T6" fmla="*/ 17 w 150"/>
                  <a:gd name="T7" fmla="*/ 129 h 144"/>
                  <a:gd name="T8" fmla="*/ 0 w 150"/>
                  <a:gd name="T9" fmla="*/ 123 h 144"/>
                  <a:gd name="T10" fmla="*/ 0 w 150"/>
                  <a:gd name="T11" fmla="*/ 66 h 144"/>
                  <a:gd name="T12" fmla="*/ 46 w 150"/>
                  <a:gd name="T13" fmla="*/ 66 h 144"/>
                  <a:gd name="T14" fmla="*/ 44 w 150"/>
                  <a:gd name="T15" fmla="*/ 0 h 144"/>
                  <a:gd name="T16" fmla="*/ 67 w 150"/>
                  <a:gd name="T17" fmla="*/ 0 h 144"/>
                  <a:gd name="T18" fmla="*/ 67 w 150"/>
                  <a:gd name="T19" fmla="*/ 27 h 144"/>
                  <a:gd name="T20" fmla="*/ 94 w 150"/>
                  <a:gd name="T21" fmla="*/ 27 h 144"/>
                  <a:gd name="T22" fmla="*/ 96 w 150"/>
                  <a:gd name="T23" fmla="*/ 50 h 144"/>
                  <a:gd name="T24" fmla="*/ 148 w 150"/>
                  <a:gd name="T25" fmla="*/ 48 h 144"/>
                  <a:gd name="T26" fmla="*/ 150 w 150"/>
                  <a:gd name="T2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44">
                    <a:moveTo>
                      <a:pt x="57" y="144"/>
                    </a:moveTo>
                    <a:lnTo>
                      <a:pt x="42" y="131"/>
                    </a:lnTo>
                    <a:lnTo>
                      <a:pt x="29" y="127"/>
                    </a:lnTo>
                    <a:lnTo>
                      <a:pt x="17" y="129"/>
                    </a:lnTo>
                    <a:lnTo>
                      <a:pt x="0" y="123"/>
                    </a:lnTo>
                    <a:lnTo>
                      <a:pt x="0" y="66"/>
                    </a:lnTo>
                    <a:lnTo>
                      <a:pt x="46" y="66"/>
                    </a:lnTo>
                    <a:lnTo>
                      <a:pt x="44" y="0"/>
                    </a:lnTo>
                    <a:lnTo>
                      <a:pt x="67" y="0"/>
                    </a:lnTo>
                    <a:lnTo>
                      <a:pt x="67" y="27"/>
                    </a:lnTo>
                    <a:lnTo>
                      <a:pt x="94" y="27"/>
                    </a:lnTo>
                    <a:lnTo>
                      <a:pt x="96" y="50"/>
                    </a:lnTo>
                    <a:lnTo>
                      <a:pt x="148" y="48"/>
                    </a:lnTo>
                    <a:lnTo>
                      <a:pt x="15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8" name="Freeform 3818"/>
              <p:cNvSpPr>
                <a:spLocks/>
              </p:cNvSpPr>
              <p:nvPr/>
            </p:nvSpPr>
            <p:spPr bwMode="auto">
              <a:xfrm>
                <a:off x="24472" y="22011"/>
                <a:ext cx="276" cy="144"/>
              </a:xfrm>
              <a:custGeom>
                <a:avLst/>
                <a:gdLst>
                  <a:gd name="T0" fmla="*/ 2 w 276"/>
                  <a:gd name="T1" fmla="*/ 144 h 144"/>
                  <a:gd name="T2" fmla="*/ 0 w 276"/>
                  <a:gd name="T3" fmla="*/ 48 h 144"/>
                  <a:gd name="T4" fmla="*/ 0 w 276"/>
                  <a:gd name="T5" fmla="*/ 39 h 144"/>
                  <a:gd name="T6" fmla="*/ 5 w 276"/>
                  <a:gd name="T7" fmla="*/ 41 h 144"/>
                  <a:gd name="T8" fmla="*/ 25 w 276"/>
                  <a:gd name="T9" fmla="*/ 39 h 144"/>
                  <a:gd name="T10" fmla="*/ 48 w 276"/>
                  <a:gd name="T11" fmla="*/ 43 h 144"/>
                  <a:gd name="T12" fmla="*/ 50 w 276"/>
                  <a:gd name="T13" fmla="*/ 29 h 144"/>
                  <a:gd name="T14" fmla="*/ 53 w 276"/>
                  <a:gd name="T15" fmla="*/ 23 h 144"/>
                  <a:gd name="T16" fmla="*/ 73 w 276"/>
                  <a:gd name="T17" fmla="*/ 20 h 144"/>
                  <a:gd name="T18" fmla="*/ 73 w 276"/>
                  <a:gd name="T19" fmla="*/ 25 h 144"/>
                  <a:gd name="T20" fmla="*/ 80 w 276"/>
                  <a:gd name="T21" fmla="*/ 29 h 144"/>
                  <a:gd name="T22" fmla="*/ 80 w 276"/>
                  <a:gd name="T23" fmla="*/ 23 h 144"/>
                  <a:gd name="T24" fmla="*/ 84 w 276"/>
                  <a:gd name="T25" fmla="*/ 23 h 144"/>
                  <a:gd name="T26" fmla="*/ 84 w 276"/>
                  <a:gd name="T27" fmla="*/ 18 h 144"/>
                  <a:gd name="T28" fmla="*/ 92 w 276"/>
                  <a:gd name="T29" fmla="*/ 16 h 144"/>
                  <a:gd name="T30" fmla="*/ 107 w 276"/>
                  <a:gd name="T31" fmla="*/ 39 h 144"/>
                  <a:gd name="T32" fmla="*/ 126 w 276"/>
                  <a:gd name="T33" fmla="*/ 41 h 144"/>
                  <a:gd name="T34" fmla="*/ 138 w 276"/>
                  <a:gd name="T35" fmla="*/ 33 h 144"/>
                  <a:gd name="T36" fmla="*/ 157 w 276"/>
                  <a:gd name="T37" fmla="*/ 2 h 144"/>
                  <a:gd name="T38" fmla="*/ 174 w 276"/>
                  <a:gd name="T39" fmla="*/ 0 h 144"/>
                  <a:gd name="T40" fmla="*/ 205 w 276"/>
                  <a:gd name="T41" fmla="*/ 14 h 144"/>
                  <a:gd name="T42" fmla="*/ 218 w 276"/>
                  <a:gd name="T43" fmla="*/ 14 h 144"/>
                  <a:gd name="T44" fmla="*/ 230 w 276"/>
                  <a:gd name="T45" fmla="*/ 18 h 144"/>
                  <a:gd name="T46" fmla="*/ 268 w 276"/>
                  <a:gd name="T47" fmla="*/ 41 h 144"/>
                  <a:gd name="T48" fmla="*/ 276 w 276"/>
                  <a:gd name="T49" fmla="*/ 50 h 144"/>
                  <a:gd name="T50" fmla="*/ 274 w 276"/>
                  <a:gd name="T51" fmla="*/ 64 h 144"/>
                  <a:gd name="T52" fmla="*/ 268 w 276"/>
                  <a:gd name="T53" fmla="*/ 54 h 144"/>
                  <a:gd name="T54" fmla="*/ 247 w 276"/>
                  <a:gd name="T55" fmla="*/ 54 h 144"/>
                  <a:gd name="T56" fmla="*/ 226 w 276"/>
                  <a:gd name="T57" fmla="*/ 43 h 144"/>
                  <a:gd name="T58" fmla="*/ 217 w 276"/>
                  <a:gd name="T59" fmla="*/ 31 h 144"/>
                  <a:gd name="T60" fmla="*/ 207 w 276"/>
                  <a:gd name="T61" fmla="*/ 29 h 144"/>
                  <a:gd name="T62" fmla="*/ 201 w 276"/>
                  <a:gd name="T63" fmla="*/ 35 h 144"/>
                  <a:gd name="T64" fmla="*/ 195 w 276"/>
                  <a:gd name="T65" fmla="*/ 54 h 144"/>
                  <a:gd name="T66" fmla="*/ 182 w 276"/>
                  <a:gd name="T67" fmla="*/ 58 h 144"/>
                  <a:gd name="T68" fmla="*/ 172 w 276"/>
                  <a:gd name="T69" fmla="*/ 56 h 144"/>
                  <a:gd name="T70" fmla="*/ 165 w 276"/>
                  <a:gd name="T71" fmla="*/ 58 h 144"/>
                  <a:gd name="T72" fmla="*/ 155 w 276"/>
                  <a:gd name="T73" fmla="*/ 87 h 144"/>
                  <a:gd name="T74" fmla="*/ 142 w 276"/>
                  <a:gd name="T75" fmla="*/ 104 h 144"/>
                  <a:gd name="T76" fmla="*/ 138 w 276"/>
                  <a:gd name="T77" fmla="*/ 118 h 144"/>
                  <a:gd name="T78" fmla="*/ 121 w 276"/>
                  <a:gd name="T79" fmla="*/ 123 h 144"/>
                  <a:gd name="T80" fmla="*/ 107 w 276"/>
                  <a:gd name="T81" fmla="*/ 118 h 144"/>
                  <a:gd name="T82" fmla="*/ 96 w 276"/>
                  <a:gd name="T83" fmla="*/ 125 h 144"/>
                  <a:gd name="T84" fmla="*/ 92 w 276"/>
                  <a:gd name="T85" fmla="*/ 135 h 144"/>
                  <a:gd name="T86" fmla="*/ 78 w 276"/>
                  <a:gd name="T8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6" h="144">
                    <a:moveTo>
                      <a:pt x="2" y="144"/>
                    </a:moveTo>
                    <a:lnTo>
                      <a:pt x="0" y="48"/>
                    </a:lnTo>
                    <a:lnTo>
                      <a:pt x="0" y="39"/>
                    </a:lnTo>
                    <a:lnTo>
                      <a:pt x="5" y="41"/>
                    </a:lnTo>
                    <a:lnTo>
                      <a:pt x="25" y="39"/>
                    </a:lnTo>
                    <a:lnTo>
                      <a:pt x="48" y="43"/>
                    </a:lnTo>
                    <a:lnTo>
                      <a:pt x="50" y="29"/>
                    </a:lnTo>
                    <a:lnTo>
                      <a:pt x="53" y="23"/>
                    </a:lnTo>
                    <a:lnTo>
                      <a:pt x="73" y="20"/>
                    </a:lnTo>
                    <a:lnTo>
                      <a:pt x="73" y="25"/>
                    </a:lnTo>
                    <a:lnTo>
                      <a:pt x="80" y="29"/>
                    </a:lnTo>
                    <a:lnTo>
                      <a:pt x="80" y="23"/>
                    </a:lnTo>
                    <a:lnTo>
                      <a:pt x="84" y="23"/>
                    </a:lnTo>
                    <a:lnTo>
                      <a:pt x="84" y="18"/>
                    </a:lnTo>
                    <a:lnTo>
                      <a:pt x="92" y="16"/>
                    </a:lnTo>
                    <a:lnTo>
                      <a:pt x="107" y="39"/>
                    </a:lnTo>
                    <a:lnTo>
                      <a:pt x="126" y="41"/>
                    </a:lnTo>
                    <a:lnTo>
                      <a:pt x="138" y="33"/>
                    </a:lnTo>
                    <a:lnTo>
                      <a:pt x="157" y="2"/>
                    </a:lnTo>
                    <a:lnTo>
                      <a:pt x="174" y="0"/>
                    </a:lnTo>
                    <a:lnTo>
                      <a:pt x="205" y="14"/>
                    </a:lnTo>
                    <a:lnTo>
                      <a:pt x="218" y="14"/>
                    </a:lnTo>
                    <a:lnTo>
                      <a:pt x="230" y="18"/>
                    </a:lnTo>
                    <a:lnTo>
                      <a:pt x="268" y="41"/>
                    </a:lnTo>
                    <a:lnTo>
                      <a:pt x="276" y="50"/>
                    </a:lnTo>
                    <a:lnTo>
                      <a:pt x="274" y="64"/>
                    </a:lnTo>
                    <a:lnTo>
                      <a:pt x="268" y="54"/>
                    </a:lnTo>
                    <a:lnTo>
                      <a:pt x="247" y="54"/>
                    </a:lnTo>
                    <a:lnTo>
                      <a:pt x="226" y="43"/>
                    </a:lnTo>
                    <a:lnTo>
                      <a:pt x="217" y="31"/>
                    </a:lnTo>
                    <a:lnTo>
                      <a:pt x="207" y="29"/>
                    </a:lnTo>
                    <a:lnTo>
                      <a:pt x="201" y="35"/>
                    </a:lnTo>
                    <a:lnTo>
                      <a:pt x="195" y="54"/>
                    </a:lnTo>
                    <a:lnTo>
                      <a:pt x="182" y="58"/>
                    </a:lnTo>
                    <a:lnTo>
                      <a:pt x="172" y="56"/>
                    </a:lnTo>
                    <a:lnTo>
                      <a:pt x="165" y="58"/>
                    </a:lnTo>
                    <a:lnTo>
                      <a:pt x="155" y="87"/>
                    </a:lnTo>
                    <a:lnTo>
                      <a:pt x="142" y="104"/>
                    </a:lnTo>
                    <a:lnTo>
                      <a:pt x="138" y="118"/>
                    </a:lnTo>
                    <a:lnTo>
                      <a:pt x="121" y="123"/>
                    </a:lnTo>
                    <a:lnTo>
                      <a:pt x="107" y="118"/>
                    </a:lnTo>
                    <a:lnTo>
                      <a:pt x="96" y="125"/>
                    </a:lnTo>
                    <a:lnTo>
                      <a:pt x="92" y="135"/>
                    </a:lnTo>
                    <a:lnTo>
                      <a:pt x="78"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9" name="Freeform 3819"/>
              <p:cNvSpPr>
                <a:spLocks noEditPoints="1"/>
              </p:cNvSpPr>
              <p:nvPr/>
            </p:nvSpPr>
            <p:spPr bwMode="auto">
              <a:xfrm>
                <a:off x="22206" y="22059"/>
                <a:ext cx="184" cy="96"/>
              </a:xfrm>
              <a:custGeom>
                <a:avLst/>
                <a:gdLst>
                  <a:gd name="T0" fmla="*/ 184 w 184"/>
                  <a:gd name="T1" fmla="*/ 6 h 96"/>
                  <a:gd name="T2" fmla="*/ 182 w 184"/>
                  <a:gd name="T3" fmla="*/ 96 h 96"/>
                  <a:gd name="T4" fmla="*/ 0 w 184"/>
                  <a:gd name="T5" fmla="*/ 96 h 96"/>
                  <a:gd name="T6" fmla="*/ 0 w 184"/>
                  <a:gd name="T7" fmla="*/ 41 h 96"/>
                  <a:gd name="T8" fmla="*/ 2 w 184"/>
                  <a:gd name="T9" fmla="*/ 0 h 96"/>
                  <a:gd name="T10" fmla="*/ 184 w 184"/>
                  <a:gd name="T11" fmla="*/ 6 h 96"/>
                </a:gdLst>
                <a:ahLst/>
                <a:cxnLst>
                  <a:cxn ang="0">
                    <a:pos x="T0" y="T1"/>
                  </a:cxn>
                  <a:cxn ang="0">
                    <a:pos x="T2" y="T3"/>
                  </a:cxn>
                  <a:cxn ang="0">
                    <a:pos x="T4" y="T5"/>
                  </a:cxn>
                  <a:cxn ang="0">
                    <a:pos x="T6" y="T7"/>
                  </a:cxn>
                  <a:cxn ang="0">
                    <a:pos x="T8" y="T9"/>
                  </a:cxn>
                  <a:cxn ang="0">
                    <a:pos x="T10" y="T11"/>
                  </a:cxn>
                </a:cxnLst>
                <a:rect l="0" t="0" r="r" b="b"/>
                <a:pathLst>
                  <a:path w="184" h="96">
                    <a:moveTo>
                      <a:pt x="184" y="6"/>
                    </a:moveTo>
                    <a:lnTo>
                      <a:pt x="182" y="96"/>
                    </a:lnTo>
                    <a:moveTo>
                      <a:pt x="0" y="96"/>
                    </a:moveTo>
                    <a:lnTo>
                      <a:pt x="0" y="41"/>
                    </a:lnTo>
                    <a:lnTo>
                      <a:pt x="2" y="0"/>
                    </a:lnTo>
                    <a:lnTo>
                      <a:pt x="184" y="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0" name="Freeform 3820"/>
              <p:cNvSpPr>
                <a:spLocks/>
              </p:cNvSpPr>
              <p:nvPr/>
            </p:nvSpPr>
            <p:spPr bwMode="auto">
              <a:xfrm>
                <a:off x="23644" y="22063"/>
                <a:ext cx="146" cy="92"/>
              </a:xfrm>
              <a:custGeom>
                <a:avLst/>
                <a:gdLst>
                  <a:gd name="T0" fmla="*/ 0 w 146"/>
                  <a:gd name="T1" fmla="*/ 92 h 92"/>
                  <a:gd name="T2" fmla="*/ 0 w 146"/>
                  <a:gd name="T3" fmla="*/ 6 h 92"/>
                  <a:gd name="T4" fmla="*/ 0 w 146"/>
                  <a:gd name="T5" fmla="*/ 0 h 92"/>
                  <a:gd name="T6" fmla="*/ 146 w 146"/>
                  <a:gd name="T7" fmla="*/ 0 h 92"/>
                  <a:gd name="T8" fmla="*/ 146 w 146"/>
                  <a:gd name="T9" fmla="*/ 92 h 92"/>
                </a:gdLst>
                <a:ahLst/>
                <a:cxnLst>
                  <a:cxn ang="0">
                    <a:pos x="T0" y="T1"/>
                  </a:cxn>
                  <a:cxn ang="0">
                    <a:pos x="T2" y="T3"/>
                  </a:cxn>
                  <a:cxn ang="0">
                    <a:pos x="T4" y="T5"/>
                  </a:cxn>
                  <a:cxn ang="0">
                    <a:pos x="T6" y="T7"/>
                  </a:cxn>
                  <a:cxn ang="0">
                    <a:pos x="T8" y="T9"/>
                  </a:cxn>
                </a:cxnLst>
                <a:rect l="0" t="0" r="r" b="b"/>
                <a:pathLst>
                  <a:path w="146" h="92">
                    <a:moveTo>
                      <a:pt x="0" y="92"/>
                    </a:moveTo>
                    <a:lnTo>
                      <a:pt x="0" y="6"/>
                    </a:lnTo>
                    <a:lnTo>
                      <a:pt x="0" y="0"/>
                    </a:lnTo>
                    <a:lnTo>
                      <a:pt x="146" y="0"/>
                    </a:lnTo>
                    <a:lnTo>
                      <a:pt x="146"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1" name="Freeform 3821"/>
              <p:cNvSpPr>
                <a:spLocks/>
              </p:cNvSpPr>
              <p:nvPr/>
            </p:nvSpPr>
            <p:spPr bwMode="auto">
              <a:xfrm>
                <a:off x="23442" y="22069"/>
                <a:ext cx="202" cy="86"/>
              </a:xfrm>
              <a:custGeom>
                <a:avLst/>
                <a:gdLst>
                  <a:gd name="T0" fmla="*/ 0 w 202"/>
                  <a:gd name="T1" fmla="*/ 86 h 86"/>
                  <a:gd name="T2" fmla="*/ 0 w 202"/>
                  <a:gd name="T3" fmla="*/ 46 h 86"/>
                  <a:gd name="T4" fmla="*/ 2 w 202"/>
                  <a:gd name="T5" fmla="*/ 10 h 86"/>
                  <a:gd name="T6" fmla="*/ 93 w 202"/>
                  <a:gd name="T7" fmla="*/ 12 h 86"/>
                  <a:gd name="T8" fmla="*/ 93 w 202"/>
                  <a:gd name="T9" fmla="*/ 0 h 86"/>
                  <a:gd name="T10" fmla="*/ 202 w 202"/>
                  <a:gd name="T11" fmla="*/ 0 h 86"/>
                  <a:gd name="T12" fmla="*/ 202 w 202"/>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202" h="86">
                    <a:moveTo>
                      <a:pt x="0" y="86"/>
                    </a:moveTo>
                    <a:lnTo>
                      <a:pt x="0" y="46"/>
                    </a:lnTo>
                    <a:lnTo>
                      <a:pt x="2" y="10"/>
                    </a:lnTo>
                    <a:lnTo>
                      <a:pt x="93" y="12"/>
                    </a:lnTo>
                    <a:lnTo>
                      <a:pt x="93" y="0"/>
                    </a:lnTo>
                    <a:lnTo>
                      <a:pt x="202" y="0"/>
                    </a:lnTo>
                    <a:lnTo>
                      <a:pt x="202" y="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2" name="Freeform 3822"/>
              <p:cNvSpPr>
                <a:spLocks/>
              </p:cNvSpPr>
              <p:nvPr/>
            </p:nvSpPr>
            <p:spPr bwMode="auto">
              <a:xfrm>
                <a:off x="23938" y="22063"/>
                <a:ext cx="69" cy="92"/>
              </a:xfrm>
              <a:custGeom>
                <a:avLst/>
                <a:gdLst>
                  <a:gd name="T0" fmla="*/ 0 w 69"/>
                  <a:gd name="T1" fmla="*/ 92 h 92"/>
                  <a:gd name="T2" fmla="*/ 32 w 69"/>
                  <a:gd name="T3" fmla="*/ 0 h 92"/>
                  <a:gd name="T4" fmla="*/ 42 w 69"/>
                  <a:gd name="T5" fmla="*/ 21 h 92"/>
                  <a:gd name="T6" fmla="*/ 56 w 69"/>
                  <a:gd name="T7" fmla="*/ 39 h 92"/>
                  <a:gd name="T8" fmla="*/ 69 w 69"/>
                  <a:gd name="T9" fmla="*/ 43 h 92"/>
                  <a:gd name="T10" fmla="*/ 69 w 69"/>
                  <a:gd name="T11" fmla="*/ 52 h 92"/>
                  <a:gd name="T12" fmla="*/ 63 w 69"/>
                  <a:gd name="T13" fmla="*/ 66 h 92"/>
                  <a:gd name="T14" fmla="*/ 69 w 69"/>
                  <a:gd name="T15" fmla="*/ 75 h 92"/>
                  <a:gd name="T16" fmla="*/ 65 w 69"/>
                  <a:gd name="T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92">
                    <a:moveTo>
                      <a:pt x="0" y="92"/>
                    </a:moveTo>
                    <a:lnTo>
                      <a:pt x="32" y="0"/>
                    </a:lnTo>
                    <a:lnTo>
                      <a:pt x="42" y="21"/>
                    </a:lnTo>
                    <a:lnTo>
                      <a:pt x="56" y="39"/>
                    </a:lnTo>
                    <a:lnTo>
                      <a:pt x="69" y="43"/>
                    </a:lnTo>
                    <a:lnTo>
                      <a:pt x="69" y="52"/>
                    </a:lnTo>
                    <a:lnTo>
                      <a:pt x="63" y="66"/>
                    </a:lnTo>
                    <a:lnTo>
                      <a:pt x="69" y="75"/>
                    </a:lnTo>
                    <a:lnTo>
                      <a:pt x="65" y="9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3" name="Freeform 3823"/>
              <p:cNvSpPr>
                <a:spLocks/>
              </p:cNvSpPr>
              <p:nvPr/>
            </p:nvSpPr>
            <p:spPr bwMode="auto">
              <a:xfrm>
                <a:off x="25203" y="21985"/>
                <a:ext cx="152" cy="138"/>
              </a:xfrm>
              <a:custGeom>
                <a:avLst/>
                <a:gdLst>
                  <a:gd name="T0" fmla="*/ 10 w 152"/>
                  <a:gd name="T1" fmla="*/ 138 h 138"/>
                  <a:gd name="T2" fmla="*/ 2 w 152"/>
                  <a:gd name="T3" fmla="*/ 44 h 138"/>
                  <a:gd name="T4" fmla="*/ 0 w 152"/>
                  <a:gd name="T5" fmla="*/ 7 h 138"/>
                  <a:gd name="T6" fmla="*/ 110 w 152"/>
                  <a:gd name="T7" fmla="*/ 0 h 138"/>
                  <a:gd name="T8" fmla="*/ 111 w 152"/>
                  <a:gd name="T9" fmla="*/ 25 h 138"/>
                  <a:gd name="T10" fmla="*/ 144 w 152"/>
                  <a:gd name="T11" fmla="*/ 23 h 138"/>
                  <a:gd name="T12" fmla="*/ 148 w 152"/>
                  <a:gd name="T13" fmla="*/ 71 h 138"/>
                  <a:gd name="T14" fmla="*/ 140 w 152"/>
                  <a:gd name="T15" fmla="*/ 73 h 138"/>
                  <a:gd name="T16" fmla="*/ 146 w 152"/>
                  <a:gd name="T17" fmla="*/ 105 h 138"/>
                  <a:gd name="T18" fmla="*/ 142 w 152"/>
                  <a:gd name="T19" fmla="*/ 113 h 138"/>
                  <a:gd name="T20" fmla="*/ 144 w 152"/>
                  <a:gd name="T21" fmla="*/ 122 h 138"/>
                  <a:gd name="T22" fmla="*/ 152 w 152"/>
                  <a:gd name="T23" fmla="*/ 128 h 138"/>
                  <a:gd name="T24" fmla="*/ 10 w 152"/>
                  <a:gd name="T2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38">
                    <a:moveTo>
                      <a:pt x="10" y="138"/>
                    </a:moveTo>
                    <a:lnTo>
                      <a:pt x="2" y="44"/>
                    </a:lnTo>
                    <a:lnTo>
                      <a:pt x="0" y="7"/>
                    </a:lnTo>
                    <a:lnTo>
                      <a:pt x="110" y="0"/>
                    </a:lnTo>
                    <a:lnTo>
                      <a:pt x="111" y="25"/>
                    </a:lnTo>
                    <a:lnTo>
                      <a:pt x="144" y="23"/>
                    </a:lnTo>
                    <a:lnTo>
                      <a:pt x="148" y="71"/>
                    </a:lnTo>
                    <a:lnTo>
                      <a:pt x="140" y="73"/>
                    </a:lnTo>
                    <a:lnTo>
                      <a:pt x="146" y="105"/>
                    </a:lnTo>
                    <a:lnTo>
                      <a:pt x="142" y="113"/>
                    </a:lnTo>
                    <a:lnTo>
                      <a:pt x="144" y="122"/>
                    </a:lnTo>
                    <a:lnTo>
                      <a:pt x="152" y="128"/>
                    </a:lnTo>
                    <a:lnTo>
                      <a:pt x="10" y="13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4" name="Freeform 3824"/>
              <p:cNvSpPr>
                <a:spLocks noEditPoints="1"/>
              </p:cNvSpPr>
              <p:nvPr/>
            </p:nvSpPr>
            <p:spPr bwMode="auto">
              <a:xfrm>
                <a:off x="25535" y="21954"/>
                <a:ext cx="185" cy="201"/>
              </a:xfrm>
              <a:custGeom>
                <a:avLst/>
                <a:gdLst>
                  <a:gd name="T0" fmla="*/ 144 w 185"/>
                  <a:gd name="T1" fmla="*/ 165 h 201"/>
                  <a:gd name="T2" fmla="*/ 115 w 185"/>
                  <a:gd name="T3" fmla="*/ 159 h 201"/>
                  <a:gd name="T4" fmla="*/ 114 w 185"/>
                  <a:gd name="T5" fmla="*/ 169 h 201"/>
                  <a:gd name="T6" fmla="*/ 104 w 185"/>
                  <a:gd name="T7" fmla="*/ 163 h 201"/>
                  <a:gd name="T8" fmla="*/ 92 w 185"/>
                  <a:gd name="T9" fmla="*/ 163 h 201"/>
                  <a:gd name="T10" fmla="*/ 79 w 185"/>
                  <a:gd name="T11" fmla="*/ 169 h 201"/>
                  <a:gd name="T12" fmla="*/ 64 w 185"/>
                  <a:gd name="T13" fmla="*/ 184 h 201"/>
                  <a:gd name="T14" fmla="*/ 58 w 185"/>
                  <a:gd name="T15" fmla="*/ 180 h 201"/>
                  <a:gd name="T16" fmla="*/ 44 w 185"/>
                  <a:gd name="T17" fmla="*/ 188 h 201"/>
                  <a:gd name="T18" fmla="*/ 43 w 185"/>
                  <a:gd name="T19" fmla="*/ 201 h 201"/>
                  <a:gd name="T20" fmla="*/ 12 w 185"/>
                  <a:gd name="T21" fmla="*/ 196 h 201"/>
                  <a:gd name="T22" fmla="*/ 23 w 185"/>
                  <a:gd name="T23" fmla="*/ 186 h 201"/>
                  <a:gd name="T24" fmla="*/ 16 w 185"/>
                  <a:gd name="T25" fmla="*/ 167 h 201"/>
                  <a:gd name="T26" fmla="*/ 23 w 185"/>
                  <a:gd name="T27" fmla="*/ 148 h 201"/>
                  <a:gd name="T28" fmla="*/ 27 w 185"/>
                  <a:gd name="T29" fmla="*/ 134 h 201"/>
                  <a:gd name="T30" fmla="*/ 37 w 185"/>
                  <a:gd name="T31" fmla="*/ 113 h 201"/>
                  <a:gd name="T32" fmla="*/ 62 w 185"/>
                  <a:gd name="T33" fmla="*/ 82 h 201"/>
                  <a:gd name="T34" fmla="*/ 56 w 185"/>
                  <a:gd name="T35" fmla="*/ 65 h 201"/>
                  <a:gd name="T36" fmla="*/ 43 w 185"/>
                  <a:gd name="T37" fmla="*/ 32 h 201"/>
                  <a:gd name="T38" fmla="*/ 44 w 185"/>
                  <a:gd name="T39" fmla="*/ 13 h 201"/>
                  <a:gd name="T40" fmla="*/ 137 w 185"/>
                  <a:gd name="T41" fmla="*/ 2 h 201"/>
                  <a:gd name="T42" fmla="*/ 185 w 185"/>
                  <a:gd name="T43" fmla="*/ 4 h 201"/>
                  <a:gd name="T44" fmla="*/ 179 w 185"/>
                  <a:gd name="T45" fmla="*/ 13 h 201"/>
                  <a:gd name="T46" fmla="*/ 177 w 185"/>
                  <a:gd name="T47" fmla="*/ 21 h 201"/>
                  <a:gd name="T48" fmla="*/ 169 w 185"/>
                  <a:gd name="T49" fmla="*/ 29 h 201"/>
                  <a:gd name="T50" fmla="*/ 158 w 185"/>
                  <a:gd name="T51" fmla="*/ 40 h 201"/>
                  <a:gd name="T52" fmla="*/ 142 w 185"/>
                  <a:gd name="T53" fmla="*/ 42 h 201"/>
                  <a:gd name="T54" fmla="*/ 139 w 185"/>
                  <a:gd name="T55" fmla="*/ 59 h 201"/>
                  <a:gd name="T56" fmla="*/ 146 w 185"/>
                  <a:gd name="T57" fmla="*/ 73 h 201"/>
                  <a:gd name="T58" fmla="*/ 140 w 185"/>
                  <a:gd name="T59" fmla="*/ 88 h 201"/>
                  <a:gd name="T60" fmla="*/ 139 w 185"/>
                  <a:gd name="T61" fmla="*/ 104 h 201"/>
                  <a:gd name="T62" fmla="*/ 150 w 185"/>
                  <a:gd name="T63" fmla="*/ 115 h 201"/>
                  <a:gd name="T64" fmla="*/ 152 w 185"/>
                  <a:gd name="T65" fmla="*/ 15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5" h="201">
                    <a:moveTo>
                      <a:pt x="152" y="153"/>
                    </a:moveTo>
                    <a:lnTo>
                      <a:pt x="144" y="165"/>
                    </a:lnTo>
                    <a:lnTo>
                      <a:pt x="137" y="171"/>
                    </a:lnTo>
                    <a:lnTo>
                      <a:pt x="115" y="159"/>
                    </a:lnTo>
                    <a:lnTo>
                      <a:pt x="112" y="163"/>
                    </a:lnTo>
                    <a:lnTo>
                      <a:pt x="114" y="169"/>
                    </a:lnTo>
                    <a:lnTo>
                      <a:pt x="112" y="173"/>
                    </a:lnTo>
                    <a:lnTo>
                      <a:pt x="104" y="163"/>
                    </a:lnTo>
                    <a:lnTo>
                      <a:pt x="96" y="167"/>
                    </a:lnTo>
                    <a:lnTo>
                      <a:pt x="92" y="163"/>
                    </a:lnTo>
                    <a:lnTo>
                      <a:pt x="89" y="167"/>
                    </a:lnTo>
                    <a:lnTo>
                      <a:pt x="79" y="169"/>
                    </a:lnTo>
                    <a:lnTo>
                      <a:pt x="71" y="184"/>
                    </a:lnTo>
                    <a:lnTo>
                      <a:pt x="64" y="184"/>
                    </a:lnTo>
                    <a:lnTo>
                      <a:pt x="60" y="178"/>
                    </a:lnTo>
                    <a:lnTo>
                      <a:pt x="58" y="180"/>
                    </a:lnTo>
                    <a:lnTo>
                      <a:pt x="56" y="190"/>
                    </a:lnTo>
                    <a:lnTo>
                      <a:pt x="44" y="188"/>
                    </a:lnTo>
                    <a:lnTo>
                      <a:pt x="43" y="200"/>
                    </a:lnTo>
                    <a:lnTo>
                      <a:pt x="43" y="201"/>
                    </a:lnTo>
                    <a:moveTo>
                      <a:pt x="0" y="201"/>
                    </a:moveTo>
                    <a:lnTo>
                      <a:pt x="12" y="196"/>
                    </a:lnTo>
                    <a:lnTo>
                      <a:pt x="14" y="186"/>
                    </a:lnTo>
                    <a:lnTo>
                      <a:pt x="23" y="186"/>
                    </a:lnTo>
                    <a:lnTo>
                      <a:pt x="23" y="180"/>
                    </a:lnTo>
                    <a:lnTo>
                      <a:pt x="16" y="167"/>
                    </a:lnTo>
                    <a:lnTo>
                      <a:pt x="19" y="155"/>
                    </a:lnTo>
                    <a:lnTo>
                      <a:pt x="23" y="148"/>
                    </a:lnTo>
                    <a:lnTo>
                      <a:pt x="31" y="144"/>
                    </a:lnTo>
                    <a:lnTo>
                      <a:pt x="27" y="134"/>
                    </a:lnTo>
                    <a:lnTo>
                      <a:pt x="27" y="127"/>
                    </a:lnTo>
                    <a:lnTo>
                      <a:pt x="37" y="113"/>
                    </a:lnTo>
                    <a:lnTo>
                      <a:pt x="52" y="105"/>
                    </a:lnTo>
                    <a:lnTo>
                      <a:pt x="62" y="82"/>
                    </a:lnTo>
                    <a:lnTo>
                      <a:pt x="60" y="69"/>
                    </a:lnTo>
                    <a:lnTo>
                      <a:pt x="56" y="65"/>
                    </a:lnTo>
                    <a:lnTo>
                      <a:pt x="60" y="57"/>
                    </a:lnTo>
                    <a:lnTo>
                      <a:pt x="43" y="32"/>
                    </a:lnTo>
                    <a:lnTo>
                      <a:pt x="41" y="29"/>
                    </a:lnTo>
                    <a:lnTo>
                      <a:pt x="44" y="13"/>
                    </a:lnTo>
                    <a:lnTo>
                      <a:pt x="139" y="6"/>
                    </a:lnTo>
                    <a:lnTo>
                      <a:pt x="137" y="2"/>
                    </a:lnTo>
                    <a:lnTo>
                      <a:pt x="185" y="0"/>
                    </a:lnTo>
                    <a:lnTo>
                      <a:pt x="185" y="4"/>
                    </a:lnTo>
                    <a:lnTo>
                      <a:pt x="177" y="6"/>
                    </a:lnTo>
                    <a:lnTo>
                      <a:pt x="179" y="13"/>
                    </a:lnTo>
                    <a:lnTo>
                      <a:pt x="175" y="15"/>
                    </a:lnTo>
                    <a:lnTo>
                      <a:pt x="177" y="21"/>
                    </a:lnTo>
                    <a:lnTo>
                      <a:pt x="173" y="21"/>
                    </a:lnTo>
                    <a:lnTo>
                      <a:pt x="169" y="29"/>
                    </a:lnTo>
                    <a:lnTo>
                      <a:pt x="162" y="27"/>
                    </a:lnTo>
                    <a:lnTo>
                      <a:pt x="158" y="40"/>
                    </a:lnTo>
                    <a:lnTo>
                      <a:pt x="152" y="44"/>
                    </a:lnTo>
                    <a:lnTo>
                      <a:pt x="142" y="42"/>
                    </a:lnTo>
                    <a:lnTo>
                      <a:pt x="144" y="56"/>
                    </a:lnTo>
                    <a:lnTo>
                      <a:pt x="139" y="59"/>
                    </a:lnTo>
                    <a:lnTo>
                      <a:pt x="144" y="63"/>
                    </a:lnTo>
                    <a:lnTo>
                      <a:pt x="146" y="73"/>
                    </a:lnTo>
                    <a:lnTo>
                      <a:pt x="139" y="79"/>
                    </a:lnTo>
                    <a:lnTo>
                      <a:pt x="140" y="88"/>
                    </a:lnTo>
                    <a:lnTo>
                      <a:pt x="135" y="98"/>
                    </a:lnTo>
                    <a:lnTo>
                      <a:pt x="139" y="104"/>
                    </a:lnTo>
                    <a:lnTo>
                      <a:pt x="150" y="109"/>
                    </a:lnTo>
                    <a:lnTo>
                      <a:pt x="150" y="115"/>
                    </a:lnTo>
                    <a:lnTo>
                      <a:pt x="146" y="119"/>
                    </a:lnTo>
                    <a:lnTo>
                      <a:pt x="152"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5" name="Freeform 3825"/>
              <p:cNvSpPr>
                <a:spLocks noEditPoints="1"/>
              </p:cNvSpPr>
              <p:nvPr/>
            </p:nvSpPr>
            <p:spPr bwMode="auto">
              <a:xfrm>
                <a:off x="25779" y="21946"/>
                <a:ext cx="27" cy="175"/>
              </a:xfrm>
              <a:custGeom>
                <a:avLst/>
                <a:gdLst>
                  <a:gd name="T0" fmla="*/ 14 w 27"/>
                  <a:gd name="T1" fmla="*/ 173 h 175"/>
                  <a:gd name="T2" fmla="*/ 0 w 27"/>
                  <a:gd name="T3" fmla="*/ 44 h 175"/>
                  <a:gd name="T4" fmla="*/ 8 w 27"/>
                  <a:gd name="T5" fmla="*/ 42 h 175"/>
                  <a:gd name="T6" fmla="*/ 2 w 27"/>
                  <a:gd name="T7" fmla="*/ 2 h 175"/>
                  <a:gd name="T8" fmla="*/ 27 w 27"/>
                  <a:gd name="T9" fmla="*/ 0 h 175"/>
                  <a:gd name="T10" fmla="*/ 27 w 27"/>
                  <a:gd name="T11" fmla="*/ 173 h 175"/>
                  <a:gd name="T12" fmla="*/ 25 w 27"/>
                  <a:gd name="T13" fmla="*/ 175 h 175"/>
                  <a:gd name="T14" fmla="*/ 14 w 27"/>
                  <a:gd name="T15" fmla="*/ 173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75">
                    <a:moveTo>
                      <a:pt x="14" y="173"/>
                    </a:moveTo>
                    <a:lnTo>
                      <a:pt x="0" y="44"/>
                    </a:lnTo>
                    <a:lnTo>
                      <a:pt x="8" y="42"/>
                    </a:lnTo>
                    <a:lnTo>
                      <a:pt x="2" y="2"/>
                    </a:lnTo>
                    <a:lnTo>
                      <a:pt x="27" y="0"/>
                    </a:lnTo>
                    <a:moveTo>
                      <a:pt x="27" y="173"/>
                    </a:moveTo>
                    <a:lnTo>
                      <a:pt x="25" y="175"/>
                    </a:lnTo>
                    <a:lnTo>
                      <a:pt x="14" y="1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6" name="Freeform 3826"/>
              <p:cNvSpPr>
                <a:spLocks/>
              </p:cNvSpPr>
              <p:nvPr/>
            </p:nvSpPr>
            <p:spPr bwMode="auto">
              <a:xfrm>
                <a:off x="25670" y="21948"/>
                <a:ext cx="123" cy="177"/>
              </a:xfrm>
              <a:custGeom>
                <a:avLst/>
                <a:gdLst>
                  <a:gd name="T0" fmla="*/ 123 w 123"/>
                  <a:gd name="T1" fmla="*/ 171 h 177"/>
                  <a:gd name="T2" fmla="*/ 113 w 123"/>
                  <a:gd name="T3" fmla="*/ 177 h 177"/>
                  <a:gd name="T4" fmla="*/ 109 w 123"/>
                  <a:gd name="T5" fmla="*/ 171 h 177"/>
                  <a:gd name="T6" fmla="*/ 98 w 123"/>
                  <a:gd name="T7" fmla="*/ 169 h 177"/>
                  <a:gd name="T8" fmla="*/ 76 w 123"/>
                  <a:gd name="T9" fmla="*/ 173 h 177"/>
                  <a:gd name="T10" fmla="*/ 63 w 123"/>
                  <a:gd name="T11" fmla="*/ 161 h 177"/>
                  <a:gd name="T12" fmla="*/ 53 w 123"/>
                  <a:gd name="T13" fmla="*/ 163 h 177"/>
                  <a:gd name="T14" fmla="*/ 48 w 123"/>
                  <a:gd name="T15" fmla="*/ 169 h 177"/>
                  <a:gd name="T16" fmla="*/ 36 w 123"/>
                  <a:gd name="T17" fmla="*/ 158 h 177"/>
                  <a:gd name="T18" fmla="*/ 17 w 123"/>
                  <a:gd name="T19" fmla="*/ 159 h 177"/>
                  <a:gd name="T20" fmla="*/ 11 w 123"/>
                  <a:gd name="T21" fmla="*/ 125 h 177"/>
                  <a:gd name="T22" fmla="*/ 15 w 123"/>
                  <a:gd name="T23" fmla="*/ 121 h 177"/>
                  <a:gd name="T24" fmla="*/ 15 w 123"/>
                  <a:gd name="T25" fmla="*/ 115 h 177"/>
                  <a:gd name="T26" fmla="*/ 4 w 123"/>
                  <a:gd name="T27" fmla="*/ 110 h 177"/>
                  <a:gd name="T28" fmla="*/ 0 w 123"/>
                  <a:gd name="T29" fmla="*/ 104 h 177"/>
                  <a:gd name="T30" fmla="*/ 5 w 123"/>
                  <a:gd name="T31" fmla="*/ 94 h 177"/>
                  <a:gd name="T32" fmla="*/ 4 w 123"/>
                  <a:gd name="T33" fmla="*/ 85 h 177"/>
                  <a:gd name="T34" fmla="*/ 11 w 123"/>
                  <a:gd name="T35" fmla="*/ 79 h 177"/>
                  <a:gd name="T36" fmla="*/ 9 w 123"/>
                  <a:gd name="T37" fmla="*/ 69 h 177"/>
                  <a:gd name="T38" fmla="*/ 4 w 123"/>
                  <a:gd name="T39" fmla="*/ 65 h 177"/>
                  <a:gd name="T40" fmla="*/ 9 w 123"/>
                  <a:gd name="T41" fmla="*/ 62 h 177"/>
                  <a:gd name="T42" fmla="*/ 7 w 123"/>
                  <a:gd name="T43" fmla="*/ 48 h 177"/>
                  <a:gd name="T44" fmla="*/ 17 w 123"/>
                  <a:gd name="T45" fmla="*/ 50 h 177"/>
                  <a:gd name="T46" fmla="*/ 23 w 123"/>
                  <a:gd name="T47" fmla="*/ 46 h 177"/>
                  <a:gd name="T48" fmla="*/ 27 w 123"/>
                  <a:gd name="T49" fmla="*/ 33 h 177"/>
                  <a:gd name="T50" fmla="*/ 34 w 123"/>
                  <a:gd name="T51" fmla="*/ 35 h 177"/>
                  <a:gd name="T52" fmla="*/ 38 w 123"/>
                  <a:gd name="T53" fmla="*/ 27 h 177"/>
                  <a:gd name="T54" fmla="*/ 42 w 123"/>
                  <a:gd name="T55" fmla="*/ 27 h 177"/>
                  <a:gd name="T56" fmla="*/ 40 w 123"/>
                  <a:gd name="T57" fmla="*/ 21 h 177"/>
                  <a:gd name="T58" fmla="*/ 44 w 123"/>
                  <a:gd name="T59" fmla="*/ 19 h 177"/>
                  <a:gd name="T60" fmla="*/ 42 w 123"/>
                  <a:gd name="T61" fmla="*/ 12 h 177"/>
                  <a:gd name="T62" fmla="*/ 50 w 123"/>
                  <a:gd name="T63" fmla="*/ 10 h 177"/>
                  <a:gd name="T64" fmla="*/ 50 w 123"/>
                  <a:gd name="T65" fmla="*/ 6 h 177"/>
                  <a:gd name="T66" fmla="*/ 111 w 123"/>
                  <a:gd name="T67" fmla="*/ 0 h 177"/>
                  <a:gd name="T68" fmla="*/ 117 w 123"/>
                  <a:gd name="T69" fmla="*/ 40 h 177"/>
                  <a:gd name="T70" fmla="*/ 109 w 123"/>
                  <a:gd name="T71" fmla="*/ 42 h 177"/>
                  <a:gd name="T72" fmla="*/ 123 w 123"/>
                  <a:gd name="T73" fmla="*/ 171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3" h="177">
                    <a:moveTo>
                      <a:pt x="123" y="171"/>
                    </a:moveTo>
                    <a:lnTo>
                      <a:pt x="113" y="177"/>
                    </a:lnTo>
                    <a:lnTo>
                      <a:pt x="109" y="171"/>
                    </a:lnTo>
                    <a:lnTo>
                      <a:pt x="98" y="169"/>
                    </a:lnTo>
                    <a:lnTo>
                      <a:pt x="76" y="173"/>
                    </a:lnTo>
                    <a:lnTo>
                      <a:pt x="63" y="161"/>
                    </a:lnTo>
                    <a:lnTo>
                      <a:pt x="53" y="163"/>
                    </a:lnTo>
                    <a:lnTo>
                      <a:pt x="48" y="169"/>
                    </a:lnTo>
                    <a:lnTo>
                      <a:pt x="36" y="158"/>
                    </a:lnTo>
                    <a:lnTo>
                      <a:pt x="17" y="159"/>
                    </a:lnTo>
                    <a:lnTo>
                      <a:pt x="11" y="125"/>
                    </a:lnTo>
                    <a:lnTo>
                      <a:pt x="15" y="121"/>
                    </a:lnTo>
                    <a:lnTo>
                      <a:pt x="15" y="115"/>
                    </a:lnTo>
                    <a:lnTo>
                      <a:pt x="4" y="110"/>
                    </a:lnTo>
                    <a:lnTo>
                      <a:pt x="0" y="104"/>
                    </a:lnTo>
                    <a:lnTo>
                      <a:pt x="5" y="94"/>
                    </a:lnTo>
                    <a:lnTo>
                      <a:pt x="4" y="85"/>
                    </a:lnTo>
                    <a:lnTo>
                      <a:pt x="11" y="79"/>
                    </a:lnTo>
                    <a:lnTo>
                      <a:pt x="9" y="69"/>
                    </a:lnTo>
                    <a:lnTo>
                      <a:pt x="4" y="65"/>
                    </a:lnTo>
                    <a:lnTo>
                      <a:pt x="9" y="62"/>
                    </a:lnTo>
                    <a:lnTo>
                      <a:pt x="7" y="48"/>
                    </a:lnTo>
                    <a:lnTo>
                      <a:pt x="17" y="50"/>
                    </a:lnTo>
                    <a:lnTo>
                      <a:pt x="23" y="46"/>
                    </a:lnTo>
                    <a:lnTo>
                      <a:pt x="27" y="33"/>
                    </a:lnTo>
                    <a:lnTo>
                      <a:pt x="34" y="35"/>
                    </a:lnTo>
                    <a:lnTo>
                      <a:pt x="38" y="27"/>
                    </a:lnTo>
                    <a:lnTo>
                      <a:pt x="42" y="27"/>
                    </a:lnTo>
                    <a:lnTo>
                      <a:pt x="40" y="21"/>
                    </a:lnTo>
                    <a:lnTo>
                      <a:pt x="44" y="19"/>
                    </a:lnTo>
                    <a:lnTo>
                      <a:pt x="42" y="12"/>
                    </a:lnTo>
                    <a:lnTo>
                      <a:pt x="50" y="10"/>
                    </a:lnTo>
                    <a:lnTo>
                      <a:pt x="50" y="6"/>
                    </a:lnTo>
                    <a:lnTo>
                      <a:pt x="111" y="0"/>
                    </a:lnTo>
                    <a:lnTo>
                      <a:pt x="117" y="40"/>
                    </a:lnTo>
                    <a:lnTo>
                      <a:pt x="109" y="42"/>
                    </a:lnTo>
                    <a:lnTo>
                      <a:pt x="123" y="17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7" name="Freeform 3827"/>
              <p:cNvSpPr>
                <a:spLocks/>
              </p:cNvSpPr>
              <p:nvPr/>
            </p:nvSpPr>
            <p:spPr bwMode="auto">
              <a:xfrm>
                <a:off x="24550" y="22040"/>
                <a:ext cx="196" cy="115"/>
              </a:xfrm>
              <a:custGeom>
                <a:avLst/>
                <a:gdLst>
                  <a:gd name="T0" fmla="*/ 0 w 196"/>
                  <a:gd name="T1" fmla="*/ 115 h 115"/>
                  <a:gd name="T2" fmla="*/ 14 w 196"/>
                  <a:gd name="T3" fmla="*/ 106 h 115"/>
                  <a:gd name="T4" fmla="*/ 18 w 196"/>
                  <a:gd name="T5" fmla="*/ 96 h 115"/>
                  <a:gd name="T6" fmla="*/ 29 w 196"/>
                  <a:gd name="T7" fmla="*/ 89 h 115"/>
                  <a:gd name="T8" fmla="*/ 43 w 196"/>
                  <a:gd name="T9" fmla="*/ 94 h 115"/>
                  <a:gd name="T10" fmla="*/ 60 w 196"/>
                  <a:gd name="T11" fmla="*/ 89 h 115"/>
                  <a:gd name="T12" fmla="*/ 64 w 196"/>
                  <a:gd name="T13" fmla="*/ 75 h 115"/>
                  <a:gd name="T14" fmla="*/ 77 w 196"/>
                  <a:gd name="T15" fmla="*/ 58 h 115"/>
                  <a:gd name="T16" fmla="*/ 87 w 196"/>
                  <a:gd name="T17" fmla="*/ 29 h 115"/>
                  <a:gd name="T18" fmla="*/ 94 w 196"/>
                  <a:gd name="T19" fmla="*/ 27 h 115"/>
                  <a:gd name="T20" fmla="*/ 104 w 196"/>
                  <a:gd name="T21" fmla="*/ 29 h 115"/>
                  <a:gd name="T22" fmla="*/ 117 w 196"/>
                  <a:gd name="T23" fmla="*/ 25 h 115"/>
                  <a:gd name="T24" fmla="*/ 123 w 196"/>
                  <a:gd name="T25" fmla="*/ 6 h 115"/>
                  <a:gd name="T26" fmla="*/ 129 w 196"/>
                  <a:gd name="T27" fmla="*/ 0 h 115"/>
                  <a:gd name="T28" fmla="*/ 139 w 196"/>
                  <a:gd name="T29" fmla="*/ 2 h 115"/>
                  <a:gd name="T30" fmla="*/ 148 w 196"/>
                  <a:gd name="T31" fmla="*/ 14 h 115"/>
                  <a:gd name="T32" fmla="*/ 169 w 196"/>
                  <a:gd name="T33" fmla="*/ 25 h 115"/>
                  <a:gd name="T34" fmla="*/ 190 w 196"/>
                  <a:gd name="T35" fmla="*/ 25 h 115"/>
                  <a:gd name="T36" fmla="*/ 196 w 196"/>
                  <a:gd name="T37" fmla="*/ 35 h 115"/>
                  <a:gd name="T38" fmla="*/ 179 w 196"/>
                  <a:gd name="T39" fmla="*/ 41 h 115"/>
                  <a:gd name="T40" fmla="*/ 173 w 196"/>
                  <a:gd name="T41" fmla="*/ 52 h 115"/>
                  <a:gd name="T42" fmla="*/ 160 w 196"/>
                  <a:gd name="T43" fmla="*/ 66 h 115"/>
                  <a:gd name="T44" fmla="*/ 140 w 196"/>
                  <a:gd name="T45" fmla="*/ 92 h 115"/>
                  <a:gd name="T46" fmla="*/ 139 w 196"/>
                  <a:gd name="T47" fmla="*/ 11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115">
                    <a:moveTo>
                      <a:pt x="0" y="115"/>
                    </a:moveTo>
                    <a:lnTo>
                      <a:pt x="14" y="106"/>
                    </a:lnTo>
                    <a:lnTo>
                      <a:pt x="18" y="96"/>
                    </a:lnTo>
                    <a:lnTo>
                      <a:pt x="29" y="89"/>
                    </a:lnTo>
                    <a:lnTo>
                      <a:pt x="43" y="94"/>
                    </a:lnTo>
                    <a:lnTo>
                      <a:pt x="60" y="89"/>
                    </a:lnTo>
                    <a:lnTo>
                      <a:pt x="64" y="75"/>
                    </a:lnTo>
                    <a:lnTo>
                      <a:pt x="77" y="58"/>
                    </a:lnTo>
                    <a:lnTo>
                      <a:pt x="87" y="29"/>
                    </a:lnTo>
                    <a:lnTo>
                      <a:pt x="94" y="27"/>
                    </a:lnTo>
                    <a:lnTo>
                      <a:pt x="104" y="29"/>
                    </a:lnTo>
                    <a:lnTo>
                      <a:pt x="117" y="25"/>
                    </a:lnTo>
                    <a:lnTo>
                      <a:pt x="123" y="6"/>
                    </a:lnTo>
                    <a:lnTo>
                      <a:pt x="129" y="0"/>
                    </a:lnTo>
                    <a:lnTo>
                      <a:pt x="139" y="2"/>
                    </a:lnTo>
                    <a:lnTo>
                      <a:pt x="148" y="14"/>
                    </a:lnTo>
                    <a:lnTo>
                      <a:pt x="169" y="25"/>
                    </a:lnTo>
                    <a:lnTo>
                      <a:pt x="190" y="25"/>
                    </a:lnTo>
                    <a:lnTo>
                      <a:pt x="196" y="35"/>
                    </a:lnTo>
                    <a:lnTo>
                      <a:pt x="179" y="41"/>
                    </a:lnTo>
                    <a:lnTo>
                      <a:pt x="173" y="52"/>
                    </a:lnTo>
                    <a:lnTo>
                      <a:pt x="160" y="66"/>
                    </a:lnTo>
                    <a:lnTo>
                      <a:pt x="140" y="92"/>
                    </a:lnTo>
                    <a:lnTo>
                      <a:pt x="139" y="11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8" name="Freeform 3828"/>
              <p:cNvSpPr>
                <a:spLocks/>
              </p:cNvSpPr>
              <p:nvPr/>
            </p:nvSpPr>
            <p:spPr bwMode="auto">
              <a:xfrm>
                <a:off x="22532" y="22106"/>
                <a:ext cx="177" cy="49"/>
              </a:xfrm>
              <a:custGeom>
                <a:avLst/>
                <a:gdLst>
                  <a:gd name="T0" fmla="*/ 0 w 177"/>
                  <a:gd name="T1" fmla="*/ 49 h 49"/>
                  <a:gd name="T2" fmla="*/ 2 w 177"/>
                  <a:gd name="T3" fmla="*/ 23 h 49"/>
                  <a:gd name="T4" fmla="*/ 12 w 177"/>
                  <a:gd name="T5" fmla="*/ 21 h 49"/>
                  <a:gd name="T6" fmla="*/ 12 w 177"/>
                  <a:gd name="T7" fmla="*/ 0 h 49"/>
                  <a:gd name="T8" fmla="*/ 141 w 177"/>
                  <a:gd name="T9" fmla="*/ 0 h 49"/>
                  <a:gd name="T10" fmla="*/ 141 w 177"/>
                  <a:gd name="T11" fmla="*/ 19 h 49"/>
                  <a:gd name="T12" fmla="*/ 177 w 177"/>
                  <a:gd name="T13" fmla="*/ 19 h 49"/>
                  <a:gd name="T14" fmla="*/ 177 w 177"/>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7" h="49">
                    <a:moveTo>
                      <a:pt x="0" y="49"/>
                    </a:moveTo>
                    <a:lnTo>
                      <a:pt x="2" y="23"/>
                    </a:lnTo>
                    <a:lnTo>
                      <a:pt x="12" y="21"/>
                    </a:lnTo>
                    <a:lnTo>
                      <a:pt x="12" y="0"/>
                    </a:lnTo>
                    <a:lnTo>
                      <a:pt x="141" y="0"/>
                    </a:lnTo>
                    <a:lnTo>
                      <a:pt x="141" y="19"/>
                    </a:lnTo>
                    <a:lnTo>
                      <a:pt x="177" y="19"/>
                    </a:lnTo>
                    <a:lnTo>
                      <a:pt x="177" y="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9" name="Freeform 3829"/>
              <p:cNvSpPr>
                <a:spLocks/>
              </p:cNvSpPr>
              <p:nvPr/>
            </p:nvSpPr>
            <p:spPr bwMode="auto">
              <a:xfrm>
                <a:off x="22851" y="22107"/>
                <a:ext cx="146" cy="48"/>
              </a:xfrm>
              <a:custGeom>
                <a:avLst/>
                <a:gdLst>
                  <a:gd name="T0" fmla="*/ 0 w 146"/>
                  <a:gd name="T1" fmla="*/ 48 h 48"/>
                  <a:gd name="T2" fmla="*/ 2 w 146"/>
                  <a:gd name="T3" fmla="*/ 0 h 48"/>
                  <a:gd name="T4" fmla="*/ 146 w 146"/>
                  <a:gd name="T5" fmla="*/ 0 h 48"/>
                  <a:gd name="T6" fmla="*/ 146 w 146"/>
                  <a:gd name="T7" fmla="*/ 48 h 48"/>
                </a:gdLst>
                <a:ahLst/>
                <a:cxnLst>
                  <a:cxn ang="0">
                    <a:pos x="T0" y="T1"/>
                  </a:cxn>
                  <a:cxn ang="0">
                    <a:pos x="T2" y="T3"/>
                  </a:cxn>
                  <a:cxn ang="0">
                    <a:pos x="T4" y="T5"/>
                  </a:cxn>
                  <a:cxn ang="0">
                    <a:pos x="T6" y="T7"/>
                  </a:cxn>
                </a:cxnLst>
                <a:rect l="0" t="0" r="r" b="b"/>
                <a:pathLst>
                  <a:path w="146" h="48">
                    <a:moveTo>
                      <a:pt x="0" y="48"/>
                    </a:moveTo>
                    <a:lnTo>
                      <a:pt x="2" y="0"/>
                    </a:lnTo>
                    <a:lnTo>
                      <a:pt x="146" y="0"/>
                    </a:lnTo>
                    <a:lnTo>
                      <a:pt x="146" y="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0" name="Freeform 3830"/>
              <p:cNvSpPr>
                <a:spLocks/>
              </p:cNvSpPr>
              <p:nvPr/>
            </p:nvSpPr>
            <p:spPr bwMode="auto">
              <a:xfrm>
                <a:off x="22024" y="22098"/>
                <a:ext cx="182" cy="57"/>
              </a:xfrm>
              <a:custGeom>
                <a:avLst/>
                <a:gdLst>
                  <a:gd name="T0" fmla="*/ 0 w 182"/>
                  <a:gd name="T1" fmla="*/ 57 h 57"/>
                  <a:gd name="T2" fmla="*/ 2 w 182"/>
                  <a:gd name="T3" fmla="*/ 0 h 57"/>
                  <a:gd name="T4" fmla="*/ 182 w 182"/>
                  <a:gd name="T5" fmla="*/ 2 h 57"/>
                  <a:gd name="T6" fmla="*/ 182 w 182"/>
                  <a:gd name="T7" fmla="*/ 57 h 57"/>
                </a:gdLst>
                <a:ahLst/>
                <a:cxnLst>
                  <a:cxn ang="0">
                    <a:pos x="T0" y="T1"/>
                  </a:cxn>
                  <a:cxn ang="0">
                    <a:pos x="T2" y="T3"/>
                  </a:cxn>
                  <a:cxn ang="0">
                    <a:pos x="T4" y="T5"/>
                  </a:cxn>
                  <a:cxn ang="0">
                    <a:pos x="T6" y="T7"/>
                  </a:cxn>
                </a:cxnLst>
                <a:rect l="0" t="0" r="r" b="b"/>
                <a:pathLst>
                  <a:path w="182" h="57">
                    <a:moveTo>
                      <a:pt x="0" y="57"/>
                    </a:moveTo>
                    <a:lnTo>
                      <a:pt x="2" y="0"/>
                    </a:lnTo>
                    <a:lnTo>
                      <a:pt x="182" y="2"/>
                    </a:lnTo>
                    <a:lnTo>
                      <a:pt x="182" y="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1" name="Freeform 3831"/>
              <p:cNvSpPr>
                <a:spLocks/>
              </p:cNvSpPr>
              <p:nvPr/>
            </p:nvSpPr>
            <p:spPr bwMode="auto">
              <a:xfrm>
                <a:off x="25458" y="21986"/>
                <a:ext cx="139" cy="131"/>
              </a:xfrm>
              <a:custGeom>
                <a:avLst/>
                <a:gdLst>
                  <a:gd name="T0" fmla="*/ 120 w 139"/>
                  <a:gd name="T1" fmla="*/ 0 h 131"/>
                  <a:gd name="T2" fmla="*/ 137 w 139"/>
                  <a:gd name="T3" fmla="*/ 25 h 131"/>
                  <a:gd name="T4" fmla="*/ 133 w 139"/>
                  <a:gd name="T5" fmla="*/ 33 h 131"/>
                  <a:gd name="T6" fmla="*/ 137 w 139"/>
                  <a:gd name="T7" fmla="*/ 37 h 131"/>
                  <a:gd name="T8" fmla="*/ 139 w 139"/>
                  <a:gd name="T9" fmla="*/ 50 h 131"/>
                  <a:gd name="T10" fmla="*/ 129 w 139"/>
                  <a:gd name="T11" fmla="*/ 73 h 131"/>
                  <a:gd name="T12" fmla="*/ 114 w 139"/>
                  <a:gd name="T13" fmla="*/ 81 h 131"/>
                  <a:gd name="T14" fmla="*/ 104 w 139"/>
                  <a:gd name="T15" fmla="*/ 95 h 131"/>
                  <a:gd name="T16" fmla="*/ 104 w 139"/>
                  <a:gd name="T17" fmla="*/ 102 h 131"/>
                  <a:gd name="T18" fmla="*/ 108 w 139"/>
                  <a:gd name="T19" fmla="*/ 112 h 131"/>
                  <a:gd name="T20" fmla="*/ 100 w 139"/>
                  <a:gd name="T21" fmla="*/ 116 h 131"/>
                  <a:gd name="T22" fmla="*/ 96 w 139"/>
                  <a:gd name="T23" fmla="*/ 123 h 131"/>
                  <a:gd name="T24" fmla="*/ 12 w 139"/>
                  <a:gd name="T25" fmla="*/ 131 h 131"/>
                  <a:gd name="T26" fmla="*/ 0 w 139"/>
                  <a:gd name="T27" fmla="*/ 12 h 131"/>
                  <a:gd name="T28" fmla="*/ 120 w 139"/>
                  <a:gd name="T2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9" h="131">
                    <a:moveTo>
                      <a:pt x="120" y="0"/>
                    </a:moveTo>
                    <a:lnTo>
                      <a:pt x="137" y="25"/>
                    </a:lnTo>
                    <a:lnTo>
                      <a:pt x="133" y="33"/>
                    </a:lnTo>
                    <a:lnTo>
                      <a:pt x="137" y="37"/>
                    </a:lnTo>
                    <a:lnTo>
                      <a:pt x="139" y="50"/>
                    </a:lnTo>
                    <a:lnTo>
                      <a:pt x="129" y="73"/>
                    </a:lnTo>
                    <a:lnTo>
                      <a:pt x="114" y="81"/>
                    </a:lnTo>
                    <a:lnTo>
                      <a:pt x="104" y="95"/>
                    </a:lnTo>
                    <a:lnTo>
                      <a:pt x="104" y="102"/>
                    </a:lnTo>
                    <a:lnTo>
                      <a:pt x="108" y="112"/>
                    </a:lnTo>
                    <a:lnTo>
                      <a:pt x="100" y="116"/>
                    </a:lnTo>
                    <a:lnTo>
                      <a:pt x="96" y="123"/>
                    </a:lnTo>
                    <a:lnTo>
                      <a:pt x="12" y="131"/>
                    </a:lnTo>
                    <a:lnTo>
                      <a:pt x="0" y="12"/>
                    </a:lnTo>
                    <a:lnTo>
                      <a:pt x="120"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2" name="Freeform 3832"/>
              <p:cNvSpPr>
                <a:spLocks/>
              </p:cNvSpPr>
              <p:nvPr/>
            </p:nvSpPr>
            <p:spPr bwMode="auto">
              <a:xfrm>
                <a:off x="25343" y="21998"/>
                <a:ext cx="127" cy="125"/>
              </a:xfrm>
              <a:custGeom>
                <a:avLst/>
                <a:gdLst>
                  <a:gd name="T0" fmla="*/ 114 w 127"/>
                  <a:gd name="T1" fmla="*/ 119 h 125"/>
                  <a:gd name="T2" fmla="*/ 50 w 127"/>
                  <a:gd name="T3" fmla="*/ 125 h 125"/>
                  <a:gd name="T4" fmla="*/ 50 w 127"/>
                  <a:gd name="T5" fmla="*/ 113 h 125"/>
                  <a:gd name="T6" fmla="*/ 12 w 127"/>
                  <a:gd name="T7" fmla="*/ 115 h 125"/>
                  <a:gd name="T8" fmla="*/ 4 w 127"/>
                  <a:gd name="T9" fmla="*/ 109 h 125"/>
                  <a:gd name="T10" fmla="*/ 2 w 127"/>
                  <a:gd name="T11" fmla="*/ 100 h 125"/>
                  <a:gd name="T12" fmla="*/ 6 w 127"/>
                  <a:gd name="T13" fmla="*/ 92 h 125"/>
                  <a:gd name="T14" fmla="*/ 0 w 127"/>
                  <a:gd name="T15" fmla="*/ 60 h 125"/>
                  <a:gd name="T16" fmla="*/ 8 w 127"/>
                  <a:gd name="T17" fmla="*/ 58 h 125"/>
                  <a:gd name="T18" fmla="*/ 4 w 127"/>
                  <a:gd name="T19" fmla="*/ 10 h 125"/>
                  <a:gd name="T20" fmla="*/ 104 w 127"/>
                  <a:gd name="T21" fmla="*/ 2 h 125"/>
                  <a:gd name="T22" fmla="*/ 115 w 127"/>
                  <a:gd name="T23" fmla="*/ 0 h 125"/>
                  <a:gd name="T24" fmla="*/ 127 w 127"/>
                  <a:gd name="T25" fmla="*/ 119 h 125"/>
                  <a:gd name="T26" fmla="*/ 114 w 127"/>
                  <a:gd name="T27" fmla="*/ 11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7" h="125">
                    <a:moveTo>
                      <a:pt x="114" y="119"/>
                    </a:moveTo>
                    <a:lnTo>
                      <a:pt x="50" y="125"/>
                    </a:lnTo>
                    <a:lnTo>
                      <a:pt x="50" y="113"/>
                    </a:lnTo>
                    <a:lnTo>
                      <a:pt x="12" y="115"/>
                    </a:lnTo>
                    <a:lnTo>
                      <a:pt x="4" y="109"/>
                    </a:lnTo>
                    <a:lnTo>
                      <a:pt x="2" y="100"/>
                    </a:lnTo>
                    <a:lnTo>
                      <a:pt x="6" y="92"/>
                    </a:lnTo>
                    <a:lnTo>
                      <a:pt x="0" y="60"/>
                    </a:lnTo>
                    <a:lnTo>
                      <a:pt x="8" y="58"/>
                    </a:lnTo>
                    <a:lnTo>
                      <a:pt x="4" y="10"/>
                    </a:lnTo>
                    <a:lnTo>
                      <a:pt x="104" y="2"/>
                    </a:lnTo>
                    <a:lnTo>
                      <a:pt x="115" y="0"/>
                    </a:lnTo>
                    <a:lnTo>
                      <a:pt x="127" y="119"/>
                    </a:lnTo>
                    <a:lnTo>
                      <a:pt x="114" y="1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3" name="Freeform 3833"/>
              <p:cNvSpPr>
                <a:spLocks/>
              </p:cNvSpPr>
              <p:nvPr/>
            </p:nvSpPr>
            <p:spPr bwMode="auto">
              <a:xfrm>
                <a:off x="23285" y="22115"/>
                <a:ext cx="157" cy="40"/>
              </a:xfrm>
              <a:custGeom>
                <a:avLst/>
                <a:gdLst>
                  <a:gd name="T0" fmla="*/ 0 w 157"/>
                  <a:gd name="T1" fmla="*/ 40 h 40"/>
                  <a:gd name="T2" fmla="*/ 0 w 157"/>
                  <a:gd name="T3" fmla="*/ 0 h 40"/>
                  <a:gd name="T4" fmla="*/ 157 w 157"/>
                  <a:gd name="T5" fmla="*/ 0 h 40"/>
                  <a:gd name="T6" fmla="*/ 157 w 157"/>
                  <a:gd name="T7" fmla="*/ 40 h 40"/>
                </a:gdLst>
                <a:ahLst/>
                <a:cxnLst>
                  <a:cxn ang="0">
                    <a:pos x="T0" y="T1"/>
                  </a:cxn>
                  <a:cxn ang="0">
                    <a:pos x="T2" y="T3"/>
                  </a:cxn>
                  <a:cxn ang="0">
                    <a:pos x="T4" y="T5"/>
                  </a:cxn>
                  <a:cxn ang="0">
                    <a:pos x="T6" y="T7"/>
                  </a:cxn>
                </a:cxnLst>
                <a:rect l="0" t="0" r="r" b="b"/>
                <a:pathLst>
                  <a:path w="157" h="40">
                    <a:moveTo>
                      <a:pt x="0" y="40"/>
                    </a:moveTo>
                    <a:lnTo>
                      <a:pt x="0" y="0"/>
                    </a:lnTo>
                    <a:lnTo>
                      <a:pt x="157" y="0"/>
                    </a:lnTo>
                    <a:lnTo>
                      <a:pt x="157" y="4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4" name="Freeform 3834"/>
              <p:cNvSpPr>
                <a:spLocks/>
              </p:cNvSpPr>
              <p:nvPr/>
            </p:nvSpPr>
            <p:spPr bwMode="auto">
              <a:xfrm>
                <a:off x="25063" y="22029"/>
                <a:ext cx="152" cy="126"/>
              </a:xfrm>
              <a:custGeom>
                <a:avLst/>
                <a:gdLst>
                  <a:gd name="T0" fmla="*/ 8 w 152"/>
                  <a:gd name="T1" fmla="*/ 126 h 126"/>
                  <a:gd name="T2" fmla="*/ 2 w 152"/>
                  <a:gd name="T3" fmla="*/ 50 h 126"/>
                  <a:gd name="T4" fmla="*/ 0 w 152"/>
                  <a:gd name="T5" fmla="*/ 13 h 126"/>
                  <a:gd name="T6" fmla="*/ 142 w 152"/>
                  <a:gd name="T7" fmla="*/ 0 h 126"/>
                  <a:gd name="T8" fmla="*/ 150 w 152"/>
                  <a:gd name="T9" fmla="*/ 94 h 126"/>
                  <a:gd name="T10" fmla="*/ 152 w 152"/>
                  <a:gd name="T11" fmla="*/ 126 h 126"/>
                </a:gdLst>
                <a:ahLst/>
                <a:cxnLst>
                  <a:cxn ang="0">
                    <a:pos x="T0" y="T1"/>
                  </a:cxn>
                  <a:cxn ang="0">
                    <a:pos x="T2" y="T3"/>
                  </a:cxn>
                  <a:cxn ang="0">
                    <a:pos x="T4" y="T5"/>
                  </a:cxn>
                  <a:cxn ang="0">
                    <a:pos x="T6" y="T7"/>
                  </a:cxn>
                  <a:cxn ang="0">
                    <a:pos x="T8" y="T9"/>
                  </a:cxn>
                  <a:cxn ang="0">
                    <a:pos x="T10" y="T11"/>
                  </a:cxn>
                </a:cxnLst>
                <a:rect l="0" t="0" r="r" b="b"/>
                <a:pathLst>
                  <a:path w="152" h="126">
                    <a:moveTo>
                      <a:pt x="8" y="126"/>
                    </a:moveTo>
                    <a:lnTo>
                      <a:pt x="2" y="50"/>
                    </a:lnTo>
                    <a:lnTo>
                      <a:pt x="0" y="13"/>
                    </a:lnTo>
                    <a:lnTo>
                      <a:pt x="142" y="0"/>
                    </a:lnTo>
                    <a:lnTo>
                      <a:pt x="150" y="94"/>
                    </a:lnTo>
                    <a:lnTo>
                      <a:pt x="152" y="12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5" name="Freeform 3835"/>
              <p:cNvSpPr>
                <a:spLocks/>
              </p:cNvSpPr>
              <p:nvPr/>
            </p:nvSpPr>
            <p:spPr bwMode="auto">
              <a:xfrm>
                <a:off x="24243" y="18106"/>
                <a:ext cx="430" cy="334"/>
              </a:xfrm>
              <a:custGeom>
                <a:avLst/>
                <a:gdLst>
                  <a:gd name="T0" fmla="*/ 0 w 430"/>
                  <a:gd name="T1" fmla="*/ 27 h 334"/>
                  <a:gd name="T2" fmla="*/ 46 w 430"/>
                  <a:gd name="T3" fmla="*/ 0 h 334"/>
                  <a:gd name="T4" fmla="*/ 85 w 430"/>
                  <a:gd name="T5" fmla="*/ 68 h 334"/>
                  <a:gd name="T6" fmla="*/ 133 w 430"/>
                  <a:gd name="T7" fmla="*/ 52 h 334"/>
                  <a:gd name="T8" fmla="*/ 136 w 430"/>
                  <a:gd name="T9" fmla="*/ 64 h 334"/>
                  <a:gd name="T10" fmla="*/ 254 w 430"/>
                  <a:gd name="T11" fmla="*/ 48 h 334"/>
                  <a:gd name="T12" fmla="*/ 288 w 430"/>
                  <a:gd name="T13" fmla="*/ 58 h 334"/>
                  <a:gd name="T14" fmla="*/ 300 w 430"/>
                  <a:gd name="T15" fmla="*/ 83 h 334"/>
                  <a:gd name="T16" fmla="*/ 327 w 430"/>
                  <a:gd name="T17" fmla="*/ 94 h 334"/>
                  <a:gd name="T18" fmla="*/ 367 w 430"/>
                  <a:gd name="T19" fmla="*/ 77 h 334"/>
                  <a:gd name="T20" fmla="*/ 430 w 430"/>
                  <a:gd name="T21" fmla="*/ 83 h 334"/>
                  <a:gd name="T22" fmla="*/ 403 w 430"/>
                  <a:gd name="T23" fmla="*/ 89 h 334"/>
                  <a:gd name="T24" fmla="*/ 401 w 430"/>
                  <a:gd name="T25" fmla="*/ 102 h 334"/>
                  <a:gd name="T26" fmla="*/ 302 w 430"/>
                  <a:gd name="T27" fmla="*/ 166 h 334"/>
                  <a:gd name="T28" fmla="*/ 159 w 430"/>
                  <a:gd name="T29" fmla="*/ 223 h 334"/>
                  <a:gd name="T30" fmla="*/ 19 w 430"/>
                  <a:gd name="T31" fmla="*/ 334 h 334"/>
                  <a:gd name="T32" fmla="*/ 0 w 430"/>
                  <a:gd name="T33" fmla="*/ 27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0" h="334">
                    <a:moveTo>
                      <a:pt x="0" y="27"/>
                    </a:moveTo>
                    <a:lnTo>
                      <a:pt x="46" y="0"/>
                    </a:lnTo>
                    <a:lnTo>
                      <a:pt x="85" y="68"/>
                    </a:lnTo>
                    <a:lnTo>
                      <a:pt x="133" y="52"/>
                    </a:lnTo>
                    <a:lnTo>
                      <a:pt x="136" y="64"/>
                    </a:lnTo>
                    <a:lnTo>
                      <a:pt x="254" y="48"/>
                    </a:lnTo>
                    <a:lnTo>
                      <a:pt x="288" y="58"/>
                    </a:lnTo>
                    <a:lnTo>
                      <a:pt x="300" y="83"/>
                    </a:lnTo>
                    <a:lnTo>
                      <a:pt x="327" y="94"/>
                    </a:lnTo>
                    <a:lnTo>
                      <a:pt x="367" y="77"/>
                    </a:lnTo>
                    <a:lnTo>
                      <a:pt x="430" y="83"/>
                    </a:lnTo>
                    <a:lnTo>
                      <a:pt x="403" y="89"/>
                    </a:lnTo>
                    <a:lnTo>
                      <a:pt x="401" y="102"/>
                    </a:lnTo>
                    <a:lnTo>
                      <a:pt x="302" y="166"/>
                    </a:lnTo>
                    <a:lnTo>
                      <a:pt x="159" y="223"/>
                    </a:lnTo>
                    <a:lnTo>
                      <a:pt x="19" y="334"/>
                    </a:lnTo>
                    <a:lnTo>
                      <a:pt x="0" y="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6" name="Freeform 3836"/>
              <p:cNvSpPr>
                <a:spLocks noEditPoints="1"/>
              </p:cNvSpPr>
              <p:nvPr/>
            </p:nvSpPr>
            <p:spPr bwMode="auto">
              <a:xfrm>
                <a:off x="24771" y="18097"/>
                <a:ext cx="442" cy="399"/>
              </a:xfrm>
              <a:custGeom>
                <a:avLst/>
                <a:gdLst>
                  <a:gd name="T0" fmla="*/ 190 w 442"/>
                  <a:gd name="T1" fmla="*/ 0 h 399"/>
                  <a:gd name="T2" fmla="*/ 159 w 442"/>
                  <a:gd name="T3" fmla="*/ 59 h 399"/>
                  <a:gd name="T4" fmla="*/ 83 w 442"/>
                  <a:gd name="T5" fmla="*/ 96 h 399"/>
                  <a:gd name="T6" fmla="*/ 50 w 442"/>
                  <a:gd name="T7" fmla="*/ 146 h 399"/>
                  <a:gd name="T8" fmla="*/ 19 w 442"/>
                  <a:gd name="T9" fmla="*/ 159 h 399"/>
                  <a:gd name="T10" fmla="*/ 4 w 442"/>
                  <a:gd name="T11" fmla="*/ 151 h 399"/>
                  <a:gd name="T12" fmla="*/ 0 w 442"/>
                  <a:gd name="T13" fmla="*/ 134 h 399"/>
                  <a:gd name="T14" fmla="*/ 12 w 442"/>
                  <a:gd name="T15" fmla="*/ 111 h 399"/>
                  <a:gd name="T16" fmla="*/ 190 w 442"/>
                  <a:gd name="T17" fmla="*/ 0 h 399"/>
                  <a:gd name="T18" fmla="*/ 302 w 442"/>
                  <a:gd name="T19" fmla="*/ 397 h 399"/>
                  <a:gd name="T20" fmla="*/ 280 w 442"/>
                  <a:gd name="T21" fmla="*/ 399 h 399"/>
                  <a:gd name="T22" fmla="*/ 279 w 442"/>
                  <a:gd name="T23" fmla="*/ 363 h 399"/>
                  <a:gd name="T24" fmla="*/ 219 w 442"/>
                  <a:gd name="T25" fmla="*/ 367 h 399"/>
                  <a:gd name="T26" fmla="*/ 234 w 442"/>
                  <a:gd name="T27" fmla="*/ 338 h 399"/>
                  <a:gd name="T28" fmla="*/ 296 w 442"/>
                  <a:gd name="T29" fmla="*/ 294 h 399"/>
                  <a:gd name="T30" fmla="*/ 417 w 442"/>
                  <a:gd name="T31" fmla="*/ 274 h 399"/>
                  <a:gd name="T32" fmla="*/ 442 w 442"/>
                  <a:gd name="T33" fmla="*/ 295 h 399"/>
                  <a:gd name="T34" fmla="*/ 434 w 442"/>
                  <a:gd name="T35" fmla="*/ 305 h 399"/>
                  <a:gd name="T36" fmla="*/ 384 w 442"/>
                  <a:gd name="T37" fmla="*/ 324 h 399"/>
                  <a:gd name="T38" fmla="*/ 302 w 442"/>
                  <a:gd name="T39" fmla="*/ 397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399">
                    <a:moveTo>
                      <a:pt x="190" y="0"/>
                    </a:moveTo>
                    <a:lnTo>
                      <a:pt x="159" y="59"/>
                    </a:lnTo>
                    <a:lnTo>
                      <a:pt x="83" y="96"/>
                    </a:lnTo>
                    <a:lnTo>
                      <a:pt x="50" y="146"/>
                    </a:lnTo>
                    <a:lnTo>
                      <a:pt x="19" y="159"/>
                    </a:lnTo>
                    <a:lnTo>
                      <a:pt x="4" y="151"/>
                    </a:lnTo>
                    <a:lnTo>
                      <a:pt x="0" y="134"/>
                    </a:lnTo>
                    <a:lnTo>
                      <a:pt x="12" y="111"/>
                    </a:lnTo>
                    <a:lnTo>
                      <a:pt x="190" y="0"/>
                    </a:lnTo>
                    <a:moveTo>
                      <a:pt x="302" y="397"/>
                    </a:moveTo>
                    <a:lnTo>
                      <a:pt x="280" y="399"/>
                    </a:lnTo>
                    <a:lnTo>
                      <a:pt x="279" y="363"/>
                    </a:lnTo>
                    <a:lnTo>
                      <a:pt x="219" y="367"/>
                    </a:lnTo>
                    <a:lnTo>
                      <a:pt x="234" y="338"/>
                    </a:lnTo>
                    <a:lnTo>
                      <a:pt x="296" y="294"/>
                    </a:lnTo>
                    <a:lnTo>
                      <a:pt x="417" y="274"/>
                    </a:lnTo>
                    <a:lnTo>
                      <a:pt x="442" y="295"/>
                    </a:lnTo>
                    <a:lnTo>
                      <a:pt x="434" y="305"/>
                    </a:lnTo>
                    <a:lnTo>
                      <a:pt x="384" y="324"/>
                    </a:lnTo>
                    <a:lnTo>
                      <a:pt x="302" y="39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7" name="Freeform 3837"/>
              <p:cNvSpPr>
                <a:spLocks noEditPoints="1"/>
              </p:cNvSpPr>
              <p:nvPr/>
            </p:nvSpPr>
            <p:spPr bwMode="auto">
              <a:xfrm>
                <a:off x="24871" y="18460"/>
                <a:ext cx="202" cy="378"/>
              </a:xfrm>
              <a:custGeom>
                <a:avLst/>
                <a:gdLst>
                  <a:gd name="T0" fmla="*/ 119 w 202"/>
                  <a:gd name="T1" fmla="*/ 4 h 378"/>
                  <a:gd name="T2" fmla="*/ 179 w 202"/>
                  <a:gd name="T3" fmla="*/ 0 h 378"/>
                  <a:gd name="T4" fmla="*/ 180 w 202"/>
                  <a:gd name="T5" fmla="*/ 36 h 378"/>
                  <a:gd name="T6" fmla="*/ 202 w 202"/>
                  <a:gd name="T7" fmla="*/ 34 h 378"/>
                  <a:gd name="T8" fmla="*/ 154 w 202"/>
                  <a:gd name="T9" fmla="*/ 128 h 378"/>
                  <a:gd name="T10" fmla="*/ 132 w 202"/>
                  <a:gd name="T11" fmla="*/ 78 h 378"/>
                  <a:gd name="T12" fmla="*/ 96 w 202"/>
                  <a:gd name="T13" fmla="*/ 71 h 378"/>
                  <a:gd name="T14" fmla="*/ 92 w 202"/>
                  <a:gd name="T15" fmla="*/ 25 h 378"/>
                  <a:gd name="T16" fmla="*/ 119 w 202"/>
                  <a:gd name="T17" fmla="*/ 4 h 378"/>
                  <a:gd name="T18" fmla="*/ 6 w 202"/>
                  <a:gd name="T19" fmla="*/ 378 h 378"/>
                  <a:gd name="T20" fmla="*/ 0 w 202"/>
                  <a:gd name="T21" fmla="*/ 270 h 378"/>
                  <a:gd name="T22" fmla="*/ 35 w 202"/>
                  <a:gd name="T23" fmla="*/ 267 h 378"/>
                  <a:gd name="T24" fmla="*/ 33 w 202"/>
                  <a:gd name="T25" fmla="*/ 230 h 378"/>
                  <a:gd name="T26" fmla="*/ 11 w 202"/>
                  <a:gd name="T27" fmla="*/ 232 h 378"/>
                  <a:gd name="T28" fmla="*/ 4 w 202"/>
                  <a:gd name="T29" fmla="*/ 121 h 378"/>
                  <a:gd name="T30" fmla="*/ 13 w 202"/>
                  <a:gd name="T31" fmla="*/ 90 h 378"/>
                  <a:gd name="T32" fmla="*/ 84 w 202"/>
                  <a:gd name="T33" fmla="*/ 34 h 378"/>
                  <a:gd name="T34" fmla="*/ 90 w 202"/>
                  <a:gd name="T35" fmla="*/ 73 h 378"/>
                  <a:gd name="T36" fmla="*/ 121 w 202"/>
                  <a:gd name="T37" fmla="*/ 80 h 378"/>
                  <a:gd name="T38" fmla="*/ 123 w 202"/>
                  <a:gd name="T39" fmla="*/ 111 h 378"/>
                  <a:gd name="T40" fmla="*/ 146 w 202"/>
                  <a:gd name="T41" fmla="*/ 128 h 378"/>
                  <a:gd name="T42" fmla="*/ 146 w 202"/>
                  <a:gd name="T43" fmla="*/ 153 h 378"/>
                  <a:gd name="T44" fmla="*/ 117 w 202"/>
                  <a:gd name="T45" fmla="*/ 157 h 378"/>
                  <a:gd name="T46" fmla="*/ 119 w 202"/>
                  <a:gd name="T47" fmla="*/ 186 h 378"/>
                  <a:gd name="T48" fmla="*/ 83 w 202"/>
                  <a:gd name="T49" fmla="*/ 190 h 378"/>
                  <a:gd name="T50" fmla="*/ 98 w 202"/>
                  <a:gd name="T51" fmla="*/ 370 h 378"/>
                  <a:gd name="T52" fmla="*/ 6 w 202"/>
                  <a:gd name="T53"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78">
                    <a:moveTo>
                      <a:pt x="119" y="4"/>
                    </a:moveTo>
                    <a:lnTo>
                      <a:pt x="179" y="0"/>
                    </a:lnTo>
                    <a:lnTo>
                      <a:pt x="180" y="36"/>
                    </a:lnTo>
                    <a:lnTo>
                      <a:pt x="202" y="34"/>
                    </a:lnTo>
                    <a:lnTo>
                      <a:pt x="154" y="128"/>
                    </a:lnTo>
                    <a:lnTo>
                      <a:pt x="132" y="78"/>
                    </a:lnTo>
                    <a:lnTo>
                      <a:pt x="96" y="71"/>
                    </a:lnTo>
                    <a:lnTo>
                      <a:pt x="92" y="25"/>
                    </a:lnTo>
                    <a:lnTo>
                      <a:pt x="119" y="4"/>
                    </a:lnTo>
                    <a:moveTo>
                      <a:pt x="6" y="378"/>
                    </a:moveTo>
                    <a:lnTo>
                      <a:pt x="0" y="270"/>
                    </a:lnTo>
                    <a:lnTo>
                      <a:pt x="35" y="267"/>
                    </a:lnTo>
                    <a:lnTo>
                      <a:pt x="33" y="230"/>
                    </a:lnTo>
                    <a:lnTo>
                      <a:pt x="11" y="232"/>
                    </a:lnTo>
                    <a:lnTo>
                      <a:pt x="4" y="121"/>
                    </a:lnTo>
                    <a:lnTo>
                      <a:pt x="13" y="90"/>
                    </a:lnTo>
                    <a:lnTo>
                      <a:pt x="84" y="34"/>
                    </a:lnTo>
                    <a:lnTo>
                      <a:pt x="90" y="73"/>
                    </a:lnTo>
                    <a:lnTo>
                      <a:pt x="121" y="80"/>
                    </a:lnTo>
                    <a:lnTo>
                      <a:pt x="123" y="111"/>
                    </a:lnTo>
                    <a:lnTo>
                      <a:pt x="146" y="128"/>
                    </a:lnTo>
                    <a:lnTo>
                      <a:pt x="146" y="153"/>
                    </a:lnTo>
                    <a:lnTo>
                      <a:pt x="117" y="157"/>
                    </a:lnTo>
                    <a:lnTo>
                      <a:pt x="119" y="186"/>
                    </a:lnTo>
                    <a:lnTo>
                      <a:pt x="83" y="190"/>
                    </a:lnTo>
                    <a:lnTo>
                      <a:pt x="98" y="370"/>
                    </a:lnTo>
                    <a:lnTo>
                      <a:pt x="6" y="3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8" name="Freeform 3838"/>
              <p:cNvSpPr>
                <a:spLocks/>
              </p:cNvSpPr>
              <p:nvPr/>
            </p:nvSpPr>
            <p:spPr bwMode="auto">
              <a:xfrm>
                <a:off x="24606" y="18581"/>
                <a:ext cx="300" cy="299"/>
              </a:xfrm>
              <a:custGeom>
                <a:avLst/>
                <a:gdLst>
                  <a:gd name="T0" fmla="*/ 273 w 300"/>
                  <a:gd name="T1" fmla="*/ 293 h 299"/>
                  <a:gd name="T2" fmla="*/ 165 w 300"/>
                  <a:gd name="T3" fmla="*/ 299 h 299"/>
                  <a:gd name="T4" fmla="*/ 159 w 300"/>
                  <a:gd name="T5" fmla="*/ 228 h 299"/>
                  <a:gd name="T6" fmla="*/ 50 w 300"/>
                  <a:gd name="T7" fmla="*/ 234 h 299"/>
                  <a:gd name="T8" fmla="*/ 48 w 300"/>
                  <a:gd name="T9" fmla="*/ 199 h 299"/>
                  <a:gd name="T10" fmla="*/ 13 w 300"/>
                  <a:gd name="T11" fmla="*/ 199 h 299"/>
                  <a:gd name="T12" fmla="*/ 8 w 300"/>
                  <a:gd name="T13" fmla="*/ 128 h 299"/>
                  <a:gd name="T14" fmla="*/ 0 w 300"/>
                  <a:gd name="T15" fmla="*/ 128 h 299"/>
                  <a:gd name="T16" fmla="*/ 25 w 300"/>
                  <a:gd name="T17" fmla="*/ 103 h 299"/>
                  <a:gd name="T18" fmla="*/ 142 w 300"/>
                  <a:gd name="T19" fmla="*/ 86 h 299"/>
                  <a:gd name="T20" fmla="*/ 190 w 300"/>
                  <a:gd name="T21" fmla="*/ 51 h 299"/>
                  <a:gd name="T22" fmla="*/ 213 w 300"/>
                  <a:gd name="T23" fmla="*/ 19 h 299"/>
                  <a:gd name="T24" fmla="*/ 252 w 300"/>
                  <a:gd name="T25" fmla="*/ 17 h 299"/>
                  <a:gd name="T26" fmla="*/ 269 w 300"/>
                  <a:gd name="T27" fmla="*/ 0 h 299"/>
                  <a:gd name="T28" fmla="*/ 276 w 300"/>
                  <a:gd name="T29" fmla="*/ 111 h 299"/>
                  <a:gd name="T30" fmla="*/ 298 w 300"/>
                  <a:gd name="T31" fmla="*/ 109 h 299"/>
                  <a:gd name="T32" fmla="*/ 300 w 300"/>
                  <a:gd name="T33" fmla="*/ 146 h 299"/>
                  <a:gd name="T34" fmla="*/ 265 w 300"/>
                  <a:gd name="T35" fmla="*/ 149 h 299"/>
                  <a:gd name="T36" fmla="*/ 271 w 300"/>
                  <a:gd name="T37" fmla="*/ 257 h 299"/>
                  <a:gd name="T38" fmla="*/ 273 w 300"/>
                  <a:gd name="T39"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0" h="299">
                    <a:moveTo>
                      <a:pt x="273" y="293"/>
                    </a:moveTo>
                    <a:lnTo>
                      <a:pt x="165" y="299"/>
                    </a:lnTo>
                    <a:lnTo>
                      <a:pt x="159" y="228"/>
                    </a:lnTo>
                    <a:lnTo>
                      <a:pt x="50" y="234"/>
                    </a:lnTo>
                    <a:lnTo>
                      <a:pt x="48" y="199"/>
                    </a:lnTo>
                    <a:lnTo>
                      <a:pt x="13" y="199"/>
                    </a:lnTo>
                    <a:lnTo>
                      <a:pt x="8" y="128"/>
                    </a:lnTo>
                    <a:lnTo>
                      <a:pt x="0" y="128"/>
                    </a:lnTo>
                    <a:lnTo>
                      <a:pt x="25" y="103"/>
                    </a:lnTo>
                    <a:lnTo>
                      <a:pt x="142" y="86"/>
                    </a:lnTo>
                    <a:lnTo>
                      <a:pt x="190" y="51"/>
                    </a:lnTo>
                    <a:lnTo>
                      <a:pt x="213" y="19"/>
                    </a:lnTo>
                    <a:lnTo>
                      <a:pt x="252" y="17"/>
                    </a:lnTo>
                    <a:lnTo>
                      <a:pt x="269" y="0"/>
                    </a:lnTo>
                    <a:lnTo>
                      <a:pt x="276" y="111"/>
                    </a:lnTo>
                    <a:lnTo>
                      <a:pt x="298" y="109"/>
                    </a:lnTo>
                    <a:lnTo>
                      <a:pt x="300" y="146"/>
                    </a:lnTo>
                    <a:lnTo>
                      <a:pt x="265" y="149"/>
                    </a:lnTo>
                    <a:lnTo>
                      <a:pt x="271" y="257"/>
                    </a:lnTo>
                    <a:lnTo>
                      <a:pt x="273" y="2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9" name="Freeform 3839"/>
              <p:cNvSpPr>
                <a:spLocks/>
              </p:cNvSpPr>
              <p:nvPr/>
            </p:nvSpPr>
            <p:spPr bwMode="auto">
              <a:xfrm>
                <a:off x="24954" y="18600"/>
                <a:ext cx="205" cy="230"/>
              </a:xfrm>
              <a:custGeom>
                <a:avLst/>
                <a:gdLst>
                  <a:gd name="T0" fmla="*/ 15 w 205"/>
                  <a:gd name="T1" fmla="*/ 230 h 230"/>
                  <a:gd name="T2" fmla="*/ 0 w 205"/>
                  <a:gd name="T3" fmla="*/ 50 h 230"/>
                  <a:gd name="T4" fmla="*/ 36 w 205"/>
                  <a:gd name="T5" fmla="*/ 46 h 230"/>
                  <a:gd name="T6" fmla="*/ 34 w 205"/>
                  <a:gd name="T7" fmla="*/ 17 h 230"/>
                  <a:gd name="T8" fmla="*/ 63 w 205"/>
                  <a:gd name="T9" fmla="*/ 13 h 230"/>
                  <a:gd name="T10" fmla="*/ 57 w 205"/>
                  <a:gd name="T11" fmla="*/ 44 h 230"/>
                  <a:gd name="T12" fmla="*/ 67 w 205"/>
                  <a:gd name="T13" fmla="*/ 67 h 230"/>
                  <a:gd name="T14" fmla="*/ 140 w 205"/>
                  <a:gd name="T15" fmla="*/ 0 h 230"/>
                  <a:gd name="T16" fmla="*/ 138 w 205"/>
                  <a:gd name="T17" fmla="*/ 19 h 230"/>
                  <a:gd name="T18" fmla="*/ 182 w 205"/>
                  <a:gd name="T19" fmla="*/ 11 h 230"/>
                  <a:gd name="T20" fmla="*/ 186 w 205"/>
                  <a:gd name="T21" fmla="*/ 71 h 230"/>
                  <a:gd name="T22" fmla="*/ 203 w 205"/>
                  <a:gd name="T23" fmla="*/ 71 h 230"/>
                  <a:gd name="T24" fmla="*/ 205 w 205"/>
                  <a:gd name="T25" fmla="*/ 105 h 230"/>
                  <a:gd name="T26" fmla="*/ 170 w 205"/>
                  <a:gd name="T27" fmla="*/ 109 h 230"/>
                  <a:gd name="T28" fmla="*/ 176 w 205"/>
                  <a:gd name="T29" fmla="*/ 217 h 230"/>
                  <a:gd name="T30" fmla="*/ 15 w 205"/>
                  <a:gd name="T31"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230">
                    <a:moveTo>
                      <a:pt x="15" y="230"/>
                    </a:moveTo>
                    <a:lnTo>
                      <a:pt x="0" y="50"/>
                    </a:lnTo>
                    <a:lnTo>
                      <a:pt x="36" y="46"/>
                    </a:lnTo>
                    <a:lnTo>
                      <a:pt x="34" y="17"/>
                    </a:lnTo>
                    <a:lnTo>
                      <a:pt x="63" y="13"/>
                    </a:lnTo>
                    <a:lnTo>
                      <a:pt x="57" y="44"/>
                    </a:lnTo>
                    <a:lnTo>
                      <a:pt x="67" y="67"/>
                    </a:lnTo>
                    <a:lnTo>
                      <a:pt x="140" y="0"/>
                    </a:lnTo>
                    <a:lnTo>
                      <a:pt x="138" y="19"/>
                    </a:lnTo>
                    <a:lnTo>
                      <a:pt x="182" y="11"/>
                    </a:lnTo>
                    <a:lnTo>
                      <a:pt x="186" y="71"/>
                    </a:lnTo>
                    <a:lnTo>
                      <a:pt x="203" y="71"/>
                    </a:lnTo>
                    <a:lnTo>
                      <a:pt x="205" y="105"/>
                    </a:lnTo>
                    <a:lnTo>
                      <a:pt x="170" y="109"/>
                    </a:lnTo>
                    <a:lnTo>
                      <a:pt x="176" y="217"/>
                    </a:lnTo>
                    <a:lnTo>
                      <a:pt x="15" y="2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0" name="Freeform 3840"/>
              <p:cNvSpPr>
                <a:spLocks/>
              </p:cNvSpPr>
              <p:nvPr/>
            </p:nvSpPr>
            <p:spPr bwMode="auto">
              <a:xfrm>
                <a:off x="25124" y="18608"/>
                <a:ext cx="308" cy="378"/>
              </a:xfrm>
              <a:custGeom>
                <a:avLst/>
                <a:gdLst>
                  <a:gd name="T0" fmla="*/ 167 w 308"/>
                  <a:gd name="T1" fmla="*/ 378 h 378"/>
                  <a:gd name="T2" fmla="*/ 160 w 308"/>
                  <a:gd name="T3" fmla="*/ 270 h 378"/>
                  <a:gd name="T4" fmla="*/ 14 w 308"/>
                  <a:gd name="T5" fmla="*/ 282 h 378"/>
                  <a:gd name="T6" fmla="*/ 6 w 308"/>
                  <a:gd name="T7" fmla="*/ 209 h 378"/>
                  <a:gd name="T8" fmla="*/ 0 w 308"/>
                  <a:gd name="T9" fmla="*/ 101 h 378"/>
                  <a:gd name="T10" fmla="*/ 35 w 308"/>
                  <a:gd name="T11" fmla="*/ 97 h 378"/>
                  <a:gd name="T12" fmla="*/ 33 w 308"/>
                  <a:gd name="T13" fmla="*/ 63 h 378"/>
                  <a:gd name="T14" fmla="*/ 16 w 308"/>
                  <a:gd name="T15" fmla="*/ 63 h 378"/>
                  <a:gd name="T16" fmla="*/ 12 w 308"/>
                  <a:gd name="T17" fmla="*/ 3 h 378"/>
                  <a:gd name="T18" fmla="*/ 50 w 308"/>
                  <a:gd name="T19" fmla="*/ 0 h 378"/>
                  <a:gd name="T20" fmla="*/ 121 w 308"/>
                  <a:gd name="T21" fmla="*/ 24 h 378"/>
                  <a:gd name="T22" fmla="*/ 219 w 308"/>
                  <a:gd name="T23" fmla="*/ 155 h 378"/>
                  <a:gd name="T24" fmla="*/ 294 w 308"/>
                  <a:gd name="T25" fmla="*/ 151 h 378"/>
                  <a:gd name="T26" fmla="*/ 308 w 308"/>
                  <a:gd name="T27" fmla="*/ 293 h 378"/>
                  <a:gd name="T28" fmla="*/ 273 w 308"/>
                  <a:gd name="T29" fmla="*/ 297 h 378"/>
                  <a:gd name="T30" fmla="*/ 277 w 308"/>
                  <a:gd name="T31" fmla="*/ 368 h 378"/>
                  <a:gd name="T32" fmla="*/ 240 w 308"/>
                  <a:gd name="T33" fmla="*/ 372 h 378"/>
                  <a:gd name="T34" fmla="*/ 167 w 308"/>
                  <a:gd name="T35" fmla="*/ 378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8" h="378">
                    <a:moveTo>
                      <a:pt x="167" y="378"/>
                    </a:moveTo>
                    <a:lnTo>
                      <a:pt x="160" y="270"/>
                    </a:lnTo>
                    <a:lnTo>
                      <a:pt x="14" y="282"/>
                    </a:lnTo>
                    <a:lnTo>
                      <a:pt x="6" y="209"/>
                    </a:lnTo>
                    <a:lnTo>
                      <a:pt x="0" y="101"/>
                    </a:lnTo>
                    <a:lnTo>
                      <a:pt x="35" y="97"/>
                    </a:lnTo>
                    <a:lnTo>
                      <a:pt x="33" y="63"/>
                    </a:lnTo>
                    <a:lnTo>
                      <a:pt x="16" y="63"/>
                    </a:lnTo>
                    <a:lnTo>
                      <a:pt x="12" y="3"/>
                    </a:lnTo>
                    <a:lnTo>
                      <a:pt x="50" y="0"/>
                    </a:lnTo>
                    <a:lnTo>
                      <a:pt x="121" y="24"/>
                    </a:lnTo>
                    <a:lnTo>
                      <a:pt x="219" y="155"/>
                    </a:lnTo>
                    <a:lnTo>
                      <a:pt x="294" y="151"/>
                    </a:lnTo>
                    <a:lnTo>
                      <a:pt x="308" y="293"/>
                    </a:lnTo>
                    <a:lnTo>
                      <a:pt x="273" y="297"/>
                    </a:lnTo>
                    <a:lnTo>
                      <a:pt x="277" y="368"/>
                    </a:lnTo>
                    <a:lnTo>
                      <a:pt x="240" y="372"/>
                    </a:lnTo>
                    <a:lnTo>
                      <a:pt x="167" y="37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1" name="Freeform 3841"/>
              <p:cNvSpPr>
                <a:spLocks/>
              </p:cNvSpPr>
              <p:nvPr/>
            </p:nvSpPr>
            <p:spPr bwMode="auto">
              <a:xfrm>
                <a:off x="24460" y="18709"/>
                <a:ext cx="426" cy="263"/>
              </a:xfrm>
              <a:custGeom>
                <a:avLst/>
                <a:gdLst>
                  <a:gd name="T0" fmla="*/ 426 w 426"/>
                  <a:gd name="T1" fmla="*/ 263 h 263"/>
                  <a:gd name="T2" fmla="*/ 392 w 426"/>
                  <a:gd name="T3" fmla="*/ 246 h 263"/>
                  <a:gd name="T4" fmla="*/ 146 w 426"/>
                  <a:gd name="T5" fmla="*/ 196 h 263"/>
                  <a:gd name="T6" fmla="*/ 92 w 426"/>
                  <a:gd name="T7" fmla="*/ 185 h 263"/>
                  <a:gd name="T8" fmla="*/ 90 w 426"/>
                  <a:gd name="T9" fmla="*/ 175 h 263"/>
                  <a:gd name="T10" fmla="*/ 81 w 426"/>
                  <a:gd name="T11" fmla="*/ 163 h 263"/>
                  <a:gd name="T12" fmla="*/ 75 w 426"/>
                  <a:gd name="T13" fmla="*/ 142 h 263"/>
                  <a:gd name="T14" fmla="*/ 58 w 426"/>
                  <a:gd name="T15" fmla="*/ 117 h 263"/>
                  <a:gd name="T16" fmla="*/ 44 w 426"/>
                  <a:gd name="T17" fmla="*/ 117 h 263"/>
                  <a:gd name="T18" fmla="*/ 40 w 426"/>
                  <a:gd name="T19" fmla="*/ 112 h 263"/>
                  <a:gd name="T20" fmla="*/ 33 w 426"/>
                  <a:gd name="T21" fmla="*/ 112 h 263"/>
                  <a:gd name="T22" fmla="*/ 31 w 426"/>
                  <a:gd name="T23" fmla="*/ 102 h 263"/>
                  <a:gd name="T24" fmla="*/ 27 w 426"/>
                  <a:gd name="T25" fmla="*/ 100 h 263"/>
                  <a:gd name="T26" fmla="*/ 6 w 426"/>
                  <a:gd name="T27" fmla="*/ 106 h 263"/>
                  <a:gd name="T28" fmla="*/ 0 w 426"/>
                  <a:gd name="T29" fmla="*/ 94 h 263"/>
                  <a:gd name="T30" fmla="*/ 110 w 426"/>
                  <a:gd name="T31" fmla="*/ 41 h 263"/>
                  <a:gd name="T32" fmla="*/ 146 w 426"/>
                  <a:gd name="T33" fmla="*/ 0 h 263"/>
                  <a:gd name="T34" fmla="*/ 154 w 426"/>
                  <a:gd name="T35" fmla="*/ 0 h 263"/>
                  <a:gd name="T36" fmla="*/ 159 w 426"/>
                  <a:gd name="T37" fmla="*/ 71 h 263"/>
                  <a:gd name="T38" fmla="*/ 194 w 426"/>
                  <a:gd name="T39" fmla="*/ 71 h 263"/>
                  <a:gd name="T40" fmla="*/ 196 w 426"/>
                  <a:gd name="T41" fmla="*/ 106 h 263"/>
                  <a:gd name="T42" fmla="*/ 305 w 426"/>
                  <a:gd name="T43" fmla="*/ 100 h 263"/>
                  <a:gd name="T44" fmla="*/ 311 w 426"/>
                  <a:gd name="T45" fmla="*/ 171 h 263"/>
                  <a:gd name="T46" fmla="*/ 419 w 426"/>
                  <a:gd name="T47" fmla="*/ 165 h 263"/>
                  <a:gd name="T48" fmla="*/ 426 w 426"/>
                  <a:gd name="T49"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6" h="263">
                    <a:moveTo>
                      <a:pt x="426" y="263"/>
                    </a:moveTo>
                    <a:lnTo>
                      <a:pt x="392" y="246"/>
                    </a:lnTo>
                    <a:lnTo>
                      <a:pt x="146" y="196"/>
                    </a:lnTo>
                    <a:lnTo>
                      <a:pt x="92" y="185"/>
                    </a:lnTo>
                    <a:lnTo>
                      <a:pt x="90" y="175"/>
                    </a:lnTo>
                    <a:lnTo>
                      <a:pt x="81" y="163"/>
                    </a:lnTo>
                    <a:lnTo>
                      <a:pt x="75" y="142"/>
                    </a:lnTo>
                    <a:lnTo>
                      <a:pt x="58" y="117"/>
                    </a:lnTo>
                    <a:lnTo>
                      <a:pt x="44" y="117"/>
                    </a:lnTo>
                    <a:lnTo>
                      <a:pt x="40" y="112"/>
                    </a:lnTo>
                    <a:lnTo>
                      <a:pt x="33" y="112"/>
                    </a:lnTo>
                    <a:lnTo>
                      <a:pt x="31" y="102"/>
                    </a:lnTo>
                    <a:lnTo>
                      <a:pt x="27" y="100"/>
                    </a:lnTo>
                    <a:lnTo>
                      <a:pt x="6" y="106"/>
                    </a:lnTo>
                    <a:lnTo>
                      <a:pt x="0" y="94"/>
                    </a:lnTo>
                    <a:lnTo>
                      <a:pt x="110" y="41"/>
                    </a:lnTo>
                    <a:lnTo>
                      <a:pt x="146" y="0"/>
                    </a:lnTo>
                    <a:lnTo>
                      <a:pt x="154" y="0"/>
                    </a:lnTo>
                    <a:lnTo>
                      <a:pt x="159" y="71"/>
                    </a:lnTo>
                    <a:lnTo>
                      <a:pt x="194" y="71"/>
                    </a:lnTo>
                    <a:lnTo>
                      <a:pt x="196" y="106"/>
                    </a:lnTo>
                    <a:lnTo>
                      <a:pt x="305" y="100"/>
                    </a:lnTo>
                    <a:lnTo>
                      <a:pt x="311" y="171"/>
                    </a:lnTo>
                    <a:lnTo>
                      <a:pt x="419" y="165"/>
                    </a:lnTo>
                    <a:lnTo>
                      <a:pt x="426" y="26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2" name="Freeform 3842"/>
              <p:cNvSpPr>
                <a:spLocks/>
              </p:cNvSpPr>
              <p:nvPr/>
            </p:nvSpPr>
            <p:spPr bwMode="auto">
              <a:xfrm>
                <a:off x="25418" y="18642"/>
                <a:ext cx="363" cy="259"/>
              </a:xfrm>
              <a:custGeom>
                <a:avLst/>
                <a:gdLst>
                  <a:gd name="T0" fmla="*/ 14 w 363"/>
                  <a:gd name="T1" fmla="*/ 259 h 259"/>
                  <a:gd name="T2" fmla="*/ 0 w 363"/>
                  <a:gd name="T3" fmla="*/ 117 h 259"/>
                  <a:gd name="T4" fmla="*/ 29 w 363"/>
                  <a:gd name="T5" fmla="*/ 100 h 259"/>
                  <a:gd name="T6" fmla="*/ 73 w 363"/>
                  <a:gd name="T7" fmla="*/ 134 h 259"/>
                  <a:gd name="T8" fmla="*/ 104 w 363"/>
                  <a:gd name="T9" fmla="*/ 113 h 259"/>
                  <a:gd name="T10" fmla="*/ 140 w 363"/>
                  <a:gd name="T11" fmla="*/ 136 h 259"/>
                  <a:gd name="T12" fmla="*/ 186 w 363"/>
                  <a:gd name="T13" fmla="*/ 73 h 259"/>
                  <a:gd name="T14" fmla="*/ 273 w 363"/>
                  <a:gd name="T15" fmla="*/ 17 h 259"/>
                  <a:gd name="T16" fmla="*/ 288 w 363"/>
                  <a:gd name="T17" fmla="*/ 23 h 259"/>
                  <a:gd name="T18" fmla="*/ 355 w 363"/>
                  <a:gd name="T19" fmla="*/ 0 h 259"/>
                  <a:gd name="T20" fmla="*/ 363 w 363"/>
                  <a:gd name="T21" fmla="*/ 77 h 259"/>
                  <a:gd name="T22" fmla="*/ 217 w 363"/>
                  <a:gd name="T23" fmla="*/ 92 h 259"/>
                  <a:gd name="T24" fmla="*/ 225 w 363"/>
                  <a:gd name="T25" fmla="*/ 163 h 259"/>
                  <a:gd name="T26" fmla="*/ 154 w 363"/>
                  <a:gd name="T27" fmla="*/ 171 h 259"/>
                  <a:gd name="T28" fmla="*/ 160 w 363"/>
                  <a:gd name="T29" fmla="*/ 244 h 259"/>
                  <a:gd name="T30" fmla="*/ 14 w 363"/>
                  <a:gd name="T31"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3" h="259">
                    <a:moveTo>
                      <a:pt x="14" y="259"/>
                    </a:moveTo>
                    <a:lnTo>
                      <a:pt x="0" y="117"/>
                    </a:lnTo>
                    <a:lnTo>
                      <a:pt x="29" y="100"/>
                    </a:lnTo>
                    <a:lnTo>
                      <a:pt x="73" y="134"/>
                    </a:lnTo>
                    <a:lnTo>
                      <a:pt x="104" y="113"/>
                    </a:lnTo>
                    <a:lnTo>
                      <a:pt x="140" y="136"/>
                    </a:lnTo>
                    <a:lnTo>
                      <a:pt x="186" y="73"/>
                    </a:lnTo>
                    <a:lnTo>
                      <a:pt x="273" y="17"/>
                    </a:lnTo>
                    <a:lnTo>
                      <a:pt x="288" y="23"/>
                    </a:lnTo>
                    <a:lnTo>
                      <a:pt x="355" y="0"/>
                    </a:lnTo>
                    <a:lnTo>
                      <a:pt x="363" y="77"/>
                    </a:lnTo>
                    <a:lnTo>
                      <a:pt x="217" y="92"/>
                    </a:lnTo>
                    <a:lnTo>
                      <a:pt x="225" y="163"/>
                    </a:lnTo>
                    <a:lnTo>
                      <a:pt x="154" y="171"/>
                    </a:lnTo>
                    <a:lnTo>
                      <a:pt x="160" y="244"/>
                    </a:lnTo>
                    <a:lnTo>
                      <a:pt x="14" y="2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3" name="Freeform 3843"/>
              <p:cNvSpPr>
                <a:spLocks/>
              </p:cNvSpPr>
              <p:nvPr/>
            </p:nvSpPr>
            <p:spPr bwMode="auto">
              <a:xfrm>
                <a:off x="25572" y="18719"/>
                <a:ext cx="234" cy="330"/>
              </a:xfrm>
              <a:custGeom>
                <a:avLst/>
                <a:gdLst>
                  <a:gd name="T0" fmla="*/ 67 w 234"/>
                  <a:gd name="T1" fmla="*/ 330 h 330"/>
                  <a:gd name="T2" fmla="*/ 63 w 234"/>
                  <a:gd name="T3" fmla="*/ 272 h 330"/>
                  <a:gd name="T4" fmla="*/ 54 w 234"/>
                  <a:gd name="T5" fmla="*/ 272 h 330"/>
                  <a:gd name="T6" fmla="*/ 42 w 234"/>
                  <a:gd name="T7" fmla="*/ 165 h 330"/>
                  <a:gd name="T8" fmla="*/ 6 w 234"/>
                  <a:gd name="T9" fmla="*/ 167 h 330"/>
                  <a:gd name="T10" fmla="*/ 0 w 234"/>
                  <a:gd name="T11" fmla="*/ 94 h 330"/>
                  <a:gd name="T12" fmla="*/ 71 w 234"/>
                  <a:gd name="T13" fmla="*/ 86 h 330"/>
                  <a:gd name="T14" fmla="*/ 63 w 234"/>
                  <a:gd name="T15" fmla="*/ 15 h 330"/>
                  <a:gd name="T16" fmla="*/ 209 w 234"/>
                  <a:gd name="T17" fmla="*/ 0 h 330"/>
                  <a:gd name="T18" fmla="*/ 221 w 234"/>
                  <a:gd name="T19" fmla="*/ 109 h 330"/>
                  <a:gd name="T20" fmla="*/ 234 w 234"/>
                  <a:gd name="T21" fmla="*/ 224 h 330"/>
                  <a:gd name="T22" fmla="*/ 217 w 234"/>
                  <a:gd name="T23" fmla="*/ 232 h 330"/>
                  <a:gd name="T24" fmla="*/ 219 w 234"/>
                  <a:gd name="T25" fmla="*/ 248 h 330"/>
                  <a:gd name="T26" fmla="*/ 173 w 234"/>
                  <a:gd name="T27" fmla="*/ 234 h 330"/>
                  <a:gd name="T28" fmla="*/ 117 w 234"/>
                  <a:gd name="T29" fmla="*/ 248 h 330"/>
                  <a:gd name="T30" fmla="*/ 103 w 234"/>
                  <a:gd name="T31" fmla="*/ 265 h 330"/>
                  <a:gd name="T32" fmla="*/ 98 w 234"/>
                  <a:gd name="T33" fmla="*/ 296 h 330"/>
                  <a:gd name="T34" fmla="*/ 67 w 234"/>
                  <a:gd name="T35" fmla="*/ 3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4" h="330">
                    <a:moveTo>
                      <a:pt x="67" y="330"/>
                    </a:moveTo>
                    <a:lnTo>
                      <a:pt x="63" y="272"/>
                    </a:lnTo>
                    <a:lnTo>
                      <a:pt x="54" y="272"/>
                    </a:lnTo>
                    <a:lnTo>
                      <a:pt x="42" y="165"/>
                    </a:lnTo>
                    <a:lnTo>
                      <a:pt x="6" y="167"/>
                    </a:lnTo>
                    <a:lnTo>
                      <a:pt x="0" y="94"/>
                    </a:lnTo>
                    <a:lnTo>
                      <a:pt x="71" y="86"/>
                    </a:lnTo>
                    <a:lnTo>
                      <a:pt x="63" y="15"/>
                    </a:lnTo>
                    <a:lnTo>
                      <a:pt x="209" y="0"/>
                    </a:lnTo>
                    <a:lnTo>
                      <a:pt x="221" y="109"/>
                    </a:lnTo>
                    <a:lnTo>
                      <a:pt x="234" y="224"/>
                    </a:lnTo>
                    <a:lnTo>
                      <a:pt x="217" y="232"/>
                    </a:lnTo>
                    <a:lnTo>
                      <a:pt x="219" y="248"/>
                    </a:lnTo>
                    <a:lnTo>
                      <a:pt x="173" y="234"/>
                    </a:lnTo>
                    <a:lnTo>
                      <a:pt x="117" y="248"/>
                    </a:lnTo>
                    <a:lnTo>
                      <a:pt x="103" y="265"/>
                    </a:lnTo>
                    <a:lnTo>
                      <a:pt x="98" y="296"/>
                    </a:lnTo>
                    <a:lnTo>
                      <a:pt x="67" y="33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4" name="Freeform 3844"/>
              <p:cNvSpPr>
                <a:spLocks/>
              </p:cNvSpPr>
              <p:nvPr/>
            </p:nvSpPr>
            <p:spPr bwMode="auto">
              <a:xfrm>
                <a:off x="24877" y="18817"/>
                <a:ext cx="272" cy="207"/>
              </a:xfrm>
              <a:custGeom>
                <a:avLst/>
                <a:gdLst>
                  <a:gd name="T0" fmla="*/ 29 w 272"/>
                  <a:gd name="T1" fmla="*/ 165 h 207"/>
                  <a:gd name="T2" fmla="*/ 9 w 272"/>
                  <a:gd name="T3" fmla="*/ 155 h 207"/>
                  <a:gd name="T4" fmla="*/ 2 w 272"/>
                  <a:gd name="T5" fmla="*/ 57 h 207"/>
                  <a:gd name="T6" fmla="*/ 0 w 272"/>
                  <a:gd name="T7" fmla="*/ 21 h 207"/>
                  <a:gd name="T8" fmla="*/ 92 w 272"/>
                  <a:gd name="T9" fmla="*/ 13 h 207"/>
                  <a:gd name="T10" fmla="*/ 253 w 272"/>
                  <a:gd name="T11" fmla="*/ 0 h 207"/>
                  <a:gd name="T12" fmla="*/ 261 w 272"/>
                  <a:gd name="T13" fmla="*/ 73 h 207"/>
                  <a:gd name="T14" fmla="*/ 272 w 272"/>
                  <a:gd name="T15" fmla="*/ 207 h 207"/>
                  <a:gd name="T16" fmla="*/ 259 w 272"/>
                  <a:gd name="T17" fmla="*/ 205 h 207"/>
                  <a:gd name="T18" fmla="*/ 251 w 272"/>
                  <a:gd name="T19" fmla="*/ 198 h 207"/>
                  <a:gd name="T20" fmla="*/ 240 w 272"/>
                  <a:gd name="T21" fmla="*/ 201 h 207"/>
                  <a:gd name="T22" fmla="*/ 228 w 272"/>
                  <a:gd name="T23" fmla="*/ 194 h 207"/>
                  <a:gd name="T24" fmla="*/ 215 w 272"/>
                  <a:gd name="T25" fmla="*/ 198 h 207"/>
                  <a:gd name="T26" fmla="*/ 209 w 272"/>
                  <a:gd name="T27" fmla="*/ 196 h 207"/>
                  <a:gd name="T28" fmla="*/ 194 w 272"/>
                  <a:gd name="T29" fmla="*/ 186 h 207"/>
                  <a:gd name="T30" fmla="*/ 184 w 272"/>
                  <a:gd name="T31" fmla="*/ 190 h 207"/>
                  <a:gd name="T32" fmla="*/ 169 w 272"/>
                  <a:gd name="T33" fmla="*/ 184 h 207"/>
                  <a:gd name="T34" fmla="*/ 159 w 272"/>
                  <a:gd name="T35" fmla="*/ 186 h 207"/>
                  <a:gd name="T36" fmla="*/ 157 w 272"/>
                  <a:gd name="T37" fmla="*/ 180 h 207"/>
                  <a:gd name="T38" fmla="*/ 149 w 272"/>
                  <a:gd name="T39" fmla="*/ 178 h 207"/>
                  <a:gd name="T40" fmla="*/ 140 w 272"/>
                  <a:gd name="T41" fmla="*/ 178 h 207"/>
                  <a:gd name="T42" fmla="*/ 132 w 272"/>
                  <a:gd name="T43" fmla="*/ 184 h 207"/>
                  <a:gd name="T44" fmla="*/ 126 w 272"/>
                  <a:gd name="T45" fmla="*/ 182 h 207"/>
                  <a:gd name="T46" fmla="*/ 121 w 272"/>
                  <a:gd name="T47" fmla="*/ 192 h 207"/>
                  <a:gd name="T48" fmla="*/ 113 w 272"/>
                  <a:gd name="T49" fmla="*/ 192 h 207"/>
                  <a:gd name="T50" fmla="*/ 103 w 272"/>
                  <a:gd name="T51" fmla="*/ 182 h 207"/>
                  <a:gd name="T52" fmla="*/ 96 w 272"/>
                  <a:gd name="T53" fmla="*/ 182 h 207"/>
                  <a:gd name="T54" fmla="*/ 88 w 272"/>
                  <a:gd name="T55" fmla="*/ 178 h 207"/>
                  <a:gd name="T56" fmla="*/ 75 w 272"/>
                  <a:gd name="T57" fmla="*/ 184 h 207"/>
                  <a:gd name="T58" fmla="*/ 73 w 272"/>
                  <a:gd name="T59" fmla="*/ 178 h 207"/>
                  <a:gd name="T60" fmla="*/ 69 w 272"/>
                  <a:gd name="T61" fmla="*/ 178 h 207"/>
                  <a:gd name="T62" fmla="*/ 65 w 272"/>
                  <a:gd name="T63" fmla="*/ 182 h 207"/>
                  <a:gd name="T64" fmla="*/ 29 w 272"/>
                  <a:gd name="T65" fmla="*/ 16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207">
                    <a:moveTo>
                      <a:pt x="29" y="165"/>
                    </a:moveTo>
                    <a:lnTo>
                      <a:pt x="9" y="155"/>
                    </a:lnTo>
                    <a:lnTo>
                      <a:pt x="2" y="57"/>
                    </a:lnTo>
                    <a:lnTo>
                      <a:pt x="0" y="21"/>
                    </a:lnTo>
                    <a:lnTo>
                      <a:pt x="92" y="13"/>
                    </a:lnTo>
                    <a:lnTo>
                      <a:pt x="253" y="0"/>
                    </a:lnTo>
                    <a:lnTo>
                      <a:pt x="261" y="73"/>
                    </a:lnTo>
                    <a:lnTo>
                      <a:pt x="272" y="207"/>
                    </a:lnTo>
                    <a:lnTo>
                      <a:pt x="259" y="205"/>
                    </a:lnTo>
                    <a:lnTo>
                      <a:pt x="251" y="198"/>
                    </a:lnTo>
                    <a:lnTo>
                      <a:pt x="240" y="201"/>
                    </a:lnTo>
                    <a:lnTo>
                      <a:pt x="228" y="194"/>
                    </a:lnTo>
                    <a:lnTo>
                      <a:pt x="215" y="198"/>
                    </a:lnTo>
                    <a:lnTo>
                      <a:pt x="209" y="196"/>
                    </a:lnTo>
                    <a:lnTo>
                      <a:pt x="194" y="186"/>
                    </a:lnTo>
                    <a:lnTo>
                      <a:pt x="184" y="190"/>
                    </a:lnTo>
                    <a:lnTo>
                      <a:pt x="169" y="184"/>
                    </a:lnTo>
                    <a:lnTo>
                      <a:pt x="159" y="186"/>
                    </a:lnTo>
                    <a:lnTo>
                      <a:pt x="157" y="180"/>
                    </a:lnTo>
                    <a:lnTo>
                      <a:pt x="149" y="178"/>
                    </a:lnTo>
                    <a:lnTo>
                      <a:pt x="140" y="178"/>
                    </a:lnTo>
                    <a:lnTo>
                      <a:pt x="132" y="184"/>
                    </a:lnTo>
                    <a:lnTo>
                      <a:pt x="126" y="182"/>
                    </a:lnTo>
                    <a:lnTo>
                      <a:pt x="121" y="192"/>
                    </a:lnTo>
                    <a:lnTo>
                      <a:pt x="113" y="192"/>
                    </a:lnTo>
                    <a:lnTo>
                      <a:pt x="103" y="182"/>
                    </a:lnTo>
                    <a:lnTo>
                      <a:pt x="96" y="182"/>
                    </a:lnTo>
                    <a:lnTo>
                      <a:pt x="88" y="178"/>
                    </a:lnTo>
                    <a:lnTo>
                      <a:pt x="75" y="184"/>
                    </a:lnTo>
                    <a:lnTo>
                      <a:pt x="73" y="178"/>
                    </a:lnTo>
                    <a:lnTo>
                      <a:pt x="69" y="178"/>
                    </a:lnTo>
                    <a:lnTo>
                      <a:pt x="65" y="182"/>
                    </a:lnTo>
                    <a:lnTo>
                      <a:pt x="29"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5" name="Freeform 3845"/>
              <p:cNvSpPr>
                <a:spLocks/>
              </p:cNvSpPr>
              <p:nvPr/>
            </p:nvSpPr>
            <p:spPr bwMode="auto">
              <a:xfrm>
                <a:off x="24583" y="18905"/>
                <a:ext cx="324" cy="173"/>
              </a:xfrm>
              <a:custGeom>
                <a:avLst/>
                <a:gdLst>
                  <a:gd name="T0" fmla="*/ 2 w 324"/>
                  <a:gd name="T1" fmla="*/ 173 h 173"/>
                  <a:gd name="T2" fmla="*/ 0 w 324"/>
                  <a:gd name="T3" fmla="*/ 138 h 173"/>
                  <a:gd name="T4" fmla="*/ 33 w 324"/>
                  <a:gd name="T5" fmla="*/ 134 h 173"/>
                  <a:gd name="T6" fmla="*/ 23 w 324"/>
                  <a:gd name="T7" fmla="*/ 0 h 173"/>
                  <a:gd name="T8" fmla="*/ 269 w 324"/>
                  <a:gd name="T9" fmla="*/ 50 h 173"/>
                  <a:gd name="T10" fmla="*/ 303 w 324"/>
                  <a:gd name="T11" fmla="*/ 67 h 173"/>
                  <a:gd name="T12" fmla="*/ 323 w 324"/>
                  <a:gd name="T13" fmla="*/ 77 h 173"/>
                  <a:gd name="T14" fmla="*/ 324 w 324"/>
                  <a:gd name="T15" fmla="*/ 113 h 173"/>
                  <a:gd name="T16" fmla="*/ 292 w 324"/>
                  <a:gd name="T17" fmla="*/ 117 h 173"/>
                  <a:gd name="T18" fmla="*/ 294 w 324"/>
                  <a:gd name="T19" fmla="*/ 154 h 173"/>
                  <a:gd name="T20" fmla="*/ 257 w 324"/>
                  <a:gd name="T21" fmla="*/ 156 h 173"/>
                  <a:gd name="T22" fmla="*/ 257 w 324"/>
                  <a:gd name="T23" fmla="*/ 171 h 173"/>
                  <a:gd name="T24" fmla="*/ 221 w 324"/>
                  <a:gd name="T25" fmla="*/ 173 h 173"/>
                  <a:gd name="T26" fmla="*/ 221 w 324"/>
                  <a:gd name="T27" fmla="*/ 158 h 173"/>
                  <a:gd name="T28" fmla="*/ 2 w 324"/>
                  <a:gd name="T29"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4" h="173">
                    <a:moveTo>
                      <a:pt x="2" y="173"/>
                    </a:moveTo>
                    <a:lnTo>
                      <a:pt x="0" y="138"/>
                    </a:lnTo>
                    <a:lnTo>
                      <a:pt x="33" y="134"/>
                    </a:lnTo>
                    <a:lnTo>
                      <a:pt x="23" y="0"/>
                    </a:lnTo>
                    <a:lnTo>
                      <a:pt x="269" y="50"/>
                    </a:lnTo>
                    <a:lnTo>
                      <a:pt x="303" y="67"/>
                    </a:lnTo>
                    <a:lnTo>
                      <a:pt x="323" y="77"/>
                    </a:lnTo>
                    <a:lnTo>
                      <a:pt x="324" y="113"/>
                    </a:lnTo>
                    <a:lnTo>
                      <a:pt x="292" y="117"/>
                    </a:lnTo>
                    <a:lnTo>
                      <a:pt x="294" y="154"/>
                    </a:lnTo>
                    <a:lnTo>
                      <a:pt x="257" y="156"/>
                    </a:lnTo>
                    <a:lnTo>
                      <a:pt x="257" y="171"/>
                    </a:lnTo>
                    <a:lnTo>
                      <a:pt x="221" y="173"/>
                    </a:lnTo>
                    <a:lnTo>
                      <a:pt x="221" y="158"/>
                    </a:lnTo>
                    <a:lnTo>
                      <a:pt x="2" y="17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6" name="Freeform 3846"/>
              <p:cNvSpPr>
                <a:spLocks/>
              </p:cNvSpPr>
              <p:nvPr/>
            </p:nvSpPr>
            <p:spPr bwMode="auto">
              <a:xfrm>
                <a:off x="25138" y="18878"/>
                <a:ext cx="155" cy="225"/>
              </a:xfrm>
              <a:custGeom>
                <a:avLst/>
                <a:gdLst>
                  <a:gd name="T0" fmla="*/ 96 w 155"/>
                  <a:gd name="T1" fmla="*/ 225 h 225"/>
                  <a:gd name="T2" fmla="*/ 86 w 155"/>
                  <a:gd name="T3" fmla="*/ 213 h 225"/>
                  <a:gd name="T4" fmla="*/ 57 w 155"/>
                  <a:gd name="T5" fmla="*/ 209 h 225"/>
                  <a:gd name="T6" fmla="*/ 50 w 155"/>
                  <a:gd name="T7" fmla="*/ 198 h 225"/>
                  <a:gd name="T8" fmla="*/ 32 w 155"/>
                  <a:gd name="T9" fmla="*/ 204 h 225"/>
                  <a:gd name="T10" fmla="*/ 21 w 155"/>
                  <a:gd name="T11" fmla="*/ 202 h 225"/>
                  <a:gd name="T12" fmla="*/ 9 w 155"/>
                  <a:gd name="T13" fmla="*/ 192 h 225"/>
                  <a:gd name="T14" fmla="*/ 11 w 155"/>
                  <a:gd name="T15" fmla="*/ 185 h 225"/>
                  <a:gd name="T16" fmla="*/ 27 w 155"/>
                  <a:gd name="T17" fmla="*/ 167 h 225"/>
                  <a:gd name="T18" fmla="*/ 17 w 155"/>
                  <a:gd name="T19" fmla="*/ 161 h 225"/>
                  <a:gd name="T20" fmla="*/ 15 w 155"/>
                  <a:gd name="T21" fmla="*/ 148 h 225"/>
                  <a:gd name="T22" fmla="*/ 11 w 155"/>
                  <a:gd name="T23" fmla="*/ 146 h 225"/>
                  <a:gd name="T24" fmla="*/ 0 w 155"/>
                  <a:gd name="T25" fmla="*/ 12 h 225"/>
                  <a:gd name="T26" fmla="*/ 146 w 155"/>
                  <a:gd name="T27" fmla="*/ 0 h 225"/>
                  <a:gd name="T28" fmla="*/ 153 w 155"/>
                  <a:gd name="T29" fmla="*/ 108 h 225"/>
                  <a:gd name="T30" fmla="*/ 155 w 155"/>
                  <a:gd name="T31" fmla="*/ 144 h 225"/>
                  <a:gd name="T32" fmla="*/ 134 w 155"/>
                  <a:gd name="T33" fmla="*/ 148 h 225"/>
                  <a:gd name="T34" fmla="*/ 140 w 155"/>
                  <a:gd name="T35" fmla="*/ 221 h 225"/>
                  <a:gd name="T36" fmla="*/ 96 w 155"/>
                  <a:gd name="T37" fmla="*/ 22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225">
                    <a:moveTo>
                      <a:pt x="96" y="225"/>
                    </a:moveTo>
                    <a:lnTo>
                      <a:pt x="86" y="213"/>
                    </a:lnTo>
                    <a:lnTo>
                      <a:pt x="57" y="209"/>
                    </a:lnTo>
                    <a:lnTo>
                      <a:pt x="50" y="198"/>
                    </a:lnTo>
                    <a:lnTo>
                      <a:pt x="32" y="204"/>
                    </a:lnTo>
                    <a:lnTo>
                      <a:pt x="21" y="202"/>
                    </a:lnTo>
                    <a:lnTo>
                      <a:pt x="9" y="192"/>
                    </a:lnTo>
                    <a:lnTo>
                      <a:pt x="11" y="185"/>
                    </a:lnTo>
                    <a:lnTo>
                      <a:pt x="27" y="167"/>
                    </a:lnTo>
                    <a:lnTo>
                      <a:pt x="17" y="161"/>
                    </a:lnTo>
                    <a:lnTo>
                      <a:pt x="15" y="148"/>
                    </a:lnTo>
                    <a:lnTo>
                      <a:pt x="11" y="146"/>
                    </a:lnTo>
                    <a:lnTo>
                      <a:pt x="0" y="12"/>
                    </a:lnTo>
                    <a:lnTo>
                      <a:pt x="146" y="0"/>
                    </a:lnTo>
                    <a:lnTo>
                      <a:pt x="153" y="108"/>
                    </a:lnTo>
                    <a:lnTo>
                      <a:pt x="155" y="144"/>
                    </a:lnTo>
                    <a:lnTo>
                      <a:pt x="134" y="148"/>
                    </a:lnTo>
                    <a:lnTo>
                      <a:pt x="140" y="221"/>
                    </a:lnTo>
                    <a:lnTo>
                      <a:pt x="96" y="2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7" name="Freeform 3847"/>
              <p:cNvSpPr>
                <a:spLocks/>
              </p:cNvSpPr>
              <p:nvPr/>
            </p:nvSpPr>
            <p:spPr bwMode="auto">
              <a:xfrm>
                <a:off x="25364" y="18884"/>
                <a:ext cx="275" cy="276"/>
              </a:xfrm>
              <a:custGeom>
                <a:avLst/>
                <a:gdLst>
                  <a:gd name="T0" fmla="*/ 275 w 275"/>
                  <a:gd name="T1" fmla="*/ 165 h 276"/>
                  <a:gd name="T2" fmla="*/ 256 w 275"/>
                  <a:gd name="T3" fmla="*/ 173 h 276"/>
                  <a:gd name="T4" fmla="*/ 258 w 275"/>
                  <a:gd name="T5" fmla="*/ 182 h 276"/>
                  <a:gd name="T6" fmla="*/ 242 w 275"/>
                  <a:gd name="T7" fmla="*/ 190 h 276"/>
                  <a:gd name="T8" fmla="*/ 231 w 275"/>
                  <a:gd name="T9" fmla="*/ 228 h 276"/>
                  <a:gd name="T10" fmla="*/ 214 w 275"/>
                  <a:gd name="T11" fmla="*/ 219 h 276"/>
                  <a:gd name="T12" fmla="*/ 208 w 275"/>
                  <a:gd name="T13" fmla="*/ 202 h 276"/>
                  <a:gd name="T14" fmla="*/ 237 w 275"/>
                  <a:gd name="T15" fmla="*/ 146 h 276"/>
                  <a:gd name="T16" fmla="*/ 183 w 275"/>
                  <a:gd name="T17" fmla="*/ 146 h 276"/>
                  <a:gd name="T18" fmla="*/ 146 w 275"/>
                  <a:gd name="T19" fmla="*/ 198 h 276"/>
                  <a:gd name="T20" fmla="*/ 83 w 275"/>
                  <a:gd name="T21" fmla="*/ 211 h 276"/>
                  <a:gd name="T22" fmla="*/ 48 w 275"/>
                  <a:gd name="T23" fmla="*/ 275 h 276"/>
                  <a:gd name="T24" fmla="*/ 29 w 275"/>
                  <a:gd name="T25" fmla="*/ 276 h 276"/>
                  <a:gd name="T26" fmla="*/ 16 w 275"/>
                  <a:gd name="T27" fmla="*/ 132 h 276"/>
                  <a:gd name="T28" fmla="*/ 4 w 275"/>
                  <a:gd name="T29" fmla="*/ 132 h 276"/>
                  <a:gd name="T30" fmla="*/ 0 w 275"/>
                  <a:gd name="T31" fmla="*/ 96 h 276"/>
                  <a:gd name="T32" fmla="*/ 37 w 275"/>
                  <a:gd name="T33" fmla="*/ 92 h 276"/>
                  <a:gd name="T34" fmla="*/ 33 w 275"/>
                  <a:gd name="T35" fmla="*/ 21 h 276"/>
                  <a:gd name="T36" fmla="*/ 68 w 275"/>
                  <a:gd name="T37" fmla="*/ 17 h 276"/>
                  <a:gd name="T38" fmla="*/ 214 w 275"/>
                  <a:gd name="T39" fmla="*/ 2 h 276"/>
                  <a:gd name="T40" fmla="*/ 250 w 275"/>
                  <a:gd name="T41" fmla="*/ 0 h 276"/>
                  <a:gd name="T42" fmla="*/ 262 w 275"/>
                  <a:gd name="T43" fmla="*/ 107 h 276"/>
                  <a:gd name="T44" fmla="*/ 271 w 275"/>
                  <a:gd name="T45" fmla="*/ 107 h 276"/>
                  <a:gd name="T46" fmla="*/ 275 w 275"/>
                  <a:gd name="T47" fmla="*/ 16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5" h="276">
                    <a:moveTo>
                      <a:pt x="275" y="165"/>
                    </a:moveTo>
                    <a:lnTo>
                      <a:pt x="256" y="173"/>
                    </a:lnTo>
                    <a:lnTo>
                      <a:pt x="258" y="182"/>
                    </a:lnTo>
                    <a:lnTo>
                      <a:pt x="242" y="190"/>
                    </a:lnTo>
                    <a:lnTo>
                      <a:pt x="231" y="228"/>
                    </a:lnTo>
                    <a:lnTo>
                      <a:pt x="214" y="219"/>
                    </a:lnTo>
                    <a:lnTo>
                      <a:pt x="208" y="202"/>
                    </a:lnTo>
                    <a:lnTo>
                      <a:pt x="237" y="146"/>
                    </a:lnTo>
                    <a:lnTo>
                      <a:pt x="183" y="146"/>
                    </a:lnTo>
                    <a:lnTo>
                      <a:pt x="146" y="198"/>
                    </a:lnTo>
                    <a:lnTo>
                      <a:pt x="83" y="211"/>
                    </a:lnTo>
                    <a:lnTo>
                      <a:pt x="48" y="275"/>
                    </a:lnTo>
                    <a:lnTo>
                      <a:pt x="29" y="276"/>
                    </a:lnTo>
                    <a:lnTo>
                      <a:pt x="16" y="132"/>
                    </a:lnTo>
                    <a:lnTo>
                      <a:pt x="4" y="132"/>
                    </a:lnTo>
                    <a:lnTo>
                      <a:pt x="0" y="96"/>
                    </a:lnTo>
                    <a:lnTo>
                      <a:pt x="37" y="92"/>
                    </a:lnTo>
                    <a:lnTo>
                      <a:pt x="33" y="21"/>
                    </a:lnTo>
                    <a:lnTo>
                      <a:pt x="68" y="17"/>
                    </a:lnTo>
                    <a:lnTo>
                      <a:pt x="214" y="2"/>
                    </a:lnTo>
                    <a:lnTo>
                      <a:pt x="250" y="0"/>
                    </a:lnTo>
                    <a:lnTo>
                      <a:pt x="262" y="107"/>
                    </a:lnTo>
                    <a:lnTo>
                      <a:pt x="271" y="107"/>
                    </a:lnTo>
                    <a:lnTo>
                      <a:pt x="275" y="16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8" name="Freeform 3848"/>
              <p:cNvSpPr>
                <a:spLocks/>
              </p:cNvSpPr>
              <p:nvPr/>
            </p:nvSpPr>
            <p:spPr bwMode="auto">
              <a:xfrm>
                <a:off x="24875" y="18982"/>
                <a:ext cx="201" cy="290"/>
              </a:xfrm>
              <a:custGeom>
                <a:avLst/>
                <a:gdLst>
                  <a:gd name="T0" fmla="*/ 15 w 201"/>
                  <a:gd name="T1" fmla="*/ 255 h 290"/>
                  <a:gd name="T2" fmla="*/ 2 w 201"/>
                  <a:gd name="T3" fmla="*/ 77 h 290"/>
                  <a:gd name="T4" fmla="*/ 0 w 201"/>
                  <a:gd name="T5" fmla="*/ 40 h 290"/>
                  <a:gd name="T6" fmla="*/ 32 w 201"/>
                  <a:gd name="T7" fmla="*/ 36 h 290"/>
                  <a:gd name="T8" fmla="*/ 31 w 201"/>
                  <a:gd name="T9" fmla="*/ 0 h 290"/>
                  <a:gd name="T10" fmla="*/ 67 w 201"/>
                  <a:gd name="T11" fmla="*/ 17 h 290"/>
                  <a:gd name="T12" fmla="*/ 71 w 201"/>
                  <a:gd name="T13" fmla="*/ 13 h 290"/>
                  <a:gd name="T14" fmla="*/ 75 w 201"/>
                  <a:gd name="T15" fmla="*/ 13 h 290"/>
                  <a:gd name="T16" fmla="*/ 77 w 201"/>
                  <a:gd name="T17" fmla="*/ 19 h 290"/>
                  <a:gd name="T18" fmla="*/ 90 w 201"/>
                  <a:gd name="T19" fmla="*/ 13 h 290"/>
                  <a:gd name="T20" fmla="*/ 98 w 201"/>
                  <a:gd name="T21" fmla="*/ 17 h 290"/>
                  <a:gd name="T22" fmla="*/ 105 w 201"/>
                  <a:gd name="T23" fmla="*/ 17 h 290"/>
                  <a:gd name="T24" fmla="*/ 105 w 201"/>
                  <a:gd name="T25" fmla="*/ 33 h 290"/>
                  <a:gd name="T26" fmla="*/ 109 w 201"/>
                  <a:gd name="T27" fmla="*/ 33 h 290"/>
                  <a:gd name="T28" fmla="*/ 117 w 201"/>
                  <a:gd name="T29" fmla="*/ 140 h 290"/>
                  <a:gd name="T30" fmla="*/ 192 w 201"/>
                  <a:gd name="T31" fmla="*/ 136 h 290"/>
                  <a:gd name="T32" fmla="*/ 201 w 201"/>
                  <a:gd name="T33" fmla="*/ 280 h 290"/>
                  <a:gd name="T34" fmla="*/ 128 w 201"/>
                  <a:gd name="T35" fmla="*/ 286 h 290"/>
                  <a:gd name="T36" fmla="*/ 54 w 201"/>
                  <a:gd name="T37" fmla="*/ 290 h 290"/>
                  <a:gd name="T38" fmla="*/ 52 w 201"/>
                  <a:gd name="T39" fmla="*/ 255 h 290"/>
                  <a:gd name="T40" fmla="*/ 15 w 201"/>
                  <a:gd name="T41" fmla="*/ 255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1" h="290">
                    <a:moveTo>
                      <a:pt x="15" y="255"/>
                    </a:moveTo>
                    <a:lnTo>
                      <a:pt x="2" y="77"/>
                    </a:lnTo>
                    <a:lnTo>
                      <a:pt x="0" y="40"/>
                    </a:lnTo>
                    <a:lnTo>
                      <a:pt x="32" y="36"/>
                    </a:lnTo>
                    <a:lnTo>
                      <a:pt x="31" y="0"/>
                    </a:lnTo>
                    <a:lnTo>
                      <a:pt x="67" y="17"/>
                    </a:lnTo>
                    <a:lnTo>
                      <a:pt x="71" y="13"/>
                    </a:lnTo>
                    <a:lnTo>
                      <a:pt x="75" y="13"/>
                    </a:lnTo>
                    <a:lnTo>
                      <a:pt x="77" y="19"/>
                    </a:lnTo>
                    <a:lnTo>
                      <a:pt x="90" y="13"/>
                    </a:lnTo>
                    <a:lnTo>
                      <a:pt x="98" y="17"/>
                    </a:lnTo>
                    <a:lnTo>
                      <a:pt x="105" y="17"/>
                    </a:lnTo>
                    <a:lnTo>
                      <a:pt x="105" y="33"/>
                    </a:lnTo>
                    <a:lnTo>
                      <a:pt x="109" y="33"/>
                    </a:lnTo>
                    <a:lnTo>
                      <a:pt x="117" y="140"/>
                    </a:lnTo>
                    <a:lnTo>
                      <a:pt x="192" y="136"/>
                    </a:lnTo>
                    <a:lnTo>
                      <a:pt x="201" y="280"/>
                    </a:lnTo>
                    <a:lnTo>
                      <a:pt x="128" y="286"/>
                    </a:lnTo>
                    <a:lnTo>
                      <a:pt x="54" y="290"/>
                    </a:lnTo>
                    <a:lnTo>
                      <a:pt x="52" y="255"/>
                    </a:lnTo>
                    <a:lnTo>
                      <a:pt x="15" y="2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9" name="Freeform 3849"/>
              <p:cNvSpPr>
                <a:spLocks/>
              </p:cNvSpPr>
              <p:nvPr/>
            </p:nvSpPr>
            <p:spPr bwMode="auto">
              <a:xfrm>
                <a:off x="24980" y="18995"/>
                <a:ext cx="192" cy="127"/>
              </a:xfrm>
              <a:custGeom>
                <a:avLst/>
                <a:gdLst>
                  <a:gd name="T0" fmla="*/ 0 w 192"/>
                  <a:gd name="T1" fmla="*/ 4 h 127"/>
                  <a:gd name="T2" fmla="*/ 10 w 192"/>
                  <a:gd name="T3" fmla="*/ 14 h 127"/>
                  <a:gd name="T4" fmla="*/ 18 w 192"/>
                  <a:gd name="T5" fmla="*/ 14 h 127"/>
                  <a:gd name="T6" fmla="*/ 23 w 192"/>
                  <a:gd name="T7" fmla="*/ 4 h 127"/>
                  <a:gd name="T8" fmla="*/ 29 w 192"/>
                  <a:gd name="T9" fmla="*/ 6 h 127"/>
                  <a:gd name="T10" fmla="*/ 37 w 192"/>
                  <a:gd name="T11" fmla="*/ 0 h 127"/>
                  <a:gd name="T12" fmla="*/ 46 w 192"/>
                  <a:gd name="T13" fmla="*/ 0 h 127"/>
                  <a:gd name="T14" fmla="*/ 54 w 192"/>
                  <a:gd name="T15" fmla="*/ 2 h 127"/>
                  <a:gd name="T16" fmla="*/ 56 w 192"/>
                  <a:gd name="T17" fmla="*/ 8 h 127"/>
                  <a:gd name="T18" fmla="*/ 66 w 192"/>
                  <a:gd name="T19" fmla="*/ 6 h 127"/>
                  <a:gd name="T20" fmla="*/ 81 w 192"/>
                  <a:gd name="T21" fmla="*/ 12 h 127"/>
                  <a:gd name="T22" fmla="*/ 91 w 192"/>
                  <a:gd name="T23" fmla="*/ 8 h 127"/>
                  <a:gd name="T24" fmla="*/ 106 w 192"/>
                  <a:gd name="T25" fmla="*/ 18 h 127"/>
                  <a:gd name="T26" fmla="*/ 112 w 192"/>
                  <a:gd name="T27" fmla="*/ 20 h 127"/>
                  <a:gd name="T28" fmla="*/ 125 w 192"/>
                  <a:gd name="T29" fmla="*/ 16 h 127"/>
                  <a:gd name="T30" fmla="*/ 137 w 192"/>
                  <a:gd name="T31" fmla="*/ 23 h 127"/>
                  <a:gd name="T32" fmla="*/ 148 w 192"/>
                  <a:gd name="T33" fmla="*/ 20 h 127"/>
                  <a:gd name="T34" fmla="*/ 156 w 192"/>
                  <a:gd name="T35" fmla="*/ 27 h 127"/>
                  <a:gd name="T36" fmla="*/ 169 w 192"/>
                  <a:gd name="T37" fmla="*/ 29 h 127"/>
                  <a:gd name="T38" fmla="*/ 173 w 192"/>
                  <a:gd name="T39" fmla="*/ 31 h 127"/>
                  <a:gd name="T40" fmla="*/ 175 w 192"/>
                  <a:gd name="T41" fmla="*/ 44 h 127"/>
                  <a:gd name="T42" fmla="*/ 185 w 192"/>
                  <a:gd name="T43" fmla="*/ 50 h 127"/>
                  <a:gd name="T44" fmla="*/ 169 w 192"/>
                  <a:gd name="T45" fmla="*/ 68 h 127"/>
                  <a:gd name="T46" fmla="*/ 167 w 192"/>
                  <a:gd name="T47" fmla="*/ 75 h 127"/>
                  <a:gd name="T48" fmla="*/ 179 w 192"/>
                  <a:gd name="T49" fmla="*/ 85 h 127"/>
                  <a:gd name="T50" fmla="*/ 190 w 192"/>
                  <a:gd name="T51" fmla="*/ 87 h 127"/>
                  <a:gd name="T52" fmla="*/ 192 w 192"/>
                  <a:gd name="T53" fmla="*/ 117 h 127"/>
                  <a:gd name="T54" fmla="*/ 87 w 192"/>
                  <a:gd name="T55" fmla="*/ 123 h 127"/>
                  <a:gd name="T56" fmla="*/ 12 w 192"/>
                  <a:gd name="T57" fmla="*/ 127 h 127"/>
                  <a:gd name="T58" fmla="*/ 4 w 192"/>
                  <a:gd name="T59" fmla="*/ 20 h 127"/>
                  <a:gd name="T60" fmla="*/ 0 w 192"/>
                  <a:gd name="T61" fmla="*/ 20 h 127"/>
                  <a:gd name="T62" fmla="*/ 0 w 192"/>
                  <a:gd name="T63" fmla="*/ 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2" h="127">
                    <a:moveTo>
                      <a:pt x="0" y="4"/>
                    </a:moveTo>
                    <a:lnTo>
                      <a:pt x="10" y="14"/>
                    </a:lnTo>
                    <a:lnTo>
                      <a:pt x="18" y="14"/>
                    </a:lnTo>
                    <a:lnTo>
                      <a:pt x="23" y="4"/>
                    </a:lnTo>
                    <a:lnTo>
                      <a:pt x="29" y="6"/>
                    </a:lnTo>
                    <a:lnTo>
                      <a:pt x="37" y="0"/>
                    </a:lnTo>
                    <a:lnTo>
                      <a:pt x="46" y="0"/>
                    </a:lnTo>
                    <a:lnTo>
                      <a:pt x="54" y="2"/>
                    </a:lnTo>
                    <a:lnTo>
                      <a:pt x="56" y="8"/>
                    </a:lnTo>
                    <a:lnTo>
                      <a:pt x="66" y="6"/>
                    </a:lnTo>
                    <a:lnTo>
                      <a:pt x="81" y="12"/>
                    </a:lnTo>
                    <a:lnTo>
                      <a:pt x="91" y="8"/>
                    </a:lnTo>
                    <a:lnTo>
                      <a:pt x="106" y="18"/>
                    </a:lnTo>
                    <a:lnTo>
                      <a:pt x="112" y="20"/>
                    </a:lnTo>
                    <a:lnTo>
                      <a:pt x="125" y="16"/>
                    </a:lnTo>
                    <a:lnTo>
                      <a:pt x="137" y="23"/>
                    </a:lnTo>
                    <a:lnTo>
                      <a:pt x="148" y="20"/>
                    </a:lnTo>
                    <a:lnTo>
                      <a:pt x="156" y="27"/>
                    </a:lnTo>
                    <a:lnTo>
                      <a:pt x="169" y="29"/>
                    </a:lnTo>
                    <a:lnTo>
                      <a:pt x="173" y="31"/>
                    </a:lnTo>
                    <a:lnTo>
                      <a:pt x="175" y="44"/>
                    </a:lnTo>
                    <a:lnTo>
                      <a:pt x="185" y="50"/>
                    </a:lnTo>
                    <a:lnTo>
                      <a:pt x="169" y="68"/>
                    </a:lnTo>
                    <a:lnTo>
                      <a:pt x="167" y="75"/>
                    </a:lnTo>
                    <a:lnTo>
                      <a:pt x="179" y="85"/>
                    </a:lnTo>
                    <a:lnTo>
                      <a:pt x="190" y="87"/>
                    </a:lnTo>
                    <a:lnTo>
                      <a:pt x="192" y="117"/>
                    </a:lnTo>
                    <a:lnTo>
                      <a:pt x="87" y="123"/>
                    </a:lnTo>
                    <a:lnTo>
                      <a:pt x="12" y="127"/>
                    </a:lnTo>
                    <a:lnTo>
                      <a:pt x="4" y="20"/>
                    </a:lnTo>
                    <a:lnTo>
                      <a:pt x="0" y="20"/>
                    </a:lnTo>
                    <a:lnTo>
                      <a:pt x="0"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0" name="Freeform 3850"/>
              <p:cNvSpPr>
                <a:spLocks/>
              </p:cNvSpPr>
              <p:nvPr/>
            </p:nvSpPr>
            <p:spPr bwMode="auto">
              <a:xfrm>
                <a:off x="25234" y="18980"/>
                <a:ext cx="178" cy="374"/>
              </a:xfrm>
              <a:custGeom>
                <a:avLst/>
                <a:gdLst>
                  <a:gd name="T0" fmla="*/ 0 w 178"/>
                  <a:gd name="T1" fmla="*/ 123 h 374"/>
                  <a:gd name="T2" fmla="*/ 44 w 178"/>
                  <a:gd name="T3" fmla="*/ 119 h 374"/>
                  <a:gd name="T4" fmla="*/ 38 w 178"/>
                  <a:gd name="T5" fmla="*/ 46 h 374"/>
                  <a:gd name="T6" fmla="*/ 59 w 178"/>
                  <a:gd name="T7" fmla="*/ 42 h 374"/>
                  <a:gd name="T8" fmla="*/ 57 w 178"/>
                  <a:gd name="T9" fmla="*/ 6 h 374"/>
                  <a:gd name="T10" fmla="*/ 130 w 178"/>
                  <a:gd name="T11" fmla="*/ 0 h 374"/>
                  <a:gd name="T12" fmla="*/ 134 w 178"/>
                  <a:gd name="T13" fmla="*/ 36 h 374"/>
                  <a:gd name="T14" fmla="*/ 146 w 178"/>
                  <a:gd name="T15" fmla="*/ 36 h 374"/>
                  <a:gd name="T16" fmla="*/ 159 w 178"/>
                  <a:gd name="T17" fmla="*/ 180 h 374"/>
                  <a:gd name="T18" fmla="*/ 178 w 178"/>
                  <a:gd name="T19" fmla="*/ 179 h 374"/>
                  <a:gd name="T20" fmla="*/ 161 w 178"/>
                  <a:gd name="T21" fmla="*/ 234 h 374"/>
                  <a:gd name="T22" fmla="*/ 98 w 178"/>
                  <a:gd name="T23" fmla="*/ 351 h 374"/>
                  <a:gd name="T24" fmla="*/ 96 w 178"/>
                  <a:gd name="T25" fmla="*/ 374 h 374"/>
                  <a:gd name="T26" fmla="*/ 71 w 178"/>
                  <a:gd name="T27" fmla="*/ 363 h 374"/>
                  <a:gd name="T28" fmla="*/ 54 w 178"/>
                  <a:gd name="T29" fmla="*/ 349 h 374"/>
                  <a:gd name="T30" fmla="*/ 52 w 178"/>
                  <a:gd name="T31" fmla="*/ 340 h 374"/>
                  <a:gd name="T32" fmla="*/ 56 w 178"/>
                  <a:gd name="T33" fmla="*/ 334 h 374"/>
                  <a:gd name="T34" fmla="*/ 54 w 178"/>
                  <a:gd name="T35" fmla="*/ 324 h 374"/>
                  <a:gd name="T36" fmla="*/ 57 w 178"/>
                  <a:gd name="T37" fmla="*/ 319 h 374"/>
                  <a:gd name="T38" fmla="*/ 57 w 178"/>
                  <a:gd name="T39" fmla="*/ 309 h 374"/>
                  <a:gd name="T40" fmla="*/ 73 w 178"/>
                  <a:gd name="T41" fmla="*/ 275 h 374"/>
                  <a:gd name="T42" fmla="*/ 73 w 178"/>
                  <a:gd name="T43" fmla="*/ 269 h 374"/>
                  <a:gd name="T44" fmla="*/ 57 w 178"/>
                  <a:gd name="T45" fmla="*/ 257 h 374"/>
                  <a:gd name="T46" fmla="*/ 38 w 178"/>
                  <a:gd name="T47" fmla="*/ 276 h 374"/>
                  <a:gd name="T48" fmla="*/ 17 w 178"/>
                  <a:gd name="T49" fmla="*/ 276 h 374"/>
                  <a:gd name="T50" fmla="*/ 15 w 178"/>
                  <a:gd name="T51" fmla="*/ 280 h 374"/>
                  <a:gd name="T52" fmla="*/ 8 w 178"/>
                  <a:gd name="T53" fmla="*/ 271 h 374"/>
                  <a:gd name="T54" fmla="*/ 6 w 178"/>
                  <a:gd name="T55" fmla="*/ 271 h 374"/>
                  <a:gd name="T56" fmla="*/ 4 w 178"/>
                  <a:gd name="T57" fmla="*/ 275 h 374"/>
                  <a:gd name="T58" fmla="*/ 2 w 178"/>
                  <a:gd name="T59" fmla="*/ 275 h 374"/>
                  <a:gd name="T60" fmla="*/ 9 w 178"/>
                  <a:gd name="T61" fmla="*/ 255 h 374"/>
                  <a:gd name="T62" fmla="*/ 6 w 178"/>
                  <a:gd name="T63" fmla="*/ 240 h 374"/>
                  <a:gd name="T64" fmla="*/ 19 w 178"/>
                  <a:gd name="T65" fmla="*/ 230 h 374"/>
                  <a:gd name="T66" fmla="*/ 25 w 178"/>
                  <a:gd name="T67" fmla="*/ 215 h 374"/>
                  <a:gd name="T68" fmla="*/ 17 w 178"/>
                  <a:gd name="T69" fmla="*/ 198 h 374"/>
                  <a:gd name="T70" fmla="*/ 9 w 178"/>
                  <a:gd name="T71" fmla="*/ 188 h 374"/>
                  <a:gd name="T72" fmla="*/ 23 w 178"/>
                  <a:gd name="T73" fmla="*/ 186 h 374"/>
                  <a:gd name="T74" fmla="*/ 25 w 178"/>
                  <a:gd name="T75" fmla="*/ 173 h 374"/>
                  <a:gd name="T76" fmla="*/ 25 w 178"/>
                  <a:gd name="T77" fmla="*/ 167 h 374"/>
                  <a:gd name="T78" fmla="*/ 9 w 178"/>
                  <a:gd name="T79" fmla="*/ 152 h 374"/>
                  <a:gd name="T80" fmla="*/ 9 w 178"/>
                  <a:gd name="T81" fmla="*/ 146 h 374"/>
                  <a:gd name="T82" fmla="*/ 21 w 178"/>
                  <a:gd name="T83" fmla="*/ 142 h 374"/>
                  <a:gd name="T84" fmla="*/ 21 w 178"/>
                  <a:gd name="T85" fmla="*/ 138 h 374"/>
                  <a:gd name="T86" fmla="*/ 13 w 178"/>
                  <a:gd name="T87" fmla="*/ 131 h 374"/>
                  <a:gd name="T88" fmla="*/ 13 w 178"/>
                  <a:gd name="T89" fmla="*/ 127 h 374"/>
                  <a:gd name="T90" fmla="*/ 0 w 178"/>
                  <a:gd name="T91" fmla="*/ 123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8" h="374">
                    <a:moveTo>
                      <a:pt x="0" y="123"/>
                    </a:moveTo>
                    <a:lnTo>
                      <a:pt x="44" y="119"/>
                    </a:lnTo>
                    <a:lnTo>
                      <a:pt x="38" y="46"/>
                    </a:lnTo>
                    <a:lnTo>
                      <a:pt x="59" y="42"/>
                    </a:lnTo>
                    <a:lnTo>
                      <a:pt x="57" y="6"/>
                    </a:lnTo>
                    <a:lnTo>
                      <a:pt x="130" y="0"/>
                    </a:lnTo>
                    <a:lnTo>
                      <a:pt x="134" y="36"/>
                    </a:lnTo>
                    <a:lnTo>
                      <a:pt x="146" y="36"/>
                    </a:lnTo>
                    <a:lnTo>
                      <a:pt x="159" y="180"/>
                    </a:lnTo>
                    <a:lnTo>
                      <a:pt x="178" y="179"/>
                    </a:lnTo>
                    <a:lnTo>
                      <a:pt x="161" y="234"/>
                    </a:lnTo>
                    <a:lnTo>
                      <a:pt x="98" y="351"/>
                    </a:lnTo>
                    <a:lnTo>
                      <a:pt x="96" y="374"/>
                    </a:lnTo>
                    <a:lnTo>
                      <a:pt x="71" y="363"/>
                    </a:lnTo>
                    <a:lnTo>
                      <a:pt x="54" y="349"/>
                    </a:lnTo>
                    <a:lnTo>
                      <a:pt x="52" y="340"/>
                    </a:lnTo>
                    <a:lnTo>
                      <a:pt x="56" y="334"/>
                    </a:lnTo>
                    <a:lnTo>
                      <a:pt x="54" y="324"/>
                    </a:lnTo>
                    <a:lnTo>
                      <a:pt x="57" y="319"/>
                    </a:lnTo>
                    <a:lnTo>
                      <a:pt x="57" y="309"/>
                    </a:lnTo>
                    <a:lnTo>
                      <a:pt x="73" y="275"/>
                    </a:lnTo>
                    <a:lnTo>
                      <a:pt x="73" y="269"/>
                    </a:lnTo>
                    <a:lnTo>
                      <a:pt x="57" y="257"/>
                    </a:lnTo>
                    <a:lnTo>
                      <a:pt x="38" y="276"/>
                    </a:lnTo>
                    <a:lnTo>
                      <a:pt x="17" y="276"/>
                    </a:lnTo>
                    <a:lnTo>
                      <a:pt x="15" y="280"/>
                    </a:lnTo>
                    <a:lnTo>
                      <a:pt x="8" y="271"/>
                    </a:lnTo>
                    <a:lnTo>
                      <a:pt x="6" y="271"/>
                    </a:lnTo>
                    <a:lnTo>
                      <a:pt x="4" y="275"/>
                    </a:lnTo>
                    <a:lnTo>
                      <a:pt x="2" y="275"/>
                    </a:lnTo>
                    <a:lnTo>
                      <a:pt x="9" y="255"/>
                    </a:lnTo>
                    <a:lnTo>
                      <a:pt x="6" y="240"/>
                    </a:lnTo>
                    <a:lnTo>
                      <a:pt x="19" y="230"/>
                    </a:lnTo>
                    <a:lnTo>
                      <a:pt x="25" y="215"/>
                    </a:lnTo>
                    <a:lnTo>
                      <a:pt x="17" y="198"/>
                    </a:lnTo>
                    <a:lnTo>
                      <a:pt x="9" y="188"/>
                    </a:lnTo>
                    <a:lnTo>
                      <a:pt x="23" y="186"/>
                    </a:lnTo>
                    <a:lnTo>
                      <a:pt x="25" y="173"/>
                    </a:lnTo>
                    <a:lnTo>
                      <a:pt x="25" y="167"/>
                    </a:lnTo>
                    <a:lnTo>
                      <a:pt x="9" y="152"/>
                    </a:lnTo>
                    <a:lnTo>
                      <a:pt x="9" y="146"/>
                    </a:lnTo>
                    <a:lnTo>
                      <a:pt x="21" y="142"/>
                    </a:lnTo>
                    <a:lnTo>
                      <a:pt x="21" y="138"/>
                    </a:lnTo>
                    <a:lnTo>
                      <a:pt x="13" y="131"/>
                    </a:lnTo>
                    <a:lnTo>
                      <a:pt x="13" y="127"/>
                    </a:lnTo>
                    <a:lnTo>
                      <a:pt x="0" y="12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1" name="Freeform 3851"/>
              <p:cNvSpPr>
                <a:spLocks/>
              </p:cNvSpPr>
              <p:nvPr/>
            </p:nvSpPr>
            <p:spPr bwMode="auto">
              <a:xfrm>
                <a:off x="24585" y="19059"/>
                <a:ext cx="305" cy="186"/>
              </a:xfrm>
              <a:custGeom>
                <a:avLst/>
                <a:gdLst>
                  <a:gd name="T0" fmla="*/ 292 w 305"/>
                  <a:gd name="T1" fmla="*/ 0 h 186"/>
                  <a:gd name="T2" fmla="*/ 305 w 305"/>
                  <a:gd name="T3" fmla="*/ 178 h 186"/>
                  <a:gd name="T4" fmla="*/ 194 w 305"/>
                  <a:gd name="T5" fmla="*/ 186 h 186"/>
                  <a:gd name="T6" fmla="*/ 190 w 305"/>
                  <a:gd name="T7" fmla="*/ 149 h 186"/>
                  <a:gd name="T8" fmla="*/ 8 w 305"/>
                  <a:gd name="T9" fmla="*/ 163 h 186"/>
                  <a:gd name="T10" fmla="*/ 0 w 305"/>
                  <a:gd name="T11" fmla="*/ 19 h 186"/>
                  <a:gd name="T12" fmla="*/ 219 w 305"/>
                  <a:gd name="T13" fmla="*/ 4 h 186"/>
                  <a:gd name="T14" fmla="*/ 219 w 305"/>
                  <a:gd name="T15" fmla="*/ 19 h 186"/>
                  <a:gd name="T16" fmla="*/ 255 w 305"/>
                  <a:gd name="T17" fmla="*/ 17 h 186"/>
                  <a:gd name="T18" fmla="*/ 255 w 305"/>
                  <a:gd name="T19" fmla="*/ 2 h 186"/>
                  <a:gd name="T20" fmla="*/ 292 w 305"/>
                  <a:gd name="T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5" h="186">
                    <a:moveTo>
                      <a:pt x="292" y="0"/>
                    </a:moveTo>
                    <a:lnTo>
                      <a:pt x="305" y="178"/>
                    </a:lnTo>
                    <a:lnTo>
                      <a:pt x="194" y="186"/>
                    </a:lnTo>
                    <a:lnTo>
                      <a:pt x="190" y="149"/>
                    </a:lnTo>
                    <a:lnTo>
                      <a:pt x="8" y="163"/>
                    </a:lnTo>
                    <a:lnTo>
                      <a:pt x="0" y="19"/>
                    </a:lnTo>
                    <a:lnTo>
                      <a:pt x="219" y="4"/>
                    </a:lnTo>
                    <a:lnTo>
                      <a:pt x="219" y="19"/>
                    </a:lnTo>
                    <a:lnTo>
                      <a:pt x="255" y="17"/>
                    </a:lnTo>
                    <a:lnTo>
                      <a:pt x="255" y="2"/>
                    </a:lnTo>
                    <a:lnTo>
                      <a:pt x="292"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2" name="Freeform 3852"/>
              <p:cNvSpPr>
                <a:spLocks/>
              </p:cNvSpPr>
              <p:nvPr/>
            </p:nvSpPr>
            <p:spPr bwMode="auto">
              <a:xfrm>
                <a:off x="25067" y="19076"/>
                <a:ext cx="269" cy="344"/>
              </a:xfrm>
              <a:custGeom>
                <a:avLst/>
                <a:gdLst>
                  <a:gd name="T0" fmla="*/ 167 w 269"/>
                  <a:gd name="T1" fmla="*/ 27 h 344"/>
                  <a:gd name="T2" fmla="*/ 180 w 269"/>
                  <a:gd name="T3" fmla="*/ 31 h 344"/>
                  <a:gd name="T4" fmla="*/ 180 w 269"/>
                  <a:gd name="T5" fmla="*/ 35 h 344"/>
                  <a:gd name="T6" fmla="*/ 188 w 269"/>
                  <a:gd name="T7" fmla="*/ 42 h 344"/>
                  <a:gd name="T8" fmla="*/ 188 w 269"/>
                  <a:gd name="T9" fmla="*/ 46 h 344"/>
                  <a:gd name="T10" fmla="*/ 176 w 269"/>
                  <a:gd name="T11" fmla="*/ 50 h 344"/>
                  <a:gd name="T12" fmla="*/ 176 w 269"/>
                  <a:gd name="T13" fmla="*/ 56 h 344"/>
                  <a:gd name="T14" fmla="*/ 192 w 269"/>
                  <a:gd name="T15" fmla="*/ 71 h 344"/>
                  <a:gd name="T16" fmla="*/ 192 w 269"/>
                  <a:gd name="T17" fmla="*/ 77 h 344"/>
                  <a:gd name="T18" fmla="*/ 190 w 269"/>
                  <a:gd name="T19" fmla="*/ 90 h 344"/>
                  <a:gd name="T20" fmla="*/ 176 w 269"/>
                  <a:gd name="T21" fmla="*/ 92 h 344"/>
                  <a:gd name="T22" fmla="*/ 184 w 269"/>
                  <a:gd name="T23" fmla="*/ 102 h 344"/>
                  <a:gd name="T24" fmla="*/ 192 w 269"/>
                  <a:gd name="T25" fmla="*/ 119 h 344"/>
                  <a:gd name="T26" fmla="*/ 186 w 269"/>
                  <a:gd name="T27" fmla="*/ 134 h 344"/>
                  <a:gd name="T28" fmla="*/ 173 w 269"/>
                  <a:gd name="T29" fmla="*/ 144 h 344"/>
                  <a:gd name="T30" fmla="*/ 176 w 269"/>
                  <a:gd name="T31" fmla="*/ 159 h 344"/>
                  <a:gd name="T32" fmla="*/ 169 w 269"/>
                  <a:gd name="T33" fmla="*/ 179 h 344"/>
                  <a:gd name="T34" fmla="*/ 171 w 269"/>
                  <a:gd name="T35" fmla="*/ 179 h 344"/>
                  <a:gd name="T36" fmla="*/ 173 w 269"/>
                  <a:gd name="T37" fmla="*/ 175 h 344"/>
                  <a:gd name="T38" fmla="*/ 175 w 269"/>
                  <a:gd name="T39" fmla="*/ 175 h 344"/>
                  <a:gd name="T40" fmla="*/ 182 w 269"/>
                  <a:gd name="T41" fmla="*/ 184 h 344"/>
                  <a:gd name="T42" fmla="*/ 184 w 269"/>
                  <a:gd name="T43" fmla="*/ 180 h 344"/>
                  <a:gd name="T44" fmla="*/ 205 w 269"/>
                  <a:gd name="T45" fmla="*/ 180 h 344"/>
                  <a:gd name="T46" fmla="*/ 224 w 269"/>
                  <a:gd name="T47" fmla="*/ 161 h 344"/>
                  <a:gd name="T48" fmla="*/ 240 w 269"/>
                  <a:gd name="T49" fmla="*/ 173 h 344"/>
                  <a:gd name="T50" fmla="*/ 240 w 269"/>
                  <a:gd name="T51" fmla="*/ 179 h 344"/>
                  <a:gd name="T52" fmla="*/ 224 w 269"/>
                  <a:gd name="T53" fmla="*/ 213 h 344"/>
                  <a:gd name="T54" fmla="*/ 224 w 269"/>
                  <a:gd name="T55" fmla="*/ 223 h 344"/>
                  <a:gd name="T56" fmla="*/ 221 w 269"/>
                  <a:gd name="T57" fmla="*/ 228 h 344"/>
                  <a:gd name="T58" fmla="*/ 223 w 269"/>
                  <a:gd name="T59" fmla="*/ 238 h 344"/>
                  <a:gd name="T60" fmla="*/ 219 w 269"/>
                  <a:gd name="T61" fmla="*/ 244 h 344"/>
                  <a:gd name="T62" fmla="*/ 221 w 269"/>
                  <a:gd name="T63" fmla="*/ 253 h 344"/>
                  <a:gd name="T64" fmla="*/ 238 w 269"/>
                  <a:gd name="T65" fmla="*/ 267 h 344"/>
                  <a:gd name="T66" fmla="*/ 242 w 269"/>
                  <a:gd name="T67" fmla="*/ 280 h 344"/>
                  <a:gd name="T68" fmla="*/ 269 w 269"/>
                  <a:gd name="T69" fmla="*/ 284 h 344"/>
                  <a:gd name="T70" fmla="*/ 257 w 269"/>
                  <a:gd name="T71" fmla="*/ 301 h 344"/>
                  <a:gd name="T72" fmla="*/ 259 w 269"/>
                  <a:gd name="T73" fmla="*/ 328 h 344"/>
                  <a:gd name="T74" fmla="*/ 223 w 269"/>
                  <a:gd name="T75" fmla="*/ 344 h 344"/>
                  <a:gd name="T76" fmla="*/ 221 w 269"/>
                  <a:gd name="T77" fmla="*/ 330 h 344"/>
                  <a:gd name="T78" fmla="*/ 165 w 269"/>
                  <a:gd name="T79" fmla="*/ 334 h 344"/>
                  <a:gd name="T80" fmla="*/ 165 w 269"/>
                  <a:gd name="T81" fmla="*/ 322 h 344"/>
                  <a:gd name="T82" fmla="*/ 111 w 269"/>
                  <a:gd name="T83" fmla="*/ 324 h 344"/>
                  <a:gd name="T84" fmla="*/ 109 w 269"/>
                  <a:gd name="T85" fmla="*/ 288 h 344"/>
                  <a:gd name="T86" fmla="*/ 88 w 269"/>
                  <a:gd name="T87" fmla="*/ 290 h 344"/>
                  <a:gd name="T88" fmla="*/ 86 w 269"/>
                  <a:gd name="T89" fmla="*/ 255 h 344"/>
                  <a:gd name="T90" fmla="*/ 50 w 269"/>
                  <a:gd name="T91" fmla="*/ 257 h 344"/>
                  <a:gd name="T92" fmla="*/ 44 w 269"/>
                  <a:gd name="T93" fmla="*/ 184 h 344"/>
                  <a:gd name="T94" fmla="*/ 9 w 269"/>
                  <a:gd name="T95" fmla="*/ 186 h 344"/>
                  <a:gd name="T96" fmla="*/ 0 w 269"/>
                  <a:gd name="T97" fmla="*/ 42 h 344"/>
                  <a:gd name="T98" fmla="*/ 105 w 269"/>
                  <a:gd name="T99" fmla="*/ 36 h 344"/>
                  <a:gd name="T100" fmla="*/ 103 w 269"/>
                  <a:gd name="T101" fmla="*/ 6 h 344"/>
                  <a:gd name="T102" fmla="*/ 121 w 269"/>
                  <a:gd name="T103" fmla="*/ 0 h 344"/>
                  <a:gd name="T104" fmla="*/ 128 w 269"/>
                  <a:gd name="T105" fmla="*/ 11 h 344"/>
                  <a:gd name="T106" fmla="*/ 157 w 269"/>
                  <a:gd name="T107" fmla="*/ 15 h 344"/>
                  <a:gd name="T108" fmla="*/ 167 w 269"/>
                  <a:gd name="T109" fmla="*/ 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344">
                    <a:moveTo>
                      <a:pt x="167" y="27"/>
                    </a:moveTo>
                    <a:lnTo>
                      <a:pt x="180" y="31"/>
                    </a:lnTo>
                    <a:lnTo>
                      <a:pt x="180" y="35"/>
                    </a:lnTo>
                    <a:lnTo>
                      <a:pt x="188" y="42"/>
                    </a:lnTo>
                    <a:lnTo>
                      <a:pt x="188" y="46"/>
                    </a:lnTo>
                    <a:lnTo>
                      <a:pt x="176" y="50"/>
                    </a:lnTo>
                    <a:lnTo>
                      <a:pt x="176" y="56"/>
                    </a:lnTo>
                    <a:lnTo>
                      <a:pt x="192" y="71"/>
                    </a:lnTo>
                    <a:lnTo>
                      <a:pt x="192" y="77"/>
                    </a:lnTo>
                    <a:lnTo>
                      <a:pt x="190" y="90"/>
                    </a:lnTo>
                    <a:lnTo>
                      <a:pt x="176" y="92"/>
                    </a:lnTo>
                    <a:lnTo>
                      <a:pt x="184" y="102"/>
                    </a:lnTo>
                    <a:lnTo>
                      <a:pt x="192" y="119"/>
                    </a:lnTo>
                    <a:lnTo>
                      <a:pt x="186" y="134"/>
                    </a:lnTo>
                    <a:lnTo>
                      <a:pt x="173" y="144"/>
                    </a:lnTo>
                    <a:lnTo>
                      <a:pt x="176" y="159"/>
                    </a:lnTo>
                    <a:lnTo>
                      <a:pt x="169" y="179"/>
                    </a:lnTo>
                    <a:lnTo>
                      <a:pt x="171" y="179"/>
                    </a:lnTo>
                    <a:lnTo>
                      <a:pt x="173" y="175"/>
                    </a:lnTo>
                    <a:lnTo>
                      <a:pt x="175" y="175"/>
                    </a:lnTo>
                    <a:lnTo>
                      <a:pt x="182" y="184"/>
                    </a:lnTo>
                    <a:lnTo>
                      <a:pt x="184" y="180"/>
                    </a:lnTo>
                    <a:lnTo>
                      <a:pt x="205" y="180"/>
                    </a:lnTo>
                    <a:lnTo>
                      <a:pt x="224" y="161"/>
                    </a:lnTo>
                    <a:lnTo>
                      <a:pt x="240" y="173"/>
                    </a:lnTo>
                    <a:lnTo>
                      <a:pt x="240" y="179"/>
                    </a:lnTo>
                    <a:lnTo>
                      <a:pt x="224" y="213"/>
                    </a:lnTo>
                    <a:lnTo>
                      <a:pt x="224" y="223"/>
                    </a:lnTo>
                    <a:lnTo>
                      <a:pt x="221" y="228"/>
                    </a:lnTo>
                    <a:lnTo>
                      <a:pt x="223" y="238"/>
                    </a:lnTo>
                    <a:lnTo>
                      <a:pt x="219" y="244"/>
                    </a:lnTo>
                    <a:lnTo>
                      <a:pt x="221" y="253"/>
                    </a:lnTo>
                    <a:lnTo>
                      <a:pt x="238" y="267"/>
                    </a:lnTo>
                    <a:lnTo>
                      <a:pt x="242" y="280"/>
                    </a:lnTo>
                    <a:lnTo>
                      <a:pt x="269" y="284"/>
                    </a:lnTo>
                    <a:lnTo>
                      <a:pt x="257" y="301"/>
                    </a:lnTo>
                    <a:lnTo>
                      <a:pt x="259" y="328"/>
                    </a:lnTo>
                    <a:lnTo>
                      <a:pt x="223" y="344"/>
                    </a:lnTo>
                    <a:lnTo>
                      <a:pt x="221" y="330"/>
                    </a:lnTo>
                    <a:lnTo>
                      <a:pt x="165" y="334"/>
                    </a:lnTo>
                    <a:lnTo>
                      <a:pt x="165" y="322"/>
                    </a:lnTo>
                    <a:lnTo>
                      <a:pt x="111" y="324"/>
                    </a:lnTo>
                    <a:lnTo>
                      <a:pt x="109" y="288"/>
                    </a:lnTo>
                    <a:lnTo>
                      <a:pt x="88" y="290"/>
                    </a:lnTo>
                    <a:lnTo>
                      <a:pt x="86" y="255"/>
                    </a:lnTo>
                    <a:lnTo>
                      <a:pt x="50" y="257"/>
                    </a:lnTo>
                    <a:lnTo>
                      <a:pt x="44" y="184"/>
                    </a:lnTo>
                    <a:lnTo>
                      <a:pt x="9" y="186"/>
                    </a:lnTo>
                    <a:lnTo>
                      <a:pt x="0" y="42"/>
                    </a:lnTo>
                    <a:lnTo>
                      <a:pt x="105" y="36"/>
                    </a:lnTo>
                    <a:lnTo>
                      <a:pt x="103" y="6"/>
                    </a:lnTo>
                    <a:lnTo>
                      <a:pt x="121" y="0"/>
                    </a:lnTo>
                    <a:lnTo>
                      <a:pt x="128" y="11"/>
                    </a:lnTo>
                    <a:lnTo>
                      <a:pt x="157" y="15"/>
                    </a:lnTo>
                    <a:lnTo>
                      <a:pt x="167" y="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3" name="Freeform 3853"/>
              <p:cNvSpPr>
                <a:spLocks/>
              </p:cNvSpPr>
              <p:nvPr/>
            </p:nvSpPr>
            <p:spPr bwMode="auto">
              <a:xfrm>
                <a:off x="24593" y="19208"/>
                <a:ext cx="195" cy="194"/>
              </a:xfrm>
              <a:custGeom>
                <a:avLst/>
                <a:gdLst>
                  <a:gd name="T0" fmla="*/ 186 w 195"/>
                  <a:gd name="T1" fmla="*/ 37 h 194"/>
                  <a:gd name="T2" fmla="*/ 195 w 195"/>
                  <a:gd name="T3" fmla="*/ 183 h 194"/>
                  <a:gd name="T4" fmla="*/ 11 w 195"/>
                  <a:gd name="T5" fmla="*/ 194 h 194"/>
                  <a:gd name="T6" fmla="*/ 3 w 195"/>
                  <a:gd name="T7" fmla="*/ 85 h 194"/>
                  <a:gd name="T8" fmla="*/ 0 w 195"/>
                  <a:gd name="T9" fmla="*/ 14 h 194"/>
                  <a:gd name="T10" fmla="*/ 182 w 195"/>
                  <a:gd name="T11" fmla="*/ 0 h 194"/>
                  <a:gd name="T12" fmla="*/ 186 w 195"/>
                  <a:gd name="T13" fmla="*/ 37 h 194"/>
                </a:gdLst>
                <a:ahLst/>
                <a:cxnLst>
                  <a:cxn ang="0">
                    <a:pos x="T0" y="T1"/>
                  </a:cxn>
                  <a:cxn ang="0">
                    <a:pos x="T2" y="T3"/>
                  </a:cxn>
                  <a:cxn ang="0">
                    <a:pos x="T4" y="T5"/>
                  </a:cxn>
                  <a:cxn ang="0">
                    <a:pos x="T6" y="T7"/>
                  </a:cxn>
                  <a:cxn ang="0">
                    <a:pos x="T8" y="T9"/>
                  </a:cxn>
                  <a:cxn ang="0">
                    <a:pos x="T10" y="T11"/>
                  </a:cxn>
                  <a:cxn ang="0">
                    <a:pos x="T12" y="T13"/>
                  </a:cxn>
                </a:cxnLst>
                <a:rect l="0" t="0" r="r" b="b"/>
                <a:pathLst>
                  <a:path w="195" h="194">
                    <a:moveTo>
                      <a:pt x="186" y="37"/>
                    </a:moveTo>
                    <a:lnTo>
                      <a:pt x="195" y="183"/>
                    </a:lnTo>
                    <a:lnTo>
                      <a:pt x="11" y="194"/>
                    </a:lnTo>
                    <a:lnTo>
                      <a:pt x="3" y="85"/>
                    </a:lnTo>
                    <a:lnTo>
                      <a:pt x="0" y="14"/>
                    </a:lnTo>
                    <a:lnTo>
                      <a:pt x="182" y="0"/>
                    </a:lnTo>
                    <a:lnTo>
                      <a:pt x="186" y="3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4" name="Freeform 3854"/>
              <p:cNvSpPr>
                <a:spLocks/>
              </p:cNvSpPr>
              <p:nvPr/>
            </p:nvSpPr>
            <p:spPr bwMode="auto">
              <a:xfrm>
                <a:off x="24779" y="19237"/>
                <a:ext cx="244" cy="188"/>
              </a:xfrm>
              <a:custGeom>
                <a:avLst/>
                <a:gdLst>
                  <a:gd name="T0" fmla="*/ 73 w 244"/>
                  <a:gd name="T1" fmla="*/ 188 h 188"/>
                  <a:gd name="T2" fmla="*/ 69 w 244"/>
                  <a:gd name="T3" fmla="*/ 152 h 188"/>
                  <a:gd name="T4" fmla="*/ 9 w 244"/>
                  <a:gd name="T5" fmla="*/ 154 h 188"/>
                  <a:gd name="T6" fmla="*/ 0 w 244"/>
                  <a:gd name="T7" fmla="*/ 8 h 188"/>
                  <a:gd name="T8" fmla="*/ 111 w 244"/>
                  <a:gd name="T9" fmla="*/ 0 h 188"/>
                  <a:gd name="T10" fmla="*/ 148 w 244"/>
                  <a:gd name="T11" fmla="*/ 0 h 188"/>
                  <a:gd name="T12" fmla="*/ 150 w 244"/>
                  <a:gd name="T13" fmla="*/ 35 h 188"/>
                  <a:gd name="T14" fmla="*/ 224 w 244"/>
                  <a:gd name="T15" fmla="*/ 31 h 188"/>
                  <a:gd name="T16" fmla="*/ 228 w 244"/>
                  <a:gd name="T17" fmla="*/ 102 h 188"/>
                  <a:gd name="T18" fmla="*/ 240 w 244"/>
                  <a:gd name="T19" fmla="*/ 102 h 188"/>
                  <a:gd name="T20" fmla="*/ 244 w 244"/>
                  <a:gd name="T21" fmla="*/ 138 h 188"/>
                  <a:gd name="T22" fmla="*/ 140 w 244"/>
                  <a:gd name="T23" fmla="*/ 146 h 188"/>
                  <a:gd name="T24" fmla="*/ 144 w 244"/>
                  <a:gd name="T25" fmla="*/ 183 h 188"/>
                  <a:gd name="T26" fmla="*/ 73 w 244"/>
                  <a:gd name="T2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88">
                    <a:moveTo>
                      <a:pt x="73" y="188"/>
                    </a:moveTo>
                    <a:lnTo>
                      <a:pt x="69" y="152"/>
                    </a:lnTo>
                    <a:lnTo>
                      <a:pt x="9" y="154"/>
                    </a:lnTo>
                    <a:lnTo>
                      <a:pt x="0" y="8"/>
                    </a:lnTo>
                    <a:lnTo>
                      <a:pt x="111" y="0"/>
                    </a:lnTo>
                    <a:lnTo>
                      <a:pt x="148" y="0"/>
                    </a:lnTo>
                    <a:lnTo>
                      <a:pt x="150" y="35"/>
                    </a:lnTo>
                    <a:lnTo>
                      <a:pt x="224" y="31"/>
                    </a:lnTo>
                    <a:lnTo>
                      <a:pt x="228" y="102"/>
                    </a:lnTo>
                    <a:lnTo>
                      <a:pt x="240" y="102"/>
                    </a:lnTo>
                    <a:lnTo>
                      <a:pt x="244" y="138"/>
                    </a:lnTo>
                    <a:lnTo>
                      <a:pt x="140" y="146"/>
                    </a:lnTo>
                    <a:lnTo>
                      <a:pt x="144" y="183"/>
                    </a:lnTo>
                    <a:lnTo>
                      <a:pt x="73"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5" name="Freeform 3855"/>
              <p:cNvSpPr>
                <a:spLocks/>
              </p:cNvSpPr>
              <p:nvPr/>
            </p:nvSpPr>
            <p:spPr bwMode="auto">
              <a:xfrm>
                <a:off x="25003" y="19260"/>
                <a:ext cx="287" cy="292"/>
              </a:xfrm>
              <a:custGeom>
                <a:avLst/>
                <a:gdLst>
                  <a:gd name="T0" fmla="*/ 287 w 287"/>
                  <a:gd name="T1" fmla="*/ 160 h 292"/>
                  <a:gd name="T2" fmla="*/ 262 w 287"/>
                  <a:gd name="T3" fmla="*/ 177 h 292"/>
                  <a:gd name="T4" fmla="*/ 265 w 287"/>
                  <a:gd name="T5" fmla="*/ 198 h 292"/>
                  <a:gd name="T6" fmla="*/ 225 w 287"/>
                  <a:gd name="T7" fmla="*/ 267 h 292"/>
                  <a:gd name="T8" fmla="*/ 227 w 287"/>
                  <a:gd name="T9" fmla="*/ 284 h 292"/>
                  <a:gd name="T10" fmla="*/ 152 w 287"/>
                  <a:gd name="T11" fmla="*/ 292 h 292"/>
                  <a:gd name="T12" fmla="*/ 144 w 287"/>
                  <a:gd name="T13" fmla="*/ 217 h 292"/>
                  <a:gd name="T14" fmla="*/ 73 w 287"/>
                  <a:gd name="T15" fmla="*/ 221 h 292"/>
                  <a:gd name="T16" fmla="*/ 64 w 287"/>
                  <a:gd name="T17" fmla="*/ 112 h 292"/>
                  <a:gd name="T18" fmla="*/ 20 w 287"/>
                  <a:gd name="T19" fmla="*/ 115 h 292"/>
                  <a:gd name="T20" fmla="*/ 16 w 287"/>
                  <a:gd name="T21" fmla="*/ 79 h 292"/>
                  <a:gd name="T22" fmla="*/ 4 w 287"/>
                  <a:gd name="T23" fmla="*/ 79 h 292"/>
                  <a:gd name="T24" fmla="*/ 0 w 287"/>
                  <a:gd name="T25" fmla="*/ 8 h 292"/>
                  <a:gd name="T26" fmla="*/ 73 w 287"/>
                  <a:gd name="T27" fmla="*/ 2 h 292"/>
                  <a:gd name="T28" fmla="*/ 108 w 287"/>
                  <a:gd name="T29" fmla="*/ 0 h 292"/>
                  <a:gd name="T30" fmla="*/ 114 w 287"/>
                  <a:gd name="T31" fmla="*/ 73 h 292"/>
                  <a:gd name="T32" fmla="*/ 150 w 287"/>
                  <a:gd name="T33" fmla="*/ 71 h 292"/>
                  <a:gd name="T34" fmla="*/ 152 w 287"/>
                  <a:gd name="T35" fmla="*/ 106 h 292"/>
                  <a:gd name="T36" fmla="*/ 173 w 287"/>
                  <a:gd name="T37" fmla="*/ 104 h 292"/>
                  <a:gd name="T38" fmla="*/ 175 w 287"/>
                  <a:gd name="T39" fmla="*/ 140 h 292"/>
                  <a:gd name="T40" fmla="*/ 229 w 287"/>
                  <a:gd name="T41" fmla="*/ 138 h 292"/>
                  <a:gd name="T42" fmla="*/ 229 w 287"/>
                  <a:gd name="T43" fmla="*/ 150 h 292"/>
                  <a:gd name="T44" fmla="*/ 285 w 287"/>
                  <a:gd name="T45" fmla="*/ 146 h 292"/>
                  <a:gd name="T46" fmla="*/ 287 w 287"/>
                  <a:gd name="T47" fmla="*/ 16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7" h="292">
                    <a:moveTo>
                      <a:pt x="287" y="160"/>
                    </a:moveTo>
                    <a:lnTo>
                      <a:pt x="262" y="177"/>
                    </a:lnTo>
                    <a:lnTo>
                      <a:pt x="265" y="198"/>
                    </a:lnTo>
                    <a:lnTo>
                      <a:pt x="225" y="267"/>
                    </a:lnTo>
                    <a:lnTo>
                      <a:pt x="227" y="284"/>
                    </a:lnTo>
                    <a:lnTo>
                      <a:pt x="152" y="292"/>
                    </a:lnTo>
                    <a:lnTo>
                      <a:pt x="144" y="217"/>
                    </a:lnTo>
                    <a:lnTo>
                      <a:pt x="73" y="221"/>
                    </a:lnTo>
                    <a:lnTo>
                      <a:pt x="64" y="112"/>
                    </a:lnTo>
                    <a:lnTo>
                      <a:pt x="20" y="115"/>
                    </a:lnTo>
                    <a:lnTo>
                      <a:pt x="16" y="79"/>
                    </a:lnTo>
                    <a:lnTo>
                      <a:pt x="4" y="79"/>
                    </a:lnTo>
                    <a:lnTo>
                      <a:pt x="0" y="8"/>
                    </a:lnTo>
                    <a:lnTo>
                      <a:pt x="73" y="2"/>
                    </a:lnTo>
                    <a:lnTo>
                      <a:pt x="108" y="0"/>
                    </a:lnTo>
                    <a:lnTo>
                      <a:pt x="114" y="73"/>
                    </a:lnTo>
                    <a:lnTo>
                      <a:pt x="150" y="71"/>
                    </a:lnTo>
                    <a:lnTo>
                      <a:pt x="152" y="106"/>
                    </a:lnTo>
                    <a:lnTo>
                      <a:pt x="173" y="104"/>
                    </a:lnTo>
                    <a:lnTo>
                      <a:pt x="175" y="140"/>
                    </a:lnTo>
                    <a:lnTo>
                      <a:pt x="229" y="138"/>
                    </a:lnTo>
                    <a:lnTo>
                      <a:pt x="229" y="150"/>
                    </a:lnTo>
                    <a:lnTo>
                      <a:pt x="285" y="146"/>
                    </a:lnTo>
                    <a:lnTo>
                      <a:pt x="287" y="16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6" name="Freeform 3856"/>
              <p:cNvSpPr>
                <a:spLocks noEditPoints="1"/>
              </p:cNvSpPr>
              <p:nvPr/>
            </p:nvSpPr>
            <p:spPr bwMode="auto">
              <a:xfrm>
                <a:off x="25305" y="19258"/>
                <a:ext cx="205" cy="281"/>
              </a:xfrm>
              <a:custGeom>
                <a:avLst/>
                <a:gdLst>
                  <a:gd name="T0" fmla="*/ 184 w 205"/>
                  <a:gd name="T1" fmla="*/ 4 h 281"/>
                  <a:gd name="T2" fmla="*/ 198 w 205"/>
                  <a:gd name="T3" fmla="*/ 0 h 281"/>
                  <a:gd name="T4" fmla="*/ 205 w 205"/>
                  <a:gd name="T5" fmla="*/ 23 h 281"/>
                  <a:gd name="T6" fmla="*/ 198 w 205"/>
                  <a:gd name="T7" fmla="*/ 33 h 281"/>
                  <a:gd name="T8" fmla="*/ 182 w 205"/>
                  <a:gd name="T9" fmla="*/ 21 h 281"/>
                  <a:gd name="T10" fmla="*/ 192 w 205"/>
                  <a:gd name="T11" fmla="*/ 64 h 281"/>
                  <a:gd name="T12" fmla="*/ 177 w 205"/>
                  <a:gd name="T13" fmla="*/ 66 h 281"/>
                  <a:gd name="T14" fmla="*/ 188 w 205"/>
                  <a:gd name="T15" fmla="*/ 87 h 281"/>
                  <a:gd name="T16" fmla="*/ 177 w 205"/>
                  <a:gd name="T17" fmla="*/ 89 h 281"/>
                  <a:gd name="T18" fmla="*/ 178 w 205"/>
                  <a:gd name="T19" fmla="*/ 106 h 281"/>
                  <a:gd name="T20" fmla="*/ 169 w 205"/>
                  <a:gd name="T21" fmla="*/ 102 h 281"/>
                  <a:gd name="T22" fmla="*/ 153 w 205"/>
                  <a:gd name="T23" fmla="*/ 139 h 281"/>
                  <a:gd name="T24" fmla="*/ 157 w 205"/>
                  <a:gd name="T25" fmla="*/ 158 h 281"/>
                  <a:gd name="T26" fmla="*/ 150 w 205"/>
                  <a:gd name="T27" fmla="*/ 185 h 281"/>
                  <a:gd name="T28" fmla="*/ 121 w 205"/>
                  <a:gd name="T29" fmla="*/ 219 h 281"/>
                  <a:gd name="T30" fmla="*/ 100 w 205"/>
                  <a:gd name="T31" fmla="*/ 204 h 281"/>
                  <a:gd name="T32" fmla="*/ 88 w 205"/>
                  <a:gd name="T33" fmla="*/ 173 h 281"/>
                  <a:gd name="T34" fmla="*/ 104 w 205"/>
                  <a:gd name="T35" fmla="*/ 129 h 281"/>
                  <a:gd name="T36" fmla="*/ 119 w 205"/>
                  <a:gd name="T37" fmla="*/ 112 h 281"/>
                  <a:gd name="T38" fmla="*/ 130 w 205"/>
                  <a:gd name="T39" fmla="*/ 58 h 281"/>
                  <a:gd name="T40" fmla="*/ 148 w 205"/>
                  <a:gd name="T41" fmla="*/ 66 h 281"/>
                  <a:gd name="T42" fmla="*/ 175 w 205"/>
                  <a:gd name="T43" fmla="*/ 2 h 281"/>
                  <a:gd name="T44" fmla="*/ 184 w 205"/>
                  <a:gd name="T45" fmla="*/ 4 h 281"/>
                  <a:gd name="T46" fmla="*/ 2 w 205"/>
                  <a:gd name="T47" fmla="*/ 275 h 281"/>
                  <a:gd name="T48" fmla="*/ 29 w 205"/>
                  <a:gd name="T49" fmla="*/ 212 h 281"/>
                  <a:gd name="T50" fmla="*/ 48 w 205"/>
                  <a:gd name="T51" fmla="*/ 204 h 281"/>
                  <a:gd name="T52" fmla="*/ 48 w 205"/>
                  <a:gd name="T53" fmla="*/ 215 h 281"/>
                  <a:gd name="T54" fmla="*/ 81 w 205"/>
                  <a:gd name="T55" fmla="*/ 183 h 281"/>
                  <a:gd name="T56" fmla="*/ 104 w 205"/>
                  <a:gd name="T57" fmla="*/ 215 h 281"/>
                  <a:gd name="T58" fmla="*/ 121 w 205"/>
                  <a:gd name="T59" fmla="*/ 221 h 281"/>
                  <a:gd name="T60" fmla="*/ 107 w 205"/>
                  <a:gd name="T61" fmla="*/ 271 h 281"/>
                  <a:gd name="T62" fmla="*/ 0 w 205"/>
                  <a:gd name="T63" fmla="*/ 281 h 281"/>
                  <a:gd name="T64" fmla="*/ 2 w 205"/>
                  <a:gd name="T65" fmla="*/ 27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81">
                    <a:moveTo>
                      <a:pt x="184" y="4"/>
                    </a:moveTo>
                    <a:lnTo>
                      <a:pt x="198" y="0"/>
                    </a:lnTo>
                    <a:lnTo>
                      <a:pt x="205" y="23"/>
                    </a:lnTo>
                    <a:lnTo>
                      <a:pt x="198" y="33"/>
                    </a:lnTo>
                    <a:lnTo>
                      <a:pt x="182" y="21"/>
                    </a:lnTo>
                    <a:lnTo>
                      <a:pt x="192" y="64"/>
                    </a:lnTo>
                    <a:lnTo>
                      <a:pt x="177" y="66"/>
                    </a:lnTo>
                    <a:lnTo>
                      <a:pt x="188" y="87"/>
                    </a:lnTo>
                    <a:lnTo>
                      <a:pt x="177" y="89"/>
                    </a:lnTo>
                    <a:lnTo>
                      <a:pt x="178" y="106"/>
                    </a:lnTo>
                    <a:lnTo>
                      <a:pt x="169" y="102"/>
                    </a:lnTo>
                    <a:lnTo>
                      <a:pt x="153" y="139"/>
                    </a:lnTo>
                    <a:lnTo>
                      <a:pt x="157" y="158"/>
                    </a:lnTo>
                    <a:lnTo>
                      <a:pt x="150" y="185"/>
                    </a:lnTo>
                    <a:lnTo>
                      <a:pt x="121" y="219"/>
                    </a:lnTo>
                    <a:lnTo>
                      <a:pt x="100" y="204"/>
                    </a:lnTo>
                    <a:lnTo>
                      <a:pt x="88" y="173"/>
                    </a:lnTo>
                    <a:lnTo>
                      <a:pt x="104" y="129"/>
                    </a:lnTo>
                    <a:lnTo>
                      <a:pt x="119" y="112"/>
                    </a:lnTo>
                    <a:lnTo>
                      <a:pt x="130" y="58"/>
                    </a:lnTo>
                    <a:lnTo>
                      <a:pt x="148" y="66"/>
                    </a:lnTo>
                    <a:lnTo>
                      <a:pt x="175" y="2"/>
                    </a:lnTo>
                    <a:lnTo>
                      <a:pt x="184" y="4"/>
                    </a:lnTo>
                    <a:moveTo>
                      <a:pt x="2" y="275"/>
                    </a:moveTo>
                    <a:lnTo>
                      <a:pt x="29" y="212"/>
                    </a:lnTo>
                    <a:lnTo>
                      <a:pt x="48" y="204"/>
                    </a:lnTo>
                    <a:lnTo>
                      <a:pt x="48" y="215"/>
                    </a:lnTo>
                    <a:lnTo>
                      <a:pt x="81" y="183"/>
                    </a:lnTo>
                    <a:lnTo>
                      <a:pt x="104" y="215"/>
                    </a:lnTo>
                    <a:lnTo>
                      <a:pt x="121" y="221"/>
                    </a:lnTo>
                    <a:lnTo>
                      <a:pt x="107" y="271"/>
                    </a:lnTo>
                    <a:lnTo>
                      <a:pt x="0" y="281"/>
                    </a:lnTo>
                    <a:lnTo>
                      <a:pt x="2" y="27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7" name="Freeform 3857"/>
              <p:cNvSpPr>
                <a:spLocks/>
              </p:cNvSpPr>
              <p:nvPr/>
            </p:nvSpPr>
            <p:spPr bwMode="auto">
              <a:xfrm>
                <a:off x="24527" y="19389"/>
                <a:ext cx="334" cy="203"/>
              </a:xfrm>
              <a:custGeom>
                <a:avLst/>
                <a:gdLst>
                  <a:gd name="T0" fmla="*/ 8 w 334"/>
                  <a:gd name="T1" fmla="*/ 203 h 203"/>
                  <a:gd name="T2" fmla="*/ 0 w 334"/>
                  <a:gd name="T3" fmla="*/ 57 h 203"/>
                  <a:gd name="T4" fmla="*/ 33 w 334"/>
                  <a:gd name="T5" fmla="*/ 54 h 203"/>
                  <a:gd name="T6" fmla="*/ 31 w 334"/>
                  <a:gd name="T7" fmla="*/ 17 h 203"/>
                  <a:gd name="T8" fmla="*/ 77 w 334"/>
                  <a:gd name="T9" fmla="*/ 13 h 203"/>
                  <a:gd name="T10" fmla="*/ 261 w 334"/>
                  <a:gd name="T11" fmla="*/ 2 h 203"/>
                  <a:gd name="T12" fmla="*/ 321 w 334"/>
                  <a:gd name="T13" fmla="*/ 0 h 203"/>
                  <a:gd name="T14" fmla="*/ 325 w 334"/>
                  <a:gd name="T15" fmla="*/ 36 h 203"/>
                  <a:gd name="T16" fmla="*/ 334 w 334"/>
                  <a:gd name="T17" fmla="*/ 184 h 203"/>
                  <a:gd name="T18" fmla="*/ 150 w 334"/>
                  <a:gd name="T19" fmla="*/ 196 h 203"/>
                  <a:gd name="T20" fmla="*/ 8 w 334"/>
                  <a:gd name="T2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203">
                    <a:moveTo>
                      <a:pt x="8" y="203"/>
                    </a:moveTo>
                    <a:lnTo>
                      <a:pt x="0" y="57"/>
                    </a:lnTo>
                    <a:lnTo>
                      <a:pt x="33" y="54"/>
                    </a:lnTo>
                    <a:lnTo>
                      <a:pt x="31" y="17"/>
                    </a:lnTo>
                    <a:lnTo>
                      <a:pt x="77" y="13"/>
                    </a:lnTo>
                    <a:lnTo>
                      <a:pt x="261" y="2"/>
                    </a:lnTo>
                    <a:lnTo>
                      <a:pt x="321" y="0"/>
                    </a:lnTo>
                    <a:lnTo>
                      <a:pt x="325" y="36"/>
                    </a:lnTo>
                    <a:lnTo>
                      <a:pt x="334" y="184"/>
                    </a:lnTo>
                    <a:lnTo>
                      <a:pt x="150" y="196"/>
                    </a:lnTo>
                    <a:lnTo>
                      <a:pt x="8" y="20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8" name="Freeform 3858"/>
              <p:cNvSpPr>
                <a:spLocks/>
              </p:cNvSpPr>
              <p:nvPr/>
            </p:nvSpPr>
            <p:spPr bwMode="auto">
              <a:xfrm>
                <a:off x="24919" y="19372"/>
                <a:ext cx="157" cy="115"/>
              </a:xfrm>
              <a:custGeom>
                <a:avLst/>
                <a:gdLst>
                  <a:gd name="T0" fmla="*/ 157 w 157"/>
                  <a:gd name="T1" fmla="*/ 109 h 115"/>
                  <a:gd name="T2" fmla="*/ 84 w 157"/>
                  <a:gd name="T3" fmla="*/ 115 h 115"/>
                  <a:gd name="T4" fmla="*/ 81 w 157"/>
                  <a:gd name="T5" fmla="*/ 80 h 115"/>
                  <a:gd name="T6" fmla="*/ 8 w 157"/>
                  <a:gd name="T7" fmla="*/ 84 h 115"/>
                  <a:gd name="T8" fmla="*/ 4 w 157"/>
                  <a:gd name="T9" fmla="*/ 48 h 115"/>
                  <a:gd name="T10" fmla="*/ 0 w 157"/>
                  <a:gd name="T11" fmla="*/ 11 h 115"/>
                  <a:gd name="T12" fmla="*/ 104 w 157"/>
                  <a:gd name="T13" fmla="*/ 3 h 115"/>
                  <a:gd name="T14" fmla="*/ 148 w 157"/>
                  <a:gd name="T15" fmla="*/ 0 h 115"/>
                  <a:gd name="T16" fmla="*/ 157 w 157"/>
                  <a:gd name="T17" fmla="*/ 109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7" h="115">
                    <a:moveTo>
                      <a:pt x="157" y="109"/>
                    </a:moveTo>
                    <a:lnTo>
                      <a:pt x="84" y="115"/>
                    </a:lnTo>
                    <a:lnTo>
                      <a:pt x="81" y="80"/>
                    </a:lnTo>
                    <a:lnTo>
                      <a:pt x="8" y="84"/>
                    </a:lnTo>
                    <a:lnTo>
                      <a:pt x="4" y="48"/>
                    </a:lnTo>
                    <a:lnTo>
                      <a:pt x="0" y="11"/>
                    </a:lnTo>
                    <a:lnTo>
                      <a:pt x="104" y="3"/>
                    </a:lnTo>
                    <a:lnTo>
                      <a:pt x="148" y="0"/>
                    </a:lnTo>
                    <a:lnTo>
                      <a:pt x="157" y="10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9" name="Freeform 3859"/>
              <p:cNvSpPr>
                <a:spLocks/>
              </p:cNvSpPr>
              <p:nvPr/>
            </p:nvSpPr>
            <p:spPr bwMode="auto">
              <a:xfrm>
                <a:off x="24852" y="19420"/>
                <a:ext cx="307" cy="176"/>
              </a:xfrm>
              <a:custGeom>
                <a:avLst/>
                <a:gdLst>
                  <a:gd name="T0" fmla="*/ 9 w 307"/>
                  <a:gd name="T1" fmla="*/ 153 h 176"/>
                  <a:gd name="T2" fmla="*/ 0 w 307"/>
                  <a:gd name="T3" fmla="*/ 5 h 176"/>
                  <a:gd name="T4" fmla="*/ 71 w 307"/>
                  <a:gd name="T5" fmla="*/ 0 h 176"/>
                  <a:gd name="T6" fmla="*/ 75 w 307"/>
                  <a:gd name="T7" fmla="*/ 36 h 176"/>
                  <a:gd name="T8" fmla="*/ 148 w 307"/>
                  <a:gd name="T9" fmla="*/ 32 h 176"/>
                  <a:gd name="T10" fmla="*/ 151 w 307"/>
                  <a:gd name="T11" fmla="*/ 67 h 176"/>
                  <a:gd name="T12" fmla="*/ 224 w 307"/>
                  <a:gd name="T13" fmla="*/ 61 h 176"/>
                  <a:gd name="T14" fmla="*/ 295 w 307"/>
                  <a:gd name="T15" fmla="*/ 57 h 176"/>
                  <a:gd name="T16" fmla="*/ 303 w 307"/>
                  <a:gd name="T17" fmla="*/ 132 h 176"/>
                  <a:gd name="T18" fmla="*/ 307 w 307"/>
                  <a:gd name="T19" fmla="*/ 169 h 176"/>
                  <a:gd name="T20" fmla="*/ 198 w 307"/>
                  <a:gd name="T21" fmla="*/ 176 h 176"/>
                  <a:gd name="T22" fmla="*/ 196 w 307"/>
                  <a:gd name="T23" fmla="*/ 140 h 176"/>
                  <a:gd name="T24" fmla="*/ 9 w 307"/>
                  <a:gd name="T25" fmla="*/ 15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7" h="176">
                    <a:moveTo>
                      <a:pt x="9" y="153"/>
                    </a:moveTo>
                    <a:lnTo>
                      <a:pt x="0" y="5"/>
                    </a:lnTo>
                    <a:lnTo>
                      <a:pt x="71" y="0"/>
                    </a:lnTo>
                    <a:lnTo>
                      <a:pt x="75" y="36"/>
                    </a:lnTo>
                    <a:lnTo>
                      <a:pt x="148" y="32"/>
                    </a:lnTo>
                    <a:lnTo>
                      <a:pt x="151" y="67"/>
                    </a:lnTo>
                    <a:lnTo>
                      <a:pt x="224" y="61"/>
                    </a:lnTo>
                    <a:lnTo>
                      <a:pt x="295" y="57"/>
                    </a:lnTo>
                    <a:lnTo>
                      <a:pt x="303" y="132"/>
                    </a:lnTo>
                    <a:lnTo>
                      <a:pt x="307" y="169"/>
                    </a:lnTo>
                    <a:lnTo>
                      <a:pt x="198" y="176"/>
                    </a:lnTo>
                    <a:lnTo>
                      <a:pt x="196" y="140"/>
                    </a:lnTo>
                    <a:lnTo>
                      <a:pt x="9" y="15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0" name="Freeform 3860"/>
              <p:cNvSpPr>
                <a:spLocks/>
              </p:cNvSpPr>
              <p:nvPr/>
            </p:nvSpPr>
            <p:spPr bwMode="auto">
              <a:xfrm>
                <a:off x="25743" y="19448"/>
                <a:ext cx="63" cy="114"/>
              </a:xfrm>
              <a:custGeom>
                <a:avLst/>
                <a:gdLst>
                  <a:gd name="T0" fmla="*/ 63 w 63"/>
                  <a:gd name="T1" fmla="*/ 110 h 114"/>
                  <a:gd name="T2" fmla="*/ 15 w 63"/>
                  <a:gd name="T3" fmla="*/ 114 h 114"/>
                  <a:gd name="T4" fmla="*/ 0 w 63"/>
                  <a:gd name="T5" fmla="*/ 39 h 114"/>
                  <a:gd name="T6" fmla="*/ 44 w 63"/>
                  <a:gd name="T7" fmla="*/ 20 h 114"/>
                  <a:gd name="T8" fmla="*/ 50 w 63"/>
                  <a:gd name="T9" fmla="*/ 0 h 114"/>
                  <a:gd name="T10" fmla="*/ 63 w 63"/>
                  <a:gd name="T11" fmla="*/ 0 h 114"/>
                </a:gdLst>
                <a:ahLst/>
                <a:cxnLst>
                  <a:cxn ang="0">
                    <a:pos x="T0" y="T1"/>
                  </a:cxn>
                  <a:cxn ang="0">
                    <a:pos x="T2" y="T3"/>
                  </a:cxn>
                  <a:cxn ang="0">
                    <a:pos x="T4" y="T5"/>
                  </a:cxn>
                  <a:cxn ang="0">
                    <a:pos x="T6" y="T7"/>
                  </a:cxn>
                  <a:cxn ang="0">
                    <a:pos x="T8" y="T9"/>
                  </a:cxn>
                  <a:cxn ang="0">
                    <a:pos x="T10" y="T11"/>
                  </a:cxn>
                </a:cxnLst>
                <a:rect l="0" t="0" r="r" b="b"/>
                <a:pathLst>
                  <a:path w="63" h="114">
                    <a:moveTo>
                      <a:pt x="63" y="110"/>
                    </a:moveTo>
                    <a:lnTo>
                      <a:pt x="15" y="114"/>
                    </a:lnTo>
                    <a:lnTo>
                      <a:pt x="0" y="39"/>
                    </a:lnTo>
                    <a:lnTo>
                      <a:pt x="44" y="20"/>
                    </a:lnTo>
                    <a:lnTo>
                      <a:pt x="50" y="0"/>
                    </a:lnTo>
                    <a:lnTo>
                      <a:pt x="63"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1" name="Freeform 3861"/>
              <p:cNvSpPr>
                <a:spLocks/>
              </p:cNvSpPr>
              <p:nvPr/>
            </p:nvSpPr>
            <p:spPr bwMode="auto">
              <a:xfrm>
                <a:off x="25297" y="19529"/>
                <a:ext cx="115" cy="157"/>
              </a:xfrm>
              <a:custGeom>
                <a:avLst/>
                <a:gdLst>
                  <a:gd name="T0" fmla="*/ 12 w 115"/>
                  <a:gd name="T1" fmla="*/ 157 h 157"/>
                  <a:gd name="T2" fmla="*/ 0 w 115"/>
                  <a:gd name="T3" fmla="*/ 25 h 157"/>
                  <a:gd name="T4" fmla="*/ 10 w 115"/>
                  <a:gd name="T5" fmla="*/ 4 h 157"/>
                  <a:gd name="T6" fmla="*/ 8 w 115"/>
                  <a:gd name="T7" fmla="*/ 10 h 157"/>
                  <a:gd name="T8" fmla="*/ 115 w 115"/>
                  <a:gd name="T9" fmla="*/ 0 h 157"/>
                  <a:gd name="T10" fmla="*/ 90 w 115"/>
                  <a:gd name="T11" fmla="*/ 63 h 157"/>
                  <a:gd name="T12" fmla="*/ 79 w 115"/>
                  <a:gd name="T13" fmla="*/ 152 h 157"/>
                  <a:gd name="T14" fmla="*/ 12 w 115"/>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57">
                    <a:moveTo>
                      <a:pt x="12" y="157"/>
                    </a:moveTo>
                    <a:lnTo>
                      <a:pt x="0" y="25"/>
                    </a:lnTo>
                    <a:lnTo>
                      <a:pt x="10" y="4"/>
                    </a:lnTo>
                    <a:lnTo>
                      <a:pt x="8" y="10"/>
                    </a:lnTo>
                    <a:lnTo>
                      <a:pt x="115" y="0"/>
                    </a:lnTo>
                    <a:lnTo>
                      <a:pt x="90" y="63"/>
                    </a:lnTo>
                    <a:lnTo>
                      <a:pt x="79" y="152"/>
                    </a:lnTo>
                    <a:lnTo>
                      <a:pt x="12"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2" name="Freeform 3862"/>
              <p:cNvSpPr>
                <a:spLocks/>
              </p:cNvSpPr>
              <p:nvPr/>
            </p:nvSpPr>
            <p:spPr bwMode="auto">
              <a:xfrm>
                <a:off x="24677" y="19573"/>
                <a:ext cx="198" cy="192"/>
              </a:xfrm>
              <a:custGeom>
                <a:avLst/>
                <a:gdLst>
                  <a:gd name="T0" fmla="*/ 85 w 198"/>
                  <a:gd name="T1" fmla="*/ 190 h 192"/>
                  <a:gd name="T2" fmla="*/ 46 w 198"/>
                  <a:gd name="T3" fmla="*/ 192 h 192"/>
                  <a:gd name="T4" fmla="*/ 38 w 198"/>
                  <a:gd name="T5" fmla="*/ 83 h 192"/>
                  <a:gd name="T6" fmla="*/ 4 w 198"/>
                  <a:gd name="T7" fmla="*/ 85 h 192"/>
                  <a:gd name="T8" fmla="*/ 0 w 198"/>
                  <a:gd name="T9" fmla="*/ 12 h 192"/>
                  <a:gd name="T10" fmla="*/ 184 w 198"/>
                  <a:gd name="T11" fmla="*/ 0 h 192"/>
                  <a:gd name="T12" fmla="*/ 198 w 198"/>
                  <a:gd name="T13" fmla="*/ 183 h 192"/>
                  <a:gd name="T14" fmla="*/ 85 w 198"/>
                  <a:gd name="T15" fmla="*/ 19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192">
                    <a:moveTo>
                      <a:pt x="85" y="190"/>
                    </a:moveTo>
                    <a:lnTo>
                      <a:pt x="46" y="192"/>
                    </a:lnTo>
                    <a:lnTo>
                      <a:pt x="38" y="83"/>
                    </a:lnTo>
                    <a:lnTo>
                      <a:pt x="4" y="85"/>
                    </a:lnTo>
                    <a:lnTo>
                      <a:pt x="0" y="12"/>
                    </a:lnTo>
                    <a:lnTo>
                      <a:pt x="184" y="0"/>
                    </a:lnTo>
                    <a:lnTo>
                      <a:pt x="198" y="183"/>
                    </a:lnTo>
                    <a:lnTo>
                      <a:pt x="85" y="19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3" name="Freeform 3863"/>
              <p:cNvSpPr>
                <a:spLocks/>
              </p:cNvSpPr>
              <p:nvPr/>
            </p:nvSpPr>
            <p:spPr bwMode="auto">
              <a:xfrm>
                <a:off x="24861" y="19560"/>
                <a:ext cx="189" cy="196"/>
              </a:xfrm>
              <a:custGeom>
                <a:avLst/>
                <a:gdLst>
                  <a:gd name="T0" fmla="*/ 116 w 189"/>
                  <a:gd name="T1" fmla="*/ 188 h 196"/>
                  <a:gd name="T2" fmla="*/ 14 w 189"/>
                  <a:gd name="T3" fmla="*/ 196 h 196"/>
                  <a:gd name="T4" fmla="*/ 0 w 189"/>
                  <a:gd name="T5" fmla="*/ 13 h 196"/>
                  <a:gd name="T6" fmla="*/ 187 w 189"/>
                  <a:gd name="T7" fmla="*/ 0 h 196"/>
                  <a:gd name="T8" fmla="*/ 189 w 189"/>
                  <a:gd name="T9" fmla="*/ 36 h 196"/>
                  <a:gd name="T10" fmla="*/ 150 w 189"/>
                  <a:gd name="T11" fmla="*/ 40 h 196"/>
                  <a:gd name="T12" fmla="*/ 160 w 189"/>
                  <a:gd name="T13" fmla="*/ 184 h 196"/>
                  <a:gd name="T14" fmla="*/ 116 w 189"/>
                  <a:gd name="T15" fmla="*/ 188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196">
                    <a:moveTo>
                      <a:pt x="116" y="188"/>
                    </a:moveTo>
                    <a:lnTo>
                      <a:pt x="14" y="196"/>
                    </a:lnTo>
                    <a:lnTo>
                      <a:pt x="0" y="13"/>
                    </a:lnTo>
                    <a:lnTo>
                      <a:pt x="187" y="0"/>
                    </a:lnTo>
                    <a:lnTo>
                      <a:pt x="189" y="36"/>
                    </a:lnTo>
                    <a:lnTo>
                      <a:pt x="150" y="40"/>
                    </a:lnTo>
                    <a:lnTo>
                      <a:pt x="160" y="184"/>
                    </a:lnTo>
                    <a:lnTo>
                      <a:pt x="116" y="18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4" name="Freeform 3864"/>
              <p:cNvSpPr>
                <a:spLocks/>
              </p:cNvSpPr>
              <p:nvPr/>
            </p:nvSpPr>
            <p:spPr bwMode="auto">
              <a:xfrm>
                <a:off x="25155" y="19544"/>
                <a:ext cx="154" cy="189"/>
              </a:xfrm>
              <a:custGeom>
                <a:avLst/>
                <a:gdLst>
                  <a:gd name="T0" fmla="*/ 4 w 154"/>
                  <a:gd name="T1" fmla="*/ 45 h 189"/>
                  <a:gd name="T2" fmla="*/ 0 w 154"/>
                  <a:gd name="T3" fmla="*/ 8 h 189"/>
                  <a:gd name="T4" fmla="*/ 75 w 154"/>
                  <a:gd name="T5" fmla="*/ 0 h 189"/>
                  <a:gd name="T6" fmla="*/ 67 w 154"/>
                  <a:gd name="T7" fmla="*/ 18 h 189"/>
                  <a:gd name="T8" fmla="*/ 81 w 154"/>
                  <a:gd name="T9" fmla="*/ 35 h 189"/>
                  <a:gd name="T10" fmla="*/ 69 w 154"/>
                  <a:gd name="T11" fmla="*/ 25 h 189"/>
                  <a:gd name="T12" fmla="*/ 62 w 154"/>
                  <a:gd name="T13" fmla="*/ 46 h 189"/>
                  <a:gd name="T14" fmla="*/ 85 w 154"/>
                  <a:gd name="T15" fmla="*/ 60 h 189"/>
                  <a:gd name="T16" fmla="*/ 98 w 154"/>
                  <a:gd name="T17" fmla="*/ 58 h 189"/>
                  <a:gd name="T18" fmla="*/ 111 w 154"/>
                  <a:gd name="T19" fmla="*/ 23 h 189"/>
                  <a:gd name="T20" fmla="*/ 142 w 154"/>
                  <a:gd name="T21" fmla="*/ 10 h 189"/>
                  <a:gd name="T22" fmla="*/ 154 w 154"/>
                  <a:gd name="T23" fmla="*/ 142 h 189"/>
                  <a:gd name="T24" fmla="*/ 119 w 154"/>
                  <a:gd name="T25" fmla="*/ 146 h 189"/>
                  <a:gd name="T26" fmla="*/ 121 w 154"/>
                  <a:gd name="T27" fmla="*/ 181 h 189"/>
                  <a:gd name="T28" fmla="*/ 75 w 154"/>
                  <a:gd name="T29" fmla="*/ 187 h 189"/>
                  <a:gd name="T30" fmla="*/ 31 w 154"/>
                  <a:gd name="T31" fmla="*/ 189 h 189"/>
                  <a:gd name="T32" fmla="*/ 17 w 154"/>
                  <a:gd name="T33" fmla="*/ 45 h 189"/>
                  <a:gd name="T34" fmla="*/ 4 w 154"/>
                  <a:gd name="T35" fmla="*/ 4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89">
                    <a:moveTo>
                      <a:pt x="4" y="45"/>
                    </a:moveTo>
                    <a:lnTo>
                      <a:pt x="0" y="8"/>
                    </a:lnTo>
                    <a:lnTo>
                      <a:pt x="75" y="0"/>
                    </a:lnTo>
                    <a:lnTo>
                      <a:pt x="67" y="18"/>
                    </a:lnTo>
                    <a:lnTo>
                      <a:pt x="81" y="35"/>
                    </a:lnTo>
                    <a:lnTo>
                      <a:pt x="69" y="25"/>
                    </a:lnTo>
                    <a:lnTo>
                      <a:pt x="62" y="46"/>
                    </a:lnTo>
                    <a:lnTo>
                      <a:pt x="85" y="60"/>
                    </a:lnTo>
                    <a:lnTo>
                      <a:pt x="98" y="58"/>
                    </a:lnTo>
                    <a:lnTo>
                      <a:pt x="111" y="23"/>
                    </a:lnTo>
                    <a:lnTo>
                      <a:pt x="142" y="10"/>
                    </a:lnTo>
                    <a:lnTo>
                      <a:pt x="154" y="142"/>
                    </a:lnTo>
                    <a:lnTo>
                      <a:pt x="119" y="146"/>
                    </a:lnTo>
                    <a:lnTo>
                      <a:pt x="121" y="181"/>
                    </a:lnTo>
                    <a:lnTo>
                      <a:pt x="75" y="187"/>
                    </a:lnTo>
                    <a:lnTo>
                      <a:pt x="31" y="189"/>
                    </a:lnTo>
                    <a:lnTo>
                      <a:pt x="17" y="45"/>
                    </a:lnTo>
                    <a:lnTo>
                      <a:pt x="4" y="4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5" name="Freeform 3865"/>
              <p:cNvSpPr>
                <a:spLocks/>
              </p:cNvSpPr>
              <p:nvPr/>
            </p:nvSpPr>
            <p:spPr bwMode="auto">
              <a:xfrm>
                <a:off x="25011" y="19589"/>
                <a:ext cx="175" cy="155"/>
              </a:xfrm>
              <a:custGeom>
                <a:avLst/>
                <a:gdLst>
                  <a:gd name="T0" fmla="*/ 110 w 175"/>
                  <a:gd name="T1" fmla="*/ 149 h 155"/>
                  <a:gd name="T2" fmla="*/ 10 w 175"/>
                  <a:gd name="T3" fmla="*/ 155 h 155"/>
                  <a:gd name="T4" fmla="*/ 0 w 175"/>
                  <a:gd name="T5" fmla="*/ 11 h 155"/>
                  <a:gd name="T6" fmla="*/ 39 w 175"/>
                  <a:gd name="T7" fmla="*/ 7 h 155"/>
                  <a:gd name="T8" fmla="*/ 148 w 175"/>
                  <a:gd name="T9" fmla="*/ 0 h 155"/>
                  <a:gd name="T10" fmla="*/ 161 w 175"/>
                  <a:gd name="T11" fmla="*/ 0 h 155"/>
                  <a:gd name="T12" fmla="*/ 175 w 175"/>
                  <a:gd name="T13" fmla="*/ 144 h 155"/>
                  <a:gd name="T14" fmla="*/ 110 w 175"/>
                  <a:gd name="T15" fmla="*/ 149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5">
                    <a:moveTo>
                      <a:pt x="110" y="149"/>
                    </a:moveTo>
                    <a:lnTo>
                      <a:pt x="10" y="155"/>
                    </a:lnTo>
                    <a:lnTo>
                      <a:pt x="0" y="11"/>
                    </a:lnTo>
                    <a:lnTo>
                      <a:pt x="39" y="7"/>
                    </a:lnTo>
                    <a:lnTo>
                      <a:pt x="148" y="0"/>
                    </a:lnTo>
                    <a:lnTo>
                      <a:pt x="161" y="0"/>
                    </a:lnTo>
                    <a:lnTo>
                      <a:pt x="175" y="144"/>
                    </a:lnTo>
                    <a:lnTo>
                      <a:pt x="110"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6" name="Freeform 3866"/>
              <p:cNvSpPr>
                <a:spLocks/>
              </p:cNvSpPr>
              <p:nvPr/>
            </p:nvSpPr>
            <p:spPr bwMode="auto">
              <a:xfrm>
                <a:off x="25727" y="19558"/>
                <a:ext cx="79" cy="150"/>
              </a:xfrm>
              <a:custGeom>
                <a:avLst/>
                <a:gdLst>
                  <a:gd name="T0" fmla="*/ 79 w 79"/>
                  <a:gd name="T1" fmla="*/ 146 h 150"/>
                  <a:gd name="T2" fmla="*/ 0 w 79"/>
                  <a:gd name="T3" fmla="*/ 150 h 150"/>
                  <a:gd name="T4" fmla="*/ 27 w 79"/>
                  <a:gd name="T5" fmla="*/ 77 h 150"/>
                  <a:gd name="T6" fmla="*/ 31 w 79"/>
                  <a:gd name="T7" fmla="*/ 4 h 150"/>
                  <a:gd name="T8" fmla="*/ 79 w 79"/>
                  <a:gd name="T9" fmla="*/ 0 h 150"/>
                </a:gdLst>
                <a:ahLst/>
                <a:cxnLst>
                  <a:cxn ang="0">
                    <a:pos x="T0" y="T1"/>
                  </a:cxn>
                  <a:cxn ang="0">
                    <a:pos x="T2" y="T3"/>
                  </a:cxn>
                  <a:cxn ang="0">
                    <a:pos x="T4" y="T5"/>
                  </a:cxn>
                  <a:cxn ang="0">
                    <a:pos x="T6" y="T7"/>
                  </a:cxn>
                  <a:cxn ang="0">
                    <a:pos x="T8" y="T9"/>
                  </a:cxn>
                </a:cxnLst>
                <a:rect l="0" t="0" r="r" b="b"/>
                <a:pathLst>
                  <a:path w="79" h="150">
                    <a:moveTo>
                      <a:pt x="79" y="146"/>
                    </a:moveTo>
                    <a:lnTo>
                      <a:pt x="0" y="150"/>
                    </a:lnTo>
                    <a:lnTo>
                      <a:pt x="27" y="77"/>
                    </a:lnTo>
                    <a:lnTo>
                      <a:pt x="31" y="4"/>
                    </a:lnTo>
                    <a:lnTo>
                      <a:pt x="7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7" name="Freeform 3867"/>
              <p:cNvSpPr>
                <a:spLocks/>
              </p:cNvSpPr>
              <p:nvPr/>
            </p:nvSpPr>
            <p:spPr bwMode="auto">
              <a:xfrm>
                <a:off x="25230" y="19681"/>
                <a:ext cx="157" cy="194"/>
              </a:xfrm>
              <a:custGeom>
                <a:avLst/>
                <a:gdLst>
                  <a:gd name="T0" fmla="*/ 146 w 157"/>
                  <a:gd name="T1" fmla="*/ 0 h 194"/>
                  <a:gd name="T2" fmla="*/ 157 w 157"/>
                  <a:gd name="T3" fmla="*/ 63 h 194"/>
                  <a:gd name="T4" fmla="*/ 123 w 157"/>
                  <a:gd name="T5" fmla="*/ 100 h 194"/>
                  <a:gd name="T6" fmla="*/ 106 w 157"/>
                  <a:gd name="T7" fmla="*/ 186 h 194"/>
                  <a:gd name="T8" fmla="*/ 12 w 157"/>
                  <a:gd name="T9" fmla="*/ 194 h 194"/>
                  <a:gd name="T10" fmla="*/ 0 w 157"/>
                  <a:gd name="T11" fmla="*/ 50 h 194"/>
                  <a:gd name="T12" fmla="*/ 46 w 157"/>
                  <a:gd name="T13" fmla="*/ 44 h 194"/>
                  <a:gd name="T14" fmla="*/ 44 w 157"/>
                  <a:gd name="T15" fmla="*/ 9 h 194"/>
                  <a:gd name="T16" fmla="*/ 79 w 157"/>
                  <a:gd name="T17" fmla="*/ 5 h 194"/>
                  <a:gd name="T18" fmla="*/ 146 w 157"/>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94">
                    <a:moveTo>
                      <a:pt x="146" y="0"/>
                    </a:moveTo>
                    <a:lnTo>
                      <a:pt x="157" y="63"/>
                    </a:lnTo>
                    <a:lnTo>
                      <a:pt x="123" y="100"/>
                    </a:lnTo>
                    <a:lnTo>
                      <a:pt x="106" y="186"/>
                    </a:lnTo>
                    <a:lnTo>
                      <a:pt x="12" y="194"/>
                    </a:lnTo>
                    <a:lnTo>
                      <a:pt x="0" y="50"/>
                    </a:lnTo>
                    <a:lnTo>
                      <a:pt x="46" y="44"/>
                    </a:lnTo>
                    <a:lnTo>
                      <a:pt x="44" y="9"/>
                    </a:lnTo>
                    <a:lnTo>
                      <a:pt x="79" y="5"/>
                    </a:lnTo>
                    <a:lnTo>
                      <a:pt x="146"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8" name="Freeform 3868"/>
              <p:cNvSpPr>
                <a:spLocks/>
              </p:cNvSpPr>
              <p:nvPr/>
            </p:nvSpPr>
            <p:spPr bwMode="auto">
              <a:xfrm>
                <a:off x="24639" y="19763"/>
                <a:ext cx="140" cy="258"/>
              </a:xfrm>
              <a:custGeom>
                <a:avLst/>
                <a:gdLst>
                  <a:gd name="T0" fmla="*/ 140 w 140"/>
                  <a:gd name="T1" fmla="*/ 254 h 258"/>
                  <a:gd name="T2" fmla="*/ 84 w 140"/>
                  <a:gd name="T3" fmla="*/ 258 h 258"/>
                  <a:gd name="T4" fmla="*/ 80 w 140"/>
                  <a:gd name="T5" fmla="*/ 250 h 258"/>
                  <a:gd name="T6" fmla="*/ 71 w 140"/>
                  <a:gd name="T7" fmla="*/ 238 h 258"/>
                  <a:gd name="T8" fmla="*/ 59 w 140"/>
                  <a:gd name="T9" fmla="*/ 208 h 258"/>
                  <a:gd name="T10" fmla="*/ 25 w 140"/>
                  <a:gd name="T11" fmla="*/ 165 h 258"/>
                  <a:gd name="T12" fmla="*/ 19 w 140"/>
                  <a:gd name="T13" fmla="*/ 148 h 258"/>
                  <a:gd name="T14" fmla="*/ 25 w 140"/>
                  <a:gd name="T15" fmla="*/ 140 h 258"/>
                  <a:gd name="T16" fmla="*/ 17 w 140"/>
                  <a:gd name="T17" fmla="*/ 114 h 258"/>
                  <a:gd name="T18" fmla="*/ 7 w 140"/>
                  <a:gd name="T19" fmla="*/ 104 h 258"/>
                  <a:gd name="T20" fmla="*/ 2 w 140"/>
                  <a:gd name="T21" fmla="*/ 87 h 258"/>
                  <a:gd name="T22" fmla="*/ 0 w 140"/>
                  <a:gd name="T23" fmla="*/ 66 h 258"/>
                  <a:gd name="T24" fmla="*/ 13 w 140"/>
                  <a:gd name="T25" fmla="*/ 52 h 258"/>
                  <a:gd name="T26" fmla="*/ 15 w 140"/>
                  <a:gd name="T27" fmla="*/ 43 h 258"/>
                  <a:gd name="T28" fmla="*/ 27 w 140"/>
                  <a:gd name="T29" fmla="*/ 43 h 258"/>
                  <a:gd name="T30" fmla="*/ 32 w 140"/>
                  <a:gd name="T31" fmla="*/ 31 h 258"/>
                  <a:gd name="T32" fmla="*/ 28 w 140"/>
                  <a:gd name="T33" fmla="*/ 19 h 258"/>
                  <a:gd name="T34" fmla="*/ 34 w 140"/>
                  <a:gd name="T35" fmla="*/ 14 h 258"/>
                  <a:gd name="T36" fmla="*/ 34 w 140"/>
                  <a:gd name="T37" fmla="*/ 4 h 258"/>
                  <a:gd name="T38" fmla="*/ 84 w 140"/>
                  <a:gd name="T39" fmla="*/ 2 h 258"/>
                  <a:gd name="T40" fmla="*/ 123 w 140"/>
                  <a:gd name="T41" fmla="*/ 0 h 258"/>
                  <a:gd name="T42" fmla="*/ 130 w 140"/>
                  <a:gd name="T43" fmla="*/ 112 h 258"/>
                  <a:gd name="T44" fmla="*/ 140 w 140"/>
                  <a:gd name="T45" fmla="*/ 2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58">
                    <a:moveTo>
                      <a:pt x="140" y="254"/>
                    </a:moveTo>
                    <a:lnTo>
                      <a:pt x="84" y="258"/>
                    </a:lnTo>
                    <a:lnTo>
                      <a:pt x="80" y="250"/>
                    </a:lnTo>
                    <a:lnTo>
                      <a:pt x="71" y="238"/>
                    </a:lnTo>
                    <a:lnTo>
                      <a:pt x="59" y="208"/>
                    </a:lnTo>
                    <a:lnTo>
                      <a:pt x="25" y="165"/>
                    </a:lnTo>
                    <a:lnTo>
                      <a:pt x="19" y="148"/>
                    </a:lnTo>
                    <a:lnTo>
                      <a:pt x="25" y="140"/>
                    </a:lnTo>
                    <a:lnTo>
                      <a:pt x="17" y="114"/>
                    </a:lnTo>
                    <a:lnTo>
                      <a:pt x="7" y="104"/>
                    </a:lnTo>
                    <a:lnTo>
                      <a:pt x="2" y="87"/>
                    </a:lnTo>
                    <a:lnTo>
                      <a:pt x="0" y="66"/>
                    </a:lnTo>
                    <a:lnTo>
                      <a:pt x="13" y="52"/>
                    </a:lnTo>
                    <a:lnTo>
                      <a:pt x="15" y="43"/>
                    </a:lnTo>
                    <a:lnTo>
                      <a:pt x="27" y="43"/>
                    </a:lnTo>
                    <a:lnTo>
                      <a:pt x="32" y="31"/>
                    </a:lnTo>
                    <a:lnTo>
                      <a:pt x="28" y="19"/>
                    </a:lnTo>
                    <a:lnTo>
                      <a:pt x="34" y="14"/>
                    </a:lnTo>
                    <a:lnTo>
                      <a:pt x="34" y="4"/>
                    </a:lnTo>
                    <a:lnTo>
                      <a:pt x="84" y="2"/>
                    </a:lnTo>
                    <a:lnTo>
                      <a:pt x="123" y="0"/>
                    </a:lnTo>
                    <a:lnTo>
                      <a:pt x="130" y="112"/>
                    </a:lnTo>
                    <a:lnTo>
                      <a:pt x="140" y="25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9" name="Freeform 3869"/>
              <p:cNvSpPr>
                <a:spLocks/>
              </p:cNvSpPr>
              <p:nvPr/>
            </p:nvSpPr>
            <p:spPr bwMode="auto">
              <a:xfrm>
                <a:off x="24762" y="19748"/>
                <a:ext cx="220" cy="127"/>
              </a:xfrm>
              <a:custGeom>
                <a:avLst/>
                <a:gdLst>
                  <a:gd name="T0" fmla="*/ 138 w 220"/>
                  <a:gd name="T1" fmla="*/ 117 h 127"/>
                  <a:gd name="T2" fmla="*/ 7 w 220"/>
                  <a:gd name="T3" fmla="*/ 127 h 127"/>
                  <a:gd name="T4" fmla="*/ 0 w 220"/>
                  <a:gd name="T5" fmla="*/ 15 h 127"/>
                  <a:gd name="T6" fmla="*/ 113 w 220"/>
                  <a:gd name="T7" fmla="*/ 8 h 127"/>
                  <a:gd name="T8" fmla="*/ 215 w 220"/>
                  <a:gd name="T9" fmla="*/ 0 h 127"/>
                  <a:gd name="T10" fmla="*/ 220 w 220"/>
                  <a:gd name="T11" fmla="*/ 109 h 127"/>
                  <a:gd name="T12" fmla="*/ 138 w 220"/>
                  <a:gd name="T13" fmla="*/ 117 h 127"/>
                </a:gdLst>
                <a:ahLst/>
                <a:cxnLst>
                  <a:cxn ang="0">
                    <a:pos x="T0" y="T1"/>
                  </a:cxn>
                  <a:cxn ang="0">
                    <a:pos x="T2" y="T3"/>
                  </a:cxn>
                  <a:cxn ang="0">
                    <a:pos x="T4" y="T5"/>
                  </a:cxn>
                  <a:cxn ang="0">
                    <a:pos x="T6" y="T7"/>
                  </a:cxn>
                  <a:cxn ang="0">
                    <a:pos x="T8" y="T9"/>
                  </a:cxn>
                  <a:cxn ang="0">
                    <a:pos x="T10" y="T11"/>
                  </a:cxn>
                  <a:cxn ang="0">
                    <a:pos x="T12" y="T13"/>
                  </a:cxn>
                </a:cxnLst>
                <a:rect l="0" t="0" r="r" b="b"/>
                <a:pathLst>
                  <a:path w="220" h="127">
                    <a:moveTo>
                      <a:pt x="138" y="117"/>
                    </a:moveTo>
                    <a:lnTo>
                      <a:pt x="7" y="127"/>
                    </a:lnTo>
                    <a:lnTo>
                      <a:pt x="0" y="15"/>
                    </a:lnTo>
                    <a:lnTo>
                      <a:pt x="113" y="8"/>
                    </a:lnTo>
                    <a:lnTo>
                      <a:pt x="215" y="0"/>
                    </a:lnTo>
                    <a:lnTo>
                      <a:pt x="220" y="109"/>
                    </a:lnTo>
                    <a:lnTo>
                      <a:pt x="138" y="1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0" name="Freeform 3870"/>
              <p:cNvSpPr>
                <a:spLocks/>
              </p:cNvSpPr>
              <p:nvPr/>
            </p:nvSpPr>
            <p:spPr bwMode="auto">
              <a:xfrm>
                <a:off x="24977" y="19738"/>
                <a:ext cx="153" cy="158"/>
              </a:xfrm>
              <a:custGeom>
                <a:avLst/>
                <a:gdLst>
                  <a:gd name="T0" fmla="*/ 153 w 153"/>
                  <a:gd name="T1" fmla="*/ 127 h 158"/>
                  <a:gd name="T2" fmla="*/ 153 w 153"/>
                  <a:gd name="T3" fmla="*/ 144 h 158"/>
                  <a:gd name="T4" fmla="*/ 9 w 153"/>
                  <a:gd name="T5" fmla="*/ 158 h 158"/>
                  <a:gd name="T6" fmla="*/ 5 w 153"/>
                  <a:gd name="T7" fmla="*/ 119 h 158"/>
                  <a:gd name="T8" fmla="*/ 0 w 153"/>
                  <a:gd name="T9" fmla="*/ 10 h 158"/>
                  <a:gd name="T10" fmla="*/ 44 w 153"/>
                  <a:gd name="T11" fmla="*/ 6 h 158"/>
                  <a:gd name="T12" fmla="*/ 144 w 153"/>
                  <a:gd name="T13" fmla="*/ 0 h 158"/>
                  <a:gd name="T14" fmla="*/ 153 w 153"/>
                  <a:gd name="T15" fmla="*/ 127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58">
                    <a:moveTo>
                      <a:pt x="153" y="127"/>
                    </a:moveTo>
                    <a:lnTo>
                      <a:pt x="153" y="144"/>
                    </a:lnTo>
                    <a:lnTo>
                      <a:pt x="9" y="158"/>
                    </a:lnTo>
                    <a:lnTo>
                      <a:pt x="5" y="119"/>
                    </a:lnTo>
                    <a:lnTo>
                      <a:pt x="0" y="10"/>
                    </a:lnTo>
                    <a:lnTo>
                      <a:pt x="44" y="6"/>
                    </a:lnTo>
                    <a:lnTo>
                      <a:pt x="144" y="0"/>
                    </a:lnTo>
                    <a:lnTo>
                      <a:pt x="153" y="12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1" name="Freeform 3871"/>
              <p:cNvSpPr>
                <a:spLocks/>
              </p:cNvSpPr>
              <p:nvPr/>
            </p:nvSpPr>
            <p:spPr bwMode="auto">
              <a:xfrm>
                <a:off x="25121" y="19731"/>
                <a:ext cx="121" cy="147"/>
              </a:xfrm>
              <a:custGeom>
                <a:avLst/>
                <a:gdLst>
                  <a:gd name="T0" fmla="*/ 109 w 121"/>
                  <a:gd name="T1" fmla="*/ 0 h 147"/>
                  <a:gd name="T2" fmla="*/ 121 w 121"/>
                  <a:gd name="T3" fmla="*/ 144 h 147"/>
                  <a:gd name="T4" fmla="*/ 84 w 121"/>
                  <a:gd name="T5" fmla="*/ 147 h 147"/>
                  <a:gd name="T6" fmla="*/ 82 w 121"/>
                  <a:gd name="T7" fmla="*/ 128 h 147"/>
                  <a:gd name="T8" fmla="*/ 9 w 121"/>
                  <a:gd name="T9" fmla="*/ 134 h 147"/>
                  <a:gd name="T10" fmla="*/ 0 w 121"/>
                  <a:gd name="T11" fmla="*/ 7 h 147"/>
                  <a:gd name="T12" fmla="*/ 65 w 121"/>
                  <a:gd name="T13" fmla="*/ 2 h 147"/>
                  <a:gd name="T14" fmla="*/ 109 w 121"/>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7">
                    <a:moveTo>
                      <a:pt x="109" y="0"/>
                    </a:moveTo>
                    <a:lnTo>
                      <a:pt x="121" y="144"/>
                    </a:lnTo>
                    <a:lnTo>
                      <a:pt x="84" y="147"/>
                    </a:lnTo>
                    <a:lnTo>
                      <a:pt x="82" y="128"/>
                    </a:lnTo>
                    <a:lnTo>
                      <a:pt x="9" y="134"/>
                    </a:lnTo>
                    <a:lnTo>
                      <a:pt x="0" y="7"/>
                    </a:lnTo>
                    <a:lnTo>
                      <a:pt x="65" y="2"/>
                    </a:lnTo>
                    <a:lnTo>
                      <a:pt x="10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2" name="Freeform 3872"/>
              <p:cNvSpPr>
                <a:spLocks/>
              </p:cNvSpPr>
              <p:nvPr/>
            </p:nvSpPr>
            <p:spPr bwMode="auto">
              <a:xfrm>
                <a:off x="25693" y="19704"/>
                <a:ext cx="113" cy="157"/>
              </a:xfrm>
              <a:custGeom>
                <a:avLst/>
                <a:gdLst>
                  <a:gd name="T0" fmla="*/ 113 w 113"/>
                  <a:gd name="T1" fmla="*/ 151 h 157"/>
                  <a:gd name="T2" fmla="*/ 36 w 113"/>
                  <a:gd name="T3" fmla="*/ 157 h 157"/>
                  <a:gd name="T4" fmla="*/ 23 w 113"/>
                  <a:gd name="T5" fmla="*/ 103 h 157"/>
                  <a:gd name="T6" fmla="*/ 29 w 113"/>
                  <a:gd name="T7" fmla="*/ 105 h 157"/>
                  <a:gd name="T8" fmla="*/ 0 w 113"/>
                  <a:gd name="T9" fmla="*/ 63 h 157"/>
                  <a:gd name="T10" fmla="*/ 34 w 113"/>
                  <a:gd name="T11" fmla="*/ 4 h 157"/>
                  <a:gd name="T12" fmla="*/ 113 w 113"/>
                  <a:gd name="T13" fmla="*/ 0 h 157"/>
                </a:gdLst>
                <a:ahLst/>
                <a:cxnLst>
                  <a:cxn ang="0">
                    <a:pos x="T0" y="T1"/>
                  </a:cxn>
                  <a:cxn ang="0">
                    <a:pos x="T2" y="T3"/>
                  </a:cxn>
                  <a:cxn ang="0">
                    <a:pos x="T4" y="T5"/>
                  </a:cxn>
                  <a:cxn ang="0">
                    <a:pos x="T6" y="T7"/>
                  </a:cxn>
                  <a:cxn ang="0">
                    <a:pos x="T8" y="T9"/>
                  </a:cxn>
                  <a:cxn ang="0">
                    <a:pos x="T10" y="T11"/>
                  </a:cxn>
                  <a:cxn ang="0">
                    <a:pos x="T12" y="T13"/>
                  </a:cxn>
                </a:cxnLst>
                <a:rect l="0" t="0" r="r" b="b"/>
                <a:pathLst>
                  <a:path w="113" h="157">
                    <a:moveTo>
                      <a:pt x="113" y="151"/>
                    </a:moveTo>
                    <a:lnTo>
                      <a:pt x="36" y="157"/>
                    </a:lnTo>
                    <a:lnTo>
                      <a:pt x="23" y="103"/>
                    </a:lnTo>
                    <a:lnTo>
                      <a:pt x="29" y="105"/>
                    </a:lnTo>
                    <a:lnTo>
                      <a:pt x="0" y="63"/>
                    </a:lnTo>
                    <a:lnTo>
                      <a:pt x="34" y="4"/>
                    </a:lnTo>
                    <a:lnTo>
                      <a:pt x="113"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3" name="Freeform 3873"/>
              <p:cNvSpPr>
                <a:spLocks/>
              </p:cNvSpPr>
              <p:nvPr/>
            </p:nvSpPr>
            <p:spPr bwMode="auto">
              <a:xfrm>
                <a:off x="24769" y="19865"/>
                <a:ext cx="137" cy="152"/>
              </a:xfrm>
              <a:custGeom>
                <a:avLst/>
                <a:gdLst>
                  <a:gd name="T0" fmla="*/ 10 w 137"/>
                  <a:gd name="T1" fmla="*/ 152 h 152"/>
                  <a:gd name="T2" fmla="*/ 0 w 137"/>
                  <a:gd name="T3" fmla="*/ 10 h 152"/>
                  <a:gd name="T4" fmla="*/ 131 w 137"/>
                  <a:gd name="T5" fmla="*/ 0 h 152"/>
                  <a:gd name="T6" fmla="*/ 133 w 137"/>
                  <a:gd name="T7" fmla="*/ 42 h 152"/>
                  <a:gd name="T8" fmla="*/ 125 w 137"/>
                  <a:gd name="T9" fmla="*/ 44 h 152"/>
                  <a:gd name="T10" fmla="*/ 125 w 137"/>
                  <a:gd name="T11" fmla="*/ 71 h 152"/>
                  <a:gd name="T12" fmla="*/ 127 w 137"/>
                  <a:gd name="T13" fmla="*/ 73 h 152"/>
                  <a:gd name="T14" fmla="*/ 135 w 137"/>
                  <a:gd name="T15" fmla="*/ 73 h 152"/>
                  <a:gd name="T16" fmla="*/ 137 w 137"/>
                  <a:gd name="T17" fmla="*/ 90 h 152"/>
                  <a:gd name="T18" fmla="*/ 125 w 137"/>
                  <a:gd name="T19" fmla="*/ 92 h 152"/>
                  <a:gd name="T20" fmla="*/ 115 w 137"/>
                  <a:gd name="T21" fmla="*/ 92 h 152"/>
                  <a:gd name="T22" fmla="*/ 117 w 137"/>
                  <a:gd name="T23" fmla="*/ 144 h 152"/>
                  <a:gd name="T24" fmla="*/ 10 w 137"/>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52">
                    <a:moveTo>
                      <a:pt x="10" y="152"/>
                    </a:moveTo>
                    <a:lnTo>
                      <a:pt x="0" y="10"/>
                    </a:lnTo>
                    <a:lnTo>
                      <a:pt x="131" y="0"/>
                    </a:lnTo>
                    <a:lnTo>
                      <a:pt x="133" y="42"/>
                    </a:lnTo>
                    <a:lnTo>
                      <a:pt x="125" y="44"/>
                    </a:lnTo>
                    <a:lnTo>
                      <a:pt x="125" y="71"/>
                    </a:lnTo>
                    <a:lnTo>
                      <a:pt x="127" y="73"/>
                    </a:lnTo>
                    <a:lnTo>
                      <a:pt x="135" y="73"/>
                    </a:lnTo>
                    <a:lnTo>
                      <a:pt x="137" y="90"/>
                    </a:lnTo>
                    <a:lnTo>
                      <a:pt x="125" y="92"/>
                    </a:lnTo>
                    <a:lnTo>
                      <a:pt x="115" y="92"/>
                    </a:lnTo>
                    <a:lnTo>
                      <a:pt x="117" y="144"/>
                    </a:lnTo>
                    <a:lnTo>
                      <a:pt x="10" y="15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4" name="Freeform 3874"/>
              <p:cNvSpPr>
                <a:spLocks/>
              </p:cNvSpPr>
              <p:nvPr/>
            </p:nvSpPr>
            <p:spPr bwMode="auto">
              <a:xfrm>
                <a:off x="24884" y="19857"/>
                <a:ext cx="110" cy="154"/>
              </a:xfrm>
              <a:custGeom>
                <a:avLst/>
                <a:gdLst>
                  <a:gd name="T0" fmla="*/ 110 w 110"/>
                  <a:gd name="T1" fmla="*/ 148 h 154"/>
                  <a:gd name="T2" fmla="*/ 73 w 110"/>
                  <a:gd name="T3" fmla="*/ 152 h 154"/>
                  <a:gd name="T4" fmla="*/ 39 w 110"/>
                  <a:gd name="T5" fmla="*/ 154 h 154"/>
                  <a:gd name="T6" fmla="*/ 37 w 110"/>
                  <a:gd name="T7" fmla="*/ 150 h 154"/>
                  <a:gd name="T8" fmla="*/ 2 w 110"/>
                  <a:gd name="T9" fmla="*/ 152 h 154"/>
                  <a:gd name="T10" fmla="*/ 0 w 110"/>
                  <a:gd name="T11" fmla="*/ 100 h 154"/>
                  <a:gd name="T12" fmla="*/ 10 w 110"/>
                  <a:gd name="T13" fmla="*/ 100 h 154"/>
                  <a:gd name="T14" fmla="*/ 22 w 110"/>
                  <a:gd name="T15" fmla="*/ 98 h 154"/>
                  <a:gd name="T16" fmla="*/ 20 w 110"/>
                  <a:gd name="T17" fmla="*/ 81 h 154"/>
                  <a:gd name="T18" fmla="*/ 12 w 110"/>
                  <a:gd name="T19" fmla="*/ 81 h 154"/>
                  <a:gd name="T20" fmla="*/ 10 w 110"/>
                  <a:gd name="T21" fmla="*/ 79 h 154"/>
                  <a:gd name="T22" fmla="*/ 10 w 110"/>
                  <a:gd name="T23" fmla="*/ 52 h 154"/>
                  <a:gd name="T24" fmla="*/ 18 w 110"/>
                  <a:gd name="T25" fmla="*/ 50 h 154"/>
                  <a:gd name="T26" fmla="*/ 16 w 110"/>
                  <a:gd name="T27" fmla="*/ 8 h 154"/>
                  <a:gd name="T28" fmla="*/ 98 w 110"/>
                  <a:gd name="T29" fmla="*/ 0 h 154"/>
                  <a:gd name="T30" fmla="*/ 102 w 110"/>
                  <a:gd name="T31" fmla="*/ 39 h 154"/>
                  <a:gd name="T32" fmla="*/ 110 w 110"/>
                  <a:gd name="T3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54">
                    <a:moveTo>
                      <a:pt x="110" y="148"/>
                    </a:moveTo>
                    <a:lnTo>
                      <a:pt x="73" y="152"/>
                    </a:lnTo>
                    <a:lnTo>
                      <a:pt x="39" y="154"/>
                    </a:lnTo>
                    <a:lnTo>
                      <a:pt x="37" y="150"/>
                    </a:lnTo>
                    <a:lnTo>
                      <a:pt x="2" y="152"/>
                    </a:lnTo>
                    <a:lnTo>
                      <a:pt x="0" y="100"/>
                    </a:lnTo>
                    <a:lnTo>
                      <a:pt x="10" y="100"/>
                    </a:lnTo>
                    <a:lnTo>
                      <a:pt x="22" y="98"/>
                    </a:lnTo>
                    <a:lnTo>
                      <a:pt x="20" y="81"/>
                    </a:lnTo>
                    <a:lnTo>
                      <a:pt x="12" y="81"/>
                    </a:lnTo>
                    <a:lnTo>
                      <a:pt x="10" y="79"/>
                    </a:lnTo>
                    <a:lnTo>
                      <a:pt x="10" y="52"/>
                    </a:lnTo>
                    <a:lnTo>
                      <a:pt x="18" y="50"/>
                    </a:lnTo>
                    <a:lnTo>
                      <a:pt x="16" y="8"/>
                    </a:lnTo>
                    <a:lnTo>
                      <a:pt x="98" y="0"/>
                    </a:lnTo>
                    <a:lnTo>
                      <a:pt x="102" y="39"/>
                    </a:lnTo>
                    <a:lnTo>
                      <a:pt x="11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5" name="Freeform 3875"/>
              <p:cNvSpPr>
                <a:spLocks/>
              </p:cNvSpPr>
              <p:nvPr/>
            </p:nvSpPr>
            <p:spPr bwMode="auto">
              <a:xfrm>
                <a:off x="24986" y="19859"/>
                <a:ext cx="232" cy="171"/>
              </a:xfrm>
              <a:custGeom>
                <a:avLst/>
                <a:gdLst>
                  <a:gd name="T0" fmla="*/ 8 w 232"/>
                  <a:gd name="T1" fmla="*/ 146 h 171"/>
                  <a:gd name="T2" fmla="*/ 0 w 232"/>
                  <a:gd name="T3" fmla="*/ 37 h 171"/>
                  <a:gd name="T4" fmla="*/ 144 w 232"/>
                  <a:gd name="T5" fmla="*/ 23 h 171"/>
                  <a:gd name="T6" fmla="*/ 144 w 232"/>
                  <a:gd name="T7" fmla="*/ 6 h 171"/>
                  <a:gd name="T8" fmla="*/ 217 w 232"/>
                  <a:gd name="T9" fmla="*/ 0 h 171"/>
                  <a:gd name="T10" fmla="*/ 219 w 232"/>
                  <a:gd name="T11" fmla="*/ 19 h 171"/>
                  <a:gd name="T12" fmla="*/ 232 w 232"/>
                  <a:gd name="T13" fmla="*/ 165 h 171"/>
                  <a:gd name="T14" fmla="*/ 160 w 232"/>
                  <a:gd name="T15" fmla="*/ 171 h 171"/>
                  <a:gd name="T16" fmla="*/ 158 w 232"/>
                  <a:gd name="T17" fmla="*/ 137 h 171"/>
                  <a:gd name="T18" fmla="*/ 8 w 232"/>
                  <a:gd name="T19" fmla="*/ 1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 h="171">
                    <a:moveTo>
                      <a:pt x="8" y="146"/>
                    </a:moveTo>
                    <a:lnTo>
                      <a:pt x="0" y="37"/>
                    </a:lnTo>
                    <a:lnTo>
                      <a:pt x="144" y="23"/>
                    </a:lnTo>
                    <a:lnTo>
                      <a:pt x="144" y="6"/>
                    </a:lnTo>
                    <a:lnTo>
                      <a:pt x="217" y="0"/>
                    </a:lnTo>
                    <a:lnTo>
                      <a:pt x="219" y="19"/>
                    </a:lnTo>
                    <a:lnTo>
                      <a:pt x="232" y="165"/>
                    </a:lnTo>
                    <a:lnTo>
                      <a:pt x="160" y="171"/>
                    </a:lnTo>
                    <a:lnTo>
                      <a:pt x="158" y="137"/>
                    </a:lnTo>
                    <a:lnTo>
                      <a:pt x="8" y="14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6" name="Freeform 3876"/>
              <p:cNvSpPr>
                <a:spLocks/>
              </p:cNvSpPr>
              <p:nvPr/>
            </p:nvSpPr>
            <p:spPr bwMode="auto">
              <a:xfrm>
                <a:off x="25205" y="19867"/>
                <a:ext cx="146" cy="157"/>
              </a:xfrm>
              <a:custGeom>
                <a:avLst/>
                <a:gdLst>
                  <a:gd name="T0" fmla="*/ 0 w 146"/>
                  <a:gd name="T1" fmla="*/ 11 h 157"/>
                  <a:gd name="T2" fmla="*/ 37 w 146"/>
                  <a:gd name="T3" fmla="*/ 8 h 157"/>
                  <a:gd name="T4" fmla="*/ 131 w 146"/>
                  <a:gd name="T5" fmla="*/ 0 h 157"/>
                  <a:gd name="T6" fmla="*/ 146 w 146"/>
                  <a:gd name="T7" fmla="*/ 92 h 157"/>
                  <a:gd name="T8" fmla="*/ 125 w 146"/>
                  <a:gd name="T9" fmla="*/ 148 h 157"/>
                  <a:gd name="T10" fmla="*/ 50 w 146"/>
                  <a:gd name="T11" fmla="*/ 155 h 157"/>
                  <a:gd name="T12" fmla="*/ 13 w 146"/>
                  <a:gd name="T13" fmla="*/ 157 h 157"/>
                  <a:gd name="T14" fmla="*/ 0 w 146"/>
                  <a:gd name="T15" fmla="*/ 11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57">
                    <a:moveTo>
                      <a:pt x="0" y="11"/>
                    </a:moveTo>
                    <a:lnTo>
                      <a:pt x="37" y="8"/>
                    </a:lnTo>
                    <a:lnTo>
                      <a:pt x="131" y="0"/>
                    </a:lnTo>
                    <a:lnTo>
                      <a:pt x="146" y="92"/>
                    </a:lnTo>
                    <a:lnTo>
                      <a:pt x="125" y="148"/>
                    </a:lnTo>
                    <a:lnTo>
                      <a:pt x="50" y="155"/>
                    </a:lnTo>
                    <a:lnTo>
                      <a:pt x="13" y="157"/>
                    </a:lnTo>
                    <a:lnTo>
                      <a:pt x="0" y="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7" name="Freeform 3877"/>
              <p:cNvSpPr>
                <a:spLocks/>
              </p:cNvSpPr>
              <p:nvPr/>
            </p:nvSpPr>
            <p:spPr bwMode="auto">
              <a:xfrm>
                <a:off x="25702" y="19855"/>
                <a:ext cx="104" cy="152"/>
              </a:xfrm>
              <a:custGeom>
                <a:avLst/>
                <a:gdLst>
                  <a:gd name="T0" fmla="*/ 104 w 104"/>
                  <a:gd name="T1" fmla="*/ 146 h 152"/>
                  <a:gd name="T2" fmla="*/ 33 w 104"/>
                  <a:gd name="T3" fmla="*/ 152 h 152"/>
                  <a:gd name="T4" fmla="*/ 0 w 104"/>
                  <a:gd name="T5" fmla="*/ 75 h 152"/>
                  <a:gd name="T6" fmla="*/ 25 w 104"/>
                  <a:gd name="T7" fmla="*/ 27 h 152"/>
                  <a:gd name="T8" fmla="*/ 37 w 104"/>
                  <a:gd name="T9" fmla="*/ 29 h 152"/>
                  <a:gd name="T10" fmla="*/ 27 w 104"/>
                  <a:gd name="T11" fmla="*/ 23 h 152"/>
                  <a:gd name="T12" fmla="*/ 27 w 104"/>
                  <a:gd name="T13" fmla="*/ 6 h 152"/>
                  <a:gd name="T14" fmla="*/ 104 w 104"/>
                  <a:gd name="T15" fmla="*/ 0 h 1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52">
                    <a:moveTo>
                      <a:pt x="104" y="146"/>
                    </a:moveTo>
                    <a:lnTo>
                      <a:pt x="33" y="152"/>
                    </a:lnTo>
                    <a:lnTo>
                      <a:pt x="0" y="75"/>
                    </a:lnTo>
                    <a:lnTo>
                      <a:pt x="25" y="27"/>
                    </a:lnTo>
                    <a:lnTo>
                      <a:pt x="37" y="29"/>
                    </a:lnTo>
                    <a:lnTo>
                      <a:pt x="27" y="23"/>
                    </a:lnTo>
                    <a:lnTo>
                      <a:pt x="27" y="6"/>
                    </a:lnTo>
                    <a:lnTo>
                      <a:pt x="10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8" name="Freeform 3878"/>
              <p:cNvSpPr>
                <a:spLocks/>
              </p:cNvSpPr>
              <p:nvPr/>
            </p:nvSpPr>
            <p:spPr bwMode="auto">
              <a:xfrm>
                <a:off x="24723" y="20007"/>
                <a:ext cx="244" cy="159"/>
              </a:xfrm>
              <a:custGeom>
                <a:avLst/>
                <a:gdLst>
                  <a:gd name="T0" fmla="*/ 29 w 244"/>
                  <a:gd name="T1" fmla="*/ 159 h 159"/>
                  <a:gd name="T2" fmla="*/ 25 w 244"/>
                  <a:gd name="T3" fmla="*/ 150 h 159"/>
                  <a:gd name="T4" fmla="*/ 35 w 244"/>
                  <a:gd name="T5" fmla="*/ 134 h 159"/>
                  <a:gd name="T6" fmla="*/ 48 w 244"/>
                  <a:gd name="T7" fmla="*/ 129 h 159"/>
                  <a:gd name="T8" fmla="*/ 62 w 244"/>
                  <a:gd name="T9" fmla="*/ 121 h 159"/>
                  <a:gd name="T10" fmla="*/ 58 w 244"/>
                  <a:gd name="T11" fmla="*/ 46 h 159"/>
                  <a:gd name="T12" fmla="*/ 50 w 244"/>
                  <a:gd name="T13" fmla="*/ 42 h 159"/>
                  <a:gd name="T14" fmla="*/ 19 w 244"/>
                  <a:gd name="T15" fmla="*/ 42 h 159"/>
                  <a:gd name="T16" fmla="*/ 15 w 244"/>
                  <a:gd name="T17" fmla="*/ 35 h 159"/>
                  <a:gd name="T18" fmla="*/ 4 w 244"/>
                  <a:gd name="T19" fmla="*/ 27 h 159"/>
                  <a:gd name="T20" fmla="*/ 0 w 244"/>
                  <a:gd name="T21" fmla="*/ 14 h 159"/>
                  <a:gd name="T22" fmla="*/ 56 w 244"/>
                  <a:gd name="T23" fmla="*/ 10 h 159"/>
                  <a:gd name="T24" fmla="*/ 163 w 244"/>
                  <a:gd name="T25" fmla="*/ 2 h 159"/>
                  <a:gd name="T26" fmla="*/ 198 w 244"/>
                  <a:gd name="T27" fmla="*/ 0 h 159"/>
                  <a:gd name="T28" fmla="*/ 200 w 244"/>
                  <a:gd name="T29" fmla="*/ 4 h 159"/>
                  <a:gd name="T30" fmla="*/ 234 w 244"/>
                  <a:gd name="T31" fmla="*/ 2 h 159"/>
                  <a:gd name="T32" fmla="*/ 244 w 244"/>
                  <a:gd name="T33" fmla="*/ 148 h 159"/>
                  <a:gd name="T34" fmla="*/ 136 w 244"/>
                  <a:gd name="T35" fmla="*/ 156 h 159"/>
                  <a:gd name="T36" fmla="*/ 136 w 244"/>
                  <a:gd name="T37" fmla="*/ 150 h 159"/>
                  <a:gd name="T38" fmla="*/ 29 w 244"/>
                  <a:gd name="T3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159">
                    <a:moveTo>
                      <a:pt x="29" y="159"/>
                    </a:moveTo>
                    <a:lnTo>
                      <a:pt x="25" y="150"/>
                    </a:lnTo>
                    <a:lnTo>
                      <a:pt x="35" y="134"/>
                    </a:lnTo>
                    <a:lnTo>
                      <a:pt x="48" y="129"/>
                    </a:lnTo>
                    <a:lnTo>
                      <a:pt x="62" y="121"/>
                    </a:lnTo>
                    <a:lnTo>
                      <a:pt x="58" y="46"/>
                    </a:lnTo>
                    <a:lnTo>
                      <a:pt x="50" y="42"/>
                    </a:lnTo>
                    <a:lnTo>
                      <a:pt x="19" y="42"/>
                    </a:lnTo>
                    <a:lnTo>
                      <a:pt x="15" y="35"/>
                    </a:lnTo>
                    <a:lnTo>
                      <a:pt x="4" y="27"/>
                    </a:lnTo>
                    <a:lnTo>
                      <a:pt x="0" y="14"/>
                    </a:lnTo>
                    <a:lnTo>
                      <a:pt x="56" y="10"/>
                    </a:lnTo>
                    <a:lnTo>
                      <a:pt x="163" y="2"/>
                    </a:lnTo>
                    <a:lnTo>
                      <a:pt x="198" y="0"/>
                    </a:lnTo>
                    <a:lnTo>
                      <a:pt x="200" y="4"/>
                    </a:lnTo>
                    <a:lnTo>
                      <a:pt x="234" y="2"/>
                    </a:lnTo>
                    <a:lnTo>
                      <a:pt x="244" y="148"/>
                    </a:lnTo>
                    <a:lnTo>
                      <a:pt x="136" y="156"/>
                    </a:lnTo>
                    <a:lnTo>
                      <a:pt x="136" y="150"/>
                    </a:lnTo>
                    <a:lnTo>
                      <a:pt x="29"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9" name="Freeform 3879"/>
              <p:cNvSpPr>
                <a:spLocks/>
              </p:cNvSpPr>
              <p:nvPr/>
            </p:nvSpPr>
            <p:spPr bwMode="auto">
              <a:xfrm>
                <a:off x="24560" y="20021"/>
                <a:ext cx="225" cy="213"/>
              </a:xfrm>
              <a:custGeom>
                <a:avLst/>
                <a:gdLst>
                  <a:gd name="T0" fmla="*/ 157 w 225"/>
                  <a:gd name="T1" fmla="*/ 184 h 213"/>
                  <a:gd name="T2" fmla="*/ 136 w 225"/>
                  <a:gd name="T3" fmla="*/ 192 h 213"/>
                  <a:gd name="T4" fmla="*/ 106 w 225"/>
                  <a:gd name="T5" fmla="*/ 193 h 213"/>
                  <a:gd name="T6" fmla="*/ 90 w 225"/>
                  <a:gd name="T7" fmla="*/ 213 h 213"/>
                  <a:gd name="T8" fmla="*/ 79 w 225"/>
                  <a:gd name="T9" fmla="*/ 207 h 213"/>
                  <a:gd name="T10" fmla="*/ 50 w 225"/>
                  <a:gd name="T11" fmla="*/ 207 h 213"/>
                  <a:gd name="T12" fmla="*/ 38 w 225"/>
                  <a:gd name="T13" fmla="*/ 44 h 213"/>
                  <a:gd name="T14" fmla="*/ 2 w 225"/>
                  <a:gd name="T15" fmla="*/ 46 h 213"/>
                  <a:gd name="T16" fmla="*/ 0 w 225"/>
                  <a:gd name="T17" fmla="*/ 9 h 213"/>
                  <a:gd name="T18" fmla="*/ 163 w 225"/>
                  <a:gd name="T19" fmla="*/ 0 h 213"/>
                  <a:gd name="T20" fmla="*/ 167 w 225"/>
                  <a:gd name="T21" fmla="*/ 13 h 213"/>
                  <a:gd name="T22" fmla="*/ 178 w 225"/>
                  <a:gd name="T23" fmla="*/ 21 h 213"/>
                  <a:gd name="T24" fmla="*/ 182 w 225"/>
                  <a:gd name="T25" fmla="*/ 28 h 213"/>
                  <a:gd name="T26" fmla="*/ 213 w 225"/>
                  <a:gd name="T27" fmla="*/ 28 h 213"/>
                  <a:gd name="T28" fmla="*/ 221 w 225"/>
                  <a:gd name="T29" fmla="*/ 32 h 213"/>
                  <a:gd name="T30" fmla="*/ 225 w 225"/>
                  <a:gd name="T31" fmla="*/ 107 h 213"/>
                  <a:gd name="T32" fmla="*/ 211 w 225"/>
                  <a:gd name="T33" fmla="*/ 115 h 213"/>
                  <a:gd name="T34" fmla="*/ 198 w 225"/>
                  <a:gd name="T35" fmla="*/ 120 h 213"/>
                  <a:gd name="T36" fmla="*/ 188 w 225"/>
                  <a:gd name="T37" fmla="*/ 136 h 213"/>
                  <a:gd name="T38" fmla="*/ 192 w 225"/>
                  <a:gd name="T39" fmla="*/ 145 h 213"/>
                  <a:gd name="T40" fmla="*/ 188 w 225"/>
                  <a:gd name="T41" fmla="*/ 159 h 213"/>
                  <a:gd name="T42" fmla="*/ 177 w 225"/>
                  <a:gd name="T43" fmla="*/ 168 h 213"/>
                  <a:gd name="T44" fmla="*/ 163 w 225"/>
                  <a:gd name="T45" fmla="*/ 170 h 213"/>
                  <a:gd name="T46" fmla="*/ 157 w 225"/>
                  <a:gd name="T47" fmla="*/ 18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13">
                    <a:moveTo>
                      <a:pt x="157" y="184"/>
                    </a:moveTo>
                    <a:lnTo>
                      <a:pt x="136" y="192"/>
                    </a:lnTo>
                    <a:lnTo>
                      <a:pt x="106" y="193"/>
                    </a:lnTo>
                    <a:lnTo>
                      <a:pt x="90" y="213"/>
                    </a:lnTo>
                    <a:lnTo>
                      <a:pt x="79" y="207"/>
                    </a:lnTo>
                    <a:lnTo>
                      <a:pt x="50" y="207"/>
                    </a:lnTo>
                    <a:lnTo>
                      <a:pt x="38" y="44"/>
                    </a:lnTo>
                    <a:lnTo>
                      <a:pt x="2" y="46"/>
                    </a:lnTo>
                    <a:lnTo>
                      <a:pt x="0" y="9"/>
                    </a:lnTo>
                    <a:lnTo>
                      <a:pt x="163" y="0"/>
                    </a:lnTo>
                    <a:lnTo>
                      <a:pt x="167" y="13"/>
                    </a:lnTo>
                    <a:lnTo>
                      <a:pt x="178" y="21"/>
                    </a:lnTo>
                    <a:lnTo>
                      <a:pt x="182" y="28"/>
                    </a:lnTo>
                    <a:lnTo>
                      <a:pt x="213" y="28"/>
                    </a:lnTo>
                    <a:lnTo>
                      <a:pt x="221" y="32"/>
                    </a:lnTo>
                    <a:lnTo>
                      <a:pt x="225" y="107"/>
                    </a:lnTo>
                    <a:lnTo>
                      <a:pt x="211" y="115"/>
                    </a:lnTo>
                    <a:lnTo>
                      <a:pt x="198" y="120"/>
                    </a:lnTo>
                    <a:lnTo>
                      <a:pt x="188" y="136"/>
                    </a:lnTo>
                    <a:lnTo>
                      <a:pt x="192" y="145"/>
                    </a:lnTo>
                    <a:lnTo>
                      <a:pt x="188" y="159"/>
                    </a:lnTo>
                    <a:lnTo>
                      <a:pt x="177" y="168"/>
                    </a:lnTo>
                    <a:lnTo>
                      <a:pt x="163" y="170"/>
                    </a:lnTo>
                    <a:lnTo>
                      <a:pt x="157" y="18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0" name="Freeform 3880"/>
              <p:cNvSpPr>
                <a:spLocks/>
              </p:cNvSpPr>
              <p:nvPr/>
            </p:nvSpPr>
            <p:spPr bwMode="auto">
              <a:xfrm>
                <a:off x="24957" y="19996"/>
                <a:ext cx="194" cy="193"/>
              </a:xfrm>
              <a:custGeom>
                <a:avLst/>
                <a:gdLst>
                  <a:gd name="T0" fmla="*/ 14 w 194"/>
                  <a:gd name="T1" fmla="*/ 193 h 193"/>
                  <a:gd name="T2" fmla="*/ 10 w 194"/>
                  <a:gd name="T3" fmla="*/ 159 h 193"/>
                  <a:gd name="T4" fmla="*/ 0 w 194"/>
                  <a:gd name="T5" fmla="*/ 13 h 193"/>
                  <a:gd name="T6" fmla="*/ 37 w 194"/>
                  <a:gd name="T7" fmla="*/ 9 h 193"/>
                  <a:gd name="T8" fmla="*/ 187 w 194"/>
                  <a:gd name="T9" fmla="*/ 0 h 193"/>
                  <a:gd name="T10" fmla="*/ 189 w 194"/>
                  <a:gd name="T11" fmla="*/ 34 h 193"/>
                  <a:gd name="T12" fmla="*/ 192 w 194"/>
                  <a:gd name="T13" fmla="*/ 107 h 193"/>
                  <a:gd name="T14" fmla="*/ 189 w 194"/>
                  <a:gd name="T15" fmla="*/ 109 h 193"/>
                  <a:gd name="T16" fmla="*/ 194 w 194"/>
                  <a:gd name="T17" fmla="*/ 182 h 193"/>
                  <a:gd name="T18" fmla="*/ 156 w 194"/>
                  <a:gd name="T19" fmla="*/ 184 h 193"/>
                  <a:gd name="T20" fmla="*/ 14 w 194"/>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93">
                    <a:moveTo>
                      <a:pt x="14" y="193"/>
                    </a:moveTo>
                    <a:lnTo>
                      <a:pt x="10" y="159"/>
                    </a:lnTo>
                    <a:lnTo>
                      <a:pt x="0" y="13"/>
                    </a:lnTo>
                    <a:lnTo>
                      <a:pt x="37" y="9"/>
                    </a:lnTo>
                    <a:lnTo>
                      <a:pt x="187" y="0"/>
                    </a:lnTo>
                    <a:lnTo>
                      <a:pt x="189" y="34"/>
                    </a:lnTo>
                    <a:lnTo>
                      <a:pt x="192" y="107"/>
                    </a:lnTo>
                    <a:lnTo>
                      <a:pt x="189" y="109"/>
                    </a:lnTo>
                    <a:lnTo>
                      <a:pt x="194" y="182"/>
                    </a:lnTo>
                    <a:lnTo>
                      <a:pt x="156" y="184"/>
                    </a:lnTo>
                    <a:lnTo>
                      <a:pt x="14" y="193"/>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1" name="Freeform 3881"/>
              <p:cNvSpPr>
                <a:spLocks/>
              </p:cNvSpPr>
              <p:nvPr/>
            </p:nvSpPr>
            <p:spPr bwMode="auto">
              <a:xfrm>
                <a:off x="25146" y="20022"/>
                <a:ext cx="115" cy="156"/>
              </a:xfrm>
              <a:custGeom>
                <a:avLst/>
                <a:gdLst>
                  <a:gd name="T0" fmla="*/ 115 w 115"/>
                  <a:gd name="T1" fmla="*/ 148 h 156"/>
                  <a:gd name="T2" fmla="*/ 5 w 115"/>
                  <a:gd name="T3" fmla="*/ 156 h 156"/>
                  <a:gd name="T4" fmla="*/ 0 w 115"/>
                  <a:gd name="T5" fmla="*/ 83 h 156"/>
                  <a:gd name="T6" fmla="*/ 3 w 115"/>
                  <a:gd name="T7" fmla="*/ 81 h 156"/>
                  <a:gd name="T8" fmla="*/ 0 w 115"/>
                  <a:gd name="T9" fmla="*/ 8 h 156"/>
                  <a:gd name="T10" fmla="*/ 72 w 115"/>
                  <a:gd name="T11" fmla="*/ 2 h 156"/>
                  <a:gd name="T12" fmla="*/ 109 w 115"/>
                  <a:gd name="T13" fmla="*/ 0 h 156"/>
                  <a:gd name="T14" fmla="*/ 115 w 115"/>
                  <a:gd name="T15" fmla="*/ 75 h 156"/>
                  <a:gd name="T16" fmla="*/ 109 w 115"/>
                  <a:gd name="T17" fmla="*/ 75 h 156"/>
                  <a:gd name="T18" fmla="*/ 115 w 115"/>
                  <a:gd name="T19"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56">
                    <a:moveTo>
                      <a:pt x="115" y="148"/>
                    </a:moveTo>
                    <a:lnTo>
                      <a:pt x="5" y="156"/>
                    </a:lnTo>
                    <a:lnTo>
                      <a:pt x="0" y="83"/>
                    </a:lnTo>
                    <a:lnTo>
                      <a:pt x="3" y="81"/>
                    </a:lnTo>
                    <a:lnTo>
                      <a:pt x="0" y="8"/>
                    </a:lnTo>
                    <a:lnTo>
                      <a:pt x="72" y="2"/>
                    </a:lnTo>
                    <a:lnTo>
                      <a:pt x="109" y="0"/>
                    </a:lnTo>
                    <a:lnTo>
                      <a:pt x="115" y="75"/>
                    </a:lnTo>
                    <a:lnTo>
                      <a:pt x="109" y="75"/>
                    </a:lnTo>
                    <a:lnTo>
                      <a:pt x="115"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2" name="Freeform 3882"/>
              <p:cNvSpPr>
                <a:spLocks/>
              </p:cNvSpPr>
              <p:nvPr/>
            </p:nvSpPr>
            <p:spPr bwMode="auto">
              <a:xfrm>
                <a:off x="25255" y="20015"/>
                <a:ext cx="75" cy="155"/>
              </a:xfrm>
              <a:custGeom>
                <a:avLst/>
                <a:gdLst>
                  <a:gd name="T0" fmla="*/ 6 w 75"/>
                  <a:gd name="T1" fmla="*/ 155 h 155"/>
                  <a:gd name="T2" fmla="*/ 0 w 75"/>
                  <a:gd name="T3" fmla="*/ 82 h 155"/>
                  <a:gd name="T4" fmla="*/ 6 w 75"/>
                  <a:gd name="T5" fmla="*/ 82 h 155"/>
                  <a:gd name="T6" fmla="*/ 0 w 75"/>
                  <a:gd name="T7" fmla="*/ 7 h 155"/>
                  <a:gd name="T8" fmla="*/ 75 w 75"/>
                  <a:gd name="T9" fmla="*/ 0 h 155"/>
                  <a:gd name="T10" fmla="*/ 73 w 75"/>
                  <a:gd name="T11" fmla="*/ 38 h 155"/>
                  <a:gd name="T12" fmla="*/ 56 w 75"/>
                  <a:gd name="T13" fmla="*/ 82 h 155"/>
                  <a:gd name="T14" fmla="*/ 56 w 75"/>
                  <a:gd name="T15" fmla="*/ 150 h 155"/>
                  <a:gd name="T16" fmla="*/ 6 w 75"/>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55">
                    <a:moveTo>
                      <a:pt x="6" y="155"/>
                    </a:moveTo>
                    <a:lnTo>
                      <a:pt x="0" y="82"/>
                    </a:lnTo>
                    <a:lnTo>
                      <a:pt x="6" y="82"/>
                    </a:lnTo>
                    <a:lnTo>
                      <a:pt x="0" y="7"/>
                    </a:lnTo>
                    <a:lnTo>
                      <a:pt x="75" y="0"/>
                    </a:lnTo>
                    <a:lnTo>
                      <a:pt x="73" y="38"/>
                    </a:lnTo>
                    <a:lnTo>
                      <a:pt x="56" y="82"/>
                    </a:lnTo>
                    <a:lnTo>
                      <a:pt x="56" y="150"/>
                    </a:lnTo>
                    <a:lnTo>
                      <a:pt x="6"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3" name="Freeform 3883"/>
              <p:cNvSpPr>
                <a:spLocks/>
              </p:cNvSpPr>
              <p:nvPr/>
            </p:nvSpPr>
            <p:spPr bwMode="auto">
              <a:xfrm>
                <a:off x="25735" y="20001"/>
                <a:ext cx="71" cy="148"/>
              </a:xfrm>
              <a:custGeom>
                <a:avLst/>
                <a:gdLst>
                  <a:gd name="T0" fmla="*/ 71 w 71"/>
                  <a:gd name="T1" fmla="*/ 148 h 148"/>
                  <a:gd name="T2" fmla="*/ 0 w 71"/>
                  <a:gd name="T3" fmla="*/ 6 h 148"/>
                  <a:gd name="T4" fmla="*/ 71 w 71"/>
                  <a:gd name="T5" fmla="*/ 0 h 148"/>
                </a:gdLst>
                <a:ahLst/>
                <a:cxnLst>
                  <a:cxn ang="0">
                    <a:pos x="T0" y="T1"/>
                  </a:cxn>
                  <a:cxn ang="0">
                    <a:pos x="T2" y="T3"/>
                  </a:cxn>
                  <a:cxn ang="0">
                    <a:pos x="T4" y="T5"/>
                  </a:cxn>
                </a:cxnLst>
                <a:rect l="0" t="0" r="r" b="b"/>
                <a:pathLst>
                  <a:path w="71" h="148">
                    <a:moveTo>
                      <a:pt x="71" y="148"/>
                    </a:moveTo>
                    <a:lnTo>
                      <a:pt x="0" y="6"/>
                    </a:lnTo>
                    <a:lnTo>
                      <a:pt x="71"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4" name="Freeform 3884"/>
              <p:cNvSpPr>
                <a:spLocks/>
              </p:cNvSpPr>
              <p:nvPr/>
            </p:nvSpPr>
            <p:spPr bwMode="auto">
              <a:xfrm>
                <a:off x="24717" y="20155"/>
                <a:ext cx="263" cy="198"/>
              </a:xfrm>
              <a:custGeom>
                <a:avLst/>
                <a:gdLst>
                  <a:gd name="T0" fmla="*/ 263 w 263"/>
                  <a:gd name="T1" fmla="*/ 186 h 198"/>
                  <a:gd name="T2" fmla="*/ 156 w 263"/>
                  <a:gd name="T3" fmla="*/ 194 h 198"/>
                  <a:gd name="T4" fmla="*/ 156 w 263"/>
                  <a:gd name="T5" fmla="*/ 190 h 198"/>
                  <a:gd name="T6" fmla="*/ 10 w 263"/>
                  <a:gd name="T7" fmla="*/ 198 h 198"/>
                  <a:gd name="T8" fmla="*/ 0 w 263"/>
                  <a:gd name="T9" fmla="*/ 50 h 198"/>
                  <a:gd name="T10" fmla="*/ 6 w 263"/>
                  <a:gd name="T11" fmla="*/ 36 h 198"/>
                  <a:gd name="T12" fmla="*/ 20 w 263"/>
                  <a:gd name="T13" fmla="*/ 34 h 198"/>
                  <a:gd name="T14" fmla="*/ 31 w 263"/>
                  <a:gd name="T15" fmla="*/ 25 h 198"/>
                  <a:gd name="T16" fmla="*/ 35 w 263"/>
                  <a:gd name="T17" fmla="*/ 11 h 198"/>
                  <a:gd name="T18" fmla="*/ 142 w 263"/>
                  <a:gd name="T19" fmla="*/ 2 h 198"/>
                  <a:gd name="T20" fmla="*/ 142 w 263"/>
                  <a:gd name="T21" fmla="*/ 8 h 198"/>
                  <a:gd name="T22" fmla="*/ 250 w 263"/>
                  <a:gd name="T23" fmla="*/ 0 h 198"/>
                  <a:gd name="T24" fmla="*/ 254 w 263"/>
                  <a:gd name="T25" fmla="*/ 34 h 198"/>
                  <a:gd name="T26" fmla="*/ 263 w 263"/>
                  <a:gd name="T2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198">
                    <a:moveTo>
                      <a:pt x="263" y="186"/>
                    </a:moveTo>
                    <a:lnTo>
                      <a:pt x="156" y="194"/>
                    </a:lnTo>
                    <a:lnTo>
                      <a:pt x="156" y="190"/>
                    </a:lnTo>
                    <a:lnTo>
                      <a:pt x="10" y="198"/>
                    </a:lnTo>
                    <a:lnTo>
                      <a:pt x="0" y="50"/>
                    </a:lnTo>
                    <a:lnTo>
                      <a:pt x="6" y="36"/>
                    </a:lnTo>
                    <a:lnTo>
                      <a:pt x="20" y="34"/>
                    </a:lnTo>
                    <a:lnTo>
                      <a:pt x="31" y="25"/>
                    </a:lnTo>
                    <a:lnTo>
                      <a:pt x="35" y="11"/>
                    </a:lnTo>
                    <a:lnTo>
                      <a:pt x="142" y="2"/>
                    </a:lnTo>
                    <a:lnTo>
                      <a:pt x="142" y="8"/>
                    </a:lnTo>
                    <a:lnTo>
                      <a:pt x="250" y="0"/>
                    </a:lnTo>
                    <a:lnTo>
                      <a:pt x="254" y="34"/>
                    </a:lnTo>
                    <a:lnTo>
                      <a:pt x="263" y="18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5" name="Freeform 3885"/>
              <p:cNvSpPr>
                <a:spLocks/>
              </p:cNvSpPr>
              <p:nvPr/>
            </p:nvSpPr>
            <p:spPr bwMode="auto">
              <a:xfrm>
                <a:off x="24971" y="20180"/>
                <a:ext cx="155" cy="161"/>
              </a:xfrm>
              <a:custGeom>
                <a:avLst/>
                <a:gdLst>
                  <a:gd name="T0" fmla="*/ 82 w 155"/>
                  <a:gd name="T1" fmla="*/ 157 h 161"/>
                  <a:gd name="T2" fmla="*/ 9 w 155"/>
                  <a:gd name="T3" fmla="*/ 161 h 161"/>
                  <a:gd name="T4" fmla="*/ 0 w 155"/>
                  <a:gd name="T5" fmla="*/ 9 h 161"/>
                  <a:gd name="T6" fmla="*/ 142 w 155"/>
                  <a:gd name="T7" fmla="*/ 0 h 161"/>
                  <a:gd name="T8" fmla="*/ 155 w 155"/>
                  <a:gd name="T9" fmla="*/ 152 h 161"/>
                  <a:gd name="T10" fmla="*/ 82 w 155"/>
                  <a:gd name="T11" fmla="*/ 157 h 161"/>
                </a:gdLst>
                <a:ahLst/>
                <a:cxnLst>
                  <a:cxn ang="0">
                    <a:pos x="T0" y="T1"/>
                  </a:cxn>
                  <a:cxn ang="0">
                    <a:pos x="T2" y="T3"/>
                  </a:cxn>
                  <a:cxn ang="0">
                    <a:pos x="T4" y="T5"/>
                  </a:cxn>
                  <a:cxn ang="0">
                    <a:pos x="T6" y="T7"/>
                  </a:cxn>
                  <a:cxn ang="0">
                    <a:pos x="T8" y="T9"/>
                  </a:cxn>
                  <a:cxn ang="0">
                    <a:pos x="T10" y="T11"/>
                  </a:cxn>
                </a:cxnLst>
                <a:rect l="0" t="0" r="r" b="b"/>
                <a:pathLst>
                  <a:path w="155" h="161">
                    <a:moveTo>
                      <a:pt x="82" y="157"/>
                    </a:moveTo>
                    <a:lnTo>
                      <a:pt x="9" y="161"/>
                    </a:lnTo>
                    <a:lnTo>
                      <a:pt x="0" y="9"/>
                    </a:lnTo>
                    <a:lnTo>
                      <a:pt x="142" y="0"/>
                    </a:lnTo>
                    <a:lnTo>
                      <a:pt x="155" y="152"/>
                    </a:lnTo>
                    <a:lnTo>
                      <a:pt x="82" y="15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6" name="Freeform 3886"/>
              <p:cNvSpPr>
                <a:spLocks/>
              </p:cNvSpPr>
              <p:nvPr/>
            </p:nvSpPr>
            <p:spPr bwMode="auto">
              <a:xfrm>
                <a:off x="25113" y="20170"/>
                <a:ext cx="159" cy="162"/>
              </a:xfrm>
              <a:custGeom>
                <a:avLst/>
                <a:gdLst>
                  <a:gd name="T0" fmla="*/ 159 w 159"/>
                  <a:gd name="T1" fmla="*/ 150 h 162"/>
                  <a:gd name="T2" fmla="*/ 86 w 159"/>
                  <a:gd name="T3" fmla="*/ 156 h 162"/>
                  <a:gd name="T4" fmla="*/ 13 w 159"/>
                  <a:gd name="T5" fmla="*/ 162 h 162"/>
                  <a:gd name="T6" fmla="*/ 0 w 159"/>
                  <a:gd name="T7" fmla="*/ 10 h 162"/>
                  <a:gd name="T8" fmla="*/ 38 w 159"/>
                  <a:gd name="T9" fmla="*/ 8 h 162"/>
                  <a:gd name="T10" fmla="*/ 148 w 159"/>
                  <a:gd name="T11" fmla="*/ 0 h 162"/>
                  <a:gd name="T12" fmla="*/ 159 w 159"/>
                  <a:gd name="T13" fmla="*/ 150 h 162"/>
                </a:gdLst>
                <a:ahLst/>
                <a:cxnLst>
                  <a:cxn ang="0">
                    <a:pos x="T0" y="T1"/>
                  </a:cxn>
                  <a:cxn ang="0">
                    <a:pos x="T2" y="T3"/>
                  </a:cxn>
                  <a:cxn ang="0">
                    <a:pos x="T4" y="T5"/>
                  </a:cxn>
                  <a:cxn ang="0">
                    <a:pos x="T6" y="T7"/>
                  </a:cxn>
                  <a:cxn ang="0">
                    <a:pos x="T8" y="T9"/>
                  </a:cxn>
                  <a:cxn ang="0">
                    <a:pos x="T10" y="T11"/>
                  </a:cxn>
                  <a:cxn ang="0">
                    <a:pos x="T12" y="T13"/>
                  </a:cxn>
                </a:cxnLst>
                <a:rect l="0" t="0" r="r" b="b"/>
                <a:pathLst>
                  <a:path w="159" h="162">
                    <a:moveTo>
                      <a:pt x="159" y="150"/>
                    </a:moveTo>
                    <a:lnTo>
                      <a:pt x="86" y="156"/>
                    </a:lnTo>
                    <a:lnTo>
                      <a:pt x="13" y="162"/>
                    </a:lnTo>
                    <a:lnTo>
                      <a:pt x="0" y="10"/>
                    </a:lnTo>
                    <a:lnTo>
                      <a:pt x="38" y="8"/>
                    </a:lnTo>
                    <a:lnTo>
                      <a:pt x="148" y="0"/>
                    </a:lnTo>
                    <a:lnTo>
                      <a:pt x="159" y="15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7" name="Freeform 3887"/>
              <p:cNvSpPr>
                <a:spLocks/>
              </p:cNvSpPr>
              <p:nvPr/>
            </p:nvSpPr>
            <p:spPr bwMode="auto">
              <a:xfrm>
                <a:off x="25261" y="20165"/>
                <a:ext cx="84" cy="155"/>
              </a:xfrm>
              <a:custGeom>
                <a:avLst/>
                <a:gdLst>
                  <a:gd name="T0" fmla="*/ 11 w 84"/>
                  <a:gd name="T1" fmla="*/ 155 h 155"/>
                  <a:gd name="T2" fmla="*/ 0 w 84"/>
                  <a:gd name="T3" fmla="*/ 5 h 155"/>
                  <a:gd name="T4" fmla="*/ 50 w 84"/>
                  <a:gd name="T5" fmla="*/ 0 h 155"/>
                  <a:gd name="T6" fmla="*/ 63 w 84"/>
                  <a:gd name="T7" fmla="*/ 49 h 155"/>
                  <a:gd name="T8" fmla="*/ 55 w 84"/>
                  <a:gd name="T9" fmla="*/ 72 h 155"/>
                  <a:gd name="T10" fmla="*/ 75 w 84"/>
                  <a:gd name="T11" fmla="*/ 97 h 155"/>
                  <a:gd name="T12" fmla="*/ 84 w 84"/>
                  <a:gd name="T13" fmla="*/ 147 h 155"/>
                  <a:gd name="T14" fmla="*/ 11 w 84"/>
                  <a:gd name="T15" fmla="*/ 155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155">
                    <a:moveTo>
                      <a:pt x="11" y="155"/>
                    </a:moveTo>
                    <a:lnTo>
                      <a:pt x="0" y="5"/>
                    </a:lnTo>
                    <a:lnTo>
                      <a:pt x="50" y="0"/>
                    </a:lnTo>
                    <a:lnTo>
                      <a:pt x="63" y="49"/>
                    </a:lnTo>
                    <a:lnTo>
                      <a:pt x="55" y="72"/>
                    </a:lnTo>
                    <a:lnTo>
                      <a:pt x="75" y="97"/>
                    </a:lnTo>
                    <a:lnTo>
                      <a:pt x="84" y="147"/>
                    </a:lnTo>
                    <a:lnTo>
                      <a:pt x="11" y="15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8" name="Freeform 3888"/>
              <p:cNvSpPr>
                <a:spLocks/>
              </p:cNvSpPr>
              <p:nvPr/>
            </p:nvSpPr>
            <p:spPr bwMode="auto">
              <a:xfrm>
                <a:off x="24727" y="20345"/>
                <a:ext cx="157" cy="157"/>
              </a:xfrm>
              <a:custGeom>
                <a:avLst/>
                <a:gdLst>
                  <a:gd name="T0" fmla="*/ 146 w 157"/>
                  <a:gd name="T1" fmla="*/ 4 h 157"/>
                  <a:gd name="T2" fmla="*/ 157 w 157"/>
                  <a:gd name="T3" fmla="*/ 150 h 157"/>
                  <a:gd name="T4" fmla="*/ 144 w 157"/>
                  <a:gd name="T5" fmla="*/ 152 h 157"/>
                  <a:gd name="T6" fmla="*/ 10 w 157"/>
                  <a:gd name="T7" fmla="*/ 157 h 157"/>
                  <a:gd name="T8" fmla="*/ 0 w 157"/>
                  <a:gd name="T9" fmla="*/ 27 h 157"/>
                  <a:gd name="T10" fmla="*/ 0 w 157"/>
                  <a:gd name="T11" fmla="*/ 8 h 157"/>
                  <a:gd name="T12" fmla="*/ 146 w 157"/>
                  <a:gd name="T13" fmla="*/ 0 h 157"/>
                  <a:gd name="T14" fmla="*/ 146 w 157"/>
                  <a:gd name="T15" fmla="*/ 4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146" y="4"/>
                    </a:moveTo>
                    <a:lnTo>
                      <a:pt x="157" y="150"/>
                    </a:lnTo>
                    <a:lnTo>
                      <a:pt x="144" y="152"/>
                    </a:lnTo>
                    <a:lnTo>
                      <a:pt x="10" y="157"/>
                    </a:lnTo>
                    <a:lnTo>
                      <a:pt x="0" y="27"/>
                    </a:lnTo>
                    <a:lnTo>
                      <a:pt x="0" y="8"/>
                    </a:lnTo>
                    <a:lnTo>
                      <a:pt x="146" y="0"/>
                    </a:lnTo>
                    <a:lnTo>
                      <a:pt x="146" y="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9" name="Freeform 3889"/>
              <p:cNvSpPr>
                <a:spLocks/>
              </p:cNvSpPr>
              <p:nvPr/>
            </p:nvSpPr>
            <p:spPr bwMode="auto">
              <a:xfrm>
                <a:off x="24873" y="20337"/>
                <a:ext cx="194" cy="158"/>
              </a:xfrm>
              <a:custGeom>
                <a:avLst/>
                <a:gdLst>
                  <a:gd name="T0" fmla="*/ 194 w 194"/>
                  <a:gd name="T1" fmla="*/ 148 h 158"/>
                  <a:gd name="T2" fmla="*/ 140 w 194"/>
                  <a:gd name="T3" fmla="*/ 152 h 158"/>
                  <a:gd name="T4" fmla="*/ 11 w 194"/>
                  <a:gd name="T5" fmla="*/ 158 h 158"/>
                  <a:gd name="T6" fmla="*/ 0 w 194"/>
                  <a:gd name="T7" fmla="*/ 12 h 158"/>
                  <a:gd name="T8" fmla="*/ 107 w 194"/>
                  <a:gd name="T9" fmla="*/ 4 h 158"/>
                  <a:gd name="T10" fmla="*/ 180 w 194"/>
                  <a:gd name="T11" fmla="*/ 0 h 158"/>
                  <a:gd name="T12" fmla="*/ 194 w 19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94" y="148"/>
                    </a:moveTo>
                    <a:lnTo>
                      <a:pt x="140" y="152"/>
                    </a:lnTo>
                    <a:lnTo>
                      <a:pt x="11" y="158"/>
                    </a:lnTo>
                    <a:lnTo>
                      <a:pt x="0" y="12"/>
                    </a:lnTo>
                    <a:lnTo>
                      <a:pt x="107" y="4"/>
                    </a:lnTo>
                    <a:lnTo>
                      <a:pt x="180" y="0"/>
                    </a:lnTo>
                    <a:lnTo>
                      <a:pt x="194"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0" name="Freeform 3890"/>
              <p:cNvSpPr>
                <a:spLocks/>
              </p:cNvSpPr>
              <p:nvPr/>
            </p:nvSpPr>
            <p:spPr bwMode="auto">
              <a:xfrm>
                <a:off x="25053" y="20326"/>
                <a:ext cx="158" cy="159"/>
              </a:xfrm>
              <a:custGeom>
                <a:avLst/>
                <a:gdLst>
                  <a:gd name="T0" fmla="*/ 14 w 158"/>
                  <a:gd name="T1" fmla="*/ 159 h 159"/>
                  <a:gd name="T2" fmla="*/ 0 w 158"/>
                  <a:gd name="T3" fmla="*/ 11 h 159"/>
                  <a:gd name="T4" fmla="*/ 73 w 158"/>
                  <a:gd name="T5" fmla="*/ 6 h 159"/>
                  <a:gd name="T6" fmla="*/ 146 w 158"/>
                  <a:gd name="T7" fmla="*/ 0 h 159"/>
                  <a:gd name="T8" fmla="*/ 154 w 158"/>
                  <a:gd name="T9" fmla="*/ 98 h 159"/>
                  <a:gd name="T10" fmla="*/ 158 w 158"/>
                  <a:gd name="T11" fmla="*/ 146 h 159"/>
                  <a:gd name="T12" fmla="*/ 33 w 158"/>
                  <a:gd name="T13" fmla="*/ 157 h 159"/>
                  <a:gd name="T14" fmla="*/ 14 w 158"/>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9">
                    <a:moveTo>
                      <a:pt x="14" y="159"/>
                    </a:moveTo>
                    <a:lnTo>
                      <a:pt x="0" y="11"/>
                    </a:lnTo>
                    <a:lnTo>
                      <a:pt x="73" y="6"/>
                    </a:lnTo>
                    <a:lnTo>
                      <a:pt x="146" y="0"/>
                    </a:lnTo>
                    <a:lnTo>
                      <a:pt x="154" y="98"/>
                    </a:lnTo>
                    <a:lnTo>
                      <a:pt x="158" y="146"/>
                    </a:lnTo>
                    <a:lnTo>
                      <a:pt x="33" y="157"/>
                    </a:lnTo>
                    <a:lnTo>
                      <a:pt x="14" y="15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1" name="Freeform 3891"/>
              <p:cNvSpPr>
                <a:spLocks/>
              </p:cNvSpPr>
              <p:nvPr/>
            </p:nvSpPr>
            <p:spPr bwMode="auto">
              <a:xfrm>
                <a:off x="25199" y="20312"/>
                <a:ext cx="169" cy="112"/>
              </a:xfrm>
              <a:custGeom>
                <a:avLst/>
                <a:gdLst>
                  <a:gd name="T0" fmla="*/ 8 w 169"/>
                  <a:gd name="T1" fmla="*/ 112 h 112"/>
                  <a:gd name="T2" fmla="*/ 0 w 169"/>
                  <a:gd name="T3" fmla="*/ 14 h 112"/>
                  <a:gd name="T4" fmla="*/ 73 w 169"/>
                  <a:gd name="T5" fmla="*/ 8 h 112"/>
                  <a:gd name="T6" fmla="*/ 146 w 169"/>
                  <a:gd name="T7" fmla="*/ 0 h 112"/>
                  <a:gd name="T8" fmla="*/ 169 w 169"/>
                  <a:gd name="T9" fmla="*/ 25 h 112"/>
                  <a:gd name="T10" fmla="*/ 162 w 169"/>
                  <a:gd name="T11" fmla="*/ 73 h 112"/>
                  <a:gd name="T12" fmla="*/ 43 w 169"/>
                  <a:gd name="T13" fmla="*/ 85 h 112"/>
                  <a:gd name="T14" fmla="*/ 44 w 169"/>
                  <a:gd name="T15" fmla="*/ 108 h 112"/>
                  <a:gd name="T16" fmla="*/ 8 w 16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8" y="112"/>
                    </a:moveTo>
                    <a:lnTo>
                      <a:pt x="0" y="14"/>
                    </a:lnTo>
                    <a:lnTo>
                      <a:pt x="73" y="8"/>
                    </a:lnTo>
                    <a:lnTo>
                      <a:pt x="146" y="0"/>
                    </a:lnTo>
                    <a:lnTo>
                      <a:pt x="169" y="25"/>
                    </a:lnTo>
                    <a:lnTo>
                      <a:pt x="162" y="73"/>
                    </a:lnTo>
                    <a:lnTo>
                      <a:pt x="43" y="85"/>
                    </a:lnTo>
                    <a:lnTo>
                      <a:pt x="44" y="108"/>
                    </a:lnTo>
                    <a:lnTo>
                      <a:pt x="8" y="11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2" name="Freeform 3892"/>
              <p:cNvSpPr>
                <a:spLocks/>
              </p:cNvSpPr>
              <p:nvPr/>
            </p:nvSpPr>
            <p:spPr bwMode="auto">
              <a:xfrm>
                <a:off x="25207" y="20385"/>
                <a:ext cx="159" cy="87"/>
              </a:xfrm>
              <a:custGeom>
                <a:avLst/>
                <a:gdLst>
                  <a:gd name="T0" fmla="*/ 154 w 159"/>
                  <a:gd name="T1" fmla="*/ 0 h 87"/>
                  <a:gd name="T2" fmla="*/ 159 w 159"/>
                  <a:gd name="T3" fmla="*/ 75 h 87"/>
                  <a:gd name="T4" fmla="*/ 36 w 159"/>
                  <a:gd name="T5" fmla="*/ 87 h 87"/>
                  <a:gd name="T6" fmla="*/ 4 w 159"/>
                  <a:gd name="T7" fmla="*/ 87 h 87"/>
                  <a:gd name="T8" fmla="*/ 0 w 159"/>
                  <a:gd name="T9" fmla="*/ 39 h 87"/>
                  <a:gd name="T10" fmla="*/ 36 w 159"/>
                  <a:gd name="T11" fmla="*/ 35 h 87"/>
                  <a:gd name="T12" fmla="*/ 35 w 159"/>
                  <a:gd name="T13" fmla="*/ 12 h 87"/>
                  <a:gd name="T14" fmla="*/ 154 w 159"/>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87">
                    <a:moveTo>
                      <a:pt x="154" y="0"/>
                    </a:moveTo>
                    <a:lnTo>
                      <a:pt x="159" y="75"/>
                    </a:lnTo>
                    <a:lnTo>
                      <a:pt x="36" y="87"/>
                    </a:lnTo>
                    <a:lnTo>
                      <a:pt x="4" y="87"/>
                    </a:lnTo>
                    <a:lnTo>
                      <a:pt x="0" y="39"/>
                    </a:lnTo>
                    <a:lnTo>
                      <a:pt x="36" y="35"/>
                    </a:lnTo>
                    <a:lnTo>
                      <a:pt x="35" y="12"/>
                    </a:lnTo>
                    <a:lnTo>
                      <a:pt x="154"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3" name="Freeform 3893"/>
              <p:cNvSpPr>
                <a:spLocks/>
              </p:cNvSpPr>
              <p:nvPr/>
            </p:nvSpPr>
            <p:spPr bwMode="auto">
              <a:xfrm>
                <a:off x="24710" y="20497"/>
                <a:ext cx="169" cy="136"/>
              </a:xfrm>
              <a:custGeom>
                <a:avLst/>
                <a:gdLst>
                  <a:gd name="T0" fmla="*/ 7 w 169"/>
                  <a:gd name="T1" fmla="*/ 136 h 136"/>
                  <a:gd name="T2" fmla="*/ 0 w 169"/>
                  <a:gd name="T3" fmla="*/ 7 h 136"/>
                  <a:gd name="T4" fmla="*/ 27 w 169"/>
                  <a:gd name="T5" fmla="*/ 5 h 136"/>
                  <a:gd name="T6" fmla="*/ 161 w 169"/>
                  <a:gd name="T7" fmla="*/ 0 h 136"/>
                  <a:gd name="T8" fmla="*/ 169 w 169"/>
                  <a:gd name="T9" fmla="*/ 124 h 136"/>
                  <a:gd name="T10" fmla="*/ 78 w 169"/>
                  <a:gd name="T11" fmla="*/ 132 h 136"/>
                  <a:gd name="T12" fmla="*/ 7 w 169"/>
                  <a:gd name="T13" fmla="*/ 136 h 136"/>
                </a:gdLst>
                <a:ahLst/>
                <a:cxnLst>
                  <a:cxn ang="0">
                    <a:pos x="T0" y="T1"/>
                  </a:cxn>
                  <a:cxn ang="0">
                    <a:pos x="T2" y="T3"/>
                  </a:cxn>
                  <a:cxn ang="0">
                    <a:pos x="T4" y="T5"/>
                  </a:cxn>
                  <a:cxn ang="0">
                    <a:pos x="T6" y="T7"/>
                  </a:cxn>
                  <a:cxn ang="0">
                    <a:pos x="T8" y="T9"/>
                  </a:cxn>
                  <a:cxn ang="0">
                    <a:pos x="T10" y="T11"/>
                  </a:cxn>
                  <a:cxn ang="0">
                    <a:pos x="T12" y="T13"/>
                  </a:cxn>
                </a:cxnLst>
                <a:rect l="0" t="0" r="r" b="b"/>
                <a:pathLst>
                  <a:path w="169" h="136">
                    <a:moveTo>
                      <a:pt x="7" y="136"/>
                    </a:moveTo>
                    <a:lnTo>
                      <a:pt x="0" y="7"/>
                    </a:lnTo>
                    <a:lnTo>
                      <a:pt x="27" y="5"/>
                    </a:lnTo>
                    <a:lnTo>
                      <a:pt x="161" y="0"/>
                    </a:lnTo>
                    <a:lnTo>
                      <a:pt x="169" y="124"/>
                    </a:lnTo>
                    <a:lnTo>
                      <a:pt x="78" y="132"/>
                    </a:lnTo>
                    <a:lnTo>
                      <a:pt x="7" y="136"/>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4" name="Freeform 3894"/>
              <p:cNvSpPr>
                <a:spLocks/>
              </p:cNvSpPr>
              <p:nvPr/>
            </p:nvSpPr>
            <p:spPr bwMode="auto">
              <a:xfrm>
                <a:off x="24871" y="20489"/>
                <a:ext cx="152" cy="148"/>
              </a:xfrm>
              <a:custGeom>
                <a:avLst/>
                <a:gdLst>
                  <a:gd name="T0" fmla="*/ 152 w 152"/>
                  <a:gd name="T1" fmla="*/ 142 h 148"/>
                  <a:gd name="T2" fmla="*/ 79 w 152"/>
                  <a:gd name="T3" fmla="*/ 148 h 148"/>
                  <a:gd name="T4" fmla="*/ 77 w 152"/>
                  <a:gd name="T5" fmla="*/ 127 h 148"/>
                  <a:gd name="T6" fmla="*/ 8 w 152"/>
                  <a:gd name="T7" fmla="*/ 132 h 148"/>
                  <a:gd name="T8" fmla="*/ 0 w 152"/>
                  <a:gd name="T9" fmla="*/ 8 h 148"/>
                  <a:gd name="T10" fmla="*/ 13 w 152"/>
                  <a:gd name="T11" fmla="*/ 6 h 148"/>
                  <a:gd name="T12" fmla="*/ 142 w 152"/>
                  <a:gd name="T13" fmla="*/ 0 h 148"/>
                  <a:gd name="T14" fmla="*/ 152 w 152"/>
                  <a:gd name="T15" fmla="*/ 142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48">
                    <a:moveTo>
                      <a:pt x="152" y="142"/>
                    </a:moveTo>
                    <a:lnTo>
                      <a:pt x="79" y="148"/>
                    </a:lnTo>
                    <a:lnTo>
                      <a:pt x="77" y="127"/>
                    </a:lnTo>
                    <a:lnTo>
                      <a:pt x="8" y="132"/>
                    </a:lnTo>
                    <a:lnTo>
                      <a:pt x="0" y="8"/>
                    </a:lnTo>
                    <a:lnTo>
                      <a:pt x="13" y="6"/>
                    </a:lnTo>
                    <a:lnTo>
                      <a:pt x="142" y="0"/>
                    </a:lnTo>
                    <a:lnTo>
                      <a:pt x="152" y="142"/>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5" name="Freeform 3895"/>
              <p:cNvSpPr>
                <a:spLocks/>
              </p:cNvSpPr>
              <p:nvPr/>
            </p:nvSpPr>
            <p:spPr bwMode="auto">
              <a:xfrm>
                <a:off x="25086" y="20472"/>
                <a:ext cx="165" cy="153"/>
              </a:xfrm>
              <a:custGeom>
                <a:avLst/>
                <a:gdLst>
                  <a:gd name="T0" fmla="*/ 44 w 165"/>
                  <a:gd name="T1" fmla="*/ 149 h 153"/>
                  <a:gd name="T2" fmla="*/ 10 w 165"/>
                  <a:gd name="T3" fmla="*/ 153 h 153"/>
                  <a:gd name="T4" fmla="*/ 0 w 165"/>
                  <a:gd name="T5" fmla="*/ 11 h 153"/>
                  <a:gd name="T6" fmla="*/ 125 w 165"/>
                  <a:gd name="T7" fmla="*/ 0 h 153"/>
                  <a:gd name="T8" fmla="*/ 157 w 165"/>
                  <a:gd name="T9" fmla="*/ 0 h 153"/>
                  <a:gd name="T10" fmla="*/ 165 w 165"/>
                  <a:gd name="T11" fmla="*/ 140 h 153"/>
                  <a:gd name="T12" fmla="*/ 154 w 165"/>
                  <a:gd name="T13" fmla="*/ 140 h 153"/>
                  <a:gd name="T14" fmla="*/ 44 w 165"/>
                  <a:gd name="T15" fmla="*/ 149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5" h="153">
                    <a:moveTo>
                      <a:pt x="44" y="149"/>
                    </a:moveTo>
                    <a:lnTo>
                      <a:pt x="10" y="153"/>
                    </a:lnTo>
                    <a:lnTo>
                      <a:pt x="0" y="11"/>
                    </a:lnTo>
                    <a:lnTo>
                      <a:pt x="125" y="0"/>
                    </a:lnTo>
                    <a:lnTo>
                      <a:pt x="157" y="0"/>
                    </a:lnTo>
                    <a:lnTo>
                      <a:pt x="165" y="140"/>
                    </a:lnTo>
                    <a:lnTo>
                      <a:pt x="154" y="140"/>
                    </a:lnTo>
                    <a:lnTo>
                      <a:pt x="44" y="14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6" name="Freeform 3896"/>
              <p:cNvSpPr>
                <a:spLocks/>
              </p:cNvSpPr>
              <p:nvPr/>
            </p:nvSpPr>
            <p:spPr bwMode="auto">
              <a:xfrm>
                <a:off x="25013" y="20483"/>
                <a:ext cx="83" cy="148"/>
              </a:xfrm>
              <a:custGeom>
                <a:avLst/>
                <a:gdLst>
                  <a:gd name="T0" fmla="*/ 10 w 83"/>
                  <a:gd name="T1" fmla="*/ 148 h 148"/>
                  <a:gd name="T2" fmla="*/ 0 w 83"/>
                  <a:gd name="T3" fmla="*/ 6 h 148"/>
                  <a:gd name="T4" fmla="*/ 54 w 83"/>
                  <a:gd name="T5" fmla="*/ 2 h 148"/>
                  <a:gd name="T6" fmla="*/ 73 w 83"/>
                  <a:gd name="T7" fmla="*/ 0 h 148"/>
                  <a:gd name="T8" fmla="*/ 83 w 83"/>
                  <a:gd name="T9" fmla="*/ 142 h 148"/>
                  <a:gd name="T10" fmla="*/ 10 w 83"/>
                  <a:gd name="T11" fmla="*/ 148 h 148"/>
                </a:gdLst>
                <a:ahLst/>
                <a:cxnLst>
                  <a:cxn ang="0">
                    <a:pos x="T0" y="T1"/>
                  </a:cxn>
                  <a:cxn ang="0">
                    <a:pos x="T2" y="T3"/>
                  </a:cxn>
                  <a:cxn ang="0">
                    <a:pos x="T4" y="T5"/>
                  </a:cxn>
                  <a:cxn ang="0">
                    <a:pos x="T6" y="T7"/>
                  </a:cxn>
                  <a:cxn ang="0">
                    <a:pos x="T8" y="T9"/>
                  </a:cxn>
                  <a:cxn ang="0">
                    <a:pos x="T10" y="T11"/>
                  </a:cxn>
                </a:cxnLst>
                <a:rect l="0" t="0" r="r" b="b"/>
                <a:pathLst>
                  <a:path w="83" h="148">
                    <a:moveTo>
                      <a:pt x="10" y="148"/>
                    </a:moveTo>
                    <a:lnTo>
                      <a:pt x="0" y="6"/>
                    </a:lnTo>
                    <a:lnTo>
                      <a:pt x="54" y="2"/>
                    </a:lnTo>
                    <a:lnTo>
                      <a:pt x="73" y="0"/>
                    </a:lnTo>
                    <a:lnTo>
                      <a:pt x="83" y="142"/>
                    </a:lnTo>
                    <a:lnTo>
                      <a:pt x="10" y="14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7" name="Freeform 3897"/>
              <p:cNvSpPr>
                <a:spLocks/>
              </p:cNvSpPr>
              <p:nvPr/>
            </p:nvSpPr>
            <p:spPr bwMode="auto">
              <a:xfrm>
                <a:off x="25243" y="20460"/>
                <a:ext cx="146" cy="152"/>
              </a:xfrm>
              <a:custGeom>
                <a:avLst/>
                <a:gdLst>
                  <a:gd name="T0" fmla="*/ 123 w 146"/>
                  <a:gd name="T1" fmla="*/ 0 h 152"/>
                  <a:gd name="T2" fmla="*/ 116 w 146"/>
                  <a:gd name="T3" fmla="*/ 75 h 152"/>
                  <a:gd name="T4" fmla="*/ 146 w 146"/>
                  <a:gd name="T5" fmla="*/ 140 h 152"/>
                  <a:gd name="T6" fmla="*/ 8 w 146"/>
                  <a:gd name="T7" fmla="*/ 152 h 152"/>
                  <a:gd name="T8" fmla="*/ 0 w 146"/>
                  <a:gd name="T9" fmla="*/ 12 h 152"/>
                  <a:gd name="T10" fmla="*/ 123 w 146"/>
                  <a:gd name="T11" fmla="*/ 0 h 152"/>
                </a:gdLst>
                <a:ahLst/>
                <a:cxnLst>
                  <a:cxn ang="0">
                    <a:pos x="T0" y="T1"/>
                  </a:cxn>
                  <a:cxn ang="0">
                    <a:pos x="T2" y="T3"/>
                  </a:cxn>
                  <a:cxn ang="0">
                    <a:pos x="T4" y="T5"/>
                  </a:cxn>
                  <a:cxn ang="0">
                    <a:pos x="T6" y="T7"/>
                  </a:cxn>
                  <a:cxn ang="0">
                    <a:pos x="T8" y="T9"/>
                  </a:cxn>
                  <a:cxn ang="0">
                    <a:pos x="T10" y="T11"/>
                  </a:cxn>
                </a:cxnLst>
                <a:rect l="0" t="0" r="r" b="b"/>
                <a:pathLst>
                  <a:path w="146" h="152">
                    <a:moveTo>
                      <a:pt x="123" y="0"/>
                    </a:moveTo>
                    <a:lnTo>
                      <a:pt x="116" y="75"/>
                    </a:lnTo>
                    <a:lnTo>
                      <a:pt x="146" y="140"/>
                    </a:lnTo>
                    <a:lnTo>
                      <a:pt x="8" y="152"/>
                    </a:lnTo>
                    <a:lnTo>
                      <a:pt x="0" y="12"/>
                    </a:lnTo>
                    <a:lnTo>
                      <a:pt x="123"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8" name="Freeform 3898"/>
              <p:cNvSpPr>
                <a:spLocks/>
              </p:cNvSpPr>
              <p:nvPr/>
            </p:nvSpPr>
            <p:spPr bwMode="auto">
              <a:xfrm>
                <a:off x="25691" y="20533"/>
                <a:ext cx="115" cy="206"/>
              </a:xfrm>
              <a:custGeom>
                <a:avLst/>
                <a:gdLst>
                  <a:gd name="T0" fmla="*/ 115 w 115"/>
                  <a:gd name="T1" fmla="*/ 194 h 206"/>
                  <a:gd name="T2" fmla="*/ 96 w 115"/>
                  <a:gd name="T3" fmla="*/ 196 h 206"/>
                  <a:gd name="T4" fmla="*/ 0 w 115"/>
                  <a:gd name="T5" fmla="*/ 206 h 206"/>
                  <a:gd name="T6" fmla="*/ 61 w 115"/>
                  <a:gd name="T7" fmla="*/ 138 h 206"/>
                  <a:gd name="T8" fmla="*/ 90 w 115"/>
                  <a:gd name="T9" fmla="*/ 42 h 206"/>
                  <a:gd name="T10" fmla="*/ 115 w 115"/>
                  <a:gd name="T11" fmla="*/ 0 h 206"/>
                </a:gdLst>
                <a:ahLst/>
                <a:cxnLst>
                  <a:cxn ang="0">
                    <a:pos x="T0" y="T1"/>
                  </a:cxn>
                  <a:cxn ang="0">
                    <a:pos x="T2" y="T3"/>
                  </a:cxn>
                  <a:cxn ang="0">
                    <a:pos x="T4" y="T5"/>
                  </a:cxn>
                  <a:cxn ang="0">
                    <a:pos x="T6" y="T7"/>
                  </a:cxn>
                  <a:cxn ang="0">
                    <a:pos x="T8" y="T9"/>
                  </a:cxn>
                  <a:cxn ang="0">
                    <a:pos x="T10" y="T11"/>
                  </a:cxn>
                </a:cxnLst>
                <a:rect l="0" t="0" r="r" b="b"/>
                <a:pathLst>
                  <a:path w="115" h="206">
                    <a:moveTo>
                      <a:pt x="115" y="194"/>
                    </a:moveTo>
                    <a:lnTo>
                      <a:pt x="96" y="196"/>
                    </a:lnTo>
                    <a:lnTo>
                      <a:pt x="0" y="206"/>
                    </a:lnTo>
                    <a:lnTo>
                      <a:pt x="61" y="138"/>
                    </a:lnTo>
                    <a:lnTo>
                      <a:pt x="90" y="42"/>
                    </a:lnTo>
                    <a:lnTo>
                      <a:pt x="115"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9" name="Freeform 3899"/>
              <p:cNvSpPr>
                <a:spLocks/>
              </p:cNvSpPr>
              <p:nvPr/>
            </p:nvSpPr>
            <p:spPr bwMode="auto">
              <a:xfrm>
                <a:off x="24788" y="20616"/>
                <a:ext cx="242" cy="138"/>
              </a:xfrm>
              <a:custGeom>
                <a:avLst/>
                <a:gdLst>
                  <a:gd name="T0" fmla="*/ 10 w 242"/>
                  <a:gd name="T1" fmla="*/ 124 h 138"/>
                  <a:gd name="T2" fmla="*/ 0 w 242"/>
                  <a:gd name="T3" fmla="*/ 13 h 138"/>
                  <a:gd name="T4" fmla="*/ 91 w 242"/>
                  <a:gd name="T5" fmla="*/ 5 h 138"/>
                  <a:gd name="T6" fmla="*/ 160 w 242"/>
                  <a:gd name="T7" fmla="*/ 0 h 138"/>
                  <a:gd name="T8" fmla="*/ 162 w 242"/>
                  <a:gd name="T9" fmla="*/ 21 h 138"/>
                  <a:gd name="T10" fmla="*/ 235 w 242"/>
                  <a:gd name="T11" fmla="*/ 15 h 138"/>
                  <a:gd name="T12" fmla="*/ 242 w 242"/>
                  <a:gd name="T13" fmla="*/ 124 h 138"/>
                  <a:gd name="T14" fmla="*/ 112 w 242"/>
                  <a:gd name="T15" fmla="*/ 136 h 138"/>
                  <a:gd name="T16" fmla="*/ 112 w 242"/>
                  <a:gd name="T17" fmla="*/ 130 h 138"/>
                  <a:gd name="T18" fmla="*/ 100 w 242"/>
                  <a:gd name="T19" fmla="*/ 130 h 138"/>
                  <a:gd name="T20" fmla="*/ 93 w 242"/>
                  <a:gd name="T21" fmla="*/ 138 h 138"/>
                  <a:gd name="T22" fmla="*/ 91 w 242"/>
                  <a:gd name="T23" fmla="*/ 130 h 138"/>
                  <a:gd name="T24" fmla="*/ 85 w 242"/>
                  <a:gd name="T25" fmla="*/ 128 h 138"/>
                  <a:gd name="T26" fmla="*/ 77 w 242"/>
                  <a:gd name="T27" fmla="*/ 130 h 138"/>
                  <a:gd name="T28" fmla="*/ 75 w 242"/>
                  <a:gd name="T29" fmla="*/ 132 h 138"/>
                  <a:gd name="T30" fmla="*/ 27 w 242"/>
                  <a:gd name="T31" fmla="*/ 136 h 138"/>
                  <a:gd name="T32" fmla="*/ 27 w 242"/>
                  <a:gd name="T33" fmla="*/ 124 h 138"/>
                  <a:gd name="T34" fmla="*/ 10 w 242"/>
                  <a:gd name="T35" fmla="*/ 12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2" h="138">
                    <a:moveTo>
                      <a:pt x="10" y="124"/>
                    </a:moveTo>
                    <a:lnTo>
                      <a:pt x="0" y="13"/>
                    </a:lnTo>
                    <a:lnTo>
                      <a:pt x="91" y="5"/>
                    </a:lnTo>
                    <a:lnTo>
                      <a:pt x="160" y="0"/>
                    </a:lnTo>
                    <a:lnTo>
                      <a:pt x="162" y="21"/>
                    </a:lnTo>
                    <a:lnTo>
                      <a:pt x="235" y="15"/>
                    </a:lnTo>
                    <a:lnTo>
                      <a:pt x="242" y="124"/>
                    </a:lnTo>
                    <a:lnTo>
                      <a:pt x="112" y="136"/>
                    </a:lnTo>
                    <a:lnTo>
                      <a:pt x="112" y="130"/>
                    </a:lnTo>
                    <a:lnTo>
                      <a:pt x="100" y="130"/>
                    </a:lnTo>
                    <a:lnTo>
                      <a:pt x="93" y="138"/>
                    </a:lnTo>
                    <a:lnTo>
                      <a:pt x="91" y="130"/>
                    </a:lnTo>
                    <a:lnTo>
                      <a:pt x="85" y="128"/>
                    </a:lnTo>
                    <a:lnTo>
                      <a:pt x="77" y="130"/>
                    </a:lnTo>
                    <a:lnTo>
                      <a:pt x="75" y="132"/>
                    </a:lnTo>
                    <a:lnTo>
                      <a:pt x="27" y="136"/>
                    </a:lnTo>
                    <a:lnTo>
                      <a:pt x="27" y="124"/>
                    </a:lnTo>
                    <a:lnTo>
                      <a:pt x="10" y="12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0" name="Freeform 3900"/>
              <p:cNvSpPr>
                <a:spLocks/>
              </p:cNvSpPr>
              <p:nvPr/>
            </p:nvSpPr>
            <p:spPr bwMode="auto">
              <a:xfrm>
                <a:off x="24594" y="20629"/>
                <a:ext cx="204" cy="121"/>
              </a:xfrm>
              <a:custGeom>
                <a:avLst/>
                <a:gdLst>
                  <a:gd name="T0" fmla="*/ 204 w 204"/>
                  <a:gd name="T1" fmla="*/ 111 h 121"/>
                  <a:gd name="T2" fmla="*/ 60 w 204"/>
                  <a:gd name="T3" fmla="*/ 121 h 121"/>
                  <a:gd name="T4" fmla="*/ 62 w 204"/>
                  <a:gd name="T5" fmla="*/ 98 h 121"/>
                  <a:gd name="T6" fmla="*/ 58 w 204"/>
                  <a:gd name="T7" fmla="*/ 79 h 121"/>
                  <a:gd name="T8" fmla="*/ 52 w 204"/>
                  <a:gd name="T9" fmla="*/ 67 h 121"/>
                  <a:gd name="T10" fmla="*/ 50 w 204"/>
                  <a:gd name="T11" fmla="*/ 48 h 121"/>
                  <a:gd name="T12" fmla="*/ 48 w 204"/>
                  <a:gd name="T13" fmla="*/ 42 h 121"/>
                  <a:gd name="T14" fmla="*/ 43 w 204"/>
                  <a:gd name="T15" fmla="*/ 40 h 121"/>
                  <a:gd name="T16" fmla="*/ 29 w 204"/>
                  <a:gd name="T17" fmla="*/ 27 h 121"/>
                  <a:gd name="T18" fmla="*/ 0 w 204"/>
                  <a:gd name="T19" fmla="*/ 12 h 121"/>
                  <a:gd name="T20" fmla="*/ 123 w 204"/>
                  <a:gd name="T21" fmla="*/ 4 h 121"/>
                  <a:gd name="T22" fmla="*/ 194 w 204"/>
                  <a:gd name="T23" fmla="*/ 0 h 121"/>
                  <a:gd name="T24" fmla="*/ 204 w 204"/>
                  <a:gd name="T25" fmla="*/ 11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21">
                    <a:moveTo>
                      <a:pt x="204" y="111"/>
                    </a:moveTo>
                    <a:lnTo>
                      <a:pt x="60" y="121"/>
                    </a:lnTo>
                    <a:lnTo>
                      <a:pt x="62" y="98"/>
                    </a:lnTo>
                    <a:lnTo>
                      <a:pt x="58" y="79"/>
                    </a:lnTo>
                    <a:lnTo>
                      <a:pt x="52" y="67"/>
                    </a:lnTo>
                    <a:lnTo>
                      <a:pt x="50" y="48"/>
                    </a:lnTo>
                    <a:lnTo>
                      <a:pt x="48" y="42"/>
                    </a:lnTo>
                    <a:lnTo>
                      <a:pt x="43" y="40"/>
                    </a:lnTo>
                    <a:lnTo>
                      <a:pt x="29" y="27"/>
                    </a:lnTo>
                    <a:lnTo>
                      <a:pt x="0" y="12"/>
                    </a:lnTo>
                    <a:lnTo>
                      <a:pt x="123" y="4"/>
                    </a:lnTo>
                    <a:lnTo>
                      <a:pt x="194" y="0"/>
                    </a:lnTo>
                    <a:lnTo>
                      <a:pt x="204" y="111"/>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1" name="Freeform 3901"/>
              <p:cNvSpPr>
                <a:spLocks/>
              </p:cNvSpPr>
              <p:nvPr/>
            </p:nvSpPr>
            <p:spPr bwMode="auto">
              <a:xfrm>
                <a:off x="25234" y="20600"/>
                <a:ext cx="251" cy="292"/>
              </a:xfrm>
              <a:custGeom>
                <a:avLst/>
                <a:gdLst>
                  <a:gd name="T0" fmla="*/ 4 w 251"/>
                  <a:gd name="T1" fmla="*/ 85 h 292"/>
                  <a:gd name="T2" fmla="*/ 0 w 251"/>
                  <a:gd name="T3" fmla="*/ 50 h 292"/>
                  <a:gd name="T4" fmla="*/ 9 w 251"/>
                  <a:gd name="T5" fmla="*/ 50 h 292"/>
                  <a:gd name="T6" fmla="*/ 6 w 251"/>
                  <a:gd name="T7" fmla="*/ 12 h 292"/>
                  <a:gd name="T8" fmla="*/ 17 w 251"/>
                  <a:gd name="T9" fmla="*/ 12 h 292"/>
                  <a:gd name="T10" fmla="*/ 155 w 251"/>
                  <a:gd name="T11" fmla="*/ 0 h 292"/>
                  <a:gd name="T12" fmla="*/ 186 w 251"/>
                  <a:gd name="T13" fmla="*/ 39 h 292"/>
                  <a:gd name="T14" fmla="*/ 213 w 251"/>
                  <a:gd name="T15" fmla="*/ 127 h 292"/>
                  <a:gd name="T16" fmla="*/ 242 w 251"/>
                  <a:gd name="T17" fmla="*/ 177 h 292"/>
                  <a:gd name="T18" fmla="*/ 251 w 251"/>
                  <a:gd name="T19" fmla="*/ 283 h 292"/>
                  <a:gd name="T20" fmla="*/ 169 w 251"/>
                  <a:gd name="T21" fmla="*/ 292 h 292"/>
                  <a:gd name="T22" fmla="*/ 165 w 251"/>
                  <a:gd name="T23" fmla="*/ 250 h 292"/>
                  <a:gd name="T24" fmla="*/ 128 w 251"/>
                  <a:gd name="T25" fmla="*/ 254 h 292"/>
                  <a:gd name="T26" fmla="*/ 127 w 251"/>
                  <a:gd name="T27" fmla="*/ 219 h 292"/>
                  <a:gd name="T28" fmla="*/ 88 w 251"/>
                  <a:gd name="T29" fmla="*/ 223 h 292"/>
                  <a:gd name="T30" fmla="*/ 88 w 251"/>
                  <a:gd name="T31" fmla="*/ 202 h 292"/>
                  <a:gd name="T32" fmla="*/ 104 w 251"/>
                  <a:gd name="T33" fmla="*/ 200 h 292"/>
                  <a:gd name="T34" fmla="*/ 121 w 251"/>
                  <a:gd name="T35" fmla="*/ 187 h 292"/>
                  <a:gd name="T36" fmla="*/ 109 w 251"/>
                  <a:gd name="T37" fmla="*/ 71 h 292"/>
                  <a:gd name="T38" fmla="*/ 4 w 251"/>
                  <a:gd name="T39" fmla="*/ 8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292">
                    <a:moveTo>
                      <a:pt x="4" y="85"/>
                    </a:moveTo>
                    <a:lnTo>
                      <a:pt x="0" y="50"/>
                    </a:lnTo>
                    <a:lnTo>
                      <a:pt x="9" y="50"/>
                    </a:lnTo>
                    <a:lnTo>
                      <a:pt x="6" y="12"/>
                    </a:lnTo>
                    <a:lnTo>
                      <a:pt x="17" y="12"/>
                    </a:lnTo>
                    <a:lnTo>
                      <a:pt x="155" y="0"/>
                    </a:lnTo>
                    <a:lnTo>
                      <a:pt x="186" y="39"/>
                    </a:lnTo>
                    <a:lnTo>
                      <a:pt x="213" y="127"/>
                    </a:lnTo>
                    <a:lnTo>
                      <a:pt x="242" y="177"/>
                    </a:lnTo>
                    <a:lnTo>
                      <a:pt x="251" y="283"/>
                    </a:lnTo>
                    <a:lnTo>
                      <a:pt x="169" y="292"/>
                    </a:lnTo>
                    <a:lnTo>
                      <a:pt x="165" y="250"/>
                    </a:lnTo>
                    <a:lnTo>
                      <a:pt x="128" y="254"/>
                    </a:lnTo>
                    <a:lnTo>
                      <a:pt x="127" y="219"/>
                    </a:lnTo>
                    <a:lnTo>
                      <a:pt x="88" y="223"/>
                    </a:lnTo>
                    <a:lnTo>
                      <a:pt x="88" y="202"/>
                    </a:lnTo>
                    <a:lnTo>
                      <a:pt x="104" y="200"/>
                    </a:lnTo>
                    <a:lnTo>
                      <a:pt x="121" y="187"/>
                    </a:lnTo>
                    <a:lnTo>
                      <a:pt x="109" y="71"/>
                    </a:lnTo>
                    <a:lnTo>
                      <a:pt x="4" y="8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2" name="Freeform 3902"/>
              <p:cNvSpPr>
                <a:spLocks/>
              </p:cNvSpPr>
              <p:nvPr/>
            </p:nvSpPr>
            <p:spPr bwMode="auto">
              <a:xfrm>
                <a:off x="25128" y="20612"/>
                <a:ext cx="119" cy="194"/>
              </a:xfrm>
              <a:custGeom>
                <a:avLst/>
                <a:gdLst>
                  <a:gd name="T0" fmla="*/ 14 w 119"/>
                  <a:gd name="T1" fmla="*/ 194 h 194"/>
                  <a:gd name="T2" fmla="*/ 0 w 119"/>
                  <a:gd name="T3" fmla="*/ 48 h 194"/>
                  <a:gd name="T4" fmla="*/ 6 w 119"/>
                  <a:gd name="T5" fmla="*/ 48 h 194"/>
                  <a:gd name="T6" fmla="*/ 2 w 119"/>
                  <a:gd name="T7" fmla="*/ 9 h 194"/>
                  <a:gd name="T8" fmla="*/ 112 w 119"/>
                  <a:gd name="T9" fmla="*/ 0 h 194"/>
                  <a:gd name="T10" fmla="*/ 115 w 119"/>
                  <a:gd name="T11" fmla="*/ 38 h 194"/>
                  <a:gd name="T12" fmla="*/ 106 w 119"/>
                  <a:gd name="T13" fmla="*/ 38 h 194"/>
                  <a:gd name="T14" fmla="*/ 110 w 119"/>
                  <a:gd name="T15" fmla="*/ 73 h 194"/>
                  <a:gd name="T16" fmla="*/ 119 w 119"/>
                  <a:gd name="T17" fmla="*/ 184 h 194"/>
                  <a:gd name="T18" fmla="*/ 14 w 119"/>
                  <a:gd name="T1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9" h="194">
                    <a:moveTo>
                      <a:pt x="14" y="194"/>
                    </a:moveTo>
                    <a:lnTo>
                      <a:pt x="0" y="48"/>
                    </a:lnTo>
                    <a:lnTo>
                      <a:pt x="6" y="48"/>
                    </a:lnTo>
                    <a:lnTo>
                      <a:pt x="2" y="9"/>
                    </a:lnTo>
                    <a:lnTo>
                      <a:pt x="112" y="0"/>
                    </a:lnTo>
                    <a:lnTo>
                      <a:pt x="115" y="38"/>
                    </a:lnTo>
                    <a:lnTo>
                      <a:pt x="106" y="38"/>
                    </a:lnTo>
                    <a:lnTo>
                      <a:pt x="110" y="73"/>
                    </a:lnTo>
                    <a:lnTo>
                      <a:pt x="119" y="184"/>
                    </a:lnTo>
                    <a:lnTo>
                      <a:pt x="14" y="19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3" name="Freeform 3903"/>
              <p:cNvSpPr>
                <a:spLocks/>
              </p:cNvSpPr>
              <p:nvPr/>
            </p:nvSpPr>
            <p:spPr bwMode="auto">
              <a:xfrm>
                <a:off x="25023" y="20621"/>
                <a:ext cx="121" cy="231"/>
              </a:xfrm>
              <a:custGeom>
                <a:avLst/>
                <a:gdLst>
                  <a:gd name="T0" fmla="*/ 121 w 121"/>
                  <a:gd name="T1" fmla="*/ 219 h 231"/>
                  <a:gd name="T2" fmla="*/ 17 w 121"/>
                  <a:gd name="T3" fmla="*/ 231 h 231"/>
                  <a:gd name="T4" fmla="*/ 7 w 121"/>
                  <a:gd name="T5" fmla="*/ 119 h 231"/>
                  <a:gd name="T6" fmla="*/ 0 w 121"/>
                  <a:gd name="T7" fmla="*/ 10 h 231"/>
                  <a:gd name="T8" fmla="*/ 73 w 121"/>
                  <a:gd name="T9" fmla="*/ 4 h 231"/>
                  <a:gd name="T10" fmla="*/ 107 w 121"/>
                  <a:gd name="T11" fmla="*/ 0 h 231"/>
                  <a:gd name="T12" fmla="*/ 111 w 121"/>
                  <a:gd name="T13" fmla="*/ 39 h 231"/>
                  <a:gd name="T14" fmla="*/ 105 w 121"/>
                  <a:gd name="T15" fmla="*/ 39 h 231"/>
                  <a:gd name="T16" fmla="*/ 119 w 121"/>
                  <a:gd name="T17" fmla="*/ 185 h 231"/>
                  <a:gd name="T18" fmla="*/ 117 w 121"/>
                  <a:gd name="T19" fmla="*/ 187 h 231"/>
                  <a:gd name="T20" fmla="*/ 121 w 121"/>
                  <a:gd name="T21" fmla="*/ 21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231">
                    <a:moveTo>
                      <a:pt x="121" y="219"/>
                    </a:moveTo>
                    <a:lnTo>
                      <a:pt x="17" y="231"/>
                    </a:lnTo>
                    <a:lnTo>
                      <a:pt x="7" y="119"/>
                    </a:lnTo>
                    <a:lnTo>
                      <a:pt x="0" y="10"/>
                    </a:lnTo>
                    <a:lnTo>
                      <a:pt x="73" y="4"/>
                    </a:lnTo>
                    <a:lnTo>
                      <a:pt x="107" y="0"/>
                    </a:lnTo>
                    <a:lnTo>
                      <a:pt x="111" y="39"/>
                    </a:lnTo>
                    <a:lnTo>
                      <a:pt x="105" y="39"/>
                    </a:lnTo>
                    <a:lnTo>
                      <a:pt x="119" y="185"/>
                    </a:lnTo>
                    <a:lnTo>
                      <a:pt x="117" y="187"/>
                    </a:lnTo>
                    <a:lnTo>
                      <a:pt x="121" y="219"/>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4" name="Freeform 3904"/>
              <p:cNvSpPr>
                <a:spLocks/>
              </p:cNvSpPr>
              <p:nvPr/>
            </p:nvSpPr>
            <p:spPr bwMode="auto">
              <a:xfrm>
                <a:off x="25238" y="20671"/>
                <a:ext cx="117" cy="131"/>
              </a:xfrm>
              <a:custGeom>
                <a:avLst/>
                <a:gdLst>
                  <a:gd name="T0" fmla="*/ 9 w 117"/>
                  <a:gd name="T1" fmla="*/ 125 h 131"/>
                  <a:gd name="T2" fmla="*/ 0 w 117"/>
                  <a:gd name="T3" fmla="*/ 14 h 131"/>
                  <a:gd name="T4" fmla="*/ 105 w 117"/>
                  <a:gd name="T5" fmla="*/ 0 h 131"/>
                  <a:gd name="T6" fmla="*/ 117 w 117"/>
                  <a:gd name="T7" fmla="*/ 116 h 131"/>
                  <a:gd name="T8" fmla="*/ 100 w 117"/>
                  <a:gd name="T9" fmla="*/ 129 h 131"/>
                  <a:gd name="T10" fmla="*/ 84 w 117"/>
                  <a:gd name="T11" fmla="*/ 131 h 131"/>
                  <a:gd name="T12" fmla="*/ 82 w 117"/>
                  <a:gd name="T13" fmla="*/ 117 h 131"/>
                  <a:gd name="T14" fmla="*/ 9 w 117"/>
                  <a:gd name="T15" fmla="*/ 125 h 1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7" h="131">
                    <a:moveTo>
                      <a:pt x="9" y="125"/>
                    </a:moveTo>
                    <a:lnTo>
                      <a:pt x="0" y="14"/>
                    </a:lnTo>
                    <a:lnTo>
                      <a:pt x="105" y="0"/>
                    </a:lnTo>
                    <a:lnTo>
                      <a:pt x="117" y="116"/>
                    </a:lnTo>
                    <a:lnTo>
                      <a:pt x="100" y="129"/>
                    </a:lnTo>
                    <a:lnTo>
                      <a:pt x="84" y="131"/>
                    </a:lnTo>
                    <a:lnTo>
                      <a:pt x="82" y="117"/>
                    </a:lnTo>
                    <a:lnTo>
                      <a:pt x="9" y="125"/>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5" name="Freeform 3905"/>
              <p:cNvSpPr>
                <a:spLocks/>
              </p:cNvSpPr>
              <p:nvPr/>
            </p:nvSpPr>
            <p:spPr bwMode="auto">
              <a:xfrm>
                <a:off x="24625" y="20740"/>
                <a:ext cx="200" cy="158"/>
              </a:xfrm>
              <a:custGeom>
                <a:avLst/>
                <a:gdLst>
                  <a:gd name="T0" fmla="*/ 29 w 200"/>
                  <a:gd name="T1" fmla="*/ 158 h 158"/>
                  <a:gd name="T2" fmla="*/ 37 w 200"/>
                  <a:gd name="T3" fmla="*/ 144 h 158"/>
                  <a:gd name="T4" fmla="*/ 35 w 200"/>
                  <a:gd name="T5" fmla="*/ 135 h 158"/>
                  <a:gd name="T6" fmla="*/ 27 w 200"/>
                  <a:gd name="T7" fmla="*/ 123 h 158"/>
                  <a:gd name="T8" fmla="*/ 16 w 200"/>
                  <a:gd name="T9" fmla="*/ 118 h 158"/>
                  <a:gd name="T10" fmla="*/ 8 w 200"/>
                  <a:gd name="T11" fmla="*/ 108 h 158"/>
                  <a:gd name="T12" fmla="*/ 0 w 200"/>
                  <a:gd name="T13" fmla="*/ 75 h 158"/>
                  <a:gd name="T14" fmla="*/ 19 w 200"/>
                  <a:gd name="T15" fmla="*/ 64 h 158"/>
                  <a:gd name="T16" fmla="*/ 29 w 200"/>
                  <a:gd name="T17" fmla="*/ 10 h 158"/>
                  <a:gd name="T18" fmla="*/ 173 w 200"/>
                  <a:gd name="T19" fmla="*/ 0 h 158"/>
                  <a:gd name="T20" fmla="*/ 190 w 200"/>
                  <a:gd name="T21" fmla="*/ 0 h 158"/>
                  <a:gd name="T22" fmla="*/ 190 w 200"/>
                  <a:gd name="T23" fmla="*/ 12 h 158"/>
                  <a:gd name="T24" fmla="*/ 200 w 200"/>
                  <a:gd name="T25" fmla="*/ 144 h 158"/>
                  <a:gd name="T26" fmla="*/ 127 w 200"/>
                  <a:gd name="T27" fmla="*/ 152 h 158"/>
                  <a:gd name="T28" fmla="*/ 29 w 200"/>
                  <a:gd name="T2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158">
                    <a:moveTo>
                      <a:pt x="29" y="158"/>
                    </a:moveTo>
                    <a:lnTo>
                      <a:pt x="37" y="144"/>
                    </a:lnTo>
                    <a:lnTo>
                      <a:pt x="35" y="135"/>
                    </a:lnTo>
                    <a:lnTo>
                      <a:pt x="27" y="123"/>
                    </a:lnTo>
                    <a:lnTo>
                      <a:pt x="16" y="118"/>
                    </a:lnTo>
                    <a:lnTo>
                      <a:pt x="8" y="108"/>
                    </a:lnTo>
                    <a:lnTo>
                      <a:pt x="0" y="75"/>
                    </a:lnTo>
                    <a:lnTo>
                      <a:pt x="19" y="64"/>
                    </a:lnTo>
                    <a:lnTo>
                      <a:pt x="29" y="10"/>
                    </a:lnTo>
                    <a:lnTo>
                      <a:pt x="173" y="0"/>
                    </a:lnTo>
                    <a:lnTo>
                      <a:pt x="190" y="0"/>
                    </a:lnTo>
                    <a:lnTo>
                      <a:pt x="190" y="12"/>
                    </a:lnTo>
                    <a:lnTo>
                      <a:pt x="200" y="144"/>
                    </a:lnTo>
                    <a:lnTo>
                      <a:pt x="127" y="152"/>
                    </a:lnTo>
                    <a:lnTo>
                      <a:pt x="29" y="158"/>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6" name="Freeform 3906"/>
              <p:cNvSpPr>
                <a:spLocks/>
              </p:cNvSpPr>
              <p:nvPr/>
            </p:nvSpPr>
            <p:spPr bwMode="auto">
              <a:xfrm>
                <a:off x="24815" y="20740"/>
                <a:ext cx="225" cy="144"/>
              </a:xfrm>
              <a:custGeom>
                <a:avLst/>
                <a:gdLst>
                  <a:gd name="T0" fmla="*/ 10 w 225"/>
                  <a:gd name="T1" fmla="*/ 144 h 144"/>
                  <a:gd name="T2" fmla="*/ 0 w 225"/>
                  <a:gd name="T3" fmla="*/ 12 h 144"/>
                  <a:gd name="T4" fmla="*/ 48 w 225"/>
                  <a:gd name="T5" fmla="*/ 8 h 144"/>
                  <a:gd name="T6" fmla="*/ 50 w 225"/>
                  <a:gd name="T7" fmla="*/ 6 h 144"/>
                  <a:gd name="T8" fmla="*/ 58 w 225"/>
                  <a:gd name="T9" fmla="*/ 4 h 144"/>
                  <a:gd name="T10" fmla="*/ 64 w 225"/>
                  <a:gd name="T11" fmla="*/ 6 h 144"/>
                  <a:gd name="T12" fmla="*/ 66 w 225"/>
                  <a:gd name="T13" fmla="*/ 14 h 144"/>
                  <a:gd name="T14" fmla="*/ 73 w 225"/>
                  <a:gd name="T15" fmla="*/ 6 h 144"/>
                  <a:gd name="T16" fmla="*/ 85 w 225"/>
                  <a:gd name="T17" fmla="*/ 6 h 144"/>
                  <a:gd name="T18" fmla="*/ 85 w 225"/>
                  <a:gd name="T19" fmla="*/ 12 h 144"/>
                  <a:gd name="T20" fmla="*/ 215 w 225"/>
                  <a:gd name="T21" fmla="*/ 0 h 144"/>
                  <a:gd name="T22" fmla="*/ 225 w 225"/>
                  <a:gd name="T23" fmla="*/ 112 h 144"/>
                  <a:gd name="T24" fmla="*/ 154 w 225"/>
                  <a:gd name="T25" fmla="*/ 118 h 144"/>
                  <a:gd name="T26" fmla="*/ 154 w 225"/>
                  <a:gd name="T27" fmla="*/ 135 h 144"/>
                  <a:gd name="T28" fmla="*/ 10 w 225"/>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144">
                    <a:moveTo>
                      <a:pt x="10" y="144"/>
                    </a:moveTo>
                    <a:lnTo>
                      <a:pt x="0" y="12"/>
                    </a:lnTo>
                    <a:lnTo>
                      <a:pt x="48" y="8"/>
                    </a:lnTo>
                    <a:lnTo>
                      <a:pt x="50" y="6"/>
                    </a:lnTo>
                    <a:lnTo>
                      <a:pt x="58" y="4"/>
                    </a:lnTo>
                    <a:lnTo>
                      <a:pt x="64" y="6"/>
                    </a:lnTo>
                    <a:lnTo>
                      <a:pt x="66" y="14"/>
                    </a:lnTo>
                    <a:lnTo>
                      <a:pt x="73" y="6"/>
                    </a:lnTo>
                    <a:lnTo>
                      <a:pt x="85" y="6"/>
                    </a:lnTo>
                    <a:lnTo>
                      <a:pt x="85" y="12"/>
                    </a:lnTo>
                    <a:lnTo>
                      <a:pt x="215" y="0"/>
                    </a:lnTo>
                    <a:lnTo>
                      <a:pt x="225" y="112"/>
                    </a:lnTo>
                    <a:lnTo>
                      <a:pt x="154" y="118"/>
                    </a:lnTo>
                    <a:lnTo>
                      <a:pt x="154" y="135"/>
                    </a:lnTo>
                    <a:lnTo>
                      <a:pt x="10" y="14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7" name="Freeform 3907"/>
              <p:cNvSpPr>
                <a:spLocks noEditPoints="1"/>
              </p:cNvSpPr>
              <p:nvPr/>
            </p:nvSpPr>
            <p:spPr bwMode="auto">
              <a:xfrm>
                <a:off x="25660" y="20729"/>
                <a:ext cx="146" cy="234"/>
              </a:xfrm>
              <a:custGeom>
                <a:avLst/>
                <a:gdLst>
                  <a:gd name="T0" fmla="*/ 21 w 146"/>
                  <a:gd name="T1" fmla="*/ 234 h 234"/>
                  <a:gd name="T2" fmla="*/ 0 w 146"/>
                  <a:gd name="T3" fmla="*/ 33 h 234"/>
                  <a:gd name="T4" fmla="*/ 31 w 146"/>
                  <a:gd name="T5" fmla="*/ 10 h 234"/>
                  <a:gd name="T6" fmla="*/ 127 w 146"/>
                  <a:gd name="T7" fmla="*/ 0 h 234"/>
                  <a:gd name="T8" fmla="*/ 133 w 146"/>
                  <a:gd name="T9" fmla="*/ 44 h 234"/>
                  <a:gd name="T10" fmla="*/ 144 w 146"/>
                  <a:gd name="T11" fmla="*/ 44 h 234"/>
                  <a:gd name="T12" fmla="*/ 146 w 146"/>
                  <a:gd name="T13" fmla="*/ 63 h 234"/>
                  <a:gd name="T14" fmla="*/ 146 w 146"/>
                  <a:gd name="T15" fmla="*/ 79 h 234"/>
                  <a:gd name="T16" fmla="*/ 144 w 146"/>
                  <a:gd name="T17" fmla="*/ 83 h 234"/>
                  <a:gd name="T18" fmla="*/ 144 w 146"/>
                  <a:gd name="T19" fmla="*/ 100 h 234"/>
                  <a:gd name="T20" fmla="*/ 136 w 146"/>
                  <a:gd name="T21" fmla="*/ 102 h 234"/>
                  <a:gd name="T22" fmla="*/ 140 w 146"/>
                  <a:gd name="T23" fmla="*/ 138 h 234"/>
                  <a:gd name="T24" fmla="*/ 104 w 146"/>
                  <a:gd name="T25" fmla="*/ 142 h 234"/>
                  <a:gd name="T26" fmla="*/ 86 w 146"/>
                  <a:gd name="T27" fmla="*/ 161 h 234"/>
                  <a:gd name="T28" fmla="*/ 79 w 146"/>
                  <a:gd name="T29" fmla="*/ 190 h 234"/>
                  <a:gd name="T30" fmla="*/ 71 w 146"/>
                  <a:gd name="T31" fmla="*/ 203 h 234"/>
                  <a:gd name="T32" fmla="*/ 58 w 146"/>
                  <a:gd name="T33" fmla="*/ 215 h 234"/>
                  <a:gd name="T34" fmla="*/ 37 w 146"/>
                  <a:gd name="T35" fmla="*/ 221 h 234"/>
                  <a:gd name="T36" fmla="*/ 21 w 146"/>
                  <a:gd name="T3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6" h="234">
                    <a:moveTo>
                      <a:pt x="21" y="234"/>
                    </a:moveTo>
                    <a:lnTo>
                      <a:pt x="0" y="33"/>
                    </a:lnTo>
                    <a:lnTo>
                      <a:pt x="31" y="10"/>
                    </a:lnTo>
                    <a:lnTo>
                      <a:pt x="127" y="0"/>
                    </a:lnTo>
                    <a:lnTo>
                      <a:pt x="133" y="44"/>
                    </a:lnTo>
                    <a:lnTo>
                      <a:pt x="144" y="44"/>
                    </a:lnTo>
                    <a:lnTo>
                      <a:pt x="146" y="63"/>
                    </a:lnTo>
                    <a:moveTo>
                      <a:pt x="146" y="79"/>
                    </a:moveTo>
                    <a:lnTo>
                      <a:pt x="144" y="83"/>
                    </a:lnTo>
                    <a:lnTo>
                      <a:pt x="144" y="100"/>
                    </a:lnTo>
                    <a:lnTo>
                      <a:pt x="136" y="102"/>
                    </a:lnTo>
                    <a:lnTo>
                      <a:pt x="140" y="138"/>
                    </a:lnTo>
                    <a:lnTo>
                      <a:pt x="104" y="142"/>
                    </a:lnTo>
                    <a:lnTo>
                      <a:pt x="86" y="161"/>
                    </a:lnTo>
                    <a:lnTo>
                      <a:pt x="79" y="190"/>
                    </a:lnTo>
                    <a:lnTo>
                      <a:pt x="71" y="203"/>
                    </a:lnTo>
                    <a:lnTo>
                      <a:pt x="58" y="215"/>
                    </a:lnTo>
                    <a:lnTo>
                      <a:pt x="37" y="221"/>
                    </a:lnTo>
                    <a:lnTo>
                      <a:pt x="21" y="234"/>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8" name="Freeform 3908"/>
              <p:cNvSpPr>
                <a:spLocks noEditPoints="1"/>
              </p:cNvSpPr>
              <p:nvPr/>
            </p:nvSpPr>
            <p:spPr bwMode="auto">
              <a:xfrm>
                <a:off x="25787" y="20727"/>
                <a:ext cx="19" cy="140"/>
              </a:xfrm>
              <a:custGeom>
                <a:avLst/>
                <a:gdLst>
                  <a:gd name="T0" fmla="*/ 19 w 19"/>
                  <a:gd name="T1" fmla="*/ 138 h 140"/>
                  <a:gd name="T2" fmla="*/ 13 w 19"/>
                  <a:gd name="T3" fmla="*/ 140 h 140"/>
                  <a:gd name="T4" fmla="*/ 9 w 19"/>
                  <a:gd name="T5" fmla="*/ 104 h 140"/>
                  <a:gd name="T6" fmla="*/ 17 w 19"/>
                  <a:gd name="T7" fmla="*/ 102 h 140"/>
                  <a:gd name="T8" fmla="*/ 17 w 19"/>
                  <a:gd name="T9" fmla="*/ 85 h 140"/>
                  <a:gd name="T10" fmla="*/ 19 w 19"/>
                  <a:gd name="T11" fmla="*/ 81 h 140"/>
                  <a:gd name="T12" fmla="*/ 19 w 19"/>
                  <a:gd name="T13" fmla="*/ 65 h 140"/>
                  <a:gd name="T14" fmla="*/ 17 w 19"/>
                  <a:gd name="T15" fmla="*/ 46 h 140"/>
                  <a:gd name="T16" fmla="*/ 6 w 19"/>
                  <a:gd name="T17" fmla="*/ 46 h 140"/>
                  <a:gd name="T18" fmla="*/ 0 w 19"/>
                  <a:gd name="T19" fmla="*/ 2 h 140"/>
                  <a:gd name="T20" fmla="*/ 19 w 19"/>
                  <a:gd name="T2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0">
                    <a:moveTo>
                      <a:pt x="19" y="138"/>
                    </a:moveTo>
                    <a:lnTo>
                      <a:pt x="13" y="140"/>
                    </a:lnTo>
                    <a:lnTo>
                      <a:pt x="9" y="104"/>
                    </a:lnTo>
                    <a:lnTo>
                      <a:pt x="17" y="102"/>
                    </a:lnTo>
                    <a:lnTo>
                      <a:pt x="17" y="85"/>
                    </a:lnTo>
                    <a:lnTo>
                      <a:pt x="19" y="81"/>
                    </a:lnTo>
                    <a:moveTo>
                      <a:pt x="19" y="65"/>
                    </a:moveTo>
                    <a:lnTo>
                      <a:pt x="17" y="46"/>
                    </a:lnTo>
                    <a:lnTo>
                      <a:pt x="6" y="46"/>
                    </a:lnTo>
                    <a:lnTo>
                      <a:pt x="0" y="2"/>
                    </a:lnTo>
                    <a:lnTo>
                      <a:pt x="19" y="0"/>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9" name="Freeform 3909"/>
              <p:cNvSpPr>
                <a:spLocks/>
              </p:cNvSpPr>
              <p:nvPr/>
            </p:nvSpPr>
            <p:spPr bwMode="auto">
              <a:xfrm>
                <a:off x="19898" y="21470"/>
                <a:ext cx="73" cy="60"/>
              </a:xfrm>
              <a:custGeom>
                <a:avLst/>
                <a:gdLst>
                  <a:gd name="T0" fmla="*/ 40 w 73"/>
                  <a:gd name="T1" fmla="*/ 17 h 60"/>
                  <a:gd name="T2" fmla="*/ 60 w 73"/>
                  <a:gd name="T3" fmla="*/ 15 h 60"/>
                  <a:gd name="T4" fmla="*/ 65 w 73"/>
                  <a:gd name="T5" fmla="*/ 0 h 60"/>
                  <a:gd name="T6" fmla="*/ 73 w 73"/>
                  <a:gd name="T7" fmla="*/ 0 h 60"/>
                  <a:gd name="T8" fmla="*/ 67 w 73"/>
                  <a:gd name="T9" fmla="*/ 21 h 60"/>
                  <a:gd name="T10" fmla="*/ 52 w 73"/>
                  <a:gd name="T11" fmla="*/ 27 h 60"/>
                  <a:gd name="T12" fmla="*/ 48 w 73"/>
                  <a:gd name="T13" fmla="*/ 52 h 60"/>
                  <a:gd name="T14" fmla="*/ 39 w 73"/>
                  <a:gd name="T15" fmla="*/ 56 h 60"/>
                  <a:gd name="T16" fmla="*/ 25 w 73"/>
                  <a:gd name="T17" fmla="*/ 58 h 60"/>
                  <a:gd name="T18" fmla="*/ 0 w 73"/>
                  <a:gd name="T19" fmla="*/ 60 h 60"/>
                  <a:gd name="T20" fmla="*/ 0 w 73"/>
                  <a:gd name="T21" fmla="*/ 52 h 60"/>
                  <a:gd name="T22" fmla="*/ 40 w 73"/>
                  <a:gd name="T23" fmla="*/ 1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 h="60">
                    <a:moveTo>
                      <a:pt x="40" y="17"/>
                    </a:moveTo>
                    <a:lnTo>
                      <a:pt x="60" y="15"/>
                    </a:lnTo>
                    <a:lnTo>
                      <a:pt x="65" y="0"/>
                    </a:lnTo>
                    <a:lnTo>
                      <a:pt x="73" y="0"/>
                    </a:lnTo>
                    <a:lnTo>
                      <a:pt x="67" y="21"/>
                    </a:lnTo>
                    <a:lnTo>
                      <a:pt x="52" y="27"/>
                    </a:lnTo>
                    <a:lnTo>
                      <a:pt x="48" y="52"/>
                    </a:lnTo>
                    <a:lnTo>
                      <a:pt x="39" y="56"/>
                    </a:lnTo>
                    <a:lnTo>
                      <a:pt x="25" y="58"/>
                    </a:lnTo>
                    <a:lnTo>
                      <a:pt x="0" y="60"/>
                    </a:lnTo>
                    <a:lnTo>
                      <a:pt x="0" y="52"/>
                    </a:lnTo>
                    <a:lnTo>
                      <a:pt x="40" y="17"/>
                    </a:lnTo>
                  </a:path>
                </a:pathLst>
              </a:custGeom>
              <a:noFill/>
              <a:ln w="6350">
                <a:solidFill>
                  <a:srgbClr val="CCCCCC"/>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0" name="Freeform 3910"/>
              <p:cNvSpPr>
                <a:spLocks/>
              </p:cNvSpPr>
              <p:nvPr/>
            </p:nvSpPr>
            <p:spPr bwMode="auto">
              <a:xfrm>
                <a:off x="18917" y="17546"/>
                <a:ext cx="1659" cy="1864"/>
              </a:xfrm>
              <a:custGeom>
                <a:avLst/>
                <a:gdLst>
                  <a:gd name="T0" fmla="*/ 0 w 1659"/>
                  <a:gd name="T1" fmla="*/ 0 h 1864"/>
                  <a:gd name="T2" fmla="*/ 144 w 1659"/>
                  <a:gd name="T3" fmla="*/ 21 h 1864"/>
                  <a:gd name="T4" fmla="*/ 492 w 1659"/>
                  <a:gd name="T5" fmla="*/ 69 h 1864"/>
                  <a:gd name="T6" fmla="*/ 787 w 1659"/>
                  <a:gd name="T7" fmla="*/ 105 h 1864"/>
                  <a:gd name="T8" fmla="*/ 1083 w 1659"/>
                  <a:gd name="T9" fmla="*/ 138 h 1864"/>
                  <a:gd name="T10" fmla="*/ 1379 w 1659"/>
                  <a:gd name="T11" fmla="*/ 169 h 1864"/>
                  <a:gd name="T12" fmla="*/ 1659 w 1659"/>
                  <a:gd name="T13" fmla="*/ 194 h 1864"/>
                  <a:gd name="T14" fmla="*/ 1649 w 1659"/>
                  <a:gd name="T15" fmla="*/ 342 h 1864"/>
                  <a:gd name="T16" fmla="*/ 1640 w 1659"/>
                  <a:gd name="T17" fmla="*/ 447 h 1864"/>
                  <a:gd name="T18" fmla="*/ 1626 w 1659"/>
                  <a:gd name="T19" fmla="*/ 610 h 1864"/>
                  <a:gd name="T20" fmla="*/ 1607 w 1659"/>
                  <a:gd name="T21" fmla="*/ 860 h 1864"/>
                  <a:gd name="T22" fmla="*/ 1605 w 1659"/>
                  <a:gd name="T23" fmla="*/ 887 h 1864"/>
                  <a:gd name="T24" fmla="*/ 1580 w 1659"/>
                  <a:gd name="T25" fmla="*/ 1175 h 1864"/>
                  <a:gd name="T26" fmla="*/ 1576 w 1659"/>
                  <a:gd name="T27" fmla="*/ 1217 h 1864"/>
                  <a:gd name="T28" fmla="*/ 1567 w 1659"/>
                  <a:gd name="T29" fmla="*/ 1326 h 1864"/>
                  <a:gd name="T30" fmla="*/ 1553 w 1659"/>
                  <a:gd name="T31" fmla="*/ 1469 h 1864"/>
                  <a:gd name="T32" fmla="*/ 1551 w 1659"/>
                  <a:gd name="T33" fmla="*/ 1493 h 1864"/>
                  <a:gd name="T34" fmla="*/ 1530 w 1659"/>
                  <a:gd name="T35" fmla="*/ 1774 h 1864"/>
                  <a:gd name="T36" fmla="*/ 1523 w 1659"/>
                  <a:gd name="T37" fmla="*/ 1864 h 1864"/>
                  <a:gd name="T38" fmla="*/ 1517 w 1659"/>
                  <a:gd name="T39" fmla="*/ 1864 h 1864"/>
                  <a:gd name="T40" fmla="*/ 1225 w 1659"/>
                  <a:gd name="T41" fmla="*/ 1835 h 1864"/>
                  <a:gd name="T42" fmla="*/ 1213 w 1659"/>
                  <a:gd name="T43" fmla="*/ 1835 h 1864"/>
                  <a:gd name="T44" fmla="*/ 935 w 1659"/>
                  <a:gd name="T45" fmla="*/ 1808 h 1864"/>
                  <a:gd name="T46" fmla="*/ 864 w 1659"/>
                  <a:gd name="T47" fmla="*/ 1801 h 1864"/>
                  <a:gd name="T48" fmla="*/ 380 w 1659"/>
                  <a:gd name="T49" fmla="*/ 1743 h 1864"/>
                  <a:gd name="T50" fmla="*/ 273 w 1659"/>
                  <a:gd name="T51" fmla="*/ 1730 h 1864"/>
                  <a:gd name="T52" fmla="*/ 165 w 1659"/>
                  <a:gd name="T53" fmla="*/ 1716 h 1864"/>
                  <a:gd name="T54" fmla="*/ 0 w 1659"/>
                  <a:gd name="T55" fmla="*/ 1693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59" h="1864">
                    <a:moveTo>
                      <a:pt x="0" y="0"/>
                    </a:moveTo>
                    <a:lnTo>
                      <a:pt x="144" y="21"/>
                    </a:lnTo>
                    <a:lnTo>
                      <a:pt x="492" y="69"/>
                    </a:lnTo>
                    <a:lnTo>
                      <a:pt x="787" y="105"/>
                    </a:lnTo>
                    <a:lnTo>
                      <a:pt x="1083" y="138"/>
                    </a:lnTo>
                    <a:lnTo>
                      <a:pt x="1379" y="169"/>
                    </a:lnTo>
                    <a:lnTo>
                      <a:pt x="1659" y="194"/>
                    </a:lnTo>
                    <a:lnTo>
                      <a:pt x="1649" y="342"/>
                    </a:lnTo>
                    <a:lnTo>
                      <a:pt x="1640" y="447"/>
                    </a:lnTo>
                    <a:lnTo>
                      <a:pt x="1626" y="610"/>
                    </a:lnTo>
                    <a:lnTo>
                      <a:pt x="1607" y="860"/>
                    </a:lnTo>
                    <a:lnTo>
                      <a:pt x="1605" y="887"/>
                    </a:lnTo>
                    <a:lnTo>
                      <a:pt x="1580" y="1175"/>
                    </a:lnTo>
                    <a:lnTo>
                      <a:pt x="1576" y="1217"/>
                    </a:lnTo>
                    <a:lnTo>
                      <a:pt x="1567" y="1326"/>
                    </a:lnTo>
                    <a:lnTo>
                      <a:pt x="1553" y="1469"/>
                    </a:lnTo>
                    <a:lnTo>
                      <a:pt x="1551" y="1493"/>
                    </a:lnTo>
                    <a:lnTo>
                      <a:pt x="1530" y="1774"/>
                    </a:lnTo>
                    <a:lnTo>
                      <a:pt x="1523" y="1864"/>
                    </a:lnTo>
                    <a:lnTo>
                      <a:pt x="1517" y="1864"/>
                    </a:lnTo>
                    <a:lnTo>
                      <a:pt x="1225" y="1835"/>
                    </a:lnTo>
                    <a:lnTo>
                      <a:pt x="1213" y="1835"/>
                    </a:lnTo>
                    <a:lnTo>
                      <a:pt x="935" y="1808"/>
                    </a:lnTo>
                    <a:lnTo>
                      <a:pt x="864" y="1801"/>
                    </a:lnTo>
                    <a:lnTo>
                      <a:pt x="380" y="1743"/>
                    </a:lnTo>
                    <a:lnTo>
                      <a:pt x="273" y="1730"/>
                    </a:lnTo>
                    <a:lnTo>
                      <a:pt x="165" y="1716"/>
                    </a:lnTo>
                    <a:lnTo>
                      <a:pt x="0" y="1693"/>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1" name="Freeform 3911"/>
              <p:cNvSpPr>
                <a:spLocks/>
              </p:cNvSpPr>
              <p:nvPr/>
            </p:nvSpPr>
            <p:spPr bwMode="auto">
              <a:xfrm>
                <a:off x="20470" y="17740"/>
                <a:ext cx="2201" cy="1376"/>
              </a:xfrm>
              <a:custGeom>
                <a:avLst/>
                <a:gdLst>
                  <a:gd name="T0" fmla="*/ 1271 w 2201"/>
                  <a:gd name="T1" fmla="*/ 1353 h 1376"/>
                  <a:gd name="T2" fmla="*/ 601 w 2201"/>
                  <a:gd name="T3" fmla="*/ 1319 h 1376"/>
                  <a:gd name="T4" fmla="*/ 0 w 2201"/>
                  <a:gd name="T5" fmla="*/ 1275 h 1376"/>
                  <a:gd name="T6" fmla="*/ 27 w 2201"/>
                  <a:gd name="T7" fmla="*/ 981 h 1376"/>
                  <a:gd name="T8" fmla="*/ 73 w 2201"/>
                  <a:gd name="T9" fmla="*/ 416 h 1376"/>
                  <a:gd name="T10" fmla="*/ 106 w 2201"/>
                  <a:gd name="T11" fmla="*/ 0 h 1376"/>
                  <a:gd name="T12" fmla="*/ 822 w 2201"/>
                  <a:gd name="T13" fmla="*/ 52 h 1376"/>
                  <a:gd name="T14" fmla="*/ 1523 w 2201"/>
                  <a:gd name="T15" fmla="*/ 82 h 1376"/>
                  <a:gd name="T16" fmla="*/ 2022 w 2201"/>
                  <a:gd name="T17" fmla="*/ 123 h 1376"/>
                  <a:gd name="T18" fmla="*/ 2032 w 2201"/>
                  <a:gd name="T19" fmla="*/ 171 h 1376"/>
                  <a:gd name="T20" fmla="*/ 2039 w 2201"/>
                  <a:gd name="T21" fmla="*/ 186 h 1376"/>
                  <a:gd name="T22" fmla="*/ 2045 w 2201"/>
                  <a:gd name="T23" fmla="*/ 199 h 1376"/>
                  <a:gd name="T24" fmla="*/ 2049 w 2201"/>
                  <a:gd name="T25" fmla="*/ 221 h 1376"/>
                  <a:gd name="T26" fmla="*/ 2045 w 2201"/>
                  <a:gd name="T27" fmla="*/ 247 h 1376"/>
                  <a:gd name="T28" fmla="*/ 2041 w 2201"/>
                  <a:gd name="T29" fmla="*/ 267 h 1376"/>
                  <a:gd name="T30" fmla="*/ 2034 w 2201"/>
                  <a:gd name="T31" fmla="*/ 276 h 1376"/>
                  <a:gd name="T32" fmla="*/ 2037 w 2201"/>
                  <a:gd name="T33" fmla="*/ 286 h 1376"/>
                  <a:gd name="T34" fmla="*/ 2043 w 2201"/>
                  <a:gd name="T35" fmla="*/ 295 h 1376"/>
                  <a:gd name="T36" fmla="*/ 2045 w 2201"/>
                  <a:gd name="T37" fmla="*/ 338 h 1376"/>
                  <a:gd name="T38" fmla="*/ 2043 w 2201"/>
                  <a:gd name="T39" fmla="*/ 340 h 1376"/>
                  <a:gd name="T40" fmla="*/ 2041 w 2201"/>
                  <a:gd name="T41" fmla="*/ 355 h 1376"/>
                  <a:gd name="T42" fmla="*/ 2041 w 2201"/>
                  <a:gd name="T43" fmla="*/ 374 h 1376"/>
                  <a:gd name="T44" fmla="*/ 2047 w 2201"/>
                  <a:gd name="T45" fmla="*/ 384 h 1376"/>
                  <a:gd name="T46" fmla="*/ 2047 w 2201"/>
                  <a:gd name="T47" fmla="*/ 391 h 1376"/>
                  <a:gd name="T48" fmla="*/ 2045 w 2201"/>
                  <a:gd name="T49" fmla="*/ 403 h 1376"/>
                  <a:gd name="T50" fmla="*/ 2039 w 2201"/>
                  <a:gd name="T51" fmla="*/ 418 h 1376"/>
                  <a:gd name="T52" fmla="*/ 2039 w 2201"/>
                  <a:gd name="T53" fmla="*/ 430 h 1376"/>
                  <a:gd name="T54" fmla="*/ 2045 w 2201"/>
                  <a:gd name="T55" fmla="*/ 443 h 1376"/>
                  <a:gd name="T56" fmla="*/ 2043 w 2201"/>
                  <a:gd name="T57" fmla="*/ 462 h 1376"/>
                  <a:gd name="T58" fmla="*/ 2059 w 2201"/>
                  <a:gd name="T59" fmla="*/ 491 h 1376"/>
                  <a:gd name="T60" fmla="*/ 2072 w 2201"/>
                  <a:gd name="T61" fmla="*/ 562 h 1376"/>
                  <a:gd name="T62" fmla="*/ 2082 w 2201"/>
                  <a:gd name="T63" fmla="*/ 591 h 1376"/>
                  <a:gd name="T64" fmla="*/ 2099 w 2201"/>
                  <a:gd name="T65" fmla="*/ 631 h 1376"/>
                  <a:gd name="T66" fmla="*/ 2118 w 2201"/>
                  <a:gd name="T67" fmla="*/ 677 h 1376"/>
                  <a:gd name="T68" fmla="*/ 2116 w 2201"/>
                  <a:gd name="T69" fmla="*/ 712 h 1376"/>
                  <a:gd name="T70" fmla="*/ 2118 w 2201"/>
                  <a:gd name="T71" fmla="*/ 747 h 1376"/>
                  <a:gd name="T72" fmla="*/ 2122 w 2201"/>
                  <a:gd name="T73" fmla="*/ 770 h 1376"/>
                  <a:gd name="T74" fmla="*/ 2120 w 2201"/>
                  <a:gd name="T75" fmla="*/ 798 h 1376"/>
                  <a:gd name="T76" fmla="*/ 2122 w 2201"/>
                  <a:gd name="T77" fmla="*/ 829 h 1376"/>
                  <a:gd name="T78" fmla="*/ 2126 w 2201"/>
                  <a:gd name="T79" fmla="*/ 891 h 1376"/>
                  <a:gd name="T80" fmla="*/ 2122 w 2201"/>
                  <a:gd name="T81" fmla="*/ 925 h 1376"/>
                  <a:gd name="T82" fmla="*/ 2133 w 2201"/>
                  <a:gd name="T83" fmla="*/ 942 h 1376"/>
                  <a:gd name="T84" fmla="*/ 2135 w 2201"/>
                  <a:gd name="T85" fmla="*/ 958 h 1376"/>
                  <a:gd name="T86" fmla="*/ 2137 w 2201"/>
                  <a:gd name="T87" fmla="*/ 985 h 1376"/>
                  <a:gd name="T88" fmla="*/ 2137 w 2201"/>
                  <a:gd name="T89" fmla="*/ 1029 h 1376"/>
                  <a:gd name="T90" fmla="*/ 2133 w 2201"/>
                  <a:gd name="T91" fmla="*/ 1084 h 1376"/>
                  <a:gd name="T92" fmla="*/ 2145 w 2201"/>
                  <a:gd name="T93" fmla="*/ 1102 h 1376"/>
                  <a:gd name="T94" fmla="*/ 2156 w 2201"/>
                  <a:gd name="T95" fmla="*/ 1169 h 1376"/>
                  <a:gd name="T96" fmla="*/ 2183 w 2201"/>
                  <a:gd name="T97" fmla="*/ 1202 h 1376"/>
                  <a:gd name="T98" fmla="*/ 2191 w 2201"/>
                  <a:gd name="T99" fmla="*/ 1259 h 1376"/>
                  <a:gd name="T100" fmla="*/ 2201 w 2201"/>
                  <a:gd name="T101" fmla="*/ 1309 h 1376"/>
                  <a:gd name="T102" fmla="*/ 2197 w 2201"/>
                  <a:gd name="T103" fmla="*/ 1376 h 1376"/>
                  <a:gd name="T104" fmla="*/ 1771 w 2201"/>
                  <a:gd name="T105" fmla="*/ 1372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1" h="1376">
                    <a:moveTo>
                      <a:pt x="1561" y="1365"/>
                    </a:moveTo>
                    <a:lnTo>
                      <a:pt x="1479" y="1361"/>
                    </a:lnTo>
                    <a:lnTo>
                      <a:pt x="1271" y="1353"/>
                    </a:lnTo>
                    <a:lnTo>
                      <a:pt x="1225" y="1349"/>
                    </a:lnTo>
                    <a:lnTo>
                      <a:pt x="1037" y="1344"/>
                    </a:lnTo>
                    <a:lnTo>
                      <a:pt x="601" y="1319"/>
                    </a:lnTo>
                    <a:lnTo>
                      <a:pt x="325" y="1299"/>
                    </a:lnTo>
                    <a:lnTo>
                      <a:pt x="309" y="1299"/>
                    </a:lnTo>
                    <a:lnTo>
                      <a:pt x="0" y="1275"/>
                    </a:lnTo>
                    <a:lnTo>
                      <a:pt x="14" y="1132"/>
                    </a:lnTo>
                    <a:lnTo>
                      <a:pt x="23" y="1023"/>
                    </a:lnTo>
                    <a:lnTo>
                      <a:pt x="27" y="981"/>
                    </a:lnTo>
                    <a:lnTo>
                      <a:pt x="52" y="693"/>
                    </a:lnTo>
                    <a:lnTo>
                      <a:pt x="54" y="666"/>
                    </a:lnTo>
                    <a:lnTo>
                      <a:pt x="73" y="416"/>
                    </a:lnTo>
                    <a:lnTo>
                      <a:pt x="87" y="253"/>
                    </a:lnTo>
                    <a:lnTo>
                      <a:pt x="96" y="148"/>
                    </a:lnTo>
                    <a:lnTo>
                      <a:pt x="106" y="0"/>
                    </a:lnTo>
                    <a:lnTo>
                      <a:pt x="419" y="25"/>
                    </a:lnTo>
                    <a:lnTo>
                      <a:pt x="676" y="42"/>
                    </a:lnTo>
                    <a:lnTo>
                      <a:pt x="822" y="52"/>
                    </a:lnTo>
                    <a:lnTo>
                      <a:pt x="1189" y="71"/>
                    </a:lnTo>
                    <a:lnTo>
                      <a:pt x="1373" y="78"/>
                    </a:lnTo>
                    <a:lnTo>
                      <a:pt x="1523" y="82"/>
                    </a:lnTo>
                    <a:lnTo>
                      <a:pt x="1820" y="90"/>
                    </a:lnTo>
                    <a:lnTo>
                      <a:pt x="2018" y="94"/>
                    </a:lnTo>
                    <a:lnTo>
                      <a:pt x="2022" y="123"/>
                    </a:lnTo>
                    <a:lnTo>
                      <a:pt x="2034" y="146"/>
                    </a:lnTo>
                    <a:lnTo>
                      <a:pt x="2034" y="163"/>
                    </a:lnTo>
                    <a:lnTo>
                      <a:pt x="2032" y="171"/>
                    </a:lnTo>
                    <a:lnTo>
                      <a:pt x="2036" y="173"/>
                    </a:lnTo>
                    <a:lnTo>
                      <a:pt x="2034" y="176"/>
                    </a:lnTo>
                    <a:lnTo>
                      <a:pt x="2039" y="186"/>
                    </a:lnTo>
                    <a:lnTo>
                      <a:pt x="2043" y="192"/>
                    </a:lnTo>
                    <a:lnTo>
                      <a:pt x="2039" y="196"/>
                    </a:lnTo>
                    <a:lnTo>
                      <a:pt x="2045" y="199"/>
                    </a:lnTo>
                    <a:lnTo>
                      <a:pt x="2043" y="207"/>
                    </a:lnTo>
                    <a:lnTo>
                      <a:pt x="2051" y="215"/>
                    </a:lnTo>
                    <a:lnTo>
                      <a:pt x="2049" y="221"/>
                    </a:lnTo>
                    <a:lnTo>
                      <a:pt x="2055" y="230"/>
                    </a:lnTo>
                    <a:lnTo>
                      <a:pt x="2051" y="247"/>
                    </a:lnTo>
                    <a:lnTo>
                      <a:pt x="2045" y="247"/>
                    </a:lnTo>
                    <a:lnTo>
                      <a:pt x="2047" y="251"/>
                    </a:lnTo>
                    <a:lnTo>
                      <a:pt x="2039" y="255"/>
                    </a:lnTo>
                    <a:lnTo>
                      <a:pt x="2041" y="267"/>
                    </a:lnTo>
                    <a:lnTo>
                      <a:pt x="2036" y="267"/>
                    </a:lnTo>
                    <a:lnTo>
                      <a:pt x="2037" y="272"/>
                    </a:lnTo>
                    <a:lnTo>
                      <a:pt x="2034" y="276"/>
                    </a:lnTo>
                    <a:lnTo>
                      <a:pt x="2039" y="282"/>
                    </a:lnTo>
                    <a:lnTo>
                      <a:pt x="2036" y="284"/>
                    </a:lnTo>
                    <a:lnTo>
                      <a:pt x="2037" y="286"/>
                    </a:lnTo>
                    <a:lnTo>
                      <a:pt x="2041" y="288"/>
                    </a:lnTo>
                    <a:lnTo>
                      <a:pt x="2039" y="295"/>
                    </a:lnTo>
                    <a:lnTo>
                      <a:pt x="2043" y="295"/>
                    </a:lnTo>
                    <a:lnTo>
                      <a:pt x="2039" y="328"/>
                    </a:lnTo>
                    <a:lnTo>
                      <a:pt x="2047" y="328"/>
                    </a:lnTo>
                    <a:lnTo>
                      <a:pt x="2045" y="338"/>
                    </a:lnTo>
                    <a:lnTo>
                      <a:pt x="2037" y="336"/>
                    </a:lnTo>
                    <a:lnTo>
                      <a:pt x="2037" y="340"/>
                    </a:lnTo>
                    <a:lnTo>
                      <a:pt x="2043" y="340"/>
                    </a:lnTo>
                    <a:lnTo>
                      <a:pt x="2036" y="349"/>
                    </a:lnTo>
                    <a:lnTo>
                      <a:pt x="2041" y="351"/>
                    </a:lnTo>
                    <a:lnTo>
                      <a:pt x="2041" y="355"/>
                    </a:lnTo>
                    <a:lnTo>
                      <a:pt x="2037" y="359"/>
                    </a:lnTo>
                    <a:lnTo>
                      <a:pt x="2043" y="361"/>
                    </a:lnTo>
                    <a:lnTo>
                      <a:pt x="2041" y="374"/>
                    </a:lnTo>
                    <a:lnTo>
                      <a:pt x="2047" y="378"/>
                    </a:lnTo>
                    <a:lnTo>
                      <a:pt x="2041" y="382"/>
                    </a:lnTo>
                    <a:lnTo>
                      <a:pt x="2047" y="384"/>
                    </a:lnTo>
                    <a:lnTo>
                      <a:pt x="2047" y="388"/>
                    </a:lnTo>
                    <a:lnTo>
                      <a:pt x="2043" y="388"/>
                    </a:lnTo>
                    <a:lnTo>
                      <a:pt x="2047" y="391"/>
                    </a:lnTo>
                    <a:lnTo>
                      <a:pt x="2047" y="395"/>
                    </a:lnTo>
                    <a:lnTo>
                      <a:pt x="2041" y="401"/>
                    </a:lnTo>
                    <a:lnTo>
                      <a:pt x="2045" y="403"/>
                    </a:lnTo>
                    <a:lnTo>
                      <a:pt x="2043" y="412"/>
                    </a:lnTo>
                    <a:lnTo>
                      <a:pt x="2049" y="416"/>
                    </a:lnTo>
                    <a:lnTo>
                      <a:pt x="2039" y="418"/>
                    </a:lnTo>
                    <a:lnTo>
                      <a:pt x="2047" y="424"/>
                    </a:lnTo>
                    <a:lnTo>
                      <a:pt x="2041" y="426"/>
                    </a:lnTo>
                    <a:lnTo>
                      <a:pt x="2039" y="430"/>
                    </a:lnTo>
                    <a:lnTo>
                      <a:pt x="2039" y="437"/>
                    </a:lnTo>
                    <a:lnTo>
                      <a:pt x="2039" y="441"/>
                    </a:lnTo>
                    <a:lnTo>
                      <a:pt x="2045" y="443"/>
                    </a:lnTo>
                    <a:lnTo>
                      <a:pt x="2039" y="449"/>
                    </a:lnTo>
                    <a:lnTo>
                      <a:pt x="2045" y="451"/>
                    </a:lnTo>
                    <a:lnTo>
                      <a:pt x="2043" y="462"/>
                    </a:lnTo>
                    <a:lnTo>
                      <a:pt x="2051" y="468"/>
                    </a:lnTo>
                    <a:lnTo>
                      <a:pt x="2053" y="482"/>
                    </a:lnTo>
                    <a:lnTo>
                      <a:pt x="2059" y="491"/>
                    </a:lnTo>
                    <a:lnTo>
                      <a:pt x="2064" y="530"/>
                    </a:lnTo>
                    <a:lnTo>
                      <a:pt x="2074" y="545"/>
                    </a:lnTo>
                    <a:lnTo>
                      <a:pt x="2072" y="562"/>
                    </a:lnTo>
                    <a:lnTo>
                      <a:pt x="2078" y="564"/>
                    </a:lnTo>
                    <a:lnTo>
                      <a:pt x="2084" y="583"/>
                    </a:lnTo>
                    <a:lnTo>
                      <a:pt x="2082" y="591"/>
                    </a:lnTo>
                    <a:lnTo>
                      <a:pt x="2089" y="597"/>
                    </a:lnTo>
                    <a:lnTo>
                      <a:pt x="2097" y="610"/>
                    </a:lnTo>
                    <a:lnTo>
                      <a:pt x="2099" y="631"/>
                    </a:lnTo>
                    <a:lnTo>
                      <a:pt x="2108" y="647"/>
                    </a:lnTo>
                    <a:lnTo>
                      <a:pt x="2112" y="672"/>
                    </a:lnTo>
                    <a:lnTo>
                      <a:pt x="2118" y="677"/>
                    </a:lnTo>
                    <a:lnTo>
                      <a:pt x="2116" y="695"/>
                    </a:lnTo>
                    <a:lnTo>
                      <a:pt x="2120" y="702"/>
                    </a:lnTo>
                    <a:lnTo>
                      <a:pt x="2116" y="712"/>
                    </a:lnTo>
                    <a:lnTo>
                      <a:pt x="2118" y="720"/>
                    </a:lnTo>
                    <a:lnTo>
                      <a:pt x="2114" y="737"/>
                    </a:lnTo>
                    <a:lnTo>
                      <a:pt x="2118" y="747"/>
                    </a:lnTo>
                    <a:lnTo>
                      <a:pt x="2114" y="756"/>
                    </a:lnTo>
                    <a:lnTo>
                      <a:pt x="2118" y="758"/>
                    </a:lnTo>
                    <a:lnTo>
                      <a:pt x="2122" y="770"/>
                    </a:lnTo>
                    <a:lnTo>
                      <a:pt x="2118" y="779"/>
                    </a:lnTo>
                    <a:lnTo>
                      <a:pt x="2122" y="787"/>
                    </a:lnTo>
                    <a:lnTo>
                      <a:pt x="2120" y="798"/>
                    </a:lnTo>
                    <a:lnTo>
                      <a:pt x="2122" y="806"/>
                    </a:lnTo>
                    <a:lnTo>
                      <a:pt x="2118" y="821"/>
                    </a:lnTo>
                    <a:lnTo>
                      <a:pt x="2122" y="829"/>
                    </a:lnTo>
                    <a:lnTo>
                      <a:pt x="2124" y="858"/>
                    </a:lnTo>
                    <a:lnTo>
                      <a:pt x="2120" y="866"/>
                    </a:lnTo>
                    <a:lnTo>
                      <a:pt x="2126" y="891"/>
                    </a:lnTo>
                    <a:lnTo>
                      <a:pt x="2124" y="896"/>
                    </a:lnTo>
                    <a:lnTo>
                      <a:pt x="2126" y="915"/>
                    </a:lnTo>
                    <a:lnTo>
                      <a:pt x="2122" y="925"/>
                    </a:lnTo>
                    <a:lnTo>
                      <a:pt x="2124" y="927"/>
                    </a:lnTo>
                    <a:lnTo>
                      <a:pt x="2126" y="942"/>
                    </a:lnTo>
                    <a:lnTo>
                      <a:pt x="2133" y="942"/>
                    </a:lnTo>
                    <a:lnTo>
                      <a:pt x="2132" y="948"/>
                    </a:lnTo>
                    <a:lnTo>
                      <a:pt x="2135" y="952"/>
                    </a:lnTo>
                    <a:lnTo>
                      <a:pt x="2135" y="958"/>
                    </a:lnTo>
                    <a:lnTo>
                      <a:pt x="2143" y="956"/>
                    </a:lnTo>
                    <a:lnTo>
                      <a:pt x="2143" y="962"/>
                    </a:lnTo>
                    <a:lnTo>
                      <a:pt x="2137" y="985"/>
                    </a:lnTo>
                    <a:lnTo>
                      <a:pt x="2141" y="994"/>
                    </a:lnTo>
                    <a:lnTo>
                      <a:pt x="2132" y="1008"/>
                    </a:lnTo>
                    <a:lnTo>
                      <a:pt x="2137" y="1029"/>
                    </a:lnTo>
                    <a:lnTo>
                      <a:pt x="2135" y="1052"/>
                    </a:lnTo>
                    <a:lnTo>
                      <a:pt x="2132" y="1063"/>
                    </a:lnTo>
                    <a:lnTo>
                      <a:pt x="2133" y="1084"/>
                    </a:lnTo>
                    <a:lnTo>
                      <a:pt x="2135" y="1086"/>
                    </a:lnTo>
                    <a:lnTo>
                      <a:pt x="2139" y="1098"/>
                    </a:lnTo>
                    <a:lnTo>
                      <a:pt x="2145" y="1102"/>
                    </a:lnTo>
                    <a:lnTo>
                      <a:pt x="2147" y="1144"/>
                    </a:lnTo>
                    <a:lnTo>
                      <a:pt x="2155" y="1152"/>
                    </a:lnTo>
                    <a:lnTo>
                      <a:pt x="2156" y="1169"/>
                    </a:lnTo>
                    <a:lnTo>
                      <a:pt x="2162" y="1177"/>
                    </a:lnTo>
                    <a:lnTo>
                      <a:pt x="2172" y="1198"/>
                    </a:lnTo>
                    <a:lnTo>
                      <a:pt x="2183" y="1202"/>
                    </a:lnTo>
                    <a:lnTo>
                      <a:pt x="2187" y="1207"/>
                    </a:lnTo>
                    <a:lnTo>
                      <a:pt x="2187" y="1250"/>
                    </a:lnTo>
                    <a:lnTo>
                      <a:pt x="2191" y="1259"/>
                    </a:lnTo>
                    <a:lnTo>
                      <a:pt x="2191" y="1269"/>
                    </a:lnTo>
                    <a:lnTo>
                      <a:pt x="2195" y="1275"/>
                    </a:lnTo>
                    <a:lnTo>
                      <a:pt x="2201" y="1309"/>
                    </a:lnTo>
                    <a:lnTo>
                      <a:pt x="2193" y="1340"/>
                    </a:lnTo>
                    <a:lnTo>
                      <a:pt x="2199" y="1371"/>
                    </a:lnTo>
                    <a:lnTo>
                      <a:pt x="2197" y="1376"/>
                    </a:lnTo>
                    <a:lnTo>
                      <a:pt x="2001" y="1374"/>
                    </a:lnTo>
                    <a:lnTo>
                      <a:pt x="1782" y="1372"/>
                    </a:lnTo>
                    <a:lnTo>
                      <a:pt x="1771" y="1372"/>
                    </a:lnTo>
                    <a:lnTo>
                      <a:pt x="1561" y="136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2" name="Freeform 3912"/>
              <p:cNvSpPr>
                <a:spLocks/>
              </p:cNvSpPr>
              <p:nvPr/>
            </p:nvSpPr>
            <p:spPr bwMode="auto">
              <a:xfrm>
                <a:off x="20365" y="19015"/>
                <a:ext cx="2333" cy="1555"/>
              </a:xfrm>
              <a:custGeom>
                <a:avLst/>
                <a:gdLst>
                  <a:gd name="T0" fmla="*/ 169 w 2333"/>
                  <a:gd name="T1" fmla="*/ 1249 h 1555"/>
                  <a:gd name="T2" fmla="*/ 17 w 2333"/>
                  <a:gd name="T3" fmla="*/ 1023 h 1555"/>
                  <a:gd name="T4" fmla="*/ 40 w 2333"/>
                  <a:gd name="T5" fmla="*/ 737 h 1555"/>
                  <a:gd name="T6" fmla="*/ 75 w 2333"/>
                  <a:gd name="T7" fmla="*/ 395 h 1555"/>
                  <a:gd name="T8" fmla="*/ 105 w 2333"/>
                  <a:gd name="T9" fmla="*/ 0 h 1555"/>
                  <a:gd name="T10" fmla="*/ 706 w 2333"/>
                  <a:gd name="T11" fmla="*/ 44 h 1555"/>
                  <a:gd name="T12" fmla="*/ 1376 w 2333"/>
                  <a:gd name="T13" fmla="*/ 78 h 1555"/>
                  <a:gd name="T14" fmla="*/ 1876 w 2333"/>
                  <a:gd name="T15" fmla="*/ 97 h 1555"/>
                  <a:gd name="T16" fmla="*/ 2302 w 2333"/>
                  <a:gd name="T17" fmla="*/ 101 h 1555"/>
                  <a:gd name="T18" fmla="*/ 2275 w 2333"/>
                  <a:gd name="T19" fmla="*/ 184 h 1555"/>
                  <a:gd name="T20" fmla="*/ 2219 w 2333"/>
                  <a:gd name="T21" fmla="*/ 249 h 1555"/>
                  <a:gd name="T22" fmla="*/ 2263 w 2333"/>
                  <a:gd name="T23" fmla="*/ 322 h 1555"/>
                  <a:gd name="T24" fmla="*/ 2327 w 2333"/>
                  <a:gd name="T25" fmla="*/ 357 h 1555"/>
                  <a:gd name="T26" fmla="*/ 2333 w 2333"/>
                  <a:gd name="T27" fmla="*/ 506 h 1555"/>
                  <a:gd name="T28" fmla="*/ 2331 w 2333"/>
                  <a:gd name="T29" fmla="*/ 689 h 1555"/>
                  <a:gd name="T30" fmla="*/ 2327 w 2333"/>
                  <a:gd name="T31" fmla="*/ 1128 h 1555"/>
                  <a:gd name="T32" fmla="*/ 2288 w 2333"/>
                  <a:gd name="T33" fmla="*/ 1155 h 1555"/>
                  <a:gd name="T34" fmla="*/ 2308 w 2333"/>
                  <a:gd name="T35" fmla="*/ 1188 h 1555"/>
                  <a:gd name="T36" fmla="*/ 2294 w 2333"/>
                  <a:gd name="T37" fmla="*/ 1226 h 1555"/>
                  <a:gd name="T38" fmla="*/ 2298 w 2333"/>
                  <a:gd name="T39" fmla="*/ 1244 h 1555"/>
                  <a:gd name="T40" fmla="*/ 2331 w 2333"/>
                  <a:gd name="T41" fmla="*/ 1286 h 1555"/>
                  <a:gd name="T42" fmla="*/ 2321 w 2333"/>
                  <a:gd name="T43" fmla="*/ 1313 h 1555"/>
                  <a:gd name="T44" fmla="*/ 2309 w 2333"/>
                  <a:gd name="T45" fmla="*/ 1345 h 1555"/>
                  <a:gd name="T46" fmla="*/ 2304 w 2333"/>
                  <a:gd name="T47" fmla="*/ 1382 h 1555"/>
                  <a:gd name="T48" fmla="*/ 2286 w 2333"/>
                  <a:gd name="T49" fmla="*/ 1409 h 1555"/>
                  <a:gd name="T50" fmla="*/ 2271 w 2333"/>
                  <a:gd name="T51" fmla="*/ 1445 h 1555"/>
                  <a:gd name="T52" fmla="*/ 2302 w 2333"/>
                  <a:gd name="T53" fmla="*/ 1482 h 1555"/>
                  <a:gd name="T54" fmla="*/ 2313 w 2333"/>
                  <a:gd name="T55" fmla="*/ 1518 h 1555"/>
                  <a:gd name="T56" fmla="*/ 2333 w 2333"/>
                  <a:gd name="T57" fmla="*/ 1555 h 1555"/>
                  <a:gd name="T58" fmla="*/ 2286 w 2333"/>
                  <a:gd name="T59" fmla="*/ 1543 h 1555"/>
                  <a:gd name="T60" fmla="*/ 2271 w 2333"/>
                  <a:gd name="T61" fmla="*/ 1528 h 1555"/>
                  <a:gd name="T62" fmla="*/ 2254 w 2333"/>
                  <a:gd name="T63" fmla="*/ 1489 h 1555"/>
                  <a:gd name="T64" fmla="*/ 2221 w 2333"/>
                  <a:gd name="T65" fmla="*/ 1478 h 1555"/>
                  <a:gd name="T66" fmla="*/ 2189 w 2333"/>
                  <a:gd name="T67" fmla="*/ 1451 h 1555"/>
                  <a:gd name="T68" fmla="*/ 2169 w 2333"/>
                  <a:gd name="T69" fmla="*/ 1443 h 1555"/>
                  <a:gd name="T70" fmla="*/ 2119 w 2333"/>
                  <a:gd name="T71" fmla="*/ 1432 h 1555"/>
                  <a:gd name="T72" fmla="*/ 2091 w 2333"/>
                  <a:gd name="T73" fmla="*/ 1403 h 1555"/>
                  <a:gd name="T74" fmla="*/ 2066 w 2333"/>
                  <a:gd name="T75" fmla="*/ 1395 h 1555"/>
                  <a:gd name="T76" fmla="*/ 2012 w 2333"/>
                  <a:gd name="T77" fmla="*/ 1395 h 1555"/>
                  <a:gd name="T78" fmla="*/ 1966 w 2333"/>
                  <a:gd name="T79" fmla="*/ 1393 h 1555"/>
                  <a:gd name="T80" fmla="*/ 1924 w 2333"/>
                  <a:gd name="T81" fmla="*/ 1399 h 1555"/>
                  <a:gd name="T82" fmla="*/ 1887 w 2333"/>
                  <a:gd name="T83" fmla="*/ 1395 h 1555"/>
                  <a:gd name="T84" fmla="*/ 1864 w 2333"/>
                  <a:gd name="T85" fmla="*/ 1428 h 1555"/>
                  <a:gd name="T86" fmla="*/ 1816 w 2333"/>
                  <a:gd name="T87" fmla="*/ 1413 h 1555"/>
                  <a:gd name="T88" fmla="*/ 1801 w 2333"/>
                  <a:gd name="T89" fmla="*/ 1399 h 1555"/>
                  <a:gd name="T90" fmla="*/ 1712 w 2333"/>
                  <a:gd name="T91" fmla="*/ 1357 h 1555"/>
                  <a:gd name="T92" fmla="*/ 1384 w 2333"/>
                  <a:gd name="T93" fmla="*/ 1322 h 1555"/>
                  <a:gd name="T94" fmla="*/ 601 w 2333"/>
                  <a:gd name="T95" fmla="*/ 1284 h 15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33" h="1555">
                    <a:moveTo>
                      <a:pt x="386" y="1267"/>
                    </a:moveTo>
                    <a:lnTo>
                      <a:pt x="320" y="1261"/>
                    </a:lnTo>
                    <a:lnTo>
                      <a:pt x="169" y="1249"/>
                    </a:lnTo>
                    <a:lnTo>
                      <a:pt x="0" y="1234"/>
                    </a:lnTo>
                    <a:lnTo>
                      <a:pt x="15" y="1032"/>
                    </a:lnTo>
                    <a:lnTo>
                      <a:pt x="17" y="1023"/>
                    </a:lnTo>
                    <a:lnTo>
                      <a:pt x="28" y="875"/>
                    </a:lnTo>
                    <a:lnTo>
                      <a:pt x="38" y="752"/>
                    </a:lnTo>
                    <a:lnTo>
                      <a:pt x="40" y="737"/>
                    </a:lnTo>
                    <a:lnTo>
                      <a:pt x="53" y="572"/>
                    </a:lnTo>
                    <a:lnTo>
                      <a:pt x="69" y="395"/>
                    </a:lnTo>
                    <a:lnTo>
                      <a:pt x="75" y="395"/>
                    </a:lnTo>
                    <a:lnTo>
                      <a:pt x="82" y="305"/>
                    </a:lnTo>
                    <a:lnTo>
                      <a:pt x="103" y="24"/>
                    </a:lnTo>
                    <a:lnTo>
                      <a:pt x="105" y="0"/>
                    </a:lnTo>
                    <a:lnTo>
                      <a:pt x="414" y="24"/>
                    </a:lnTo>
                    <a:lnTo>
                      <a:pt x="430" y="24"/>
                    </a:lnTo>
                    <a:lnTo>
                      <a:pt x="706" y="44"/>
                    </a:lnTo>
                    <a:lnTo>
                      <a:pt x="1142" y="69"/>
                    </a:lnTo>
                    <a:lnTo>
                      <a:pt x="1330" y="74"/>
                    </a:lnTo>
                    <a:lnTo>
                      <a:pt x="1376" y="78"/>
                    </a:lnTo>
                    <a:lnTo>
                      <a:pt x="1584" y="86"/>
                    </a:lnTo>
                    <a:lnTo>
                      <a:pt x="1666" y="90"/>
                    </a:lnTo>
                    <a:lnTo>
                      <a:pt x="1876" y="97"/>
                    </a:lnTo>
                    <a:lnTo>
                      <a:pt x="1887" y="97"/>
                    </a:lnTo>
                    <a:lnTo>
                      <a:pt x="2106" y="99"/>
                    </a:lnTo>
                    <a:lnTo>
                      <a:pt x="2302" y="101"/>
                    </a:lnTo>
                    <a:lnTo>
                      <a:pt x="2294" y="151"/>
                    </a:lnTo>
                    <a:lnTo>
                      <a:pt x="2290" y="155"/>
                    </a:lnTo>
                    <a:lnTo>
                      <a:pt x="2275" y="184"/>
                    </a:lnTo>
                    <a:lnTo>
                      <a:pt x="2223" y="220"/>
                    </a:lnTo>
                    <a:lnTo>
                      <a:pt x="2215" y="238"/>
                    </a:lnTo>
                    <a:lnTo>
                      <a:pt x="2219" y="249"/>
                    </a:lnTo>
                    <a:lnTo>
                      <a:pt x="2240" y="276"/>
                    </a:lnTo>
                    <a:lnTo>
                      <a:pt x="2250" y="301"/>
                    </a:lnTo>
                    <a:lnTo>
                      <a:pt x="2263" y="322"/>
                    </a:lnTo>
                    <a:lnTo>
                      <a:pt x="2288" y="328"/>
                    </a:lnTo>
                    <a:lnTo>
                      <a:pt x="2309" y="337"/>
                    </a:lnTo>
                    <a:lnTo>
                      <a:pt x="2327" y="357"/>
                    </a:lnTo>
                    <a:lnTo>
                      <a:pt x="2333" y="370"/>
                    </a:lnTo>
                    <a:lnTo>
                      <a:pt x="2333" y="380"/>
                    </a:lnTo>
                    <a:lnTo>
                      <a:pt x="2333" y="506"/>
                    </a:lnTo>
                    <a:lnTo>
                      <a:pt x="2333" y="579"/>
                    </a:lnTo>
                    <a:lnTo>
                      <a:pt x="2331" y="652"/>
                    </a:lnTo>
                    <a:lnTo>
                      <a:pt x="2331" y="689"/>
                    </a:lnTo>
                    <a:lnTo>
                      <a:pt x="2331" y="833"/>
                    </a:lnTo>
                    <a:lnTo>
                      <a:pt x="2329" y="981"/>
                    </a:lnTo>
                    <a:lnTo>
                      <a:pt x="2327" y="1128"/>
                    </a:lnTo>
                    <a:lnTo>
                      <a:pt x="2286" y="1126"/>
                    </a:lnTo>
                    <a:lnTo>
                      <a:pt x="2290" y="1134"/>
                    </a:lnTo>
                    <a:lnTo>
                      <a:pt x="2288" y="1155"/>
                    </a:lnTo>
                    <a:lnTo>
                      <a:pt x="2298" y="1169"/>
                    </a:lnTo>
                    <a:lnTo>
                      <a:pt x="2308" y="1176"/>
                    </a:lnTo>
                    <a:lnTo>
                      <a:pt x="2308" y="1188"/>
                    </a:lnTo>
                    <a:lnTo>
                      <a:pt x="2304" y="1209"/>
                    </a:lnTo>
                    <a:lnTo>
                      <a:pt x="2290" y="1217"/>
                    </a:lnTo>
                    <a:lnTo>
                      <a:pt x="2294" y="1226"/>
                    </a:lnTo>
                    <a:lnTo>
                      <a:pt x="2296" y="1232"/>
                    </a:lnTo>
                    <a:lnTo>
                      <a:pt x="2294" y="1238"/>
                    </a:lnTo>
                    <a:lnTo>
                      <a:pt x="2298" y="1244"/>
                    </a:lnTo>
                    <a:lnTo>
                      <a:pt x="2319" y="1247"/>
                    </a:lnTo>
                    <a:lnTo>
                      <a:pt x="2323" y="1251"/>
                    </a:lnTo>
                    <a:lnTo>
                      <a:pt x="2331" y="1286"/>
                    </a:lnTo>
                    <a:lnTo>
                      <a:pt x="2327" y="1301"/>
                    </a:lnTo>
                    <a:lnTo>
                      <a:pt x="2327" y="1307"/>
                    </a:lnTo>
                    <a:lnTo>
                      <a:pt x="2321" y="1313"/>
                    </a:lnTo>
                    <a:lnTo>
                      <a:pt x="2308" y="1317"/>
                    </a:lnTo>
                    <a:lnTo>
                      <a:pt x="2315" y="1334"/>
                    </a:lnTo>
                    <a:lnTo>
                      <a:pt x="2309" y="1345"/>
                    </a:lnTo>
                    <a:lnTo>
                      <a:pt x="2309" y="1359"/>
                    </a:lnTo>
                    <a:lnTo>
                      <a:pt x="2300" y="1376"/>
                    </a:lnTo>
                    <a:lnTo>
                      <a:pt x="2304" y="1382"/>
                    </a:lnTo>
                    <a:lnTo>
                      <a:pt x="2296" y="1403"/>
                    </a:lnTo>
                    <a:lnTo>
                      <a:pt x="2292" y="1409"/>
                    </a:lnTo>
                    <a:lnTo>
                      <a:pt x="2286" y="1409"/>
                    </a:lnTo>
                    <a:lnTo>
                      <a:pt x="2283" y="1424"/>
                    </a:lnTo>
                    <a:lnTo>
                      <a:pt x="2273" y="1434"/>
                    </a:lnTo>
                    <a:lnTo>
                      <a:pt x="2271" y="1445"/>
                    </a:lnTo>
                    <a:lnTo>
                      <a:pt x="2275" y="1462"/>
                    </a:lnTo>
                    <a:lnTo>
                      <a:pt x="2294" y="1480"/>
                    </a:lnTo>
                    <a:lnTo>
                      <a:pt x="2302" y="1482"/>
                    </a:lnTo>
                    <a:lnTo>
                      <a:pt x="2309" y="1495"/>
                    </a:lnTo>
                    <a:lnTo>
                      <a:pt x="2317" y="1516"/>
                    </a:lnTo>
                    <a:lnTo>
                      <a:pt x="2313" y="1518"/>
                    </a:lnTo>
                    <a:lnTo>
                      <a:pt x="2317" y="1524"/>
                    </a:lnTo>
                    <a:lnTo>
                      <a:pt x="2319" y="1543"/>
                    </a:lnTo>
                    <a:lnTo>
                      <a:pt x="2333" y="1555"/>
                    </a:lnTo>
                    <a:lnTo>
                      <a:pt x="2315" y="1555"/>
                    </a:lnTo>
                    <a:lnTo>
                      <a:pt x="2298" y="1541"/>
                    </a:lnTo>
                    <a:lnTo>
                      <a:pt x="2286" y="1543"/>
                    </a:lnTo>
                    <a:lnTo>
                      <a:pt x="2281" y="1547"/>
                    </a:lnTo>
                    <a:lnTo>
                      <a:pt x="2273" y="1541"/>
                    </a:lnTo>
                    <a:lnTo>
                      <a:pt x="2271" y="1528"/>
                    </a:lnTo>
                    <a:lnTo>
                      <a:pt x="2248" y="1503"/>
                    </a:lnTo>
                    <a:lnTo>
                      <a:pt x="2248" y="1499"/>
                    </a:lnTo>
                    <a:lnTo>
                      <a:pt x="2254" y="1489"/>
                    </a:lnTo>
                    <a:lnTo>
                      <a:pt x="2252" y="1484"/>
                    </a:lnTo>
                    <a:lnTo>
                      <a:pt x="2244" y="1478"/>
                    </a:lnTo>
                    <a:lnTo>
                      <a:pt x="2221" y="1478"/>
                    </a:lnTo>
                    <a:lnTo>
                      <a:pt x="2217" y="1472"/>
                    </a:lnTo>
                    <a:lnTo>
                      <a:pt x="2219" y="1462"/>
                    </a:lnTo>
                    <a:lnTo>
                      <a:pt x="2189" y="1451"/>
                    </a:lnTo>
                    <a:lnTo>
                      <a:pt x="2169" y="1455"/>
                    </a:lnTo>
                    <a:lnTo>
                      <a:pt x="2167" y="1453"/>
                    </a:lnTo>
                    <a:lnTo>
                      <a:pt x="2169" y="1443"/>
                    </a:lnTo>
                    <a:lnTo>
                      <a:pt x="2165" y="1439"/>
                    </a:lnTo>
                    <a:lnTo>
                      <a:pt x="2156" y="1439"/>
                    </a:lnTo>
                    <a:lnTo>
                      <a:pt x="2119" y="1432"/>
                    </a:lnTo>
                    <a:lnTo>
                      <a:pt x="2110" y="1422"/>
                    </a:lnTo>
                    <a:lnTo>
                      <a:pt x="2094" y="1416"/>
                    </a:lnTo>
                    <a:lnTo>
                      <a:pt x="2091" y="1403"/>
                    </a:lnTo>
                    <a:lnTo>
                      <a:pt x="2085" y="1399"/>
                    </a:lnTo>
                    <a:lnTo>
                      <a:pt x="2077" y="1399"/>
                    </a:lnTo>
                    <a:lnTo>
                      <a:pt x="2066" y="1395"/>
                    </a:lnTo>
                    <a:lnTo>
                      <a:pt x="2041" y="1391"/>
                    </a:lnTo>
                    <a:lnTo>
                      <a:pt x="2020" y="1399"/>
                    </a:lnTo>
                    <a:lnTo>
                      <a:pt x="2012" y="1395"/>
                    </a:lnTo>
                    <a:lnTo>
                      <a:pt x="2004" y="1395"/>
                    </a:lnTo>
                    <a:lnTo>
                      <a:pt x="1985" y="1399"/>
                    </a:lnTo>
                    <a:lnTo>
                      <a:pt x="1966" y="1393"/>
                    </a:lnTo>
                    <a:lnTo>
                      <a:pt x="1949" y="1403"/>
                    </a:lnTo>
                    <a:lnTo>
                      <a:pt x="1937" y="1395"/>
                    </a:lnTo>
                    <a:lnTo>
                      <a:pt x="1924" y="1399"/>
                    </a:lnTo>
                    <a:lnTo>
                      <a:pt x="1916" y="1397"/>
                    </a:lnTo>
                    <a:lnTo>
                      <a:pt x="1908" y="1390"/>
                    </a:lnTo>
                    <a:lnTo>
                      <a:pt x="1887" y="1395"/>
                    </a:lnTo>
                    <a:lnTo>
                      <a:pt x="1887" y="1405"/>
                    </a:lnTo>
                    <a:lnTo>
                      <a:pt x="1874" y="1420"/>
                    </a:lnTo>
                    <a:lnTo>
                      <a:pt x="1864" y="1428"/>
                    </a:lnTo>
                    <a:lnTo>
                      <a:pt x="1854" y="1432"/>
                    </a:lnTo>
                    <a:lnTo>
                      <a:pt x="1843" y="1430"/>
                    </a:lnTo>
                    <a:lnTo>
                      <a:pt x="1816" y="1413"/>
                    </a:lnTo>
                    <a:lnTo>
                      <a:pt x="1814" y="1409"/>
                    </a:lnTo>
                    <a:lnTo>
                      <a:pt x="1808" y="1401"/>
                    </a:lnTo>
                    <a:lnTo>
                      <a:pt x="1801" y="1399"/>
                    </a:lnTo>
                    <a:lnTo>
                      <a:pt x="1758" y="1380"/>
                    </a:lnTo>
                    <a:lnTo>
                      <a:pt x="1733" y="1365"/>
                    </a:lnTo>
                    <a:lnTo>
                      <a:pt x="1712" y="1357"/>
                    </a:lnTo>
                    <a:lnTo>
                      <a:pt x="1701" y="1332"/>
                    </a:lnTo>
                    <a:lnTo>
                      <a:pt x="1470" y="1326"/>
                    </a:lnTo>
                    <a:lnTo>
                      <a:pt x="1384" y="1322"/>
                    </a:lnTo>
                    <a:lnTo>
                      <a:pt x="1181" y="1315"/>
                    </a:lnTo>
                    <a:lnTo>
                      <a:pt x="864" y="1301"/>
                    </a:lnTo>
                    <a:lnTo>
                      <a:pt x="601" y="1284"/>
                    </a:lnTo>
                    <a:lnTo>
                      <a:pt x="386" y="126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3" name="Freeform 3913"/>
              <p:cNvSpPr>
                <a:spLocks noEditPoints="1"/>
              </p:cNvSpPr>
              <p:nvPr/>
            </p:nvSpPr>
            <p:spPr bwMode="auto">
              <a:xfrm>
                <a:off x="18917" y="19239"/>
                <a:ext cx="1517" cy="1853"/>
              </a:xfrm>
              <a:custGeom>
                <a:avLst/>
                <a:gdLst>
                  <a:gd name="T0" fmla="*/ 1402 w 1517"/>
                  <a:gd name="T1" fmla="*/ 1559 h 1853"/>
                  <a:gd name="T2" fmla="*/ 1396 w 1517"/>
                  <a:gd name="T3" fmla="*/ 1617 h 1853"/>
                  <a:gd name="T4" fmla="*/ 1390 w 1517"/>
                  <a:gd name="T5" fmla="*/ 1690 h 1853"/>
                  <a:gd name="T6" fmla="*/ 1377 w 1517"/>
                  <a:gd name="T7" fmla="*/ 1853 h 1853"/>
                  <a:gd name="T8" fmla="*/ 1098 w 1517"/>
                  <a:gd name="T9" fmla="*/ 1832 h 1853"/>
                  <a:gd name="T10" fmla="*/ 991 w 1517"/>
                  <a:gd name="T11" fmla="*/ 1820 h 1853"/>
                  <a:gd name="T12" fmla="*/ 701 w 1517"/>
                  <a:gd name="T13" fmla="*/ 1789 h 1853"/>
                  <a:gd name="T14" fmla="*/ 660 w 1517"/>
                  <a:gd name="T15" fmla="*/ 1784 h 1853"/>
                  <a:gd name="T16" fmla="*/ 493 w 1517"/>
                  <a:gd name="T17" fmla="*/ 1766 h 1853"/>
                  <a:gd name="T18" fmla="*/ 355 w 1517"/>
                  <a:gd name="T19" fmla="*/ 1749 h 1853"/>
                  <a:gd name="T20" fmla="*/ 163 w 1517"/>
                  <a:gd name="T21" fmla="*/ 1724 h 1853"/>
                  <a:gd name="T22" fmla="*/ 0 w 1517"/>
                  <a:gd name="T23" fmla="*/ 1705 h 1853"/>
                  <a:gd name="T24" fmla="*/ 0 w 1517"/>
                  <a:gd name="T25" fmla="*/ 0 h 1853"/>
                  <a:gd name="T26" fmla="*/ 165 w 1517"/>
                  <a:gd name="T27" fmla="*/ 23 h 1853"/>
                  <a:gd name="T28" fmla="*/ 273 w 1517"/>
                  <a:gd name="T29" fmla="*/ 37 h 1853"/>
                  <a:gd name="T30" fmla="*/ 380 w 1517"/>
                  <a:gd name="T31" fmla="*/ 50 h 1853"/>
                  <a:gd name="T32" fmla="*/ 864 w 1517"/>
                  <a:gd name="T33" fmla="*/ 108 h 1853"/>
                  <a:gd name="T34" fmla="*/ 935 w 1517"/>
                  <a:gd name="T35" fmla="*/ 115 h 1853"/>
                  <a:gd name="T36" fmla="*/ 1213 w 1517"/>
                  <a:gd name="T37" fmla="*/ 142 h 1853"/>
                  <a:gd name="T38" fmla="*/ 1225 w 1517"/>
                  <a:gd name="T39" fmla="*/ 142 h 1853"/>
                  <a:gd name="T40" fmla="*/ 1517 w 1517"/>
                  <a:gd name="T41" fmla="*/ 171 h 1853"/>
                  <a:gd name="T42" fmla="*/ 1501 w 1517"/>
                  <a:gd name="T43" fmla="*/ 348 h 1853"/>
                  <a:gd name="T44" fmla="*/ 1488 w 1517"/>
                  <a:gd name="T45" fmla="*/ 513 h 1853"/>
                  <a:gd name="T46" fmla="*/ 1486 w 1517"/>
                  <a:gd name="T47" fmla="*/ 528 h 1853"/>
                  <a:gd name="T48" fmla="*/ 1476 w 1517"/>
                  <a:gd name="T49" fmla="*/ 651 h 1853"/>
                  <a:gd name="T50" fmla="*/ 1465 w 1517"/>
                  <a:gd name="T51" fmla="*/ 799 h 1853"/>
                  <a:gd name="T52" fmla="*/ 1463 w 1517"/>
                  <a:gd name="T53" fmla="*/ 808 h 1853"/>
                  <a:gd name="T54" fmla="*/ 1448 w 1517"/>
                  <a:gd name="T55" fmla="*/ 1010 h 1853"/>
                  <a:gd name="T56" fmla="*/ 1432 w 1517"/>
                  <a:gd name="T57" fmla="*/ 1173 h 1853"/>
                  <a:gd name="T58" fmla="*/ 1411 w 1517"/>
                  <a:gd name="T59" fmla="*/ 1432 h 1853"/>
                  <a:gd name="T60" fmla="*/ 1402 w 1517"/>
                  <a:gd name="T61" fmla="*/ 1559 h 1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17" h="1853">
                    <a:moveTo>
                      <a:pt x="1402" y="1559"/>
                    </a:moveTo>
                    <a:lnTo>
                      <a:pt x="1396" y="1617"/>
                    </a:lnTo>
                    <a:lnTo>
                      <a:pt x="1390" y="1690"/>
                    </a:lnTo>
                    <a:lnTo>
                      <a:pt x="1377" y="1853"/>
                    </a:lnTo>
                    <a:lnTo>
                      <a:pt x="1098" y="1832"/>
                    </a:lnTo>
                    <a:lnTo>
                      <a:pt x="991" y="1820"/>
                    </a:lnTo>
                    <a:lnTo>
                      <a:pt x="701" y="1789"/>
                    </a:lnTo>
                    <a:lnTo>
                      <a:pt x="660" y="1784"/>
                    </a:lnTo>
                    <a:lnTo>
                      <a:pt x="493" y="1766"/>
                    </a:lnTo>
                    <a:lnTo>
                      <a:pt x="355" y="1749"/>
                    </a:lnTo>
                    <a:lnTo>
                      <a:pt x="163" y="1724"/>
                    </a:lnTo>
                    <a:lnTo>
                      <a:pt x="0" y="1705"/>
                    </a:lnTo>
                    <a:moveTo>
                      <a:pt x="0" y="0"/>
                    </a:moveTo>
                    <a:lnTo>
                      <a:pt x="165" y="23"/>
                    </a:lnTo>
                    <a:lnTo>
                      <a:pt x="273" y="37"/>
                    </a:lnTo>
                    <a:lnTo>
                      <a:pt x="380" y="50"/>
                    </a:lnTo>
                    <a:lnTo>
                      <a:pt x="864" y="108"/>
                    </a:lnTo>
                    <a:lnTo>
                      <a:pt x="935" y="115"/>
                    </a:lnTo>
                    <a:lnTo>
                      <a:pt x="1213" y="142"/>
                    </a:lnTo>
                    <a:lnTo>
                      <a:pt x="1225" y="142"/>
                    </a:lnTo>
                    <a:lnTo>
                      <a:pt x="1517" y="171"/>
                    </a:lnTo>
                    <a:lnTo>
                      <a:pt x="1501" y="348"/>
                    </a:lnTo>
                    <a:lnTo>
                      <a:pt x="1488" y="513"/>
                    </a:lnTo>
                    <a:lnTo>
                      <a:pt x="1486" y="528"/>
                    </a:lnTo>
                    <a:lnTo>
                      <a:pt x="1476" y="651"/>
                    </a:lnTo>
                    <a:lnTo>
                      <a:pt x="1465" y="799"/>
                    </a:lnTo>
                    <a:lnTo>
                      <a:pt x="1463" y="808"/>
                    </a:lnTo>
                    <a:lnTo>
                      <a:pt x="1448" y="1010"/>
                    </a:lnTo>
                    <a:lnTo>
                      <a:pt x="1432" y="1173"/>
                    </a:lnTo>
                    <a:lnTo>
                      <a:pt x="1411" y="1432"/>
                    </a:lnTo>
                    <a:lnTo>
                      <a:pt x="1402" y="155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4" name="Freeform 3914"/>
              <p:cNvSpPr>
                <a:spLocks noEditPoints="1"/>
              </p:cNvSpPr>
              <p:nvPr/>
            </p:nvSpPr>
            <p:spPr bwMode="auto">
              <a:xfrm>
                <a:off x="23752" y="18650"/>
                <a:ext cx="1758" cy="1866"/>
              </a:xfrm>
              <a:custGeom>
                <a:avLst/>
                <a:gdLst>
                  <a:gd name="T0" fmla="*/ 1478 w 1758"/>
                  <a:gd name="T1" fmla="*/ 894 h 1866"/>
                  <a:gd name="T2" fmla="*/ 1488 w 1758"/>
                  <a:gd name="T3" fmla="*/ 954 h 1866"/>
                  <a:gd name="T4" fmla="*/ 1582 w 1758"/>
                  <a:gd name="T5" fmla="*/ 820 h 1866"/>
                  <a:gd name="T6" fmla="*/ 1674 w 1758"/>
                  <a:gd name="T7" fmla="*/ 829 h 1866"/>
                  <a:gd name="T8" fmla="*/ 1601 w 1758"/>
                  <a:gd name="T9" fmla="*/ 1131 h 1866"/>
                  <a:gd name="T10" fmla="*/ 1559 w 1758"/>
                  <a:gd name="T11" fmla="*/ 1447 h 1866"/>
                  <a:gd name="T12" fmla="*/ 1593 w 1758"/>
                  <a:gd name="T13" fmla="*/ 1662 h 1866"/>
                  <a:gd name="T14" fmla="*/ 1459 w 1758"/>
                  <a:gd name="T15" fmla="*/ 1822 h 1866"/>
                  <a:gd name="T16" fmla="*/ 1119 w 1758"/>
                  <a:gd name="T17" fmla="*/ 1847 h 1866"/>
                  <a:gd name="T18" fmla="*/ 741 w 1758"/>
                  <a:gd name="T19" fmla="*/ 1856 h 1866"/>
                  <a:gd name="T20" fmla="*/ 654 w 1758"/>
                  <a:gd name="T21" fmla="*/ 1799 h 1866"/>
                  <a:gd name="T22" fmla="*/ 589 w 1758"/>
                  <a:gd name="T23" fmla="*/ 1720 h 1866"/>
                  <a:gd name="T24" fmla="*/ 562 w 1758"/>
                  <a:gd name="T25" fmla="*/ 1605 h 1866"/>
                  <a:gd name="T26" fmla="*/ 545 w 1758"/>
                  <a:gd name="T27" fmla="*/ 1511 h 1866"/>
                  <a:gd name="T28" fmla="*/ 530 w 1758"/>
                  <a:gd name="T29" fmla="*/ 1415 h 1866"/>
                  <a:gd name="T30" fmla="*/ 482 w 1758"/>
                  <a:gd name="T31" fmla="*/ 1271 h 1866"/>
                  <a:gd name="T32" fmla="*/ 393 w 1758"/>
                  <a:gd name="T33" fmla="*/ 1223 h 1866"/>
                  <a:gd name="T34" fmla="*/ 309 w 1758"/>
                  <a:gd name="T35" fmla="*/ 1121 h 1866"/>
                  <a:gd name="T36" fmla="*/ 207 w 1758"/>
                  <a:gd name="T37" fmla="*/ 1067 h 1866"/>
                  <a:gd name="T38" fmla="*/ 98 w 1758"/>
                  <a:gd name="T39" fmla="*/ 1006 h 1866"/>
                  <a:gd name="T40" fmla="*/ 48 w 1758"/>
                  <a:gd name="T41" fmla="*/ 902 h 1866"/>
                  <a:gd name="T42" fmla="*/ 46 w 1758"/>
                  <a:gd name="T43" fmla="*/ 835 h 1866"/>
                  <a:gd name="T44" fmla="*/ 44 w 1758"/>
                  <a:gd name="T45" fmla="*/ 754 h 1866"/>
                  <a:gd name="T46" fmla="*/ 74 w 1758"/>
                  <a:gd name="T47" fmla="*/ 658 h 1866"/>
                  <a:gd name="T48" fmla="*/ 17 w 1758"/>
                  <a:gd name="T49" fmla="*/ 608 h 1866"/>
                  <a:gd name="T50" fmla="*/ 30 w 1758"/>
                  <a:gd name="T51" fmla="*/ 524 h 1866"/>
                  <a:gd name="T52" fmla="*/ 94 w 1758"/>
                  <a:gd name="T53" fmla="*/ 441 h 1866"/>
                  <a:gd name="T54" fmla="*/ 153 w 1758"/>
                  <a:gd name="T55" fmla="*/ 411 h 1866"/>
                  <a:gd name="T56" fmla="*/ 159 w 1758"/>
                  <a:gd name="T57" fmla="*/ 142 h 1866"/>
                  <a:gd name="T58" fmla="*/ 370 w 1758"/>
                  <a:gd name="T59" fmla="*/ 92 h 1866"/>
                  <a:gd name="T60" fmla="*/ 612 w 1758"/>
                  <a:gd name="T61" fmla="*/ 126 h 1866"/>
                  <a:gd name="T62" fmla="*/ 739 w 1758"/>
                  <a:gd name="T63" fmla="*/ 161 h 1866"/>
                  <a:gd name="T64" fmla="*/ 783 w 1758"/>
                  <a:gd name="T65" fmla="*/ 201 h 1866"/>
                  <a:gd name="T66" fmla="*/ 1100 w 1758"/>
                  <a:gd name="T67" fmla="*/ 305 h 1866"/>
                  <a:gd name="T68" fmla="*/ 1198 w 1758"/>
                  <a:gd name="T69" fmla="*/ 345 h 1866"/>
                  <a:gd name="T70" fmla="*/ 1238 w 1758"/>
                  <a:gd name="T71" fmla="*/ 359 h 1866"/>
                  <a:gd name="T72" fmla="*/ 1274 w 1758"/>
                  <a:gd name="T73" fmla="*/ 345 h 1866"/>
                  <a:gd name="T74" fmla="*/ 1319 w 1758"/>
                  <a:gd name="T75" fmla="*/ 353 h 1866"/>
                  <a:gd name="T76" fmla="*/ 1376 w 1758"/>
                  <a:gd name="T77" fmla="*/ 365 h 1866"/>
                  <a:gd name="T78" fmla="*/ 1413 w 1758"/>
                  <a:gd name="T79" fmla="*/ 395 h 1866"/>
                  <a:gd name="T80" fmla="*/ 1436 w 1758"/>
                  <a:gd name="T81" fmla="*/ 426 h 1866"/>
                  <a:gd name="T82" fmla="*/ 1495 w 1758"/>
                  <a:gd name="T83" fmla="*/ 461 h 1866"/>
                  <a:gd name="T84" fmla="*/ 1507 w 1758"/>
                  <a:gd name="T85" fmla="*/ 497 h 1866"/>
                  <a:gd name="T86" fmla="*/ 1507 w 1758"/>
                  <a:gd name="T87" fmla="*/ 545 h 1866"/>
                  <a:gd name="T88" fmla="*/ 1486 w 1758"/>
                  <a:gd name="T89" fmla="*/ 605 h 1866"/>
                  <a:gd name="T90" fmla="*/ 1520 w 1758"/>
                  <a:gd name="T91" fmla="*/ 606 h 1866"/>
                  <a:gd name="T92" fmla="*/ 1539 w 1758"/>
                  <a:gd name="T93" fmla="*/ 649 h 1866"/>
                  <a:gd name="T94" fmla="*/ 1553 w 1758"/>
                  <a:gd name="T95" fmla="*/ 693 h 1866"/>
                  <a:gd name="T96" fmla="*/ 1538 w 1758"/>
                  <a:gd name="T97" fmla="*/ 770 h 1866"/>
                  <a:gd name="T98" fmla="*/ 1735 w 1758"/>
                  <a:gd name="T99" fmla="*/ 629 h 1866"/>
                  <a:gd name="T100" fmla="*/ 1731 w 1758"/>
                  <a:gd name="T101" fmla="*/ 714 h 1866"/>
                  <a:gd name="T102" fmla="*/ 1674 w 1758"/>
                  <a:gd name="T103" fmla="*/ 827 h 1866"/>
                  <a:gd name="T104" fmla="*/ 1683 w 1758"/>
                  <a:gd name="T105" fmla="*/ 666 h 1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866">
                    <a:moveTo>
                      <a:pt x="1538" y="770"/>
                    </a:moveTo>
                    <a:lnTo>
                      <a:pt x="1513" y="787"/>
                    </a:lnTo>
                    <a:lnTo>
                      <a:pt x="1516" y="808"/>
                    </a:lnTo>
                    <a:lnTo>
                      <a:pt x="1476" y="877"/>
                    </a:lnTo>
                    <a:lnTo>
                      <a:pt x="1478" y="894"/>
                    </a:lnTo>
                    <a:lnTo>
                      <a:pt x="1470" y="912"/>
                    </a:lnTo>
                    <a:lnTo>
                      <a:pt x="1484" y="929"/>
                    </a:lnTo>
                    <a:lnTo>
                      <a:pt x="1472" y="919"/>
                    </a:lnTo>
                    <a:lnTo>
                      <a:pt x="1465" y="940"/>
                    </a:lnTo>
                    <a:lnTo>
                      <a:pt x="1488" y="954"/>
                    </a:lnTo>
                    <a:lnTo>
                      <a:pt x="1501" y="952"/>
                    </a:lnTo>
                    <a:lnTo>
                      <a:pt x="1514" y="917"/>
                    </a:lnTo>
                    <a:lnTo>
                      <a:pt x="1545" y="904"/>
                    </a:lnTo>
                    <a:lnTo>
                      <a:pt x="1555" y="883"/>
                    </a:lnTo>
                    <a:lnTo>
                      <a:pt x="1582" y="820"/>
                    </a:lnTo>
                    <a:lnTo>
                      <a:pt x="1601" y="812"/>
                    </a:lnTo>
                    <a:lnTo>
                      <a:pt x="1601" y="823"/>
                    </a:lnTo>
                    <a:lnTo>
                      <a:pt x="1634" y="791"/>
                    </a:lnTo>
                    <a:lnTo>
                      <a:pt x="1657" y="823"/>
                    </a:lnTo>
                    <a:lnTo>
                      <a:pt x="1674" y="829"/>
                    </a:lnTo>
                    <a:lnTo>
                      <a:pt x="1660" y="879"/>
                    </a:lnTo>
                    <a:lnTo>
                      <a:pt x="1635" y="942"/>
                    </a:lnTo>
                    <a:lnTo>
                      <a:pt x="1624" y="1031"/>
                    </a:lnTo>
                    <a:lnTo>
                      <a:pt x="1635" y="1094"/>
                    </a:lnTo>
                    <a:lnTo>
                      <a:pt x="1601" y="1131"/>
                    </a:lnTo>
                    <a:lnTo>
                      <a:pt x="1584" y="1217"/>
                    </a:lnTo>
                    <a:lnTo>
                      <a:pt x="1599" y="1309"/>
                    </a:lnTo>
                    <a:lnTo>
                      <a:pt x="1578" y="1365"/>
                    </a:lnTo>
                    <a:lnTo>
                      <a:pt x="1576" y="1403"/>
                    </a:lnTo>
                    <a:lnTo>
                      <a:pt x="1559" y="1447"/>
                    </a:lnTo>
                    <a:lnTo>
                      <a:pt x="1559" y="1515"/>
                    </a:lnTo>
                    <a:lnTo>
                      <a:pt x="1572" y="1564"/>
                    </a:lnTo>
                    <a:lnTo>
                      <a:pt x="1564" y="1587"/>
                    </a:lnTo>
                    <a:lnTo>
                      <a:pt x="1584" y="1612"/>
                    </a:lnTo>
                    <a:lnTo>
                      <a:pt x="1593" y="1662"/>
                    </a:lnTo>
                    <a:lnTo>
                      <a:pt x="1616" y="1687"/>
                    </a:lnTo>
                    <a:lnTo>
                      <a:pt x="1609" y="1735"/>
                    </a:lnTo>
                    <a:lnTo>
                      <a:pt x="1614" y="1810"/>
                    </a:lnTo>
                    <a:lnTo>
                      <a:pt x="1491" y="1822"/>
                    </a:lnTo>
                    <a:lnTo>
                      <a:pt x="1459" y="1822"/>
                    </a:lnTo>
                    <a:lnTo>
                      <a:pt x="1334" y="1833"/>
                    </a:lnTo>
                    <a:lnTo>
                      <a:pt x="1315" y="1835"/>
                    </a:lnTo>
                    <a:lnTo>
                      <a:pt x="1261" y="1839"/>
                    </a:lnTo>
                    <a:lnTo>
                      <a:pt x="1132" y="1845"/>
                    </a:lnTo>
                    <a:lnTo>
                      <a:pt x="1119" y="1847"/>
                    </a:lnTo>
                    <a:lnTo>
                      <a:pt x="985" y="1852"/>
                    </a:lnTo>
                    <a:lnTo>
                      <a:pt x="958" y="1854"/>
                    </a:lnTo>
                    <a:lnTo>
                      <a:pt x="804" y="1862"/>
                    </a:lnTo>
                    <a:lnTo>
                      <a:pt x="737" y="1866"/>
                    </a:lnTo>
                    <a:lnTo>
                      <a:pt x="741" y="1856"/>
                    </a:lnTo>
                    <a:lnTo>
                      <a:pt x="735" y="1845"/>
                    </a:lnTo>
                    <a:lnTo>
                      <a:pt x="727" y="1839"/>
                    </a:lnTo>
                    <a:lnTo>
                      <a:pt x="716" y="1812"/>
                    </a:lnTo>
                    <a:lnTo>
                      <a:pt x="700" y="1804"/>
                    </a:lnTo>
                    <a:lnTo>
                      <a:pt x="654" y="1799"/>
                    </a:lnTo>
                    <a:lnTo>
                      <a:pt x="647" y="1797"/>
                    </a:lnTo>
                    <a:lnTo>
                      <a:pt x="622" y="1787"/>
                    </a:lnTo>
                    <a:lnTo>
                      <a:pt x="601" y="1772"/>
                    </a:lnTo>
                    <a:lnTo>
                      <a:pt x="595" y="1756"/>
                    </a:lnTo>
                    <a:lnTo>
                      <a:pt x="589" y="1720"/>
                    </a:lnTo>
                    <a:lnTo>
                      <a:pt x="574" y="1697"/>
                    </a:lnTo>
                    <a:lnTo>
                      <a:pt x="568" y="1666"/>
                    </a:lnTo>
                    <a:lnTo>
                      <a:pt x="564" y="1632"/>
                    </a:lnTo>
                    <a:lnTo>
                      <a:pt x="560" y="1632"/>
                    </a:lnTo>
                    <a:lnTo>
                      <a:pt x="562" y="1605"/>
                    </a:lnTo>
                    <a:lnTo>
                      <a:pt x="587" y="1557"/>
                    </a:lnTo>
                    <a:lnTo>
                      <a:pt x="587" y="1547"/>
                    </a:lnTo>
                    <a:lnTo>
                      <a:pt x="583" y="1534"/>
                    </a:lnTo>
                    <a:lnTo>
                      <a:pt x="553" y="1516"/>
                    </a:lnTo>
                    <a:lnTo>
                      <a:pt x="545" y="1511"/>
                    </a:lnTo>
                    <a:lnTo>
                      <a:pt x="541" y="1488"/>
                    </a:lnTo>
                    <a:lnTo>
                      <a:pt x="531" y="1472"/>
                    </a:lnTo>
                    <a:lnTo>
                      <a:pt x="535" y="1457"/>
                    </a:lnTo>
                    <a:lnTo>
                      <a:pt x="530" y="1436"/>
                    </a:lnTo>
                    <a:lnTo>
                      <a:pt x="530" y="1415"/>
                    </a:lnTo>
                    <a:lnTo>
                      <a:pt x="522" y="1382"/>
                    </a:lnTo>
                    <a:lnTo>
                      <a:pt x="520" y="1363"/>
                    </a:lnTo>
                    <a:lnTo>
                      <a:pt x="522" y="1336"/>
                    </a:lnTo>
                    <a:lnTo>
                      <a:pt x="506" y="1311"/>
                    </a:lnTo>
                    <a:lnTo>
                      <a:pt x="482" y="1271"/>
                    </a:lnTo>
                    <a:lnTo>
                      <a:pt x="464" y="1255"/>
                    </a:lnTo>
                    <a:lnTo>
                      <a:pt x="432" y="1236"/>
                    </a:lnTo>
                    <a:lnTo>
                      <a:pt x="420" y="1236"/>
                    </a:lnTo>
                    <a:lnTo>
                      <a:pt x="410" y="1234"/>
                    </a:lnTo>
                    <a:lnTo>
                      <a:pt x="393" y="1223"/>
                    </a:lnTo>
                    <a:lnTo>
                      <a:pt x="362" y="1196"/>
                    </a:lnTo>
                    <a:lnTo>
                      <a:pt x="332" y="1175"/>
                    </a:lnTo>
                    <a:lnTo>
                      <a:pt x="318" y="1146"/>
                    </a:lnTo>
                    <a:lnTo>
                      <a:pt x="309" y="1134"/>
                    </a:lnTo>
                    <a:lnTo>
                      <a:pt x="309" y="1121"/>
                    </a:lnTo>
                    <a:lnTo>
                      <a:pt x="303" y="1113"/>
                    </a:lnTo>
                    <a:lnTo>
                      <a:pt x="291" y="1102"/>
                    </a:lnTo>
                    <a:lnTo>
                      <a:pt x="255" y="1083"/>
                    </a:lnTo>
                    <a:lnTo>
                      <a:pt x="220" y="1075"/>
                    </a:lnTo>
                    <a:lnTo>
                      <a:pt x="207" y="1067"/>
                    </a:lnTo>
                    <a:lnTo>
                      <a:pt x="192" y="1052"/>
                    </a:lnTo>
                    <a:lnTo>
                      <a:pt x="184" y="1033"/>
                    </a:lnTo>
                    <a:lnTo>
                      <a:pt x="178" y="1027"/>
                    </a:lnTo>
                    <a:lnTo>
                      <a:pt x="128" y="1019"/>
                    </a:lnTo>
                    <a:lnTo>
                      <a:pt x="98" y="1006"/>
                    </a:lnTo>
                    <a:lnTo>
                      <a:pt x="90" y="992"/>
                    </a:lnTo>
                    <a:lnTo>
                      <a:pt x="57" y="964"/>
                    </a:lnTo>
                    <a:lnTo>
                      <a:pt x="36" y="952"/>
                    </a:lnTo>
                    <a:lnTo>
                      <a:pt x="48" y="914"/>
                    </a:lnTo>
                    <a:lnTo>
                      <a:pt x="48" y="902"/>
                    </a:lnTo>
                    <a:lnTo>
                      <a:pt x="44" y="887"/>
                    </a:lnTo>
                    <a:lnTo>
                      <a:pt x="50" y="879"/>
                    </a:lnTo>
                    <a:lnTo>
                      <a:pt x="50" y="871"/>
                    </a:lnTo>
                    <a:lnTo>
                      <a:pt x="44" y="844"/>
                    </a:lnTo>
                    <a:lnTo>
                      <a:pt x="46" y="835"/>
                    </a:lnTo>
                    <a:lnTo>
                      <a:pt x="34" y="816"/>
                    </a:lnTo>
                    <a:lnTo>
                      <a:pt x="50" y="796"/>
                    </a:lnTo>
                    <a:lnTo>
                      <a:pt x="48" y="777"/>
                    </a:lnTo>
                    <a:lnTo>
                      <a:pt x="42" y="766"/>
                    </a:lnTo>
                    <a:lnTo>
                      <a:pt x="44" y="754"/>
                    </a:lnTo>
                    <a:lnTo>
                      <a:pt x="46" y="718"/>
                    </a:lnTo>
                    <a:lnTo>
                      <a:pt x="57" y="710"/>
                    </a:lnTo>
                    <a:lnTo>
                      <a:pt x="63" y="691"/>
                    </a:lnTo>
                    <a:lnTo>
                      <a:pt x="73" y="676"/>
                    </a:lnTo>
                    <a:lnTo>
                      <a:pt x="74" y="658"/>
                    </a:lnTo>
                    <a:lnTo>
                      <a:pt x="71" y="651"/>
                    </a:lnTo>
                    <a:lnTo>
                      <a:pt x="61" y="645"/>
                    </a:lnTo>
                    <a:lnTo>
                      <a:pt x="48" y="614"/>
                    </a:lnTo>
                    <a:lnTo>
                      <a:pt x="38" y="606"/>
                    </a:lnTo>
                    <a:lnTo>
                      <a:pt x="17" y="608"/>
                    </a:lnTo>
                    <a:lnTo>
                      <a:pt x="3" y="603"/>
                    </a:lnTo>
                    <a:lnTo>
                      <a:pt x="0" y="574"/>
                    </a:lnTo>
                    <a:lnTo>
                      <a:pt x="7" y="547"/>
                    </a:lnTo>
                    <a:lnTo>
                      <a:pt x="13" y="537"/>
                    </a:lnTo>
                    <a:lnTo>
                      <a:pt x="30" y="524"/>
                    </a:lnTo>
                    <a:lnTo>
                      <a:pt x="38" y="491"/>
                    </a:lnTo>
                    <a:lnTo>
                      <a:pt x="42" y="489"/>
                    </a:lnTo>
                    <a:lnTo>
                      <a:pt x="50" y="468"/>
                    </a:lnTo>
                    <a:lnTo>
                      <a:pt x="61" y="459"/>
                    </a:lnTo>
                    <a:lnTo>
                      <a:pt x="94" y="441"/>
                    </a:lnTo>
                    <a:lnTo>
                      <a:pt x="101" y="428"/>
                    </a:lnTo>
                    <a:lnTo>
                      <a:pt x="119" y="428"/>
                    </a:lnTo>
                    <a:lnTo>
                      <a:pt x="130" y="409"/>
                    </a:lnTo>
                    <a:lnTo>
                      <a:pt x="147" y="413"/>
                    </a:lnTo>
                    <a:lnTo>
                      <a:pt x="153" y="411"/>
                    </a:lnTo>
                    <a:lnTo>
                      <a:pt x="157" y="395"/>
                    </a:lnTo>
                    <a:lnTo>
                      <a:pt x="169" y="388"/>
                    </a:lnTo>
                    <a:lnTo>
                      <a:pt x="167" y="353"/>
                    </a:lnTo>
                    <a:lnTo>
                      <a:pt x="163" y="244"/>
                    </a:lnTo>
                    <a:lnTo>
                      <a:pt x="159" y="142"/>
                    </a:lnTo>
                    <a:lnTo>
                      <a:pt x="182" y="146"/>
                    </a:lnTo>
                    <a:lnTo>
                      <a:pt x="215" y="105"/>
                    </a:lnTo>
                    <a:lnTo>
                      <a:pt x="242" y="128"/>
                    </a:lnTo>
                    <a:lnTo>
                      <a:pt x="266" y="128"/>
                    </a:lnTo>
                    <a:lnTo>
                      <a:pt x="370" y="92"/>
                    </a:lnTo>
                    <a:lnTo>
                      <a:pt x="566" y="0"/>
                    </a:lnTo>
                    <a:lnTo>
                      <a:pt x="593" y="13"/>
                    </a:lnTo>
                    <a:lnTo>
                      <a:pt x="593" y="29"/>
                    </a:lnTo>
                    <a:lnTo>
                      <a:pt x="556" y="155"/>
                    </a:lnTo>
                    <a:lnTo>
                      <a:pt x="612" y="126"/>
                    </a:lnTo>
                    <a:lnTo>
                      <a:pt x="668" y="148"/>
                    </a:lnTo>
                    <a:lnTo>
                      <a:pt x="708" y="153"/>
                    </a:lnTo>
                    <a:lnTo>
                      <a:pt x="714" y="165"/>
                    </a:lnTo>
                    <a:lnTo>
                      <a:pt x="735" y="159"/>
                    </a:lnTo>
                    <a:lnTo>
                      <a:pt x="739" y="161"/>
                    </a:lnTo>
                    <a:lnTo>
                      <a:pt x="741" y="171"/>
                    </a:lnTo>
                    <a:lnTo>
                      <a:pt x="748" y="171"/>
                    </a:lnTo>
                    <a:lnTo>
                      <a:pt x="752" y="176"/>
                    </a:lnTo>
                    <a:lnTo>
                      <a:pt x="766" y="176"/>
                    </a:lnTo>
                    <a:lnTo>
                      <a:pt x="783" y="201"/>
                    </a:lnTo>
                    <a:lnTo>
                      <a:pt x="789" y="222"/>
                    </a:lnTo>
                    <a:lnTo>
                      <a:pt x="798" y="234"/>
                    </a:lnTo>
                    <a:lnTo>
                      <a:pt x="800" y="244"/>
                    </a:lnTo>
                    <a:lnTo>
                      <a:pt x="854" y="255"/>
                    </a:lnTo>
                    <a:lnTo>
                      <a:pt x="1100" y="305"/>
                    </a:lnTo>
                    <a:lnTo>
                      <a:pt x="1134" y="322"/>
                    </a:lnTo>
                    <a:lnTo>
                      <a:pt x="1154" y="332"/>
                    </a:lnTo>
                    <a:lnTo>
                      <a:pt x="1190" y="349"/>
                    </a:lnTo>
                    <a:lnTo>
                      <a:pt x="1194" y="345"/>
                    </a:lnTo>
                    <a:lnTo>
                      <a:pt x="1198" y="345"/>
                    </a:lnTo>
                    <a:lnTo>
                      <a:pt x="1200" y="351"/>
                    </a:lnTo>
                    <a:lnTo>
                      <a:pt x="1213" y="345"/>
                    </a:lnTo>
                    <a:lnTo>
                      <a:pt x="1221" y="349"/>
                    </a:lnTo>
                    <a:lnTo>
                      <a:pt x="1228" y="349"/>
                    </a:lnTo>
                    <a:lnTo>
                      <a:pt x="1238" y="359"/>
                    </a:lnTo>
                    <a:lnTo>
                      <a:pt x="1246" y="359"/>
                    </a:lnTo>
                    <a:lnTo>
                      <a:pt x="1251" y="349"/>
                    </a:lnTo>
                    <a:lnTo>
                      <a:pt x="1257" y="351"/>
                    </a:lnTo>
                    <a:lnTo>
                      <a:pt x="1265" y="345"/>
                    </a:lnTo>
                    <a:lnTo>
                      <a:pt x="1274" y="345"/>
                    </a:lnTo>
                    <a:lnTo>
                      <a:pt x="1282" y="347"/>
                    </a:lnTo>
                    <a:lnTo>
                      <a:pt x="1284" y="353"/>
                    </a:lnTo>
                    <a:lnTo>
                      <a:pt x="1294" y="351"/>
                    </a:lnTo>
                    <a:lnTo>
                      <a:pt x="1309" y="357"/>
                    </a:lnTo>
                    <a:lnTo>
                      <a:pt x="1319" y="353"/>
                    </a:lnTo>
                    <a:lnTo>
                      <a:pt x="1334" y="363"/>
                    </a:lnTo>
                    <a:lnTo>
                      <a:pt x="1340" y="365"/>
                    </a:lnTo>
                    <a:lnTo>
                      <a:pt x="1353" y="361"/>
                    </a:lnTo>
                    <a:lnTo>
                      <a:pt x="1365" y="368"/>
                    </a:lnTo>
                    <a:lnTo>
                      <a:pt x="1376" y="365"/>
                    </a:lnTo>
                    <a:lnTo>
                      <a:pt x="1384" y="372"/>
                    </a:lnTo>
                    <a:lnTo>
                      <a:pt x="1397" y="374"/>
                    </a:lnTo>
                    <a:lnTo>
                      <a:pt x="1401" y="376"/>
                    </a:lnTo>
                    <a:lnTo>
                      <a:pt x="1403" y="389"/>
                    </a:lnTo>
                    <a:lnTo>
                      <a:pt x="1413" y="395"/>
                    </a:lnTo>
                    <a:lnTo>
                      <a:pt x="1397" y="413"/>
                    </a:lnTo>
                    <a:lnTo>
                      <a:pt x="1395" y="420"/>
                    </a:lnTo>
                    <a:lnTo>
                      <a:pt x="1407" y="430"/>
                    </a:lnTo>
                    <a:lnTo>
                      <a:pt x="1418" y="432"/>
                    </a:lnTo>
                    <a:lnTo>
                      <a:pt x="1436" y="426"/>
                    </a:lnTo>
                    <a:lnTo>
                      <a:pt x="1443" y="437"/>
                    </a:lnTo>
                    <a:lnTo>
                      <a:pt x="1472" y="441"/>
                    </a:lnTo>
                    <a:lnTo>
                      <a:pt x="1482" y="453"/>
                    </a:lnTo>
                    <a:lnTo>
                      <a:pt x="1495" y="457"/>
                    </a:lnTo>
                    <a:lnTo>
                      <a:pt x="1495" y="461"/>
                    </a:lnTo>
                    <a:lnTo>
                      <a:pt x="1503" y="468"/>
                    </a:lnTo>
                    <a:lnTo>
                      <a:pt x="1503" y="472"/>
                    </a:lnTo>
                    <a:lnTo>
                      <a:pt x="1491" y="476"/>
                    </a:lnTo>
                    <a:lnTo>
                      <a:pt x="1491" y="482"/>
                    </a:lnTo>
                    <a:lnTo>
                      <a:pt x="1507" y="497"/>
                    </a:lnTo>
                    <a:lnTo>
                      <a:pt x="1507" y="503"/>
                    </a:lnTo>
                    <a:lnTo>
                      <a:pt x="1505" y="516"/>
                    </a:lnTo>
                    <a:lnTo>
                      <a:pt x="1491" y="518"/>
                    </a:lnTo>
                    <a:lnTo>
                      <a:pt x="1499" y="528"/>
                    </a:lnTo>
                    <a:lnTo>
                      <a:pt x="1507" y="545"/>
                    </a:lnTo>
                    <a:lnTo>
                      <a:pt x="1501" y="560"/>
                    </a:lnTo>
                    <a:lnTo>
                      <a:pt x="1488" y="570"/>
                    </a:lnTo>
                    <a:lnTo>
                      <a:pt x="1491" y="585"/>
                    </a:lnTo>
                    <a:lnTo>
                      <a:pt x="1484" y="605"/>
                    </a:lnTo>
                    <a:lnTo>
                      <a:pt x="1486" y="605"/>
                    </a:lnTo>
                    <a:lnTo>
                      <a:pt x="1488" y="601"/>
                    </a:lnTo>
                    <a:lnTo>
                      <a:pt x="1490" y="601"/>
                    </a:lnTo>
                    <a:lnTo>
                      <a:pt x="1497" y="610"/>
                    </a:lnTo>
                    <a:lnTo>
                      <a:pt x="1499" y="606"/>
                    </a:lnTo>
                    <a:lnTo>
                      <a:pt x="1520" y="606"/>
                    </a:lnTo>
                    <a:lnTo>
                      <a:pt x="1539" y="587"/>
                    </a:lnTo>
                    <a:lnTo>
                      <a:pt x="1555" y="599"/>
                    </a:lnTo>
                    <a:lnTo>
                      <a:pt x="1555" y="605"/>
                    </a:lnTo>
                    <a:lnTo>
                      <a:pt x="1539" y="639"/>
                    </a:lnTo>
                    <a:lnTo>
                      <a:pt x="1539" y="649"/>
                    </a:lnTo>
                    <a:lnTo>
                      <a:pt x="1536" y="654"/>
                    </a:lnTo>
                    <a:lnTo>
                      <a:pt x="1538" y="664"/>
                    </a:lnTo>
                    <a:lnTo>
                      <a:pt x="1534" y="670"/>
                    </a:lnTo>
                    <a:lnTo>
                      <a:pt x="1536" y="679"/>
                    </a:lnTo>
                    <a:lnTo>
                      <a:pt x="1553" y="693"/>
                    </a:lnTo>
                    <a:lnTo>
                      <a:pt x="1557" y="706"/>
                    </a:lnTo>
                    <a:lnTo>
                      <a:pt x="1584" y="710"/>
                    </a:lnTo>
                    <a:lnTo>
                      <a:pt x="1572" y="727"/>
                    </a:lnTo>
                    <a:lnTo>
                      <a:pt x="1574" y="754"/>
                    </a:lnTo>
                    <a:lnTo>
                      <a:pt x="1538" y="770"/>
                    </a:lnTo>
                    <a:moveTo>
                      <a:pt x="1737" y="612"/>
                    </a:moveTo>
                    <a:lnTo>
                      <a:pt x="1751" y="608"/>
                    </a:lnTo>
                    <a:lnTo>
                      <a:pt x="1758" y="631"/>
                    </a:lnTo>
                    <a:lnTo>
                      <a:pt x="1751" y="641"/>
                    </a:lnTo>
                    <a:lnTo>
                      <a:pt x="1735" y="629"/>
                    </a:lnTo>
                    <a:lnTo>
                      <a:pt x="1745" y="672"/>
                    </a:lnTo>
                    <a:lnTo>
                      <a:pt x="1730" y="674"/>
                    </a:lnTo>
                    <a:lnTo>
                      <a:pt x="1741" y="695"/>
                    </a:lnTo>
                    <a:lnTo>
                      <a:pt x="1730" y="697"/>
                    </a:lnTo>
                    <a:lnTo>
                      <a:pt x="1731" y="714"/>
                    </a:lnTo>
                    <a:lnTo>
                      <a:pt x="1722" y="710"/>
                    </a:lnTo>
                    <a:lnTo>
                      <a:pt x="1706" y="747"/>
                    </a:lnTo>
                    <a:lnTo>
                      <a:pt x="1710" y="766"/>
                    </a:lnTo>
                    <a:lnTo>
                      <a:pt x="1703" y="793"/>
                    </a:lnTo>
                    <a:lnTo>
                      <a:pt x="1674" y="827"/>
                    </a:lnTo>
                    <a:lnTo>
                      <a:pt x="1653" y="812"/>
                    </a:lnTo>
                    <a:lnTo>
                      <a:pt x="1641" y="781"/>
                    </a:lnTo>
                    <a:lnTo>
                      <a:pt x="1657" y="737"/>
                    </a:lnTo>
                    <a:lnTo>
                      <a:pt x="1672" y="720"/>
                    </a:lnTo>
                    <a:lnTo>
                      <a:pt x="1683" y="666"/>
                    </a:lnTo>
                    <a:lnTo>
                      <a:pt x="1701" y="674"/>
                    </a:lnTo>
                    <a:lnTo>
                      <a:pt x="1728" y="610"/>
                    </a:lnTo>
                    <a:lnTo>
                      <a:pt x="1737" y="61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5" name="Freeform 3915"/>
              <p:cNvSpPr>
                <a:spLocks/>
              </p:cNvSpPr>
              <p:nvPr/>
            </p:nvSpPr>
            <p:spPr bwMode="auto">
              <a:xfrm>
                <a:off x="22488" y="17680"/>
                <a:ext cx="2185" cy="2463"/>
              </a:xfrm>
              <a:custGeom>
                <a:avLst/>
                <a:gdLst>
                  <a:gd name="T0" fmla="*/ 1250 w 2185"/>
                  <a:gd name="T1" fmla="*/ 2448 h 2463"/>
                  <a:gd name="T2" fmla="*/ 880 w 2185"/>
                  <a:gd name="T3" fmla="*/ 2458 h 2463"/>
                  <a:gd name="T4" fmla="*/ 507 w 2185"/>
                  <a:gd name="T5" fmla="*/ 2463 h 2463"/>
                  <a:gd name="T6" fmla="*/ 208 w 2185"/>
                  <a:gd name="T7" fmla="*/ 2168 h 2463"/>
                  <a:gd name="T8" fmla="*/ 210 w 2185"/>
                  <a:gd name="T9" fmla="*/ 1715 h 2463"/>
                  <a:gd name="T10" fmla="*/ 140 w 2185"/>
                  <a:gd name="T11" fmla="*/ 1657 h 2463"/>
                  <a:gd name="T12" fmla="*/ 100 w 2185"/>
                  <a:gd name="T13" fmla="*/ 1555 h 2463"/>
                  <a:gd name="T14" fmla="*/ 181 w 2185"/>
                  <a:gd name="T15" fmla="*/ 1431 h 2463"/>
                  <a:gd name="T16" fmla="*/ 173 w 2185"/>
                  <a:gd name="T17" fmla="*/ 1319 h 2463"/>
                  <a:gd name="T18" fmla="*/ 144 w 2185"/>
                  <a:gd name="T19" fmla="*/ 1237 h 2463"/>
                  <a:gd name="T20" fmla="*/ 121 w 2185"/>
                  <a:gd name="T21" fmla="*/ 1158 h 2463"/>
                  <a:gd name="T22" fmla="*/ 119 w 2185"/>
                  <a:gd name="T23" fmla="*/ 1089 h 2463"/>
                  <a:gd name="T24" fmla="*/ 125 w 2185"/>
                  <a:gd name="T25" fmla="*/ 1016 h 2463"/>
                  <a:gd name="T26" fmla="*/ 108 w 2185"/>
                  <a:gd name="T27" fmla="*/ 1002 h 2463"/>
                  <a:gd name="T28" fmla="*/ 108 w 2185"/>
                  <a:gd name="T29" fmla="*/ 951 h 2463"/>
                  <a:gd name="T30" fmla="*/ 104 w 2185"/>
                  <a:gd name="T31" fmla="*/ 866 h 2463"/>
                  <a:gd name="T32" fmla="*/ 100 w 2185"/>
                  <a:gd name="T33" fmla="*/ 818 h 2463"/>
                  <a:gd name="T34" fmla="*/ 98 w 2185"/>
                  <a:gd name="T35" fmla="*/ 772 h 2463"/>
                  <a:gd name="T36" fmla="*/ 90 w 2185"/>
                  <a:gd name="T37" fmla="*/ 707 h 2463"/>
                  <a:gd name="T38" fmla="*/ 66 w 2185"/>
                  <a:gd name="T39" fmla="*/ 643 h 2463"/>
                  <a:gd name="T40" fmla="*/ 41 w 2185"/>
                  <a:gd name="T41" fmla="*/ 551 h 2463"/>
                  <a:gd name="T42" fmla="*/ 21 w 2185"/>
                  <a:gd name="T43" fmla="*/ 509 h 2463"/>
                  <a:gd name="T44" fmla="*/ 23 w 2185"/>
                  <a:gd name="T45" fmla="*/ 486 h 2463"/>
                  <a:gd name="T46" fmla="*/ 27 w 2185"/>
                  <a:gd name="T47" fmla="*/ 463 h 2463"/>
                  <a:gd name="T48" fmla="*/ 29 w 2185"/>
                  <a:gd name="T49" fmla="*/ 448 h 2463"/>
                  <a:gd name="T50" fmla="*/ 25 w 2185"/>
                  <a:gd name="T51" fmla="*/ 421 h 2463"/>
                  <a:gd name="T52" fmla="*/ 25 w 2185"/>
                  <a:gd name="T53" fmla="*/ 400 h 2463"/>
                  <a:gd name="T54" fmla="*/ 21 w 2185"/>
                  <a:gd name="T55" fmla="*/ 388 h 2463"/>
                  <a:gd name="T56" fmla="*/ 18 w 2185"/>
                  <a:gd name="T57" fmla="*/ 344 h 2463"/>
                  <a:gd name="T58" fmla="*/ 23 w 2185"/>
                  <a:gd name="T59" fmla="*/ 327 h 2463"/>
                  <a:gd name="T60" fmla="*/ 37 w 2185"/>
                  <a:gd name="T61" fmla="*/ 290 h 2463"/>
                  <a:gd name="T62" fmla="*/ 21 w 2185"/>
                  <a:gd name="T63" fmla="*/ 256 h 2463"/>
                  <a:gd name="T64" fmla="*/ 14 w 2185"/>
                  <a:gd name="T65" fmla="*/ 231 h 2463"/>
                  <a:gd name="T66" fmla="*/ 231 w 2185"/>
                  <a:gd name="T67" fmla="*/ 156 h 2463"/>
                  <a:gd name="T68" fmla="*/ 714 w 2185"/>
                  <a:gd name="T69" fmla="*/ 204 h 2463"/>
                  <a:gd name="T70" fmla="*/ 843 w 2185"/>
                  <a:gd name="T71" fmla="*/ 296 h 2463"/>
                  <a:gd name="T72" fmla="*/ 1060 w 2185"/>
                  <a:gd name="T73" fmla="*/ 334 h 2463"/>
                  <a:gd name="T74" fmla="*/ 1267 w 2185"/>
                  <a:gd name="T75" fmla="*/ 330 h 2463"/>
                  <a:gd name="T76" fmla="*/ 1335 w 2185"/>
                  <a:gd name="T77" fmla="*/ 371 h 2463"/>
                  <a:gd name="T78" fmla="*/ 1394 w 2185"/>
                  <a:gd name="T79" fmla="*/ 428 h 2463"/>
                  <a:gd name="T80" fmla="*/ 1540 w 2185"/>
                  <a:gd name="T81" fmla="*/ 459 h 2463"/>
                  <a:gd name="T82" fmla="*/ 1698 w 2185"/>
                  <a:gd name="T83" fmla="*/ 505 h 2463"/>
                  <a:gd name="T84" fmla="*/ 1891 w 2185"/>
                  <a:gd name="T85" fmla="*/ 490 h 2463"/>
                  <a:gd name="T86" fmla="*/ 2122 w 2185"/>
                  <a:gd name="T87" fmla="*/ 503 h 2463"/>
                  <a:gd name="T88" fmla="*/ 1914 w 2185"/>
                  <a:gd name="T89" fmla="*/ 649 h 2463"/>
                  <a:gd name="T90" fmla="*/ 1444 w 2185"/>
                  <a:gd name="T91" fmla="*/ 1108 h 2463"/>
                  <a:gd name="T92" fmla="*/ 1433 w 2185"/>
                  <a:gd name="T93" fmla="*/ 1358 h 2463"/>
                  <a:gd name="T94" fmla="*/ 1383 w 2185"/>
                  <a:gd name="T95" fmla="*/ 1398 h 2463"/>
                  <a:gd name="T96" fmla="*/ 1306 w 2185"/>
                  <a:gd name="T97" fmla="*/ 1459 h 2463"/>
                  <a:gd name="T98" fmla="*/ 1264 w 2185"/>
                  <a:gd name="T99" fmla="*/ 1544 h 2463"/>
                  <a:gd name="T100" fmla="*/ 1325 w 2185"/>
                  <a:gd name="T101" fmla="*/ 1615 h 2463"/>
                  <a:gd name="T102" fmla="*/ 1321 w 2185"/>
                  <a:gd name="T103" fmla="*/ 1680 h 2463"/>
                  <a:gd name="T104" fmla="*/ 1314 w 2185"/>
                  <a:gd name="T105" fmla="*/ 1766 h 2463"/>
                  <a:gd name="T106" fmla="*/ 1314 w 2185"/>
                  <a:gd name="T107" fmla="*/ 1849 h 2463"/>
                  <a:gd name="T108" fmla="*/ 1321 w 2185"/>
                  <a:gd name="T109" fmla="*/ 1934 h 2463"/>
                  <a:gd name="T110" fmla="*/ 1448 w 2185"/>
                  <a:gd name="T111" fmla="*/ 2003 h 2463"/>
                  <a:gd name="T112" fmla="*/ 1555 w 2185"/>
                  <a:gd name="T113" fmla="*/ 2072 h 2463"/>
                  <a:gd name="T114" fmla="*/ 1596 w 2185"/>
                  <a:gd name="T115" fmla="*/ 2145 h 2463"/>
                  <a:gd name="T116" fmla="*/ 1696 w 2185"/>
                  <a:gd name="T117" fmla="*/ 2206 h 2463"/>
                  <a:gd name="T118" fmla="*/ 1784 w 2185"/>
                  <a:gd name="T119" fmla="*/ 2333 h 2463"/>
                  <a:gd name="T120" fmla="*/ 1682 w 2185"/>
                  <a:gd name="T121" fmla="*/ 2433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85" h="2463">
                    <a:moveTo>
                      <a:pt x="1646" y="2435"/>
                    </a:moveTo>
                    <a:lnTo>
                      <a:pt x="1540" y="2438"/>
                    </a:lnTo>
                    <a:lnTo>
                      <a:pt x="1425" y="2442"/>
                    </a:lnTo>
                    <a:lnTo>
                      <a:pt x="1394" y="2444"/>
                    </a:lnTo>
                    <a:lnTo>
                      <a:pt x="1250" y="2448"/>
                    </a:lnTo>
                    <a:lnTo>
                      <a:pt x="1242" y="2448"/>
                    </a:lnTo>
                    <a:lnTo>
                      <a:pt x="1106" y="2452"/>
                    </a:lnTo>
                    <a:lnTo>
                      <a:pt x="1060" y="2454"/>
                    </a:lnTo>
                    <a:lnTo>
                      <a:pt x="962" y="2456"/>
                    </a:lnTo>
                    <a:lnTo>
                      <a:pt x="880" y="2458"/>
                    </a:lnTo>
                    <a:lnTo>
                      <a:pt x="816" y="2460"/>
                    </a:lnTo>
                    <a:lnTo>
                      <a:pt x="691" y="2461"/>
                    </a:lnTo>
                    <a:lnTo>
                      <a:pt x="674" y="2461"/>
                    </a:lnTo>
                    <a:lnTo>
                      <a:pt x="528" y="2461"/>
                    </a:lnTo>
                    <a:lnTo>
                      <a:pt x="507" y="2463"/>
                    </a:lnTo>
                    <a:lnTo>
                      <a:pt x="386" y="2463"/>
                    </a:lnTo>
                    <a:lnTo>
                      <a:pt x="327" y="2463"/>
                    </a:lnTo>
                    <a:lnTo>
                      <a:pt x="204" y="2463"/>
                    </a:lnTo>
                    <a:lnTo>
                      <a:pt x="206" y="2316"/>
                    </a:lnTo>
                    <a:lnTo>
                      <a:pt x="208" y="2168"/>
                    </a:lnTo>
                    <a:lnTo>
                      <a:pt x="208" y="2024"/>
                    </a:lnTo>
                    <a:lnTo>
                      <a:pt x="208" y="1987"/>
                    </a:lnTo>
                    <a:lnTo>
                      <a:pt x="210" y="1914"/>
                    </a:lnTo>
                    <a:lnTo>
                      <a:pt x="210" y="1841"/>
                    </a:lnTo>
                    <a:lnTo>
                      <a:pt x="210" y="1715"/>
                    </a:lnTo>
                    <a:lnTo>
                      <a:pt x="210" y="1705"/>
                    </a:lnTo>
                    <a:lnTo>
                      <a:pt x="204" y="1692"/>
                    </a:lnTo>
                    <a:lnTo>
                      <a:pt x="186" y="1672"/>
                    </a:lnTo>
                    <a:lnTo>
                      <a:pt x="165" y="1663"/>
                    </a:lnTo>
                    <a:lnTo>
                      <a:pt x="140" y="1657"/>
                    </a:lnTo>
                    <a:lnTo>
                      <a:pt x="127" y="1636"/>
                    </a:lnTo>
                    <a:lnTo>
                      <a:pt x="117" y="1611"/>
                    </a:lnTo>
                    <a:lnTo>
                      <a:pt x="96" y="1584"/>
                    </a:lnTo>
                    <a:lnTo>
                      <a:pt x="92" y="1573"/>
                    </a:lnTo>
                    <a:lnTo>
                      <a:pt x="100" y="1555"/>
                    </a:lnTo>
                    <a:lnTo>
                      <a:pt x="152" y="1519"/>
                    </a:lnTo>
                    <a:lnTo>
                      <a:pt x="167" y="1490"/>
                    </a:lnTo>
                    <a:lnTo>
                      <a:pt x="171" y="1486"/>
                    </a:lnTo>
                    <a:lnTo>
                      <a:pt x="179" y="1436"/>
                    </a:lnTo>
                    <a:lnTo>
                      <a:pt x="181" y="1431"/>
                    </a:lnTo>
                    <a:lnTo>
                      <a:pt x="175" y="1400"/>
                    </a:lnTo>
                    <a:lnTo>
                      <a:pt x="183" y="1369"/>
                    </a:lnTo>
                    <a:lnTo>
                      <a:pt x="177" y="1335"/>
                    </a:lnTo>
                    <a:lnTo>
                      <a:pt x="173" y="1329"/>
                    </a:lnTo>
                    <a:lnTo>
                      <a:pt x="173" y="1319"/>
                    </a:lnTo>
                    <a:lnTo>
                      <a:pt x="169" y="1310"/>
                    </a:lnTo>
                    <a:lnTo>
                      <a:pt x="169" y="1267"/>
                    </a:lnTo>
                    <a:lnTo>
                      <a:pt x="165" y="1262"/>
                    </a:lnTo>
                    <a:lnTo>
                      <a:pt x="154" y="1258"/>
                    </a:lnTo>
                    <a:lnTo>
                      <a:pt x="144" y="1237"/>
                    </a:lnTo>
                    <a:lnTo>
                      <a:pt x="138" y="1229"/>
                    </a:lnTo>
                    <a:lnTo>
                      <a:pt x="137" y="1212"/>
                    </a:lnTo>
                    <a:lnTo>
                      <a:pt x="129" y="1204"/>
                    </a:lnTo>
                    <a:lnTo>
                      <a:pt x="127" y="1162"/>
                    </a:lnTo>
                    <a:lnTo>
                      <a:pt x="121" y="1158"/>
                    </a:lnTo>
                    <a:lnTo>
                      <a:pt x="117" y="1146"/>
                    </a:lnTo>
                    <a:lnTo>
                      <a:pt x="115" y="1144"/>
                    </a:lnTo>
                    <a:lnTo>
                      <a:pt x="114" y="1123"/>
                    </a:lnTo>
                    <a:lnTo>
                      <a:pt x="117" y="1112"/>
                    </a:lnTo>
                    <a:lnTo>
                      <a:pt x="119" y="1089"/>
                    </a:lnTo>
                    <a:lnTo>
                      <a:pt x="114" y="1068"/>
                    </a:lnTo>
                    <a:lnTo>
                      <a:pt x="123" y="1054"/>
                    </a:lnTo>
                    <a:lnTo>
                      <a:pt x="119" y="1045"/>
                    </a:lnTo>
                    <a:lnTo>
                      <a:pt x="125" y="1022"/>
                    </a:lnTo>
                    <a:lnTo>
                      <a:pt x="125" y="1016"/>
                    </a:lnTo>
                    <a:lnTo>
                      <a:pt x="117" y="1018"/>
                    </a:lnTo>
                    <a:lnTo>
                      <a:pt x="117" y="1012"/>
                    </a:lnTo>
                    <a:lnTo>
                      <a:pt x="114" y="1008"/>
                    </a:lnTo>
                    <a:lnTo>
                      <a:pt x="115" y="1002"/>
                    </a:lnTo>
                    <a:lnTo>
                      <a:pt x="108" y="1002"/>
                    </a:lnTo>
                    <a:lnTo>
                      <a:pt x="106" y="987"/>
                    </a:lnTo>
                    <a:lnTo>
                      <a:pt x="104" y="985"/>
                    </a:lnTo>
                    <a:lnTo>
                      <a:pt x="108" y="975"/>
                    </a:lnTo>
                    <a:lnTo>
                      <a:pt x="106" y="956"/>
                    </a:lnTo>
                    <a:lnTo>
                      <a:pt x="108" y="951"/>
                    </a:lnTo>
                    <a:lnTo>
                      <a:pt x="102" y="926"/>
                    </a:lnTo>
                    <a:lnTo>
                      <a:pt x="106" y="918"/>
                    </a:lnTo>
                    <a:lnTo>
                      <a:pt x="104" y="889"/>
                    </a:lnTo>
                    <a:lnTo>
                      <a:pt x="100" y="881"/>
                    </a:lnTo>
                    <a:lnTo>
                      <a:pt x="104" y="866"/>
                    </a:lnTo>
                    <a:lnTo>
                      <a:pt x="102" y="858"/>
                    </a:lnTo>
                    <a:lnTo>
                      <a:pt x="104" y="847"/>
                    </a:lnTo>
                    <a:lnTo>
                      <a:pt x="100" y="839"/>
                    </a:lnTo>
                    <a:lnTo>
                      <a:pt x="104" y="830"/>
                    </a:lnTo>
                    <a:lnTo>
                      <a:pt x="100" y="818"/>
                    </a:lnTo>
                    <a:lnTo>
                      <a:pt x="96" y="816"/>
                    </a:lnTo>
                    <a:lnTo>
                      <a:pt x="100" y="807"/>
                    </a:lnTo>
                    <a:lnTo>
                      <a:pt x="96" y="797"/>
                    </a:lnTo>
                    <a:lnTo>
                      <a:pt x="100" y="780"/>
                    </a:lnTo>
                    <a:lnTo>
                      <a:pt x="98" y="772"/>
                    </a:lnTo>
                    <a:lnTo>
                      <a:pt x="102" y="762"/>
                    </a:lnTo>
                    <a:lnTo>
                      <a:pt x="98" y="755"/>
                    </a:lnTo>
                    <a:lnTo>
                      <a:pt x="100" y="737"/>
                    </a:lnTo>
                    <a:lnTo>
                      <a:pt x="94" y="732"/>
                    </a:lnTo>
                    <a:lnTo>
                      <a:pt x="90" y="707"/>
                    </a:lnTo>
                    <a:lnTo>
                      <a:pt x="81" y="691"/>
                    </a:lnTo>
                    <a:lnTo>
                      <a:pt x="79" y="670"/>
                    </a:lnTo>
                    <a:lnTo>
                      <a:pt x="71" y="657"/>
                    </a:lnTo>
                    <a:lnTo>
                      <a:pt x="64" y="651"/>
                    </a:lnTo>
                    <a:lnTo>
                      <a:pt x="66" y="643"/>
                    </a:lnTo>
                    <a:lnTo>
                      <a:pt x="60" y="624"/>
                    </a:lnTo>
                    <a:lnTo>
                      <a:pt x="54" y="622"/>
                    </a:lnTo>
                    <a:lnTo>
                      <a:pt x="56" y="605"/>
                    </a:lnTo>
                    <a:lnTo>
                      <a:pt x="46" y="590"/>
                    </a:lnTo>
                    <a:lnTo>
                      <a:pt x="41" y="551"/>
                    </a:lnTo>
                    <a:lnTo>
                      <a:pt x="35" y="542"/>
                    </a:lnTo>
                    <a:lnTo>
                      <a:pt x="33" y="528"/>
                    </a:lnTo>
                    <a:lnTo>
                      <a:pt x="25" y="522"/>
                    </a:lnTo>
                    <a:lnTo>
                      <a:pt x="27" y="511"/>
                    </a:lnTo>
                    <a:lnTo>
                      <a:pt x="21" y="509"/>
                    </a:lnTo>
                    <a:lnTo>
                      <a:pt x="27" y="503"/>
                    </a:lnTo>
                    <a:lnTo>
                      <a:pt x="21" y="501"/>
                    </a:lnTo>
                    <a:lnTo>
                      <a:pt x="21" y="497"/>
                    </a:lnTo>
                    <a:lnTo>
                      <a:pt x="21" y="490"/>
                    </a:lnTo>
                    <a:lnTo>
                      <a:pt x="23" y="486"/>
                    </a:lnTo>
                    <a:lnTo>
                      <a:pt x="29" y="484"/>
                    </a:lnTo>
                    <a:lnTo>
                      <a:pt x="21" y="478"/>
                    </a:lnTo>
                    <a:lnTo>
                      <a:pt x="31" y="476"/>
                    </a:lnTo>
                    <a:lnTo>
                      <a:pt x="25" y="472"/>
                    </a:lnTo>
                    <a:lnTo>
                      <a:pt x="27" y="463"/>
                    </a:lnTo>
                    <a:lnTo>
                      <a:pt x="23" y="461"/>
                    </a:lnTo>
                    <a:lnTo>
                      <a:pt x="29" y="455"/>
                    </a:lnTo>
                    <a:lnTo>
                      <a:pt x="29" y="451"/>
                    </a:lnTo>
                    <a:lnTo>
                      <a:pt x="25" y="448"/>
                    </a:lnTo>
                    <a:lnTo>
                      <a:pt x="29" y="448"/>
                    </a:lnTo>
                    <a:lnTo>
                      <a:pt x="29" y="444"/>
                    </a:lnTo>
                    <a:lnTo>
                      <a:pt x="23" y="442"/>
                    </a:lnTo>
                    <a:lnTo>
                      <a:pt x="29" y="438"/>
                    </a:lnTo>
                    <a:lnTo>
                      <a:pt x="23" y="434"/>
                    </a:lnTo>
                    <a:lnTo>
                      <a:pt x="25" y="421"/>
                    </a:lnTo>
                    <a:lnTo>
                      <a:pt x="19" y="419"/>
                    </a:lnTo>
                    <a:lnTo>
                      <a:pt x="23" y="415"/>
                    </a:lnTo>
                    <a:lnTo>
                      <a:pt x="23" y="411"/>
                    </a:lnTo>
                    <a:lnTo>
                      <a:pt x="18" y="409"/>
                    </a:lnTo>
                    <a:lnTo>
                      <a:pt x="25" y="400"/>
                    </a:lnTo>
                    <a:lnTo>
                      <a:pt x="19" y="400"/>
                    </a:lnTo>
                    <a:lnTo>
                      <a:pt x="19" y="396"/>
                    </a:lnTo>
                    <a:lnTo>
                      <a:pt x="27" y="398"/>
                    </a:lnTo>
                    <a:lnTo>
                      <a:pt x="29" y="388"/>
                    </a:lnTo>
                    <a:lnTo>
                      <a:pt x="21" y="388"/>
                    </a:lnTo>
                    <a:lnTo>
                      <a:pt x="25" y="355"/>
                    </a:lnTo>
                    <a:lnTo>
                      <a:pt x="21" y="355"/>
                    </a:lnTo>
                    <a:lnTo>
                      <a:pt x="23" y="348"/>
                    </a:lnTo>
                    <a:lnTo>
                      <a:pt x="19" y="346"/>
                    </a:lnTo>
                    <a:lnTo>
                      <a:pt x="18" y="344"/>
                    </a:lnTo>
                    <a:lnTo>
                      <a:pt x="21" y="342"/>
                    </a:lnTo>
                    <a:lnTo>
                      <a:pt x="16" y="336"/>
                    </a:lnTo>
                    <a:lnTo>
                      <a:pt x="19" y="332"/>
                    </a:lnTo>
                    <a:lnTo>
                      <a:pt x="18" y="327"/>
                    </a:lnTo>
                    <a:lnTo>
                      <a:pt x="23" y="327"/>
                    </a:lnTo>
                    <a:lnTo>
                      <a:pt x="21" y="315"/>
                    </a:lnTo>
                    <a:lnTo>
                      <a:pt x="29" y="311"/>
                    </a:lnTo>
                    <a:lnTo>
                      <a:pt x="27" y="307"/>
                    </a:lnTo>
                    <a:lnTo>
                      <a:pt x="33" y="307"/>
                    </a:lnTo>
                    <a:lnTo>
                      <a:pt x="37" y="290"/>
                    </a:lnTo>
                    <a:lnTo>
                      <a:pt x="31" y="281"/>
                    </a:lnTo>
                    <a:lnTo>
                      <a:pt x="33" y="275"/>
                    </a:lnTo>
                    <a:lnTo>
                      <a:pt x="25" y="267"/>
                    </a:lnTo>
                    <a:lnTo>
                      <a:pt x="27" y="259"/>
                    </a:lnTo>
                    <a:lnTo>
                      <a:pt x="21" y="256"/>
                    </a:lnTo>
                    <a:lnTo>
                      <a:pt x="25" y="252"/>
                    </a:lnTo>
                    <a:lnTo>
                      <a:pt x="21" y="246"/>
                    </a:lnTo>
                    <a:lnTo>
                      <a:pt x="16" y="236"/>
                    </a:lnTo>
                    <a:lnTo>
                      <a:pt x="18" y="233"/>
                    </a:lnTo>
                    <a:lnTo>
                      <a:pt x="14" y="231"/>
                    </a:lnTo>
                    <a:lnTo>
                      <a:pt x="16" y="223"/>
                    </a:lnTo>
                    <a:lnTo>
                      <a:pt x="16" y="206"/>
                    </a:lnTo>
                    <a:lnTo>
                      <a:pt x="4" y="183"/>
                    </a:lnTo>
                    <a:lnTo>
                      <a:pt x="0" y="154"/>
                    </a:lnTo>
                    <a:lnTo>
                      <a:pt x="231" y="156"/>
                    </a:lnTo>
                    <a:lnTo>
                      <a:pt x="547" y="156"/>
                    </a:lnTo>
                    <a:lnTo>
                      <a:pt x="582" y="156"/>
                    </a:lnTo>
                    <a:lnTo>
                      <a:pt x="582" y="0"/>
                    </a:lnTo>
                    <a:lnTo>
                      <a:pt x="670" y="17"/>
                    </a:lnTo>
                    <a:lnTo>
                      <a:pt x="714" y="204"/>
                    </a:lnTo>
                    <a:lnTo>
                      <a:pt x="713" y="246"/>
                    </a:lnTo>
                    <a:lnTo>
                      <a:pt x="747" y="273"/>
                    </a:lnTo>
                    <a:lnTo>
                      <a:pt x="787" y="273"/>
                    </a:lnTo>
                    <a:lnTo>
                      <a:pt x="826" y="273"/>
                    </a:lnTo>
                    <a:lnTo>
                      <a:pt x="843" y="296"/>
                    </a:lnTo>
                    <a:lnTo>
                      <a:pt x="953" y="305"/>
                    </a:lnTo>
                    <a:lnTo>
                      <a:pt x="962" y="346"/>
                    </a:lnTo>
                    <a:lnTo>
                      <a:pt x="972" y="352"/>
                    </a:lnTo>
                    <a:lnTo>
                      <a:pt x="1047" y="340"/>
                    </a:lnTo>
                    <a:lnTo>
                      <a:pt x="1060" y="334"/>
                    </a:lnTo>
                    <a:lnTo>
                      <a:pt x="1062" y="315"/>
                    </a:lnTo>
                    <a:lnTo>
                      <a:pt x="1104" y="296"/>
                    </a:lnTo>
                    <a:lnTo>
                      <a:pt x="1166" y="300"/>
                    </a:lnTo>
                    <a:lnTo>
                      <a:pt x="1206" y="296"/>
                    </a:lnTo>
                    <a:lnTo>
                      <a:pt x="1267" y="330"/>
                    </a:lnTo>
                    <a:lnTo>
                      <a:pt x="1292" y="330"/>
                    </a:lnTo>
                    <a:lnTo>
                      <a:pt x="1298" y="346"/>
                    </a:lnTo>
                    <a:lnTo>
                      <a:pt x="1277" y="350"/>
                    </a:lnTo>
                    <a:lnTo>
                      <a:pt x="1275" y="365"/>
                    </a:lnTo>
                    <a:lnTo>
                      <a:pt x="1335" y="371"/>
                    </a:lnTo>
                    <a:lnTo>
                      <a:pt x="1348" y="386"/>
                    </a:lnTo>
                    <a:lnTo>
                      <a:pt x="1344" y="405"/>
                    </a:lnTo>
                    <a:lnTo>
                      <a:pt x="1375" y="461"/>
                    </a:lnTo>
                    <a:lnTo>
                      <a:pt x="1400" y="449"/>
                    </a:lnTo>
                    <a:lnTo>
                      <a:pt x="1394" y="428"/>
                    </a:lnTo>
                    <a:lnTo>
                      <a:pt x="1400" y="405"/>
                    </a:lnTo>
                    <a:lnTo>
                      <a:pt x="1442" y="398"/>
                    </a:lnTo>
                    <a:lnTo>
                      <a:pt x="1467" y="401"/>
                    </a:lnTo>
                    <a:lnTo>
                      <a:pt x="1484" y="444"/>
                    </a:lnTo>
                    <a:lnTo>
                      <a:pt x="1540" y="459"/>
                    </a:lnTo>
                    <a:lnTo>
                      <a:pt x="1561" y="463"/>
                    </a:lnTo>
                    <a:lnTo>
                      <a:pt x="1565" y="497"/>
                    </a:lnTo>
                    <a:lnTo>
                      <a:pt x="1603" y="499"/>
                    </a:lnTo>
                    <a:lnTo>
                      <a:pt x="1605" y="524"/>
                    </a:lnTo>
                    <a:lnTo>
                      <a:pt x="1698" y="505"/>
                    </a:lnTo>
                    <a:lnTo>
                      <a:pt x="1755" y="453"/>
                    </a:lnTo>
                    <a:lnTo>
                      <a:pt x="1801" y="426"/>
                    </a:lnTo>
                    <a:lnTo>
                      <a:pt x="1840" y="494"/>
                    </a:lnTo>
                    <a:lnTo>
                      <a:pt x="1888" y="478"/>
                    </a:lnTo>
                    <a:lnTo>
                      <a:pt x="1891" y="490"/>
                    </a:lnTo>
                    <a:lnTo>
                      <a:pt x="2009" y="474"/>
                    </a:lnTo>
                    <a:lnTo>
                      <a:pt x="2043" y="484"/>
                    </a:lnTo>
                    <a:lnTo>
                      <a:pt x="2055" y="509"/>
                    </a:lnTo>
                    <a:lnTo>
                      <a:pt x="2082" y="520"/>
                    </a:lnTo>
                    <a:lnTo>
                      <a:pt x="2122" y="503"/>
                    </a:lnTo>
                    <a:lnTo>
                      <a:pt x="2185" y="509"/>
                    </a:lnTo>
                    <a:lnTo>
                      <a:pt x="2158" y="515"/>
                    </a:lnTo>
                    <a:lnTo>
                      <a:pt x="2156" y="528"/>
                    </a:lnTo>
                    <a:lnTo>
                      <a:pt x="2057" y="592"/>
                    </a:lnTo>
                    <a:lnTo>
                      <a:pt x="1914" y="649"/>
                    </a:lnTo>
                    <a:lnTo>
                      <a:pt x="1774" y="760"/>
                    </a:lnTo>
                    <a:lnTo>
                      <a:pt x="1651" y="906"/>
                    </a:lnTo>
                    <a:lnTo>
                      <a:pt x="1559" y="995"/>
                    </a:lnTo>
                    <a:lnTo>
                      <a:pt x="1479" y="1054"/>
                    </a:lnTo>
                    <a:lnTo>
                      <a:pt x="1444" y="1108"/>
                    </a:lnTo>
                    <a:lnTo>
                      <a:pt x="1419" y="1110"/>
                    </a:lnTo>
                    <a:lnTo>
                      <a:pt x="1423" y="1112"/>
                    </a:lnTo>
                    <a:lnTo>
                      <a:pt x="1427" y="1214"/>
                    </a:lnTo>
                    <a:lnTo>
                      <a:pt x="1431" y="1323"/>
                    </a:lnTo>
                    <a:lnTo>
                      <a:pt x="1433" y="1358"/>
                    </a:lnTo>
                    <a:lnTo>
                      <a:pt x="1421" y="1365"/>
                    </a:lnTo>
                    <a:lnTo>
                      <a:pt x="1417" y="1381"/>
                    </a:lnTo>
                    <a:lnTo>
                      <a:pt x="1411" y="1383"/>
                    </a:lnTo>
                    <a:lnTo>
                      <a:pt x="1394" y="1379"/>
                    </a:lnTo>
                    <a:lnTo>
                      <a:pt x="1383" y="1398"/>
                    </a:lnTo>
                    <a:lnTo>
                      <a:pt x="1365" y="1398"/>
                    </a:lnTo>
                    <a:lnTo>
                      <a:pt x="1358" y="1411"/>
                    </a:lnTo>
                    <a:lnTo>
                      <a:pt x="1325" y="1429"/>
                    </a:lnTo>
                    <a:lnTo>
                      <a:pt x="1314" y="1438"/>
                    </a:lnTo>
                    <a:lnTo>
                      <a:pt x="1306" y="1459"/>
                    </a:lnTo>
                    <a:lnTo>
                      <a:pt x="1302" y="1461"/>
                    </a:lnTo>
                    <a:lnTo>
                      <a:pt x="1294" y="1494"/>
                    </a:lnTo>
                    <a:lnTo>
                      <a:pt x="1277" y="1507"/>
                    </a:lnTo>
                    <a:lnTo>
                      <a:pt x="1271" y="1517"/>
                    </a:lnTo>
                    <a:lnTo>
                      <a:pt x="1264" y="1544"/>
                    </a:lnTo>
                    <a:lnTo>
                      <a:pt x="1267" y="1573"/>
                    </a:lnTo>
                    <a:lnTo>
                      <a:pt x="1281" y="1578"/>
                    </a:lnTo>
                    <a:lnTo>
                      <a:pt x="1302" y="1576"/>
                    </a:lnTo>
                    <a:lnTo>
                      <a:pt x="1312" y="1584"/>
                    </a:lnTo>
                    <a:lnTo>
                      <a:pt x="1325" y="1615"/>
                    </a:lnTo>
                    <a:lnTo>
                      <a:pt x="1335" y="1621"/>
                    </a:lnTo>
                    <a:lnTo>
                      <a:pt x="1338" y="1628"/>
                    </a:lnTo>
                    <a:lnTo>
                      <a:pt x="1337" y="1646"/>
                    </a:lnTo>
                    <a:lnTo>
                      <a:pt x="1327" y="1661"/>
                    </a:lnTo>
                    <a:lnTo>
                      <a:pt x="1321" y="1680"/>
                    </a:lnTo>
                    <a:lnTo>
                      <a:pt x="1310" y="1688"/>
                    </a:lnTo>
                    <a:lnTo>
                      <a:pt x="1308" y="1724"/>
                    </a:lnTo>
                    <a:lnTo>
                      <a:pt x="1306" y="1736"/>
                    </a:lnTo>
                    <a:lnTo>
                      <a:pt x="1312" y="1747"/>
                    </a:lnTo>
                    <a:lnTo>
                      <a:pt x="1314" y="1766"/>
                    </a:lnTo>
                    <a:lnTo>
                      <a:pt x="1298" y="1786"/>
                    </a:lnTo>
                    <a:lnTo>
                      <a:pt x="1310" y="1805"/>
                    </a:lnTo>
                    <a:lnTo>
                      <a:pt x="1308" y="1814"/>
                    </a:lnTo>
                    <a:lnTo>
                      <a:pt x="1314" y="1841"/>
                    </a:lnTo>
                    <a:lnTo>
                      <a:pt x="1314" y="1849"/>
                    </a:lnTo>
                    <a:lnTo>
                      <a:pt x="1308" y="1857"/>
                    </a:lnTo>
                    <a:lnTo>
                      <a:pt x="1312" y="1872"/>
                    </a:lnTo>
                    <a:lnTo>
                      <a:pt x="1312" y="1884"/>
                    </a:lnTo>
                    <a:lnTo>
                      <a:pt x="1300" y="1922"/>
                    </a:lnTo>
                    <a:lnTo>
                      <a:pt x="1321" y="1934"/>
                    </a:lnTo>
                    <a:lnTo>
                      <a:pt x="1354" y="1962"/>
                    </a:lnTo>
                    <a:lnTo>
                      <a:pt x="1362" y="1976"/>
                    </a:lnTo>
                    <a:lnTo>
                      <a:pt x="1392" y="1989"/>
                    </a:lnTo>
                    <a:lnTo>
                      <a:pt x="1442" y="1997"/>
                    </a:lnTo>
                    <a:lnTo>
                      <a:pt x="1448" y="2003"/>
                    </a:lnTo>
                    <a:lnTo>
                      <a:pt x="1456" y="2022"/>
                    </a:lnTo>
                    <a:lnTo>
                      <a:pt x="1471" y="2037"/>
                    </a:lnTo>
                    <a:lnTo>
                      <a:pt x="1484" y="2045"/>
                    </a:lnTo>
                    <a:lnTo>
                      <a:pt x="1519" y="2053"/>
                    </a:lnTo>
                    <a:lnTo>
                      <a:pt x="1555" y="2072"/>
                    </a:lnTo>
                    <a:lnTo>
                      <a:pt x="1567" y="2083"/>
                    </a:lnTo>
                    <a:lnTo>
                      <a:pt x="1573" y="2091"/>
                    </a:lnTo>
                    <a:lnTo>
                      <a:pt x="1573" y="2104"/>
                    </a:lnTo>
                    <a:lnTo>
                      <a:pt x="1582" y="2116"/>
                    </a:lnTo>
                    <a:lnTo>
                      <a:pt x="1596" y="2145"/>
                    </a:lnTo>
                    <a:lnTo>
                      <a:pt x="1626" y="2166"/>
                    </a:lnTo>
                    <a:lnTo>
                      <a:pt x="1657" y="2193"/>
                    </a:lnTo>
                    <a:lnTo>
                      <a:pt x="1674" y="2204"/>
                    </a:lnTo>
                    <a:lnTo>
                      <a:pt x="1684" y="2206"/>
                    </a:lnTo>
                    <a:lnTo>
                      <a:pt x="1696" y="2206"/>
                    </a:lnTo>
                    <a:lnTo>
                      <a:pt x="1728" y="2225"/>
                    </a:lnTo>
                    <a:lnTo>
                      <a:pt x="1746" y="2241"/>
                    </a:lnTo>
                    <a:lnTo>
                      <a:pt x="1770" y="2281"/>
                    </a:lnTo>
                    <a:lnTo>
                      <a:pt x="1786" y="2306"/>
                    </a:lnTo>
                    <a:lnTo>
                      <a:pt x="1784" y="2333"/>
                    </a:lnTo>
                    <a:lnTo>
                      <a:pt x="1786" y="2352"/>
                    </a:lnTo>
                    <a:lnTo>
                      <a:pt x="1794" y="2385"/>
                    </a:lnTo>
                    <a:lnTo>
                      <a:pt x="1794" y="2406"/>
                    </a:lnTo>
                    <a:lnTo>
                      <a:pt x="1799" y="2427"/>
                    </a:lnTo>
                    <a:lnTo>
                      <a:pt x="1682" y="2433"/>
                    </a:lnTo>
                    <a:lnTo>
                      <a:pt x="1646" y="243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6" name="Freeform 3916"/>
              <p:cNvSpPr>
                <a:spLocks/>
              </p:cNvSpPr>
              <p:nvPr/>
            </p:nvSpPr>
            <p:spPr bwMode="auto">
              <a:xfrm>
                <a:off x="22636" y="20107"/>
                <a:ext cx="2020" cy="1325"/>
              </a:xfrm>
              <a:custGeom>
                <a:avLst/>
                <a:gdLst>
                  <a:gd name="T0" fmla="*/ 1715 w 2020"/>
                  <a:gd name="T1" fmla="*/ 1206 h 1325"/>
                  <a:gd name="T2" fmla="*/ 1653 w 2020"/>
                  <a:gd name="T3" fmla="*/ 1250 h 1325"/>
                  <a:gd name="T4" fmla="*/ 1670 w 2020"/>
                  <a:gd name="T5" fmla="*/ 1311 h 1325"/>
                  <a:gd name="T6" fmla="*/ 1636 w 2020"/>
                  <a:gd name="T7" fmla="*/ 1317 h 1325"/>
                  <a:gd name="T8" fmla="*/ 1619 w 2020"/>
                  <a:gd name="T9" fmla="*/ 1300 h 1325"/>
                  <a:gd name="T10" fmla="*/ 1599 w 2020"/>
                  <a:gd name="T11" fmla="*/ 1279 h 1325"/>
                  <a:gd name="T12" fmla="*/ 1565 w 2020"/>
                  <a:gd name="T13" fmla="*/ 1240 h 1325"/>
                  <a:gd name="T14" fmla="*/ 1406 w 2020"/>
                  <a:gd name="T15" fmla="*/ 1238 h 1325"/>
                  <a:gd name="T16" fmla="*/ 1118 w 2020"/>
                  <a:gd name="T17" fmla="*/ 1256 h 1325"/>
                  <a:gd name="T18" fmla="*/ 826 w 2020"/>
                  <a:gd name="T19" fmla="*/ 1267 h 1325"/>
                  <a:gd name="T20" fmla="*/ 540 w 2020"/>
                  <a:gd name="T21" fmla="*/ 1271 h 1325"/>
                  <a:gd name="T22" fmla="*/ 275 w 2020"/>
                  <a:gd name="T23" fmla="*/ 1254 h 1325"/>
                  <a:gd name="T24" fmla="*/ 246 w 2020"/>
                  <a:gd name="T25" fmla="*/ 1158 h 1325"/>
                  <a:gd name="T26" fmla="*/ 240 w 2020"/>
                  <a:gd name="T27" fmla="*/ 1092 h 1325"/>
                  <a:gd name="T28" fmla="*/ 236 w 2020"/>
                  <a:gd name="T29" fmla="*/ 1023 h 1325"/>
                  <a:gd name="T30" fmla="*/ 221 w 2020"/>
                  <a:gd name="T31" fmla="*/ 1006 h 1325"/>
                  <a:gd name="T32" fmla="*/ 229 w 2020"/>
                  <a:gd name="T33" fmla="*/ 971 h 1325"/>
                  <a:gd name="T34" fmla="*/ 217 w 2020"/>
                  <a:gd name="T35" fmla="*/ 898 h 1325"/>
                  <a:gd name="T36" fmla="*/ 198 w 2020"/>
                  <a:gd name="T37" fmla="*/ 877 h 1325"/>
                  <a:gd name="T38" fmla="*/ 171 w 2020"/>
                  <a:gd name="T39" fmla="*/ 866 h 1325"/>
                  <a:gd name="T40" fmla="*/ 165 w 2020"/>
                  <a:gd name="T41" fmla="*/ 816 h 1325"/>
                  <a:gd name="T42" fmla="*/ 165 w 2020"/>
                  <a:gd name="T43" fmla="*/ 783 h 1325"/>
                  <a:gd name="T44" fmla="*/ 148 w 2020"/>
                  <a:gd name="T45" fmla="*/ 710 h 1325"/>
                  <a:gd name="T46" fmla="*/ 134 w 2020"/>
                  <a:gd name="T47" fmla="*/ 672 h 1325"/>
                  <a:gd name="T48" fmla="*/ 108 w 2020"/>
                  <a:gd name="T49" fmla="*/ 618 h 1325"/>
                  <a:gd name="T50" fmla="*/ 94 w 2020"/>
                  <a:gd name="T51" fmla="*/ 561 h 1325"/>
                  <a:gd name="T52" fmla="*/ 65 w 2020"/>
                  <a:gd name="T53" fmla="*/ 522 h 1325"/>
                  <a:gd name="T54" fmla="*/ 75 w 2020"/>
                  <a:gd name="T55" fmla="*/ 472 h 1325"/>
                  <a:gd name="T56" fmla="*/ 42 w 2020"/>
                  <a:gd name="T57" fmla="*/ 426 h 1325"/>
                  <a:gd name="T58" fmla="*/ 23 w 2020"/>
                  <a:gd name="T59" fmla="*/ 388 h 1325"/>
                  <a:gd name="T60" fmla="*/ 12 w 2020"/>
                  <a:gd name="T61" fmla="*/ 332 h 1325"/>
                  <a:gd name="T62" fmla="*/ 33 w 2020"/>
                  <a:gd name="T63" fmla="*/ 290 h 1325"/>
                  <a:gd name="T64" fmla="*/ 44 w 2020"/>
                  <a:gd name="T65" fmla="*/ 242 h 1325"/>
                  <a:gd name="T66" fmla="*/ 56 w 2020"/>
                  <a:gd name="T67" fmla="*/ 209 h 1325"/>
                  <a:gd name="T68" fmla="*/ 27 w 2020"/>
                  <a:gd name="T69" fmla="*/ 152 h 1325"/>
                  <a:gd name="T70" fmla="*/ 19 w 2020"/>
                  <a:gd name="T71" fmla="*/ 125 h 1325"/>
                  <a:gd name="T72" fmla="*/ 27 w 2020"/>
                  <a:gd name="T73" fmla="*/ 77 h 1325"/>
                  <a:gd name="T74" fmla="*/ 56 w 2020"/>
                  <a:gd name="T75" fmla="*/ 36 h 1325"/>
                  <a:gd name="T76" fmla="*/ 380 w 2020"/>
                  <a:gd name="T77" fmla="*/ 34 h 1325"/>
                  <a:gd name="T78" fmla="*/ 732 w 2020"/>
                  <a:gd name="T79" fmla="*/ 31 h 1325"/>
                  <a:gd name="T80" fmla="*/ 1094 w 2020"/>
                  <a:gd name="T81" fmla="*/ 21 h 1325"/>
                  <a:gd name="T82" fmla="*/ 1392 w 2020"/>
                  <a:gd name="T83" fmla="*/ 11 h 1325"/>
                  <a:gd name="T84" fmla="*/ 1647 w 2020"/>
                  <a:gd name="T85" fmla="*/ 15 h 1325"/>
                  <a:gd name="T86" fmla="*/ 1699 w 2020"/>
                  <a:gd name="T87" fmla="*/ 77 h 1325"/>
                  <a:gd name="T88" fmla="*/ 1676 w 2020"/>
                  <a:gd name="T89" fmla="*/ 175 h 1325"/>
                  <a:gd name="T90" fmla="*/ 1705 w 2020"/>
                  <a:gd name="T91" fmla="*/ 263 h 1325"/>
                  <a:gd name="T92" fmla="*/ 1763 w 2020"/>
                  <a:gd name="T93" fmla="*/ 340 h 1325"/>
                  <a:gd name="T94" fmla="*/ 1843 w 2020"/>
                  <a:gd name="T95" fmla="*/ 382 h 1325"/>
                  <a:gd name="T96" fmla="*/ 1849 w 2020"/>
                  <a:gd name="T97" fmla="*/ 415 h 1325"/>
                  <a:gd name="T98" fmla="*/ 1901 w 2020"/>
                  <a:gd name="T99" fmla="*/ 457 h 1325"/>
                  <a:gd name="T100" fmla="*/ 1932 w 2020"/>
                  <a:gd name="T101" fmla="*/ 516 h 1325"/>
                  <a:gd name="T102" fmla="*/ 2001 w 2020"/>
                  <a:gd name="T103" fmla="*/ 562 h 1325"/>
                  <a:gd name="T104" fmla="*/ 2016 w 2020"/>
                  <a:gd name="T105" fmla="*/ 601 h 1325"/>
                  <a:gd name="T106" fmla="*/ 1989 w 2020"/>
                  <a:gd name="T107" fmla="*/ 708 h 1325"/>
                  <a:gd name="T108" fmla="*/ 1968 w 2020"/>
                  <a:gd name="T109" fmla="*/ 785 h 1325"/>
                  <a:gd name="T110" fmla="*/ 1934 w 2020"/>
                  <a:gd name="T111" fmla="*/ 820 h 1325"/>
                  <a:gd name="T112" fmla="*/ 1857 w 2020"/>
                  <a:gd name="T113" fmla="*/ 856 h 1325"/>
                  <a:gd name="T114" fmla="*/ 1765 w 2020"/>
                  <a:gd name="T115" fmla="*/ 870 h 1325"/>
                  <a:gd name="T116" fmla="*/ 1738 w 2020"/>
                  <a:gd name="T117" fmla="*/ 941 h 1325"/>
                  <a:gd name="T118" fmla="*/ 1774 w 2020"/>
                  <a:gd name="T119" fmla="*/ 991 h 1325"/>
                  <a:gd name="T120" fmla="*/ 1782 w 2020"/>
                  <a:gd name="T121" fmla="*/ 1085 h 1325"/>
                  <a:gd name="T122" fmla="*/ 1743 w 2020"/>
                  <a:gd name="T123" fmla="*/ 1179 h 1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20" h="1325">
                    <a:moveTo>
                      <a:pt x="1743" y="1179"/>
                    </a:moveTo>
                    <a:lnTo>
                      <a:pt x="1742" y="1188"/>
                    </a:lnTo>
                    <a:lnTo>
                      <a:pt x="1732" y="1200"/>
                    </a:lnTo>
                    <a:lnTo>
                      <a:pt x="1715" y="1206"/>
                    </a:lnTo>
                    <a:lnTo>
                      <a:pt x="1699" y="1209"/>
                    </a:lnTo>
                    <a:lnTo>
                      <a:pt x="1665" y="1227"/>
                    </a:lnTo>
                    <a:lnTo>
                      <a:pt x="1653" y="1240"/>
                    </a:lnTo>
                    <a:lnTo>
                      <a:pt x="1653" y="1250"/>
                    </a:lnTo>
                    <a:lnTo>
                      <a:pt x="1665" y="1257"/>
                    </a:lnTo>
                    <a:lnTo>
                      <a:pt x="1667" y="1269"/>
                    </a:lnTo>
                    <a:lnTo>
                      <a:pt x="1665" y="1292"/>
                    </a:lnTo>
                    <a:lnTo>
                      <a:pt x="1670" y="1311"/>
                    </a:lnTo>
                    <a:lnTo>
                      <a:pt x="1667" y="1315"/>
                    </a:lnTo>
                    <a:lnTo>
                      <a:pt x="1655" y="1319"/>
                    </a:lnTo>
                    <a:lnTo>
                      <a:pt x="1646" y="1325"/>
                    </a:lnTo>
                    <a:lnTo>
                      <a:pt x="1636" y="1317"/>
                    </a:lnTo>
                    <a:lnTo>
                      <a:pt x="1632" y="1317"/>
                    </a:lnTo>
                    <a:lnTo>
                      <a:pt x="1628" y="1311"/>
                    </a:lnTo>
                    <a:lnTo>
                      <a:pt x="1621" y="1309"/>
                    </a:lnTo>
                    <a:lnTo>
                      <a:pt x="1619" y="1300"/>
                    </a:lnTo>
                    <a:lnTo>
                      <a:pt x="1617" y="1298"/>
                    </a:lnTo>
                    <a:lnTo>
                      <a:pt x="1617" y="1292"/>
                    </a:lnTo>
                    <a:lnTo>
                      <a:pt x="1603" y="1288"/>
                    </a:lnTo>
                    <a:lnTo>
                      <a:pt x="1599" y="1279"/>
                    </a:lnTo>
                    <a:lnTo>
                      <a:pt x="1590" y="1271"/>
                    </a:lnTo>
                    <a:lnTo>
                      <a:pt x="1588" y="1259"/>
                    </a:lnTo>
                    <a:lnTo>
                      <a:pt x="1565" y="1252"/>
                    </a:lnTo>
                    <a:lnTo>
                      <a:pt x="1565" y="1240"/>
                    </a:lnTo>
                    <a:lnTo>
                      <a:pt x="1557" y="1234"/>
                    </a:lnTo>
                    <a:lnTo>
                      <a:pt x="1548" y="1229"/>
                    </a:lnTo>
                    <a:lnTo>
                      <a:pt x="1484" y="1232"/>
                    </a:lnTo>
                    <a:lnTo>
                      <a:pt x="1406" y="1238"/>
                    </a:lnTo>
                    <a:lnTo>
                      <a:pt x="1352" y="1242"/>
                    </a:lnTo>
                    <a:lnTo>
                      <a:pt x="1262" y="1248"/>
                    </a:lnTo>
                    <a:lnTo>
                      <a:pt x="1238" y="1250"/>
                    </a:lnTo>
                    <a:lnTo>
                      <a:pt x="1118" y="1256"/>
                    </a:lnTo>
                    <a:lnTo>
                      <a:pt x="1033" y="1259"/>
                    </a:lnTo>
                    <a:lnTo>
                      <a:pt x="972" y="1261"/>
                    </a:lnTo>
                    <a:lnTo>
                      <a:pt x="901" y="1263"/>
                    </a:lnTo>
                    <a:lnTo>
                      <a:pt x="826" y="1267"/>
                    </a:lnTo>
                    <a:lnTo>
                      <a:pt x="757" y="1271"/>
                    </a:lnTo>
                    <a:lnTo>
                      <a:pt x="678" y="1271"/>
                    </a:lnTo>
                    <a:lnTo>
                      <a:pt x="630" y="1271"/>
                    </a:lnTo>
                    <a:lnTo>
                      <a:pt x="540" y="1271"/>
                    </a:lnTo>
                    <a:lnTo>
                      <a:pt x="446" y="1269"/>
                    </a:lnTo>
                    <a:lnTo>
                      <a:pt x="394" y="1269"/>
                    </a:lnTo>
                    <a:lnTo>
                      <a:pt x="271" y="1267"/>
                    </a:lnTo>
                    <a:lnTo>
                      <a:pt x="275" y="1254"/>
                    </a:lnTo>
                    <a:lnTo>
                      <a:pt x="271" y="1244"/>
                    </a:lnTo>
                    <a:lnTo>
                      <a:pt x="236" y="1208"/>
                    </a:lnTo>
                    <a:lnTo>
                      <a:pt x="244" y="1181"/>
                    </a:lnTo>
                    <a:lnTo>
                      <a:pt x="246" y="1158"/>
                    </a:lnTo>
                    <a:lnTo>
                      <a:pt x="250" y="1148"/>
                    </a:lnTo>
                    <a:lnTo>
                      <a:pt x="248" y="1135"/>
                    </a:lnTo>
                    <a:lnTo>
                      <a:pt x="248" y="1104"/>
                    </a:lnTo>
                    <a:lnTo>
                      <a:pt x="240" y="1092"/>
                    </a:lnTo>
                    <a:lnTo>
                      <a:pt x="242" y="1079"/>
                    </a:lnTo>
                    <a:lnTo>
                      <a:pt x="234" y="1065"/>
                    </a:lnTo>
                    <a:lnTo>
                      <a:pt x="242" y="1048"/>
                    </a:lnTo>
                    <a:lnTo>
                      <a:pt x="236" y="1023"/>
                    </a:lnTo>
                    <a:lnTo>
                      <a:pt x="242" y="1023"/>
                    </a:lnTo>
                    <a:lnTo>
                      <a:pt x="242" y="1017"/>
                    </a:lnTo>
                    <a:lnTo>
                      <a:pt x="223" y="1012"/>
                    </a:lnTo>
                    <a:lnTo>
                      <a:pt x="221" y="1006"/>
                    </a:lnTo>
                    <a:lnTo>
                      <a:pt x="225" y="998"/>
                    </a:lnTo>
                    <a:lnTo>
                      <a:pt x="219" y="966"/>
                    </a:lnTo>
                    <a:lnTo>
                      <a:pt x="225" y="964"/>
                    </a:lnTo>
                    <a:lnTo>
                      <a:pt x="229" y="971"/>
                    </a:lnTo>
                    <a:lnTo>
                      <a:pt x="232" y="966"/>
                    </a:lnTo>
                    <a:lnTo>
                      <a:pt x="215" y="950"/>
                    </a:lnTo>
                    <a:lnTo>
                      <a:pt x="215" y="927"/>
                    </a:lnTo>
                    <a:lnTo>
                      <a:pt x="217" y="898"/>
                    </a:lnTo>
                    <a:lnTo>
                      <a:pt x="211" y="893"/>
                    </a:lnTo>
                    <a:lnTo>
                      <a:pt x="194" y="889"/>
                    </a:lnTo>
                    <a:lnTo>
                      <a:pt x="192" y="885"/>
                    </a:lnTo>
                    <a:lnTo>
                      <a:pt x="198" y="877"/>
                    </a:lnTo>
                    <a:lnTo>
                      <a:pt x="200" y="870"/>
                    </a:lnTo>
                    <a:lnTo>
                      <a:pt x="196" y="866"/>
                    </a:lnTo>
                    <a:lnTo>
                      <a:pt x="181" y="872"/>
                    </a:lnTo>
                    <a:lnTo>
                      <a:pt x="171" y="866"/>
                    </a:lnTo>
                    <a:lnTo>
                      <a:pt x="169" y="854"/>
                    </a:lnTo>
                    <a:lnTo>
                      <a:pt x="171" y="850"/>
                    </a:lnTo>
                    <a:lnTo>
                      <a:pt x="161" y="841"/>
                    </a:lnTo>
                    <a:lnTo>
                      <a:pt x="165" y="816"/>
                    </a:lnTo>
                    <a:lnTo>
                      <a:pt x="159" y="804"/>
                    </a:lnTo>
                    <a:lnTo>
                      <a:pt x="159" y="799"/>
                    </a:lnTo>
                    <a:lnTo>
                      <a:pt x="171" y="795"/>
                    </a:lnTo>
                    <a:lnTo>
                      <a:pt x="165" y="783"/>
                    </a:lnTo>
                    <a:lnTo>
                      <a:pt x="165" y="776"/>
                    </a:lnTo>
                    <a:lnTo>
                      <a:pt x="173" y="758"/>
                    </a:lnTo>
                    <a:lnTo>
                      <a:pt x="156" y="728"/>
                    </a:lnTo>
                    <a:lnTo>
                      <a:pt x="148" y="710"/>
                    </a:lnTo>
                    <a:lnTo>
                      <a:pt x="152" y="703"/>
                    </a:lnTo>
                    <a:lnTo>
                      <a:pt x="152" y="685"/>
                    </a:lnTo>
                    <a:lnTo>
                      <a:pt x="138" y="678"/>
                    </a:lnTo>
                    <a:lnTo>
                      <a:pt x="134" y="672"/>
                    </a:lnTo>
                    <a:lnTo>
                      <a:pt x="123" y="670"/>
                    </a:lnTo>
                    <a:lnTo>
                      <a:pt x="123" y="658"/>
                    </a:lnTo>
                    <a:lnTo>
                      <a:pt x="115" y="649"/>
                    </a:lnTo>
                    <a:lnTo>
                      <a:pt x="108" y="618"/>
                    </a:lnTo>
                    <a:lnTo>
                      <a:pt x="88" y="599"/>
                    </a:lnTo>
                    <a:lnTo>
                      <a:pt x="85" y="580"/>
                    </a:lnTo>
                    <a:lnTo>
                      <a:pt x="92" y="572"/>
                    </a:lnTo>
                    <a:lnTo>
                      <a:pt x="94" y="561"/>
                    </a:lnTo>
                    <a:lnTo>
                      <a:pt x="90" y="551"/>
                    </a:lnTo>
                    <a:lnTo>
                      <a:pt x="83" y="543"/>
                    </a:lnTo>
                    <a:lnTo>
                      <a:pt x="77" y="532"/>
                    </a:lnTo>
                    <a:lnTo>
                      <a:pt x="65" y="522"/>
                    </a:lnTo>
                    <a:lnTo>
                      <a:pt x="69" y="509"/>
                    </a:lnTo>
                    <a:lnTo>
                      <a:pt x="67" y="495"/>
                    </a:lnTo>
                    <a:lnTo>
                      <a:pt x="73" y="484"/>
                    </a:lnTo>
                    <a:lnTo>
                      <a:pt x="75" y="472"/>
                    </a:lnTo>
                    <a:lnTo>
                      <a:pt x="62" y="463"/>
                    </a:lnTo>
                    <a:lnTo>
                      <a:pt x="48" y="451"/>
                    </a:lnTo>
                    <a:lnTo>
                      <a:pt x="46" y="432"/>
                    </a:lnTo>
                    <a:lnTo>
                      <a:pt x="42" y="426"/>
                    </a:lnTo>
                    <a:lnTo>
                      <a:pt x="46" y="424"/>
                    </a:lnTo>
                    <a:lnTo>
                      <a:pt x="38" y="403"/>
                    </a:lnTo>
                    <a:lnTo>
                      <a:pt x="31" y="390"/>
                    </a:lnTo>
                    <a:lnTo>
                      <a:pt x="23" y="388"/>
                    </a:lnTo>
                    <a:lnTo>
                      <a:pt x="4" y="370"/>
                    </a:lnTo>
                    <a:lnTo>
                      <a:pt x="0" y="353"/>
                    </a:lnTo>
                    <a:lnTo>
                      <a:pt x="2" y="342"/>
                    </a:lnTo>
                    <a:lnTo>
                      <a:pt x="12" y="332"/>
                    </a:lnTo>
                    <a:lnTo>
                      <a:pt x="15" y="317"/>
                    </a:lnTo>
                    <a:lnTo>
                      <a:pt x="21" y="317"/>
                    </a:lnTo>
                    <a:lnTo>
                      <a:pt x="25" y="311"/>
                    </a:lnTo>
                    <a:lnTo>
                      <a:pt x="33" y="290"/>
                    </a:lnTo>
                    <a:lnTo>
                      <a:pt x="29" y="284"/>
                    </a:lnTo>
                    <a:lnTo>
                      <a:pt x="38" y="267"/>
                    </a:lnTo>
                    <a:lnTo>
                      <a:pt x="38" y="253"/>
                    </a:lnTo>
                    <a:lnTo>
                      <a:pt x="44" y="242"/>
                    </a:lnTo>
                    <a:lnTo>
                      <a:pt x="37" y="225"/>
                    </a:lnTo>
                    <a:lnTo>
                      <a:pt x="50" y="221"/>
                    </a:lnTo>
                    <a:lnTo>
                      <a:pt x="56" y="215"/>
                    </a:lnTo>
                    <a:lnTo>
                      <a:pt x="56" y="209"/>
                    </a:lnTo>
                    <a:lnTo>
                      <a:pt x="60" y="194"/>
                    </a:lnTo>
                    <a:lnTo>
                      <a:pt x="52" y="159"/>
                    </a:lnTo>
                    <a:lnTo>
                      <a:pt x="48" y="155"/>
                    </a:lnTo>
                    <a:lnTo>
                      <a:pt x="27" y="152"/>
                    </a:lnTo>
                    <a:lnTo>
                      <a:pt x="23" y="146"/>
                    </a:lnTo>
                    <a:lnTo>
                      <a:pt x="25" y="140"/>
                    </a:lnTo>
                    <a:lnTo>
                      <a:pt x="23" y="134"/>
                    </a:lnTo>
                    <a:lnTo>
                      <a:pt x="19" y="125"/>
                    </a:lnTo>
                    <a:lnTo>
                      <a:pt x="33" y="117"/>
                    </a:lnTo>
                    <a:lnTo>
                      <a:pt x="37" y="96"/>
                    </a:lnTo>
                    <a:lnTo>
                      <a:pt x="37" y="84"/>
                    </a:lnTo>
                    <a:lnTo>
                      <a:pt x="27" y="77"/>
                    </a:lnTo>
                    <a:lnTo>
                      <a:pt x="17" y="63"/>
                    </a:lnTo>
                    <a:lnTo>
                      <a:pt x="19" y="42"/>
                    </a:lnTo>
                    <a:lnTo>
                      <a:pt x="15" y="34"/>
                    </a:lnTo>
                    <a:lnTo>
                      <a:pt x="56" y="36"/>
                    </a:lnTo>
                    <a:lnTo>
                      <a:pt x="179" y="36"/>
                    </a:lnTo>
                    <a:lnTo>
                      <a:pt x="238" y="36"/>
                    </a:lnTo>
                    <a:lnTo>
                      <a:pt x="359" y="36"/>
                    </a:lnTo>
                    <a:lnTo>
                      <a:pt x="380" y="34"/>
                    </a:lnTo>
                    <a:lnTo>
                      <a:pt x="526" y="34"/>
                    </a:lnTo>
                    <a:lnTo>
                      <a:pt x="543" y="34"/>
                    </a:lnTo>
                    <a:lnTo>
                      <a:pt x="668" y="33"/>
                    </a:lnTo>
                    <a:lnTo>
                      <a:pt x="732" y="31"/>
                    </a:lnTo>
                    <a:lnTo>
                      <a:pt x="814" y="29"/>
                    </a:lnTo>
                    <a:lnTo>
                      <a:pt x="912" y="27"/>
                    </a:lnTo>
                    <a:lnTo>
                      <a:pt x="958" y="25"/>
                    </a:lnTo>
                    <a:lnTo>
                      <a:pt x="1094" y="21"/>
                    </a:lnTo>
                    <a:lnTo>
                      <a:pt x="1102" y="21"/>
                    </a:lnTo>
                    <a:lnTo>
                      <a:pt x="1246" y="17"/>
                    </a:lnTo>
                    <a:lnTo>
                      <a:pt x="1277" y="15"/>
                    </a:lnTo>
                    <a:lnTo>
                      <a:pt x="1392" y="11"/>
                    </a:lnTo>
                    <a:lnTo>
                      <a:pt x="1498" y="8"/>
                    </a:lnTo>
                    <a:lnTo>
                      <a:pt x="1534" y="6"/>
                    </a:lnTo>
                    <a:lnTo>
                      <a:pt x="1651" y="0"/>
                    </a:lnTo>
                    <a:lnTo>
                      <a:pt x="1647" y="15"/>
                    </a:lnTo>
                    <a:lnTo>
                      <a:pt x="1657" y="31"/>
                    </a:lnTo>
                    <a:lnTo>
                      <a:pt x="1661" y="54"/>
                    </a:lnTo>
                    <a:lnTo>
                      <a:pt x="1669" y="59"/>
                    </a:lnTo>
                    <a:lnTo>
                      <a:pt x="1699" y="77"/>
                    </a:lnTo>
                    <a:lnTo>
                      <a:pt x="1703" y="90"/>
                    </a:lnTo>
                    <a:lnTo>
                      <a:pt x="1703" y="100"/>
                    </a:lnTo>
                    <a:lnTo>
                      <a:pt x="1678" y="148"/>
                    </a:lnTo>
                    <a:lnTo>
                      <a:pt x="1676" y="175"/>
                    </a:lnTo>
                    <a:lnTo>
                      <a:pt x="1680" y="175"/>
                    </a:lnTo>
                    <a:lnTo>
                      <a:pt x="1684" y="209"/>
                    </a:lnTo>
                    <a:lnTo>
                      <a:pt x="1690" y="240"/>
                    </a:lnTo>
                    <a:lnTo>
                      <a:pt x="1705" y="263"/>
                    </a:lnTo>
                    <a:lnTo>
                      <a:pt x="1711" y="299"/>
                    </a:lnTo>
                    <a:lnTo>
                      <a:pt x="1717" y="315"/>
                    </a:lnTo>
                    <a:lnTo>
                      <a:pt x="1738" y="330"/>
                    </a:lnTo>
                    <a:lnTo>
                      <a:pt x="1763" y="340"/>
                    </a:lnTo>
                    <a:lnTo>
                      <a:pt x="1770" y="342"/>
                    </a:lnTo>
                    <a:lnTo>
                      <a:pt x="1816" y="347"/>
                    </a:lnTo>
                    <a:lnTo>
                      <a:pt x="1832" y="355"/>
                    </a:lnTo>
                    <a:lnTo>
                      <a:pt x="1843" y="382"/>
                    </a:lnTo>
                    <a:lnTo>
                      <a:pt x="1851" y="388"/>
                    </a:lnTo>
                    <a:lnTo>
                      <a:pt x="1857" y="399"/>
                    </a:lnTo>
                    <a:lnTo>
                      <a:pt x="1853" y="409"/>
                    </a:lnTo>
                    <a:lnTo>
                      <a:pt x="1849" y="415"/>
                    </a:lnTo>
                    <a:lnTo>
                      <a:pt x="1851" y="422"/>
                    </a:lnTo>
                    <a:lnTo>
                      <a:pt x="1864" y="428"/>
                    </a:lnTo>
                    <a:lnTo>
                      <a:pt x="1878" y="443"/>
                    </a:lnTo>
                    <a:lnTo>
                      <a:pt x="1901" y="457"/>
                    </a:lnTo>
                    <a:lnTo>
                      <a:pt x="1918" y="468"/>
                    </a:lnTo>
                    <a:lnTo>
                      <a:pt x="1922" y="476"/>
                    </a:lnTo>
                    <a:lnTo>
                      <a:pt x="1928" y="507"/>
                    </a:lnTo>
                    <a:lnTo>
                      <a:pt x="1932" y="516"/>
                    </a:lnTo>
                    <a:lnTo>
                      <a:pt x="1943" y="530"/>
                    </a:lnTo>
                    <a:lnTo>
                      <a:pt x="1958" y="534"/>
                    </a:lnTo>
                    <a:lnTo>
                      <a:pt x="1987" y="549"/>
                    </a:lnTo>
                    <a:lnTo>
                      <a:pt x="2001" y="562"/>
                    </a:lnTo>
                    <a:lnTo>
                      <a:pt x="2006" y="564"/>
                    </a:lnTo>
                    <a:lnTo>
                      <a:pt x="2008" y="570"/>
                    </a:lnTo>
                    <a:lnTo>
                      <a:pt x="2010" y="589"/>
                    </a:lnTo>
                    <a:lnTo>
                      <a:pt x="2016" y="601"/>
                    </a:lnTo>
                    <a:lnTo>
                      <a:pt x="2020" y="620"/>
                    </a:lnTo>
                    <a:lnTo>
                      <a:pt x="2018" y="643"/>
                    </a:lnTo>
                    <a:lnTo>
                      <a:pt x="2008" y="697"/>
                    </a:lnTo>
                    <a:lnTo>
                      <a:pt x="1989" y="708"/>
                    </a:lnTo>
                    <a:lnTo>
                      <a:pt x="1976" y="720"/>
                    </a:lnTo>
                    <a:lnTo>
                      <a:pt x="1970" y="735"/>
                    </a:lnTo>
                    <a:lnTo>
                      <a:pt x="1966" y="766"/>
                    </a:lnTo>
                    <a:lnTo>
                      <a:pt x="1968" y="785"/>
                    </a:lnTo>
                    <a:lnTo>
                      <a:pt x="1966" y="793"/>
                    </a:lnTo>
                    <a:lnTo>
                      <a:pt x="1943" y="802"/>
                    </a:lnTo>
                    <a:lnTo>
                      <a:pt x="1939" y="812"/>
                    </a:lnTo>
                    <a:lnTo>
                      <a:pt x="1934" y="820"/>
                    </a:lnTo>
                    <a:lnTo>
                      <a:pt x="1907" y="822"/>
                    </a:lnTo>
                    <a:lnTo>
                      <a:pt x="1889" y="829"/>
                    </a:lnTo>
                    <a:lnTo>
                      <a:pt x="1872" y="850"/>
                    </a:lnTo>
                    <a:lnTo>
                      <a:pt x="1857" y="856"/>
                    </a:lnTo>
                    <a:lnTo>
                      <a:pt x="1834" y="858"/>
                    </a:lnTo>
                    <a:lnTo>
                      <a:pt x="1814" y="862"/>
                    </a:lnTo>
                    <a:lnTo>
                      <a:pt x="1782" y="873"/>
                    </a:lnTo>
                    <a:lnTo>
                      <a:pt x="1765" y="870"/>
                    </a:lnTo>
                    <a:lnTo>
                      <a:pt x="1757" y="873"/>
                    </a:lnTo>
                    <a:lnTo>
                      <a:pt x="1749" y="883"/>
                    </a:lnTo>
                    <a:lnTo>
                      <a:pt x="1745" y="912"/>
                    </a:lnTo>
                    <a:lnTo>
                      <a:pt x="1738" y="941"/>
                    </a:lnTo>
                    <a:lnTo>
                      <a:pt x="1738" y="956"/>
                    </a:lnTo>
                    <a:lnTo>
                      <a:pt x="1753" y="979"/>
                    </a:lnTo>
                    <a:lnTo>
                      <a:pt x="1765" y="983"/>
                    </a:lnTo>
                    <a:lnTo>
                      <a:pt x="1774" y="991"/>
                    </a:lnTo>
                    <a:lnTo>
                      <a:pt x="1786" y="1008"/>
                    </a:lnTo>
                    <a:lnTo>
                      <a:pt x="1788" y="1021"/>
                    </a:lnTo>
                    <a:lnTo>
                      <a:pt x="1788" y="1073"/>
                    </a:lnTo>
                    <a:lnTo>
                      <a:pt x="1782" y="1085"/>
                    </a:lnTo>
                    <a:lnTo>
                      <a:pt x="1763" y="1104"/>
                    </a:lnTo>
                    <a:lnTo>
                      <a:pt x="1751" y="1123"/>
                    </a:lnTo>
                    <a:lnTo>
                      <a:pt x="1751" y="1154"/>
                    </a:lnTo>
                    <a:lnTo>
                      <a:pt x="1743" y="117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7" name="Freeform 3917"/>
              <p:cNvSpPr>
                <a:spLocks/>
              </p:cNvSpPr>
              <p:nvPr/>
            </p:nvSpPr>
            <p:spPr bwMode="auto">
              <a:xfrm>
                <a:off x="20294" y="20249"/>
                <a:ext cx="2761" cy="1378"/>
              </a:xfrm>
              <a:custGeom>
                <a:avLst/>
                <a:gdLst>
                  <a:gd name="T0" fmla="*/ 616 w 2761"/>
                  <a:gd name="T1" fmla="*/ 1131 h 1378"/>
                  <a:gd name="T2" fmla="*/ 451 w 2761"/>
                  <a:gd name="T3" fmla="*/ 879 h 1378"/>
                  <a:gd name="T4" fmla="*/ 0 w 2761"/>
                  <a:gd name="T5" fmla="*/ 843 h 1378"/>
                  <a:gd name="T6" fmla="*/ 34 w 2761"/>
                  <a:gd name="T7" fmla="*/ 422 h 1378"/>
                  <a:gd name="T8" fmla="*/ 391 w 2761"/>
                  <a:gd name="T9" fmla="*/ 27 h 1378"/>
                  <a:gd name="T10" fmla="*/ 1252 w 2761"/>
                  <a:gd name="T11" fmla="*/ 81 h 1378"/>
                  <a:gd name="T12" fmla="*/ 1783 w 2761"/>
                  <a:gd name="T13" fmla="*/ 123 h 1378"/>
                  <a:gd name="T14" fmla="*/ 1879 w 2761"/>
                  <a:gd name="T15" fmla="*/ 167 h 1378"/>
                  <a:gd name="T16" fmla="*/ 1925 w 2761"/>
                  <a:gd name="T17" fmla="*/ 198 h 1378"/>
                  <a:gd name="T18" fmla="*/ 1958 w 2761"/>
                  <a:gd name="T19" fmla="*/ 161 h 1378"/>
                  <a:gd name="T20" fmla="*/ 2008 w 2761"/>
                  <a:gd name="T21" fmla="*/ 161 h 1378"/>
                  <a:gd name="T22" fmla="*/ 2075 w 2761"/>
                  <a:gd name="T23" fmla="*/ 161 h 1378"/>
                  <a:gd name="T24" fmla="*/ 2137 w 2761"/>
                  <a:gd name="T25" fmla="*/ 161 h 1378"/>
                  <a:gd name="T26" fmla="*/ 2165 w 2761"/>
                  <a:gd name="T27" fmla="*/ 182 h 1378"/>
                  <a:gd name="T28" fmla="*/ 2236 w 2761"/>
                  <a:gd name="T29" fmla="*/ 205 h 1378"/>
                  <a:gd name="T30" fmla="*/ 2260 w 2761"/>
                  <a:gd name="T31" fmla="*/ 217 h 1378"/>
                  <a:gd name="T32" fmla="*/ 2315 w 2761"/>
                  <a:gd name="T33" fmla="*/ 244 h 1378"/>
                  <a:gd name="T34" fmla="*/ 2319 w 2761"/>
                  <a:gd name="T35" fmla="*/ 269 h 1378"/>
                  <a:gd name="T36" fmla="*/ 2357 w 2761"/>
                  <a:gd name="T37" fmla="*/ 309 h 1378"/>
                  <a:gd name="T38" fmla="*/ 2417 w 2761"/>
                  <a:gd name="T39" fmla="*/ 330 h 1378"/>
                  <a:gd name="T40" fmla="*/ 2407 w 2761"/>
                  <a:gd name="T41" fmla="*/ 380 h 1378"/>
                  <a:gd name="T42" fmla="*/ 2436 w 2761"/>
                  <a:gd name="T43" fmla="*/ 419 h 1378"/>
                  <a:gd name="T44" fmla="*/ 2450 w 2761"/>
                  <a:gd name="T45" fmla="*/ 476 h 1378"/>
                  <a:gd name="T46" fmla="*/ 2476 w 2761"/>
                  <a:gd name="T47" fmla="*/ 530 h 1378"/>
                  <a:gd name="T48" fmla="*/ 2490 w 2761"/>
                  <a:gd name="T49" fmla="*/ 568 h 1378"/>
                  <a:gd name="T50" fmla="*/ 2507 w 2761"/>
                  <a:gd name="T51" fmla="*/ 641 h 1378"/>
                  <a:gd name="T52" fmla="*/ 2507 w 2761"/>
                  <a:gd name="T53" fmla="*/ 674 h 1378"/>
                  <a:gd name="T54" fmla="*/ 2513 w 2761"/>
                  <a:gd name="T55" fmla="*/ 724 h 1378"/>
                  <a:gd name="T56" fmla="*/ 2540 w 2761"/>
                  <a:gd name="T57" fmla="*/ 735 h 1378"/>
                  <a:gd name="T58" fmla="*/ 2559 w 2761"/>
                  <a:gd name="T59" fmla="*/ 756 h 1378"/>
                  <a:gd name="T60" fmla="*/ 2571 w 2761"/>
                  <a:gd name="T61" fmla="*/ 829 h 1378"/>
                  <a:gd name="T62" fmla="*/ 2563 w 2761"/>
                  <a:gd name="T63" fmla="*/ 864 h 1378"/>
                  <a:gd name="T64" fmla="*/ 2578 w 2761"/>
                  <a:gd name="T65" fmla="*/ 881 h 1378"/>
                  <a:gd name="T66" fmla="*/ 2582 w 2761"/>
                  <a:gd name="T67" fmla="*/ 950 h 1378"/>
                  <a:gd name="T68" fmla="*/ 2588 w 2761"/>
                  <a:gd name="T69" fmla="*/ 1016 h 1378"/>
                  <a:gd name="T70" fmla="*/ 2617 w 2761"/>
                  <a:gd name="T71" fmla="*/ 1112 h 1378"/>
                  <a:gd name="T72" fmla="*/ 2638 w 2761"/>
                  <a:gd name="T73" fmla="*/ 1154 h 1378"/>
                  <a:gd name="T74" fmla="*/ 2647 w 2761"/>
                  <a:gd name="T75" fmla="*/ 1150 h 1378"/>
                  <a:gd name="T76" fmla="*/ 2655 w 2761"/>
                  <a:gd name="T77" fmla="*/ 1223 h 1378"/>
                  <a:gd name="T78" fmla="*/ 2651 w 2761"/>
                  <a:gd name="T79" fmla="*/ 1244 h 1378"/>
                  <a:gd name="T80" fmla="*/ 2709 w 2761"/>
                  <a:gd name="T81" fmla="*/ 1284 h 1378"/>
                  <a:gd name="T82" fmla="*/ 2736 w 2761"/>
                  <a:gd name="T83" fmla="*/ 1334 h 1378"/>
                  <a:gd name="T84" fmla="*/ 2740 w 2761"/>
                  <a:gd name="T85" fmla="*/ 1363 h 1378"/>
                  <a:gd name="T86" fmla="*/ 2609 w 2761"/>
                  <a:gd name="T87" fmla="*/ 1378 h 1378"/>
                  <a:gd name="T88" fmla="*/ 2283 w 2761"/>
                  <a:gd name="T89" fmla="*/ 1377 h 1378"/>
                  <a:gd name="T90" fmla="*/ 1922 w 2761"/>
                  <a:gd name="T91" fmla="*/ 1371 h 1378"/>
                  <a:gd name="T92" fmla="*/ 1557 w 2761"/>
                  <a:gd name="T93" fmla="*/ 1361 h 1378"/>
                  <a:gd name="T94" fmla="*/ 1198 w 2761"/>
                  <a:gd name="T95" fmla="*/ 1346 h 1378"/>
                  <a:gd name="T96" fmla="*/ 808 w 2761"/>
                  <a:gd name="T97" fmla="*/ 1327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61" h="1378">
                    <a:moveTo>
                      <a:pt x="808" y="1327"/>
                    </a:moveTo>
                    <a:lnTo>
                      <a:pt x="603" y="1315"/>
                    </a:lnTo>
                    <a:lnTo>
                      <a:pt x="612" y="1169"/>
                    </a:lnTo>
                    <a:lnTo>
                      <a:pt x="616" y="1131"/>
                    </a:lnTo>
                    <a:lnTo>
                      <a:pt x="624" y="1019"/>
                    </a:lnTo>
                    <a:lnTo>
                      <a:pt x="624" y="1000"/>
                    </a:lnTo>
                    <a:lnTo>
                      <a:pt x="631" y="891"/>
                    </a:lnTo>
                    <a:lnTo>
                      <a:pt x="451" y="879"/>
                    </a:lnTo>
                    <a:lnTo>
                      <a:pt x="439" y="879"/>
                    </a:lnTo>
                    <a:lnTo>
                      <a:pt x="211" y="860"/>
                    </a:lnTo>
                    <a:lnTo>
                      <a:pt x="151" y="856"/>
                    </a:lnTo>
                    <a:lnTo>
                      <a:pt x="0" y="843"/>
                    </a:lnTo>
                    <a:lnTo>
                      <a:pt x="13" y="680"/>
                    </a:lnTo>
                    <a:lnTo>
                      <a:pt x="19" y="607"/>
                    </a:lnTo>
                    <a:lnTo>
                      <a:pt x="25" y="549"/>
                    </a:lnTo>
                    <a:lnTo>
                      <a:pt x="34" y="422"/>
                    </a:lnTo>
                    <a:lnTo>
                      <a:pt x="55" y="163"/>
                    </a:lnTo>
                    <a:lnTo>
                      <a:pt x="71" y="0"/>
                    </a:lnTo>
                    <a:lnTo>
                      <a:pt x="240" y="15"/>
                    </a:lnTo>
                    <a:lnTo>
                      <a:pt x="391" y="27"/>
                    </a:lnTo>
                    <a:lnTo>
                      <a:pt x="457" y="33"/>
                    </a:lnTo>
                    <a:lnTo>
                      <a:pt x="672" y="50"/>
                    </a:lnTo>
                    <a:lnTo>
                      <a:pt x="935" y="67"/>
                    </a:lnTo>
                    <a:lnTo>
                      <a:pt x="1252" y="81"/>
                    </a:lnTo>
                    <a:lnTo>
                      <a:pt x="1455" y="88"/>
                    </a:lnTo>
                    <a:lnTo>
                      <a:pt x="1541" y="92"/>
                    </a:lnTo>
                    <a:lnTo>
                      <a:pt x="1772" y="98"/>
                    </a:lnTo>
                    <a:lnTo>
                      <a:pt x="1783" y="123"/>
                    </a:lnTo>
                    <a:lnTo>
                      <a:pt x="1804" y="131"/>
                    </a:lnTo>
                    <a:lnTo>
                      <a:pt x="1829" y="146"/>
                    </a:lnTo>
                    <a:lnTo>
                      <a:pt x="1872" y="165"/>
                    </a:lnTo>
                    <a:lnTo>
                      <a:pt x="1879" y="167"/>
                    </a:lnTo>
                    <a:lnTo>
                      <a:pt x="1885" y="175"/>
                    </a:lnTo>
                    <a:lnTo>
                      <a:pt x="1887" y="179"/>
                    </a:lnTo>
                    <a:lnTo>
                      <a:pt x="1914" y="196"/>
                    </a:lnTo>
                    <a:lnTo>
                      <a:pt x="1925" y="198"/>
                    </a:lnTo>
                    <a:lnTo>
                      <a:pt x="1935" y="194"/>
                    </a:lnTo>
                    <a:lnTo>
                      <a:pt x="1945" y="186"/>
                    </a:lnTo>
                    <a:lnTo>
                      <a:pt x="1958" y="171"/>
                    </a:lnTo>
                    <a:lnTo>
                      <a:pt x="1958" y="161"/>
                    </a:lnTo>
                    <a:lnTo>
                      <a:pt x="1979" y="156"/>
                    </a:lnTo>
                    <a:lnTo>
                      <a:pt x="1987" y="163"/>
                    </a:lnTo>
                    <a:lnTo>
                      <a:pt x="1995" y="165"/>
                    </a:lnTo>
                    <a:lnTo>
                      <a:pt x="2008" y="161"/>
                    </a:lnTo>
                    <a:lnTo>
                      <a:pt x="2020" y="169"/>
                    </a:lnTo>
                    <a:lnTo>
                      <a:pt x="2037" y="159"/>
                    </a:lnTo>
                    <a:lnTo>
                      <a:pt x="2056" y="165"/>
                    </a:lnTo>
                    <a:lnTo>
                      <a:pt x="2075" y="161"/>
                    </a:lnTo>
                    <a:lnTo>
                      <a:pt x="2083" y="161"/>
                    </a:lnTo>
                    <a:lnTo>
                      <a:pt x="2091" y="165"/>
                    </a:lnTo>
                    <a:lnTo>
                      <a:pt x="2112" y="157"/>
                    </a:lnTo>
                    <a:lnTo>
                      <a:pt x="2137" y="161"/>
                    </a:lnTo>
                    <a:lnTo>
                      <a:pt x="2148" y="165"/>
                    </a:lnTo>
                    <a:lnTo>
                      <a:pt x="2156" y="165"/>
                    </a:lnTo>
                    <a:lnTo>
                      <a:pt x="2162" y="169"/>
                    </a:lnTo>
                    <a:lnTo>
                      <a:pt x="2165" y="182"/>
                    </a:lnTo>
                    <a:lnTo>
                      <a:pt x="2181" y="188"/>
                    </a:lnTo>
                    <a:lnTo>
                      <a:pt x="2190" y="198"/>
                    </a:lnTo>
                    <a:lnTo>
                      <a:pt x="2227" y="205"/>
                    </a:lnTo>
                    <a:lnTo>
                      <a:pt x="2236" y="205"/>
                    </a:lnTo>
                    <a:lnTo>
                      <a:pt x="2240" y="209"/>
                    </a:lnTo>
                    <a:lnTo>
                      <a:pt x="2238" y="219"/>
                    </a:lnTo>
                    <a:lnTo>
                      <a:pt x="2240" y="221"/>
                    </a:lnTo>
                    <a:lnTo>
                      <a:pt x="2260" y="217"/>
                    </a:lnTo>
                    <a:lnTo>
                      <a:pt x="2290" y="228"/>
                    </a:lnTo>
                    <a:lnTo>
                      <a:pt x="2288" y="238"/>
                    </a:lnTo>
                    <a:lnTo>
                      <a:pt x="2292" y="244"/>
                    </a:lnTo>
                    <a:lnTo>
                      <a:pt x="2315" y="244"/>
                    </a:lnTo>
                    <a:lnTo>
                      <a:pt x="2323" y="250"/>
                    </a:lnTo>
                    <a:lnTo>
                      <a:pt x="2325" y="255"/>
                    </a:lnTo>
                    <a:lnTo>
                      <a:pt x="2319" y="265"/>
                    </a:lnTo>
                    <a:lnTo>
                      <a:pt x="2319" y="269"/>
                    </a:lnTo>
                    <a:lnTo>
                      <a:pt x="2342" y="294"/>
                    </a:lnTo>
                    <a:lnTo>
                      <a:pt x="2344" y="307"/>
                    </a:lnTo>
                    <a:lnTo>
                      <a:pt x="2352" y="313"/>
                    </a:lnTo>
                    <a:lnTo>
                      <a:pt x="2357" y="309"/>
                    </a:lnTo>
                    <a:lnTo>
                      <a:pt x="2369" y="307"/>
                    </a:lnTo>
                    <a:lnTo>
                      <a:pt x="2386" y="321"/>
                    </a:lnTo>
                    <a:lnTo>
                      <a:pt x="2404" y="321"/>
                    </a:lnTo>
                    <a:lnTo>
                      <a:pt x="2417" y="330"/>
                    </a:lnTo>
                    <a:lnTo>
                      <a:pt x="2415" y="342"/>
                    </a:lnTo>
                    <a:lnTo>
                      <a:pt x="2409" y="353"/>
                    </a:lnTo>
                    <a:lnTo>
                      <a:pt x="2411" y="367"/>
                    </a:lnTo>
                    <a:lnTo>
                      <a:pt x="2407" y="380"/>
                    </a:lnTo>
                    <a:lnTo>
                      <a:pt x="2419" y="390"/>
                    </a:lnTo>
                    <a:lnTo>
                      <a:pt x="2425" y="401"/>
                    </a:lnTo>
                    <a:lnTo>
                      <a:pt x="2432" y="409"/>
                    </a:lnTo>
                    <a:lnTo>
                      <a:pt x="2436" y="419"/>
                    </a:lnTo>
                    <a:lnTo>
                      <a:pt x="2434" y="430"/>
                    </a:lnTo>
                    <a:lnTo>
                      <a:pt x="2427" y="438"/>
                    </a:lnTo>
                    <a:lnTo>
                      <a:pt x="2430" y="457"/>
                    </a:lnTo>
                    <a:lnTo>
                      <a:pt x="2450" y="476"/>
                    </a:lnTo>
                    <a:lnTo>
                      <a:pt x="2457" y="507"/>
                    </a:lnTo>
                    <a:lnTo>
                      <a:pt x="2465" y="516"/>
                    </a:lnTo>
                    <a:lnTo>
                      <a:pt x="2465" y="528"/>
                    </a:lnTo>
                    <a:lnTo>
                      <a:pt x="2476" y="530"/>
                    </a:lnTo>
                    <a:lnTo>
                      <a:pt x="2480" y="536"/>
                    </a:lnTo>
                    <a:lnTo>
                      <a:pt x="2494" y="543"/>
                    </a:lnTo>
                    <a:lnTo>
                      <a:pt x="2494" y="561"/>
                    </a:lnTo>
                    <a:lnTo>
                      <a:pt x="2490" y="568"/>
                    </a:lnTo>
                    <a:lnTo>
                      <a:pt x="2498" y="586"/>
                    </a:lnTo>
                    <a:lnTo>
                      <a:pt x="2515" y="616"/>
                    </a:lnTo>
                    <a:lnTo>
                      <a:pt x="2507" y="634"/>
                    </a:lnTo>
                    <a:lnTo>
                      <a:pt x="2507" y="641"/>
                    </a:lnTo>
                    <a:lnTo>
                      <a:pt x="2513" y="653"/>
                    </a:lnTo>
                    <a:lnTo>
                      <a:pt x="2501" y="657"/>
                    </a:lnTo>
                    <a:lnTo>
                      <a:pt x="2501" y="662"/>
                    </a:lnTo>
                    <a:lnTo>
                      <a:pt x="2507" y="674"/>
                    </a:lnTo>
                    <a:lnTo>
                      <a:pt x="2503" y="699"/>
                    </a:lnTo>
                    <a:lnTo>
                      <a:pt x="2513" y="708"/>
                    </a:lnTo>
                    <a:lnTo>
                      <a:pt x="2511" y="712"/>
                    </a:lnTo>
                    <a:lnTo>
                      <a:pt x="2513" y="724"/>
                    </a:lnTo>
                    <a:lnTo>
                      <a:pt x="2523" y="730"/>
                    </a:lnTo>
                    <a:lnTo>
                      <a:pt x="2538" y="724"/>
                    </a:lnTo>
                    <a:lnTo>
                      <a:pt x="2542" y="728"/>
                    </a:lnTo>
                    <a:lnTo>
                      <a:pt x="2540" y="735"/>
                    </a:lnTo>
                    <a:lnTo>
                      <a:pt x="2534" y="743"/>
                    </a:lnTo>
                    <a:lnTo>
                      <a:pt x="2536" y="747"/>
                    </a:lnTo>
                    <a:lnTo>
                      <a:pt x="2553" y="751"/>
                    </a:lnTo>
                    <a:lnTo>
                      <a:pt x="2559" y="756"/>
                    </a:lnTo>
                    <a:lnTo>
                      <a:pt x="2557" y="785"/>
                    </a:lnTo>
                    <a:lnTo>
                      <a:pt x="2557" y="808"/>
                    </a:lnTo>
                    <a:lnTo>
                      <a:pt x="2574" y="824"/>
                    </a:lnTo>
                    <a:lnTo>
                      <a:pt x="2571" y="829"/>
                    </a:lnTo>
                    <a:lnTo>
                      <a:pt x="2567" y="822"/>
                    </a:lnTo>
                    <a:lnTo>
                      <a:pt x="2561" y="824"/>
                    </a:lnTo>
                    <a:lnTo>
                      <a:pt x="2567" y="856"/>
                    </a:lnTo>
                    <a:lnTo>
                      <a:pt x="2563" y="864"/>
                    </a:lnTo>
                    <a:lnTo>
                      <a:pt x="2565" y="870"/>
                    </a:lnTo>
                    <a:lnTo>
                      <a:pt x="2584" y="875"/>
                    </a:lnTo>
                    <a:lnTo>
                      <a:pt x="2584" y="881"/>
                    </a:lnTo>
                    <a:lnTo>
                      <a:pt x="2578" y="881"/>
                    </a:lnTo>
                    <a:lnTo>
                      <a:pt x="2584" y="906"/>
                    </a:lnTo>
                    <a:lnTo>
                      <a:pt x="2576" y="923"/>
                    </a:lnTo>
                    <a:lnTo>
                      <a:pt x="2584" y="937"/>
                    </a:lnTo>
                    <a:lnTo>
                      <a:pt x="2582" y="950"/>
                    </a:lnTo>
                    <a:lnTo>
                      <a:pt x="2590" y="962"/>
                    </a:lnTo>
                    <a:lnTo>
                      <a:pt x="2590" y="993"/>
                    </a:lnTo>
                    <a:lnTo>
                      <a:pt x="2592" y="1006"/>
                    </a:lnTo>
                    <a:lnTo>
                      <a:pt x="2588" y="1016"/>
                    </a:lnTo>
                    <a:lnTo>
                      <a:pt x="2586" y="1039"/>
                    </a:lnTo>
                    <a:lnTo>
                      <a:pt x="2578" y="1066"/>
                    </a:lnTo>
                    <a:lnTo>
                      <a:pt x="2613" y="1102"/>
                    </a:lnTo>
                    <a:lnTo>
                      <a:pt x="2617" y="1112"/>
                    </a:lnTo>
                    <a:lnTo>
                      <a:pt x="2613" y="1125"/>
                    </a:lnTo>
                    <a:lnTo>
                      <a:pt x="2615" y="1142"/>
                    </a:lnTo>
                    <a:lnTo>
                      <a:pt x="2622" y="1150"/>
                    </a:lnTo>
                    <a:lnTo>
                      <a:pt x="2638" y="1154"/>
                    </a:lnTo>
                    <a:lnTo>
                      <a:pt x="2638" y="1137"/>
                    </a:lnTo>
                    <a:lnTo>
                      <a:pt x="2642" y="1135"/>
                    </a:lnTo>
                    <a:lnTo>
                      <a:pt x="2645" y="1138"/>
                    </a:lnTo>
                    <a:lnTo>
                      <a:pt x="2647" y="1150"/>
                    </a:lnTo>
                    <a:lnTo>
                      <a:pt x="2640" y="1158"/>
                    </a:lnTo>
                    <a:lnTo>
                      <a:pt x="2636" y="1169"/>
                    </a:lnTo>
                    <a:lnTo>
                      <a:pt x="2655" y="1208"/>
                    </a:lnTo>
                    <a:lnTo>
                      <a:pt x="2655" y="1223"/>
                    </a:lnTo>
                    <a:lnTo>
                      <a:pt x="2661" y="1229"/>
                    </a:lnTo>
                    <a:lnTo>
                      <a:pt x="2661" y="1234"/>
                    </a:lnTo>
                    <a:lnTo>
                      <a:pt x="2651" y="1238"/>
                    </a:lnTo>
                    <a:lnTo>
                      <a:pt x="2651" y="1244"/>
                    </a:lnTo>
                    <a:lnTo>
                      <a:pt x="2668" y="1244"/>
                    </a:lnTo>
                    <a:lnTo>
                      <a:pt x="2684" y="1261"/>
                    </a:lnTo>
                    <a:lnTo>
                      <a:pt x="2707" y="1279"/>
                    </a:lnTo>
                    <a:lnTo>
                      <a:pt x="2709" y="1284"/>
                    </a:lnTo>
                    <a:lnTo>
                      <a:pt x="2711" y="1302"/>
                    </a:lnTo>
                    <a:lnTo>
                      <a:pt x="2724" y="1319"/>
                    </a:lnTo>
                    <a:lnTo>
                      <a:pt x="2734" y="1327"/>
                    </a:lnTo>
                    <a:lnTo>
                      <a:pt x="2736" y="1334"/>
                    </a:lnTo>
                    <a:lnTo>
                      <a:pt x="2730" y="1340"/>
                    </a:lnTo>
                    <a:lnTo>
                      <a:pt x="2726" y="1355"/>
                    </a:lnTo>
                    <a:lnTo>
                      <a:pt x="2734" y="1355"/>
                    </a:lnTo>
                    <a:lnTo>
                      <a:pt x="2740" y="1363"/>
                    </a:lnTo>
                    <a:lnTo>
                      <a:pt x="2749" y="1365"/>
                    </a:lnTo>
                    <a:lnTo>
                      <a:pt x="2761" y="1375"/>
                    </a:lnTo>
                    <a:lnTo>
                      <a:pt x="2753" y="1378"/>
                    </a:lnTo>
                    <a:lnTo>
                      <a:pt x="2609" y="1378"/>
                    </a:lnTo>
                    <a:lnTo>
                      <a:pt x="2538" y="1378"/>
                    </a:lnTo>
                    <a:lnTo>
                      <a:pt x="2461" y="1378"/>
                    </a:lnTo>
                    <a:lnTo>
                      <a:pt x="2394" y="1378"/>
                    </a:lnTo>
                    <a:lnTo>
                      <a:pt x="2283" y="1377"/>
                    </a:lnTo>
                    <a:lnTo>
                      <a:pt x="2248" y="1377"/>
                    </a:lnTo>
                    <a:lnTo>
                      <a:pt x="2102" y="1373"/>
                    </a:lnTo>
                    <a:lnTo>
                      <a:pt x="1958" y="1371"/>
                    </a:lnTo>
                    <a:lnTo>
                      <a:pt x="1922" y="1371"/>
                    </a:lnTo>
                    <a:lnTo>
                      <a:pt x="1814" y="1367"/>
                    </a:lnTo>
                    <a:lnTo>
                      <a:pt x="1737" y="1367"/>
                    </a:lnTo>
                    <a:lnTo>
                      <a:pt x="1668" y="1363"/>
                    </a:lnTo>
                    <a:lnTo>
                      <a:pt x="1557" y="1361"/>
                    </a:lnTo>
                    <a:lnTo>
                      <a:pt x="1522" y="1359"/>
                    </a:lnTo>
                    <a:lnTo>
                      <a:pt x="1378" y="1352"/>
                    </a:lnTo>
                    <a:lnTo>
                      <a:pt x="1200" y="1346"/>
                    </a:lnTo>
                    <a:lnTo>
                      <a:pt x="1198" y="1346"/>
                    </a:lnTo>
                    <a:lnTo>
                      <a:pt x="1023" y="1338"/>
                    </a:lnTo>
                    <a:lnTo>
                      <a:pt x="1017" y="1338"/>
                    </a:lnTo>
                    <a:lnTo>
                      <a:pt x="835" y="1327"/>
                    </a:lnTo>
                    <a:lnTo>
                      <a:pt x="808" y="1327"/>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8" name="Freeform 3918"/>
              <p:cNvSpPr>
                <a:spLocks/>
              </p:cNvSpPr>
              <p:nvPr/>
            </p:nvSpPr>
            <p:spPr bwMode="auto">
              <a:xfrm>
                <a:off x="25476" y="20727"/>
                <a:ext cx="330" cy="1428"/>
              </a:xfrm>
              <a:custGeom>
                <a:avLst/>
                <a:gdLst>
                  <a:gd name="T0" fmla="*/ 71 w 330"/>
                  <a:gd name="T1" fmla="*/ 1423 h 1428"/>
                  <a:gd name="T2" fmla="*/ 82 w 330"/>
                  <a:gd name="T3" fmla="*/ 1413 h 1428"/>
                  <a:gd name="T4" fmla="*/ 75 w 330"/>
                  <a:gd name="T5" fmla="*/ 1394 h 1428"/>
                  <a:gd name="T6" fmla="*/ 82 w 330"/>
                  <a:gd name="T7" fmla="*/ 1375 h 1428"/>
                  <a:gd name="T8" fmla="*/ 86 w 330"/>
                  <a:gd name="T9" fmla="*/ 1361 h 1428"/>
                  <a:gd name="T10" fmla="*/ 96 w 330"/>
                  <a:gd name="T11" fmla="*/ 1340 h 1428"/>
                  <a:gd name="T12" fmla="*/ 121 w 330"/>
                  <a:gd name="T13" fmla="*/ 1309 h 1428"/>
                  <a:gd name="T14" fmla="*/ 115 w 330"/>
                  <a:gd name="T15" fmla="*/ 1292 h 1428"/>
                  <a:gd name="T16" fmla="*/ 102 w 330"/>
                  <a:gd name="T17" fmla="*/ 1259 h 1428"/>
                  <a:gd name="T18" fmla="*/ 103 w 330"/>
                  <a:gd name="T19" fmla="*/ 1240 h 1428"/>
                  <a:gd name="T20" fmla="*/ 103 w 330"/>
                  <a:gd name="T21" fmla="*/ 1215 h 1428"/>
                  <a:gd name="T22" fmla="*/ 84 w 330"/>
                  <a:gd name="T23" fmla="*/ 1204 h 1428"/>
                  <a:gd name="T24" fmla="*/ 82 w 330"/>
                  <a:gd name="T25" fmla="*/ 1175 h 1428"/>
                  <a:gd name="T26" fmla="*/ 67 w 330"/>
                  <a:gd name="T27" fmla="*/ 1164 h 1428"/>
                  <a:gd name="T28" fmla="*/ 55 w 330"/>
                  <a:gd name="T29" fmla="*/ 1156 h 1428"/>
                  <a:gd name="T30" fmla="*/ 52 w 330"/>
                  <a:gd name="T31" fmla="*/ 1140 h 1428"/>
                  <a:gd name="T32" fmla="*/ 71 w 330"/>
                  <a:gd name="T33" fmla="*/ 1119 h 1428"/>
                  <a:gd name="T34" fmla="*/ 77 w 330"/>
                  <a:gd name="T35" fmla="*/ 1114 h 1428"/>
                  <a:gd name="T36" fmla="*/ 69 w 330"/>
                  <a:gd name="T37" fmla="*/ 1092 h 1428"/>
                  <a:gd name="T38" fmla="*/ 67 w 330"/>
                  <a:gd name="T39" fmla="*/ 1075 h 1428"/>
                  <a:gd name="T40" fmla="*/ 69 w 330"/>
                  <a:gd name="T41" fmla="*/ 1058 h 1428"/>
                  <a:gd name="T42" fmla="*/ 82 w 330"/>
                  <a:gd name="T43" fmla="*/ 998 h 1428"/>
                  <a:gd name="T44" fmla="*/ 69 w 330"/>
                  <a:gd name="T45" fmla="*/ 824 h 1428"/>
                  <a:gd name="T46" fmla="*/ 46 w 330"/>
                  <a:gd name="T47" fmla="*/ 572 h 1428"/>
                  <a:gd name="T48" fmla="*/ 36 w 330"/>
                  <a:gd name="T49" fmla="*/ 463 h 1428"/>
                  <a:gd name="T50" fmla="*/ 21 w 330"/>
                  <a:gd name="T51" fmla="*/ 280 h 1428"/>
                  <a:gd name="T52" fmla="*/ 9 w 330"/>
                  <a:gd name="T53" fmla="*/ 156 h 1428"/>
                  <a:gd name="T54" fmla="*/ 23 w 330"/>
                  <a:gd name="T55" fmla="*/ 69 h 1428"/>
                  <a:gd name="T56" fmla="*/ 30 w 330"/>
                  <a:gd name="T57" fmla="*/ 75 h 1428"/>
                  <a:gd name="T58" fmla="*/ 96 w 330"/>
                  <a:gd name="T59" fmla="*/ 83 h 1428"/>
                  <a:gd name="T60" fmla="*/ 215 w 330"/>
                  <a:gd name="T61" fmla="*/ 12 h 1428"/>
                  <a:gd name="T62" fmla="*/ 330 w 330"/>
                  <a:gd name="T63" fmla="*/ 0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0" h="1428">
                    <a:moveTo>
                      <a:pt x="59" y="1428"/>
                    </a:moveTo>
                    <a:lnTo>
                      <a:pt x="71" y="1423"/>
                    </a:lnTo>
                    <a:lnTo>
                      <a:pt x="73" y="1413"/>
                    </a:lnTo>
                    <a:lnTo>
                      <a:pt x="82" y="1413"/>
                    </a:lnTo>
                    <a:lnTo>
                      <a:pt x="82" y="1407"/>
                    </a:lnTo>
                    <a:lnTo>
                      <a:pt x="75" y="1394"/>
                    </a:lnTo>
                    <a:lnTo>
                      <a:pt x="78" y="1382"/>
                    </a:lnTo>
                    <a:lnTo>
                      <a:pt x="82" y="1375"/>
                    </a:lnTo>
                    <a:lnTo>
                      <a:pt x="90" y="1371"/>
                    </a:lnTo>
                    <a:lnTo>
                      <a:pt x="86" y="1361"/>
                    </a:lnTo>
                    <a:lnTo>
                      <a:pt x="86" y="1354"/>
                    </a:lnTo>
                    <a:lnTo>
                      <a:pt x="96" y="1340"/>
                    </a:lnTo>
                    <a:lnTo>
                      <a:pt x="111" y="1332"/>
                    </a:lnTo>
                    <a:lnTo>
                      <a:pt x="121" y="1309"/>
                    </a:lnTo>
                    <a:lnTo>
                      <a:pt x="119" y="1296"/>
                    </a:lnTo>
                    <a:lnTo>
                      <a:pt x="115" y="1292"/>
                    </a:lnTo>
                    <a:lnTo>
                      <a:pt x="119" y="1284"/>
                    </a:lnTo>
                    <a:lnTo>
                      <a:pt x="102" y="1259"/>
                    </a:lnTo>
                    <a:lnTo>
                      <a:pt x="100" y="1256"/>
                    </a:lnTo>
                    <a:lnTo>
                      <a:pt x="103" y="1240"/>
                    </a:lnTo>
                    <a:lnTo>
                      <a:pt x="105" y="1229"/>
                    </a:lnTo>
                    <a:lnTo>
                      <a:pt x="103" y="1215"/>
                    </a:lnTo>
                    <a:lnTo>
                      <a:pt x="98" y="1210"/>
                    </a:lnTo>
                    <a:lnTo>
                      <a:pt x="84" y="1204"/>
                    </a:lnTo>
                    <a:lnTo>
                      <a:pt x="86" y="1202"/>
                    </a:lnTo>
                    <a:lnTo>
                      <a:pt x="82" y="1175"/>
                    </a:lnTo>
                    <a:lnTo>
                      <a:pt x="73" y="1165"/>
                    </a:lnTo>
                    <a:lnTo>
                      <a:pt x="67" y="1164"/>
                    </a:lnTo>
                    <a:lnTo>
                      <a:pt x="67" y="1158"/>
                    </a:lnTo>
                    <a:lnTo>
                      <a:pt x="55" y="1156"/>
                    </a:lnTo>
                    <a:lnTo>
                      <a:pt x="57" y="1148"/>
                    </a:lnTo>
                    <a:lnTo>
                      <a:pt x="52" y="1140"/>
                    </a:lnTo>
                    <a:lnTo>
                      <a:pt x="59" y="1131"/>
                    </a:lnTo>
                    <a:lnTo>
                      <a:pt x="71" y="1119"/>
                    </a:lnTo>
                    <a:lnTo>
                      <a:pt x="75" y="1117"/>
                    </a:lnTo>
                    <a:lnTo>
                      <a:pt x="77" y="1114"/>
                    </a:lnTo>
                    <a:lnTo>
                      <a:pt x="77" y="1096"/>
                    </a:lnTo>
                    <a:lnTo>
                      <a:pt x="69" y="1092"/>
                    </a:lnTo>
                    <a:lnTo>
                      <a:pt x="65" y="1083"/>
                    </a:lnTo>
                    <a:lnTo>
                      <a:pt x="67" y="1075"/>
                    </a:lnTo>
                    <a:lnTo>
                      <a:pt x="61" y="1071"/>
                    </a:lnTo>
                    <a:lnTo>
                      <a:pt x="69" y="1058"/>
                    </a:lnTo>
                    <a:lnTo>
                      <a:pt x="86" y="1052"/>
                    </a:lnTo>
                    <a:lnTo>
                      <a:pt x="82" y="998"/>
                    </a:lnTo>
                    <a:lnTo>
                      <a:pt x="78" y="943"/>
                    </a:lnTo>
                    <a:lnTo>
                      <a:pt x="69" y="824"/>
                    </a:lnTo>
                    <a:lnTo>
                      <a:pt x="57" y="707"/>
                    </a:lnTo>
                    <a:lnTo>
                      <a:pt x="46" y="572"/>
                    </a:lnTo>
                    <a:lnTo>
                      <a:pt x="44" y="568"/>
                    </a:lnTo>
                    <a:lnTo>
                      <a:pt x="36" y="463"/>
                    </a:lnTo>
                    <a:lnTo>
                      <a:pt x="27" y="351"/>
                    </a:lnTo>
                    <a:lnTo>
                      <a:pt x="21" y="280"/>
                    </a:lnTo>
                    <a:lnTo>
                      <a:pt x="15" y="227"/>
                    </a:lnTo>
                    <a:lnTo>
                      <a:pt x="9" y="156"/>
                    </a:lnTo>
                    <a:lnTo>
                      <a:pt x="0" y="50"/>
                    </a:lnTo>
                    <a:lnTo>
                      <a:pt x="23" y="69"/>
                    </a:lnTo>
                    <a:lnTo>
                      <a:pt x="36" y="65"/>
                    </a:lnTo>
                    <a:lnTo>
                      <a:pt x="30" y="75"/>
                    </a:lnTo>
                    <a:lnTo>
                      <a:pt x="46" y="83"/>
                    </a:lnTo>
                    <a:lnTo>
                      <a:pt x="96" y="83"/>
                    </a:lnTo>
                    <a:lnTo>
                      <a:pt x="184" y="35"/>
                    </a:lnTo>
                    <a:lnTo>
                      <a:pt x="215" y="12"/>
                    </a:lnTo>
                    <a:lnTo>
                      <a:pt x="311" y="2"/>
                    </a:lnTo>
                    <a:lnTo>
                      <a:pt x="330" y="0"/>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9" name="Freeform 3919"/>
              <p:cNvSpPr>
                <a:spLocks/>
              </p:cNvSpPr>
              <p:nvPr/>
            </p:nvSpPr>
            <p:spPr bwMode="auto">
              <a:xfrm>
                <a:off x="24266" y="20460"/>
                <a:ext cx="1331" cy="1695"/>
              </a:xfrm>
              <a:custGeom>
                <a:avLst/>
                <a:gdLst>
                  <a:gd name="T0" fmla="*/ 455 w 1331"/>
                  <a:gd name="T1" fmla="*/ 1657 h 1695"/>
                  <a:gd name="T2" fmla="*/ 476 w 1331"/>
                  <a:gd name="T3" fmla="*/ 1621 h 1695"/>
                  <a:gd name="T4" fmla="*/ 474 w 1331"/>
                  <a:gd name="T5" fmla="*/ 1592 h 1695"/>
                  <a:gd name="T6" fmla="*/ 411 w 1331"/>
                  <a:gd name="T7" fmla="*/ 1565 h 1695"/>
                  <a:gd name="T8" fmla="*/ 344 w 1331"/>
                  <a:gd name="T9" fmla="*/ 1584 h 1695"/>
                  <a:gd name="T10" fmla="*/ 298 w 1331"/>
                  <a:gd name="T11" fmla="*/ 1567 h 1695"/>
                  <a:gd name="T12" fmla="*/ 288 w 1331"/>
                  <a:gd name="T13" fmla="*/ 1502 h 1695"/>
                  <a:gd name="T14" fmla="*/ 271 w 1331"/>
                  <a:gd name="T15" fmla="*/ 1446 h 1695"/>
                  <a:gd name="T16" fmla="*/ 231 w 1331"/>
                  <a:gd name="T17" fmla="*/ 1394 h 1695"/>
                  <a:gd name="T18" fmla="*/ 158 w 1331"/>
                  <a:gd name="T19" fmla="*/ 1346 h 1695"/>
                  <a:gd name="T20" fmla="*/ 112 w 1331"/>
                  <a:gd name="T21" fmla="*/ 1294 h 1695"/>
                  <a:gd name="T22" fmla="*/ 52 w 1331"/>
                  <a:gd name="T23" fmla="*/ 1229 h 1695"/>
                  <a:gd name="T24" fmla="*/ 25 w 1331"/>
                  <a:gd name="T25" fmla="*/ 1179 h 1695"/>
                  <a:gd name="T26" fmla="*/ 25 w 1331"/>
                  <a:gd name="T27" fmla="*/ 1152 h 1695"/>
                  <a:gd name="T28" fmla="*/ 0 w 1331"/>
                  <a:gd name="T29" fmla="*/ 1073 h 1695"/>
                  <a:gd name="T30" fmla="*/ 6 w 1331"/>
                  <a:gd name="T31" fmla="*/ 999 h 1695"/>
                  <a:gd name="T32" fmla="*/ 37 w 1331"/>
                  <a:gd name="T33" fmla="*/ 962 h 1695"/>
                  <a:gd name="T34" fmla="*/ 37 w 1331"/>
                  <a:gd name="T35" fmla="*/ 916 h 1695"/>
                  <a:gd name="T36" fmla="*/ 23 w 1331"/>
                  <a:gd name="T37" fmla="*/ 887 h 1695"/>
                  <a:gd name="T38" fmla="*/ 85 w 1331"/>
                  <a:gd name="T39" fmla="*/ 853 h 1695"/>
                  <a:gd name="T40" fmla="*/ 113 w 1331"/>
                  <a:gd name="T41" fmla="*/ 826 h 1695"/>
                  <a:gd name="T42" fmla="*/ 133 w 1331"/>
                  <a:gd name="T43" fmla="*/ 751 h 1695"/>
                  <a:gd name="T44" fmla="*/ 158 w 1331"/>
                  <a:gd name="T45" fmla="*/ 668 h 1695"/>
                  <a:gd name="T46" fmla="*/ 135 w 1331"/>
                  <a:gd name="T47" fmla="*/ 630 h 1695"/>
                  <a:gd name="T48" fmla="*/ 108 w 1331"/>
                  <a:gd name="T49" fmla="*/ 588 h 1695"/>
                  <a:gd name="T50" fmla="*/ 127 w 1331"/>
                  <a:gd name="T51" fmla="*/ 520 h 1695"/>
                  <a:gd name="T52" fmla="*/ 184 w 1331"/>
                  <a:gd name="T53" fmla="*/ 509 h 1695"/>
                  <a:gd name="T54" fmla="*/ 242 w 1331"/>
                  <a:gd name="T55" fmla="*/ 497 h 1695"/>
                  <a:gd name="T56" fmla="*/ 304 w 1331"/>
                  <a:gd name="T57" fmla="*/ 467 h 1695"/>
                  <a:gd name="T58" fmla="*/ 336 w 1331"/>
                  <a:gd name="T59" fmla="*/ 440 h 1695"/>
                  <a:gd name="T60" fmla="*/ 340 w 1331"/>
                  <a:gd name="T61" fmla="*/ 382 h 1695"/>
                  <a:gd name="T62" fmla="*/ 378 w 1331"/>
                  <a:gd name="T63" fmla="*/ 344 h 1695"/>
                  <a:gd name="T64" fmla="*/ 386 w 1331"/>
                  <a:gd name="T65" fmla="*/ 248 h 1695"/>
                  <a:gd name="T66" fmla="*/ 376 w 1331"/>
                  <a:gd name="T67" fmla="*/ 211 h 1695"/>
                  <a:gd name="T68" fmla="*/ 328 w 1331"/>
                  <a:gd name="T69" fmla="*/ 181 h 1695"/>
                  <a:gd name="T70" fmla="*/ 298 w 1331"/>
                  <a:gd name="T71" fmla="*/ 154 h 1695"/>
                  <a:gd name="T72" fmla="*/ 271 w 1331"/>
                  <a:gd name="T73" fmla="*/ 104 h 1695"/>
                  <a:gd name="T74" fmla="*/ 221 w 1331"/>
                  <a:gd name="T75" fmla="*/ 69 h 1695"/>
                  <a:gd name="T76" fmla="*/ 290 w 1331"/>
                  <a:gd name="T77" fmla="*/ 52 h 1695"/>
                  <a:gd name="T78" fmla="*/ 605 w 1331"/>
                  <a:gd name="T79" fmla="*/ 37 h 1695"/>
                  <a:gd name="T80" fmla="*/ 801 w 1331"/>
                  <a:gd name="T81" fmla="*/ 25 h 1695"/>
                  <a:gd name="T82" fmla="*/ 977 w 1331"/>
                  <a:gd name="T83" fmla="*/ 12 h 1695"/>
                  <a:gd name="T84" fmla="*/ 1123 w 1331"/>
                  <a:gd name="T85" fmla="*/ 140 h 1695"/>
                  <a:gd name="T86" fmla="*/ 1210 w 1331"/>
                  <a:gd name="T87" fmla="*/ 317 h 1695"/>
                  <a:gd name="T88" fmla="*/ 1231 w 1331"/>
                  <a:gd name="T89" fmla="*/ 547 h 1695"/>
                  <a:gd name="T90" fmla="*/ 1254 w 1331"/>
                  <a:gd name="T91" fmla="*/ 835 h 1695"/>
                  <a:gd name="T92" fmla="*/ 1279 w 1331"/>
                  <a:gd name="T93" fmla="*/ 1091 h 1695"/>
                  <a:gd name="T94" fmla="*/ 1296 w 1331"/>
                  <a:gd name="T95" fmla="*/ 1319 h 1695"/>
                  <a:gd name="T96" fmla="*/ 1277 w 1331"/>
                  <a:gd name="T97" fmla="*/ 1342 h 1695"/>
                  <a:gd name="T98" fmla="*/ 1287 w 1331"/>
                  <a:gd name="T99" fmla="*/ 1363 h 1695"/>
                  <a:gd name="T100" fmla="*/ 1281 w 1331"/>
                  <a:gd name="T101" fmla="*/ 1386 h 1695"/>
                  <a:gd name="T102" fmla="*/ 1267 w 1331"/>
                  <a:gd name="T103" fmla="*/ 1415 h 1695"/>
                  <a:gd name="T104" fmla="*/ 1277 w 1331"/>
                  <a:gd name="T105" fmla="*/ 1431 h 1695"/>
                  <a:gd name="T106" fmla="*/ 1296 w 1331"/>
                  <a:gd name="T107" fmla="*/ 1469 h 1695"/>
                  <a:gd name="T108" fmla="*/ 1313 w 1331"/>
                  <a:gd name="T109" fmla="*/ 1482 h 1695"/>
                  <a:gd name="T110" fmla="*/ 1310 w 1331"/>
                  <a:gd name="T111" fmla="*/ 1523 h 1695"/>
                  <a:gd name="T112" fmla="*/ 1325 w 1331"/>
                  <a:gd name="T113" fmla="*/ 1559 h 1695"/>
                  <a:gd name="T114" fmla="*/ 1321 w 1331"/>
                  <a:gd name="T115" fmla="*/ 1599 h 1695"/>
                  <a:gd name="T116" fmla="*/ 1296 w 1331"/>
                  <a:gd name="T117" fmla="*/ 1628 h 1695"/>
                  <a:gd name="T118" fmla="*/ 1288 w 1331"/>
                  <a:gd name="T119" fmla="*/ 1649 h 1695"/>
                  <a:gd name="T120" fmla="*/ 1292 w 1331"/>
                  <a:gd name="T121" fmla="*/ 1680 h 1695"/>
                  <a:gd name="T122" fmla="*/ 1269 w 1331"/>
                  <a:gd name="T123" fmla="*/ 1695 h 16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31" h="1695">
                    <a:moveTo>
                      <a:pt x="465" y="1695"/>
                    </a:moveTo>
                    <a:lnTo>
                      <a:pt x="463" y="1674"/>
                    </a:lnTo>
                    <a:lnTo>
                      <a:pt x="455" y="1657"/>
                    </a:lnTo>
                    <a:lnTo>
                      <a:pt x="457" y="1647"/>
                    </a:lnTo>
                    <a:lnTo>
                      <a:pt x="467" y="1626"/>
                    </a:lnTo>
                    <a:lnTo>
                      <a:pt x="476" y="1621"/>
                    </a:lnTo>
                    <a:lnTo>
                      <a:pt x="480" y="1615"/>
                    </a:lnTo>
                    <a:lnTo>
                      <a:pt x="482" y="1601"/>
                    </a:lnTo>
                    <a:lnTo>
                      <a:pt x="474" y="1592"/>
                    </a:lnTo>
                    <a:lnTo>
                      <a:pt x="436" y="1569"/>
                    </a:lnTo>
                    <a:lnTo>
                      <a:pt x="424" y="1565"/>
                    </a:lnTo>
                    <a:lnTo>
                      <a:pt x="411" y="1565"/>
                    </a:lnTo>
                    <a:lnTo>
                      <a:pt x="380" y="1551"/>
                    </a:lnTo>
                    <a:lnTo>
                      <a:pt x="363" y="1553"/>
                    </a:lnTo>
                    <a:lnTo>
                      <a:pt x="344" y="1584"/>
                    </a:lnTo>
                    <a:lnTo>
                      <a:pt x="332" y="1592"/>
                    </a:lnTo>
                    <a:lnTo>
                      <a:pt x="313" y="1590"/>
                    </a:lnTo>
                    <a:lnTo>
                      <a:pt x="298" y="1567"/>
                    </a:lnTo>
                    <a:lnTo>
                      <a:pt x="284" y="1525"/>
                    </a:lnTo>
                    <a:lnTo>
                      <a:pt x="282" y="1517"/>
                    </a:lnTo>
                    <a:lnTo>
                      <a:pt x="288" y="1502"/>
                    </a:lnTo>
                    <a:lnTo>
                      <a:pt x="279" y="1480"/>
                    </a:lnTo>
                    <a:lnTo>
                      <a:pt x="277" y="1457"/>
                    </a:lnTo>
                    <a:lnTo>
                      <a:pt x="271" y="1446"/>
                    </a:lnTo>
                    <a:lnTo>
                      <a:pt x="269" y="1436"/>
                    </a:lnTo>
                    <a:lnTo>
                      <a:pt x="254" y="1417"/>
                    </a:lnTo>
                    <a:lnTo>
                      <a:pt x="231" y="1394"/>
                    </a:lnTo>
                    <a:lnTo>
                      <a:pt x="198" y="1375"/>
                    </a:lnTo>
                    <a:lnTo>
                      <a:pt x="167" y="1358"/>
                    </a:lnTo>
                    <a:lnTo>
                      <a:pt x="158" y="1346"/>
                    </a:lnTo>
                    <a:lnTo>
                      <a:pt x="148" y="1323"/>
                    </a:lnTo>
                    <a:lnTo>
                      <a:pt x="127" y="1315"/>
                    </a:lnTo>
                    <a:lnTo>
                      <a:pt x="112" y="1294"/>
                    </a:lnTo>
                    <a:lnTo>
                      <a:pt x="73" y="1260"/>
                    </a:lnTo>
                    <a:lnTo>
                      <a:pt x="56" y="1244"/>
                    </a:lnTo>
                    <a:lnTo>
                      <a:pt x="52" y="1229"/>
                    </a:lnTo>
                    <a:lnTo>
                      <a:pt x="50" y="1212"/>
                    </a:lnTo>
                    <a:lnTo>
                      <a:pt x="27" y="1187"/>
                    </a:lnTo>
                    <a:lnTo>
                      <a:pt x="25" y="1179"/>
                    </a:lnTo>
                    <a:lnTo>
                      <a:pt x="31" y="1171"/>
                    </a:lnTo>
                    <a:lnTo>
                      <a:pt x="31" y="1162"/>
                    </a:lnTo>
                    <a:lnTo>
                      <a:pt x="25" y="1152"/>
                    </a:lnTo>
                    <a:lnTo>
                      <a:pt x="12" y="1127"/>
                    </a:lnTo>
                    <a:lnTo>
                      <a:pt x="4" y="1102"/>
                    </a:lnTo>
                    <a:lnTo>
                      <a:pt x="0" y="1073"/>
                    </a:lnTo>
                    <a:lnTo>
                      <a:pt x="2" y="1047"/>
                    </a:lnTo>
                    <a:lnTo>
                      <a:pt x="2" y="1023"/>
                    </a:lnTo>
                    <a:lnTo>
                      <a:pt x="6" y="999"/>
                    </a:lnTo>
                    <a:lnTo>
                      <a:pt x="16" y="972"/>
                    </a:lnTo>
                    <a:lnTo>
                      <a:pt x="25" y="966"/>
                    </a:lnTo>
                    <a:lnTo>
                      <a:pt x="37" y="962"/>
                    </a:lnTo>
                    <a:lnTo>
                      <a:pt x="40" y="958"/>
                    </a:lnTo>
                    <a:lnTo>
                      <a:pt x="35" y="939"/>
                    </a:lnTo>
                    <a:lnTo>
                      <a:pt x="37" y="916"/>
                    </a:lnTo>
                    <a:lnTo>
                      <a:pt x="35" y="904"/>
                    </a:lnTo>
                    <a:lnTo>
                      <a:pt x="23" y="897"/>
                    </a:lnTo>
                    <a:lnTo>
                      <a:pt x="23" y="887"/>
                    </a:lnTo>
                    <a:lnTo>
                      <a:pt x="35" y="874"/>
                    </a:lnTo>
                    <a:lnTo>
                      <a:pt x="69" y="856"/>
                    </a:lnTo>
                    <a:lnTo>
                      <a:pt x="85" y="853"/>
                    </a:lnTo>
                    <a:lnTo>
                      <a:pt x="102" y="847"/>
                    </a:lnTo>
                    <a:lnTo>
                      <a:pt x="112" y="835"/>
                    </a:lnTo>
                    <a:lnTo>
                      <a:pt x="113" y="826"/>
                    </a:lnTo>
                    <a:lnTo>
                      <a:pt x="121" y="801"/>
                    </a:lnTo>
                    <a:lnTo>
                      <a:pt x="121" y="770"/>
                    </a:lnTo>
                    <a:lnTo>
                      <a:pt x="133" y="751"/>
                    </a:lnTo>
                    <a:lnTo>
                      <a:pt x="152" y="732"/>
                    </a:lnTo>
                    <a:lnTo>
                      <a:pt x="158" y="720"/>
                    </a:lnTo>
                    <a:lnTo>
                      <a:pt x="158" y="668"/>
                    </a:lnTo>
                    <a:lnTo>
                      <a:pt x="156" y="655"/>
                    </a:lnTo>
                    <a:lnTo>
                      <a:pt x="144" y="638"/>
                    </a:lnTo>
                    <a:lnTo>
                      <a:pt x="135" y="630"/>
                    </a:lnTo>
                    <a:lnTo>
                      <a:pt x="123" y="626"/>
                    </a:lnTo>
                    <a:lnTo>
                      <a:pt x="108" y="603"/>
                    </a:lnTo>
                    <a:lnTo>
                      <a:pt x="108" y="588"/>
                    </a:lnTo>
                    <a:lnTo>
                      <a:pt x="115" y="559"/>
                    </a:lnTo>
                    <a:lnTo>
                      <a:pt x="119" y="530"/>
                    </a:lnTo>
                    <a:lnTo>
                      <a:pt x="127" y="520"/>
                    </a:lnTo>
                    <a:lnTo>
                      <a:pt x="135" y="517"/>
                    </a:lnTo>
                    <a:lnTo>
                      <a:pt x="152" y="520"/>
                    </a:lnTo>
                    <a:lnTo>
                      <a:pt x="184" y="509"/>
                    </a:lnTo>
                    <a:lnTo>
                      <a:pt x="204" y="505"/>
                    </a:lnTo>
                    <a:lnTo>
                      <a:pt x="227" y="503"/>
                    </a:lnTo>
                    <a:lnTo>
                      <a:pt x="242" y="497"/>
                    </a:lnTo>
                    <a:lnTo>
                      <a:pt x="259" y="476"/>
                    </a:lnTo>
                    <a:lnTo>
                      <a:pt x="277" y="469"/>
                    </a:lnTo>
                    <a:lnTo>
                      <a:pt x="304" y="467"/>
                    </a:lnTo>
                    <a:lnTo>
                      <a:pt x="309" y="459"/>
                    </a:lnTo>
                    <a:lnTo>
                      <a:pt x="313" y="449"/>
                    </a:lnTo>
                    <a:lnTo>
                      <a:pt x="336" y="440"/>
                    </a:lnTo>
                    <a:lnTo>
                      <a:pt x="338" y="432"/>
                    </a:lnTo>
                    <a:lnTo>
                      <a:pt x="336" y="413"/>
                    </a:lnTo>
                    <a:lnTo>
                      <a:pt x="340" y="382"/>
                    </a:lnTo>
                    <a:lnTo>
                      <a:pt x="346" y="367"/>
                    </a:lnTo>
                    <a:lnTo>
                      <a:pt x="359" y="355"/>
                    </a:lnTo>
                    <a:lnTo>
                      <a:pt x="378" y="344"/>
                    </a:lnTo>
                    <a:lnTo>
                      <a:pt x="388" y="290"/>
                    </a:lnTo>
                    <a:lnTo>
                      <a:pt x="390" y="267"/>
                    </a:lnTo>
                    <a:lnTo>
                      <a:pt x="386" y="248"/>
                    </a:lnTo>
                    <a:lnTo>
                      <a:pt x="380" y="236"/>
                    </a:lnTo>
                    <a:lnTo>
                      <a:pt x="378" y="217"/>
                    </a:lnTo>
                    <a:lnTo>
                      <a:pt x="376" y="211"/>
                    </a:lnTo>
                    <a:lnTo>
                      <a:pt x="371" y="209"/>
                    </a:lnTo>
                    <a:lnTo>
                      <a:pt x="357" y="196"/>
                    </a:lnTo>
                    <a:lnTo>
                      <a:pt x="328" y="181"/>
                    </a:lnTo>
                    <a:lnTo>
                      <a:pt x="313" y="177"/>
                    </a:lnTo>
                    <a:lnTo>
                      <a:pt x="302" y="163"/>
                    </a:lnTo>
                    <a:lnTo>
                      <a:pt x="298" y="154"/>
                    </a:lnTo>
                    <a:lnTo>
                      <a:pt x="292" y="123"/>
                    </a:lnTo>
                    <a:lnTo>
                      <a:pt x="288" y="115"/>
                    </a:lnTo>
                    <a:lnTo>
                      <a:pt x="271" y="104"/>
                    </a:lnTo>
                    <a:lnTo>
                      <a:pt x="248" y="90"/>
                    </a:lnTo>
                    <a:lnTo>
                      <a:pt x="234" y="75"/>
                    </a:lnTo>
                    <a:lnTo>
                      <a:pt x="221" y="69"/>
                    </a:lnTo>
                    <a:lnTo>
                      <a:pt x="219" y="62"/>
                    </a:lnTo>
                    <a:lnTo>
                      <a:pt x="223" y="56"/>
                    </a:lnTo>
                    <a:lnTo>
                      <a:pt x="290" y="52"/>
                    </a:lnTo>
                    <a:lnTo>
                      <a:pt x="444" y="44"/>
                    </a:lnTo>
                    <a:lnTo>
                      <a:pt x="471" y="42"/>
                    </a:lnTo>
                    <a:lnTo>
                      <a:pt x="605" y="37"/>
                    </a:lnTo>
                    <a:lnTo>
                      <a:pt x="618" y="35"/>
                    </a:lnTo>
                    <a:lnTo>
                      <a:pt x="747" y="29"/>
                    </a:lnTo>
                    <a:lnTo>
                      <a:pt x="801" y="25"/>
                    </a:lnTo>
                    <a:lnTo>
                      <a:pt x="820" y="23"/>
                    </a:lnTo>
                    <a:lnTo>
                      <a:pt x="945" y="12"/>
                    </a:lnTo>
                    <a:lnTo>
                      <a:pt x="977" y="12"/>
                    </a:lnTo>
                    <a:lnTo>
                      <a:pt x="1100" y="0"/>
                    </a:lnTo>
                    <a:lnTo>
                      <a:pt x="1093" y="75"/>
                    </a:lnTo>
                    <a:lnTo>
                      <a:pt x="1123" y="140"/>
                    </a:lnTo>
                    <a:lnTo>
                      <a:pt x="1154" y="179"/>
                    </a:lnTo>
                    <a:lnTo>
                      <a:pt x="1181" y="267"/>
                    </a:lnTo>
                    <a:lnTo>
                      <a:pt x="1210" y="317"/>
                    </a:lnTo>
                    <a:lnTo>
                      <a:pt x="1219" y="423"/>
                    </a:lnTo>
                    <a:lnTo>
                      <a:pt x="1225" y="494"/>
                    </a:lnTo>
                    <a:lnTo>
                      <a:pt x="1231" y="547"/>
                    </a:lnTo>
                    <a:lnTo>
                      <a:pt x="1237" y="618"/>
                    </a:lnTo>
                    <a:lnTo>
                      <a:pt x="1246" y="730"/>
                    </a:lnTo>
                    <a:lnTo>
                      <a:pt x="1254" y="835"/>
                    </a:lnTo>
                    <a:lnTo>
                      <a:pt x="1256" y="839"/>
                    </a:lnTo>
                    <a:lnTo>
                      <a:pt x="1267" y="974"/>
                    </a:lnTo>
                    <a:lnTo>
                      <a:pt x="1279" y="1091"/>
                    </a:lnTo>
                    <a:lnTo>
                      <a:pt x="1288" y="1210"/>
                    </a:lnTo>
                    <a:lnTo>
                      <a:pt x="1292" y="1265"/>
                    </a:lnTo>
                    <a:lnTo>
                      <a:pt x="1296" y="1319"/>
                    </a:lnTo>
                    <a:lnTo>
                      <a:pt x="1279" y="1325"/>
                    </a:lnTo>
                    <a:lnTo>
                      <a:pt x="1271" y="1338"/>
                    </a:lnTo>
                    <a:lnTo>
                      <a:pt x="1277" y="1342"/>
                    </a:lnTo>
                    <a:lnTo>
                      <a:pt x="1275" y="1350"/>
                    </a:lnTo>
                    <a:lnTo>
                      <a:pt x="1279" y="1359"/>
                    </a:lnTo>
                    <a:lnTo>
                      <a:pt x="1287" y="1363"/>
                    </a:lnTo>
                    <a:lnTo>
                      <a:pt x="1287" y="1381"/>
                    </a:lnTo>
                    <a:lnTo>
                      <a:pt x="1285" y="1384"/>
                    </a:lnTo>
                    <a:lnTo>
                      <a:pt x="1281" y="1386"/>
                    </a:lnTo>
                    <a:lnTo>
                      <a:pt x="1269" y="1398"/>
                    </a:lnTo>
                    <a:lnTo>
                      <a:pt x="1262" y="1407"/>
                    </a:lnTo>
                    <a:lnTo>
                      <a:pt x="1267" y="1415"/>
                    </a:lnTo>
                    <a:lnTo>
                      <a:pt x="1265" y="1423"/>
                    </a:lnTo>
                    <a:lnTo>
                      <a:pt x="1277" y="1425"/>
                    </a:lnTo>
                    <a:lnTo>
                      <a:pt x="1277" y="1431"/>
                    </a:lnTo>
                    <a:lnTo>
                      <a:pt x="1283" y="1432"/>
                    </a:lnTo>
                    <a:lnTo>
                      <a:pt x="1292" y="1442"/>
                    </a:lnTo>
                    <a:lnTo>
                      <a:pt x="1296" y="1469"/>
                    </a:lnTo>
                    <a:lnTo>
                      <a:pt x="1294" y="1471"/>
                    </a:lnTo>
                    <a:lnTo>
                      <a:pt x="1308" y="1477"/>
                    </a:lnTo>
                    <a:lnTo>
                      <a:pt x="1313" y="1482"/>
                    </a:lnTo>
                    <a:lnTo>
                      <a:pt x="1315" y="1496"/>
                    </a:lnTo>
                    <a:lnTo>
                      <a:pt x="1313" y="1507"/>
                    </a:lnTo>
                    <a:lnTo>
                      <a:pt x="1310" y="1523"/>
                    </a:lnTo>
                    <a:lnTo>
                      <a:pt x="1312" y="1526"/>
                    </a:lnTo>
                    <a:lnTo>
                      <a:pt x="1329" y="1551"/>
                    </a:lnTo>
                    <a:lnTo>
                      <a:pt x="1325" y="1559"/>
                    </a:lnTo>
                    <a:lnTo>
                      <a:pt x="1329" y="1563"/>
                    </a:lnTo>
                    <a:lnTo>
                      <a:pt x="1331" y="1576"/>
                    </a:lnTo>
                    <a:lnTo>
                      <a:pt x="1321" y="1599"/>
                    </a:lnTo>
                    <a:lnTo>
                      <a:pt x="1306" y="1607"/>
                    </a:lnTo>
                    <a:lnTo>
                      <a:pt x="1296" y="1621"/>
                    </a:lnTo>
                    <a:lnTo>
                      <a:pt x="1296" y="1628"/>
                    </a:lnTo>
                    <a:lnTo>
                      <a:pt x="1300" y="1638"/>
                    </a:lnTo>
                    <a:lnTo>
                      <a:pt x="1292" y="1642"/>
                    </a:lnTo>
                    <a:lnTo>
                      <a:pt x="1288" y="1649"/>
                    </a:lnTo>
                    <a:lnTo>
                      <a:pt x="1285" y="1661"/>
                    </a:lnTo>
                    <a:lnTo>
                      <a:pt x="1292" y="1674"/>
                    </a:lnTo>
                    <a:lnTo>
                      <a:pt x="1292" y="1680"/>
                    </a:lnTo>
                    <a:lnTo>
                      <a:pt x="1283" y="1680"/>
                    </a:lnTo>
                    <a:lnTo>
                      <a:pt x="1281" y="1690"/>
                    </a:lnTo>
                    <a:lnTo>
                      <a:pt x="1269" y="1695"/>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0" name="Freeform 3920"/>
              <p:cNvSpPr>
                <a:spLocks/>
              </p:cNvSpPr>
              <p:nvPr/>
            </p:nvSpPr>
            <p:spPr bwMode="auto">
              <a:xfrm>
                <a:off x="18917" y="20944"/>
                <a:ext cx="2008" cy="1211"/>
              </a:xfrm>
              <a:custGeom>
                <a:avLst/>
                <a:gdLst>
                  <a:gd name="T0" fmla="*/ 0 w 2008"/>
                  <a:gd name="T1" fmla="*/ 0 h 1211"/>
                  <a:gd name="T2" fmla="*/ 163 w 2008"/>
                  <a:gd name="T3" fmla="*/ 19 h 1211"/>
                  <a:gd name="T4" fmla="*/ 355 w 2008"/>
                  <a:gd name="T5" fmla="*/ 44 h 1211"/>
                  <a:gd name="T6" fmla="*/ 493 w 2008"/>
                  <a:gd name="T7" fmla="*/ 61 h 1211"/>
                  <a:gd name="T8" fmla="*/ 660 w 2008"/>
                  <a:gd name="T9" fmla="*/ 79 h 1211"/>
                  <a:gd name="T10" fmla="*/ 701 w 2008"/>
                  <a:gd name="T11" fmla="*/ 84 h 1211"/>
                  <a:gd name="T12" fmla="*/ 991 w 2008"/>
                  <a:gd name="T13" fmla="*/ 115 h 1211"/>
                  <a:gd name="T14" fmla="*/ 1098 w 2008"/>
                  <a:gd name="T15" fmla="*/ 127 h 1211"/>
                  <a:gd name="T16" fmla="*/ 1377 w 2008"/>
                  <a:gd name="T17" fmla="*/ 148 h 1211"/>
                  <a:gd name="T18" fmla="*/ 1528 w 2008"/>
                  <a:gd name="T19" fmla="*/ 161 h 1211"/>
                  <a:gd name="T20" fmla="*/ 1588 w 2008"/>
                  <a:gd name="T21" fmla="*/ 165 h 1211"/>
                  <a:gd name="T22" fmla="*/ 1816 w 2008"/>
                  <a:gd name="T23" fmla="*/ 184 h 1211"/>
                  <a:gd name="T24" fmla="*/ 1828 w 2008"/>
                  <a:gd name="T25" fmla="*/ 184 h 1211"/>
                  <a:gd name="T26" fmla="*/ 2008 w 2008"/>
                  <a:gd name="T27" fmla="*/ 196 h 1211"/>
                  <a:gd name="T28" fmla="*/ 2001 w 2008"/>
                  <a:gd name="T29" fmla="*/ 305 h 1211"/>
                  <a:gd name="T30" fmla="*/ 2001 w 2008"/>
                  <a:gd name="T31" fmla="*/ 324 h 1211"/>
                  <a:gd name="T32" fmla="*/ 1993 w 2008"/>
                  <a:gd name="T33" fmla="*/ 436 h 1211"/>
                  <a:gd name="T34" fmla="*/ 1989 w 2008"/>
                  <a:gd name="T35" fmla="*/ 474 h 1211"/>
                  <a:gd name="T36" fmla="*/ 1980 w 2008"/>
                  <a:gd name="T37" fmla="*/ 620 h 1211"/>
                  <a:gd name="T38" fmla="*/ 1968 w 2008"/>
                  <a:gd name="T39" fmla="*/ 801 h 1211"/>
                  <a:gd name="T40" fmla="*/ 1968 w 2008"/>
                  <a:gd name="T41" fmla="*/ 804 h 1211"/>
                  <a:gd name="T42" fmla="*/ 1956 w 2008"/>
                  <a:gd name="T43" fmla="*/ 989 h 1211"/>
                  <a:gd name="T44" fmla="*/ 1955 w 2008"/>
                  <a:gd name="T45" fmla="*/ 1027 h 1211"/>
                  <a:gd name="T46" fmla="*/ 1945 w 2008"/>
                  <a:gd name="T47" fmla="*/ 1173 h 1211"/>
                  <a:gd name="T48" fmla="*/ 1943 w 2008"/>
                  <a:gd name="T49" fmla="*/ 1206 h 1211"/>
                  <a:gd name="T50" fmla="*/ 1943 w 2008"/>
                  <a:gd name="T51" fmla="*/ 1211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008" h="1211">
                    <a:moveTo>
                      <a:pt x="0" y="0"/>
                    </a:moveTo>
                    <a:lnTo>
                      <a:pt x="163" y="19"/>
                    </a:lnTo>
                    <a:lnTo>
                      <a:pt x="355" y="44"/>
                    </a:lnTo>
                    <a:lnTo>
                      <a:pt x="493" y="61"/>
                    </a:lnTo>
                    <a:lnTo>
                      <a:pt x="660" y="79"/>
                    </a:lnTo>
                    <a:lnTo>
                      <a:pt x="701" y="84"/>
                    </a:lnTo>
                    <a:lnTo>
                      <a:pt x="991" y="115"/>
                    </a:lnTo>
                    <a:lnTo>
                      <a:pt x="1098" y="127"/>
                    </a:lnTo>
                    <a:lnTo>
                      <a:pt x="1377" y="148"/>
                    </a:lnTo>
                    <a:lnTo>
                      <a:pt x="1528" y="161"/>
                    </a:lnTo>
                    <a:lnTo>
                      <a:pt x="1588" y="165"/>
                    </a:lnTo>
                    <a:lnTo>
                      <a:pt x="1816" y="184"/>
                    </a:lnTo>
                    <a:lnTo>
                      <a:pt x="1828" y="184"/>
                    </a:lnTo>
                    <a:lnTo>
                      <a:pt x="2008" y="196"/>
                    </a:lnTo>
                    <a:lnTo>
                      <a:pt x="2001" y="305"/>
                    </a:lnTo>
                    <a:lnTo>
                      <a:pt x="2001" y="324"/>
                    </a:lnTo>
                    <a:lnTo>
                      <a:pt x="1993" y="436"/>
                    </a:lnTo>
                    <a:lnTo>
                      <a:pt x="1989" y="474"/>
                    </a:lnTo>
                    <a:lnTo>
                      <a:pt x="1980" y="620"/>
                    </a:lnTo>
                    <a:lnTo>
                      <a:pt x="1968" y="801"/>
                    </a:lnTo>
                    <a:lnTo>
                      <a:pt x="1968" y="804"/>
                    </a:lnTo>
                    <a:lnTo>
                      <a:pt x="1956" y="989"/>
                    </a:lnTo>
                    <a:lnTo>
                      <a:pt x="1955" y="1027"/>
                    </a:lnTo>
                    <a:lnTo>
                      <a:pt x="1945" y="1173"/>
                    </a:lnTo>
                    <a:lnTo>
                      <a:pt x="1943" y="1206"/>
                    </a:lnTo>
                    <a:lnTo>
                      <a:pt x="1943" y="121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1" name="Freeform 3921"/>
              <p:cNvSpPr>
                <a:spLocks/>
              </p:cNvSpPr>
              <p:nvPr/>
            </p:nvSpPr>
            <p:spPr bwMode="auto">
              <a:xfrm>
                <a:off x="20860" y="21564"/>
                <a:ext cx="2427" cy="591"/>
              </a:xfrm>
              <a:custGeom>
                <a:avLst/>
                <a:gdLst>
                  <a:gd name="T0" fmla="*/ 0 w 2427"/>
                  <a:gd name="T1" fmla="*/ 586 h 591"/>
                  <a:gd name="T2" fmla="*/ 12 w 2427"/>
                  <a:gd name="T3" fmla="*/ 407 h 591"/>
                  <a:gd name="T4" fmla="*/ 25 w 2427"/>
                  <a:gd name="T5" fmla="*/ 184 h 591"/>
                  <a:gd name="T6" fmla="*/ 37 w 2427"/>
                  <a:gd name="T7" fmla="*/ 0 h 591"/>
                  <a:gd name="T8" fmla="*/ 269 w 2427"/>
                  <a:gd name="T9" fmla="*/ 12 h 591"/>
                  <a:gd name="T10" fmla="*/ 457 w 2427"/>
                  <a:gd name="T11" fmla="*/ 23 h 591"/>
                  <a:gd name="T12" fmla="*/ 634 w 2427"/>
                  <a:gd name="T13" fmla="*/ 31 h 591"/>
                  <a:gd name="T14" fmla="*/ 956 w 2427"/>
                  <a:gd name="T15" fmla="*/ 44 h 591"/>
                  <a:gd name="T16" fmla="*/ 1102 w 2427"/>
                  <a:gd name="T17" fmla="*/ 48 h 591"/>
                  <a:gd name="T18" fmla="*/ 1248 w 2427"/>
                  <a:gd name="T19" fmla="*/ 52 h 591"/>
                  <a:gd name="T20" fmla="*/ 1392 w 2427"/>
                  <a:gd name="T21" fmla="*/ 56 h 591"/>
                  <a:gd name="T22" fmla="*/ 1682 w 2427"/>
                  <a:gd name="T23" fmla="*/ 62 h 591"/>
                  <a:gd name="T24" fmla="*/ 1828 w 2427"/>
                  <a:gd name="T25" fmla="*/ 63 h 591"/>
                  <a:gd name="T26" fmla="*/ 1972 w 2427"/>
                  <a:gd name="T27" fmla="*/ 63 h 591"/>
                  <a:gd name="T28" fmla="*/ 2187 w 2427"/>
                  <a:gd name="T29" fmla="*/ 63 h 591"/>
                  <a:gd name="T30" fmla="*/ 2216 w 2427"/>
                  <a:gd name="T31" fmla="*/ 85 h 591"/>
                  <a:gd name="T32" fmla="*/ 2231 w 2427"/>
                  <a:gd name="T33" fmla="*/ 98 h 591"/>
                  <a:gd name="T34" fmla="*/ 2262 w 2427"/>
                  <a:gd name="T35" fmla="*/ 113 h 591"/>
                  <a:gd name="T36" fmla="*/ 2283 w 2427"/>
                  <a:gd name="T37" fmla="*/ 111 h 591"/>
                  <a:gd name="T38" fmla="*/ 2304 w 2427"/>
                  <a:gd name="T39" fmla="*/ 100 h 591"/>
                  <a:gd name="T40" fmla="*/ 2314 w 2427"/>
                  <a:gd name="T41" fmla="*/ 123 h 591"/>
                  <a:gd name="T42" fmla="*/ 2327 w 2427"/>
                  <a:gd name="T43" fmla="*/ 131 h 591"/>
                  <a:gd name="T44" fmla="*/ 2327 w 2427"/>
                  <a:gd name="T45" fmla="*/ 146 h 591"/>
                  <a:gd name="T46" fmla="*/ 2316 w 2427"/>
                  <a:gd name="T47" fmla="*/ 154 h 591"/>
                  <a:gd name="T48" fmla="*/ 2333 w 2427"/>
                  <a:gd name="T49" fmla="*/ 159 h 591"/>
                  <a:gd name="T50" fmla="*/ 2333 w 2427"/>
                  <a:gd name="T51" fmla="*/ 169 h 591"/>
                  <a:gd name="T52" fmla="*/ 2318 w 2427"/>
                  <a:gd name="T53" fmla="*/ 175 h 591"/>
                  <a:gd name="T54" fmla="*/ 2306 w 2427"/>
                  <a:gd name="T55" fmla="*/ 173 h 591"/>
                  <a:gd name="T56" fmla="*/ 2285 w 2427"/>
                  <a:gd name="T57" fmla="*/ 202 h 591"/>
                  <a:gd name="T58" fmla="*/ 2277 w 2427"/>
                  <a:gd name="T59" fmla="*/ 234 h 591"/>
                  <a:gd name="T60" fmla="*/ 2262 w 2427"/>
                  <a:gd name="T61" fmla="*/ 257 h 591"/>
                  <a:gd name="T62" fmla="*/ 2283 w 2427"/>
                  <a:gd name="T63" fmla="*/ 286 h 591"/>
                  <a:gd name="T64" fmla="*/ 2310 w 2427"/>
                  <a:gd name="T65" fmla="*/ 307 h 591"/>
                  <a:gd name="T66" fmla="*/ 2329 w 2427"/>
                  <a:gd name="T67" fmla="*/ 321 h 591"/>
                  <a:gd name="T68" fmla="*/ 2325 w 2427"/>
                  <a:gd name="T69" fmla="*/ 346 h 591"/>
                  <a:gd name="T70" fmla="*/ 2350 w 2427"/>
                  <a:gd name="T71" fmla="*/ 371 h 591"/>
                  <a:gd name="T72" fmla="*/ 2366 w 2427"/>
                  <a:gd name="T73" fmla="*/ 399 h 591"/>
                  <a:gd name="T74" fmla="*/ 2402 w 2427"/>
                  <a:gd name="T75" fmla="*/ 407 h 591"/>
                  <a:gd name="T76" fmla="*/ 2423 w 2427"/>
                  <a:gd name="T77" fmla="*/ 417 h 591"/>
                  <a:gd name="T78" fmla="*/ 2425 w 2427"/>
                  <a:gd name="T79" fmla="*/ 434 h 591"/>
                  <a:gd name="T80" fmla="*/ 2425 w 2427"/>
                  <a:gd name="T81" fmla="*/ 551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27" h="591">
                    <a:moveTo>
                      <a:pt x="0" y="591"/>
                    </a:moveTo>
                    <a:lnTo>
                      <a:pt x="0" y="586"/>
                    </a:lnTo>
                    <a:lnTo>
                      <a:pt x="2" y="553"/>
                    </a:lnTo>
                    <a:lnTo>
                      <a:pt x="12" y="407"/>
                    </a:lnTo>
                    <a:lnTo>
                      <a:pt x="13" y="369"/>
                    </a:lnTo>
                    <a:lnTo>
                      <a:pt x="25" y="184"/>
                    </a:lnTo>
                    <a:lnTo>
                      <a:pt x="25" y="181"/>
                    </a:lnTo>
                    <a:lnTo>
                      <a:pt x="37" y="0"/>
                    </a:lnTo>
                    <a:lnTo>
                      <a:pt x="242" y="12"/>
                    </a:lnTo>
                    <a:lnTo>
                      <a:pt x="269" y="12"/>
                    </a:lnTo>
                    <a:lnTo>
                      <a:pt x="451" y="23"/>
                    </a:lnTo>
                    <a:lnTo>
                      <a:pt x="457" y="23"/>
                    </a:lnTo>
                    <a:lnTo>
                      <a:pt x="632" y="31"/>
                    </a:lnTo>
                    <a:lnTo>
                      <a:pt x="634" y="31"/>
                    </a:lnTo>
                    <a:lnTo>
                      <a:pt x="812" y="37"/>
                    </a:lnTo>
                    <a:lnTo>
                      <a:pt x="956" y="44"/>
                    </a:lnTo>
                    <a:lnTo>
                      <a:pt x="991" y="46"/>
                    </a:lnTo>
                    <a:lnTo>
                      <a:pt x="1102" y="48"/>
                    </a:lnTo>
                    <a:lnTo>
                      <a:pt x="1171" y="52"/>
                    </a:lnTo>
                    <a:lnTo>
                      <a:pt x="1248" y="52"/>
                    </a:lnTo>
                    <a:lnTo>
                      <a:pt x="1356" y="56"/>
                    </a:lnTo>
                    <a:lnTo>
                      <a:pt x="1392" y="56"/>
                    </a:lnTo>
                    <a:lnTo>
                      <a:pt x="1536" y="58"/>
                    </a:lnTo>
                    <a:lnTo>
                      <a:pt x="1682" y="62"/>
                    </a:lnTo>
                    <a:lnTo>
                      <a:pt x="1717" y="62"/>
                    </a:lnTo>
                    <a:lnTo>
                      <a:pt x="1828" y="63"/>
                    </a:lnTo>
                    <a:lnTo>
                      <a:pt x="1895" y="63"/>
                    </a:lnTo>
                    <a:lnTo>
                      <a:pt x="1972" y="63"/>
                    </a:lnTo>
                    <a:lnTo>
                      <a:pt x="2043" y="63"/>
                    </a:lnTo>
                    <a:lnTo>
                      <a:pt x="2187" y="63"/>
                    </a:lnTo>
                    <a:lnTo>
                      <a:pt x="2195" y="60"/>
                    </a:lnTo>
                    <a:lnTo>
                      <a:pt x="2216" y="85"/>
                    </a:lnTo>
                    <a:lnTo>
                      <a:pt x="2227" y="87"/>
                    </a:lnTo>
                    <a:lnTo>
                      <a:pt x="2231" y="98"/>
                    </a:lnTo>
                    <a:lnTo>
                      <a:pt x="2245" y="98"/>
                    </a:lnTo>
                    <a:lnTo>
                      <a:pt x="2262" y="113"/>
                    </a:lnTo>
                    <a:lnTo>
                      <a:pt x="2273" y="115"/>
                    </a:lnTo>
                    <a:lnTo>
                      <a:pt x="2283" y="111"/>
                    </a:lnTo>
                    <a:lnTo>
                      <a:pt x="2287" y="102"/>
                    </a:lnTo>
                    <a:lnTo>
                      <a:pt x="2304" y="100"/>
                    </a:lnTo>
                    <a:lnTo>
                      <a:pt x="2314" y="102"/>
                    </a:lnTo>
                    <a:lnTo>
                      <a:pt x="2314" y="123"/>
                    </a:lnTo>
                    <a:lnTo>
                      <a:pt x="2318" y="129"/>
                    </a:lnTo>
                    <a:lnTo>
                      <a:pt x="2327" y="131"/>
                    </a:lnTo>
                    <a:lnTo>
                      <a:pt x="2329" y="136"/>
                    </a:lnTo>
                    <a:lnTo>
                      <a:pt x="2327" y="146"/>
                    </a:lnTo>
                    <a:lnTo>
                      <a:pt x="2316" y="150"/>
                    </a:lnTo>
                    <a:lnTo>
                      <a:pt x="2316" y="154"/>
                    </a:lnTo>
                    <a:lnTo>
                      <a:pt x="2319" y="161"/>
                    </a:lnTo>
                    <a:lnTo>
                      <a:pt x="2333" y="159"/>
                    </a:lnTo>
                    <a:lnTo>
                      <a:pt x="2335" y="163"/>
                    </a:lnTo>
                    <a:lnTo>
                      <a:pt x="2333" y="169"/>
                    </a:lnTo>
                    <a:lnTo>
                      <a:pt x="2325" y="175"/>
                    </a:lnTo>
                    <a:lnTo>
                      <a:pt x="2318" y="175"/>
                    </a:lnTo>
                    <a:lnTo>
                      <a:pt x="2310" y="171"/>
                    </a:lnTo>
                    <a:lnTo>
                      <a:pt x="2306" y="173"/>
                    </a:lnTo>
                    <a:lnTo>
                      <a:pt x="2302" y="192"/>
                    </a:lnTo>
                    <a:lnTo>
                      <a:pt x="2285" y="202"/>
                    </a:lnTo>
                    <a:lnTo>
                      <a:pt x="2277" y="217"/>
                    </a:lnTo>
                    <a:lnTo>
                      <a:pt x="2277" y="234"/>
                    </a:lnTo>
                    <a:lnTo>
                      <a:pt x="2260" y="246"/>
                    </a:lnTo>
                    <a:lnTo>
                      <a:pt x="2262" y="257"/>
                    </a:lnTo>
                    <a:lnTo>
                      <a:pt x="2281" y="277"/>
                    </a:lnTo>
                    <a:lnTo>
                      <a:pt x="2283" y="286"/>
                    </a:lnTo>
                    <a:lnTo>
                      <a:pt x="2300" y="296"/>
                    </a:lnTo>
                    <a:lnTo>
                      <a:pt x="2310" y="307"/>
                    </a:lnTo>
                    <a:lnTo>
                      <a:pt x="2319" y="321"/>
                    </a:lnTo>
                    <a:lnTo>
                      <a:pt x="2329" y="321"/>
                    </a:lnTo>
                    <a:lnTo>
                      <a:pt x="2325" y="338"/>
                    </a:lnTo>
                    <a:lnTo>
                      <a:pt x="2325" y="346"/>
                    </a:lnTo>
                    <a:lnTo>
                      <a:pt x="2335" y="361"/>
                    </a:lnTo>
                    <a:lnTo>
                      <a:pt x="2350" y="371"/>
                    </a:lnTo>
                    <a:lnTo>
                      <a:pt x="2354" y="392"/>
                    </a:lnTo>
                    <a:lnTo>
                      <a:pt x="2366" y="399"/>
                    </a:lnTo>
                    <a:lnTo>
                      <a:pt x="2385" y="409"/>
                    </a:lnTo>
                    <a:lnTo>
                      <a:pt x="2402" y="407"/>
                    </a:lnTo>
                    <a:lnTo>
                      <a:pt x="2412" y="415"/>
                    </a:lnTo>
                    <a:lnTo>
                      <a:pt x="2423" y="417"/>
                    </a:lnTo>
                    <a:lnTo>
                      <a:pt x="2427" y="421"/>
                    </a:lnTo>
                    <a:lnTo>
                      <a:pt x="2425" y="434"/>
                    </a:lnTo>
                    <a:lnTo>
                      <a:pt x="2425" y="463"/>
                    </a:lnTo>
                    <a:lnTo>
                      <a:pt x="2425" y="551"/>
                    </a:lnTo>
                    <a:lnTo>
                      <a:pt x="2425" y="591"/>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2" name="Freeform 3922"/>
              <p:cNvSpPr>
                <a:spLocks/>
              </p:cNvSpPr>
              <p:nvPr/>
            </p:nvSpPr>
            <p:spPr bwMode="auto">
              <a:xfrm>
                <a:off x="22907" y="21336"/>
                <a:ext cx="1841" cy="819"/>
              </a:xfrm>
              <a:custGeom>
                <a:avLst/>
                <a:gdLst>
                  <a:gd name="T0" fmla="*/ 378 w 1841"/>
                  <a:gd name="T1" fmla="*/ 691 h 819"/>
                  <a:gd name="T2" fmla="*/ 376 w 1841"/>
                  <a:gd name="T3" fmla="*/ 645 h 819"/>
                  <a:gd name="T4" fmla="*/ 338 w 1841"/>
                  <a:gd name="T5" fmla="*/ 637 h 819"/>
                  <a:gd name="T6" fmla="*/ 303 w 1841"/>
                  <a:gd name="T7" fmla="*/ 599 h 819"/>
                  <a:gd name="T8" fmla="*/ 278 w 1841"/>
                  <a:gd name="T9" fmla="*/ 566 h 819"/>
                  <a:gd name="T10" fmla="*/ 263 w 1841"/>
                  <a:gd name="T11" fmla="*/ 535 h 819"/>
                  <a:gd name="T12" fmla="*/ 234 w 1841"/>
                  <a:gd name="T13" fmla="*/ 505 h 819"/>
                  <a:gd name="T14" fmla="*/ 230 w 1841"/>
                  <a:gd name="T15" fmla="*/ 462 h 819"/>
                  <a:gd name="T16" fmla="*/ 255 w 1841"/>
                  <a:gd name="T17" fmla="*/ 420 h 819"/>
                  <a:gd name="T18" fmla="*/ 271 w 1841"/>
                  <a:gd name="T19" fmla="*/ 403 h 819"/>
                  <a:gd name="T20" fmla="*/ 288 w 1841"/>
                  <a:gd name="T21" fmla="*/ 391 h 819"/>
                  <a:gd name="T22" fmla="*/ 269 w 1841"/>
                  <a:gd name="T23" fmla="*/ 382 h 819"/>
                  <a:gd name="T24" fmla="*/ 282 w 1841"/>
                  <a:gd name="T25" fmla="*/ 364 h 819"/>
                  <a:gd name="T26" fmla="*/ 267 w 1841"/>
                  <a:gd name="T27" fmla="*/ 351 h 819"/>
                  <a:gd name="T28" fmla="*/ 240 w 1841"/>
                  <a:gd name="T29" fmla="*/ 330 h 819"/>
                  <a:gd name="T30" fmla="*/ 215 w 1841"/>
                  <a:gd name="T31" fmla="*/ 341 h 819"/>
                  <a:gd name="T32" fmla="*/ 180 w 1841"/>
                  <a:gd name="T33" fmla="*/ 315 h 819"/>
                  <a:gd name="T34" fmla="*/ 136 w 1841"/>
                  <a:gd name="T35" fmla="*/ 278 h 819"/>
                  <a:gd name="T36" fmla="*/ 113 w 1841"/>
                  <a:gd name="T37" fmla="*/ 268 h 819"/>
                  <a:gd name="T38" fmla="*/ 121 w 1841"/>
                  <a:gd name="T39" fmla="*/ 240 h 819"/>
                  <a:gd name="T40" fmla="*/ 96 w 1841"/>
                  <a:gd name="T41" fmla="*/ 197 h 819"/>
                  <a:gd name="T42" fmla="*/ 55 w 1841"/>
                  <a:gd name="T43" fmla="*/ 157 h 819"/>
                  <a:gd name="T44" fmla="*/ 48 w 1841"/>
                  <a:gd name="T45" fmla="*/ 147 h 819"/>
                  <a:gd name="T46" fmla="*/ 42 w 1841"/>
                  <a:gd name="T47" fmla="*/ 121 h 819"/>
                  <a:gd name="T48" fmla="*/ 34 w 1841"/>
                  <a:gd name="T49" fmla="*/ 63 h 819"/>
                  <a:gd name="T50" fmla="*/ 25 w 1841"/>
                  <a:gd name="T51" fmla="*/ 50 h 819"/>
                  <a:gd name="T52" fmla="*/ 2 w 1841"/>
                  <a:gd name="T53" fmla="*/ 55 h 819"/>
                  <a:gd name="T54" fmla="*/ 175 w 1841"/>
                  <a:gd name="T55" fmla="*/ 40 h 819"/>
                  <a:gd name="T56" fmla="*/ 407 w 1841"/>
                  <a:gd name="T57" fmla="*/ 42 h 819"/>
                  <a:gd name="T58" fmla="*/ 630 w 1841"/>
                  <a:gd name="T59" fmla="*/ 34 h 819"/>
                  <a:gd name="T60" fmla="*/ 847 w 1841"/>
                  <a:gd name="T61" fmla="*/ 27 h 819"/>
                  <a:gd name="T62" fmla="*/ 1081 w 1841"/>
                  <a:gd name="T63" fmla="*/ 13 h 819"/>
                  <a:gd name="T64" fmla="*/ 1277 w 1841"/>
                  <a:gd name="T65" fmla="*/ 0 h 819"/>
                  <a:gd name="T66" fmla="*/ 1294 w 1841"/>
                  <a:gd name="T67" fmla="*/ 23 h 819"/>
                  <a:gd name="T68" fmla="*/ 1328 w 1841"/>
                  <a:gd name="T69" fmla="*/ 50 h 819"/>
                  <a:gd name="T70" fmla="*/ 1346 w 1841"/>
                  <a:gd name="T71" fmla="*/ 69 h 819"/>
                  <a:gd name="T72" fmla="*/ 1357 w 1841"/>
                  <a:gd name="T73" fmla="*/ 82 h 819"/>
                  <a:gd name="T74" fmla="*/ 1375 w 1841"/>
                  <a:gd name="T75" fmla="*/ 96 h 819"/>
                  <a:gd name="T76" fmla="*/ 1361 w 1841"/>
                  <a:gd name="T77" fmla="*/ 171 h 819"/>
                  <a:gd name="T78" fmla="*/ 1371 w 1841"/>
                  <a:gd name="T79" fmla="*/ 251 h 819"/>
                  <a:gd name="T80" fmla="*/ 1390 w 1841"/>
                  <a:gd name="T81" fmla="*/ 295 h 819"/>
                  <a:gd name="T82" fmla="*/ 1409 w 1841"/>
                  <a:gd name="T83" fmla="*/ 336 h 819"/>
                  <a:gd name="T84" fmla="*/ 1432 w 1841"/>
                  <a:gd name="T85" fmla="*/ 384 h 819"/>
                  <a:gd name="T86" fmla="*/ 1507 w 1841"/>
                  <a:gd name="T87" fmla="*/ 447 h 819"/>
                  <a:gd name="T88" fmla="*/ 1557 w 1841"/>
                  <a:gd name="T89" fmla="*/ 499 h 819"/>
                  <a:gd name="T90" fmla="*/ 1628 w 1841"/>
                  <a:gd name="T91" fmla="*/ 560 h 819"/>
                  <a:gd name="T92" fmla="*/ 1638 w 1841"/>
                  <a:gd name="T93" fmla="*/ 604 h 819"/>
                  <a:gd name="T94" fmla="*/ 1643 w 1841"/>
                  <a:gd name="T95" fmla="*/ 649 h 819"/>
                  <a:gd name="T96" fmla="*/ 1691 w 1841"/>
                  <a:gd name="T97" fmla="*/ 716 h 819"/>
                  <a:gd name="T98" fmla="*/ 1739 w 1841"/>
                  <a:gd name="T99" fmla="*/ 675 h 819"/>
                  <a:gd name="T100" fmla="*/ 1795 w 1841"/>
                  <a:gd name="T101" fmla="*/ 693 h 819"/>
                  <a:gd name="T102" fmla="*/ 1839 w 1841"/>
                  <a:gd name="T103" fmla="*/ 739 h 819"/>
                  <a:gd name="T104" fmla="*/ 1816 w 1841"/>
                  <a:gd name="T105" fmla="*/ 771 h 819"/>
                  <a:gd name="T106" fmla="*/ 1824 w 1841"/>
                  <a:gd name="T107" fmla="*/ 819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41" h="819">
                    <a:moveTo>
                      <a:pt x="378" y="819"/>
                    </a:moveTo>
                    <a:lnTo>
                      <a:pt x="378" y="779"/>
                    </a:lnTo>
                    <a:lnTo>
                      <a:pt x="378" y="691"/>
                    </a:lnTo>
                    <a:lnTo>
                      <a:pt x="378" y="662"/>
                    </a:lnTo>
                    <a:lnTo>
                      <a:pt x="380" y="649"/>
                    </a:lnTo>
                    <a:lnTo>
                      <a:pt x="376" y="645"/>
                    </a:lnTo>
                    <a:lnTo>
                      <a:pt x="365" y="643"/>
                    </a:lnTo>
                    <a:lnTo>
                      <a:pt x="355" y="635"/>
                    </a:lnTo>
                    <a:lnTo>
                      <a:pt x="338" y="637"/>
                    </a:lnTo>
                    <a:lnTo>
                      <a:pt x="319" y="627"/>
                    </a:lnTo>
                    <a:lnTo>
                      <a:pt x="307" y="620"/>
                    </a:lnTo>
                    <a:lnTo>
                      <a:pt x="303" y="599"/>
                    </a:lnTo>
                    <a:lnTo>
                      <a:pt x="288" y="589"/>
                    </a:lnTo>
                    <a:lnTo>
                      <a:pt x="278" y="574"/>
                    </a:lnTo>
                    <a:lnTo>
                      <a:pt x="278" y="566"/>
                    </a:lnTo>
                    <a:lnTo>
                      <a:pt x="282" y="549"/>
                    </a:lnTo>
                    <a:lnTo>
                      <a:pt x="272" y="549"/>
                    </a:lnTo>
                    <a:lnTo>
                      <a:pt x="263" y="535"/>
                    </a:lnTo>
                    <a:lnTo>
                      <a:pt x="253" y="524"/>
                    </a:lnTo>
                    <a:lnTo>
                      <a:pt x="236" y="514"/>
                    </a:lnTo>
                    <a:lnTo>
                      <a:pt x="234" y="505"/>
                    </a:lnTo>
                    <a:lnTo>
                      <a:pt x="215" y="485"/>
                    </a:lnTo>
                    <a:lnTo>
                      <a:pt x="213" y="474"/>
                    </a:lnTo>
                    <a:lnTo>
                      <a:pt x="230" y="462"/>
                    </a:lnTo>
                    <a:lnTo>
                      <a:pt x="230" y="445"/>
                    </a:lnTo>
                    <a:lnTo>
                      <a:pt x="238" y="430"/>
                    </a:lnTo>
                    <a:lnTo>
                      <a:pt x="255" y="420"/>
                    </a:lnTo>
                    <a:lnTo>
                      <a:pt x="259" y="401"/>
                    </a:lnTo>
                    <a:lnTo>
                      <a:pt x="263" y="399"/>
                    </a:lnTo>
                    <a:lnTo>
                      <a:pt x="271" y="403"/>
                    </a:lnTo>
                    <a:lnTo>
                      <a:pt x="278" y="403"/>
                    </a:lnTo>
                    <a:lnTo>
                      <a:pt x="286" y="397"/>
                    </a:lnTo>
                    <a:lnTo>
                      <a:pt x="288" y="391"/>
                    </a:lnTo>
                    <a:lnTo>
                      <a:pt x="286" y="387"/>
                    </a:lnTo>
                    <a:lnTo>
                      <a:pt x="272" y="389"/>
                    </a:lnTo>
                    <a:lnTo>
                      <a:pt x="269" y="382"/>
                    </a:lnTo>
                    <a:lnTo>
                      <a:pt x="269" y="378"/>
                    </a:lnTo>
                    <a:lnTo>
                      <a:pt x="280" y="374"/>
                    </a:lnTo>
                    <a:lnTo>
                      <a:pt x="282" y="364"/>
                    </a:lnTo>
                    <a:lnTo>
                      <a:pt x="280" y="359"/>
                    </a:lnTo>
                    <a:lnTo>
                      <a:pt x="271" y="357"/>
                    </a:lnTo>
                    <a:lnTo>
                      <a:pt x="267" y="351"/>
                    </a:lnTo>
                    <a:lnTo>
                      <a:pt x="267" y="330"/>
                    </a:lnTo>
                    <a:lnTo>
                      <a:pt x="257" y="328"/>
                    </a:lnTo>
                    <a:lnTo>
                      <a:pt x="240" y="330"/>
                    </a:lnTo>
                    <a:lnTo>
                      <a:pt x="236" y="339"/>
                    </a:lnTo>
                    <a:lnTo>
                      <a:pt x="226" y="343"/>
                    </a:lnTo>
                    <a:lnTo>
                      <a:pt x="215" y="341"/>
                    </a:lnTo>
                    <a:lnTo>
                      <a:pt x="198" y="326"/>
                    </a:lnTo>
                    <a:lnTo>
                      <a:pt x="184" y="326"/>
                    </a:lnTo>
                    <a:lnTo>
                      <a:pt x="180" y="315"/>
                    </a:lnTo>
                    <a:lnTo>
                      <a:pt x="169" y="313"/>
                    </a:lnTo>
                    <a:lnTo>
                      <a:pt x="148" y="288"/>
                    </a:lnTo>
                    <a:lnTo>
                      <a:pt x="136" y="278"/>
                    </a:lnTo>
                    <a:lnTo>
                      <a:pt x="127" y="276"/>
                    </a:lnTo>
                    <a:lnTo>
                      <a:pt x="121" y="268"/>
                    </a:lnTo>
                    <a:lnTo>
                      <a:pt x="113" y="268"/>
                    </a:lnTo>
                    <a:lnTo>
                      <a:pt x="117" y="253"/>
                    </a:lnTo>
                    <a:lnTo>
                      <a:pt x="123" y="247"/>
                    </a:lnTo>
                    <a:lnTo>
                      <a:pt x="121" y="240"/>
                    </a:lnTo>
                    <a:lnTo>
                      <a:pt x="111" y="232"/>
                    </a:lnTo>
                    <a:lnTo>
                      <a:pt x="98" y="215"/>
                    </a:lnTo>
                    <a:lnTo>
                      <a:pt x="96" y="197"/>
                    </a:lnTo>
                    <a:lnTo>
                      <a:pt x="94" y="192"/>
                    </a:lnTo>
                    <a:lnTo>
                      <a:pt x="71" y="174"/>
                    </a:lnTo>
                    <a:lnTo>
                      <a:pt x="55" y="157"/>
                    </a:lnTo>
                    <a:lnTo>
                      <a:pt x="38" y="157"/>
                    </a:lnTo>
                    <a:lnTo>
                      <a:pt x="38" y="151"/>
                    </a:lnTo>
                    <a:lnTo>
                      <a:pt x="48" y="147"/>
                    </a:lnTo>
                    <a:lnTo>
                      <a:pt x="48" y="142"/>
                    </a:lnTo>
                    <a:lnTo>
                      <a:pt x="42" y="136"/>
                    </a:lnTo>
                    <a:lnTo>
                      <a:pt x="42" y="121"/>
                    </a:lnTo>
                    <a:lnTo>
                      <a:pt x="23" y="82"/>
                    </a:lnTo>
                    <a:lnTo>
                      <a:pt x="27" y="71"/>
                    </a:lnTo>
                    <a:lnTo>
                      <a:pt x="34" y="63"/>
                    </a:lnTo>
                    <a:lnTo>
                      <a:pt x="32" y="51"/>
                    </a:lnTo>
                    <a:lnTo>
                      <a:pt x="29" y="48"/>
                    </a:lnTo>
                    <a:lnTo>
                      <a:pt x="25" y="50"/>
                    </a:lnTo>
                    <a:lnTo>
                      <a:pt x="25" y="67"/>
                    </a:lnTo>
                    <a:lnTo>
                      <a:pt x="9" y="63"/>
                    </a:lnTo>
                    <a:lnTo>
                      <a:pt x="2" y="55"/>
                    </a:lnTo>
                    <a:lnTo>
                      <a:pt x="0" y="38"/>
                    </a:lnTo>
                    <a:lnTo>
                      <a:pt x="123" y="40"/>
                    </a:lnTo>
                    <a:lnTo>
                      <a:pt x="175" y="40"/>
                    </a:lnTo>
                    <a:lnTo>
                      <a:pt x="269" y="42"/>
                    </a:lnTo>
                    <a:lnTo>
                      <a:pt x="359" y="42"/>
                    </a:lnTo>
                    <a:lnTo>
                      <a:pt x="407" y="42"/>
                    </a:lnTo>
                    <a:lnTo>
                      <a:pt x="486" y="42"/>
                    </a:lnTo>
                    <a:lnTo>
                      <a:pt x="555" y="38"/>
                    </a:lnTo>
                    <a:lnTo>
                      <a:pt x="630" y="34"/>
                    </a:lnTo>
                    <a:lnTo>
                      <a:pt x="701" y="32"/>
                    </a:lnTo>
                    <a:lnTo>
                      <a:pt x="762" y="30"/>
                    </a:lnTo>
                    <a:lnTo>
                      <a:pt x="847" y="27"/>
                    </a:lnTo>
                    <a:lnTo>
                      <a:pt x="967" y="21"/>
                    </a:lnTo>
                    <a:lnTo>
                      <a:pt x="991" y="19"/>
                    </a:lnTo>
                    <a:lnTo>
                      <a:pt x="1081" y="13"/>
                    </a:lnTo>
                    <a:lnTo>
                      <a:pt x="1135" y="9"/>
                    </a:lnTo>
                    <a:lnTo>
                      <a:pt x="1213" y="3"/>
                    </a:lnTo>
                    <a:lnTo>
                      <a:pt x="1277" y="0"/>
                    </a:lnTo>
                    <a:lnTo>
                      <a:pt x="1286" y="5"/>
                    </a:lnTo>
                    <a:lnTo>
                      <a:pt x="1294" y="11"/>
                    </a:lnTo>
                    <a:lnTo>
                      <a:pt x="1294" y="23"/>
                    </a:lnTo>
                    <a:lnTo>
                      <a:pt x="1317" y="30"/>
                    </a:lnTo>
                    <a:lnTo>
                      <a:pt x="1319" y="42"/>
                    </a:lnTo>
                    <a:lnTo>
                      <a:pt x="1328" y="50"/>
                    </a:lnTo>
                    <a:lnTo>
                      <a:pt x="1332" y="59"/>
                    </a:lnTo>
                    <a:lnTo>
                      <a:pt x="1346" y="63"/>
                    </a:lnTo>
                    <a:lnTo>
                      <a:pt x="1346" y="69"/>
                    </a:lnTo>
                    <a:lnTo>
                      <a:pt x="1348" y="71"/>
                    </a:lnTo>
                    <a:lnTo>
                      <a:pt x="1350" y="80"/>
                    </a:lnTo>
                    <a:lnTo>
                      <a:pt x="1357" y="82"/>
                    </a:lnTo>
                    <a:lnTo>
                      <a:pt x="1361" y="88"/>
                    </a:lnTo>
                    <a:lnTo>
                      <a:pt x="1365" y="88"/>
                    </a:lnTo>
                    <a:lnTo>
                      <a:pt x="1375" y="96"/>
                    </a:lnTo>
                    <a:lnTo>
                      <a:pt x="1365" y="123"/>
                    </a:lnTo>
                    <a:lnTo>
                      <a:pt x="1361" y="147"/>
                    </a:lnTo>
                    <a:lnTo>
                      <a:pt x="1361" y="171"/>
                    </a:lnTo>
                    <a:lnTo>
                      <a:pt x="1359" y="197"/>
                    </a:lnTo>
                    <a:lnTo>
                      <a:pt x="1363" y="226"/>
                    </a:lnTo>
                    <a:lnTo>
                      <a:pt x="1371" y="251"/>
                    </a:lnTo>
                    <a:lnTo>
                      <a:pt x="1384" y="276"/>
                    </a:lnTo>
                    <a:lnTo>
                      <a:pt x="1390" y="286"/>
                    </a:lnTo>
                    <a:lnTo>
                      <a:pt x="1390" y="295"/>
                    </a:lnTo>
                    <a:lnTo>
                      <a:pt x="1384" y="303"/>
                    </a:lnTo>
                    <a:lnTo>
                      <a:pt x="1386" y="311"/>
                    </a:lnTo>
                    <a:lnTo>
                      <a:pt x="1409" y="336"/>
                    </a:lnTo>
                    <a:lnTo>
                      <a:pt x="1411" y="353"/>
                    </a:lnTo>
                    <a:lnTo>
                      <a:pt x="1415" y="368"/>
                    </a:lnTo>
                    <a:lnTo>
                      <a:pt x="1432" y="384"/>
                    </a:lnTo>
                    <a:lnTo>
                      <a:pt x="1471" y="418"/>
                    </a:lnTo>
                    <a:lnTo>
                      <a:pt x="1486" y="439"/>
                    </a:lnTo>
                    <a:lnTo>
                      <a:pt x="1507" y="447"/>
                    </a:lnTo>
                    <a:lnTo>
                      <a:pt x="1517" y="470"/>
                    </a:lnTo>
                    <a:lnTo>
                      <a:pt x="1526" y="482"/>
                    </a:lnTo>
                    <a:lnTo>
                      <a:pt x="1557" y="499"/>
                    </a:lnTo>
                    <a:lnTo>
                      <a:pt x="1590" y="518"/>
                    </a:lnTo>
                    <a:lnTo>
                      <a:pt x="1613" y="541"/>
                    </a:lnTo>
                    <a:lnTo>
                      <a:pt x="1628" y="560"/>
                    </a:lnTo>
                    <a:lnTo>
                      <a:pt x="1630" y="570"/>
                    </a:lnTo>
                    <a:lnTo>
                      <a:pt x="1636" y="581"/>
                    </a:lnTo>
                    <a:lnTo>
                      <a:pt x="1638" y="604"/>
                    </a:lnTo>
                    <a:lnTo>
                      <a:pt x="1647" y="626"/>
                    </a:lnTo>
                    <a:lnTo>
                      <a:pt x="1641" y="641"/>
                    </a:lnTo>
                    <a:lnTo>
                      <a:pt x="1643" y="649"/>
                    </a:lnTo>
                    <a:lnTo>
                      <a:pt x="1657" y="691"/>
                    </a:lnTo>
                    <a:lnTo>
                      <a:pt x="1672" y="714"/>
                    </a:lnTo>
                    <a:lnTo>
                      <a:pt x="1691" y="716"/>
                    </a:lnTo>
                    <a:lnTo>
                      <a:pt x="1703" y="708"/>
                    </a:lnTo>
                    <a:lnTo>
                      <a:pt x="1722" y="677"/>
                    </a:lnTo>
                    <a:lnTo>
                      <a:pt x="1739" y="675"/>
                    </a:lnTo>
                    <a:lnTo>
                      <a:pt x="1770" y="689"/>
                    </a:lnTo>
                    <a:lnTo>
                      <a:pt x="1783" y="689"/>
                    </a:lnTo>
                    <a:lnTo>
                      <a:pt x="1795" y="693"/>
                    </a:lnTo>
                    <a:lnTo>
                      <a:pt x="1833" y="716"/>
                    </a:lnTo>
                    <a:lnTo>
                      <a:pt x="1841" y="725"/>
                    </a:lnTo>
                    <a:lnTo>
                      <a:pt x="1839" y="739"/>
                    </a:lnTo>
                    <a:lnTo>
                      <a:pt x="1835" y="745"/>
                    </a:lnTo>
                    <a:lnTo>
                      <a:pt x="1826" y="750"/>
                    </a:lnTo>
                    <a:lnTo>
                      <a:pt x="1816" y="771"/>
                    </a:lnTo>
                    <a:lnTo>
                      <a:pt x="1814" y="781"/>
                    </a:lnTo>
                    <a:lnTo>
                      <a:pt x="1822" y="798"/>
                    </a:lnTo>
                    <a:lnTo>
                      <a:pt x="1824" y="819"/>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3" name="Freeform 3923"/>
              <p:cNvSpPr>
                <a:spLocks noEditPoints="1"/>
              </p:cNvSpPr>
              <p:nvPr/>
            </p:nvSpPr>
            <p:spPr bwMode="auto">
              <a:xfrm>
                <a:off x="24460" y="18097"/>
                <a:ext cx="1346" cy="2642"/>
              </a:xfrm>
              <a:custGeom>
                <a:avLst/>
                <a:gdLst>
                  <a:gd name="T0" fmla="*/ 394 w 1346"/>
                  <a:gd name="T1" fmla="*/ 96 h 2642"/>
                  <a:gd name="T2" fmla="*/ 315 w 1346"/>
                  <a:gd name="T3" fmla="*/ 151 h 2642"/>
                  <a:gd name="T4" fmla="*/ 501 w 1346"/>
                  <a:gd name="T5" fmla="*/ 0 h 2642"/>
                  <a:gd name="T6" fmla="*/ 607 w 1346"/>
                  <a:gd name="T7" fmla="*/ 294 h 2642"/>
                  <a:gd name="T8" fmla="*/ 745 w 1346"/>
                  <a:gd name="T9" fmla="*/ 305 h 2642"/>
                  <a:gd name="T10" fmla="*/ 565 w 1346"/>
                  <a:gd name="T11" fmla="*/ 491 h 2642"/>
                  <a:gd name="T12" fmla="*/ 503 w 1346"/>
                  <a:gd name="T13" fmla="*/ 388 h 2642"/>
                  <a:gd name="T14" fmla="*/ 1329 w 1346"/>
                  <a:gd name="T15" fmla="*/ 854 h 2642"/>
                  <a:gd name="T16" fmla="*/ 1229 w 1346"/>
                  <a:gd name="T17" fmla="*/ 870 h 2642"/>
                  <a:gd name="T18" fmla="*/ 1179 w 1346"/>
                  <a:gd name="T19" fmla="*/ 952 h 2642"/>
                  <a:gd name="T20" fmla="*/ 1146 w 1346"/>
                  <a:gd name="T21" fmla="*/ 977 h 2642"/>
                  <a:gd name="T22" fmla="*/ 1112 w 1346"/>
                  <a:gd name="T23" fmla="*/ 989 h 2642"/>
                  <a:gd name="T24" fmla="*/ 1050 w 1346"/>
                  <a:gd name="T25" fmla="*/ 985 h 2642"/>
                  <a:gd name="T26" fmla="*/ 935 w 1346"/>
                  <a:gd name="T27" fmla="*/ 1117 h 2642"/>
                  <a:gd name="T28" fmla="*/ 845 w 1346"/>
                  <a:gd name="T29" fmla="*/ 1246 h 2642"/>
                  <a:gd name="T30" fmla="*/ 830 w 1346"/>
                  <a:gd name="T31" fmla="*/ 1217 h 2642"/>
                  <a:gd name="T32" fmla="*/ 831 w 1346"/>
                  <a:gd name="T33" fmla="*/ 1192 h 2642"/>
                  <a:gd name="T34" fmla="*/ 831 w 1346"/>
                  <a:gd name="T35" fmla="*/ 1140 h 2642"/>
                  <a:gd name="T36" fmla="*/ 789 w 1346"/>
                  <a:gd name="T37" fmla="*/ 1163 h 2642"/>
                  <a:gd name="T38" fmla="*/ 778 w 1346"/>
                  <a:gd name="T39" fmla="*/ 1158 h 2642"/>
                  <a:gd name="T40" fmla="*/ 780 w 1346"/>
                  <a:gd name="T41" fmla="*/ 1123 h 2642"/>
                  <a:gd name="T42" fmla="*/ 791 w 1346"/>
                  <a:gd name="T43" fmla="*/ 1081 h 2642"/>
                  <a:gd name="T44" fmla="*/ 799 w 1346"/>
                  <a:gd name="T45" fmla="*/ 1056 h 2642"/>
                  <a:gd name="T46" fmla="*/ 783 w 1346"/>
                  <a:gd name="T47" fmla="*/ 1029 h 2642"/>
                  <a:gd name="T48" fmla="*/ 787 w 1346"/>
                  <a:gd name="T49" fmla="*/ 1014 h 2642"/>
                  <a:gd name="T50" fmla="*/ 764 w 1346"/>
                  <a:gd name="T51" fmla="*/ 994 h 2642"/>
                  <a:gd name="T52" fmla="*/ 710 w 1346"/>
                  <a:gd name="T53" fmla="*/ 985 h 2642"/>
                  <a:gd name="T54" fmla="*/ 689 w 1346"/>
                  <a:gd name="T55" fmla="*/ 966 h 2642"/>
                  <a:gd name="T56" fmla="*/ 693 w 1346"/>
                  <a:gd name="T57" fmla="*/ 929 h 2642"/>
                  <a:gd name="T58" fmla="*/ 668 w 1346"/>
                  <a:gd name="T59" fmla="*/ 918 h 2642"/>
                  <a:gd name="T60" fmla="*/ 632 w 1346"/>
                  <a:gd name="T61" fmla="*/ 918 h 2642"/>
                  <a:gd name="T62" fmla="*/ 601 w 1346"/>
                  <a:gd name="T63" fmla="*/ 910 h 2642"/>
                  <a:gd name="T64" fmla="*/ 574 w 1346"/>
                  <a:gd name="T65" fmla="*/ 900 h 2642"/>
                  <a:gd name="T66" fmla="*/ 549 w 1346"/>
                  <a:gd name="T67" fmla="*/ 904 h 2642"/>
                  <a:gd name="T68" fmla="*/ 530 w 1346"/>
                  <a:gd name="T69" fmla="*/ 912 h 2642"/>
                  <a:gd name="T70" fmla="*/ 505 w 1346"/>
                  <a:gd name="T71" fmla="*/ 898 h 2642"/>
                  <a:gd name="T72" fmla="*/ 486 w 1346"/>
                  <a:gd name="T73" fmla="*/ 898 h 2642"/>
                  <a:gd name="T74" fmla="*/ 426 w 1346"/>
                  <a:gd name="T75" fmla="*/ 875 h 2642"/>
                  <a:gd name="T76" fmla="*/ 92 w 1346"/>
                  <a:gd name="T77" fmla="*/ 797 h 2642"/>
                  <a:gd name="T78" fmla="*/ 75 w 1346"/>
                  <a:gd name="T79" fmla="*/ 754 h 2642"/>
                  <a:gd name="T80" fmla="*/ 40 w 1346"/>
                  <a:gd name="T81" fmla="*/ 724 h 2642"/>
                  <a:gd name="T82" fmla="*/ 27 w 1346"/>
                  <a:gd name="T83" fmla="*/ 712 h 2642"/>
                  <a:gd name="T84" fmla="*/ 110 w 1346"/>
                  <a:gd name="T85" fmla="*/ 653 h 2642"/>
                  <a:gd name="T86" fmla="*/ 288 w 1346"/>
                  <a:gd name="T87" fmla="*/ 570 h 2642"/>
                  <a:gd name="T88" fmla="*/ 398 w 1346"/>
                  <a:gd name="T89" fmla="*/ 501 h 2642"/>
                  <a:gd name="T90" fmla="*/ 495 w 1346"/>
                  <a:gd name="T91" fmla="*/ 397 h 2642"/>
                  <a:gd name="T92" fmla="*/ 534 w 1346"/>
                  <a:gd name="T93" fmla="*/ 474 h 2642"/>
                  <a:gd name="T94" fmla="*/ 551 w 1346"/>
                  <a:gd name="T95" fmla="*/ 547 h 2642"/>
                  <a:gd name="T96" fmla="*/ 632 w 1346"/>
                  <a:gd name="T97" fmla="*/ 522 h 2642"/>
                  <a:gd name="T98" fmla="*/ 785 w 1346"/>
                  <a:gd name="T99" fmla="*/ 535 h 2642"/>
                  <a:gd name="T100" fmla="*/ 987 w 1346"/>
                  <a:gd name="T101" fmla="*/ 645 h 2642"/>
                  <a:gd name="T102" fmla="*/ 1098 w 1346"/>
                  <a:gd name="T103" fmla="*/ 681 h 2642"/>
                  <a:gd name="T104" fmla="*/ 1246 w 1346"/>
                  <a:gd name="T105" fmla="*/ 568 h 2642"/>
                  <a:gd name="T106" fmla="*/ 1346 w 1346"/>
                  <a:gd name="T107" fmla="*/ 846 h 2642"/>
                  <a:gd name="T108" fmla="*/ 1292 w 1346"/>
                  <a:gd name="T109" fmla="*/ 2574 h 2642"/>
                  <a:gd name="T110" fmla="*/ 1346 w 1346"/>
                  <a:gd name="T111" fmla="*/ 2052 h 2642"/>
                  <a:gd name="T112" fmla="*/ 1267 w 1346"/>
                  <a:gd name="T113" fmla="*/ 1785 h 2642"/>
                  <a:gd name="T114" fmla="*/ 1269 w 1346"/>
                  <a:gd name="T115" fmla="*/ 1764 h 2642"/>
                  <a:gd name="T116" fmla="*/ 1233 w 1346"/>
                  <a:gd name="T117" fmla="*/ 1670 h 2642"/>
                  <a:gd name="T118" fmla="*/ 1298 w 1346"/>
                  <a:gd name="T119" fmla="*/ 1465 h 2642"/>
                  <a:gd name="T120" fmla="*/ 1333 w 1346"/>
                  <a:gd name="T121" fmla="*/ 1351 h 2642"/>
                  <a:gd name="T122" fmla="*/ 1346 w 1346"/>
                  <a:gd name="T123" fmla="*/ 1292 h 2642"/>
                  <a:gd name="T124" fmla="*/ 1231 w 1346"/>
                  <a:gd name="T125" fmla="*/ 2642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6" h="2642">
                    <a:moveTo>
                      <a:pt x="501" y="0"/>
                    </a:moveTo>
                    <a:lnTo>
                      <a:pt x="470" y="59"/>
                    </a:lnTo>
                    <a:lnTo>
                      <a:pt x="394" y="96"/>
                    </a:lnTo>
                    <a:lnTo>
                      <a:pt x="361" y="146"/>
                    </a:lnTo>
                    <a:lnTo>
                      <a:pt x="330" y="159"/>
                    </a:lnTo>
                    <a:lnTo>
                      <a:pt x="315" y="151"/>
                    </a:lnTo>
                    <a:lnTo>
                      <a:pt x="311" y="134"/>
                    </a:lnTo>
                    <a:lnTo>
                      <a:pt x="323" y="111"/>
                    </a:lnTo>
                    <a:lnTo>
                      <a:pt x="501" y="0"/>
                    </a:lnTo>
                    <a:moveTo>
                      <a:pt x="530" y="367"/>
                    </a:moveTo>
                    <a:lnTo>
                      <a:pt x="545" y="338"/>
                    </a:lnTo>
                    <a:lnTo>
                      <a:pt x="607" y="294"/>
                    </a:lnTo>
                    <a:lnTo>
                      <a:pt x="728" y="274"/>
                    </a:lnTo>
                    <a:lnTo>
                      <a:pt x="753" y="295"/>
                    </a:lnTo>
                    <a:lnTo>
                      <a:pt x="745" y="305"/>
                    </a:lnTo>
                    <a:lnTo>
                      <a:pt x="695" y="324"/>
                    </a:lnTo>
                    <a:lnTo>
                      <a:pt x="613" y="397"/>
                    </a:lnTo>
                    <a:lnTo>
                      <a:pt x="565" y="491"/>
                    </a:lnTo>
                    <a:lnTo>
                      <a:pt x="543" y="441"/>
                    </a:lnTo>
                    <a:lnTo>
                      <a:pt x="507" y="434"/>
                    </a:lnTo>
                    <a:lnTo>
                      <a:pt x="503" y="388"/>
                    </a:lnTo>
                    <a:lnTo>
                      <a:pt x="530" y="367"/>
                    </a:lnTo>
                    <a:moveTo>
                      <a:pt x="1346" y="846"/>
                    </a:moveTo>
                    <a:lnTo>
                      <a:pt x="1329" y="854"/>
                    </a:lnTo>
                    <a:lnTo>
                      <a:pt x="1331" y="870"/>
                    </a:lnTo>
                    <a:lnTo>
                      <a:pt x="1285" y="856"/>
                    </a:lnTo>
                    <a:lnTo>
                      <a:pt x="1229" y="870"/>
                    </a:lnTo>
                    <a:lnTo>
                      <a:pt x="1215" y="887"/>
                    </a:lnTo>
                    <a:lnTo>
                      <a:pt x="1210" y="918"/>
                    </a:lnTo>
                    <a:lnTo>
                      <a:pt x="1179" y="952"/>
                    </a:lnTo>
                    <a:lnTo>
                      <a:pt x="1160" y="960"/>
                    </a:lnTo>
                    <a:lnTo>
                      <a:pt x="1162" y="969"/>
                    </a:lnTo>
                    <a:lnTo>
                      <a:pt x="1146" y="977"/>
                    </a:lnTo>
                    <a:lnTo>
                      <a:pt x="1135" y="1015"/>
                    </a:lnTo>
                    <a:lnTo>
                      <a:pt x="1118" y="1006"/>
                    </a:lnTo>
                    <a:lnTo>
                      <a:pt x="1112" y="989"/>
                    </a:lnTo>
                    <a:lnTo>
                      <a:pt x="1141" y="933"/>
                    </a:lnTo>
                    <a:lnTo>
                      <a:pt x="1087" y="933"/>
                    </a:lnTo>
                    <a:lnTo>
                      <a:pt x="1050" y="985"/>
                    </a:lnTo>
                    <a:lnTo>
                      <a:pt x="987" y="998"/>
                    </a:lnTo>
                    <a:lnTo>
                      <a:pt x="952" y="1062"/>
                    </a:lnTo>
                    <a:lnTo>
                      <a:pt x="935" y="1117"/>
                    </a:lnTo>
                    <a:lnTo>
                      <a:pt x="872" y="1234"/>
                    </a:lnTo>
                    <a:lnTo>
                      <a:pt x="870" y="1257"/>
                    </a:lnTo>
                    <a:lnTo>
                      <a:pt x="845" y="1246"/>
                    </a:lnTo>
                    <a:lnTo>
                      <a:pt x="828" y="1232"/>
                    </a:lnTo>
                    <a:lnTo>
                      <a:pt x="826" y="1223"/>
                    </a:lnTo>
                    <a:lnTo>
                      <a:pt x="830" y="1217"/>
                    </a:lnTo>
                    <a:lnTo>
                      <a:pt x="828" y="1207"/>
                    </a:lnTo>
                    <a:lnTo>
                      <a:pt x="831" y="1202"/>
                    </a:lnTo>
                    <a:lnTo>
                      <a:pt x="831" y="1192"/>
                    </a:lnTo>
                    <a:lnTo>
                      <a:pt x="847" y="1158"/>
                    </a:lnTo>
                    <a:lnTo>
                      <a:pt x="847" y="1152"/>
                    </a:lnTo>
                    <a:lnTo>
                      <a:pt x="831" y="1140"/>
                    </a:lnTo>
                    <a:lnTo>
                      <a:pt x="812" y="1159"/>
                    </a:lnTo>
                    <a:lnTo>
                      <a:pt x="791" y="1159"/>
                    </a:lnTo>
                    <a:lnTo>
                      <a:pt x="789" y="1163"/>
                    </a:lnTo>
                    <a:lnTo>
                      <a:pt x="782" y="1154"/>
                    </a:lnTo>
                    <a:lnTo>
                      <a:pt x="780" y="1154"/>
                    </a:lnTo>
                    <a:lnTo>
                      <a:pt x="778" y="1158"/>
                    </a:lnTo>
                    <a:lnTo>
                      <a:pt x="776" y="1158"/>
                    </a:lnTo>
                    <a:lnTo>
                      <a:pt x="783" y="1138"/>
                    </a:lnTo>
                    <a:lnTo>
                      <a:pt x="780" y="1123"/>
                    </a:lnTo>
                    <a:lnTo>
                      <a:pt x="793" y="1113"/>
                    </a:lnTo>
                    <a:lnTo>
                      <a:pt x="799" y="1098"/>
                    </a:lnTo>
                    <a:lnTo>
                      <a:pt x="791" y="1081"/>
                    </a:lnTo>
                    <a:lnTo>
                      <a:pt x="783" y="1071"/>
                    </a:lnTo>
                    <a:lnTo>
                      <a:pt x="797" y="1069"/>
                    </a:lnTo>
                    <a:lnTo>
                      <a:pt x="799" y="1056"/>
                    </a:lnTo>
                    <a:lnTo>
                      <a:pt x="799" y="1050"/>
                    </a:lnTo>
                    <a:lnTo>
                      <a:pt x="783" y="1035"/>
                    </a:lnTo>
                    <a:lnTo>
                      <a:pt x="783" y="1029"/>
                    </a:lnTo>
                    <a:lnTo>
                      <a:pt x="795" y="1025"/>
                    </a:lnTo>
                    <a:lnTo>
                      <a:pt x="795" y="1021"/>
                    </a:lnTo>
                    <a:lnTo>
                      <a:pt x="787" y="1014"/>
                    </a:lnTo>
                    <a:lnTo>
                      <a:pt x="787" y="1010"/>
                    </a:lnTo>
                    <a:lnTo>
                      <a:pt x="774" y="1006"/>
                    </a:lnTo>
                    <a:lnTo>
                      <a:pt x="764" y="994"/>
                    </a:lnTo>
                    <a:lnTo>
                      <a:pt x="735" y="990"/>
                    </a:lnTo>
                    <a:lnTo>
                      <a:pt x="728" y="979"/>
                    </a:lnTo>
                    <a:lnTo>
                      <a:pt x="710" y="985"/>
                    </a:lnTo>
                    <a:lnTo>
                      <a:pt x="699" y="983"/>
                    </a:lnTo>
                    <a:lnTo>
                      <a:pt x="687" y="973"/>
                    </a:lnTo>
                    <a:lnTo>
                      <a:pt x="689" y="966"/>
                    </a:lnTo>
                    <a:lnTo>
                      <a:pt x="705" y="948"/>
                    </a:lnTo>
                    <a:lnTo>
                      <a:pt x="695" y="942"/>
                    </a:lnTo>
                    <a:lnTo>
                      <a:pt x="693" y="929"/>
                    </a:lnTo>
                    <a:lnTo>
                      <a:pt x="689" y="927"/>
                    </a:lnTo>
                    <a:lnTo>
                      <a:pt x="676" y="925"/>
                    </a:lnTo>
                    <a:lnTo>
                      <a:pt x="668" y="918"/>
                    </a:lnTo>
                    <a:lnTo>
                      <a:pt x="657" y="921"/>
                    </a:lnTo>
                    <a:lnTo>
                      <a:pt x="645" y="914"/>
                    </a:lnTo>
                    <a:lnTo>
                      <a:pt x="632" y="918"/>
                    </a:lnTo>
                    <a:lnTo>
                      <a:pt x="626" y="916"/>
                    </a:lnTo>
                    <a:lnTo>
                      <a:pt x="611" y="906"/>
                    </a:lnTo>
                    <a:lnTo>
                      <a:pt x="601" y="910"/>
                    </a:lnTo>
                    <a:lnTo>
                      <a:pt x="586" y="904"/>
                    </a:lnTo>
                    <a:lnTo>
                      <a:pt x="576" y="906"/>
                    </a:lnTo>
                    <a:lnTo>
                      <a:pt x="574" y="900"/>
                    </a:lnTo>
                    <a:lnTo>
                      <a:pt x="566" y="898"/>
                    </a:lnTo>
                    <a:lnTo>
                      <a:pt x="557" y="898"/>
                    </a:lnTo>
                    <a:lnTo>
                      <a:pt x="549" y="904"/>
                    </a:lnTo>
                    <a:lnTo>
                      <a:pt x="543" y="902"/>
                    </a:lnTo>
                    <a:lnTo>
                      <a:pt x="538" y="912"/>
                    </a:lnTo>
                    <a:lnTo>
                      <a:pt x="530" y="912"/>
                    </a:lnTo>
                    <a:lnTo>
                      <a:pt x="520" y="902"/>
                    </a:lnTo>
                    <a:lnTo>
                      <a:pt x="513" y="902"/>
                    </a:lnTo>
                    <a:lnTo>
                      <a:pt x="505" y="898"/>
                    </a:lnTo>
                    <a:lnTo>
                      <a:pt x="492" y="904"/>
                    </a:lnTo>
                    <a:lnTo>
                      <a:pt x="490" y="898"/>
                    </a:lnTo>
                    <a:lnTo>
                      <a:pt x="486" y="898"/>
                    </a:lnTo>
                    <a:lnTo>
                      <a:pt x="482" y="902"/>
                    </a:lnTo>
                    <a:lnTo>
                      <a:pt x="446" y="885"/>
                    </a:lnTo>
                    <a:lnTo>
                      <a:pt x="426" y="875"/>
                    </a:lnTo>
                    <a:lnTo>
                      <a:pt x="392" y="858"/>
                    </a:lnTo>
                    <a:lnTo>
                      <a:pt x="146" y="808"/>
                    </a:lnTo>
                    <a:lnTo>
                      <a:pt x="92" y="797"/>
                    </a:lnTo>
                    <a:lnTo>
                      <a:pt x="90" y="787"/>
                    </a:lnTo>
                    <a:lnTo>
                      <a:pt x="81" y="775"/>
                    </a:lnTo>
                    <a:lnTo>
                      <a:pt x="75" y="754"/>
                    </a:lnTo>
                    <a:lnTo>
                      <a:pt x="58" y="729"/>
                    </a:lnTo>
                    <a:lnTo>
                      <a:pt x="44" y="729"/>
                    </a:lnTo>
                    <a:lnTo>
                      <a:pt x="40" y="724"/>
                    </a:lnTo>
                    <a:lnTo>
                      <a:pt x="33" y="724"/>
                    </a:lnTo>
                    <a:lnTo>
                      <a:pt x="31" y="714"/>
                    </a:lnTo>
                    <a:lnTo>
                      <a:pt x="27" y="712"/>
                    </a:lnTo>
                    <a:lnTo>
                      <a:pt x="6" y="718"/>
                    </a:lnTo>
                    <a:lnTo>
                      <a:pt x="0" y="706"/>
                    </a:lnTo>
                    <a:lnTo>
                      <a:pt x="110" y="653"/>
                    </a:lnTo>
                    <a:lnTo>
                      <a:pt x="146" y="612"/>
                    </a:lnTo>
                    <a:lnTo>
                      <a:pt x="171" y="587"/>
                    </a:lnTo>
                    <a:lnTo>
                      <a:pt x="288" y="570"/>
                    </a:lnTo>
                    <a:lnTo>
                      <a:pt x="336" y="535"/>
                    </a:lnTo>
                    <a:lnTo>
                      <a:pt x="359" y="503"/>
                    </a:lnTo>
                    <a:lnTo>
                      <a:pt x="398" y="501"/>
                    </a:lnTo>
                    <a:lnTo>
                      <a:pt x="415" y="484"/>
                    </a:lnTo>
                    <a:lnTo>
                      <a:pt x="424" y="453"/>
                    </a:lnTo>
                    <a:lnTo>
                      <a:pt x="495" y="397"/>
                    </a:lnTo>
                    <a:lnTo>
                      <a:pt x="501" y="436"/>
                    </a:lnTo>
                    <a:lnTo>
                      <a:pt x="532" y="443"/>
                    </a:lnTo>
                    <a:lnTo>
                      <a:pt x="534" y="474"/>
                    </a:lnTo>
                    <a:lnTo>
                      <a:pt x="557" y="491"/>
                    </a:lnTo>
                    <a:lnTo>
                      <a:pt x="557" y="516"/>
                    </a:lnTo>
                    <a:lnTo>
                      <a:pt x="551" y="547"/>
                    </a:lnTo>
                    <a:lnTo>
                      <a:pt x="561" y="570"/>
                    </a:lnTo>
                    <a:lnTo>
                      <a:pt x="634" y="503"/>
                    </a:lnTo>
                    <a:lnTo>
                      <a:pt x="632" y="522"/>
                    </a:lnTo>
                    <a:lnTo>
                      <a:pt x="676" y="514"/>
                    </a:lnTo>
                    <a:lnTo>
                      <a:pt x="714" y="511"/>
                    </a:lnTo>
                    <a:lnTo>
                      <a:pt x="785" y="535"/>
                    </a:lnTo>
                    <a:lnTo>
                      <a:pt x="883" y="666"/>
                    </a:lnTo>
                    <a:lnTo>
                      <a:pt x="958" y="662"/>
                    </a:lnTo>
                    <a:lnTo>
                      <a:pt x="987" y="645"/>
                    </a:lnTo>
                    <a:lnTo>
                      <a:pt x="1031" y="679"/>
                    </a:lnTo>
                    <a:lnTo>
                      <a:pt x="1062" y="658"/>
                    </a:lnTo>
                    <a:lnTo>
                      <a:pt x="1098" y="681"/>
                    </a:lnTo>
                    <a:lnTo>
                      <a:pt x="1144" y="618"/>
                    </a:lnTo>
                    <a:lnTo>
                      <a:pt x="1231" y="562"/>
                    </a:lnTo>
                    <a:lnTo>
                      <a:pt x="1246" y="568"/>
                    </a:lnTo>
                    <a:lnTo>
                      <a:pt x="1313" y="545"/>
                    </a:lnTo>
                    <a:lnTo>
                      <a:pt x="1346" y="543"/>
                    </a:lnTo>
                    <a:moveTo>
                      <a:pt x="1346" y="846"/>
                    </a:moveTo>
                    <a:lnTo>
                      <a:pt x="1346" y="846"/>
                    </a:lnTo>
                    <a:moveTo>
                      <a:pt x="1231" y="2642"/>
                    </a:moveTo>
                    <a:lnTo>
                      <a:pt x="1292" y="2574"/>
                    </a:lnTo>
                    <a:lnTo>
                      <a:pt x="1321" y="2478"/>
                    </a:lnTo>
                    <a:lnTo>
                      <a:pt x="1346" y="2436"/>
                    </a:lnTo>
                    <a:moveTo>
                      <a:pt x="1346" y="2052"/>
                    </a:moveTo>
                    <a:lnTo>
                      <a:pt x="1275" y="1910"/>
                    </a:lnTo>
                    <a:lnTo>
                      <a:pt x="1242" y="1833"/>
                    </a:lnTo>
                    <a:lnTo>
                      <a:pt x="1267" y="1785"/>
                    </a:lnTo>
                    <a:lnTo>
                      <a:pt x="1279" y="1787"/>
                    </a:lnTo>
                    <a:lnTo>
                      <a:pt x="1269" y="1781"/>
                    </a:lnTo>
                    <a:lnTo>
                      <a:pt x="1269" y="1764"/>
                    </a:lnTo>
                    <a:lnTo>
                      <a:pt x="1256" y="1710"/>
                    </a:lnTo>
                    <a:lnTo>
                      <a:pt x="1262" y="1712"/>
                    </a:lnTo>
                    <a:lnTo>
                      <a:pt x="1233" y="1670"/>
                    </a:lnTo>
                    <a:lnTo>
                      <a:pt x="1267" y="1611"/>
                    </a:lnTo>
                    <a:lnTo>
                      <a:pt x="1294" y="1538"/>
                    </a:lnTo>
                    <a:lnTo>
                      <a:pt x="1298" y="1465"/>
                    </a:lnTo>
                    <a:lnTo>
                      <a:pt x="1283" y="1390"/>
                    </a:lnTo>
                    <a:lnTo>
                      <a:pt x="1327" y="1371"/>
                    </a:lnTo>
                    <a:lnTo>
                      <a:pt x="1333" y="1351"/>
                    </a:lnTo>
                    <a:lnTo>
                      <a:pt x="1325" y="1323"/>
                    </a:lnTo>
                    <a:lnTo>
                      <a:pt x="1333" y="1301"/>
                    </a:lnTo>
                    <a:lnTo>
                      <a:pt x="1346" y="1292"/>
                    </a:lnTo>
                    <a:moveTo>
                      <a:pt x="1346" y="2630"/>
                    </a:moveTo>
                    <a:lnTo>
                      <a:pt x="1327" y="2632"/>
                    </a:lnTo>
                    <a:lnTo>
                      <a:pt x="1231" y="2642"/>
                    </a:lnTo>
                  </a:path>
                </a:pathLst>
              </a:custGeom>
              <a:noFill/>
              <a:ln w="6350">
                <a:solidFill>
                  <a:srgbClr val="6E6E6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4" name="Freeform 3924"/>
              <p:cNvSpPr>
                <a:spLocks/>
              </p:cNvSpPr>
              <p:nvPr/>
            </p:nvSpPr>
            <p:spPr bwMode="auto">
              <a:xfrm>
                <a:off x="20566" y="17740"/>
                <a:ext cx="331" cy="176"/>
              </a:xfrm>
              <a:custGeom>
                <a:avLst/>
                <a:gdLst>
                  <a:gd name="T0" fmla="*/ 327 w 331"/>
                  <a:gd name="T1" fmla="*/ 176 h 176"/>
                  <a:gd name="T2" fmla="*/ 0 w 331"/>
                  <a:gd name="T3" fmla="*/ 148 h 176"/>
                  <a:gd name="T4" fmla="*/ 10 w 331"/>
                  <a:gd name="T5" fmla="*/ 0 h 176"/>
                  <a:gd name="T6" fmla="*/ 323 w 331"/>
                  <a:gd name="T7" fmla="*/ 25 h 176"/>
                  <a:gd name="T8" fmla="*/ 315 w 331"/>
                  <a:gd name="T9" fmla="*/ 138 h 176"/>
                  <a:gd name="T10" fmla="*/ 331 w 331"/>
                  <a:gd name="T11" fmla="*/ 140 h 176"/>
                  <a:gd name="T12" fmla="*/ 327 w 331"/>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31" h="176">
                    <a:moveTo>
                      <a:pt x="327" y="176"/>
                    </a:moveTo>
                    <a:lnTo>
                      <a:pt x="0" y="148"/>
                    </a:lnTo>
                    <a:lnTo>
                      <a:pt x="10" y="0"/>
                    </a:lnTo>
                    <a:lnTo>
                      <a:pt x="323" y="25"/>
                    </a:lnTo>
                    <a:lnTo>
                      <a:pt x="315" y="138"/>
                    </a:lnTo>
                    <a:lnTo>
                      <a:pt x="331" y="140"/>
                    </a:lnTo>
                    <a:lnTo>
                      <a:pt x="327" y="176"/>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5" name="Freeform 3925"/>
              <p:cNvSpPr>
                <a:spLocks/>
              </p:cNvSpPr>
              <p:nvPr/>
            </p:nvSpPr>
            <p:spPr bwMode="auto">
              <a:xfrm>
                <a:off x="20566" y="17740"/>
                <a:ext cx="331" cy="176"/>
              </a:xfrm>
              <a:custGeom>
                <a:avLst/>
                <a:gdLst>
                  <a:gd name="T0" fmla="*/ 327 w 331"/>
                  <a:gd name="T1" fmla="*/ 176 h 176"/>
                  <a:gd name="T2" fmla="*/ 0 w 331"/>
                  <a:gd name="T3" fmla="*/ 148 h 176"/>
                  <a:gd name="T4" fmla="*/ 10 w 331"/>
                  <a:gd name="T5" fmla="*/ 0 h 176"/>
                  <a:gd name="T6" fmla="*/ 323 w 331"/>
                  <a:gd name="T7" fmla="*/ 25 h 176"/>
                  <a:gd name="T8" fmla="*/ 315 w 331"/>
                  <a:gd name="T9" fmla="*/ 138 h 176"/>
                  <a:gd name="T10" fmla="*/ 331 w 331"/>
                  <a:gd name="T11" fmla="*/ 140 h 176"/>
                  <a:gd name="T12" fmla="*/ 327 w 331"/>
                  <a:gd name="T13" fmla="*/ 176 h 176"/>
                </a:gdLst>
                <a:ahLst/>
                <a:cxnLst>
                  <a:cxn ang="0">
                    <a:pos x="T0" y="T1"/>
                  </a:cxn>
                  <a:cxn ang="0">
                    <a:pos x="T2" y="T3"/>
                  </a:cxn>
                  <a:cxn ang="0">
                    <a:pos x="T4" y="T5"/>
                  </a:cxn>
                  <a:cxn ang="0">
                    <a:pos x="T6" y="T7"/>
                  </a:cxn>
                  <a:cxn ang="0">
                    <a:pos x="T8" y="T9"/>
                  </a:cxn>
                  <a:cxn ang="0">
                    <a:pos x="T10" y="T11"/>
                  </a:cxn>
                  <a:cxn ang="0">
                    <a:pos x="T12" y="T13"/>
                  </a:cxn>
                </a:cxnLst>
                <a:rect l="0" t="0" r="r" b="b"/>
                <a:pathLst>
                  <a:path w="331" h="176">
                    <a:moveTo>
                      <a:pt x="327" y="176"/>
                    </a:moveTo>
                    <a:lnTo>
                      <a:pt x="0" y="148"/>
                    </a:lnTo>
                    <a:lnTo>
                      <a:pt x="10" y="0"/>
                    </a:lnTo>
                    <a:lnTo>
                      <a:pt x="323" y="25"/>
                    </a:lnTo>
                    <a:lnTo>
                      <a:pt x="315" y="138"/>
                    </a:lnTo>
                    <a:lnTo>
                      <a:pt x="331" y="140"/>
                    </a:lnTo>
                    <a:lnTo>
                      <a:pt x="327" y="17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6" name="Freeform 3926"/>
              <p:cNvSpPr>
                <a:spLocks/>
              </p:cNvSpPr>
              <p:nvPr/>
            </p:nvSpPr>
            <p:spPr bwMode="auto">
              <a:xfrm>
                <a:off x="20881" y="17765"/>
                <a:ext cx="265" cy="201"/>
              </a:xfrm>
              <a:custGeom>
                <a:avLst/>
                <a:gdLst>
                  <a:gd name="T0" fmla="*/ 194 w 265"/>
                  <a:gd name="T1" fmla="*/ 201 h 201"/>
                  <a:gd name="T2" fmla="*/ 10 w 265"/>
                  <a:gd name="T3" fmla="*/ 186 h 201"/>
                  <a:gd name="T4" fmla="*/ 12 w 265"/>
                  <a:gd name="T5" fmla="*/ 151 h 201"/>
                  <a:gd name="T6" fmla="*/ 16 w 265"/>
                  <a:gd name="T7" fmla="*/ 115 h 201"/>
                  <a:gd name="T8" fmla="*/ 0 w 265"/>
                  <a:gd name="T9" fmla="*/ 113 h 201"/>
                  <a:gd name="T10" fmla="*/ 8 w 265"/>
                  <a:gd name="T11" fmla="*/ 0 h 201"/>
                  <a:gd name="T12" fmla="*/ 265 w 265"/>
                  <a:gd name="T13" fmla="*/ 17 h 201"/>
                  <a:gd name="T14" fmla="*/ 259 w 265"/>
                  <a:gd name="T15" fmla="*/ 100 h 201"/>
                  <a:gd name="T16" fmla="*/ 223 w 265"/>
                  <a:gd name="T17" fmla="*/ 98 h 201"/>
                  <a:gd name="T18" fmla="*/ 219 w 265"/>
                  <a:gd name="T19" fmla="*/ 130 h 201"/>
                  <a:gd name="T20" fmla="*/ 198 w 265"/>
                  <a:gd name="T21" fmla="*/ 128 h 201"/>
                  <a:gd name="T22" fmla="*/ 194 w 265"/>
                  <a:gd name="T2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01">
                    <a:moveTo>
                      <a:pt x="194" y="201"/>
                    </a:moveTo>
                    <a:lnTo>
                      <a:pt x="10" y="186"/>
                    </a:lnTo>
                    <a:lnTo>
                      <a:pt x="12" y="151"/>
                    </a:lnTo>
                    <a:lnTo>
                      <a:pt x="16" y="115"/>
                    </a:lnTo>
                    <a:lnTo>
                      <a:pt x="0" y="113"/>
                    </a:lnTo>
                    <a:lnTo>
                      <a:pt x="8" y="0"/>
                    </a:lnTo>
                    <a:lnTo>
                      <a:pt x="265" y="17"/>
                    </a:lnTo>
                    <a:lnTo>
                      <a:pt x="259" y="100"/>
                    </a:lnTo>
                    <a:lnTo>
                      <a:pt x="223" y="98"/>
                    </a:lnTo>
                    <a:lnTo>
                      <a:pt x="219" y="130"/>
                    </a:lnTo>
                    <a:lnTo>
                      <a:pt x="198" y="128"/>
                    </a:lnTo>
                    <a:lnTo>
                      <a:pt x="194" y="20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7" name="Freeform 3927"/>
              <p:cNvSpPr>
                <a:spLocks/>
              </p:cNvSpPr>
              <p:nvPr/>
            </p:nvSpPr>
            <p:spPr bwMode="auto">
              <a:xfrm>
                <a:off x="20881" y="17765"/>
                <a:ext cx="265" cy="201"/>
              </a:xfrm>
              <a:custGeom>
                <a:avLst/>
                <a:gdLst>
                  <a:gd name="T0" fmla="*/ 194 w 265"/>
                  <a:gd name="T1" fmla="*/ 201 h 201"/>
                  <a:gd name="T2" fmla="*/ 10 w 265"/>
                  <a:gd name="T3" fmla="*/ 186 h 201"/>
                  <a:gd name="T4" fmla="*/ 12 w 265"/>
                  <a:gd name="T5" fmla="*/ 151 h 201"/>
                  <a:gd name="T6" fmla="*/ 16 w 265"/>
                  <a:gd name="T7" fmla="*/ 115 h 201"/>
                  <a:gd name="T8" fmla="*/ 0 w 265"/>
                  <a:gd name="T9" fmla="*/ 113 h 201"/>
                  <a:gd name="T10" fmla="*/ 8 w 265"/>
                  <a:gd name="T11" fmla="*/ 0 h 201"/>
                  <a:gd name="T12" fmla="*/ 265 w 265"/>
                  <a:gd name="T13" fmla="*/ 17 h 201"/>
                  <a:gd name="T14" fmla="*/ 259 w 265"/>
                  <a:gd name="T15" fmla="*/ 100 h 201"/>
                  <a:gd name="T16" fmla="*/ 223 w 265"/>
                  <a:gd name="T17" fmla="*/ 98 h 201"/>
                  <a:gd name="T18" fmla="*/ 219 w 265"/>
                  <a:gd name="T19" fmla="*/ 130 h 201"/>
                  <a:gd name="T20" fmla="*/ 198 w 265"/>
                  <a:gd name="T21" fmla="*/ 128 h 201"/>
                  <a:gd name="T22" fmla="*/ 194 w 265"/>
                  <a:gd name="T23"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01">
                    <a:moveTo>
                      <a:pt x="194" y="201"/>
                    </a:moveTo>
                    <a:lnTo>
                      <a:pt x="10" y="186"/>
                    </a:lnTo>
                    <a:lnTo>
                      <a:pt x="12" y="151"/>
                    </a:lnTo>
                    <a:lnTo>
                      <a:pt x="16" y="115"/>
                    </a:lnTo>
                    <a:lnTo>
                      <a:pt x="0" y="113"/>
                    </a:lnTo>
                    <a:lnTo>
                      <a:pt x="8" y="0"/>
                    </a:lnTo>
                    <a:lnTo>
                      <a:pt x="265" y="17"/>
                    </a:lnTo>
                    <a:lnTo>
                      <a:pt x="259" y="100"/>
                    </a:lnTo>
                    <a:lnTo>
                      <a:pt x="223" y="98"/>
                    </a:lnTo>
                    <a:lnTo>
                      <a:pt x="219" y="130"/>
                    </a:lnTo>
                    <a:lnTo>
                      <a:pt x="198" y="128"/>
                    </a:lnTo>
                    <a:lnTo>
                      <a:pt x="194" y="20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8" name="Freeform 3928"/>
              <p:cNvSpPr>
                <a:spLocks/>
              </p:cNvSpPr>
              <p:nvPr/>
            </p:nvSpPr>
            <p:spPr bwMode="auto">
              <a:xfrm>
                <a:off x="21140" y="17782"/>
                <a:ext cx="265" cy="240"/>
              </a:xfrm>
              <a:custGeom>
                <a:avLst/>
                <a:gdLst>
                  <a:gd name="T0" fmla="*/ 263 w 265"/>
                  <a:gd name="T1" fmla="*/ 240 h 240"/>
                  <a:gd name="T2" fmla="*/ 41 w 265"/>
                  <a:gd name="T3" fmla="*/ 226 h 240"/>
                  <a:gd name="T4" fmla="*/ 48 w 265"/>
                  <a:gd name="T5" fmla="*/ 119 h 240"/>
                  <a:gd name="T6" fmla="*/ 0 w 265"/>
                  <a:gd name="T7" fmla="*/ 115 h 240"/>
                  <a:gd name="T8" fmla="*/ 0 w 265"/>
                  <a:gd name="T9" fmla="*/ 83 h 240"/>
                  <a:gd name="T10" fmla="*/ 6 w 265"/>
                  <a:gd name="T11" fmla="*/ 0 h 240"/>
                  <a:gd name="T12" fmla="*/ 152 w 265"/>
                  <a:gd name="T13" fmla="*/ 10 h 240"/>
                  <a:gd name="T14" fmla="*/ 146 w 265"/>
                  <a:gd name="T15" fmla="*/ 127 h 240"/>
                  <a:gd name="T16" fmla="*/ 158 w 265"/>
                  <a:gd name="T17" fmla="*/ 127 h 240"/>
                  <a:gd name="T18" fmla="*/ 154 w 265"/>
                  <a:gd name="T19" fmla="*/ 198 h 240"/>
                  <a:gd name="T20" fmla="*/ 265 w 265"/>
                  <a:gd name="T21" fmla="*/ 205 h 240"/>
                  <a:gd name="T22" fmla="*/ 263 w 265"/>
                  <a:gd name="T2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40">
                    <a:moveTo>
                      <a:pt x="263" y="240"/>
                    </a:moveTo>
                    <a:lnTo>
                      <a:pt x="41" y="226"/>
                    </a:lnTo>
                    <a:lnTo>
                      <a:pt x="48" y="119"/>
                    </a:lnTo>
                    <a:lnTo>
                      <a:pt x="0" y="115"/>
                    </a:lnTo>
                    <a:lnTo>
                      <a:pt x="0" y="83"/>
                    </a:lnTo>
                    <a:lnTo>
                      <a:pt x="6" y="0"/>
                    </a:lnTo>
                    <a:lnTo>
                      <a:pt x="152" y="10"/>
                    </a:lnTo>
                    <a:lnTo>
                      <a:pt x="146" y="127"/>
                    </a:lnTo>
                    <a:lnTo>
                      <a:pt x="158" y="127"/>
                    </a:lnTo>
                    <a:lnTo>
                      <a:pt x="154" y="198"/>
                    </a:lnTo>
                    <a:lnTo>
                      <a:pt x="265" y="205"/>
                    </a:lnTo>
                    <a:lnTo>
                      <a:pt x="263" y="24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45" name="Group 4130"/>
            <p:cNvGrpSpPr>
              <a:grpSpLocks/>
            </p:cNvGrpSpPr>
            <p:nvPr/>
          </p:nvGrpSpPr>
          <p:grpSpPr bwMode="auto">
            <a:xfrm>
              <a:off x="20470" y="17782"/>
              <a:ext cx="4126" cy="1876"/>
              <a:chOff x="20470" y="17782"/>
              <a:chExt cx="4126" cy="1876"/>
            </a:xfrm>
          </p:grpSpPr>
          <p:sp>
            <p:nvSpPr>
              <p:cNvPr id="3799" name="Freeform 3930"/>
              <p:cNvSpPr>
                <a:spLocks/>
              </p:cNvSpPr>
              <p:nvPr/>
            </p:nvSpPr>
            <p:spPr bwMode="auto">
              <a:xfrm>
                <a:off x="21140" y="17782"/>
                <a:ext cx="265" cy="240"/>
              </a:xfrm>
              <a:custGeom>
                <a:avLst/>
                <a:gdLst>
                  <a:gd name="T0" fmla="*/ 263 w 265"/>
                  <a:gd name="T1" fmla="*/ 240 h 240"/>
                  <a:gd name="T2" fmla="*/ 41 w 265"/>
                  <a:gd name="T3" fmla="*/ 226 h 240"/>
                  <a:gd name="T4" fmla="*/ 48 w 265"/>
                  <a:gd name="T5" fmla="*/ 119 h 240"/>
                  <a:gd name="T6" fmla="*/ 0 w 265"/>
                  <a:gd name="T7" fmla="*/ 115 h 240"/>
                  <a:gd name="T8" fmla="*/ 0 w 265"/>
                  <a:gd name="T9" fmla="*/ 83 h 240"/>
                  <a:gd name="T10" fmla="*/ 6 w 265"/>
                  <a:gd name="T11" fmla="*/ 0 h 240"/>
                  <a:gd name="T12" fmla="*/ 152 w 265"/>
                  <a:gd name="T13" fmla="*/ 10 h 240"/>
                  <a:gd name="T14" fmla="*/ 146 w 265"/>
                  <a:gd name="T15" fmla="*/ 127 h 240"/>
                  <a:gd name="T16" fmla="*/ 158 w 265"/>
                  <a:gd name="T17" fmla="*/ 127 h 240"/>
                  <a:gd name="T18" fmla="*/ 154 w 265"/>
                  <a:gd name="T19" fmla="*/ 198 h 240"/>
                  <a:gd name="T20" fmla="*/ 265 w 265"/>
                  <a:gd name="T21" fmla="*/ 205 h 240"/>
                  <a:gd name="T22" fmla="*/ 263 w 265"/>
                  <a:gd name="T23" fmla="*/ 24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5" h="240">
                    <a:moveTo>
                      <a:pt x="263" y="240"/>
                    </a:moveTo>
                    <a:lnTo>
                      <a:pt x="41" y="226"/>
                    </a:lnTo>
                    <a:lnTo>
                      <a:pt x="48" y="119"/>
                    </a:lnTo>
                    <a:lnTo>
                      <a:pt x="0" y="115"/>
                    </a:lnTo>
                    <a:lnTo>
                      <a:pt x="0" y="83"/>
                    </a:lnTo>
                    <a:lnTo>
                      <a:pt x="6" y="0"/>
                    </a:lnTo>
                    <a:lnTo>
                      <a:pt x="152" y="10"/>
                    </a:lnTo>
                    <a:lnTo>
                      <a:pt x="146" y="127"/>
                    </a:lnTo>
                    <a:lnTo>
                      <a:pt x="158" y="127"/>
                    </a:lnTo>
                    <a:lnTo>
                      <a:pt x="154" y="198"/>
                    </a:lnTo>
                    <a:lnTo>
                      <a:pt x="265" y="205"/>
                    </a:lnTo>
                    <a:lnTo>
                      <a:pt x="263" y="2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0" name="Freeform 3931"/>
              <p:cNvSpPr>
                <a:spLocks/>
              </p:cNvSpPr>
              <p:nvPr/>
            </p:nvSpPr>
            <p:spPr bwMode="auto">
              <a:xfrm>
                <a:off x="21286" y="17792"/>
                <a:ext cx="379" cy="209"/>
              </a:xfrm>
              <a:custGeom>
                <a:avLst/>
                <a:gdLst>
                  <a:gd name="T0" fmla="*/ 119 w 379"/>
                  <a:gd name="T1" fmla="*/ 195 h 209"/>
                  <a:gd name="T2" fmla="*/ 8 w 379"/>
                  <a:gd name="T3" fmla="*/ 188 h 209"/>
                  <a:gd name="T4" fmla="*/ 12 w 379"/>
                  <a:gd name="T5" fmla="*/ 117 h 209"/>
                  <a:gd name="T6" fmla="*/ 0 w 379"/>
                  <a:gd name="T7" fmla="*/ 117 h 209"/>
                  <a:gd name="T8" fmla="*/ 6 w 379"/>
                  <a:gd name="T9" fmla="*/ 0 h 209"/>
                  <a:gd name="T10" fmla="*/ 373 w 379"/>
                  <a:gd name="T11" fmla="*/ 19 h 209"/>
                  <a:gd name="T12" fmla="*/ 369 w 379"/>
                  <a:gd name="T13" fmla="*/ 136 h 209"/>
                  <a:gd name="T14" fmla="*/ 379 w 379"/>
                  <a:gd name="T15" fmla="*/ 136 h 209"/>
                  <a:gd name="T16" fmla="*/ 377 w 379"/>
                  <a:gd name="T17" fmla="*/ 209 h 209"/>
                  <a:gd name="T18" fmla="*/ 338 w 379"/>
                  <a:gd name="T19" fmla="*/ 207 h 209"/>
                  <a:gd name="T20" fmla="*/ 302 w 379"/>
                  <a:gd name="T21" fmla="*/ 205 h 209"/>
                  <a:gd name="T22" fmla="*/ 304 w 379"/>
                  <a:gd name="T23" fmla="*/ 169 h 209"/>
                  <a:gd name="T24" fmla="*/ 119 w 379"/>
                  <a:gd name="T25" fmla="*/ 161 h 209"/>
                  <a:gd name="T26" fmla="*/ 119 w 379"/>
                  <a:gd name="T27" fmla="*/ 19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9" h="209">
                    <a:moveTo>
                      <a:pt x="119" y="195"/>
                    </a:moveTo>
                    <a:lnTo>
                      <a:pt x="8" y="188"/>
                    </a:lnTo>
                    <a:lnTo>
                      <a:pt x="12" y="117"/>
                    </a:lnTo>
                    <a:lnTo>
                      <a:pt x="0" y="117"/>
                    </a:lnTo>
                    <a:lnTo>
                      <a:pt x="6" y="0"/>
                    </a:lnTo>
                    <a:lnTo>
                      <a:pt x="373" y="19"/>
                    </a:lnTo>
                    <a:lnTo>
                      <a:pt x="369" y="136"/>
                    </a:lnTo>
                    <a:lnTo>
                      <a:pt x="379" y="136"/>
                    </a:lnTo>
                    <a:lnTo>
                      <a:pt x="377" y="209"/>
                    </a:lnTo>
                    <a:lnTo>
                      <a:pt x="338" y="207"/>
                    </a:lnTo>
                    <a:lnTo>
                      <a:pt x="302" y="205"/>
                    </a:lnTo>
                    <a:lnTo>
                      <a:pt x="304" y="169"/>
                    </a:lnTo>
                    <a:lnTo>
                      <a:pt x="119" y="161"/>
                    </a:lnTo>
                    <a:lnTo>
                      <a:pt x="119" y="195"/>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1" name="Freeform 3932"/>
              <p:cNvSpPr>
                <a:spLocks/>
              </p:cNvSpPr>
              <p:nvPr/>
            </p:nvSpPr>
            <p:spPr bwMode="auto">
              <a:xfrm>
                <a:off x="21286" y="17792"/>
                <a:ext cx="379" cy="209"/>
              </a:xfrm>
              <a:custGeom>
                <a:avLst/>
                <a:gdLst>
                  <a:gd name="T0" fmla="*/ 119 w 379"/>
                  <a:gd name="T1" fmla="*/ 195 h 209"/>
                  <a:gd name="T2" fmla="*/ 8 w 379"/>
                  <a:gd name="T3" fmla="*/ 188 h 209"/>
                  <a:gd name="T4" fmla="*/ 12 w 379"/>
                  <a:gd name="T5" fmla="*/ 117 h 209"/>
                  <a:gd name="T6" fmla="*/ 0 w 379"/>
                  <a:gd name="T7" fmla="*/ 117 h 209"/>
                  <a:gd name="T8" fmla="*/ 6 w 379"/>
                  <a:gd name="T9" fmla="*/ 0 h 209"/>
                  <a:gd name="T10" fmla="*/ 373 w 379"/>
                  <a:gd name="T11" fmla="*/ 19 h 209"/>
                  <a:gd name="T12" fmla="*/ 369 w 379"/>
                  <a:gd name="T13" fmla="*/ 136 h 209"/>
                  <a:gd name="T14" fmla="*/ 379 w 379"/>
                  <a:gd name="T15" fmla="*/ 136 h 209"/>
                  <a:gd name="T16" fmla="*/ 377 w 379"/>
                  <a:gd name="T17" fmla="*/ 209 h 209"/>
                  <a:gd name="T18" fmla="*/ 338 w 379"/>
                  <a:gd name="T19" fmla="*/ 207 h 209"/>
                  <a:gd name="T20" fmla="*/ 302 w 379"/>
                  <a:gd name="T21" fmla="*/ 205 h 209"/>
                  <a:gd name="T22" fmla="*/ 304 w 379"/>
                  <a:gd name="T23" fmla="*/ 169 h 209"/>
                  <a:gd name="T24" fmla="*/ 119 w 379"/>
                  <a:gd name="T25" fmla="*/ 161 h 209"/>
                  <a:gd name="T26" fmla="*/ 119 w 379"/>
                  <a:gd name="T27" fmla="*/ 19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9" h="209">
                    <a:moveTo>
                      <a:pt x="119" y="195"/>
                    </a:moveTo>
                    <a:lnTo>
                      <a:pt x="8" y="188"/>
                    </a:lnTo>
                    <a:lnTo>
                      <a:pt x="12" y="117"/>
                    </a:lnTo>
                    <a:lnTo>
                      <a:pt x="0" y="117"/>
                    </a:lnTo>
                    <a:lnTo>
                      <a:pt x="6" y="0"/>
                    </a:lnTo>
                    <a:lnTo>
                      <a:pt x="373" y="19"/>
                    </a:lnTo>
                    <a:lnTo>
                      <a:pt x="369" y="136"/>
                    </a:lnTo>
                    <a:lnTo>
                      <a:pt x="379" y="136"/>
                    </a:lnTo>
                    <a:lnTo>
                      <a:pt x="377" y="209"/>
                    </a:lnTo>
                    <a:lnTo>
                      <a:pt x="338" y="207"/>
                    </a:lnTo>
                    <a:lnTo>
                      <a:pt x="302" y="205"/>
                    </a:lnTo>
                    <a:lnTo>
                      <a:pt x="304" y="169"/>
                    </a:lnTo>
                    <a:lnTo>
                      <a:pt x="119" y="161"/>
                    </a:lnTo>
                    <a:lnTo>
                      <a:pt x="119" y="1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2" name="Freeform 3933"/>
              <p:cNvSpPr>
                <a:spLocks/>
              </p:cNvSpPr>
              <p:nvPr/>
            </p:nvSpPr>
            <p:spPr bwMode="auto">
              <a:xfrm>
                <a:off x="21655" y="17811"/>
                <a:ext cx="194" cy="197"/>
              </a:xfrm>
              <a:custGeom>
                <a:avLst/>
                <a:gdLst>
                  <a:gd name="T0" fmla="*/ 8 w 194"/>
                  <a:gd name="T1" fmla="*/ 190 h 197"/>
                  <a:gd name="T2" fmla="*/ 10 w 194"/>
                  <a:gd name="T3" fmla="*/ 117 h 197"/>
                  <a:gd name="T4" fmla="*/ 0 w 194"/>
                  <a:gd name="T5" fmla="*/ 117 h 197"/>
                  <a:gd name="T6" fmla="*/ 4 w 194"/>
                  <a:gd name="T7" fmla="*/ 0 h 197"/>
                  <a:gd name="T8" fmla="*/ 188 w 194"/>
                  <a:gd name="T9" fmla="*/ 7 h 197"/>
                  <a:gd name="T10" fmla="*/ 184 w 194"/>
                  <a:gd name="T11" fmla="*/ 123 h 197"/>
                  <a:gd name="T12" fmla="*/ 194 w 194"/>
                  <a:gd name="T13" fmla="*/ 123 h 197"/>
                  <a:gd name="T14" fmla="*/ 192 w 194"/>
                  <a:gd name="T15" fmla="*/ 197 h 197"/>
                  <a:gd name="T16" fmla="*/ 8 w 194"/>
                  <a:gd name="T17" fmla="*/ 19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7">
                    <a:moveTo>
                      <a:pt x="8" y="190"/>
                    </a:moveTo>
                    <a:lnTo>
                      <a:pt x="10" y="117"/>
                    </a:lnTo>
                    <a:lnTo>
                      <a:pt x="0" y="117"/>
                    </a:lnTo>
                    <a:lnTo>
                      <a:pt x="4" y="0"/>
                    </a:lnTo>
                    <a:lnTo>
                      <a:pt x="188" y="7"/>
                    </a:lnTo>
                    <a:lnTo>
                      <a:pt x="184" y="123"/>
                    </a:lnTo>
                    <a:lnTo>
                      <a:pt x="194" y="123"/>
                    </a:lnTo>
                    <a:lnTo>
                      <a:pt x="192" y="197"/>
                    </a:lnTo>
                    <a:lnTo>
                      <a:pt x="8" y="190"/>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3" name="Freeform 3934"/>
              <p:cNvSpPr>
                <a:spLocks/>
              </p:cNvSpPr>
              <p:nvPr/>
            </p:nvSpPr>
            <p:spPr bwMode="auto">
              <a:xfrm>
                <a:off x="21655" y="17811"/>
                <a:ext cx="194" cy="197"/>
              </a:xfrm>
              <a:custGeom>
                <a:avLst/>
                <a:gdLst>
                  <a:gd name="T0" fmla="*/ 8 w 194"/>
                  <a:gd name="T1" fmla="*/ 190 h 197"/>
                  <a:gd name="T2" fmla="*/ 10 w 194"/>
                  <a:gd name="T3" fmla="*/ 117 h 197"/>
                  <a:gd name="T4" fmla="*/ 0 w 194"/>
                  <a:gd name="T5" fmla="*/ 117 h 197"/>
                  <a:gd name="T6" fmla="*/ 4 w 194"/>
                  <a:gd name="T7" fmla="*/ 0 h 197"/>
                  <a:gd name="T8" fmla="*/ 188 w 194"/>
                  <a:gd name="T9" fmla="*/ 7 h 197"/>
                  <a:gd name="T10" fmla="*/ 184 w 194"/>
                  <a:gd name="T11" fmla="*/ 123 h 197"/>
                  <a:gd name="T12" fmla="*/ 194 w 194"/>
                  <a:gd name="T13" fmla="*/ 123 h 197"/>
                  <a:gd name="T14" fmla="*/ 192 w 194"/>
                  <a:gd name="T15" fmla="*/ 197 h 197"/>
                  <a:gd name="T16" fmla="*/ 8 w 194"/>
                  <a:gd name="T17" fmla="*/ 19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97">
                    <a:moveTo>
                      <a:pt x="8" y="190"/>
                    </a:moveTo>
                    <a:lnTo>
                      <a:pt x="10" y="117"/>
                    </a:lnTo>
                    <a:lnTo>
                      <a:pt x="0" y="117"/>
                    </a:lnTo>
                    <a:lnTo>
                      <a:pt x="4" y="0"/>
                    </a:lnTo>
                    <a:lnTo>
                      <a:pt x="188" y="7"/>
                    </a:lnTo>
                    <a:lnTo>
                      <a:pt x="184" y="123"/>
                    </a:lnTo>
                    <a:lnTo>
                      <a:pt x="194" y="123"/>
                    </a:lnTo>
                    <a:lnTo>
                      <a:pt x="192" y="197"/>
                    </a:lnTo>
                    <a:lnTo>
                      <a:pt x="8"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4" name="Freeform 3935"/>
              <p:cNvSpPr>
                <a:spLocks/>
              </p:cNvSpPr>
              <p:nvPr/>
            </p:nvSpPr>
            <p:spPr bwMode="auto">
              <a:xfrm>
                <a:off x="21839" y="17818"/>
                <a:ext cx="160" cy="265"/>
              </a:xfrm>
              <a:custGeom>
                <a:avLst/>
                <a:gdLst>
                  <a:gd name="T0" fmla="*/ 6 w 160"/>
                  <a:gd name="T1" fmla="*/ 260 h 265"/>
                  <a:gd name="T2" fmla="*/ 8 w 160"/>
                  <a:gd name="T3" fmla="*/ 190 h 265"/>
                  <a:gd name="T4" fmla="*/ 10 w 160"/>
                  <a:gd name="T5" fmla="*/ 116 h 265"/>
                  <a:gd name="T6" fmla="*/ 0 w 160"/>
                  <a:gd name="T7" fmla="*/ 116 h 265"/>
                  <a:gd name="T8" fmla="*/ 4 w 160"/>
                  <a:gd name="T9" fmla="*/ 0 h 265"/>
                  <a:gd name="T10" fmla="*/ 154 w 160"/>
                  <a:gd name="T11" fmla="*/ 4 h 265"/>
                  <a:gd name="T12" fmla="*/ 150 w 160"/>
                  <a:gd name="T13" fmla="*/ 121 h 265"/>
                  <a:gd name="T14" fmla="*/ 160 w 160"/>
                  <a:gd name="T15" fmla="*/ 121 h 265"/>
                  <a:gd name="T16" fmla="*/ 156 w 160"/>
                  <a:gd name="T17" fmla="*/ 192 h 265"/>
                  <a:gd name="T18" fmla="*/ 154 w 160"/>
                  <a:gd name="T19" fmla="*/ 265 h 265"/>
                  <a:gd name="T20" fmla="*/ 85 w 160"/>
                  <a:gd name="T21" fmla="*/ 263 h 265"/>
                  <a:gd name="T22" fmla="*/ 6 w 160"/>
                  <a:gd name="T23" fmla="*/ 26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65">
                    <a:moveTo>
                      <a:pt x="6" y="260"/>
                    </a:moveTo>
                    <a:lnTo>
                      <a:pt x="8" y="190"/>
                    </a:lnTo>
                    <a:lnTo>
                      <a:pt x="10" y="116"/>
                    </a:lnTo>
                    <a:lnTo>
                      <a:pt x="0" y="116"/>
                    </a:lnTo>
                    <a:lnTo>
                      <a:pt x="4" y="0"/>
                    </a:lnTo>
                    <a:lnTo>
                      <a:pt x="154" y="4"/>
                    </a:lnTo>
                    <a:lnTo>
                      <a:pt x="150" y="121"/>
                    </a:lnTo>
                    <a:lnTo>
                      <a:pt x="160" y="121"/>
                    </a:lnTo>
                    <a:lnTo>
                      <a:pt x="156" y="192"/>
                    </a:lnTo>
                    <a:lnTo>
                      <a:pt x="154" y="265"/>
                    </a:lnTo>
                    <a:lnTo>
                      <a:pt x="85" y="263"/>
                    </a:lnTo>
                    <a:lnTo>
                      <a:pt x="6" y="260"/>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5" name="Freeform 3936"/>
              <p:cNvSpPr>
                <a:spLocks/>
              </p:cNvSpPr>
              <p:nvPr/>
            </p:nvSpPr>
            <p:spPr bwMode="auto">
              <a:xfrm>
                <a:off x="21839" y="17818"/>
                <a:ext cx="160" cy="265"/>
              </a:xfrm>
              <a:custGeom>
                <a:avLst/>
                <a:gdLst>
                  <a:gd name="T0" fmla="*/ 6 w 160"/>
                  <a:gd name="T1" fmla="*/ 260 h 265"/>
                  <a:gd name="T2" fmla="*/ 8 w 160"/>
                  <a:gd name="T3" fmla="*/ 190 h 265"/>
                  <a:gd name="T4" fmla="*/ 10 w 160"/>
                  <a:gd name="T5" fmla="*/ 116 h 265"/>
                  <a:gd name="T6" fmla="*/ 0 w 160"/>
                  <a:gd name="T7" fmla="*/ 116 h 265"/>
                  <a:gd name="T8" fmla="*/ 4 w 160"/>
                  <a:gd name="T9" fmla="*/ 0 h 265"/>
                  <a:gd name="T10" fmla="*/ 154 w 160"/>
                  <a:gd name="T11" fmla="*/ 4 h 265"/>
                  <a:gd name="T12" fmla="*/ 150 w 160"/>
                  <a:gd name="T13" fmla="*/ 121 h 265"/>
                  <a:gd name="T14" fmla="*/ 160 w 160"/>
                  <a:gd name="T15" fmla="*/ 121 h 265"/>
                  <a:gd name="T16" fmla="*/ 156 w 160"/>
                  <a:gd name="T17" fmla="*/ 192 h 265"/>
                  <a:gd name="T18" fmla="*/ 154 w 160"/>
                  <a:gd name="T19" fmla="*/ 265 h 265"/>
                  <a:gd name="T20" fmla="*/ 85 w 160"/>
                  <a:gd name="T21" fmla="*/ 263 h 265"/>
                  <a:gd name="T22" fmla="*/ 6 w 160"/>
                  <a:gd name="T23" fmla="*/ 26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65">
                    <a:moveTo>
                      <a:pt x="6" y="260"/>
                    </a:moveTo>
                    <a:lnTo>
                      <a:pt x="8" y="190"/>
                    </a:lnTo>
                    <a:lnTo>
                      <a:pt x="10" y="116"/>
                    </a:lnTo>
                    <a:lnTo>
                      <a:pt x="0" y="116"/>
                    </a:lnTo>
                    <a:lnTo>
                      <a:pt x="4" y="0"/>
                    </a:lnTo>
                    <a:lnTo>
                      <a:pt x="154" y="4"/>
                    </a:lnTo>
                    <a:lnTo>
                      <a:pt x="150" y="121"/>
                    </a:lnTo>
                    <a:lnTo>
                      <a:pt x="160" y="121"/>
                    </a:lnTo>
                    <a:lnTo>
                      <a:pt x="156" y="192"/>
                    </a:lnTo>
                    <a:lnTo>
                      <a:pt x="154" y="265"/>
                    </a:lnTo>
                    <a:lnTo>
                      <a:pt x="85" y="263"/>
                    </a:lnTo>
                    <a:lnTo>
                      <a:pt x="6" y="2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6" name="Freeform 3937"/>
              <p:cNvSpPr>
                <a:spLocks/>
              </p:cNvSpPr>
              <p:nvPr/>
            </p:nvSpPr>
            <p:spPr bwMode="auto">
              <a:xfrm>
                <a:off x="21989" y="17822"/>
                <a:ext cx="301" cy="198"/>
              </a:xfrm>
              <a:custGeom>
                <a:avLst/>
                <a:gdLst>
                  <a:gd name="T0" fmla="*/ 300 w 301"/>
                  <a:gd name="T1" fmla="*/ 198 h 198"/>
                  <a:gd name="T2" fmla="*/ 188 w 301"/>
                  <a:gd name="T3" fmla="*/ 194 h 198"/>
                  <a:gd name="T4" fmla="*/ 6 w 301"/>
                  <a:gd name="T5" fmla="*/ 188 h 198"/>
                  <a:gd name="T6" fmla="*/ 10 w 301"/>
                  <a:gd name="T7" fmla="*/ 117 h 198"/>
                  <a:gd name="T8" fmla="*/ 0 w 301"/>
                  <a:gd name="T9" fmla="*/ 117 h 198"/>
                  <a:gd name="T10" fmla="*/ 4 w 301"/>
                  <a:gd name="T11" fmla="*/ 0 h 198"/>
                  <a:gd name="T12" fmla="*/ 301 w 301"/>
                  <a:gd name="T13" fmla="*/ 8 h 198"/>
                  <a:gd name="T14" fmla="*/ 296 w 301"/>
                  <a:gd name="T15" fmla="*/ 125 h 198"/>
                  <a:gd name="T16" fmla="*/ 301 w 301"/>
                  <a:gd name="T17" fmla="*/ 127 h 198"/>
                  <a:gd name="T18" fmla="*/ 300 w 301"/>
                  <a:gd name="T1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198">
                    <a:moveTo>
                      <a:pt x="300" y="198"/>
                    </a:moveTo>
                    <a:lnTo>
                      <a:pt x="188" y="194"/>
                    </a:lnTo>
                    <a:lnTo>
                      <a:pt x="6" y="188"/>
                    </a:lnTo>
                    <a:lnTo>
                      <a:pt x="10" y="117"/>
                    </a:lnTo>
                    <a:lnTo>
                      <a:pt x="0" y="117"/>
                    </a:lnTo>
                    <a:lnTo>
                      <a:pt x="4" y="0"/>
                    </a:lnTo>
                    <a:lnTo>
                      <a:pt x="301" y="8"/>
                    </a:lnTo>
                    <a:lnTo>
                      <a:pt x="296" y="125"/>
                    </a:lnTo>
                    <a:lnTo>
                      <a:pt x="301" y="127"/>
                    </a:lnTo>
                    <a:lnTo>
                      <a:pt x="300" y="19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7" name="Freeform 3938"/>
              <p:cNvSpPr>
                <a:spLocks/>
              </p:cNvSpPr>
              <p:nvPr/>
            </p:nvSpPr>
            <p:spPr bwMode="auto">
              <a:xfrm>
                <a:off x="21989" y="17822"/>
                <a:ext cx="301" cy="198"/>
              </a:xfrm>
              <a:custGeom>
                <a:avLst/>
                <a:gdLst>
                  <a:gd name="T0" fmla="*/ 300 w 301"/>
                  <a:gd name="T1" fmla="*/ 198 h 198"/>
                  <a:gd name="T2" fmla="*/ 188 w 301"/>
                  <a:gd name="T3" fmla="*/ 194 h 198"/>
                  <a:gd name="T4" fmla="*/ 6 w 301"/>
                  <a:gd name="T5" fmla="*/ 188 h 198"/>
                  <a:gd name="T6" fmla="*/ 10 w 301"/>
                  <a:gd name="T7" fmla="*/ 117 h 198"/>
                  <a:gd name="T8" fmla="*/ 0 w 301"/>
                  <a:gd name="T9" fmla="*/ 117 h 198"/>
                  <a:gd name="T10" fmla="*/ 4 w 301"/>
                  <a:gd name="T11" fmla="*/ 0 h 198"/>
                  <a:gd name="T12" fmla="*/ 301 w 301"/>
                  <a:gd name="T13" fmla="*/ 8 h 198"/>
                  <a:gd name="T14" fmla="*/ 296 w 301"/>
                  <a:gd name="T15" fmla="*/ 125 h 198"/>
                  <a:gd name="T16" fmla="*/ 301 w 301"/>
                  <a:gd name="T17" fmla="*/ 127 h 198"/>
                  <a:gd name="T18" fmla="*/ 300 w 301"/>
                  <a:gd name="T19" fmla="*/ 198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1" h="198">
                    <a:moveTo>
                      <a:pt x="300" y="198"/>
                    </a:moveTo>
                    <a:lnTo>
                      <a:pt x="188" y="194"/>
                    </a:lnTo>
                    <a:lnTo>
                      <a:pt x="6" y="188"/>
                    </a:lnTo>
                    <a:lnTo>
                      <a:pt x="10" y="117"/>
                    </a:lnTo>
                    <a:lnTo>
                      <a:pt x="0" y="117"/>
                    </a:lnTo>
                    <a:lnTo>
                      <a:pt x="4" y="0"/>
                    </a:lnTo>
                    <a:lnTo>
                      <a:pt x="301" y="8"/>
                    </a:lnTo>
                    <a:lnTo>
                      <a:pt x="296" y="125"/>
                    </a:lnTo>
                    <a:lnTo>
                      <a:pt x="301" y="127"/>
                    </a:lnTo>
                    <a:lnTo>
                      <a:pt x="300" y="1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08" name="Freeform 3939"/>
              <p:cNvSpPr>
                <a:spLocks/>
              </p:cNvSpPr>
              <p:nvPr/>
            </p:nvSpPr>
            <p:spPr bwMode="auto">
              <a:xfrm>
                <a:off x="22285" y="17830"/>
                <a:ext cx="240" cy="194"/>
              </a:xfrm>
              <a:custGeom>
                <a:avLst/>
                <a:gdLst>
                  <a:gd name="T0" fmla="*/ 221 w 240"/>
                  <a:gd name="T1" fmla="*/ 194 h 194"/>
                  <a:gd name="T2" fmla="*/ 4 w 240"/>
                  <a:gd name="T3" fmla="*/ 190 h 194"/>
                  <a:gd name="T4" fmla="*/ 5 w 240"/>
                  <a:gd name="T5" fmla="*/ 119 h 194"/>
                  <a:gd name="T6" fmla="*/ 0 w 240"/>
                  <a:gd name="T7" fmla="*/ 117 h 194"/>
                  <a:gd name="T8" fmla="*/ 5 w 240"/>
                  <a:gd name="T9" fmla="*/ 0 h 194"/>
                  <a:gd name="T10" fmla="*/ 203 w 240"/>
                  <a:gd name="T11" fmla="*/ 4 h 194"/>
                  <a:gd name="T12" fmla="*/ 207 w 240"/>
                  <a:gd name="T13" fmla="*/ 33 h 194"/>
                  <a:gd name="T14" fmla="*/ 219 w 240"/>
                  <a:gd name="T15" fmla="*/ 56 h 194"/>
                  <a:gd name="T16" fmla="*/ 219 w 240"/>
                  <a:gd name="T17" fmla="*/ 73 h 194"/>
                  <a:gd name="T18" fmla="*/ 217 w 240"/>
                  <a:gd name="T19" fmla="*/ 81 h 194"/>
                  <a:gd name="T20" fmla="*/ 221 w 240"/>
                  <a:gd name="T21" fmla="*/ 83 h 194"/>
                  <a:gd name="T22" fmla="*/ 219 w 240"/>
                  <a:gd name="T23" fmla="*/ 86 h 194"/>
                  <a:gd name="T24" fmla="*/ 224 w 240"/>
                  <a:gd name="T25" fmla="*/ 96 h 194"/>
                  <a:gd name="T26" fmla="*/ 228 w 240"/>
                  <a:gd name="T27" fmla="*/ 102 h 194"/>
                  <a:gd name="T28" fmla="*/ 224 w 240"/>
                  <a:gd name="T29" fmla="*/ 106 h 194"/>
                  <a:gd name="T30" fmla="*/ 230 w 240"/>
                  <a:gd name="T31" fmla="*/ 109 h 194"/>
                  <a:gd name="T32" fmla="*/ 228 w 240"/>
                  <a:gd name="T33" fmla="*/ 117 h 194"/>
                  <a:gd name="T34" fmla="*/ 236 w 240"/>
                  <a:gd name="T35" fmla="*/ 125 h 194"/>
                  <a:gd name="T36" fmla="*/ 234 w 240"/>
                  <a:gd name="T37" fmla="*/ 131 h 194"/>
                  <a:gd name="T38" fmla="*/ 240 w 240"/>
                  <a:gd name="T39" fmla="*/ 140 h 194"/>
                  <a:gd name="T40" fmla="*/ 236 w 240"/>
                  <a:gd name="T41" fmla="*/ 157 h 194"/>
                  <a:gd name="T42" fmla="*/ 230 w 240"/>
                  <a:gd name="T43" fmla="*/ 157 h 194"/>
                  <a:gd name="T44" fmla="*/ 232 w 240"/>
                  <a:gd name="T45" fmla="*/ 161 h 194"/>
                  <a:gd name="T46" fmla="*/ 224 w 240"/>
                  <a:gd name="T47" fmla="*/ 165 h 194"/>
                  <a:gd name="T48" fmla="*/ 226 w 240"/>
                  <a:gd name="T49" fmla="*/ 177 h 194"/>
                  <a:gd name="T50" fmla="*/ 221 w 240"/>
                  <a:gd name="T51" fmla="*/ 177 h 194"/>
                  <a:gd name="T52" fmla="*/ 222 w 240"/>
                  <a:gd name="T53" fmla="*/ 182 h 194"/>
                  <a:gd name="T54" fmla="*/ 219 w 240"/>
                  <a:gd name="T55" fmla="*/ 186 h 194"/>
                  <a:gd name="T56" fmla="*/ 224 w 240"/>
                  <a:gd name="T57" fmla="*/ 192 h 194"/>
                  <a:gd name="T58" fmla="*/ 221 w 240"/>
                  <a:gd name="T5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94">
                    <a:moveTo>
                      <a:pt x="221" y="194"/>
                    </a:moveTo>
                    <a:lnTo>
                      <a:pt x="4" y="190"/>
                    </a:lnTo>
                    <a:lnTo>
                      <a:pt x="5" y="119"/>
                    </a:lnTo>
                    <a:lnTo>
                      <a:pt x="0" y="117"/>
                    </a:lnTo>
                    <a:lnTo>
                      <a:pt x="5" y="0"/>
                    </a:lnTo>
                    <a:lnTo>
                      <a:pt x="203" y="4"/>
                    </a:lnTo>
                    <a:lnTo>
                      <a:pt x="207" y="33"/>
                    </a:lnTo>
                    <a:lnTo>
                      <a:pt x="219" y="56"/>
                    </a:lnTo>
                    <a:lnTo>
                      <a:pt x="219" y="73"/>
                    </a:lnTo>
                    <a:lnTo>
                      <a:pt x="217" y="81"/>
                    </a:lnTo>
                    <a:lnTo>
                      <a:pt x="221" y="83"/>
                    </a:lnTo>
                    <a:lnTo>
                      <a:pt x="219" y="86"/>
                    </a:lnTo>
                    <a:lnTo>
                      <a:pt x="224" y="96"/>
                    </a:lnTo>
                    <a:lnTo>
                      <a:pt x="228" y="102"/>
                    </a:lnTo>
                    <a:lnTo>
                      <a:pt x="224" y="106"/>
                    </a:lnTo>
                    <a:lnTo>
                      <a:pt x="230" y="109"/>
                    </a:lnTo>
                    <a:lnTo>
                      <a:pt x="228" y="117"/>
                    </a:lnTo>
                    <a:lnTo>
                      <a:pt x="236" y="125"/>
                    </a:lnTo>
                    <a:lnTo>
                      <a:pt x="234" y="131"/>
                    </a:lnTo>
                    <a:lnTo>
                      <a:pt x="240" y="140"/>
                    </a:lnTo>
                    <a:lnTo>
                      <a:pt x="236" y="157"/>
                    </a:lnTo>
                    <a:lnTo>
                      <a:pt x="230" y="157"/>
                    </a:lnTo>
                    <a:lnTo>
                      <a:pt x="232" y="161"/>
                    </a:lnTo>
                    <a:lnTo>
                      <a:pt x="224" y="165"/>
                    </a:lnTo>
                    <a:lnTo>
                      <a:pt x="226" y="177"/>
                    </a:lnTo>
                    <a:lnTo>
                      <a:pt x="221" y="177"/>
                    </a:lnTo>
                    <a:lnTo>
                      <a:pt x="222" y="182"/>
                    </a:lnTo>
                    <a:lnTo>
                      <a:pt x="219" y="186"/>
                    </a:lnTo>
                    <a:lnTo>
                      <a:pt x="224" y="192"/>
                    </a:lnTo>
                    <a:lnTo>
                      <a:pt x="221" y="194"/>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9" name="Freeform 3940"/>
              <p:cNvSpPr>
                <a:spLocks/>
              </p:cNvSpPr>
              <p:nvPr/>
            </p:nvSpPr>
            <p:spPr bwMode="auto">
              <a:xfrm>
                <a:off x="22285" y="17830"/>
                <a:ext cx="240" cy="194"/>
              </a:xfrm>
              <a:custGeom>
                <a:avLst/>
                <a:gdLst>
                  <a:gd name="T0" fmla="*/ 221 w 240"/>
                  <a:gd name="T1" fmla="*/ 194 h 194"/>
                  <a:gd name="T2" fmla="*/ 4 w 240"/>
                  <a:gd name="T3" fmla="*/ 190 h 194"/>
                  <a:gd name="T4" fmla="*/ 5 w 240"/>
                  <a:gd name="T5" fmla="*/ 119 h 194"/>
                  <a:gd name="T6" fmla="*/ 0 w 240"/>
                  <a:gd name="T7" fmla="*/ 117 h 194"/>
                  <a:gd name="T8" fmla="*/ 5 w 240"/>
                  <a:gd name="T9" fmla="*/ 0 h 194"/>
                  <a:gd name="T10" fmla="*/ 203 w 240"/>
                  <a:gd name="T11" fmla="*/ 4 h 194"/>
                  <a:gd name="T12" fmla="*/ 207 w 240"/>
                  <a:gd name="T13" fmla="*/ 33 h 194"/>
                  <a:gd name="T14" fmla="*/ 219 w 240"/>
                  <a:gd name="T15" fmla="*/ 56 h 194"/>
                  <a:gd name="T16" fmla="*/ 219 w 240"/>
                  <a:gd name="T17" fmla="*/ 73 h 194"/>
                  <a:gd name="T18" fmla="*/ 217 w 240"/>
                  <a:gd name="T19" fmla="*/ 81 h 194"/>
                  <a:gd name="T20" fmla="*/ 221 w 240"/>
                  <a:gd name="T21" fmla="*/ 83 h 194"/>
                  <a:gd name="T22" fmla="*/ 219 w 240"/>
                  <a:gd name="T23" fmla="*/ 86 h 194"/>
                  <a:gd name="T24" fmla="*/ 224 w 240"/>
                  <a:gd name="T25" fmla="*/ 96 h 194"/>
                  <a:gd name="T26" fmla="*/ 228 w 240"/>
                  <a:gd name="T27" fmla="*/ 102 h 194"/>
                  <a:gd name="T28" fmla="*/ 224 w 240"/>
                  <a:gd name="T29" fmla="*/ 106 h 194"/>
                  <a:gd name="T30" fmla="*/ 230 w 240"/>
                  <a:gd name="T31" fmla="*/ 109 h 194"/>
                  <a:gd name="T32" fmla="*/ 228 w 240"/>
                  <a:gd name="T33" fmla="*/ 117 h 194"/>
                  <a:gd name="T34" fmla="*/ 236 w 240"/>
                  <a:gd name="T35" fmla="*/ 125 h 194"/>
                  <a:gd name="T36" fmla="*/ 234 w 240"/>
                  <a:gd name="T37" fmla="*/ 131 h 194"/>
                  <a:gd name="T38" fmla="*/ 240 w 240"/>
                  <a:gd name="T39" fmla="*/ 140 h 194"/>
                  <a:gd name="T40" fmla="*/ 236 w 240"/>
                  <a:gd name="T41" fmla="*/ 157 h 194"/>
                  <a:gd name="T42" fmla="*/ 230 w 240"/>
                  <a:gd name="T43" fmla="*/ 157 h 194"/>
                  <a:gd name="T44" fmla="*/ 232 w 240"/>
                  <a:gd name="T45" fmla="*/ 161 h 194"/>
                  <a:gd name="T46" fmla="*/ 224 w 240"/>
                  <a:gd name="T47" fmla="*/ 165 h 194"/>
                  <a:gd name="T48" fmla="*/ 226 w 240"/>
                  <a:gd name="T49" fmla="*/ 177 h 194"/>
                  <a:gd name="T50" fmla="*/ 221 w 240"/>
                  <a:gd name="T51" fmla="*/ 177 h 194"/>
                  <a:gd name="T52" fmla="*/ 222 w 240"/>
                  <a:gd name="T53" fmla="*/ 182 h 194"/>
                  <a:gd name="T54" fmla="*/ 219 w 240"/>
                  <a:gd name="T55" fmla="*/ 186 h 194"/>
                  <a:gd name="T56" fmla="*/ 224 w 240"/>
                  <a:gd name="T57" fmla="*/ 192 h 194"/>
                  <a:gd name="T58" fmla="*/ 221 w 240"/>
                  <a:gd name="T5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0" h="194">
                    <a:moveTo>
                      <a:pt x="221" y="194"/>
                    </a:moveTo>
                    <a:lnTo>
                      <a:pt x="4" y="190"/>
                    </a:lnTo>
                    <a:lnTo>
                      <a:pt x="5" y="119"/>
                    </a:lnTo>
                    <a:lnTo>
                      <a:pt x="0" y="117"/>
                    </a:lnTo>
                    <a:lnTo>
                      <a:pt x="5" y="0"/>
                    </a:lnTo>
                    <a:lnTo>
                      <a:pt x="203" y="4"/>
                    </a:lnTo>
                    <a:lnTo>
                      <a:pt x="207" y="33"/>
                    </a:lnTo>
                    <a:lnTo>
                      <a:pt x="219" y="56"/>
                    </a:lnTo>
                    <a:lnTo>
                      <a:pt x="219" y="73"/>
                    </a:lnTo>
                    <a:lnTo>
                      <a:pt x="217" y="81"/>
                    </a:lnTo>
                    <a:lnTo>
                      <a:pt x="221" y="83"/>
                    </a:lnTo>
                    <a:lnTo>
                      <a:pt x="219" y="86"/>
                    </a:lnTo>
                    <a:lnTo>
                      <a:pt x="224" y="96"/>
                    </a:lnTo>
                    <a:lnTo>
                      <a:pt x="228" y="102"/>
                    </a:lnTo>
                    <a:lnTo>
                      <a:pt x="224" y="106"/>
                    </a:lnTo>
                    <a:lnTo>
                      <a:pt x="230" y="109"/>
                    </a:lnTo>
                    <a:lnTo>
                      <a:pt x="228" y="117"/>
                    </a:lnTo>
                    <a:lnTo>
                      <a:pt x="236" y="125"/>
                    </a:lnTo>
                    <a:lnTo>
                      <a:pt x="234" y="131"/>
                    </a:lnTo>
                    <a:lnTo>
                      <a:pt x="240" y="140"/>
                    </a:lnTo>
                    <a:lnTo>
                      <a:pt x="236" y="157"/>
                    </a:lnTo>
                    <a:lnTo>
                      <a:pt x="230" y="157"/>
                    </a:lnTo>
                    <a:lnTo>
                      <a:pt x="232" y="161"/>
                    </a:lnTo>
                    <a:lnTo>
                      <a:pt x="224" y="165"/>
                    </a:lnTo>
                    <a:lnTo>
                      <a:pt x="226" y="177"/>
                    </a:lnTo>
                    <a:lnTo>
                      <a:pt x="221" y="177"/>
                    </a:lnTo>
                    <a:lnTo>
                      <a:pt x="222" y="182"/>
                    </a:lnTo>
                    <a:lnTo>
                      <a:pt x="219" y="186"/>
                    </a:lnTo>
                    <a:lnTo>
                      <a:pt x="224" y="192"/>
                    </a:lnTo>
                    <a:lnTo>
                      <a:pt x="221" y="1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0" name="Freeform 3941"/>
              <p:cNvSpPr>
                <a:spLocks/>
              </p:cNvSpPr>
              <p:nvPr/>
            </p:nvSpPr>
            <p:spPr bwMode="auto">
              <a:xfrm>
                <a:off x="22488" y="17834"/>
                <a:ext cx="234" cy="192"/>
              </a:xfrm>
              <a:custGeom>
                <a:avLst/>
                <a:gdLst>
                  <a:gd name="T0" fmla="*/ 18 w 234"/>
                  <a:gd name="T1" fmla="*/ 190 h 192"/>
                  <a:gd name="T2" fmla="*/ 21 w 234"/>
                  <a:gd name="T3" fmla="*/ 188 h 192"/>
                  <a:gd name="T4" fmla="*/ 16 w 234"/>
                  <a:gd name="T5" fmla="*/ 182 h 192"/>
                  <a:gd name="T6" fmla="*/ 19 w 234"/>
                  <a:gd name="T7" fmla="*/ 178 h 192"/>
                  <a:gd name="T8" fmla="*/ 18 w 234"/>
                  <a:gd name="T9" fmla="*/ 173 h 192"/>
                  <a:gd name="T10" fmla="*/ 23 w 234"/>
                  <a:gd name="T11" fmla="*/ 173 h 192"/>
                  <a:gd name="T12" fmla="*/ 21 w 234"/>
                  <a:gd name="T13" fmla="*/ 161 h 192"/>
                  <a:gd name="T14" fmla="*/ 29 w 234"/>
                  <a:gd name="T15" fmla="*/ 157 h 192"/>
                  <a:gd name="T16" fmla="*/ 27 w 234"/>
                  <a:gd name="T17" fmla="*/ 153 h 192"/>
                  <a:gd name="T18" fmla="*/ 33 w 234"/>
                  <a:gd name="T19" fmla="*/ 153 h 192"/>
                  <a:gd name="T20" fmla="*/ 37 w 234"/>
                  <a:gd name="T21" fmla="*/ 136 h 192"/>
                  <a:gd name="T22" fmla="*/ 31 w 234"/>
                  <a:gd name="T23" fmla="*/ 127 h 192"/>
                  <a:gd name="T24" fmla="*/ 33 w 234"/>
                  <a:gd name="T25" fmla="*/ 121 h 192"/>
                  <a:gd name="T26" fmla="*/ 25 w 234"/>
                  <a:gd name="T27" fmla="*/ 113 h 192"/>
                  <a:gd name="T28" fmla="*/ 27 w 234"/>
                  <a:gd name="T29" fmla="*/ 105 h 192"/>
                  <a:gd name="T30" fmla="*/ 21 w 234"/>
                  <a:gd name="T31" fmla="*/ 102 h 192"/>
                  <a:gd name="T32" fmla="*/ 25 w 234"/>
                  <a:gd name="T33" fmla="*/ 98 h 192"/>
                  <a:gd name="T34" fmla="*/ 21 w 234"/>
                  <a:gd name="T35" fmla="*/ 92 h 192"/>
                  <a:gd name="T36" fmla="*/ 16 w 234"/>
                  <a:gd name="T37" fmla="*/ 82 h 192"/>
                  <a:gd name="T38" fmla="*/ 18 w 234"/>
                  <a:gd name="T39" fmla="*/ 79 h 192"/>
                  <a:gd name="T40" fmla="*/ 14 w 234"/>
                  <a:gd name="T41" fmla="*/ 77 h 192"/>
                  <a:gd name="T42" fmla="*/ 16 w 234"/>
                  <a:gd name="T43" fmla="*/ 69 h 192"/>
                  <a:gd name="T44" fmla="*/ 16 w 234"/>
                  <a:gd name="T45" fmla="*/ 52 h 192"/>
                  <a:gd name="T46" fmla="*/ 4 w 234"/>
                  <a:gd name="T47" fmla="*/ 29 h 192"/>
                  <a:gd name="T48" fmla="*/ 0 w 234"/>
                  <a:gd name="T49" fmla="*/ 0 h 192"/>
                  <a:gd name="T50" fmla="*/ 231 w 234"/>
                  <a:gd name="T51" fmla="*/ 2 h 192"/>
                  <a:gd name="T52" fmla="*/ 231 w 234"/>
                  <a:gd name="T53" fmla="*/ 117 h 192"/>
                  <a:gd name="T54" fmla="*/ 234 w 234"/>
                  <a:gd name="T55" fmla="*/ 117 h 192"/>
                  <a:gd name="T56" fmla="*/ 234 w 234"/>
                  <a:gd name="T57" fmla="*/ 190 h 192"/>
                  <a:gd name="T58" fmla="*/ 19 w 234"/>
                  <a:gd name="T59" fmla="*/ 192 h 192"/>
                  <a:gd name="T60" fmla="*/ 18 w 234"/>
                  <a:gd name="T61" fmla="*/ 1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192">
                    <a:moveTo>
                      <a:pt x="18" y="190"/>
                    </a:moveTo>
                    <a:lnTo>
                      <a:pt x="21" y="188"/>
                    </a:lnTo>
                    <a:lnTo>
                      <a:pt x="16" y="182"/>
                    </a:lnTo>
                    <a:lnTo>
                      <a:pt x="19" y="178"/>
                    </a:lnTo>
                    <a:lnTo>
                      <a:pt x="18" y="173"/>
                    </a:lnTo>
                    <a:lnTo>
                      <a:pt x="23" y="173"/>
                    </a:lnTo>
                    <a:lnTo>
                      <a:pt x="21" y="161"/>
                    </a:lnTo>
                    <a:lnTo>
                      <a:pt x="29" y="157"/>
                    </a:lnTo>
                    <a:lnTo>
                      <a:pt x="27" y="153"/>
                    </a:lnTo>
                    <a:lnTo>
                      <a:pt x="33" y="153"/>
                    </a:lnTo>
                    <a:lnTo>
                      <a:pt x="37" y="136"/>
                    </a:lnTo>
                    <a:lnTo>
                      <a:pt x="31" y="127"/>
                    </a:lnTo>
                    <a:lnTo>
                      <a:pt x="33" y="121"/>
                    </a:lnTo>
                    <a:lnTo>
                      <a:pt x="25" y="113"/>
                    </a:lnTo>
                    <a:lnTo>
                      <a:pt x="27" y="105"/>
                    </a:lnTo>
                    <a:lnTo>
                      <a:pt x="21" y="102"/>
                    </a:lnTo>
                    <a:lnTo>
                      <a:pt x="25" y="98"/>
                    </a:lnTo>
                    <a:lnTo>
                      <a:pt x="21" y="92"/>
                    </a:lnTo>
                    <a:lnTo>
                      <a:pt x="16" y="82"/>
                    </a:lnTo>
                    <a:lnTo>
                      <a:pt x="18" y="79"/>
                    </a:lnTo>
                    <a:lnTo>
                      <a:pt x="14" y="77"/>
                    </a:lnTo>
                    <a:lnTo>
                      <a:pt x="16" y="69"/>
                    </a:lnTo>
                    <a:lnTo>
                      <a:pt x="16" y="52"/>
                    </a:lnTo>
                    <a:lnTo>
                      <a:pt x="4" y="29"/>
                    </a:lnTo>
                    <a:lnTo>
                      <a:pt x="0" y="0"/>
                    </a:lnTo>
                    <a:lnTo>
                      <a:pt x="231" y="2"/>
                    </a:lnTo>
                    <a:lnTo>
                      <a:pt x="231" y="117"/>
                    </a:lnTo>
                    <a:lnTo>
                      <a:pt x="234" y="117"/>
                    </a:lnTo>
                    <a:lnTo>
                      <a:pt x="234" y="190"/>
                    </a:lnTo>
                    <a:lnTo>
                      <a:pt x="19" y="192"/>
                    </a:lnTo>
                    <a:lnTo>
                      <a:pt x="18" y="19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1" name="Freeform 3942"/>
              <p:cNvSpPr>
                <a:spLocks/>
              </p:cNvSpPr>
              <p:nvPr/>
            </p:nvSpPr>
            <p:spPr bwMode="auto">
              <a:xfrm>
                <a:off x="22488" y="17834"/>
                <a:ext cx="234" cy="192"/>
              </a:xfrm>
              <a:custGeom>
                <a:avLst/>
                <a:gdLst>
                  <a:gd name="T0" fmla="*/ 18 w 234"/>
                  <a:gd name="T1" fmla="*/ 190 h 192"/>
                  <a:gd name="T2" fmla="*/ 21 w 234"/>
                  <a:gd name="T3" fmla="*/ 188 h 192"/>
                  <a:gd name="T4" fmla="*/ 16 w 234"/>
                  <a:gd name="T5" fmla="*/ 182 h 192"/>
                  <a:gd name="T6" fmla="*/ 19 w 234"/>
                  <a:gd name="T7" fmla="*/ 178 h 192"/>
                  <a:gd name="T8" fmla="*/ 18 w 234"/>
                  <a:gd name="T9" fmla="*/ 173 h 192"/>
                  <a:gd name="T10" fmla="*/ 23 w 234"/>
                  <a:gd name="T11" fmla="*/ 173 h 192"/>
                  <a:gd name="T12" fmla="*/ 21 w 234"/>
                  <a:gd name="T13" fmla="*/ 161 h 192"/>
                  <a:gd name="T14" fmla="*/ 29 w 234"/>
                  <a:gd name="T15" fmla="*/ 157 h 192"/>
                  <a:gd name="T16" fmla="*/ 27 w 234"/>
                  <a:gd name="T17" fmla="*/ 153 h 192"/>
                  <a:gd name="T18" fmla="*/ 33 w 234"/>
                  <a:gd name="T19" fmla="*/ 153 h 192"/>
                  <a:gd name="T20" fmla="*/ 37 w 234"/>
                  <a:gd name="T21" fmla="*/ 136 h 192"/>
                  <a:gd name="T22" fmla="*/ 31 w 234"/>
                  <a:gd name="T23" fmla="*/ 127 h 192"/>
                  <a:gd name="T24" fmla="*/ 33 w 234"/>
                  <a:gd name="T25" fmla="*/ 121 h 192"/>
                  <a:gd name="T26" fmla="*/ 25 w 234"/>
                  <a:gd name="T27" fmla="*/ 113 h 192"/>
                  <a:gd name="T28" fmla="*/ 27 w 234"/>
                  <a:gd name="T29" fmla="*/ 105 h 192"/>
                  <a:gd name="T30" fmla="*/ 21 w 234"/>
                  <a:gd name="T31" fmla="*/ 102 h 192"/>
                  <a:gd name="T32" fmla="*/ 25 w 234"/>
                  <a:gd name="T33" fmla="*/ 98 h 192"/>
                  <a:gd name="T34" fmla="*/ 21 w 234"/>
                  <a:gd name="T35" fmla="*/ 92 h 192"/>
                  <a:gd name="T36" fmla="*/ 16 w 234"/>
                  <a:gd name="T37" fmla="*/ 82 h 192"/>
                  <a:gd name="T38" fmla="*/ 18 w 234"/>
                  <a:gd name="T39" fmla="*/ 79 h 192"/>
                  <a:gd name="T40" fmla="*/ 14 w 234"/>
                  <a:gd name="T41" fmla="*/ 77 h 192"/>
                  <a:gd name="T42" fmla="*/ 16 w 234"/>
                  <a:gd name="T43" fmla="*/ 69 h 192"/>
                  <a:gd name="T44" fmla="*/ 16 w 234"/>
                  <a:gd name="T45" fmla="*/ 52 h 192"/>
                  <a:gd name="T46" fmla="*/ 4 w 234"/>
                  <a:gd name="T47" fmla="*/ 29 h 192"/>
                  <a:gd name="T48" fmla="*/ 0 w 234"/>
                  <a:gd name="T49" fmla="*/ 0 h 192"/>
                  <a:gd name="T50" fmla="*/ 231 w 234"/>
                  <a:gd name="T51" fmla="*/ 2 h 192"/>
                  <a:gd name="T52" fmla="*/ 231 w 234"/>
                  <a:gd name="T53" fmla="*/ 117 h 192"/>
                  <a:gd name="T54" fmla="*/ 234 w 234"/>
                  <a:gd name="T55" fmla="*/ 117 h 192"/>
                  <a:gd name="T56" fmla="*/ 234 w 234"/>
                  <a:gd name="T57" fmla="*/ 190 h 192"/>
                  <a:gd name="T58" fmla="*/ 19 w 234"/>
                  <a:gd name="T59" fmla="*/ 192 h 192"/>
                  <a:gd name="T60" fmla="*/ 18 w 234"/>
                  <a:gd name="T61" fmla="*/ 19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4" h="192">
                    <a:moveTo>
                      <a:pt x="18" y="190"/>
                    </a:moveTo>
                    <a:lnTo>
                      <a:pt x="21" y="188"/>
                    </a:lnTo>
                    <a:lnTo>
                      <a:pt x="16" y="182"/>
                    </a:lnTo>
                    <a:lnTo>
                      <a:pt x="19" y="178"/>
                    </a:lnTo>
                    <a:lnTo>
                      <a:pt x="18" y="173"/>
                    </a:lnTo>
                    <a:lnTo>
                      <a:pt x="23" y="173"/>
                    </a:lnTo>
                    <a:lnTo>
                      <a:pt x="21" y="161"/>
                    </a:lnTo>
                    <a:lnTo>
                      <a:pt x="29" y="157"/>
                    </a:lnTo>
                    <a:lnTo>
                      <a:pt x="27" y="153"/>
                    </a:lnTo>
                    <a:lnTo>
                      <a:pt x="33" y="153"/>
                    </a:lnTo>
                    <a:lnTo>
                      <a:pt x="37" y="136"/>
                    </a:lnTo>
                    <a:lnTo>
                      <a:pt x="31" y="127"/>
                    </a:lnTo>
                    <a:lnTo>
                      <a:pt x="33" y="121"/>
                    </a:lnTo>
                    <a:lnTo>
                      <a:pt x="25" y="113"/>
                    </a:lnTo>
                    <a:lnTo>
                      <a:pt x="27" y="105"/>
                    </a:lnTo>
                    <a:lnTo>
                      <a:pt x="21" y="102"/>
                    </a:lnTo>
                    <a:lnTo>
                      <a:pt x="25" y="98"/>
                    </a:lnTo>
                    <a:lnTo>
                      <a:pt x="21" y="92"/>
                    </a:lnTo>
                    <a:lnTo>
                      <a:pt x="16" y="82"/>
                    </a:lnTo>
                    <a:lnTo>
                      <a:pt x="18" y="79"/>
                    </a:lnTo>
                    <a:lnTo>
                      <a:pt x="14" y="77"/>
                    </a:lnTo>
                    <a:lnTo>
                      <a:pt x="16" y="69"/>
                    </a:lnTo>
                    <a:lnTo>
                      <a:pt x="16" y="52"/>
                    </a:lnTo>
                    <a:lnTo>
                      <a:pt x="4" y="29"/>
                    </a:lnTo>
                    <a:lnTo>
                      <a:pt x="0" y="0"/>
                    </a:lnTo>
                    <a:lnTo>
                      <a:pt x="231" y="2"/>
                    </a:lnTo>
                    <a:lnTo>
                      <a:pt x="231" y="117"/>
                    </a:lnTo>
                    <a:lnTo>
                      <a:pt x="234" y="117"/>
                    </a:lnTo>
                    <a:lnTo>
                      <a:pt x="234" y="190"/>
                    </a:lnTo>
                    <a:lnTo>
                      <a:pt x="19" y="192"/>
                    </a:lnTo>
                    <a:lnTo>
                      <a:pt x="18"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2" name="Freeform 3943"/>
              <p:cNvSpPr>
                <a:spLocks/>
              </p:cNvSpPr>
              <p:nvPr/>
            </p:nvSpPr>
            <p:spPr bwMode="auto">
              <a:xfrm>
                <a:off x="22719" y="17836"/>
                <a:ext cx="368" cy="190"/>
              </a:xfrm>
              <a:custGeom>
                <a:avLst/>
                <a:gdLst>
                  <a:gd name="T0" fmla="*/ 3 w 368"/>
                  <a:gd name="T1" fmla="*/ 188 h 190"/>
                  <a:gd name="T2" fmla="*/ 3 w 368"/>
                  <a:gd name="T3" fmla="*/ 115 h 190"/>
                  <a:gd name="T4" fmla="*/ 0 w 368"/>
                  <a:gd name="T5" fmla="*/ 115 h 190"/>
                  <a:gd name="T6" fmla="*/ 0 w 368"/>
                  <a:gd name="T7" fmla="*/ 0 h 190"/>
                  <a:gd name="T8" fmla="*/ 316 w 368"/>
                  <a:gd name="T9" fmla="*/ 0 h 190"/>
                  <a:gd name="T10" fmla="*/ 307 w 368"/>
                  <a:gd name="T11" fmla="*/ 2 h 190"/>
                  <a:gd name="T12" fmla="*/ 303 w 368"/>
                  <a:gd name="T13" fmla="*/ 7 h 190"/>
                  <a:gd name="T14" fmla="*/ 305 w 368"/>
                  <a:gd name="T15" fmla="*/ 15 h 190"/>
                  <a:gd name="T16" fmla="*/ 309 w 368"/>
                  <a:gd name="T17" fmla="*/ 21 h 190"/>
                  <a:gd name="T18" fmla="*/ 307 w 368"/>
                  <a:gd name="T19" fmla="*/ 27 h 190"/>
                  <a:gd name="T20" fmla="*/ 313 w 368"/>
                  <a:gd name="T21" fmla="*/ 40 h 190"/>
                  <a:gd name="T22" fmla="*/ 334 w 368"/>
                  <a:gd name="T23" fmla="*/ 50 h 190"/>
                  <a:gd name="T24" fmla="*/ 357 w 368"/>
                  <a:gd name="T25" fmla="*/ 42 h 190"/>
                  <a:gd name="T26" fmla="*/ 368 w 368"/>
                  <a:gd name="T27" fmla="*/ 36 h 190"/>
                  <a:gd name="T28" fmla="*/ 368 w 368"/>
                  <a:gd name="T29" fmla="*/ 117 h 190"/>
                  <a:gd name="T30" fmla="*/ 299 w 368"/>
                  <a:gd name="T31" fmla="*/ 119 h 190"/>
                  <a:gd name="T32" fmla="*/ 299 w 368"/>
                  <a:gd name="T33" fmla="*/ 188 h 190"/>
                  <a:gd name="T34" fmla="*/ 226 w 368"/>
                  <a:gd name="T35" fmla="*/ 190 h 190"/>
                  <a:gd name="T36" fmla="*/ 3 w 368"/>
                  <a:gd name="T37"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8" h="190">
                    <a:moveTo>
                      <a:pt x="3" y="188"/>
                    </a:moveTo>
                    <a:lnTo>
                      <a:pt x="3" y="115"/>
                    </a:lnTo>
                    <a:lnTo>
                      <a:pt x="0" y="115"/>
                    </a:lnTo>
                    <a:lnTo>
                      <a:pt x="0" y="0"/>
                    </a:lnTo>
                    <a:lnTo>
                      <a:pt x="316" y="0"/>
                    </a:lnTo>
                    <a:lnTo>
                      <a:pt x="307" y="2"/>
                    </a:lnTo>
                    <a:lnTo>
                      <a:pt x="303" y="7"/>
                    </a:lnTo>
                    <a:lnTo>
                      <a:pt x="305" y="15"/>
                    </a:lnTo>
                    <a:lnTo>
                      <a:pt x="309" y="21"/>
                    </a:lnTo>
                    <a:lnTo>
                      <a:pt x="307" y="27"/>
                    </a:lnTo>
                    <a:lnTo>
                      <a:pt x="313" y="40"/>
                    </a:lnTo>
                    <a:lnTo>
                      <a:pt x="334" y="50"/>
                    </a:lnTo>
                    <a:lnTo>
                      <a:pt x="357" y="42"/>
                    </a:lnTo>
                    <a:lnTo>
                      <a:pt x="368" y="36"/>
                    </a:lnTo>
                    <a:lnTo>
                      <a:pt x="368" y="117"/>
                    </a:lnTo>
                    <a:lnTo>
                      <a:pt x="299" y="119"/>
                    </a:lnTo>
                    <a:lnTo>
                      <a:pt x="299" y="188"/>
                    </a:lnTo>
                    <a:lnTo>
                      <a:pt x="226" y="190"/>
                    </a:lnTo>
                    <a:lnTo>
                      <a:pt x="3" y="188"/>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3" name="Freeform 3944"/>
              <p:cNvSpPr>
                <a:spLocks/>
              </p:cNvSpPr>
              <p:nvPr/>
            </p:nvSpPr>
            <p:spPr bwMode="auto">
              <a:xfrm>
                <a:off x="22719" y="17836"/>
                <a:ext cx="368" cy="190"/>
              </a:xfrm>
              <a:custGeom>
                <a:avLst/>
                <a:gdLst>
                  <a:gd name="T0" fmla="*/ 3 w 368"/>
                  <a:gd name="T1" fmla="*/ 188 h 190"/>
                  <a:gd name="T2" fmla="*/ 3 w 368"/>
                  <a:gd name="T3" fmla="*/ 115 h 190"/>
                  <a:gd name="T4" fmla="*/ 0 w 368"/>
                  <a:gd name="T5" fmla="*/ 115 h 190"/>
                  <a:gd name="T6" fmla="*/ 0 w 368"/>
                  <a:gd name="T7" fmla="*/ 0 h 190"/>
                  <a:gd name="T8" fmla="*/ 316 w 368"/>
                  <a:gd name="T9" fmla="*/ 0 h 190"/>
                  <a:gd name="T10" fmla="*/ 307 w 368"/>
                  <a:gd name="T11" fmla="*/ 2 h 190"/>
                  <a:gd name="T12" fmla="*/ 303 w 368"/>
                  <a:gd name="T13" fmla="*/ 7 h 190"/>
                  <a:gd name="T14" fmla="*/ 305 w 368"/>
                  <a:gd name="T15" fmla="*/ 15 h 190"/>
                  <a:gd name="T16" fmla="*/ 309 w 368"/>
                  <a:gd name="T17" fmla="*/ 21 h 190"/>
                  <a:gd name="T18" fmla="*/ 307 w 368"/>
                  <a:gd name="T19" fmla="*/ 27 h 190"/>
                  <a:gd name="T20" fmla="*/ 313 w 368"/>
                  <a:gd name="T21" fmla="*/ 40 h 190"/>
                  <a:gd name="T22" fmla="*/ 334 w 368"/>
                  <a:gd name="T23" fmla="*/ 50 h 190"/>
                  <a:gd name="T24" fmla="*/ 357 w 368"/>
                  <a:gd name="T25" fmla="*/ 42 h 190"/>
                  <a:gd name="T26" fmla="*/ 368 w 368"/>
                  <a:gd name="T27" fmla="*/ 36 h 190"/>
                  <a:gd name="T28" fmla="*/ 368 w 368"/>
                  <a:gd name="T29" fmla="*/ 117 h 190"/>
                  <a:gd name="T30" fmla="*/ 299 w 368"/>
                  <a:gd name="T31" fmla="*/ 119 h 190"/>
                  <a:gd name="T32" fmla="*/ 299 w 368"/>
                  <a:gd name="T33" fmla="*/ 188 h 190"/>
                  <a:gd name="T34" fmla="*/ 226 w 368"/>
                  <a:gd name="T35" fmla="*/ 190 h 190"/>
                  <a:gd name="T36" fmla="*/ 3 w 368"/>
                  <a:gd name="T37" fmla="*/ 18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8" h="190">
                    <a:moveTo>
                      <a:pt x="3" y="188"/>
                    </a:moveTo>
                    <a:lnTo>
                      <a:pt x="3" y="115"/>
                    </a:lnTo>
                    <a:lnTo>
                      <a:pt x="0" y="115"/>
                    </a:lnTo>
                    <a:lnTo>
                      <a:pt x="0" y="0"/>
                    </a:lnTo>
                    <a:lnTo>
                      <a:pt x="316" y="0"/>
                    </a:lnTo>
                    <a:lnTo>
                      <a:pt x="307" y="2"/>
                    </a:lnTo>
                    <a:lnTo>
                      <a:pt x="303" y="7"/>
                    </a:lnTo>
                    <a:lnTo>
                      <a:pt x="305" y="15"/>
                    </a:lnTo>
                    <a:lnTo>
                      <a:pt x="309" y="21"/>
                    </a:lnTo>
                    <a:lnTo>
                      <a:pt x="307" y="27"/>
                    </a:lnTo>
                    <a:lnTo>
                      <a:pt x="313" y="40"/>
                    </a:lnTo>
                    <a:lnTo>
                      <a:pt x="334" y="50"/>
                    </a:lnTo>
                    <a:lnTo>
                      <a:pt x="357" y="42"/>
                    </a:lnTo>
                    <a:lnTo>
                      <a:pt x="368" y="36"/>
                    </a:lnTo>
                    <a:lnTo>
                      <a:pt x="368" y="117"/>
                    </a:lnTo>
                    <a:lnTo>
                      <a:pt x="299" y="119"/>
                    </a:lnTo>
                    <a:lnTo>
                      <a:pt x="299" y="188"/>
                    </a:lnTo>
                    <a:lnTo>
                      <a:pt x="226" y="190"/>
                    </a:lnTo>
                    <a:lnTo>
                      <a:pt x="3"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4" name="Freeform 3945"/>
              <p:cNvSpPr>
                <a:spLocks/>
              </p:cNvSpPr>
              <p:nvPr/>
            </p:nvSpPr>
            <p:spPr bwMode="auto">
              <a:xfrm>
                <a:off x="21075" y="17863"/>
                <a:ext cx="346" cy="414"/>
              </a:xfrm>
              <a:custGeom>
                <a:avLst/>
                <a:gdLst>
                  <a:gd name="T0" fmla="*/ 342 w 346"/>
                  <a:gd name="T1" fmla="*/ 414 h 414"/>
                  <a:gd name="T2" fmla="*/ 81 w 346"/>
                  <a:gd name="T3" fmla="*/ 399 h 414"/>
                  <a:gd name="T4" fmla="*/ 86 w 346"/>
                  <a:gd name="T5" fmla="*/ 328 h 414"/>
                  <a:gd name="T6" fmla="*/ 75 w 346"/>
                  <a:gd name="T7" fmla="*/ 326 h 414"/>
                  <a:gd name="T8" fmla="*/ 83 w 346"/>
                  <a:gd name="T9" fmla="*/ 180 h 414"/>
                  <a:gd name="T10" fmla="*/ 69 w 346"/>
                  <a:gd name="T11" fmla="*/ 178 h 414"/>
                  <a:gd name="T12" fmla="*/ 71 w 346"/>
                  <a:gd name="T13" fmla="*/ 109 h 414"/>
                  <a:gd name="T14" fmla="*/ 0 w 346"/>
                  <a:gd name="T15" fmla="*/ 103 h 414"/>
                  <a:gd name="T16" fmla="*/ 4 w 346"/>
                  <a:gd name="T17" fmla="*/ 30 h 414"/>
                  <a:gd name="T18" fmla="*/ 25 w 346"/>
                  <a:gd name="T19" fmla="*/ 32 h 414"/>
                  <a:gd name="T20" fmla="*/ 29 w 346"/>
                  <a:gd name="T21" fmla="*/ 0 h 414"/>
                  <a:gd name="T22" fmla="*/ 65 w 346"/>
                  <a:gd name="T23" fmla="*/ 2 h 414"/>
                  <a:gd name="T24" fmla="*/ 65 w 346"/>
                  <a:gd name="T25" fmla="*/ 34 h 414"/>
                  <a:gd name="T26" fmla="*/ 113 w 346"/>
                  <a:gd name="T27" fmla="*/ 38 h 414"/>
                  <a:gd name="T28" fmla="*/ 106 w 346"/>
                  <a:gd name="T29" fmla="*/ 145 h 414"/>
                  <a:gd name="T30" fmla="*/ 328 w 346"/>
                  <a:gd name="T31" fmla="*/ 159 h 414"/>
                  <a:gd name="T32" fmla="*/ 325 w 346"/>
                  <a:gd name="T33" fmla="*/ 197 h 414"/>
                  <a:gd name="T34" fmla="*/ 338 w 346"/>
                  <a:gd name="T35" fmla="*/ 197 h 414"/>
                  <a:gd name="T36" fmla="*/ 332 w 346"/>
                  <a:gd name="T37" fmla="*/ 343 h 414"/>
                  <a:gd name="T38" fmla="*/ 346 w 346"/>
                  <a:gd name="T39" fmla="*/ 345 h 414"/>
                  <a:gd name="T40" fmla="*/ 342 w 346"/>
                  <a:gd name="T4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414">
                    <a:moveTo>
                      <a:pt x="342" y="414"/>
                    </a:moveTo>
                    <a:lnTo>
                      <a:pt x="81" y="399"/>
                    </a:lnTo>
                    <a:lnTo>
                      <a:pt x="86" y="328"/>
                    </a:lnTo>
                    <a:lnTo>
                      <a:pt x="75" y="326"/>
                    </a:lnTo>
                    <a:lnTo>
                      <a:pt x="83" y="180"/>
                    </a:lnTo>
                    <a:lnTo>
                      <a:pt x="69" y="178"/>
                    </a:lnTo>
                    <a:lnTo>
                      <a:pt x="71" y="109"/>
                    </a:lnTo>
                    <a:lnTo>
                      <a:pt x="0" y="103"/>
                    </a:lnTo>
                    <a:lnTo>
                      <a:pt x="4" y="30"/>
                    </a:lnTo>
                    <a:lnTo>
                      <a:pt x="25" y="32"/>
                    </a:lnTo>
                    <a:lnTo>
                      <a:pt x="29" y="0"/>
                    </a:lnTo>
                    <a:lnTo>
                      <a:pt x="65" y="2"/>
                    </a:lnTo>
                    <a:lnTo>
                      <a:pt x="65" y="34"/>
                    </a:lnTo>
                    <a:lnTo>
                      <a:pt x="113" y="38"/>
                    </a:lnTo>
                    <a:lnTo>
                      <a:pt x="106" y="145"/>
                    </a:lnTo>
                    <a:lnTo>
                      <a:pt x="328" y="159"/>
                    </a:lnTo>
                    <a:lnTo>
                      <a:pt x="325" y="197"/>
                    </a:lnTo>
                    <a:lnTo>
                      <a:pt x="338" y="197"/>
                    </a:lnTo>
                    <a:lnTo>
                      <a:pt x="332" y="343"/>
                    </a:lnTo>
                    <a:lnTo>
                      <a:pt x="346" y="345"/>
                    </a:lnTo>
                    <a:lnTo>
                      <a:pt x="342" y="414"/>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5" name="Freeform 3946"/>
              <p:cNvSpPr>
                <a:spLocks/>
              </p:cNvSpPr>
              <p:nvPr/>
            </p:nvSpPr>
            <p:spPr bwMode="auto">
              <a:xfrm>
                <a:off x="21075" y="17863"/>
                <a:ext cx="346" cy="414"/>
              </a:xfrm>
              <a:custGeom>
                <a:avLst/>
                <a:gdLst>
                  <a:gd name="T0" fmla="*/ 342 w 346"/>
                  <a:gd name="T1" fmla="*/ 414 h 414"/>
                  <a:gd name="T2" fmla="*/ 81 w 346"/>
                  <a:gd name="T3" fmla="*/ 399 h 414"/>
                  <a:gd name="T4" fmla="*/ 86 w 346"/>
                  <a:gd name="T5" fmla="*/ 328 h 414"/>
                  <a:gd name="T6" fmla="*/ 75 w 346"/>
                  <a:gd name="T7" fmla="*/ 326 h 414"/>
                  <a:gd name="T8" fmla="*/ 83 w 346"/>
                  <a:gd name="T9" fmla="*/ 180 h 414"/>
                  <a:gd name="T10" fmla="*/ 69 w 346"/>
                  <a:gd name="T11" fmla="*/ 178 h 414"/>
                  <a:gd name="T12" fmla="*/ 71 w 346"/>
                  <a:gd name="T13" fmla="*/ 109 h 414"/>
                  <a:gd name="T14" fmla="*/ 0 w 346"/>
                  <a:gd name="T15" fmla="*/ 103 h 414"/>
                  <a:gd name="T16" fmla="*/ 4 w 346"/>
                  <a:gd name="T17" fmla="*/ 30 h 414"/>
                  <a:gd name="T18" fmla="*/ 25 w 346"/>
                  <a:gd name="T19" fmla="*/ 32 h 414"/>
                  <a:gd name="T20" fmla="*/ 29 w 346"/>
                  <a:gd name="T21" fmla="*/ 0 h 414"/>
                  <a:gd name="T22" fmla="*/ 65 w 346"/>
                  <a:gd name="T23" fmla="*/ 2 h 414"/>
                  <a:gd name="T24" fmla="*/ 65 w 346"/>
                  <a:gd name="T25" fmla="*/ 34 h 414"/>
                  <a:gd name="T26" fmla="*/ 113 w 346"/>
                  <a:gd name="T27" fmla="*/ 38 h 414"/>
                  <a:gd name="T28" fmla="*/ 106 w 346"/>
                  <a:gd name="T29" fmla="*/ 145 h 414"/>
                  <a:gd name="T30" fmla="*/ 328 w 346"/>
                  <a:gd name="T31" fmla="*/ 159 h 414"/>
                  <a:gd name="T32" fmla="*/ 325 w 346"/>
                  <a:gd name="T33" fmla="*/ 197 h 414"/>
                  <a:gd name="T34" fmla="*/ 338 w 346"/>
                  <a:gd name="T35" fmla="*/ 197 h 414"/>
                  <a:gd name="T36" fmla="*/ 332 w 346"/>
                  <a:gd name="T37" fmla="*/ 343 h 414"/>
                  <a:gd name="T38" fmla="*/ 346 w 346"/>
                  <a:gd name="T39" fmla="*/ 345 h 414"/>
                  <a:gd name="T40" fmla="*/ 342 w 346"/>
                  <a:gd name="T41" fmla="*/ 414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6" h="414">
                    <a:moveTo>
                      <a:pt x="342" y="414"/>
                    </a:moveTo>
                    <a:lnTo>
                      <a:pt x="81" y="399"/>
                    </a:lnTo>
                    <a:lnTo>
                      <a:pt x="86" y="328"/>
                    </a:lnTo>
                    <a:lnTo>
                      <a:pt x="75" y="326"/>
                    </a:lnTo>
                    <a:lnTo>
                      <a:pt x="83" y="180"/>
                    </a:lnTo>
                    <a:lnTo>
                      <a:pt x="69" y="178"/>
                    </a:lnTo>
                    <a:lnTo>
                      <a:pt x="71" y="109"/>
                    </a:lnTo>
                    <a:lnTo>
                      <a:pt x="0" y="103"/>
                    </a:lnTo>
                    <a:lnTo>
                      <a:pt x="4" y="30"/>
                    </a:lnTo>
                    <a:lnTo>
                      <a:pt x="25" y="32"/>
                    </a:lnTo>
                    <a:lnTo>
                      <a:pt x="29" y="0"/>
                    </a:lnTo>
                    <a:lnTo>
                      <a:pt x="65" y="2"/>
                    </a:lnTo>
                    <a:lnTo>
                      <a:pt x="65" y="34"/>
                    </a:lnTo>
                    <a:lnTo>
                      <a:pt x="113" y="38"/>
                    </a:lnTo>
                    <a:lnTo>
                      <a:pt x="106" y="145"/>
                    </a:lnTo>
                    <a:lnTo>
                      <a:pt x="328" y="159"/>
                    </a:lnTo>
                    <a:lnTo>
                      <a:pt x="325" y="197"/>
                    </a:lnTo>
                    <a:lnTo>
                      <a:pt x="338" y="197"/>
                    </a:lnTo>
                    <a:lnTo>
                      <a:pt x="332" y="343"/>
                    </a:lnTo>
                    <a:lnTo>
                      <a:pt x="346" y="345"/>
                    </a:lnTo>
                    <a:lnTo>
                      <a:pt x="342" y="4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6" name="Freeform 3947"/>
              <p:cNvSpPr>
                <a:spLocks/>
              </p:cNvSpPr>
              <p:nvPr/>
            </p:nvSpPr>
            <p:spPr bwMode="auto">
              <a:xfrm>
                <a:off x="20543" y="17888"/>
                <a:ext cx="359" cy="286"/>
              </a:xfrm>
              <a:custGeom>
                <a:avLst/>
                <a:gdLst>
                  <a:gd name="T0" fmla="*/ 352 w 359"/>
                  <a:gd name="T1" fmla="*/ 241 h 286"/>
                  <a:gd name="T2" fmla="*/ 344 w 359"/>
                  <a:gd name="T3" fmla="*/ 238 h 286"/>
                  <a:gd name="T4" fmla="*/ 329 w 359"/>
                  <a:gd name="T5" fmla="*/ 241 h 286"/>
                  <a:gd name="T6" fmla="*/ 313 w 359"/>
                  <a:gd name="T7" fmla="*/ 234 h 286"/>
                  <a:gd name="T8" fmla="*/ 269 w 359"/>
                  <a:gd name="T9" fmla="*/ 228 h 286"/>
                  <a:gd name="T10" fmla="*/ 240 w 359"/>
                  <a:gd name="T11" fmla="*/ 236 h 286"/>
                  <a:gd name="T12" fmla="*/ 234 w 359"/>
                  <a:gd name="T13" fmla="*/ 241 h 286"/>
                  <a:gd name="T14" fmla="*/ 233 w 359"/>
                  <a:gd name="T15" fmla="*/ 255 h 286"/>
                  <a:gd name="T16" fmla="*/ 231 w 359"/>
                  <a:gd name="T17" fmla="*/ 257 h 286"/>
                  <a:gd name="T18" fmla="*/ 196 w 359"/>
                  <a:gd name="T19" fmla="*/ 266 h 286"/>
                  <a:gd name="T20" fmla="*/ 181 w 359"/>
                  <a:gd name="T21" fmla="*/ 266 h 286"/>
                  <a:gd name="T22" fmla="*/ 158 w 359"/>
                  <a:gd name="T23" fmla="*/ 274 h 286"/>
                  <a:gd name="T24" fmla="*/ 148 w 359"/>
                  <a:gd name="T25" fmla="*/ 263 h 286"/>
                  <a:gd name="T26" fmla="*/ 138 w 359"/>
                  <a:gd name="T27" fmla="*/ 259 h 286"/>
                  <a:gd name="T28" fmla="*/ 142 w 359"/>
                  <a:gd name="T29" fmla="*/ 245 h 286"/>
                  <a:gd name="T30" fmla="*/ 133 w 359"/>
                  <a:gd name="T31" fmla="*/ 228 h 286"/>
                  <a:gd name="T32" fmla="*/ 137 w 359"/>
                  <a:gd name="T33" fmla="*/ 222 h 286"/>
                  <a:gd name="T34" fmla="*/ 133 w 359"/>
                  <a:gd name="T35" fmla="*/ 222 h 286"/>
                  <a:gd name="T36" fmla="*/ 123 w 359"/>
                  <a:gd name="T37" fmla="*/ 228 h 286"/>
                  <a:gd name="T38" fmla="*/ 108 w 359"/>
                  <a:gd name="T39" fmla="*/ 226 h 286"/>
                  <a:gd name="T40" fmla="*/ 94 w 359"/>
                  <a:gd name="T41" fmla="*/ 238 h 286"/>
                  <a:gd name="T42" fmla="*/ 96 w 359"/>
                  <a:gd name="T43" fmla="*/ 245 h 286"/>
                  <a:gd name="T44" fmla="*/ 94 w 359"/>
                  <a:gd name="T45" fmla="*/ 249 h 286"/>
                  <a:gd name="T46" fmla="*/ 85 w 359"/>
                  <a:gd name="T47" fmla="*/ 253 h 286"/>
                  <a:gd name="T48" fmla="*/ 75 w 359"/>
                  <a:gd name="T49" fmla="*/ 251 h 286"/>
                  <a:gd name="T50" fmla="*/ 75 w 359"/>
                  <a:gd name="T51" fmla="*/ 263 h 286"/>
                  <a:gd name="T52" fmla="*/ 71 w 359"/>
                  <a:gd name="T53" fmla="*/ 274 h 286"/>
                  <a:gd name="T54" fmla="*/ 64 w 359"/>
                  <a:gd name="T55" fmla="*/ 278 h 286"/>
                  <a:gd name="T56" fmla="*/ 60 w 359"/>
                  <a:gd name="T57" fmla="*/ 268 h 286"/>
                  <a:gd name="T58" fmla="*/ 56 w 359"/>
                  <a:gd name="T59" fmla="*/ 268 h 286"/>
                  <a:gd name="T60" fmla="*/ 52 w 359"/>
                  <a:gd name="T61" fmla="*/ 280 h 286"/>
                  <a:gd name="T62" fmla="*/ 41 w 359"/>
                  <a:gd name="T63" fmla="*/ 286 h 286"/>
                  <a:gd name="T64" fmla="*/ 35 w 359"/>
                  <a:gd name="T65" fmla="*/ 286 h 286"/>
                  <a:gd name="T66" fmla="*/ 27 w 359"/>
                  <a:gd name="T67" fmla="*/ 276 h 286"/>
                  <a:gd name="T68" fmla="*/ 16 w 359"/>
                  <a:gd name="T69" fmla="*/ 278 h 286"/>
                  <a:gd name="T70" fmla="*/ 10 w 359"/>
                  <a:gd name="T71" fmla="*/ 270 h 286"/>
                  <a:gd name="T72" fmla="*/ 0 w 359"/>
                  <a:gd name="T73" fmla="*/ 268 h 286"/>
                  <a:gd name="T74" fmla="*/ 14 w 359"/>
                  <a:gd name="T75" fmla="*/ 105 h 286"/>
                  <a:gd name="T76" fmla="*/ 23 w 359"/>
                  <a:gd name="T77" fmla="*/ 0 h 286"/>
                  <a:gd name="T78" fmla="*/ 350 w 359"/>
                  <a:gd name="T79" fmla="*/ 28 h 286"/>
                  <a:gd name="T80" fmla="*/ 348 w 359"/>
                  <a:gd name="T81" fmla="*/ 63 h 286"/>
                  <a:gd name="T82" fmla="*/ 344 w 359"/>
                  <a:gd name="T83" fmla="*/ 136 h 286"/>
                  <a:gd name="T84" fmla="*/ 359 w 359"/>
                  <a:gd name="T85" fmla="*/ 138 h 286"/>
                  <a:gd name="T86" fmla="*/ 352 w 359"/>
                  <a:gd name="T87" fmla="*/ 24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9" h="286">
                    <a:moveTo>
                      <a:pt x="352" y="241"/>
                    </a:moveTo>
                    <a:lnTo>
                      <a:pt x="344" y="238"/>
                    </a:lnTo>
                    <a:lnTo>
                      <a:pt x="329" y="241"/>
                    </a:lnTo>
                    <a:lnTo>
                      <a:pt x="313" y="234"/>
                    </a:lnTo>
                    <a:lnTo>
                      <a:pt x="269" y="228"/>
                    </a:lnTo>
                    <a:lnTo>
                      <a:pt x="240" y="236"/>
                    </a:lnTo>
                    <a:lnTo>
                      <a:pt x="234" y="241"/>
                    </a:lnTo>
                    <a:lnTo>
                      <a:pt x="233" y="255"/>
                    </a:lnTo>
                    <a:lnTo>
                      <a:pt x="231" y="257"/>
                    </a:lnTo>
                    <a:lnTo>
                      <a:pt x="196" y="266"/>
                    </a:lnTo>
                    <a:lnTo>
                      <a:pt x="181" y="266"/>
                    </a:lnTo>
                    <a:lnTo>
                      <a:pt x="158" y="274"/>
                    </a:lnTo>
                    <a:lnTo>
                      <a:pt x="148" y="263"/>
                    </a:lnTo>
                    <a:lnTo>
                      <a:pt x="138" y="259"/>
                    </a:lnTo>
                    <a:lnTo>
                      <a:pt x="142" y="245"/>
                    </a:lnTo>
                    <a:lnTo>
                      <a:pt x="133" y="228"/>
                    </a:lnTo>
                    <a:lnTo>
                      <a:pt x="137" y="222"/>
                    </a:lnTo>
                    <a:lnTo>
                      <a:pt x="133" y="222"/>
                    </a:lnTo>
                    <a:lnTo>
                      <a:pt x="123" y="228"/>
                    </a:lnTo>
                    <a:lnTo>
                      <a:pt x="108" y="226"/>
                    </a:lnTo>
                    <a:lnTo>
                      <a:pt x="94" y="238"/>
                    </a:lnTo>
                    <a:lnTo>
                      <a:pt x="96" y="245"/>
                    </a:lnTo>
                    <a:lnTo>
                      <a:pt x="94" y="249"/>
                    </a:lnTo>
                    <a:lnTo>
                      <a:pt x="85" y="253"/>
                    </a:lnTo>
                    <a:lnTo>
                      <a:pt x="75" y="251"/>
                    </a:lnTo>
                    <a:lnTo>
                      <a:pt x="75" y="263"/>
                    </a:lnTo>
                    <a:lnTo>
                      <a:pt x="71" y="274"/>
                    </a:lnTo>
                    <a:lnTo>
                      <a:pt x="64" y="278"/>
                    </a:lnTo>
                    <a:lnTo>
                      <a:pt x="60" y="268"/>
                    </a:lnTo>
                    <a:lnTo>
                      <a:pt x="56" y="268"/>
                    </a:lnTo>
                    <a:lnTo>
                      <a:pt x="52" y="280"/>
                    </a:lnTo>
                    <a:lnTo>
                      <a:pt x="41" y="286"/>
                    </a:lnTo>
                    <a:lnTo>
                      <a:pt x="35" y="286"/>
                    </a:lnTo>
                    <a:lnTo>
                      <a:pt x="27" y="276"/>
                    </a:lnTo>
                    <a:lnTo>
                      <a:pt x="16" y="278"/>
                    </a:lnTo>
                    <a:lnTo>
                      <a:pt x="10" y="270"/>
                    </a:lnTo>
                    <a:lnTo>
                      <a:pt x="0" y="268"/>
                    </a:lnTo>
                    <a:lnTo>
                      <a:pt x="14" y="105"/>
                    </a:lnTo>
                    <a:lnTo>
                      <a:pt x="23" y="0"/>
                    </a:lnTo>
                    <a:lnTo>
                      <a:pt x="350" y="28"/>
                    </a:lnTo>
                    <a:lnTo>
                      <a:pt x="348" y="63"/>
                    </a:lnTo>
                    <a:lnTo>
                      <a:pt x="344" y="136"/>
                    </a:lnTo>
                    <a:lnTo>
                      <a:pt x="359" y="138"/>
                    </a:lnTo>
                    <a:lnTo>
                      <a:pt x="352" y="24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7" name="Freeform 3948"/>
              <p:cNvSpPr>
                <a:spLocks/>
              </p:cNvSpPr>
              <p:nvPr/>
            </p:nvSpPr>
            <p:spPr bwMode="auto">
              <a:xfrm>
                <a:off x="20543" y="17888"/>
                <a:ext cx="359" cy="286"/>
              </a:xfrm>
              <a:custGeom>
                <a:avLst/>
                <a:gdLst>
                  <a:gd name="T0" fmla="*/ 352 w 359"/>
                  <a:gd name="T1" fmla="*/ 241 h 286"/>
                  <a:gd name="T2" fmla="*/ 344 w 359"/>
                  <a:gd name="T3" fmla="*/ 238 h 286"/>
                  <a:gd name="T4" fmla="*/ 329 w 359"/>
                  <a:gd name="T5" fmla="*/ 241 h 286"/>
                  <a:gd name="T6" fmla="*/ 313 w 359"/>
                  <a:gd name="T7" fmla="*/ 234 h 286"/>
                  <a:gd name="T8" fmla="*/ 269 w 359"/>
                  <a:gd name="T9" fmla="*/ 228 h 286"/>
                  <a:gd name="T10" fmla="*/ 240 w 359"/>
                  <a:gd name="T11" fmla="*/ 236 h 286"/>
                  <a:gd name="T12" fmla="*/ 234 w 359"/>
                  <a:gd name="T13" fmla="*/ 241 h 286"/>
                  <a:gd name="T14" fmla="*/ 233 w 359"/>
                  <a:gd name="T15" fmla="*/ 255 h 286"/>
                  <a:gd name="T16" fmla="*/ 231 w 359"/>
                  <a:gd name="T17" fmla="*/ 257 h 286"/>
                  <a:gd name="T18" fmla="*/ 196 w 359"/>
                  <a:gd name="T19" fmla="*/ 266 h 286"/>
                  <a:gd name="T20" fmla="*/ 181 w 359"/>
                  <a:gd name="T21" fmla="*/ 266 h 286"/>
                  <a:gd name="T22" fmla="*/ 158 w 359"/>
                  <a:gd name="T23" fmla="*/ 274 h 286"/>
                  <a:gd name="T24" fmla="*/ 148 w 359"/>
                  <a:gd name="T25" fmla="*/ 263 h 286"/>
                  <a:gd name="T26" fmla="*/ 138 w 359"/>
                  <a:gd name="T27" fmla="*/ 259 h 286"/>
                  <a:gd name="T28" fmla="*/ 142 w 359"/>
                  <a:gd name="T29" fmla="*/ 245 h 286"/>
                  <a:gd name="T30" fmla="*/ 133 w 359"/>
                  <a:gd name="T31" fmla="*/ 228 h 286"/>
                  <a:gd name="T32" fmla="*/ 137 w 359"/>
                  <a:gd name="T33" fmla="*/ 222 h 286"/>
                  <a:gd name="T34" fmla="*/ 133 w 359"/>
                  <a:gd name="T35" fmla="*/ 222 h 286"/>
                  <a:gd name="T36" fmla="*/ 123 w 359"/>
                  <a:gd name="T37" fmla="*/ 228 h 286"/>
                  <a:gd name="T38" fmla="*/ 108 w 359"/>
                  <a:gd name="T39" fmla="*/ 226 h 286"/>
                  <a:gd name="T40" fmla="*/ 94 w 359"/>
                  <a:gd name="T41" fmla="*/ 238 h 286"/>
                  <a:gd name="T42" fmla="*/ 96 w 359"/>
                  <a:gd name="T43" fmla="*/ 245 h 286"/>
                  <a:gd name="T44" fmla="*/ 94 w 359"/>
                  <a:gd name="T45" fmla="*/ 249 h 286"/>
                  <a:gd name="T46" fmla="*/ 85 w 359"/>
                  <a:gd name="T47" fmla="*/ 253 h 286"/>
                  <a:gd name="T48" fmla="*/ 75 w 359"/>
                  <a:gd name="T49" fmla="*/ 251 h 286"/>
                  <a:gd name="T50" fmla="*/ 75 w 359"/>
                  <a:gd name="T51" fmla="*/ 263 h 286"/>
                  <a:gd name="T52" fmla="*/ 71 w 359"/>
                  <a:gd name="T53" fmla="*/ 274 h 286"/>
                  <a:gd name="T54" fmla="*/ 64 w 359"/>
                  <a:gd name="T55" fmla="*/ 278 h 286"/>
                  <a:gd name="T56" fmla="*/ 60 w 359"/>
                  <a:gd name="T57" fmla="*/ 268 h 286"/>
                  <a:gd name="T58" fmla="*/ 56 w 359"/>
                  <a:gd name="T59" fmla="*/ 268 h 286"/>
                  <a:gd name="T60" fmla="*/ 52 w 359"/>
                  <a:gd name="T61" fmla="*/ 280 h 286"/>
                  <a:gd name="T62" fmla="*/ 41 w 359"/>
                  <a:gd name="T63" fmla="*/ 286 h 286"/>
                  <a:gd name="T64" fmla="*/ 35 w 359"/>
                  <a:gd name="T65" fmla="*/ 286 h 286"/>
                  <a:gd name="T66" fmla="*/ 27 w 359"/>
                  <a:gd name="T67" fmla="*/ 276 h 286"/>
                  <a:gd name="T68" fmla="*/ 16 w 359"/>
                  <a:gd name="T69" fmla="*/ 278 h 286"/>
                  <a:gd name="T70" fmla="*/ 10 w 359"/>
                  <a:gd name="T71" fmla="*/ 270 h 286"/>
                  <a:gd name="T72" fmla="*/ 0 w 359"/>
                  <a:gd name="T73" fmla="*/ 268 h 286"/>
                  <a:gd name="T74" fmla="*/ 14 w 359"/>
                  <a:gd name="T75" fmla="*/ 105 h 286"/>
                  <a:gd name="T76" fmla="*/ 23 w 359"/>
                  <a:gd name="T77" fmla="*/ 0 h 286"/>
                  <a:gd name="T78" fmla="*/ 350 w 359"/>
                  <a:gd name="T79" fmla="*/ 28 h 286"/>
                  <a:gd name="T80" fmla="*/ 348 w 359"/>
                  <a:gd name="T81" fmla="*/ 63 h 286"/>
                  <a:gd name="T82" fmla="*/ 344 w 359"/>
                  <a:gd name="T83" fmla="*/ 136 h 286"/>
                  <a:gd name="T84" fmla="*/ 359 w 359"/>
                  <a:gd name="T85" fmla="*/ 138 h 286"/>
                  <a:gd name="T86" fmla="*/ 352 w 359"/>
                  <a:gd name="T87" fmla="*/ 24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9" h="286">
                    <a:moveTo>
                      <a:pt x="352" y="241"/>
                    </a:moveTo>
                    <a:lnTo>
                      <a:pt x="344" y="238"/>
                    </a:lnTo>
                    <a:lnTo>
                      <a:pt x="329" y="241"/>
                    </a:lnTo>
                    <a:lnTo>
                      <a:pt x="313" y="234"/>
                    </a:lnTo>
                    <a:lnTo>
                      <a:pt x="269" y="228"/>
                    </a:lnTo>
                    <a:lnTo>
                      <a:pt x="240" y="236"/>
                    </a:lnTo>
                    <a:lnTo>
                      <a:pt x="234" y="241"/>
                    </a:lnTo>
                    <a:lnTo>
                      <a:pt x="233" y="255"/>
                    </a:lnTo>
                    <a:lnTo>
                      <a:pt x="231" y="257"/>
                    </a:lnTo>
                    <a:lnTo>
                      <a:pt x="196" y="266"/>
                    </a:lnTo>
                    <a:lnTo>
                      <a:pt x="181" y="266"/>
                    </a:lnTo>
                    <a:lnTo>
                      <a:pt x="158" y="274"/>
                    </a:lnTo>
                    <a:lnTo>
                      <a:pt x="148" y="263"/>
                    </a:lnTo>
                    <a:lnTo>
                      <a:pt x="138" y="259"/>
                    </a:lnTo>
                    <a:lnTo>
                      <a:pt x="142" y="245"/>
                    </a:lnTo>
                    <a:lnTo>
                      <a:pt x="133" y="228"/>
                    </a:lnTo>
                    <a:lnTo>
                      <a:pt x="137" y="222"/>
                    </a:lnTo>
                    <a:lnTo>
                      <a:pt x="133" y="222"/>
                    </a:lnTo>
                    <a:lnTo>
                      <a:pt x="123" y="228"/>
                    </a:lnTo>
                    <a:lnTo>
                      <a:pt x="108" y="226"/>
                    </a:lnTo>
                    <a:lnTo>
                      <a:pt x="94" y="238"/>
                    </a:lnTo>
                    <a:lnTo>
                      <a:pt x="96" y="245"/>
                    </a:lnTo>
                    <a:lnTo>
                      <a:pt x="94" y="249"/>
                    </a:lnTo>
                    <a:lnTo>
                      <a:pt x="85" y="253"/>
                    </a:lnTo>
                    <a:lnTo>
                      <a:pt x="75" y="251"/>
                    </a:lnTo>
                    <a:lnTo>
                      <a:pt x="75" y="263"/>
                    </a:lnTo>
                    <a:lnTo>
                      <a:pt x="71" y="274"/>
                    </a:lnTo>
                    <a:lnTo>
                      <a:pt x="64" y="278"/>
                    </a:lnTo>
                    <a:lnTo>
                      <a:pt x="60" y="268"/>
                    </a:lnTo>
                    <a:lnTo>
                      <a:pt x="56" y="268"/>
                    </a:lnTo>
                    <a:lnTo>
                      <a:pt x="52" y="280"/>
                    </a:lnTo>
                    <a:lnTo>
                      <a:pt x="41" y="286"/>
                    </a:lnTo>
                    <a:lnTo>
                      <a:pt x="35" y="286"/>
                    </a:lnTo>
                    <a:lnTo>
                      <a:pt x="27" y="276"/>
                    </a:lnTo>
                    <a:lnTo>
                      <a:pt x="16" y="278"/>
                    </a:lnTo>
                    <a:lnTo>
                      <a:pt x="10" y="270"/>
                    </a:lnTo>
                    <a:lnTo>
                      <a:pt x="0" y="268"/>
                    </a:lnTo>
                    <a:lnTo>
                      <a:pt x="14" y="105"/>
                    </a:lnTo>
                    <a:lnTo>
                      <a:pt x="23" y="0"/>
                    </a:lnTo>
                    <a:lnTo>
                      <a:pt x="350" y="28"/>
                    </a:lnTo>
                    <a:lnTo>
                      <a:pt x="348" y="63"/>
                    </a:lnTo>
                    <a:lnTo>
                      <a:pt x="344" y="136"/>
                    </a:lnTo>
                    <a:lnTo>
                      <a:pt x="359" y="138"/>
                    </a:lnTo>
                    <a:lnTo>
                      <a:pt x="352" y="24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18" name="Freeform 3949"/>
              <p:cNvSpPr>
                <a:spLocks/>
              </p:cNvSpPr>
              <p:nvPr/>
            </p:nvSpPr>
            <p:spPr bwMode="auto">
              <a:xfrm>
                <a:off x="21400" y="17953"/>
                <a:ext cx="236" cy="334"/>
              </a:xfrm>
              <a:custGeom>
                <a:avLst/>
                <a:gdLst>
                  <a:gd name="T0" fmla="*/ 17 w 236"/>
                  <a:gd name="T1" fmla="*/ 324 h 334"/>
                  <a:gd name="T2" fmla="*/ 21 w 236"/>
                  <a:gd name="T3" fmla="*/ 255 h 334"/>
                  <a:gd name="T4" fmla="*/ 7 w 236"/>
                  <a:gd name="T5" fmla="*/ 253 h 334"/>
                  <a:gd name="T6" fmla="*/ 13 w 236"/>
                  <a:gd name="T7" fmla="*/ 107 h 334"/>
                  <a:gd name="T8" fmla="*/ 0 w 236"/>
                  <a:gd name="T9" fmla="*/ 107 h 334"/>
                  <a:gd name="T10" fmla="*/ 3 w 236"/>
                  <a:gd name="T11" fmla="*/ 69 h 334"/>
                  <a:gd name="T12" fmla="*/ 5 w 236"/>
                  <a:gd name="T13" fmla="*/ 34 h 334"/>
                  <a:gd name="T14" fmla="*/ 5 w 236"/>
                  <a:gd name="T15" fmla="*/ 0 h 334"/>
                  <a:gd name="T16" fmla="*/ 190 w 236"/>
                  <a:gd name="T17" fmla="*/ 8 h 334"/>
                  <a:gd name="T18" fmla="*/ 188 w 236"/>
                  <a:gd name="T19" fmla="*/ 44 h 334"/>
                  <a:gd name="T20" fmla="*/ 224 w 236"/>
                  <a:gd name="T21" fmla="*/ 46 h 334"/>
                  <a:gd name="T22" fmla="*/ 220 w 236"/>
                  <a:gd name="T23" fmla="*/ 119 h 334"/>
                  <a:gd name="T24" fmla="*/ 234 w 236"/>
                  <a:gd name="T25" fmla="*/ 119 h 334"/>
                  <a:gd name="T26" fmla="*/ 226 w 236"/>
                  <a:gd name="T27" fmla="*/ 265 h 334"/>
                  <a:gd name="T28" fmla="*/ 236 w 236"/>
                  <a:gd name="T29" fmla="*/ 267 h 334"/>
                  <a:gd name="T30" fmla="*/ 234 w 236"/>
                  <a:gd name="T31" fmla="*/ 334 h 334"/>
                  <a:gd name="T32" fmla="*/ 124 w 236"/>
                  <a:gd name="T33" fmla="*/ 328 h 334"/>
                  <a:gd name="T34" fmla="*/ 17 w 236"/>
                  <a:gd name="T35" fmla="*/ 32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34">
                    <a:moveTo>
                      <a:pt x="17" y="324"/>
                    </a:moveTo>
                    <a:lnTo>
                      <a:pt x="21" y="255"/>
                    </a:lnTo>
                    <a:lnTo>
                      <a:pt x="7" y="253"/>
                    </a:lnTo>
                    <a:lnTo>
                      <a:pt x="13" y="107"/>
                    </a:lnTo>
                    <a:lnTo>
                      <a:pt x="0" y="107"/>
                    </a:lnTo>
                    <a:lnTo>
                      <a:pt x="3" y="69"/>
                    </a:lnTo>
                    <a:lnTo>
                      <a:pt x="5" y="34"/>
                    </a:lnTo>
                    <a:lnTo>
                      <a:pt x="5" y="0"/>
                    </a:lnTo>
                    <a:lnTo>
                      <a:pt x="190" y="8"/>
                    </a:lnTo>
                    <a:lnTo>
                      <a:pt x="188" y="44"/>
                    </a:lnTo>
                    <a:lnTo>
                      <a:pt x="224" y="46"/>
                    </a:lnTo>
                    <a:lnTo>
                      <a:pt x="220" y="119"/>
                    </a:lnTo>
                    <a:lnTo>
                      <a:pt x="234" y="119"/>
                    </a:lnTo>
                    <a:lnTo>
                      <a:pt x="226" y="265"/>
                    </a:lnTo>
                    <a:lnTo>
                      <a:pt x="236" y="267"/>
                    </a:lnTo>
                    <a:lnTo>
                      <a:pt x="234" y="334"/>
                    </a:lnTo>
                    <a:lnTo>
                      <a:pt x="124" y="328"/>
                    </a:lnTo>
                    <a:lnTo>
                      <a:pt x="17" y="324"/>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9" name="Freeform 3950"/>
              <p:cNvSpPr>
                <a:spLocks/>
              </p:cNvSpPr>
              <p:nvPr/>
            </p:nvSpPr>
            <p:spPr bwMode="auto">
              <a:xfrm>
                <a:off x="21400" y="17953"/>
                <a:ext cx="236" cy="334"/>
              </a:xfrm>
              <a:custGeom>
                <a:avLst/>
                <a:gdLst>
                  <a:gd name="T0" fmla="*/ 17 w 236"/>
                  <a:gd name="T1" fmla="*/ 324 h 334"/>
                  <a:gd name="T2" fmla="*/ 21 w 236"/>
                  <a:gd name="T3" fmla="*/ 255 h 334"/>
                  <a:gd name="T4" fmla="*/ 7 w 236"/>
                  <a:gd name="T5" fmla="*/ 253 h 334"/>
                  <a:gd name="T6" fmla="*/ 13 w 236"/>
                  <a:gd name="T7" fmla="*/ 107 h 334"/>
                  <a:gd name="T8" fmla="*/ 0 w 236"/>
                  <a:gd name="T9" fmla="*/ 107 h 334"/>
                  <a:gd name="T10" fmla="*/ 3 w 236"/>
                  <a:gd name="T11" fmla="*/ 69 h 334"/>
                  <a:gd name="T12" fmla="*/ 5 w 236"/>
                  <a:gd name="T13" fmla="*/ 34 h 334"/>
                  <a:gd name="T14" fmla="*/ 5 w 236"/>
                  <a:gd name="T15" fmla="*/ 0 h 334"/>
                  <a:gd name="T16" fmla="*/ 190 w 236"/>
                  <a:gd name="T17" fmla="*/ 8 h 334"/>
                  <a:gd name="T18" fmla="*/ 188 w 236"/>
                  <a:gd name="T19" fmla="*/ 44 h 334"/>
                  <a:gd name="T20" fmla="*/ 224 w 236"/>
                  <a:gd name="T21" fmla="*/ 46 h 334"/>
                  <a:gd name="T22" fmla="*/ 220 w 236"/>
                  <a:gd name="T23" fmla="*/ 119 h 334"/>
                  <a:gd name="T24" fmla="*/ 234 w 236"/>
                  <a:gd name="T25" fmla="*/ 119 h 334"/>
                  <a:gd name="T26" fmla="*/ 226 w 236"/>
                  <a:gd name="T27" fmla="*/ 265 h 334"/>
                  <a:gd name="T28" fmla="*/ 236 w 236"/>
                  <a:gd name="T29" fmla="*/ 267 h 334"/>
                  <a:gd name="T30" fmla="*/ 234 w 236"/>
                  <a:gd name="T31" fmla="*/ 334 h 334"/>
                  <a:gd name="T32" fmla="*/ 124 w 236"/>
                  <a:gd name="T33" fmla="*/ 328 h 334"/>
                  <a:gd name="T34" fmla="*/ 17 w 236"/>
                  <a:gd name="T35" fmla="*/ 32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334">
                    <a:moveTo>
                      <a:pt x="17" y="324"/>
                    </a:moveTo>
                    <a:lnTo>
                      <a:pt x="21" y="255"/>
                    </a:lnTo>
                    <a:lnTo>
                      <a:pt x="7" y="253"/>
                    </a:lnTo>
                    <a:lnTo>
                      <a:pt x="13" y="107"/>
                    </a:lnTo>
                    <a:lnTo>
                      <a:pt x="0" y="107"/>
                    </a:lnTo>
                    <a:lnTo>
                      <a:pt x="3" y="69"/>
                    </a:lnTo>
                    <a:lnTo>
                      <a:pt x="5" y="34"/>
                    </a:lnTo>
                    <a:lnTo>
                      <a:pt x="5" y="0"/>
                    </a:lnTo>
                    <a:lnTo>
                      <a:pt x="190" y="8"/>
                    </a:lnTo>
                    <a:lnTo>
                      <a:pt x="188" y="44"/>
                    </a:lnTo>
                    <a:lnTo>
                      <a:pt x="224" y="46"/>
                    </a:lnTo>
                    <a:lnTo>
                      <a:pt x="220" y="119"/>
                    </a:lnTo>
                    <a:lnTo>
                      <a:pt x="234" y="119"/>
                    </a:lnTo>
                    <a:lnTo>
                      <a:pt x="226" y="265"/>
                    </a:lnTo>
                    <a:lnTo>
                      <a:pt x="236" y="267"/>
                    </a:lnTo>
                    <a:lnTo>
                      <a:pt x="234" y="334"/>
                    </a:lnTo>
                    <a:lnTo>
                      <a:pt x="124" y="328"/>
                    </a:lnTo>
                    <a:lnTo>
                      <a:pt x="17" y="3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0" name="Freeform 3951"/>
              <p:cNvSpPr>
                <a:spLocks/>
              </p:cNvSpPr>
              <p:nvPr/>
            </p:nvSpPr>
            <p:spPr bwMode="auto">
              <a:xfrm>
                <a:off x="20887" y="17951"/>
                <a:ext cx="274" cy="340"/>
              </a:xfrm>
              <a:custGeom>
                <a:avLst/>
                <a:gdLst>
                  <a:gd name="T0" fmla="*/ 52 w 274"/>
                  <a:gd name="T1" fmla="*/ 309 h 340"/>
                  <a:gd name="T2" fmla="*/ 46 w 274"/>
                  <a:gd name="T3" fmla="*/ 296 h 340"/>
                  <a:gd name="T4" fmla="*/ 54 w 274"/>
                  <a:gd name="T5" fmla="*/ 265 h 340"/>
                  <a:gd name="T6" fmla="*/ 75 w 274"/>
                  <a:gd name="T7" fmla="*/ 246 h 340"/>
                  <a:gd name="T8" fmla="*/ 79 w 274"/>
                  <a:gd name="T9" fmla="*/ 236 h 340"/>
                  <a:gd name="T10" fmla="*/ 77 w 274"/>
                  <a:gd name="T11" fmla="*/ 230 h 340"/>
                  <a:gd name="T12" fmla="*/ 69 w 274"/>
                  <a:gd name="T13" fmla="*/ 226 h 340"/>
                  <a:gd name="T14" fmla="*/ 65 w 274"/>
                  <a:gd name="T15" fmla="*/ 217 h 340"/>
                  <a:gd name="T16" fmla="*/ 54 w 274"/>
                  <a:gd name="T17" fmla="*/ 217 h 340"/>
                  <a:gd name="T18" fmla="*/ 50 w 274"/>
                  <a:gd name="T19" fmla="*/ 200 h 340"/>
                  <a:gd name="T20" fmla="*/ 29 w 274"/>
                  <a:gd name="T21" fmla="*/ 192 h 340"/>
                  <a:gd name="T22" fmla="*/ 33 w 274"/>
                  <a:gd name="T23" fmla="*/ 186 h 340"/>
                  <a:gd name="T24" fmla="*/ 29 w 274"/>
                  <a:gd name="T25" fmla="*/ 180 h 340"/>
                  <a:gd name="T26" fmla="*/ 8 w 274"/>
                  <a:gd name="T27" fmla="*/ 178 h 340"/>
                  <a:gd name="T28" fmla="*/ 15 w 274"/>
                  <a:gd name="T29" fmla="*/ 75 h 340"/>
                  <a:gd name="T30" fmla="*/ 0 w 274"/>
                  <a:gd name="T31" fmla="*/ 73 h 340"/>
                  <a:gd name="T32" fmla="*/ 4 w 274"/>
                  <a:gd name="T33" fmla="*/ 0 h 340"/>
                  <a:gd name="T34" fmla="*/ 188 w 274"/>
                  <a:gd name="T35" fmla="*/ 15 h 340"/>
                  <a:gd name="T36" fmla="*/ 259 w 274"/>
                  <a:gd name="T37" fmla="*/ 21 h 340"/>
                  <a:gd name="T38" fmla="*/ 257 w 274"/>
                  <a:gd name="T39" fmla="*/ 90 h 340"/>
                  <a:gd name="T40" fmla="*/ 271 w 274"/>
                  <a:gd name="T41" fmla="*/ 92 h 340"/>
                  <a:gd name="T42" fmla="*/ 263 w 274"/>
                  <a:gd name="T43" fmla="*/ 238 h 340"/>
                  <a:gd name="T44" fmla="*/ 274 w 274"/>
                  <a:gd name="T45" fmla="*/ 240 h 340"/>
                  <a:gd name="T46" fmla="*/ 269 w 274"/>
                  <a:gd name="T47" fmla="*/ 311 h 340"/>
                  <a:gd name="T48" fmla="*/ 125 w 274"/>
                  <a:gd name="T49" fmla="*/ 303 h 340"/>
                  <a:gd name="T50" fmla="*/ 123 w 274"/>
                  <a:gd name="T51" fmla="*/ 336 h 340"/>
                  <a:gd name="T52" fmla="*/ 107 w 274"/>
                  <a:gd name="T53" fmla="*/ 340 h 340"/>
                  <a:gd name="T54" fmla="*/ 98 w 274"/>
                  <a:gd name="T55" fmla="*/ 338 h 340"/>
                  <a:gd name="T56" fmla="*/ 69 w 274"/>
                  <a:gd name="T57" fmla="*/ 324 h 340"/>
                  <a:gd name="T58" fmla="*/ 56 w 274"/>
                  <a:gd name="T59" fmla="*/ 315 h 340"/>
                  <a:gd name="T60" fmla="*/ 52 w 274"/>
                  <a:gd name="T61" fmla="*/ 30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340">
                    <a:moveTo>
                      <a:pt x="52" y="309"/>
                    </a:moveTo>
                    <a:lnTo>
                      <a:pt x="46" y="296"/>
                    </a:lnTo>
                    <a:lnTo>
                      <a:pt x="54" y="265"/>
                    </a:lnTo>
                    <a:lnTo>
                      <a:pt x="75" y="246"/>
                    </a:lnTo>
                    <a:lnTo>
                      <a:pt x="79" y="236"/>
                    </a:lnTo>
                    <a:lnTo>
                      <a:pt x="77" y="230"/>
                    </a:lnTo>
                    <a:lnTo>
                      <a:pt x="69" y="226"/>
                    </a:lnTo>
                    <a:lnTo>
                      <a:pt x="65" y="217"/>
                    </a:lnTo>
                    <a:lnTo>
                      <a:pt x="54" y="217"/>
                    </a:lnTo>
                    <a:lnTo>
                      <a:pt x="50" y="200"/>
                    </a:lnTo>
                    <a:lnTo>
                      <a:pt x="29" y="192"/>
                    </a:lnTo>
                    <a:lnTo>
                      <a:pt x="33" y="186"/>
                    </a:lnTo>
                    <a:lnTo>
                      <a:pt x="29" y="180"/>
                    </a:lnTo>
                    <a:lnTo>
                      <a:pt x="8" y="178"/>
                    </a:lnTo>
                    <a:lnTo>
                      <a:pt x="15" y="75"/>
                    </a:lnTo>
                    <a:lnTo>
                      <a:pt x="0" y="73"/>
                    </a:lnTo>
                    <a:lnTo>
                      <a:pt x="4" y="0"/>
                    </a:lnTo>
                    <a:lnTo>
                      <a:pt x="188" y="15"/>
                    </a:lnTo>
                    <a:lnTo>
                      <a:pt x="259" y="21"/>
                    </a:lnTo>
                    <a:lnTo>
                      <a:pt x="257" y="90"/>
                    </a:lnTo>
                    <a:lnTo>
                      <a:pt x="271" y="92"/>
                    </a:lnTo>
                    <a:lnTo>
                      <a:pt x="263" y="238"/>
                    </a:lnTo>
                    <a:lnTo>
                      <a:pt x="274" y="240"/>
                    </a:lnTo>
                    <a:lnTo>
                      <a:pt x="269" y="311"/>
                    </a:lnTo>
                    <a:lnTo>
                      <a:pt x="125" y="303"/>
                    </a:lnTo>
                    <a:lnTo>
                      <a:pt x="123" y="336"/>
                    </a:lnTo>
                    <a:lnTo>
                      <a:pt x="107" y="340"/>
                    </a:lnTo>
                    <a:lnTo>
                      <a:pt x="98" y="338"/>
                    </a:lnTo>
                    <a:lnTo>
                      <a:pt x="69" y="324"/>
                    </a:lnTo>
                    <a:lnTo>
                      <a:pt x="56" y="315"/>
                    </a:lnTo>
                    <a:lnTo>
                      <a:pt x="52" y="309"/>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1" name="Freeform 3952"/>
              <p:cNvSpPr>
                <a:spLocks/>
              </p:cNvSpPr>
              <p:nvPr/>
            </p:nvSpPr>
            <p:spPr bwMode="auto">
              <a:xfrm>
                <a:off x="20887" y="17951"/>
                <a:ext cx="274" cy="340"/>
              </a:xfrm>
              <a:custGeom>
                <a:avLst/>
                <a:gdLst>
                  <a:gd name="T0" fmla="*/ 52 w 274"/>
                  <a:gd name="T1" fmla="*/ 309 h 340"/>
                  <a:gd name="T2" fmla="*/ 46 w 274"/>
                  <a:gd name="T3" fmla="*/ 296 h 340"/>
                  <a:gd name="T4" fmla="*/ 54 w 274"/>
                  <a:gd name="T5" fmla="*/ 265 h 340"/>
                  <a:gd name="T6" fmla="*/ 75 w 274"/>
                  <a:gd name="T7" fmla="*/ 246 h 340"/>
                  <a:gd name="T8" fmla="*/ 79 w 274"/>
                  <a:gd name="T9" fmla="*/ 236 h 340"/>
                  <a:gd name="T10" fmla="*/ 77 w 274"/>
                  <a:gd name="T11" fmla="*/ 230 h 340"/>
                  <a:gd name="T12" fmla="*/ 69 w 274"/>
                  <a:gd name="T13" fmla="*/ 226 h 340"/>
                  <a:gd name="T14" fmla="*/ 65 w 274"/>
                  <a:gd name="T15" fmla="*/ 217 h 340"/>
                  <a:gd name="T16" fmla="*/ 54 w 274"/>
                  <a:gd name="T17" fmla="*/ 217 h 340"/>
                  <a:gd name="T18" fmla="*/ 50 w 274"/>
                  <a:gd name="T19" fmla="*/ 200 h 340"/>
                  <a:gd name="T20" fmla="*/ 29 w 274"/>
                  <a:gd name="T21" fmla="*/ 192 h 340"/>
                  <a:gd name="T22" fmla="*/ 33 w 274"/>
                  <a:gd name="T23" fmla="*/ 186 h 340"/>
                  <a:gd name="T24" fmla="*/ 29 w 274"/>
                  <a:gd name="T25" fmla="*/ 180 h 340"/>
                  <a:gd name="T26" fmla="*/ 8 w 274"/>
                  <a:gd name="T27" fmla="*/ 178 h 340"/>
                  <a:gd name="T28" fmla="*/ 15 w 274"/>
                  <a:gd name="T29" fmla="*/ 75 h 340"/>
                  <a:gd name="T30" fmla="*/ 0 w 274"/>
                  <a:gd name="T31" fmla="*/ 73 h 340"/>
                  <a:gd name="T32" fmla="*/ 4 w 274"/>
                  <a:gd name="T33" fmla="*/ 0 h 340"/>
                  <a:gd name="T34" fmla="*/ 188 w 274"/>
                  <a:gd name="T35" fmla="*/ 15 h 340"/>
                  <a:gd name="T36" fmla="*/ 259 w 274"/>
                  <a:gd name="T37" fmla="*/ 21 h 340"/>
                  <a:gd name="T38" fmla="*/ 257 w 274"/>
                  <a:gd name="T39" fmla="*/ 90 h 340"/>
                  <a:gd name="T40" fmla="*/ 271 w 274"/>
                  <a:gd name="T41" fmla="*/ 92 h 340"/>
                  <a:gd name="T42" fmla="*/ 263 w 274"/>
                  <a:gd name="T43" fmla="*/ 238 h 340"/>
                  <a:gd name="T44" fmla="*/ 274 w 274"/>
                  <a:gd name="T45" fmla="*/ 240 h 340"/>
                  <a:gd name="T46" fmla="*/ 269 w 274"/>
                  <a:gd name="T47" fmla="*/ 311 h 340"/>
                  <a:gd name="T48" fmla="*/ 125 w 274"/>
                  <a:gd name="T49" fmla="*/ 303 h 340"/>
                  <a:gd name="T50" fmla="*/ 123 w 274"/>
                  <a:gd name="T51" fmla="*/ 336 h 340"/>
                  <a:gd name="T52" fmla="*/ 107 w 274"/>
                  <a:gd name="T53" fmla="*/ 340 h 340"/>
                  <a:gd name="T54" fmla="*/ 98 w 274"/>
                  <a:gd name="T55" fmla="*/ 338 h 340"/>
                  <a:gd name="T56" fmla="*/ 69 w 274"/>
                  <a:gd name="T57" fmla="*/ 324 h 340"/>
                  <a:gd name="T58" fmla="*/ 56 w 274"/>
                  <a:gd name="T59" fmla="*/ 315 h 340"/>
                  <a:gd name="T60" fmla="*/ 52 w 274"/>
                  <a:gd name="T61" fmla="*/ 309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340">
                    <a:moveTo>
                      <a:pt x="52" y="309"/>
                    </a:moveTo>
                    <a:lnTo>
                      <a:pt x="46" y="296"/>
                    </a:lnTo>
                    <a:lnTo>
                      <a:pt x="54" y="265"/>
                    </a:lnTo>
                    <a:lnTo>
                      <a:pt x="75" y="246"/>
                    </a:lnTo>
                    <a:lnTo>
                      <a:pt x="79" y="236"/>
                    </a:lnTo>
                    <a:lnTo>
                      <a:pt x="77" y="230"/>
                    </a:lnTo>
                    <a:lnTo>
                      <a:pt x="69" y="226"/>
                    </a:lnTo>
                    <a:lnTo>
                      <a:pt x="65" y="217"/>
                    </a:lnTo>
                    <a:lnTo>
                      <a:pt x="54" y="217"/>
                    </a:lnTo>
                    <a:lnTo>
                      <a:pt x="50" y="200"/>
                    </a:lnTo>
                    <a:lnTo>
                      <a:pt x="29" y="192"/>
                    </a:lnTo>
                    <a:lnTo>
                      <a:pt x="33" y="186"/>
                    </a:lnTo>
                    <a:lnTo>
                      <a:pt x="29" y="180"/>
                    </a:lnTo>
                    <a:lnTo>
                      <a:pt x="8" y="178"/>
                    </a:lnTo>
                    <a:lnTo>
                      <a:pt x="15" y="75"/>
                    </a:lnTo>
                    <a:lnTo>
                      <a:pt x="0" y="73"/>
                    </a:lnTo>
                    <a:lnTo>
                      <a:pt x="4" y="0"/>
                    </a:lnTo>
                    <a:lnTo>
                      <a:pt x="188" y="15"/>
                    </a:lnTo>
                    <a:lnTo>
                      <a:pt x="259" y="21"/>
                    </a:lnTo>
                    <a:lnTo>
                      <a:pt x="257" y="90"/>
                    </a:lnTo>
                    <a:lnTo>
                      <a:pt x="271" y="92"/>
                    </a:lnTo>
                    <a:lnTo>
                      <a:pt x="263" y="238"/>
                    </a:lnTo>
                    <a:lnTo>
                      <a:pt x="274" y="240"/>
                    </a:lnTo>
                    <a:lnTo>
                      <a:pt x="269" y="311"/>
                    </a:lnTo>
                    <a:lnTo>
                      <a:pt x="125" y="303"/>
                    </a:lnTo>
                    <a:lnTo>
                      <a:pt x="123" y="336"/>
                    </a:lnTo>
                    <a:lnTo>
                      <a:pt x="107" y="340"/>
                    </a:lnTo>
                    <a:lnTo>
                      <a:pt x="98" y="338"/>
                    </a:lnTo>
                    <a:lnTo>
                      <a:pt x="69" y="324"/>
                    </a:lnTo>
                    <a:lnTo>
                      <a:pt x="56" y="315"/>
                    </a:lnTo>
                    <a:lnTo>
                      <a:pt x="52" y="3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2" name="Freeform 3953"/>
              <p:cNvSpPr>
                <a:spLocks/>
              </p:cNvSpPr>
              <p:nvPr/>
            </p:nvSpPr>
            <p:spPr bwMode="auto">
              <a:xfrm>
                <a:off x="22506" y="18024"/>
                <a:ext cx="443" cy="157"/>
              </a:xfrm>
              <a:custGeom>
                <a:avLst/>
                <a:gdLst>
                  <a:gd name="T0" fmla="*/ 3 w 443"/>
                  <a:gd name="T1" fmla="*/ 153 h 157"/>
                  <a:gd name="T2" fmla="*/ 3 w 443"/>
                  <a:gd name="T3" fmla="*/ 146 h 157"/>
                  <a:gd name="T4" fmla="*/ 5 w 443"/>
                  <a:gd name="T5" fmla="*/ 142 h 157"/>
                  <a:gd name="T6" fmla="*/ 11 w 443"/>
                  <a:gd name="T7" fmla="*/ 140 h 157"/>
                  <a:gd name="T8" fmla="*/ 3 w 443"/>
                  <a:gd name="T9" fmla="*/ 134 h 157"/>
                  <a:gd name="T10" fmla="*/ 13 w 443"/>
                  <a:gd name="T11" fmla="*/ 132 h 157"/>
                  <a:gd name="T12" fmla="*/ 7 w 443"/>
                  <a:gd name="T13" fmla="*/ 128 h 157"/>
                  <a:gd name="T14" fmla="*/ 9 w 443"/>
                  <a:gd name="T15" fmla="*/ 119 h 157"/>
                  <a:gd name="T16" fmla="*/ 5 w 443"/>
                  <a:gd name="T17" fmla="*/ 117 h 157"/>
                  <a:gd name="T18" fmla="*/ 11 w 443"/>
                  <a:gd name="T19" fmla="*/ 111 h 157"/>
                  <a:gd name="T20" fmla="*/ 11 w 443"/>
                  <a:gd name="T21" fmla="*/ 107 h 157"/>
                  <a:gd name="T22" fmla="*/ 7 w 443"/>
                  <a:gd name="T23" fmla="*/ 104 h 157"/>
                  <a:gd name="T24" fmla="*/ 11 w 443"/>
                  <a:gd name="T25" fmla="*/ 104 h 157"/>
                  <a:gd name="T26" fmla="*/ 11 w 443"/>
                  <a:gd name="T27" fmla="*/ 100 h 157"/>
                  <a:gd name="T28" fmla="*/ 5 w 443"/>
                  <a:gd name="T29" fmla="*/ 98 h 157"/>
                  <a:gd name="T30" fmla="*/ 11 w 443"/>
                  <a:gd name="T31" fmla="*/ 94 h 157"/>
                  <a:gd name="T32" fmla="*/ 5 w 443"/>
                  <a:gd name="T33" fmla="*/ 90 h 157"/>
                  <a:gd name="T34" fmla="*/ 7 w 443"/>
                  <a:gd name="T35" fmla="*/ 77 h 157"/>
                  <a:gd name="T36" fmla="*/ 1 w 443"/>
                  <a:gd name="T37" fmla="*/ 75 h 157"/>
                  <a:gd name="T38" fmla="*/ 5 w 443"/>
                  <a:gd name="T39" fmla="*/ 71 h 157"/>
                  <a:gd name="T40" fmla="*/ 5 w 443"/>
                  <a:gd name="T41" fmla="*/ 67 h 157"/>
                  <a:gd name="T42" fmla="*/ 0 w 443"/>
                  <a:gd name="T43" fmla="*/ 65 h 157"/>
                  <a:gd name="T44" fmla="*/ 7 w 443"/>
                  <a:gd name="T45" fmla="*/ 56 h 157"/>
                  <a:gd name="T46" fmla="*/ 1 w 443"/>
                  <a:gd name="T47" fmla="*/ 56 h 157"/>
                  <a:gd name="T48" fmla="*/ 1 w 443"/>
                  <a:gd name="T49" fmla="*/ 52 h 157"/>
                  <a:gd name="T50" fmla="*/ 9 w 443"/>
                  <a:gd name="T51" fmla="*/ 54 h 157"/>
                  <a:gd name="T52" fmla="*/ 11 w 443"/>
                  <a:gd name="T53" fmla="*/ 44 h 157"/>
                  <a:gd name="T54" fmla="*/ 3 w 443"/>
                  <a:gd name="T55" fmla="*/ 44 h 157"/>
                  <a:gd name="T56" fmla="*/ 7 w 443"/>
                  <a:gd name="T57" fmla="*/ 11 h 157"/>
                  <a:gd name="T58" fmla="*/ 3 w 443"/>
                  <a:gd name="T59" fmla="*/ 11 h 157"/>
                  <a:gd name="T60" fmla="*/ 5 w 443"/>
                  <a:gd name="T61" fmla="*/ 4 h 157"/>
                  <a:gd name="T62" fmla="*/ 1 w 443"/>
                  <a:gd name="T63" fmla="*/ 2 h 157"/>
                  <a:gd name="T64" fmla="*/ 216 w 443"/>
                  <a:gd name="T65" fmla="*/ 0 h 157"/>
                  <a:gd name="T66" fmla="*/ 439 w 443"/>
                  <a:gd name="T67" fmla="*/ 2 h 157"/>
                  <a:gd name="T68" fmla="*/ 443 w 443"/>
                  <a:gd name="T69" fmla="*/ 157 h 157"/>
                  <a:gd name="T70" fmla="*/ 184 w 443"/>
                  <a:gd name="T71" fmla="*/ 157 h 157"/>
                  <a:gd name="T72" fmla="*/ 3 w 443"/>
                  <a:gd name="T7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3" h="157">
                    <a:moveTo>
                      <a:pt x="3" y="153"/>
                    </a:moveTo>
                    <a:lnTo>
                      <a:pt x="3" y="146"/>
                    </a:lnTo>
                    <a:lnTo>
                      <a:pt x="5" y="142"/>
                    </a:lnTo>
                    <a:lnTo>
                      <a:pt x="11" y="140"/>
                    </a:lnTo>
                    <a:lnTo>
                      <a:pt x="3" y="134"/>
                    </a:lnTo>
                    <a:lnTo>
                      <a:pt x="13" y="132"/>
                    </a:lnTo>
                    <a:lnTo>
                      <a:pt x="7" y="128"/>
                    </a:lnTo>
                    <a:lnTo>
                      <a:pt x="9" y="119"/>
                    </a:lnTo>
                    <a:lnTo>
                      <a:pt x="5" y="117"/>
                    </a:lnTo>
                    <a:lnTo>
                      <a:pt x="11" y="111"/>
                    </a:lnTo>
                    <a:lnTo>
                      <a:pt x="11" y="107"/>
                    </a:lnTo>
                    <a:lnTo>
                      <a:pt x="7" y="104"/>
                    </a:lnTo>
                    <a:lnTo>
                      <a:pt x="11" y="104"/>
                    </a:lnTo>
                    <a:lnTo>
                      <a:pt x="11" y="100"/>
                    </a:lnTo>
                    <a:lnTo>
                      <a:pt x="5" y="98"/>
                    </a:lnTo>
                    <a:lnTo>
                      <a:pt x="11" y="94"/>
                    </a:lnTo>
                    <a:lnTo>
                      <a:pt x="5" y="90"/>
                    </a:lnTo>
                    <a:lnTo>
                      <a:pt x="7" y="77"/>
                    </a:lnTo>
                    <a:lnTo>
                      <a:pt x="1" y="75"/>
                    </a:lnTo>
                    <a:lnTo>
                      <a:pt x="5" y="71"/>
                    </a:lnTo>
                    <a:lnTo>
                      <a:pt x="5" y="67"/>
                    </a:lnTo>
                    <a:lnTo>
                      <a:pt x="0" y="65"/>
                    </a:lnTo>
                    <a:lnTo>
                      <a:pt x="7" y="56"/>
                    </a:lnTo>
                    <a:lnTo>
                      <a:pt x="1" y="56"/>
                    </a:lnTo>
                    <a:lnTo>
                      <a:pt x="1" y="52"/>
                    </a:lnTo>
                    <a:lnTo>
                      <a:pt x="9" y="54"/>
                    </a:lnTo>
                    <a:lnTo>
                      <a:pt x="11" y="44"/>
                    </a:lnTo>
                    <a:lnTo>
                      <a:pt x="3" y="44"/>
                    </a:lnTo>
                    <a:lnTo>
                      <a:pt x="7" y="11"/>
                    </a:lnTo>
                    <a:lnTo>
                      <a:pt x="3" y="11"/>
                    </a:lnTo>
                    <a:lnTo>
                      <a:pt x="5" y="4"/>
                    </a:lnTo>
                    <a:lnTo>
                      <a:pt x="1" y="2"/>
                    </a:lnTo>
                    <a:lnTo>
                      <a:pt x="216" y="0"/>
                    </a:lnTo>
                    <a:lnTo>
                      <a:pt x="439" y="2"/>
                    </a:lnTo>
                    <a:lnTo>
                      <a:pt x="443" y="157"/>
                    </a:lnTo>
                    <a:lnTo>
                      <a:pt x="184" y="157"/>
                    </a:lnTo>
                    <a:lnTo>
                      <a:pt x="3" y="15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3" name="Freeform 3954"/>
              <p:cNvSpPr>
                <a:spLocks/>
              </p:cNvSpPr>
              <p:nvPr/>
            </p:nvSpPr>
            <p:spPr bwMode="auto">
              <a:xfrm>
                <a:off x="22506" y="18024"/>
                <a:ext cx="443" cy="157"/>
              </a:xfrm>
              <a:custGeom>
                <a:avLst/>
                <a:gdLst>
                  <a:gd name="T0" fmla="*/ 3 w 443"/>
                  <a:gd name="T1" fmla="*/ 153 h 157"/>
                  <a:gd name="T2" fmla="*/ 3 w 443"/>
                  <a:gd name="T3" fmla="*/ 146 h 157"/>
                  <a:gd name="T4" fmla="*/ 5 w 443"/>
                  <a:gd name="T5" fmla="*/ 142 h 157"/>
                  <a:gd name="T6" fmla="*/ 11 w 443"/>
                  <a:gd name="T7" fmla="*/ 140 h 157"/>
                  <a:gd name="T8" fmla="*/ 3 w 443"/>
                  <a:gd name="T9" fmla="*/ 134 h 157"/>
                  <a:gd name="T10" fmla="*/ 13 w 443"/>
                  <a:gd name="T11" fmla="*/ 132 h 157"/>
                  <a:gd name="T12" fmla="*/ 7 w 443"/>
                  <a:gd name="T13" fmla="*/ 128 h 157"/>
                  <a:gd name="T14" fmla="*/ 9 w 443"/>
                  <a:gd name="T15" fmla="*/ 119 h 157"/>
                  <a:gd name="T16" fmla="*/ 5 w 443"/>
                  <a:gd name="T17" fmla="*/ 117 h 157"/>
                  <a:gd name="T18" fmla="*/ 11 w 443"/>
                  <a:gd name="T19" fmla="*/ 111 h 157"/>
                  <a:gd name="T20" fmla="*/ 11 w 443"/>
                  <a:gd name="T21" fmla="*/ 107 h 157"/>
                  <a:gd name="T22" fmla="*/ 7 w 443"/>
                  <a:gd name="T23" fmla="*/ 104 h 157"/>
                  <a:gd name="T24" fmla="*/ 11 w 443"/>
                  <a:gd name="T25" fmla="*/ 104 h 157"/>
                  <a:gd name="T26" fmla="*/ 11 w 443"/>
                  <a:gd name="T27" fmla="*/ 100 h 157"/>
                  <a:gd name="T28" fmla="*/ 5 w 443"/>
                  <a:gd name="T29" fmla="*/ 98 h 157"/>
                  <a:gd name="T30" fmla="*/ 11 w 443"/>
                  <a:gd name="T31" fmla="*/ 94 h 157"/>
                  <a:gd name="T32" fmla="*/ 5 w 443"/>
                  <a:gd name="T33" fmla="*/ 90 h 157"/>
                  <a:gd name="T34" fmla="*/ 7 w 443"/>
                  <a:gd name="T35" fmla="*/ 77 h 157"/>
                  <a:gd name="T36" fmla="*/ 1 w 443"/>
                  <a:gd name="T37" fmla="*/ 75 h 157"/>
                  <a:gd name="T38" fmla="*/ 5 w 443"/>
                  <a:gd name="T39" fmla="*/ 71 h 157"/>
                  <a:gd name="T40" fmla="*/ 5 w 443"/>
                  <a:gd name="T41" fmla="*/ 67 h 157"/>
                  <a:gd name="T42" fmla="*/ 0 w 443"/>
                  <a:gd name="T43" fmla="*/ 65 h 157"/>
                  <a:gd name="T44" fmla="*/ 7 w 443"/>
                  <a:gd name="T45" fmla="*/ 56 h 157"/>
                  <a:gd name="T46" fmla="*/ 1 w 443"/>
                  <a:gd name="T47" fmla="*/ 56 h 157"/>
                  <a:gd name="T48" fmla="*/ 1 w 443"/>
                  <a:gd name="T49" fmla="*/ 52 h 157"/>
                  <a:gd name="T50" fmla="*/ 9 w 443"/>
                  <a:gd name="T51" fmla="*/ 54 h 157"/>
                  <a:gd name="T52" fmla="*/ 11 w 443"/>
                  <a:gd name="T53" fmla="*/ 44 h 157"/>
                  <a:gd name="T54" fmla="*/ 3 w 443"/>
                  <a:gd name="T55" fmla="*/ 44 h 157"/>
                  <a:gd name="T56" fmla="*/ 7 w 443"/>
                  <a:gd name="T57" fmla="*/ 11 h 157"/>
                  <a:gd name="T58" fmla="*/ 3 w 443"/>
                  <a:gd name="T59" fmla="*/ 11 h 157"/>
                  <a:gd name="T60" fmla="*/ 5 w 443"/>
                  <a:gd name="T61" fmla="*/ 4 h 157"/>
                  <a:gd name="T62" fmla="*/ 1 w 443"/>
                  <a:gd name="T63" fmla="*/ 2 h 157"/>
                  <a:gd name="T64" fmla="*/ 216 w 443"/>
                  <a:gd name="T65" fmla="*/ 0 h 157"/>
                  <a:gd name="T66" fmla="*/ 439 w 443"/>
                  <a:gd name="T67" fmla="*/ 2 h 157"/>
                  <a:gd name="T68" fmla="*/ 443 w 443"/>
                  <a:gd name="T69" fmla="*/ 157 h 157"/>
                  <a:gd name="T70" fmla="*/ 184 w 443"/>
                  <a:gd name="T71" fmla="*/ 157 h 157"/>
                  <a:gd name="T72" fmla="*/ 3 w 443"/>
                  <a:gd name="T73" fmla="*/ 153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3" h="157">
                    <a:moveTo>
                      <a:pt x="3" y="153"/>
                    </a:moveTo>
                    <a:lnTo>
                      <a:pt x="3" y="146"/>
                    </a:lnTo>
                    <a:lnTo>
                      <a:pt x="5" y="142"/>
                    </a:lnTo>
                    <a:lnTo>
                      <a:pt x="11" y="140"/>
                    </a:lnTo>
                    <a:lnTo>
                      <a:pt x="3" y="134"/>
                    </a:lnTo>
                    <a:lnTo>
                      <a:pt x="13" y="132"/>
                    </a:lnTo>
                    <a:lnTo>
                      <a:pt x="7" y="128"/>
                    </a:lnTo>
                    <a:lnTo>
                      <a:pt x="9" y="119"/>
                    </a:lnTo>
                    <a:lnTo>
                      <a:pt x="5" y="117"/>
                    </a:lnTo>
                    <a:lnTo>
                      <a:pt x="11" y="111"/>
                    </a:lnTo>
                    <a:lnTo>
                      <a:pt x="11" y="107"/>
                    </a:lnTo>
                    <a:lnTo>
                      <a:pt x="7" y="104"/>
                    </a:lnTo>
                    <a:lnTo>
                      <a:pt x="11" y="104"/>
                    </a:lnTo>
                    <a:lnTo>
                      <a:pt x="11" y="100"/>
                    </a:lnTo>
                    <a:lnTo>
                      <a:pt x="5" y="98"/>
                    </a:lnTo>
                    <a:lnTo>
                      <a:pt x="11" y="94"/>
                    </a:lnTo>
                    <a:lnTo>
                      <a:pt x="5" y="90"/>
                    </a:lnTo>
                    <a:lnTo>
                      <a:pt x="7" y="77"/>
                    </a:lnTo>
                    <a:lnTo>
                      <a:pt x="1" y="75"/>
                    </a:lnTo>
                    <a:lnTo>
                      <a:pt x="5" y="71"/>
                    </a:lnTo>
                    <a:lnTo>
                      <a:pt x="5" y="67"/>
                    </a:lnTo>
                    <a:lnTo>
                      <a:pt x="0" y="65"/>
                    </a:lnTo>
                    <a:lnTo>
                      <a:pt x="7" y="56"/>
                    </a:lnTo>
                    <a:lnTo>
                      <a:pt x="1" y="56"/>
                    </a:lnTo>
                    <a:lnTo>
                      <a:pt x="1" y="52"/>
                    </a:lnTo>
                    <a:lnTo>
                      <a:pt x="9" y="54"/>
                    </a:lnTo>
                    <a:lnTo>
                      <a:pt x="11" y="44"/>
                    </a:lnTo>
                    <a:lnTo>
                      <a:pt x="3" y="44"/>
                    </a:lnTo>
                    <a:lnTo>
                      <a:pt x="7" y="11"/>
                    </a:lnTo>
                    <a:lnTo>
                      <a:pt x="3" y="11"/>
                    </a:lnTo>
                    <a:lnTo>
                      <a:pt x="5" y="4"/>
                    </a:lnTo>
                    <a:lnTo>
                      <a:pt x="1" y="2"/>
                    </a:lnTo>
                    <a:lnTo>
                      <a:pt x="216" y="0"/>
                    </a:lnTo>
                    <a:lnTo>
                      <a:pt x="439" y="2"/>
                    </a:lnTo>
                    <a:lnTo>
                      <a:pt x="443" y="157"/>
                    </a:lnTo>
                    <a:lnTo>
                      <a:pt x="184" y="157"/>
                    </a:lnTo>
                    <a:lnTo>
                      <a:pt x="3"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4" name="Freeform 3955"/>
              <p:cNvSpPr>
                <a:spLocks/>
              </p:cNvSpPr>
              <p:nvPr/>
            </p:nvSpPr>
            <p:spPr bwMode="auto">
              <a:xfrm>
                <a:off x="21922" y="18010"/>
                <a:ext cx="261" cy="269"/>
              </a:xfrm>
              <a:custGeom>
                <a:avLst/>
                <a:gdLst>
                  <a:gd name="T0" fmla="*/ 190 w 261"/>
                  <a:gd name="T1" fmla="*/ 269 h 269"/>
                  <a:gd name="T2" fmla="*/ 159 w 261"/>
                  <a:gd name="T3" fmla="*/ 265 h 269"/>
                  <a:gd name="T4" fmla="*/ 159 w 261"/>
                  <a:gd name="T5" fmla="*/ 256 h 269"/>
                  <a:gd name="T6" fmla="*/ 153 w 261"/>
                  <a:gd name="T7" fmla="*/ 248 h 269"/>
                  <a:gd name="T8" fmla="*/ 152 w 261"/>
                  <a:gd name="T9" fmla="*/ 233 h 269"/>
                  <a:gd name="T10" fmla="*/ 148 w 261"/>
                  <a:gd name="T11" fmla="*/ 231 h 269"/>
                  <a:gd name="T12" fmla="*/ 136 w 261"/>
                  <a:gd name="T13" fmla="*/ 233 h 269"/>
                  <a:gd name="T14" fmla="*/ 128 w 261"/>
                  <a:gd name="T15" fmla="*/ 242 h 269"/>
                  <a:gd name="T16" fmla="*/ 119 w 261"/>
                  <a:gd name="T17" fmla="*/ 246 h 269"/>
                  <a:gd name="T18" fmla="*/ 119 w 261"/>
                  <a:gd name="T19" fmla="*/ 242 h 269"/>
                  <a:gd name="T20" fmla="*/ 127 w 261"/>
                  <a:gd name="T21" fmla="*/ 235 h 269"/>
                  <a:gd name="T22" fmla="*/ 125 w 261"/>
                  <a:gd name="T23" fmla="*/ 227 h 269"/>
                  <a:gd name="T24" fmla="*/ 117 w 261"/>
                  <a:gd name="T25" fmla="*/ 231 h 269"/>
                  <a:gd name="T26" fmla="*/ 117 w 261"/>
                  <a:gd name="T27" fmla="*/ 212 h 269"/>
                  <a:gd name="T28" fmla="*/ 111 w 261"/>
                  <a:gd name="T29" fmla="*/ 206 h 269"/>
                  <a:gd name="T30" fmla="*/ 96 w 261"/>
                  <a:gd name="T31" fmla="*/ 214 h 269"/>
                  <a:gd name="T32" fmla="*/ 86 w 261"/>
                  <a:gd name="T33" fmla="*/ 227 h 269"/>
                  <a:gd name="T34" fmla="*/ 82 w 261"/>
                  <a:gd name="T35" fmla="*/ 221 h 269"/>
                  <a:gd name="T36" fmla="*/ 77 w 261"/>
                  <a:gd name="T37" fmla="*/ 229 h 269"/>
                  <a:gd name="T38" fmla="*/ 59 w 261"/>
                  <a:gd name="T39" fmla="*/ 229 h 269"/>
                  <a:gd name="T40" fmla="*/ 59 w 261"/>
                  <a:gd name="T41" fmla="*/ 223 h 269"/>
                  <a:gd name="T42" fmla="*/ 56 w 261"/>
                  <a:gd name="T43" fmla="*/ 217 h 269"/>
                  <a:gd name="T44" fmla="*/ 56 w 261"/>
                  <a:gd name="T45" fmla="*/ 210 h 269"/>
                  <a:gd name="T46" fmla="*/ 46 w 261"/>
                  <a:gd name="T47" fmla="*/ 210 h 269"/>
                  <a:gd name="T48" fmla="*/ 38 w 261"/>
                  <a:gd name="T49" fmla="*/ 217 h 269"/>
                  <a:gd name="T50" fmla="*/ 36 w 261"/>
                  <a:gd name="T51" fmla="*/ 187 h 269"/>
                  <a:gd name="T52" fmla="*/ 25 w 261"/>
                  <a:gd name="T53" fmla="*/ 183 h 269"/>
                  <a:gd name="T54" fmla="*/ 19 w 261"/>
                  <a:gd name="T55" fmla="*/ 171 h 269"/>
                  <a:gd name="T56" fmla="*/ 0 w 261"/>
                  <a:gd name="T57" fmla="*/ 162 h 269"/>
                  <a:gd name="T58" fmla="*/ 2 w 261"/>
                  <a:gd name="T59" fmla="*/ 71 h 269"/>
                  <a:gd name="T60" fmla="*/ 71 w 261"/>
                  <a:gd name="T61" fmla="*/ 73 h 269"/>
                  <a:gd name="T62" fmla="*/ 73 w 261"/>
                  <a:gd name="T63" fmla="*/ 0 h 269"/>
                  <a:gd name="T64" fmla="*/ 255 w 261"/>
                  <a:gd name="T65" fmla="*/ 6 h 269"/>
                  <a:gd name="T66" fmla="*/ 253 w 261"/>
                  <a:gd name="T67" fmla="*/ 81 h 269"/>
                  <a:gd name="T68" fmla="*/ 261 w 261"/>
                  <a:gd name="T69" fmla="*/ 81 h 269"/>
                  <a:gd name="T70" fmla="*/ 259 w 261"/>
                  <a:gd name="T71" fmla="*/ 152 h 269"/>
                  <a:gd name="T72" fmla="*/ 223 w 261"/>
                  <a:gd name="T73" fmla="*/ 152 h 269"/>
                  <a:gd name="T74" fmla="*/ 221 w 261"/>
                  <a:gd name="T75" fmla="*/ 225 h 269"/>
                  <a:gd name="T76" fmla="*/ 192 w 261"/>
                  <a:gd name="T77" fmla="*/ 225 h 269"/>
                  <a:gd name="T78" fmla="*/ 190 w 261"/>
                  <a:gd name="T7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1" h="269">
                    <a:moveTo>
                      <a:pt x="190" y="269"/>
                    </a:moveTo>
                    <a:lnTo>
                      <a:pt x="159" y="265"/>
                    </a:lnTo>
                    <a:lnTo>
                      <a:pt x="159" y="256"/>
                    </a:lnTo>
                    <a:lnTo>
                      <a:pt x="153" y="248"/>
                    </a:lnTo>
                    <a:lnTo>
                      <a:pt x="152" y="233"/>
                    </a:lnTo>
                    <a:lnTo>
                      <a:pt x="148" y="231"/>
                    </a:lnTo>
                    <a:lnTo>
                      <a:pt x="136" y="233"/>
                    </a:lnTo>
                    <a:lnTo>
                      <a:pt x="128" y="242"/>
                    </a:lnTo>
                    <a:lnTo>
                      <a:pt x="119" y="246"/>
                    </a:lnTo>
                    <a:lnTo>
                      <a:pt x="119" y="242"/>
                    </a:lnTo>
                    <a:lnTo>
                      <a:pt x="127" y="235"/>
                    </a:lnTo>
                    <a:lnTo>
                      <a:pt x="125" y="227"/>
                    </a:lnTo>
                    <a:lnTo>
                      <a:pt x="117" y="231"/>
                    </a:lnTo>
                    <a:lnTo>
                      <a:pt x="117" y="212"/>
                    </a:lnTo>
                    <a:lnTo>
                      <a:pt x="111" y="206"/>
                    </a:lnTo>
                    <a:lnTo>
                      <a:pt x="96" y="214"/>
                    </a:lnTo>
                    <a:lnTo>
                      <a:pt x="86" y="227"/>
                    </a:lnTo>
                    <a:lnTo>
                      <a:pt x="82" y="221"/>
                    </a:lnTo>
                    <a:lnTo>
                      <a:pt x="77" y="229"/>
                    </a:lnTo>
                    <a:lnTo>
                      <a:pt x="59" y="229"/>
                    </a:lnTo>
                    <a:lnTo>
                      <a:pt x="59" y="223"/>
                    </a:lnTo>
                    <a:lnTo>
                      <a:pt x="56" y="217"/>
                    </a:lnTo>
                    <a:lnTo>
                      <a:pt x="56" y="210"/>
                    </a:lnTo>
                    <a:lnTo>
                      <a:pt x="46" y="210"/>
                    </a:lnTo>
                    <a:lnTo>
                      <a:pt x="38" y="217"/>
                    </a:lnTo>
                    <a:lnTo>
                      <a:pt x="36" y="187"/>
                    </a:lnTo>
                    <a:lnTo>
                      <a:pt x="25" y="183"/>
                    </a:lnTo>
                    <a:lnTo>
                      <a:pt x="19" y="171"/>
                    </a:lnTo>
                    <a:lnTo>
                      <a:pt x="0" y="162"/>
                    </a:lnTo>
                    <a:lnTo>
                      <a:pt x="2" y="71"/>
                    </a:lnTo>
                    <a:lnTo>
                      <a:pt x="71" y="73"/>
                    </a:lnTo>
                    <a:lnTo>
                      <a:pt x="73" y="0"/>
                    </a:lnTo>
                    <a:lnTo>
                      <a:pt x="255" y="6"/>
                    </a:lnTo>
                    <a:lnTo>
                      <a:pt x="253" y="81"/>
                    </a:lnTo>
                    <a:lnTo>
                      <a:pt x="261" y="81"/>
                    </a:lnTo>
                    <a:lnTo>
                      <a:pt x="259" y="152"/>
                    </a:lnTo>
                    <a:lnTo>
                      <a:pt x="223" y="152"/>
                    </a:lnTo>
                    <a:lnTo>
                      <a:pt x="221" y="225"/>
                    </a:lnTo>
                    <a:lnTo>
                      <a:pt x="192" y="225"/>
                    </a:lnTo>
                    <a:lnTo>
                      <a:pt x="190" y="269"/>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5" name="Freeform 3956"/>
              <p:cNvSpPr>
                <a:spLocks/>
              </p:cNvSpPr>
              <p:nvPr/>
            </p:nvSpPr>
            <p:spPr bwMode="auto">
              <a:xfrm>
                <a:off x="21922" y="18010"/>
                <a:ext cx="261" cy="269"/>
              </a:xfrm>
              <a:custGeom>
                <a:avLst/>
                <a:gdLst>
                  <a:gd name="T0" fmla="*/ 190 w 261"/>
                  <a:gd name="T1" fmla="*/ 269 h 269"/>
                  <a:gd name="T2" fmla="*/ 159 w 261"/>
                  <a:gd name="T3" fmla="*/ 265 h 269"/>
                  <a:gd name="T4" fmla="*/ 159 w 261"/>
                  <a:gd name="T5" fmla="*/ 256 h 269"/>
                  <a:gd name="T6" fmla="*/ 153 w 261"/>
                  <a:gd name="T7" fmla="*/ 248 h 269"/>
                  <a:gd name="T8" fmla="*/ 152 w 261"/>
                  <a:gd name="T9" fmla="*/ 233 h 269"/>
                  <a:gd name="T10" fmla="*/ 148 w 261"/>
                  <a:gd name="T11" fmla="*/ 231 h 269"/>
                  <a:gd name="T12" fmla="*/ 136 w 261"/>
                  <a:gd name="T13" fmla="*/ 233 h 269"/>
                  <a:gd name="T14" fmla="*/ 128 w 261"/>
                  <a:gd name="T15" fmla="*/ 242 h 269"/>
                  <a:gd name="T16" fmla="*/ 119 w 261"/>
                  <a:gd name="T17" fmla="*/ 246 h 269"/>
                  <a:gd name="T18" fmla="*/ 119 w 261"/>
                  <a:gd name="T19" fmla="*/ 242 h 269"/>
                  <a:gd name="T20" fmla="*/ 127 w 261"/>
                  <a:gd name="T21" fmla="*/ 235 h 269"/>
                  <a:gd name="T22" fmla="*/ 125 w 261"/>
                  <a:gd name="T23" fmla="*/ 227 h 269"/>
                  <a:gd name="T24" fmla="*/ 117 w 261"/>
                  <a:gd name="T25" fmla="*/ 231 h 269"/>
                  <a:gd name="T26" fmla="*/ 117 w 261"/>
                  <a:gd name="T27" fmla="*/ 212 h 269"/>
                  <a:gd name="T28" fmla="*/ 111 w 261"/>
                  <a:gd name="T29" fmla="*/ 206 h 269"/>
                  <a:gd name="T30" fmla="*/ 96 w 261"/>
                  <a:gd name="T31" fmla="*/ 214 h 269"/>
                  <a:gd name="T32" fmla="*/ 86 w 261"/>
                  <a:gd name="T33" fmla="*/ 227 h 269"/>
                  <a:gd name="T34" fmla="*/ 82 w 261"/>
                  <a:gd name="T35" fmla="*/ 221 h 269"/>
                  <a:gd name="T36" fmla="*/ 77 w 261"/>
                  <a:gd name="T37" fmla="*/ 229 h 269"/>
                  <a:gd name="T38" fmla="*/ 59 w 261"/>
                  <a:gd name="T39" fmla="*/ 229 h 269"/>
                  <a:gd name="T40" fmla="*/ 59 w 261"/>
                  <a:gd name="T41" fmla="*/ 223 h 269"/>
                  <a:gd name="T42" fmla="*/ 56 w 261"/>
                  <a:gd name="T43" fmla="*/ 217 h 269"/>
                  <a:gd name="T44" fmla="*/ 56 w 261"/>
                  <a:gd name="T45" fmla="*/ 210 h 269"/>
                  <a:gd name="T46" fmla="*/ 46 w 261"/>
                  <a:gd name="T47" fmla="*/ 210 h 269"/>
                  <a:gd name="T48" fmla="*/ 38 w 261"/>
                  <a:gd name="T49" fmla="*/ 217 h 269"/>
                  <a:gd name="T50" fmla="*/ 36 w 261"/>
                  <a:gd name="T51" fmla="*/ 187 h 269"/>
                  <a:gd name="T52" fmla="*/ 25 w 261"/>
                  <a:gd name="T53" fmla="*/ 183 h 269"/>
                  <a:gd name="T54" fmla="*/ 19 w 261"/>
                  <a:gd name="T55" fmla="*/ 171 h 269"/>
                  <a:gd name="T56" fmla="*/ 0 w 261"/>
                  <a:gd name="T57" fmla="*/ 162 h 269"/>
                  <a:gd name="T58" fmla="*/ 2 w 261"/>
                  <a:gd name="T59" fmla="*/ 71 h 269"/>
                  <a:gd name="T60" fmla="*/ 71 w 261"/>
                  <a:gd name="T61" fmla="*/ 73 h 269"/>
                  <a:gd name="T62" fmla="*/ 73 w 261"/>
                  <a:gd name="T63" fmla="*/ 0 h 269"/>
                  <a:gd name="T64" fmla="*/ 255 w 261"/>
                  <a:gd name="T65" fmla="*/ 6 h 269"/>
                  <a:gd name="T66" fmla="*/ 253 w 261"/>
                  <a:gd name="T67" fmla="*/ 81 h 269"/>
                  <a:gd name="T68" fmla="*/ 261 w 261"/>
                  <a:gd name="T69" fmla="*/ 81 h 269"/>
                  <a:gd name="T70" fmla="*/ 259 w 261"/>
                  <a:gd name="T71" fmla="*/ 152 h 269"/>
                  <a:gd name="T72" fmla="*/ 223 w 261"/>
                  <a:gd name="T73" fmla="*/ 152 h 269"/>
                  <a:gd name="T74" fmla="*/ 221 w 261"/>
                  <a:gd name="T75" fmla="*/ 225 h 269"/>
                  <a:gd name="T76" fmla="*/ 192 w 261"/>
                  <a:gd name="T77" fmla="*/ 225 h 269"/>
                  <a:gd name="T78" fmla="*/ 190 w 261"/>
                  <a:gd name="T79" fmla="*/ 269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1" h="269">
                    <a:moveTo>
                      <a:pt x="190" y="269"/>
                    </a:moveTo>
                    <a:lnTo>
                      <a:pt x="159" y="265"/>
                    </a:lnTo>
                    <a:lnTo>
                      <a:pt x="159" y="256"/>
                    </a:lnTo>
                    <a:lnTo>
                      <a:pt x="153" y="248"/>
                    </a:lnTo>
                    <a:lnTo>
                      <a:pt x="152" y="233"/>
                    </a:lnTo>
                    <a:lnTo>
                      <a:pt x="148" y="231"/>
                    </a:lnTo>
                    <a:lnTo>
                      <a:pt x="136" y="233"/>
                    </a:lnTo>
                    <a:lnTo>
                      <a:pt x="128" y="242"/>
                    </a:lnTo>
                    <a:lnTo>
                      <a:pt x="119" y="246"/>
                    </a:lnTo>
                    <a:lnTo>
                      <a:pt x="119" y="242"/>
                    </a:lnTo>
                    <a:lnTo>
                      <a:pt x="127" y="235"/>
                    </a:lnTo>
                    <a:lnTo>
                      <a:pt x="125" y="227"/>
                    </a:lnTo>
                    <a:lnTo>
                      <a:pt x="117" y="231"/>
                    </a:lnTo>
                    <a:lnTo>
                      <a:pt x="117" y="212"/>
                    </a:lnTo>
                    <a:lnTo>
                      <a:pt x="111" y="206"/>
                    </a:lnTo>
                    <a:lnTo>
                      <a:pt x="96" y="214"/>
                    </a:lnTo>
                    <a:lnTo>
                      <a:pt x="86" y="227"/>
                    </a:lnTo>
                    <a:lnTo>
                      <a:pt x="82" y="221"/>
                    </a:lnTo>
                    <a:lnTo>
                      <a:pt x="77" y="229"/>
                    </a:lnTo>
                    <a:lnTo>
                      <a:pt x="59" y="229"/>
                    </a:lnTo>
                    <a:lnTo>
                      <a:pt x="59" y="223"/>
                    </a:lnTo>
                    <a:lnTo>
                      <a:pt x="56" y="217"/>
                    </a:lnTo>
                    <a:lnTo>
                      <a:pt x="56" y="210"/>
                    </a:lnTo>
                    <a:lnTo>
                      <a:pt x="46" y="210"/>
                    </a:lnTo>
                    <a:lnTo>
                      <a:pt x="38" y="217"/>
                    </a:lnTo>
                    <a:lnTo>
                      <a:pt x="36" y="187"/>
                    </a:lnTo>
                    <a:lnTo>
                      <a:pt x="25" y="183"/>
                    </a:lnTo>
                    <a:lnTo>
                      <a:pt x="19" y="171"/>
                    </a:lnTo>
                    <a:lnTo>
                      <a:pt x="0" y="162"/>
                    </a:lnTo>
                    <a:lnTo>
                      <a:pt x="2" y="71"/>
                    </a:lnTo>
                    <a:lnTo>
                      <a:pt x="71" y="73"/>
                    </a:lnTo>
                    <a:lnTo>
                      <a:pt x="73" y="0"/>
                    </a:lnTo>
                    <a:lnTo>
                      <a:pt x="255" y="6"/>
                    </a:lnTo>
                    <a:lnTo>
                      <a:pt x="253" y="81"/>
                    </a:lnTo>
                    <a:lnTo>
                      <a:pt x="261" y="81"/>
                    </a:lnTo>
                    <a:lnTo>
                      <a:pt x="259" y="152"/>
                    </a:lnTo>
                    <a:lnTo>
                      <a:pt x="223" y="152"/>
                    </a:lnTo>
                    <a:lnTo>
                      <a:pt x="221" y="225"/>
                    </a:lnTo>
                    <a:lnTo>
                      <a:pt x="192" y="225"/>
                    </a:lnTo>
                    <a:lnTo>
                      <a:pt x="190" y="2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6" name="Freeform 3957"/>
              <p:cNvSpPr>
                <a:spLocks/>
              </p:cNvSpPr>
              <p:nvPr/>
            </p:nvSpPr>
            <p:spPr bwMode="auto">
              <a:xfrm>
                <a:off x="22175" y="18016"/>
                <a:ext cx="344" cy="154"/>
              </a:xfrm>
              <a:custGeom>
                <a:avLst/>
                <a:gdLst>
                  <a:gd name="T0" fmla="*/ 117 w 344"/>
                  <a:gd name="T1" fmla="*/ 150 h 154"/>
                  <a:gd name="T2" fmla="*/ 6 w 344"/>
                  <a:gd name="T3" fmla="*/ 146 h 154"/>
                  <a:gd name="T4" fmla="*/ 8 w 344"/>
                  <a:gd name="T5" fmla="*/ 75 h 154"/>
                  <a:gd name="T6" fmla="*/ 0 w 344"/>
                  <a:gd name="T7" fmla="*/ 75 h 154"/>
                  <a:gd name="T8" fmla="*/ 2 w 344"/>
                  <a:gd name="T9" fmla="*/ 0 h 154"/>
                  <a:gd name="T10" fmla="*/ 114 w 344"/>
                  <a:gd name="T11" fmla="*/ 4 h 154"/>
                  <a:gd name="T12" fmla="*/ 331 w 344"/>
                  <a:gd name="T13" fmla="*/ 8 h 154"/>
                  <a:gd name="T14" fmla="*/ 332 w 344"/>
                  <a:gd name="T15" fmla="*/ 10 h 154"/>
                  <a:gd name="T16" fmla="*/ 336 w 344"/>
                  <a:gd name="T17" fmla="*/ 12 h 154"/>
                  <a:gd name="T18" fmla="*/ 334 w 344"/>
                  <a:gd name="T19" fmla="*/ 19 h 154"/>
                  <a:gd name="T20" fmla="*/ 338 w 344"/>
                  <a:gd name="T21" fmla="*/ 19 h 154"/>
                  <a:gd name="T22" fmla="*/ 334 w 344"/>
                  <a:gd name="T23" fmla="*/ 52 h 154"/>
                  <a:gd name="T24" fmla="*/ 342 w 344"/>
                  <a:gd name="T25" fmla="*/ 52 h 154"/>
                  <a:gd name="T26" fmla="*/ 340 w 344"/>
                  <a:gd name="T27" fmla="*/ 62 h 154"/>
                  <a:gd name="T28" fmla="*/ 332 w 344"/>
                  <a:gd name="T29" fmla="*/ 60 h 154"/>
                  <a:gd name="T30" fmla="*/ 332 w 344"/>
                  <a:gd name="T31" fmla="*/ 64 h 154"/>
                  <a:gd name="T32" fmla="*/ 338 w 344"/>
                  <a:gd name="T33" fmla="*/ 64 h 154"/>
                  <a:gd name="T34" fmla="*/ 331 w 344"/>
                  <a:gd name="T35" fmla="*/ 73 h 154"/>
                  <a:gd name="T36" fmla="*/ 336 w 344"/>
                  <a:gd name="T37" fmla="*/ 75 h 154"/>
                  <a:gd name="T38" fmla="*/ 336 w 344"/>
                  <a:gd name="T39" fmla="*/ 79 h 154"/>
                  <a:gd name="T40" fmla="*/ 332 w 344"/>
                  <a:gd name="T41" fmla="*/ 83 h 154"/>
                  <a:gd name="T42" fmla="*/ 338 w 344"/>
                  <a:gd name="T43" fmla="*/ 85 h 154"/>
                  <a:gd name="T44" fmla="*/ 336 w 344"/>
                  <a:gd name="T45" fmla="*/ 98 h 154"/>
                  <a:gd name="T46" fmla="*/ 342 w 344"/>
                  <a:gd name="T47" fmla="*/ 102 h 154"/>
                  <a:gd name="T48" fmla="*/ 336 w 344"/>
                  <a:gd name="T49" fmla="*/ 106 h 154"/>
                  <a:gd name="T50" fmla="*/ 342 w 344"/>
                  <a:gd name="T51" fmla="*/ 108 h 154"/>
                  <a:gd name="T52" fmla="*/ 342 w 344"/>
                  <a:gd name="T53" fmla="*/ 112 h 154"/>
                  <a:gd name="T54" fmla="*/ 338 w 344"/>
                  <a:gd name="T55" fmla="*/ 112 h 154"/>
                  <a:gd name="T56" fmla="*/ 342 w 344"/>
                  <a:gd name="T57" fmla="*/ 115 h 154"/>
                  <a:gd name="T58" fmla="*/ 342 w 344"/>
                  <a:gd name="T59" fmla="*/ 119 h 154"/>
                  <a:gd name="T60" fmla="*/ 336 w 344"/>
                  <a:gd name="T61" fmla="*/ 125 h 154"/>
                  <a:gd name="T62" fmla="*/ 340 w 344"/>
                  <a:gd name="T63" fmla="*/ 127 h 154"/>
                  <a:gd name="T64" fmla="*/ 338 w 344"/>
                  <a:gd name="T65" fmla="*/ 136 h 154"/>
                  <a:gd name="T66" fmla="*/ 344 w 344"/>
                  <a:gd name="T67" fmla="*/ 140 h 154"/>
                  <a:gd name="T68" fmla="*/ 334 w 344"/>
                  <a:gd name="T69" fmla="*/ 142 h 154"/>
                  <a:gd name="T70" fmla="*/ 342 w 344"/>
                  <a:gd name="T71" fmla="*/ 148 h 154"/>
                  <a:gd name="T72" fmla="*/ 336 w 344"/>
                  <a:gd name="T73" fmla="*/ 150 h 154"/>
                  <a:gd name="T74" fmla="*/ 334 w 344"/>
                  <a:gd name="T75" fmla="*/ 154 h 154"/>
                  <a:gd name="T76" fmla="*/ 117 w 344"/>
                  <a:gd name="T77"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4" h="154">
                    <a:moveTo>
                      <a:pt x="117" y="150"/>
                    </a:moveTo>
                    <a:lnTo>
                      <a:pt x="6" y="146"/>
                    </a:lnTo>
                    <a:lnTo>
                      <a:pt x="8" y="75"/>
                    </a:lnTo>
                    <a:lnTo>
                      <a:pt x="0" y="75"/>
                    </a:lnTo>
                    <a:lnTo>
                      <a:pt x="2" y="0"/>
                    </a:lnTo>
                    <a:lnTo>
                      <a:pt x="114" y="4"/>
                    </a:lnTo>
                    <a:lnTo>
                      <a:pt x="331" y="8"/>
                    </a:lnTo>
                    <a:lnTo>
                      <a:pt x="332" y="10"/>
                    </a:lnTo>
                    <a:lnTo>
                      <a:pt x="336" y="12"/>
                    </a:lnTo>
                    <a:lnTo>
                      <a:pt x="334" y="19"/>
                    </a:lnTo>
                    <a:lnTo>
                      <a:pt x="338" y="19"/>
                    </a:lnTo>
                    <a:lnTo>
                      <a:pt x="334" y="52"/>
                    </a:lnTo>
                    <a:lnTo>
                      <a:pt x="342" y="52"/>
                    </a:lnTo>
                    <a:lnTo>
                      <a:pt x="340" y="62"/>
                    </a:lnTo>
                    <a:lnTo>
                      <a:pt x="332" y="60"/>
                    </a:lnTo>
                    <a:lnTo>
                      <a:pt x="332" y="64"/>
                    </a:lnTo>
                    <a:lnTo>
                      <a:pt x="338" y="64"/>
                    </a:lnTo>
                    <a:lnTo>
                      <a:pt x="331" y="73"/>
                    </a:lnTo>
                    <a:lnTo>
                      <a:pt x="336" y="75"/>
                    </a:lnTo>
                    <a:lnTo>
                      <a:pt x="336" y="79"/>
                    </a:lnTo>
                    <a:lnTo>
                      <a:pt x="332" y="83"/>
                    </a:lnTo>
                    <a:lnTo>
                      <a:pt x="338" y="85"/>
                    </a:lnTo>
                    <a:lnTo>
                      <a:pt x="336" y="98"/>
                    </a:lnTo>
                    <a:lnTo>
                      <a:pt x="342" y="102"/>
                    </a:lnTo>
                    <a:lnTo>
                      <a:pt x="336" y="106"/>
                    </a:lnTo>
                    <a:lnTo>
                      <a:pt x="342" y="108"/>
                    </a:lnTo>
                    <a:lnTo>
                      <a:pt x="342" y="112"/>
                    </a:lnTo>
                    <a:lnTo>
                      <a:pt x="338" y="112"/>
                    </a:lnTo>
                    <a:lnTo>
                      <a:pt x="342" y="115"/>
                    </a:lnTo>
                    <a:lnTo>
                      <a:pt x="342" y="119"/>
                    </a:lnTo>
                    <a:lnTo>
                      <a:pt x="336" y="125"/>
                    </a:lnTo>
                    <a:lnTo>
                      <a:pt x="340" y="127"/>
                    </a:lnTo>
                    <a:lnTo>
                      <a:pt x="338" y="136"/>
                    </a:lnTo>
                    <a:lnTo>
                      <a:pt x="344" y="140"/>
                    </a:lnTo>
                    <a:lnTo>
                      <a:pt x="334" y="142"/>
                    </a:lnTo>
                    <a:lnTo>
                      <a:pt x="342" y="148"/>
                    </a:lnTo>
                    <a:lnTo>
                      <a:pt x="336" y="150"/>
                    </a:lnTo>
                    <a:lnTo>
                      <a:pt x="334" y="154"/>
                    </a:lnTo>
                    <a:lnTo>
                      <a:pt x="117" y="15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7" name="Freeform 3958"/>
              <p:cNvSpPr>
                <a:spLocks/>
              </p:cNvSpPr>
              <p:nvPr/>
            </p:nvSpPr>
            <p:spPr bwMode="auto">
              <a:xfrm>
                <a:off x="22175" y="18016"/>
                <a:ext cx="344" cy="154"/>
              </a:xfrm>
              <a:custGeom>
                <a:avLst/>
                <a:gdLst>
                  <a:gd name="T0" fmla="*/ 117 w 344"/>
                  <a:gd name="T1" fmla="*/ 150 h 154"/>
                  <a:gd name="T2" fmla="*/ 6 w 344"/>
                  <a:gd name="T3" fmla="*/ 146 h 154"/>
                  <a:gd name="T4" fmla="*/ 8 w 344"/>
                  <a:gd name="T5" fmla="*/ 75 h 154"/>
                  <a:gd name="T6" fmla="*/ 0 w 344"/>
                  <a:gd name="T7" fmla="*/ 75 h 154"/>
                  <a:gd name="T8" fmla="*/ 2 w 344"/>
                  <a:gd name="T9" fmla="*/ 0 h 154"/>
                  <a:gd name="T10" fmla="*/ 114 w 344"/>
                  <a:gd name="T11" fmla="*/ 4 h 154"/>
                  <a:gd name="T12" fmla="*/ 331 w 344"/>
                  <a:gd name="T13" fmla="*/ 8 h 154"/>
                  <a:gd name="T14" fmla="*/ 332 w 344"/>
                  <a:gd name="T15" fmla="*/ 10 h 154"/>
                  <a:gd name="T16" fmla="*/ 336 w 344"/>
                  <a:gd name="T17" fmla="*/ 12 h 154"/>
                  <a:gd name="T18" fmla="*/ 334 w 344"/>
                  <a:gd name="T19" fmla="*/ 19 h 154"/>
                  <a:gd name="T20" fmla="*/ 338 w 344"/>
                  <a:gd name="T21" fmla="*/ 19 h 154"/>
                  <a:gd name="T22" fmla="*/ 334 w 344"/>
                  <a:gd name="T23" fmla="*/ 52 h 154"/>
                  <a:gd name="T24" fmla="*/ 342 w 344"/>
                  <a:gd name="T25" fmla="*/ 52 h 154"/>
                  <a:gd name="T26" fmla="*/ 340 w 344"/>
                  <a:gd name="T27" fmla="*/ 62 h 154"/>
                  <a:gd name="T28" fmla="*/ 332 w 344"/>
                  <a:gd name="T29" fmla="*/ 60 h 154"/>
                  <a:gd name="T30" fmla="*/ 332 w 344"/>
                  <a:gd name="T31" fmla="*/ 64 h 154"/>
                  <a:gd name="T32" fmla="*/ 338 w 344"/>
                  <a:gd name="T33" fmla="*/ 64 h 154"/>
                  <a:gd name="T34" fmla="*/ 331 w 344"/>
                  <a:gd name="T35" fmla="*/ 73 h 154"/>
                  <a:gd name="T36" fmla="*/ 336 w 344"/>
                  <a:gd name="T37" fmla="*/ 75 h 154"/>
                  <a:gd name="T38" fmla="*/ 336 w 344"/>
                  <a:gd name="T39" fmla="*/ 79 h 154"/>
                  <a:gd name="T40" fmla="*/ 332 w 344"/>
                  <a:gd name="T41" fmla="*/ 83 h 154"/>
                  <a:gd name="T42" fmla="*/ 338 w 344"/>
                  <a:gd name="T43" fmla="*/ 85 h 154"/>
                  <a:gd name="T44" fmla="*/ 336 w 344"/>
                  <a:gd name="T45" fmla="*/ 98 h 154"/>
                  <a:gd name="T46" fmla="*/ 342 w 344"/>
                  <a:gd name="T47" fmla="*/ 102 h 154"/>
                  <a:gd name="T48" fmla="*/ 336 w 344"/>
                  <a:gd name="T49" fmla="*/ 106 h 154"/>
                  <a:gd name="T50" fmla="*/ 342 w 344"/>
                  <a:gd name="T51" fmla="*/ 108 h 154"/>
                  <a:gd name="T52" fmla="*/ 342 w 344"/>
                  <a:gd name="T53" fmla="*/ 112 h 154"/>
                  <a:gd name="T54" fmla="*/ 338 w 344"/>
                  <a:gd name="T55" fmla="*/ 112 h 154"/>
                  <a:gd name="T56" fmla="*/ 342 w 344"/>
                  <a:gd name="T57" fmla="*/ 115 h 154"/>
                  <a:gd name="T58" fmla="*/ 342 w 344"/>
                  <a:gd name="T59" fmla="*/ 119 h 154"/>
                  <a:gd name="T60" fmla="*/ 336 w 344"/>
                  <a:gd name="T61" fmla="*/ 125 h 154"/>
                  <a:gd name="T62" fmla="*/ 340 w 344"/>
                  <a:gd name="T63" fmla="*/ 127 h 154"/>
                  <a:gd name="T64" fmla="*/ 338 w 344"/>
                  <a:gd name="T65" fmla="*/ 136 h 154"/>
                  <a:gd name="T66" fmla="*/ 344 w 344"/>
                  <a:gd name="T67" fmla="*/ 140 h 154"/>
                  <a:gd name="T68" fmla="*/ 334 w 344"/>
                  <a:gd name="T69" fmla="*/ 142 h 154"/>
                  <a:gd name="T70" fmla="*/ 342 w 344"/>
                  <a:gd name="T71" fmla="*/ 148 h 154"/>
                  <a:gd name="T72" fmla="*/ 336 w 344"/>
                  <a:gd name="T73" fmla="*/ 150 h 154"/>
                  <a:gd name="T74" fmla="*/ 334 w 344"/>
                  <a:gd name="T75" fmla="*/ 154 h 154"/>
                  <a:gd name="T76" fmla="*/ 117 w 344"/>
                  <a:gd name="T77"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4" h="154">
                    <a:moveTo>
                      <a:pt x="117" y="150"/>
                    </a:moveTo>
                    <a:lnTo>
                      <a:pt x="6" y="146"/>
                    </a:lnTo>
                    <a:lnTo>
                      <a:pt x="8" y="75"/>
                    </a:lnTo>
                    <a:lnTo>
                      <a:pt x="0" y="75"/>
                    </a:lnTo>
                    <a:lnTo>
                      <a:pt x="2" y="0"/>
                    </a:lnTo>
                    <a:lnTo>
                      <a:pt x="114" y="4"/>
                    </a:lnTo>
                    <a:lnTo>
                      <a:pt x="331" y="8"/>
                    </a:lnTo>
                    <a:lnTo>
                      <a:pt x="332" y="10"/>
                    </a:lnTo>
                    <a:lnTo>
                      <a:pt x="336" y="12"/>
                    </a:lnTo>
                    <a:lnTo>
                      <a:pt x="334" y="19"/>
                    </a:lnTo>
                    <a:lnTo>
                      <a:pt x="338" y="19"/>
                    </a:lnTo>
                    <a:lnTo>
                      <a:pt x="334" y="52"/>
                    </a:lnTo>
                    <a:lnTo>
                      <a:pt x="342" y="52"/>
                    </a:lnTo>
                    <a:lnTo>
                      <a:pt x="340" y="62"/>
                    </a:lnTo>
                    <a:lnTo>
                      <a:pt x="332" y="60"/>
                    </a:lnTo>
                    <a:lnTo>
                      <a:pt x="332" y="64"/>
                    </a:lnTo>
                    <a:lnTo>
                      <a:pt x="338" y="64"/>
                    </a:lnTo>
                    <a:lnTo>
                      <a:pt x="331" y="73"/>
                    </a:lnTo>
                    <a:lnTo>
                      <a:pt x="336" y="75"/>
                    </a:lnTo>
                    <a:lnTo>
                      <a:pt x="336" y="79"/>
                    </a:lnTo>
                    <a:lnTo>
                      <a:pt x="332" y="83"/>
                    </a:lnTo>
                    <a:lnTo>
                      <a:pt x="338" y="85"/>
                    </a:lnTo>
                    <a:lnTo>
                      <a:pt x="336" y="98"/>
                    </a:lnTo>
                    <a:lnTo>
                      <a:pt x="342" y="102"/>
                    </a:lnTo>
                    <a:lnTo>
                      <a:pt x="336" y="106"/>
                    </a:lnTo>
                    <a:lnTo>
                      <a:pt x="342" y="108"/>
                    </a:lnTo>
                    <a:lnTo>
                      <a:pt x="342" y="112"/>
                    </a:lnTo>
                    <a:lnTo>
                      <a:pt x="338" y="112"/>
                    </a:lnTo>
                    <a:lnTo>
                      <a:pt x="342" y="115"/>
                    </a:lnTo>
                    <a:lnTo>
                      <a:pt x="342" y="119"/>
                    </a:lnTo>
                    <a:lnTo>
                      <a:pt x="336" y="125"/>
                    </a:lnTo>
                    <a:lnTo>
                      <a:pt x="340" y="127"/>
                    </a:lnTo>
                    <a:lnTo>
                      <a:pt x="338" y="136"/>
                    </a:lnTo>
                    <a:lnTo>
                      <a:pt x="344" y="140"/>
                    </a:lnTo>
                    <a:lnTo>
                      <a:pt x="334" y="142"/>
                    </a:lnTo>
                    <a:lnTo>
                      <a:pt x="342" y="148"/>
                    </a:lnTo>
                    <a:lnTo>
                      <a:pt x="336" y="150"/>
                    </a:lnTo>
                    <a:lnTo>
                      <a:pt x="334" y="154"/>
                    </a:lnTo>
                    <a:lnTo>
                      <a:pt x="117"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28" name="Freeform 3959"/>
              <p:cNvSpPr>
                <a:spLocks/>
              </p:cNvSpPr>
              <p:nvPr/>
            </p:nvSpPr>
            <p:spPr bwMode="auto">
              <a:xfrm>
                <a:off x="21620" y="17999"/>
                <a:ext cx="227" cy="292"/>
              </a:xfrm>
              <a:custGeom>
                <a:avLst/>
                <a:gdLst>
                  <a:gd name="T0" fmla="*/ 14 w 227"/>
                  <a:gd name="T1" fmla="*/ 288 h 292"/>
                  <a:gd name="T2" fmla="*/ 16 w 227"/>
                  <a:gd name="T3" fmla="*/ 221 h 292"/>
                  <a:gd name="T4" fmla="*/ 6 w 227"/>
                  <a:gd name="T5" fmla="*/ 219 h 292"/>
                  <a:gd name="T6" fmla="*/ 14 w 227"/>
                  <a:gd name="T7" fmla="*/ 73 h 292"/>
                  <a:gd name="T8" fmla="*/ 0 w 227"/>
                  <a:gd name="T9" fmla="*/ 73 h 292"/>
                  <a:gd name="T10" fmla="*/ 4 w 227"/>
                  <a:gd name="T11" fmla="*/ 0 h 292"/>
                  <a:gd name="T12" fmla="*/ 43 w 227"/>
                  <a:gd name="T13" fmla="*/ 2 h 292"/>
                  <a:gd name="T14" fmla="*/ 227 w 227"/>
                  <a:gd name="T15" fmla="*/ 9 h 292"/>
                  <a:gd name="T16" fmla="*/ 225 w 227"/>
                  <a:gd name="T17" fmla="*/ 79 h 292"/>
                  <a:gd name="T18" fmla="*/ 125 w 227"/>
                  <a:gd name="T19" fmla="*/ 77 h 292"/>
                  <a:gd name="T20" fmla="*/ 116 w 227"/>
                  <a:gd name="T21" fmla="*/ 223 h 292"/>
                  <a:gd name="T22" fmla="*/ 127 w 227"/>
                  <a:gd name="T23" fmla="*/ 223 h 292"/>
                  <a:gd name="T24" fmla="*/ 123 w 227"/>
                  <a:gd name="T25" fmla="*/ 292 h 292"/>
                  <a:gd name="T26" fmla="*/ 50 w 227"/>
                  <a:gd name="T27" fmla="*/ 290 h 292"/>
                  <a:gd name="T28" fmla="*/ 14 w 227"/>
                  <a:gd name="T29" fmla="*/ 2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292">
                    <a:moveTo>
                      <a:pt x="14" y="288"/>
                    </a:moveTo>
                    <a:lnTo>
                      <a:pt x="16" y="221"/>
                    </a:lnTo>
                    <a:lnTo>
                      <a:pt x="6" y="219"/>
                    </a:lnTo>
                    <a:lnTo>
                      <a:pt x="14" y="73"/>
                    </a:lnTo>
                    <a:lnTo>
                      <a:pt x="0" y="73"/>
                    </a:lnTo>
                    <a:lnTo>
                      <a:pt x="4" y="0"/>
                    </a:lnTo>
                    <a:lnTo>
                      <a:pt x="43" y="2"/>
                    </a:lnTo>
                    <a:lnTo>
                      <a:pt x="227" y="9"/>
                    </a:lnTo>
                    <a:lnTo>
                      <a:pt x="225" y="79"/>
                    </a:lnTo>
                    <a:lnTo>
                      <a:pt x="125" y="77"/>
                    </a:lnTo>
                    <a:lnTo>
                      <a:pt x="116" y="223"/>
                    </a:lnTo>
                    <a:lnTo>
                      <a:pt x="127" y="223"/>
                    </a:lnTo>
                    <a:lnTo>
                      <a:pt x="123" y="292"/>
                    </a:lnTo>
                    <a:lnTo>
                      <a:pt x="50" y="290"/>
                    </a:lnTo>
                    <a:lnTo>
                      <a:pt x="14" y="28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9" name="Freeform 3960"/>
              <p:cNvSpPr>
                <a:spLocks/>
              </p:cNvSpPr>
              <p:nvPr/>
            </p:nvSpPr>
            <p:spPr bwMode="auto">
              <a:xfrm>
                <a:off x="21620" y="17999"/>
                <a:ext cx="227" cy="292"/>
              </a:xfrm>
              <a:custGeom>
                <a:avLst/>
                <a:gdLst>
                  <a:gd name="T0" fmla="*/ 14 w 227"/>
                  <a:gd name="T1" fmla="*/ 288 h 292"/>
                  <a:gd name="T2" fmla="*/ 16 w 227"/>
                  <a:gd name="T3" fmla="*/ 221 h 292"/>
                  <a:gd name="T4" fmla="*/ 6 w 227"/>
                  <a:gd name="T5" fmla="*/ 219 h 292"/>
                  <a:gd name="T6" fmla="*/ 14 w 227"/>
                  <a:gd name="T7" fmla="*/ 73 h 292"/>
                  <a:gd name="T8" fmla="*/ 0 w 227"/>
                  <a:gd name="T9" fmla="*/ 73 h 292"/>
                  <a:gd name="T10" fmla="*/ 4 w 227"/>
                  <a:gd name="T11" fmla="*/ 0 h 292"/>
                  <a:gd name="T12" fmla="*/ 43 w 227"/>
                  <a:gd name="T13" fmla="*/ 2 h 292"/>
                  <a:gd name="T14" fmla="*/ 227 w 227"/>
                  <a:gd name="T15" fmla="*/ 9 h 292"/>
                  <a:gd name="T16" fmla="*/ 225 w 227"/>
                  <a:gd name="T17" fmla="*/ 79 h 292"/>
                  <a:gd name="T18" fmla="*/ 125 w 227"/>
                  <a:gd name="T19" fmla="*/ 77 h 292"/>
                  <a:gd name="T20" fmla="*/ 116 w 227"/>
                  <a:gd name="T21" fmla="*/ 223 h 292"/>
                  <a:gd name="T22" fmla="*/ 127 w 227"/>
                  <a:gd name="T23" fmla="*/ 223 h 292"/>
                  <a:gd name="T24" fmla="*/ 123 w 227"/>
                  <a:gd name="T25" fmla="*/ 292 h 292"/>
                  <a:gd name="T26" fmla="*/ 50 w 227"/>
                  <a:gd name="T27" fmla="*/ 290 h 292"/>
                  <a:gd name="T28" fmla="*/ 14 w 227"/>
                  <a:gd name="T29" fmla="*/ 288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7" h="292">
                    <a:moveTo>
                      <a:pt x="14" y="288"/>
                    </a:moveTo>
                    <a:lnTo>
                      <a:pt x="16" y="221"/>
                    </a:lnTo>
                    <a:lnTo>
                      <a:pt x="6" y="219"/>
                    </a:lnTo>
                    <a:lnTo>
                      <a:pt x="14" y="73"/>
                    </a:lnTo>
                    <a:lnTo>
                      <a:pt x="0" y="73"/>
                    </a:lnTo>
                    <a:lnTo>
                      <a:pt x="4" y="0"/>
                    </a:lnTo>
                    <a:lnTo>
                      <a:pt x="43" y="2"/>
                    </a:lnTo>
                    <a:lnTo>
                      <a:pt x="227" y="9"/>
                    </a:lnTo>
                    <a:lnTo>
                      <a:pt x="225" y="79"/>
                    </a:lnTo>
                    <a:lnTo>
                      <a:pt x="125" y="77"/>
                    </a:lnTo>
                    <a:lnTo>
                      <a:pt x="116" y="223"/>
                    </a:lnTo>
                    <a:lnTo>
                      <a:pt x="127" y="223"/>
                    </a:lnTo>
                    <a:lnTo>
                      <a:pt x="123" y="292"/>
                    </a:lnTo>
                    <a:lnTo>
                      <a:pt x="50" y="290"/>
                    </a:lnTo>
                    <a:lnTo>
                      <a:pt x="14"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0" name="Freeform 3961"/>
              <p:cNvSpPr>
                <a:spLocks/>
              </p:cNvSpPr>
              <p:nvPr/>
            </p:nvSpPr>
            <p:spPr bwMode="auto">
              <a:xfrm>
                <a:off x="21736" y="18076"/>
                <a:ext cx="376" cy="230"/>
              </a:xfrm>
              <a:custGeom>
                <a:avLst/>
                <a:gdLst>
                  <a:gd name="T0" fmla="*/ 155 w 376"/>
                  <a:gd name="T1" fmla="*/ 222 h 230"/>
                  <a:gd name="T2" fmla="*/ 7 w 376"/>
                  <a:gd name="T3" fmla="*/ 215 h 230"/>
                  <a:gd name="T4" fmla="*/ 11 w 376"/>
                  <a:gd name="T5" fmla="*/ 146 h 230"/>
                  <a:gd name="T6" fmla="*/ 0 w 376"/>
                  <a:gd name="T7" fmla="*/ 146 h 230"/>
                  <a:gd name="T8" fmla="*/ 9 w 376"/>
                  <a:gd name="T9" fmla="*/ 0 h 230"/>
                  <a:gd name="T10" fmla="*/ 109 w 376"/>
                  <a:gd name="T11" fmla="*/ 2 h 230"/>
                  <a:gd name="T12" fmla="*/ 188 w 376"/>
                  <a:gd name="T13" fmla="*/ 5 h 230"/>
                  <a:gd name="T14" fmla="*/ 186 w 376"/>
                  <a:gd name="T15" fmla="*/ 96 h 230"/>
                  <a:gd name="T16" fmla="*/ 205 w 376"/>
                  <a:gd name="T17" fmla="*/ 105 h 230"/>
                  <a:gd name="T18" fmla="*/ 211 w 376"/>
                  <a:gd name="T19" fmla="*/ 117 h 230"/>
                  <a:gd name="T20" fmla="*/ 222 w 376"/>
                  <a:gd name="T21" fmla="*/ 121 h 230"/>
                  <a:gd name="T22" fmla="*/ 224 w 376"/>
                  <a:gd name="T23" fmla="*/ 151 h 230"/>
                  <a:gd name="T24" fmla="*/ 232 w 376"/>
                  <a:gd name="T25" fmla="*/ 144 h 230"/>
                  <a:gd name="T26" fmla="*/ 242 w 376"/>
                  <a:gd name="T27" fmla="*/ 144 h 230"/>
                  <a:gd name="T28" fmla="*/ 242 w 376"/>
                  <a:gd name="T29" fmla="*/ 151 h 230"/>
                  <a:gd name="T30" fmla="*/ 245 w 376"/>
                  <a:gd name="T31" fmla="*/ 157 h 230"/>
                  <a:gd name="T32" fmla="*/ 245 w 376"/>
                  <a:gd name="T33" fmla="*/ 163 h 230"/>
                  <a:gd name="T34" fmla="*/ 263 w 376"/>
                  <a:gd name="T35" fmla="*/ 163 h 230"/>
                  <a:gd name="T36" fmla="*/ 268 w 376"/>
                  <a:gd name="T37" fmla="*/ 155 h 230"/>
                  <a:gd name="T38" fmla="*/ 272 w 376"/>
                  <a:gd name="T39" fmla="*/ 161 h 230"/>
                  <a:gd name="T40" fmla="*/ 282 w 376"/>
                  <a:gd name="T41" fmla="*/ 148 h 230"/>
                  <a:gd name="T42" fmla="*/ 297 w 376"/>
                  <a:gd name="T43" fmla="*/ 140 h 230"/>
                  <a:gd name="T44" fmla="*/ 303 w 376"/>
                  <a:gd name="T45" fmla="*/ 146 h 230"/>
                  <a:gd name="T46" fmla="*/ 303 w 376"/>
                  <a:gd name="T47" fmla="*/ 165 h 230"/>
                  <a:gd name="T48" fmla="*/ 311 w 376"/>
                  <a:gd name="T49" fmla="*/ 161 h 230"/>
                  <a:gd name="T50" fmla="*/ 313 w 376"/>
                  <a:gd name="T51" fmla="*/ 169 h 230"/>
                  <a:gd name="T52" fmla="*/ 305 w 376"/>
                  <a:gd name="T53" fmla="*/ 176 h 230"/>
                  <a:gd name="T54" fmla="*/ 305 w 376"/>
                  <a:gd name="T55" fmla="*/ 180 h 230"/>
                  <a:gd name="T56" fmla="*/ 314 w 376"/>
                  <a:gd name="T57" fmla="*/ 176 h 230"/>
                  <a:gd name="T58" fmla="*/ 322 w 376"/>
                  <a:gd name="T59" fmla="*/ 167 h 230"/>
                  <a:gd name="T60" fmla="*/ 334 w 376"/>
                  <a:gd name="T61" fmla="*/ 165 h 230"/>
                  <a:gd name="T62" fmla="*/ 338 w 376"/>
                  <a:gd name="T63" fmla="*/ 167 h 230"/>
                  <a:gd name="T64" fmla="*/ 339 w 376"/>
                  <a:gd name="T65" fmla="*/ 182 h 230"/>
                  <a:gd name="T66" fmla="*/ 345 w 376"/>
                  <a:gd name="T67" fmla="*/ 190 h 230"/>
                  <a:gd name="T68" fmla="*/ 345 w 376"/>
                  <a:gd name="T69" fmla="*/ 199 h 230"/>
                  <a:gd name="T70" fmla="*/ 376 w 376"/>
                  <a:gd name="T71" fmla="*/ 203 h 230"/>
                  <a:gd name="T72" fmla="*/ 376 w 376"/>
                  <a:gd name="T73" fmla="*/ 230 h 230"/>
                  <a:gd name="T74" fmla="*/ 155 w 376"/>
                  <a:gd name="T75"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 h="230">
                    <a:moveTo>
                      <a:pt x="155" y="222"/>
                    </a:moveTo>
                    <a:lnTo>
                      <a:pt x="7" y="215"/>
                    </a:lnTo>
                    <a:lnTo>
                      <a:pt x="11" y="146"/>
                    </a:lnTo>
                    <a:lnTo>
                      <a:pt x="0" y="146"/>
                    </a:lnTo>
                    <a:lnTo>
                      <a:pt x="9" y="0"/>
                    </a:lnTo>
                    <a:lnTo>
                      <a:pt x="109" y="2"/>
                    </a:lnTo>
                    <a:lnTo>
                      <a:pt x="188" y="5"/>
                    </a:lnTo>
                    <a:lnTo>
                      <a:pt x="186" y="96"/>
                    </a:lnTo>
                    <a:lnTo>
                      <a:pt x="205" y="105"/>
                    </a:lnTo>
                    <a:lnTo>
                      <a:pt x="211" y="117"/>
                    </a:lnTo>
                    <a:lnTo>
                      <a:pt x="222" y="121"/>
                    </a:lnTo>
                    <a:lnTo>
                      <a:pt x="224" y="151"/>
                    </a:lnTo>
                    <a:lnTo>
                      <a:pt x="232" y="144"/>
                    </a:lnTo>
                    <a:lnTo>
                      <a:pt x="242" y="144"/>
                    </a:lnTo>
                    <a:lnTo>
                      <a:pt x="242" y="151"/>
                    </a:lnTo>
                    <a:lnTo>
                      <a:pt x="245" y="157"/>
                    </a:lnTo>
                    <a:lnTo>
                      <a:pt x="245" y="163"/>
                    </a:lnTo>
                    <a:lnTo>
                      <a:pt x="263" y="163"/>
                    </a:lnTo>
                    <a:lnTo>
                      <a:pt x="268" y="155"/>
                    </a:lnTo>
                    <a:lnTo>
                      <a:pt x="272" y="161"/>
                    </a:lnTo>
                    <a:lnTo>
                      <a:pt x="282" y="148"/>
                    </a:lnTo>
                    <a:lnTo>
                      <a:pt x="297" y="140"/>
                    </a:lnTo>
                    <a:lnTo>
                      <a:pt x="303" y="146"/>
                    </a:lnTo>
                    <a:lnTo>
                      <a:pt x="303" y="165"/>
                    </a:lnTo>
                    <a:lnTo>
                      <a:pt x="311" y="161"/>
                    </a:lnTo>
                    <a:lnTo>
                      <a:pt x="313" y="169"/>
                    </a:lnTo>
                    <a:lnTo>
                      <a:pt x="305" y="176"/>
                    </a:lnTo>
                    <a:lnTo>
                      <a:pt x="305" y="180"/>
                    </a:lnTo>
                    <a:lnTo>
                      <a:pt x="314" y="176"/>
                    </a:lnTo>
                    <a:lnTo>
                      <a:pt x="322" y="167"/>
                    </a:lnTo>
                    <a:lnTo>
                      <a:pt x="334" y="165"/>
                    </a:lnTo>
                    <a:lnTo>
                      <a:pt x="338" y="167"/>
                    </a:lnTo>
                    <a:lnTo>
                      <a:pt x="339" y="182"/>
                    </a:lnTo>
                    <a:lnTo>
                      <a:pt x="345" y="190"/>
                    </a:lnTo>
                    <a:lnTo>
                      <a:pt x="345" y="199"/>
                    </a:lnTo>
                    <a:lnTo>
                      <a:pt x="376" y="203"/>
                    </a:lnTo>
                    <a:lnTo>
                      <a:pt x="376" y="230"/>
                    </a:lnTo>
                    <a:lnTo>
                      <a:pt x="155" y="22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1" name="Freeform 3962"/>
              <p:cNvSpPr>
                <a:spLocks/>
              </p:cNvSpPr>
              <p:nvPr/>
            </p:nvSpPr>
            <p:spPr bwMode="auto">
              <a:xfrm>
                <a:off x="21736" y="18076"/>
                <a:ext cx="376" cy="230"/>
              </a:xfrm>
              <a:custGeom>
                <a:avLst/>
                <a:gdLst>
                  <a:gd name="T0" fmla="*/ 155 w 376"/>
                  <a:gd name="T1" fmla="*/ 222 h 230"/>
                  <a:gd name="T2" fmla="*/ 7 w 376"/>
                  <a:gd name="T3" fmla="*/ 215 h 230"/>
                  <a:gd name="T4" fmla="*/ 11 w 376"/>
                  <a:gd name="T5" fmla="*/ 146 h 230"/>
                  <a:gd name="T6" fmla="*/ 0 w 376"/>
                  <a:gd name="T7" fmla="*/ 146 h 230"/>
                  <a:gd name="T8" fmla="*/ 9 w 376"/>
                  <a:gd name="T9" fmla="*/ 0 h 230"/>
                  <a:gd name="T10" fmla="*/ 109 w 376"/>
                  <a:gd name="T11" fmla="*/ 2 h 230"/>
                  <a:gd name="T12" fmla="*/ 188 w 376"/>
                  <a:gd name="T13" fmla="*/ 5 h 230"/>
                  <a:gd name="T14" fmla="*/ 186 w 376"/>
                  <a:gd name="T15" fmla="*/ 96 h 230"/>
                  <a:gd name="T16" fmla="*/ 205 w 376"/>
                  <a:gd name="T17" fmla="*/ 105 h 230"/>
                  <a:gd name="T18" fmla="*/ 211 w 376"/>
                  <a:gd name="T19" fmla="*/ 117 h 230"/>
                  <a:gd name="T20" fmla="*/ 222 w 376"/>
                  <a:gd name="T21" fmla="*/ 121 h 230"/>
                  <a:gd name="T22" fmla="*/ 224 w 376"/>
                  <a:gd name="T23" fmla="*/ 151 h 230"/>
                  <a:gd name="T24" fmla="*/ 232 w 376"/>
                  <a:gd name="T25" fmla="*/ 144 h 230"/>
                  <a:gd name="T26" fmla="*/ 242 w 376"/>
                  <a:gd name="T27" fmla="*/ 144 h 230"/>
                  <a:gd name="T28" fmla="*/ 242 w 376"/>
                  <a:gd name="T29" fmla="*/ 151 h 230"/>
                  <a:gd name="T30" fmla="*/ 245 w 376"/>
                  <a:gd name="T31" fmla="*/ 157 h 230"/>
                  <a:gd name="T32" fmla="*/ 245 w 376"/>
                  <a:gd name="T33" fmla="*/ 163 h 230"/>
                  <a:gd name="T34" fmla="*/ 263 w 376"/>
                  <a:gd name="T35" fmla="*/ 163 h 230"/>
                  <a:gd name="T36" fmla="*/ 268 w 376"/>
                  <a:gd name="T37" fmla="*/ 155 h 230"/>
                  <a:gd name="T38" fmla="*/ 272 w 376"/>
                  <a:gd name="T39" fmla="*/ 161 h 230"/>
                  <a:gd name="T40" fmla="*/ 282 w 376"/>
                  <a:gd name="T41" fmla="*/ 148 h 230"/>
                  <a:gd name="T42" fmla="*/ 297 w 376"/>
                  <a:gd name="T43" fmla="*/ 140 h 230"/>
                  <a:gd name="T44" fmla="*/ 303 w 376"/>
                  <a:gd name="T45" fmla="*/ 146 h 230"/>
                  <a:gd name="T46" fmla="*/ 303 w 376"/>
                  <a:gd name="T47" fmla="*/ 165 h 230"/>
                  <a:gd name="T48" fmla="*/ 311 w 376"/>
                  <a:gd name="T49" fmla="*/ 161 h 230"/>
                  <a:gd name="T50" fmla="*/ 313 w 376"/>
                  <a:gd name="T51" fmla="*/ 169 h 230"/>
                  <a:gd name="T52" fmla="*/ 305 w 376"/>
                  <a:gd name="T53" fmla="*/ 176 h 230"/>
                  <a:gd name="T54" fmla="*/ 305 w 376"/>
                  <a:gd name="T55" fmla="*/ 180 h 230"/>
                  <a:gd name="T56" fmla="*/ 314 w 376"/>
                  <a:gd name="T57" fmla="*/ 176 h 230"/>
                  <a:gd name="T58" fmla="*/ 322 w 376"/>
                  <a:gd name="T59" fmla="*/ 167 h 230"/>
                  <a:gd name="T60" fmla="*/ 334 w 376"/>
                  <a:gd name="T61" fmla="*/ 165 h 230"/>
                  <a:gd name="T62" fmla="*/ 338 w 376"/>
                  <a:gd name="T63" fmla="*/ 167 h 230"/>
                  <a:gd name="T64" fmla="*/ 339 w 376"/>
                  <a:gd name="T65" fmla="*/ 182 h 230"/>
                  <a:gd name="T66" fmla="*/ 345 w 376"/>
                  <a:gd name="T67" fmla="*/ 190 h 230"/>
                  <a:gd name="T68" fmla="*/ 345 w 376"/>
                  <a:gd name="T69" fmla="*/ 199 h 230"/>
                  <a:gd name="T70" fmla="*/ 376 w 376"/>
                  <a:gd name="T71" fmla="*/ 203 h 230"/>
                  <a:gd name="T72" fmla="*/ 376 w 376"/>
                  <a:gd name="T73" fmla="*/ 230 h 230"/>
                  <a:gd name="T74" fmla="*/ 155 w 376"/>
                  <a:gd name="T75" fmla="*/ 22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 h="230">
                    <a:moveTo>
                      <a:pt x="155" y="222"/>
                    </a:moveTo>
                    <a:lnTo>
                      <a:pt x="7" y="215"/>
                    </a:lnTo>
                    <a:lnTo>
                      <a:pt x="11" y="146"/>
                    </a:lnTo>
                    <a:lnTo>
                      <a:pt x="0" y="146"/>
                    </a:lnTo>
                    <a:lnTo>
                      <a:pt x="9" y="0"/>
                    </a:lnTo>
                    <a:lnTo>
                      <a:pt x="109" y="2"/>
                    </a:lnTo>
                    <a:lnTo>
                      <a:pt x="188" y="5"/>
                    </a:lnTo>
                    <a:lnTo>
                      <a:pt x="186" y="96"/>
                    </a:lnTo>
                    <a:lnTo>
                      <a:pt x="205" y="105"/>
                    </a:lnTo>
                    <a:lnTo>
                      <a:pt x="211" y="117"/>
                    </a:lnTo>
                    <a:lnTo>
                      <a:pt x="222" y="121"/>
                    </a:lnTo>
                    <a:lnTo>
                      <a:pt x="224" y="151"/>
                    </a:lnTo>
                    <a:lnTo>
                      <a:pt x="232" y="144"/>
                    </a:lnTo>
                    <a:lnTo>
                      <a:pt x="242" y="144"/>
                    </a:lnTo>
                    <a:lnTo>
                      <a:pt x="242" y="151"/>
                    </a:lnTo>
                    <a:lnTo>
                      <a:pt x="245" y="157"/>
                    </a:lnTo>
                    <a:lnTo>
                      <a:pt x="245" y="163"/>
                    </a:lnTo>
                    <a:lnTo>
                      <a:pt x="263" y="163"/>
                    </a:lnTo>
                    <a:lnTo>
                      <a:pt x="268" y="155"/>
                    </a:lnTo>
                    <a:lnTo>
                      <a:pt x="272" y="161"/>
                    </a:lnTo>
                    <a:lnTo>
                      <a:pt x="282" y="148"/>
                    </a:lnTo>
                    <a:lnTo>
                      <a:pt x="297" y="140"/>
                    </a:lnTo>
                    <a:lnTo>
                      <a:pt x="303" y="146"/>
                    </a:lnTo>
                    <a:lnTo>
                      <a:pt x="303" y="165"/>
                    </a:lnTo>
                    <a:lnTo>
                      <a:pt x="311" y="161"/>
                    </a:lnTo>
                    <a:lnTo>
                      <a:pt x="313" y="169"/>
                    </a:lnTo>
                    <a:lnTo>
                      <a:pt x="305" y="176"/>
                    </a:lnTo>
                    <a:lnTo>
                      <a:pt x="305" y="180"/>
                    </a:lnTo>
                    <a:lnTo>
                      <a:pt x="314" y="176"/>
                    </a:lnTo>
                    <a:lnTo>
                      <a:pt x="322" y="167"/>
                    </a:lnTo>
                    <a:lnTo>
                      <a:pt x="334" y="165"/>
                    </a:lnTo>
                    <a:lnTo>
                      <a:pt x="338" y="167"/>
                    </a:lnTo>
                    <a:lnTo>
                      <a:pt x="339" y="182"/>
                    </a:lnTo>
                    <a:lnTo>
                      <a:pt x="345" y="190"/>
                    </a:lnTo>
                    <a:lnTo>
                      <a:pt x="345" y="199"/>
                    </a:lnTo>
                    <a:lnTo>
                      <a:pt x="376" y="203"/>
                    </a:lnTo>
                    <a:lnTo>
                      <a:pt x="376" y="230"/>
                    </a:lnTo>
                    <a:lnTo>
                      <a:pt x="155"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2" name="Freeform 3963"/>
              <p:cNvSpPr>
                <a:spLocks/>
              </p:cNvSpPr>
              <p:nvPr/>
            </p:nvSpPr>
            <p:spPr bwMode="auto">
              <a:xfrm>
                <a:off x="24028" y="18133"/>
                <a:ext cx="234" cy="542"/>
              </a:xfrm>
              <a:custGeom>
                <a:avLst/>
                <a:gdLst>
                  <a:gd name="T0" fmla="*/ 215 w 234"/>
                  <a:gd name="T1" fmla="*/ 0 h 542"/>
                  <a:gd name="T2" fmla="*/ 234 w 234"/>
                  <a:gd name="T3" fmla="*/ 307 h 542"/>
                  <a:gd name="T4" fmla="*/ 111 w 234"/>
                  <a:gd name="T5" fmla="*/ 453 h 542"/>
                  <a:gd name="T6" fmla="*/ 19 w 234"/>
                  <a:gd name="T7" fmla="*/ 542 h 542"/>
                  <a:gd name="T8" fmla="*/ 12 w 234"/>
                  <a:gd name="T9" fmla="*/ 275 h 542"/>
                  <a:gd name="T10" fmla="*/ 2 w 234"/>
                  <a:gd name="T11" fmla="*/ 146 h 542"/>
                  <a:gd name="T12" fmla="*/ 0 w 234"/>
                  <a:gd name="T13" fmla="*/ 6 h 542"/>
                  <a:gd name="T14" fmla="*/ 21 w 234"/>
                  <a:gd name="T15" fmla="*/ 10 h 542"/>
                  <a:gd name="T16" fmla="*/ 25 w 234"/>
                  <a:gd name="T17" fmla="*/ 44 h 542"/>
                  <a:gd name="T18" fmla="*/ 63 w 234"/>
                  <a:gd name="T19" fmla="*/ 46 h 542"/>
                  <a:gd name="T20" fmla="*/ 65 w 234"/>
                  <a:gd name="T21" fmla="*/ 71 h 542"/>
                  <a:gd name="T22" fmla="*/ 158 w 234"/>
                  <a:gd name="T23" fmla="*/ 52 h 542"/>
                  <a:gd name="T24" fmla="*/ 215 w 234"/>
                  <a:gd name="T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542">
                    <a:moveTo>
                      <a:pt x="215" y="0"/>
                    </a:moveTo>
                    <a:lnTo>
                      <a:pt x="234" y="307"/>
                    </a:lnTo>
                    <a:lnTo>
                      <a:pt x="111" y="453"/>
                    </a:lnTo>
                    <a:lnTo>
                      <a:pt x="19" y="542"/>
                    </a:lnTo>
                    <a:lnTo>
                      <a:pt x="12" y="275"/>
                    </a:lnTo>
                    <a:lnTo>
                      <a:pt x="2" y="146"/>
                    </a:lnTo>
                    <a:lnTo>
                      <a:pt x="0" y="6"/>
                    </a:lnTo>
                    <a:lnTo>
                      <a:pt x="21" y="10"/>
                    </a:lnTo>
                    <a:lnTo>
                      <a:pt x="25" y="44"/>
                    </a:lnTo>
                    <a:lnTo>
                      <a:pt x="63" y="46"/>
                    </a:lnTo>
                    <a:lnTo>
                      <a:pt x="65" y="71"/>
                    </a:lnTo>
                    <a:lnTo>
                      <a:pt x="158" y="52"/>
                    </a:lnTo>
                    <a:lnTo>
                      <a:pt x="215"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3" name="Freeform 3964"/>
              <p:cNvSpPr>
                <a:spLocks/>
              </p:cNvSpPr>
              <p:nvPr/>
            </p:nvSpPr>
            <p:spPr bwMode="auto">
              <a:xfrm>
                <a:off x="24028" y="18133"/>
                <a:ext cx="234" cy="542"/>
              </a:xfrm>
              <a:custGeom>
                <a:avLst/>
                <a:gdLst>
                  <a:gd name="T0" fmla="*/ 215 w 234"/>
                  <a:gd name="T1" fmla="*/ 0 h 542"/>
                  <a:gd name="T2" fmla="*/ 234 w 234"/>
                  <a:gd name="T3" fmla="*/ 307 h 542"/>
                  <a:gd name="T4" fmla="*/ 111 w 234"/>
                  <a:gd name="T5" fmla="*/ 453 h 542"/>
                  <a:gd name="T6" fmla="*/ 19 w 234"/>
                  <a:gd name="T7" fmla="*/ 542 h 542"/>
                  <a:gd name="T8" fmla="*/ 12 w 234"/>
                  <a:gd name="T9" fmla="*/ 275 h 542"/>
                  <a:gd name="T10" fmla="*/ 2 w 234"/>
                  <a:gd name="T11" fmla="*/ 146 h 542"/>
                  <a:gd name="T12" fmla="*/ 0 w 234"/>
                  <a:gd name="T13" fmla="*/ 6 h 542"/>
                  <a:gd name="T14" fmla="*/ 21 w 234"/>
                  <a:gd name="T15" fmla="*/ 10 h 542"/>
                  <a:gd name="T16" fmla="*/ 25 w 234"/>
                  <a:gd name="T17" fmla="*/ 44 h 542"/>
                  <a:gd name="T18" fmla="*/ 63 w 234"/>
                  <a:gd name="T19" fmla="*/ 46 h 542"/>
                  <a:gd name="T20" fmla="*/ 65 w 234"/>
                  <a:gd name="T21" fmla="*/ 71 h 542"/>
                  <a:gd name="T22" fmla="*/ 158 w 234"/>
                  <a:gd name="T23" fmla="*/ 52 h 542"/>
                  <a:gd name="T24" fmla="*/ 215 w 234"/>
                  <a:gd name="T25" fmla="*/ 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4" h="542">
                    <a:moveTo>
                      <a:pt x="215" y="0"/>
                    </a:moveTo>
                    <a:lnTo>
                      <a:pt x="234" y="307"/>
                    </a:lnTo>
                    <a:lnTo>
                      <a:pt x="111" y="453"/>
                    </a:lnTo>
                    <a:lnTo>
                      <a:pt x="19" y="542"/>
                    </a:lnTo>
                    <a:lnTo>
                      <a:pt x="12" y="275"/>
                    </a:lnTo>
                    <a:lnTo>
                      <a:pt x="2" y="146"/>
                    </a:lnTo>
                    <a:lnTo>
                      <a:pt x="0" y="6"/>
                    </a:lnTo>
                    <a:lnTo>
                      <a:pt x="21" y="10"/>
                    </a:lnTo>
                    <a:lnTo>
                      <a:pt x="25" y="44"/>
                    </a:lnTo>
                    <a:lnTo>
                      <a:pt x="63" y="46"/>
                    </a:lnTo>
                    <a:lnTo>
                      <a:pt x="65" y="71"/>
                    </a:lnTo>
                    <a:lnTo>
                      <a:pt x="158" y="52"/>
                    </a:lnTo>
                    <a:lnTo>
                      <a:pt x="21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4" name="Freeform 3965"/>
              <p:cNvSpPr>
                <a:spLocks/>
              </p:cNvSpPr>
              <p:nvPr/>
            </p:nvSpPr>
            <p:spPr bwMode="auto">
              <a:xfrm>
                <a:off x="22110" y="18162"/>
                <a:ext cx="188" cy="221"/>
              </a:xfrm>
              <a:custGeom>
                <a:avLst/>
                <a:gdLst>
                  <a:gd name="T0" fmla="*/ 156 w 188"/>
                  <a:gd name="T1" fmla="*/ 221 h 221"/>
                  <a:gd name="T2" fmla="*/ 6 w 188"/>
                  <a:gd name="T3" fmla="*/ 217 h 221"/>
                  <a:gd name="T4" fmla="*/ 0 w 188"/>
                  <a:gd name="T5" fmla="*/ 215 h 221"/>
                  <a:gd name="T6" fmla="*/ 2 w 188"/>
                  <a:gd name="T7" fmla="*/ 144 h 221"/>
                  <a:gd name="T8" fmla="*/ 2 w 188"/>
                  <a:gd name="T9" fmla="*/ 117 h 221"/>
                  <a:gd name="T10" fmla="*/ 4 w 188"/>
                  <a:gd name="T11" fmla="*/ 73 h 221"/>
                  <a:gd name="T12" fmla="*/ 33 w 188"/>
                  <a:gd name="T13" fmla="*/ 73 h 221"/>
                  <a:gd name="T14" fmla="*/ 35 w 188"/>
                  <a:gd name="T15" fmla="*/ 0 h 221"/>
                  <a:gd name="T16" fmla="*/ 71 w 188"/>
                  <a:gd name="T17" fmla="*/ 0 h 221"/>
                  <a:gd name="T18" fmla="*/ 182 w 188"/>
                  <a:gd name="T19" fmla="*/ 4 h 221"/>
                  <a:gd name="T20" fmla="*/ 180 w 188"/>
                  <a:gd name="T21" fmla="*/ 77 h 221"/>
                  <a:gd name="T22" fmla="*/ 188 w 188"/>
                  <a:gd name="T23" fmla="*/ 77 h 221"/>
                  <a:gd name="T24" fmla="*/ 184 w 188"/>
                  <a:gd name="T25" fmla="*/ 221 h 221"/>
                  <a:gd name="T26" fmla="*/ 156 w 188"/>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21">
                    <a:moveTo>
                      <a:pt x="156" y="221"/>
                    </a:moveTo>
                    <a:lnTo>
                      <a:pt x="6" y="217"/>
                    </a:lnTo>
                    <a:lnTo>
                      <a:pt x="0" y="215"/>
                    </a:lnTo>
                    <a:lnTo>
                      <a:pt x="2" y="144"/>
                    </a:lnTo>
                    <a:lnTo>
                      <a:pt x="2" y="117"/>
                    </a:lnTo>
                    <a:lnTo>
                      <a:pt x="4" y="73"/>
                    </a:lnTo>
                    <a:lnTo>
                      <a:pt x="33" y="73"/>
                    </a:lnTo>
                    <a:lnTo>
                      <a:pt x="35" y="0"/>
                    </a:lnTo>
                    <a:lnTo>
                      <a:pt x="71" y="0"/>
                    </a:lnTo>
                    <a:lnTo>
                      <a:pt x="182" y="4"/>
                    </a:lnTo>
                    <a:lnTo>
                      <a:pt x="180" y="77"/>
                    </a:lnTo>
                    <a:lnTo>
                      <a:pt x="188" y="77"/>
                    </a:lnTo>
                    <a:lnTo>
                      <a:pt x="184" y="221"/>
                    </a:lnTo>
                    <a:lnTo>
                      <a:pt x="156" y="22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5" name="Freeform 3966"/>
              <p:cNvSpPr>
                <a:spLocks/>
              </p:cNvSpPr>
              <p:nvPr/>
            </p:nvSpPr>
            <p:spPr bwMode="auto">
              <a:xfrm>
                <a:off x="22110" y="18162"/>
                <a:ext cx="188" cy="221"/>
              </a:xfrm>
              <a:custGeom>
                <a:avLst/>
                <a:gdLst>
                  <a:gd name="T0" fmla="*/ 156 w 188"/>
                  <a:gd name="T1" fmla="*/ 221 h 221"/>
                  <a:gd name="T2" fmla="*/ 6 w 188"/>
                  <a:gd name="T3" fmla="*/ 217 h 221"/>
                  <a:gd name="T4" fmla="*/ 0 w 188"/>
                  <a:gd name="T5" fmla="*/ 215 h 221"/>
                  <a:gd name="T6" fmla="*/ 2 w 188"/>
                  <a:gd name="T7" fmla="*/ 144 h 221"/>
                  <a:gd name="T8" fmla="*/ 2 w 188"/>
                  <a:gd name="T9" fmla="*/ 117 h 221"/>
                  <a:gd name="T10" fmla="*/ 4 w 188"/>
                  <a:gd name="T11" fmla="*/ 73 h 221"/>
                  <a:gd name="T12" fmla="*/ 33 w 188"/>
                  <a:gd name="T13" fmla="*/ 73 h 221"/>
                  <a:gd name="T14" fmla="*/ 35 w 188"/>
                  <a:gd name="T15" fmla="*/ 0 h 221"/>
                  <a:gd name="T16" fmla="*/ 71 w 188"/>
                  <a:gd name="T17" fmla="*/ 0 h 221"/>
                  <a:gd name="T18" fmla="*/ 182 w 188"/>
                  <a:gd name="T19" fmla="*/ 4 h 221"/>
                  <a:gd name="T20" fmla="*/ 180 w 188"/>
                  <a:gd name="T21" fmla="*/ 77 h 221"/>
                  <a:gd name="T22" fmla="*/ 188 w 188"/>
                  <a:gd name="T23" fmla="*/ 77 h 221"/>
                  <a:gd name="T24" fmla="*/ 184 w 188"/>
                  <a:gd name="T25" fmla="*/ 221 h 221"/>
                  <a:gd name="T26" fmla="*/ 156 w 188"/>
                  <a:gd name="T2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8" h="221">
                    <a:moveTo>
                      <a:pt x="156" y="221"/>
                    </a:moveTo>
                    <a:lnTo>
                      <a:pt x="6" y="217"/>
                    </a:lnTo>
                    <a:lnTo>
                      <a:pt x="0" y="215"/>
                    </a:lnTo>
                    <a:lnTo>
                      <a:pt x="2" y="144"/>
                    </a:lnTo>
                    <a:lnTo>
                      <a:pt x="2" y="117"/>
                    </a:lnTo>
                    <a:lnTo>
                      <a:pt x="4" y="73"/>
                    </a:lnTo>
                    <a:lnTo>
                      <a:pt x="33" y="73"/>
                    </a:lnTo>
                    <a:lnTo>
                      <a:pt x="35" y="0"/>
                    </a:lnTo>
                    <a:lnTo>
                      <a:pt x="71" y="0"/>
                    </a:lnTo>
                    <a:lnTo>
                      <a:pt x="182" y="4"/>
                    </a:lnTo>
                    <a:lnTo>
                      <a:pt x="180" y="77"/>
                    </a:lnTo>
                    <a:lnTo>
                      <a:pt x="188" y="77"/>
                    </a:lnTo>
                    <a:lnTo>
                      <a:pt x="184" y="221"/>
                    </a:lnTo>
                    <a:lnTo>
                      <a:pt x="156" y="2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6" name="Freeform 3967"/>
              <p:cNvSpPr>
                <a:spLocks/>
              </p:cNvSpPr>
              <p:nvPr/>
            </p:nvSpPr>
            <p:spPr bwMode="auto">
              <a:xfrm>
                <a:off x="22290" y="18166"/>
                <a:ext cx="288" cy="221"/>
              </a:xfrm>
              <a:custGeom>
                <a:avLst/>
                <a:gdLst>
                  <a:gd name="T0" fmla="*/ 288 w 288"/>
                  <a:gd name="T1" fmla="*/ 221 h 221"/>
                  <a:gd name="T2" fmla="*/ 120 w 288"/>
                  <a:gd name="T3" fmla="*/ 219 h 221"/>
                  <a:gd name="T4" fmla="*/ 4 w 288"/>
                  <a:gd name="T5" fmla="*/ 217 h 221"/>
                  <a:gd name="T6" fmla="*/ 8 w 288"/>
                  <a:gd name="T7" fmla="*/ 73 h 221"/>
                  <a:gd name="T8" fmla="*/ 0 w 288"/>
                  <a:gd name="T9" fmla="*/ 73 h 221"/>
                  <a:gd name="T10" fmla="*/ 2 w 288"/>
                  <a:gd name="T11" fmla="*/ 0 h 221"/>
                  <a:gd name="T12" fmla="*/ 219 w 288"/>
                  <a:gd name="T13" fmla="*/ 4 h 221"/>
                  <a:gd name="T14" fmla="*/ 219 w 288"/>
                  <a:gd name="T15" fmla="*/ 11 h 221"/>
                  <a:gd name="T16" fmla="*/ 219 w 288"/>
                  <a:gd name="T17" fmla="*/ 15 h 221"/>
                  <a:gd name="T18" fmla="*/ 225 w 288"/>
                  <a:gd name="T19" fmla="*/ 17 h 221"/>
                  <a:gd name="T20" fmla="*/ 219 w 288"/>
                  <a:gd name="T21" fmla="*/ 23 h 221"/>
                  <a:gd name="T22" fmla="*/ 225 w 288"/>
                  <a:gd name="T23" fmla="*/ 25 h 221"/>
                  <a:gd name="T24" fmla="*/ 223 w 288"/>
                  <a:gd name="T25" fmla="*/ 36 h 221"/>
                  <a:gd name="T26" fmla="*/ 231 w 288"/>
                  <a:gd name="T27" fmla="*/ 42 h 221"/>
                  <a:gd name="T28" fmla="*/ 233 w 288"/>
                  <a:gd name="T29" fmla="*/ 56 h 221"/>
                  <a:gd name="T30" fmla="*/ 239 w 288"/>
                  <a:gd name="T31" fmla="*/ 65 h 221"/>
                  <a:gd name="T32" fmla="*/ 244 w 288"/>
                  <a:gd name="T33" fmla="*/ 104 h 221"/>
                  <a:gd name="T34" fmla="*/ 254 w 288"/>
                  <a:gd name="T35" fmla="*/ 119 h 221"/>
                  <a:gd name="T36" fmla="*/ 252 w 288"/>
                  <a:gd name="T37" fmla="*/ 136 h 221"/>
                  <a:gd name="T38" fmla="*/ 258 w 288"/>
                  <a:gd name="T39" fmla="*/ 138 h 221"/>
                  <a:gd name="T40" fmla="*/ 264 w 288"/>
                  <a:gd name="T41" fmla="*/ 157 h 221"/>
                  <a:gd name="T42" fmla="*/ 262 w 288"/>
                  <a:gd name="T43" fmla="*/ 165 h 221"/>
                  <a:gd name="T44" fmla="*/ 269 w 288"/>
                  <a:gd name="T45" fmla="*/ 171 h 221"/>
                  <a:gd name="T46" fmla="*/ 277 w 288"/>
                  <a:gd name="T47" fmla="*/ 184 h 221"/>
                  <a:gd name="T48" fmla="*/ 279 w 288"/>
                  <a:gd name="T49" fmla="*/ 205 h 221"/>
                  <a:gd name="T50" fmla="*/ 288 w 288"/>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8" h="221">
                    <a:moveTo>
                      <a:pt x="288" y="221"/>
                    </a:moveTo>
                    <a:lnTo>
                      <a:pt x="120" y="219"/>
                    </a:lnTo>
                    <a:lnTo>
                      <a:pt x="4" y="217"/>
                    </a:lnTo>
                    <a:lnTo>
                      <a:pt x="8" y="73"/>
                    </a:lnTo>
                    <a:lnTo>
                      <a:pt x="0" y="73"/>
                    </a:lnTo>
                    <a:lnTo>
                      <a:pt x="2" y="0"/>
                    </a:lnTo>
                    <a:lnTo>
                      <a:pt x="219" y="4"/>
                    </a:lnTo>
                    <a:lnTo>
                      <a:pt x="219" y="11"/>
                    </a:lnTo>
                    <a:lnTo>
                      <a:pt x="219" y="15"/>
                    </a:lnTo>
                    <a:lnTo>
                      <a:pt x="225" y="17"/>
                    </a:lnTo>
                    <a:lnTo>
                      <a:pt x="219" y="23"/>
                    </a:lnTo>
                    <a:lnTo>
                      <a:pt x="225" y="25"/>
                    </a:lnTo>
                    <a:lnTo>
                      <a:pt x="223" y="36"/>
                    </a:lnTo>
                    <a:lnTo>
                      <a:pt x="231" y="42"/>
                    </a:lnTo>
                    <a:lnTo>
                      <a:pt x="233" y="56"/>
                    </a:lnTo>
                    <a:lnTo>
                      <a:pt x="239" y="65"/>
                    </a:lnTo>
                    <a:lnTo>
                      <a:pt x="244" y="104"/>
                    </a:lnTo>
                    <a:lnTo>
                      <a:pt x="254" y="119"/>
                    </a:lnTo>
                    <a:lnTo>
                      <a:pt x="252" y="136"/>
                    </a:lnTo>
                    <a:lnTo>
                      <a:pt x="258" y="138"/>
                    </a:lnTo>
                    <a:lnTo>
                      <a:pt x="264" y="157"/>
                    </a:lnTo>
                    <a:lnTo>
                      <a:pt x="262" y="165"/>
                    </a:lnTo>
                    <a:lnTo>
                      <a:pt x="269" y="171"/>
                    </a:lnTo>
                    <a:lnTo>
                      <a:pt x="277" y="184"/>
                    </a:lnTo>
                    <a:lnTo>
                      <a:pt x="279" y="205"/>
                    </a:lnTo>
                    <a:lnTo>
                      <a:pt x="288" y="221"/>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7" name="Freeform 3968"/>
              <p:cNvSpPr>
                <a:spLocks/>
              </p:cNvSpPr>
              <p:nvPr/>
            </p:nvSpPr>
            <p:spPr bwMode="auto">
              <a:xfrm>
                <a:off x="22290" y="18166"/>
                <a:ext cx="288" cy="221"/>
              </a:xfrm>
              <a:custGeom>
                <a:avLst/>
                <a:gdLst>
                  <a:gd name="T0" fmla="*/ 288 w 288"/>
                  <a:gd name="T1" fmla="*/ 221 h 221"/>
                  <a:gd name="T2" fmla="*/ 120 w 288"/>
                  <a:gd name="T3" fmla="*/ 219 h 221"/>
                  <a:gd name="T4" fmla="*/ 4 w 288"/>
                  <a:gd name="T5" fmla="*/ 217 h 221"/>
                  <a:gd name="T6" fmla="*/ 8 w 288"/>
                  <a:gd name="T7" fmla="*/ 73 h 221"/>
                  <a:gd name="T8" fmla="*/ 0 w 288"/>
                  <a:gd name="T9" fmla="*/ 73 h 221"/>
                  <a:gd name="T10" fmla="*/ 2 w 288"/>
                  <a:gd name="T11" fmla="*/ 0 h 221"/>
                  <a:gd name="T12" fmla="*/ 219 w 288"/>
                  <a:gd name="T13" fmla="*/ 4 h 221"/>
                  <a:gd name="T14" fmla="*/ 219 w 288"/>
                  <a:gd name="T15" fmla="*/ 11 h 221"/>
                  <a:gd name="T16" fmla="*/ 219 w 288"/>
                  <a:gd name="T17" fmla="*/ 15 h 221"/>
                  <a:gd name="T18" fmla="*/ 225 w 288"/>
                  <a:gd name="T19" fmla="*/ 17 h 221"/>
                  <a:gd name="T20" fmla="*/ 219 w 288"/>
                  <a:gd name="T21" fmla="*/ 23 h 221"/>
                  <a:gd name="T22" fmla="*/ 225 w 288"/>
                  <a:gd name="T23" fmla="*/ 25 h 221"/>
                  <a:gd name="T24" fmla="*/ 223 w 288"/>
                  <a:gd name="T25" fmla="*/ 36 h 221"/>
                  <a:gd name="T26" fmla="*/ 231 w 288"/>
                  <a:gd name="T27" fmla="*/ 42 h 221"/>
                  <a:gd name="T28" fmla="*/ 233 w 288"/>
                  <a:gd name="T29" fmla="*/ 56 h 221"/>
                  <a:gd name="T30" fmla="*/ 239 w 288"/>
                  <a:gd name="T31" fmla="*/ 65 h 221"/>
                  <a:gd name="T32" fmla="*/ 244 w 288"/>
                  <a:gd name="T33" fmla="*/ 104 h 221"/>
                  <a:gd name="T34" fmla="*/ 254 w 288"/>
                  <a:gd name="T35" fmla="*/ 119 h 221"/>
                  <a:gd name="T36" fmla="*/ 252 w 288"/>
                  <a:gd name="T37" fmla="*/ 136 h 221"/>
                  <a:gd name="T38" fmla="*/ 258 w 288"/>
                  <a:gd name="T39" fmla="*/ 138 h 221"/>
                  <a:gd name="T40" fmla="*/ 264 w 288"/>
                  <a:gd name="T41" fmla="*/ 157 h 221"/>
                  <a:gd name="T42" fmla="*/ 262 w 288"/>
                  <a:gd name="T43" fmla="*/ 165 h 221"/>
                  <a:gd name="T44" fmla="*/ 269 w 288"/>
                  <a:gd name="T45" fmla="*/ 171 h 221"/>
                  <a:gd name="T46" fmla="*/ 277 w 288"/>
                  <a:gd name="T47" fmla="*/ 184 h 221"/>
                  <a:gd name="T48" fmla="*/ 279 w 288"/>
                  <a:gd name="T49" fmla="*/ 205 h 221"/>
                  <a:gd name="T50" fmla="*/ 288 w 288"/>
                  <a:gd name="T51"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8" h="221">
                    <a:moveTo>
                      <a:pt x="288" y="221"/>
                    </a:moveTo>
                    <a:lnTo>
                      <a:pt x="120" y="219"/>
                    </a:lnTo>
                    <a:lnTo>
                      <a:pt x="4" y="217"/>
                    </a:lnTo>
                    <a:lnTo>
                      <a:pt x="8" y="73"/>
                    </a:lnTo>
                    <a:lnTo>
                      <a:pt x="0" y="73"/>
                    </a:lnTo>
                    <a:lnTo>
                      <a:pt x="2" y="0"/>
                    </a:lnTo>
                    <a:lnTo>
                      <a:pt x="219" y="4"/>
                    </a:lnTo>
                    <a:lnTo>
                      <a:pt x="219" y="11"/>
                    </a:lnTo>
                    <a:lnTo>
                      <a:pt x="219" y="15"/>
                    </a:lnTo>
                    <a:lnTo>
                      <a:pt x="225" y="17"/>
                    </a:lnTo>
                    <a:lnTo>
                      <a:pt x="219" y="23"/>
                    </a:lnTo>
                    <a:lnTo>
                      <a:pt x="225" y="25"/>
                    </a:lnTo>
                    <a:lnTo>
                      <a:pt x="223" y="36"/>
                    </a:lnTo>
                    <a:lnTo>
                      <a:pt x="231" y="42"/>
                    </a:lnTo>
                    <a:lnTo>
                      <a:pt x="233" y="56"/>
                    </a:lnTo>
                    <a:lnTo>
                      <a:pt x="239" y="65"/>
                    </a:lnTo>
                    <a:lnTo>
                      <a:pt x="244" y="104"/>
                    </a:lnTo>
                    <a:lnTo>
                      <a:pt x="254" y="119"/>
                    </a:lnTo>
                    <a:lnTo>
                      <a:pt x="252" y="136"/>
                    </a:lnTo>
                    <a:lnTo>
                      <a:pt x="258" y="138"/>
                    </a:lnTo>
                    <a:lnTo>
                      <a:pt x="264" y="157"/>
                    </a:lnTo>
                    <a:lnTo>
                      <a:pt x="262" y="165"/>
                    </a:lnTo>
                    <a:lnTo>
                      <a:pt x="269" y="171"/>
                    </a:lnTo>
                    <a:lnTo>
                      <a:pt x="277" y="184"/>
                    </a:lnTo>
                    <a:lnTo>
                      <a:pt x="279" y="205"/>
                    </a:lnTo>
                    <a:lnTo>
                      <a:pt x="288" y="2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38" name="Freeform 3969"/>
              <p:cNvSpPr>
                <a:spLocks/>
              </p:cNvSpPr>
              <p:nvPr/>
            </p:nvSpPr>
            <p:spPr bwMode="auto">
              <a:xfrm>
                <a:off x="22509" y="18177"/>
                <a:ext cx="452" cy="283"/>
              </a:xfrm>
              <a:custGeom>
                <a:avLst/>
                <a:gdLst>
                  <a:gd name="T0" fmla="*/ 304 w 452"/>
                  <a:gd name="T1" fmla="*/ 283 h 283"/>
                  <a:gd name="T2" fmla="*/ 79 w 452"/>
                  <a:gd name="T3" fmla="*/ 283 h 283"/>
                  <a:gd name="T4" fmla="*/ 77 w 452"/>
                  <a:gd name="T5" fmla="*/ 275 h 283"/>
                  <a:gd name="T6" fmla="*/ 81 w 452"/>
                  <a:gd name="T7" fmla="*/ 265 h 283"/>
                  <a:gd name="T8" fmla="*/ 77 w 452"/>
                  <a:gd name="T9" fmla="*/ 258 h 283"/>
                  <a:gd name="T10" fmla="*/ 79 w 452"/>
                  <a:gd name="T11" fmla="*/ 240 h 283"/>
                  <a:gd name="T12" fmla="*/ 73 w 452"/>
                  <a:gd name="T13" fmla="*/ 235 h 283"/>
                  <a:gd name="T14" fmla="*/ 69 w 452"/>
                  <a:gd name="T15" fmla="*/ 210 h 283"/>
                  <a:gd name="T16" fmla="*/ 60 w 452"/>
                  <a:gd name="T17" fmla="*/ 194 h 283"/>
                  <a:gd name="T18" fmla="*/ 58 w 452"/>
                  <a:gd name="T19" fmla="*/ 173 h 283"/>
                  <a:gd name="T20" fmla="*/ 50 w 452"/>
                  <a:gd name="T21" fmla="*/ 160 h 283"/>
                  <a:gd name="T22" fmla="*/ 43 w 452"/>
                  <a:gd name="T23" fmla="*/ 154 h 283"/>
                  <a:gd name="T24" fmla="*/ 45 w 452"/>
                  <a:gd name="T25" fmla="*/ 146 h 283"/>
                  <a:gd name="T26" fmla="*/ 39 w 452"/>
                  <a:gd name="T27" fmla="*/ 127 h 283"/>
                  <a:gd name="T28" fmla="*/ 33 w 452"/>
                  <a:gd name="T29" fmla="*/ 125 h 283"/>
                  <a:gd name="T30" fmla="*/ 35 w 452"/>
                  <a:gd name="T31" fmla="*/ 108 h 283"/>
                  <a:gd name="T32" fmla="*/ 25 w 452"/>
                  <a:gd name="T33" fmla="*/ 93 h 283"/>
                  <a:gd name="T34" fmla="*/ 20 w 452"/>
                  <a:gd name="T35" fmla="*/ 54 h 283"/>
                  <a:gd name="T36" fmla="*/ 14 w 452"/>
                  <a:gd name="T37" fmla="*/ 45 h 283"/>
                  <a:gd name="T38" fmla="*/ 12 w 452"/>
                  <a:gd name="T39" fmla="*/ 31 h 283"/>
                  <a:gd name="T40" fmla="*/ 4 w 452"/>
                  <a:gd name="T41" fmla="*/ 25 h 283"/>
                  <a:gd name="T42" fmla="*/ 6 w 452"/>
                  <a:gd name="T43" fmla="*/ 14 h 283"/>
                  <a:gd name="T44" fmla="*/ 0 w 452"/>
                  <a:gd name="T45" fmla="*/ 12 h 283"/>
                  <a:gd name="T46" fmla="*/ 6 w 452"/>
                  <a:gd name="T47" fmla="*/ 6 h 283"/>
                  <a:gd name="T48" fmla="*/ 0 w 452"/>
                  <a:gd name="T49" fmla="*/ 4 h 283"/>
                  <a:gd name="T50" fmla="*/ 0 w 452"/>
                  <a:gd name="T51" fmla="*/ 0 h 283"/>
                  <a:gd name="T52" fmla="*/ 181 w 452"/>
                  <a:gd name="T53" fmla="*/ 4 h 283"/>
                  <a:gd name="T54" fmla="*/ 183 w 452"/>
                  <a:gd name="T55" fmla="*/ 66 h 283"/>
                  <a:gd name="T56" fmla="*/ 187 w 452"/>
                  <a:gd name="T57" fmla="*/ 68 h 283"/>
                  <a:gd name="T58" fmla="*/ 187 w 452"/>
                  <a:gd name="T59" fmla="*/ 91 h 283"/>
                  <a:gd name="T60" fmla="*/ 187 w 452"/>
                  <a:gd name="T61" fmla="*/ 139 h 283"/>
                  <a:gd name="T62" fmla="*/ 223 w 452"/>
                  <a:gd name="T63" fmla="*/ 139 h 283"/>
                  <a:gd name="T64" fmla="*/ 223 w 452"/>
                  <a:gd name="T65" fmla="*/ 175 h 283"/>
                  <a:gd name="T66" fmla="*/ 371 w 452"/>
                  <a:gd name="T67" fmla="*/ 175 h 283"/>
                  <a:gd name="T68" fmla="*/ 369 w 452"/>
                  <a:gd name="T69" fmla="*/ 139 h 283"/>
                  <a:gd name="T70" fmla="*/ 405 w 452"/>
                  <a:gd name="T71" fmla="*/ 137 h 283"/>
                  <a:gd name="T72" fmla="*/ 405 w 452"/>
                  <a:gd name="T73" fmla="*/ 102 h 283"/>
                  <a:gd name="T74" fmla="*/ 442 w 452"/>
                  <a:gd name="T75" fmla="*/ 102 h 283"/>
                  <a:gd name="T76" fmla="*/ 444 w 452"/>
                  <a:gd name="T77" fmla="*/ 212 h 283"/>
                  <a:gd name="T78" fmla="*/ 450 w 452"/>
                  <a:gd name="T79" fmla="*/ 212 h 283"/>
                  <a:gd name="T80" fmla="*/ 452 w 452"/>
                  <a:gd name="T81" fmla="*/ 283 h 283"/>
                  <a:gd name="T82" fmla="*/ 304 w 452"/>
                  <a:gd name="T83"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2" h="283">
                    <a:moveTo>
                      <a:pt x="304" y="283"/>
                    </a:moveTo>
                    <a:lnTo>
                      <a:pt x="79" y="283"/>
                    </a:lnTo>
                    <a:lnTo>
                      <a:pt x="77" y="275"/>
                    </a:lnTo>
                    <a:lnTo>
                      <a:pt x="81" y="265"/>
                    </a:lnTo>
                    <a:lnTo>
                      <a:pt x="77" y="258"/>
                    </a:lnTo>
                    <a:lnTo>
                      <a:pt x="79" y="240"/>
                    </a:lnTo>
                    <a:lnTo>
                      <a:pt x="73" y="235"/>
                    </a:lnTo>
                    <a:lnTo>
                      <a:pt x="69" y="210"/>
                    </a:lnTo>
                    <a:lnTo>
                      <a:pt x="60" y="194"/>
                    </a:lnTo>
                    <a:lnTo>
                      <a:pt x="58" y="173"/>
                    </a:lnTo>
                    <a:lnTo>
                      <a:pt x="50" y="160"/>
                    </a:lnTo>
                    <a:lnTo>
                      <a:pt x="43" y="154"/>
                    </a:lnTo>
                    <a:lnTo>
                      <a:pt x="45" y="146"/>
                    </a:lnTo>
                    <a:lnTo>
                      <a:pt x="39" y="127"/>
                    </a:lnTo>
                    <a:lnTo>
                      <a:pt x="33" y="125"/>
                    </a:lnTo>
                    <a:lnTo>
                      <a:pt x="35" y="108"/>
                    </a:lnTo>
                    <a:lnTo>
                      <a:pt x="25" y="93"/>
                    </a:lnTo>
                    <a:lnTo>
                      <a:pt x="20" y="54"/>
                    </a:lnTo>
                    <a:lnTo>
                      <a:pt x="14" y="45"/>
                    </a:lnTo>
                    <a:lnTo>
                      <a:pt x="12" y="31"/>
                    </a:lnTo>
                    <a:lnTo>
                      <a:pt x="4" y="25"/>
                    </a:lnTo>
                    <a:lnTo>
                      <a:pt x="6" y="14"/>
                    </a:lnTo>
                    <a:lnTo>
                      <a:pt x="0" y="12"/>
                    </a:lnTo>
                    <a:lnTo>
                      <a:pt x="6" y="6"/>
                    </a:lnTo>
                    <a:lnTo>
                      <a:pt x="0" y="4"/>
                    </a:lnTo>
                    <a:lnTo>
                      <a:pt x="0" y="0"/>
                    </a:lnTo>
                    <a:lnTo>
                      <a:pt x="181" y="4"/>
                    </a:lnTo>
                    <a:lnTo>
                      <a:pt x="183" y="66"/>
                    </a:lnTo>
                    <a:lnTo>
                      <a:pt x="187" y="68"/>
                    </a:lnTo>
                    <a:lnTo>
                      <a:pt x="187" y="91"/>
                    </a:lnTo>
                    <a:lnTo>
                      <a:pt x="187" y="139"/>
                    </a:lnTo>
                    <a:lnTo>
                      <a:pt x="223" y="139"/>
                    </a:lnTo>
                    <a:lnTo>
                      <a:pt x="223" y="175"/>
                    </a:lnTo>
                    <a:lnTo>
                      <a:pt x="371" y="175"/>
                    </a:lnTo>
                    <a:lnTo>
                      <a:pt x="369" y="139"/>
                    </a:lnTo>
                    <a:lnTo>
                      <a:pt x="405" y="137"/>
                    </a:lnTo>
                    <a:lnTo>
                      <a:pt x="405" y="102"/>
                    </a:lnTo>
                    <a:lnTo>
                      <a:pt x="442" y="102"/>
                    </a:lnTo>
                    <a:lnTo>
                      <a:pt x="444" y="212"/>
                    </a:lnTo>
                    <a:lnTo>
                      <a:pt x="450" y="212"/>
                    </a:lnTo>
                    <a:lnTo>
                      <a:pt x="452" y="283"/>
                    </a:lnTo>
                    <a:lnTo>
                      <a:pt x="304" y="28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9" name="Freeform 3970"/>
              <p:cNvSpPr>
                <a:spLocks/>
              </p:cNvSpPr>
              <p:nvPr/>
            </p:nvSpPr>
            <p:spPr bwMode="auto">
              <a:xfrm>
                <a:off x="22509" y="18177"/>
                <a:ext cx="452" cy="283"/>
              </a:xfrm>
              <a:custGeom>
                <a:avLst/>
                <a:gdLst>
                  <a:gd name="T0" fmla="*/ 304 w 452"/>
                  <a:gd name="T1" fmla="*/ 283 h 283"/>
                  <a:gd name="T2" fmla="*/ 79 w 452"/>
                  <a:gd name="T3" fmla="*/ 283 h 283"/>
                  <a:gd name="T4" fmla="*/ 77 w 452"/>
                  <a:gd name="T5" fmla="*/ 275 h 283"/>
                  <a:gd name="T6" fmla="*/ 81 w 452"/>
                  <a:gd name="T7" fmla="*/ 265 h 283"/>
                  <a:gd name="T8" fmla="*/ 77 w 452"/>
                  <a:gd name="T9" fmla="*/ 258 h 283"/>
                  <a:gd name="T10" fmla="*/ 79 w 452"/>
                  <a:gd name="T11" fmla="*/ 240 h 283"/>
                  <a:gd name="T12" fmla="*/ 73 w 452"/>
                  <a:gd name="T13" fmla="*/ 235 h 283"/>
                  <a:gd name="T14" fmla="*/ 69 w 452"/>
                  <a:gd name="T15" fmla="*/ 210 h 283"/>
                  <a:gd name="T16" fmla="*/ 60 w 452"/>
                  <a:gd name="T17" fmla="*/ 194 h 283"/>
                  <a:gd name="T18" fmla="*/ 58 w 452"/>
                  <a:gd name="T19" fmla="*/ 173 h 283"/>
                  <a:gd name="T20" fmla="*/ 50 w 452"/>
                  <a:gd name="T21" fmla="*/ 160 h 283"/>
                  <a:gd name="T22" fmla="*/ 43 w 452"/>
                  <a:gd name="T23" fmla="*/ 154 h 283"/>
                  <a:gd name="T24" fmla="*/ 45 w 452"/>
                  <a:gd name="T25" fmla="*/ 146 h 283"/>
                  <a:gd name="T26" fmla="*/ 39 w 452"/>
                  <a:gd name="T27" fmla="*/ 127 h 283"/>
                  <a:gd name="T28" fmla="*/ 33 w 452"/>
                  <a:gd name="T29" fmla="*/ 125 h 283"/>
                  <a:gd name="T30" fmla="*/ 35 w 452"/>
                  <a:gd name="T31" fmla="*/ 108 h 283"/>
                  <a:gd name="T32" fmla="*/ 25 w 452"/>
                  <a:gd name="T33" fmla="*/ 93 h 283"/>
                  <a:gd name="T34" fmla="*/ 20 w 452"/>
                  <a:gd name="T35" fmla="*/ 54 h 283"/>
                  <a:gd name="T36" fmla="*/ 14 w 452"/>
                  <a:gd name="T37" fmla="*/ 45 h 283"/>
                  <a:gd name="T38" fmla="*/ 12 w 452"/>
                  <a:gd name="T39" fmla="*/ 31 h 283"/>
                  <a:gd name="T40" fmla="*/ 4 w 452"/>
                  <a:gd name="T41" fmla="*/ 25 h 283"/>
                  <a:gd name="T42" fmla="*/ 6 w 452"/>
                  <a:gd name="T43" fmla="*/ 14 h 283"/>
                  <a:gd name="T44" fmla="*/ 0 w 452"/>
                  <a:gd name="T45" fmla="*/ 12 h 283"/>
                  <a:gd name="T46" fmla="*/ 6 w 452"/>
                  <a:gd name="T47" fmla="*/ 6 h 283"/>
                  <a:gd name="T48" fmla="*/ 0 w 452"/>
                  <a:gd name="T49" fmla="*/ 4 h 283"/>
                  <a:gd name="T50" fmla="*/ 0 w 452"/>
                  <a:gd name="T51" fmla="*/ 0 h 283"/>
                  <a:gd name="T52" fmla="*/ 181 w 452"/>
                  <a:gd name="T53" fmla="*/ 4 h 283"/>
                  <a:gd name="T54" fmla="*/ 183 w 452"/>
                  <a:gd name="T55" fmla="*/ 66 h 283"/>
                  <a:gd name="T56" fmla="*/ 187 w 452"/>
                  <a:gd name="T57" fmla="*/ 68 h 283"/>
                  <a:gd name="T58" fmla="*/ 187 w 452"/>
                  <a:gd name="T59" fmla="*/ 91 h 283"/>
                  <a:gd name="T60" fmla="*/ 187 w 452"/>
                  <a:gd name="T61" fmla="*/ 139 h 283"/>
                  <a:gd name="T62" fmla="*/ 223 w 452"/>
                  <a:gd name="T63" fmla="*/ 139 h 283"/>
                  <a:gd name="T64" fmla="*/ 223 w 452"/>
                  <a:gd name="T65" fmla="*/ 175 h 283"/>
                  <a:gd name="T66" fmla="*/ 371 w 452"/>
                  <a:gd name="T67" fmla="*/ 175 h 283"/>
                  <a:gd name="T68" fmla="*/ 369 w 452"/>
                  <a:gd name="T69" fmla="*/ 139 h 283"/>
                  <a:gd name="T70" fmla="*/ 405 w 452"/>
                  <a:gd name="T71" fmla="*/ 137 h 283"/>
                  <a:gd name="T72" fmla="*/ 405 w 452"/>
                  <a:gd name="T73" fmla="*/ 102 h 283"/>
                  <a:gd name="T74" fmla="*/ 442 w 452"/>
                  <a:gd name="T75" fmla="*/ 102 h 283"/>
                  <a:gd name="T76" fmla="*/ 444 w 452"/>
                  <a:gd name="T77" fmla="*/ 212 h 283"/>
                  <a:gd name="T78" fmla="*/ 450 w 452"/>
                  <a:gd name="T79" fmla="*/ 212 h 283"/>
                  <a:gd name="T80" fmla="*/ 452 w 452"/>
                  <a:gd name="T81" fmla="*/ 283 h 283"/>
                  <a:gd name="T82" fmla="*/ 304 w 452"/>
                  <a:gd name="T83" fmla="*/ 283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2" h="283">
                    <a:moveTo>
                      <a:pt x="304" y="283"/>
                    </a:moveTo>
                    <a:lnTo>
                      <a:pt x="79" y="283"/>
                    </a:lnTo>
                    <a:lnTo>
                      <a:pt x="77" y="275"/>
                    </a:lnTo>
                    <a:lnTo>
                      <a:pt x="81" y="265"/>
                    </a:lnTo>
                    <a:lnTo>
                      <a:pt x="77" y="258"/>
                    </a:lnTo>
                    <a:lnTo>
                      <a:pt x="79" y="240"/>
                    </a:lnTo>
                    <a:lnTo>
                      <a:pt x="73" y="235"/>
                    </a:lnTo>
                    <a:lnTo>
                      <a:pt x="69" y="210"/>
                    </a:lnTo>
                    <a:lnTo>
                      <a:pt x="60" y="194"/>
                    </a:lnTo>
                    <a:lnTo>
                      <a:pt x="58" y="173"/>
                    </a:lnTo>
                    <a:lnTo>
                      <a:pt x="50" y="160"/>
                    </a:lnTo>
                    <a:lnTo>
                      <a:pt x="43" y="154"/>
                    </a:lnTo>
                    <a:lnTo>
                      <a:pt x="45" y="146"/>
                    </a:lnTo>
                    <a:lnTo>
                      <a:pt x="39" y="127"/>
                    </a:lnTo>
                    <a:lnTo>
                      <a:pt x="33" y="125"/>
                    </a:lnTo>
                    <a:lnTo>
                      <a:pt x="35" y="108"/>
                    </a:lnTo>
                    <a:lnTo>
                      <a:pt x="25" y="93"/>
                    </a:lnTo>
                    <a:lnTo>
                      <a:pt x="20" y="54"/>
                    </a:lnTo>
                    <a:lnTo>
                      <a:pt x="14" y="45"/>
                    </a:lnTo>
                    <a:lnTo>
                      <a:pt x="12" y="31"/>
                    </a:lnTo>
                    <a:lnTo>
                      <a:pt x="4" y="25"/>
                    </a:lnTo>
                    <a:lnTo>
                      <a:pt x="6" y="14"/>
                    </a:lnTo>
                    <a:lnTo>
                      <a:pt x="0" y="12"/>
                    </a:lnTo>
                    <a:lnTo>
                      <a:pt x="6" y="6"/>
                    </a:lnTo>
                    <a:lnTo>
                      <a:pt x="0" y="4"/>
                    </a:lnTo>
                    <a:lnTo>
                      <a:pt x="0" y="0"/>
                    </a:lnTo>
                    <a:lnTo>
                      <a:pt x="181" y="4"/>
                    </a:lnTo>
                    <a:lnTo>
                      <a:pt x="183" y="66"/>
                    </a:lnTo>
                    <a:lnTo>
                      <a:pt x="187" y="68"/>
                    </a:lnTo>
                    <a:lnTo>
                      <a:pt x="187" y="91"/>
                    </a:lnTo>
                    <a:lnTo>
                      <a:pt x="187" y="139"/>
                    </a:lnTo>
                    <a:lnTo>
                      <a:pt x="223" y="139"/>
                    </a:lnTo>
                    <a:lnTo>
                      <a:pt x="223" y="175"/>
                    </a:lnTo>
                    <a:lnTo>
                      <a:pt x="371" y="175"/>
                    </a:lnTo>
                    <a:lnTo>
                      <a:pt x="369" y="139"/>
                    </a:lnTo>
                    <a:lnTo>
                      <a:pt x="405" y="137"/>
                    </a:lnTo>
                    <a:lnTo>
                      <a:pt x="405" y="102"/>
                    </a:lnTo>
                    <a:lnTo>
                      <a:pt x="442" y="102"/>
                    </a:lnTo>
                    <a:lnTo>
                      <a:pt x="444" y="212"/>
                    </a:lnTo>
                    <a:lnTo>
                      <a:pt x="450" y="212"/>
                    </a:lnTo>
                    <a:lnTo>
                      <a:pt x="452" y="283"/>
                    </a:lnTo>
                    <a:lnTo>
                      <a:pt x="304" y="2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0" name="Freeform 3971"/>
              <p:cNvSpPr>
                <a:spLocks/>
              </p:cNvSpPr>
              <p:nvPr/>
            </p:nvSpPr>
            <p:spPr bwMode="auto">
              <a:xfrm>
                <a:off x="22690" y="18181"/>
                <a:ext cx="261" cy="98"/>
              </a:xfrm>
              <a:custGeom>
                <a:avLst/>
                <a:gdLst>
                  <a:gd name="T0" fmla="*/ 6 w 261"/>
                  <a:gd name="T1" fmla="*/ 87 h 98"/>
                  <a:gd name="T2" fmla="*/ 6 w 261"/>
                  <a:gd name="T3" fmla="*/ 64 h 98"/>
                  <a:gd name="T4" fmla="*/ 2 w 261"/>
                  <a:gd name="T5" fmla="*/ 62 h 98"/>
                  <a:gd name="T6" fmla="*/ 0 w 261"/>
                  <a:gd name="T7" fmla="*/ 0 h 98"/>
                  <a:gd name="T8" fmla="*/ 259 w 261"/>
                  <a:gd name="T9" fmla="*/ 0 h 98"/>
                  <a:gd name="T10" fmla="*/ 259 w 261"/>
                  <a:gd name="T11" fmla="*/ 62 h 98"/>
                  <a:gd name="T12" fmla="*/ 261 w 261"/>
                  <a:gd name="T13" fmla="*/ 98 h 98"/>
                  <a:gd name="T14" fmla="*/ 224 w 261"/>
                  <a:gd name="T15" fmla="*/ 98 h 98"/>
                  <a:gd name="T16" fmla="*/ 224 w 261"/>
                  <a:gd name="T17" fmla="*/ 85 h 98"/>
                  <a:gd name="T18" fmla="*/ 6 w 261"/>
                  <a:gd name="T19" fmla="*/ 8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 h="98">
                    <a:moveTo>
                      <a:pt x="6" y="87"/>
                    </a:moveTo>
                    <a:lnTo>
                      <a:pt x="6" y="64"/>
                    </a:lnTo>
                    <a:lnTo>
                      <a:pt x="2" y="62"/>
                    </a:lnTo>
                    <a:lnTo>
                      <a:pt x="0" y="0"/>
                    </a:lnTo>
                    <a:lnTo>
                      <a:pt x="259" y="0"/>
                    </a:lnTo>
                    <a:lnTo>
                      <a:pt x="259" y="62"/>
                    </a:lnTo>
                    <a:lnTo>
                      <a:pt x="261" y="98"/>
                    </a:lnTo>
                    <a:lnTo>
                      <a:pt x="224" y="98"/>
                    </a:lnTo>
                    <a:lnTo>
                      <a:pt x="224" y="85"/>
                    </a:lnTo>
                    <a:lnTo>
                      <a:pt x="6" y="8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1" name="Freeform 3972"/>
              <p:cNvSpPr>
                <a:spLocks/>
              </p:cNvSpPr>
              <p:nvPr/>
            </p:nvSpPr>
            <p:spPr bwMode="auto">
              <a:xfrm>
                <a:off x="20522" y="18110"/>
                <a:ext cx="444" cy="346"/>
              </a:xfrm>
              <a:custGeom>
                <a:avLst/>
                <a:gdLst>
                  <a:gd name="T0" fmla="*/ 106 w 444"/>
                  <a:gd name="T1" fmla="*/ 332 h 346"/>
                  <a:gd name="T2" fmla="*/ 0 w 444"/>
                  <a:gd name="T3" fmla="*/ 323 h 346"/>
                  <a:gd name="T4" fmla="*/ 2 w 444"/>
                  <a:gd name="T5" fmla="*/ 296 h 346"/>
                  <a:gd name="T6" fmla="*/ 21 w 444"/>
                  <a:gd name="T7" fmla="*/ 46 h 346"/>
                  <a:gd name="T8" fmla="*/ 31 w 444"/>
                  <a:gd name="T9" fmla="*/ 48 h 346"/>
                  <a:gd name="T10" fmla="*/ 37 w 444"/>
                  <a:gd name="T11" fmla="*/ 56 h 346"/>
                  <a:gd name="T12" fmla="*/ 48 w 444"/>
                  <a:gd name="T13" fmla="*/ 54 h 346"/>
                  <a:gd name="T14" fmla="*/ 56 w 444"/>
                  <a:gd name="T15" fmla="*/ 64 h 346"/>
                  <a:gd name="T16" fmla="*/ 62 w 444"/>
                  <a:gd name="T17" fmla="*/ 64 h 346"/>
                  <a:gd name="T18" fmla="*/ 73 w 444"/>
                  <a:gd name="T19" fmla="*/ 58 h 346"/>
                  <a:gd name="T20" fmla="*/ 77 w 444"/>
                  <a:gd name="T21" fmla="*/ 46 h 346"/>
                  <a:gd name="T22" fmla="*/ 81 w 444"/>
                  <a:gd name="T23" fmla="*/ 46 h 346"/>
                  <a:gd name="T24" fmla="*/ 85 w 444"/>
                  <a:gd name="T25" fmla="*/ 56 h 346"/>
                  <a:gd name="T26" fmla="*/ 92 w 444"/>
                  <a:gd name="T27" fmla="*/ 52 h 346"/>
                  <a:gd name="T28" fmla="*/ 96 w 444"/>
                  <a:gd name="T29" fmla="*/ 41 h 346"/>
                  <a:gd name="T30" fmla="*/ 96 w 444"/>
                  <a:gd name="T31" fmla="*/ 29 h 346"/>
                  <a:gd name="T32" fmla="*/ 106 w 444"/>
                  <a:gd name="T33" fmla="*/ 31 h 346"/>
                  <a:gd name="T34" fmla="*/ 115 w 444"/>
                  <a:gd name="T35" fmla="*/ 27 h 346"/>
                  <a:gd name="T36" fmla="*/ 117 w 444"/>
                  <a:gd name="T37" fmla="*/ 23 h 346"/>
                  <a:gd name="T38" fmla="*/ 115 w 444"/>
                  <a:gd name="T39" fmla="*/ 16 h 346"/>
                  <a:gd name="T40" fmla="*/ 129 w 444"/>
                  <a:gd name="T41" fmla="*/ 4 h 346"/>
                  <a:gd name="T42" fmla="*/ 144 w 444"/>
                  <a:gd name="T43" fmla="*/ 6 h 346"/>
                  <a:gd name="T44" fmla="*/ 154 w 444"/>
                  <a:gd name="T45" fmla="*/ 0 h 346"/>
                  <a:gd name="T46" fmla="*/ 158 w 444"/>
                  <a:gd name="T47" fmla="*/ 0 h 346"/>
                  <a:gd name="T48" fmla="*/ 154 w 444"/>
                  <a:gd name="T49" fmla="*/ 6 h 346"/>
                  <a:gd name="T50" fmla="*/ 163 w 444"/>
                  <a:gd name="T51" fmla="*/ 23 h 346"/>
                  <a:gd name="T52" fmla="*/ 159 w 444"/>
                  <a:gd name="T53" fmla="*/ 37 h 346"/>
                  <a:gd name="T54" fmla="*/ 169 w 444"/>
                  <a:gd name="T55" fmla="*/ 41 h 346"/>
                  <a:gd name="T56" fmla="*/ 179 w 444"/>
                  <a:gd name="T57" fmla="*/ 52 h 346"/>
                  <a:gd name="T58" fmla="*/ 202 w 444"/>
                  <a:gd name="T59" fmla="*/ 44 h 346"/>
                  <a:gd name="T60" fmla="*/ 217 w 444"/>
                  <a:gd name="T61" fmla="*/ 44 h 346"/>
                  <a:gd name="T62" fmla="*/ 252 w 444"/>
                  <a:gd name="T63" fmla="*/ 35 h 346"/>
                  <a:gd name="T64" fmla="*/ 254 w 444"/>
                  <a:gd name="T65" fmla="*/ 33 h 346"/>
                  <a:gd name="T66" fmla="*/ 255 w 444"/>
                  <a:gd name="T67" fmla="*/ 19 h 346"/>
                  <a:gd name="T68" fmla="*/ 261 w 444"/>
                  <a:gd name="T69" fmla="*/ 14 h 346"/>
                  <a:gd name="T70" fmla="*/ 290 w 444"/>
                  <a:gd name="T71" fmla="*/ 6 h 346"/>
                  <a:gd name="T72" fmla="*/ 334 w 444"/>
                  <a:gd name="T73" fmla="*/ 12 h 346"/>
                  <a:gd name="T74" fmla="*/ 350 w 444"/>
                  <a:gd name="T75" fmla="*/ 19 h 346"/>
                  <a:gd name="T76" fmla="*/ 365 w 444"/>
                  <a:gd name="T77" fmla="*/ 16 h 346"/>
                  <a:gd name="T78" fmla="*/ 373 w 444"/>
                  <a:gd name="T79" fmla="*/ 19 h 346"/>
                  <a:gd name="T80" fmla="*/ 394 w 444"/>
                  <a:gd name="T81" fmla="*/ 21 h 346"/>
                  <a:gd name="T82" fmla="*/ 398 w 444"/>
                  <a:gd name="T83" fmla="*/ 27 h 346"/>
                  <a:gd name="T84" fmla="*/ 394 w 444"/>
                  <a:gd name="T85" fmla="*/ 33 h 346"/>
                  <a:gd name="T86" fmla="*/ 415 w 444"/>
                  <a:gd name="T87" fmla="*/ 41 h 346"/>
                  <a:gd name="T88" fmla="*/ 419 w 444"/>
                  <a:gd name="T89" fmla="*/ 58 h 346"/>
                  <a:gd name="T90" fmla="*/ 430 w 444"/>
                  <a:gd name="T91" fmla="*/ 58 h 346"/>
                  <a:gd name="T92" fmla="*/ 434 w 444"/>
                  <a:gd name="T93" fmla="*/ 67 h 346"/>
                  <a:gd name="T94" fmla="*/ 442 w 444"/>
                  <a:gd name="T95" fmla="*/ 71 h 346"/>
                  <a:gd name="T96" fmla="*/ 444 w 444"/>
                  <a:gd name="T97" fmla="*/ 77 h 346"/>
                  <a:gd name="T98" fmla="*/ 440 w 444"/>
                  <a:gd name="T99" fmla="*/ 87 h 346"/>
                  <a:gd name="T100" fmla="*/ 419 w 444"/>
                  <a:gd name="T101" fmla="*/ 106 h 346"/>
                  <a:gd name="T102" fmla="*/ 411 w 444"/>
                  <a:gd name="T103" fmla="*/ 137 h 346"/>
                  <a:gd name="T104" fmla="*/ 417 w 444"/>
                  <a:gd name="T105" fmla="*/ 150 h 346"/>
                  <a:gd name="T106" fmla="*/ 411 w 444"/>
                  <a:gd name="T107" fmla="*/ 208 h 346"/>
                  <a:gd name="T108" fmla="*/ 280 w 444"/>
                  <a:gd name="T109" fmla="*/ 200 h 346"/>
                  <a:gd name="T110" fmla="*/ 265 w 444"/>
                  <a:gd name="T111" fmla="*/ 346 h 346"/>
                  <a:gd name="T112" fmla="*/ 106 w 444"/>
                  <a:gd name="T113" fmla="*/ 33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4" h="346">
                    <a:moveTo>
                      <a:pt x="106" y="332"/>
                    </a:moveTo>
                    <a:lnTo>
                      <a:pt x="0" y="323"/>
                    </a:lnTo>
                    <a:lnTo>
                      <a:pt x="2" y="296"/>
                    </a:lnTo>
                    <a:lnTo>
                      <a:pt x="21" y="46"/>
                    </a:lnTo>
                    <a:lnTo>
                      <a:pt x="31" y="48"/>
                    </a:lnTo>
                    <a:lnTo>
                      <a:pt x="37" y="56"/>
                    </a:lnTo>
                    <a:lnTo>
                      <a:pt x="48" y="54"/>
                    </a:lnTo>
                    <a:lnTo>
                      <a:pt x="56" y="64"/>
                    </a:lnTo>
                    <a:lnTo>
                      <a:pt x="62" y="64"/>
                    </a:lnTo>
                    <a:lnTo>
                      <a:pt x="73" y="58"/>
                    </a:lnTo>
                    <a:lnTo>
                      <a:pt x="77" y="46"/>
                    </a:lnTo>
                    <a:lnTo>
                      <a:pt x="81" y="46"/>
                    </a:lnTo>
                    <a:lnTo>
                      <a:pt x="85" y="56"/>
                    </a:lnTo>
                    <a:lnTo>
                      <a:pt x="92" y="52"/>
                    </a:lnTo>
                    <a:lnTo>
                      <a:pt x="96" y="41"/>
                    </a:lnTo>
                    <a:lnTo>
                      <a:pt x="96" y="29"/>
                    </a:lnTo>
                    <a:lnTo>
                      <a:pt x="106" y="31"/>
                    </a:lnTo>
                    <a:lnTo>
                      <a:pt x="115" y="27"/>
                    </a:lnTo>
                    <a:lnTo>
                      <a:pt x="117" y="23"/>
                    </a:lnTo>
                    <a:lnTo>
                      <a:pt x="115" y="16"/>
                    </a:lnTo>
                    <a:lnTo>
                      <a:pt x="129" y="4"/>
                    </a:lnTo>
                    <a:lnTo>
                      <a:pt x="144" y="6"/>
                    </a:lnTo>
                    <a:lnTo>
                      <a:pt x="154" y="0"/>
                    </a:lnTo>
                    <a:lnTo>
                      <a:pt x="158" y="0"/>
                    </a:lnTo>
                    <a:lnTo>
                      <a:pt x="154" y="6"/>
                    </a:lnTo>
                    <a:lnTo>
                      <a:pt x="163" y="23"/>
                    </a:lnTo>
                    <a:lnTo>
                      <a:pt x="159" y="37"/>
                    </a:lnTo>
                    <a:lnTo>
                      <a:pt x="169" y="41"/>
                    </a:lnTo>
                    <a:lnTo>
                      <a:pt x="179" y="52"/>
                    </a:lnTo>
                    <a:lnTo>
                      <a:pt x="202" y="44"/>
                    </a:lnTo>
                    <a:lnTo>
                      <a:pt x="217" y="44"/>
                    </a:lnTo>
                    <a:lnTo>
                      <a:pt x="252" y="35"/>
                    </a:lnTo>
                    <a:lnTo>
                      <a:pt x="254" y="33"/>
                    </a:lnTo>
                    <a:lnTo>
                      <a:pt x="255" y="19"/>
                    </a:lnTo>
                    <a:lnTo>
                      <a:pt x="261" y="14"/>
                    </a:lnTo>
                    <a:lnTo>
                      <a:pt x="290" y="6"/>
                    </a:lnTo>
                    <a:lnTo>
                      <a:pt x="334" y="12"/>
                    </a:lnTo>
                    <a:lnTo>
                      <a:pt x="350" y="19"/>
                    </a:lnTo>
                    <a:lnTo>
                      <a:pt x="365" y="16"/>
                    </a:lnTo>
                    <a:lnTo>
                      <a:pt x="373" y="19"/>
                    </a:lnTo>
                    <a:lnTo>
                      <a:pt x="394" y="21"/>
                    </a:lnTo>
                    <a:lnTo>
                      <a:pt x="398" y="27"/>
                    </a:lnTo>
                    <a:lnTo>
                      <a:pt x="394" y="33"/>
                    </a:lnTo>
                    <a:lnTo>
                      <a:pt x="415" y="41"/>
                    </a:lnTo>
                    <a:lnTo>
                      <a:pt x="419" y="58"/>
                    </a:lnTo>
                    <a:lnTo>
                      <a:pt x="430" y="58"/>
                    </a:lnTo>
                    <a:lnTo>
                      <a:pt x="434" y="67"/>
                    </a:lnTo>
                    <a:lnTo>
                      <a:pt x="442" y="71"/>
                    </a:lnTo>
                    <a:lnTo>
                      <a:pt x="444" y="77"/>
                    </a:lnTo>
                    <a:lnTo>
                      <a:pt x="440" y="87"/>
                    </a:lnTo>
                    <a:lnTo>
                      <a:pt x="419" y="106"/>
                    </a:lnTo>
                    <a:lnTo>
                      <a:pt x="411" y="137"/>
                    </a:lnTo>
                    <a:lnTo>
                      <a:pt x="417" y="150"/>
                    </a:lnTo>
                    <a:lnTo>
                      <a:pt x="411" y="208"/>
                    </a:lnTo>
                    <a:lnTo>
                      <a:pt x="280" y="200"/>
                    </a:lnTo>
                    <a:lnTo>
                      <a:pt x="265" y="346"/>
                    </a:lnTo>
                    <a:lnTo>
                      <a:pt x="106" y="33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2" name="Freeform 3973"/>
              <p:cNvSpPr>
                <a:spLocks/>
              </p:cNvSpPr>
              <p:nvPr/>
            </p:nvSpPr>
            <p:spPr bwMode="auto">
              <a:xfrm>
                <a:off x="20522" y="18110"/>
                <a:ext cx="444" cy="346"/>
              </a:xfrm>
              <a:custGeom>
                <a:avLst/>
                <a:gdLst>
                  <a:gd name="T0" fmla="*/ 106 w 444"/>
                  <a:gd name="T1" fmla="*/ 332 h 346"/>
                  <a:gd name="T2" fmla="*/ 0 w 444"/>
                  <a:gd name="T3" fmla="*/ 323 h 346"/>
                  <a:gd name="T4" fmla="*/ 2 w 444"/>
                  <a:gd name="T5" fmla="*/ 296 h 346"/>
                  <a:gd name="T6" fmla="*/ 21 w 444"/>
                  <a:gd name="T7" fmla="*/ 46 h 346"/>
                  <a:gd name="T8" fmla="*/ 31 w 444"/>
                  <a:gd name="T9" fmla="*/ 48 h 346"/>
                  <a:gd name="T10" fmla="*/ 37 w 444"/>
                  <a:gd name="T11" fmla="*/ 56 h 346"/>
                  <a:gd name="T12" fmla="*/ 48 w 444"/>
                  <a:gd name="T13" fmla="*/ 54 h 346"/>
                  <a:gd name="T14" fmla="*/ 56 w 444"/>
                  <a:gd name="T15" fmla="*/ 64 h 346"/>
                  <a:gd name="T16" fmla="*/ 62 w 444"/>
                  <a:gd name="T17" fmla="*/ 64 h 346"/>
                  <a:gd name="T18" fmla="*/ 73 w 444"/>
                  <a:gd name="T19" fmla="*/ 58 h 346"/>
                  <a:gd name="T20" fmla="*/ 77 w 444"/>
                  <a:gd name="T21" fmla="*/ 46 h 346"/>
                  <a:gd name="T22" fmla="*/ 81 w 444"/>
                  <a:gd name="T23" fmla="*/ 46 h 346"/>
                  <a:gd name="T24" fmla="*/ 85 w 444"/>
                  <a:gd name="T25" fmla="*/ 56 h 346"/>
                  <a:gd name="T26" fmla="*/ 92 w 444"/>
                  <a:gd name="T27" fmla="*/ 52 h 346"/>
                  <a:gd name="T28" fmla="*/ 96 w 444"/>
                  <a:gd name="T29" fmla="*/ 41 h 346"/>
                  <a:gd name="T30" fmla="*/ 96 w 444"/>
                  <a:gd name="T31" fmla="*/ 29 h 346"/>
                  <a:gd name="T32" fmla="*/ 106 w 444"/>
                  <a:gd name="T33" fmla="*/ 31 h 346"/>
                  <a:gd name="T34" fmla="*/ 115 w 444"/>
                  <a:gd name="T35" fmla="*/ 27 h 346"/>
                  <a:gd name="T36" fmla="*/ 117 w 444"/>
                  <a:gd name="T37" fmla="*/ 23 h 346"/>
                  <a:gd name="T38" fmla="*/ 115 w 444"/>
                  <a:gd name="T39" fmla="*/ 16 h 346"/>
                  <a:gd name="T40" fmla="*/ 129 w 444"/>
                  <a:gd name="T41" fmla="*/ 4 h 346"/>
                  <a:gd name="T42" fmla="*/ 144 w 444"/>
                  <a:gd name="T43" fmla="*/ 6 h 346"/>
                  <a:gd name="T44" fmla="*/ 154 w 444"/>
                  <a:gd name="T45" fmla="*/ 0 h 346"/>
                  <a:gd name="T46" fmla="*/ 158 w 444"/>
                  <a:gd name="T47" fmla="*/ 0 h 346"/>
                  <a:gd name="T48" fmla="*/ 154 w 444"/>
                  <a:gd name="T49" fmla="*/ 6 h 346"/>
                  <a:gd name="T50" fmla="*/ 163 w 444"/>
                  <a:gd name="T51" fmla="*/ 23 h 346"/>
                  <a:gd name="T52" fmla="*/ 159 w 444"/>
                  <a:gd name="T53" fmla="*/ 37 h 346"/>
                  <a:gd name="T54" fmla="*/ 169 w 444"/>
                  <a:gd name="T55" fmla="*/ 41 h 346"/>
                  <a:gd name="T56" fmla="*/ 179 w 444"/>
                  <a:gd name="T57" fmla="*/ 52 h 346"/>
                  <a:gd name="T58" fmla="*/ 202 w 444"/>
                  <a:gd name="T59" fmla="*/ 44 h 346"/>
                  <a:gd name="T60" fmla="*/ 217 w 444"/>
                  <a:gd name="T61" fmla="*/ 44 h 346"/>
                  <a:gd name="T62" fmla="*/ 252 w 444"/>
                  <a:gd name="T63" fmla="*/ 35 h 346"/>
                  <a:gd name="T64" fmla="*/ 254 w 444"/>
                  <a:gd name="T65" fmla="*/ 33 h 346"/>
                  <a:gd name="T66" fmla="*/ 255 w 444"/>
                  <a:gd name="T67" fmla="*/ 19 h 346"/>
                  <a:gd name="T68" fmla="*/ 261 w 444"/>
                  <a:gd name="T69" fmla="*/ 14 h 346"/>
                  <a:gd name="T70" fmla="*/ 290 w 444"/>
                  <a:gd name="T71" fmla="*/ 6 h 346"/>
                  <a:gd name="T72" fmla="*/ 334 w 444"/>
                  <a:gd name="T73" fmla="*/ 12 h 346"/>
                  <a:gd name="T74" fmla="*/ 350 w 444"/>
                  <a:gd name="T75" fmla="*/ 19 h 346"/>
                  <a:gd name="T76" fmla="*/ 365 w 444"/>
                  <a:gd name="T77" fmla="*/ 16 h 346"/>
                  <a:gd name="T78" fmla="*/ 373 w 444"/>
                  <a:gd name="T79" fmla="*/ 19 h 346"/>
                  <a:gd name="T80" fmla="*/ 394 w 444"/>
                  <a:gd name="T81" fmla="*/ 21 h 346"/>
                  <a:gd name="T82" fmla="*/ 398 w 444"/>
                  <a:gd name="T83" fmla="*/ 27 h 346"/>
                  <a:gd name="T84" fmla="*/ 394 w 444"/>
                  <a:gd name="T85" fmla="*/ 33 h 346"/>
                  <a:gd name="T86" fmla="*/ 415 w 444"/>
                  <a:gd name="T87" fmla="*/ 41 h 346"/>
                  <a:gd name="T88" fmla="*/ 419 w 444"/>
                  <a:gd name="T89" fmla="*/ 58 h 346"/>
                  <a:gd name="T90" fmla="*/ 430 w 444"/>
                  <a:gd name="T91" fmla="*/ 58 h 346"/>
                  <a:gd name="T92" fmla="*/ 434 w 444"/>
                  <a:gd name="T93" fmla="*/ 67 h 346"/>
                  <a:gd name="T94" fmla="*/ 442 w 444"/>
                  <a:gd name="T95" fmla="*/ 71 h 346"/>
                  <a:gd name="T96" fmla="*/ 444 w 444"/>
                  <a:gd name="T97" fmla="*/ 77 h 346"/>
                  <a:gd name="T98" fmla="*/ 440 w 444"/>
                  <a:gd name="T99" fmla="*/ 87 h 346"/>
                  <a:gd name="T100" fmla="*/ 419 w 444"/>
                  <a:gd name="T101" fmla="*/ 106 h 346"/>
                  <a:gd name="T102" fmla="*/ 411 w 444"/>
                  <a:gd name="T103" fmla="*/ 137 h 346"/>
                  <a:gd name="T104" fmla="*/ 417 w 444"/>
                  <a:gd name="T105" fmla="*/ 150 h 346"/>
                  <a:gd name="T106" fmla="*/ 411 w 444"/>
                  <a:gd name="T107" fmla="*/ 208 h 346"/>
                  <a:gd name="T108" fmla="*/ 280 w 444"/>
                  <a:gd name="T109" fmla="*/ 200 h 346"/>
                  <a:gd name="T110" fmla="*/ 265 w 444"/>
                  <a:gd name="T111" fmla="*/ 346 h 346"/>
                  <a:gd name="T112" fmla="*/ 106 w 444"/>
                  <a:gd name="T113" fmla="*/ 332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4" h="346">
                    <a:moveTo>
                      <a:pt x="106" y="332"/>
                    </a:moveTo>
                    <a:lnTo>
                      <a:pt x="0" y="323"/>
                    </a:lnTo>
                    <a:lnTo>
                      <a:pt x="2" y="296"/>
                    </a:lnTo>
                    <a:lnTo>
                      <a:pt x="21" y="46"/>
                    </a:lnTo>
                    <a:lnTo>
                      <a:pt x="31" y="48"/>
                    </a:lnTo>
                    <a:lnTo>
                      <a:pt x="37" y="56"/>
                    </a:lnTo>
                    <a:lnTo>
                      <a:pt x="48" y="54"/>
                    </a:lnTo>
                    <a:lnTo>
                      <a:pt x="56" y="64"/>
                    </a:lnTo>
                    <a:lnTo>
                      <a:pt x="62" y="64"/>
                    </a:lnTo>
                    <a:lnTo>
                      <a:pt x="73" y="58"/>
                    </a:lnTo>
                    <a:lnTo>
                      <a:pt x="77" y="46"/>
                    </a:lnTo>
                    <a:lnTo>
                      <a:pt x="81" y="46"/>
                    </a:lnTo>
                    <a:lnTo>
                      <a:pt x="85" y="56"/>
                    </a:lnTo>
                    <a:lnTo>
                      <a:pt x="92" y="52"/>
                    </a:lnTo>
                    <a:lnTo>
                      <a:pt x="96" y="41"/>
                    </a:lnTo>
                    <a:lnTo>
                      <a:pt x="96" y="29"/>
                    </a:lnTo>
                    <a:lnTo>
                      <a:pt x="106" y="31"/>
                    </a:lnTo>
                    <a:lnTo>
                      <a:pt x="115" y="27"/>
                    </a:lnTo>
                    <a:lnTo>
                      <a:pt x="117" y="23"/>
                    </a:lnTo>
                    <a:lnTo>
                      <a:pt x="115" y="16"/>
                    </a:lnTo>
                    <a:lnTo>
                      <a:pt x="129" y="4"/>
                    </a:lnTo>
                    <a:lnTo>
                      <a:pt x="144" y="6"/>
                    </a:lnTo>
                    <a:lnTo>
                      <a:pt x="154" y="0"/>
                    </a:lnTo>
                    <a:lnTo>
                      <a:pt x="158" y="0"/>
                    </a:lnTo>
                    <a:lnTo>
                      <a:pt x="154" y="6"/>
                    </a:lnTo>
                    <a:lnTo>
                      <a:pt x="163" y="23"/>
                    </a:lnTo>
                    <a:lnTo>
                      <a:pt x="159" y="37"/>
                    </a:lnTo>
                    <a:lnTo>
                      <a:pt x="169" y="41"/>
                    </a:lnTo>
                    <a:lnTo>
                      <a:pt x="179" y="52"/>
                    </a:lnTo>
                    <a:lnTo>
                      <a:pt x="202" y="44"/>
                    </a:lnTo>
                    <a:lnTo>
                      <a:pt x="217" y="44"/>
                    </a:lnTo>
                    <a:lnTo>
                      <a:pt x="252" y="35"/>
                    </a:lnTo>
                    <a:lnTo>
                      <a:pt x="254" y="33"/>
                    </a:lnTo>
                    <a:lnTo>
                      <a:pt x="255" y="19"/>
                    </a:lnTo>
                    <a:lnTo>
                      <a:pt x="261" y="14"/>
                    </a:lnTo>
                    <a:lnTo>
                      <a:pt x="290" y="6"/>
                    </a:lnTo>
                    <a:lnTo>
                      <a:pt x="334" y="12"/>
                    </a:lnTo>
                    <a:lnTo>
                      <a:pt x="350" y="19"/>
                    </a:lnTo>
                    <a:lnTo>
                      <a:pt x="365" y="16"/>
                    </a:lnTo>
                    <a:lnTo>
                      <a:pt x="373" y="19"/>
                    </a:lnTo>
                    <a:lnTo>
                      <a:pt x="394" y="21"/>
                    </a:lnTo>
                    <a:lnTo>
                      <a:pt x="398" y="27"/>
                    </a:lnTo>
                    <a:lnTo>
                      <a:pt x="394" y="33"/>
                    </a:lnTo>
                    <a:lnTo>
                      <a:pt x="415" y="41"/>
                    </a:lnTo>
                    <a:lnTo>
                      <a:pt x="419" y="58"/>
                    </a:lnTo>
                    <a:lnTo>
                      <a:pt x="430" y="58"/>
                    </a:lnTo>
                    <a:lnTo>
                      <a:pt x="434" y="67"/>
                    </a:lnTo>
                    <a:lnTo>
                      <a:pt x="442" y="71"/>
                    </a:lnTo>
                    <a:lnTo>
                      <a:pt x="444" y="77"/>
                    </a:lnTo>
                    <a:lnTo>
                      <a:pt x="440" y="87"/>
                    </a:lnTo>
                    <a:lnTo>
                      <a:pt x="419" y="106"/>
                    </a:lnTo>
                    <a:lnTo>
                      <a:pt x="411" y="137"/>
                    </a:lnTo>
                    <a:lnTo>
                      <a:pt x="417" y="150"/>
                    </a:lnTo>
                    <a:lnTo>
                      <a:pt x="411" y="208"/>
                    </a:lnTo>
                    <a:lnTo>
                      <a:pt x="280" y="200"/>
                    </a:lnTo>
                    <a:lnTo>
                      <a:pt x="265" y="346"/>
                    </a:lnTo>
                    <a:lnTo>
                      <a:pt x="106" y="3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3" name="Freeform 3974"/>
              <p:cNvSpPr>
                <a:spLocks/>
              </p:cNvSpPr>
              <p:nvPr/>
            </p:nvSpPr>
            <p:spPr bwMode="auto">
              <a:xfrm>
                <a:off x="22949" y="18243"/>
                <a:ext cx="123" cy="365"/>
              </a:xfrm>
              <a:custGeom>
                <a:avLst/>
                <a:gdLst>
                  <a:gd name="T0" fmla="*/ 12 w 123"/>
                  <a:gd name="T1" fmla="*/ 217 h 365"/>
                  <a:gd name="T2" fmla="*/ 10 w 123"/>
                  <a:gd name="T3" fmla="*/ 146 h 365"/>
                  <a:gd name="T4" fmla="*/ 4 w 123"/>
                  <a:gd name="T5" fmla="*/ 146 h 365"/>
                  <a:gd name="T6" fmla="*/ 2 w 123"/>
                  <a:gd name="T7" fmla="*/ 36 h 365"/>
                  <a:gd name="T8" fmla="*/ 0 w 123"/>
                  <a:gd name="T9" fmla="*/ 0 h 365"/>
                  <a:gd name="T10" fmla="*/ 102 w 123"/>
                  <a:gd name="T11" fmla="*/ 0 h 365"/>
                  <a:gd name="T12" fmla="*/ 96 w 123"/>
                  <a:gd name="T13" fmla="*/ 11 h 365"/>
                  <a:gd name="T14" fmla="*/ 90 w 123"/>
                  <a:gd name="T15" fmla="*/ 38 h 365"/>
                  <a:gd name="T16" fmla="*/ 90 w 123"/>
                  <a:gd name="T17" fmla="*/ 48 h 365"/>
                  <a:gd name="T18" fmla="*/ 96 w 123"/>
                  <a:gd name="T19" fmla="*/ 53 h 365"/>
                  <a:gd name="T20" fmla="*/ 113 w 123"/>
                  <a:gd name="T21" fmla="*/ 61 h 365"/>
                  <a:gd name="T22" fmla="*/ 117 w 123"/>
                  <a:gd name="T23" fmla="*/ 253 h 365"/>
                  <a:gd name="T24" fmla="*/ 119 w 123"/>
                  <a:gd name="T25" fmla="*/ 290 h 365"/>
                  <a:gd name="T26" fmla="*/ 123 w 123"/>
                  <a:gd name="T27" fmla="*/ 290 h 365"/>
                  <a:gd name="T28" fmla="*/ 121 w 123"/>
                  <a:gd name="T29" fmla="*/ 363 h 365"/>
                  <a:gd name="T30" fmla="*/ 13 w 123"/>
                  <a:gd name="T31" fmla="*/ 365 h 365"/>
                  <a:gd name="T32" fmla="*/ 12 w 123"/>
                  <a:gd name="T33" fmla="*/ 21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365">
                    <a:moveTo>
                      <a:pt x="12" y="217"/>
                    </a:moveTo>
                    <a:lnTo>
                      <a:pt x="10" y="146"/>
                    </a:lnTo>
                    <a:lnTo>
                      <a:pt x="4" y="146"/>
                    </a:lnTo>
                    <a:lnTo>
                      <a:pt x="2" y="36"/>
                    </a:lnTo>
                    <a:lnTo>
                      <a:pt x="0" y="0"/>
                    </a:lnTo>
                    <a:lnTo>
                      <a:pt x="102" y="0"/>
                    </a:lnTo>
                    <a:lnTo>
                      <a:pt x="96" y="11"/>
                    </a:lnTo>
                    <a:lnTo>
                      <a:pt x="90" y="38"/>
                    </a:lnTo>
                    <a:lnTo>
                      <a:pt x="90" y="48"/>
                    </a:lnTo>
                    <a:lnTo>
                      <a:pt x="96" y="53"/>
                    </a:lnTo>
                    <a:lnTo>
                      <a:pt x="113" y="61"/>
                    </a:lnTo>
                    <a:lnTo>
                      <a:pt x="117" y="253"/>
                    </a:lnTo>
                    <a:lnTo>
                      <a:pt x="119" y="290"/>
                    </a:lnTo>
                    <a:lnTo>
                      <a:pt x="123" y="290"/>
                    </a:lnTo>
                    <a:lnTo>
                      <a:pt x="121" y="363"/>
                    </a:lnTo>
                    <a:lnTo>
                      <a:pt x="13" y="365"/>
                    </a:lnTo>
                    <a:lnTo>
                      <a:pt x="12" y="217"/>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4" name="Freeform 3975"/>
              <p:cNvSpPr>
                <a:spLocks/>
              </p:cNvSpPr>
              <p:nvPr/>
            </p:nvSpPr>
            <p:spPr bwMode="auto">
              <a:xfrm>
                <a:off x="22949" y="18243"/>
                <a:ext cx="123" cy="365"/>
              </a:xfrm>
              <a:custGeom>
                <a:avLst/>
                <a:gdLst>
                  <a:gd name="T0" fmla="*/ 12 w 123"/>
                  <a:gd name="T1" fmla="*/ 217 h 365"/>
                  <a:gd name="T2" fmla="*/ 10 w 123"/>
                  <a:gd name="T3" fmla="*/ 146 h 365"/>
                  <a:gd name="T4" fmla="*/ 4 w 123"/>
                  <a:gd name="T5" fmla="*/ 146 h 365"/>
                  <a:gd name="T6" fmla="*/ 2 w 123"/>
                  <a:gd name="T7" fmla="*/ 36 h 365"/>
                  <a:gd name="T8" fmla="*/ 0 w 123"/>
                  <a:gd name="T9" fmla="*/ 0 h 365"/>
                  <a:gd name="T10" fmla="*/ 102 w 123"/>
                  <a:gd name="T11" fmla="*/ 0 h 365"/>
                  <a:gd name="T12" fmla="*/ 96 w 123"/>
                  <a:gd name="T13" fmla="*/ 11 h 365"/>
                  <a:gd name="T14" fmla="*/ 90 w 123"/>
                  <a:gd name="T15" fmla="*/ 38 h 365"/>
                  <a:gd name="T16" fmla="*/ 90 w 123"/>
                  <a:gd name="T17" fmla="*/ 48 h 365"/>
                  <a:gd name="T18" fmla="*/ 96 w 123"/>
                  <a:gd name="T19" fmla="*/ 53 h 365"/>
                  <a:gd name="T20" fmla="*/ 113 w 123"/>
                  <a:gd name="T21" fmla="*/ 61 h 365"/>
                  <a:gd name="T22" fmla="*/ 117 w 123"/>
                  <a:gd name="T23" fmla="*/ 253 h 365"/>
                  <a:gd name="T24" fmla="*/ 119 w 123"/>
                  <a:gd name="T25" fmla="*/ 290 h 365"/>
                  <a:gd name="T26" fmla="*/ 123 w 123"/>
                  <a:gd name="T27" fmla="*/ 290 h 365"/>
                  <a:gd name="T28" fmla="*/ 121 w 123"/>
                  <a:gd name="T29" fmla="*/ 363 h 365"/>
                  <a:gd name="T30" fmla="*/ 13 w 123"/>
                  <a:gd name="T31" fmla="*/ 365 h 365"/>
                  <a:gd name="T32" fmla="*/ 12 w 123"/>
                  <a:gd name="T33" fmla="*/ 21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3" h="365">
                    <a:moveTo>
                      <a:pt x="12" y="217"/>
                    </a:moveTo>
                    <a:lnTo>
                      <a:pt x="10" y="146"/>
                    </a:lnTo>
                    <a:lnTo>
                      <a:pt x="4" y="146"/>
                    </a:lnTo>
                    <a:lnTo>
                      <a:pt x="2" y="36"/>
                    </a:lnTo>
                    <a:lnTo>
                      <a:pt x="0" y="0"/>
                    </a:lnTo>
                    <a:lnTo>
                      <a:pt x="102" y="0"/>
                    </a:lnTo>
                    <a:lnTo>
                      <a:pt x="96" y="11"/>
                    </a:lnTo>
                    <a:lnTo>
                      <a:pt x="90" y="38"/>
                    </a:lnTo>
                    <a:lnTo>
                      <a:pt x="90" y="48"/>
                    </a:lnTo>
                    <a:lnTo>
                      <a:pt x="96" y="53"/>
                    </a:lnTo>
                    <a:lnTo>
                      <a:pt x="113" y="61"/>
                    </a:lnTo>
                    <a:lnTo>
                      <a:pt x="117" y="253"/>
                    </a:lnTo>
                    <a:lnTo>
                      <a:pt x="119" y="290"/>
                    </a:lnTo>
                    <a:lnTo>
                      <a:pt x="123" y="290"/>
                    </a:lnTo>
                    <a:lnTo>
                      <a:pt x="121" y="363"/>
                    </a:lnTo>
                    <a:lnTo>
                      <a:pt x="13" y="365"/>
                    </a:lnTo>
                    <a:lnTo>
                      <a:pt x="12" y="2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5" name="Freeform 3976"/>
              <p:cNvSpPr>
                <a:spLocks/>
              </p:cNvSpPr>
              <p:nvPr/>
            </p:nvSpPr>
            <p:spPr bwMode="auto">
              <a:xfrm>
                <a:off x="22696" y="18266"/>
                <a:ext cx="218" cy="86"/>
              </a:xfrm>
              <a:custGeom>
                <a:avLst/>
                <a:gdLst>
                  <a:gd name="T0" fmla="*/ 0 w 218"/>
                  <a:gd name="T1" fmla="*/ 2 h 86"/>
                  <a:gd name="T2" fmla="*/ 218 w 218"/>
                  <a:gd name="T3" fmla="*/ 0 h 86"/>
                  <a:gd name="T4" fmla="*/ 218 w 218"/>
                  <a:gd name="T5" fmla="*/ 13 h 86"/>
                  <a:gd name="T6" fmla="*/ 218 w 218"/>
                  <a:gd name="T7" fmla="*/ 48 h 86"/>
                  <a:gd name="T8" fmla="*/ 182 w 218"/>
                  <a:gd name="T9" fmla="*/ 50 h 86"/>
                  <a:gd name="T10" fmla="*/ 184 w 218"/>
                  <a:gd name="T11" fmla="*/ 86 h 86"/>
                  <a:gd name="T12" fmla="*/ 36 w 218"/>
                  <a:gd name="T13" fmla="*/ 86 h 86"/>
                  <a:gd name="T14" fmla="*/ 36 w 218"/>
                  <a:gd name="T15" fmla="*/ 50 h 86"/>
                  <a:gd name="T16" fmla="*/ 0 w 218"/>
                  <a:gd name="T17" fmla="*/ 50 h 86"/>
                  <a:gd name="T18" fmla="*/ 0 w 218"/>
                  <a:gd name="T19"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86">
                    <a:moveTo>
                      <a:pt x="0" y="2"/>
                    </a:moveTo>
                    <a:lnTo>
                      <a:pt x="218" y="0"/>
                    </a:lnTo>
                    <a:lnTo>
                      <a:pt x="218" y="13"/>
                    </a:lnTo>
                    <a:lnTo>
                      <a:pt x="218" y="48"/>
                    </a:lnTo>
                    <a:lnTo>
                      <a:pt x="182" y="50"/>
                    </a:lnTo>
                    <a:lnTo>
                      <a:pt x="184" y="86"/>
                    </a:lnTo>
                    <a:lnTo>
                      <a:pt x="36" y="86"/>
                    </a:lnTo>
                    <a:lnTo>
                      <a:pt x="36" y="50"/>
                    </a:lnTo>
                    <a:lnTo>
                      <a:pt x="0" y="50"/>
                    </a:lnTo>
                    <a:lnTo>
                      <a:pt x="0" y="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6" name="Freeform 3977"/>
              <p:cNvSpPr>
                <a:spLocks/>
              </p:cNvSpPr>
              <p:nvPr/>
            </p:nvSpPr>
            <p:spPr bwMode="auto">
              <a:xfrm>
                <a:off x="22696" y="18266"/>
                <a:ext cx="218" cy="86"/>
              </a:xfrm>
              <a:custGeom>
                <a:avLst/>
                <a:gdLst>
                  <a:gd name="T0" fmla="*/ 0 w 218"/>
                  <a:gd name="T1" fmla="*/ 2 h 86"/>
                  <a:gd name="T2" fmla="*/ 218 w 218"/>
                  <a:gd name="T3" fmla="*/ 0 h 86"/>
                  <a:gd name="T4" fmla="*/ 218 w 218"/>
                  <a:gd name="T5" fmla="*/ 13 h 86"/>
                  <a:gd name="T6" fmla="*/ 218 w 218"/>
                  <a:gd name="T7" fmla="*/ 48 h 86"/>
                  <a:gd name="T8" fmla="*/ 182 w 218"/>
                  <a:gd name="T9" fmla="*/ 50 h 86"/>
                  <a:gd name="T10" fmla="*/ 184 w 218"/>
                  <a:gd name="T11" fmla="*/ 86 h 86"/>
                  <a:gd name="T12" fmla="*/ 36 w 218"/>
                  <a:gd name="T13" fmla="*/ 86 h 86"/>
                  <a:gd name="T14" fmla="*/ 36 w 218"/>
                  <a:gd name="T15" fmla="*/ 50 h 86"/>
                  <a:gd name="T16" fmla="*/ 0 w 218"/>
                  <a:gd name="T17" fmla="*/ 50 h 86"/>
                  <a:gd name="T18" fmla="*/ 0 w 218"/>
                  <a:gd name="T19"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8" h="86">
                    <a:moveTo>
                      <a:pt x="0" y="2"/>
                    </a:moveTo>
                    <a:lnTo>
                      <a:pt x="218" y="0"/>
                    </a:lnTo>
                    <a:lnTo>
                      <a:pt x="218" y="13"/>
                    </a:lnTo>
                    <a:lnTo>
                      <a:pt x="218" y="48"/>
                    </a:lnTo>
                    <a:lnTo>
                      <a:pt x="182" y="50"/>
                    </a:lnTo>
                    <a:lnTo>
                      <a:pt x="184" y="86"/>
                    </a:lnTo>
                    <a:lnTo>
                      <a:pt x="36" y="86"/>
                    </a:lnTo>
                    <a:lnTo>
                      <a:pt x="36" y="50"/>
                    </a:lnTo>
                    <a:lnTo>
                      <a:pt x="0" y="50"/>
                    </a:lnTo>
                    <a:lnTo>
                      <a:pt x="0" y="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7" name="Freeform 3978"/>
              <p:cNvSpPr>
                <a:spLocks/>
              </p:cNvSpPr>
              <p:nvPr/>
            </p:nvSpPr>
            <p:spPr bwMode="auto">
              <a:xfrm>
                <a:off x="21488" y="18281"/>
                <a:ext cx="190" cy="229"/>
              </a:xfrm>
              <a:custGeom>
                <a:avLst/>
                <a:gdLst>
                  <a:gd name="T0" fmla="*/ 161 w 190"/>
                  <a:gd name="T1" fmla="*/ 227 h 229"/>
                  <a:gd name="T2" fmla="*/ 0 w 190"/>
                  <a:gd name="T3" fmla="*/ 219 h 229"/>
                  <a:gd name="T4" fmla="*/ 8 w 190"/>
                  <a:gd name="T5" fmla="*/ 77 h 229"/>
                  <a:gd name="T6" fmla="*/ 33 w 190"/>
                  <a:gd name="T7" fmla="*/ 79 h 229"/>
                  <a:gd name="T8" fmla="*/ 36 w 190"/>
                  <a:gd name="T9" fmla="*/ 0 h 229"/>
                  <a:gd name="T10" fmla="*/ 146 w 190"/>
                  <a:gd name="T11" fmla="*/ 6 h 229"/>
                  <a:gd name="T12" fmla="*/ 182 w 190"/>
                  <a:gd name="T13" fmla="*/ 8 h 229"/>
                  <a:gd name="T14" fmla="*/ 178 w 190"/>
                  <a:gd name="T15" fmla="*/ 83 h 229"/>
                  <a:gd name="T16" fmla="*/ 190 w 190"/>
                  <a:gd name="T17" fmla="*/ 83 h 229"/>
                  <a:gd name="T18" fmla="*/ 184 w 190"/>
                  <a:gd name="T19" fmla="*/ 229 h 229"/>
                  <a:gd name="T20" fmla="*/ 161 w 190"/>
                  <a:gd name="T21"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29">
                    <a:moveTo>
                      <a:pt x="161" y="227"/>
                    </a:moveTo>
                    <a:lnTo>
                      <a:pt x="0" y="219"/>
                    </a:lnTo>
                    <a:lnTo>
                      <a:pt x="8" y="77"/>
                    </a:lnTo>
                    <a:lnTo>
                      <a:pt x="33" y="79"/>
                    </a:lnTo>
                    <a:lnTo>
                      <a:pt x="36" y="0"/>
                    </a:lnTo>
                    <a:lnTo>
                      <a:pt x="146" y="6"/>
                    </a:lnTo>
                    <a:lnTo>
                      <a:pt x="182" y="8"/>
                    </a:lnTo>
                    <a:lnTo>
                      <a:pt x="178" y="83"/>
                    </a:lnTo>
                    <a:lnTo>
                      <a:pt x="190" y="83"/>
                    </a:lnTo>
                    <a:lnTo>
                      <a:pt x="184" y="229"/>
                    </a:lnTo>
                    <a:lnTo>
                      <a:pt x="161" y="22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8" name="Freeform 3979"/>
              <p:cNvSpPr>
                <a:spLocks/>
              </p:cNvSpPr>
              <p:nvPr/>
            </p:nvSpPr>
            <p:spPr bwMode="auto">
              <a:xfrm>
                <a:off x="21488" y="18281"/>
                <a:ext cx="190" cy="229"/>
              </a:xfrm>
              <a:custGeom>
                <a:avLst/>
                <a:gdLst>
                  <a:gd name="T0" fmla="*/ 161 w 190"/>
                  <a:gd name="T1" fmla="*/ 227 h 229"/>
                  <a:gd name="T2" fmla="*/ 0 w 190"/>
                  <a:gd name="T3" fmla="*/ 219 h 229"/>
                  <a:gd name="T4" fmla="*/ 8 w 190"/>
                  <a:gd name="T5" fmla="*/ 77 h 229"/>
                  <a:gd name="T6" fmla="*/ 33 w 190"/>
                  <a:gd name="T7" fmla="*/ 79 h 229"/>
                  <a:gd name="T8" fmla="*/ 36 w 190"/>
                  <a:gd name="T9" fmla="*/ 0 h 229"/>
                  <a:gd name="T10" fmla="*/ 146 w 190"/>
                  <a:gd name="T11" fmla="*/ 6 h 229"/>
                  <a:gd name="T12" fmla="*/ 182 w 190"/>
                  <a:gd name="T13" fmla="*/ 8 h 229"/>
                  <a:gd name="T14" fmla="*/ 178 w 190"/>
                  <a:gd name="T15" fmla="*/ 83 h 229"/>
                  <a:gd name="T16" fmla="*/ 190 w 190"/>
                  <a:gd name="T17" fmla="*/ 83 h 229"/>
                  <a:gd name="T18" fmla="*/ 184 w 190"/>
                  <a:gd name="T19" fmla="*/ 229 h 229"/>
                  <a:gd name="T20" fmla="*/ 161 w 190"/>
                  <a:gd name="T21" fmla="*/ 227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0" h="229">
                    <a:moveTo>
                      <a:pt x="161" y="227"/>
                    </a:moveTo>
                    <a:lnTo>
                      <a:pt x="0" y="219"/>
                    </a:lnTo>
                    <a:lnTo>
                      <a:pt x="8" y="77"/>
                    </a:lnTo>
                    <a:lnTo>
                      <a:pt x="33" y="79"/>
                    </a:lnTo>
                    <a:lnTo>
                      <a:pt x="36" y="0"/>
                    </a:lnTo>
                    <a:lnTo>
                      <a:pt x="146" y="6"/>
                    </a:lnTo>
                    <a:lnTo>
                      <a:pt x="182" y="8"/>
                    </a:lnTo>
                    <a:lnTo>
                      <a:pt x="178" y="83"/>
                    </a:lnTo>
                    <a:lnTo>
                      <a:pt x="190" y="83"/>
                    </a:lnTo>
                    <a:lnTo>
                      <a:pt x="184" y="229"/>
                    </a:lnTo>
                    <a:lnTo>
                      <a:pt x="161"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49" name="Freeform 3980"/>
              <p:cNvSpPr>
                <a:spLocks/>
              </p:cNvSpPr>
              <p:nvPr/>
            </p:nvSpPr>
            <p:spPr bwMode="auto">
              <a:xfrm>
                <a:off x="21666" y="18289"/>
                <a:ext cx="231" cy="226"/>
              </a:xfrm>
              <a:custGeom>
                <a:avLst/>
                <a:gdLst>
                  <a:gd name="T0" fmla="*/ 164 w 231"/>
                  <a:gd name="T1" fmla="*/ 224 h 226"/>
                  <a:gd name="T2" fmla="*/ 6 w 231"/>
                  <a:gd name="T3" fmla="*/ 221 h 226"/>
                  <a:gd name="T4" fmla="*/ 12 w 231"/>
                  <a:gd name="T5" fmla="*/ 75 h 226"/>
                  <a:gd name="T6" fmla="*/ 0 w 231"/>
                  <a:gd name="T7" fmla="*/ 75 h 226"/>
                  <a:gd name="T8" fmla="*/ 4 w 231"/>
                  <a:gd name="T9" fmla="*/ 0 h 226"/>
                  <a:gd name="T10" fmla="*/ 77 w 231"/>
                  <a:gd name="T11" fmla="*/ 2 h 226"/>
                  <a:gd name="T12" fmla="*/ 225 w 231"/>
                  <a:gd name="T13" fmla="*/ 9 h 226"/>
                  <a:gd name="T14" fmla="*/ 223 w 231"/>
                  <a:gd name="T15" fmla="*/ 82 h 226"/>
                  <a:gd name="T16" fmla="*/ 231 w 231"/>
                  <a:gd name="T17" fmla="*/ 82 h 226"/>
                  <a:gd name="T18" fmla="*/ 231 w 231"/>
                  <a:gd name="T19" fmla="*/ 119 h 226"/>
                  <a:gd name="T20" fmla="*/ 227 w 231"/>
                  <a:gd name="T21" fmla="*/ 226 h 226"/>
                  <a:gd name="T22" fmla="*/ 164 w 231"/>
                  <a:gd name="T23" fmla="*/ 22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26">
                    <a:moveTo>
                      <a:pt x="164" y="224"/>
                    </a:moveTo>
                    <a:lnTo>
                      <a:pt x="6" y="221"/>
                    </a:lnTo>
                    <a:lnTo>
                      <a:pt x="12" y="75"/>
                    </a:lnTo>
                    <a:lnTo>
                      <a:pt x="0" y="75"/>
                    </a:lnTo>
                    <a:lnTo>
                      <a:pt x="4" y="0"/>
                    </a:lnTo>
                    <a:lnTo>
                      <a:pt x="77" y="2"/>
                    </a:lnTo>
                    <a:lnTo>
                      <a:pt x="225" y="9"/>
                    </a:lnTo>
                    <a:lnTo>
                      <a:pt x="223" y="82"/>
                    </a:lnTo>
                    <a:lnTo>
                      <a:pt x="231" y="82"/>
                    </a:lnTo>
                    <a:lnTo>
                      <a:pt x="231" y="119"/>
                    </a:lnTo>
                    <a:lnTo>
                      <a:pt x="227" y="226"/>
                    </a:lnTo>
                    <a:lnTo>
                      <a:pt x="164" y="224"/>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0" name="Freeform 3981"/>
              <p:cNvSpPr>
                <a:spLocks/>
              </p:cNvSpPr>
              <p:nvPr/>
            </p:nvSpPr>
            <p:spPr bwMode="auto">
              <a:xfrm>
                <a:off x="21666" y="18289"/>
                <a:ext cx="231" cy="226"/>
              </a:xfrm>
              <a:custGeom>
                <a:avLst/>
                <a:gdLst>
                  <a:gd name="T0" fmla="*/ 164 w 231"/>
                  <a:gd name="T1" fmla="*/ 224 h 226"/>
                  <a:gd name="T2" fmla="*/ 6 w 231"/>
                  <a:gd name="T3" fmla="*/ 221 h 226"/>
                  <a:gd name="T4" fmla="*/ 12 w 231"/>
                  <a:gd name="T5" fmla="*/ 75 h 226"/>
                  <a:gd name="T6" fmla="*/ 0 w 231"/>
                  <a:gd name="T7" fmla="*/ 75 h 226"/>
                  <a:gd name="T8" fmla="*/ 4 w 231"/>
                  <a:gd name="T9" fmla="*/ 0 h 226"/>
                  <a:gd name="T10" fmla="*/ 77 w 231"/>
                  <a:gd name="T11" fmla="*/ 2 h 226"/>
                  <a:gd name="T12" fmla="*/ 225 w 231"/>
                  <a:gd name="T13" fmla="*/ 9 h 226"/>
                  <a:gd name="T14" fmla="*/ 223 w 231"/>
                  <a:gd name="T15" fmla="*/ 82 h 226"/>
                  <a:gd name="T16" fmla="*/ 231 w 231"/>
                  <a:gd name="T17" fmla="*/ 82 h 226"/>
                  <a:gd name="T18" fmla="*/ 231 w 231"/>
                  <a:gd name="T19" fmla="*/ 119 h 226"/>
                  <a:gd name="T20" fmla="*/ 227 w 231"/>
                  <a:gd name="T21" fmla="*/ 226 h 226"/>
                  <a:gd name="T22" fmla="*/ 164 w 231"/>
                  <a:gd name="T23" fmla="*/ 22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1" h="226">
                    <a:moveTo>
                      <a:pt x="164" y="224"/>
                    </a:moveTo>
                    <a:lnTo>
                      <a:pt x="6" y="221"/>
                    </a:lnTo>
                    <a:lnTo>
                      <a:pt x="12" y="75"/>
                    </a:lnTo>
                    <a:lnTo>
                      <a:pt x="0" y="75"/>
                    </a:lnTo>
                    <a:lnTo>
                      <a:pt x="4" y="0"/>
                    </a:lnTo>
                    <a:lnTo>
                      <a:pt x="77" y="2"/>
                    </a:lnTo>
                    <a:lnTo>
                      <a:pt x="225" y="9"/>
                    </a:lnTo>
                    <a:lnTo>
                      <a:pt x="223" y="82"/>
                    </a:lnTo>
                    <a:lnTo>
                      <a:pt x="231" y="82"/>
                    </a:lnTo>
                    <a:lnTo>
                      <a:pt x="231" y="119"/>
                    </a:lnTo>
                    <a:lnTo>
                      <a:pt x="227" y="226"/>
                    </a:lnTo>
                    <a:lnTo>
                      <a:pt x="164" y="22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1" name="Freeform 3982"/>
              <p:cNvSpPr>
                <a:spLocks/>
              </p:cNvSpPr>
              <p:nvPr/>
            </p:nvSpPr>
            <p:spPr bwMode="auto">
              <a:xfrm>
                <a:off x="21010" y="18254"/>
                <a:ext cx="514" cy="317"/>
              </a:xfrm>
              <a:custGeom>
                <a:avLst/>
                <a:gdLst>
                  <a:gd name="T0" fmla="*/ 309 w 514"/>
                  <a:gd name="T1" fmla="*/ 263 h 317"/>
                  <a:gd name="T2" fmla="*/ 303 w 514"/>
                  <a:gd name="T3" fmla="*/ 256 h 317"/>
                  <a:gd name="T4" fmla="*/ 286 w 514"/>
                  <a:gd name="T5" fmla="*/ 250 h 317"/>
                  <a:gd name="T6" fmla="*/ 280 w 514"/>
                  <a:gd name="T7" fmla="*/ 238 h 317"/>
                  <a:gd name="T8" fmla="*/ 280 w 514"/>
                  <a:gd name="T9" fmla="*/ 213 h 317"/>
                  <a:gd name="T10" fmla="*/ 272 w 514"/>
                  <a:gd name="T11" fmla="*/ 206 h 317"/>
                  <a:gd name="T12" fmla="*/ 269 w 514"/>
                  <a:gd name="T13" fmla="*/ 183 h 317"/>
                  <a:gd name="T14" fmla="*/ 263 w 514"/>
                  <a:gd name="T15" fmla="*/ 175 h 317"/>
                  <a:gd name="T16" fmla="*/ 269 w 514"/>
                  <a:gd name="T17" fmla="*/ 165 h 317"/>
                  <a:gd name="T18" fmla="*/ 280 w 514"/>
                  <a:gd name="T19" fmla="*/ 154 h 317"/>
                  <a:gd name="T20" fmla="*/ 265 w 514"/>
                  <a:gd name="T21" fmla="*/ 137 h 317"/>
                  <a:gd name="T22" fmla="*/ 255 w 514"/>
                  <a:gd name="T23" fmla="*/ 137 h 317"/>
                  <a:gd name="T24" fmla="*/ 213 w 514"/>
                  <a:gd name="T25" fmla="*/ 148 h 317"/>
                  <a:gd name="T26" fmla="*/ 186 w 514"/>
                  <a:gd name="T27" fmla="*/ 144 h 317"/>
                  <a:gd name="T28" fmla="*/ 155 w 514"/>
                  <a:gd name="T29" fmla="*/ 156 h 317"/>
                  <a:gd name="T30" fmla="*/ 134 w 514"/>
                  <a:gd name="T31" fmla="*/ 152 h 317"/>
                  <a:gd name="T32" fmla="*/ 119 w 514"/>
                  <a:gd name="T33" fmla="*/ 140 h 317"/>
                  <a:gd name="T34" fmla="*/ 100 w 514"/>
                  <a:gd name="T35" fmla="*/ 137 h 317"/>
                  <a:gd name="T36" fmla="*/ 98 w 514"/>
                  <a:gd name="T37" fmla="*/ 127 h 317"/>
                  <a:gd name="T38" fmla="*/ 86 w 514"/>
                  <a:gd name="T39" fmla="*/ 119 h 317"/>
                  <a:gd name="T40" fmla="*/ 63 w 514"/>
                  <a:gd name="T41" fmla="*/ 119 h 317"/>
                  <a:gd name="T42" fmla="*/ 48 w 514"/>
                  <a:gd name="T43" fmla="*/ 115 h 317"/>
                  <a:gd name="T44" fmla="*/ 34 w 514"/>
                  <a:gd name="T45" fmla="*/ 100 h 317"/>
                  <a:gd name="T46" fmla="*/ 31 w 514"/>
                  <a:gd name="T47" fmla="*/ 90 h 317"/>
                  <a:gd name="T48" fmla="*/ 34 w 514"/>
                  <a:gd name="T49" fmla="*/ 56 h 317"/>
                  <a:gd name="T50" fmla="*/ 27 w 514"/>
                  <a:gd name="T51" fmla="*/ 42 h 317"/>
                  <a:gd name="T52" fmla="*/ 32 w 514"/>
                  <a:gd name="T53" fmla="*/ 37 h 317"/>
                  <a:gd name="T54" fmla="*/ 32 w 514"/>
                  <a:gd name="T55" fmla="*/ 29 h 317"/>
                  <a:gd name="T56" fmla="*/ 25 w 514"/>
                  <a:gd name="T57" fmla="*/ 27 h 317"/>
                  <a:gd name="T58" fmla="*/ 15 w 514"/>
                  <a:gd name="T59" fmla="*/ 19 h 317"/>
                  <a:gd name="T60" fmla="*/ 9 w 514"/>
                  <a:gd name="T61" fmla="*/ 21 h 317"/>
                  <a:gd name="T62" fmla="*/ 0 w 514"/>
                  <a:gd name="T63" fmla="*/ 33 h 317"/>
                  <a:gd name="T64" fmla="*/ 2 w 514"/>
                  <a:gd name="T65" fmla="*/ 0 h 317"/>
                  <a:gd name="T66" fmla="*/ 146 w 514"/>
                  <a:gd name="T67" fmla="*/ 8 h 317"/>
                  <a:gd name="T68" fmla="*/ 407 w 514"/>
                  <a:gd name="T69" fmla="*/ 23 h 317"/>
                  <a:gd name="T70" fmla="*/ 514 w 514"/>
                  <a:gd name="T71" fmla="*/ 27 h 317"/>
                  <a:gd name="T72" fmla="*/ 511 w 514"/>
                  <a:gd name="T73" fmla="*/ 106 h 317"/>
                  <a:gd name="T74" fmla="*/ 486 w 514"/>
                  <a:gd name="T75" fmla="*/ 104 h 317"/>
                  <a:gd name="T76" fmla="*/ 478 w 514"/>
                  <a:gd name="T77" fmla="*/ 246 h 317"/>
                  <a:gd name="T78" fmla="*/ 457 w 514"/>
                  <a:gd name="T79" fmla="*/ 246 h 317"/>
                  <a:gd name="T80" fmla="*/ 451 w 514"/>
                  <a:gd name="T81" fmla="*/ 317 h 317"/>
                  <a:gd name="T82" fmla="*/ 395 w 514"/>
                  <a:gd name="T83" fmla="*/ 311 h 317"/>
                  <a:gd name="T84" fmla="*/ 388 w 514"/>
                  <a:gd name="T85" fmla="*/ 306 h 317"/>
                  <a:gd name="T86" fmla="*/ 386 w 514"/>
                  <a:gd name="T87" fmla="*/ 298 h 317"/>
                  <a:gd name="T88" fmla="*/ 390 w 514"/>
                  <a:gd name="T89" fmla="*/ 279 h 317"/>
                  <a:gd name="T90" fmla="*/ 388 w 514"/>
                  <a:gd name="T91" fmla="*/ 271 h 317"/>
                  <a:gd name="T92" fmla="*/ 372 w 514"/>
                  <a:gd name="T93" fmla="*/ 258 h 317"/>
                  <a:gd name="T94" fmla="*/ 345 w 514"/>
                  <a:gd name="T95" fmla="*/ 252 h 317"/>
                  <a:gd name="T96" fmla="*/ 334 w 514"/>
                  <a:gd name="T97" fmla="*/ 256 h 317"/>
                  <a:gd name="T98" fmla="*/ 326 w 514"/>
                  <a:gd name="T99" fmla="*/ 269 h 317"/>
                  <a:gd name="T100" fmla="*/ 309 w 514"/>
                  <a:gd name="T101" fmla="*/ 26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4" h="317">
                    <a:moveTo>
                      <a:pt x="309" y="263"/>
                    </a:moveTo>
                    <a:lnTo>
                      <a:pt x="303" y="256"/>
                    </a:lnTo>
                    <a:lnTo>
                      <a:pt x="286" y="250"/>
                    </a:lnTo>
                    <a:lnTo>
                      <a:pt x="280" y="238"/>
                    </a:lnTo>
                    <a:lnTo>
                      <a:pt x="280" y="213"/>
                    </a:lnTo>
                    <a:lnTo>
                      <a:pt x="272" y="206"/>
                    </a:lnTo>
                    <a:lnTo>
                      <a:pt x="269" y="183"/>
                    </a:lnTo>
                    <a:lnTo>
                      <a:pt x="263" y="175"/>
                    </a:lnTo>
                    <a:lnTo>
                      <a:pt x="269" y="165"/>
                    </a:lnTo>
                    <a:lnTo>
                      <a:pt x="280" y="154"/>
                    </a:lnTo>
                    <a:lnTo>
                      <a:pt x="265" y="137"/>
                    </a:lnTo>
                    <a:lnTo>
                      <a:pt x="255" y="137"/>
                    </a:lnTo>
                    <a:lnTo>
                      <a:pt x="213" y="148"/>
                    </a:lnTo>
                    <a:lnTo>
                      <a:pt x="186" y="144"/>
                    </a:lnTo>
                    <a:lnTo>
                      <a:pt x="155" y="156"/>
                    </a:lnTo>
                    <a:lnTo>
                      <a:pt x="134" y="152"/>
                    </a:lnTo>
                    <a:lnTo>
                      <a:pt x="119" y="140"/>
                    </a:lnTo>
                    <a:lnTo>
                      <a:pt x="100" y="137"/>
                    </a:lnTo>
                    <a:lnTo>
                      <a:pt x="98" y="127"/>
                    </a:lnTo>
                    <a:lnTo>
                      <a:pt x="86" y="119"/>
                    </a:lnTo>
                    <a:lnTo>
                      <a:pt x="63" y="119"/>
                    </a:lnTo>
                    <a:lnTo>
                      <a:pt x="48" y="115"/>
                    </a:lnTo>
                    <a:lnTo>
                      <a:pt x="34" y="100"/>
                    </a:lnTo>
                    <a:lnTo>
                      <a:pt x="31" y="90"/>
                    </a:lnTo>
                    <a:lnTo>
                      <a:pt x="34" y="56"/>
                    </a:lnTo>
                    <a:lnTo>
                      <a:pt x="27" y="42"/>
                    </a:lnTo>
                    <a:lnTo>
                      <a:pt x="32" y="37"/>
                    </a:lnTo>
                    <a:lnTo>
                      <a:pt x="32" y="29"/>
                    </a:lnTo>
                    <a:lnTo>
                      <a:pt x="25" y="27"/>
                    </a:lnTo>
                    <a:lnTo>
                      <a:pt x="15" y="19"/>
                    </a:lnTo>
                    <a:lnTo>
                      <a:pt x="9" y="21"/>
                    </a:lnTo>
                    <a:lnTo>
                      <a:pt x="0" y="33"/>
                    </a:lnTo>
                    <a:lnTo>
                      <a:pt x="2" y="0"/>
                    </a:lnTo>
                    <a:lnTo>
                      <a:pt x="146" y="8"/>
                    </a:lnTo>
                    <a:lnTo>
                      <a:pt x="407" y="23"/>
                    </a:lnTo>
                    <a:lnTo>
                      <a:pt x="514" y="27"/>
                    </a:lnTo>
                    <a:lnTo>
                      <a:pt x="511" y="106"/>
                    </a:lnTo>
                    <a:lnTo>
                      <a:pt x="486" y="104"/>
                    </a:lnTo>
                    <a:lnTo>
                      <a:pt x="478" y="246"/>
                    </a:lnTo>
                    <a:lnTo>
                      <a:pt x="457" y="246"/>
                    </a:lnTo>
                    <a:lnTo>
                      <a:pt x="451" y="317"/>
                    </a:lnTo>
                    <a:lnTo>
                      <a:pt x="395" y="311"/>
                    </a:lnTo>
                    <a:lnTo>
                      <a:pt x="388" y="306"/>
                    </a:lnTo>
                    <a:lnTo>
                      <a:pt x="386" y="298"/>
                    </a:lnTo>
                    <a:lnTo>
                      <a:pt x="390" y="279"/>
                    </a:lnTo>
                    <a:lnTo>
                      <a:pt x="388" y="271"/>
                    </a:lnTo>
                    <a:lnTo>
                      <a:pt x="372" y="258"/>
                    </a:lnTo>
                    <a:lnTo>
                      <a:pt x="345" y="252"/>
                    </a:lnTo>
                    <a:lnTo>
                      <a:pt x="334" y="256"/>
                    </a:lnTo>
                    <a:lnTo>
                      <a:pt x="326" y="269"/>
                    </a:lnTo>
                    <a:lnTo>
                      <a:pt x="309" y="263"/>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2" name="Freeform 3983"/>
              <p:cNvSpPr>
                <a:spLocks/>
              </p:cNvSpPr>
              <p:nvPr/>
            </p:nvSpPr>
            <p:spPr bwMode="auto">
              <a:xfrm>
                <a:off x="21010" y="18254"/>
                <a:ext cx="514" cy="317"/>
              </a:xfrm>
              <a:custGeom>
                <a:avLst/>
                <a:gdLst>
                  <a:gd name="T0" fmla="*/ 309 w 514"/>
                  <a:gd name="T1" fmla="*/ 263 h 317"/>
                  <a:gd name="T2" fmla="*/ 303 w 514"/>
                  <a:gd name="T3" fmla="*/ 256 h 317"/>
                  <a:gd name="T4" fmla="*/ 286 w 514"/>
                  <a:gd name="T5" fmla="*/ 250 h 317"/>
                  <a:gd name="T6" fmla="*/ 280 w 514"/>
                  <a:gd name="T7" fmla="*/ 238 h 317"/>
                  <a:gd name="T8" fmla="*/ 280 w 514"/>
                  <a:gd name="T9" fmla="*/ 213 h 317"/>
                  <a:gd name="T10" fmla="*/ 272 w 514"/>
                  <a:gd name="T11" fmla="*/ 206 h 317"/>
                  <a:gd name="T12" fmla="*/ 269 w 514"/>
                  <a:gd name="T13" fmla="*/ 183 h 317"/>
                  <a:gd name="T14" fmla="*/ 263 w 514"/>
                  <a:gd name="T15" fmla="*/ 175 h 317"/>
                  <a:gd name="T16" fmla="*/ 269 w 514"/>
                  <a:gd name="T17" fmla="*/ 165 h 317"/>
                  <a:gd name="T18" fmla="*/ 280 w 514"/>
                  <a:gd name="T19" fmla="*/ 154 h 317"/>
                  <a:gd name="T20" fmla="*/ 265 w 514"/>
                  <a:gd name="T21" fmla="*/ 137 h 317"/>
                  <a:gd name="T22" fmla="*/ 255 w 514"/>
                  <a:gd name="T23" fmla="*/ 137 h 317"/>
                  <a:gd name="T24" fmla="*/ 213 w 514"/>
                  <a:gd name="T25" fmla="*/ 148 h 317"/>
                  <a:gd name="T26" fmla="*/ 186 w 514"/>
                  <a:gd name="T27" fmla="*/ 144 h 317"/>
                  <a:gd name="T28" fmla="*/ 155 w 514"/>
                  <a:gd name="T29" fmla="*/ 156 h 317"/>
                  <a:gd name="T30" fmla="*/ 134 w 514"/>
                  <a:gd name="T31" fmla="*/ 152 h 317"/>
                  <a:gd name="T32" fmla="*/ 119 w 514"/>
                  <a:gd name="T33" fmla="*/ 140 h 317"/>
                  <a:gd name="T34" fmla="*/ 100 w 514"/>
                  <a:gd name="T35" fmla="*/ 137 h 317"/>
                  <a:gd name="T36" fmla="*/ 98 w 514"/>
                  <a:gd name="T37" fmla="*/ 127 h 317"/>
                  <a:gd name="T38" fmla="*/ 86 w 514"/>
                  <a:gd name="T39" fmla="*/ 119 h 317"/>
                  <a:gd name="T40" fmla="*/ 63 w 514"/>
                  <a:gd name="T41" fmla="*/ 119 h 317"/>
                  <a:gd name="T42" fmla="*/ 48 w 514"/>
                  <a:gd name="T43" fmla="*/ 115 h 317"/>
                  <a:gd name="T44" fmla="*/ 34 w 514"/>
                  <a:gd name="T45" fmla="*/ 100 h 317"/>
                  <a:gd name="T46" fmla="*/ 31 w 514"/>
                  <a:gd name="T47" fmla="*/ 90 h 317"/>
                  <a:gd name="T48" fmla="*/ 34 w 514"/>
                  <a:gd name="T49" fmla="*/ 56 h 317"/>
                  <a:gd name="T50" fmla="*/ 27 w 514"/>
                  <a:gd name="T51" fmla="*/ 42 h 317"/>
                  <a:gd name="T52" fmla="*/ 32 w 514"/>
                  <a:gd name="T53" fmla="*/ 37 h 317"/>
                  <a:gd name="T54" fmla="*/ 32 w 514"/>
                  <a:gd name="T55" fmla="*/ 29 h 317"/>
                  <a:gd name="T56" fmla="*/ 25 w 514"/>
                  <a:gd name="T57" fmla="*/ 27 h 317"/>
                  <a:gd name="T58" fmla="*/ 15 w 514"/>
                  <a:gd name="T59" fmla="*/ 19 h 317"/>
                  <a:gd name="T60" fmla="*/ 9 w 514"/>
                  <a:gd name="T61" fmla="*/ 21 h 317"/>
                  <a:gd name="T62" fmla="*/ 0 w 514"/>
                  <a:gd name="T63" fmla="*/ 33 h 317"/>
                  <a:gd name="T64" fmla="*/ 2 w 514"/>
                  <a:gd name="T65" fmla="*/ 0 h 317"/>
                  <a:gd name="T66" fmla="*/ 146 w 514"/>
                  <a:gd name="T67" fmla="*/ 8 h 317"/>
                  <a:gd name="T68" fmla="*/ 407 w 514"/>
                  <a:gd name="T69" fmla="*/ 23 h 317"/>
                  <a:gd name="T70" fmla="*/ 514 w 514"/>
                  <a:gd name="T71" fmla="*/ 27 h 317"/>
                  <a:gd name="T72" fmla="*/ 511 w 514"/>
                  <a:gd name="T73" fmla="*/ 106 h 317"/>
                  <a:gd name="T74" fmla="*/ 486 w 514"/>
                  <a:gd name="T75" fmla="*/ 104 h 317"/>
                  <a:gd name="T76" fmla="*/ 478 w 514"/>
                  <a:gd name="T77" fmla="*/ 246 h 317"/>
                  <a:gd name="T78" fmla="*/ 457 w 514"/>
                  <a:gd name="T79" fmla="*/ 246 h 317"/>
                  <a:gd name="T80" fmla="*/ 451 w 514"/>
                  <a:gd name="T81" fmla="*/ 317 h 317"/>
                  <a:gd name="T82" fmla="*/ 395 w 514"/>
                  <a:gd name="T83" fmla="*/ 311 h 317"/>
                  <a:gd name="T84" fmla="*/ 388 w 514"/>
                  <a:gd name="T85" fmla="*/ 306 h 317"/>
                  <a:gd name="T86" fmla="*/ 386 w 514"/>
                  <a:gd name="T87" fmla="*/ 298 h 317"/>
                  <a:gd name="T88" fmla="*/ 390 w 514"/>
                  <a:gd name="T89" fmla="*/ 279 h 317"/>
                  <a:gd name="T90" fmla="*/ 388 w 514"/>
                  <a:gd name="T91" fmla="*/ 271 h 317"/>
                  <a:gd name="T92" fmla="*/ 372 w 514"/>
                  <a:gd name="T93" fmla="*/ 258 h 317"/>
                  <a:gd name="T94" fmla="*/ 345 w 514"/>
                  <a:gd name="T95" fmla="*/ 252 h 317"/>
                  <a:gd name="T96" fmla="*/ 334 w 514"/>
                  <a:gd name="T97" fmla="*/ 256 h 317"/>
                  <a:gd name="T98" fmla="*/ 326 w 514"/>
                  <a:gd name="T99" fmla="*/ 269 h 317"/>
                  <a:gd name="T100" fmla="*/ 309 w 514"/>
                  <a:gd name="T101" fmla="*/ 26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14" h="317">
                    <a:moveTo>
                      <a:pt x="309" y="263"/>
                    </a:moveTo>
                    <a:lnTo>
                      <a:pt x="303" y="256"/>
                    </a:lnTo>
                    <a:lnTo>
                      <a:pt x="286" y="250"/>
                    </a:lnTo>
                    <a:lnTo>
                      <a:pt x="280" y="238"/>
                    </a:lnTo>
                    <a:lnTo>
                      <a:pt x="280" y="213"/>
                    </a:lnTo>
                    <a:lnTo>
                      <a:pt x="272" y="206"/>
                    </a:lnTo>
                    <a:lnTo>
                      <a:pt x="269" y="183"/>
                    </a:lnTo>
                    <a:lnTo>
                      <a:pt x="263" y="175"/>
                    </a:lnTo>
                    <a:lnTo>
                      <a:pt x="269" y="165"/>
                    </a:lnTo>
                    <a:lnTo>
                      <a:pt x="280" y="154"/>
                    </a:lnTo>
                    <a:lnTo>
                      <a:pt x="265" y="137"/>
                    </a:lnTo>
                    <a:lnTo>
                      <a:pt x="255" y="137"/>
                    </a:lnTo>
                    <a:lnTo>
                      <a:pt x="213" y="148"/>
                    </a:lnTo>
                    <a:lnTo>
                      <a:pt x="186" y="144"/>
                    </a:lnTo>
                    <a:lnTo>
                      <a:pt x="155" y="156"/>
                    </a:lnTo>
                    <a:lnTo>
                      <a:pt x="134" y="152"/>
                    </a:lnTo>
                    <a:lnTo>
                      <a:pt x="119" y="140"/>
                    </a:lnTo>
                    <a:lnTo>
                      <a:pt x="100" y="137"/>
                    </a:lnTo>
                    <a:lnTo>
                      <a:pt x="98" y="127"/>
                    </a:lnTo>
                    <a:lnTo>
                      <a:pt x="86" y="119"/>
                    </a:lnTo>
                    <a:lnTo>
                      <a:pt x="63" y="119"/>
                    </a:lnTo>
                    <a:lnTo>
                      <a:pt x="48" y="115"/>
                    </a:lnTo>
                    <a:lnTo>
                      <a:pt x="34" y="100"/>
                    </a:lnTo>
                    <a:lnTo>
                      <a:pt x="31" y="90"/>
                    </a:lnTo>
                    <a:lnTo>
                      <a:pt x="34" y="56"/>
                    </a:lnTo>
                    <a:lnTo>
                      <a:pt x="27" y="42"/>
                    </a:lnTo>
                    <a:lnTo>
                      <a:pt x="32" y="37"/>
                    </a:lnTo>
                    <a:lnTo>
                      <a:pt x="32" y="29"/>
                    </a:lnTo>
                    <a:lnTo>
                      <a:pt x="25" y="27"/>
                    </a:lnTo>
                    <a:lnTo>
                      <a:pt x="15" y="19"/>
                    </a:lnTo>
                    <a:lnTo>
                      <a:pt x="9" y="21"/>
                    </a:lnTo>
                    <a:lnTo>
                      <a:pt x="0" y="33"/>
                    </a:lnTo>
                    <a:lnTo>
                      <a:pt x="2" y="0"/>
                    </a:lnTo>
                    <a:lnTo>
                      <a:pt x="146" y="8"/>
                    </a:lnTo>
                    <a:lnTo>
                      <a:pt x="407" y="23"/>
                    </a:lnTo>
                    <a:lnTo>
                      <a:pt x="514" y="27"/>
                    </a:lnTo>
                    <a:lnTo>
                      <a:pt x="511" y="106"/>
                    </a:lnTo>
                    <a:lnTo>
                      <a:pt x="486" y="104"/>
                    </a:lnTo>
                    <a:lnTo>
                      <a:pt x="478" y="246"/>
                    </a:lnTo>
                    <a:lnTo>
                      <a:pt x="457" y="246"/>
                    </a:lnTo>
                    <a:lnTo>
                      <a:pt x="451" y="317"/>
                    </a:lnTo>
                    <a:lnTo>
                      <a:pt x="395" y="311"/>
                    </a:lnTo>
                    <a:lnTo>
                      <a:pt x="388" y="306"/>
                    </a:lnTo>
                    <a:lnTo>
                      <a:pt x="386" y="298"/>
                    </a:lnTo>
                    <a:lnTo>
                      <a:pt x="390" y="279"/>
                    </a:lnTo>
                    <a:lnTo>
                      <a:pt x="388" y="271"/>
                    </a:lnTo>
                    <a:lnTo>
                      <a:pt x="372" y="258"/>
                    </a:lnTo>
                    <a:lnTo>
                      <a:pt x="345" y="252"/>
                    </a:lnTo>
                    <a:lnTo>
                      <a:pt x="334" y="256"/>
                    </a:lnTo>
                    <a:lnTo>
                      <a:pt x="326" y="269"/>
                    </a:lnTo>
                    <a:lnTo>
                      <a:pt x="309" y="2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3" name="Freeform 3984"/>
              <p:cNvSpPr>
                <a:spLocks/>
              </p:cNvSpPr>
              <p:nvPr/>
            </p:nvSpPr>
            <p:spPr bwMode="auto">
              <a:xfrm>
                <a:off x="21889" y="18298"/>
                <a:ext cx="227" cy="116"/>
              </a:xfrm>
              <a:custGeom>
                <a:avLst/>
                <a:gdLst>
                  <a:gd name="T0" fmla="*/ 8 w 227"/>
                  <a:gd name="T1" fmla="*/ 110 h 116"/>
                  <a:gd name="T2" fmla="*/ 8 w 227"/>
                  <a:gd name="T3" fmla="*/ 73 h 116"/>
                  <a:gd name="T4" fmla="*/ 0 w 227"/>
                  <a:gd name="T5" fmla="*/ 73 h 116"/>
                  <a:gd name="T6" fmla="*/ 2 w 227"/>
                  <a:gd name="T7" fmla="*/ 0 h 116"/>
                  <a:gd name="T8" fmla="*/ 223 w 227"/>
                  <a:gd name="T9" fmla="*/ 8 h 116"/>
                  <a:gd name="T10" fmla="*/ 221 w 227"/>
                  <a:gd name="T11" fmla="*/ 79 h 116"/>
                  <a:gd name="T12" fmla="*/ 227 w 227"/>
                  <a:gd name="T13" fmla="*/ 81 h 116"/>
                  <a:gd name="T14" fmla="*/ 225 w 227"/>
                  <a:gd name="T15" fmla="*/ 116 h 116"/>
                  <a:gd name="T16" fmla="*/ 8 w 227"/>
                  <a:gd name="T17" fmla="*/ 11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7" h="116">
                    <a:moveTo>
                      <a:pt x="8" y="110"/>
                    </a:moveTo>
                    <a:lnTo>
                      <a:pt x="8" y="73"/>
                    </a:lnTo>
                    <a:lnTo>
                      <a:pt x="0" y="73"/>
                    </a:lnTo>
                    <a:lnTo>
                      <a:pt x="2" y="0"/>
                    </a:lnTo>
                    <a:lnTo>
                      <a:pt x="223" y="8"/>
                    </a:lnTo>
                    <a:lnTo>
                      <a:pt x="221" y="79"/>
                    </a:lnTo>
                    <a:lnTo>
                      <a:pt x="227" y="81"/>
                    </a:lnTo>
                    <a:lnTo>
                      <a:pt x="225" y="116"/>
                    </a:lnTo>
                    <a:lnTo>
                      <a:pt x="8" y="11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4" name="Freeform 3985"/>
              <p:cNvSpPr>
                <a:spLocks/>
              </p:cNvSpPr>
              <p:nvPr/>
            </p:nvSpPr>
            <p:spPr bwMode="auto">
              <a:xfrm>
                <a:off x="20787" y="18260"/>
                <a:ext cx="277" cy="353"/>
              </a:xfrm>
              <a:custGeom>
                <a:avLst/>
                <a:gdLst>
                  <a:gd name="T0" fmla="*/ 267 w 277"/>
                  <a:gd name="T1" fmla="*/ 348 h 353"/>
                  <a:gd name="T2" fmla="*/ 161 w 277"/>
                  <a:gd name="T3" fmla="*/ 342 h 353"/>
                  <a:gd name="T4" fmla="*/ 161 w 277"/>
                  <a:gd name="T5" fmla="*/ 353 h 353"/>
                  <a:gd name="T6" fmla="*/ 12 w 277"/>
                  <a:gd name="T7" fmla="*/ 342 h 353"/>
                  <a:gd name="T8" fmla="*/ 23 w 277"/>
                  <a:gd name="T9" fmla="*/ 198 h 353"/>
                  <a:gd name="T10" fmla="*/ 0 w 277"/>
                  <a:gd name="T11" fmla="*/ 196 h 353"/>
                  <a:gd name="T12" fmla="*/ 15 w 277"/>
                  <a:gd name="T13" fmla="*/ 50 h 353"/>
                  <a:gd name="T14" fmla="*/ 146 w 277"/>
                  <a:gd name="T15" fmla="*/ 58 h 353"/>
                  <a:gd name="T16" fmla="*/ 152 w 277"/>
                  <a:gd name="T17" fmla="*/ 0 h 353"/>
                  <a:gd name="T18" fmla="*/ 156 w 277"/>
                  <a:gd name="T19" fmla="*/ 6 h 353"/>
                  <a:gd name="T20" fmla="*/ 169 w 277"/>
                  <a:gd name="T21" fmla="*/ 15 h 353"/>
                  <a:gd name="T22" fmla="*/ 198 w 277"/>
                  <a:gd name="T23" fmla="*/ 29 h 353"/>
                  <a:gd name="T24" fmla="*/ 207 w 277"/>
                  <a:gd name="T25" fmla="*/ 31 h 353"/>
                  <a:gd name="T26" fmla="*/ 223 w 277"/>
                  <a:gd name="T27" fmla="*/ 27 h 353"/>
                  <a:gd name="T28" fmla="*/ 232 w 277"/>
                  <a:gd name="T29" fmla="*/ 15 h 353"/>
                  <a:gd name="T30" fmla="*/ 238 w 277"/>
                  <a:gd name="T31" fmla="*/ 13 h 353"/>
                  <a:gd name="T32" fmla="*/ 248 w 277"/>
                  <a:gd name="T33" fmla="*/ 21 h 353"/>
                  <a:gd name="T34" fmla="*/ 255 w 277"/>
                  <a:gd name="T35" fmla="*/ 23 h 353"/>
                  <a:gd name="T36" fmla="*/ 255 w 277"/>
                  <a:gd name="T37" fmla="*/ 31 h 353"/>
                  <a:gd name="T38" fmla="*/ 250 w 277"/>
                  <a:gd name="T39" fmla="*/ 36 h 353"/>
                  <a:gd name="T40" fmla="*/ 257 w 277"/>
                  <a:gd name="T41" fmla="*/ 50 h 353"/>
                  <a:gd name="T42" fmla="*/ 254 w 277"/>
                  <a:gd name="T43" fmla="*/ 84 h 353"/>
                  <a:gd name="T44" fmla="*/ 257 w 277"/>
                  <a:gd name="T45" fmla="*/ 94 h 353"/>
                  <a:gd name="T46" fmla="*/ 271 w 277"/>
                  <a:gd name="T47" fmla="*/ 109 h 353"/>
                  <a:gd name="T48" fmla="*/ 261 w 277"/>
                  <a:gd name="T49" fmla="*/ 211 h 353"/>
                  <a:gd name="T50" fmla="*/ 277 w 277"/>
                  <a:gd name="T51" fmla="*/ 213 h 353"/>
                  <a:gd name="T52" fmla="*/ 267 w 277"/>
                  <a:gd name="T53" fmla="*/ 34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7" h="353">
                    <a:moveTo>
                      <a:pt x="267" y="348"/>
                    </a:moveTo>
                    <a:lnTo>
                      <a:pt x="161" y="342"/>
                    </a:lnTo>
                    <a:lnTo>
                      <a:pt x="161" y="353"/>
                    </a:lnTo>
                    <a:lnTo>
                      <a:pt x="12" y="342"/>
                    </a:lnTo>
                    <a:lnTo>
                      <a:pt x="23" y="198"/>
                    </a:lnTo>
                    <a:lnTo>
                      <a:pt x="0" y="196"/>
                    </a:lnTo>
                    <a:lnTo>
                      <a:pt x="15" y="50"/>
                    </a:lnTo>
                    <a:lnTo>
                      <a:pt x="146" y="58"/>
                    </a:lnTo>
                    <a:lnTo>
                      <a:pt x="152" y="0"/>
                    </a:lnTo>
                    <a:lnTo>
                      <a:pt x="156" y="6"/>
                    </a:lnTo>
                    <a:lnTo>
                      <a:pt x="169" y="15"/>
                    </a:lnTo>
                    <a:lnTo>
                      <a:pt x="198" y="29"/>
                    </a:lnTo>
                    <a:lnTo>
                      <a:pt x="207" y="31"/>
                    </a:lnTo>
                    <a:lnTo>
                      <a:pt x="223" y="27"/>
                    </a:lnTo>
                    <a:lnTo>
                      <a:pt x="232" y="15"/>
                    </a:lnTo>
                    <a:lnTo>
                      <a:pt x="238" y="13"/>
                    </a:lnTo>
                    <a:lnTo>
                      <a:pt x="248" y="21"/>
                    </a:lnTo>
                    <a:lnTo>
                      <a:pt x="255" y="23"/>
                    </a:lnTo>
                    <a:lnTo>
                      <a:pt x="255" y="31"/>
                    </a:lnTo>
                    <a:lnTo>
                      <a:pt x="250" y="36"/>
                    </a:lnTo>
                    <a:lnTo>
                      <a:pt x="257" y="50"/>
                    </a:lnTo>
                    <a:lnTo>
                      <a:pt x="254" y="84"/>
                    </a:lnTo>
                    <a:lnTo>
                      <a:pt x="257" y="94"/>
                    </a:lnTo>
                    <a:lnTo>
                      <a:pt x="271" y="109"/>
                    </a:lnTo>
                    <a:lnTo>
                      <a:pt x="261" y="211"/>
                    </a:lnTo>
                    <a:lnTo>
                      <a:pt x="277" y="213"/>
                    </a:lnTo>
                    <a:lnTo>
                      <a:pt x="267" y="34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5" name="Freeform 3986"/>
              <p:cNvSpPr>
                <a:spLocks/>
              </p:cNvSpPr>
              <p:nvPr/>
            </p:nvSpPr>
            <p:spPr bwMode="auto">
              <a:xfrm>
                <a:off x="20787" y="18260"/>
                <a:ext cx="277" cy="353"/>
              </a:xfrm>
              <a:custGeom>
                <a:avLst/>
                <a:gdLst>
                  <a:gd name="T0" fmla="*/ 267 w 277"/>
                  <a:gd name="T1" fmla="*/ 348 h 353"/>
                  <a:gd name="T2" fmla="*/ 161 w 277"/>
                  <a:gd name="T3" fmla="*/ 342 h 353"/>
                  <a:gd name="T4" fmla="*/ 161 w 277"/>
                  <a:gd name="T5" fmla="*/ 353 h 353"/>
                  <a:gd name="T6" fmla="*/ 12 w 277"/>
                  <a:gd name="T7" fmla="*/ 342 h 353"/>
                  <a:gd name="T8" fmla="*/ 23 w 277"/>
                  <a:gd name="T9" fmla="*/ 198 h 353"/>
                  <a:gd name="T10" fmla="*/ 0 w 277"/>
                  <a:gd name="T11" fmla="*/ 196 h 353"/>
                  <a:gd name="T12" fmla="*/ 15 w 277"/>
                  <a:gd name="T13" fmla="*/ 50 h 353"/>
                  <a:gd name="T14" fmla="*/ 146 w 277"/>
                  <a:gd name="T15" fmla="*/ 58 h 353"/>
                  <a:gd name="T16" fmla="*/ 152 w 277"/>
                  <a:gd name="T17" fmla="*/ 0 h 353"/>
                  <a:gd name="T18" fmla="*/ 156 w 277"/>
                  <a:gd name="T19" fmla="*/ 6 h 353"/>
                  <a:gd name="T20" fmla="*/ 169 w 277"/>
                  <a:gd name="T21" fmla="*/ 15 h 353"/>
                  <a:gd name="T22" fmla="*/ 198 w 277"/>
                  <a:gd name="T23" fmla="*/ 29 h 353"/>
                  <a:gd name="T24" fmla="*/ 207 w 277"/>
                  <a:gd name="T25" fmla="*/ 31 h 353"/>
                  <a:gd name="T26" fmla="*/ 223 w 277"/>
                  <a:gd name="T27" fmla="*/ 27 h 353"/>
                  <a:gd name="T28" fmla="*/ 232 w 277"/>
                  <a:gd name="T29" fmla="*/ 15 h 353"/>
                  <a:gd name="T30" fmla="*/ 238 w 277"/>
                  <a:gd name="T31" fmla="*/ 13 h 353"/>
                  <a:gd name="T32" fmla="*/ 248 w 277"/>
                  <a:gd name="T33" fmla="*/ 21 h 353"/>
                  <a:gd name="T34" fmla="*/ 255 w 277"/>
                  <a:gd name="T35" fmla="*/ 23 h 353"/>
                  <a:gd name="T36" fmla="*/ 255 w 277"/>
                  <a:gd name="T37" fmla="*/ 31 h 353"/>
                  <a:gd name="T38" fmla="*/ 250 w 277"/>
                  <a:gd name="T39" fmla="*/ 36 h 353"/>
                  <a:gd name="T40" fmla="*/ 257 w 277"/>
                  <a:gd name="T41" fmla="*/ 50 h 353"/>
                  <a:gd name="T42" fmla="*/ 254 w 277"/>
                  <a:gd name="T43" fmla="*/ 84 h 353"/>
                  <a:gd name="T44" fmla="*/ 257 w 277"/>
                  <a:gd name="T45" fmla="*/ 94 h 353"/>
                  <a:gd name="T46" fmla="*/ 271 w 277"/>
                  <a:gd name="T47" fmla="*/ 109 h 353"/>
                  <a:gd name="T48" fmla="*/ 261 w 277"/>
                  <a:gd name="T49" fmla="*/ 211 h 353"/>
                  <a:gd name="T50" fmla="*/ 277 w 277"/>
                  <a:gd name="T51" fmla="*/ 213 h 353"/>
                  <a:gd name="T52" fmla="*/ 267 w 277"/>
                  <a:gd name="T53" fmla="*/ 348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7" h="353">
                    <a:moveTo>
                      <a:pt x="267" y="348"/>
                    </a:moveTo>
                    <a:lnTo>
                      <a:pt x="161" y="342"/>
                    </a:lnTo>
                    <a:lnTo>
                      <a:pt x="161" y="353"/>
                    </a:lnTo>
                    <a:lnTo>
                      <a:pt x="12" y="342"/>
                    </a:lnTo>
                    <a:lnTo>
                      <a:pt x="23" y="198"/>
                    </a:lnTo>
                    <a:lnTo>
                      <a:pt x="0" y="196"/>
                    </a:lnTo>
                    <a:lnTo>
                      <a:pt x="15" y="50"/>
                    </a:lnTo>
                    <a:lnTo>
                      <a:pt x="146" y="58"/>
                    </a:lnTo>
                    <a:lnTo>
                      <a:pt x="152" y="0"/>
                    </a:lnTo>
                    <a:lnTo>
                      <a:pt x="156" y="6"/>
                    </a:lnTo>
                    <a:lnTo>
                      <a:pt x="169" y="15"/>
                    </a:lnTo>
                    <a:lnTo>
                      <a:pt x="198" y="29"/>
                    </a:lnTo>
                    <a:lnTo>
                      <a:pt x="207" y="31"/>
                    </a:lnTo>
                    <a:lnTo>
                      <a:pt x="223" y="27"/>
                    </a:lnTo>
                    <a:lnTo>
                      <a:pt x="232" y="15"/>
                    </a:lnTo>
                    <a:lnTo>
                      <a:pt x="238" y="13"/>
                    </a:lnTo>
                    <a:lnTo>
                      <a:pt x="248" y="21"/>
                    </a:lnTo>
                    <a:lnTo>
                      <a:pt x="255" y="23"/>
                    </a:lnTo>
                    <a:lnTo>
                      <a:pt x="255" y="31"/>
                    </a:lnTo>
                    <a:lnTo>
                      <a:pt x="250" y="36"/>
                    </a:lnTo>
                    <a:lnTo>
                      <a:pt x="257" y="50"/>
                    </a:lnTo>
                    <a:lnTo>
                      <a:pt x="254" y="84"/>
                    </a:lnTo>
                    <a:lnTo>
                      <a:pt x="257" y="94"/>
                    </a:lnTo>
                    <a:lnTo>
                      <a:pt x="271" y="109"/>
                    </a:lnTo>
                    <a:lnTo>
                      <a:pt x="261" y="211"/>
                    </a:lnTo>
                    <a:lnTo>
                      <a:pt x="277" y="213"/>
                    </a:lnTo>
                    <a:lnTo>
                      <a:pt x="267" y="3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6" name="Freeform 3987"/>
              <p:cNvSpPr>
                <a:spLocks/>
              </p:cNvSpPr>
              <p:nvPr/>
            </p:nvSpPr>
            <p:spPr bwMode="auto">
              <a:xfrm>
                <a:off x="22112" y="18379"/>
                <a:ext cx="155" cy="182"/>
              </a:xfrm>
              <a:custGeom>
                <a:avLst/>
                <a:gdLst>
                  <a:gd name="T0" fmla="*/ 155 w 155"/>
                  <a:gd name="T1" fmla="*/ 182 h 182"/>
                  <a:gd name="T2" fmla="*/ 10 w 155"/>
                  <a:gd name="T3" fmla="*/ 181 h 182"/>
                  <a:gd name="T4" fmla="*/ 10 w 155"/>
                  <a:gd name="T5" fmla="*/ 146 h 182"/>
                  <a:gd name="T6" fmla="*/ 0 w 155"/>
                  <a:gd name="T7" fmla="*/ 144 h 182"/>
                  <a:gd name="T8" fmla="*/ 2 w 155"/>
                  <a:gd name="T9" fmla="*/ 35 h 182"/>
                  <a:gd name="T10" fmla="*/ 4 w 155"/>
                  <a:gd name="T11" fmla="*/ 0 h 182"/>
                  <a:gd name="T12" fmla="*/ 154 w 155"/>
                  <a:gd name="T13" fmla="*/ 4 h 182"/>
                  <a:gd name="T14" fmla="*/ 150 w 155"/>
                  <a:gd name="T15" fmla="*/ 148 h 182"/>
                  <a:gd name="T16" fmla="*/ 155 w 155"/>
                  <a:gd name="T17" fmla="*/ 148 h 182"/>
                  <a:gd name="T18" fmla="*/ 155 w 155"/>
                  <a:gd name="T1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82">
                    <a:moveTo>
                      <a:pt x="155" y="182"/>
                    </a:moveTo>
                    <a:lnTo>
                      <a:pt x="10" y="181"/>
                    </a:lnTo>
                    <a:lnTo>
                      <a:pt x="10" y="146"/>
                    </a:lnTo>
                    <a:lnTo>
                      <a:pt x="0" y="144"/>
                    </a:lnTo>
                    <a:lnTo>
                      <a:pt x="2" y="35"/>
                    </a:lnTo>
                    <a:lnTo>
                      <a:pt x="4" y="0"/>
                    </a:lnTo>
                    <a:lnTo>
                      <a:pt x="154" y="4"/>
                    </a:lnTo>
                    <a:lnTo>
                      <a:pt x="150" y="148"/>
                    </a:lnTo>
                    <a:lnTo>
                      <a:pt x="155" y="148"/>
                    </a:lnTo>
                    <a:lnTo>
                      <a:pt x="155" y="18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7" name="Freeform 3988"/>
              <p:cNvSpPr>
                <a:spLocks/>
              </p:cNvSpPr>
              <p:nvPr/>
            </p:nvSpPr>
            <p:spPr bwMode="auto">
              <a:xfrm>
                <a:off x="22112" y="18379"/>
                <a:ext cx="155" cy="182"/>
              </a:xfrm>
              <a:custGeom>
                <a:avLst/>
                <a:gdLst>
                  <a:gd name="T0" fmla="*/ 155 w 155"/>
                  <a:gd name="T1" fmla="*/ 182 h 182"/>
                  <a:gd name="T2" fmla="*/ 10 w 155"/>
                  <a:gd name="T3" fmla="*/ 181 h 182"/>
                  <a:gd name="T4" fmla="*/ 10 w 155"/>
                  <a:gd name="T5" fmla="*/ 146 h 182"/>
                  <a:gd name="T6" fmla="*/ 0 w 155"/>
                  <a:gd name="T7" fmla="*/ 144 h 182"/>
                  <a:gd name="T8" fmla="*/ 2 w 155"/>
                  <a:gd name="T9" fmla="*/ 35 h 182"/>
                  <a:gd name="T10" fmla="*/ 4 w 155"/>
                  <a:gd name="T11" fmla="*/ 0 h 182"/>
                  <a:gd name="T12" fmla="*/ 154 w 155"/>
                  <a:gd name="T13" fmla="*/ 4 h 182"/>
                  <a:gd name="T14" fmla="*/ 150 w 155"/>
                  <a:gd name="T15" fmla="*/ 148 h 182"/>
                  <a:gd name="T16" fmla="*/ 155 w 155"/>
                  <a:gd name="T17" fmla="*/ 148 h 182"/>
                  <a:gd name="T18" fmla="*/ 155 w 155"/>
                  <a:gd name="T19"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82">
                    <a:moveTo>
                      <a:pt x="155" y="182"/>
                    </a:moveTo>
                    <a:lnTo>
                      <a:pt x="10" y="181"/>
                    </a:lnTo>
                    <a:lnTo>
                      <a:pt x="10" y="146"/>
                    </a:lnTo>
                    <a:lnTo>
                      <a:pt x="0" y="144"/>
                    </a:lnTo>
                    <a:lnTo>
                      <a:pt x="2" y="35"/>
                    </a:lnTo>
                    <a:lnTo>
                      <a:pt x="4" y="0"/>
                    </a:lnTo>
                    <a:lnTo>
                      <a:pt x="154" y="4"/>
                    </a:lnTo>
                    <a:lnTo>
                      <a:pt x="150" y="148"/>
                    </a:lnTo>
                    <a:lnTo>
                      <a:pt x="155" y="148"/>
                    </a:lnTo>
                    <a:lnTo>
                      <a:pt x="155"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8" name="Freeform 3989"/>
              <p:cNvSpPr>
                <a:spLocks/>
              </p:cNvSpPr>
              <p:nvPr/>
            </p:nvSpPr>
            <p:spPr bwMode="auto">
              <a:xfrm>
                <a:off x="22262" y="18383"/>
                <a:ext cx="153" cy="182"/>
              </a:xfrm>
              <a:custGeom>
                <a:avLst/>
                <a:gdLst>
                  <a:gd name="T0" fmla="*/ 5 w 153"/>
                  <a:gd name="T1" fmla="*/ 178 h 182"/>
                  <a:gd name="T2" fmla="*/ 5 w 153"/>
                  <a:gd name="T3" fmla="*/ 144 h 182"/>
                  <a:gd name="T4" fmla="*/ 0 w 153"/>
                  <a:gd name="T5" fmla="*/ 144 h 182"/>
                  <a:gd name="T6" fmla="*/ 4 w 153"/>
                  <a:gd name="T7" fmla="*/ 0 h 182"/>
                  <a:gd name="T8" fmla="*/ 32 w 153"/>
                  <a:gd name="T9" fmla="*/ 0 h 182"/>
                  <a:gd name="T10" fmla="*/ 148 w 153"/>
                  <a:gd name="T11" fmla="*/ 2 h 182"/>
                  <a:gd name="T12" fmla="*/ 146 w 153"/>
                  <a:gd name="T13" fmla="*/ 150 h 182"/>
                  <a:gd name="T14" fmla="*/ 153 w 153"/>
                  <a:gd name="T15" fmla="*/ 150 h 182"/>
                  <a:gd name="T16" fmla="*/ 151 w 153"/>
                  <a:gd name="T17" fmla="*/ 182 h 182"/>
                  <a:gd name="T18" fmla="*/ 78 w 153"/>
                  <a:gd name="T19" fmla="*/ 180 h 182"/>
                  <a:gd name="T20" fmla="*/ 5 w 153"/>
                  <a:gd name="T21" fmla="*/ 17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82">
                    <a:moveTo>
                      <a:pt x="5" y="178"/>
                    </a:moveTo>
                    <a:lnTo>
                      <a:pt x="5" y="144"/>
                    </a:lnTo>
                    <a:lnTo>
                      <a:pt x="0" y="144"/>
                    </a:lnTo>
                    <a:lnTo>
                      <a:pt x="4" y="0"/>
                    </a:lnTo>
                    <a:lnTo>
                      <a:pt x="32" y="0"/>
                    </a:lnTo>
                    <a:lnTo>
                      <a:pt x="148" y="2"/>
                    </a:lnTo>
                    <a:lnTo>
                      <a:pt x="146" y="150"/>
                    </a:lnTo>
                    <a:lnTo>
                      <a:pt x="153" y="150"/>
                    </a:lnTo>
                    <a:lnTo>
                      <a:pt x="151" y="182"/>
                    </a:lnTo>
                    <a:lnTo>
                      <a:pt x="78" y="180"/>
                    </a:lnTo>
                    <a:lnTo>
                      <a:pt x="5" y="17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59" name="Freeform 3990"/>
              <p:cNvSpPr>
                <a:spLocks/>
              </p:cNvSpPr>
              <p:nvPr/>
            </p:nvSpPr>
            <p:spPr bwMode="auto">
              <a:xfrm>
                <a:off x="22408" y="18385"/>
                <a:ext cx="184" cy="184"/>
              </a:xfrm>
              <a:custGeom>
                <a:avLst/>
                <a:gdLst>
                  <a:gd name="T0" fmla="*/ 184 w 184"/>
                  <a:gd name="T1" fmla="*/ 184 h 184"/>
                  <a:gd name="T2" fmla="*/ 5 w 184"/>
                  <a:gd name="T3" fmla="*/ 180 h 184"/>
                  <a:gd name="T4" fmla="*/ 7 w 184"/>
                  <a:gd name="T5" fmla="*/ 148 h 184"/>
                  <a:gd name="T6" fmla="*/ 0 w 184"/>
                  <a:gd name="T7" fmla="*/ 148 h 184"/>
                  <a:gd name="T8" fmla="*/ 2 w 184"/>
                  <a:gd name="T9" fmla="*/ 0 h 184"/>
                  <a:gd name="T10" fmla="*/ 170 w 184"/>
                  <a:gd name="T11" fmla="*/ 2 h 184"/>
                  <a:gd name="T12" fmla="*/ 174 w 184"/>
                  <a:gd name="T13" fmla="*/ 27 h 184"/>
                  <a:gd name="T14" fmla="*/ 180 w 184"/>
                  <a:gd name="T15" fmla="*/ 32 h 184"/>
                  <a:gd name="T16" fmla="*/ 178 w 184"/>
                  <a:gd name="T17" fmla="*/ 50 h 184"/>
                  <a:gd name="T18" fmla="*/ 182 w 184"/>
                  <a:gd name="T19" fmla="*/ 57 h 184"/>
                  <a:gd name="T20" fmla="*/ 178 w 184"/>
                  <a:gd name="T21" fmla="*/ 67 h 184"/>
                  <a:gd name="T22" fmla="*/ 180 w 184"/>
                  <a:gd name="T23" fmla="*/ 75 h 184"/>
                  <a:gd name="T24" fmla="*/ 176 w 184"/>
                  <a:gd name="T25" fmla="*/ 92 h 184"/>
                  <a:gd name="T26" fmla="*/ 180 w 184"/>
                  <a:gd name="T27" fmla="*/ 102 h 184"/>
                  <a:gd name="T28" fmla="*/ 176 w 184"/>
                  <a:gd name="T29" fmla="*/ 111 h 184"/>
                  <a:gd name="T30" fmla="*/ 180 w 184"/>
                  <a:gd name="T31" fmla="*/ 113 h 184"/>
                  <a:gd name="T32" fmla="*/ 184 w 184"/>
                  <a:gd name="T33" fmla="*/ 125 h 184"/>
                  <a:gd name="T34" fmla="*/ 180 w 184"/>
                  <a:gd name="T35" fmla="*/ 134 h 184"/>
                  <a:gd name="T36" fmla="*/ 184 w 184"/>
                  <a:gd name="T37" fmla="*/ 142 h 184"/>
                  <a:gd name="T38" fmla="*/ 182 w 184"/>
                  <a:gd name="T39" fmla="*/ 153 h 184"/>
                  <a:gd name="T40" fmla="*/ 184 w 184"/>
                  <a:gd name="T41" fmla="*/ 161 h 184"/>
                  <a:gd name="T42" fmla="*/ 180 w 184"/>
                  <a:gd name="T43" fmla="*/ 176 h 184"/>
                  <a:gd name="T44" fmla="*/ 184 w 184"/>
                  <a:gd name="T4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4" h="184">
                    <a:moveTo>
                      <a:pt x="184" y="184"/>
                    </a:moveTo>
                    <a:lnTo>
                      <a:pt x="5" y="180"/>
                    </a:lnTo>
                    <a:lnTo>
                      <a:pt x="7" y="148"/>
                    </a:lnTo>
                    <a:lnTo>
                      <a:pt x="0" y="148"/>
                    </a:lnTo>
                    <a:lnTo>
                      <a:pt x="2" y="0"/>
                    </a:lnTo>
                    <a:lnTo>
                      <a:pt x="170" y="2"/>
                    </a:lnTo>
                    <a:lnTo>
                      <a:pt x="174" y="27"/>
                    </a:lnTo>
                    <a:lnTo>
                      <a:pt x="180" y="32"/>
                    </a:lnTo>
                    <a:lnTo>
                      <a:pt x="178" y="50"/>
                    </a:lnTo>
                    <a:lnTo>
                      <a:pt x="182" y="57"/>
                    </a:lnTo>
                    <a:lnTo>
                      <a:pt x="178" y="67"/>
                    </a:lnTo>
                    <a:lnTo>
                      <a:pt x="180" y="75"/>
                    </a:lnTo>
                    <a:lnTo>
                      <a:pt x="176" y="92"/>
                    </a:lnTo>
                    <a:lnTo>
                      <a:pt x="180" y="102"/>
                    </a:lnTo>
                    <a:lnTo>
                      <a:pt x="176" y="111"/>
                    </a:lnTo>
                    <a:lnTo>
                      <a:pt x="180" y="113"/>
                    </a:lnTo>
                    <a:lnTo>
                      <a:pt x="184" y="125"/>
                    </a:lnTo>
                    <a:lnTo>
                      <a:pt x="180" y="134"/>
                    </a:lnTo>
                    <a:lnTo>
                      <a:pt x="184" y="142"/>
                    </a:lnTo>
                    <a:lnTo>
                      <a:pt x="182" y="153"/>
                    </a:lnTo>
                    <a:lnTo>
                      <a:pt x="184" y="161"/>
                    </a:lnTo>
                    <a:lnTo>
                      <a:pt x="180" y="176"/>
                    </a:lnTo>
                    <a:lnTo>
                      <a:pt x="184" y="18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0" name="Freeform 3991"/>
              <p:cNvSpPr>
                <a:spLocks/>
              </p:cNvSpPr>
              <p:nvPr/>
            </p:nvSpPr>
            <p:spPr bwMode="auto">
              <a:xfrm>
                <a:off x="22408" y="18385"/>
                <a:ext cx="184" cy="184"/>
              </a:xfrm>
              <a:custGeom>
                <a:avLst/>
                <a:gdLst>
                  <a:gd name="T0" fmla="*/ 184 w 184"/>
                  <a:gd name="T1" fmla="*/ 184 h 184"/>
                  <a:gd name="T2" fmla="*/ 5 w 184"/>
                  <a:gd name="T3" fmla="*/ 180 h 184"/>
                  <a:gd name="T4" fmla="*/ 7 w 184"/>
                  <a:gd name="T5" fmla="*/ 148 h 184"/>
                  <a:gd name="T6" fmla="*/ 0 w 184"/>
                  <a:gd name="T7" fmla="*/ 148 h 184"/>
                  <a:gd name="T8" fmla="*/ 2 w 184"/>
                  <a:gd name="T9" fmla="*/ 0 h 184"/>
                  <a:gd name="T10" fmla="*/ 170 w 184"/>
                  <a:gd name="T11" fmla="*/ 2 h 184"/>
                  <a:gd name="T12" fmla="*/ 174 w 184"/>
                  <a:gd name="T13" fmla="*/ 27 h 184"/>
                  <a:gd name="T14" fmla="*/ 180 w 184"/>
                  <a:gd name="T15" fmla="*/ 32 h 184"/>
                  <a:gd name="T16" fmla="*/ 178 w 184"/>
                  <a:gd name="T17" fmla="*/ 50 h 184"/>
                  <a:gd name="T18" fmla="*/ 182 w 184"/>
                  <a:gd name="T19" fmla="*/ 57 h 184"/>
                  <a:gd name="T20" fmla="*/ 178 w 184"/>
                  <a:gd name="T21" fmla="*/ 67 h 184"/>
                  <a:gd name="T22" fmla="*/ 180 w 184"/>
                  <a:gd name="T23" fmla="*/ 75 h 184"/>
                  <a:gd name="T24" fmla="*/ 176 w 184"/>
                  <a:gd name="T25" fmla="*/ 92 h 184"/>
                  <a:gd name="T26" fmla="*/ 180 w 184"/>
                  <a:gd name="T27" fmla="*/ 102 h 184"/>
                  <a:gd name="T28" fmla="*/ 176 w 184"/>
                  <a:gd name="T29" fmla="*/ 111 h 184"/>
                  <a:gd name="T30" fmla="*/ 180 w 184"/>
                  <a:gd name="T31" fmla="*/ 113 h 184"/>
                  <a:gd name="T32" fmla="*/ 184 w 184"/>
                  <a:gd name="T33" fmla="*/ 125 h 184"/>
                  <a:gd name="T34" fmla="*/ 180 w 184"/>
                  <a:gd name="T35" fmla="*/ 134 h 184"/>
                  <a:gd name="T36" fmla="*/ 184 w 184"/>
                  <a:gd name="T37" fmla="*/ 142 h 184"/>
                  <a:gd name="T38" fmla="*/ 182 w 184"/>
                  <a:gd name="T39" fmla="*/ 153 h 184"/>
                  <a:gd name="T40" fmla="*/ 184 w 184"/>
                  <a:gd name="T41" fmla="*/ 161 h 184"/>
                  <a:gd name="T42" fmla="*/ 180 w 184"/>
                  <a:gd name="T43" fmla="*/ 176 h 184"/>
                  <a:gd name="T44" fmla="*/ 184 w 184"/>
                  <a:gd name="T4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4" h="184">
                    <a:moveTo>
                      <a:pt x="184" y="184"/>
                    </a:moveTo>
                    <a:lnTo>
                      <a:pt x="5" y="180"/>
                    </a:lnTo>
                    <a:lnTo>
                      <a:pt x="7" y="148"/>
                    </a:lnTo>
                    <a:lnTo>
                      <a:pt x="0" y="148"/>
                    </a:lnTo>
                    <a:lnTo>
                      <a:pt x="2" y="0"/>
                    </a:lnTo>
                    <a:lnTo>
                      <a:pt x="170" y="2"/>
                    </a:lnTo>
                    <a:lnTo>
                      <a:pt x="174" y="27"/>
                    </a:lnTo>
                    <a:lnTo>
                      <a:pt x="180" y="32"/>
                    </a:lnTo>
                    <a:lnTo>
                      <a:pt x="178" y="50"/>
                    </a:lnTo>
                    <a:lnTo>
                      <a:pt x="182" y="57"/>
                    </a:lnTo>
                    <a:lnTo>
                      <a:pt x="178" y="67"/>
                    </a:lnTo>
                    <a:lnTo>
                      <a:pt x="180" y="75"/>
                    </a:lnTo>
                    <a:lnTo>
                      <a:pt x="176" y="92"/>
                    </a:lnTo>
                    <a:lnTo>
                      <a:pt x="180" y="102"/>
                    </a:lnTo>
                    <a:lnTo>
                      <a:pt x="176" y="111"/>
                    </a:lnTo>
                    <a:lnTo>
                      <a:pt x="180" y="113"/>
                    </a:lnTo>
                    <a:lnTo>
                      <a:pt x="184" y="125"/>
                    </a:lnTo>
                    <a:lnTo>
                      <a:pt x="180" y="134"/>
                    </a:lnTo>
                    <a:lnTo>
                      <a:pt x="184" y="142"/>
                    </a:lnTo>
                    <a:lnTo>
                      <a:pt x="182" y="153"/>
                    </a:lnTo>
                    <a:lnTo>
                      <a:pt x="184" y="161"/>
                    </a:lnTo>
                    <a:lnTo>
                      <a:pt x="180" y="176"/>
                    </a:lnTo>
                    <a:lnTo>
                      <a:pt x="184" y="1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1" name="Freeform 3992"/>
              <p:cNvSpPr>
                <a:spLocks/>
              </p:cNvSpPr>
              <p:nvPr/>
            </p:nvSpPr>
            <p:spPr bwMode="auto">
              <a:xfrm>
                <a:off x="21893" y="18408"/>
                <a:ext cx="221" cy="115"/>
              </a:xfrm>
              <a:custGeom>
                <a:avLst/>
                <a:gdLst>
                  <a:gd name="T0" fmla="*/ 219 w 221"/>
                  <a:gd name="T1" fmla="*/ 115 h 115"/>
                  <a:gd name="T2" fmla="*/ 0 w 221"/>
                  <a:gd name="T3" fmla="*/ 107 h 115"/>
                  <a:gd name="T4" fmla="*/ 4 w 221"/>
                  <a:gd name="T5" fmla="*/ 0 h 115"/>
                  <a:gd name="T6" fmla="*/ 221 w 221"/>
                  <a:gd name="T7" fmla="*/ 6 h 115"/>
                  <a:gd name="T8" fmla="*/ 219 w 221"/>
                  <a:gd name="T9" fmla="*/ 115 h 115"/>
                </a:gdLst>
                <a:ahLst/>
                <a:cxnLst>
                  <a:cxn ang="0">
                    <a:pos x="T0" y="T1"/>
                  </a:cxn>
                  <a:cxn ang="0">
                    <a:pos x="T2" y="T3"/>
                  </a:cxn>
                  <a:cxn ang="0">
                    <a:pos x="T4" y="T5"/>
                  </a:cxn>
                  <a:cxn ang="0">
                    <a:pos x="T6" y="T7"/>
                  </a:cxn>
                  <a:cxn ang="0">
                    <a:pos x="T8" y="T9"/>
                  </a:cxn>
                </a:cxnLst>
                <a:rect l="0" t="0" r="r" b="b"/>
                <a:pathLst>
                  <a:path w="221" h="115">
                    <a:moveTo>
                      <a:pt x="219" y="115"/>
                    </a:moveTo>
                    <a:lnTo>
                      <a:pt x="0" y="107"/>
                    </a:lnTo>
                    <a:lnTo>
                      <a:pt x="4" y="0"/>
                    </a:lnTo>
                    <a:lnTo>
                      <a:pt x="221" y="6"/>
                    </a:lnTo>
                    <a:lnTo>
                      <a:pt x="219" y="115"/>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2" name="Freeform 3993"/>
              <p:cNvSpPr>
                <a:spLocks/>
              </p:cNvSpPr>
              <p:nvPr/>
            </p:nvSpPr>
            <p:spPr bwMode="auto">
              <a:xfrm>
                <a:off x="21893" y="18408"/>
                <a:ext cx="221" cy="115"/>
              </a:xfrm>
              <a:custGeom>
                <a:avLst/>
                <a:gdLst>
                  <a:gd name="T0" fmla="*/ 219 w 221"/>
                  <a:gd name="T1" fmla="*/ 115 h 115"/>
                  <a:gd name="T2" fmla="*/ 0 w 221"/>
                  <a:gd name="T3" fmla="*/ 107 h 115"/>
                  <a:gd name="T4" fmla="*/ 4 w 221"/>
                  <a:gd name="T5" fmla="*/ 0 h 115"/>
                  <a:gd name="T6" fmla="*/ 221 w 221"/>
                  <a:gd name="T7" fmla="*/ 6 h 115"/>
                  <a:gd name="T8" fmla="*/ 219 w 221"/>
                  <a:gd name="T9" fmla="*/ 115 h 115"/>
                </a:gdLst>
                <a:ahLst/>
                <a:cxnLst>
                  <a:cxn ang="0">
                    <a:pos x="T0" y="T1"/>
                  </a:cxn>
                  <a:cxn ang="0">
                    <a:pos x="T2" y="T3"/>
                  </a:cxn>
                  <a:cxn ang="0">
                    <a:pos x="T4" y="T5"/>
                  </a:cxn>
                  <a:cxn ang="0">
                    <a:pos x="T6" y="T7"/>
                  </a:cxn>
                  <a:cxn ang="0">
                    <a:pos x="T8" y="T9"/>
                  </a:cxn>
                </a:cxnLst>
                <a:rect l="0" t="0" r="r" b="b"/>
                <a:pathLst>
                  <a:path w="221" h="115">
                    <a:moveTo>
                      <a:pt x="219" y="115"/>
                    </a:moveTo>
                    <a:lnTo>
                      <a:pt x="0" y="107"/>
                    </a:lnTo>
                    <a:lnTo>
                      <a:pt x="4" y="0"/>
                    </a:lnTo>
                    <a:lnTo>
                      <a:pt x="221" y="6"/>
                    </a:lnTo>
                    <a:lnTo>
                      <a:pt x="219"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3" name="Freeform 3994"/>
              <p:cNvSpPr>
                <a:spLocks/>
              </p:cNvSpPr>
              <p:nvPr/>
            </p:nvSpPr>
            <p:spPr bwMode="auto">
              <a:xfrm>
                <a:off x="21048" y="18369"/>
                <a:ext cx="271" cy="258"/>
              </a:xfrm>
              <a:custGeom>
                <a:avLst/>
                <a:gdLst>
                  <a:gd name="T0" fmla="*/ 119 w 271"/>
                  <a:gd name="T1" fmla="*/ 258 h 258"/>
                  <a:gd name="T2" fmla="*/ 21 w 271"/>
                  <a:gd name="T3" fmla="*/ 252 h 258"/>
                  <a:gd name="T4" fmla="*/ 6 w 271"/>
                  <a:gd name="T5" fmla="*/ 250 h 258"/>
                  <a:gd name="T6" fmla="*/ 6 w 271"/>
                  <a:gd name="T7" fmla="*/ 239 h 258"/>
                  <a:gd name="T8" fmla="*/ 16 w 271"/>
                  <a:gd name="T9" fmla="*/ 104 h 258"/>
                  <a:gd name="T10" fmla="*/ 0 w 271"/>
                  <a:gd name="T11" fmla="*/ 102 h 258"/>
                  <a:gd name="T12" fmla="*/ 10 w 271"/>
                  <a:gd name="T13" fmla="*/ 0 h 258"/>
                  <a:gd name="T14" fmla="*/ 25 w 271"/>
                  <a:gd name="T15" fmla="*/ 4 h 258"/>
                  <a:gd name="T16" fmla="*/ 48 w 271"/>
                  <a:gd name="T17" fmla="*/ 4 h 258"/>
                  <a:gd name="T18" fmla="*/ 60 w 271"/>
                  <a:gd name="T19" fmla="*/ 12 h 258"/>
                  <a:gd name="T20" fmla="*/ 62 w 271"/>
                  <a:gd name="T21" fmla="*/ 22 h 258"/>
                  <a:gd name="T22" fmla="*/ 81 w 271"/>
                  <a:gd name="T23" fmla="*/ 25 h 258"/>
                  <a:gd name="T24" fmla="*/ 96 w 271"/>
                  <a:gd name="T25" fmla="*/ 37 h 258"/>
                  <a:gd name="T26" fmla="*/ 117 w 271"/>
                  <a:gd name="T27" fmla="*/ 41 h 258"/>
                  <a:gd name="T28" fmla="*/ 148 w 271"/>
                  <a:gd name="T29" fmla="*/ 29 h 258"/>
                  <a:gd name="T30" fmla="*/ 175 w 271"/>
                  <a:gd name="T31" fmla="*/ 33 h 258"/>
                  <a:gd name="T32" fmla="*/ 217 w 271"/>
                  <a:gd name="T33" fmla="*/ 22 h 258"/>
                  <a:gd name="T34" fmla="*/ 227 w 271"/>
                  <a:gd name="T35" fmla="*/ 22 h 258"/>
                  <a:gd name="T36" fmla="*/ 242 w 271"/>
                  <a:gd name="T37" fmla="*/ 39 h 258"/>
                  <a:gd name="T38" fmla="*/ 231 w 271"/>
                  <a:gd name="T39" fmla="*/ 50 h 258"/>
                  <a:gd name="T40" fmla="*/ 225 w 271"/>
                  <a:gd name="T41" fmla="*/ 60 h 258"/>
                  <a:gd name="T42" fmla="*/ 231 w 271"/>
                  <a:gd name="T43" fmla="*/ 68 h 258"/>
                  <a:gd name="T44" fmla="*/ 234 w 271"/>
                  <a:gd name="T45" fmla="*/ 91 h 258"/>
                  <a:gd name="T46" fmla="*/ 242 w 271"/>
                  <a:gd name="T47" fmla="*/ 98 h 258"/>
                  <a:gd name="T48" fmla="*/ 242 w 271"/>
                  <a:gd name="T49" fmla="*/ 123 h 258"/>
                  <a:gd name="T50" fmla="*/ 248 w 271"/>
                  <a:gd name="T51" fmla="*/ 135 h 258"/>
                  <a:gd name="T52" fmla="*/ 265 w 271"/>
                  <a:gd name="T53" fmla="*/ 141 h 258"/>
                  <a:gd name="T54" fmla="*/ 271 w 271"/>
                  <a:gd name="T55" fmla="*/ 148 h 258"/>
                  <a:gd name="T56" fmla="*/ 271 w 271"/>
                  <a:gd name="T57" fmla="*/ 156 h 258"/>
                  <a:gd name="T58" fmla="*/ 125 w 271"/>
                  <a:gd name="T59" fmla="*/ 150 h 258"/>
                  <a:gd name="T60" fmla="*/ 119 w 271"/>
                  <a:gd name="T61" fmla="*/ 2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1" h="258">
                    <a:moveTo>
                      <a:pt x="119" y="258"/>
                    </a:moveTo>
                    <a:lnTo>
                      <a:pt x="21" y="252"/>
                    </a:lnTo>
                    <a:lnTo>
                      <a:pt x="6" y="250"/>
                    </a:lnTo>
                    <a:lnTo>
                      <a:pt x="6" y="239"/>
                    </a:lnTo>
                    <a:lnTo>
                      <a:pt x="16" y="104"/>
                    </a:lnTo>
                    <a:lnTo>
                      <a:pt x="0" y="102"/>
                    </a:lnTo>
                    <a:lnTo>
                      <a:pt x="10" y="0"/>
                    </a:lnTo>
                    <a:lnTo>
                      <a:pt x="25" y="4"/>
                    </a:lnTo>
                    <a:lnTo>
                      <a:pt x="48" y="4"/>
                    </a:lnTo>
                    <a:lnTo>
                      <a:pt x="60" y="12"/>
                    </a:lnTo>
                    <a:lnTo>
                      <a:pt x="62" y="22"/>
                    </a:lnTo>
                    <a:lnTo>
                      <a:pt x="81" y="25"/>
                    </a:lnTo>
                    <a:lnTo>
                      <a:pt x="96" y="37"/>
                    </a:lnTo>
                    <a:lnTo>
                      <a:pt x="117" y="41"/>
                    </a:lnTo>
                    <a:lnTo>
                      <a:pt x="148" y="29"/>
                    </a:lnTo>
                    <a:lnTo>
                      <a:pt x="175" y="33"/>
                    </a:lnTo>
                    <a:lnTo>
                      <a:pt x="217" y="22"/>
                    </a:lnTo>
                    <a:lnTo>
                      <a:pt x="227" y="22"/>
                    </a:lnTo>
                    <a:lnTo>
                      <a:pt x="242" y="39"/>
                    </a:lnTo>
                    <a:lnTo>
                      <a:pt x="231" y="50"/>
                    </a:lnTo>
                    <a:lnTo>
                      <a:pt x="225" y="60"/>
                    </a:lnTo>
                    <a:lnTo>
                      <a:pt x="231" y="68"/>
                    </a:lnTo>
                    <a:lnTo>
                      <a:pt x="234" y="91"/>
                    </a:lnTo>
                    <a:lnTo>
                      <a:pt x="242" y="98"/>
                    </a:lnTo>
                    <a:lnTo>
                      <a:pt x="242" y="123"/>
                    </a:lnTo>
                    <a:lnTo>
                      <a:pt x="248" y="135"/>
                    </a:lnTo>
                    <a:lnTo>
                      <a:pt x="265" y="141"/>
                    </a:lnTo>
                    <a:lnTo>
                      <a:pt x="271" y="148"/>
                    </a:lnTo>
                    <a:lnTo>
                      <a:pt x="271" y="156"/>
                    </a:lnTo>
                    <a:lnTo>
                      <a:pt x="125" y="150"/>
                    </a:lnTo>
                    <a:lnTo>
                      <a:pt x="119" y="25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4" name="Freeform 3995"/>
              <p:cNvSpPr>
                <a:spLocks/>
              </p:cNvSpPr>
              <p:nvPr/>
            </p:nvSpPr>
            <p:spPr bwMode="auto">
              <a:xfrm>
                <a:off x="22584" y="18460"/>
                <a:ext cx="229" cy="148"/>
              </a:xfrm>
              <a:custGeom>
                <a:avLst/>
                <a:gdLst>
                  <a:gd name="T0" fmla="*/ 192 w 229"/>
                  <a:gd name="T1" fmla="*/ 148 h 148"/>
                  <a:gd name="T2" fmla="*/ 6 w 229"/>
                  <a:gd name="T3" fmla="*/ 146 h 148"/>
                  <a:gd name="T4" fmla="*/ 10 w 229"/>
                  <a:gd name="T5" fmla="*/ 138 h 148"/>
                  <a:gd name="T6" fmla="*/ 8 w 229"/>
                  <a:gd name="T7" fmla="*/ 109 h 148"/>
                  <a:gd name="T8" fmla="*/ 4 w 229"/>
                  <a:gd name="T9" fmla="*/ 101 h 148"/>
                  <a:gd name="T10" fmla="*/ 8 w 229"/>
                  <a:gd name="T11" fmla="*/ 86 h 148"/>
                  <a:gd name="T12" fmla="*/ 6 w 229"/>
                  <a:gd name="T13" fmla="*/ 78 h 148"/>
                  <a:gd name="T14" fmla="*/ 8 w 229"/>
                  <a:gd name="T15" fmla="*/ 67 h 148"/>
                  <a:gd name="T16" fmla="*/ 4 w 229"/>
                  <a:gd name="T17" fmla="*/ 59 h 148"/>
                  <a:gd name="T18" fmla="*/ 8 w 229"/>
                  <a:gd name="T19" fmla="*/ 50 h 148"/>
                  <a:gd name="T20" fmla="*/ 4 w 229"/>
                  <a:gd name="T21" fmla="*/ 38 h 148"/>
                  <a:gd name="T22" fmla="*/ 0 w 229"/>
                  <a:gd name="T23" fmla="*/ 36 h 148"/>
                  <a:gd name="T24" fmla="*/ 4 w 229"/>
                  <a:gd name="T25" fmla="*/ 27 h 148"/>
                  <a:gd name="T26" fmla="*/ 0 w 229"/>
                  <a:gd name="T27" fmla="*/ 17 h 148"/>
                  <a:gd name="T28" fmla="*/ 4 w 229"/>
                  <a:gd name="T29" fmla="*/ 0 h 148"/>
                  <a:gd name="T30" fmla="*/ 229 w 229"/>
                  <a:gd name="T31" fmla="*/ 0 h 148"/>
                  <a:gd name="T32" fmla="*/ 229 w 229"/>
                  <a:gd name="T33" fmla="*/ 146 h 148"/>
                  <a:gd name="T34" fmla="*/ 192 w 229"/>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 h="148">
                    <a:moveTo>
                      <a:pt x="192" y="148"/>
                    </a:moveTo>
                    <a:lnTo>
                      <a:pt x="6" y="146"/>
                    </a:lnTo>
                    <a:lnTo>
                      <a:pt x="10" y="138"/>
                    </a:lnTo>
                    <a:lnTo>
                      <a:pt x="8" y="109"/>
                    </a:lnTo>
                    <a:lnTo>
                      <a:pt x="4" y="101"/>
                    </a:lnTo>
                    <a:lnTo>
                      <a:pt x="8" y="86"/>
                    </a:lnTo>
                    <a:lnTo>
                      <a:pt x="6" y="78"/>
                    </a:lnTo>
                    <a:lnTo>
                      <a:pt x="8" y="67"/>
                    </a:lnTo>
                    <a:lnTo>
                      <a:pt x="4" y="59"/>
                    </a:lnTo>
                    <a:lnTo>
                      <a:pt x="8" y="50"/>
                    </a:lnTo>
                    <a:lnTo>
                      <a:pt x="4" y="38"/>
                    </a:lnTo>
                    <a:lnTo>
                      <a:pt x="0" y="36"/>
                    </a:lnTo>
                    <a:lnTo>
                      <a:pt x="4" y="27"/>
                    </a:lnTo>
                    <a:lnTo>
                      <a:pt x="0" y="17"/>
                    </a:lnTo>
                    <a:lnTo>
                      <a:pt x="4" y="0"/>
                    </a:lnTo>
                    <a:lnTo>
                      <a:pt x="229" y="0"/>
                    </a:lnTo>
                    <a:lnTo>
                      <a:pt x="229" y="146"/>
                    </a:lnTo>
                    <a:lnTo>
                      <a:pt x="192"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5" name="Freeform 3996"/>
              <p:cNvSpPr>
                <a:spLocks/>
              </p:cNvSpPr>
              <p:nvPr/>
            </p:nvSpPr>
            <p:spPr bwMode="auto">
              <a:xfrm>
                <a:off x="22584" y="18460"/>
                <a:ext cx="229" cy="148"/>
              </a:xfrm>
              <a:custGeom>
                <a:avLst/>
                <a:gdLst>
                  <a:gd name="T0" fmla="*/ 192 w 229"/>
                  <a:gd name="T1" fmla="*/ 148 h 148"/>
                  <a:gd name="T2" fmla="*/ 6 w 229"/>
                  <a:gd name="T3" fmla="*/ 146 h 148"/>
                  <a:gd name="T4" fmla="*/ 10 w 229"/>
                  <a:gd name="T5" fmla="*/ 138 h 148"/>
                  <a:gd name="T6" fmla="*/ 8 w 229"/>
                  <a:gd name="T7" fmla="*/ 109 h 148"/>
                  <a:gd name="T8" fmla="*/ 4 w 229"/>
                  <a:gd name="T9" fmla="*/ 101 h 148"/>
                  <a:gd name="T10" fmla="*/ 8 w 229"/>
                  <a:gd name="T11" fmla="*/ 86 h 148"/>
                  <a:gd name="T12" fmla="*/ 6 w 229"/>
                  <a:gd name="T13" fmla="*/ 78 h 148"/>
                  <a:gd name="T14" fmla="*/ 8 w 229"/>
                  <a:gd name="T15" fmla="*/ 67 h 148"/>
                  <a:gd name="T16" fmla="*/ 4 w 229"/>
                  <a:gd name="T17" fmla="*/ 59 h 148"/>
                  <a:gd name="T18" fmla="*/ 8 w 229"/>
                  <a:gd name="T19" fmla="*/ 50 h 148"/>
                  <a:gd name="T20" fmla="*/ 4 w 229"/>
                  <a:gd name="T21" fmla="*/ 38 h 148"/>
                  <a:gd name="T22" fmla="*/ 0 w 229"/>
                  <a:gd name="T23" fmla="*/ 36 h 148"/>
                  <a:gd name="T24" fmla="*/ 4 w 229"/>
                  <a:gd name="T25" fmla="*/ 27 h 148"/>
                  <a:gd name="T26" fmla="*/ 0 w 229"/>
                  <a:gd name="T27" fmla="*/ 17 h 148"/>
                  <a:gd name="T28" fmla="*/ 4 w 229"/>
                  <a:gd name="T29" fmla="*/ 0 h 148"/>
                  <a:gd name="T30" fmla="*/ 229 w 229"/>
                  <a:gd name="T31" fmla="*/ 0 h 148"/>
                  <a:gd name="T32" fmla="*/ 229 w 229"/>
                  <a:gd name="T33" fmla="*/ 146 h 148"/>
                  <a:gd name="T34" fmla="*/ 192 w 229"/>
                  <a:gd name="T3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 h="148">
                    <a:moveTo>
                      <a:pt x="192" y="148"/>
                    </a:moveTo>
                    <a:lnTo>
                      <a:pt x="6" y="146"/>
                    </a:lnTo>
                    <a:lnTo>
                      <a:pt x="10" y="138"/>
                    </a:lnTo>
                    <a:lnTo>
                      <a:pt x="8" y="109"/>
                    </a:lnTo>
                    <a:lnTo>
                      <a:pt x="4" y="101"/>
                    </a:lnTo>
                    <a:lnTo>
                      <a:pt x="8" y="86"/>
                    </a:lnTo>
                    <a:lnTo>
                      <a:pt x="6" y="78"/>
                    </a:lnTo>
                    <a:lnTo>
                      <a:pt x="8" y="67"/>
                    </a:lnTo>
                    <a:lnTo>
                      <a:pt x="4" y="59"/>
                    </a:lnTo>
                    <a:lnTo>
                      <a:pt x="8" y="50"/>
                    </a:lnTo>
                    <a:lnTo>
                      <a:pt x="4" y="38"/>
                    </a:lnTo>
                    <a:lnTo>
                      <a:pt x="0" y="36"/>
                    </a:lnTo>
                    <a:lnTo>
                      <a:pt x="4" y="27"/>
                    </a:lnTo>
                    <a:lnTo>
                      <a:pt x="0" y="17"/>
                    </a:lnTo>
                    <a:lnTo>
                      <a:pt x="4" y="0"/>
                    </a:lnTo>
                    <a:lnTo>
                      <a:pt x="229" y="0"/>
                    </a:lnTo>
                    <a:lnTo>
                      <a:pt x="229" y="146"/>
                    </a:lnTo>
                    <a:lnTo>
                      <a:pt x="19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6" name="Freeform 3997"/>
              <p:cNvSpPr>
                <a:spLocks/>
              </p:cNvSpPr>
              <p:nvPr/>
            </p:nvSpPr>
            <p:spPr bwMode="auto">
              <a:xfrm>
                <a:off x="22813" y="18460"/>
                <a:ext cx="149" cy="148"/>
              </a:xfrm>
              <a:custGeom>
                <a:avLst/>
                <a:gdLst>
                  <a:gd name="T0" fmla="*/ 148 w 149"/>
                  <a:gd name="T1" fmla="*/ 0 h 148"/>
                  <a:gd name="T2" fmla="*/ 149 w 149"/>
                  <a:gd name="T3" fmla="*/ 148 h 148"/>
                  <a:gd name="T4" fmla="*/ 0 w 149"/>
                  <a:gd name="T5" fmla="*/ 146 h 148"/>
                  <a:gd name="T6" fmla="*/ 0 w 149"/>
                  <a:gd name="T7" fmla="*/ 0 h 148"/>
                  <a:gd name="T8" fmla="*/ 148 w 149"/>
                  <a:gd name="T9" fmla="*/ 0 h 148"/>
                </a:gdLst>
                <a:ahLst/>
                <a:cxnLst>
                  <a:cxn ang="0">
                    <a:pos x="T0" y="T1"/>
                  </a:cxn>
                  <a:cxn ang="0">
                    <a:pos x="T2" y="T3"/>
                  </a:cxn>
                  <a:cxn ang="0">
                    <a:pos x="T4" y="T5"/>
                  </a:cxn>
                  <a:cxn ang="0">
                    <a:pos x="T6" y="T7"/>
                  </a:cxn>
                  <a:cxn ang="0">
                    <a:pos x="T8" y="T9"/>
                  </a:cxn>
                </a:cxnLst>
                <a:rect l="0" t="0" r="r" b="b"/>
                <a:pathLst>
                  <a:path w="149" h="148">
                    <a:moveTo>
                      <a:pt x="148" y="0"/>
                    </a:moveTo>
                    <a:lnTo>
                      <a:pt x="149" y="148"/>
                    </a:lnTo>
                    <a:lnTo>
                      <a:pt x="0" y="146"/>
                    </a:lnTo>
                    <a:lnTo>
                      <a:pt x="0" y="0"/>
                    </a:lnTo>
                    <a:lnTo>
                      <a:pt x="148" y="0"/>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7" name="Freeform 3998"/>
              <p:cNvSpPr>
                <a:spLocks/>
              </p:cNvSpPr>
              <p:nvPr/>
            </p:nvSpPr>
            <p:spPr bwMode="auto">
              <a:xfrm>
                <a:off x="22813" y="18460"/>
                <a:ext cx="149" cy="148"/>
              </a:xfrm>
              <a:custGeom>
                <a:avLst/>
                <a:gdLst>
                  <a:gd name="T0" fmla="*/ 148 w 149"/>
                  <a:gd name="T1" fmla="*/ 0 h 148"/>
                  <a:gd name="T2" fmla="*/ 149 w 149"/>
                  <a:gd name="T3" fmla="*/ 148 h 148"/>
                  <a:gd name="T4" fmla="*/ 0 w 149"/>
                  <a:gd name="T5" fmla="*/ 146 h 148"/>
                  <a:gd name="T6" fmla="*/ 0 w 149"/>
                  <a:gd name="T7" fmla="*/ 0 h 148"/>
                  <a:gd name="T8" fmla="*/ 148 w 149"/>
                  <a:gd name="T9" fmla="*/ 0 h 148"/>
                </a:gdLst>
                <a:ahLst/>
                <a:cxnLst>
                  <a:cxn ang="0">
                    <a:pos x="T0" y="T1"/>
                  </a:cxn>
                  <a:cxn ang="0">
                    <a:pos x="T2" y="T3"/>
                  </a:cxn>
                  <a:cxn ang="0">
                    <a:pos x="T4" y="T5"/>
                  </a:cxn>
                  <a:cxn ang="0">
                    <a:pos x="T6" y="T7"/>
                  </a:cxn>
                  <a:cxn ang="0">
                    <a:pos x="T8" y="T9"/>
                  </a:cxn>
                </a:cxnLst>
                <a:rect l="0" t="0" r="r" b="b"/>
                <a:pathLst>
                  <a:path w="149" h="148">
                    <a:moveTo>
                      <a:pt x="148" y="0"/>
                    </a:moveTo>
                    <a:lnTo>
                      <a:pt x="149" y="148"/>
                    </a:lnTo>
                    <a:lnTo>
                      <a:pt x="0" y="146"/>
                    </a:lnTo>
                    <a:lnTo>
                      <a:pt x="0" y="0"/>
                    </a:lnTo>
                    <a:lnTo>
                      <a:pt x="14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68" name="Freeform 3999"/>
              <p:cNvSpPr>
                <a:spLocks/>
              </p:cNvSpPr>
              <p:nvPr/>
            </p:nvSpPr>
            <p:spPr bwMode="auto">
              <a:xfrm>
                <a:off x="20493" y="18433"/>
                <a:ext cx="142" cy="338"/>
              </a:xfrm>
              <a:custGeom>
                <a:avLst/>
                <a:gdLst>
                  <a:gd name="T0" fmla="*/ 0 w 142"/>
                  <a:gd name="T1" fmla="*/ 330 h 338"/>
                  <a:gd name="T2" fmla="*/ 4 w 142"/>
                  <a:gd name="T3" fmla="*/ 288 h 338"/>
                  <a:gd name="T4" fmla="*/ 29 w 142"/>
                  <a:gd name="T5" fmla="*/ 0 h 338"/>
                  <a:gd name="T6" fmla="*/ 135 w 142"/>
                  <a:gd name="T7" fmla="*/ 9 h 338"/>
                  <a:gd name="T8" fmla="*/ 123 w 142"/>
                  <a:gd name="T9" fmla="*/ 155 h 338"/>
                  <a:gd name="T10" fmla="*/ 142 w 142"/>
                  <a:gd name="T11" fmla="*/ 157 h 338"/>
                  <a:gd name="T12" fmla="*/ 131 w 142"/>
                  <a:gd name="T13" fmla="*/ 303 h 338"/>
                  <a:gd name="T14" fmla="*/ 75 w 142"/>
                  <a:gd name="T15" fmla="*/ 299 h 338"/>
                  <a:gd name="T16" fmla="*/ 71 w 142"/>
                  <a:gd name="T17" fmla="*/ 338 h 338"/>
                  <a:gd name="T18" fmla="*/ 0 w 142"/>
                  <a:gd name="T19" fmla="*/ 33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38">
                    <a:moveTo>
                      <a:pt x="0" y="330"/>
                    </a:moveTo>
                    <a:lnTo>
                      <a:pt x="4" y="288"/>
                    </a:lnTo>
                    <a:lnTo>
                      <a:pt x="29" y="0"/>
                    </a:lnTo>
                    <a:lnTo>
                      <a:pt x="135" y="9"/>
                    </a:lnTo>
                    <a:lnTo>
                      <a:pt x="123" y="155"/>
                    </a:lnTo>
                    <a:lnTo>
                      <a:pt x="142" y="157"/>
                    </a:lnTo>
                    <a:lnTo>
                      <a:pt x="131" y="303"/>
                    </a:lnTo>
                    <a:lnTo>
                      <a:pt x="75" y="299"/>
                    </a:lnTo>
                    <a:lnTo>
                      <a:pt x="71" y="338"/>
                    </a:lnTo>
                    <a:lnTo>
                      <a:pt x="0" y="33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9" name="Freeform 4000"/>
              <p:cNvSpPr>
                <a:spLocks/>
              </p:cNvSpPr>
              <p:nvPr/>
            </p:nvSpPr>
            <p:spPr bwMode="auto">
              <a:xfrm>
                <a:off x="20493" y="18433"/>
                <a:ext cx="142" cy="338"/>
              </a:xfrm>
              <a:custGeom>
                <a:avLst/>
                <a:gdLst>
                  <a:gd name="T0" fmla="*/ 0 w 142"/>
                  <a:gd name="T1" fmla="*/ 330 h 338"/>
                  <a:gd name="T2" fmla="*/ 4 w 142"/>
                  <a:gd name="T3" fmla="*/ 288 h 338"/>
                  <a:gd name="T4" fmla="*/ 29 w 142"/>
                  <a:gd name="T5" fmla="*/ 0 h 338"/>
                  <a:gd name="T6" fmla="*/ 135 w 142"/>
                  <a:gd name="T7" fmla="*/ 9 h 338"/>
                  <a:gd name="T8" fmla="*/ 123 w 142"/>
                  <a:gd name="T9" fmla="*/ 155 h 338"/>
                  <a:gd name="T10" fmla="*/ 142 w 142"/>
                  <a:gd name="T11" fmla="*/ 157 h 338"/>
                  <a:gd name="T12" fmla="*/ 131 w 142"/>
                  <a:gd name="T13" fmla="*/ 303 h 338"/>
                  <a:gd name="T14" fmla="*/ 75 w 142"/>
                  <a:gd name="T15" fmla="*/ 299 h 338"/>
                  <a:gd name="T16" fmla="*/ 71 w 142"/>
                  <a:gd name="T17" fmla="*/ 338 h 338"/>
                  <a:gd name="T18" fmla="*/ 0 w 142"/>
                  <a:gd name="T19" fmla="*/ 33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338">
                    <a:moveTo>
                      <a:pt x="0" y="330"/>
                    </a:moveTo>
                    <a:lnTo>
                      <a:pt x="4" y="288"/>
                    </a:lnTo>
                    <a:lnTo>
                      <a:pt x="29" y="0"/>
                    </a:lnTo>
                    <a:lnTo>
                      <a:pt x="135" y="9"/>
                    </a:lnTo>
                    <a:lnTo>
                      <a:pt x="123" y="155"/>
                    </a:lnTo>
                    <a:lnTo>
                      <a:pt x="142" y="157"/>
                    </a:lnTo>
                    <a:lnTo>
                      <a:pt x="131" y="303"/>
                    </a:lnTo>
                    <a:lnTo>
                      <a:pt x="75" y="299"/>
                    </a:lnTo>
                    <a:lnTo>
                      <a:pt x="71" y="338"/>
                    </a:lnTo>
                    <a:lnTo>
                      <a:pt x="0" y="3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0" name="Freeform 4001"/>
              <p:cNvSpPr>
                <a:spLocks/>
              </p:cNvSpPr>
              <p:nvPr/>
            </p:nvSpPr>
            <p:spPr bwMode="auto">
              <a:xfrm>
                <a:off x="20616" y="18442"/>
                <a:ext cx="194" cy="302"/>
              </a:xfrm>
              <a:custGeom>
                <a:avLst/>
                <a:gdLst>
                  <a:gd name="T0" fmla="*/ 8 w 194"/>
                  <a:gd name="T1" fmla="*/ 294 h 302"/>
                  <a:gd name="T2" fmla="*/ 19 w 194"/>
                  <a:gd name="T3" fmla="*/ 148 h 302"/>
                  <a:gd name="T4" fmla="*/ 0 w 194"/>
                  <a:gd name="T5" fmla="*/ 146 h 302"/>
                  <a:gd name="T6" fmla="*/ 12 w 194"/>
                  <a:gd name="T7" fmla="*/ 0 h 302"/>
                  <a:gd name="T8" fmla="*/ 171 w 194"/>
                  <a:gd name="T9" fmla="*/ 14 h 302"/>
                  <a:gd name="T10" fmla="*/ 194 w 194"/>
                  <a:gd name="T11" fmla="*/ 16 h 302"/>
                  <a:gd name="T12" fmla="*/ 183 w 194"/>
                  <a:gd name="T13" fmla="*/ 160 h 302"/>
                  <a:gd name="T14" fmla="*/ 129 w 194"/>
                  <a:gd name="T15" fmla="*/ 156 h 302"/>
                  <a:gd name="T16" fmla="*/ 117 w 194"/>
                  <a:gd name="T17" fmla="*/ 302 h 302"/>
                  <a:gd name="T18" fmla="*/ 8 w 194"/>
                  <a:gd name="T19" fmla="*/ 29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302">
                    <a:moveTo>
                      <a:pt x="8" y="294"/>
                    </a:moveTo>
                    <a:lnTo>
                      <a:pt x="19" y="148"/>
                    </a:lnTo>
                    <a:lnTo>
                      <a:pt x="0" y="146"/>
                    </a:lnTo>
                    <a:lnTo>
                      <a:pt x="12" y="0"/>
                    </a:lnTo>
                    <a:lnTo>
                      <a:pt x="171" y="14"/>
                    </a:lnTo>
                    <a:lnTo>
                      <a:pt x="194" y="16"/>
                    </a:lnTo>
                    <a:lnTo>
                      <a:pt x="183" y="160"/>
                    </a:lnTo>
                    <a:lnTo>
                      <a:pt x="129" y="156"/>
                    </a:lnTo>
                    <a:lnTo>
                      <a:pt x="117" y="302"/>
                    </a:lnTo>
                    <a:lnTo>
                      <a:pt x="8" y="294"/>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1" name="Freeform 4002"/>
              <p:cNvSpPr>
                <a:spLocks/>
              </p:cNvSpPr>
              <p:nvPr/>
            </p:nvSpPr>
            <p:spPr bwMode="auto">
              <a:xfrm>
                <a:off x="20616" y="18442"/>
                <a:ext cx="194" cy="302"/>
              </a:xfrm>
              <a:custGeom>
                <a:avLst/>
                <a:gdLst>
                  <a:gd name="T0" fmla="*/ 8 w 194"/>
                  <a:gd name="T1" fmla="*/ 294 h 302"/>
                  <a:gd name="T2" fmla="*/ 19 w 194"/>
                  <a:gd name="T3" fmla="*/ 148 h 302"/>
                  <a:gd name="T4" fmla="*/ 0 w 194"/>
                  <a:gd name="T5" fmla="*/ 146 h 302"/>
                  <a:gd name="T6" fmla="*/ 12 w 194"/>
                  <a:gd name="T7" fmla="*/ 0 h 302"/>
                  <a:gd name="T8" fmla="*/ 171 w 194"/>
                  <a:gd name="T9" fmla="*/ 14 h 302"/>
                  <a:gd name="T10" fmla="*/ 194 w 194"/>
                  <a:gd name="T11" fmla="*/ 16 h 302"/>
                  <a:gd name="T12" fmla="*/ 183 w 194"/>
                  <a:gd name="T13" fmla="*/ 160 h 302"/>
                  <a:gd name="T14" fmla="*/ 129 w 194"/>
                  <a:gd name="T15" fmla="*/ 156 h 302"/>
                  <a:gd name="T16" fmla="*/ 117 w 194"/>
                  <a:gd name="T17" fmla="*/ 302 h 302"/>
                  <a:gd name="T18" fmla="*/ 8 w 194"/>
                  <a:gd name="T19" fmla="*/ 294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 h="302">
                    <a:moveTo>
                      <a:pt x="8" y="294"/>
                    </a:moveTo>
                    <a:lnTo>
                      <a:pt x="19" y="148"/>
                    </a:lnTo>
                    <a:lnTo>
                      <a:pt x="0" y="146"/>
                    </a:lnTo>
                    <a:lnTo>
                      <a:pt x="12" y="0"/>
                    </a:lnTo>
                    <a:lnTo>
                      <a:pt x="171" y="14"/>
                    </a:lnTo>
                    <a:lnTo>
                      <a:pt x="194" y="16"/>
                    </a:lnTo>
                    <a:lnTo>
                      <a:pt x="183" y="160"/>
                    </a:lnTo>
                    <a:lnTo>
                      <a:pt x="129" y="156"/>
                    </a:lnTo>
                    <a:lnTo>
                      <a:pt x="117" y="302"/>
                    </a:lnTo>
                    <a:lnTo>
                      <a:pt x="8" y="2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2" name="Freeform 4003"/>
              <p:cNvSpPr>
                <a:spLocks/>
              </p:cNvSpPr>
              <p:nvPr/>
            </p:nvSpPr>
            <p:spPr bwMode="auto">
              <a:xfrm>
                <a:off x="21824" y="18513"/>
                <a:ext cx="301" cy="302"/>
              </a:xfrm>
              <a:custGeom>
                <a:avLst/>
                <a:gdLst>
                  <a:gd name="T0" fmla="*/ 125 w 301"/>
                  <a:gd name="T1" fmla="*/ 296 h 302"/>
                  <a:gd name="T2" fmla="*/ 6 w 301"/>
                  <a:gd name="T3" fmla="*/ 290 h 302"/>
                  <a:gd name="T4" fmla="*/ 10 w 301"/>
                  <a:gd name="T5" fmla="*/ 146 h 302"/>
                  <a:gd name="T6" fmla="*/ 0 w 301"/>
                  <a:gd name="T7" fmla="*/ 146 h 302"/>
                  <a:gd name="T8" fmla="*/ 6 w 301"/>
                  <a:gd name="T9" fmla="*/ 0 h 302"/>
                  <a:gd name="T10" fmla="*/ 69 w 301"/>
                  <a:gd name="T11" fmla="*/ 2 h 302"/>
                  <a:gd name="T12" fmla="*/ 288 w 301"/>
                  <a:gd name="T13" fmla="*/ 10 h 302"/>
                  <a:gd name="T14" fmla="*/ 298 w 301"/>
                  <a:gd name="T15" fmla="*/ 12 h 302"/>
                  <a:gd name="T16" fmla="*/ 298 w 301"/>
                  <a:gd name="T17" fmla="*/ 47 h 302"/>
                  <a:gd name="T18" fmla="*/ 298 w 301"/>
                  <a:gd name="T19" fmla="*/ 154 h 302"/>
                  <a:gd name="T20" fmla="*/ 301 w 301"/>
                  <a:gd name="T21" fmla="*/ 154 h 302"/>
                  <a:gd name="T22" fmla="*/ 299 w 301"/>
                  <a:gd name="T23" fmla="*/ 302 h 302"/>
                  <a:gd name="T24" fmla="*/ 125 w 301"/>
                  <a:gd name="T25" fmla="*/ 2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302">
                    <a:moveTo>
                      <a:pt x="125" y="296"/>
                    </a:moveTo>
                    <a:lnTo>
                      <a:pt x="6" y="290"/>
                    </a:lnTo>
                    <a:lnTo>
                      <a:pt x="10" y="146"/>
                    </a:lnTo>
                    <a:lnTo>
                      <a:pt x="0" y="146"/>
                    </a:lnTo>
                    <a:lnTo>
                      <a:pt x="6" y="0"/>
                    </a:lnTo>
                    <a:lnTo>
                      <a:pt x="69" y="2"/>
                    </a:lnTo>
                    <a:lnTo>
                      <a:pt x="288" y="10"/>
                    </a:lnTo>
                    <a:lnTo>
                      <a:pt x="298" y="12"/>
                    </a:lnTo>
                    <a:lnTo>
                      <a:pt x="298" y="47"/>
                    </a:lnTo>
                    <a:lnTo>
                      <a:pt x="298" y="154"/>
                    </a:lnTo>
                    <a:lnTo>
                      <a:pt x="301" y="154"/>
                    </a:lnTo>
                    <a:lnTo>
                      <a:pt x="299" y="302"/>
                    </a:lnTo>
                    <a:lnTo>
                      <a:pt x="125" y="29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3" name="Freeform 4004"/>
              <p:cNvSpPr>
                <a:spLocks/>
              </p:cNvSpPr>
              <p:nvPr/>
            </p:nvSpPr>
            <p:spPr bwMode="auto">
              <a:xfrm>
                <a:off x="21824" y="18513"/>
                <a:ext cx="301" cy="302"/>
              </a:xfrm>
              <a:custGeom>
                <a:avLst/>
                <a:gdLst>
                  <a:gd name="T0" fmla="*/ 125 w 301"/>
                  <a:gd name="T1" fmla="*/ 296 h 302"/>
                  <a:gd name="T2" fmla="*/ 6 w 301"/>
                  <a:gd name="T3" fmla="*/ 290 h 302"/>
                  <a:gd name="T4" fmla="*/ 10 w 301"/>
                  <a:gd name="T5" fmla="*/ 146 h 302"/>
                  <a:gd name="T6" fmla="*/ 0 w 301"/>
                  <a:gd name="T7" fmla="*/ 146 h 302"/>
                  <a:gd name="T8" fmla="*/ 6 w 301"/>
                  <a:gd name="T9" fmla="*/ 0 h 302"/>
                  <a:gd name="T10" fmla="*/ 69 w 301"/>
                  <a:gd name="T11" fmla="*/ 2 h 302"/>
                  <a:gd name="T12" fmla="*/ 288 w 301"/>
                  <a:gd name="T13" fmla="*/ 10 h 302"/>
                  <a:gd name="T14" fmla="*/ 298 w 301"/>
                  <a:gd name="T15" fmla="*/ 12 h 302"/>
                  <a:gd name="T16" fmla="*/ 298 w 301"/>
                  <a:gd name="T17" fmla="*/ 47 h 302"/>
                  <a:gd name="T18" fmla="*/ 298 w 301"/>
                  <a:gd name="T19" fmla="*/ 154 h 302"/>
                  <a:gd name="T20" fmla="*/ 301 w 301"/>
                  <a:gd name="T21" fmla="*/ 154 h 302"/>
                  <a:gd name="T22" fmla="*/ 299 w 301"/>
                  <a:gd name="T23" fmla="*/ 302 h 302"/>
                  <a:gd name="T24" fmla="*/ 125 w 301"/>
                  <a:gd name="T25" fmla="*/ 2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302">
                    <a:moveTo>
                      <a:pt x="125" y="296"/>
                    </a:moveTo>
                    <a:lnTo>
                      <a:pt x="6" y="290"/>
                    </a:lnTo>
                    <a:lnTo>
                      <a:pt x="10" y="146"/>
                    </a:lnTo>
                    <a:lnTo>
                      <a:pt x="0" y="146"/>
                    </a:lnTo>
                    <a:lnTo>
                      <a:pt x="6" y="0"/>
                    </a:lnTo>
                    <a:lnTo>
                      <a:pt x="69" y="2"/>
                    </a:lnTo>
                    <a:lnTo>
                      <a:pt x="288" y="10"/>
                    </a:lnTo>
                    <a:lnTo>
                      <a:pt x="298" y="12"/>
                    </a:lnTo>
                    <a:lnTo>
                      <a:pt x="298" y="47"/>
                    </a:lnTo>
                    <a:lnTo>
                      <a:pt x="298" y="154"/>
                    </a:lnTo>
                    <a:lnTo>
                      <a:pt x="301" y="154"/>
                    </a:lnTo>
                    <a:lnTo>
                      <a:pt x="299" y="302"/>
                    </a:lnTo>
                    <a:lnTo>
                      <a:pt x="125" y="2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4" name="Freeform 4005"/>
              <p:cNvSpPr>
                <a:spLocks/>
              </p:cNvSpPr>
              <p:nvPr/>
            </p:nvSpPr>
            <p:spPr bwMode="auto">
              <a:xfrm>
                <a:off x="21642" y="18508"/>
                <a:ext cx="192" cy="295"/>
              </a:xfrm>
              <a:custGeom>
                <a:avLst/>
                <a:gdLst>
                  <a:gd name="T0" fmla="*/ 3 w 192"/>
                  <a:gd name="T1" fmla="*/ 290 h 295"/>
                  <a:gd name="T2" fmla="*/ 11 w 192"/>
                  <a:gd name="T3" fmla="*/ 144 h 295"/>
                  <a:gd name="T4" fmla="*/ 0 w 192"/>
                  <a:gd name="T5" fmla="*/ 142 h 295"/>
                  <a:gd name="T6" fmla="*/ 7 w 192"/>
                  <a:gd name="T7" fmla="*/ 0 h 295"/>
                  <a:gd name="T8" fmla="*/ 30 w 192"/>
                  <a:gd name="T9" fmla="*/ 2 h 295"/>
                  <a:gd name="T10" fmla="*/ 188 w 192"/>
                  <a:gd name="T11" fmla="*/ 5 h 295"/>
                  <a:gd name="T12" fmla="*/ 182 w 192"/>
                  <a:gd name="T13" fmla="*/ 151 h 295"/>
                  <a:gd name="T14" fmla="*/ 192 w 192"/>
                  <a:gd name="T15" fmla="*/ 151 h 295"/>
                  <a:gd name="T16" fmla="*/ 188 w 192"/>
                  <a:gd name="T17" fmla="*/ 295 h 295"/>
                  <a:gd name="T18" fmla="*/ 53 w 192"/>
                  <a:gd name="T19" fmla="*/ 291 h 295"/>
                  <a:gd name="T20" fmla="*/ 3 w 192"/>
                  <a:gd name="T21"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295">
                    <a:moveTo>
                      <a:pt x="3" y="290"/>
                    </a:moveTo>
                    <a:lnTo>
                      <a:pt x="11" y="144"/>
                    </a:lnTo>
                    <a:lnTo>
                      <a:pt x="0" y="142"/>
                    </a:lnTo>
                    <a:lnTo>
                      <a:pt x="7" y="0"/>
                    </a:lnTo>
                    <a:lnTo>
                      <a:pt x="30" y="2"/>
                    </a:lnTo>
                    <a:lnTo>
                      <a:pt x="188" y="5"/>
                    </a:lnTo>
                    <a:lnTo>
                      <a:pt x="182" y="151"/>
                    </a:lnTo>
                    <a:lnTo>
                      <a:pt x="192" y="151"/>
                    </a:lnTo>
                    <a:lnTo>
                      <a:pt x="188" y="295"/>
                    </a:lnTo>
                    <a:lnTo>
                      <a:pt x="53" y="291"/>
                    </a:lnTo>
                    <a:lnTo>
                      <a:pt x="3" y="29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5" name="Freeform 4006"/>
              <p:cNvSpPr>
                <a:spLocks/>
              </p:cNvSpPr>
              <p:nvPr/>
            </p:nvSpPr>
            <p:spPr bwMode="auto">
              <a:xfrm>
                <a:off x="21642" y="18508"/>
                <a:ext cx="192" cy="295"/>
              </a:xfrm>
              <a:custGeom>
                <a:avLst/>
                <a:gdLst>
                  <a:gd name="T0" fmla="*/ 3 w 192"/>
                  <a:gd name="T1" fmla="*/ 290 h 295"/>
                  <a:gd name="T2" fmla="*/ 11 w 192"/>
                  <a:gd name="T3" fmla="*/ 144 h 295"/>
                  <a:gd name="T4" fmla="*/ 0 w 192"/>
                  <a:gd name="T5" fmla="*/ 142 h 295"/>
                  <a:gd name="T6" fmla="*/ 7 w 192"/>
                  <a:gd name="T7" fmla="*/ 0 h 295"/>
                  <a:gd name="T8" fmla="*/ 30 w 192"/>
                  <a:gd name="T9" fmla="*/ 2 h 295"/>
                  <a:gd name="T10" fmla="*/ 188 w 192"/>
                  <a:gd name="T11" fmla="*/ 5 h 295"/>
                  <a:gd name="T12" fmla="*/ 182 w 192"/>
                  <a:gd name="T13" fmla="*/ 151 h 295"/>
                  <a:gd name="T14" fmla="*/ 192 w 192"/>
                  <a:gd name="T15" fmla="*/ 151 h 295"/>
                  <a:gd name="T16" fmla="*/ 188 w 192"/>
                  <a:gd name="T17" fmla="*/ 295 h 295"/>
                  <a:gd name="T18" fmla="*/ 53 w 192"/>
                  <a:gd name="T19" fmla="*/ 291 h 295"/>
                  <a:gd name="T20" fmla="*/ 3 w 192"/>
                  <a:gd name="T21"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295">
                    <a:moveTo>
                      <a:pt x="3" y="290"/>
                    </a:moveTo>
                    <a:lnTo>
                      <a:pt x="11" y="144"/>
                    </a:lnTo>
                    <a:lnTo>
                      <a:pt x="0" y="142"/>
                    </a:lnTo>
                    <a:lnTo>
                      <a:pt x="7" y="0"/>
                    </a:lnTo>
                    <a:lnTo>
                      <a:pt x="30" y="2"/>
                    </a:lnTo>
                    <a:lnTo>
                      <a:pt x="188" y="5"/>
                    </a:lnTo>
                    <a:lnTo>
                      <a:pt x="182" y="151"/>
                    </a:lnTo>
                    <a:lnTo>
                      <a:pt x="192" y="151"/>
                    </a:lnTo>
                    <a:lnTo>
                      <a:pt x="188" y="295"/>
                    </a:lnTo>
                    <a:lnTo>
                      <a:pt x="53" y="291"/>
                    </a:lnTo>
                    <a:lnTo>
                      <a:pt x="3" y="2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6" name="Freeform 4007"/>
              <p:cNvSpPr>
                <a:spLocks/>
              </p:cNvSpPr>
              <p:nvPr/>
            </p:nvSpPr>
            <p:spPr bwMode="auto">
              <a:xfrm>
                <a:off x="21405" y="18500"/>
                <a:ext cx="248" cy="298"/>
              </a:xfrm>
              <a:custGeom>
                <a:avLst/>
                <a:gdLst>
                  <a:gd name="T0" fmla="*/ 240 w 248"/>
                  <a:gd name="T1" fmla="*/ 298 h 298"/>
                  <a:gd name="T2" fmla="*/ 77 w 248"/>
                  <a:gd name="T3" fmla="*/ 290 h 298"/>
                  <a:gd name="T4" fmla="*/ 77 w 248"/>
                  <a:gd name="T5" fmla="*/ 280 h 298"/>
                  <a:gd name="T6" fmla="*/ 56 w 248"/>
                  <a:gd name="T7" fmla="*/ 282 h 298"/>
                  <a:gd name="T8" fmla="*/ 50 w 248"/>
                  <a:gd name="T9" fmla="*/ 269 h 298"/>
                  <a:gd name="T10" fmla="*/ 39 w 248"/>
                  <a:gd name="T11" fmla="*/ 267 h 298"/>
                  <a:gd name="T12" fmla="*/ 35 w 248"/>
                  <a:gd name="T13" fmla="*/ 255 h 298"/>
                  <a:gd name="T14" fmla="*/ 39 w 248"/>
                  <a:gd name="T15" fmla="*/ 253 h 298"/>
                  <a:gd name="T16" fmla="*/ 39 w 248"/>
                  <a:gd name="T17" fmla="*/ 246 h 298"/>
                  <a:gd name="T18" fmla="*/ 25 w 248"/>
                  <a:gd name="T19" fmla="*/ 240 h 298"/>
                  <a:gd name="T20" fmla="*/ 31 w 248"/>
                  <a:gd name="T21" fmla="*/ 215 h 298"/>
                  <a:gd name="T22" fmla="*/ 10 w 248"/>
                  <a:gd name="T23" fmla="*/ 175 h 298"/>
                  <a:gd name="T24" fmla="*/ 10 w 248"/>
                  <a:gd name="T25" fmla="*/ 155 h 298"/>
                  <a:gd name="T26" fmla="*/ 2 w 248"/>
                  <a:gd name="T27" fmla="*/ 140 h 298"/>
                  <a:gd name="T28" fmla="*/ 16 w 248"/>
                  <a:gd name="T29" fmla="*/ 129 h 298"/>
                  <a:gd name="T30" fmla="*/ 20 w 248"/>
                  <a:gd name="T31" fmla="*/ 117 h 298"/>
                  <a:gd name="T32" fmla="*/ 6 w 248"/>
                  <a:gd name="T33" fmla="*/ 94 h 298"/>
                  <a:gd name="T34" fmla="*/ 0 w 248"/>
                  <a:gd name="T35" fmla="*/ 65 h 298"/>
                  <a:gd name="T36" fmla="*/ 56 w 248"/>
                  <a:gd name="T37" fmla="*/ 71 h 298"/>
                  <a:gd name="T38" fmla="*/ 62 w 248"/>
                  <a:gd name="T39" fmla="*/ 0 h 298"/>
                  <a:gd name="T40" fmla="*/ 83 w 248"/>
                  <a:gd name="T41" fmla="*/ 0 h 298"/>
                  <a:gd name="T42" fmla="*/ 244 w 248"/>
                  <a:gd name="T43" fmla="*/ 8 h 298"/>
                  <a:gd name="T44" fmla="*/ 237 w 248"/>
                  <a:gd name="T45" fmla="*/ 150 h 298"/>
                  <a:gd name="T46" fmla="*/ 248 w 248"/>
                  <a:gd name="T47" fmla="*/ 152 h 298"/>
                  <a:gd name="T48" fmla="*/ 240 w 248"/>
                  <a:gd name="T4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8" h="298">
                    <a:moveTo>
                      <a:pt x="240" y="298"/>
                    </a:moveTo>
                    <a:lnTo>
                      <a:pt x="77" y="290"/>
                    </a:lnTo>
                    <a:lnTo>
                      <a:pt x="77" y="280"/>
                    </a:lnTo>
                    <a:lnTo>
                      <a:pt x="56" y="282"/>
                    </a:lnTo>
                    <a:lnTo>
                      <a:pt x="50" y="269"/>
                    </a:lnTo>
                    <a:lnTo>
                      <a:pt x="39" y="267"/>
                    </a:lnTo>
                    <a:lnTo>
                      <a:pt x="35" y="255"/>
                    </a:lnTo>
                    <a:lnTo>
                      <a:pt x="39" y="253"/>
                    </a:lnTo>
                    <a:lnTo>
                      <a:pt x="39" y="246"/>
                    </a:lnTo>
                    <a:lnTo>
                      <a:pt x="25" y="240"/>
                    </a:lnTo>
                    <a:lnTo>
                      <a:pt x="31" y="215"/>
                    </a:lnTo>
                    <a:lnTo>
                      <a:pt x="10" y="175"/>
                    </a:lnTo>
                    <a:lnTo>
                      <a:pt x="10" y="155"/>
                    </a:lnTo>
                    <a:lnTo>
                      <a:pt x="2" y="140"/>
                    </a:lnTo>
                    <a:lnTo>
                      <a:pt x="16" y="129"/>
                    </a:lnTo>
                    <a:lnTo>
                      <a:pt x="20" y="117"/>
                    </a:lnTo>
                    <a:lnTo>
                      <a:pt x="6" y="94"/>
                    </a:lnTo>
                    <a:lnTo>
                      <a:pt x="0" y="65"/>
                    </a:lnTo>
                    <a:lnTo>
                      <a:pt x="56" y="71"/>
                    </a:lnTo>
                    <a:lnTo>
                      <a:pt x="62" y="0"/>
                    </a:lnTo>
                    <a:lnTo>
                      <a:pt x="83" y="0"/>
                    </a:lnTo>
                    <a:lnTo>
                      <a:pt x="244" y="8"/>
                    </a:lnTo>
                    <a:lnTo>
                      <a:pt x="237" y="150"/>
                    </a:lnTo>
                    <a:lnTo>
                      <a:pt x="248" y="152"/>
                    </a:lnTo>
                    <a:lnTo>
                      <a:pt x="240" y="29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7" name="Freeform 4008"/>
              <p:cNvSpPr>
                <a:spLocks/>
              </p:cNvSpPr>
              <p:nvPr/>
            </p:nvSpPr>
            <p:spPr bwMode="auto">
              <a:xfrm>
                <a:off x="21405" y="18500"/>
                <a:ext cx="248" cy="298"/>
              </a:xfrm>
              <a:custGeom>
                <a:avLst/>
                <a:gdLst>
                  <a:gd name="T0" fmla="*/ 240 w 248"/>
                  <a:gd name="T1" fmla="*/ 298 h 298"/>
                  <a:gd name="T2" fmla="*/ 77 w 248"/>
                  <a:gd name="T3" fmla="*/ 290 h 298"/>
                  <a:gd name="T4" fmla="*/ 77 w 248"/>
                  <a:gd name="T5" fmla="*/ 280 h 298"/>
                  <a:gd name="T6" fmla="*/ 56 w 248"/>
                  <a:gd name="T7" fmla="*/ 282 h 298"/>
                  <a:gd name="T8" fmla="*/ 50 w 248"/>
                  <a:gd name="T9" fmla="*/ 269 h 298"/>
                  <a:gd name="T10" fmla="*/ 39 w 248"/>
                  <a:gd name="T11" fmla="*/ 267 h 298"/>
                  <a:gd name="T12" fmla="*/ 35 w 248"/>
                  <a:gd name="T13" fmla="*/ 255 h 298"/>
                  <a:gd name="T14" fmla="*/ 39 w 248"/>
                  <a:gd name="T15" fmla="*/ 253 h 298"/>
                  <a:gd name="T16" fmla="*/ 39 w 248"/>
                  <a:gd name="T17" fmla="*/ 246 h 298"/>
                  <a:gd name="T18" fmla="*/ 25 w 248"/>
                  <a:gd name="T19" fmla="*/ 240 h 298"/>
                  <a:gd name="T20" fmla="*/ 31 w 248"/>
                  <a:gd name="T21" fmla="*/ 215 h 298"/>
                  <a:gd name="T22" fmla="*/ 10 w 248"/>
                  <a:gd name="T23" fmla="*/ 175 h 298"/>
                  <a:gd name="T24" fmla="*/ 10 w 248"/>
                  <a:gd name="T25" fmla="*/ 155 h 298"/>
                  <a:gd name="T26" fmla="*/ 2 w 248"/>
                  <a:gd name="T27" fmla="*/ 140 h 298"/>
                  <a:gd name="T28" fmla="*/ 16 w 248"/>
                  <a:gd name="T29" fmla="*/ 129 h 298"/>
                  <a:gd name="T30" fmla="*/ 20 w 248"/>
                  <a:gd name="T31" fmla="*/ 117 h 298"/>
                  <a:gd name="T32" fmla="*/ 6 w 248"/>
                  <a:gd name="T33" fmla="*/ 94 h 298"/>
                  <a:gd name="T34" fmla="*/ 0 w 248"/>
                  <a:gd name="T35" fmla="*/ 65 h 298"/>
                  <a:gd name="T36" fmla="*/ 56 w 248"/>
                  <a:gd name="T37" fmla="*/ 71 h 298"/>
                  <a:gd name="T38" fmla="*/ 62 w 248"/>
                  <a:gd name="T39" fmla="*/ 0 h 298"/>
                  <a:gd name="T40" fmla="*/ 83 w 248"/>
                  <a:gd name="T41" fmla="*/ 0 h 298"/>
                  <a:gd name="T42" fmla="*/ 244 w 248"/>
                  <a:gd name="T43" fmla="*/ 8 h 298"/>
                  <a:gd name="T44" fmla="*/ 237 w 248"/>
                  <a:gd name="T45" fmla="*/ 150 h 298"/>
                  <a:gd name="T46" fmla="*/ 248 w 248"/>
                  <a:gd name="T47" fmla="*/ 152 h 298"/>
                  <a:gd name="T48" fmla="*/ 240 w 248"/>
                  <a:gd name="T4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8" h="298">
                    <a:moveTo>
                      <a:pt x="240" y="298"/>
                    </a:moveTo>
                    <a:lnTo>
                      <a:pt x="77" y="290"/>
                    </a:lnTo>
                    <a:lnTo>
                      <a:pt x="77" y="280"/>
                    </a:lnTo>
                    <a:lnTo>
                      <a:pt x="56" y="282"/>
                    </a:lnTo>
                    <a:lnTo>
                      <a:pt x="50" y="269"/>
                    </a:lnTo>
                    <a:lnTo>
                      <a:pt x="39" y="267"/>
                    </a:lnTo>
                    <a:lnTo>
                      <a:pt x="35" y="255"/>
                    </a:lnTo>
                    <a:lnTo>
                      <a:pt x="39" y="253"/>
                    </a:lnTo>
                    <a:lnTo>
                      <a:pt x="39" y="246"/>
                    </a:lnTo>
                    <a:lnTo>
                      <a:pt x="25" y="240"/>
                    </a:lnTo>
                    <a:lnTo>
                      <a:pt x="31" y="215"/>
                    </a:lnTo>
                    <a:lnTo>
                      <a:pt x="10" y="175"/>
                    </a:lnTo>
                    <a:lnTo>
                      <a:pt x="10" y="155"/>
                    </a:lnTo>
                    <a:lnTo>
                      <a:pt x="2" y="140"/>
                    </a:lnTo>
                    <a:lnTo>
                      <a:pt x="16" y="129"/>
                    </a:lnTo>
                    <a:lnTo>
                      <a:pt x="20" y="117"/>
                    </a:lnTo>
                    <a:lnTo>
                      <a:pt x="6" y="94"/>
                    </a:lnTo>
                    <a:lnTo>
                      <a:pt x="0" y="65"/>
                    </a:lnTo>
                    <a:lnTo>
                      <a:pt x="56" y="71"/>
                    </a:lnTo>
                    <a:lnTo>
                      <a:pt x="62" y="0"/>
                    </a:lnTo>
                    <a:lnTo>
                      <a:pt x="83" y="0"/>
                    </a:lnTo>
                    <a:lnTo>
                      <a:pt x="244" y="8"/>
                    </a:lnTo>
                    <a:lnTo>
                      <a:pt x="237" y="150"/>
                    </a:lnTo>
                    <a:lnTo>
                      <a:pt x="248" y="152"/>
                    </a:lnTo>
                    <a:lnTo>
                      <a:pt x="240" y="2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78" name="Freeform 4009"/>
              <p:cNvSpPr>
                <a:spLocks/>
              </p:cNvSpPr>
              <p:nvPr/>
            </p:nvSpPr>
            <p:spPr bwMode="auto">
              <a:xfrm>
                <a:off x="21167" y="18506"/>
                <a:ext cx="258" cy="134"/>
              </a:xfrm>
              <a:custGeom>
                <a:avLst/>
                <a:gdLst>
                  <a:gd name="T0" fmla="*/ 240 w 258"/>
                  <a:gd name="T1" fmla="*/ 134 h 134"/>
                  <a:gd name="T2" fmla="*/ 0 w 258"/>
                  <a:gd name="T3" fmla="*/ 121 h 134"/>
                  <a:gd name="T4" fmla="*/ 6 w 258"/>
                  <a:gd name="T5" fmla="*/ 13 h 134"/>
                  <a:gd name="T6" fmla="*/ 152 w 258"/>
                  <a:gd name="T7" fmla="*/ 19 h 134"/>
                  <a:gd name="T8" fmla="*/ 152 w 258"/>
                  <a:gd name="T9" fmla="*/ 11 h 134"/>
                  <a:gd name="T10" fmla="*/ 169 w 258"/>
                  <a:gd name="T11" fmla="*/ 17 h 134"/>
                  <a:gd name="T12" fmla="*/ 177 w 258"/>
                  <a:gd name="T13" fmla="*/ 4 h 134"/>
                  <a:gd name="T14" fmla="*/ 188 w 258"/>
                  <a:gd name="T15" fmla="*/ 0 h 134"/>
                  <a:gd name="T16" fmla="*/ 215 w 258"/>
                  <a:gd name="T17" fmla="*/ 6 h 134"/>
                  <a:gd name="T18" fmla="*/ 231 w 258"/>
                  <a:gd name="T19" fmla="*/ 19 h 134"/>
                  <a:gd name="T20" fmla="*/ 233 w 258"/>
                  <a:gd name="T21" fmla="*/ 27 h 134"/>
                  <a:gd name="T22" fmla="*/ 229 w 258"/>
                  <a:gd name="T23" fmla="*/ 46 h 134"/>
                  <a:gd name="T24" fmla="*/ 231 w 258"/>
                  <a:gd name="T25" fmla="*/ 54 h 134"/>
                  <a:gd name="T26" fmla="*/ 238 w 258"/>
                  <a:gd name="T27" fmla="*/ 59 h 134"/>
                  <a:gd name="T28" fmla="*/ 244 w 258"/>
                  <a:gd name="T29" fmla="*/ 88 h 134"/>
                  <a:gd name="T30" fmla="*/ 258 w 258"/>
                  <a:gd name="T31" fmla="*/ 111 h 134"/>
                  <a:gd name="T32" fmla="*/ 254 w 258"/>
                  <a:gd name="T33" fmla="*/ 123 h 134"/>
                  <a:gd name="T34" fmla="*/ 240 w 258"/>
                  <a:gd name="T3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134">
                    <a:moveTo>
                      <a:pt x="240" y="134"/>
                    </a:moveTo>
                    <a:lnTo>
                      <a:pt x="0" y="121"/>
                    </a:lnTo>
                    <a:lnTo>
                      <a:pt x="6" y="13"/>
                    </a:lnTo>
                    <a:lnTo>
                      <a:pt x="152" y="19"/>
                    </a:lnTo>
                    <a:lnTo>
                      <a:pt x="152" y="11"/>
                    </a:lnTo>
                    <a:lnTo>
                      <a:pt x="169" y="17"/>
                    </a:lnTo>
                    <a:lnTo>
                      <a:pt x="177" y="4"/>
                    </a:lnTo>
                    <a:lnTo>
                      <a:pt x="188" y="0"/>
                    </a:lnTo>
                    <a:lnTo>
                      <a:pt x="215" y="6"/>
                    </a:lnTo>
                    <a:lnTo>
                      <a:pt x="231" y="19"/>
                    </a:lnTo>
                    <a:lnTo>
                      <a:pt x="233" y="27"/>
                    </a:lnTo>
                    <a:lnTo>
                      <a:pt x="229" y="46"/>
                    </a:lnTo>
                    <a:lnTo>
                      <a:pt x="231" y="54"/>
                    </a:lnTo>
                    <a:lnTo>
                      <a:pt x="238" y="59"/>
                    </a:lnTo>
                    <a:lnTo>
                      <a:pt x="244" y="88"/>
                    </a:lnTo>
                    <a:lnTo>
                      <a:pt x="258" y="111"/>
                    </a:lnTo>
                    <a:lnTo>
                      <a:pt x="254" y="123"/>
                    </a:lnTo>
                    <a:lnTo>
                      <a:pt x="240" y="134"/>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9" name="Freeform 4010"/>
              <p:cNvSpPr>
                <a:spLocks/>
              </p:cNvSpPr>
              <p:nvPr/>
            </p:nvSpPr>
            <p:spPr bwMode="auto">
              <a:xfrm>
                <a:off x="21167" y="18506"/>
                <a:ext cx="258" cy="134"/>
              </a:xfrm>
              <a:custGeom>
                <a:avLst/>
                <a:gdLst>
                  <a:gd name="T0" fmla="*/ 240 w 258"/>
                  <a:gd name="T1" fmla="*/ 134 h 134"/>
                  <a:gd name="T2" fmla="*/ 0 w 258"/>
                  <a:gd name="T3" fmla="*/ 121 h 134"/>
                  <a:gd name="T4" fmla="*/ 6 w 258"/>
                  <a:gd name="T5" fmla="*/ 13 h 134"/>
                  <a:gd name="T6" fmla="*/ 152 w 258"/>
                  <a:gd name="T7" fmla="*/ 19 h 134"/>
                  <a:gd name="T8" fmla="*/ 152 w 258"/>
                  <a:gd name="T9" fmla="*/ 11 h 134"/>
                  <a:gd name="T10" fmla="*/ 169 w 258"/>
                  <a:gd name="T11" fmla="*/ 17 h 134"/>
                  <a:gd name="T12" fmla="*/ 177 w 258"/>
                  <a:gd name="T13" fmla="*/ 4 h 134"/>
                  <a:gd name="T14" fmla="*/ 188 w 258"/>
                  <a:gd name="T15" fmla="*/ 0 h 134"/>
                  <a:gd name="T16" fmla="*/ 215 w 258"/>
                  <a:gd name="T17" fmla="*/ 6 h 134"/>
                  <a:gd name="T18" fmla="*/ 231 w 258"/>
                  <a:gd name="T19" fmla="*/ 19 h 134"/>
                  <a:gd name="T20" fmla="*/ 233 w 258"/>
                  <a:gd name="T21" fmla="*/ 27 h 134"/>
                  <a:gd name="T22" fmla="*/ 229 w 258"/>
                  <a:gd name="T23" fmla="*/ 46 h 134"/>
                  <a:gd name="T24" fmla="*/ 231 w 258"/>
                  <a:gd name="T25" fmla="*/ 54 h 134"/>
                  <a:gd name="T26" fmla="*/ 238 w 258"/>
                  <a:gd name="T27" fmla="*/ 59 h 134"/>
                  <a:gd name="T28" fmla="*/ 244 w 258"/>
                  <a:gd name="T29" fmla="*/ 88 h 134"/>
                  <a:gd name="T30" fmla="*/ 258 w 258"/>
                  <a:gd name="T31" fmla="*/ 111 h 134"/>
                  <a:gd name="T32" fmla="*/ 254 w 258"/>
                  <a:gd name="T33" fmla="*/ 123 h 134"/>
                  <a:gd name="T34" fmla="*/ 240 w 258"/>
                  <a:gd name="T3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8" h="134">
                    <a:moveTo>
                      <a:pt x="240" y="134"/>
                    </a:moveTo>
                    <a:lnTo>
                      <a:pt x="0" y="121"/>
                    </a:lnTo>
                    <a:lnTo>
                      <a:pt x="6" y="13"/>
                    </a:lnTo>
                    <a:lnTo>
                      <a:pt x="152" y="19"/>
                    </a:lnTo>
                    <a:lnTo>
                      <a:pt x="152" y="11"/>
                    </a:lnTo>
                    <a:lnTo>
                      <a:pt x="169" y="17"/>
                    </a:lnTo>
                    <a:lnTo>
                      <a:pt x="177" y="4"/>
                    </a:lnTo>
                    <a:lnTo>
                      <a:pt x="188" y="0"/>
                    </a:lnTo>
                    <a:lnTo>
                      <a:pt x="215" y="6"/>
                    </a:lnTo>
                    <a:lnTo>
                      <a:pt x="231" y="19"/>
                    </a:lnTo>
                    <a:lnTo>
                      <a:pt x="233" y="27"/>
                    </a:lnTo>
                    <a:lnTo>
                      <a:pt x="229" y="46"/>
                    </a:lnTo>
                    <a:lnTo>
                      <a:pt x="231" y="54"/>
                    </a:lnTo>
                    <a:lnTo>
                      <a:pt x="238" y="59"/>
                    </a:lnTo>
                    <a:lnTo>
                      <a:pt x="244" y="88"/>
                    </a:lnTo>
                    <a:lnTo>
                      <a:pt x="258" y="111"/>
                    </a:lnTo>
                    <a:lnTo>
                      <a:pt x="254" y="123"/>
                    </a:lnTo>
                    <a:lnTo>
                      <a:pt x="240" y="1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0" name="Freeform 4011"/>
              <p:cNvSpPr>
                <a:spLocks/>
              </p:cNvSpPr>
              <p:nvPr/>
            </p:nvSpPr>
            <p:spPr bwMode="auto">
              <a:xfrm>
                <a:off x="22122" y="18560"/>
                <a:ext cx="224" cy="261"/>
              </a:xfrm>
              <a:custGeom>
                <a:avLst/>
                <a:gdLst>
                  <a:gd name="T0" fmla="*/ 222 w 224"/>
                  <a:gd name="T1" fmla="*/ 261 h 261"/>
                  <a:gd name="T2" fmla="*/ 119 w 224"/>
                  <a:gd name="T3" fmla="*/ 259 h 261"/>
                  <a:gd name="T4" fmla="*/ 1 w 224"/>
                  <a:gd name="T5" fmla="*/ 255 h 261"/>
                  <a:gd name="T6" fmla="*/ 3 w 224"/>
                  <a:gd name="T7" fmla="*/ 107 h 261"/>
                  <a:gd name="T8" fmla="*/ 0 w 224"/>
                  <a:gd name="T9" fmla="*/ 107 h 261"/>
                  <a:gd name="T10" fmla="*/ 0 w 224"/>
                  <a:gd name="T11" fmla="*/ 0 h 261"/>
                  <a:gd name="T12" fmla="*/ 145 w 224"/>
                  <a:gd name="T13" fmla="*/ 1 h 261"/>
                  <a:gd name="T14" fmla="*/ 218 w 224"/>
                  <a:gd name="T15" fmla="*/ 3 h 261"/>
                  <a:gd name="T16" fmla="*/ 215 w 224"/>
                  <a:gd name="T17" fmla="*/ 115 h 261"/>
                  <a:gd name="T18" fmla="*/ 224 w 224"/>
                  <a:gd name="T19" fmla="*/ 115 h 261"/>
                  <a:gd name="T20" fmla="*/ 222 w 2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61">
                    <a:moveTo>
                      <a:pt x="222" y="261"/>
                    </a:moveTo>
                    <a:lnTo>
                      <a:pt x="119" y="259"/>
                    </a:lnTo>
                    <a:lnTo>
                      <a:pt x="1" y="255"/>
                    </a:lnTo>
                    <a:lnTo>
                      <a:pt x="3" y="107"/>
                    </a:lnTo>
                    <a:lnTo>
                      <a:pt x="0" y="107"/>
                    </a:lnTo>
                    <a:lnTo>
                      <a:pt x="0" y="0"/>
                    </a:lnTo>
                    <a:lnTo>
                      <a:pt x="145" y="1"/>
                    </a:lnTo>
                    <a:lnTo>
                      <a:pt x="218" y="3"/>
                    </a:lnTo>
                    <a:lnTo>
                      <a:pt x="215" y="115"/>
                    </a:lnTo>
                    <a:lnTo>
                      <a:pt x="224" y="115"/>
                    </a:lnTo>
                    <a:lnTo>
                      <a:pt x="222" y="261"/>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1" name="Freeform 4012"/>
              <p:cNvSpPr>
                <a:spLocks/>
              </p:cNvSpPr>
              <p:nvPr/>
            </p:nvSpPr>
            <p:spPr bwMode="auto">
              <a:xfrm>
                <a:off x="22122" y="18560"/>
                <a:ext cx="224" cy="261"/>
              </a:xfrm>
              <a:custGeom>
                <a:avLst/>
                <a:gdLst>
                  <a:gd name="T0" fmla="*/ 222 w 224"/>
                  <a:gd name="T1" fmla="*/ 261 h 261"/>
                  <a:gd name="T2" fmla="*/ 119 w 224"/>
                  <a:gd name="T3" fmla="*/ 259 h 261"/>
                  <a:gd name="T4" fmla="*/ 1 w 224"/>
                  <a:gd name="T5" fmla="*/ 255 h 261"/>
                  <a:gd name="T6" fmla="*/ 3 w 224"/>
                  <a:gd name="T7" fmla="*/ 107 h 261"/>
                  <a:gd name="T8" fmla="*/ 0 w 224"/>
                  <a:gd name="T9" fmla="*/ 107 h 261"/>
                  <a:gd name="T10" fmla="*/ 0 w 224"/>
                  <a:gd name="T11" fmla="*/ 0 h 261"/>
                  <a:gd name="T12" fmla="*/ 145 w 224"/>
                  <a:gd name="T13" fmla="*/ 1 h 261"/>
                  <a:gd name="T14" fmla="*/ 218 w 224"/>
                  <a:gd name="T15" fmla="*/ 3 h 261"/>
                  <a:gd name="T16" fmla="*/ 215 w 224"/>
                  <a:gd name="T17" fmla="*/ 115 h 261"/>
                  <a:gd name="T18" fmla="*/ 224 w 224"/>
                  <a:gd name="T19" fmla="*/ 115 h 261"/>
                  <a:gd name="T20" fmla="*/ 222 w 224"/>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61">
                    <a:moveTo>
                      <a:pt x="222" y="261"/>
                    </a:moveTo>
                    <a:lnTo>
                      <a:pt x="119" y="259"/>
                    </a:lnTo>
                    <a:lnTo>
                      <a:pt x="1" y="255"/>
                    </a:lnTo>
                    <a:lnTo>
                      <a:pt x="3" y="107"/>
                    </a:lnTo>
                    <a:lnTo>
                      <a:pt x="0" y="107"/>
                    </a:lnTo>
                    <a:lnTo>
                      <a:pt x="0" y="0"/>
                    </a:lnTo>
                    <a:lnTo>
                      <a:pt x="145" y="1"/>
                    </a:lnTo>
                    <a:lnTo>
                      <a:pt x="218" y="3"/>
                    </a:lnTo>
                    <a:lnTo>
                      <a:pt x="215" y="115"/>
                    </a:lnTo>
                    <a:lnTo>
                      <a:pt x="224" y="115"/>
                    </a:lnTo>
                    <a:lnTo>
                      <a:pt x="222" y="2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2" name="Freeform 4013"/>
              <p:cNvSpPr>
                <a:spLocks/>
              </p:cNvSpPr>
              <p:nvPr/>
            </p:nvSpPr>
            <p:spPr bwMode="auto">
              <a:xfrm>
                <a:off x="22337" y="18563"/>
                <a:ext cx="276" cy="261"/>
              </a:xfrm>
              <a:custGeom>
                <a:avLst/>
                <a:gdLst>
                  <a:gd name="T0" fmla="*/ 7 w 276"/>
                  <a:gd name="T1" fmla="*/ 258 h 261"/>
                  <a:gd name="T2" fmla="*/ 9 w 276"/>
                  <a:gd name="T3" fmla="*/ 112 h 261"/>
                  <a:gd name="T4" fmla="*/ 0 w 276"/>
                  <a:gd name="T5" fmla="*/ 112 h 261"/>
                  <a:gd name="T6" fmla="*/ 3 w 276"/>
                  <a:gd name="T7" fmla="*/ 0 h 261"/>
                  <a:gd name="T8" fmla="*/ 76 w 276"/>
                  <a:gd name="T9" fmla="*/ 2 h 261"/>
                  <a:gd name="T10" fmla="*/ 255 w 276"/>
                  <a:gd name="T11" fmla="*/ 6 h 261"/>
                  <a:gd name="T12" fmla="*/ 257 w 276"/>
                  <a:gd name="T13" fmla="*/ 35 h 261"/>
                  <a:gd name="T14" fmla="*/ 253 w 276"/>
                  <a:gd name="T15" fmla="*/ 43 h 261"/>
                  <a:gd name="T16" fmla="*/ 259 w 276"/>
                  <a:gd name="T17" fmla="*/ 68 h 261"/>
                  <a:gd name="T18" fmla="*/ 257 w 276"/>
                  <a:gd name="T19" fmla="*/ 73 h 261"/>
                  <a:gd name="T20" fmla="*/ 259 w 276"/>
                  <a:gd name="T21" fmla="*/ 92 h 261"/>
                  <a:gd name="T22" fmla="*/ 255 w 276"/>
                  <a:gd name="T23" fmla="*/ 102 h 261"/>
                  <a:gd name="T24" fmla="*/ 257 w 276"/>
                  <a:gd name="T25" fmla="*/ 104 h 261"/>
                  <a:gd name="T26" fmla="*/ 259 w 276"/>
                  <a:gd name="T27" fmla="*/ 119 h 261"/>
                  <a:gd name="T28" fmla="*/ 266 w 276"/>
                  <a:gd name="T29" fmla="*/ 119 h 261"/>
                  <a:gd name="T30" fmla="*/ 265 w 276"/>
                  <a:gd name="T31" fmla="*/ 125 h 261"/>
                  <a:gd name="T32" fmla="*/ 268 w 276"/>
                  <a:gd name="T33" fmla="*/ 129 h 261"/>
                  <a:gd name="T34" fmla="*/ 268 w 276"/>
                  <a:gd name="T35" fmla="*/ 135 h 261"/>
                  <a:gd name="T36" fmla="*/ 276 w 276"/>
                  <a:gd name="T37" fmla="*/ 133 h 261"/>
                  <a:gd name="T38" fmla="*/ 276 w 276"/>
                  <a:gd name="T39" fmla="*/ 139 h 261"/>
                  <a:gd name="T40" fmla="*/ 270 w 276"/>
                  <a:gd name="T41" fmla="*/ 162 h 261"/>
                  <a:gd name="T42" fmla="*/ 274 w 276"/>
                  <a:gd name="T43" fmla="*/ 171 h 261"/>
                  <a:gd name="T44" fmla="*/ 265 w 276"/>
                  <a:gd name="T45" fmla="*/ 185 h 261"/>
                  <a:gd name="T46" fmla="*/ 270 w 276"/>
                  <a:gd name="T47" fmla="*/ 206 h 261"/>
                  <a:gd name="T48" fmla="*/ 268 w 276"/>
                  <a:gd name="T49" fmla="*/ 229 h 261"/>
                  <a:gd name="T50" fmla="*/ 265 w 276"/>
                  <a:gd name="T51" fmla="*/ 240 h 261"/>
                  <a:gd name="T52" fmla="*/ 266 w 276"/>
                  <a:gd name="T53" fmla="*/ 261 h 261"/>
                  <a:gd name="T54" fmla="*/ 122 w 276"/>
                  <a:gd name="T55" fmla="*/ 260 h 261"/>
                  <a:gd name="T56" fmla="*/ 7 w 276"/>
                  <a:gd name="T5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261">
                    <a:moveTo>
                      <a:pt x="7" y="258"/>
                    </a:moveTo>
                    <a:lnTo>
                      <a:pt x="9" y="112"/>
                    </a:lnTo>
                    <a:lnTo>
                      <a:pt x="0" y="112"/>
                    </a:lnTo>
                    <a:lnTo>
                      <a:pt x="3" y="0"/>
                    </a:lnTo>
                    <a:lnTo>
                      <a:pt x="76" y="2"/>
                    </a:lnTo>
                    <a:lnTo>
                      <a:pt x="255" y="6"/>
                    </a:lnTo>
                    <a:lnTo>
                      <a:pt x="257" y="35"/>
                    </a:lnTo>
                    <a:lnTo>
                      <a:pt x="253" y="43"/>
                    </a:lnTo>
                    <a:lnTo>
                      <a:pt x="259" y="68"/>
                    </a:lnTo>
                    <a:lnTo>
                      <a:pt x="257" y="73"/>
                    </a:lnTo>
                    <a:lnTo>
                      <a:pt x="259" y="92"/>
                    </a:lnTo>
                    <a:lnTo>
                      <a:pt x="255" y="102"/>
                    </a:lnTo>
                    <a:lnTo>
                      <a:pt x="257" y="104"/>
                    </a:lnTo>
                    <a:lnTo>
                      <a:pt x="259" y="119"/>
                    </a:lnTo>
                    <a:lnTo>
                      <a:pt x="266" y="119"/>
                    </a:lnTo>
                    <a:lnTo>
                      <a:pt x="265" y="125"/>
                    </a:lnTo>
                    <a:lnTo>
                      <a:pt x="268" y="129"/>
                    </a:lnTo>
                    <a:lnTo>
                      <a:pt x="268" y="135"/>
                    </a:lnTo>
                    <a:lnTo>
                      <a:pt x="276" y="133"/>
                    </a:lnTo>
                    <a:lnTo>
                      <a:pt x="276" y="139"/>
                    </a:lnTo>
                    <a:lnTo>
                      <a:pt x="270" y="162"/>
                    </a:lnTo>
                    <a:lnTo>
                      <a:pt x="274" y="171"/>
                    </a:lnTo>
                    <a:lnTo>
                      <a:pt x="265" y="185"/>
                    </a:lnTo>
                    <a:lnTo>
                      <a:pt x="270" y="206"/>
                    </a:lnTo>
                    <a:lnTo>
                      <a:pt x="268" y="229"/>
                    </a:lnTo>
                    <a:lnTo>
                      <a:pt x="265" y="240"/>
                    </a:lnTo>
                    <a:lnTo>
                      <a:pt x="266" y="261"/>
                    </a:lnTo>
                    <a:lnTo>
                      <a:pt x="122" y="260"/>
                    </a:lnTo>
                    <a:lnTo>
                      <a:pt x="7" y="25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3" name="Freeform 4014"/>
              <p:cNvSpPr>
                <a:spLocks/>
              </p:cNvSpPr>
              <p:nvPr/>
            </p:nvSpPr>
            <p:spPr bwMode="auto">
              <a:xfrm>
                <a:off x="22337" y="18563"/>
                <a:ext cx="276" cy="261"/>
              </a:xfrm>
              <a:custGeom>
                <a:avLst/>
                <a:gdLst>
                  <a:gd name="T0" fmla="*/ 7 w 276"/>
                  <a:gd name="T1" fmla="*/ 258 h 261"/>
                  <a:gd name="T2" fmla="*/ 9 w 276"/>
                  <a:gd name="T3" fmla="*/ 112 h 261"/>
                  <a:gd name="T4" fmla="*/ 0 w 276"/>
                  <a:gd name="T5" fmla="*/ 112 h 261"/>
                  <a:gd name="T6" fmla="*/ 3 w 276"/>
                  <a:gd name="T7" fmla="*/ 0 h 261"/>
                  <a:gd name="T8" fmla="*/ 76 w 276"/>
                  <a:gd name="T9" fmla="*/ 2 h 261"/>
                  <a:gd name="T10" fmla="*/ 255 w 276"/>
                  <a:gd name="T11" fmla="*/ 6 h 261"/>
                  <a:gd name="T12" fmla="*/ 257 w 276"/>
                  <a:gd name="T13" fmla="*/ 35 h 261"/>
                  <a:gd name="T14" fmla="*/ 253 w 276"/>
                  <a:gd name="T15" fmla="*/ 43 h 261"/>
                  <a:gd name="T16" fmla="*/ 259 w 276"/>
                  <a:gd name="T17" fmla="*/ 68 h 261"/>
                  <a:gd name="T18" fmla="*/ 257 w 276"/>
                  <a:gd name="T19" fmla="*/ 73 h 261"/>
                  <a:gd name="T20" fmla="*/ 259 w 276"/>
                  <a:gd name="T21" fmla="*/ 92 h 261"/>
                  <a:gd name="T22" fmla="*/ 255 w 276"/>
                  <a:gd name="T23" fmla="*/ 102 h 261"/>
                  <a:gd name="T24" fmla="*/ 257 w 276"/>
                  <a:gd name="T25" fmla="*/ 104 h 261"/>
                  <a:gd name="T26" fmla="*/ 259 w 276"/>
                  <a:gd name="T27" fmla="*/ 119 h 261"/>
                  <a:gd name="T28" fmla="*/ 266 w 276"/>
                  <a:gd name="T29" fmla="*/ 119 h 261"/>
                  <a:gd name="T30" fmla="*/ 265 w 276"/>
                  <a:gd name="T31" fmla="*/ 125 h 261"/>
                  <a:gd name="T32" fmla="*/ 268 w 276"/>
                  <a:gd name="T33" fmla="*/ 129 h 261"/>
                  <a:gd name="T34" fmla="*/ 268 w 276"/>
                  <a:gd name="T35" fmla="*/ 135 h 261"/>
                  <a:gd name="T36" fmla="*/ 276 w 276"/>
                  <a:gd name="T37" fmla="*/ 133 h 261"/>
                  <a:gd name="T38" fmla="*/ 276 w 276"/>
                  <a:gd name="T39" fmla="*/ 139 h 261"/>
                  <a:gd name="T40" fmla="*/ 270 w 276"/>
                  <a:gd name="T41" fmla="*/ 162 h 261"/>
                  <a:gd name="T42" fmla="*/ 274 w 276"/>
                  <a:gd name="T43" fmla="*/ 171 h 261"/>
                  <a:gd name="T44" fmla="*/ 265 w 276"/>
                  <a:gd name="T45" fmla="*/ 185 h 261"/>
                  <a:gd name="T46" fmla="*/ 270 w 276"/>
                  <a:gd name="T47" fmla="*/ 206 h 261"/>
                  <a:gd name="T48" fmla="*/ 268 w 276"/>
                  <a:gd name="T49" fmla="*/ 229 h 261"/>
                  <a:gd name="T50" fmla="*/ 265 w 276"/>
                  <a:gd name="T51" fmla="*/ 240 h 261"/>
                  <a:gd name="T52" fmla="*/ 266 w 276"/>
                  <a:gd name="T53" fmla="*/ 261 h 261"/>
                  <a:gd name="T54" fmla="*/ 122 w 276"/>
                  <a:gd name="T55" fmla="*/ 260 h 261"/>
                  <a:gd name="T56" fmla="*/ 7 w 276"/>
                  <a:gd name="T5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76" h="261">
                    <a:moveTo>
                      <a:pt x="7" y="258"/>
                    </a:moveTo>
                    <a:lnTo>
                      <a:pt x="9" y="112"/>
                    </a:lnTo>
                    <a:lnTo>
                      <a:pt x="0" y="112"/>
                    </a:lnTo>
                    <a:lnTo>
                      <a:pt x="3" y="0"/>
                    </a:lnTo>
                    <a:lnTo>
                      <a:pt x="76" y="2"/>
                    </a:lnTo>
                    <a:lnTo>
                      <a:pt x="255" y="6"/>
                    </a:lnTo>
                    <a:lnTo>
                      <a:pt x="257" y="35"/>
                    </a:lnTo>
                    <a:lnTo>
                      <a:pt x="253" y="43"/>
                    </a:lnTo>
                    <a:lnTo>
                      <a:pt x="259" y="68"/>
                    </a:lnTo>
                    <a:lnTo>
                      <a:pt x="257" y="73"/>
                    </a:lnTo>
                    <a:lnTo>
                      <a:pt x="259" y="92"/>
                    </a:lnTo>
                    <a:lnTo>
                      <a:pt x="255" y="102"/>
                    </a:lnTo>
                    <a:lnTo>
                      <a:pt x="257" y="104"/>
                    </a:lnTo>
                    <a:lnTo>
                      <a:pt x="259" y="119"/>
                    </a:lnTo>
                    <a:lnTo>
                      <a:pt x="266" y="119"/>
                    </a:lnTo>
                    <a:lnTo>
                      <a:pt x="265" y="125"/>
                    </a:lnTo>
                    <a:lnTo>
                      <a:pt x="268" y="129"/>
                    </a:lnTo>
                    <a:lnTo>
                      <a:pt x="268" y="135"/>
                    </a:lnTo>
                    <a:lnTo>
                      <a:pt x="276" y="133"/>
                    </a:lnTo>
                    <a:lnTo>
                      <a:pt x="276" y="139"/>
                    </a:lnTo>
                    <a:lnTo>
                      <a:pt x="270" y="162"/>
                    </a:lnTo>
                    <a:lnTo>
                      <a:pt x="274" y="171"/>
                    </a:lnTo>
                    <a:lnTo>
                      <a:pt x="265" y="185"/>
                    </a:lnTo>
                    <a:lnTo>
                      <a:pt x="270" y="206"/>
                    </a:lnTo>
                    <a:lnTo>
                      <a:pt x="268" y="229"/>
                    </a:lnTo>
                    <a:lnTo>
                      <a:pt x="265" y="240"/>
                    </a:lnTo>
                    <a:lnTo>
                      <a:pt x="266" y="261"/>
                    </a:lnTo>
                    <a:lnTo>
                      <a:pt x="122" y="260"/>
                    </a:lnTo>
                    <a:lnTo>
                      <a:pt x="7" y="2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4" name="Freeform 4015"/>
              <p:cNvSpPr>
                <a:spLocks/>
              </p:cNvSpPr>
              <p:nvPr/>
            </p:nvSpPr>
            <p:spPr bwMode="auto">
              <a:xfrm>
                <a:off x="22776" y="18606"/>
                <a:ext cx="300" cy="184"/>
              </a:xfrm>
              <a:custGeom>
                <a:avLst/>
                <a:gdLst>
                  <a:gd name="T0" fmla="*/ 300 w 300"/>
                  <a:gd name="T1" fmla="*/ 182 h 184"/>
                  <a:gd name="T2" fmla="*/ 6 w 300"/>
                  <a:gd name="T3" fmla="*/ 184 h 184"/>
                  <a:gd name="T4" fmla="*/ 6 w 300"/>
                  <a:gd name="T5" fmla="*/ 74 h 184"/>
                  <a:gd name="T6" fmla="*/ 0 w 300"/>
                  <a:gd name="T7" fmla="*/ 74 h 184"/>
                  <a:gd name="T8" fmla="*/ 0 w 300"/>
                  <a:gd name="T9" fmla="*/ 2 h 184"/>
                  <a:gd name="T10" fmla="*/ 37 w 300"/>
                  <a:gd name="T11" fmla="*/ 0 h 184"/>
                  <a:gd name="T12" fmla="*/ 186 w 300"/>
                  <a:gd name="T13" fmla="*/ 2 h 184"/>
                  <a:gd name="T14" fmla="*/ 294 w 300"/>
                  <a:gd name="T15" fmla="*/ 0 h 184"/>
                  <a:gd name="T16" fmla="*/ 300 w 300"/>
                  <a:gd name="T17" fmla="*/ 145 h 184"/>
                  <a:gd name="T18" fmla="*/ 300 w 300"/>
                  <a:gd name="T1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184">
                    <a:moveTo>
                      <a:pt x="300" y="182"/>
                    </a:moveTo>
                    <a:lnTo>
                      <a:pt x="6" y="184"/>
                    </a:lnTo>
                    <a:lnTo>
                      <a:pt x="6" y="74"/>
                    </a:lnTo>
                    <a:lnTo>
                      <a:pt x="0" y="74"/>
                    </a:lnTo>
                    <a:lnTo>
                      <a:pt x="0" y="2"/>
                    </a:lnTo>
                    <a:lnTo>
                      <a:pt x="37" y="0"/>
                    </a:lnTo>
                    <a:lnTo>
                      <a:pt x="186" y="2"/>
                    </a:lnTo>
                    <a:lnTo>
                      <a:pt x="294" y="0"/>
                    </a:lnTo>
                    <a:lnTo>
                      <a:pt x="300" y="145"/>
                    </a:lnTo>
                    <a:lnTo>
                      <a:pt x="300" y="182"/>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5" name="Freeform 4016"/>
              <p:cNvSpPr>
                <a:spLocks/>
              </p:cNvSpPr>
              <p:nvPr/>
            </p:nvSpPr>
            <p:spPr bwMode="auto">
              <a:xfrm>
                <a:off x="22776" y="18606"/>
                <a:ext cx="300" cy="184"/>
              </a:xfrm>
              <a:custGeom>
                <a:avLst/>
                <a:gdLst>
                  <a:gd name="T0" fmla="*/ 300 w 300"/>
                  <a:gd name="T1" fmla="*/ 182 h 184"/>
                  <a:gd name="T2" fmla="*/ 6 w 300"/>
                  <a:gd name="T3" fmla="*/ 184 h 184"/>
                  <a:gd name="T4" fmla="*/ 6 w 300"/>
                  <a:gd name="T5" fmla="*/ 74 h 184"/>
                  <a:gd name="T6" fmla="*/ 0 w 300"/>
                  <a:gd name="T7" fmla="*/ 74 h 184"/>
                  <a:gd name="T8" fmla="*/ 0 w 300"/>
                  <a:gd name="T9" fmla="*/ 2 h 184"/>
                  <a:gd name="T10" fmla="*/ 37 w 300"/>
                  <a:gd name="T11" fmla="*/ 0 h 184"/>
                  <a:gd name="T12" fmla="*/ 186 w 300"/>
                  <a:gd name="T13" fmla="*/ 2 h 184"/>
                  <a:gd name="T14" fmla="*/ 294 w 300"/>
                  <a:gd name="T15" fmla="*/ 0 h 184"/>
                  <a:gd name="T16" fmla="*/ 300 w 300"/>
                  <a:gd name="T17" fmla="*/ 145 h 184"/>
                  <a:gd name="T18" fmla="*/ 300 w 300"/>
                  <a:gd name="T1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0" h="184">
                    <a:moveTo>
                      <a:pt x="300" y="182"/>
                    </a:moveTo>
                    <a:lnTo>
                      <a:pt x="6" y="184"/>
                    </a:lnTo>
                    <a:lnTo>
                      <a:pt x="6" y="74"/>
                    </a:lnTo>
                    <a:lnTo>
                      <a:pt x="0" y="74"/>
                    </a:lnTo>
                    <a:lnTo>
                      <a:pt x="0" y="2"/>
                    </a:lnTo>
                    <a:lnTo>
                      <a:pt x="37" y="0"/>
                    </a:lnTo>
                    <a:lnTo>
                      <a:pt x="186" y="2"/>
                    </a:lnTo>
                    <a:lnTo>
                      <a:pt x="294" y="0"/>
                    </a:lnTo>
                    <a:lnTo>
                      <a:pt x="300" y="145"/>
                    </a:lnTo>
                    <a:lnTo>
                      <a:pt x="300"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6" name="Freeform 4017"/>
              <p:cNvSpPr>
                <a:spLocks/>
              </p:cNvSpPr>
              <p:nvPr/>
            </p:nvSpPr>
            <p:spPr bwMode="auto">
              <a:xfrm>
                <a:off x="22590" y="18606"/>
                <a:ext cx="192" cy="220"/>
              </a:xfrm>
              <a:custGeom>
                <a:avLst/>
                <a:gdLst>
                  <a:gd name="T0" fmla="*/ 161 w 192"/>
                  <a:gd name="T1" fmla="*/ 220 h 220"/>
                  <a:gd name="T2" fmla="*/ 15 w 192"/>
                  <a:gd name="T3" fmla="*/ 220 h 220"/>
                  <a:gd name="T4" fmla="*/ 13 w 192"/>
                  <a:gd name="T5" fmla="*/ 218 h 220"/>
                  <a:gd name="T6" fmla="*/ 12 w 192"/>
                  <a:gd name="T7" fmla="*/ 197 h 220"/>
                  <a:gd name="T8" fmla="*/ 15 w 192"/>
                  <a:gd name="T9" fmla="*/ 186 h 220"/>
                  <a:gd name="T10" fmla="*/ 17 w 192"/>
                  <a:gd name="T11" fmla="*/ 163 h 220"/>
                  <a:gd name="T12" fmla="*/ 12 w 192"/>
                  <a:gd name="T13" fmla="*/ 142 h 220"/>
                  <a:gd name="T14" fmla="*/ 21 w 192"/>
                  <a:gd name="T15" fmla="*/ 128 h 220"/>
                  <a:gd name="T16" fmla="*/ 17 w 192"/>
                  <a:gd name="T17" fmla="*/ 119 h 220"/>
                  <a:gd name="T18" fmla="*/ 23 w 192"/>
                  <a:gd name="T19" fmla="*/ 96 h 220"/>
                  <a:gd name="T20" fmla="*/ 23 w 192"/>
                  <a:gd name="T21" fmla="*/ 90 h 220"/>
                  <a:gd name="T22" fmla="*/ 15 w 192"/>
                  <a:gd name="T23" fmla="*/ 92 h 220"/>
                  <a:gd name="T24" fmla="*/ 15 w 192"/>
                  <a:gd name="T25" fmla="*/ 86 h 220"/>
                  <a:gd name="T26" fmla="*/ 12 w 192"/>
                  <a:gd name="T27" fmla="*/ 82 h 220"/>
                  <a:gd name="T28" fmla="*/ 13 w 192"/>
                  <a:gd name="T29" fmla="*/ 76 h 220"/>
                  <a:gd name="T30" fmla="*/ 6 w 192"/>
                  <a:gd name="T31" fmla="*/ 76 h 220"/>
                  <a:gd name="T32" fmla="*/ 4 w 192"/>
                  <a:gd name="T33" fmla="*/ 61 h 220"/>
                  <a:gd name="T34" fmla="*/ 2 w 192"/>
                  <a:gd name="T35" fmla="*/ 59 h 220"/>
                  <a:gd name="T36" fmla="*/ 6 w 192"/>
                  <a:gd name="T37" fmla="*/ 49 h 220"/>
                  <a:gd name="T38" fmla="*/ 4 w 192"/>
                  <a:gd name="T39" fmla="*/ 30 h 220"/>
                  <a:gd name="T40" fmla="*/ 6 w 192"/>
                  <a:gd name="T41" fmla="*/ 25 h 220"/>
                  <a:gd name="T42" fmla="*/ 0 w 192"/>
                  <a:gd name="T43" fmla="*/ 0 h 220"/>
                  <a:gd name="T44" fmla="*/ 186 w 192"/>
                  <a:gd name="T45" fmla="*/ 2 h 220"/>
                  <a:gd name="T46" fmla="*/ 186 w 192"/>
                  <a:gd name="T47" fmla="*/ 74 h 220"/>
                  <a:gd name="T48" fmla="*/ 192 w 192"/>
                  <a:gd name="T49" fmla="*/ 74 h 220"/>
                  <a:gd name="T50" fmla="*/ 192 w 192"/>
                  <a:gd name="T51" fmla="*/ 184 h 220"/>
                  <a:gd name="T52" fmla="*/ 192 w 192"/>
                  <a:gd name="T53" fmla="*/ 218 h 220"/>
                  <a:gd name="T54" fmla="*/ 161 w 192"/>
                  <a:gd name="T5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220">
                    <a:moveTo>
                      <a:pt x="161" y="220"/>
                    </a:moveTo>
                    <a:lnTo>
                      <a:pt x="15" y="220"/>
                    </a:lnTo>
                    <a:lnTo>
                      <a:pt x="13" y="218"/>
                    </a:lnTo>
                    <a:lnTo>
                      <a:pt x="12" y="197"/>
                    </a:lnTo>
                    <a:lnTo>
                      <a:pt x="15" y="186"/>
                    </a:lnTo>
                    <a:lnTo>
                      <a:pt x="17" y="163"/>
                    </a:lnTo>
                    <a:lnTo>
                      <a:pt x="12" y="142"/>
                    </a:lnTo>
                    <a:lnTo>
                      <a:pt x="21" y="128"/>
                    </a:lnTo>
                    <a:lnTo>
                      <a:pt x="17" y="119"/>
                    </a:lnTo>
                    <a:lnTo>
                      <a:pt x="23" y="96"/>
                    </a:lnTo>
                    <a:lnTo>
                      <a:pt x="23" y="90"/>
                    </a:lnTo>
                    <a:lnTo>
                      <a:pt x="15" y="92"/>
                    </a:lnTo>
                    <a:lnTo>
                      <a:pt x="15" y="86"/>
                    </a:lnTo>
                    <a:lnTo>
                      <a:pt x="12" y="82"/>
                    </a:lnTo>
                    <a:lnTo>
                      <a:pt x="13" y="76"/>
                    </a:lnTo>
                    <a:lnTo>
                      <a:pt x="6" y="76"/>
                    </a:lnTo>
                    <a:lnTo>
                      <a:pt x="4" y="61"/>
                    </a:lnTo>
                    <a:lnTo>
                      <a:pt x="2" y="59"/>
                    </a:lnTo>
                    <a:lnTo>
                      <a:pt x="6" y="49"/>
                    </a:lnTo>
                    <a:lnTo>
                      <a:pt x="4" y="30"/>
                    </a:lnTo>
                    <a:lnTo>
                      <a:pt x="6" y="25"/>
                    </a:lnTo>
                    <a:lnTo>
                      <a:pt x="0" y="0"/>
                    </a:lnTo>
                    <a:lnTo>
                      <a:pt x="186" y="2"/>
                    </a:lnTo>
                    <a:lnTo>
                      <a:pt x="186" y="74"/>
                    </a:lnTo>
                    <a:lnTo>
                      <a:pt x="192" y="74"/>
                    </a:lnTo>
                    <a:lnTo>
                      <a:pt x="192" y="184"/>
                    </a:lnTo>
                    <a:lnTo>
                      <a:pt x="192" y="218"/>
                    </a:lnTo>
                    <a:lnTo>
                      <a:pt x="161" y="22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7" name="Freeform 4018"/>
              <p:cNvSpPr>
                <a:spLocks/>
              </p:cNvSpPr>
              <p:nvPr/>
            </p:nvSpPr>
            <p:spPr bwMode="auto">
              <a:xfrm>
                <a:off x="22590" y="18606"/>
                <a:ext cx="192" cy="220"/>
              </a:xfrm>
              <a:custGeom>
                <a:avLst/>
                <a:gdLst>
                  <a:gd name="T0" fmla="*/ 161 w 192"/>
                  <a:gd name="T1" fmla="*/ 220 h 220"/>
                  <a:gd name="T2" fmla="*/ 15 w 192"/>
                  <a:gd name="T3" fmla="*/ 220 h 220"/>
                  <a:gd name="T4" fmla="*/ 13 w 192"/>
                  <a:gd name="T5" fmla="*/ 218 h 220"/>
                  <a:gd name="T6" fmla="*/ 12 w 192"/>
                  <a:gd name="T7" fmla="*/ 197 h 220"/>
                  <a:gd name="T8" fmla="*/ 15 w 192"/>
                  <a:gd name="T9" fmla="*/ 186 h 220"/>
                  <a:gd name="T10" fmla="*/ 17 w 192"/>
                  <a:gd name="T11" fmla="*/ 163 h 220"/>
                  <a:gd name="T12" fmla="*/ 12 w 192"/>
                  <a:gd name="T13" fmla="*/ 142 h 220"/>
                  <a:gd name="T14" fmla="*/ 21 w 192"/>
                  <a:gd name="T15" fmla="*/ 128 h 220"/>
                  <a:gd name="T16" fmla="*/ 17 w 192"/>
                  <a:gd name="T17" fmla="*/ 119 h 220"/>
                  <a:gd name="T18" fmla="*/ 23 w 192"/>
                  <a:gd name="T19" fmla="*/ 96 h 220"/>
                  <a:gd name="T20" fmla="*/ 23 w 192"/>
                  <a:gd name="T21" fmla="*/ 90 h 220"/>
                  <a:gd name="T22" fmla="*/ 15 w 192"/>
                  <a:gd name="T23" fmla="*/ 92 h 220"/>
                  <a:gd name="T24" fmla="*/ 15 w 192"/>
                  <a:gd name="T25" fmla="*/ 86 h 220"/>
                  <a:gd name="T26" fmla="*/ 12 w 192"/>
                  <a:gd name="T27" fmla="*/ 82 h 220"/>
                  <a:gd name="T28" fmla="*/ 13 w 192"/>
                  <a:gd name="T29" fmla="*/ 76 h 220"/>
                  <a:gd name="T30" fmla="*/ 6 w 192"/>
                  <a:gd name="T31" fmla="*/ 76 h 220"/>
                  <a:gd name="T32" fmla="*/ 4 w 192"/>
                  <a:gd name="T33" fmla="*/ 61 h 220"/>
                  <a:gd name="T34" fmla="*/ 2 w 192"/>
                  <a:gd name="T35" fmla="*/ 59 h 220"/>
                  <a:gd name="T36" fmla="*/ 6 w 192"/>
                  <a:gd name="T37" fmla="*/ 49 h 220"/>
                  <a:gd name="T38" fmla="*/ 4 w 192"/>
                  <a:gd name="T39" fmla="*/ 30 h 220"/>
                  <a:gd name="T40" fmla="*/ 6 w 192"/>
                  <a:gd name="T41" fmla="*/ 25 h 220"/>
                  <a:gd name="T42" fmla="*/ 0 w 192"/>
                  <a:gd name="T43" fmla="*/ 0 h 220"/>
                  <a:gd name="T44" fmla="*/ 186 w 192"/>
                  <a:gd name="T45" fmla="*/ 2 h 220"/>
                  <a:gd name="T46" fmla="*/ 186 w 192"/>
                  <a:gd name="T47" fmla="*/ 74 h 220"/>
                  <a:gd name="T48" fmla="*/ 192 w 192"/>
                  <a:gd name="T49" fmla="*/ 74 h 220"/>
                  <a:gd name="T50" fmla="*/ 192 w 192"/>
                  <a:gd name="T51" fmla="*/ 184 h 220"/>
                  <a:gd name="T52" fmla="*/ 192 w 192"/>
                  <a:gd name="T53" fmla="*/ 218 h 220"/>
                  <a:gd name="T54" fmla="*/ 161 w 192"/>
                  <a:gd name="T55" fmla="*/ 22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220">
                    <a:moveTo>
                      <a:pt x="161" y="220"/>
                    </a:moveTo>
                    <a:lnTo>
                      <a:pt x="15" y="220"/>
                    </a:lnTo>
                    <a:lnTo>
                      <a:pt x="13" y="218"/>
                    </a:lnTo>
                    <a:lnTo>
                      <a:pt x="12" y="197"/>
                    </a:lnTo>
                    <a:lnTo>
                      <a:pt x="15" y="186"/>
                    </a:lnTo>
                    <a:lnTo>
                      <a:pt x="17" y="163"/>
                    </a:lnTo>
                    <a:lnTo>
                      <a:pt x="12" y="142"/>
                    </a:lnTo>
                    <a:lnTo>
                      <a:pt x="21" y="128"/>
                    </a:lnTo>
                    <a:lnTo>
                      <a:pt x="17" y="119"/>
                    </a:lnTo>
                    <a:lnTo>
                      <a:pt x="23" y="96"/>
                    </a:lnTo>
                    <a:lnTo>
                      <a:pt x="23" y="90"/>
                    </a:lnTo>
                    <a:lnTo>
                      <a:pt x="15" y="92"/>
                    </a:lnTo>
                    <a:lnTo>
                      <a:pt x="15" y="86"/>
                    </a:lnTo>
                    <a:lnTo>
                      <a:pt x="12" y="82"/>
                    </a:lnTo>
                    <a:lnTo>
                      <a:pt x="13" y="76"/>
                    </a:lnTo>
                    <a:lnTo>
                      <a:pt x="6" y="76"/>
                    </a:lnTo>
                    <a:lnTo>
                      <a:pt x="4" y="61"/>
                    </a:lnTo>
                    <a:lnTo>
                      <a:pt x="2" y="59"/>
                    </a:lnTo>
                    <a:lnTo>
                      <a:pt x="6" y="49"/>
                    </a:lnTo>
                    <a:lnTo>
                      <a:pt x="4" y="30"/>
                    </a:lnTo>
                    <a:lnTo>
                      <a:pt x="6" y="25"/>
                    </a:lnTo>
                    <a:lnTo>
                      <a:pt x="0" y="0"/>
                    </a:lnTo>
                    <a:lnTo>
                      <a:pt x="186" y="2"/>
                    </a:lnTo>
                    <a:lnTo>
                      <a:pt x="186" y="74"/>
                    </a:lnTo>
                    <a:lnTo>
                      <a:pt x="192" y="74"/>
                    </a:lnTo>
                    <a:lnTo>
                      <a:pt x="192" y="184"/>
                    </a:lnTo>
                    <a:lnTo>
                      <a:pt x="192" y="218"/>
                    </a:lnTo>
                    <a:lnTo>
                      <a:pt x="161" y="2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88" name="Freeform 4019"/>
              <p:cNvSpPr>
                <a:spLocks/>
              </p:cNvSpPr>
              <p:nvPr/>
            </p:nvSpPr>
            <p:spPr bwMode="auto">
              <a:xfrm>
                <a:off x="23469" y="18648"/>
                <a:ext cx="227" cy="367"/>
              </a:xfrm>
              <a:custGeom>
                <a:avLst/>
                <a:gdLst>
                  <a:gd name="T0" fmla="*/ 227 w 227"/>
                  <a:gd name="T1" fmla="*/ 363 h 367"/>
                  <a:gd name="T2" fmla="*/ 116 w 227"/>
                  <a:gd name="T3" fmla="*/ 367 h 367"/>
                  <a:gd name="T4" fmla="*/ 116 w 227"/>
                  <a:gd name="T5" fmla="*/ 330 h 367"/>
                  <a:gd name="T6" fmla="*/ 6 w 227"/>
                  <a:gd name="T7" fmla="*/ 334 h 367"/>
                  <a:gd name="T8" fmla="*/ 0 w 227"/>
                  <a:gd name="T9" fmla="*/ 190 h 367"/>
                  <a:gd name="T10" fmla="*/ 12 w 227"/>
                  <a:gd name="T11" fmla="*/ 186 h 367"/>
                  <a:gd name="T12" fmla="*/ 10 w 227"/>
                  <a:gd name="T13" fmla="*/ 98 h 367"/>
                  <a:gd name="T14" fmla="*/ 6 w 227"/>
                  <a:gd name="T15" fmla="*/ 2 h 367"/>
                  <a:gd name="T16" fmla="*/ 213 w 227"/>
                  <a:gd name="T17" fmla="*/ 0 h 367"/>
                  <a:gd name="T18" fmla="*/ 217 w 227"/>
                  <a:gd name="T19" fmla="*/ 107 h 367"/>
                  <a:gd name="T20" fmla="*/ 223 w 227"/>
                  <a:gd name="T21" fmla="*/ 253 h 367"/>
                  <a:gd name="T22" fmla="*/ 227 w 227"/>
                  <a:gd name="T23" fmla="*/ 36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367">
                    <a:moveTo>
                      <a:pt x="227" y="363"/>
                    </a:moveTo>
                    <a:lnTo>
                      <a:pt x="116" y="367"/>
                    </a:lnTo>
                    <a:lnTo>
                      <a:pt x="116" y="330"/>
                    </a:lnTo>
                    <a:lnTo>
                      <a:pt x="6" y="334"/>
                    </a:lnTo>
                    <a:lnTo>
                      <a:pt x="0" y="190"/>
                    </a:lnTo>
                    <a:lnTo>
                      <a:pt x="12" y="186"/>
                    </a:lnTo>
                    <a:lnTo>
                      <a:pt x="10" y="98"/>
                    </a:lnTo>
                    <a:lnTo>
                      <a:pt x="6" y="2"/>
                    </a:lnTo>
                    <a:lnTo>
                      <a:pt x="213" y="0"/>
                    </a:lnTo>
                    <a:lnTo>
                      <a:pt x="217" y="107"/>
                    </a:lnTo>
                    <a:lnTo>
                      <a:pt x="223" y="253"/>
                    </a:lnTo>
                    <a:lnTo>
                      <a:pt x="227" y="363"/>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9" name="Freeform 4020"/>
              <p:cNvSpPr>
                <a:spLocks/>
              </p:cNvSpPr>
              <p:nvPr/>
            </p:nvSpPr>
            <p:spPr bwMode="auto">
              <a:xfrm>
                <a:off x="23469" y="18648"/>
                <a:ext cx="227" cy="367"/>
              </a:xfrm>
              <a:custGeom>
                <a:avLst/>
                <a:gdLst>
                  <a:gd name="T0" fmla="*/ 227 w 227"/>
                  <a:gd name="T1" fmla="*/ 363 h 367"/>
                  <a:gd name="T2" fmla="*/ 116 w 227"/>
                  <a:gd name="T3" fmla="*/ 367 h 367"/>
                  <a:gd name="T4" fmla="*/ 116 w 227"/>
                  <a:gd name="T5" fmla="*/ 330 h 367"/>
                  <a:gd name="T6" fmla="*/ 6 w 227"/>
                  <a:gd name="T7" fmla="*/ 334 h 367"/>
                  <a:gd name="T8" fmla="*/ 0 w 227"/>
                  <a:gd name="T9" fmla="*/ 190 h 367"/>
                  <a:gd name="T10" fmla="*/ 12 w 227"/>
                  <a:gd name="T11" fmla="*/ 186 h 367"/>
                  <a:gd name="T12" fmla="*/ 10 w 227"/>
                  <a:gd name="T13" fmla="*/ 98 h 367"/>
                  <a:gd name="T14" fmla="*/ 6 w 227"/>
                  <a:gd name="T15" fmla="*/ 2 h 367"/>
                  <a:gd name="T16" fmla="*/ 213 w 227"/>
                  <a:gd name="T17" fmla="*/ 0 h 367"/>
                  <a:gd name="T18" fmla="*/ 217 w 227"/>
                  <a:gd name="T19" fmla="*/ 107 h 367"/>
                  <a:gd name="T20" fmla="*/ 223 w 227"/>
                  <a:gd name="T21" fmla="*/ 253 h 367"/>
                  <a:gd name="T22" fmla="*/ 227 w 227"/>
                  <a:gd name="T23" fmla="*/ 363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7" h="367">
                    <a:moveTo>
                      <a:pt x="227" y="363"/>
                    </a:moveTo>
                    <a:lnTo>
                      <a:pt x="116" y="367"/>
                    </a:lnTo>
                    <a:lnTo>
                      <a:pt x="116" y="330"/>
                    </a:lnTo>
                    <a:lnTo>
                      <a:pt x="6" y="334"/>
                    </a:lnTo>
                    <a:lnTo>
                      <a:pt x="0" y="190"/>
                    </a:lnTo>
                    <a:lnTo>
                      <a:pt x="12" y="186"/>
                    </a:lnTo>
                    <a:lnTo>
                      <a:pt x="10" y="98"/>
                    </a:lnTo>
                    <a:lnTo>
                      <a:pt x="6" y="2"/>
                    </a:lnTo>
                    <a:lnTo>
                      <a:pt x="213" y="0"/>
                    </a:lnTo>
                    <a:lnTo>
                      <a:pt x="217" y="107"/>
                    </a:lnTo>
                    <a:lnTo>
                      <a:pt x="223" y="253"/>
                    </a:lnTo>
                    <a:lnTo>
                      <a:pt x="227" y="3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0" name="Freeform 4021"/>
              <p:cNvSpPr>
                <a:spLocks/>
              </p:cNvSpPr>
              <p:nvPr/>
            </p:nvSpPr>
            <p:spPr bwMode="auto">
              <a:xfrm>
                <a:off x="20733" y="18598"/>
                <a:ext cx="336" cy="169"/>
              </a:xfrm>
              <a:custGeom>
                <a:avLst/>
                <a:gdLst>
                  <a:gd name="T0" fmla="*/ 327 w 336"/>
                  <a:gd name="T1" fmla="*/ 169 h 169"/>
                  <a:gd name="T2" fmla="*/ 87 w 336"/>
                  <a:gd name="T3" fmla="*/ 153 h 169"/>
                  <a:gd name="T4" fmla="*/ 0 w 336"/>
                  <a:gd name="T5" fmla="*/ 146 h 169"/>
                  <a:gd name="T6" fmla="*/ 12 w 336"/>
                  <a:gd name="T7" fmla="*/ 0 h 169"/>
                  <a:gd name="T8" fmla="*/ 66 w 336"/>
                  <a:gd name="T9" fmla="*/ 4 h 169"/>
                  <a:gd name="T10" fmla="*/ 215 w 336"/>
                  <a:gd name="T11" fmla="*/ 15 h 169"/>
                  <a:gd name="T12" fmla="*/ 215 w 336"/>
                  <a:gd name="T13" fmla="*/ 4 h 169"/>
                  <a:gd name="T14" fmla="*/ 321 w 336"/>
                  <a:gd name="T15" fmla="*/ 10 h 169"/>
                  <a:gd name="T16" fmla="*/ 321 w 336"/>
                  <a:gd name="T17" fmla="*/ 21 h 169"/>
                  <a:gd name="T18" fmla="*/ 336 w 336"/>
                  <a:gd name="T19" fmla="*/ 23 h 169"/>
                  <a:gd name="T20" fmla="*/ 331 w 336"/>
                  <a:gd name="T21" fmla="*/ 132 h 169"/>
                  <a:gd name="T22" fmla="*/ 327 w 336"/>
                  <a:gd name="T2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169">
                    <a:moveTo>
                      <a:pt x="327" y="169"/>
                    </a:moveTo>
                    <a:lnTo>
                      <a:pt x="87" y="153"/>
                    </a:lnTo>
                    <a:lnTo>
                      <a:pt x="0" y="146"/>
                    </a:lnTo>
                    <a:lnTo>
                      <a:pt x="12" y="0"/>
                    </a:lnTo>
                    <a:lnTo>
                      <a:pt x="66" y="4"/>
                    </a:lnTo>
                    <a:lnTo>
                      <a:pt x="215" y="15"/>
                    </a:lnTo>
                    <a:lnTo>
                      <a:pt x="215" y="4"/>
                    </a:lnTo>
                    <a:lnTo>
                      <a:pt x="321" y="10"/>
                    </a:lnTo>
                    <a:lnTo>
                      <a:pt x="321" y="21"/>
                    </a:lnTo>
                    <a:lnTo>
                      <a:pt x="336" y="23"/>
                    </a:lnTo>
                    <a:lnTo>
                      <a:pt x="331" y="132"/>
                    </a:lnTo>
                    <a:lnTo>
                      <a:pt x="327" y="169"/>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1" name="Freeform 4022"/>
              <p:cNvSpPr>
                <a:spLocks/>
              </p:cNvSpPr>
              <p:nvPr/>
            </p:nvSpPr>
            <p:spPr bwMode="auto">
              <a:xfrm>
                <a:off x="20733" y="18598"/>
                <a:ext cx="336" cy="169"/>
              </a:xfrm>
              <a:custGeom>
                <a:avLst/>
                <a:gdLst>
                  <a:gd name="T0" fmla="*/ 327 w 336"/>
                  <a:gd name="T1" fmla="*/ 169 h 169"/>
                  <a:gd name="T2" fmla="*/ 87 w 336"/>
                  <a:gd name="T3" fmla="*/ 153 h 169"/>
                  <a:gd name="T4" fmla="*/ 0 w 336"/>
                  <a:gd name="T5" fmla="*/ 146 h 169"/>
                  <a:gd name="T6" fmla="*/ 12 w 336"/>
                  <a:gd name="T7" fmla="*/ 0 h 169"/>
                  <a:gd name="T8" fmla="*/ 66 w 336"/>
                  <a:gd name="T9" fmla="*/ 4 h 169"/>
                  <a:gd name="T10" fmla="*/ 215 w 336"/>
                  <a:gd name="T11" fmla="*/ 15 h 169"/>
                  <a:gd name="T12" fmla="*/ 215 w 336"/>
                  <a:gd name="T13" fmla="*/ 4 h 169"/>
                  <a:gd name="T14" fmla="*/ 321 w 336"/>
                  <a:gd name="T15" fmla="*/ 10 h 169"/>
                  <a:gd name="T16" fmla="*/ 321 w 336"/>
                  <a:gd name="T17" fmla="*/ 21 h 169"/>
                  <a:gd name="T18" fmla="*/ 336 w 336"/>
                  <a:gd name="T19" fmla="*/ 23 h 169"/>
                  <a:gd name="T20" fmla="*/ 331 w 336"/>
                  <a:gd name="T21" fmla="*/ 132 h 169"/>
                  <a:gd name="T22" fmla="*/ 327 w 336"/>
                  <a:gd name="T23"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6" h="169">
                    <a:moveTo>
                      <a:pt x="327" y="169"/>
                    </a:moveTo>
                    <a:lnTo>
                      <a:pt x="87" y="153"/>
                    </a:lnTo>
                    <a:lnTo>
                      <a:pt x="0" y="146"/>
                    </a:lnTo>
                    <a:lnTo>
                      <a:pt x="12" y="0"/>
                    </a:lnTo>
                    <a:lnTo>
                      <a:pt x="66" y="4"/>
                    </a:lnTo>
                    <a:lnTo>
                      <a:pt x="215" y="15"/>
                    </a:lnTo>
                    <a:lnTo>
                      <a:pt x="215" y="4"/>
                    </a:lnTo>
                    <a:lnTo>
                      <a:pt x="321" y="10"/>
                    </a:lnTo>
                    <a:lnTo>
                      <a:pt x="321" y="21"/>
                    </a:lnTo>
                    <a:lnTo>
                      <a:pt x="336" y="23"/>
                    </a:lnTo>
                    <a:lnTo>
                      <a:pt x="331" y="132"/>
                    </a:lnTo>
                    <a:lnTo>
                      <a:pt x="327" y="1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2" name="Freeform 4023"/>
              <p:cNvSpPr>
                <a:spLocks/>
              </p:cNvSpPr>
              <p:nvPr/>
            </p:nvSpPr>
            <p:spPr bwMode="auto">
              <a:xfrm>
                <a:off x="21064" y="18621"/>
                <a:ext cx="441" cy="311"/>
              </a:xfrm>
              <a:custGeom>
                <a:avLst/>
                <a:gdLst>
                  <a:gd name="T0" fmla="*/ 430 w 441"/>
                  <a:gd name="T1" fmla="*/ 255 h 311"/>
                  <a:gd name="T2" fmla="*/ 422 w 441"/>
                  <a:gd name="T3" fmla="*/ 257 h 311"/>
                  <a:gd name="T4" fmla="*/ 416 w 441"/>
                  <a:gd name="T5" fmla="*/ 263 h 311"/>
                  <a:gd name="T6" fmla="*/ 403 w 441"/>
                  <a:gd name="T7" fmla="*/ 263 h 311"/>
                  <a:gd name="T8" fmla="*/ 391 w 441"/>
                  <a:gd name="T9" fmla="*/ 273 h 311"/>
                  <a:gd name="T10" fmla="*/ 385 w 441"/>
                  <a:gd name="T11" fmla="*/ 265 h 311"/>
                  <a:gd name="T12" fmla="*/ 362 w 441"/>
                  <a:gd name="T13" fmla="*/ 269 h 311"/>
                  <a:gd name="T14" fmla="*/ 353 w 441"/>
                  <a:gd name="T15" fmla="*/ 267 h 311"/>
                  <a:gd name="T16" fmla="*/ 351 w 441"/>
                  <a:gd name="T17" fmla="*/ 263 h 311"/>
                  <a:gd name="T18" fmla="*/ 339 w 441"/>
                  <a:gd name="T19" fmla="*/ 263 h 311"/>
                  <a:gd name="T20" fmla="*/ 330 w 441"/>
                  <a:gd name="T21" fmla="*/ 271 h 311"/>
                  <a:gd name="T22" fmla="*/ 326 w 441"/>
                  <a:gd name="T23" fmla="*/ 282 h 311"/>
                  <a:gd name="T24" fmla="*/ 316 w 441"/>
                  <a:gd name="T25" fmla="*/ 294 h 311"/>
                  <a:gd name="T26" fmla="*/ 303 w 441"/>
                  <a:gd name="T27" fmla="*/ 296 h 311"/>
                  <a:gd name="T28" fmla="*/ 307 w 441"/>
                  <a:gd name="T29" fmla="*/ 303 h 311"/>
                  <a:gd name="T30" fmla="*/ 301 w 441"/>
                  <a:gd name="T31" fmla="*/ 311 h 311"/>
                  <a:gd name="T32" fmla="*/ 293 w 441"/>
                  <a:gd name="T33" fmla="*/ 311 h 311"/>
                  <a:gd name="T34" fmla="*/ 295 w 441"/>
                  <a:gd name="T35" fmla="*/ 274 h 311"/>
                  <a:gd name="T36" fmla="*/ 222 w 441"/>
                  <a:gd name="T37" fmla="*/ 269 h 311"/>
                  <a:gd name="T38" fmla="*/ 226 w 441"/>
                  <a:gd name="T39" fmla="*/ 163 h 311"/>
                  <a:gd name="T40" fmla="*/ 107 w 441"/>
                  <a:gd name="T41" fmla="*/ 154 h 311"/>
                  <a:gd name="T42" fmla="*/ 109 w 441"/>
                  <a:gd name="T43" fmla="*/ 119 h 311"/>
                  <a:gd name="T44" fmla="*/ 0 w 441"/>
                  <a:gd name="T45" fmla="*/ 109 h 311"/>
                  <a:gd name="T46" fmla="*/ 5 w 441"/>
                  <a:gd name="T47" fmla="*/ 0 h 311"/>
                  <a:gd name="T48" fmla="*/ 103 w 441"/>
                  <a:gd name="T49" fmla="*/ 6 h 311"/>
                  <a:gd name="T50" fmla="*/ 343 w 441"/>
                  <a:gd name="T51" fmla="*/ 19 h 311"/>
                  <a:gd name="T52" fmla="*/ 351 w 441"/>
                  <a:gd name="T53" fmla="*/ 34 h 311"/>
                  <a:gd name="T54" fmla="*/ 351 w 441"/>
                  <a:gd name="T55" fmla="*/ 54 h 311"/>
                  <a:gd name="T56" fmla="*/ 372 w 441"/>
                  <a:gd name="T57" fmla="*/ 94 h 311"/>
                  <a:gd name="T58" fmla="*/ 366 w 441"/>
                  <a:gd name="T59" fmla="*/ 119 h 311"/>
                  <a:gd name="T60" fmla="*/ 380 w 441"/>
                  <a:gd name="T61" fmla="*/ 125 h 311"/>
                  <a:gd name="T62" fmla="*/ 380 w 441"/>
                  <a:gd name="T63" fmla="*/ 132 h 311"/>
                  <a:gd name="T64" fmla="*/ 376 w 441"/>
                  <a:gd name="T65" fmla="*/ 134 h 311"/>
                  <a:gd name="T66" fmla="*/ 380 w 441"/>
                  <a:gd name="T67" fmla="*/ 146 h 311"/>
                  <a:gd name="T68" fmla="*/ 391 w 441"/>
                  <a:gd name="T69" fmla="*/ 148 h 311"/>
                  <a:gd name="T70" fmla="*/ 397 w 441"/>
                  <a:gd name="T71" fmla="*/ 161 h 311"/>
                  <a:gd name="T72" fmla="*/ 418 w 441"/>
                  <a:gd name="T73" fmla="*/ 159 h 311"/>
                  <a:gd name="T74" fmla="*/ 418 w 441"/>
                  <a:gd name="T75" fmla="*/ 169 h 311"/>
                  <a:gd name="T76" fmla="*/ 424 w 441"/>
                  <a:gd name="T77" fmla="*/ 180 h 311"/>
                  <a:gd name="T78" fmla="*/ 437 w 441"/>
                  <a:gd name="T79" fmla="*/ 186 h 311"/>
                  <a:gd name="T80" fmla="*/ 441 w 441"/>
                  <a:gd name="T81" fmla="*/ 192 h 311"/>
                  <a:gd name="T82" fmla="*/ 437 w 441"/>
                  <a:gd name="T83" fmla="*/ 200 h 311"/>
                  <a:gd name="T84" fmla="*/ 441 w 441"/>
                  <a:gd name="T85" fmla="*/ 215 h 311"/>
                  <a:gd name="T86" fmla="*/ 430 w 441"/>
                  <a:gd name="T87" fmla="*/ 238 h 311"/>
                  <a:gd name="T88" fmla="*/ 430 w 441"/>
                  <a:gd name="T89"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1" h="311">
                    <a:moveTo>
                      <a:pt x="430" y="255"/>
                    </a:moveTo>
                    <a:lnTo>
                      <a:pt x="422" y="257"/>
                    </a:lnTo>
                    <a:lnTo>
                      <a:pt x="416" y="263"/>
                    </a:lnTo>
                    <a:lnTo>
                      <a:pt x="403" y="263"/>
                    </a:lnTo>
                    <a:lnTo>
                      <a:pt x="391" y="273"/>
                    </a:lnTo>
                    <a:lnTo>
                      <a:pt x="385" y="265"/>
                    </a:lnTo>
                    <a:lnTo>
                      <a:pt x="362" y="269"/>
                    </a:lnTo>
                    <a:lnTo>
                      <a:pt x="353" y="267"/>
                    </a:lnTo>
                    <a:lnTo>
                      <a:pt x="351" y="263"/>
                    </a:lnTo>
                    <a:lnTo>
                      <a:pt x="339" y="263"/>
                    </a:lnTo>
                    <a:lnTo>
                      <a:pt x="330" y="271"/>
                    </a:lnTo>
                    <a:lnTo>
                      <a:pt x="326" y="282"/>
                    </a:lnTo>
                    <a:lnTo>
                      <a:pt x="316" y="294"/>
                    </a:lnTo>
                    <a:lnTo>
                      <a:pt x="303" y="296"/>
                    </a:lnTo>
                    <a:lnTo>
                      <a:pt x="307" y="303"/>
                    </a:lnTo>
                    <a:lnTo>
                      <a:pt x="301" y="311"/>
                    </a:lnTo>
                    <a:lnTo>
                      <a:pt x="293" y="311"/>
                    </a:lnTo>
                    <a:lnTo>
                      <a:pt x="295" y="274"/>
                    </a:lnTo>
                    <a:lnTo>
                      <a:pt x="222" y="269"/>
                    </a:lnTo>
                    <a:lnTo>
                      <a:pt x="226" y="163"/>
                    </a:lnTo>
                    <a:lnTo>
                      <a:pt x="107" y="154"/>
                    </a:lnTo>
                    <a:lnTo>
                      <a:pt x="109" y="119"/>
                    </a:lnTo>
                    <a:lnTo>
                      <a:pt x="0" y="109"/>
                    </a:lnTo>
                    <a:lnTo>
                      <a:pt x="5" y="0"/>
                    </a:lnTo>
                    <a:lnTo>
                      <a:pt x="103" y="6"/>
                    </a:lnTo>
                    <a:lnTo>
                      <a:pt x="343" y="19"/>
                    </a:lnTo>
                    <a:lnTo>
                      <a:pt x="351" y="34"/>
                    </a:lnTo>
                    <a:lnTo>
                      <a:pt x="351" y="54"/>
                    </a:lnTo>
                    <a:lnTo>
                      <a:pt x="372" y="94"/>
                    </a:lnTo>
                    <a:lnTo>
                      <a:pt x="366" y="119"/>
                    </a:lnTo>
                    <a:lnTo>
                      <a:pt x="380" y="125"/>
                    </a:lnTo>
                    <a:lnTo>
                      <a:pt x="380" y="132"/>
                    </a:lnTo>
                    <a:lnTo>
                      <a:pt x="376" y="134"/>
                    </a:lnTo>
                    <a:lnTo>
                      <a:pt x="380" y="146"/>
                    </a:lnTo>
                    <a:lnTo>
                      <a:pt x="391" y="148"/>
                    </a:lnTo>
                    <a:lnTo>
                      <a:pt x="397" y="161"/>
                    </a:lnTo>
                    <a:lnTo>
                      <a:pt x="418" y="159"/>
                    </a:lnTo>
                    <a:lnTo>
                      <a:pt x="418" y="169"/>
                    </a:lnTo>
                    <a:lnTo>
                      <a:pt x="424" y="180"/>
                    </a:lnTo>
                    <a:lnTo>
                      <a:pt x="437" y="186"/>
                    </a:lnTo>
                    <a:lnTo>
                      <a:pt x="441" y="192"/>
                    </a:lnTo>
                    <a:lnTo>
                      <a:pt x="437" y="200"/>
                    </a:lnTo>
                    <a:lnTo>
                      <a:pt x="441" y="215"/>
                    </a:lnTo>
                    <a:lnTo>
                      <a:pt x="430" y="238"/>
                    </a:lnTo>
                    <a:lnTo>
                      <a:pt x="430" y="255"/>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3" name="Freeform 4024"/>
              <p:cNvSpPr>
                <a:spLocks/>
              </p:cNvSpPr>
              <p:nvPr/>
            </p:nvSpPr>
            <p:spPr bwMode="auto">
              <a:xfrm>
                <a:off x="21064" y="18621"/>
                <a:ext cx="441" cy="311"/>
              </a:xfrm>
              <a:custGeom>
                <a:avLst/>
                <a:gdLst>
                  <a:gd name="T0" fmla="*/ 430 w 441"/>
                  <a:gd name="T1" fmla="*/ 255 h 311"/>
                  <a:gd name="T2" fmla="*/ 422 w 441"/>
                  <a:gd name="T3" fmla="*/ 257 h 311"/>
                  <a:gd name="T4" fmla="*/ 416 w 441"/>
                  <a:gd name="T5" fmla="*/ 263 h 311"/>
                  <a:gd name="T6" fmla="*/ 403 w 441"/>
                  <a:gd name="T7" fmla="*/ 263 h 311"/>
                  <a:gd name="T8" fmla="*/ 391 w 441"/>
                  <a:gd name="T9" fmla="*/ 273 h 311"/>
                  <a:gd name="T10" fmla="*/ 385 w 441"/>
                  <a:gd name="T11" fmla="*/ 265 h 311"/>
                  <a:gd name="T12" fmla="*/ 362 w 441"/>
                  <a:gd name="T13" fmla="*/ 269 h 311"/>
                  <a:gd name="T14" fmla="*/ 353 w 441"/>
                  <a:gd name="T15" fmla="*/ 267 h 311"/>
                  <a:gd name="T16" fmla="*/ 351 w 441"/>
                  <a:gd name="T17" fmla="*/ 263 h 311"/>
                  <a:gd name="T18" fmla="*/ 339 w 441"/>
                  <a:gd name="T19" fmla="*/ 263 h 311"/>
                  <a:gd name="T20" fmla="*/ 330 w 441"/>
                  <a:gd name="T21" fmla="*/ 271 h 311"/>
                  <a:gd name="T22" fmla="*/ 326 w 441"/>
                  <a:gd name="T23" fmla="*/ 282 h 311"/>
                  <a:gd name="T24" fmla="*/ 316 w 441"/>
                  <a:gd name="T25" fmla="*/ 294 h 311"/>
                  <a:gd name="T26" fmla="*/ 303 w 441"/>
                  <a:gd name="T27" fmla="*/ 296 h 311"/>
                  <a:gd name="T28" fmla="*/ 307 w 441"/>
                  <a:gd name="T29" fmla="*/ 303 h 311"/>
                  <a:gd name="T30" fmla="*/ 301 w 441"/>
                  <a:gd name="T31" fmla="*/ 311 h 311"/>
                  <a:gd name="T32" fmla="*/ 293 w 441"/>
                  <a:gd name="T33" fmla="*/ 311 h 311"/>
                  <a:gd name="T34" fmla="*/ 295 w 441"/>
                  <a:gd name="T35" fmla="*/ 274 h 311"/>
                  <a:gd name="T36" fmla="*/ 222 w 441"/>
                  <a:gd name="T37" fmla="*/ 269 h 311"/>
                  <a:gd name="T38" fmla="*/ 226 w 441"/>
                  <a:gd name="T39" fmla="*/ 163 h 311"/>
                  <a:gd name="T40" fmla="*/ 107 w 441"/>
                  <a:gd name="T41" fmla="*/ 154 h 311"/>
                  <a:gd name="T42" fmla="*/ 109 w 441"/>
                  <a:gd name="T43" fmla="*/ 119 h 311"/>
                  <a:gd name="T44" fmla="*/ 0 w 441"/>
                  <a:gd name="T45" fmla="*/ 109 h 311"/>
                  <a:gd name="T46" fmla="*/ 5 w 441"/>
                  <a:gd name="T47" fmla="*/ 0 h 311"/>
                  <a:gd name="T48" fmla="*/ 103 w 441"/>
                  <a:gd name="T49" fmla="*/ 6 h 311"/>
                  <a:gd name="T50" fmla="*/ 343 w 441"/>
                  <a:gd name="T51" fmla="*/ 19 h 311"/>
                  <a:gd name="T52" fmla="*/ 351 w 441"/>
                  <a:gd name="T53" fmla="*/ 34 h 311"/>
                  <a:gd name="T54" fmla="*/ 351 w 441"/>
                  <a:gd name="T55" fmla="*/ 54 h 311"/>
                  <a:gd name="T56" fmla="*/ 372 w 441"/>
                  <a:gd name="T57" fmla="*/ 94 h 311"/>
                  <a:gd name="T58" fmla="*/ 366 w 441"/>
                  <a:gd name="T59" fmla="*/ 119 h 311"/>
                  <a:gd name="T60" fmla="*/ 380 w 441"/>
                  <a:gd name="T61" fmla="*/ 125 h 311"/>
                  <a:gd name="T62" fmla="*/ 380 w 441"/>
                  <a:gd name="T63" fmla="*/ 132 h 311"/>
                  <a:gd name="T64" fmla="*/ 376 w 441"/>
                  <a:gd name="T65" fmla="*/ 134 h 311"/>
                  <a:gd name="T66" fmla="*/ 380 w 441"/>
                  <a:gd name="T67" fmla="*/ 146 h 311"/>
                  <a:gd name="T68" fmla="*/ 391 w 441"/>
                  <a:gd name="T69" fmla="*/ 148 h 311"/>
                  <a:gd name="T70" fmla="*/ 397 w 441"/>
                  <a:gd name="T71" fmla="*/ 161 h 311"/>
                  <a:gd name="T72" fmla="*/ 418 w 441"/>
                  <a:gd name="T73" fmla="*/ 159 h 311"/>
                  <a:gd name="T74" fmla="*/ 418 w 441"/>
                  <a:gd name="T75" fmla="*/ 169 h 311"/>
                  <a:gd name="T76" fmla="*/ 424 w 441"/>
                  <a:gd name="T77" fmla="*/ 180 h 311"/>
                  <a:gd name="T78" fmla="*/ 437 w 441"/>
                  <a:gd name="T79" fmla="*/ 186 h 311"/>
                  <a:gd name="T80" fmla="*/ 441 w 441"/>
                  <a:gd name="T81" fmla="*/ 192 h 311"/>
                  <a:gd name="T82" fmla="*/ 437 w 441"/>
                  <a:gd name="T83" fmla="*/ 200 h 311"/>
                  <a:gd name="T84" fmla="*/ 441 w 441"/>
                  <a:gd name="T85" fmla="*/ 215 h 311"/>
                  <a:gd name="T86" fmla="*/ 430 w 441"/>
                  <a:gd name="T87" fmla="*/ 238 h 311"/>
                  <a:gd name="T88" fmla="*/ 430 w 441"/>
                  <a:gd name="T89" fmla="*/ 255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41" h="311">
                    <a:moveTo>
                      <a:pt x="430" y="255"/>
                    </a:moveTo>
                    <a:lnTo>
                      <a:pt x="422" y="257"/>
                    </a:lnTo>
                    <a:lnTo>
                      <a:pt x="416" y="263"/>
                    </a:lnTo>
                    <a:lnTo>
                      <a:pt x="403" y="263"/>
                    </a:lnTo>
                    <a:lnTo>
                      <a:pt x="391" y="273"/>
                    </a:lnTo>
                    <a:lnTo>
                      <a:pt x="385" y="265"/>
                    </a:lnTo>
                    <a:lnTo>
                      <a:pt x="362" y="269"/>
                    </a:lnTo>
                    <a:lnTo>
                      <a:pt x="353" y="267"/>
                    </a:lnTo>
                    <a:lnTo>
                      <a:pt x="351" y="263"/>
                    </a:lnTo>
                    <a:lnTo>
                      <a:pt x="339" y="263"/>
                    </a:lnTo>
                    <a:lnTo>
                      <a:pt x="330" y="271"/>
                    </a:lnTo>
                    <a:lnTo>
                      <a:pt x="326" y="282"/>
                    </a:lnTo>
                    <a:lnTo>
                      <a:pt x="316" y="294"/>
                    </a:lnTo>
                    <a:lnTo>
                      <a:pt x="303" y="296"/>
                    </a:lnTo>
                    <a:lnTo>
                      <a:pt x="307" y="303"/>
                    </a:lnTo>
                    <a:lnTo>
                      <a:pt x="301" y="311"/>
                    </a:lnTo>
                    <a:lnTo>
                      <a:pt x="293" y="311"/>
                    </a:lnTo>
                    <a:lnTo>
                      <a:pt x="295" y="274"/>
                    </a:lnTo>
                    <a:lnTo>
                      <a:pt x="222" y="269"/>
                    </a:lnTo>
                    <a:lnTo>
                      <a:pt x="226" y="163"/>
                    </a:lnTo>
                    <a:lnTo>
                      <a:pt x="107" y="154"/>
                    </a:lnTo>
                    <a:lnTo>
                      <a:pt x="109" y="119"/>
                    </a:lnTo>
                    <a:lnTo>
                      <a:pt x="0" y="109"/>
                    </a:lnTo>
                    <a:lnTo>
                      <a:pt x="5" y="0"/>
                    </a:lnTo>
                    <a:lnTo>
                      <a:pt x="103" y="6"/>
                    </a:lnTo>
                    <a:lnTo>
                      <a:pt x="343" y="19"/>
                    </a:lnTo>
                    <a:lnTo>
                      <a:pt x="351" y="34"/>
                    </a:lnTo>
                    <a:lnTo>
                      <a:pt x="351" y="54"/>
                    </a:lnTo>
                    <a:lnTo>
                      <a:pt x="372" y="94"/>
                    </a:lnTo>
                    <a:lnTo>
                      <a:pt x="366" y="119"/>
                    </a:lnTo>
                    <a:lnTo>
                      <a:pt x="380" y="125"/>
                    </a:lnTo>
                    <a:lnTo>
                      <a:pt x="380" y="132"/>
                    </a:lnTo>
                    <a:lnTo>
                      <a:pt x="376" y="134"/>
                    </a:lnTo>
                    <a:lnTo>
                      <a:pt x="380" y="146"/>
                    </a:lnTo>
                    <a:lnTo>
                      <a:pt x="391" y="148"/>
                    </a:lnTo>
                    <a:lnTo>
                      <a:pt x="397" y="161"/>
                    </a:lnTo>
                    <a:lnTo>
                      <a:pt x="418" y="159"/>
                    </a:lnTo>
                    <a:lnTo>
                      <a:pt x="418" y="169"/>
                    </a:lnTo>
                    <a:lnTo>
                      <a:pt x="424" y="180"/>
                    </a:lnTo>
                    <a:lnTo>
                      <a:pt x="437" y="186"/>
                    </a:lnTo>
                    <a:lnTo>
                      <a:pt x="441" y="192"/>
                    </a:lnTo>
                    <a:lnTo>
                      <a:pt x="437" y="200"/>
                    </a:lnTo>
                    <a:lnTo>
                      <a:pt x="441" y="215"/>
                    </a:lnTo>
                    <a:lnTo>
                      <a:pt x="430" y="238"/>
                    </a:lnTo>
                    <a:lnTo>
                      <a:pt x="430" y="2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4" name="Freeform 4025"/>
              <p:cNvSpPr>
                <a:spLocks/>
              </p:cNvSpPr>
              <p:nvPr/>
            </p:nvSpPr>
            <p:spPr bwMode="auto">
              <a:xfrm>
                <a:off x="24122" y="18650"/>
                <a:ext cx="223" cy="343"/>
              </a:xfrm>
              <a:custGeom>
                <a:avLst/>
                <a:gdLst>
                  <a:gd name="T0" fmla="*/ 12 w 223"/>
                  <a:gd name="T1" fmla="*/ 343 h 343"/>
                  <a:gd name="T2" fmla="*/ 0 w 223"/>
                  <a:gd name="T3" fmla="*/ 92 h 343"/>
                  <a:gd name="T4" fmla="*/ 196 w 223"/>
                  <a:gd name="T5" fmla="*/ 0 h 343"/>
                  <a:gd name="T6" fmla="*/ 223 w 223"/>
                  <a:gd name="T7" fmla="*/ 13 h 343"/>
                  <a:gd name="T8" fmla="*/ 223 w 223"/>
                  <a:gd name="T9" fmla="*/ 29 h 343"/>
                  <a:gd name="T10" fmla="*/ 186 w 223"/>
                  <a:gd name="T11" fmla="*/ 155 h 343"/>
                  <a:gd name="T12" fmla="*/ 190 w 223"/>
                  <a:gd name="T13" fmla="*/ 284 h 343"/>
                  <a:gd name="T14" fmla="*/ 196 w 223"/>
                  <a:gd name="T15" fmla="*/ 334 h 343"/>
                  <a:gd name="T16" fmla="*/ 12 w 223"/>
                  <a:gd name="T17"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43">
                    <a:moveTo>
                      <a:pt x="12" y="343"/>
                    </a:moveTo>
                    <a:lnTo>
                      <a:pt x="0" y="92"/>
                    </a:lnTo>
                    <a:lnTo>
                      <a:pt x="196" y="0"/>
                    </a:lnTo>
                    <a:lnTo>
                      <a:pt x="223" y="13"/>
                    </a:lnTo>
                    <a:lnTo>
                      <a:pt x="223" y="29"/>
                    </a:lnTo>
                    <a:lnTo>
                      <a:pt x="186" y="155"/>
                    </a:lnTo>
                    <a:lnTo>
                      <a:pt x="190" y="284"/>
                    </a:lnTo>
                    <a:lnTo>
                      <a:pt x="196" y="334"/>
                    </a:lnTo>
                    <a:lnTo>
                      <a:pt x="12" y="343"/>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5" name="Freeform 4026"/>
              <p:cNvSpPr>
                <a:spLocks/>
              </p:cNvSpPr>
              <p:nvPr/>
            </p:nvSpPr>
            <p:spPr bwMode="auto">
              <a:xfrm>
                <a:off x="24122" y="18650"/>
                <a:ext cx="223" cy="343"/>
              </a:xfrm>
              <a:custGeom>
                <a:avLst/>
                <a:gdLst>
                  <a:gd name="T0" fmla="*/ 12 w 223"/>
                  <a:gd name="T1" fmla="*/ 343 h 343"/>
                  <a:gd name="T2" fmla="*/ 0 w 223"/>
                  <a:gd name="T3" fmla="*/ 92 h 343"/>
                  <a:gd name="T4" fmla="*/ 196 w 223"/>
                  <a:gd name="T5" fmla="*/ 0 h 343"/>
                  <a:gd name="T6" fmla="*/ 223 w 223"/>
                  <a:gd name="T7" fmla="*/ 13 h 343"/>
                  <a:gd name="T8" fmla="*/ 223 w 223"/>
                  <a:gd name="T9" fmla="*/ 29 h 343"/>
                  <a:gd name="T10" fmla="*/ 186 w 223"/>
                  <a:gd name="T11" fmla="*/ 155 h 343"/>
                  <a:gd name="T12" fmla="*/ 190 w 223"/>
                  <a:gd name="T13" fmla="*/ 284 h 343"/>
                  <a:gd name="T14" fmla="*/ 196 w 223"/>
                  <a:gd name="T15" fmla="*/ 334 h 343"/>
                  <a:gd name="T16" fmla="*/ 12 w 223"/>
                  <a:gd name="T17" fmla="*/ 343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3" h="343">
                    <a:moveTo>
                      <a:pt x="12" y="343"/>
                    </a:moveTo>
                    <a:lnTo>
                      <a:pt x="0" y="92"/>
                    </a:lnTo>
                    <a:lnTo>
                      <a:pt x="196" y="0"/>
                    </a:lnTo>
                    <a:lnTo>
                      <a:pt x="223" y="13"/>
                    </a:lnTo>
                    <a:lnTo>
                      <a:pt x="223" y="29"/>
                    </a:lnTo>
                    <a:lnTo>
                      <a:pt x="186" y="155"/>
                    </a:lnTo>
                    <a:lnTo>
                      <a:pt x="190" y="284"/>
                    </a:lnTo>
                    <a:lnTo>
                      <a:pt x="196" y="334"/>
                    </a:lnTo>
                    <a:lnTo>
                      <a:pt x="12" y="34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6" name="Freeform 4027"/>
              <p:cNvSpPr>
                <a:spLocks/>
              </p:cNvSpPr>
              <p:nvPr/>
            </p:nvSpPr>
            <p:spPr bwMode="auto">
              <a:xfrm>
                <a:off x="23076" y="18751"/>
                <a:ext cx="126" cy="183"/>
              </a:xfrm>
              <a:custGeom>
                <a:avLst/>
                <a:gdLst>
                  <a:gd name="T0" fmla="*/ 2 w 126"/>
                  <a:gd name="T1" fmla="*/ 183 h 183"/>
                  <a:gd name="T2" fmla="*/ 0 w 126"/>
                  <a:gd name="T3" fmla="*/ 37 h 183"/>
                  <a:gd name="T4" fmla="*/ 0 w 126"/>
                  <a:gd name="T5" fmla="*/ 0 h 183"/>
                  <a:gd name="T6" fmla="*/ 107 w 126"/>
                  <a:gd name="T7" fmla="*/ 0 h 183"/>
                  <a:gd name="T8" fmla="*/ 109 w 126"/>
                  <a:gd name="T9" fmla="*/ 73 h 183"/>
                  <a:gd name="T10" fmla="*/ 111 w 126"/>
                  <a:gd name="T11" fmla="*/ 73 h 183"/>
                  <a:gd name="T12" fmla="*/ 111 w 126"/>
                  <a:gd name="T13" fmla="*/ 169 h 183"/>
                  <a:gd name="T14" fmla="*/ 119 w 126"/>
                  <a:gd name="T15" fmla="*/ 177 h 183"/>
                  <a:gd name="T16" fmla="*/ 125 w 126"/>
                  <a:gd name="T17" fmla="*/ 175 h 183"/>
                  <a:gd name="T18" fmla="*/ 126 w 126"/>
                  <a:gd name="T19" fmla="*/ 181 h 183"/>
                  <a:gd name="T20" fmla="*/ 2 w 126"/>
                  <a:gd name="T21"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83">
                    <a:moveTo>
                      <a:pt x="2" y="183"/>
                    </a:moveTo>
                    <a:lnTo>
                      <a:pt x="0" y="37"/>
                    </a:lnTo>
                    <a:lnTo>
                      <a:pt x="0" y="0"/>
                    </a:lnTo>
                    <a:lnTo>
                      <a:pt x="107" y="0"/>
                    </a:lnTo>
                    <a:lnTo>
                      <a:pt x="109" y="73"/>
                    </a:lnTo>
                    <a:lnTo>
                      <a:pt x="111" y="73"/>
                    </a:lnTo>
                    <a:lnTo>
                      <a:pt x="111" y="169"/>
                    </a:lnTo>
                    <a:lnTo>
                      <a:pt x="119" y="177"/>
                    </a:lnTo>
                    <a:lnTo>
                      <a:pt x="125" y="175"/>
                    </a:lnTo>
                    <a:lnTo>
                      <a:pt x="126" y="181"/>
                    </a:lnTo>
                    <a:lnTo>
                      <a:pt x="2" y="18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7" name="Freeform 4028"/>
              <p:cNvSpPr>
                <a:spLocks/>
              </p:cNvSpPr>
              <p:nvPr/>
            </p:nvSpPr>
            <p:spPr bwMode="auto">
              <a:xfrm>
                <a:off x="23302" y="18746"/>
                <a:ext cx="179" cy="274"/>
              </a:xfrm>
              <a:custGeom>
                <a:avLst/>
                <a:gdLst>
                  <a:gd name="T0" fmla="*/ 173 w 179"/>
                  <a:gd name="T1" fmla="*/ 272 h 274"/>
                  <a:gd name="T2" fmla="*/ 6 w 179"/>
                  <a:gd name="T3" fmla="*/ 274 h 274"/>
                  <a:gd name="T4" fmla="*/ 6 w 179"/>
                  <a:gd name="T5" fmla="*/ 263 h 274"/>
                  <a:gd name="T6" fmla="*/ 0 w 179"/>
                  <a:gd name="T7" fmla="*/ 245 h 274"/>
                  <a:gd name="T8" fmla="*/ 16 w 179"/>
                  <a:gd name="T9" fmla="*/ 222 h 274"/>
                  <a:gd name="T10" fmla="*/ 20 w 179"/>
                  <a:gd name="T11" fmla="*/ 209 h 274"/>
                  <a:gd name="T12" fmla="*/ 12 w 179"/>
                  <a:gd name="T13" fmla="*/ 4 h 274"/>
                  <a:gd name="T14" fmla="*/ 177 w 179"/>
                  <a:gd name="T15" fmla="*/ 0 h 274"/>
                  <a:gd name="T16" fmla="*/ 179 w 179"/>
                  <a:gd name="T17" fmla="*/ 88 h 274"/>
                  <a:gd name="T18" fmla="*/ 167 w 179"/>
                  <a:gd name="T19" fmla="*/ 92 h 274"/>
                  <a:gd name="T20" fmla="*/ 173 w 179"/>
                  <a:gd name="T21" fmla="*/ 236 h 274"/>
                  <a:gd name="T22" fmla="*/ 173 w 179"/>
                  <a:gd name="T23"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74">
                    <a:moveTo>
                      <a:pt x="173" y="272"/>
                    </a:moveTo>
                    <a:lnTo>
                      <a:pt x="6" y="274"/>
                    </a:lnTo>
                    <a:lnTo>
                      <a:pt x="6" y="263"/>
                    </a:lnTo>
                    <a:lnTo>
                      <a:pt x="0" y="245"/>
                    </a:lnTo>
                    <a:lnTo>
                      <a:pt x="16" y="222"/>
                    </a:lnTo>
                    <a:lnTo>
                      <a:pt x="20" y="209"/>
                    </a:lnTo>
                    <a:lnTo>
                      <a:pt x="12" y="4"/>
                    </a:lnTo>
                    <a:lnTo>
                      <a:pt x="177" y="0"/>
                    </a:lnTo>
                    <a:lnTo>
                      <a:pt x="179" y="88"/>
                    </a:lnTo>
                    <a:lnTo>
                      <a:pt x="167" y="92"/>
                    </a:lnTo>
                    <a:lnTo>
                      <a:pt x="173" y="236"/>
                    </a:lnTo>
                    <a:lnTo>
                      <a:pt x="173" y="272"/>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8" name="Freeform 4029"/>
              <p:cNvSpPr>
                <a:spLocks/>
              </p:cNvSpPr>
              <p:nvPr/>
            </p:nvSpPr>
            <p:spPr bwMode="auto">
              <a:xfrm>
                <a:off x="23302" y="18746"/>
                <a:ext cx="179" cy="274"/>
              </a:xfrm>
              <a:custGeom>
                <a:avLst/>
                <a:gdLst>
                  <a:gd name="T0" fmla="*/ 173 w 179"/>
                  <a:gd name="T1" fmla="*/ 272 h 274"/>
                  <a:gd name="T2" fmla="*/ 6 w 179"/>
                  <a:gd name="T3" fmla="*/ 274 h 274"/>
                  <a:gd name="T4" fmla="*/ 6 w 179"/>
                  <a:gd name="T5" fmla="*/ 263 h 274"/>
                  <a:gd name="T6" fmla="*/ 0 w 179"/>
                  <a:gd name="T7" fmla="*/ 245 h 274"/>
                  <a:gd name="T8" fmla="*/ 16 w 179"/>
                  <a:gd name="T9" fmla="*/ 222 h 274"/>
                  <a:gd name="T10" fmla="*/ 20 w 179"/>
                  <a:gd name="T11" fmla="*/ 209 h 274"/>
                  <a:gd name="T12" fmla="*/ 12 w 179"/>
                  <a:gd name="T13" fmla="*/ 4 h 274"/>
                  <a:gd name="T14" fmla="*/ 177 w 179"/>
                  <a:gd name="T15" fmla="*/ 0 h 274"/>
                  <a:gd name="T16" fmla="*/ 179 w 179"/>
                  <a:gd name="T17" fmla="*/ 88 h 274"/>
                  <a:gd name="T18" fmla="*/ 167 w 179"/>
                  <a:gd name="T19" fmla="*/ 92 h 274"/>
                  <a:gd name="T20" fmla="*/ 173 w 179"/>
                  <a:gd name="T21" fmla="*/ 236 h 274"/>
                  <a:gd name="T22" fmla="*/ 173 w 179"/>
                  <a:gd name="T23"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74">
                    <a:moveTo>
                      <a:pt x="173" y="272"/>
                    </a:moveTo>
                    <a:lnTo>
                      <a:pt x="6" y="274"/>
                    </a:lnTo>
                    <a:lnTo>
                      <a:pt x="6" y="263"/>
                    </a:lnTo>
                    <a:lnTo>
                      <a:pt x="0" y="245"/>
                    </a:lnTo>
                    <a:lnTo>
                      <a:pt x="16" y="222"/>
                    </a:lnTo>
                    <a:lnTo>
                      <a:pt x="20" y="209"/>
                    </a:lnTo>
                    <a:lnTo>
                      <a:pt x="12" y="4"/>
                    </a:lnTo>
                    <a:lnTo>
                      <a:pt x="177" y="0"/>
                    </a:lnTo>
                    <a:lnTo>
                      <a:pt x="179" y="88"/>
                    </a:lnTo>
                    <a:lnTo>
                      <a:pt x="167" y="92"/>
                    </a:lnTo>
                    <a:lnTo>
                      <a:pt x="173" y="236"/>
                    </a:lnTo>
                    <a:lnTo>
                      <a:pt x="173" y="27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99" name="Freeform 4030"/>
              <p:cNvSpPr>
                <a:spLocks/>
              </p:cNvSpPr>
              <p:nvPr/>
            </p:nvSpPr>
            <p:spPr bwMode="auto">
              <a:xfrm>
                <a:off x="23686" y="18748"/>
                <a:ext cx="229" cy="153"/>
              </a:xfrm>
              <a:custGeom>
                <a:avLst/>
                <a:gdLst>
                  <a:gd name="T0" fmla="*/ 6 w 229"/>
                  <a:gd name="T1" fmla="*/ 153 h 153"/>
                  <a:gd name="T2" fmla="*/ 0 w 229"/>
                  <a:gd name="T3" fmla="*/ 7 h 153"/>
                  <a:gd name="T4" fmla="*/ 219 w 229"/>
                  <a:gd name="T5" fmla="*/ 0 h 153"/>
                  <a:gd name="T6" fmla="*/ 221 w 229"/>
                  <a:gd name="T7" fmla="*/ 42 h 153"/>
                  <a:gd name="T8" fmla="*/ 225 w 229"/>
                  <a:gd name="T9" fmla="*/ 44 h 153"/>
                  <a:gd name="T10" fmla="*/ 229 w 229"/>
                  <a:gd name="T11" fmla="*/ 146 h 153"/>
                  <a:gd name="T12" fmla="*/ 6 w 229"/>
                  <a:gd name="T13" fmla="*/ 153 h 153"/>
                </a:gdLst>
                <a:ahLst/>
                <a:cxnLst>
                  <a:cxn ang="0">
                    <a:pos x="T0" y="T1"/>
                  </a:cxn>
                  <a:cxn ang="0">
                    <a:pos x="T2" y="T3"/>
                  </a:cxn>
                  <a:cxn ang="0">
                    <a:pos x="T4" y="T5"/>
                  </a:cxn>
                  <a:cxn ang="0">
                    <a:pos x="T6" y="T7"/>
                  </a:cxn>
                  <a:cxn ang="0">
                    <a:pos x="T8" y="T9"/>
                  </a:cxn>
                  <a:cxn ang="0">
                    <a:pos x="T10" y="T11"/>
                  </a:cxn>
                  <a:cxn ang="0">
                    <a:pos x="T12" y="T13"/>
                  </a:cxn>
                </a:cxnLst>
                <a:rect l="0" t="0" r="r" b="b"/>
                <a:pathLst>
                  <a:path w="229" h="153">
                    <a:moveTo>
                      <a:pt x="6" y="153"/>
                    </a:moveTo>
                    <a:lnTo>
                      <a:pt x="0" y="7"/>
                    </a:lnTo>
                    <a:lnTo>
                      <a:pt x="219" y="0"/>
                    </a:lnTo>
                    <a:lnTo>
                      <a:pt x="221" y="42"/>
                    </a:lnTo>
                    <a:lnTo>
                      <a:pt x="225" y="44"/>
                    </a:lnTo>
                    <a:lnTo>
                      <a:pt x="229" y="146"/>
                    </a:lnTo>
                    <a:lnTo>
                      <a:pt x="6" y="153"/>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0" name="Freeform 4031"/>
              <p:cNvSpPr>
                <a:spLocks/>
              </p:cNvSpPr>
              <p:nvPr/>
            </p:nvSpPr>
            <p:spPr bwMode="auto">
              <a:xfrm>
                <a:off x="23686" y="18748"/>
                <a:ext cx="229" cy="153"/>
              </a:xfrm>
              <a:custGeom>
                <a:avLst/>
                <a:gdLst>
                  <a:gd name="T0" fmla="*/ 6 w 229"/>
                  <a:gd name="T1" fmla="*/ 153 h 153"/>
                  <a:gd name="T2" fmla="*/ 0 w 229"/>
                  <a:gd name="T3" fmla="*/ 7 h 153"/>
                  <a:gd name="T4" fmla="*/ 219 w 229"/>
                  <a:gd name="T5" fmla="*/ 0 h 153"/>
                  <a:gd name="T6" fmla="*/ 221 w 229"/>
                  <a:gd name="T7" fmla="*/ 42 h 153"/>
                  <a:gd name="T8" fmla="*/ 225 w 229"/>
                  <a:gd name="T9" fmla="*/ 44 h 153"/>
                  <a:gd name="T10" fmla="*/ 229 w 229"/>
                  <a:gd name="T11" fmla="*/ 146 h 153"/>
                  <a:gd name="T12" fmla="*/ 6 w 229"/>
                  <a:gd name="T13" fmla="*/ 153 h 153"/>
                </a:gdLst>
                <a:ahLst/>
                <a:cxnLst>
                  <a:cxn ang="0">
                    <a:pos x="T0" y="T1"/>
                  </a:cxn>
                  <a:cxn ang="0">
                    <a:pos x="T2" y="T3"/>
                  </a:cxn>
                  <a:cxn ang="0">
                    <a:pos x="T4" y="T5"/>
                  </a:cxn>
                  <a:cxn ang="0">
                    <a:pos x="T6" y="T7"/>
                  </a:cxn>
                  <a:cxn ang="0">
                    <a:pos x="T8" y="T9"/>
                  </a:cxn>
                  <a:cxn ang="0">
                    <a:pos x="T10" y="T11"/>
                  </a:cxn>
                  <a:cxn ang="0">
                    <a:pos x="T12" y="T13"/>
                  </a:cxn>
                </a:cxnLst>
                <a:rect l="0" t="0" r="r" b="b"/>
                <a:pathLst>
                  <a:path w="229" h="153">
                    <a:moveTo>
                      <a:pt x="6" y="153"/>
                    </a:moveTo>
                    <a:lnTo>
                      <a:pt x="0" y="7"/>
                    </a:lnTo>
                    <a:lnTo>
                      <a:pt x="219" y="0"/>
                    </a:lnTo>
                    <a:lnTo>
                      <a:pt x="221" y="42"/>
                    </a:lnTo>
                    <a:lnTo>
                      <a:pt x="225" y="44"/>
                    </a:lnTo>
                    <a:lnTo>
                      <a:pt x="229" y="146"/>
                    </a:lnTo>
                    <a:lnTo>
                      <a:pt x="6"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1" name="Freeform 4032"/>
              <p:cNvSpPr>
                <a:spLocks/>
              </p:cNvSpPr>
              <p:nvPr/>
            </p:nvSpPr>
            <p:spPr bwMode="auto">
              <a:xfrm>
                <a:off x="23911" y="18742"/>
                <a:ext cx="223" cy="261"/>
              </a:xfrm>
              <a:custGeom>
                <a:avLst/>
                <a:gdLst>
                  <a:gd name="T0" fmla="*/ 8 w 223"/>
                  <a:gd name="T1" fmla="*/ 261 h 261"/>
                  <a:gd name="T2" fmla="*/ 4 w 223"/>
                  <a:gd name="T3" fmla="*/ 152 h 261"/>
                  <a:gd name="T4" fmla="*/ 0 w 223"/>
                  <a:gd name="T5" fmla="*/ 50 h 261"/>
                  <a:gd name="T6" fmla="*/ 23 w 223"/>
                  <a:gd name="T7" fmla="*/ 54 h 261"/>
                  <a:gd name="T8" fmla="*/ 56 w 223"/>
                  <a:gd name="T9" fmla="*/ 13 h 261"/>
                  <a:gd name="T10" fmla="*/ 83 w 223"/>
                  <a:gd name="T11" fmla="*/ 36 h 261"/>
                  <a:gd name="T12" fmla="*/ 107 w 223"/>
                  <a:gd name="T13" fmla="*/ 36 h 261"/>
                  <a:gd name="T14" fmla="*/ 211 w 223"/>
                  <a:gd name="T15" fmla="*/ 0 h 261"/>
                  <a:gd name="T16" fmla="*/ 223 w 223"/>
                  <a:gd name="T17" fmla="*/ 251 h 261"/>
                  <a:gd name="T18" fmla="*/ 79 w 223"/>
                  <a:gd name="T19" fmla="*/ 257 h 261"/>
                  <a:gd name="T20" fmla="*/ 8 w 223"/>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61">
                    <a:moveTo>
                      <a:pt x="8" y="261"/>
                    </a:moveTo>
                    <a:lnTo>
                      <a:pt x="4" y="152"/>
                    </a:lnTo>
                    <a:lnTo>
                      <a:pt x="0" y="50"/>
                    </a:lnTo>
                    <a:lnTo>
                      <a:pt x="23" y="54"/>
                    </a:lnTo>
                    <a:lnTo>
                      <a:pt x="56" y="13"/>
                    </a:lnTo>
                    <a:lnTo>
                      <a:pt x="83" y="36"/>
                    </a:lnTo>
                    <a:lnTo>
                      <a:pt x="107" y="36"/>
                    </a:lnTo>
                    <a:lnTo>
                      <a:pt x="211" y="0"/>
                    </a:lnTo>
                    <a:lnTo>
                      <a:pt x="223" y="251"/>
                    </a:lnTo>
                    <a:lnTo>
                      <a:pt x="79" y="257"/>
                    </a:lnTo>
                    <a:lnTo>
                      <a:pt x="8" y="261"/>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2" name="Freeform 4033"/>
              <p:cNvSpPr>
                <a:spLocks/>
              </p:cNvSpPr>
              <p:nvPr/>
            </p:nvSpPr>
            <p:spPr bwMode="auto">
              <a:xfrm>
                <a:off x="23911" y="18742"/>
                <a:ext cx="223" cy="261"/>
              </a:xfrm>
              <a:custGeom>
                <a:avLst/>
                <a:gdLst>
                  <a:gd name="T0" fmla="*/ 8 w 223"/>
                  <a:gd name="T1" fmla="*/ 261 h 261"/>
                  <a:gd name="T2" fmla="*/ 4 w 223"/>
                  <a:gd name="T3" fmla="*/ 152 h 261"/>
                  <a:gd name="T4" fmla="*/ 0 w 223"/>
                  <a:gd name="T5" fmla="*/ 50 h 261"/>
                  <a:gd name="T6" fmla="*/ 23 w 223"/>
                  <a:gd name="T7" fmla="*/ 54 h 261"/>
                  <a:gd name="T8" fmla="*/ 56 w 223"/>
                  <a:gd name="T9" fmla="*/ 13 h 261"/>
                  <a:gd name="T10" fmla="*/ 83 w 223"/>
                  <a:gd name="T11" fmla="*/ 36 h 261"/>
                  <a:gd name="T12" fmla="*/ 107 w 223"/>
                  <a:gd name="T13" fmla="*/ 36 h 261"/>
                  <a:gd name="T14" fmla="*/ 211 w 223"/>
                  <a:gd name="T15" fmla="*/ 0 h 261"/>
                  <a:gd name="T16" fmla="*/ 223 w 223"/>
                  <a:gd name="T17" fmla="*/ 251 h 261"/>
                  <a:gd name="T18" fmla="*/ 79 w 223"/>
                  <a:gd name="T19" fmla="*/ 257 h 261"/>
                  <a:gd name="T20" fmla="*/ 8 w 223"/>
                  <a:gd name="T21"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3" h="261">
                    <a:moveTo>
                      <a:pt x="8" y="261"/>
                    </a:moveTo>
                    <a:lnTo>
                      <a:pt x="4" y="152"/>
                    </a:lnTo>
                    <a:lnTo>
                      <a:pt x="0" y="50"/>
                    </a:lnTo>
                    <a:lnTo>
                      <a:pt x="23" y="54"/>
                    </a:lnTo>
                    <a:lnTo>
                      <a:pt x="56" y="13"/>
                    </a:lnTo>
                    <a:lnTo>
                      <a:pt x="83" y="36"/>
                    </a:lnTo>
                    <a:lnTo>
                      <a:pt x="107" y="36"/>
                    </a:lnTo>
                    <a:lnTo>
                      <a:pt x="211" y="0"/>
                    </a:lnTo>
                    <a:lnTo>
                      <a:pt x="223" y="251"/>
                    </a:lnTo>
                    <a:lnTo>
                      <a:pt x="79" y="257"/>
                    </a:lnTo>
                    <a:lnTo>
                      <a:pt x="8" y="2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3" name="Freeform 4034"/>
              <p:cNvSpPr>
                <a:spLocks/>
              </p:cNvSpPr>
              <p:nvPr/>
            </p:nvSpPr>
            <p:spPr bwMode="auto">
              <a:xfrm>
                <a:off x="22751" y="18788"/>
                <a:ext cx="332" cy="257"/>
              </a:xfrm>
              <a:custGeom>
                <a:avLst/>
                <a:gdLst>
                  <a:gd name="T0" fmla="*/ 0 w 332"/>
                  <a:gd name="T1" fmla="*/ 38 h 257"/>
                  <a:gd name="T2" fmla="*/ 31 w 332"/>
                  <a:gd name="T3" fmla="*/ 36 h 257"/>
                  <a:gd name="T4" fmla="*/ 31 w 332"/>
                  <a:gd name="T5" fmla="*/ 2 h 257"/>
                  <a:gd name="T6" fmla="*/ 325 w 332"/>
                  <a:gd name="T7" fmla="*/ 0 h 257"/>
                  <a:gd name="T8" fmla="*/ 327 w 332"/>
                  <a:gd name="T9" fmla="*/ 146 h 257"/>
                  <a:gd name="T10" fmla="*/ 332 w 332"/>
                  <a:gd name="T11" fmla="*/ 257 h 257"/>
                  <a:gd name="T12" fmla="*/ 152 w 332"/>
                  <a:gd name="T13" fmla="*/ 257 h 257"/>
                  <a:gd name="T14" fmla="*/ 4 w 332"/>
                  <a:gd name="T15" fmla="*/ 257 h 257"/>
                  <a:gd name="T16" fmla="*/ 4 w 332"/>
                  <a:gd name="T17" fmla="*/ 184 h 257"/>
                  <a:gd name="T18" fmla="*/ 0 w 332"/>
                  <a:gd name="T19" fmla="*/ 182 h 257"/>
                  <a:gd name="T20" fmla="*/ 0 w 332"/>
                  <a:gd name="T21" fmla="*/ 3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257">
                    <a:moveTo>
                      <a:pt x="0" y="38"/>
                    </a:moveTo>
                    <a:lnTo>
                      <a:pt x="31" y="36"/>
                    </a:lnTo>
                    <a:lnTo>
                      <a:pt x="31" y="2"/>
                    </a:lnTo>
                    <a:lnTo>
                      <a:pt x="325" y="0"/>
                    </a:lnTo>
                    <a:lnTo>
                      <a:pt x="327" y="146"/>
                    </a:lnTo>
                    <a:lnTo>
                      <a:pt x="332" y="257"/>
                    </a:lnTo>
                    <a:lnTo>
                      <a:pt x="152" y="257"/>
                    </a:lnTo>
                    <a:lnTo>
                      <a:pt x="4" y="257"/>
                    </a:lnTo>
                    <a:lnTo>
                      <a:pt x="4" y="184"/>
                    </a:lnTo>
                    <a:lnTo>
                      <a:pt x="0" y="182"/>
                    </a:lnTo>
                    <a:lnTo>
                      <a:pt x="0" y="38"/>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4" name="Freeform 4035"/>
              <p:cNvSpPr>
                <a:spLocks/>
              </p:cNvSpPr>
              <p:nvPr/>
            </p:nvSpPr>
            <p:spPr bwMode="auto">
              <a:xfrm>
                <a:off x="22751" y="18788"/>
                <a:ext cx="332" cy="257"/>
              </a:xfrm>
              <a:custGeom>
                <a:avLst/>
                <a:gdLst>
                  <a:gd name="T0" fmla="*/ 0 w 332"/>
                  <a:gd name="T1" fmla="*/ 38 h 257"/>
                  <a:gd name="T2" fmla="*/ 31 w 332"/>
                  <a:gd name="T3" fmla="*/ 36 h 257"/>
                  <a:gd name="T4" fmla="*/ 31 w 332"/>
                  <a:gd name="T5" fmla="*/ 2 h 257"/>
                  <a:gd name="T6" fmla="*/ 325 w 332"/>
                  <a:gd name="T7" fmla="*/ 0 h 257"/>
                  <a:gd name="T8" fmla="*/ 327 w 332"/>
                  <a:gd name="T9" fmla="*/ 146 h 257"/>
                  <a:gd name="T10" fmla="*/ 332 w 332"/>
                  <a:gd name="T11" fmla="*/ 257 h 257"/>
                  <a:gd name="T12" fmla="*/ 152 w 332"/>
                  <a:gd name="T13" fmla="*/ 257 h 257"/>
                  <a:gd name="T14" fmla="*/ 4 w 332"/>
                  <a:gd name="T15" fmla="*/ 257 h 257"/>
                  <a:gd name="T16" fmla="*/ 4 w 332"/>
                  <a:gd name="T17" fmla="*/ 184 h 257"/>
                  <a:gd name="T18" fmla="*/ 0 w 332"/>
                  <a:gd name="T19" fmla="*/ 182 h 257"/>
                  <a:gd name="T20" fmla="*/ 0 w 332"/>
                  <a:gd name="T21" fmla="*/ 3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2" h="257">
                    <a:moveTo>
                      <a:pt x="0" y="38"/>
                    </a:moveTo>
                    <a:lnTo>
                      <a:pt x="31" y="36"/>
                    </a:lnTo>
                    <a:lnTo>
                      <a:pt x="31" y="2"/>
                    </a:lnTo>
                    <a:lnTo>
                      <a:pt x="325" y="0"/>
                    </a:lnTo>
                    <a:lnTo>
                      <a:pt x="327" y="146"/>
                    </a:lnTo>
                    <a:lnTo>
                      <a:pt x="332" y="257"/>
                    </a:lnTo>
                    <a:lnTo>
                      <a:pt x="152" y="257"/>
                    </a:lnTo>
                    <a:lnTo>
                      <a:pt x="4" y="257"/>
                    </a:lnTo>
                    <a:lnTo>
                      <a:pt x="4" y="184"/>
                    </a:lnTo>
                    <a:lnTo>
                      <a:pt x="0" y="182"/>
                    </a:lnTo>
                    <a:lnTo>
                      <a:pt x="0"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5" name="Freeform 4036"/>
              <p:cNvSpPr>
                <a:spLocks/>
              </p:cNvSpPr>
              <p:nvPr/>
            </p:nvSpPr>
            <p:spPr bwMode="auto">
              <a:xfrm>
                <a:off x="21688" y="18799"/>
                <a:ext cx="261" cy="158"/>
              </a:xfrm>
              <a:custGeom>
                <a:avLst/>
                <a:gdLst>
                  <a:gd name="T0" fmla="*/ 255 w 261"/>
                  <a:gd name="T1" fmla="*/ 158 h 158"/>
                  <a:gd name="T2" fmla="*/ 11 w 261"/>
                  <a:gd name="T3" fmla="*/ 148 h 158"/>
                  <a:gd name="T4" fmla="*/ 0 w 261"/>
                  <a:gd name="T5" fmla="*/ 148 h 158"/>
                  <a:gd name="T6" fmla="*/ 7 w 261"/>
                  <a:gd name="T7" fmla="*/ 0 h 158"/>
                  <a:gd name="T8" fmla="*/ 142 w 261"/>
                  <a:gd name="T9" fmla="*/ 4 h 158"/>
                  <a:gd name="T10" fmla="*/ 261 w 261"/>
                  <a:gd name="T11" fmla="*/ 10 h 158"/>
                  <a:gd name="T12" fmla="*/ 255 w 26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61" h="158">
                    <a:moveTo>
                      <a:pt x="255" y="158"/>
                    </a:moveTo>
                    <a:lnTo>
                      <a:pt x="11" y="148"/>
                    </a:lnTo>
                    <a:lnTo>
                      <a:pt x="0" y="148"/>
                    </a:lnTo>
                    <a:lnTo>
                      <a:pt x="7" y="0"/>
                    </a:lnTo>
                    <a:lnTo>
                      <a:pt x="142" y="4"/>
                    </a:lnTo>
                    <a:lnTo>
                      <a:pt x="261" y="10"/>
                    </a:lnTo>
                    <a:lnTo>
                      <a:pt x="255" y="15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6" name="Freeform 4037"/>
              <p:cNvSpPr>
                <a:spLocks/>
              </p:cNvSpPr>
              <p:nvPr/>
            </p:nvSpPr>
            <p:spPr bwMode="auto">
              <a:xfrm>
                <a:off x="21688" y="18799"/>
                <a:ext cx="261" cy="158"/>
              </a:xfrm>
              <a:custGeom>
                <a:avLst/>
                <a:gdLst>
                  <a:gd name="T0" fmla="*/ 255 w 261"/>
                  <a:gd name="T1" fmla="*/ 158 h 158"/>
                  <a:gd name="T2" fmla="*/ 11 w 261"/>
                  <a:gd name="T3" fmla="*/ 148 h 158"/>
                  <a:gd name="T4" fmla="*/ 0 w 261"/>
                  <a:gd name="T5" fmla="*/ 148 h 158"/>
                  <a:gd name="T6" fmla="*/ 7 w 261"/>
                  <a:gd name="T7" fmla="*/ 0 h 158"/>
                  <a:gd name="T8" fmla="*/ 142 w 261"/>
                  <a:gd name="T9" fmla="*/ 4 h 158"/>
                  <a:gd name="T10" fmla="*/ 261 w 261"/>
                  <a:gd name="T11" fmla="*/ 10 h 158"/>
                  <a:gd name="T12" fmla="*/ 255 w 26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61" h="158">
                    <a:moveTo>
                      <a:pt x="255" y="158"/>
                    </a:moveTo>
                    <a:lnTo>
                      <a:pt x="11" y="148"/>
                    </a:lnTo>
                    <a:lnTo>
                      <a:pt x="0" y="148"/>
                    </a:lnTo>
                    <a:lnTo>
                      <a:pt x="7" y="0"/>
                    </a:lnTo>
                    <a:lnTo>
                      <a:pt x="142" y="4"/>
                    </a:lnTo>
                    <a:lnTo>
                      <a:pt x="261" y="10"/>
                    </a:lnTo>
                    <a:lnTo>
                      <a:pt x="255"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7" name="Freeform 4038"/>
              <p:cNvSpPr>
                <a:spLocks/>
              </p:cNvSpPr>
              <p:nvPr/>
            </p:nvSpPr>
            <p:spPr bwMode="auto">
              <a:xfrm>
                <a:off x="21476" y="18790"/>
                <a:ext cx="223" cy="299"/>
              </a:xfrm>
              <a:custGeom>
                <a:avLst/>
                <a:gdLst>
                  <a:gd name="T0" fmla="*/ 219 w 223"/>
                  <a:gd name="T1" fmla="*/ 299 h 299"/>
                  <a:gd name="T2" fmla="*/ 31 w 223"/>
                  <a:gd name="T3" fmla="*/ 294 h 299"/>
                  <a:gd name="T4" fmla="*/ 31 w 223"/>
                  <a:gd name="T5" fmla="*/ 286 h 299"/>
                  <a:gd name="T6" fmla="*/ 27 w 223"/>
                  <a:gd name="T7" fmla="*/ 273 h 299"/>
                  <a:gd name="T8" fmla="*/ 12 w 223"/>
                  <a:gd name="T9" fmla="*/ 255 h 299"/>
                  <a:gd name="T10" fmla="*/ 6 w 223"/>
                  <a:gd name="T11" fmla="*/ 244 h 299"/>
                  <a:gd name="T12" fmla="*/ 0 w 223"/>
                  <a:gd name="T13" fmla="*/ 217 h 299"/>
                  <a:gd name="T14" fmla="*/ 6 w 223"/>
                  <a:gd name="T15" fmla="*/ 194 h 299"/>
                  <a:gd name="T16" fmla="*/ 23 w 223"/>
                  <a:gd name="T17" fmla="*/ 167 h 299"/>
                  <a:gd name="T18" fmla="*/ 18 w 223"/>
                  <a:gd name="T19" fmla="*/ 150 h 299"/>
                  <a:gd name="T20" fmla="*/ 27 w 223"/>
                  <a:gd name="T21" fmla="*/ 129 h 299"/>
                  <a:gd name="T22" fmla="*/ 27 w 223"/>
                  <a:gd name="T23" fmla="*/ 115 h 299"/>
                  <a:gd name="T24" fmla="*/ 18 w 223"/>
                  <a:gd name="T25" fmla="*/ 86 h 299"/>
                  <a:gd name="T26" fmla="*/ 18 w 223"/>
                  <a:gd name="T27" fmla="*/ 69 h 299"/>
                  <a:gd name="T28" fmla="*/ 29 w 223"/>
                  <a:gd name="T29" fmla="*/ 46 h 299"/>
                  <a:gd name="T30" fmla="*/ 25 w 223"/>
                  <a:gd name="T31" fmla="*/ 31 h 299"/>
                  <a:gd name="T32" fmla="*/ 29 w 223"/>
                  <a:gd name="T33" fmla="*/ 23 h 299"/>
                  <a:gd name="T34" fmla="*/ 25 w 223"/>
                  <a:gd name="T35" fmla="*/ 17 h 299"/>
                  <a:gd name="T36" fmla="*/ 12 w 223"/>
                  <a:gd name="T37" fmla="*/ 11 h 299"/>
                  <a:gd name="T38" fmla="*/ 6 w 223"/>
                  <a:gd name="T39" fmla="*/ 0 h 299"/>
                  <a:gd name="T40" fmla="*/ 169 w 223"/>
                  <a:gd name="T41" fmla="*/ 8 h 299"/>
                  <a:gd name="T42" fmla="*/ 219 w 223"/>
                  <a:gd name="T43" fmla="*/ 9 h 299"/>
                  <a:gd name="T44" fmla="*/ 212 w 223"/>
                  <a:gd name="T45" fmla="*/ 157 h 299"/>
                  <a:gd name="T46" fmla="*/ 223 w 223"/>
                  <a:gd name="T47" fmla="*/ 157 h 299"/>
                  <a:gd name="T48" fmla="*/ 219 w 223"/>
                  <a:gd name="T4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99">
                    <a:moveTo>
                      <a:pt x="219" y="299"/>
                    </a:moveTo>
                    <a:lnTo>
                      <a:pt x="31" y="294"/>
                    </a:lnTo>
                    <a:lnTo>
                      <a:pt x="31" y="286"/>
                    </a:lnTo>
                    <a:lnTo>
                      <a:pt x="27" y="273"/>
                    </a:lnTo>
                    <a:lnTo>
                      <a:pt x="12" y="255"/>
                    </a:lnTo>
                    <a:lnTo>
                      <a:pt x="6" y="244"/>
                    </a:lnTo>
                    <a:lnTo>
                      <a:pt x="0" y="217"/>
                    </a:lnTo>
                    <a:lnTo>
                      <a:pt x="6" y="194"/>
                    </a:lnTo>
                    <a:lnTo>
                      <a:pt x="23" y="167"/>
                    </a:lnTo>
                    <a:lnTo>
                      <a:pt x="18" y="150"/>
                    </a:lnTo>
                    <a:lnTo>
                      <a:pt x="27" y="129"/>
                    </a:lnTo>
                    <a:lnTo>
                      <a:pt x="27" y="115"/>
                    </a:lnTo>
                    <a:lnTo>
                      <a:pt x="18" y="86"/>
                    </a:lnTo>
                    <a:lnTo>
                      <a:pt x="18" y="69"/>
                    </a:lnTo>
                    <a:lnTo>
                      <a:pt x="29" y="46"/>
                    </a:lnTo>
                    <a:lnTo>
                      <a:pt x="25" y="31"/>
                    </a:lnTo>
                    <a:lnTo>
                      <a:pt x="29" y="23"/>
                    </a:lnTo>
                    <a:lnTo>
                      <a:pt x="25" y="17"/>
                    </a:lnTo>
                    <a:lnTo>
                      <a:pt x="12" y="11"/>
                    </a:lnTo>
                    <a:lnTo>
                      <a:pt x="6" y="0"/>
                    </a:lnTo>
                    <a:lnTo>
                      <a:pt x="169" y="8"/>
                    </a:lnTo>
                    <a:lnTo>
                      <a:pt x="219" y="9"/>
                    </a:lnTo>
                    <a:lnTo>
                      <a:pt x="212" y="157"/>
                    </a:lnTo>
                    <a:lnTo>
                      <a:pt x="223" y="157"/>
                    </a:lnTo>
                    <a:lnTo>
                      <a:pt x="219" y="299"/>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8" name="Freeform 4039"/>
              <p:cNvSpPr>
                <a:spLocks/>
              </p:cNvSpPr>
              <p:nvPr/>
            </p:nvSpPr>
            <p:spPr bwMode="auto">
              <a:xfrm>
                <a:off x="21476" y="18790"/>
                <a:ext cx="223" cy="299"/>
              </a:xfrm>
              <a:custGeom>
                <a:avLst/>
                <a:gdLst>
                  <a:gd name="T0" fmla="*/ 219 w 223"/>
                  <a:gd name="T1" fmla="*/ 299 h 299"/>
                  <a:gd name="T2" fmla="*/ 31 w 223"/>
                  <a:gd name="T3" fmla="*/ 294 h 299"/>
                  <a:gd name="T4" fmla="*/ 31 w 223"/>
                  <a:gd name="T5" fmla="*/ 286 h 299"/>
                  <a:gd name="T6" fmla="*/ 27 w 223"/>
                  <a:gd name="T7" fmla="*/ 273 h 299"/>
                  <a:gd name="T8" fmla="*/ 12 w 223"/>
                  <a:gd name="T9" fmla="*/ 255 h 299"/>
                  <a:gd name="T10" fmla="*/ 6 w 223"/>
                  <a:gd name="T11" fmla="*/ 244 h 299"/>
                  <a:gd name="T12" fmla="*/ 0 w 223"/>
                  <a:gd name="T13" fmla="*/ 217 h 299"/>
                  <a:gd name="T14" fmla="*/ 6 w 223"/>
                  <a:gd name="T15" fmla="*/ 194 h 299"/>
                  <a:gd name="T16" fmla="*/ 23 w 223"/>
                  <a:gd name="T17" fmla="*/ 167 h 299"/>
                  <a:gd name="T18" fmla="*/ 18 w 223"/>
                  <a:gd name="T19" fmla="*/ 150 h 299"/>
                  <a:gd name="T20" fmla="*/ 27 w 223"/>
                  <a:gd name="T21" fmla="*/ 129 h 299"/>
                  <a:gd name="T22" fmla="*/ 27 w 223"/>
                  <a:gd name="T23" fmla="*/ 115 h 299"/>
                  <a:gd name="T24" fmla="*/ 18 w 223"/>
                  <a:gd name="T25" fmla="*/ 86 h 299"/>
                  <a:gd name="T26" fmla="*/ 18 w 223"/>
                  <a:gd name="T27" fmla="*/ 69 h 299"/>
                  <a:gd name="T28" fmla="*/ 29 w 223"/>
                  <a:gd name="T29" fmla="*/ 46 h 299"/>
                  <a:gd name="T30" fmla="*/ 25 w 223"/>
                  <a:gd name="T31" fmla="*/ 31 h 299"/>
                  <a:gd name="T32" fmla="*/ 29 w 223"/>
                  <a:gd name="T33" fmla="*/ 23 h 299"/>
                  <a:gd name="T34" fmla="*/ 25 w 223"/>
                  <a:gd name="T35" fmla="*/ 17 h 299"/>
                  <a:gd name="T36" fmla="*/ 12 w 223"/>
                  <a:gd name="T37" fmla="*/ 11 h 299"/>
                  <a:gd name="T38" fmla="*/ 6 w 223"/>
                  <a:gd name="T39" fmla="*/ 0 h 299"/>
                  <a:gd name="T40" fmla="*/ 169 w 223"/>
                  <a:gd name="T41" fmla="*/ 8 h 299"/>
                  <a:gd name="T42" fmla="*/ 219 w 223"/>
                  <a:gd name="T43" fmla="*/ 9 h 299"/>
                  <a:gd name="T44" fmla="*/ 212 w 223"/>
                  <a:gd name="T45" fmla="*/ 157 h 299"/>
                  <a:gd name="T46" fmla="*/ 223 w 223"/>
                  <a:gd name="T47" fmla="*/ 157 h 299"/>
                  <a:gd name="T48" fmla="*/ 219 w 223"/>
                  <a:gd name="T4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299">
                    <a:moveTo>
                      <a:pt x="219" y="299"/>
                    </a:moveTo>
                    <a:lnTo>
                      <a:pt x="31" y="294"/>
                    </a:lnTo>
                    <a:lnTo>
                      <a:pt x="31" y="286"/>
                    </a:lnTo>
                    <a:lnTo>
                      <a:pt x="27" y="273"/>
                    </a:lnTo>
                    <a:lnTo>
                      <a:pt x="12" y="255"/>
                    </a:lnTo>
                    <a:lnTo>
                      <a:pt x="6" y="244"/>
                    </a:lnTo>
                    <a:lnTo>
                      <a:pt x="0" y="217"/>
                    </a:lnTo>
                    <a:lnTo>
                      <a:pt x="6" y="194"/>
                    </a:lnTo>
                    <a:lnTo>
                      <a:pt x="23" y="167"/>
                    </a:lnTo>
                    <a:lnTo>
                      <a:pt x="18" y="150"/>
                    </a:lnTo>
                    <a:lnTo>
                      <a:pt x="27" y="129"/>
                    </a:lnTo>
                    <a:lnTo>
                      <a:pt x="27" y="115"/>
                    </a:lnTo>
                    <a:lnTo>
                      <a:pt x="18" y="86"/>
                    </a:lnTo>
                    <a:lnTo>
                      <a:pt x="18" y="69"/>
                    </a:lnTo>
                    <a:lnTo>
                      <a:pt x="29" y="46"/>
                    </a:lnTo>
                    <a:lnTo>
                      <a:pt x="25" y="31"/>
                    </a:lnTo>
                    <a:lnTo>
                      <a:pt x="29" y="23"/>
                    </a:lnTo>
                    <a:lnTo>
                      <a:pt x="25" y="17"/>
                    </a:lnTo>
                    <a:lnTo>
                      <a:pt x="12" y="11"/>
                    </a:lnTo>
                    <a:lnTo>
                      <a:pt x="6" y="0"/>
                    </a:lnTo>
                    <a:lnTo>
                      <a:pt x="169" y="8"/>
                    </a:lnTo>
                    <a:lnTo>
                      <a:pt x="219" y="9"/>
                    </a:lnTo>
                    <a:lnTo>
                      <a:pt x="212" y="157"/>
                    </a:lnTo>
                    <a:lnTo>
                      <a:pt x="223" y="157"/>
                    </a:lnTo>
                    <a:lnTo>
                      <a:pt x="219" y="29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09" name="Freeform 4040"/>
              <p:cNvSpPr>
                <a:spLocks/>
              </p:cNvSpPr>
              <p:nvPr/>
            </p:nvSpPr>
            <p:spPr bwMode="auto">
              <a:xfrm>
                <a:off x="20484" y="18732"/>
                <a:ext cx="336" cy="167"/>
              </a:xfrm>
              <a:custGeom>
                <a:avLst/>
                <a:gdLst>
                  <a:gd name="T0" fmla="*/ 326 w 336"/>
                  <a:gd name="T1" fmla="*/ 167 h 167"/>
                  <a:gd name="T2" fmla="*/ 307 w 336"/>
                  <a:gd name="T3" fmla="*/ 167 h 167"/>
                  <a:gd name="T4" fmla="*/ 0 w 336"/>
                  <a:gd name="T5" fmla="*/ 140 h 167"/>
                  <a:gd name="T6" fmla="*/ 9 w 336"/>
                  <a:gd name="T7" fmla="*/ 31 h 167"/>
                  <a:gd name="T8" fmla="*/ 80 w 336"/>
                  <a:gd name="T9" fmla="*/ 39 h 167"/>
                  <a:gd name="T10" fmla="*/ 84 w 336"/>
                  <a:gd name="T11" fmla="*/ 0 h 167"/>
                  <a:gd name="T12" fmla="*/ 140 w 336"/>
                  <a:gd name="T13" fmla="*/ 4 h 167"/>
                  <a:gd name="T14" fmla="*/ 249 w 336"/>
                  <a:gd name="T15" fmla="*/ 12 h 167"/>
                  <a:gd name="T16" fmla="*/ 336 w 336"/>
                  <a:gd name="T17" fmla="*/ 19 h 167"/>
                  <a:gd name="T18" fmla="*/ 326 w 336"/>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167">
                    <a:moveTo>
                      <a:pt x="326" y="167"/>
                    </a:moveTo>
                    <a:lnTo>
                      <a:pt x="307" y="167"/>
                    </a:lnTo>
                    <a:lnTo>
                      <a:pt x="0" y="140"/>
                    </a:lnTo>
                    <a:lnTo>
                      <a:pt x="9" y="31"/>
                    </a:lnTo>
                    <a:lnTo>
                      <a:pt x="80" y="39"/>
                    </a:lnTo>
                    <a:lnTo>
                      <a:pt x="84" y="0"/>
                    </a:lnTo>
                    <a:lnTo>
                      <a:pt x="140" y="4"/>
                    </a:lnTo>
                    <a:lnTo>
                      <a:pt x="249" y="12"/>
                    </a:lnTo>
                    <a:lnTo>
                      <a:pt x="336" y="19"/>
                    </a:lnTo>
                    <a:lnTo>
                      <a:pt x="326" y="167"/>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0" name="Freeform 4041"/>
              <p:cNvSpPr>
                <a:spLocks/>
              </p:cNvSpPr>
              <p:nvPr/>
            </p:nvSpPr>
            <p:spPr bwMode="auto">
              <a:xfrm>
                <a:off x="20484" y="18732"/>
                <a:ext cx="336" cy="167"/>
              </a:xfrm>
              <a:custGeom>
                <a:avLst/>
                <a:gdLst>
                  <a:gd name="T0" fmla="*/ 326 w 336"/>
                  <a:gd name="T1" fmla="*/ 167 h 167"/>
                  <a:gd name="T2" fmla="*/ 307 w 336"/>
                  <a:gd name="T3" fmla="*/ 167 h 167"/>
                  <a:gd name="T4" fmla="*/ 0 w 336"/>
                  <a:gd name="T5" fmla="*/ 140 h 167"/>
                  <a:gd name="T6" fmla="*/ 9 w 336"/>
                  <a:gd name="T7" fmla="*/ 31 h 167"/>
                  <a:gd name="T8" fmla="*/ 80 w 336"/>
                  <a:gd name="T9" fmla="*/ 39 h 167"/>
                  <a:gd name="T10" fmla="*/ 84 w 336"/>
                  <a:gd name="T11" fmla="*/ 0 h 167"/>
                  <a:gd name="T12" fmla="*/ 140 w 336"/>
                  <a:gd name="T13" fmla="*/ 4 h 167"/>
                  <a:gd name="T14" fmla="*/ 249 w 336"/>
                  <a:gd name="T15" fmla="*/ 12 h 167"/>
                  <a:gd name="T16" fmla="*/ 336 w 336"/>
                  <a:gd name="T17" fmla="*/ 19 h 167"/>
                  <a:gd name="T18" fmla="*/ 326 w 336"/>
                  <a:gd name="T1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6" h="167">
                    <a:moveTo>
                      <a:pt x="326" y="167"/>
                    </a:moveTo>
                    <a:lnTo>
                      <a:pt x="307" y="167"/>
                    </a:lnTo>
                    <a:lnTo>
                      <a:pt x="0" y="140"/>
                    </a:lnTo>
                    <a:lnTo>
                      <a:pt x="9" y="31"/>
                    </a:lnTo>
                    <a:lnTo>
                      <a:pt x="80" y="39"/>
                    </a:lnTo>
                    <a:lnTo>
                      <a:pt x="84" y="0"/>
                    </a:lnTo>
                    <a:lnTo>
                      <a:pt x="140" y="4"/>
                    </a:lnTo>
                    <a:lnTo>
                      <a:pt x="249" y="12"/>
                    </a:lnTo>
                    <a:lnTo>
                      <a:pt x="336" y="19"/>
                    </a:lnTo>
                    <a:lnTo>
                      <a:pt x="326"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1" name="Freeform 4042"/>
              <p:cNvSpPr>
                <a:spLocks/>
              </p:cNvSpPr>
              <p:nvPr/>
            </p:nvSpPr>
            <p:spPr bwMode="auto">
              <a:xfrm>
                <a:off x="20810" y="18751"/>
                <a:ext cx="269" cy="196"/>
              </a:xfrm>
              <a:custGeom>
                <a:avLst/>
                <a:gdLst>
                  <a:gd name="T0" fmla="*/ 267 w 269"/>
                  <a:gd name="T1" fmla="*/ 196 h 196"/>
                  <a:gd name="T2" fmla="*/ 125 w 269"/>
                  <a:gd name="T3" fmla="*/ 187 h 196"/>
                  <a:gd name="T4" fmla="*/ 127 w 269"/>
                  <a:gd name="T5" fmla="*/ 156 h 196"/>
                  <a:gd name="T6" fmla="*/ 0 w 269"/>
                  <a:gd name="T7" fmla="*/ 148 h 196"/>
                  <a:gd name="T8" fmla="*/ 10 w 269"/>
                  <a:gd name="T9" fmla="*/ 0 h 196"/>
                  <a:gd name="T10" fmla="*/ 250 w 269"/>
                  <a:gd name="T11" fmla="*/ 16 h 196"/>
                  <a:gd name="T12" fmla="*/ 263 w 269"/>
                  <a:gd name="T13" fmla="*/ 18 h 196"/>
                  <a:gd name="T14" fmla="*/ 254 w 269"/>
                  <a:gd name="T15" fmla="*/ 164 h 196"/>
                  <a:gd name="T16" fmla="*/ 269 w 269"/>
                  <a:gd name="T17" fmla="*/ 166 h 196"/>
                  <a:gd name="T18" fmla="*/ 267 w 269"/>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96">
                    <a:moveTo>
                      <a:pt x="267" y="196"/>
                    </a:moveTo>
                    <a:lnTo>
                      <a:pt x="125" y="187"/>
                    </a:lnTo>
                    <a:lnTo>
                      <a:pt x="127" y="156"/>
                    </a:lnTo>
                    <a:lnTo>
                      <a:pt x="0" y="148"/>
                    </a:lnTo>
                    <a:lnTo>
                      <a:pt x="10" y="0"/>
                    </a:lnTo>
                    <a:lnTo>
                      <a:pt x="250" y="16"/>
                    </a:lnTo>
                    <a:lnTo>
                      <a:pt x="263" y="18"/>
                    </a:lnTo>
                    <a:lnTo>
                      <a:pt x="254" y="164"/>
                    </a:lnTo>
                    <a:lnTo>
                      <a:pt x="269" y="166"/>
                    </a:lnTo>
                    <a:lnTo>
                      <a:pt x="267" y="196"/>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2" name="Freeform 4043"/>
              <p:cNvSpPr>
                <a:spLocks/>
              </p:cNvSpPr>
              <p:nvPr/>
            </p:nvSpPr>
            <p:spPr bwMode="auto">
              <a:xfrm>
                <a:off x="20810" y="18751"/>
                <a:ext cx="269" cy="196"/>
              </a:xfrm>
              <a:custGeom>
                <a:avLst/>
                <a:gdLst>
                  <a:gd name="T0" fmla="*/ 267 w 269"/>
                  <a:gd name="T1" fmla="*/ 196 h 196"/>
                  <a:gd name="T2" fmla="*/ 125 w 269"/>
                  <a:gd name="T3" fmla="*/ 187 h 196"/>
                  <a:gd name="T4" fmla="*/ 127 w 269"/>
                  <a:gd name="T5" fmla="*/ 156 h 196"/>
                  <a:gd name="T6" fmla="*/ 0 w 269"/>
                  <a:gd name="T7" fmla="*/ 148 h 196"/>
                  <a:gd name="T8" fmla="*/ 10 w 269"/>
                  <a:gd name="T9" fmla="*/ 0 h 196"/>
                  <a:gd name="T10" fmla="*/ 250 w 269"/>
                  <a:gd name="T11" fmla="*/ 16 h 196"/>
                  <a:gd name="T12" fmla="*/ 263 w 269"/>
                  <a:gd name="T13" fmla="*/ 18 h 196"/>
                  <a:gd name="T14" fmla="*/ 254 w 269"/>
                  <a:gd name="T15" fmla="*/ 164 h 196"/>
                  <a:gd name="T16" fmla="*/ 269 w 269"/>
                  <a:gd name="T17" fmla="*/ 166 h 196"/>
                  <a:gd name="T18" fmla="*/ 267 w 269"/>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9" h="196">
                    <a:moveTo>
                      <a:pt x="267" y="196"/>
                    </a:moveTo>
                    <a:lnTo>
                      <a:pt x="125" y="187"/>
                    </a:lnTo>
                    <a:lnTo>
                      <a:pt x="127" y="156"/>
                    </a:lnTo>
                    <a:lnTo>
                      <a:pt x="0" y="148"/>
                    </a:lnTo>
                    <a:lnTo>
                      <a:pt x="10" y="0"/>
                    </a:lnTo>
                    <a:lnTo>
                      <a:pt x="250" y="16"/>
                    </a:lnTo>
                    <a:lnTo>
                      <a:pt x="263" y="18"/>
                    </a:lnTo>
                    <a:lnTo>
                      <a:pt x="254" y="164"/>
                    </a:lnTo>
                    <a:lnTo>
                      <a:pt x="269" y="166"/>
                    </a:lnTo>
                    <a:lnTo>
                      <a:pt x="267" y="1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3" name="Freeform 4044"/>
              <p:cNvSpPr>
                <a:spLocks/>
              </p:cNvSpPr>
              <p:nvPr/>
            </p:nvSpPr>
            <p:spPr bwMode="auto">
              <a:xfrm>
                <a:off x="22237" y="18819"/>
                <a:ext cx="222" cy="149"/>
              </a:xfrm>
              <a:custGeom>
                <a:avLst/>
                <a:gdLst>
                  <a:gd name="T0" fmla="*/ 221 w 222"/>
                  <a:gd name="T1" fmla="*/ 149 h 149"/>
                  <a:gd name="T2" fmla="*/ 9 w 222"/>
                  <a:gd name="T3" fmla="*/ 146 h 149"/>
                  <a:gd name="T4" fmla="*/ 0 w 222"/>
                  <a:gd name="T5" fmla="*/ 146 h 149"/>
                  <a:gd name="T6" fmla="*/ 4 w 222"/>
                  <a:gd name="T7" fmla="*/ 0 h 149"/>
                  <a:gd name="T8" fmla="*/ 107 w 222"/>
                  <a:gd name="T9" fmla="*/ 2 h 149"/>
                  <a:gd name="T10" fmla="*/ 222 w 222"/>
                  <a:gd name="T11" fmla="*/ 4 h 149"/>
                  <a:gd name="T12" fmla="*/ 221 w 222"/>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222" h="149">
                    <a:moveTo>
                      <a:pt x="221" y="149"/>
                    </a:moveTo>
                    <a:lnTo>
                      <a:pt x="9" y="146"/>
                    </a:lnTo>
                    <a:lnTo>
                      <a:pt x="0" y="146"/>
                    </a:lnTo>
                    <a:lnTo>
                      <a:pt x="4" y="0"/>
                    </a:lnTo>
                    <a:lnTo>
                      <a:pt x="107" y="2"/>
                    </a:lnTo>
                    <a:lnTo>
                      <a:pt x="222" y="4"/>
                    </a:lnTo>
                    <a:lnTo>
                      <a:pt x="221" y="149"/>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4" name="Freeform 4045"/>
              <p:cNvSpPr>
                <a:spLocks/>
              </p:cNvSpPr>
              <p:nvPr/>
            </p:nvSpPr>
            <p:spPr bwMode="auto">
              <a:xfrm>
                <a:off x="22237" y="18819"/>
                <a:ext cx="222" cy="149"/>
              </a:xfrm>
              <a:custGeom>
                <a:avLst/>
                <a:gdLst>
                  <a:gd name="T0" fmla="*/ 221 w 222"/>
                  <a:gd name="T1" fmla="*/ 149 h 149"/>
                  <a:gd name="T2" fmla="*/ 9 w 222"/>
                  <a:gd name="T3" fmla="*/ 146 h 149"/>
                  <a:gd name="T4" fmla="*/ 0 w 222"/>
                  <a:gd name="T5" fmla="*/ 146 h 149"/>
                  <a:gd name="T6" fmla="*/ 4 w 222"/>
                  <a:gd name="T7" fmla="*/ 0 h 149"/>
                  <a:gd name="T8" fmla="*/ 107 w 222"/>
                  <a:gd name="T9" fmla="*/ 2 h 149"/>
                  <a:gd name="T10" fmla="*/ 222 w 222"/>
                  <a:gd name="T11" fmla="*/ 4 h 149"/>
                  <a:gd name="T12" fmla="*/ 221 w 222"/>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222" h="149">
                    <a:moveTo>
                      <a:pt x="221" y="149"/>
                    </a:moveTo>
                    <a:lnTo>
                      <a:pt x="9" y="146"/>
                    </a:lnTo>
                    <a:lnTo>
                      <a:pt x="0" y="146"/>
                    </a:lnTo>
                    <a:lnTo>
                      <a:pt x="4" y="0"/>
                    </a:lnTo>
                    <a:lnTo>
                      <a:pt x="107" y="2"/>
                    </a:lnTo>
                    <a:lnTo>
                      <a:pt x="222" y="4"/>
                    </a:lnTo>
                    <a:lnTo>
                      <a:pt x="221"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5" name="Freeform 4046"/>
              <p:cNvSpPr>
                <a:spLocks/>
              </p:cNvSpPr>
              <p:nvPr/>
            </p:nvSpPr>
            <p:spPr bwMode="auto">
              <a:xfrm>
                <a:off x="22458" y="18823"/>
                <a:ext cx="213" cy="293"/>
              </a:xfrm>
              <a:custGeom>
                <a:avLst/>
                <a:gdLst>
                  <a:gd name="T0" fmla="*/ 13 w 213"/>
                  <a:gd name="T1" fmla="*/ 291 h 293"/>
                  <a:gd name="T2" fmla="*/ 11 w 213"/>
                  <a:gd name="T3" fmla="*/ 264 h 293"/>
                  <a:gd name="T4" fmla="*/ 5 w 213"/>
                  <a:gd name="T5" fmla="*/ 264 h 293"/>
                  <a:gd name="T6" fmla="*/ 7 w 213"/>
                  <a:gd name="T7" fmla="*/ 147 h 293"/>
                  <a:gd name="T8" fmla="*/ 0 w 213"/>
                  <a:gd name="T9" fmla="*/ 145 h 293"/>
                  <a:gd name="T10" fmla="*/ 1 w 213"/>
                  <a:gd name="T11" fmla="*/ 0 h 293"/>
                  <a:gd name="T12" fmla="*/ 145 w 213"/>
                  <a:gd name="T13" fmla="*/ 1 h 293"/>
                  <a:gd name="T14" fmla="*/ 147 w 213"/>
                  <a:gd name="T15" fmla="*/ 3 h 293"/>
                  <a:gd name="T16" fmla="*/ 151 w 213"/>
                  <a:gd name="T17" fmla="*/ 15 h 293"/>
                  <a:gd name="T18" fmla="*/ 157 w 213"/>
                  <a:gd name="T19" fmla="*/ 19 h 293"/>
                  <a:gd name="T20" fmla="*/ 159 w 213"/>
                  <a:gd name="T21" fmla="*/ 61 h 293"/>
                  <a:gd name="T22" fmla="*/ 167 w 213"/>
                  <a:gd name="T23" fmla="*/ 69 h 293"/>
                  <a:gd name="T24" fmla="*/ 168 w 213"/>
                  <a:gd name="T25" fmla="*/ 86 h 293"/>
                  <a:gd name="T26" fmla="*/ 174 w 213"/>
                  <a:gd name="T27" fmla="*/ 94 h 293"/>
                  <a:gd name="T28" fmla="*/ 184 w 213"/>
                  <a:gd name="T29" fmla="*/ 115 h 293"/>
                  <a:gd name="T30" fmla="*/ 195 w 213"/>
                  <a:gd name="T31" fmla="*/ 119 h 293"/>
                  <a:gd name="T32" fmla="*/ 199 w 213"/>
                  <a:gd name="T33" fmla="*/ 124 h 293"/>
                  <a:gd name="T34" fmla="*/ 199 w 213"/>
                  <a:gd name="T35" fmla="*/ 167 h 293"/>
                  <a:gd name="T36" fmla="*/ 203 w 213"/>
                  <a:gd name="T37" fmla="*/ 176 h 293"/>
                  <a:gd name="T38" fmla="*/ 203 w 213"/>
                  <a:gd name="T39" fmla="*/ 186 h 293"/>
                  <a:gd name="T40" fmla="*/ 207 w 213"/>
                  <a:gd name="T41" fmla="*/ 192 h 293"/>
                  <a:gd name="T42" fmla="*/ 213 w 213"/>
                  <a:gd name="T43" fmla="*/ 226 h 293"/>
                  <a:gd name="T44" fmla="*/ 205 w 213"/>
                  <a:gd name="T45" fmla="*/ 257 h 293"/>
                  <a:gd name="T46" fmla="*/ 211 w 213"/>
                  <a:gd name="T47" fmla="*/ 288 h 293"/>
                  <a:gd name="T48" fmla="*/ 209 w 213"/>
                  <a:gd name="T49" fmla="*/ 293 h 293"/>
                  <a:gd name="T50" fmla="*/ 13 w 213"/>
                  <a:gd name="T51" fmla="*/ 29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293">
                    <a:moveTo>
                      <a:pt x="13" y="291"/>
                    </a:moveTo>
                    <a:lnTo>
                      <a:pt x="11" y="264"/>
                    </a:lnTo>
                    <a:lnTo>
                      <a:pt x="5" y="264"/>
                    </a:lnTo>
                    <a:lnTo>
                      <a:pt x="7" y="147"/>
                    </a:lnTo>
                    <a:lnTo>
                      <a:pt x="0" y="145"/>
                    </a:lnTo>
                    <a:lnTo>
                      <a:pt x="1" y="0"/>
                    </a:lnTo>
                    <a:lnTo>
                      <a:pt x="145" y="1"/>
                    </a:lnTo>
                    <a:lnTo>
                      <a:pt x="147" y="3"/>
                    </a:lnTo>
                    <a:lnTo>
                      <a:pt x="151" y="15"/>
                    </a:lnTo>
                    <a:lnTo>
                      <a:pt x="157" y="19"/>
                    </a:lnTo>
                    <a:lnTo>
                      <a:pt x="159" y="61"/>
                    </a:lnTo>
                    <a:lnTo>
                      <a:pt x="167" y="69"/>
                    </a:lnTo>
                    <a:lnTo>
                      <a:pt x="168" y="86"/>
                    </a:lnTo>
                    <a:lnTo>
                      <a:pt x="174" y="94"/>
                    </a:lnTo>
                    <a:lnTo>
                      <a:pt x="184" y="115"/>
                    </a:lnTo>
                    <a:lnTo>
                      <a:pt x="195" y="119"/>
                    </a:lnTo>
                    <a:lnTo>
                      <a:pt x="199" y="124"/>
                    </a:lnTo>
                    <a:lnTo>
                      <a:pt x="199" y="167"/>
                    </a:lnTo>
                    <a:lnTo>
                      <a:pt x="203" y="176"/>
                    </a:lnTo>
                    <a:lnTo>
                      <a:pt x="203" y="186"/>
                    </a:lnTo>
                    <a:lnTo>
                      <a:pt x="207" y="192"/>
                    </a:lnTo>
                    <a:lnTo>
                      <a:pt x="213" y="226"/>
                    </a:lnTo>
                    <a:lnTo>
                      <a:pt x="205" y="257"/>
                    </a:lnTo>
                    <a:lnTo>
                      <a:pt x="211" y="288"/>
                    </a:lnTo>
                    <a:lnTo>
                      <a:pt x="209" y="293"/>
                    </a:lnTo>
                    <a:lnTo>
                      <a:pt x="13" y="29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6" name="Freeform 4047"/>
              <p:cNvSpPr>
                <a:spLocks/>
              </p:cNvSpPr>
              <p:nvPr/>
            </p:nvSpPr>
            <p:spPr bwMode="auto">
              <a:xfrm>
                <a:off x="22458" y="18823"/>
                <a:ext cx="213" cy="293"/>
              </a:xfrm>
              <a:custGeom>
                <a:avLst/>
                <a:gdLst>
                  <a:gd name="T0" fmla="*/ 13 w 213"/>
                  <a:gd name="T1" fmla="*/ 291 h 293"/>
                  <a:gd name="T2" fmla="*/ 11 w 213"/>
                  <a:gd name="T3" fmla="*/ 264 h 293"/>
                  <a:gd name="T4" fmla="*/ 5 w 213"/>
                  <a:gd name="T5" fmla="*/ 264 h 293"/>
                  <a:gd name="T6" fmla="*/ 7 w 213"/>
                  <a:gd name="T7" fmla="*/ 147 h 293"/>
                  <a:gd name="T8" fmla="*/ 0 w 213"/>
                  <a:gd name="T9" fmla="*/ 145 h 293"/>
                  <a:gd name="T10" fmla="*/ 1 w 213"/>
                  <a:gd name="T11" fmla="*/ 0 h 293"/>
                  <a:gd name="T12" fmla="*/ 145 w 213"/>
                  <a:gd name="T13" fmla="*/ 1 h 293"/>
                  <a:gd name="T14" fmla="*/ 147 w 213"/>
                  <a:gd name="T15" fmla="*/ 3 h 293"/>
                  <a:gd name="T16" fmla="*/ 151 w 213"/>
                  <a:gd name="T17" fmla="*/ 15 h 293"/>
                  <a:gd name="T18" fmla="*/ 157 w 213"/>
                  <a:gd name="T19" fmla="*/ 19 h 293"/>
                  <a:gd name="T20" fmla="*/ 159 w 213"/>
                  <a:gd name="T21" fmla="*/ 61 h 293"/>
                  <a:gd name="T22" fmla="*/ 167 w 213"/>
                  <a:gd name="T23" fmla="*/ 69 h 293"/>
                  <a:gd name="T24" fmla="*/ 168 w 213"/>
                  <a:gd name="T25" fmla="*/ 86 h 293"/>
                  <a:gd name="T26" fmla="*/ 174 w 213"/>
                  <a:gd name="T27" fmla="*/ 94 h 293"/>
                  <a:gd name="T28" fmla="*/ 184 w 213"/>
                  <a:gd name="T29" fmla="*/ 115 h 293"/>
                  <a:gd name="T30" fmla="*/ 195 w 213"/>
                  <a:gd name="T31" fmla="*/ 119 h 293"/>
                  <a:gd name="T32" fmla="*/ 199 w 213"/>
                  <a:gd name="T33" fmla="*/ 124 h 293"/>
                  <a:gd name="T34" fmla="*/ 199 w 213"/>
                  <a:gd name="T35" fmla="*/ 167 h 293"/>
                  <a:gd name="T36" fmla="*/ 203 w 213"/>
                  <a:gd name="T37" fmla="*/ 176 h 293"/>
                  <a:gd name="T38" fmla="*/ 203 w 213"/>
                  <a:gd name="T39" fmla="*/ 186 h 293"/>
                  <a:gd name="T40" fmla="*/ 207 w 213"/>
                  <a:gd name="T41" fmla="*/ 192 h 293"/>
                  <a:gd name="T42" fmla="*/ 213 w 213"/>
                  <a:gd name="T43" fmla="*/ 226 h 293"/>
                  <a:gd name="T44" fmla="*/ 205 w 213"/>
                  <a:gd name="T45" fmla="*/ 257 h 293"/>
                  <a:gd name="T46" fmla="*/ 211 w 213"/>
                  <a:gd name="T47" fmla="*/ 288 h 293"/>
                  <a:gd name="T48" fmla="*/ 209 w 213"/>
                  <a:gd name="T49" fmla="*/ 293 h 293"/>
                  <a:gd name="T50" fmla="*/ 13 w 213"/>
                  <a:gd name="T51" fmla="*/ 29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3" h="293">
                    <a:moveTo>
                      <a:pt x="13" y="291"/>
                    </a:moveTo>
                    <a:lnTo>
                      <a:pt x="11" y="264"/>
                    </a:lnTo>
                    <a:lnTo>
                      <a:pt x="5" y="264"/>
                    </a:lnTo>
                    <a:lnTo>
                      <a:pt x="7" y="147"/>
                    </a:lnTo>
                    <a:lnTo>
                      <a:pt x="0" y="145"/>
                    </a:lnTo>
                    <a:lnTo>
                      <a:pt x="1" y="0"/>
                    </a:lnTo>
                    <a:lnTo>
                      <a:pt x="145" y="1"/>
                    </a:lnTo>
                    <a:lnTo>
                      <a:pt x="147" y="3"/>
                    </a:lnTo>
                    <a:lnTo>
                      <a:pt x="151" y="15"/>
                    </a:lnTo>
                    <a:lnTo>
                      <a:pt x="157" y="19"/>
                    </a:lnTo>
                    <a:lnTo>
                      <a:pt x="159" y="61"/>
                    </a:lnTo>
                    <a:lnTo>
                      <a:pt x="167" y="69"/>
                    </a:lnTo>
                    <a:lnTo>
                      <a:pt x="168" y="86"/>
                    </a:lnTo>
                    <a:lnTo>
                      <a:pt x="174" y="94"/>
                    </a:lnTo>
                    <a:lnTo>
                      <a:pt x="184" y="115"/>
                    </a:lnTo>
                    <a:lnTo>
                      <a:pt x="195" y="119"/>
                    </a:lnTo>
                    <a:lnTo>
                      <a:pt x="199" y="124"/>
                    </a:lnTo>
                    <a:lnTo>
                      <a:pt x="199" y="167"/>
                    </a:lnTo>
                    <a:lnTo>
                      <a:pt x="203" y="176"/>
                    </a:lnTo>
                    <a:lnTo>
                      <a:pt x="203" y="186"/>
                    </a:lnTo>
                    <a:lnTo>
                      <a:pt x="207" y="192"/>
                    </a:lnTo>
                    <a:lnTo>
                      <a:pt x="213" y="226"/>
                    </a:lnTo>
                    <a:lnTo>
                      <a:pt x="205" y="257"/>
                    </a:lnTo>
                    <a:lnTo>
                      <a:pt x="211" y="288"/>
                    </a:lnTo>
                    <a:lnTo>
                      <a:pt x="209" y="293"/>
                    </a:lnTo>
                    <a:lnTo>
                      <a:pt x="13" y="2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7" name="Freeform 4048"/>
              <p:cNvSpPr>
                <a:spLocks/>
              </p:cNvSpPr>
              <p:nvPr/>
            </p:nvSpPr>
            <p:spPr bwMode="auto">
              <a:xfrm>
                <a:off x="22605" y="18826"/>
                <a:ext cx="150" cy="254"/>
              </a:xfrm>
              <a:custGeom>
                <a:avLst/>
                <a:gdLst>
                  <a:gd name="T0" fmla="*/ 58 w 150"/>
                  <a:gd name="T1" fmla="*/ 254 h 254"/>
                  <a:gd name="T2" fmla="*/ 66 w 150"/>
                  <a:gd name="T3" fmla="*/ 223 h 254"/>
                  <a:gd name="T4" fmla="*/ 60 w 150"/>
                  <a:gd name="T5" fmla="*/ 189 h 254"/>
                  <a:gd name="T6" fmla="*/ 56 w 150"/>
                  <a:gd name="T7" fmla="*/ 183 h 254"/>
                  <a:gd name="T8" fmla="*/ 56 w 150"/>
                  <a:gd name="T9" fmla="*/ 173 h 254"/>
                  <a:gd name="T10" fmla="*/ 52 w 150"/>
                  <a:gd name="T11" fmla="*/ 164 h 254"/>
                  <a:gd name="T12" fmla="*/ 52 w 150"/>
                  <a:gd name="T13" fmla="*/ 121 h 254"/>
                  <a:gd name="T14" fmla="*/ 48 w 150"/>
                  <a:gd name="T15" fmla="*/ 116 h 254"/>
                  <a:gd name="T16" fmla="*/ 37 w 150"/>
                  <a:gd name="T17" fmla="*/ 112 h 254"/>
                  <a:gd name="T18" fmla="*/ 27 w 150"/>
                  <a:gd name="T19" fmla="*/ 91 h 254"/>
                  <a:gd name="T20" fmla="*/ 21 w 150"/>
                  <a:gd name="T21" fmla="*/ 83 h 254"/>
                  <a:gd name="T22" fmla="*/ 20 w 150"/>
                  <a:gd name="T23" fmla="*/ 66 h 254"/>
                  <a:gd name="T24" fmla="*/ 12 w 150"/>
                  <a:gd name="T25" fmla="*/ 58 h 254"/>
                  <a:gd name="T26" fmla="*/ 10 w 150"/>
                  <a:gd name="T27" fmla="*/ 16 h 254"/>
                  <a:gd name="T28" fmla="*/ 4 w 150"/>
                  <a:gd name="T29" fmla="*/ 12 h 254"/>
                  <a:gd name="T30" fmla="*/ 0 w 150"/>
                  <a:gd name="T31" fmla="*/ 0 h 254"/>
                  <a:gd name="T32" fmla="*/ 146 w 150"/>
                  <a:gd name="T33" fmla="*/ 0 h 254"/>
                  <a:gd name="T34" fmla="*/ 146 w 150"/>
                  <a:gd name="T35" fmla="*/ 144 h 254"/>
                  <a:gd name="T36" fmla="*/ 150 w 150"/>
                  <a:gd name="T37" fmla="*/ 146 h 254"/>
                  <a:gd name="T38" fmla="*/ 150 w 150"/>
                  <a:gd name="T39" fmla="*/ 219 h 254"/>
                  <a:gd name="T40" fmla="*/ 150 w 150"/>
                  <a:gd name="T41" fmla="*/ 254 h 254"/>
                  <a:gd name="T42" fmla="*/ 58 w 150"/>
                  <a:gd name="T4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254">
                    <a:moveTo>
                      <a:pt x="58" y="254"/>
                    </a:moveTo>
                    <a:lnTo>
                      <a:pt x="66" y="223"/>
                    </a:lnTo>
                    <a:lnTo>
                      <a:pt x="60" y="189"/>
                    </a:lnTo>
                    <a:lnTo>
                      <a:pt x="56" y="183"/>
                    </a:lnTo>
                    <a:lnTo>
                      <a:pt x="56" y="173"/>
                    </a:lnTo>
                    <a:lnTo>
                      <a:pt x="52" y="164"/>
                    </a:lnTo>
                    <a:lnTo>
                      <a:pt x="52" y="121"/>
                    </a:lnTo>
                    <a:lnTo>
                      <a:pt x="48" y="116"/>
                    </a:lnTo>
                    <a:lnTo>
                      <a:pt x="37" y="112"/>
                    </a:lnTo>
                    <a:lnTo>
                      <a:pt x="27" y="91"/>
                    </a:lnTo>
                    <a:lnTo>
                      <a:pt x="21" y="83"/>
                    </a:lnTo>
                    <a:lnTo>
                      <a:pt x="20" y="66"/>
                    </a:lnTo>
                    <a:lnTo>
                      <a:pt x="12" y="58"/>
                    </a:lnTo>
                    <a:lnTo>
                      <a:pt x="10" y="16"/>
                    </a:lnTo>
                    <a:lnTo>
                      <a:pt x="4" y="12"/>
                    </a:lnTo>
                    <a:lnTo>
                      <a:pt x="0" y="0"/>
                    </a:lnTo>
                    <a:lnTo>
                      <a:pt x="146" y="0"/>
                    </a:lnTo>
                    <a:lnTo>
                      <a:pt x="146" y="144"/>
                    </a:lnTo>
                    <a:lnTo>
                      <a:pt x="150" y="146"/>
                    </a:lnTo>
                    <a:lnTo>
                      <a:pt x="150" y="219"/>
                    </a:lnTo>
                    <a:lnTo>
                      <a:pt x="150" y="254"/>
                    </a:lnTo>
                    <a:lnTo>
                      <a:pt x="58" y="254"/>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8" name="Freeform 4049"/>
              <p:cNvSpPr>
                <a:spLocks/>
              </p:cNvSpPr>
              <p:nvPr/>
            </p:nvSpPr>
            <p:spPr bwMode="auto">
              <a:xfrm>
                <a:off x="22605" y="18826"/>
                <a:ext cx="150" cy="254"/>
              </a:xfrm>
              <a:custGeom>
                <a:avLst/>
                <a:gdLst>
                  <a:gd name="T0" fmla="*/ 58 w 150"/>
                  <a:gd name="T1" fmla="*/ 254 h 254"/>
                  <a:gd name="T2" fmla="*/ 66 w 150"/>
                  <a:gd name="T3" fmla="*/ 223 h 254"/>
                  <a:gd name="T4" fmla="*/ 60 w 150"/>
                  <a:gd name="T5" fmla="*/ 189 h 254"/>
                  <a:gd name="T6" fmla="*/ 56 w 150"/>
                  <a:gd name="T7" fmla="*/ 183 h 254"/>
                  <a:gd name="T8" fmla="*/ 56 w 150"/>
                  <a:gd name="T9" fmla="*/ 173 h 254"/>
                  <a:gd name="T10" fmla="*/ 52 w 150"/>
                  <a:gd name="T11" fmla="*/ 164 h 254"/>
                  <a:gd name="T12" fmla="*/ 52 w 150"/>
                  <a:gd name="T13" fmla="*/ 121 h 254"/>
                  <a:gd name="T14" fmla="*/ 48 w 150"/>
                  <a:gd name="T15" fmla="*/ 116 h 254"/>
                  <a:gd name="T16" fmla="*/ 37 w 150"/>
                  <a:gd name="T17" fmla="*/ 112 h 254"/>
                  <a:gd name="T18" fmla="*/ 27 w 150"/>
                  <a:gd name="T19" fmla="*/ 91 h 254"/>
                  <a:gd name="T20" fmla="*/ 21 w 150"/>
                  <a:gd name="T21" fmla="*/ 83 h 254"/>
                  <a:gd name="T22" fmla="*/ 20 w 150"/>
                  <a:gd name="T23" fmla="*/ 66 h 254"/>
                  <a:gd name="T24" fmla="*/ 12 w 150"/>
                  <a:gd name="T25" fmla="*/ 58 h 254"/>
                  <a:gd name="T26" fmla="*/ 10 w 150"/>
                  <a:gd name="T27" fmla="*/ 16 h 254"/>
                  <a:gd name="T28" fmla="*/ 4 w 150"/>
                  <a:gd name="T29" fmla="*/ 12 h 254"/>
                  <a:gd name="T30" fmla="*/ 0 w 150"/>
                  <a:gd name="T31" fmla="*/ 0 h 254"/>
                  <a:gd name="T32" fmla="*/ 146 w 150"/>
                  <a:gd name="T33" fmla="*/ 0 h 254"/>
                  <a:gd name="T34" fmla="*/ 146 w 150"/>
                  <a:gd name="T35" fmla="*/ 144 h 254"/>
                  <a:gd name="T36" fmla="*/ 150 w 150"/>
                  <a:gd name="T37" fmla="*/ 146 h 254"/>
                  <a:gd name="T38" fmla="*/ 150 w 150"/>
                  <a:gd name="T39" fmla="*/ 219 h 254"/>
                  <a:gd name="T40" fmla="*/ 150 w 150"/>
                  <a:gd name="T41" fmla="*/ 254 h 254"/>
                  <a:gd name="T42" fmla="*/ 58 w 150"/>
                  <a:gd name="T43"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254">
                    <a:moveTo>
                      <a:pt x="58" y="254"/>
                    </a:moveTo>
                    <a:lnTo>
                      <a:pt x="66" y="223"/>
                    </a:lnTo>
                    <a:lnTo>
                      <a:pt x="60" y="189"/>
                    </a:lnTo>
                    <a:lnTo>
                      <a:pt x="56" y="183"/>
                    </a:lnTo>
                    <a:lnTo>
                      <a:pt x="56" y="173"/>
                    </a:lnTo>
                    <a:lnTo>
                      <a:pt x="52" y="164"/>
                    </a:lnTo>
                    <a:lnTo>
                      <a:pt x="52" y="121"/>
                    </a:lnTo>
                    <a:lnTo>
                      <a:pt x="48" y="116"/>
                    </a:lnTo>
                    <a:lnTo>
                      <a:pt x="37" y="112"/>
                    </a:lnTo>
                    <a:lnTo>
                      <a:pt x="27" y="91"/>
                    </a:lnTo>
                    <a:lnTo>
                      <a:pt x="21" y="83"/>
                    </a:lnTo>
                    <a:lnTo>
                      <a:pt x="20" y="66"/>
                    </a:lnTo>
                    <a:lnTo>
                      <a:pt x="12" y="58"/>
                    </a:lnTo>
                    <a:lnTo>
                      <a:pt x="10" y="16"/>
                    </a:lnTo>
                    <a:lnTo>
                      <a:pt x="4" y="12"/>
                    </a:lnTo>
                    <a:lnTo>
                      <a:pt x="0" y="0"/>
                    </a:lnTo>
                    <a:lnTo>
                      <a:pt x="146" y="0"/>
                    </a:lnTo>
                    <a:lnTo>
                      <a:pt x="146" y="144"/>
                    </a:lnTo>
                    <a:lnTo>
                      <a:pt x="150" y="146"/>
                    </a:lnTo>
                    <a:lnTo>
                      <a:pt x="150" y="219"/>
                    </a:lnTo>
                    <a:lnTo>
                      <a:pt x="150" y="254"/>
                    </a:lnTo>
                    <a:lnTo>
                      <a:pt x="58" y="2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19" name="Freeform 4050"/>
              <p:cNvSpPr>
                <a:spLocks/>
              </p:cNvSpPr>
              <p:nvPr/>
            </p:nvSpPr>
            <p:spPr bwMode="auto">
              <a:xfrm>
                <a:off x="23675" y="18894"/>
                <a:ext cx="246" cy="295"/>
              </a:xfrm>
              <a:custGeom>
                <a:avLst/>
                <a:gdLst>
                  <a:gd name="T0" fmla="*/ 2 w 246"/>
                  <a:gd name="T1" fmla="*/ 295 h 295"/>
                  <a:gd name="T2" fmla="*/ 0 w 246"/>
                  <a:gd name="T3" fmla="*/ 192 h 295"/>
                  <a:gd name="T4" fmla="*/ 23 w 246"/>
                  <a:gd name="T5" fmla="*/ 190 h 295"/>
                  <a:gd name="T6" fmla="*/ 21 w 246"/>
                  <a:gd name="T7" fmla="*/ 117 h 295"/>
                  <a:gd name="T8" fmla="*/ 17 w 246"/>
                  <a:gd name="T9" fmla="*/ 7 h 295"/>
                  <a:gd name="T10" fmla="*/ 240 w 246"/>
                  <a:gd name="T11" fmla="*/ 0 h 295"/>
                  <a:gd name="T12" fmla="*/ 244 w 246"/>
                  <a:gd name="T13" fmla="*/ 109 h 295"/>
                  <a:gd name="T14" fmla="*/ 246 w 246"/>
                  <a:gd name="T15" fmla="*/ 144 h 295"/>
                  <a:gd name="T16" fmla="*/ 234 w 246"/>
                  <a:gd name="T17" fmla="*/ 151 h 295"/>
                  <a:gd name="T18" fmla="*/ 230 w 246"/>
                  <a:gd name="T19" fmla="*/ 167 h 295"/>
                  <a:gd name="T20" fmla="*/ 224 w 246"/>
                  <a:gd name="T21" fmla="*/ 169 h 295"/>
                  <a:gd name="T22" fmla="*/ 207 w 246"/>
                  <a:gd name="T23" fmla="*/ 165 h 295"/>
                  <a:gd name="T24" fmla="*/ 196 w 246"/>
                  <a:gd name="T25" fmla="*/ 184 h 295"/>
                  <a:gd name="T26" fmla="*/ 178 w 246"/>
                  <a:gd name="T27" fmla="*/ 184 h 295"/>
                  <a:gd name="T28" fmla="*/ 171 w 246"/>
                  <a:gd name="T29" fmla="*/ 197 h 295"/>
                  <a:gd name="T30" fmla="*/ 138 w 246"/>
                  <a:gd name="T31" fmla="*/ 215 h 295"/>
                  <a:gd name="T32" fmla="*/ 127 w 246"/>
                  <a:gd name="T33" fmla="*/ 224 h 295"/>
                  <a:gd name="T34" fmla="*/ 119 w 246"/>
                  <a:gd name="T35" fmla="*/ 245 h 295"/>
                  <a:gd name="T36" fmla="*/ 115 w 246"/>
                  <a:gd name="T37" fmla="*/ 247 h 295"/>
                  <a:gd name="T38" fmla="*/ 107 w 246"/>
                  <a:gd name="T39" fmla="*/ 280 h 295"/>
                  <a:gd name="T40" fmla="*/ 90 w 246"/>
                  <a:gd name="T41" fmla="*/ 293 h 295"/>
                  <a:gd name="T42" fmla="*/ 2 w 246"/>
                  <a:gd name="T4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6" h="295">
                    <a:moveTo>
                      <a:pt x="2" y="295"/>
                    </a:moveTo>
                    <a:lnTo>
                      <a:pt x="0" y="192"/>
                    </a:lnTo>
                    <a:lnTo>
                      <a:pt x="23" y="190"/>
                    </a:lnTo>
                    <a:lnTo>
                      <a:pt x="21" y="117"/>
                    </a:lnTo>
                    <a:lnTo>
                      <a:pt x="17" y="7"/>
                    </a:lnTo>
                    <a:lnTo>
                      <a:pt x="240" y="0"/>
                    </a:lnTo>
                    <a:lnTo>
                      <a:pt x="244" y="109"/>
                    </a:lnTo>
                    <a:lnTo>
                      <a:pt x="246" y="144"/>
                    </a:lnTo>
                    <a:lnTo>
                      <a:pt x="234" y="151"/>
                    </a:lnTo>
                    <a:lnTo>
                      <a:pt x="230" y="167"/>
                    </a:lnTo>
                    <a:lnTo>
                      <a:pt x="224" y="169"/>
                    </a:lnTo>
                    <a:lnTo>
                      <a:pt x="207" y="165"/>
                    </a:lnTo>
                    <a:lnTo>
                      <a:pt x="196" y="184"/>
                    </a:lnTo>
                    <a:lnTo>
                      <a:pt x="178" y="184"/>
                    </a:lnTo>
                    <a:lnTo>
                      <a:pt x="171" y="197"/>
                    </a:lnTo>
                    <a:lnTo>
                      <a:pt x="138" y="215"/>
                    </a:lnTo>
                    <a:lnTo>
                      <a:pt x="127" y="224"/>
                    </a:lnTo>
                    <a:lnTo>
                      <a:pt x="119" y="245"/>
                    </a:lnTo>
                    <a:lnTo>
                      <a:pt x="115" y="247"/>
                    </a:lnTo>
                    <a:lnTo>
                      <a:pt x="107" y="280"/>
                    </a:lnTo>
                    <a:lnTo>
                      <a:pt x="90" y="293"/>
                    </a:lnTo>
                    <a:lnTo>
                      <a:pt x="2" y="295"/>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0" name="Freeform 4051"/>
              <p:cNvSpPr>
                <a:spLocks/>
              </p:cNvSpPr>
              <p:nvPr/>
            </p:nvSpPr>
            <p:spPr bwMode="auto">
              <a:xfrm>
                <a:off x="23675" y="18894"/>
                <a:ext cx="246" cy="295"/>
              </a:xfrm>
              <a:custGeom>
                <a:avLst/>
                <a:gdLst>
                  <a:gd name="T0" fmla="*/ 2 w 246"/>
                  <a:gd name="T1" fmla="*/ 295 h 295"/>
                  <a:gd name="T2" fmla="*/ 0 w 246"/>
                  <a:gd name="T3" fmla="*/ 192 h 295"/>
                  <a:gd name="T4" fmla="*/ 23 w 246"/>
                  <a:gd name="T5" fmla="*/ 190 h 295"/>
                  <a:gd name="T6" fmla="*/ 21 w 246"/>
                  <a:gd name="T7" fmla="*/ 117 h 295"/>
                  <a:gd name="T8" fmla="*/ 17 w 246"/>
                  <a:gd name="T9" fmla="*/ 7 h 295"/>
                  <a:gd name="T10" fmla="*/ 240 w 246"/>
                  <a:gd name="T11" fmla="*/ 0 h 295"/>
                  <a:gd name="T12" fmla="*/ 244 w 246"/>
                  <a:gd name="T13" fmla="*/ 109 h 295"/>
                  <a:gd name="T14" fmla="*/ 246 w 246"/>
                  <a:gd name="T15" fmla="*/ 144 h 295"/>
                  <a:gd name="T16" fmla="*/ 234 w 246"/>
                  <a:gd name="T17" fmla="*/ 151 h 295"/>
                  <a:gd name="T18" fmla="*/ 230 w 246"/>
                  <a:gd name="T19" fmla="*/ 167 h 295"/>
                  <a:gd name="T20" fmla="*/ 224 w 246"/>
                  <a:gd name="T21" fmla="*/ 169 h 295"/>
                  <a:gd name="T22" fmla="*/ 207 w 246"/>
                  <a:gd name="T23" fmla="*/ 165 h 295"/>
                  <a:gd name="T24" fmla="*/ 196 w 246"/>
                  <a:gd name="T25" fmla="*/ 184 h 295"/>
                  <a:gd name="T26" fmla="*/ 178 w 246"/>
                  <a:gd name="T27" fmla="*/ 184 h 295"/>
                  <a:gd name="T28" fmla="*/ 171 w 246"/>
                  <a:gd name="T29" fmla="*/ 197 h 295"/>
                  <a:gd name="T30" fmla="*/ 138 w 246"/>
                  <a:gd name="T31" fmla="*/ 215 h 295"/>
                  <a:gd name="T32" fmla="*/ 127 w 246"/>
                  <a:gd name="T33" fmla="*/ 224 h 295"/>
                  <a:gd name="T34" fmla="*/ 119 w 246"/>
                  <a:gd name="T35" fmla="*/ 245 h 295"/>
                  <a:gd name="T36" fmla="*/ 115 w 246"/>
                  <a:gd name="T37" fmla="*/ 247 h 295"/>
                  <a:gd name="T38" fmla="*/ 107 w 246"/>
                  <a:gd name="T39" fmla="*/ 280 h 295"/>
                  <a:gd name="T40" fmla="*/ 90 w 246"/>
                  <a:gd name="T41" fmla="*/ 293 h 295"/>
                  <a:gd name="T42" fmla="*/ 2 w 246"/>
                  <a:gd name="T43" fmla="*/ 29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46" h="295">
                    <a:moveTo>
                      <a:pt x="2" y="295"/>
                    </a:moveTo>
                    <a:lnTo>
                      <a:pt x="0" y="192"/>
                    </a:lnTo>
                    <a:lnTo>
                      <a:pt x="23" y="190"/>
                    </a:lnTo>
                    <a:lnTo>
                      <a:pt x="21" y="117"/>
                    </a:lnTo>
                    <a:lnTo>
                      <a:pt x="17" y="7"/>
                    </a:lnTo>
                    <a:lnTo>
                      <a:pt x="240" y="0"/>
                    </a:lnTo>
                    <a:lnTo>
                      <a:pt x="244" y="109"/>
                    </a:lnTo>
                    <a:lnTo>
                      <a:pt x="246" y="144"/>
                    </a:lnTo>
                    <a:lnTo>
                      <a:pt x="234" y="151"/>
                    </a:lnTo>
                    <a:lnTo>
                      <a:pt x="230" y="167"/>
                    </a:lnTo>
                    <a:lnTo>
                      <a:pt x="224" y="169"/>
                    </a:lnTo>
                    <a:lnTo>
                      <a:pt x="207" y="165"/>
                    </a:lnTo>
                    <a:lnTo>
                      <a:pt x="196" y="184"/>
                    </a:lnTo>
                    <a:lnTo>
                      <a:pt x="178" y="184"/>
                    </a:lnTo>
                    <a:lnTo>
                      <a:pt x="171" y="197"/>
                    </a:lnTo>
                    <a:lnTo>
                      <a:pt x="138" y="215"/>
                    </a:lnTo>
                    <a:lnTo>
                      <a:pt x="127" y="224"/>
                    </a:lnTo>
                    <a:lnTo>
                      <a:pt x="119" y="245"/>
                    </a:lnTo>
                    <a:lnTo>
                      <a:pt x="115" y="247"/>
                    </a:lnTo>
                    <a:lnTo>
                      <a:pt x="107" y="280"/>
                    </a:lnTo>
                    <a:lnTo>
                      <a:pt x="90" y="293"/>
                    </a:lnTo>
                    <a:lnTo>
                      <a:pt x="2" y="29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1" name="Freeform 4052"/>
              <p:cNvSpPr>
                <a:spLocks/>
              </p:cNvSpPr>
              <p:nvPr/>
            </p:nvSpPr>
            <p:spPr bwMode="auto">
              <a:xfrm>
                <a:off x="23078" y="18932"/>
                <a:ext cx="155" cy="251"/>
              </a:xfrm>
              <a:custGeom>
                <a:avLst/>
                <a:gdLst>
                  <a:gd name="T0" fmla="*/ 149 w 155"/>
                  <a:gd name="T1" fmla="*/ 8 h 251"/>
                  <a:gd name="T2" fmla="*/ 155 w 155"/>
                  <a:gd name="T3" fmla="*/ 250 h 251"/>
                  <a:gd name="T4" fmla="*/ 9 w 155"/>
                  <a:gd name="T5" fmla="*/ 251 h 251"/>
                  <a:gd name="T6" fmla="*/ 7 w 155"/>
                  <a:gd name="T7" fmla="*/ 186 h 251"/>
                  <a:gd name="T8" fmla="*/ 5 w 155"/>
                  <a:gd name="T9" fmla="*/ 186 h 251"/>
                  <a:gd name="T10" fmla="*/ 5 w 155"/>
                  <a:gd name="T11" fmla="*/ 113 h 251"/>
                  <a:gd name="T12" fmla="*/ 0 w 155"/>
                  <a:gd name="T13" fmla="*/ 2 h 251"/>
                  <a:gd name="T14" fmla="*/ 124 w 155"/>
                  <a:gd name="T15" fmla="*/ 0 h 251"/>
                  <a:gd name="T16" fmla="*/ 132 w 155"/>
                  <a:gd name="T17" fmla="*/ 8 h 251"/>
                  <a:gd name="T18" fmla="*/ 140 w 155"/>
                  <a:gd name="T19" fmla="*/ 8 h 251"/>
                  <a:gd name="T20" fmla="*/ 144 w 155"/>
                  <a:gd name="T21" fmla="*/ 4 h 251"/>
                  <a:gd name="T22" fmla="*/ 149 w 155"/>
                  <a:gd name="T23" fmla="*/ 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251">
                    <a:moveTo>
                      <a:pt x="149" y="8"/>
                    </a:moveTo>
                    <a:lnTo>
                      <a:pt x="155" y="250"/>
                    </a:lnTo>
                    <a:lnTo>
                      <a:pt x="9" y="251"/>
                    </a:lnTo>
                    <a:lnTo>
                      <a:pt x="7" y="186"/>
                    </a:lnTo>
                    <a:lnTo>
                      <a:pt x="5" y="186"/>
                    </a:lnTo>
                    <a:lnTo>
                      <a:pt x="5" y="113"/>
                    </a:lnTo>
                    <a:lnTo>
                      <a:pt x="0" y="2"/>
                    </a:lnTo>
                    <a:lnTo>
                      <a:pt x="124" y="0"/>
                    </a:lnTo>
                    <a:lnTo>
                      <a:pt x="132" y="8"/>
                    </a:lnTo>
                    <a:lnTo>
                      <a:pt x="140" y="8"/>
                    </a:lnTo>
                    <a:lnTo>
                      <a:pt x="144" y="4"/>
                    </a:lnTo>
                    <a:lnTo>
                      <a:pt x="149" y="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2" name="Freeform 4053"/>
              <p:cNvSpPr>
                <a:spLocks/>
              </p:cNvSpPr>
              <p:nvPr/>
            </p:nvSpPr>
            <p:spPr bwMode="auto">
              <a:xfrm>
                <a:off x="23078" y="18932"/>
                <a:ext cx="155" cy="251"/>
              </a:xfrm>
              <a:custGeom>
                <a:avLst/>
                <a:gdLst>
                  <a:gd name="T0" fmla="*/ 149 w 155"/>
                  <a:gd name="T1" fmla="*/ 8 h 251"/>
                  <a:gd name="T2" fmla="*/ 155 w 155"/>
                  <a:gd name="T3" fmla="*/ 250 h 251"/>
                  <a:gd name="T4" fmla="*/ 9 w 155"/>
                  <a:gd name="T5" fmla="*/ 251 h 251"/>
                  <a:gd name="T6" fmla="*/ 7 w 155"/>
                  <a:gd name="T7" fmla="*/ 186 h 251"/>
                  <a:gd name="T8" fmla="*/ 5 w 155"/>
                  <a:gd name="T9" fmla="*/ 186 h 251"/>
                  <a:gd name="T10" fmla="*/ 5 w 155"/>
                  <a:gd name="T11" fmla="*/ 113 h 251"/>
                  <a:gd name="T12" fmla="*/ 0 w 155"/>
                  <a:gd name="T13" fmla="*/ 2 h 251"/>
                  <a:gd name="T14" fmla="*/ 124 w 155"/>
                  <a:gd name="T15" fmla="*/ 0 h 251"/>
                  <a:gd name="T16" fmla="*/ 132 w 155"/>
                  <a:gd name="T17" fmla="*/ 8 h 251"/>
                  <a:gd name="T18" fmla="*/ 140 w 155"/>
                  <a:gd name="T19" fmla="*/ 8 h 251"/>
                  <a:gd name="T20" fmla="*/ 144 w 155"/>
                  <a:gd name="T21" fmla="*/ 4 h 251"/>
                  <a:gd name="T22" fmla="*/ 149 w 155"/>
                  <a:gd name="T23" fmla="*/ 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5" h="251">
                    <a:moveTo>
                      <a:pt x="149" y="8"/>
                    </a:moveTo>
                    <a:lnTo>
                      <a:pt x="155" y="250"/>
                    </a:lnTo>
                    <a:lnTo>
                      <a:pt x="9" y="251"/>
                    </a:lnTo>
                    <a:lnTo>
                      <a:pt x="7" y="186"/>
                    </a:lnTo>
                    <a:lnTo>
                      <a:pt x="5" y="186"/>
                    </a:lnTo>
                    <a:lnTo>
                      <a:pt x="5" y="113"/>
                    </a:lnTo>
                    <a:lnTo>
                      <a:pt x="0" y="2"/>
                    </a:lnTo>
                    <a:lnTo>
                      <a:pt x="124" y="0"/>
                    </a:lnTo>
                    <a:lnTo>
                      <a:pt x="132" y="8"/>
                    </a:lnTo>
                    <a:lnTo>
                      <a:pt x="140" y="8"/>
                    </a:lnTo>
                    <a:lnTo>
                      <a:pt x="144" y="4"/>
                    </a:lnTo>
                    <a:lnTo>
                      <a:pt x="149"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3" name="Freeform 4054"/>
              <p:cNvSpPr>
                <a:spLocks/>
              </p:cNvSpPr>
              <p:nvPr/>
            </p:nvSpPr>
            <p:spPr bwMode="auto">
              <a:xfrm>
                <a:off x="23227" y="18940"/>
                <a:ext cx="263" cy="242"/>
              </a:xfrm>
              <a:custGeom>
                <a:avLst/>
                <a:gdLst>
                  <a:gd name="T0" fmla="*/ 112 w 263"/>
                  <a:gd name="T1" fmla="*/ 240 h 242"/>
                  <a:gd name="T2" fmla="*/ 6 w 263"/>
                  <a:gd name="T3" fmla="*/ 242 h 242"/>
                  <a:gd name="T4" fmla="*/ 0 w 263"/>
                  <a:gd name="T5" fmla="*/ 0 h 242"/>
                  <a:gd name="T6" fmla="*/ 6 w 263"/>
                  <a:gd name="T7" fmla="*/ 2 h 242"/>
                  <a:gd name="T8" fmla="*/ 10 w 263"/>
                  <a:gd name="T9" fmla="*/ 11 h 242"/>
                  <a:gd name="T10" fmla="*/ 18 w 263"/>
                  <a:gd name="T11" fmla="*/ 9 h 242"/>
                  <a:gd name="T12" fmla="*/ 33 w 263"/>
                  <a:gd name="T13" fmla="*/ 19 h 242"/>
                  <a:gd name="T14" fmla="*/ 48 w 263"/>
                  <a:gd name="T15" fmla="*/ 17 h 242"/>
                  <a:gd name="T16" fmla="*/ 54 w 263"/>
                  <a:gd name="T17" fmla="*/ 9 h 242"/>
                  <a:gd name="T18" fmla="*/ 64 w 263"/>
                  <a:gd name="T19" fmla="*/ 7 h 242"/>
                  <a:gd name="T20" fmla="*/ 71 w 263"/>
                  <a:gd name="T21" fmla="*/ 11 h 242"/>
                  <a:gd name="T22" fmla="*/ 77 w 263"/>
                  <a:gd name="T23" fmla="*/ 21 h 242"/>
                  <a:gd name="T24" fmla="*/ 87 w 263"/>
                  <a:gd name="T25" fmla="*/ 23 h 242"/>
                  <a:gd name="T26" fmla="*/ 91 w 263"/>
                  <a:gd name="T27" fmla="*/ 28 h 242"/>
                  <a:gd name="T28" fmla="*/ 75 w 263"/>
                  <a:gd name="T29" fmla="*/ 51 h 242"/>
                  <a:gd name="T30" fmla="*/ 81 w 263"/>
                  <a:gd name="T31" fmla="*/ 69 h 242"/>
                  <a:gd name="T32" fmla="*/ 81 w 263"/>
                  <a:gd name="T33" fmla="*/ 80 h 242"/>
                  <a:gd name="T34" fmla="*/ 248 w 263"/>
                  <a:gd name="T35" fmla="*/ 78 h 242"/>
                  <a:gd name="T36" fmla="*/ 250 w 263"/>
                  <a:gd name="T37" fmla="*/ 149 h 242"/>
                  <a:gd name="T38" fmla="*/ 263 w 263"/>
                  <a:gd name="T39" fmla="*/ 151 h 242"/>
                  <a:gd name="T40" fmla="*/ 263 w 263"/>
                  <a:gd name="T41" fmla="*/ 219 h 242"/>
                  <a:gd name="T42" fmla="*/ 91 w 263"/>
                  <a:gd name="T43" fmla="*/ 220 h 242"/>
                  <a:gd name="T44" fmla="*/ 96 w 263"/>
                  <a:gd name="T45" fmla="*/ 228 h 242"/>
                  <a:gd name="T46" fmla="*/ 112 w 263"/>
                  <a:gd name="T47" fmla="*/ 24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242">
                    <a:moveTo>
                      <a:pt x="112" y="240"/>
                    </a:moveTo>
                    <a:lnTo>
                      <a:pt x="6" y="242"/>
                    </a:lnTo>
                    <a:lnTo>
                      <a:pt x="0" y="0"/>
                    </a:lnTo>
                    <a:lnTo>
                      <a:pt x="6" y="2"/>
                    </a:lnTo>
                    <a:lnTo>
                      <a:pt x="10" y="11"/>
                    </a:lnTo>
                    <a:lnTo>
                      <a:pt x="18" y="9"/>
                    </a:lnTo>
                    <a:lnTo>
                      <a:pt x="33" y="19"/>
                    </a:lnTo>
                    <a:lnTo>
                      <a:pt x="48" y="17"/>
                    </a:lnTo>
                    <a:lnTo>
                      <a:pt x="54" y="9"/>
                    </a:lnTo>
                    <a:lnTo>
                      <a:pt x="64" y="7"/>
                    </a:lnTo>
                    <a:lnTo>
                      <a:pt x="71" y="11"/>
                    </a:lnTo>
                    <a:lnTo>
                      <a:pt x="77" y="21"/>
                    </a:lnTo>
                    <a:lnTo>
                      <a:pt x="87" y="23"/>
                    </a:lnTo>
                    <a:lnTo>
                      <a:pt x="91" y="28"/>
                    </a:lnTo>
                    <a:lnTo>
                      <a:pt x="75" y="51"/>
                    </a:lnTo>
                    <a:lnTo>
                      <a:pt x="81" y="69"/>
                    </a:lnTo>
                    <a:lnTo>
                      <a:pt x="81" y="80"/>
                    </a:lnTo>
                    <a:lnTo>
                      <a:pt x="248" y="78"/>
                    </a:lnTo>
                    <a:lnTo>
                      <a:pt x="250" y="149"/>
                    </a:lnTo>
                    <a:lnTo>
                      <a:pt x="263" y="151"/>
                    </a:lnTo>
                    <a:lnTo>
                      <a:pt x="263" y="219"/>
                    </a:lnTo>
                    <a:lnTo>
                      <a:pt x="91" y="220"/>
                    </a:lnTo>
                    <a:lnTo>
                      <a:pt x="96" y="228"/>
                    </a:lnTo>
                    <a:lnTo>
                      <a:pt x="112" y="240"/>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4" name="Freeform 4055"/>
              <p:cNvSpPr>
                <a:spLocks/>
              </p:cNvSpPr>
              <p:nvPr/>
            </p:nvSpPr>
            <p:spPr bwMode="auto">
              <a:xfrm>
                <a:off x="23227" y="18940"/>
                <a:ext cx="263" cy="242"/>
              </a:xfrm>
              <a:custGeom>
                <a:avLst/>
                <a:gdLst>
                  <a:gd name="T0" fmla="*/ 112 w 263"/>
                  <a:gd name="T1" fmla="*/ 240 h 242"/>
                  <a:gd name="T2" fmla="*/ 6 w 263"/>
                  <a:gd name="T3" fmla="*/ 242 h 242"/>
                  <a:gd name="T4" fmla="*/ 0 w 263"/>
                  <a:gd name="T5" fmla="*/ 0 h 242"/>
                  <a:gd name="T6" fmla="*/ 6 w 263"/>
                  <a:gd name="T7" fmla="*/ 2 h 242"/>
                  <a:gd name="T8" fmla="*/ 10 w 263"/>
                  <a:gd name="T9" fmla="*/ 11 h 242"/>
                  <a:gd name="T10" fmla="*/ 18 w 263"/>
                  <a:gd name="T11" fmla="*/ 9 h 242"/>
                  <a:gd name="T12" fmla="*/ 33 w 263"/>
                  <a:gd name="T13" fmla="*/ 19 h 242"/>
                  <a:gd name="T14" fmla="*/ 48 w 263"/>
                  <a:gd name="T15" fmla="*/ 17 h 242"/>
                  <a:gd name="T16" fmla="*/ 54 w 263"/>
                  <a:gd name="T17" fmla="*/ 9 h 242"/>
                  <a:gd name="T18" fmla="*/ 64 w 263"/>
                  <a:gd name="T19" fmla="*/ 7 h 242"/>
                  <a:gd name="T20" fmla="*/ 71 w 263"/>
                  <a:gd name="T21" fmla="*/ 11 h 242"/>
                  <a:gd name="T22" fmla="*/ 77 w 263"/>
                  <a:gd name="T23" fmla="*/ 21 h 242"/>
                  <a:gd name="T24" fmla="*/ 87 w 263"/>
                  <a:gd name="T25" fmla="*/ 23 h 242"/>
                  <a:gd name="T26" fmla="*/ 91 w 263"/>
                  <a:gd name="T27" fmla="*/ 28 h 242"/>
                  <a:gd name="T28" fmla="*/ 75 w 263"/>
                  <a:gd name="T29" fmla="*/ 51 h 242"/>
                  <a:gd name="T30" fmla="*/ 81 w 263"/>
                  <a:gd name="T31" fmla="*/ 69 h 242"/>
                  <a:gd name="T32" fmla="*/ 81 w 263"/>
                  <a:gd name="T33" fmla="*/ 80 h 242"/>
                  <a:gd name="T34" fmla="*/ 248 w 263"/>
                  <a:gd name="T35" fmla="*/ 78 h 242"/>
                  <a:gd name="T36" fmla="*/ 250 w 263"/>
                  <a:gd name="T37" fmla="*/ 149 h 242"/>
                  <a:gd name="T38" fmla="*/ 263 w 263"/>
                  <a:gd name="T39" fmla="*/ 151 h 242"/>
                  <a:gd name="T40" fmla="*/ 263 w 263"/>
                  <a:gd name="T41" fmla="*/ 219 h 242"/>
                  <a:gd name="T42" fmla="*/ 91 w 263"/>
                  <a:gd name="T43" fmla="*/ 220 h 242"/>
                  <a:gd name="T44" fmla="*/ 96 w 263"/>
                  <a:gd name="T45" fmla="*/ 228 h 242"/>
                  <a:gd name="T46" fmla="*/ 112 w 263"/>
                  <a:gd name="T47" fmla="*/ 24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3" h="242">
                    <a:moveTo>
                      <a:pt x="112" y="240"/>
                    </a:moveTo>
                    <a:lnTo>
                      <a:pt x="6" y="242"/>
                    </a:lnTo>
                    <a:lnTo>
                      <a:pt x="0" y="0"/>
                    </a:lnTo>
                    <a:lnTo>
                      <a:pt x="6" y="2"/>
                    </a:lnTo>
                    <a:lnTo>
                      <a:pt x="10" y="11"/>
                    </a:lnTo>
                    <a:lnTo>
                      <a:pt x="18" y="9"/>
                    </a:lnTo>
                    <a:lnTo>
                      <a:pt x="33" y="19"/>
                    </a:lnTo>
                    <a:lnTo>
                      <a:pt x="48" y="17"/>
                    </a:lnTo>
                    <a:lnTo>
                      <a:pt x="54" y="9"/>
                    </a:lnTo>
                    <a:lnTo>
                      <a:pt x="64" y="7"/>
                    </a:lnTo>
                    <a:lnTo>
                      <a:pt x="71" y="11"/>
                    </a:lnTo>
                    <a:lnTo>
                      <a:pt x="77" y="21"/>
                    </a:lnTo>
                    <a:lnTo>
                      <a:pt x="87" y="23"/>
                    </a:lnTo>
                    <a:lnTo>
                      <a:pt x="91" y="28"/>
                    </a:lnTo>
                    <a:lnTo>
                      <a:pt x="75" y="51"/>
                    </a:lnTo>
                    <a:lnTo>
                      <a:pt x="81" y="69"/>
                    </a:lnTo>
                    <a:lnTo>
                      <a:pt x="81" y="80"/>
                    </a:lnTo>
                    <a:lnTo>
                      <a:pt x="248" y="78"/>
                    </a:lnTo>
                    <a:lnTo>
                      <a:pt x="250" y="149"/>
                    </a:lnTo>
                    <a:lnTo>
                      <a:pt x="263" y="151"/>
                    </a:lnTo>
                    <a:lnTo>
                      <a:pt x="263" y="219"/>
                    </a:lnTo>
                    <a:lnTo>
                      <a:pt x="91" y="220"/>
                    </a:lnTo>
                    <a:lnTo>
                      <a:pt x="96" y="228"/>
                    </a:lnTo>
                    <a:lnTo>
                      <a:pt x="112" y="2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5" name="Freeform 4056"/>
              <p:cNvSpPr>
                <a:spLocks/>
              </p:cNvSpPr>
              <p:nvPr/>
            </p:nvSpPr>
            <p:spPr bwMode="auto">
              <a:xfrm>
                <a:off x="21695" y="18947"/>
                <a:ext cx="259" cy="154"/>
              </a:xfrm>
              <a:custGeom>
                <a:avLst/>
                <a:gdLst>
                  <a:gd name="T0" fmla="*/ 0 w 259"/>
                  <a:gd name="T1" fmla="*/ 142 h 154"/>
                  <a:gd name="T2" fmla="*/ 4 w 259"/>
                  <a:gd name="T3" fmla="*/ 0 h 154"/>
                  <a:gd name="T4" fmla="*/ 248 w 259"/>
                  <a:gd name="T5" fmla="*/ 10 h 154"/>
                  <a:gd name="T6" fmla="*/ 259 w 259"/>
                  <a:gd name="T7" fmla="*/ 10 h 154"/>
                  <a:gd name="T8" fmla="*/ 254 w 259"/>
                  <a:gd name="T9" fmla="*/ 154 h 154"/>
                  <a:gd name="T10" fmla="*/ 46 w 259"/>
                  <a:gd name="T11" fmla="*/ 146 h 154"/>
                  <a:gd name="T12" fmla="*/ 0 w 259"/>
                  <a:gd name="T13" fmla="*/ 142 h 154"/>
                </a:gdLst>
                <a:ahLst/>
                <a:cxnLst>
                  <a:cxn ang="0">
                    <a:pos x="T0" y="T1"/>
                  </a:cxn>
                  <a:cxn ang="0">
                    <a:pos x="T2" y="T3"/>
                  </a:cxn>
                  <a:cxn ang="0">
                    <a:pos x="T4" y="T5"/>
                  </a:cxn>
                  <a:cxn ang="0">
                    <a:pos x="T6" y="T7"/>
                  </a:cxn>
                  <a:cxn ang="0">
                    <a:pos x="T8" y="T9"/>
                  </a:cxn>
                  <a:cxn ang="0">
                    <a:pos x="T10" y="T11"/>
                  </a:cxn>
                  <a:cxn ang="0">
                    <a:pos x="T12" y="T13"/>
                  </a:cxn>
                </a:cxnLst>
                <a:rect l="0" t="0" r="r" b="b"/>
                <a:pathLst>
                  <a:path w="259" h="154">
                    <a:moveTo>
                      <a:pt x="0" y="142"/>
                    </a:moveTo>
                    <a:lnTo>
                      <a:pt x="4" y="0"/>
                    </a:lnTo>
                    <a:lnTo>
                      <a:pt x="248" y="10"/>
                    </a:lnTo>
                    <a:lnTo>
                      <a:pt x="259" y="10"/>
                    </a:lnTo>
                    <a:lnTo>
                      <a:pt x="254" y="154"/>
                    </a:lnTo>
                    <a:lnTo>
                      <a:pt x="46" y="146"/>
                    </a:lnTo>
                    <a:lnTo>
                      <a:pt x="0" y="14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6" name="Freeform 4057"/>
              <p:cNvSpPr>
                <a:spLocks/>
              </p:cNvSpPr>
              <p:nvPr/>
            </p:nvSpPr>
            <p:spPr bwMode="auto">
              <a:xfrm>
                <a:off x="21695" y="18947"/>
                <a:ext cx="259" cy="154"/>
              </a:xfrm>
              <a:custGeom>
                <a:avLst/>
                <a:gdLst>
                  <a:gd name="T0" fmla="*/ 0 w 259"/>
                  <a:gd name="T1" fmla="*/ 142 h 154"/>
                  <a:gd name="T2" fmla="*/ 4 w 259"/>
                  <a:gd name="T3" fmla="*/ 0 h 154"/>
                  <a:gd name="T4" fmla="*/ 248 w 259"/>
                  <a:gd name="T5" fmla="*/ 10 h 154"/>
                  <a:gd name="T6" fmla="*/ 259 w 259"/>
                  <a:gd name="T7" fmla="*/ 10 h 154"/>
                  <a:gd name="T8" fmla="*/ 254 w 259"/>
                  <a:gd name="T9" fmla="*/ 154 h 154"/>
                  <a:gd name="T10" fmla="*/ 46 w 259"/>
                  <a:gd name="T11" fmla="*/ 146 h 154"/>
                  <a:gd name="T12" fmla="*/ 0 w 259"/>
                  <a:gd name="T13" fmla="*/ 142 h 154"/>
                </a:gdLst>
                <a:ahLst/>
                <a:cxnLst>
                  <a:cxn ang="0">
                    <a:pos x="T0" y="T1"/>
                  </a:cxn>
                  <a:cxn ang="0">
                    <a:pos x="T2" y="T3"/>
                  </a:cxn>
                  <a:cxn ang="0">
                    <a:pos x="T4" y="T5"/>
                  </a:cxn>
                  <a:cxn ang="0">
                    <a:pos x="T6" y="T7"/>
                  </a:cxn>
                  <a:cxn ang="0">
                    <a:pos x="T8" y="T9"/>
                  </a:cxn>
                  <a:cxn ang="0">
                    <a:pos x="T10" y="T11"/>
                  </a:cxn>
                  <a:cxn ang="0">
                    <a:pos x="T12" y="T13"/>
                  </a:cxn>
                </a:cxnLst>
                <a:rect l="0" t="0" r="r" b="b"/>
                <a:pathLst>
                  <a:path w="259" h="154">
                    <a:moveTo>
                      <a:pt x="0" y="142"/>
                    </a:moveTo>
                    <a:lnTo>
                      <a:pt x="4" y="0"/>
                    </a:lnTo>
                    <a:lnTo>
                      <a:pt x="248" y="10"/>
                    </a:lnTo>
                    <a:lnTo>
                      <a:pt x="259" y="10"/>
                    </a:lnTo>
                    <a:lnTo>
                      <a:pt x="254" y="154"/>
                    </a:lnTo>
                    <a:lnTo>
                      <a:pt x="46" y="14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7" name="Freeform 4058"/>
              <p:cNvSpPr>
                <a:spLocks/>
              </p:cNvSpPr>
              <p:nvPr/>
            </p:nvSpPr>
            <p:spPr bwMode="auto">
              <a:xfrm>
                <a:off x="21949" y="18957"/>
                <a:ext cx="297" cy="155"/>
              </a:xfrm>
              <a:custGeom>
                <a:avLst/>
                <a:gdLst>
                  <a:gd name="T0" fmla="*/ 82 w 297"/>
                  <a:gd name="T1" fmla="*/ 148 h 155"/>
                  <a:gd name="T2" fmla="*/ 0 w 297"/>
                  <a:gd name="T3" fmla="*/ 144 h 155"/>
                  <a:gd name="T4" fmla="*/ 5 w 297"/>
                  <a:gd name="T5" fmla="*/ 0 h 155"/>
                  <a:gd name="T6" fmla="*/ 288 w 297"/>
                  <a:gd name="T7" fmla="*/ 8 h 155"/>
                  <a:gd name="T8" fmla="*/ 297 w 297"/>
                  <a:gd name="T9" fmla="*/ 8 h 155"/>
                  <a:gd name="T10" fmla="*/ 292 w 297"/>
                  <a:gd name="T11" fmla="*/ 155 h 155"/>
                  <a:gd name="T12" fmla="*/ 82 w 297"/>
                  <a:gd name="T13" fmla="*/ 148 h 155"/>
                </a:gdLst>
                <a:ahLst/>
                <a:cxnLst>
                  <a:cxn ang="0">
                    <a:pos x="T0" y="T1"/>
                  </a:cxn>
                  <a:cxn ang="0">
                    <a:pos x="T2" y="T3"/>
                  </a:cxn>
                  <a:cxn ang="0">
                    <a:pos x="T4" y="T5"/>
                  </a:cxn>
                  <a:cxn ang="0">
                    <a:pos x="T6" y="T7"/>
                  </a:cxn>
                  <a:cxn ang="0">
                    <a:pos x="T8" y="T9"/>
                  </a:cxn>
                  <a:cxn ang="0">
                    <a:pos x="T10" y="T11"/>
                  </a:cxn>
                  <a:cxn ang="0">
                    <a:pos x="T12" y="T13"/>
                  </a:cxn>
                </a:cxnLst>
                <a:rect l="0" t="0" r="r" b="b"/>
                <a:pathLst>
                  <a:path w="297" h="155">
                    <a:moveTo>
                      <a:pt x="82" y="148"/>
                    </a:moveTo>
                    <a:lnTo>
                      <a:pt x="0" y="144"/>
                    </a:lnTo>
                    <a:lnTo>
                      <a:pt x="5" y="0"/>
                    </a:lnTo>
                    <a:lnTo>
                      <a:pt x="288" y="8"/>
                    </a:lnTo>
                    <a:lnTo>
                      <a:pt x="297" y="8"/>
                    </a:lnTo>
                    <a:lnTo>
                      <a:pt x="292" y="155"/>
                    </a:lnTo>
                    <a:lnTo>
                      <a:pt x="82" y="148"/>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8" name="Freeform 4059"/>
              <p:cNvSpPr>
                <a:spLocks/>
              </p:cNvSpPr>
              <p:nvPr/>
            </p:nvSpPr>
            <p:spPr bwMode="auto">
              <a:xfrm>
                <a:off x="21949" y="18957"/>
                <a:ext cx="297" cy="155"/>
              </a:xfrm>
              <a:custGeom>
                <a:avLst/>
                <a:gdLst>
                  <a:gd name="T0" fmla="*/ 82 w 297"/>
                  <a:gd name="T1" fmla="*/ 148 h 155"/>
                  <a:gd name="T2" fmla="*/ 0 w 297"/>
                  <a:gd name="T3" fmla="*/ 144 h 155"/>
                  <a:gd name="T4" fmla="*/ 5 w 297"/>
                  <a:gd name="T5" fmla="*/ 0 h 155"/>
                  <a:gd name="T6" fmla="*/ 288 w 297"/>
                  <a:gd name="T7" fmla="*/ 8 h 155"/>
                  <a:gd name="T8" fmla="*/ 297 w 297"/>
                  <a:gd name="T9" fmla="*/ 8 h 155"/>
                  <a:gd name="T10" fmla="*/ 292 w 297"/>
                  <a:gd name="T11" fmla="*/ 155 h 155"/>
                  <a:gd name="T12" fmla="*/ 82 w 297"/>
                  <a:gd name="T13" fmla="*/ 148 h 155"/>
                </a:gdLst>
                <a:ahLst/>
                <a:cxnLst>
                  <a:cxn ang="0">
                    <a:pos x="T0" y="T1"/>
                  </a:cxn>
                  <a:cxn ang="0">
                    <a:pos x="T2" y="T3"/>
                  </a:cxn>
                  <a:cxn ang="0">
                    <a:pos x="T4" y="T5"/>
                  </a:cxn>
                  <a:cxn ang="0">
                    <a:pos x="T6" y="T7"/>
                  </a:cxn>
                  <a:cxn ang="0">
                    <a:pos x="T8" y="T9"/>
                  </a:cxn>
                  <a:cxn ang="0">
                    <a:pos x="T10" y="T11"/>
                  </a:cxn>
                  <a:cxn ang="0">
                    <a:pos x="T12" y="T13"/>
                  </a:cxn>
                </a:cxnLst>
                <a:rect l="0" t="0" r="r" b="b"/>
                <a:pathLst>
                  <a:path w="297" h="155">
                    <a:moveTo>
                      <a:pt x="82" y="148"/>
                    </a:moveTo>
                    <a:lnTo>
                      <a:pt x="0" y="144"/>
                    </a:lnTo>
                    <a:lnTo>
                      <a:pt x="5" y="0"/>
                    </a:lnTo>
                    <a:lnTo>
                      <a:pt x="288" y="8"/>
                    </a:lnTo>
                    <a:lnTo>
                      <a:pt x="297" y="8"/>
                    </a:lnTo>
                    <a:lnTo>
                      <a:pt x="292" y="155"/>
                    </a:lnTo>
                    <a:lnTo>
                      <a:pt x="8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29" name="Freeform 4060"/>
              <p:cNvSpPr>
                <a:spLocks/>
              </p:cNvSpPr>
              <p:nvPr/>
            </p:nvSpPr>
            <p:spPr bwMode="auto">
              <a:xfrm>
                <a:off x="22241" y="18965"/>
                <a:ext cx="230" cy="149"/>
              </a:xfrm>
              <a:custGeom>
                <a:avLst/>
                <a:gdLst>
                  <a:gd name="T0" fmla="*/ 11 w 230"/>
                  <a:gd name="T1" fmla="*/ 147 h 149"/>
                  <a:gd name="T2" fmla="*/ 0 w 230"/>
                  <a:gd name="T3" fmla="*/ 147 h 149"/>
                  <a:gd name="T4" fmla="*/ 5 w 230"/>
                  <a:gd name="T5" fmla="*/ 0 h 149"/>
                  <a:gd name="T6" fmla="*/ 217 w 230"/>
                  <a:gd name="T7" fmla="*/ 3 h 149"/>
                  <a:gd name="T8" fmla="*/ 224 w 230"/>
                  <a:gd name="T9" fmla="*/ 5 h 149"/>
                  <a:gd name="T10" fmla="*/ 222 w 230"/>
                  <a:gd name="T11" fmla="*/ 122 h 149"/>
                  <a:gd name="T12" fmla="*/ 228 w 230"/>
                  <a:gd name="T13" fmla="*/ 122 h 149"/>
                  <a:gd name="T14" fmla="*/ 230 w 230"/>
                  <a:gd name="T15" fmla="*/ 149 h 149"/>
                  <a:gd name="T16" fmla="*/ 11 w 230"/>
                  <a:gd name="T17"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49">
                    <a:moveTo>
                      <a:pt x="11" y="147"/>
                    </a:moveTo>
                    <a:lnTo>
                      <a:pt x="0" y="147"/>
                    </a:lnTo>
                    <a:lnTo>
                      <a:pt x="5" y="0"/>
                    </a:lnTo>
                    <a:lnTo>
                      <a:pt x="217" y="3"/>
                    </a:lnTo>
                    <a:lnTo>
                      <a:pt x="224" y="5"/>
                    </a:lnTo>
                    <a:lnTo>
                      <a:pt x="222" y="122"/>
                    </a:lnTo>
                    <a:lnTo>
                      <a:pt x="228" y="122"/>
                    </a:lnTo>
                    <a:lnTo>
                      <a:pt x="230" y="149"/>
                    </a:lnTo>
                    <a:lnTo>
                      <a:pt x="11" y="147"/>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0" name="Freeform 4061"/>
              <p:cNvSpPr>
                <a:spLocks/>
              </p:cNvSpPr>
              <p:nvPr/>
            </p:nvSpPr>
            <p:spPr bwMode="auto">
              <a:xfrm>
                <a:off x="22241" y="18965"/>
                <a:ext cx="230" cy="149"/>
              </a:xfrm>
              <a:custGeom>
                <a:avLst/>
                <a:gdLst>
                  <a:gd name="T0" fmla="*/ 11 w 230"/>
                  <a:gd name="T1" fmla="*/ 147 h 149"/>
                  <a:gd name="T2" fmla="*/ 0 w 230"/>
                  <a:gd name="T3" fmla="*/ 147 h 149"/>
                  <a:gd name="T4" fmla="*/ 5 w 230"/>
                  <a:gd name="T5" fmla="*/ 0 h 149"/>
                  <a:gd name="T6" fmla="*/ 217 w 230"/>
                  <a:gd name="T7" fmla="*/ 3 h 149"/>
                  <a:gd name="T8" fmla="*/ 224 w 230"/>
                  <a:gd name="T9" fmla="*/ 5 h 149"/>
                  <a:gd name="T10" fmla="*/ 222 w 230"/>
                  <a:gd name="T11" fmla="*/ 122 h 149"/>
                  <a:gd name="T12" fmla="*/ 228 w 230"/>
                  <a:gd name="T13" fmla="*/ 122 h 149"/>
                  <a:gd name="T14" fmla="*/ 230 w 230"/>
                  <a:gd name="T15" fmla="*/ 149 h 149"/>
                  <a:gd name="T16" fmla="*/ 11 w 230"/>
                  <a:gd name="T17" fmla="*/ 14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49">
                    <a:moveTo>
                      <a:pt x="11" y="147"/>
                    </a:moveTo>
                    <a:lnTo>
                      <a:pt x="0" y="147"/>
                    </a:lnTo>
                    <a:lnTo>
                      <a:pt x="5" y="0"/>
                    </a:lnTo>
                    <a:lnTo>
                      <a:pt x="217" y="3"/>
                    </a:lnTo>
                    <a:lnTo>
                      <a:pt x="224" y="5"/>
                    </a:lnTo>
                    <a:lnTo>
                      <a:pt x="222" y="122"/>
                    </a:lnTo>
                    <a:lnTo>
                      <a:pt x="228" y="122"/>
                    </a:lnTo>
                    <a:lnTo>
                      <a:pt x="230" y="149"/>
                    </a:lnTo>
                    <a:lnTo>
                      <a:pt x="11"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1" name="Freeform 4062"/>
              <p:cNvSpPr>
                <a:spLocks/>
              </p:cNvSpPr>
              <p:nvPr/>
            </p:nvSpPr>
            <p:spPr bwMode="auto">
              <a:xfrm>
                <a:off x="20470" y="18872"/>
                <a:ext cx="321" cy="167"/>
              </a:xfrm>
              <a:custGeom>
                <a:avLst/>
                <a:gdLst>
                  <a:gd name="T0" fmla="*/ 309 w 321"/>
                  <a:gd name="T1" fmla="*/ 167 h 167"/>
                  <a:gd name="T2" fmla="*/ 0 w 321"/>
                  <a:gd name="T3" fmla="*/ 143 h 167"/>
                  <a:gd name="T4" fmla="*/ 14 w 321"/>
                  <a:gd name="T5" fmla="*/ 0 h 167"/>
                  <a:gd name="T6" fmla="*/ 321 w 321"/>
                  <a:gd name="T7" fmla="*/ 27 h 167"/>
                  <a:gd name="T8" fmla="*/ 309 w 321"/>
                  <a:gd name="T9" fmla="*/ 167 h 167"/>
                </a:gdLst>
                <a:ahLst/>
                <a:cxnLst>
                  <a:cxn ang="0">
                    <a:pos x="T0" y="T1"/>
                  </a:cxn>
                  <a:cxn ang="0">
                    <a:pos x="T2" y="T3"/>
                  </a:cxn>
                  <a:cxn ang="0">
                    <a:pos x="T4" y="T5"/>
                  </a:cxn>
                  <a:cxn ang="0">
                    <a:pos x="T6" y="T7"/>
                  </a:cxn>
                  <a:cxn ang="0">
                    <a:pos x="T8" y="T9"/>
                  </a:cxn>
                </a:cxnLst>
                <a:rect l="0" t="0" r="r" b="b"/>
                <a:pathLst>
                  <a:path w="321" h="167">
                    <a:moveTo>
                      <a:pt x="309" y="167"/>
                    </a:moveTo>
                    <a:lnTo>
                      <a:pt x="0" y="143"/>
                    </a:lnTo>
                    <a:lnTo>
                      <a:pt x="14" y="0"/>
                    </a:lnTo>
                    <a:lnTo>
                      <a:pt x="321" y="27"/>
                    </a:lnTo>
                    <a:lnTo>
                      <a:pt x="309" y="16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2" name="Freeform 4063"/>
              <p:cNvSpPr>
                <a:spLocks/>
              </p:cNvSpPr>
              <p:nvPr/>
            </p:nvSpPr>
            <p:spPr bwMode="auto">
              <a:xfrm>
                <a:off x="20470" y="18872"/>
                <a:ext cx="321" cy="167"/>
              </a:xfrm>
              <a:custGeom>
                <a:avLst/>
                <a:gdLst>
                  <a:gd name="T0" fmla="*/ 309 w 321"/>
                  <a:gd name="T1" fmla="*/ 167 h 167"/>
                  <a:gd name="T2" fmla="*/ 0 w 321"/>
                  <a:gd name="T3" fmla="*/ 143 h 167"/>
                  <a:gd name="T4" fmla="*/ 14 w 321"/>
                  <a:gd name="T5" fmla="*/ 0 h 167"/>
                  <a:gd name="T6" fmla="*/ 321 w 321"/>
                  <a:gd name="T7" fmla="*/ 27 h 167"/>
                  <a:gd name="T8" fmla="*/ 309 w 321"/>
                  <a:gd name="T9" fmla="*/ 167 h 167"/>
                </a:gdLst>
                <a:ahLst/>
                <a:cxnLst>
                  <a:cxn ang="0">
                    <a:pos x="T0" y="T1"/>
                  </a:cxn>
                  <a:cxn ang="0">
                    <a:pos x="T2" y="T3"/>
                  </a:cxn>
                  <a:cxn ang="0">
                    <a:pos x="T4" y="T5"/>
                  </a:cxn>
                  <a:cxn ang="0">
                    <a:pos x="T6" y="T7"/>
                  </a:cxn>
                  <a:cxn ang="0">
                    <a:pos x="T8" y="T9"/>
                  </a:cxn>
                </a:cxnLst>
                <a:rect l="0" t="0" r="r" b="b"/>
                <a:pathLst>
                  <a:path w="321" h="167">
                    <a:moveTo>
                      <a:pt x="309" y="167"/>
                    </a:moveTo>
                    <a:lnTo>
                      <a:pt x="0" y="143"/>
                    </a:lnTo>
                    <a:lnTo>
                      <a:pt x="14" y="0"/>
                    </a:lnTo>
                    <a:lnTo>
                      <a:pt x="321" y="27"/>
                    </a:lnTo>
                    <a:lnTo>
                      <a:pt x="309"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3" name="Freeform 4064"/>
              <p:cNvSpPr>
                <a:spLocks/>
              </p:cNvSpPr>
              <p:nvPr/>
            </p:nvSpPr>
            <p:spPr bwMode="auto">
              <a:xfrm>
                <a:off x="20779" y="18899"/>
                <a:ext cx="298" cy="160"/>
              </a:xfrm>
              <a:custGeom>
                <a:avLst/>
                <a:gdLst>
                  <a:gd name="T0" fmla="*/ 16 w 298"/>
                  <a:gd name="T1" fmla="*/ 140 h 160"/>
                  <a:gd name="T2" fmla="*/ 0 w 298"/>
                  <a:gd name="T3" fmla="*/ 140 h 160"/>
                  <a:gd name="T4" fmla="*/ 12 w 298"/>
                  <a:gd name="T5" fmla="*/ 0 h 160"/>
                  <a:gd name="T6" fmla="*/ 31 w 298"/>
                  <a:gd name="T7" fmla="*/ 0 h 160"/>
                  <a:gd name="T8" fmla="*/ 158 w 298"/>
                  <a:gd name="T9" fmla="*/ 8 h 160"/>
                  <a:gd name="T10" fmla="*/ 156 w 298"/>
                  <a:gd name="T11" fmla="*/ 39 h 160"/>
                  <a:gd name="T12" fmla="*/ 298 w 298"/>
                  <a:gd name="T13" fmla="*/ 48 h 160"/>
                  <a:gd name="T14" fmla="*/ 294 w 298"/>
                  <a:gd name="T15" fmla="*/ 114 h 160"/>
                  <a:gd name="T16" fmla="*/ 292 w 298"/>
                  <a:gd name="T17" fmla="*/ 160 h 160"/>
                  <a:gd name="T18" fmla="*/ 16 w 298"/>
                  <a:gd name="T19"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0">
                    <a:moveTo>
                      <a:pt x="16" y="140"/>
                    </a:moveTo>
                    <a:lnTo>
                      <a:pt x="0" y="140"/>
                    </a:lnTo>
                    <a:lnTo>
                      <a:pt x="12" y="0"/>
                    </a:lnTo>
                    <a:lnTo>
                      <a:pt x="31" y="0"/>
                    </a:lnTo>
                    <a:lnTo>
                      <a:pt x="158" y="8"/>
                    </a:lnTo>
                    <a:lnTo>
                      <a:pt x="156" y="39"/>
                    </a:lnTo>
                    <a:lnTo>
                      <a:pt x="298" y="48"/>
                    </a:lnTo>
                    <a:lnTo>
                      <a:pt x="294" y="114"/>
                    </a:lnTo>
                    <a:lnTo>
                      <a:pt x="292" y="160"/>
                    </a:lnTo>
                    <a:lnTo>
                      <a:pt x="16" y="14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4" name="Freeform 4065"/>
              <p:cNvSpPr>
                <a:spLocks/>
              </p:cNvSpPr>
              <p:nvPr/>
            </p:nvSpPr>
            <p:spPr bwMode="auto">
              <a:xfrm>
                <a:off x="20779" y="18899"/>
                <a:ext cx="298" cy="160"/>
              </a:xfrm>
              <a:custGeom>
                <a:avLst/>
                <a:gdLst>
                  <a:gd name="T0" fmla="*/ 16 w 298"/>
                  <a:gd name="T1" fmla="*/ 140 h 160"/>
                  <a:gd name="T2" fmla="*/ 0 w 298"/>
                  <a:gd name="T3" fmla="*/ 140 h 160"/>
                  <a:gd name="T4" fmla="*/ 12 w 298"/>
                  <a:gd name="T5" fmla="*/ 0 h 160"/>
                  <a:gd name="T6" fmla="*/ 31 w 298"/>
                  <a:gd name="T7" fmla="*/ 0 h 160"/>
                  <a:gd name="T8" fmla="*/ 158 w 298"/>
                  <a:gd name="T9" fmla="*/ 8 h 160"/>
                  <a:gd name="T10" fmla="*/ 156 w 298"/>
                  <a:gd name="T11" fmla="*/ 39 h 160"/>
                  <a:gd name="T12" fmla="*/ 298 w 298"/>
                  <a:gd name="T13" fmla="*/ 48 h 160"/>
                  <a:gd name="T14" fmla="*/ 294 w 298"/>
                  <a:gd name="T15" fmla="*/ 114 h 160"/>
                  <a:gd name="T16" fmla="*/ 292 w 298"/>
                  <a:gd name="T17" fmla="*/ 160 h 160"/>
                  <a:gd name="T18" fmla="*/ 16 w 298"/>
                  <a:gd name="T19" fmla="*/ 14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8" h="160">
                    <a:moveTo>
                      <a:pt x="16" y="140"/>
                    </a:moveTo>
                    <a:lnTo>
                      <a:pt x="0" y="140"/>
                    </a:lnTo>
                    <a:lnTo>
                      <a:pt x="12" y="0"/>
                    </a:lnTo>
                    <a:lnTo>
                      <a:pt x="31" y="0"/>
                    </a:lnTo>
                    <a:lnTo>
                      <a:pt x="158" y="8"/>
                    </a:lnTo>
                    <a:lnTo>
                      <a:pt x="156" y="39"/>
                    </a:lnTo>
                    <a:lnTo>
                      <a:pt x="298" y="48"/>
                    </a:lnTo>
                    <a:lnTo>
                      <a:pt x="294" y="114"/>
                    </a:lnTo>
                    <a:lnTo>
                      <a:pt x="292" y="160"/>
                    </a:lnTo>
                    <a:lnTo>
                      <a:pt x="16" y="1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5" name="Freeform 4066"/>
              <p:cNvSpPr>
                <a:spLocks/>
              </p:cNvSpPr>
              <p:nvPr/>
            </p:nvSpPr>
            <p:spPr bwMode="auto">
              <a:xfrm>
                <a:off x="23475" y="18978"/>
                <a:ext cx="110" cy="288"/>
              </a:xfrm>
              <a:custGeom>
                <a:avLst/>
                <a:gdLst>
                  <a:gd name="T0" fmla="*/ 19 w 110"/>
                  <a:gd name="T1" fmla="*/ 288 h 288"/>
                  <a:gd name="T2" fmla="*/ 15 w 110"/>
                  <a:gd name="T3" fmla="*/ 181 h 288"/>
                  <a:gd name="T4" fmla="*/ 15 w 110"/>
                  <a:gd name="T5" fmla="*/ 113 h 288"/>
                  <a:gd name="T6" fmla="*/ 2 w 110"/>
                  <a:gd name="T7" fmla="*/ 111 h 288"/>
                  <a:gd name="T8" fmla="*/ 0 w 110"/>
                  <a:gd name="T9" fmla="*/ 40 h 288"/>
                  <a:gd name="T10" fmla="*/ 0 w 110"/>
                  <a:gd name="T11" fmla="*/ 4 h 288"/>
                  <a:gd name="T12" fmla="*/ 110 w 110"/>
                  <a:gd name="T13" fmla="*/ 0 h 288"/>
                  <a:gd name="T14" fmla="*/ 110 w 110"/>
                  <a:gd name="T15" fmla="*/ 37 h 288"/>
                  <a:gd name="T16" fmla="*/ 110 w 110"/>
                  <a:gd name="T17" fmla="*/ 109 h 288"/>
                  <a:gd name="T18" fmla="*/ 87 w 110"/>
                  <a:gd name="T19" fmla="*/ 111 h 288"/>
                  <a:gd name="T20" fmla="*/ 90 w 110"/>
                  <a:gd name="T21" fmla="*/ 213 h 288"/>
                  <a:gd name="T22" fmla="*/ 92 w 110"/>
                  <a:gd name="T23" fmla="*/ 288 h 288"/>
                  <a:gd name="T24" fmla="*/ 19 w 110"/>
                  <a:gd name="T25"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88">
                    <a:moveTo>
                      <a:pt x="19" y="288"/>
                    </a:moveTo>
                    <a:lnTo>
                      <a:pt x="15" y="181"/>
                    </a:lnTo>
                    <a:lnTo>
                      <a:pt x="15" y="113"/>
                    </a:lnTo>
                    <a:lnTo>
                      <a:pt x="2" y="111"/>
                    </a:lnTo>
                    <a:lnTo>
                      <a:pt x="0" y="40"/>
                    </a:lnTo>
                    <a:lnTo>
                      <a:pt x="0" y="4"/>
                    </a:lnTo>
                    <a:lnTo>
                      <a:pt x="110" y="0"/>
                    </a:lnTo>
                    <a:lnTo>
                      <a:pt x="110" y="37"/>
                    </a:lnTo>
                    <a:lnTo>
                      <a:pt x="110" y="109"/>
                    </a:lnTo>
                    <a:lnTo>
                      <a:pt x="87" y="111"/>
                    </a:lnTo>
                    <a:lnTo>
                      <a:pt x="90" y="213"/>
                    </a:lnTo>
                    <a:lnTo>
                      <a:pt x="92" y="288"/>
                    </a:lnTo>
                    <a:lnTo>
                      <a:pt x="19" y="28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6" name="Freeform 4067"/>
              <p:cNvSpPr>
                <a:spLocks/>
              </p:cNvSpPr>
              <p:nvPr/>
            </p:nvSpPr>
            <p:spPr bwMode="auto">
              <a:xfrm>
                <a:off x="23475" y="18978"/>
                <a:ext cx="110" cy="288"/>
              </a:xfrm>
              <a:custGeom>
                <a:avLst/>
                <a:gdLst>
                  <a:gd name="T0" fmla="*/ 19 w 110"/>
                  <a:gd name="T1" fmla="*/ 288 h 288"/>
                  <a:gd name="T2" fmla="*/ 15 w 110"/>
                  <a:gd name="T3" fmla="*/ 181 h 288"/>
                  <a:gd name="T4" fmla="*/ 15 w 110"/>
                  <a:gd name="T5" fmla="*/ 113 h 288"/>
                  <a:gd name="T6" fmla="*/ 2 w 110"/>
                  <a:gd name="T7" fmla="*/ 111 h 288"/>
                  <a:gd name="T8" fmla="*/ 0 w 110"/>
                  <a:gd name="T9" fmla="*/ 40 h 288"/>
                  <a:gd name="T10" fmla="*/ 0 w 110"/>
                  <a:gd name="T11" fmla="*/ 4 h 288"/>
                  <a:gd name="T12" fmla="*/ 110 w 110"/>
                  <a:gd name="T13" fmla="*/ 0 h 288"/>
                  <a:gd name="T14" fmla="*/ 110 w 110"/>
                  <a:gd name="T15" fmla="*/ 37 h 288"/>
                  <a:gd name="T16" fmla="*/ 110 w 110"/>
                  <a:gd name="T17" fmla="*/ 109 h 288"/>
                  <a:gd name="T18" fmla="*/ 87 w 110"/>
                  <a:gd name="T19" fmla="*/ 111 h 288"/>
                  <a:gd name="T20" fmla="*/ 90 w 110"/>
                  <a:gd name="T21" fmla="*/ 213 h 288"/>
                  <a:gd name="T22" fmla="*/ 92 w 110"/>
                  <a:gd name="T23" fmla="*/ 288 h 288"/>
                  <a:gd name="T24" fmla="*/ 19 w 110"/>
                  <a:gd name="T25"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288">
                    <a:moveTo>
                      <a:pt x="19" y="288"/>
                    </a:moveTo>
                    <a:lnTo>
                      <a:pt x="15" y="181"/>
                    </a:lnTo>
                    <a:lnTo>
                      <a:pt x="15" y="113"/>
                    </a:lnTo>
                    <a:lnTo>
                      <a:pt x="2" y="111"/>
                    </a:lnTo>
                    <a:lnTo>
                      <a:pt x="0" y="40"/>
                    </a:lnTo>
                    <a:lnTo>
                      <a:pt x="0" y="4"/>
                    </a:lnTo>
                    <a:lnTo>
                      <a:pt x="110" y="0"/>
                    </a:lnTo>
                    <a:lnTo>
                      <a:pt x="110" y="37"/>
                    </a:lnTo>
                    <a:lnTo>
                      <a:pt x="110" y="109"/>
                    </a:lnTo>
                    <a:lnTo>
                      <a:pt x="87" y="111"/>
                    </a:lnTo>
                    <a:lnTo>
                      <a:pt x="90" y="213"/>
                    </a:lnTo>
                    <a:lnTo>
                      <a:pt x="92" y="288"/>
                    </a:lnTo>
                    <a:lnTo>
                      <a:pt x="19" y="2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7" name="Freeform 4068"/>
              <p:cNvSpPr>
                <a:spLocks/>
              </p:cNvSpPr>
              <p:nvPr/>
            </p:nvSpPr>
            <p:spPr bwMode="auto">
              <a:xfrm>
                <a:off x="23990" y="18993"/>
                <a:ext cx="159" cy="223"/>
              </a:xfrm>
              <a:custGeom>
                <a:avLst/>
                <a:gdLst>
                  <a:gd name="T0" fmla="*/ 13 w 159"/>
                  <a:gd name="T1" fmla="*/ 223 h 223"/>
                  <a:gd name="T2" fmla="*/ 7 w 159"/>
                  <a:gd name="T3" fmla="*/ 81 h 223"/>
                  <a:gd name="T4" fmla="*/ 4 w 159"/>
                  <a:gd name="T5" fmla="*/ 81 h 223"/>
                  <a:gd name="T6" fmla="*/ 0 w 159"/>
                  <a:gd name="T7" fmla="*/ 6 h 223"/>
                  <a:gd name="T8" fmla="*/ 144 w 159"/>
                  <a:gd name="T9" fmla="*/ 0 h 223"/>
                  <a:gd name="T10" fmla="*/ 149 w 159"/>
                  <a:gd name="T11" fmla="*/ 70 h 223"/>
                  <a:gd name="T12" fmla="*/ 151 w 159"/>
                  <a:gd name="T13" fmla="*/ 70 h 223"/>
                  <a:gd name="T14" fmla="*/ 159 w 159"/>
                  <a:gd name="T15" fmla="*/ 217 h 223"/>
                  <a:gd name="T16" fmla="*/ 13 w 159"/>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223">
                    <a:moveTo>
                      <a:pt x="13" y="223"/>
                    </a:moveTo>
                    <a:lnTo>
                      <a:pt x="7" y="81"/>
                    </a:lnTo>
                    <a:lnTo>
                      <a:pt x="4" y="81"/>
                    </a:lnTo>
                    <a:lnTo>
                      <a:pt x="0" y="6"/>
                    </a:lnTo>
                    <a:lnTo>
                      <a:pt x="144" y="0"/>
                    </a:lnTo>
                    <a:lnTo>
                      <a:pt x="149" y="70"/>
                    </a:lnTo>
                    <a:lnTo>
                      <a:pt x="151" y="70"/>
                    </a:lnTo>
                    <a:lnTo>
                      <a:pt x="159" y="217"/>
                    </a:lnTo>
                    <a:lnTo>
                      <a:pt x="13" y="223"/>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8" name="Freeform 4069"/>
              <p:cNvSpPr>
                <a:spLocks/>
              </p:cNvSpPr>
              <p:nvPr/>
            </p:nvSpPr>
            <p:spPr bwMode="auto">
              <a:xfrm>
                <a:off x="23990" y="18993"/>
                <a:ext cx="159" cy="223"/>
              </a:xfrm>
              <a:custGeom>
                <a:avLst/>
                <a:gdLst>
                  <a:gd name="T0" fmla="*/ 13 w 159"/>
                  <a:gd name="T1" fmla="*/ 223 h 223"/>
                  <a:gd name="T2" fmla="*/ 7 w 159"/>
                  <a:gd name="T3" fmla="*/ 81 h 223"/>
                  <a:gd name="T4" fmla="*/ 4 w 159"/>
                  <a:gd name="T5" fmla="*/ 81 h 223"/>
                  <a:gd name="T6" fmla="*/ 0 w 159"/>
                  <a:gd name="T7" fmla="*/ 6 h 223"/>
                  <a:gd name="T8" fmla="*/ 144 w 159"/>
                  <a:gd name="T9" fmla="*/ 0 h 223"/>
                  <a:gd name="T10" fmla="*/ 149 w 159"/>
                  <a:gd name="T11" fmla="*/ 70 h 223"/>
                  <a:gd name="T12" fmla="*/ 151 w 159"/>
                  <a:gd name="T13" fmla="*/ 70 h 223"/>
                  <a:gd name="T14" fmla="*/ 159 w 159"/>
                  <a:gd name="T15" fmla="*/ 217 h 223"/>
                  <a:gd name="T16" fmla="*/ 13 w 159"/>
                  <a:gd name="T17"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9" h="223">
                    <a:moveTo>
                      <a:pt x="13" y="223"/>
                    </a:moveTo>
                    <a:lnTo>
                      <a:pt x="7" y="81"/>
                    </a:lnTo>
                    <a:lnTo>
                      <a:pt x="4" y="81"/>
                    </a:lnTo>
                    <a:lnTo>
                      <a:pt x="0" y="6"/>
                    </a:lnTo>
                    <a:lnTo>
                      <a:pt x="144" y="0"/>
                    </a:lnTo>
                    <a:lnTo>
                      <a:pt x="149" y="70"/>
                    </a:lnTo>
                    <a:lnTo>
                      <a:pt x="151" y="70"/>
                    </a:lnTo>
                    <a:lnTo>
                      <a:pt x="159" y="217"/>
                    </a:lnTo>
                    <a:lnTo>
                      <a:pt x="13" y="2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39" name="Freeform 4070"/>
              <p:cNvSpPr>
                <a:spLocks/>
              </p:cNvSpPr>
              <p:nvPr/>
            </p:nvSpPr>
            <p:spPr bwMode="auto">
              <a:xfrm>
                <a:off x="24134" y="18984"/>
                <a:ext cx="268" cy="226"/>
              </a:xfrm>
              <a:custGeom>
                <a:avLst/>
                <a:gdLst>
                  <a:gd name="T0" fmla="*/ 261 w 268"/>
                  <a:gd name="T1" fmla="*/ 71 h 226"/>
                  <a:gd name="T2" fmla="*/ 268 w 268"/>
                  <a:gd name="T3" fmla="*/ 215 h 226"/>
                  <a:gd name="T4" fmla="*/ 15 w 268"/>
                  <a:gd name="T5" fmla="*/ 226 h 226"/>
                  <a:gd name="T6" fmla="*/ 7 w 268"/>
                  <a:gd name="T7" fmla="*/ 79 h 226"/>
                  <a:gd name="T8" fmla="*/ 5 w 268"/>
                  <a:gd name="T9" fmla="*/ 79 h 226"/>
                  <a:gd name="T10" fmla="*/ 0 w 268"/>
                  <a:gd name="T11" fmla="*/ 9 h 226"/>
                  <a:gd name="T12" fmla="*/ 184 w 268"/>
                  <a:gd name="T13" fmla="*/ 0 h 226"/>
                  <a:gd name="T14" fmla="*/ 190 w 268"/>
                  <a:gd name="T15" fmla="*/ 75 h 226"/>
                  <a:gd name="T16" fmla="*/ 261 w 268"/>
                  <a:gd name="T17" fmla="*/ 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226">
                    <a:moveTo>
                      <a:pt x="261" y="71"/>
                    </a:moveTo>
                    <a:lnTo>
                      <a:pt x="268" y="215"/>
                    </a:lnTo>
                    <a:lnTo>
                      <a:pt x="15" y="226"/>
                    </a:lnTo>
                    <a:lnTo>
                      <a:pt x="7" y="79"/>
                    </a:lnTo>
                    <a:lnTo>
                      <a:pt x="5" y="79"/>
                    </a:lnTo>
                    <a:lnTo>
                      <a:pt x="0" y="9"/>
                    </a:lnTo>
                    <a:lnTo>
                      <a:pt x="184" y="0"/>
                    </a:lnTo>
                    <a:lnTo>
                      <a:pt x="190" y="75"/>
                    </a:lnTo>
                    <a:lnTo>
                      <a:pt x="261" y="71"/>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0" name="Freeform 4071"/>
              <p:cNvSpPr>
                <a:spLocks/>
              </p:cNvSpPr>
              <p:nvPr/>
            </p:nvSpPr>
            <p:spPr bwMode="auto">
              <a:xfrm>
                <a:off x="24134" y="18984"/>
                <a:ext cx="268" cy="226"/>
              </a:xfrm>
              <a:custGeom>
                <a:avLst/>
                <a:gdLst>
                  <a:gd name="T0" fmla="*/ 261 w 268"/>
                  <a:gd name="T1" fmla="*/ 71 h 226"/>
                  <a:gd name="T2" fmla="*/ 268 w 268"/>
                  <a:gd name="T3" fmla="*/ 215 h 226"/>
                  <a:gd name="T4" fmla="*/ 15 w 268"/>
                  <a:gd name="T5" fmla="*/ 226 h 226"/>
                  <a:gd name="T6" fmla="*/ 7 w 268"/>
                  <a:gd name="T7" fmla="*/ 79 h 226"/>
                  <a:gd name="T8" fmla="*/ 5 w 268"/>
                  <a:gd name="T9" fmla="*/ 79 h 226"/>
                  <a:gd name="T10" fmla="*/ 0 w 268"/>
                  <a:gd name="T11" fmla="*/ 9 h 226"/>
                  <a:gd name="T12" fmla="*/ 184 w 268"/>
                  <a:gd name="T13" fmla="*/ 0 h 226"/>
                  <a:gd name="T14" fmla="*/ 190 w 268"/>
                  <a:gd name="T15" fmla="*/ 75 h 226"/>
                  <a:gd name="T16" fmla="*/ 261 w 268"/>
                  <a:gd name="T17" fmla="*/ 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226">
                    <a:moveTo>
                      <a:pt x="261" y="71"/>
                    </a:moveTo>
                    <a:lnTo>
                      <a:pt x="268" y="215"/>
                    </a:lnTo>
                    <a:lnTo>
                      <a:pt x="15" y="226"/>
                    </a:lnTo>
                    <a:lnTo>
                      <a:pt x="7" y="79"/>
                    </a:lnTo>
                    <a:lnTo>
                      <a:pt x="5" y="79"/>
                    </a:lnTo>
                    <a:lnTo>
                      <a:pt x="0" y="9"/>
                    </a:lnTo>
                    <a:lnTo>
                      <a:pt x="184" y="0"/>
                    </a:lnTo>
                    <a:lnTo>
                      <a:pt x="190" y="75"/>
                    </a:lnTo>
                    <a:lnTo>
                      <a:pt x="261" y="7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1" name="Freeform 4072"/>
              <p:cNvSpPr>
                <a:spLocks/>
              </p:cNvSpPr>
              <p:nvPr/>
            </p:nvSpPr>
            <p:spPr bwMode="auto">
              <a:xfrm>
                <a:off x="23752" y="18999"/>
                <a:ext cx="251" cy="225"/>
              </a:xfrm>
              <a:custGeom>
                <a:avLst/>
                <a:gdLst>
                  <a:gd name="T0" fmla="*/ 251 w 251"/>
                  <a:gd name="T1" fmla="*/ 217 h 225"/>
                  <a:gd name="T2" fmla="*/ 215 w 251"/>
                  <a:gd name="T3" fmla="*/ 219 h 225"/>
                  <a:gd name="T4" fmla="*/ 213 w 251"/>
                  <a:gd name="T5" fmla="*/ 184 h 225"/>
                  <a:gd name="T6" fmla="*/ 103 w 251"/>
                  <a:gd name="T7" fmla="*/ 186 h 225"/>
                  <a:gd name="T8" fmla="*/ 103 w 251"/>
                  <a:gd name="T9" fmla="*/ 221 h 225"/>
                  <a:gd name="T10" fmla="*/ 0 w 251"/>
                  <a:gd name="T11" fmla="*/ 225 h 225"/>
                  <a:gd name="T12" fmla="*/ 7 w 251"/>
                  <a:gd name="T13" fmla="*/ 198 h 225"/>
                  <a:gd name="T14" fmla="*/ 13 w 251"/>
                  <a:gd name="T15" fmla="*/ 188 h 225"/>
                  <a:gd name="T16" fmla="*/ 30 w 251"/>
                  <a:gd name="T17" fmla="*/ 175 h 225"/>
                  <a:gd name="T18" fmla="*/ 38 w 251"/>
                  <a:gd name="T19" fmla="*/ 142 h 225"/>
                  <a:gd name="T20" fmla="*/ 42 w 251"/>
                  <a:gd name="T21" fmla="*/ 140 h 225"/>
                  <a:gd name="T22" fmla="*/ 50 w 251"/>
                  <a:gd name="T23" fmla="*/ 119 h 225"/>
                  <a:gd name="T24" fmla="*/ 61 w 251"/>
                  <a:gd name="T25" fmla="*/ 110 h 225"/>
                  <a:gd name="T26" fmla="*/ 94 w 251"/>
                  <a:gd name="T27" fmla="*/ 92 h 225"/>
                  <a:gd name="T28" fmla="*/ 101 w 251"/>
                  <a:gd name="T29" fmla="*/ 79 h 225"/>
                  <a:gd name="T30" fmla="*/ 119 w 251"/>
                  <a:gd name="T31" fmla="*/ 79 h 225"/>
                  <a:gd name="T32" fmla="*/ 130 w 251"/>
                  <a:gd name="T33" fmla="*/ 60 h 225"/>
                  <a:gd name="T34" fmla="*/ 147 w 251"/>
                  <a:gd name="T35" fmla="*/ 64 h 225"/>
                  <a:gd name="T36" fmla="*/ 153 w 251"/>
                  <a:gd name="T37" fmla="*/ 62 h 225"/>
                  <a:gd name="T38" fmla="*/ 157 w 251"/>
                  <a:gd name="T39" fmla="*/ 46 h 225"/>
                  <a:gd name="T40" fmla="*/ 169 w 251"/>
                  <a:gd name="T41" fmla="*/ 39 h 225"/>
                  <a:gd name="T42" fmla="*/ 167 w 251"/>
                  <a:gd name="T43" fmla="*/ 4 h 225"/>
                  <a:gd name="T44" fmla="*/ 238 w 251"/>
                  <a:gd name="T45" fmla="*/ 0 h 225"/>
                  <a:gd name="T46" fmla="*/ 242 w 251"/>
                  <a:gd name="T47" fmla="*/ 75 h 225"/>
                  <a:gd name="T48" fmla="*/ 245 w 251"/>
                  <a:gd name="T49" fmla="*/ 75 h 225"/>
                  <a:gd name="T50" fmla="*/ 251 w 251"/>
                  <a:gd name="T51" fmla="*/ 21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5">
                    <a:moveTo>
                      <a:pt x="251" y="217"/>
                    </a:moveTo>
                    <a:lnTo>
                      <a:pt x="215" y="219"/>
                    </a:lnTo>
                    <a:lnTo>
                      <a:pt x="213" y="184"/>
                    </a:lnTo>
                    <a:lnTo>
                      <a:pt x="103" y="186"/>
                    </a:lnTo>
                    <a:lnTo>
                      <a:pt x="103" y="221"/>
                    </a:lnTo>
                    <a:lnTo>
                      <a:pt x="0" y="225"/>
                    </a:lnTo>
                    <a:lnTo>
                      <a:pt x="7" y="198"/>
                    </a:lnTo>
                    <a:lnTo>
                      <a:pt x="13" y="188"/>
                    </a:lnTo>
                    <a:lnTo>
                      <a:pt x="30" y="175"/>
                    </a:lnTo>
                    <a:lnTo>
                      <a:pt x="38" y="142"/>
                    </a:lnTo>
                    <a:lnTo>
                      <a:pt x="42" y="140"/>
                    </a:lnTo>
                    <a:lnTo>
                      <a:pt x="50" y="119"/>
                    </a:lnTo>
                    <a:lnTo>
                      <a:pt x="61" y="110"/>
                    </a:lnTo>
                    <a:lnTo>
                      <a:pt x="94" y="92"/>
                    </a:lnTo>
                    <a:lnTo>
                      <a:pt x="101" y="79"/>
                    </a:lnTo>
                    <a:lnTo>
                      <a:pt x="119" y="79"/>
                    </a:lnTo>
                    <a:lnTo>
                      <a:pt x="130" y="60"/>
                    </a:lnTo>
                    <a:lnTo>
                      <a:pt x="147" y="64"/>
                    </a:lnTo>
                    <a:lnTo>
                      <a:pt x="153" y="62"/>
                    </a:lnTo>
                    <a:lnTo>
                      <a:pt x="157" y="46"/>
                    </a:lnTo>
                    <a:lnTo>
                      <a:pt x="169" y="39"/>
                    </a:lnTo>
                    <a:lnTo>
                      <a:pt x="167" y="4"/>
                    </a:lnTo>
                    <a:lnTo>
                      <a:pt x="238" y="0"/>
                    </a:lnTo>
                    <a:lnTo>
                      <a:pt x="242" y="75"/>
                    </a:lnTo>
                    <a:lnTo>
                      <a:pt x="245" y="75"/>
                    </a:lnTo>
                    <a:lnTo>
                      <a:pt x="251" y="217"/>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2" name="Freeform 4073"/>
              <p:cNvSpPr>
                <a:spLocks/>
              </p:cNvSpPr>
              <p:nvPr/>
            </p:nvSpPr>
            <p:spPr bwMode="auto">
              <a:xfrm>
                <a:off x="23752" y="18999"/>
                <a:ext cx="251" cy="225"/>
              </a:xfrm>
              <a:custGeom>
                <a:avLst/>
                <a:gdLst>
                  <a:gd name="T0" fmla="*/ 251 w 251"/>
                  <a:gd name="T1" fmla="*/ 217 h 225"/>
                  <a:gd name="T2" fmla="*/ 215 w 251"/>
                  <a:gd name="T3" fmla="*/ 219 h 225"/>
                  <a:gd name="T4" fmla="*/ 213 w 251"/>
                  <a:gd name="T5" fmla="*/ 184 h 225"/>
                  <a:gd name="T6" fmla="*/ 103 w 251"/>
                  <a:gd name="T7" fmla="*/ 186 h 225"/>
                  <a:gd name="T8" fmla="*/ 103 w 251"/>
                  <a:gd name="T9" fmla="*/ 221 h 225"/>
                  <a:gd name="T10" fmla="*/ 0 w 251"/>
                  <a:gd name="T11" fmla="*/ 225 h 225"/>
                  <a:gd name="T12" fmla="*/ 7 w 251"/>
                  <a:gd name="T13" fmla="*/ 198 h 225"/>
                  <a:gd name="T14" fmla="*/ 13 w 251"/>
                  <a:gd name="T15" fmla="*/ 188 h 225"/>
                  <a:gd name="T16" fmla="*/ 30 w 251"/>
                  <a:gd name="T17" fmla="*/ 175 h 225"/>
                  <a:gd name="T18" fmla="*/ 38 w 251"/>
                  <a:gd name="T19" fmla="*/ 142 h 225"/>
                  <a:gd name="T20" fmla="*/ 42 w 251"/>
                  <a:gd name="T21" fmla="*/ 140 h 225"/>
                  <a:gd name="T22" fmla="*/ 50 w 251"/>
                  <a:gd name="T23" fmla="*/ 119 h 225"/>
                  <a:gd name="T24" fmla="*/ 61 w 251"/>
                  <a:gd name="T25" fmla="*/ 110 h 225"/>
                  <a:gd name="T26" fmla="*/ 94 w 251"/>
                  <a:gd name="T27" fmla="*/ 92 h 225"/>
                  <a:gd name="T28" fmla="*/ 101 w 251"/>
                  <a:gd name="T29" fmla="*/ 79 h 225"/>
                  <a:gd name="T30" fmla="*/ 119 w 251"/>
                  <a:gd name="T31" fmla="*/ 79 h 225"/>
                  <a:gd name="T32" fmla="*/ 130 w 251"/>
                  <a:gd name="T33" fmla="*/ 60 h 225"/>
                  <a:gd name="T34" fmla="*/ 147 w 251"/>
                  <a:gd name="T35" fmla="*/ 64 h 225"/>
                  <a:gd name="T36" fmla="*/ 153 w 251"/>
                  <a:gd name="T37" fmla="*/ 62 h 225"/>
                  <a:gd name="T38" fmla="*/ 157 w 251"/>
                  <a:gd name="T39" fmla="*/ 46 h 225"/>
                  <a:gd name="T40" fmla="*/ 169 w 251"/>
                  <a:gd name="T41" fmla="*/ 39 h 225"/>
                  <a:gd name="T42" fmla="*/ 167 w 251"/>
                  <a:gd name="T43" fmla="*/ 4 h 225"/>
                  <a:gd name="T44" fmla="*/ 238 w 251"/>
                  <a:gd name="T45" fmla="*/ 0 h 225"/>
                  <a:gd name="T46" fmla="*/ 242 w 251"/>
                  <a:gd name="T47" fmla="*/ 75 h 225"/>
                  <a:gd name="T48" fmla="*/ 245 w 251"/>
                  <a:gd name="T49" fmla="*/ 75 h 225"/>
                  <a:gd name="T50" fmla="*/ 251 w 251"/>
                  <a:gd name="T51" fmla="*/ 217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1" h="225">
                    <a:moveTo>
                      <a:pt x="251" y="217"/>
                    </a:moveTo>
                    <a:lnTo>
                      <a:pt x="215" y="219"/>
                    </a:lnTo>
                    <a:lnTo>
                      <a:pt x="213" y="184"/>
                    </a:lnTo>
                    <a:lnTo>
                      <a:pt x="103" y="186"/>
                    </a:lnTo>
                    <a:lnTo>
                      <a:pt x="103" y="221"/>
                    </a:lnTo>
                    <a:lnTo>
                      <a:pt x="0" y="225"/>
                    </a:lnTo>
                    <a:lnTo>
                      <a:pt x="7" y="198"/>
                    </a:lnTo>
                    <a:lnTo>
                      <a:pt x="13" y="188"/>
                    </a:lnTo>
                    <a:lnTo>
                      <a:pt x="30" y="175"/>
                    </a:lnTo>
                    <a:lnTo>
                      <a:pt x="38" y="142"/>
                    </a:lnTo>
                    <a:lnTo>
                      <a:pt x="42" y="140"/>
                    </a:lnTo>
                    <a:lnTo>
                      <a:pt x="50" y="119"/>
                    </a:lnTo>
                    <a:lnTo>
                      <a:pt x="61" y="110"/>
                    </a:lnTo>
                    <a:lnTo>
                      <a:pt x="94" y="92"/>
                    </a:lnTo>
                    <a:lnTo>
                      <a:pt x="101" y="79"/>
                    </a:lnTo>
                    <a:lnTo>
                      <a:pt x="119" y="79"/>
                    </a:lnTo>
                    <a:lnTo>
                      <a:pt x="130" y="60"/>
                    </a:lnTo>
                    <a:lnTo>
                      <a:pt x="147" y="64"/>
                    </a:lnTo>
                    <a:lnTo>
                      <a:pt x="153" y="62"/>
                    </a:lnTo>
                    <a:lnTo>
                      <a:pt x="157" y="46"/>
                    </a:lnTo>
                    <a:lnTo>
                      <a:pt x="169" y="39"/>
                    </a:lnTo>
                    <a:lnTo>
                      <a:pt x="167" y="4"/>
                    </a:lnTo>
                    <a:lnTo>
                      <a:pt x="238" y="0"/>
                    </a:lnTo>
                    <a:lnTo>
                      <a:pt x="242" y="75"/>
                    </a:lnTo>
                    <a:lnTo>
                      <a:pt x="245" y="75"/>
                    </a:lnTo>
                    <a:lnTo>
                      <a:pt x="251" y="2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3" name="Freeform 4074"/>
              <p:cNvSpPr>
                <a:spLocks/>
              </p:cNvSpPr>
              <p:nvPr/>
            </p:nvSpPr>
            <p:spPr bwMode="auto">
              <a:xfrm>
                <a:off x="23562" y="19011"/>
                <a:ext cx="136" cy="180"/>
              </a:xfrm>
              <a:custGeom>
                <a:avLst/>
                <a:gdLst>
                  <a:gd name="T0" fmla="*/ 115 w 136"/>
                  <a:gd name="T1" fmla="*/ 178 h 180"/>
                  <a:gd name="T2" fmla="*/ 3 w 136"/>
                  <a:gd name="T3" fmla="*/ 180 h 180"/>
                  <a:gd name="T4" fmla="*/ 0 w 136"/>
                  <a:gd name="T5" fmla="*/ 78 h 180"/>
                  <a:gd name="T6" fmla="*/ 23 w 136"/>
                  <a:gd name="T7" fmla="*/ 76 h 180"/>
                  <a:gd name="T8" fmla="*/ 23 w 136"/>
                  <a:gd name="T9" fmla="*/ 4 h 180"/>
                  <a:gd name="T10" fmla="*/ 134 w 136"/>
                  <a:gd name="T11" fmla="*/ 0 h 180"/>
                  <a:gd name="T12" fmla="*/ 136 w 136"/>
                  <a:gd name="T13" fmla="*/ 73 h 180"/>
                  <a:gd name="T14" fmla="*/ 113 w 136"/>
                  <a:gd name="T15" fmla="*/ 75 h 180"/>
                  <a:gd name="T16" fmla="*/ 115 w 136"/>
                  <a:gd name="T17"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80">
                    <a:moveTo>
                      <a:pt x="115" y="178"/>
                    </a:moveTo>
                    <a:lnTo>
                      <a:pt x="3" y="180"/>
                    </a:lnTo>
                    <a:lnTo>
                      <a:pt x="0" y="78"/>
                    </a:lnTo>
                    <a:lnTo>
                      <a:pt x="23" y="76"/>
                    </a:lnTo>
                    <a:lnTo>
                      <a:pt x="23" y="4"/>
                    </a:lnTo>
                    <a:lnTo>
                      <a:pt x="134" y="0"/>
                    </a:lnTo>
                    <a:lnTo>
                      <a:pt x="136" y="73"/>
                    </a:lnTo>
                    <a:lnTo>
                      <a:pt x="113" y="75"/>
                    </a:lnTo>
                    <a:lnTo>
                      <a:pt x="115" y="178"/>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4" name="Freeform 4075"/>
              <p:cNvSpPr>
                <a:spLocks/>
              </p:cNvSpPr>
              <p:nvPr/>
            </p:nvSpPr>
            <p:spPr bwMode="auto">
              <a:xfrm>
                <a:off x="23562" y="19011"/>
                <a:ext cx="136" cy="180"/>
              </a:xfrm>
              <a:custGeom>
                <a:avLst/>
                <a:gdLst>
                  <a:gd name="T0" fmla="*/ 115 w 136"/>
                  <a:gd name="T1" fmla="*/ 178 h 180"/>
                  <a:gd name="T2" fmla="*/ 3 w 136"/>
                  <a:gd name="T3" fmla="*/ 180 h 180"/>
                  <a:gd name="T4" fmla="*/ 0 w 136"/>
                  <a:gd name="T5" fmla="*/ 78 h 180"/>
                  <a:gd name="T6" fmla="*/ 23 w 136"/>
                  <a:gd name="T7" fmla="*/ 76 h 180"/>
                  <a:gd name="T8" fmla="*/ 23 w 136"/>
                  <a:gd name="T9" fmla="*/ 4 h 180"/>
                  <a:gd name="T10" fmla="*/ 134 w 136"/>
                  <a:gd name="T11" fmla="*/ 0 h 180"/>
                  <a:gd name="T12" fmla="*/ 136 w 136"/>
                  <a:gd name="T13" fmla="*/ 73 h 180"/>
                  <a:gd name="T14" fmla="*/ 113 w 136"/>
                  <a:gd name="T15" fmla="*/ 75 h 180"/>
                  <a:gd name="T16" fmla="*/ 115 w 136"/>
                  <a:gd name="T17" fmla="*/ 17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80">
                    <a:moveTo>
                      <a:pt x="115" y="178"/>
                    </a:moveTo>
                    <a:lnTo>
                      <a:pt x="3" y="180"/>
                    </a:lnTo>
                    <a:lnTo>
                      <a:pt x="0" y="78"/>
                    </a:lnTo>
                    <a:lnTo>
                      <a:pt x="23" y="76"/>
                    </a:lnTo>
                    <a:lnTo>
                      <a:pt x="23" y="4"/>
                    </a:lnTo>
                    <a:lnTo>
                      <a:pt x="134" y="0"/>
                    </a:lnTo>
                    <a:lnTo>
                      <a:pt x="136" y="73"/>
                    </a:lnTo>
                    <a:lnTo>
                      <a:pt x="113" y="75"/>
                    </a:lnTo>
                    <a:lnTo>
                      <a:pt x="115" y="17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5" name="Freeform 4076"/>
              <p:cNvSpPr>
                <a:spLocks/>
              </p:cNvSpPr>
              <p:nvPr/>
            </p:nvSpPr>
            <p:spPr bwMode="auto">
              <a:xfrm>
                <a:off x="22755" y="19045"/>
                <a:ext cx="150" cy="146"/>
              </a:xfrm>
              <a:custGeom>
                <a:avLst/>
                <a:gdLst>
                  <a:gd name="T0" fmla="*/ 2 w 150"/>
                  <a:gd name="T1" fmla="*/ 146 h 146"/>
                  <a:gd name="T2" fmla="*/ 4 w 150"/>
                  <a:gd name="T3" fmla="*/ 73 h 146"/>
                  <a:gd name="T4" fmla="*/ 0 w 150"/>
                  <a:gd name="T5" fmla="*/ 73 h 146"/>
                  <a:gd name="T6" fmla="*/ 0 w 150"/>
                  <a:gd name="T7" fmla="*/ 35 h 146"/>
                  <a:gd name="T8" fmla="*/ 0 w 150"/>
                  <a:gd name="T9" fmla="*/ 0 h 146"/>
                  <a:gd name="T10" fmla="*/ 148 w 150"/>
                  <a:gd name="T11" fmla="*/ 0 h 146"/>
                  <a:gd name="T12" fmla="*/ 146 w 150"/>
                  <a:gd name="T13" fmla="*/ 71 h 146"/>
                  <a:gd name="T14" fmla="*/ 148 w 150"/>
                  <a:gd name="T15" fmla="*/ 73 h 146"/>
                  <a:gd name="T16" fmla="*/ 150 w 150"/>
                  <a:gd name="T17" fmla="*/ 146 h 146"/>
                  <a:gd name="T18" fmla="*/ 2 w 150"/>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46">
                    <a:moveTo>
                      <a:pt x="2" y="146"/>
                    </a:moveTo>
                    <a:lnTo>
                      <a:pt x="4" y="73"/>
                    </a:lnTo>
                    <a:lnTo>
                      <a:pt x="0" y="73"/>
                    </a:lnTo>
                    <a:lnTo>
                      <a:pt x="0" y="35"/>
                    </a:lnTo>
                    <a:lnTo>
                      <a:pt x="0" y="0"/>
                    </a:lnTo>
                    <a:lnTo>
                      <a:pt x="148" y="0"/>
                    </a:lnTo>
                    <a:lnTo>
                      <a:pt x="146" y="71"/>
                    </a:lnTo>
                    <a:lnTo>
                      <a:pt x="148" y="73"/>
                    </a:lnTo>
                    <a:lnTo>
                      <a:pt x="150" y="146"/>
                    </a:lnTo>
                    <a:lnTo>
                      <a:pt x="2" y="1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6" name="Freeform 4077"/>
              <p:cNvSpPr>
                <a:spLocks/>
              </p:cNvSpPr>
              <p:nvPr/>
            </p:nvSpPr>
            <p:spPr bwMode="auto">
              <a:xfrm>
                <a:off x="22901" y="19045"/>
                <a:ext cx="186" cy="146"/>
              </a:xfrm>
              <a:custGeom>
                <a:avLst/>
                <a:gdLst>
                  <a:gd name="T0" fmla="*/ 4 w 186"/>
                  <a:gd name="T1" fmla="*/ 146 h 146"/>
                  <a:gd name="T2" fmla="*/ 2 w 186"/>
                  <a:gd name="T3" fmla="*/ 73 h 146"/>
                  <a:gd name="T4" fmla="*/ 0 w 186"/>
                  <a:gd name="T5" fmla="*/ 71 h 146"/>
                  <a:gd name="T6" fmla="*/ 2 w 186"/>
                  <a:gd name="T7" fmla="*/ 0 h 146"/>
                  <a:gd name="T8" fmla="*/ 182 w 186"/>
                  <a:gd name="T9" fmla="*/ 0 h 146"/>
                  <a:gd name="T10" fmla="*/ 182 w 186"/>
                  <a:gd name="T11" fmla="*/ 73 h 146"/>
                  <a:gd name="T12" fmla="*/ 184 w 186"/>
                  <a:gd name="T13" fmla="*/ 73 h 146"/>
                  <a:gd name="T14" fmla="*/ 186 w 186"/>
                  <a:gd name="T15" fmla="*/ 138 h 146"/>
                  <a:gd name="T16" fmla="*/ 186 w 186"/>
                  <a:gd name="T17" fmla="*/ 144 h 146"/>
                  <a:gd name="T18" fmla="*/ 4 w 186"/>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46">
                    <a:moveTo>
                      <a:pt x="4" y="146"/>
                    </a:moveTo>
                    <a:lnTo>
                      <a:pt x="2" y="73"/>
                    </a:lnTo>
                    <a:lnTo>
                      <a:pt x="0" y="71"/>
                    </a:lnTo>
                    <a:lnTo>
                      <a:pt x="2" y="0"/>
                    </a:lnTo>
                    <a:lnTo>
                      <a:pt x="182" y="0"/>
                    </a:lnTo>
                    <a:lnTo>
                      <a:pt x="182" y="73"/>
                    </a:lnTo>
                    <a:lnTo>
                      <a:pt x="184" y="73"/>
                    </a:lnTo>
                    <a:lnTo>
                      <a:pt x="186" y="138"/>
                    </a:lnTo>
                    <a:lnTo>
                      <a:pt x="186" y="144"/>
                    </a:lnTo>
                    <a:lnTo>
                      <a:pt x="4"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7" name="Freeform 4078"/>
              <p:cNvSpPr>
                <a:spLocks/>
              </p:cNvSpPr>
              <p:nvPr/>
            </p:nvSpPr>
            <p:spPr bwMode="auto">
              <a:xfrm>
                <a:off x="22901" y="19045"/>
                <a:ext cx="186" cy="146"/>
              </a:xfrm>
              <a:custGeom>
                <a:avLst/>
                <a:gdLst>
                  <a:gd name="T0" fmla="*/ 4 w 186"/>
                  <a:gd name="T1" fmla="*/ 146 h 146"/>
                  <a:gd name="T2" fmla="*/ 2 w 186"/>
                  <a:gd name="T3" fmla="*/ 73 h 146"/>
                  <a:gd name="T4" fmla="*/ 0 w 186"/>
                  <a:gd name="T5" fmla="*/ 71 h 146"/>
                  <a:gd name="T6" fmla="*/ 2 w 186"/>
                  <a:gd name="T7" fmla="*/ 0 h 146"/>
                  <a:gd name="T8" fmla="*/ 182 w 186"/>
                  <a:gd name="T9" fmla="*/ 0 h 146"/>
                  <a:gd name="T10" fmla="*/ 182 w 186"/>
                  <a:gd name="T11" fmla="*/ 73 h 146"/>
                  <a:gd name="T12" fmla="*/ 184 w 186"/>
                  <a:gd name="T13" fmla="*/ 73 h 146"/>
                  <a:gd name="T14" fmla="*/ 186 w 186"/>
                  <a:gd name="T15" fmla="*/ 138 h 146"/>
                  <a:gd name="T16" fmla="*/ 186 w 186"/>
                  <a:gd name="T17" fmla="*/ 144 h 146"/>
                  <a:gd name="T18" fmla="*/ 4 w 186"/>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6" h="146">
                    <a:moveTo>
                      <a:pt x="4" y="146"/>
                    </a:moveTo>
                    <a:lnTo>
                      <a:pt x="2" y="73"/>
                    </a:lnTo>
                    <a:lnTo>
                      <a:pt x="0" y="71"/>
                    </a:lnTo>
                    <a:lnTo>
                      <a:pt x="2" y="0"/>
                    </a:lnTo>
                    <a:lnTo>
                      <a:pt x="182" y="0"/>
                    </a:lnTo>
                    <a:lnTo>
                      <a:pt x="182" y="73"/>
                    </a:lnTo>
                    <a:lnTo>
                      <a:pt x="184" y="73"/>
                    </a:lnTo>
                    <a:lnTo>
                      <a:pt x="186" y="138"/>
                    </a:lnTo>
                    <a:lnTo>
                      <a:pt x="186" y="144"/>
                    </a:lnTo>
                    <a:lnTo>
                      <a:pt x="4"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48" name="Freeform 4079"/>
              <p:cNvSpPr>
                <a:spLocks/>
              </p:cNvSpPr>
              <p:nvPr/>
            </p:nvSpPr>
            <p:spPr bwMode="auto">
              <a:xfrm>
                <a:off x="22580" y="19080"/>
                <a:ext cx="179" cy="184"/>
              </a:xfrm>
              <a:custGeom>
                <a:avLst/>
                <a:gdLst>
                  <a:gd name="T0" fmla="*/ 177 w 179"/>
                  <a:gd name="T1" fmla="*/ 111 h 184"/>
                  <a:gd name="T2" fmla="*/ 177 w 179"/>
                  <a:gd name="T3" fmla="*/ 184 h 184"/>
                  <a:gd name="T4" fmla="*/ 4 w 179"/>
                  <a:gd name="T5" fmla="*/ 184 h 184"/>
                  <a:gd name="T6" fmla="*/ 0 w 179"/>
                  <a:gd name="T7" fmla="*/ 173 h 184"/>
                  <a:gd name="T8" fmla="*/ 8 w 179"/>
                  <a:gd name="T9" fmla="*/ 155 h 184"/>
                  <a:gd name="T10" fmla="*/ 60 w 179"/>
                  <a:gd name="T11" fmla="*/ 119 h 184"/>
                  <a:gd name="T12" fmla="*/ 75 w 179"/>
                  <a:gd name="T13" fmla="*/ 90 h 184"/>
                  <a:gd name="T14" fmla="*/ 79 w 179"/>
                  <a:gd name="T15" fmla="*/ 86 h 184"/>
                  <a:gd name="T16" fmla="*/ 87 w 179"/>
                  <a:gd name="T17" fmla="*/ 36 h 184"/>
                  <a:gd name="T18" fmla="*/ 89 w 179"/>
                  <a:gd name="T19" fmla="*/ 31 h 184"/>
                  <a:gd name="T20" fmla="*/ 83 w 179"/>
                  <a:gd name="T21" fmla="*/ 0 h 184"/>
                  <a:gd name="T22" fmla="*/ 175 w 179"/>
                  <a:gd name="T23" fmla="*/ 0 h 184"/>
                  <a:gd name="T24" fmla="*/ 175 w 179"/>
                  <a:gd name="T25" fmla="*/ 38 h 184"/>
                  <a:gd name="T26" fmla="*/ 179 w 179"/>
                  <a:gd name="T27" fmla="*/ 38 h 184"/>
                  <a:gd name="T28" fmla="*/ 177 w 179"/>
                  <a:gd name="T29" fmla="*/ 11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184">
                    <a:moveTo>
                      <a:pt x="177" y="111"/>
                    </a:moveTo>
                    <a:lnTo>
                      <a:pt x="177" y="184"/>
                    </a:lnTo>
                    <a:lnTo>
                      <a:pt x="4" y="184"/>
                    </a:lnTo>
                    <a:lnTo>
                      <a:pt x="0" y="173"/>
                    </a:lnTo>
                    <a:lnTo>
                      <a:pt x="8" y="155"/>
                    </a:lnTo>
                    <a:lnTo>
                      <a:pt x="60" y="119"/>
                    </a:lnTo>
                    <a:lnTo>
                      <a:pt x="75" y="90"/>
                    </a:lnTo>
                    <a:lnTo>
                      <a:pt x="79" y="86"/>
                    </a:lnTo>
                    <a:lnTo>
                      <a:pt x="87" y="36"/>
                    </a:lnTo>
                    <a:lnTo>
                      <a:pt x="89" y="31"/>
                    </a:lnTo>
                    <a:lnTo>
                      <a:pt x="83" y="0"/>
                    </a:lnTo>
                    <a:lnTo>
                      <a:pt x="175" y="0"/>
                    </a:lnTo>
                    <a:lnTo>
                      <a:pt x="175" y="38"/>
                    </a:lnTo>
                    <a:lnTo>
                      <a:pt x="179" y="38"/>
                    </a:lnTo>
                    <a:lnTo>
                      <a:pt x="177" y="11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9" name="Freeform 4080"/>
              <p:cNvSpPr>
                <a:spLocks/>
              </p:cNvSpPr>
              <p:nvPr/>
            </p:nvSpPr>
            <p:spPr bwMode="auto">
              <a:xfrm>
                <a:off x="22580" y="19080"/>
                <a:ext cx="179" cy="184"/>
              </a:xfrm>
              <a:custGeom>
                <a:avLst/>
                <a:gdLst>
                  <a:gd name="T0" fmla="*/ 177 w 179"/>
                  <a:gd name="T1" fmla="*/ 111 h 184"/>
                  <a:gd name="T2" fmla="*/ 177 w 179"/>
                  <a:gd name="T3" fmla="*/ 184 h 184"/>
                  <a:gd name="T4" fmla="*/ 4 w 179"/>
                  <a:gd name="T5" fmla="*/ 184 h 184"/>
                  <a:gd name="T6" fmla="*/ 0 w 179"/>
                  <a:gd name="T7" fmla="*/ 173 h 184"/>
                  <a:gd name="T8" fmla="*/ 8 w 179"/>
                  <a:gd name="T9" fmla="*/ 155 h 184"/>
                  <a:gd name="T10" fmla="*/ 60 w 179"/>
                  <a:gd name="T11" fmla="*/ 119 h 184"/>
                  <a:gd name="T12" fmla="*/ 75 w 179"/>
                  <a:gd name="T13" fmla="*/ 90 h 184"/>
                  <a:gd name="T14" fmla="*/ 79 w 179"/>
                  <a:gd name="T15" fmla="*/ 86 h 184"/>
                  <a:gd name="T16" fmla="*/ 87 w 179"/>
                  <a:gd name="T17" fmla="*/ 36 h 184"/>
                  <a:gd name="T18" fmla="*/ 89 w 179"/>
                  <a:gd name="T19" fmla="*/ 31 h 184"/>
                  <a:gd name="T20" fmla="*/ 83 w 179"/>
                  <a:gd name="T21" fmla="*/ 0 h 184"/>
                  <a:gd name="T22" fmla="*/ 175 w 179"/>
                  <a:gd name="T23" fmla="*/ 0 h 184"/>
                  <a:gd name="T24" fmla="*/ 175 w 179"/>
                  <a:gd name="T25" fmla="*/ 38 h 184"/>
                  <a:gd name="T26" fmla="*/ 179 w 179"/>
                  <a:gd name="T27" fmla="*/ 38 h 184"/>
                  <a:gd name="T28" fmla="*/ 177 w 179"/>
                  <a:gd name="T29" fmla="*/ 11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9" h="184">
                    <a:moveTo>
                      <a:pt x="177" y="111"/>
                    </a:moveTo>
                    <a:lnTo>
                      <a:pt x="177" y="184"/>
                    </a:lnTo>
                    <a:lnTo>
                      <a:pt x="4" y="184"/>
                    </a:lnTo>
                    <a:lnTo>
                      <a:pt x="0" y="173"/>
                    </a:lnTo>
                    <a:lnTo>
                      <a:pt x="8" y="155"/>
                    </a:lnTo>
                    <a:lnTo>
                      <a:pt x="60" y="119"/>
                    </a:lnTo>
                    <a:lnTo>
                      <a:pt x="75" y="90"/>
                    </a:lnTo>
                    <a:lnTo>
                      <a:pt x="79" y="86"/>
                    </a:lnTo>
                    <a:lnTo>
                      <a:pt x="87" y="36"/>
                    </a:lnTo>
                    <a:lnTo>
                      <a:pt x="89" y="31"/>
                    </a:lnTo>
                    <a:lnTo>
                      <a:pt x="83" y="0"/>
                    </a:lnTo>
                    <a:lnTo>
                      <a:pt x="175" y="0"/>
                    </a:lnTo>
                    <a:lnTo>
                      <a:pt x="175" y="38"/>
                    </a:lnTo>
                    <a:lnTo>
                      <a:pt x="179" y="38"/>
                    </a:lnTo>
                    <a:lnTo>
                      <a:pt x="177" y="1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0" name="Freeform 4081"/>
              <p:cNvSpPr>
                <a:spLocks/>
              </p:cNvSpPr>
              <p:nvPr/>
            </p:nvSpPr>
            <p:spPr bwMode="auto">
              <a:xfrm>
                <a:off x="24395" y="19043"/>
                <a:ext cx="201" cy="263"/>
              </a:xfrm>
              <a:custGeom>
                <a:avLst/>
                <a:gdLst>
                  <a:gd name="T0" fmla="*/ 190 w 201"/>
                  <a:gd name="T1" fmla="*/ 35 h 263"/>
                  <a:gd name="T2" fmla="*/ 198 w 201"/>
                  <a:gd name="T3" fmla="*/ 179 h 263"/>
                  <a:gd name="T4" fmla="*/ 201 w 201"/>
                  <a:gd name="T5" fmla="*/ 250 h 263"/>
                  <a:gd name="T6" fmla="*/ 15 w 201"/>
                  <a:gd name="T7" fmla="*/ 263 h 263"/>
                  <a:gd name="T8" fmla="*/ 7 w 201"/>
                  <a:gd name="T9" fmla="*/ 156 h 263"/>
                  <a:gd name="T10" fmla="*/ 0 w 201"/>
                  <a:gd name="T11" fmla="*/ 12 h 263"/>
                  <a:gd name="T12" fmla="*/ 109 w 201"/>
                  <a:gd name="T13" fmla="*/ 2 h 263"/>
                  <a:gd name="T14" fmla="*/ 188 w 201"/>
                  <a:gd name="T15" fmla="*/ 0 h 263"/>
                  <a:gd name="T16" fmla="*/ 190 w 201"/>
                  <a:gd name="T17" fmla="*/ 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63">
                    <a:moveTo>
                      <a:pt x="190" y="35"/>
                    </a:moveTo>
                    <a:lnTo>
                      <a:pt x="198" y="179"/>
                    </a:lnTo>
                    <a:lnTo>
                      <a:pt x="201" y="250"/>
                    </a:lnTo>
                    <a:lnTo>
                      <a:pt x="15" y="263"/>
                    </a:lnTo>
                    <a:lnTo>
                      <a:pt x="7" y="156"/>
                    </a:lnTo>
                    <a:lnTo>
                      <a:pt x="0" y="12"/>
                    </a:lnTo>
                    <a:lnTo>
                      <a:pt x="109" y="2"/>
                    </a:lnTo>
                    <a:lnTo>
                      <a:pt x="188" y="0"/>
                    </a:lnTo>
                    <a:lnTo>
                      <a:pt x="190" y="35"/>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1" name="Freeform 4082"/>
              <p:cNvSpPr>
                <a:spLocks/>
              </p:cNvSpPr>
              <p:nvPr/>
            </p:nvSpPr>
            <p:spPr bwMode="auto">
              <a:xfrm>
                <a:off x="24395" y="19043"/>
                <a:ext cx="201" cy="263"/>
              </a:xfrm>
              <a:custGeom>
                <a:avLst/>
                <a:gdLst>
                  <a:gd name="T0" fmla="*/ 190 w 201"/>
                  <a:gd name="T1" fmla="*/ 35 h 263"/>
                  <a:gd name="T2" fmla="*/ 198 w 201"/>
                  <a:gd name="T3" fmla="*/ 179 h 263"/>
                  <a:gd name="T4" fmla="*/ 201 w 201"/>
                  <a:gd name="T5" fmla="*/ 250 h 263"/>
                  <a:gd name="T6" fmla="*/ 15 w 201"/>
                  <a:gd name="T7" fmla="*/ 263 h 263"/>
                  <a:gd name="T8" fmla="*/ 7 w 201"/>
                  <a:gd name="T9" fmla="*/ 156 h 263"/>
                  <a:gd name="T10" fmla="*/ 0 w 201"/>
                  <a:gd name="T11" fmla="*/ 12 h 263"/>
                  <a:gd name="T12" fmla="*/ 109 w 201"/>
                  <a:gd name="T13" fmla="*/ 2 h 263"/>
                  <a:gd name="T14" fmla="*/ 188 w 201"/>
                  <a:gd name="T15" fmla="*/ 0 h 263"/>
                  <a:gd name="T16" fmla="*/ 190 w 201"/>
                  <a:gd name="T17" fmla="*/ 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63">
                    <a:moveTo>
                      <a:pt x="190" y="35"/>
                    </a:moveTo>
                    <a:lnTo>
                      <a:pt x="198" y="179"/>
                    </a:lnTo>
                    <a:lnTo>
                      <a:pt x="201" y="250"/>
                    </a:lnTo>
                    <a:lnTo>
                      <a:pt x="15" y="263"/>
                    </a:lnTo>
                    <a:lnTo>
                      <a:pt x="7" y="156"/>
                    </a:lnTo>
                    <a:lnTo>
                      <a:pt x="0" y="12"/>
                    </a:lnTo>
                    <a:lnTo>
                      <a:pt x="109" y="2"/>
                    </a:lnTo>
                    <a:lnTo>
                      <a:pt x="188" y="0"/>
                    </a:lnTo>
                    <a:lnTo>
                      <a:pt x="190" y="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2" name="Freeform 4083"/>
              <p:cNvSpPr>
                <a:spLocks/>
              </p:cNvSpPr>
              <p:nvPr/>
            </p:nvSpPr>
            <p:spPr bwMode="auto">
              <a:xfrm>
                <a:off x="21507" y="19084"/>
                <a:ext cx="234" cy="153"/>
              </a:xfrm>
              <a:custGeom>
                <a:avLst/>
                <a:gdLst>
                  <a:gd name="T0" fmla="*/ 15 w 234"/>
                  <a:gd name="T1" fmla="*/ 146 h 153"/>
                  <a:gd name="T2" fmla="*/ 21 w 234"/>
                  <a:gd name="T3" fmla="*/ 121 h 153"/>
                  <a:gd name="T4" fmla="*/ 40 w 234"/>
                  <a:gd name="T5" fmla="*/ 121 h 153"/>
                  <a:gd name="T6" fmla="*/ 48 w 234"/>
                  <a:gd name="T7" fmla="*/ 117 h 153"/>
                  <a:gd name="T8" fmla="*/ 54 w 234"/>
                  <a:gd name="T9" fmla="*/ 111 h 153"/>
                  <a:gd name="T10" fmla="*/ 58 w 234"/>
                  <a:gd name="T11" fmla="*/ 101 h 153"/>
                  <a:gd name="T12" fmla="*/ 56 w 234"/>
                  <a:gd name="T13" fmla="*/ 94 h 153"/>
                  <a:gd name="T14" fmla="*/ 39 w 234"/>
                  <a:gd name="T15" fmla="*/ 63 h 153"/>
                  <a:gd name="T16" fmla="*/ 35 w 234"/>
                  <a:gd name="T17" fmla="*/ 44 h 153"/>
                  <a:gd name="T18" fmla="*/ 40 w 234"/>
                  <a:gd name="T19" fmla="*/ 36 h 153"/>
                  <a:gd name="T20" fmla="*/ 39 w 234"/>
                  <a:gd name="T21" fmla="*/ 32 h 153"/>
                  <a:gd name="T22" fmla="*/ 25 w 234"/>
                  <a:gd name="T23" fmla="*/ 27 h 153"/>
                  <a:gd name="T24" fmla="*/ 25 w 234"/>
                  <a:gd name="T25" fmla="*/ 15 h 153"/>
                  <a:gd name="T26" fmla="*/ 21 w 234"/>
                  <a:gd name="T27" fmla="*/ 13 h 153"/>
                  <a:gd name="T28" fmla="*/ 14 w 234"/>
                  <a:gd name="T29" fmla="*/ 15 h 153"/>
                  <a:gd name="T30" fmla="*/ 0 w 234"/>
                  <a:gd name="T31" fmla="*/ 5 h 153"/>
                  <a:gd name="T32" fmla="*/ 0 w 234"/>
                  <a:gd name="T33" fmla="*/ 0 h 153"/>
                  <a:gd name="T34" fmla="*/ 188 w 234"/>
                  <a:gd name="T35" fmla="*/ 5 h 153"/>
                  <a:gd name="T36" fmla="*/ 234 w 234"/>
                  <a:gd name="T37" fmla="*/ 9 h 153"/>
                  <a:gd name="T38" fmla="*/ 227 w 234"/>
                  <a:gd name="T39" fmla="*/ 153 h 153"/>
                  <a:gd name="T40" fmla="*/ 15 w 234"/>
                  <a:gd name="T41" fmla="*/ 14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153">
                    <a:moveTo>
                      <a:pt x="15" y="146"/>
                    </a:moveTo>
                    <a:lnTo>
                      <a:pt x="21" y="121"/>
                    </a:lnTo>
                    <a:lnTo>
                      <a:pt x="40" y="121"/>
                    </a:lnTo>
                    <a:lnTo>
                      <a:pt x="48" y="117"/>
                    </a:lnTo>
                    <a:lnTo>
                      <a:pt x="54" y="111"/>
                    </a:lnTo>
                    <a:lnTo>
                      <a:pt x="58" y="101"/>
                    </a:lnTo>
                    <a:lnTo>
                      <a:pt x="56" y="94"/>
                    </a:lnTo>
                    <a:lnTo>
                      <a:pt x="39" y="63"/>
                    </a:lnTo>
                    <a:lnTo>
                      <a:pt x="35" y="44"/>
                    </a:lnTo>
                    <a:lnTo>
                      <a:pt x="40" y="36"/>
                    </a:lnTo>
                    <a:lnTo>
                      <a:pt x="39" y="32"/>
                    </a:lnTo>
                    <a:lnTo>
                      <a:pt x="25" y="27"/>
                    </a:lnTo>
                    <a:lnTo>
                      <a:pt x="25" y="15"/>
                    </a:lnTo>
                    <a:lnTo>
                      <a:pt x="21" y="13"/>
                    </a:lnTo>
                    <a:lnTo>
                      <a:pt x="14" y="15"/>
                    </a:lnTo>
                    <a:lnTo>
                      <a:pt x="0" y="5"/>
                    </a:lnTo>
                    <a:lnTo>
                      <a:pt x="0" y="0"/>
                    </a:lnTo>
                    <a:lnTo>
                      <a:pt x="188" y="5"/>
                    </a:lnTo>
                    <a:lnTo>
                      <a:pt x="234" y="9"/>
                    </a:lnTo>
                    <a:lnTo>
                      <a:pt x="227" y="153"/>
                    </a:lnTo>
                    <a:lnTo>
                      <a:pt x="15"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3" name="Freeform 4084"/>
              <p:cNvSpPr>
                <a:spLocks/>
              </p:cNvSpPr>
              <p:nvPr/>
            </p:nvSpPr>
            <p:spPr bwMode="auto">
              <a:xfrm>
                <a:off x="21507" y="19084"/>
                <a:ext cx="234" cy="153"/>
              </a:xfrm>
              <a:custGeom>
                <a:avLst/>
                <a:gdLst>
                  <a:gd name="T0" fmla="*/ 15 w 234"/>
                  <a:gd name="T1" fmla="*/ 146 h 153"/>
                  <a:gd name="T2" fmla="*/ 21 w 234"/>
                  <a:gd name="T3" fmla="*/ 121 h 153"/>
                  <a:gd name="T4" fmla="*/ 40 w 234"/>
                  <a:gd name="T5" fmla="*/ 121 h 153"/>
                  <a:gd name="T6" fmla="*/ 48 w 234"/>
                  <a:gd name="T7" fmla="*/ 117 h 153"/>
                  <a:gd name="T8" fmla="*/ 54 w 234"/>
                  <a:gd name="T9" fmla="*/ 111 h 153"/>
                  <a:gd name="T10" fmla="*/ 58 w 234"/>
                  <a:gd name="T11" fmla="*/ 101 h 153"/>
                  <a:gd name="T12" fmla="*/ 56 w 234"/>
                  <a:gd name="T13" fmla="*/ 94 h 153"/>
                  <a:gd name="T14" fmla="*/ 39 w 234"/>
                  <a:gd name="T15" fmla="*/ 63 h 153"/>
                  <a:gd name="T16" fmla="*/ 35 w 234"/>
                  <a:gd name="T17" fmla="*/ 44 h 153"/>
                  <a:gd name="T18" fmla="*/ 40 w 234"/>
                  <a:gd name="T19" fmla="*/ 36 h 153"/>
                  <a:gd name="T20" fmla="*/ 39 w 234"/>
                  <a:gd name="T21" fmla="*/ 32 h 153"/>
                  <a:gd name="T22" fmla="*/ 25 w 234"/>
                  <a:gd name="T23" fmla="*/ 27 h 153"/>
                  <a:gd name="T24" fmla="*/ 25 w 234"/>
                  <a:gd name="T25" fmla="*/ 15 h 153"/>
                  <a:gd name="T26" fmla="*/ 21 w 234"/>
                  <a:gd name="T27" fmla="*/ 13 h 153"/>
                  <a:gd name="T28" fmla="*/ 14 w 234"/>
                  <a:gd name="T29" fmla="*/ 15 h 153"/>
                  <a:gd name="T30" fmla="*/ 0 w 234"/>
                  <a:gd name="T31" fmla="*/ 5 h 153"/>
                  <a:gd name="T32" fmla="*/ 0 w 234"/>
                  <a:gd name="T33" fmla="*/ 0 h 153"/>
                  <a:gd name="T34" fmla="*/ 188 w 234"/>
                  <a:gd name="T35" fmla="*/ 5 h 153"/>
                  <a:gd name="T36" fmla="*/ 234 w 234"/>
                  <a:gd name="T37" fmla="*/ 9 h 153"/>
                  <a:gd name="T38" fmla="*/ 227 w 234"/>
                  <a:gd name="T39" fmla="*/ 153 h 153"/>
                  <a:gd name="T40" fmla="*/ 15 w 234"/>
                  <a:gd name="T41" fmla="*/ 14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4" h="153">
                    <a:moveTo>
                      <a:pt x="15" y="146"/>
                    </a:moveTo>
                    <a:lnTo>
                      <a:pt x="21" y="121"/>
                    </a:lnTo>
                    <a:lnTo>
                      <a:pt x="40" y="121"/>
                    </a:lnTo>
                    <a:lnTo>
                      <a:pt x="48" y="117"/>
                    </a:lnTo>
                    <a:lnTo>
                      <a:pt x="54" y="111"/>
                    </a:lnTo>
                    <a:lnTo>
                      <a:pt x="58" y="101"/>
                    </a:lnTo>
                    <a:lnTo>
                      <a:pt x="56" y="94"/>
                    </a:lnTo>
                    <a:lnTo>
                      <a:pt x="39" y="63"/>
                    </a:lnTo>
                    <a:lnTo>
                      <a:pt x="35" y="44"/>
                    </a:lnTo>
                    <a:lnTo>
                      <a:pt x="40" y="36"/>
                    </a:lnTo>
                    <a:lnTo>
                      <a:pt x="39" y="32"/>
                    </a:lnTo>
                    <a:lnTo>
                      <a:pt x="25" y="27"/>
                    </a:lnTo>
                    <a:lnTo>
                      <a:pt x="25" y="15"/>
                    </a:lnTo>
                    <a:lnTo>
                      <a:pt x="21" y="13"/>
                    </a:lnTo>
                    <a:lnTo>
                      <a:pt x="14" y="15"/>
                    </a:lnTo>
                    <a:lnTo>
                      <a:pt x="0" y="5"/>
                    </a:lnTo>
                    <a:lnTo>
                      <a:pt x="0" y="0"/>
                    </a:lnTo>
                    <a:lnTo>
                      <a:pt x="188" y="5"/>
                    </a:lnTo>
                    <a:lnTo>
                      <a:pt x="234" y="9"/>
                    </a:lnTo>
                    <a:lnTo>
                      <a:pt x="227" y="153"/>
                    </a:lnTo>
                    <a:lnTo>
                      <a:pt x="15"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4" name="Freeform 4085"/>
              <p:cNvSpPr>
                <a:spLocks/>
              </p:cNvSpPr>
              <p:nvPr/>
            </p:nvSpPr>
            <p:spPr bwMode="auto">
              <a:xfrm>
                <a:off x="21734" y="19093"/>
                <a:ext cx="297" cy="156"/>
              </a:xfrm>
              <a:custGeom>
                <a:avLst/>
                <a:gdLst>
                  <a:gd name="T0" fmla="*/ 0 w 297"/>
                  <a:gd name="T1" fmla="*/ 144 h 156"/>
                  <a:gd name="T2" fmla="*/ 7 w 297"/>
                  <a:gd name="T3" fmla="*/ 0 h 156"/>
                  <a:gd name="T4" fmla="*/ 215 w 297"/>
                  <a:gd name="T5" fmla="*/ 8 h 156"/>
                  <a:gd name="T6" fmla="*/ 297 w 297"/>
                  <a:gd name="T7" fmla="*/ 12 h 156"/>
                  <a:gd name="T8" fmla="*/ 292 w 297"/>
                  <a:gd name="T9" fmla="*/ 156 h 156"/>
                  <a:gd name="T10" fmla="*/ 4 w 297"/>
                  <a:gd name="T11" fmla="*/ 144 h 156"/>
                  <a:gd name="T12" fmla="*/ 0 w 297"/>
                  <a:gd name="T13" fmla="*/ 144 h 156"/>
                </a:gdLst>
                <a:ahLst/>
                <a:cxnLst>
                  <a:cxn ang="0">
                    <a:pos x="T0" y="T1"/>
                  </a:cxn>
                  <a:cxn ang="0">
                    <a:pos x="T2" y="T3"/>
                  </a:cxn>
                  <a:cxn ang="0">
                    <a:pos x="T4" y="T5"/>
                  </a:cxn>
                  <a:cxn ang="0">
                    <a:pos x="T6" y="T7"/>
                  </a:cxn>
                  <a:cxn ang="0">
                    <a:pos x="T8" y="T9"/>
                  </a:cxn>
                  <a:cxn ang="0">
                    <a:pos x="T10" y="T11"/>
                  </a:cxn>
                  <a:cxn ang="0">
                    <a:pos x="T12" y="T13"/>
                  </a:cxn>
                </a:cxnLst>
                <a:rect l="0" t="0" r="r" b="b"/>
                <a:pathLst>
                  <a:path w="297" h="156">
                    <a:moveTo>
                      <a:pt x="0" y="144"/>
                    </a:moveTo>
                    <a:lnTo>
                      <a:pt x="7" y="0"/>
                    </a:lnTo>
                    <a:lnTo>
                      <a:pt x="215" y="8"/>
                    </a:lnTo>
                    <a:lnTo>
                      <a:pt x="297" y="12"/>
                    </a:lnTo>
                    <a:lnTo>
                      <a:pt x="292" y="156"/>
                    </a:lnTo>
                    <a:lnTo>
                      <a:pt x="4" y="144"/>
                    </a:lnTo>
                    <a:lnTo>
                      <a:pt x="0" y="14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5" name="Freeform 4086"/>
              <p:cNvSpPr>
                <a:spLocks/>
              </p:cNvSpPr>
              <p:nvPr/>
            </p:nvSpPr>
            <p:spPr bwMode="auto">
              <a:xfrm>
                <a:off x="21734" y="19093"/>
                <a:ext cx="297" cy="156"/>
              </a:xfrm>
              <a:custGeom>
                <a:avLst/>
                <a:gdLst>
                  <a:gd name="T0" fmla="*/ 0 w 297"/>
                  <a:gd name="T1" fmla="*/ 144 h 156"/>
                  <a:gd name="T2" fmla="*/ 7 w 297"/>
                  <a:gd name="T3" fmla="*/ 0 h 156"/>
                  <a:gd name="T4" fmla="*/ 215 w 297"/>
                  <a:gd name="T5" fmla="*/ 8 h 156"/>
                  <a:gd name="T6" fmla="*/ 297 w 297"/>
                  <a:gd name="T7" fmla="*/ 12 h 156"/>
                  <a:gd name="T8" fmla="*/ 292 w 297"/>
                  <a:gd name="T9" fmla="*/ 156 h 156"/>
                  <a:gd name="T10" fmla="*/ 4 w 297"/>
                  <a:gd name="T11" fmla="*/ 144 h 156"/>
                  <a:gd name="T12" fmla="*/ 0 w 297"/>
                  <a:gd name="T13" fmla="*/ 144 h 156"/>
                </a:gdLst>
                <a:ahLst/>
                <a:cxnLst>
                  <a:cxn ang="0">
                    <a:pos x="T0" y="T1"/>
                  </a:cxn>
                  <a:cxn ang="0">
                    <a:pos x="T2" y="T3"/>
                  </a:cxn>
                  <a:cxn ang="0">
                    <a:pos x="T4" y="T5"/>
                  </a:cxn>
                  <a:cxn ang="0">
                    <a:pos x="T6" y="T7"/>
                  </a:cxn>
                  <a:cxn ang="0">
                    <a:pos x="T8" y="T9"/>
                  </a:cxn>
                  <a:cxn ang="0">
                    <a:pos x="T10" y="T11"/>
                  </a:cxn>
                  <a:cxn ang="0">
                    <a:pos x="T12" y="T13"/>
                  </a:cxn>
                </a:cxnLst>
                <a:rect l="0" t="0" r="r" b="b"/>
                <a:pathLst>
                  <a:path w="297" h="156">
                    <a:moveTo>
                      <a:pt x="0" y="144"/>
                    </a:moveTo>
                    <a:lnTo>
                      <a:pt x="7" y="0"/>
                    </a:lnTo>
                    <a:lnTo>
                      <a:pt x="215" y="8"/>
                    </a:lnTo>
                    <a:lnTo>
                      <a:pt x="297" y="12"/>
                    </a:lnTo>
                    <a:lnTo>
                      <a:pt x="292" y="156"/>
                    </a:lnTo>
                    <a:lnTo>
                      <a:pt x="4" y="144"/>
                    </a:lnTo>
                    <a:lnTo>
                      <a:pt x="0"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6" name="Freeform 4087"/>
              <p:cNvSpPr>
                <a:spLocks/>
              </p:cNvSpPr>
              <p:nvPr/>
            </p:nvSpPr>
            <p:spPr bwMode="auto">
              <a:xfrm>
                <a:off x="20762" y="19039"/>
                <a:ext cx="309" cy="396"/>
              </a:xfrm>
              <a:custGeom>
                <a:avLst/>
                <a:gdLst>
                  <a:gd name="T0" fmla="*/ 284 w 309"/>
                  <a:gd name="T1" fmla="*/ 396 h 396"/>
                  <a:gd name="T2" fmla="*/ 0 w 309"/>
                  <a:gd name="T3" fmla="*/ 379 h 396"/>
                  <a:gd name="T4" fmla="*/ 4 w 309"/>
                  <a:gd name="T5" fmla="*/ 308 h 396"/>
                  <a:gd name="T6" fmla="*/ 33 w 309"/>
                  <a:gd name="T7" fmla="*/ 0 h 396"/>
                  <a:gd name="T8" fmla="*/ 309 w 309"/>
                  <a:gd name="T9" fmla="*/ 20 h 396"/>
                  <a:gd name="T10" fmla="*/ 296 w 309"/>
                  <a:gd name="T11" fmla="*/ 216 h 396"/>
                  <a:gd name="T12" fmla="*/ 284 w 309"/>
                  <a:gd name="T13" fmla="*/ 396 h 396"/>
                </a:gdLst>
                <a:ahLst/>
                <a:cxnLst>
                  <a:cxn ang="0">
                    <a:pos x="T0" y="T1"/>
                  </a:cxn>
                  <a:cxn ang="0">
                    <a:pos x="T2" y="T3"/>
                  </a:cxn>
                  <a:cxn ang="0">
                    <a:pos x="T4" y="T5"/>
                  </a:cxn>
                  <a:cxn ang="0">
                    <a:pos x="T6" y="T7"/>
                  </a:cxn>
                  <a:cxn ang="0">
                    <a:pos x="T8" y="T9"/>
                  </a:cxn>
                  <a:cxn ang="0">
                    <a:pos x="T10" y="T11"/>
                  </a:cxn>
                  <a:cxn ang="0">
                    <a:pos x="T12" y="T13"/>
                  </a:cxn>
                </a:cxnLst>
                <a:rect l="0" t="0" r="r" b="b"/>
                <a:pathLst>
                  <a:path w="309" h="396">
                    <a:moveTo>
                      <a:pt x="284" y="396"/>
                    </a:moveTo>
                    <a:lnTo>
                      <a:pt x="0" y="379"/>
                    </a:lnTo>
                    <a:lnTo>
                      <a:pt x="4" y="308"/>
                    </a:lnTo>
                    <a:lnTo>
                      <a:pt x="33" y="0"/>
                    </a:lnTo>
                    <a:lnTo>
                      <a:pt x="309" y="20"/>
                    </a:lnTo>
                    <a:lnTo>
                      <a:pt x="296" y="216"/>
                    </a:lnTo>
                    <a:lnTo>
                      <a:pt x="284" y="396"/>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7" name="Freeform 4088"/>
              <p:cNvSpPr>
                <a:spLocks/>
              </p:cNvSpPr>
              <p:nvPr/>
            </p:nvSpPr>
            <p:spPr bwMode="auto">
              <a:xfrm>
                <a:off x="20762" y="19039"/>
                <a:ext cx="309" cy="396"/>
              </a:xfrm>
              <a:custGeom>
                <a:avLst/>
                <a:gdLst>
                  <a:gd name="T0" fmla="*/ 284 w 309"/>
                  <a:gd name="T1" fmla="*/ 396 h 396"/>
                  <a:gd name="T2" fmla="*/ 0 w 309"/>
                  <a:gd name="T3" fmla="*/ 379 h 396"/>
                  <a:gd name="T4" fmla="*/ 4 w 309"/>
                  <a:gd name="T5" fmla="*/ 308 h 396"/>
                  <a:gd name="T6" fmla="*/ 33 w 309"/>
                  <a:gd name="T7" fmla="*/ 0 h 396"/>
                  <a:gd name="T8" fmla="*/ 309 w 309"/>
                  <a:gd name="T9" fmla="*/ 20 h 396"/>
                  <a:gd name="T10" fmla="*/ 296 w 309"/>
                  <a:gd name="T11" fmla="*/ 216 h 396"/>
                  <a:gd name="T12" fmla="*/ 284 w 309"/>
                  <a:gd name="T13" fmla="*/ 396 h 396"/>
                </a:gdLst>
                <a:ahLst/>
                <a:cxnLst>
                  <a:cxn ang="0">
                    <a:pos x="T0" y="T1"/>
                  </a:cxn>
                  <a:cxn ang="0">
                    <a:pos x="T2" y="T3"/>
                  </a:cxn>
                  <a:cxn ang="0">
                    <a:pos x="T4" y="T5"/>
                  </a:cxn>
                  <a:cxn ang="0">
                    <a:pos x="T6" y="T7"/>
                  </a:cxn>
                  <a:cxn ang="0">
                    <a:pos x="T8" y="T9"/>
                  </a:cxn>
                  <a:cxn ang="0">
                    <a:pos x="T10" y="T11"/>
                  </a:cxn>
                  <a:cxn ang="0">
                    <a:pos x="T12" y="T13"/>
                  </a:cxn>
                </a:cxnLst>
                <a:rect l="0" t="0" r="r" b="b"/>
                <a:pathLst>
                  <a:path w="309" h="396">
                    <a:moveTo>
                      <a:pt x="284" y="396"/>
                    </a:moveTo>
                    <a:lnTo>
                      <a:pt x="0" y="379"/>
                    </a:lnTo>
                    <a:lnTo>
                      <a:pt x="4" y="308"/>
                    </a:lnTo>
                    <a:lnTo>
                      <a:pt x="33" y="0"/>
                    </a:lnTo>
                    <a:lnTo>
                      <a:pt x="309" y="20"/>
                    </a:lnTo>
                    <a:lnTo>
                      <a:pt x="296" y="216"/>
                    </a:lnTo>
                    <a:lnTo>
                      <a:pt x="284" y="3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58" name="Freeform 4089"/>
              <p:cNvSpPr>
                <a:spLocks/>
              </p:cNvSpPr>
              <p:nvPr/>
            </p:nvSpPr>
            <p:spPr bwMode="auto">
              <a:xfrm>
                <a:off x="21058" y="19059"/>
                <a:ext cx="507" cy="222"/>
              </a:xfrm>
              <a:custGeom>
                <a:avLst/>
                <a:gdLst>
                  <a:gd name="T0" fmla="*/ 489 w 507"/>
                  <a:gd name="T1" fmla="*/ 222 h 222"/>
                  <a:gd name="T2" fmla="*/ 155 w 507"/>
                  <a:gd name="T3" fmla="*/ 203 h 222"/>
                  <a:gd name="T4" fmla="*/ 0 w 507"/>
                  <a:gd name="T5" fmla="*/ 196 h 222"/>
                  <a:gd name="T6" fmla="*/ 13 w 507"/>
                  <a:gd name="T7" fmla="*/ 0 h 222"/>
                  <a:gd name="T8" fmla="*/ 449 w 507"/>
                  <a:gd name="T9" fmla="*/ 25 h 222"/>
                  <a:gd name="T10" fmla="*/ 449 w 507"/>
                  <a:gd name="T11" fmla="*/ 30 h 222"/>
                  <a:gd name="T12" fmla="*/ 463 w 507"/>
                  <a:gd name="T13" fmla="*/ 40 h 222"/>
                  <a:gd name="T14" fmla="*/ 470 w 507"/>
                  <a:gd name="T15" fmla="*/ 38 h 222"/>
                  <a:gd name="T16" fmla="*/ 474 w 507"/>
                  <a:gd name="T17" fmla="*/ 40 h 222"/>
                  <a:gd name="T18" fmla="*/ 474 w 507"/>
                  <a:gd name="T19" fmla="*/ 52 h 222"/>
                  <a:gd name="T20" fmla="*/ 488 w 507"/>
                  <a:gd name="T21" fmla="*/ 57 h 222"/>
                  <a:gd name="T22" fmla="*/ 489 w 507"/>
                  <a:gd name="T23" fmla="*/ 61 h 222"/>
                  <a:gd name="T24" fmla="*/ 484 w 507"/>
                  <a:gd name="T25" fmla="*/ 69 h 222"/>
                  <a:gd name="T26" fmla="*/ 488 w 507"/>
                  <a:gd name="T27" fmla="*/ 88 h 222"/>
                  <a:gd name="T28" fmla="*/ 505 w 507"/>
                  <a:gd name="T29" fmla="*/ 119 h 222"/>
                  <a:gd name="T30" fmla="*/ 507 w 507"/>
                  <a:gd name="T31" fmla="*/ 126 h 222"/>
                  <a:gd name="T32" fmla="*/ 503 w 507"/>
                  <a:gd name="T33" fmla="*/ 136 h 222"/>
                  <a:gd name="T34" fmla="*/ 497 w 507"/>
                  <a:gd name="T35" fmla="*/ 142 h 222"/>
                  <a:gd name="T36" fmla="*/ 489 w 507"/>
                  <a:gd name="T37" fmla="*/ 146 h 222"/>
                  <a:gd name="T38" fmla="*/ 470 w 507"/>
                  <a:gd name="T39" fmla="*/ 146 h 222"/>
                  <a:gd name="T40" fmla="*/ 464 w 507"/>
                  <a:gd name="T41" fmla="*/ 171 h 222"/>
                  <a:gd name="T42" fmla="*/ 449 w 507"/>
                  <a:gd name="T43" fmla="*/ 182 h 222"/>
                  <a:gd name="T44" fmla="*/ 449 w 507"/>
                  <a:gd name="T45" fmla="*/ 186 h 222"/>
                  <a:gd name="T46" fmla="*/ 451 w 507"/>
                  <a:gd name="T47" fmla="*/ 197 h 222"/>
                  <a:gd name="T48" fmla="*/ 457 w 507"/>
                  <a:gd name="T49" fmla="*/ 203 h 222"/>
                  <a:gd name="T50" fmla="*/ 484 w 507"/>
                  <a:gd name="T51" fmla="*/ 211 h 222"/>
                  <a:gd name="T52" fmla="*/ 489 w 507"/>
                  <a:gd name="T5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222">
                    <a:moveTo>
                      <a:pt x="489" y="222"/>
                    </a:moveTo>
                    <a:lnTo>
                      <a:pt x="155" y="203"/>
                    </a:lnTo>
                    <a:lnTo>
                      <a:pt x="0" y="196"/>
                    </a:lnTo>
                    <a:lnTo>
                      <a:pt x="13" y="0"/>
                    </a:lnTo>
                    <a:lnTo>
                      <a:pt x="449" y="25"/>
                    </a:lnTo>
                    <a:lnTo>
                      <a:pt x="449" y="30"/>
                    </a:lnTo>
                    <a:lnTo>
                      <a:pt x="463" y="40"/>
                    </a:lnTo>
                    <a:lnTo>
                      <a:pt x="470" y="38"/>
                    </a:lnTo>
                    <a:lnTo>
                      <a:pt x="474" y="40"/>
                    </a:lnTo>
                    <a:lnTo>
                      <a:pt x="474" y="52"/>
                    </a:lnTo>
                    <a:lnTo>
                      <a:pt x="488" y="57"/>
                    </a:lnTo>
                    <a:lnTo>
                      <a:pt x="489" y="61"/>
                    </a:lnTo>
                    <a:lnTo>
                      <a:pt x="484" y="69"/>
                    </a:lnTo>
                    <a:lnTo>
                      <a:pt x="488" y="88"/>
                    </a:lnTo>
                    <a:lnTo>
                      <a:pt x="505" y="119"/>
                    </a:lnTo>
                    <a:lnTo>
                      <a:pt x="507" y="126"/>
                    </a:lnTo>
                    <a:lnTo>
                      <a:pt x="503" y="136"/>
                    </a:lnTo>
                    <a:lnTo>
                      <a:pt x="497" y="142"/>
                    </a:lnTo>
                    <a:lnTo>
                      <a:pt x="489" y="146"/>
                    </a:lnTo>
                    <a:lnTo>
                      <a:pt x="470" y="146"/>
                    </a:lnTo>
                    <a:lnTo>
                      <a:pt x="464" y="171"/>
                    </a:lnTo>
                    <a:lnTo>
                      <a:pt x="449" y="182"/>
                    </a:lnTo>
                    <a:lnTo>
                      <a:pt x="449" y="186"/>
                    </a:lnTo>
                    <a:lnTo>
                      <a:pt x="451" y="197"/>
                    </a:lnTo>
                    <a:lnTo>
                      <a:pt x="457" y="203"/>
                    </a:lnTo>
                    <a:lnTo>
                      <a:pt x="484" y="211"/>
                    </a:lnTo>
                    <a:lnTo>
                      <a:pt x="489" y="22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9" name="Freeform 4090"/>
              <p:cNvSpPr>
                <a:spLocks/>
              </p:cNvSpPr>
              <p:nvPr/>
            </p:nvSpPr>
            <p:spPr bwMode="auto">
              <a:xfrm>
                <a:off x="21058" y="19059"/>
                <a:ext cx="507" cy="222"/>
              </a:xfrm>
              <a:custGeom>
                <a:avLst/>
                <a:gdLst>
                  <a:gd name="T0" fmla="*/ 489 w 507"/>
                  <a:gd name="T1" fmla="*/ 222 h 222"/>
                  <a:gd name="T2" fmla="*/ 155 w 507"/>
                  <a:gd name="T3" fmla="*/ 203 h 222"/>
                  <a:gd name="T4" fmla="*/ 0 w 507"/>
                  <a:gd name="T5" fmla="*/ 196 h 222"/>
                  <a:gd name="T6" fmla="*/ 13 w 507"/>
                  <a:gd name="T7" fmla="*/ 0 h 222"/>
                  <a:gd name="T8" fmla="*/ 449 w 507"/>
                  <a:gd name="T9" fmla="*/ 25 h 222"/>
                  <a:gd name="T10" fmla="*/ 449 w 507"/>
                  <a:gd name="T11" fmla="*/ 30 h 222"/>
                  <a:gd name="T12" fmla="*/ 463 w 507"/>
                  <a:gd name="T13" fmla="*/ 40 h 222"/>
                  <a:gd name="T14" fmla="*/ 470 w 507"/>
                  <a:gd name="T15" fmla="*/ 38 h 222"/>
                  <a:gd name="T16" fmla="*/ 474 w 507"/>
                  <a:gd name="T17" fmla="*/ 40 h 222"/>
                  <a:gd name="T18" fmla="*/ 474 w 507"/>
                  <a:gd name="T19" fmla="*/ 52 h 222"/>
                  <a:gd name="T20" fmla="*/ 488 w 507"/>
                  <a:gd name="T21" fmla="*/ 57 h 222"/>
                  <a:gd name="T22" fmla="*/ 489 w 507"/>
                  <a:gd name="T23" fmla="*/ 61 h 222"/>
                  <a:gd name="T24" fmla="*/ 484 w 507"/>
                  <a:gd name="T25" fmla="*/ 69 h 222"/>
                  <a:gd name="T26" fmla="*/ 488 w 507"/>
                  <a:gd name="T27" fmla="*/ 88 h 222"/>
                  <a:gd name="T28" fmla="*/ 505 w 507"/>
                  <a:gd name="T29" fmla="*/ 119 h 222"/>
                  <a:gd name="T30" fmla="*/ 507 w 507"/>
                  <a:gd name="T31" fmla="*/ 126 h 222"/>
                  <a:gd name="T32" fmla="*/ 503 w 507"/>
                  <a:gd name="T33" fmla="*/ 136 h 222"/>
                  <a:gd name="T34" fmla="*/ 497 w 507"/>
                  <a:gd name="T35" fmla="*/ 142 h 222"/>
                  <a:gd name="T36" fmla="*/ 489 w 507"/>
                  <a:gd name="T37" fmla="*/ 146 h 222"/>
                  <a:gd name="T38" fmla="*/ 470 w 507"/>
                  <a:gd name="T39" fmla="*/ 146 h 222"/>
                  <a:gd name="T40" fmla="*/ 464 w 507"/>
                  <a:gd name="T41" fmla="*/ 171 h 222"/>
                  <a:gd name="T42" fmla="*/ 449 w 507"/>
                  <a:gd name="T43" fmla="*/ 182 h 222"/>
                  <a:gd name="T44" fmla="*/ 449 w 507"/>
                  <a:gd name="T45" fmla="*/ 186 h 222"/>
                  <a:gd name="T46" fmla="*/ 451 w 507"/>
                  <a:gd name="T47" fmla="*/ 197 h 222"/>
                  <a:gd name="T48" fmla="*/ 457 w 507"/>
                  <a:gd name="T49" fmla="*/ 203 h 222"/>
                  <a:gd name="T50" fmla="*/ 484 w 507"/>
                  <a:gd name="T51" fmla="*/ 211 h 222"/>
                  <a:gd name="T52" fmla="*/ 489 w 507"/>
                  <a:gd name="T53" fmla="*/ 22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07" h="222">
                    <a:moveTo>
                      <a:pt x="489" y="222"/>
                    </a:moveTo>
                    <a:lnTo>
                      <a:pt x="155" y="203"/>
                    </a:lnTo>
                    <a:lnTo>
                      <a:pt x="0" y="196"/>
                    </a:lnTo>
                    <a:lnTo>
                      <a:pt x="13" y="0"/>
                    </a:lnTo>
                    <a:lnTo>
                      <a:pt x="449" y="25"/>
                    </a:lnTo>
                    <a:lnTo>
                      <a:pt x="449" y="30"/>
                    </a:lnTo>
                    <a:lnTo>
                      <a:pt x="463" y="40"/>
                    </a:lnTo>
                    <a:lnTo>
                      <a:pt x="470" y="38"/>
                    </a:lnTo>
                    <a:lnTo>
                      <a:pt x="474" y="40"/>
                    </a:lnTo>
                    <a:lnTo>
                      <a:pt x="474" y="52"/>
                    </a:lnTo>
                    <a:lnTo>
                      <a:pt x="488" y="57"/>
                    </a:lnTo>
                    <a:lnTo>
                      <a:pt x="489" y="61"/>
                    </a:lnTo>
                    <a:lnTo>
                      <a:pt x="484" y="69"/>
                    </a:lnTo>
                    <a:lnTo>
                      <a:pt x="488" y="88"/>
                    </a:lnTo>
                    <a:lnTo>
                      <a:pt x="505" y="119"/>
                    </a:lnTo>
                    <a:lnTo>
                      <a:pt x="507" y="126"/>
                    </a:lnTo>
                    <a:lnTo>
                      <a:pt x="503" y="136"/>
                    </a:lnTo>
                    <a:lnTo>
                      <a:pt x="497" y="142"/>
                    </a:lnTo>
                    <a:lnTo>
                      <a:pt x="489" y="146"/>
                    </a:lnTo>
                    <a:lnTo>
                      <a:pt x="470" y="146"/>
                    </a:lnTo>
                    <a:lnTo>
                      <a:pt x="464" y="171"/>
                    </a:lnTo>
                    <a:lnTo>
                      <a:pt x="449" y="182"/>
                    </a:lnTo>
                    <a:lnTo>
                      <a:pt x="449" y="186"/>
                    </a:lnTo>
                    <a:lnTo>
                      <a:pt x="451" y="197"/>
                    </a:lnTo>
                    <a:lnTo>
                      <a:pt x="457" y="203"/>
                    </a:lnTo>
                    <a:lnTo>
                      <a:pt x="484" y="211"/>
                    </a:lnTo>
                    <a:lnTo>
                      <a:pt x="489"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0" name="Freeform 4091"/>
              <p:cNvSpPr>
                <a:spLocks/>
              </p:cNvSpPr>
              <p:nvPr/>
            </p:nvSpPr>
            <p:spPr bwMode="auto">
              <a:xfrm>
                <a:off x="22024" y="19105"/>
                <a:ext cx="228" cy="295"/>
              </a:xfrm>
              <a:custGeom>
                <a:avLst/>
                <a:gdLst>
                  <a:gd name="T0" fmla="*/ 0 w 228"/>
                  <a:gd name="T1" fmla="*/ 290 h 295"/>
                  <a:gd name="T2" fmla="*/ 3 w 228"/>
                  <a:gd name="T3" fmla="*/ 142 h 295"/>
                  <a:gd name="T4" fmla="*/ 2 w 228"/>
                  <a:gd name="T5" fmla="*/ 144 h 295"/>
                  <a:gd name="T6" fmla="*/ 7 w 228"/>
                  <a:gd name="T7" fmla="*/ 0 h 295"/>
                  <a:gd name="T8" fmla="*/ 217 w 228"/>
                  <a:gd name="T9" fmla="*/ 7 h 295"/>
                  <a:gd name="T10" fmla="*/ 228 w 228"/>
                  <a:gd name="T11" fmla="*/ 7 h 295"/>
                  <a:gd name="T12" fmla="*/ 224 w 228"/>
                  <a:gd name="T13" fmla="*/ 151 h 295"/>
                  <a:gd name="T14" fmla="*/ 220 w 228"/>
                  <a:gd name="T15" fmla="*/ 295 h 295"/>
                  <a:gd name="T16" fmla="*/ 0 w 228"/>
                  <a:gd name="T17"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95">
                    <a:moveTo>
                      <a:pt x="0" y="290"/>
                    </a:moveTo>
                    <a:lnTo>
                      <a:pt x="3" y="142"/>
                    </a:lnTo>
                    <a:lnTo>
                      <a:pt x="2" y="144"/>
                    </a:lnTo>
                    <a:lnTo>
                      <a:pt x="7" y="0"/>
                    </a:lnTo>
                    <a:lnTo>
                      <a:pt x="217" y="7"/>
                    </a:lnTo>
                    <a:lnTo>
                      <a:pt x="228" y="7"/>
                    </a:lnTo>
                    <a:lnTo>
                      <a:pt x="224" y="151"/>
                    </a:lnTo>
                    <a:lnTo>
                      <a:pt x="220" y="295"/>
                    </a:lnTo>
                    <a:lnTo>
                      <a:pt x="0" y="29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1" name="Freeform 4092"/>
              <p:cNvSpPr>
                <a:spLocks/>
              </p:cNvSpPr>
              <p:nvPr/>
            </p:nvSpPr>
            <p:spPr bwMode="auto">
              <a:xfrm>
                <a:off x="22024" y="19105"/>
                <a:ext cx="228" cy="295"/>
              </a:xfrm>
              <a:custGeom>
                <a:avLst/>
                <a:gdLst>
                  <a:gd name="T0" fmla="*/ 0 w 228"/>
                  <a:gd name="T1" fmla="*/ 290 h 295"/>
                  <a:gd name="T2" fmla="*/ 3 w 228"/>
                  <a:gd name="T3" fmla="*/ 142 h 295"/>
                  <a:gd name="T4" fmla="*/ 2 w 228"/>
                  <a:gd name="T5" fmla="*/ 144 h 295"/>
                  <a:gd name="T6" fmla="*/ 7 w 228"/>
                  <a:gd name="T7" fmla="*/ 0 h 295"/>
                  <a:gd name="T8" fmla="*/ 217 w 228"/>
                  <a:gd name="T9" fmla="*/ 7 h 295"/>
                  <a:gd name="T10" fmla="*/ 228 w 228"/>
                  <a:gd name="T11" fmla="*/ 7 h 295"/>
                  <a:gd name="T12" fmla="*/ 224 w 228"/>
                  <a:gd name="T13" fmla="*/ 151 h 295"/>
                  <a:gd name="T14" fmla="*/ 220 w 228"/>
                  <a:gd name="T15" fmla="*/ 295 h 295"/>
                  <a:gd name="T16" fmla="*/ 0 w 228"/>
                  <a:gd name="T17" fmla="*/ 29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295">
                    <a:moveTo>
                      <a:pt x="0" y="290"/>
                    </a:moveTo>
                    <a:lnTo>
                      <a:pt x="3" y="142"/>
                    </a:lnTo>
                    <a:lnTo>
                      <a:pt x="2" y="144"/>
                    </a:lnTo>
                    <a:lnTo>
                      <a:pt x="7" y="0"/>
                    </a:lnTo>
                    <a:lnTo>
                      <a:pt x="217" y="7"/>
                    </a:lnTo>
                    <a:lnTo>
                      <a:pt x="228" y="7"/>
                    </a:lnTo>
                    <a:lnTo>
                      <a:pt x="224" y="151"/>
                    </a:lnTo>
                    <a:lnTo>
                      <a:pt x="220" y="295"/>
                    </a:lnTo>
                    <a:lnTo>
                      <a:pt x="0" y="2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2" name="Freeform 4093"/>
              <p:cNvSpPr>
                <a:spLocks/>
              </p:cNvSpPr>
              <p:nvPr/>
            </p:nvSpPr>
            <p:spPr bwMode="auto">
              <a:xfrm>
                <a:off x="22248" y="19112"/>
                <a:ext cx="223" cy="162"/>
              </a:xfrm>
              <a:custGeom>
                <a:avLst/>
                <a:gdLst>
                  <a:gd name="T0" fmla="*/ 223 w 223"/>
                  <a:gd name="T1" fmla="*/ 2 h 162"/>
                  <a:gd name="T2" fmla="*/ 221 w 223"/>
                  <a:gd name="T3" fmla="*/ 162 h 162"/>
                  <a:gd name="T4" fmla="*/ 179 w 223"/>
                  <a:gd name="T5" fmla="*/ 160 h 162"/>
                  <a:gd name="T6" fmla="*/ 177 w 223"/>
                  <a:gd name="T7" fmla="*/ 148 h 162"/>
                  <a:gd name="T8" fmla="*/ 0 w 223"/>
                  <a:gd name="T9" fmla="*/ 144 h 162"/>
                  <a:gd name="T10" fmla="*/ 4 w 223"/>
                  <a:gd name="T11" fmla="*/ 0 h 162"/>
                  <a:gd name="T12" fmla="*/ 223 w 223"/>
                  <a:gd name="T13" fmla="*/ 2 h 162"/>
                </a:gdLst>
                <a:ahLst/>
                <a:cxnLst>
                  <a:cxn ang="0">
                    <a:pos x="T0" y="T1"/>
                  </a:cxn>
                  <a:cxn ang="0">
                    <a:pos x="T2" y="T3"/>
                  </a:cxn>
                  <a:cxn ang="0">
                    <a:pos x="T4" y="T5"/>
                  </a:cxn>
                  <a:cxn ang="0">
                    <a:pos x="T6" y="T7"/>
                  </a:cxn>
                  <a:cxn ang="0">
                    <a:pos x="T8" y="T9"/>
                  </a:cxn>
                  <a:cxn ang="0">
                    <a:pos x="T10" y="T11"/>
                  </a:cxn>
                  <a:cxn ang="0">
                    <a:pos x="T12" y="T13"/>
                  </a:cxn>
                </a:cxnLst>
                <a:rect l="0" t="0" r="r" b="b"/>
                <a:pathLst>
                  <a:path w="223" h="162">
                    <a:moveTo>
                      <a:pt x="223" y="2"/>
                    </a:moveTo>
                    <a:lnTo>
                      <a:pt x="221" y="162"/>
                    </a:lnTo>
                    <a:lnTo>
                      <a:pt x="179" y="160"/>
                    </a:lnTo>
                    <a:lnTo>
                      <a:pt x="177" y="148"/>
                    </a:lnTo>
                    <a:lnTo>
                      <a:pt x="0" y="144"/>
                    </a:lnTo>
                    <a:lnTo>
                      <a:pt x="4" y="0"/>
                    </a:lnTo>
                    <a:lnTo>
                      <a:pt x="223" y="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3" name="Freeform 4094"/>
              <p:cNvSpPr>
                <a:spLocks/>
              </p:cNvSpPr>
              <p:nvPr/>
            </p:nvSpPr>
            <p:spPr bwMode="auto">
              <a:xfrm>
                <a:off x="22248" y="19112"/>
                <a:ext cx="223" cy="162"/>
              </a:xfrm>
              <a:custGeom>
                <a:avLst/>
                <a:gdLst>
                  <a:gd name="T0" fmla="*/ 223 w 223"/>
                  <a:gd name="T1" fmla="*/ 2 h 162"/>
                  <a:gd name="T2" fmla="*/ 221 w 223"/>
                  <a:gd name="T3" fmla="*/ 162 h 162"/>
                  <a:gd name="T4" fmla="*/ 179 w 223"/>
                  <a:gd name="T5" fmla="*/ 160 h 162"/>
                  <a:gd name="T6" fmla="*/ 177 w 223"/>
                  <a:gd name="T7" fmla="*/ 148 h 162"/>
                  <a:gd name="T8" fmla="*/ 0 w 223"/>
                  <a:gd name="T9" fmla="*/ 144 h 162"/>
                  <a:gd name="T10" fmla="*/ 4 w 223"/>
                  <a:gd name="T11" fmla="*/ 0 h 162"/>
                  <a:gd name="T12" fmla="*/ 223 w 223"/>
                  <a:gd name="T13" fmla="*/ 2 h 162"/>
                </a:gdLst>
                <a:ahLst/>
                <a:cxnLst>
                  <a:cxn ang="0">
                    <a:pos x="T0" y="T1"/>
                  </a:cxn>
                  <a:cxn ang="0">
                    <a:pos x="T2" y="T3"/>
                  </a:cxn>
                  <a:cxn ang="0">
                    <a:pos x="T4" y="T5"/>
                  </a:cxn>
                  <a:cxn ang="0">
                    <a:pos x="T6" y="T7"/>
                  </a:cxn>
                  <a:cxn ang="0">
                    <a:pos x="T8" y="T9"/>
                  </a:cxn>
                  <a:cxn ang="0">
                    <a:pos x="T10" y="T11"/>
                  </a:cxn>
                  <a:cxn ang="0">
                    <a:pos x="T12" y="T13"/>
                  </a:cxn>
                </a:cxnLst>
                <a:rect l="0" t="0" r="r" b="b"/>
                <a:pathLst>
                  <a:path w="223" h="162">
                    <a:moveTo>
                      <a:pt x="223" y="2"/>
                    </a:moveTo>
                    <a:lnTo>
                      <a:pt x="221" y="162"/>
                    </a:lnTo>
                    <a:lnTo>
                      <a:pt x="179" y="160"/>
                    </a:lnTo>
                    <a:lnTo>
                      <a:pt x="177" y="148"/>
                    </a:lnTo>
                    <a:lnTo>
                      <a:pt x="0" y="144"/>
                    </a:lnTo>
                    <a:lnTo>
                      <a:pt x="4" y="0"/>
                    </a:lnTo>
                    <a:lnTo>
                      <a:pt x="223" y="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4" name="Freeform 4095"/>
              <p:cNvSpPr>
                <a:spLocks/>
              </p:cNvSpPr>
              <p:nvPr/>
            </p:nvSpPr>
            <p:spPr bwMode="auto">
              <a:xfrm>
                <a:off x="22469" y="19114"/>
                <a:ext cx="223" cy="267"/>
              </a:xfrm>
              <a:custGeom>
                <a:avLst/>
                <a:gdLst>
                  <a:gd name="T0" fmla="*/ 115 w 223"/>
                  <a:gd name="T1" fmla="*/ 150 h 267"/>
                  <a:gd name="T2" fmla="*/ 136 w 223"/>
                  <a:gd name="T3" fmla="*/ 177 h 267"/>
                  <a:gd name="T4" fmla="*/ 146 w 223"/>
                  <a:gd name="T5" fmla="*/ 202 h 267"/>
                  <a:gd name="T6" fmla="*/ 159 w 223"/>
                  <a:gd name="T7" fmla="*/ 223 h 267"/>
                  <a:gd name="T8" fmla="*/ 184 w 223"/>
                  <a:gd name="T9" fmla="*/ 229 h 267"/>
                  <a:gd name="T10" fmla="*/ 205 w 223"/>
                  <a:gd name="T11" fmla="*/ 238 h 267"/>
                  <a:gd name="T12" fmla="*/ 223 w 223"/>
                  <a:gd name="T13" fmla="*/ 258 h 267"/>
                  <a:gd name="T14" fmla="*/ 67 w 223"/>
                  <a:gd name="T15" fmla="*/ 256 h 267"/>
                  <a:gd name="T16" fmla="*/ 63 w 223"/>
                  <a:gd name="T17" fmla="*/ 267 h 267"/>
                  <a:gd name="T18" fmla="*/ 0 w 223"/>
                  <a:gd name="T19" fmla="*/ 267 h 267"/>
                  <a:gd name="T20" fmla="*/ 0 w 223"/>
                  <a:gd name="T21" fmla="*/ 160 h 267"/>
                  <a:gd name="T22" fmla="*/ 2 w 223"/>
                  <a:gd name="T23" fmla="*/ 0 h 267"/>
                  <a:gd name="T24" fmla="*/ 198 w 223"/>
                  <a:gd name="T25" fmla="*/ 2 h 267"/>
                  <a:gd name="T26" fmla="*/ 190 w 223"/>
                  <a:gd name="T27" fmla="*/ 52 h 267"/>
                  <a:gd name="T28" fmla="*/ 186 w 223"/>
                  <a:gd name="T29" fmla="*/ 56 h 267"/>
                  <a:gd name="T30" fmla="*/ 171 w 223"/>
                  <a:gd name="T31" fmla="*/ 85 h 267"/>
                  <a:gd name="T32" fmla="*/ 119 w 223"/>
                  <a:gd name="T33" fmla="*/ 121 h 267"/>
                  <a:gd name="T34" fmla="*/ 111 w 223"/>
                  <a:gd name="T35" fmla="*/ 139 h 267"/>
                  <a:gd name="T36" fmla="*/ 115 w 223"/>
                  <a:gd name="T37"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67">
                    <a:moveTo>
                      <a:pt x="115" y="150"/>
                    </a:moveTo>
                    <a:lnTo>
                      <a:pt x="136" y="177"/>
                    </a:lnTo>
                    <a:lnTo>
                      <a:pt x="146" y="202"/>
                    </a:lnTo>
                    <a:lnTo>
                      <a:pt x="159" y="223"/>
                    </a:lnTo>
                    <a:lnTo>
                      <a:pt x="184" y="229"/>
                    </a:lnTo>
                    <a:lnTo>
                      <a:pt x="205" y="238"/>
                    </a:lnTo>
                    <a:lnTo>
                      <a:pt x="223" y="258"/>
                    </a:lnTo>
                    <a:lnTo>
                      <a:pt x="67" y="256"/>
                    </a:lnTo>
                    <a:lnTo>
                      <a:pt x="63" y="267"/>
                    </a:lnTo>
                    <a:lnTo>
                      <a:pt x="0" y="267"/>
                    </a:lnTo>
                    <a:lnTo>
                      <a:pt x="0" y="160"/>
                    </a:lnTo>
                    <a:lnTo>
                      <a:pt x="2" y="0"/>
                    </a:lnTo>
                    <a:lnTo>
                      <a:pt x="198" y="2"/>
                    </a:lnTo>
                    <a:lnTo>
                      <a:pt x="190" y="52"/>
                    </a:lnTo>
                    <a:lnTo>
                      <a:pt x="186" y="56"/>
                    </a:lnTo>
                    <a:lnTo>
                      <a:pt x="171" y="85"/>
                    </a:lnTo>
                    <a:lnTo>
                      <a:pt x="119" y="121"/>
                    </a:lnTo>
                    <a:lnTo>
                      <a:pt x="111" y="139"/>
                    </a:lnTo>
                    <a:lnTo>
                      <a:pt x="115" y="15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5" name="Freeform 4096"/>
              <p:cNvSpPr>
                <a:spLocks/>
              </p:cNvSpPr>
              <p:nvPr/>
            </p:nvSpPr>
            <p:spPr bwMode="auto">
              <a:xfrm>
                <a:off x="22469" y="19114"/>
                <a:ext cx="223" cy="267"/>
              </a:xfrm>
              <a:custGeom>
                <a:avLst/>
                <a:gdLst>
                  <a:gd name="T0" fmla="*/ 115 w 223"/>
                  <a:gd name="T1" fmla="*/ 150 h 267"/>
                  <a:gd name="T2" fmla="*/ 136 w 223"/>
                  <a:gd name="T3" fmla="*/ 177 h 267"/>
                  <a:gd name="T4" fmla="*/ 146 w 223"/>
                  <a:gd name="T5" fmla="*/ 202 h 267"/>
                  <a:gd name="T6" fmla="*/ 159 w 223"/>
                  <a:gd name="T7" fmla="*/ 223 h 267"/>
                  <a:gd name="T8" fmla="*/ 184 w 223"/>
                  <a:gd name="T9" fmla="*/ 229 h 267"/>
                  <a:gd name="T10" fmla="*/ 205 w 223"/>
                  <a:gd name="T11" fmla="*/ 238 h 267"/>
                  <a:gd name="T12" fmla="*/ 223 w 223"/>
                  <a:gd name="T13" fmla="*/ 258 h 267"/>
                  <a:gd name="T14" fmla="*/ 67 w 223"/>
                  <a:gd name="T15" fmla="*/ 256 h 267"/>
                  <a:gd name="T16" fmla="*/ 63 w 223"/>
                  <a:gd name="T17" fmla="*/ 267 h 267"/>
                  <a:gd name="T18" fmla="*/ 0 w 223"/>
                  <a:gd name="T19" fmla="*/ 267 h 267"/>
                  <a:gd name="T20" fmla="*/ 0 w 223"/>
                  <a:gd name="T21" fmla="*/ 160 h 267"/>
                  <a:gd name="T22" fmla="*/ 2 w 223"/>
                  <a:gd name="T23" fmla="*/ 0 h 267"/>
                  <a:gd name="T24" fmla="*/ 198 w 223"/>
                  <a:gd name="T25" fmla="*/ 2 h 267"/>
                  <a:gd name="T26" fmla="*/ 190 w 223"/>
                  <a:gd name="T27" fmla="*/ 52 h 267"/>
                  <a:gd name="T28" fmla="*/ 186 w 223"/>
                  <a:gd name="T29" fmla="*/ 56 h 267"/>
                  <a:gd name="T30" fmla="*/ 171 w 223"/>
                  <a:gd name="T31" fmla="*/ 85 h 267"/>
                  <a:gd name="T32" fmla="*/ 119 w 223"/>
                  <a:gd name="T33" fmla="*/ 121 h 267"/>
                  <a:gd name="T34" fmla="*/ 111 w 223"/>
                  <a:gd name="T35" fmla="*/ 139 h 267"/>
                  <a:gd name="T36" fmla="*/ 115 w 223"/>
                  <a:gd name="T37" fmla="*/ 15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3" h="267">
                    <a:moveTo>
                      <a:pt x="115" y="150"/>
                    </a:moveTo>
                    <a:lnTo>
                      <a:pt x="136" y="177"/>
                    </a:lnTo>
                    <a:lnTo>
                      <a:pt x="146" y="202"/>
                    </a:lnTo>
                    <a:lnTo>
                      <a:pt x="159" y="223"/>
                    </a:lnTo>
                    <a:lnTo>
                      <a:pt x="184" y="229"/>
                    </a:lnTo>
                    <a:lnTo>
                      <a:pt x="205" y="238"/>
                    </a:lnTo>
                    <a:lnTo>
                      <a:pt x="223" y="258"/>
                    </a:lnTo>
                    <a:lnTo>
                      <a:pt x="67" y="256"/>
                    </a:lnTo>
                    <a:lnTo>
                      <a:pt x="63" y="267"/>
                    </a:lnTo>
                    <a:lnTo>
                      <a:pt x="0" y="267"/>
                    </a:lnTo>
                    <a:lnTo>
                      <a:pt x="0" y="160"/>
                    </a:lnTo>
                    <a:lnTo>
                      <a:pt x="2" y="0"/>
                    </a:lnTo>
                    <a:lnTo>
                      <a:pt x="198" y="2"/>
                    </a:lnTo>
                    <a:lnTo>
                      <a:pt x="190" y="52"/>
                    </a:lnTo>
                    <a:lnTo>
                      <a:pt x="186" y="56"/>
                    </a:lnTo>
                    <a:lnTo>
                      <a:pt x="171" y="85"/>
                    </a:lnTo>
                    <a:lnTo>
                      <a:pt x="119" y="121"/>
                    </a:lnTo>
                    <a:lnTo>
                      <a:pt x="111" y="139"/>
                    </a:lnTo>
                    <a:lnTo>
                      <a:pt x="115"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6" name="Freeform 4097"/>
              <p:cNvSpPr>
                <a:spLocks/>
              </p:cNvSpPr>
              <p:nvPr/>
            </p:nvSpPr>
            <p:spPr bwMode="auto">
              <a:xfrm>
                <a:off x="23318" y="19159"/>
                <a:ext cx="176" cy="111"/>
              </a:xfrm>
              <a:custGeom>
                <a:avLst/>
                <a:gdLst>
                  <a:gd name="T0" fmla="*/ 176 w 176"/>
                  <a:gd name="T1" fmla="*/ 107 h 111"/>
                  <a:gd name="T2" fmla="*/ 61 w 176"/>
                  <a:gd name="T3" fmla="*/ 111 h 111"/>
                  <a:gd name="T4" fmla="*/ 44 w 176"/>
                  <a:gd name="T5" fmla="*/ 80 h 111"/>
                  <a:gd name="T6" fmla="*/ 50 w 176"/>
                  <a:gd name="T7" fmla="*/ 59 h 111"/>
                  <a:gd name="T8" fmla="*/ 40 w 176"/>
                  <a:gd name="T9" fmla="*/ 46 h 111"/>
                  <a:gd name="T10" fmla="*/ 42 w 176"/>
                  <a:gd name="T11" fmla="*/ 40 h 111"/>
                  <a:gd name="T12" fmla="*/ 30 w 176"/>
                  <a:gd name="T13" fmla="*/ 34 h 111"/>
                  <a:gd name="T14" fmla="*/ 21 w 176"/>
                  <a:gd name="T15" fmla="*/ 21 h 111"/>
                  <a:gd name="T16" fmla="*/ 5 w 176"/>
                  <a:gd name="T17" fmla="*/ 9 h 111"/>
                  <a:gd name="T18" fmla="*/ 0 w 176"/>
                  <a:gd name="T19" fmla="*/ 1 h 111"/>
                  <a:gd name="T20" fmla="*/ 172 w 176"/>
                  <a:gd name="T21" fmla="*/ 0 h 111"/>
                  <a:gd name="T22" fmla="*/ 176 w 176"/>
                  <a:gd name="T23"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1">
                    <a:moveTo>
                      <a:pt x="176" y="107"/>
                    </a:moveTo>
                    <a:lnTo>
                      <a:pt x="61" y="111"/>
                    </a:lnTo>
                    <a:lnTo>
                      <a:pt x="44" y="80"/>
                    </a:lnTo>
                    <a:lnTo>
                      <a:pt x="50" y="59"/>
                    </a:lnTo>
                    <a:lnTo>
                      <a:pt x="40" y="46"/>
                    </a:lnTo>
                    <a:lnTo>
                      <a:pt x="42" y="40"/>
                    </a:lnTo>
                    <a:lnTo>
                      <a:pt x="30" y="34"/>
                    </a:lnTo>
                    <a:lnTo>
                      <a:pt x="21" y="21"/>
                    </a:lnTo>
                    <a:lnTo>
                      <a:pt x="5" y="9"/>
                    </a:lnTo>
                    <a:lnTo>
                      <a:pt x="0" y="1"/>
                    </a:lnTo>
                    <a:lnTo>
                      <a:pt x="172" y="0"/>
                    </a:lnTo>
                    <a:lnTo>
                      <a:pt x="176" y="10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7" name="Freeform 4098"/>
              <p:cNvSpPr>
                <a:spLocks/>
              </p:cNvSpPr>
              <p:nvPr/>
            </p:nvSpPr>
            <p:spPr bwMode="auto">
              <a:xfrm>
                <a:off x="23318" y="19159"/>
                <a:ext cx="176" cy="111"/>
              </a:xfrm>
              <a:custGeom>
                <a:avLst/>
                <a:gdLst>
                  <a:gd name="T0" fmla="*/ 176 w 176"/>
                  <a:gd name="T1" fmla="*/ 107 h 111"/>
                  <a:gd name="T2" fmla="*/ 61 w 176"/>
                  <a:gd name="T3" fmla="*/ 111 h 111"/>
                  <a:gd name="T4" fmla="*/ 44 w 176"/>
                  <a:gd name="T5" fmla="*/ 80 h 111"/>
                  <a:gd name="T6" fmla="*/ 50 w 176"/>
                  <a:gd name="T7" fmla="*/ 59 h 111"/>
                  <a:gd name="T8" fmla="*/ 40 w 176"/>
                  <a:gd name="T9" fmla="*/ 46 h 111"/>
                  <a:gd name="T10" fmla="*/ 42 w 176"/>
                  <a:gd name="T11" fmla="*/ 40 h 111"/>
                  <a:gd name="T12" fmla="*/ 30 w 176"/>
                  <a:gd name="T13" fmla="*/ 34 h 111"/>
                  <a:gd name="T14" fmla="*/ 21 w 176"/>
                  <a:gd name="T15" fmla="*/ 21 h 111"/>
                  <a:gd name="T16" fmla="*/ 5 w 176"/>
                  <a:gd name="T17" fmla="*/ 9 h 111"/>
                  <a:gd name="T18" fmla="*/ 0 w 176"/>
                  <a:gd name="T19" fmla="*/ 1 h 111"/>
                  <a:gd name="T20" fmla="*/ 172 w 176"/>
                  <a:gd name="T21" fmla="*/ 0 h 111"/>
                  <a:gd name="T22" fmla="*/ 176 w 176"/>
                  <a:gd name="T23" fmla="*/ 10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6" h="111">
                    <a:moveTo>
                      <a:pt x="176" y="107"/>
                    </a:moveTo>
                    <a:lnTo>
                      <a:pt x="61" y="111"/>
                    </a:lnTo>
                    <a:lnTo>
                      <a:pt x="44" y="80"/>
                    </a:lnTo>
                    <a:lnTo>
                      <a:pt x="50" y="59"/>
                    </a:lnTo>
                    <a:lnTo>
                      <a:pt x="40" y="46"/>
                    </a:lnTo>
                    <a:lnTo>
                      <a:pt x="42" y="40"/>
                    </a:lnTo>
                    <a:lnTo>
                      <a:pt x="30" y="34"/>
                    </a:lnTo>
                    <a:lnTo>
                      <a:pt x="21" y="21"/>
                    </a:lnTo>
                    <a:lnTo>
                      <a:pt x="5" y="9"/>
                    </a:lnTo>
                    <a:lnTo>
                      <a:pt x="0" y="1"/>
                    </a:lnTo>
                    <a:lnTo>
                      <a:pt x="172" y="0"/>
                    </a:lnTo>
                    <a:lnTo>
                      <a:pt x="176" y="10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68" name="Freeform 4099"/>
              <p:cNvSpPr>
                <a:spLocks/>
              </p:cNvSpPr>
              <p:nvPr/>
            </p:nvSpPr>
            <p:spPr bwMode="auto">
              <a:xfrm>
                <a:off x="23087" y="19180"/>
                <a:ext cx="323" cy="207"/>
              </a:xfrm>
              <a:custGeom>
                <a:avLst/>
                <a:gdLst>
                  <a:gd name="T0" fmla="*/ 2 w 323"/>
                  <a:gd name="T1" fmla="*/ 155 h 207"/>
                  <a:gd name="T2" fmla="*/ 0 w 323"/>
                  <a:gd name="T3" fmla="*/ 9 h 207"/>
                  <a:gd name="T4" fmla="*/ 0 w 323"/>
                  <a:gd name="T5" fmla="*/ 3 h 207"/>
                  <a:gd name="T6" fmla="*/ 146 w 323"/>
                  <a:gd name="T7" fmla="*/ 2 h 207"/>
                  <a:gd name="T8" fmla="*/ 252 w 323"/>
                  <a:gd name="T9" fmla="*/ 0 h 207"/>
                  <a:gd name="T10" fmla="*/ 261 w 323"/>
                  <a:gd name="T11" fmla="*/ 13 h 207"/>
                  <a:gd name="T12" fmla="*/ 273 w 323"/>
                  <a:gd name="T13" fmla="*/ 19 h 207"/>
                  <a:gd name="T14" fmla="*/ 271 w 323"/>
                  <a:gd name="T15" fmla="*/ 25 h 207"/>
                  <a:gd name="T16" fmla="*/ 281 w 323"/>
                  <a:gd name="T17" fmla="*/ 38 h 207"/>
                  <a:gd name="T18" fmla="*/ 275 w 323"/>
                  <a:gd name="T19" fmla="*/ 59 h 207"/>
                  <a:gd name="T20" fmla="*/ 292 w 323"/>
                  <a:gd name="T21" fmla="*/ 90 h 207"/>
                  <a:gd name="T22" fmla="*/ 294 w 323"/>
                  <a:gd name="T23" fmla="*/ 107 h 207"/>
                  <a:gd name="T24" fmla="*/ 298 w 323"/>
                  <a:gd name="T25" fmla="*/ 121 h 207"/>
                  <a:gd name="T26" fmla="*/ 323 w 323"/>
                  <a:gd name="T27" fmla="*/ 144 h 207"/>
                  <a:gd name="T28" fmla="*/ 311 w 323"/>
                  <a:gd name="T29" fmla="*/ 178 h 207"/>
                  <a:gd name="T30" fmla="*/ 302 w 323"/>
                  <a:gd name="T31" fmla="*/ 186 h 207"/>
                  <a:gd name="T32" fmla="*/ 290 w 323"/>
                  <a:gd name="T33" fmla="*/ 197 h 207"/>
                  <a:gd name="T34" fmla="*/ 281 w 323"/>
                  <a:gd name="T35" fmla="*/ 190 h 207"/>
                  <a:gd name="T36" fmla="*/ 263 w 323"/>
                  <a:gd name="T37" fmla="*/ 195 h 207"/>
                  <a:gd name="T38" fmla="*/ 261 w 323"/>
                  <a:gd name="T39" fmla="*/ 205 h 207"/>
                  <a:gd name="T40" fmla="*/ 229 w 323"/>
                  <a:gd name="T41" fmla="*/ 207 h 207"/>
                  <a:gd name="T42" fmla="*/ 227 w 323"/>
                  <a:gd name="T43" fmla="*/ 188 h 207"/>
                  <a:gd name="T44" fmla="*/ 112 w 323"/>
                  <a:gd name="T45" fmla="*/ 192 h 207"/>
                  <a:gd name="T46" fmla="*/ 112 w 323"/>
                  <a:gd name="T47" fmla="*/ 153 h 207"/>
                  <a:gd name="T48" fmla="*/ 2 w 323"/>
                  <a:gd name="T49" fmla="*/ 15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3" h="207">
                    <a:moveTo>
                      <a:pt x="2" y="155"/>
                    </a:moveTo>
                    <a:lnTo>
                      <a:pt x="0" y="9"/>
                    </a:lnTo>
                    <a:lnTo>
                      <a:pt x="0" y="3"/>
                    </a:lnTo>
                    <a:lnTo>
                      <a:pt x="146" y="2"/>
                    </a:lnTo>
                    <a:lnTo>
                      <a:pt x="252" y="0"/>
                    </a:lnTo>
                    <a:lnTo>
                      <a:pt x="261" y="13"/>
                    </a:lnTo>
                    <a:lnTo>
                      <a:pt x="273" y="19"/>
                    </a:lnTo>
                    <a:lnTo>
                      <a:pt x="271" y="25"/>
                    </a:lnTo>
                    <a:lnTo>
                      <a:pt x="281" y="38"/>
                    </a:lnTo>
                    <a:lnTo>
                      <a:pt x="275" y="59"/>
                    </a:lnTo>
                    <a:lnTo>
                      <a:pt x="292" y="90"/>
                    </a:lnTo>
                    <a:lnTo>
                      <a:pt x="294" y="107"/>
                    </a:lnTo>
                    <a:lnTo>
                      <a:pt x="298" y="121"/>
                    </a:lnTo>
                    <a:lnTo>
                      <a:pt x="323" y="144"/>
                    </a:lnTo>
                    <a:lnTo>
                      <a:pt x="311" y="178"/>
                    </a:lnTo>
                    <a:lnTo>
                      <a:pt x="302" y="186"/>
                    </a:lnTo>
                    <a:lnTo>
                      <a:pt x="290" y="197"/>
                    </a:lnTo>
                    <a:lnTo>
                      <a:pt x="281" y="190"/>
                    </a:lnTo>
                    <a:lnTo>
                      <a:pt x="263" y="195"/>
                    </a:lnTo>
                    <a:lnTo>
                      <a:pt x="261" y="205"/>
                    </a:lnTo>
                    <a:lnTo>
                      <a:pt x="229" y="207"/>
                    </a:lnTo>
                    <a:lnTo>
                      <a:pt x="227" y="188"/>
                    </a:lnTo>
                    <a:lnTo>
                      <a:pt x="112" y="192"/>
                    </a:lnTo>
                    <a:lnTo>
                      <a:pt x="112" y="153"/>
                    </a:lnTo>
                    <a:lnTo>
                      <a:pt x="2" y="155"/>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9" name="Freeform 4100"/>
              <p:cNvSpPr>
                <a:spLocks/>
              </p:cNvSpPr>
              <p:nvPr/>
            </p:nvSpPr>
            <p:spPr bwMode="auto">
              <a:xfrm>
                <a:off x="23087" y="19180"/>
                <a:ext cx="323" cy="207"/>
              </a:xfrm>
              <a:custGeom>
                <a:avLst/>
                <a:gdLst>
                  <a:gd name="T0" fmla="*/ 2 w 323"/>
                  <a:gd name="T1" fmla="*/ 155 h 207"/>
                  <a:gd name="T2" fmla="*/ 0 w 323"/>
                  <a:gd name="T3" fmla="*/ 9 h 207"/>
                  <a:gd name="T4" fmla="*/ 0 w 323"/>
                  <a:gd name="T5" fmla="*/ 3 h 207"/>
                  <a:gd name="T6" fmla="*/ 146 w 323"/>
                  <a:gd name="T7" fmla="*/ 2 h 207"/>
                  <a:gd name="T8" fmla="*/ 252 w 323"/>
                  <a:gd name="T9" fmla="*/ 0 h 207"/>
                  <a:gd name="T10" fmla="*/ 261 w 323"/>
                  <a:gd name="T11" fmla="*/ 13 h 207"/>
                  <a:gd name="T12" fmla="*/ 273 w 323"/>
                  <a:gd name="T13" fmla="*/ 19 h 207"/>
                  <a:gd name="T14" fmla="*/ 271 w 323"/>
                  <a:gd name="T15" fmla="*/ 25 h 207"/>
                  <a:gd name="T16" fmla="*/ 281 w 323"/>
                  <a:gd name="T17" fmla="*/ 38 h 207"/>
                  <a:gd name="T18" fmla="*/ 275 w 323"/>
                  <a:gd name="T19" fmla="*/ 59 h 207"/>
                  <a:gd name="T20" fmla="*/ 292 w 323"/>
                  <a:gd name="T21" fmla="*/ 90 h 207"/>
                  <a:gd name="T22" fmla="*/ 294 w 323"/>
                  <a:gd name="T23" fmla="*/ 107 h 207"/>
                  <a:gd name="T24" fmla="*/ 298 w 323"/>
                  <a:gd name="T25" fmla="*/ 121 h 207"/>
                  <a:gd name="T26" fmla="*/ 323 w 323"/>
                  <a:gd name="T27" fmla="*/ 144 h 207"/>
                  <a:gd name="T28" fmla="*/ 311 w 323"/>
                  <a:gd name="T29" fmla="*/ 178 h 207"/>
                  <a:gd name="T30" fmla="*/ 302 w 323"/>
                  <a:gd name="T31" fmla="*/ 186 h 207"/>
                  <a:gd name="T32" fmla="*/ 290 w 323"/>
                  <a:gd name="T33" fmla="*/ 197 h 207"/>
                  <a:gd name="T34" fmla="*/ 281 w 323"/>
                  <a:gd name="T35" fmla="*/ 190 h 207"/>
                  <a:gd name="T36" fmla="*/ 263 w 323"/>
                  <a:gd name="T37" fmla="*/ 195 h 207"/>
                  <a:gd name="T38" fmla="*/ 261 w 323"/>
                  <a:gd name="T39" fmla="*/ 205 h 207"/>
                  <a:gd name="T40" fmla="*/ 229 w 323"/>
                  <a:gd name="T41" fmla="*/ 207 h 207"/>
                  <a:gd name="T42" fmla="*/ 227 w 323"/>
                  <a:gd name="T43" fmla="*/ 188 h 207"/>
                  <a:gd name="T44" fmla="*/ 112 w 323"/>
                  <a:gd name="T45" fmla="*/ 192 h 207"/>
                  <a:gd name="T46" fmla="*/ 112 w 323"/>
                  <a:gd name="T47" fmla="*/ 153 h 207"/>
                  <a:gd name="T48" fmla="*/ 2 w 323"/>
                  <a:gd name="T49" fmla="*/ 15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3" h="207">
                    <a:moveTo>
                      <a:pt x="2" y="155"/>
                    </a:moveTo>
                    <a:lnTo>
                      <a:pt x="0" y="9"/>
                    </a:lnTo>
                    <a:lnTo>
                      <a:pt x="0" y="3"/>
                    </a:lnTo>
                    <a:lnTo>
                      <a:pt x="146" y="2"/>
                    </a:lnTo>
                    <a:lnTo>
                      <a:pt x="252" y="0"/>
                    </a:lnTo>
                    <a:lnTo>
                      <a:pt x="261" y="13"/>
                    </a:lnTo>
                    <a:lnTo>
                      <a:pt x="273" y="19"/>
                    </a:lnTo>
                    <a:lnTo>
                      <a:pt x="271" y="25"/>
                    </a:lnTo>
                    <a:lnTo>
                      <a:pt x="281" y="38"/>
                    </a:lnTo>
                    <a:lnTo>
                      <a:pt x="275" y="59"/>
                    </a:lnTo>
                    <a:lnTo>
                      <a:pt x="292" y="90"/>
                    </a:lnTo>
                    <a:lnTo>
                      <a:pt x="294" y="107"/>
                    </a:lnTo>
                    <a:lnTo>
                      <a:pt x="298" y="121"/>
                    </a:lnTo>
                    <a:lnTo>
                      <a:pt x="323" y="144"/>
                    </a:lnTo>
                    <a:lnTo>
                      <a:pt x="311" y="178"/>
                    </a:lnTo>
                    <a:lnTo>
                      <a:pt x="302" y="186"/>
                    </a:lnTo>
                    <a:lnTo>
                      <a:pt x="290" y="197"/>
                    </a:lnTo>
                    <a:lnTo>
                      <a:pt x="281" y="190"/>
                    </a:lnTo>
                    <a:lnTo>
                      <a:pt x="263" y="195"/>
                    </a:lnTo>
                    <a:lnTo>
                      <a:pt x="261" y="205"/>
                    </a:lnTo>
                    <a:lnTo>
                      <a:pt x="229" y="207"/>
                    </a:lnTo>
                    <a:lnTo>
                      <a:pt x="227" y="188"/>
                    </a:lnTo>
                    <a:lnTo>
                      <a:pt x="112" y="192"/>
                    </a:lnTo>
                    <a:lnTo>
                      <a:pt x="112" y="153"/>
                    </a:lnTo>
                    <a:lnTo>
                      <a:pt x="2" y="1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0" name="Freeform 4101"/>
              <p:cNvSpPr>
                <a:spLocks/>
              </p:cNvSpPr>
              <p:nvPr/>
            </p:nvSpPr>
            <p:spPr bwMode="auto">
              <a:xfrm>
                <a:off x="22905" y="19189"/>
                <a:ext cx="184" cy="148"/>
              </a:xfrm>
              <a:custGeom>
                <a:avLst/>
                <a:gdLst>
                  <a:gd name="T0" fmla="*/ 148 w 184"/>
                  <a:gd name="T1" fmla="*/ 148 h 148"/>
                  <a:gd name="T2" fmla="*/ 4 w 184"/>
                  <a:gd name="T3" fmla="*/ 148 h 148"/>
                  <a:gd name="T4" fmla="*/ 4 w 184"/>
                  <a:gd name="T5" fmla="*/ 75 h 148"/>
                  <a:gd name="T6" fmla="*/ 0 w 184"/>
                  <a:gd name="T7" fmla="*/ 75 h 148"/>
                  <a:gd name="T8" fmla="*/ 0 w 184"/>
                  <a:gd name="T9" fmla="*/ 2 h 148"/>
                  <a:gd name="T10" fmla="*/ 182 w 184"/>
                  <a:gd name="T11" fmla="*/ 0 h 148"/>
                  <a:gd name="T12" fmla="*/ 184 w 184"/>
                  <a:gd name="T13" fmla="*/ 146 h 148"/>
                  <a:gd name="T14" fmla="*/ 148 w 184"/>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8">
                    <a:moveTo>
                      <a:pt x="148" y="148"/>
                    </a:moveTo>
                    <a:lnTo>
                      <a:pt x="4" y="148"/>
                    </a:lnTo>
                    <a:lnTo>
                      <a:pt x="4" y="75"/>
                    </a:lnTo>
                    <a:lnTo>
                      <a:pt x="0" y="75"/>
                    </a:lnTo>
                    <a:lnTo>
                      <a:pt x="0" y="2"/>
                    </a:lnTo>
                    <a:lnTo>
                      <a:pt x="182" y="0"/>
                    </a:lnTo>
                    <a:lnTo>
                      <a:pt x="184" y="146"/>
                    </a:lnTo>
                    <a:lnTo>
                      <a:pt x="148"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1" name="Freeform 4102"/>
              <p:cNvSpPr>
                <a:spLocks/>
              </p:cNvSpPr>
              <p:nvPr/>
            </p:nvSpPr>
            <p:spPr bwMode="auto">
              <a:xfrm>
                <a:off x="22905" y="19189"/>
                <a:ext cx="184" cy="148"/>
              </a:xfrm>
              <a:custGeom>
                <a:avLst/>
                <a:gdLst>
                  <a:gd name="T0" fmla="*/ 148 w 184"/>
                  <a:gd name="T1" fmla="*/ 148 h 148"/>
                  <a:gd name="T2" fmla="*/ 4 w 184"/>
                  <a:gd name="T3" fmla="*/ 148 h 148"/>
                  <a:gd name="T4" fmla="*/ 4 w 184"/>
                  <a:gd name="T5" fmla="*/ 75 h 148"/>
                  <a:gd name="T6" fmla="*/ 0 w 184"/>
                  <a:gd name="T7" fmla="*/ 75 h 148"/>
                  <a:gd name="T8" fmla="*/ 0 w 184"/>
                  <a:gd name="T9" fmla="*/ 2 h 148"/>
                  <a:gd name="T10" fmla="*/ 182 w 184"/>
                  <a:gd name="T11" fmla="*/ 0 h 148"/>
                  <a:gd name="T12" fmla="*/ 184 w 184"/>
                  <a:gd name="T13" fmla="*/ 146 h 148"/>
                  <a:gd name="T14" fmla="*/ 148 w 184"/>
                  <a:gd name="T15" fmla="*/ 148 h 1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8">
                    <a:moveTo>
                      <a:pt x="148" y="148"/>
                    </a:moveTo>
                    <a:lnTo>
                      <a:pt x="4" y="148"/>
                    </a:lnTo>
                    <a:lnTo>
                      <a:pt x="4" y="75"/>
                    </a:lnTo>
                    <a:lnTo>
                      <a:pt x="0" y="75"/>
                    </a:lnTo>
                    <a:lnTo>
                      <a:pt x="0" y="2"/>
                    </a:lnTo>
                    <a:lnTo>
                      <a:pt x="182" y="0"/>
                    </a:lnTo>
                    <a:lnTo>
                      <a:pt x="184" y="146"/>
                    </a:lnTo>
                    <a:lnTo>
                      <a:pt x="148"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2" name="Freeform 4103"/>
              <p:cNvSpPr>
                <a:spLocks/>
              </p:cNvSpPr>
              <p:nvPr/>
            </p:nvSpPr>
            <p:spPr bwMode="auto">
              <a:xfrm>
                <a:off x="22757" y="19191"/>
                <a:ext cx="152" cy="146"/>
              </a:xfrm>
              <a:custGeom>
                <a:avLst/>
                <a:gdLst>
                  <a:gd name="T0" fmla="*/ 38 w 152"/>
                  <a:gd name="T1" fmla="*/ 146 h 146"/>
                  <a:gd name="T2" fmla="*/ 4 w 152"/>
                  <a:gd name="T3" fmla="*/ 146 h 146"/>
                  <a:gd name="T4" fmla="*/ 4 w 152"/>
                  <a:gd name="T5" fmla="*/ 73 h 146"/>
                  <a:gd name="T6" fmla="*/ 0 w 152"/>
                  <a:gd name="T7" fmla="*/ 73 h 146"/>
                  <a:gd name="T8" fmla="*/ 0 w 152"/>
                  <a:gd name="T9" fmla="*/ 0 h 146"/>
                  <a:gd name="T10" fmla="*/ 148 w 152"/>
                  <a:gd name="T11" fmla="*/ 0 h 146"/>
                  <a:gd name="T12" fmla="*/ 148 w 152"/>
                  <a:gd name="T13" fmla="*/ 73 h 146"/>
                  <a:gd name="T14" fmla="*/ 152 w 152"/>
                  <a:gd name="T15" fmla="*/ 73 h 146"/>
                  <a:gd name="T16" fmla="*/ 152 w 152"/>
                  <a:gd name="T17" fmla="*/ 146 h 146"/>
                  <a:gd name="T18" fmla="*/ 38 w 152"/>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6">
                    <a:moveTo>
                      <a:pt x="38" y="146"/>
                    </a:moveTo>
                    <a:lnTo>
                      <a:pt x="4" y="146"/>
                    </a:lnTo>
                    <a:lnTo>
                      <a:pt x="4" y="73"/>
                    </a:lnTo>
                    <a:lnTo>
                      <a:pt x="0" y="73"/>
                    </a:lnTo>
                    <a:lnTo>
                      <a:pt x="0" y="0"/>
                    </a:lnTo>
                    <a:lnTo>
                      <a:pt x="148" y="0"/>
                    </a:lnTo>
                    <a:lnTo>
                      <a:pt x="148" y="73"/>
                    </a:lnTo>
                    <a:lnTo>
                      <a:pt x="152" y="73"/>
                    </a:lnTo>
                    <a:lnTo>
                      <a:pt x="152" y="146"/>
                    </a:lnTo>
                    <a:lnTo>
                      <a:pt x="38"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3" name="Freeform 4104"/>
              <p:cNvSpPr>
                <a:spLocks/>
              </p:cNvSpPr>
              <p:nvPr/>
            </p:nvSpPr>
            <p:spPr bwMode="auto">
              <a:xfrm>
                <a:off x="22757" y="19191"/>
                <a:ext cx="152" cy="146"/>
              </a:xfrm>
              <a:custGeom>
                <a:avLst/>
                <a:gdLst>
                  <a:gd name="T0" fmla="*/ 38 w 152"/>
                  <a:gd name="T1" fmla="*/ 146 h 146"/>
                  <a:gd name="T2" fmla="*/ 4 w 152"/>
                  <a:gd name="T3" fmla="*/ 146 h 146"/>
                  <a:gd name="T4" fmla="*/ 4 w 152"/>
                  <a:gd name="T5" fmla="*/ 73 h 146"/>
                  <a:gd name="T6" fmla="*/ 0 w 152"/>
                  <a:gd name="T7" fmla="*/ 73 h 146"/>
                  <a:gd name="T8" fmla="*/ 0 w 152"/>
                  <a:gd name="T9" fmla="*/ 0 h 146"/>
                  <a:gd name="T10" fmla="*/ 148 w 152"/>
                  <a:gd name="T11" fmla="*/ 0 h 146"/>
                  <a:gd name="T12" fmla="*/ 148 w 152"/>
                  <a:gd name="T13" fmla="*/ 73 h 146"/>
                  <a:gd name="T14" fmla="*/ 152 w 152"/>
                  <a:gd name="T15" fmla="*/ 73 h 146"/>
                  <a:gd name="T16" fmla="*/ 152 w 152"/>
                  <a:gd name="T17" fmla="*/ 146 h 146"/>
                  <a:gd name="T18" fmla="*/ 38 w 152"/>
                  <a:gd name="T1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6">
                    <a:moveTo>
                      <a:pt x="38" y="146"/>
                    </a:moveTo>
                    <a:lnTo>
                      <a:pt x="4" y="146"/>
                    </a:lnTo>
                    <a:lnTo>
                      <a:pt x="4" y="73"/>
                    </a:lnTo>
                    <a:lnTo>
                      <a:pt x="0" y="73"/>
                    </a:lnTo>
                    <a:lnTo>
                      <a:pt x="0" y="0"/>
                    </a:lnTo>
                    <a:lnTo>
                      <a:pt x="148" y="0"/>
                    </a:lnTo>
                    <a:lnTo>
                      <a:pt x="148" y="73"/>
                    </a:lnTo>
                    <a:lnTo>
                      <a:pt x="152" y="73"/>
                    </a:lnTo>
                    <a:lnTo>
                      <a:pt x="152" y="146"/>
                    </a:lnTo>
                    <a:lnTo>
                      <a:pt x="38"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4" name="Freeform 4105"/>
              <p:cNvSpPr>
                <a:spLocks/>
              </p:cNvSpPr>
              <p:nvPr/>
            </p:nvSpPr>
            <p:spPr bwMode="auto">
              <a:xfrm>
                <a:off x="23565" y="19189"/>
                <a:ext cx="150" cy="138"/>
              </a:xfrm>
              <a:custGeom>
                <a:avLst/>
                <a:gdLst>
                  <a:gd name="T0" fmla="*/ 150 w 150"/>
                  <a:gd name="T1" fmla="*/ 135 h 138"/>
                  <a:gd name="T2" fmla="*/ 4 w 150"/>
                  <a:gd name="T3" fmla="*/ 138 h 138"/>
                  <a:gd name="T4" fmla="*/ 2 w 150"/>
                  <a:gd name="T5" fmla="*/ 77 h 138"/>
                  <a:gd name="T6" fmla="*/ 0 w 150"/>
                  <a:gd name="T7" fmla="*/ 2 h 138"/>
                  <a:gd name="T8" fmla="*/ 112 w 150"/>
                  <a:gd name="T9" fmla="*/ 0 h 138"/>
                  <a:gd name="T10" fmla="*/ 114 w 150"/>
                  <a:gd name="T11" fmla="*/ 71 h 138"/>
                  <a:gd name="T12" fmla="*/ 146 w 150"/>
                  <a:gd name="T13" fmla="*/ 71 h 138"/>
                  <a:gd name="T14" fmla="*/ 150 w 150"/>
                  <a:gd name="T15" fmla="*/ 135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38">
                    <a:moveTo>
                      <a:pt x="150" y="135"/>
                    </a:moveTo>
                    <a:lnTo>
                      <a:pt x="4" y="138"/>
                    </a:lnTo>
                    <a:lnTo>
                      <a:pt x="2" y="77"/>
                    </a:lnTo>
                    <a:lnTo>
                      <a:pt x="0" y="2"/>
                    </a:lnTo>
                    <a:lnTo>
                      <a:pt x="112" y="0"/>
                    </a:lnTo>
                    <a:lnTo>
                      <a:pt x="114" y="71"/>
                    </a:lnTo>
                    <a:lnTo>
                      <a:pt x="146" y="71"/>
                    </a:lnTo>
                    <a:lnTo>
                      <a:pt x="150" y="13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5" name="Freeform 4106"/>
              <p:cNvSpPr>
                <a:spLocks/>
              </p:cNvSpPr>
              <p:nvPr/>
            </p:nvSpPr>
            <p:spPr bwMode="auto">
              <a:xfrm>
                <a:off x="23677" y="19187"/>
                <a:ext cx="149" cy="185"/>
              </a:xfrm>
              <a:custGeom>
                <a:avLst/>
                <a:gdLst>
                  <a:gd name="T0" fmla="*/ 40 w 149"/>
                  <a:gd name="T1" fmla="*/ 185 h 185"/>
                  <a:gd name="T2" fmla="*/ 38 w 149"/>
                  <a:gd name="T3" fmla="*/ 137 h 185"/>
                  <a:gd name="T4" fmla="*/ 34 w 149"/>
                  <a:gd name="T5" fmla="*/ 73 h 185"/>
                  <a:gd name="T6" fmla="*/ 2 w 149"/>
                  <a:gd name="T7" fmla="*/ 73 h 185"/>
                  <a:gd name="T8" fmla="*/ 0 w 149"/>
                  <a:gd name="T9" fmla="*/ 2 h 185"/>
                  <a:gd name="T10" fmla="*/ 88 w 149"/>
                  <a:gd name="T11" fmla="*/ 0 h 185"/>
                  <a:gd name="T12" fmla="*/ 82 w 149"/>
                  <a:gd name="T13" fmla="*/ 10 h 185"/>
                  <a:gd name="T14" fmla="*/ 75 w 149"/>
                  <a:gd name="T15" fmla="*/ 37 h 185"/>
                  <a:gd name="T16" fmla="*/ 78 w 149"/>
                  <a:gd name="T17" fmla="*/ 66 h 185"/>
                  <a:gd name="T18" fmla="*/ 92 w 149"/>
                  <a:gd name="T19" fmla="*/ 71 h 185"/>
                  <a:gd name="T20" fmla="*/ 113 w 149"/>
                  <a:gd name="T21" fmla="*/ 69 h 185"/>
                  <a:gd name="T22" fmla="*/ 123 w 149"/>
                  <a:gd name="T23" fmla="*/ 77 h 185"/>
                  <a:gd name="T24" fmla="*/ 136 w 149"/>
                  <a:gd name="T25" fmla="*/ 108 h 185"/>
                  <a:gd name="T26" fmla="*/ 146 w 149"/>
                  <a:gd name="T27" fmla="*/ 114 h 185"/>
                  <a:gd name="T28" fmla="*/ 149 w 149"/>
                  <a:gd name="T29" fmla="*/ 121 h 185"/>
                  <a:gd name="T30" fmla="*/ 148 w 149"/>
                  <a:gd name="T31" fmla="*/ 139 h 185"/>
                  <a:gd name="T32" fmla="*/ 138 w 149"/>
                  <a:gd name="T33" fmla="*/ 154 h 185"/>
                  <a:gd name="T34" fmla="*/ 132 w 149"/>
                  <a:gd name="T35" fmla="*/ 173 h 185"/>
                  <a:gd name="T36" fmla="*/ 121 w 149"/>
                  <a:gd name="T37" fmla="*/ 181 h 185"/>
                  <a:gd name="T38" fmla="*/ 40 w 149"/>
                  <a:gd name="T3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85">
                    <a:moveTo>
                      <a:pt x="40" y="185"/>
                    </a:moveTo>
                    <a:lnTo>
                      <a:pt x="38" y="137"/>
                    </a:lnTo>
                    <a:lnTo>
                      <a:pt x="34" y="73"/>
                    </a:lnTo>
                    <a:lnTo>
                      <a:pt x="2" y="73"/>
                    </a:lnTo>
                    <a:lnTo>
                      <a:pt x="0" y="2"/>
                    </a:lnTo>
                    <a:lnTo>
                      <a:pt x="88" y="0"/>
                    </a:lnTo>
                    <a:lnTo>
                      <a:pt x="82" y="10"/>
                    </a:lnTo>
                    <a:lnTo>
                      <a:pt x="75" y="37"/>
                    </a:lnTo>
                    <a:lnTo>
                      <a:pt x="78" y="66"/>
                    </a:lnTo>
                    <a:lnTo>
                      <a:pt x="92" y="71"/>
                    </a:lnTo>
                    <a:lnTo>
                      <a:pt x="113" y="69"/>
                    </a:lnTo>
                    <a:lnTo>
                      <a:pt x="123" y="77"/>
                    </a:lnTo>
                    <a:lnTo>
                      <a:pt x="136" y="108"/>
                    </a:lnTo>
                    <a:lnTo>
                      <a:pt x="146" y="114"/>
                    </a:lnTo>
                    <a:lnTo>
                      <a:pt x="149" y="121"/>
                    </a:lnTo>
                    <a:lnTo>
                      <a:pt x="148" y="139"/>
                    </a:lnTo>
                    <a:lnTo>
                      <a:pt x="138" y="154"/>
                    </a:lnTo>
                    <a:lnTo>
                      <a:pt x="132" y="173"/>
                    </a:lnTo>
                    <a:lnTo>
                      <a:pt x="121" y="181"/>
                    </a:lnTo>
                    <a:lnTo>
                      <a:pt x="40" y="185"/>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6" name="Freeform 4107"/>
              <p:cNvSpPr>
                <a:spLocks/>
              </p:cNvSpPr>
              <p:nvPr/>
            </p:nvSpPr>
            <p:spPr bwMode="auto">
              <a:xfrm>
                <a:off x="23677" y="19187"/>
                <a:ext cx="149" cy="185"/>
              </a:xfrm>
              <a:custGeom>
                <a:avLst/>
                <a:gdLst>
                  <a:gd name="T0" fmla="*/ 40 w 149"/>
                  <a:gd name="T1" fmla="*/ 185 h 185"/>
                  <a:gd name="T2" fmla="*/ 38 w 149"/>
                  <a:gd name="T3" fmla="*/ 137 h 185"/>
                  <a:gd name="T4" fmla="*/ 34 w 149"/>
                  <a:gd name="T5" fmla="*/ 73 h 185"/>
                  <a:gd name="T6" fmla="*/ 2 w 149"/>
                  <a:gd name="T7" fmla="*/ 73 h 185"/>
                  <a:gd name="T8" fmla="*/ 0 w 149"/>
                  <a:gd name="T9" fmla="*/ 2 h 185"/>
                  <a:gd name="T10" fmla="*/ 88 w 149"/>
                  <a:gd name="T11" fmla="*/ 0 h 185"/>
                  <a:gd name="T12" fmla="*/ 82 w 149"/>
                  <a:gd name="T13" fmla="*/ 10 h 185"/>
                  <a:gd name="T14" fmla="*/ 75 w 149"/>
                  <a:gd name="T15" fmla="*/ 37 h 185"/>
                  <a:gd name="T16" fmla="*/ 78 w 149"/>
                  <a:gd name="T17" fmla="*/ 66 h 185"/>
                  <a:gd name="T18" fmla="*/ 92 w 149"/>
                  <a:gd name="T19" fmla="*/ 71 h 185"/>
                  <a:gd name="T20" fmla="*/ 113 w 149"/>
                  <a:gd name="T21" fmla="*/ 69 h 185"/>
                  <a:gd name="T22" fmla="*/ 123 w 149"/>
                  <a:gd name="T23" fmla="*/ 77 h 185"/>
                  <a:gd name="T24" fmla="*/ 136 w 149"/>
                  <a:gd name="T25" fmla="*/ 108 h 185"/>
                  <a:gd name="T26" fmla="*/ 146 w 149"/>
                  <a:gd name="T27" fmla="*/ 114 h 185"/>
                  <a:gd name="T28" fmla="*/ 149 w 149"/>
                  <a:gd name="T29" fmla="*/ 121 h 185"/>
                  <a:gd name="T30" fmla="*/ 148 w 149"/>
                  <a:gd name="T31" fmla="*/ 139 h 185"/>
                  <a:gd name="T32" fmla="*/ 138 w 149"/>
                  <a:gd name="T33" fmla="*/ 154 h 185"/>
                  <a:gd name="T34" fmla="*/ 132 w 149"/>
                  <a:gd name="T35" fmla="*/ 173 h 185"/>
                  <a:gd name="T36" fmla="*/ 121 w 149"/>
                  <a:gd name="T37" fmla="*/ 181 h 185"/>
                  <a:gd name="T38" fmla="*/ 40 w 149"/>
                  <a:gd name="T39"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9" h="185">
                    <a:moveTo>
                      <a:pt x="40" y="185"/>
                    </a:moveTo>
                    <a:lnTo>
                      <a:pt x="38" y="137"/>
                    </a:lnTo>
                    <a:lnTo>
                      <a:pt x="34" y="73"/>
                    </a:lnTo>
                    <a:lnTo>
                      <a:pt x="2" y="73"/>
                    </a:lnTo>
                    <a:lnTo>
                      <a:pt x="0" y="2"/>
                    </a:lnTo>
                    <a:lnTo>
                      <a:pt x="88" y="0"/>
                    </a:lnTo>
                    <a:lnTo>
                      <a:pt x="82" y="10"/>
                    </a:lnTo>
                    <a:lnTo>
                      <a:pt x="75" y="37"/>
                    </a:lnTo>
                    <a:lnTo>
                      <a:pt x="78" y="66"/>
                    </a:lnTo>
                    <a:lnTo>
                      <a:pt x="92" y="71"/>
                    </a:lnTo>
                    <a:lnTo>
                      <a:pt x="113" y="69"/>
                    </a:lnTo>
                    <a:lnTo>
                      <a:pt x="123" y="77"/>
                    </a:lnTo>
                    <a:lnTo>
                      <a:pt x="136" y="108"/>
                    </a:lnTo>
                    <a:lnTo>
                      <a:pt x="146" y="114"/>
                    </a:lnTo>
                    <a:lnTo>
                      <a:pt x="149" y="121"/>
                    </a:lnTo>
                    <a:lnTo>
                      <a:pt x="148" y="139"/>
                    </a:lnTo>
                    <a:lnTo>
                      <a:pt x="138" y="154"/>
                    </a:lnTo>
                    <a:lnTo>
                      <a:pt x="132" y="173"/>
                    </a:lnTo>
                    <a:lnTo>
                      <a:pt x="121" y="181"/>
                    </a:lnTo>
                    <a:lnTo>
                      <a:pt x="40" y="18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7" name="Freeform 4108"/>
              <p:cNvSpPr>
                <a:spLocks/>
              </p:cNvSpPr>
              <p:nvPr/>
            </p:nvSpPr>
            <p:spPr bwMode="auto">
              <a:xfrm>
                <a:off x="23752" y="19183"/>
                <a:ext cx="220" cy="221"/>
              </a:xfrm>
              <a:custGeom>
                <a:avLst/>
                <a:gdLst>
                  <a:gd name="T0" fmla="*/ 44 w 220"/>
                  <a:gd name="T1" fmla="*/ 221 h 221"/>
                  <a:gd name="T2" fmla="*/ 46 w 220"/>
                  <a:gd name="T3" fmla="*/ 185 h 221"/>
                  <a:gd name="T4" fmla="*/ 57 w 220"/>
                  <a:gd name="T5" fmla="*/ 177 h 221"/>
                  <a:gd name="T6" fmla="*/ 63 w 220"/>
                  <a:gd name="T7" fmla="*/ 158 h 221"/>
                  <a:gd name="T8" fmla="*/ 73 w 220"/>
                  <a:gd name="T9" fmla="*/ 143 h 221"/>
                  <a:gd name="T10" fmla="*/ 74 w 220"/>
                  <a:gd name="T11" fmla="*/ 125 h 221"/>
                  <a:gd name="T12" fmla="*/ 71 w 220"/>
                  <a:gd name="T13" fmla="*/ 118 h 221"/>
                  <a:gd name="T14" fmla="*/ 61 w 220"/>
                  <a:gd name="T15" fmla="*/ 112 h 221"/>
                  <a:gd name="T16" fmla="*/ 48 w 220"/>
                  <a:gd name="T17" fmla="*/ 81 h 221"/>
                  <a:gd name="T18" fmla="*/ 38 w 220"/>
                  <a:gd name="T19" fmla="*/ 73 h 221"/>
                  <a:gd name="T20" fmla="*/ 17 w 220"/>
                  <a:gd name="T21" fmla="*/ 75 h 221"/>
                  <a:gd name="T22" fmla="*/ 3 w 220"/>
                  <a:gd name="T23" fmla="*/ 70 h 221"/>
                  <a:gd name="T24" fmla="*/ 0 w 220"/>
                  <a:gd name="T25" fmla="*/ 41 h 221"/>
                  <a:gd name="T26" fmla="*/ 103 w 220"/>
                  <a:gd name="T27" fmla="*/ 37 h 221"/>
                  <a:gd name="T28" fmla="*/ 103 w 220"/>
                  <a:gd name="T29" fmla="*/ 2 h 221"/>
                  <a:gd name="T30" fmla="*/ 213 w 220"/>
                  <a:gd name="T31" fmla="*/ 0 h 221"/>
                  <a:gd name="T32" fmla="*/ 215 w 220"/>
                  <a:gd name="T33" fmla="*/ 35 h 221"/>
                  <a:gd name="T34" fmla="*/ 220 w 220"/>
                  <a:gd name="T35" fmla="*/ 215 h 221"/>
                  <a:gd name="T36" fmla="*/ 44 w 220"/>
                  <a:gd name="T3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221">
                    <a:moveTo>
                      <a:pt x="44" y="221"/>
                    </a:moveTo>
                    <a:lnTo>
                      <a:pt x="46" y="185"/>
                    </a:lnTo>
                    <a:lnTo>
                      <a:pt x="57" y="177"/>
                    </a:lnTo>
                    <a:lnTo>
                      <a:pt x="63" y="158"/>
                    </a:lnTo>
                    <a:lnTo>
                      <a:pt x="73" y="143"/>
                    </a:lnTo>
                    <a:lnTo>
                      <a:pt x="74" y="125"/>
                    </a:lnTo>
                    <a:lnTo>
                      <a:pt x="71" y="118"/>
                    </a:lnTo>
                    <a:lnTo>
                      <a:pt x="61" y="112"/>
                    </a:lnTo>
                    <a:lnTo>
                      <a:pt x="48" y="81"/>
                    </a:lnTo>
                    <a:lnTo>
                      <a:pt x="38" y="73"/>
                    </a:lnTo>
                    <a:lnTo>
                      <a:pt x="17" y="75"/>
                    </a:lnTo>
                    <a:lnTo>
                      <a:pt x="3" y="70"/>
                    </a:lnTo>
                    <a:lnTo>
                      <a:pt x="0" y="41"/>
                    </a:lnTo>
                    <a:lnTo>
                      <a:pt x="103" y="37"/>
                    </a:lnTo>
                    <a:lnTo>
                      <a:pt x="103" y="2"/>
                    </a:lnTo>
                    <a:lnTo>
                      <a:pt x="213" y="0"/>
                    </a:lnTo>
                    <a:lnTo>
                      <a:pt x="215" y="35"/>
                    </a:lnTo>
                    <a:lnTo>
                      <a:pt x="220" y="215"/>
                    </a:lnTo>
                    <a:lnTo>
                      <a:pt x="44" y="22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8" name="Freeform 4109"/>
              <p:cNvSpPr>
                <a:spLocks/>
              </p:cNvSpPr>
              <p:nvPr/>
            </p:nvSpPr>
            <p:spPr bwMode="auto">
              <a:xfrm>
                <a:off x="23752" y="19183"/>
                <a:ext cx="220" cy="221"/>
              </a:xfrm>
              <a:custGeom>
                <a:avLst/>
                <a:gdLst>
                  <a:gd name="T0" fmla="*/ 44 w 220"/>
                  <a:gd name="T1" fmla="*/ 221 h 221"/>
                  <a:gd name="T2" fmla="*/ 46 w 220"/>
                  <a:gd name="T3" fmla="*/ 185 h 221"/>
                  <a:gd name="T4" fmla="*/ 57 w 220"/>
                  <a:gd name="T5" fmla="*/ 177 h 221"/>
                  <a:gd name="T6" fmla="*/ 63 w 220"/>
                  <a:gd name="T7" fmla="*/ 158 h 221"/>
                  <a:gd name="T8" fmla="*/ 73 w 220"/>
                  <a:gd name="T9" fmla="*/ 143 h 221"/>
                  <a:gd name="T10" fmla="*/ 74 w 220"/>
                  <a:gd name="T11" fmla="*/ 125 h 221"/>
                  <a:gd name="T12" fmla="*/ 71 w 220"/>
                  <a:gd name="T13" fmla="*/ 118 h 221"/>
                  <a:gd name="T14" fmla="*/ 61 w 220"/>
                  <a:gd name="T15" fmla="*/ 112 h 221"/>
                  <a:gd name="T16" fmla="*/ 48 w 220"/>
                  <a:gd name="T17" fmla="*/ 81 h 221"/>
                  <a:gd name="T18" fmla="*/ 38 w 220"/>
                  <a:gd name="T19" fmla="*/ 73 h 221"/>
                  <a:gd name="T20" fmla="*/ 17 w 220"/>
                  <a:gd name="T21" fmla="*/ 75 h 221"/>
                  <a:gd name="T22" fmla="*/ 3 w 220"/>
                  <a:gd name="T23" fmla="*/ 70 h 221"/>
                  <a:gd name="T24" fmla="*/ 0 w 220"/>
                  <a:gd name="T25" fmla="*/ 41 h 221"/>
                  <a:gd name="T26" fmla="*/ 103 w 220"/>
                  <a:gd name="T27" fmla="*/ 37 h 221"/>
                  <a:gd name="T28" fmla="*/ 103 w 220"/>
                  <a:gd name="T29" fmla="*/ 2 h 221"/>
                  <a:gd name="T30" fmla="*/ 213 w 220"/>
                  <a:gd name="T31" fmla="*/ 0 h 221"/>
                  <a:gd name="T32" fmla="*/ 215 w 220"/>
                  <a:gd name="T33" fmla="*/ 35 h 221"/>
                  <a:gd name="T34" fmla="*/ 220 w 220"/>
                  <a:gd name="T35" fmla="*/ 215 h 221"/>
                  <a:gd name="T36" fmla="*/ 44 w 220"/>
                  <a:gd name="T37"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0" h="221">
                    <a:moveTo>
                      <a:pt x="44" y="221"/>
                    </a:moveTo>
                    <a:lnTo>
                      <a:pt x="46" y="185"/>
                    </a:lnTo>
                    <a:lnTo>
                      <a:pt x="57" y="177"/>
                    </a:lnTo>
                    <a:lnTo>
                      <a:pt x="63" y="158"/>
                    </a:lnTo>
                    <a:lnTo>
                      <a:pt x="73" y="143"/>
                    </a:lnTo>
                    <a:lnTo>
                      <a:pt x="74" y="125"/>
                    </a:lnTo>
                    <a:lnTo>
                      <a:pt x="71" y="118"/>
                    </a:lnTo>
                    <a:lnTo>
                      <a:pt x="61" y="112"/>
                    </a:lnTo>
                    <a:lnTo>
                      <a:pt x="48" y="81"/>
                    </a:lnTo>
                    <a:lnTo>
                      <a:pt x="38" y="73"/>
                    </a:lnTo>
                    <a:lnTo>
                      <a:pt x="17" y="75"/>
                    </a:lnTo>
                    <a:lnTo>
                      <a:pt x="3" y="70"/>
                    </a:lnTo>
                    <a:lnTo>
                      <a:pt x="0" y="41"/>
                    </a:lnTo>
                    <a:lnTo>
                      <a:pt x="103" y="37"/>
                    </a:lnTo>
                    <a:lnTo>
                      <a:pt x="103" y="2"/>
                    </a:lnTo>
                    <a:lnTo>
                      <a:pt x="213" y="0"/>
                    </a:lnTo>
                    <a:lnTo>
                      <a:pt x="215" y="35"/>
                    </a:lnTo>
                    <a:lnTo>
                      <a:pt x="220" y="215"/>
                    </a:lnTo>
                    <a:lnTo>
                      <a:pt x="44" y="2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79" name="Freeform 4110"/>
              <p:cNvSpPr>
                <a:spLocks/>
              </p:cNvSpPr>
              <p:nvPr/>
            </p:nvSpPr>
            <p:spPr bwMode="auto">
              <a:xfrm>
                <a:off x="23967" y="19210"/>
                <a:ext cx="190" cy="188"/>
              </a:xfrm>
              <a:custGeom>
                <a:avLst/>
                <a:gdLst>
                  <a:gd name="T0" fmla="*/ 0 w 190"/>
                  <a:gd name="T1" fmla="*/ 8 h 188"/>
                  <a:gd name="T2" fmla="*/ 36 w 190"/>
                  <a:gd name="T3" fmla="*/ 6 h 188"/>
                  <a:gd name="T4" fmla="*/ 182 w 190"/>
                  <a:gd name="T5" fmla="*/ 0 h 188"/>
                  <a:gd name="T6" fmla="*/ 188 w 190"/>
                  <a:gd name="T7" fmla="*/ 146 h 188"/>
                  <a:gd name="T8" fmla="*/ 190 w 190"/>
                  <a:gd name="T9" fmla="*/ 181 h 188"/>
                  <a:gd name="T10" fmla="*/ 153 w 190"/>
                  <a:gd name="T11" fmla="*/ 183 h 188"/>
                  <a:gd name="T12" fmla="*/ 5 w 190"/>
                  <a:gd name="T13" fmla="*/ 188 h 188"/>
                  <a:gd name="T14" fmla="*/ 0 w 190"/>
                  <a:gd name="T15" fmla="*/ 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88">
                    <a:moveTo>
                      <a:pt x="0" y="8"/>
                    </a:moveTo>
                    <a:lnTo>
                      <a:pt x="36" y="6"/>
                    </a:lnTo>
                    <a:lnTo>
                      <a:pt x="182" y="0"/>
                    </a:lnTo>
                    <a:lnTo>
                      <a:pt x="188" y="146"/>
                    </a:lnTo>
                    <a:lnTo>
                      <a:pt x="190" y="181"/>
                    </a:lnTo>
                    <a:lnTo>
                      <a:pt x="153" y="183"/>
                    </a:lnTo>
                    <a:lnTo>
                      <a:pt x="5" y="188"/>
                    </a:lnTo>
                    <a:lnTo>
                      <a:pt x="0" y="8"/>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0" name="Freeform 4111"/>
              <p:cNvSpPr>
                <a:spLocks/>
              </p:cNvSpPr>
              <p:nvPr/>
            </p:nvSpPr>
            <p:spPr bwMode="auto">
              <a:xfrm>
                <a:off x="23967" y="19210"/>
                <a:ext cx="190" cy="188"/>
              </a:xfrm>
              <a:custGeom>
                <a:avLst/>
                <a:gdLst>
                  <a:gd name="T0" fmla="*/ 0 w 190"/>
                  <a:gd name="T1" fmla="*/ 8 h 188"/>
                  <a:gd name="T2" fmla="*/ 36 w 190"/>
                  <a:gd name="T3" fmla="*/ 6 h 188"/>
                  <a:gd name="T4" fmla="*/ 182 w 190"/>
                  <a:gd name="T5" fmla="*/ 0 h 188"/>
                  <a:gd name="T6" fmla="*/ 188 w 190"/>
                  <a:gd name="T7" fmla="*/ 146 h 188"/>
                  <a:gd name="T8" fmla="*/ 190 w 190"/>
                  <a:gd name="T9" fmla="*/ 181 h 188"/>
                  <a:gd name="T10" fmla="*/ 153 w 190"/>
                  <a:gd name="T11" fmla="*/ 183 h 188"/>
                  <a:gd name="T12" fmla="*/ 5 w 190"/>
                  <a:gd name="T13" fmla="*/ 188 h 188"/>
                  <a:gd name="T14" fmla="*/ 0 w 190"/>
                  <a:gd name="T15" fmla="*/ 8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0" h="188">
                    <a:moveTo>
                      <a:pt x="0" y="8"/>
                    </a:moveTo>
                    <a:lnTo>
                      <a:pt x="36" y="6"/>
                    </a:lnTo>
                    <a:lnTo>
                      <a:pt x="182" y="0"/>
                    </a:lnTo>
                    <a:lnTo>
                      <a:pt x="188" y="146"/>
                    </a:lnTo>
                    <a:lnTo>
                      <a:pt x="190" y="181"/>
                    </a:lnTo>
                    <a:lnTo>
                      <a:pt x="153" y="183"/>
                    </a:lnTo>
                    <a:lnTo>
                      <a:pt x="5" y="188"/>
                    </a:lnTo>
                    <a:lnTo>
                      <a:pt x="0" y="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1" name="Freeform 4112"/>
              <p:cNvSpPr>
                <a:spLocks/>
              </p:cNvSpPr>
              <p:nvPr/>
            </p:nvSpPr>
            <p:spPr bwMode="auto">
              <a:xfrm>
                <a:off x="24149" y="19199"/>
                <a:ext cx="261" cy="157"/>
              </a:xfrm>
              <a:custGeom>
                <a:avLst/>
                <a:gdLst>
                  <a:gd name="T0" fmla="*/ 261 w 261"/>
                  <a:gd name="T1" fmla="*/ 107 h 157"/>
                  <a:gd name="T2" fmla="*/ 188 w 261"/>
                  <a:gd name="T3" fmla="*/ 111 h 157"/>
                  <a:gd name="T4" fmla="*/ 188 w 261"/>
                  <a:gd name="T5" fmla="*/ 148 h 157"/>
                  <a:gd name="T6" fmla="*/ 6 w 261"/>
                  <a:gd name="T7" fmla="*/ 157 h 157"/>
                  <a:gd name="T8" fmla="*/ 0 w 261"/>
                  <a:gd name="T9" fmla="*/ 11 h 157"/>
                  <a:gd name="T10" fmla="*/ 253 w 261"/>
                  <a:gd name="T11" fmla="*/ 0 h 157"/>
                  <a:gd name="T12" fmla="*/ 261 w 261"/>
                  <a:gd name="T13" fmla="*/ 107 h 157"/>
                </a:gdLst>
                <a:ahLst/>
                <a:cxnLst>
                  <a:cxn ang="0">
                    <a:pos x="T0" y="T1"/>
                  </a:cxn>
                  <a:cxn ang="0">
                    <a:pos x="T2" y="T3"/>
                  </a:cxn>
                  <a:cxn ang="0">
                    <a:pos x="T4" y="T5"/>
                  </a:cxn>
                  <a:cxn ang="0">
                    <a:pos x="T6" y="T7"/>
                  </a:cxn>
                  <a:cxn ang="0">
                    <a:pos x="T8" y="T9"/>
                  </a:cxn>
                  <a:cxn ang="0">
                    <a:pos x="T10" y="T11"/>
                  </a:cxn>
                  <a:cxn ang="0">
                    <a:pos x="T12" y="T13"/>
                  </a:cxn>
                </a:cxnLst>
                <a:rect l="0" t="0" r="r" b="b"/>
                <a:pathLst>
                  <a:path w="261" h="157">
                    <a:moveTo>
                      <a:pt x="261" y="107"/>
                    </a:moveTo>
                    <a:lnTo>
                      <a:pt x="188" y="111"/>
                    </a:lnTo>
                    <a:lnTo>
                      <a:pt x="188" y="148"/>
                    </a:lnTo>
                    <a:lnTo>
                      <a:pt x="6" y="157"/>
                    </a:lnTo>
                    <a:lnTo>
                      <a:pt x="0" y="11"/>
                    </a:lnTo>
                    <a:lnTo>
                      <a:pt x="253" y="0"/>
                    </a:lnTo>
                    <a:lnTo>
                      <a:pt x="261" y="107"/>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2" name="Freeform 4113"/>
              <p:cNvSpPr>
                <a:spLocks/>
              </p:cNvSpPr>
              <p:nvPr/>
            </p:nvSpPr>
            <p:spPr bwMode="auto">
              <a:xfrm>
                <a:off x="24149" y="19199"/>
                <a:ext cx="261" cy="157"/>
              </a:xfrm>
              <a:custGeom>
                <a:avLst/>
                <a:gdLst>
                  <a:gd name="T0" fmla="*/ 261 w 261"/>
                  <a:gd name="T1" fmla="*/ 107 h 157"/>
                  <a:gd name="T2" fmla="*/ 188 w 261"/>
                  <a:gd name="T3" fmla="*/ 111 h 157"/>
                  <a:gd name="T4" fmla="*/ 188 w 261"/>
                  <a:gd name="T5" fmla="*/ 148 h 157"/>
                  <a:gd name="T6" fmla="*/ 6 w 261"/>
                  <a:gd name="T7" fmla="*/ 157 h 157"/>
                  <a:gd name="T8" fmla="*/ 0 w 261"/>
                  <a:gd name="T9" fmla="*/ 11 h 157"/>
                  <a:gd name="T10" fmla="*/ 253 w 261"/>
                  <a:gd name="T11" fmla="*/ 0 h 157"/>
                  <a:gd name="T12" fmla="*/ 261 w 261"/>
                  <a:gd name="T13" fmla="*/ 107 h 157"/>
                </a:gdLst>
                <a:ahLst/>
                <a:cxnLst>
                  <a:cxn ang="0">
                    <a:pos x="T0" y="T1"/>
                  </a:cxn>
                  <a:cxn ang="0">
                    <a:pos x="T2" y="T3"/>
                  </a:cxn>
                  <a:cxn ang="0">
                    <a:pos x="T4" y="T5"/>
                  </a:cxn>
                  <a:cxn ang="0">
                    <a:pos x="T6" y="T7"/>
                  </a:cxn>
                  <a:cxn ang="0">
                    <a:pos x="T8" y="T9"/>
                  </a:cxn>
                  <a:cxn ang="0">
                    <a:pos x="T10" y="T11"/>
                  </a:cxn>
                  <a:cxn ang="0">
                    <a:pos x="T12" y="T13"/>
                  </a:cxn>
                </a:cxnLst>
                <a:rect l="0" t="0" r="r" b="b"/>
                <a:pathLst>
                  <a:path w="261" h="157">
                    <a:moveTo>
                      <a:pt x="261" y="107"/>
                    </a:moveTo>
                    <a:lnTo>
                      <a:pt x="188" y="111"/>
                    </a:lnTo>
                    <a:lnTo>
                      <a:pt x="188" y="148"/>
                    </a:lnTo>
                    <a:lnTo>
                      <a:pt x="6" y="157"/>
                    </a:lnTo>
                    <a:lnTo>
                      <a:pt x="0" y="11"/>
                    </a:lnTo>
                    <a:lnTo>
                      <a:pt x="253" y="0"/>
                    </a:lnTo>
                    <a:lnTo>
                      <a:pt x="261" y="10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3" name="Freeform 4114"/>
              <p:cNvSpPr>
                <a:spLocks/>
              </p:cNvSpPr>
              <p:nvPr/>
            </p:nvSpPr>
            <p:spPr bwMode="auto">
              <a:xfrm>
                <a:off x="21507" y="19230"/>
                <a:ext cx="231" cy="153"/>
              </a:xfrm>
              <a:custGeom>
                <a:avLst/>
                <a:gdLst>
                  <a:gd name="T0" fmla="*/ 223 w 231"/>
                  <a:gd name="T1" fmla="*/ 153 h 153"/>
                  <a:gd name="T2" fmla="*/ 58 w 231"/>
                  <a:gd name="T3" fmla="*/ 145 h 153"/>
                  <a:gd name="T4" fmla="*/ 58 w 231"/>
                  <a:gd name="T5" fmla="*/ 138 h 153"/>
                  <a:gd name="T6" fmla="*/ 44 w 231"/>
                  <a:gd name="T7" fmla="*/ 117 h 153"/>
                  <a:gd name="T8" fmla="*/ 48 w 231"/>
                  <a:gd name="T9" fmla="*/ 109 h 153"/>
                  <a:gd name="T10" fmla="*/ 58 w 231"/>
                  <a:gd name="T11" fmla="*/ 99 h 153"/>
                  <a:gd name="T12" fmla="*/ 58 w 231"/>
                  <a:gd name="T13" fmla="*/ 90 h 153"/>
                  <a:gd name="T14" fmla="*/ 54 w 231"/>
                  <a:gd name="T15" fmla="*/ 78 h 153"/>
                  <a:gd name="T16" fmla="*/ 42 w 231"/>
                  <a:gd name="T17" fmla="*/ 61 h 153"/>
                  <a:gd name="T18" fmla="*/ 40 w 231"/>
                  <a:gd name="T19" fmla="*/ 51 h 153"/>
                  <a:gd name="T20" fmla="*/ 35 w 231"/>
                  <a:gd name="T21" fmla="*/ 40 h 153"/>
                  <a:gd name="T22" fmla="*/ 8 w 231"/>
                  <a:gd name="T23" fmla="*/ 32 h 153"/>
                  <a:gd name="T24" fmla="*/ 2 w 231"/>
                  <a:gd name="T25" fmla="*/ 26 h 153"/>
                  <a:gd name="T26" fmla="*/ 0 w 231"/>
                  <a:gd name="T27" fmla="*/ 15 h 153"/>
                  <a:gd name="T28" fmla="*/ 0 w 231"/>
                  <a:gd name="T29" fmla="*/ 11 h 153"/>
                  <a:gd name="T30" fmla="*/ 15 w 231"/>
                  <a:gd name="T31" fmla="*/ 0 h 153"/>
                  <a:gd name="T32" fmla="*/ 227 w 231"/>
                  <a:gd name="T33" fmla="*/ 7 h 153"/>
                  <a:gd name="T34" fmla="*/ 231 w 231"/>
                  <a:gd name="T35" fmla="*/ 7 h 153"/>
                  <a:gd name="T36" fmla="*/ 223 w 231"/>
                  <a:gd name="T3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53">
                    <a:moveTo>
                      <a:pt x="223" y="153"/>
                    </a:moveTo>
                    <a:lnTo>
                      <a:pt x="58" y="145"/>
                    </a:lnTo>
                    <a:lnTo>
                      <a:pt x="58" y="138"/>
                    </a:lnTo>
                    <a:lnTo>
                      <a:pt x="44" y="117"/>
                    </a:lnTo>
                    <a:lnTo>
                      <a:pt x="48" y="109"/>
                    </a:lnTo>
                    <a:lnTo>
                      <a:pt x="58" y="99"/>
                    </a:lnTo>
                    <a:lnTo>
                      <a:pt x="58" y="90"/>
                    </a:lnTo>
                    <a:lnTo>
                      <a:pt x="54" y="78"/>
                    </a:lnTo>
                    <a:lnTo>
                      <a:pt x="42" y="61"/>
                    </a:lnTo>
                    <a:lnTo>
                      <a:pt x="40" y="51"/>
                    </a:lnTo>
                    <a:lnTo>
                      <a:pt x="35" y="40"/>
                    </a:lnTo>
                    <a:lnTo>
                      <a:pt x="8" y="32"/>
                    </a:lnTo>
                    <a:lnTo>
                      <a:pt x="2" y="26"/>
                    </a:lnTo>
                    <a:lnTo>
                      <a:pt x="0" y="15"/>
                    </a:lnTo>
                    <a:lnTo>
                      <a:pt x="0" y="11"/>
                    </a:lnTo>
                    <a:lnTo>
                      <a:pt x="15" y="0"/>
                    </a:lnTo>
                    <a:lnTo>
                      <a:pt x="227" y="7"/>
                    </a:lnTo>
                    <a:lnTo>
                      <a:pt x="231" y="7"/>
                    </a:lnTo>
                    <a:lnTo>
                      <a:pt x="223" y="15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4" name="Freeform 4115"/>
              <p:cNvSpPr>
                <a:spLocks/>
              </p:cNvSpPr>
              <p:nvPr/>
            </p:nvSpPr>
            <p:spPr bwMode="auto">
              <a:xfrm>
                <a:off x="21507" y="19230"/>
                <a:ext cx="231" cy="153"/>
              </a:xfrm>
              <a:custGeom>
                <a:avLst/>
                <a:gdLst>
                  <a:gd name="T0" fmla="*/ 223 w 231"/>
                  <a:gd name="T1" fmla="*/ 153 h 153"/>
                  <a:gd name="T2" fmla="*/ 58 w 231"/>
                  <a:gd name="T3" fmla="*/ 145 h 153"/>
                  <a:gd name="T4" fmla="*/ 58 w 231"/>
                  <a:gd name="T5" fmla="*/ 138 h 153"/>
                  <a:gd name="T6" fmla="*/ 44 w 231"/>
                  <a:gd name="T7" fmla="*/ 117 h 153"/>
                  <a:gd name="T8" fmla="*/ 48 w 231"/>
                  <a:gd name="T9" fmla="*/ 109 h 153"/>
                  <a:gd name="T10" fmla="*/ 58 w 231"/>
                  <a:gd name="T11" fmla="*/ 99 h 153"/>
                  <a:gd name="T12" fmla="*/ 58 w 231"/>
                  <a:gd name="T13" fmla="*/ 90 h 153"/>
                  <a:gd name="T14" fmla="*/ 54 w 231"/>
                  <a:gd name="T15" fmla="*/ 78 h 153"/>
                  <a:gd name="T16" fmla="*/ 42 w 231"/>
                  <a:gd name="T17" fmla="*/ 61 h 153"/>
                  <a:gd name="T18" fmla="*/ 40 w 231"/>
                  <a:gd name="T19" fmla="*/ 51 h 153"/>
                  <a:gd name="T20" fmla="*/ 35 w 231"/>
                  <a:gd name="T21" fmla="*/ 40 h 153"/>
                  <a:gd name="T22" fmla="*/ 8 w 231"/>
                  <a:gd name="T23" fmla="*/ 32 h 153"/>
                  <a:gd name="T24" fmla="*/ 2 w 231"/>
                  <a:gd name="T25" fmla="*/ 26 h 153"/>
                  <a:gd name="T26" fmla="*/ 0 w 231"/>
                  <a:gd name="T27" fmla="*/ 15 h 153"/>
                  <a:gd name="T28" fmla="*/ 0 w 231"/>
                  <a:gd name="T29" fmla="*/ 11 h 153"/>
                  <a:gd name="T30" fmla="*/ 15 w 231"/>
                  <a:gd name="T31" fmla="*/ 0 h 153"/>
                  <a:gd name="T32" fmla="*/ 227 w 231"/>
                  <a:gd name="T33" fmla="*/ 7 h 153"/>
                  <a:gd name="T34" fmla="*/ 231 w 231"/>
                  <a:gd name="T35" fmla="*/ 7 h 153"/>
                  <a:gd name="T36" fmla="*/ 223 w 231"/>
                  <a:gd name="T37"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153">
                    <a:moveTo>
                      <a:pt x="223" y="153"/>
                    </a:moveTo>
                    <a:lnTo>
                      <a:pt x="58" y="145"/>
                    </a:lnTo>
                    <a:lnTo>
                      <a:pt x="58" y="138"/>
                    </a:lnTo>
                    <a:lnTo>
                      <a:pt x="44" y="117"/>
                    </a:lnTo>
                    <a:lnTo>
                      <a:pt x="48" y="109"/>
                    </a:lnTo>
                    <a:lnTo>
                      <a:pt x="58" y="99"/>
                    </a:lnTo>
                    <a:lnTo>
                      <a:pt x="58" y="90"/>
                    </a:lnTo>
                    <a:lnTo>
                      <a:pt x="54" y="78"/>
                    </a:lnTo>
                    <a:lnTo>
                      <a:pt x="42" y="61"/>
                    </a:lnTo>
                    <a:lnTo>
                      <a:pt x="40" y="51"/>
                    </a:lnTo>
                    <a:lnTo>
                      <a:pt x="35" y="40"/>
                    </a:lnTo>
                    <a:lnTo>
                      <a:pt x="8" y="32"/>
                    </a:lnTo>
                    <a:lnTo>
                      <a:pt x="2" y="26"/>
                    </a:lnTo>
                    <a:lnTo>
                      <a:pt x="0" y="15"/>
                    </a:lnTo>
                    <a:lnTo>
                      <a:pt x="0" y="11"/>
                    </a:lnTo>
                    <a:lnTo>
                      <a:pt x="15" y="0"/>
                    </a:lnTo>
                    <a:lnTo>
                      <a:pt x="227" y="7"/>
                    </a:lnTo>
                    <a:lnTo>
                      <a:pt x="231" y="7"/>
                    </a:lnTo>
                    <a:lnTo>
                      <a:pt x="223"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5" name="Freeform 4116"/>
              <p:cNvSpPr>
                <a:spLocks/>
              </p:cNvSpPr>
              <p:nvPr/>
            </p:nvSpPr>
            <p:spPr bwMode="auto">
              <a:xfrm>
                <a:off x="21730" y="19237"/>
                <a:ext cx="297" cy="158"/>
              </a:xfrm>
              <a:custGeom>
                <a:avLst/>
                <a:gdLst>
                  <a:gd name="T0" fmla="*/ 294 w 297"/>
                  <a:gd name="T1" fmla="*/ 158 h 158"/>
                  <a:gd name="T2" fmla="*/ 42 w 297"/>
                  <a:gd name="T3" fmla="*/ 148 h 158"/>
                  <a:gd name="T4" fmla="*/ 0 w 297"/>
                  <a:gd name="T5" fmla="*/ 146 h 158"/>
                  <a:gd name="T6" fmla="*/ 8 w 297"/>
                  <a:gd name="T7" fmla="*/ 0 h 158"/>
                  <a:gd name="T8" fmla="*/ 296 w 297"/>
                  <a:gd name="T9" fmla="*/ 12 h 158"/>
                  <a:gd name="T10" fmla="*/ 297 w 297"/>
                  <a:gd name="T11" fmla="*/ 10 h 158"/>
                  <a:gd name="T12" fmla="*/ 294 w 297"/>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97" h="158">
                    <a:moveTo>
                      <a:pt x="294" y="158"/>
                    </a:moveTo>
                    <a:lnTo>
                      <a:pt x="42" y="148"/>
                    </a:lnTo>
                    <a:lnTo>
                      <a:pt x="0" y="146"/>
                    </a:lnTo>
                    <a:lnTo>
                      <a:pt x="8" y="0"/>
                    </a:lnTo>
                    <a:lnTo>
                      <a:pt x="296" y="12"/>
                    </a:lnTo>
                    <a:lnTo>
                      <a:pt x="297" y="10"/>
                    </a:lnTo>
                    <a:lnTo>
                      <a:pt x="294" y="158"/>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6" name="Freeform 4117"/>
              <p:cNvSpPr>
                <a:spLocks/>
              </p:cNvSpPr>
              <p:nvPr/>
            </p:nvSpPr>
            <p:spPr bwMode="auto">
              <a:xfrm>
                <a:off x="21730" y="19237"/>
                <a:ext cx="297" cy="158"/>
              </a:xfrm>
              <a:custGeom>
                <a:avLst/>
                <a:gdLst>
                  <a:gd name="T0" fmla="*/ 294 w 297"/>
                  <a:gd name="T1" fmla="*/ 158 h 158"/>
                  <a:gd name="T2" fmla="*/ 42 w 297"/>
                  <a:gd name="T3" fmla="*/ 148 h 158"/>
                  <a:gd name="T4" fmla="*/ 0 w 297"/>
                  <a:gd name="T5" fmla="*/ 146 h 158"/>
                  <a:gd name="T6" fmla="*/ 8 w 297"/>
                  <a:gd name="T7" fmla="*/ 0 h 158"/>
                  <a:gd name="T8" fmla="*/ 296 w 297"/>
                  <a:gd name="T9" fmla="*/ 12 h 158"/>
                  <a:gd name="T10" fmla="*/ 297 w 297"/>
                  <a:gd name="T11" fmla="*/ 10 h 158"/>
                  <a:gd name="T12" fmla="*/ 294 w 297"/>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97" h="158">
                    <a:moveTo>
                      <a:pt x="294" y="158"/>
                    </a:moveTo>
                    <a:lnTo>
                      <a:pt x="42" y="148"/>
                    </a:lnTo>
                    <a:lnTo>
                      <a:pt x="0" y="146"/>
                    </a:lnTo>
                    <a:lnTo>
                      <a:pt x="8" y="0"/>
                    </a:lnTo>
                    <a:lnTo>
                      <a:pt x="296" y="12"/>
                    </a:lnTo>
                    <a:lnTo>
                      <a:pt x="297" y="10"/>
                    </a:lnTo>
                    <a:lnTo>
                      <a:pt x="294"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7" name="Freeform 4118"/>
              <p:cNvSpPr>
                <a:spLocks/>
              </p:cNvSpPr>
              <p:nvPr/>
            </p:nvSpPr>
            <p:spPr bwMode="auto">
              <a:xfrm>
                <a:off x="22242" y="19256"/>
                <a:ext cx="227" cy="187"/>
              </a:xfrm>
              <a:custGeom>
                <a:avLst/>
                <a:gdLst>
                  <a:gd name="T0" fmla="*/ 0 w 227"/>
                  <a:gd name="T1" fmla="*/ 183 h 187"/>
                  <a:gd name="T2" fmla="*/ 2 w 227"/>
                  <a:gd name="T3" fmla="*/ 144 h 187"/>
                  <a:gd name="T4" fmla="*/ 6 w 227"/>
                  <a:gd name="T5" fmla="*/ 0 h 187"/>
                  <a:gd name="T6" fmla="*/ 183 w 227"/>
                  <a:gd name="T7" fmla="*/ 4 h 187"/>
                  <a:gd name="T8" fmla="*/ 185 w 227"/>
                  <a:gd name="T9" fmla="*/ 16 h 187"/>
                  <a:gd name="T10" fmla="*/ 227 w 227"/>
                  <a:gd name="T11" fmla="*/ 18 h 187"/>
                  <a:gd name="T12" fmla="*/ 227 w 227"/>
                  <a:gd name="T13" fmla="*/ 125 h 187"/>
                  <a:gd name="T14" fmla="*/ 225 w 227"/>
                  <a:gd name="T15" fmla="*/ 187 h 187"/>
                  <a:gd name="T16" fmla="*/ 144 w 227"/>
                  <a:gd name="T17" fmla="*/ 185 h 187"/>
                  <a:gd name="T18" fmla="*/ 0 w 227"/>
                  <a:gd name="T19" fmla="*/ 1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87">
                    <a:moveTo>
                      <a:pt x="0" y="183"/>
                    </a:moveTo>
                    <a:lnTo>
                      <a:pt x="2" y="144"/>
                    </a:lnTo>
                    <a:lnTo>
                      <a:pt x="6" y="0"/>
                    </a:lnTo>
                    <a:lnTo>
                      <a:pt x="183" y="4"/>
                    </a:lnTo>
                    <a:lnTo>
                      <a:pt x="185" y="16"/>
                    </a:lnTo>
                    <a:lnTo>
                      <a:pt x="227" y="18"/>
                    </a:lnTo>
                    <a:lnTo>
                      <a:pt x="227" y="125"/>
                    </a:lnTo>
                    <a:lnTo>
                      <a:pt x="225" y="187"/>
                    </a:lnTo>
                    <a:lnTo>
                      <a:pt x="144" y="185"/>
                    </a:lnTo>
                    <a:lnTo>
                      <a:pt x="0" y="18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8" name="Freeform 4119"/>
              <p:cNvSpPr>
                <a:spLocks/>
              </p:cNvSpPr>
              <p:nvPr/>
            </p:nvSpPr>
            <p:spPr bwMode="auto">
              <a:xfrm>
                <a:off x="22242" y="19256"/>
                <a:ext cx="227" cy="187"/>
              </a:xfrm>
              <a:custGeom>
                <a:avLst/>
                <a:gdLst>
                  <a:gd name="T0" fmla="*/ 0 w 227"/>
                  <a:gd name="T1" fmla="*/ 183 h 187"/>
                  <a:gd name="T2" fmla="*/ 2 w 227"/>
                  <a:gd name="T3" fmla="*/ 144 h 187"/>
                  <a:gd name="T4" fmla="*/ 6 w 227"/>
                  <a:gd name="T5" fmla="*/ 0 h 187"/>
                  <a:gd name="T6" fmla="*/ 183 w 227"/>
                  <a:gd name="T7" fmla="*/ 4 h 187"/>
                  <a:gd name="T8" fmla="*/ 185 w 227"/>
                  <a:gd name="T9" fmla="*/ 16 h 187"/>
                  <a:gd name="T10" fmla="*/ 227 w 227"/>
                  <a:gd name="T11" fmla="*/ 18 h 187"/>
                  <a:gd name="T12" fmla="*/ 227 w 227"/>
                  <a:gd name="T13" fmla="*/ 125 h 187"/>
                  <a:gd name="T14" fmla="*/ 225 w 227"/>
                  <a:gd name="T15" fmla="*/ 187 h 187"/>
                  <a:gd name="T16" fmla="*/ 144 w 227"/>
                  <a:gd name="T17" fmla="*/ 185 h 187"/>
                  <a:gd name="T18" fmla="*/ 0 w 227"/>
                  <a:gd name="T19" fmla="*/ 18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7" h="187">
                    <a:moveTo>
                      <a:pt x="0" y="183"/>
                    </a:moveTo>
                    <a:lnTo>
                      <a:pt x="2" y="144"/>
                    </a:lnTo>
                    <a:lnTo>
                      <a:pt x="6" y="0"/>
                    </a:lnTo>
                    <a:lnTo>
                      <a:pt x="183" y="4"/>
                    </a:lnTo>
                    <a:lnTo>
                      <a:pt x="185" y="16"/>
                    </a:lnTo>
                    <a:lnTo>
                      <a:pt x="227" y="18"/>
                    </a:lnTo>
                    <a:lnTo>
                      <a:pt x="227" y="125"/>
                    </a:lnTo>
                    <a:lnTo>
                      <a:pt x="225" y="187"/>
                    </a:lnTo>
                    <a:lnTo>
                      <a:pt x="144" y="185"/>
                    </a:lnTo>
                    <a:lnTo>
                      <a:pt x="0" y="1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9" name="Freeform 4120"/>
              <p:cNvSpPr>
                <a:spLocks/>
              </p:cNvSpPr>
              <p:nvPr/>
            </p:nvSpPr>
            <p:spPr bwMode="auto">
              <a:xfrm>
                <a:off x="22584" y="19264"/>
                <a:ext cx="217" cy="169"/>
              </a:xfrm>
              <a:custGeom>
                <a:avLst/>
                <a:gdLst>
                  <a:gd name="T0" fmla="*/ 108 w 217"/>
                  <a:gd name="T1" fmla="*/ 108 h 169"/>
                  <a:gd name="T2" fmla="*/ 90 w 217"/>
                  <a:gd name="T3" fmla="*/ 88 h 169"/>
                  <a:gd name="T4" fmla="*/ 69 w 217"/>
                  <a:gd name="T5" fmla="*/ 79 h 169"/>
                  <a:gd name="T6" fmla="*/ 44 w 217"/>
                  <a:gd name="T7" fmla="*/ 73 h 169"/>
                  <a:gd name="T8" fmla="*/ 31 w 217"/>
                  <a:gd name="T9" fmla="*/ 52 h 169"/>
                  <a:gd name="T10" fmla="*/ 21 w 217"/>
                  <a:gd name="T11" fmla="*/ 27 h 169"/>
                  <a:gd name="T12" fmla="*/ 0 w 217"/>
                  <a:gd name="T13" fmla="*/ 0 h 169"/>
                  <a:gd name="T14" fmla="*/ 173 w 217"/>
                  <a:gd name="T15" fmla="*/ 0 h 169"/>
                  <a:gd name="T16" fmla="*/ 177 w 217"/>
                  <a:gd name="T17" fmla="*/ 0 h 169"/>
                  <a:gd name="T18" fmla="*/ 177 w 217"/>
                  <a:gd name="T19" fmla="*/ 73 h 169"/>
                  <a:gd name="T20" fmla="*/ 211 w 217"/>
                  <a:gd name="T21" fmla="*/ 73 h 169"/>
                  <a:gd name="T22" fmla="*/ 211 w 217"/>
                  <a:gd name="T23" fmla="*/ 144 h 169"/>
                  <a:gd name="T24" fmla="*/ 215 w 217"/>
                  <a:gd name="T25" fmla="*/ 144 h 169"/>
                  <a:gd name="T26" fmla="*/ 217 w 217"/>
                  <a:gd name="T27" fmla="*/ 169 h 169"/>
                  <a:gd name="T28" fmla="*/ 194 w 217"/>
                  <a:gd name="T29" fmla="*/ 165 h 169"/>
                  <a:gd name="T30" fmla="*/ 192 w 217"/>
                  <a:gd name="T31" fmla="*/ 163 h 169"/>
                  <a:gd name="T32" fmla="*/ 194 w 217"/>
                  <a:gd name="T33" fmla="*/ 158 h 169"/>
                  <a:gd name="T34" fmla="*/ 186 w 217"/>
                  <a:gd name="T35" fmla="*/ 158 h 169"/>
                  <a:gd name="T36" fmla="*/ 179 w 217"/>
                  <a:gd name="T37" fmla="*/ 154 h 169"/>
                  <a:gd name="T38" fmla="*/ 169 w 217"/>
                  <a:gd name="T39" fmla="*/ 150 h 169"/>
                  <a:gd name="T40" fmla="*/ 160 w 217"/>
                  <a:gd name="T41" fmla="*/ 140 h 169"/>
                  <a:gd name="T42" fmla="*/ 133 w 217"/>
                  <a:gd name="T43" fmla="*/ 138 h 169"/>
                  <a:gd name="T44" fmla="*/ 119 w 217"/>
                  <a:gd name="T45" fmla="*/ 129 h 169"/>
                  <a:gd name="T46" fmla="*/ 114 w 217"/>
                  <a:gd name="T47" fmla="*/ 131 h 169"/>
                  <a:gd name="T48" fmla="*/ 114 w 217"/>
                  <a:gd name="T49" fmla="*/ 121 h 169"/>
                  <a:gd name="T50" fmla="*/ 108 w 217"/>
                  <a:gd name="T51" fmla="*/ 10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69">
                    <a:moveTo>
                      <a:pt x="108" y="108"/>
                    </a:moveTo>
                    <a:lnTo>
                      <a:pt x="90" y="88"/>
                    </a:lnTo>
                    <a:lnTo>
                      <a:pt x="69" y="79"/>
                    </a:lnTo>
                    <a:lnTo>
                      <a:pt x="44" y="73"/>
                    </a:lnTo>
                    <a:lnTo>
                      <a:pt x="31" y="52"/>
                    </a:lnTo>
                    <a:lnTo>
                      <a:pt x="21" y="27"/>
                    </a:lnTo>
                    <a:lnTo>
                      <a:pt x="0" y="0"/>
                    </a:lnTo>
                    <a:lnTo>
                      <a:pt x="173" y="0"/>
                    </a:lnTo>
                    <a:lnTo>
                      <a:pt x="177" y="0"/>
                    </a:lnTo>
                    <a:lnTo>
                      <a:pt x="177" y="73"/>
                    </a:lnTo>
                    <a:lnTo>
                      <a:pt x="211" y="73"/>
                    </a:lnTo>
                    <a:lnTo>
                      <a:pt x="211" y="144"/>
                    </a:lnTo>
                    <a:lnTo>
                      <a:pt x="215" y="144"/>
                    </a:lnTo>
                    <a:lnTo>
                      <a:pt x="217" y="169"/>
                    </a:lnTo>
                    <a:lnTo>
                      <a:pt x="194" y="165"/>
                    </a:lnTo>
                    <a:lnTo>
                      <a:pt x="192" y="163"/>
                    </a:lnTo>
                    <a:lnTo>
                      <a:pt x="194" y="158"/>
                    </a:lnTo>
                    <a:lnTo>
                      <a:pt x="186" y="158"/>
                    </a:lnTo>
                    <a:lnTo>
                      <a:pt x="179" y="154"/>
                    </a:lnTo>
                    <a:lnTo>
                      <a:pt x="169" y="150"/>
                    </a:lnTo>
                    <a:lnTo>
                      <a:pt x="160" y="140"/>
                    </a:lnTo>
                    <a:lnTo>
                      <a:pt x="133" y="138"/>
                    </a:lnTo>
                    <a:lnTo>
                      <a:pt x="119" y="129"/>
                    </a:lnTo>
                    <a:lnTo>
                      <a:pt x="114" y="131"/>
                    </a:lnTo>
                    <a:lnTo>
                      <a:pt x="114" y="121"/>
                    </a:lnTo>
                    <a:lnTo>
                      <a:pt x="108" y="10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0" name="Freeform 4121"/>
              <p:cNvSpPr>
                <a:spLocks/>
              </p:cNvSpPr>
              <p:nvPr/>
            </p:nvSpPr>
            <p:spPr bwMode="auto">
              <a:xfrm>
                <a:off x="22584" y="19264"/>
                <a:ext cx="217" cy="169"/>
              </a:xfrm>
              <a:custGeom>
                <a:avLst/>
                <a:gdLst>
                  <a:gd name="T0" fmla="*/ 108 w 217"/>
                  <a:gd name="T1" fmla="*/ 108 h 169"/>
                  <a:gd name="T2" fmla="*/ 90 w 217"/>
                  <a:gd name="T3" fmla="*/ 88 h 169"/>
                  <a:gd name="T4" fmla="*/ 69 w 217"/>
                  <a:gd name="T5" fmla="*/ 79 h 169"/>
                  <a:gd name="T6" fmla="*/ 44 w 217"/>
                  <a:gd name="T7" fmla="*/ 73 h 169"/>
                  <a:gd name="T8" fmla="*/ 31 w 217"/>
                  <a:gd name="T9" fmla="*/ 52 h 169"/>
                  <a:gd name="T10" fmla="*/ 21 w 217"/>
                  <a:gd name="T11" fmla="*/ 27 h 169"/>
                  <a:gd name="T12" fmla="*/ 0 w 217"/>
                  <a:gd name="T13" fmla="*/ 0 h 169"/>
                  <a:gd name="T14" fmla="*/ 173 w 217"/>
                  <a:gd name="T15" fmla="*/ 0 h 169"/>
                  <a:gd name="T16" fmla="*/ 177 w 217"/>
                  <a:gd name="T17" fmla="*/ 0 h 169"/>
                  <a:gd name="T18" fmla="*/ 177 w 217"/>
                  <a:gd name="T19" fmla="*/ 73 h 169"/>
                  <a:gd name="T20" fmla="*/ 211 w 217"/>
                  <a:gd name="T21" fmla="*/ 73 h 169"/>
                  <a:gd name="T22" fmla="*/ 211 w 217"/>
                  <a:gd name="T23" fmla="*/ 144 h 169"/>
                  <a:gd name="T24" fmla="*/ 215 w 217"/>
                  <a:gd name="T25" fmla="*/ 144 h 169"/>
                  <a:gd name="T26" fmla="*/ 217 w 217"/>
                  <a:gd name="T27" fmla="*/ 169 h 169"/>
                  <a:gd name="T28" fmla="*/ 194 w 217"/>
                  <a:gd name="T29" fmla="*/ 165 h 169"/>
                  <a:gd name="T30" fmla="*/ 192 w 217"/>
                  <a:gd name="T31" fmla="*/ 163 h 169"/>
                  <a:gd name="T32" fmla="*/ 194 w 217"/>
                  <a:gd name="T33" fmla="*/ 158 h 169"/>
                  <a:gd name="T34" fmla="*/ 186 w 217"/>
                  <a:gd name="T35" fmla="*/ 158 h 169"/>
                  <a:gd name="T36" fmla="*/ 179 w 217"/>
                  <a:gd name="T37" fmla="*/ 154 h 169"/>
                  <a:gd name="T38" fmla="*/ 169 w 217"/>
                  <a:gd name="T39" fmla="*/ 150 h 169"/>
                  <a:gd name="T40" fmla="*/ 160 w 217"/>
                  <a:gd name="T41" fmla="*/ 140 h 169"/>
                  <a:gd name="T42" fmla="*/ 133 w 217"/>
                  <a:gd name="T43" fmla="*/ 138 h 169"/>
                  <a:gd name="T44" fmla="*/ 119 w 217"/>
                  <a:gd name="T45" fmla="*/ 129 h 169"/>
                  <a:gd name="T46" fmla="*/ 114 w 217"/>
                  <a:gd name="T47" fmla="*/ 131 h 169"/>
                  <a:gd name="T48" fmla="*/ 114 w 217"/>
                  <a:gd name="T49" fmla="*/ 121 h 169"/>
                  <a:gd name="T50" fmla="*/ 108 w 217"/>
                  <a:gd name="T51" fmla="*/ 10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7" h="169">
                    <a:moveTo>
                      <a:pt x="108" y="108"/>
                    </a:moveTo>
                    <a:lnTo>
                      <a:pt x="90" y="88"/>
                    </a:lnTo>
                    <a:lnTo>
                      <a:pt x="69" y="79"/>
                    </a:lnTo>
                    <a:lnTo>
                      <a:pt x="44" y="73"/>
                    </a:lnTo>
                    <a:lnTo>
                      <a:pt x="31" y="52"/>
                    </a:lnTo>
                    <a:lnTo>
                      <a:pt x="21" y="27"/>
                    </a:lnTo>
                    <a:lnTo>
                      <a:pt x="0" y="0"/>
                    </a:lnTo>
                    <a:lnTo>
                      <a:pt x="173" y="0"/>
                    </a:lnTo>
                    <a:lnTo>
                      <a:pt x="177" y="0"/>
                    </a:lnTo>
                    <a:lnTo>
                      <a:pt x="177" y="73"/>
                    </a:lnTo>
                    <a:lnTo>
                      <a:pt x="211" y="73"/>
                    </a:lnTo>
                    <a:lnTo>
                      <a:pt x="211" y="144"/>
                    </a:lnTo>
                    <a:lnTo>
                      <a:pt x="215" y="144"/>
                    </a:lnTo>
                    <a:lnTo>
                      <a:pt x="217" y="169"/>
                    </a:lnTo>
                    <a:lnTo>
                      <a:pt x="194" y="165"/>
                    </a:lnTo>
                    <a:lnTo>
                      <a:pt x="192" y="163"/>
                    </a:lnTo>
                    <a:lnTo>
                      <a:pt x="194" y="158"/>
                    </a:lnTo>
                    <a:lnTo>
                      <a:pt x="186" y="158"/>
                    </a:lnTo>
                    <a:lnTo>
                      <a:pt x="179" y="154"/>
                    </a:lnTo>
                    <a:lnTo>
                      <a:pt x="169" y="150"/>
                    </a:lnTo>
                    <a:lnTo>
                      <a:pt x="160" y="140"/>
                    </a:lnTo>
                    <a:lnTo>
                      <a:pt x="133" y="138"/>
                    </a:lnTo>
                    <a:lnTo>
                      <a:pt x="119" y="129"/>
                    </a:lnTo>
                    <a:lnTo>
                      <a:pt x="114" y="131"/>
                    </a:lnTo>
                    <a:lnTo>
                      <a:pt x="114" y="121"/>
                    </a:lnTo>
                    <a:lnTo>
                      <a:pt x="108" y="1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1" name="Freeform 4122"/>
              <p:cNvSpPr>
                <a:spLocks/>
              </p:cNvSpPr>
              <p:nvPr/>
            </p:nvSpPr>
            <p:spPr bwMode="auto">
              <a:xfrm>
                <a:off x="23379" y="19266"/>
                <a:ext cx="190" cy="131"/>
              </a:xfrm>
              <a:custGeom>
                <a:avLst/>
                <a:gdLst>
                  <a:gd name="T0" fmla="*/ 190 w 190"/>
                  <a:gd name="T1" fmla="*/ 61 h 131"/>
                  <a:gd name="T2" fmla="*/ 190 w 190"/>
                  <a:gd name="T3" fmla="*/ 131 h 131"/>
                  <a:gd name="T4" fmla="*/ 177 w 190"/>
                  <a:gd name="T5" fmla="*/ 117 h 131"/>
                  <a:gd name="T6" fmla="*/ 173 w 190"/>
                  <a:gd name="T7" fmla="*/ 109 h 131"/>
                  <a:gd name="T8" fmla="*/ 159 w 190"/>
                  <a:gd name="T9" fmla="*/ 111 h 131"/>
                  <a:gd name="T10" fmla="*/ 138 w 190"/>
                  <a:gd name="T11" fmla="*/ 108 h 131"/>
                  <a:gd name="T12" fmla="*/ 115 w 190"/>
                  <a:gd name="T13" fmla="*/ 109 h 131"/>
                  <a:gd name="T14" fmla="*/ 79 w 190"/>
                  <a:gd name="T15" fmla="*/ 86 h 131"/>
                  <a:gd name="T16" fmla="*/ 69 w 190"/>
                  <a:gd name="T17" fmla="*/ 75 h 131"/>
                  <a:gd name="T18" fmla="*/ 56 w 190"/>
                  <a:gd name="T19" fmla="*/ 75 h 131"/>
                  <a:gd name="T20" fmla="*/ 37 w 190"/>
                  <a:gd name="T21" fmla="*/ 63 h 131"/>
                  <a:gd name="T22" fmla="*/ 31 w 190"/>
                  <a:gd name="T23" fmla="*/ 58 h 131"/>
                  <a:gd name="T24" fmla="*/ 6 w 190"/>
                  <a:gd name="T25" fmla="*/ 35 h 131"/>
                  <a:gd name="T26" fmla="*/ 2 w 190"/>
                  <a:gd name="T27" fmla="*/ 21 h 131"/>
                  <a:gd name="T28" fmla="*/ 0 w 190"/>
                  <a:gd name="T29" fmla="*/ 4 h 131"/>
                  <a:gd name="T30" fmla="*/ 115 w 190"/>
                  <a:gd name="T31" fmla="*/ 0 h 131"/>
                  <a:gd name="T32" fmla="*/ 188 w 190"/>
                  <a:gd name="T33" fmla="*/ 0 h 131"/>
                  <a:gd name="T34" fmla="*/ 190 w 190"/>
                  <a:gd name="T35" fmla="*/ 6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131">
                    <a:moveTo>
                      <a:pt x="190" y="61"/>
                    </a:moveTo>
                    <a:lnTo>
                      <a:pt x="190" y="131"/>
                    </a:lnTo>
                    <a:lnTo>
                      <a:pt x="177" y="117"/>
                    </a:lnTo>
                    <a:lnTo>
                      <a:pt x="173" y="109"/>
                    </a:lnTo>
                    <a:lnTo>
                      <a:pt x="159" y="111"/>
                    </a:lnTo>
                    <a:lnTo>
                      <a:pt x="138" y="108"/>
                    </a:lnTo>
                    <a:lnTo>
                      <a:pt x="115" y="109"/>
                    </a:lnTo>
                    <a:lnTo>
                      <a:pt x="79" y="86"/>
                    </a:lnTo>
                    <a:lnTo>
                      <a:pt x="69" y="75"/>
                    </a:lnTo>
                    <a:lnTo>
                      <a:pt x="56" y="75"/>
                    </a:lnTo>
                    <a:lnTo>
                      <a:pt x="37" y="63"/>
                    </a:lnTo>
                    <a:lnTo>
                      <a:pt x="31" y="58"/>
                    </a:lnTo>
                    <a:lnTo>
                      <a:pt x="6" y="35"/>
                    </a:lnTo>
                    <a:lnTo>
                      <a:pt x="2" y="21"/>
                    </a:lnTo>
                    <a:lnTo>
                      <a:pt x="0" y="4"/>
                    </a:lnTo>
                    <a:lnTo>
                      <a:pt x="115" y="0"/>
                    </a:lnTo>
                    <a:lnTo>
                      <a:pt x="188" y="0"/>
                    </a:lnTo>
                    <a:lnTo>
                      <a:pt x="190" y="6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2" name="Freeform 4123"/>
              <p:cNvSpPr>
                <a:spLocks/>
              </p:cNvSpPr>
              <p:nvPr/>
            </p:nvSpPr>
            <p:spPr bwMode="auto">
              <a:xfrm>
                <a:off x="23379" y="19266"/>
                <a:ext cx="190" cy="131"/>
              </a:xfrm>
              <a:custGeom>
                <a:avLst/>
                <a:gdLst>
                  <a:gd name="T0" fmla="*/ 190 w 190"/>
                  <a:gd name="T1" fmla="*/ 61 h 131"/>
                  <a:gd name="T2" fmla="*/ 190 w 190"/>
                  <a:gd name="T3" fmla="*/ 131 h 131"/>
                  <a:gd name="T4" fmla="*/ 177 w 190"/>
                  <a:gd name="T5" fmla="*/ 117 h 131"/>
                  <a:gd name="T6" fmla="*/ 173 w 190"/>
                  <a:gd name="T7" fmla="*/ 109 h 131"/>
                  <a:gd name="T8" fmla="*/ 159 w 190"/>
                  <a:gd name="T9" fmla="*/ 111 h 131"/>
                  <a:gd name="T10" fmla="*/ 138 w 190"/>
                  <a:gd name="T11" fmla="*/ 108 h 131"/>
                  <a:gd name="T12" fmla="*/ 115 w 190"/>
                  <a:gd name="T13" fmla="*/ 109 h 131"/>
                  <a:gd name="T14" fmla="*/ 79 w 190"/>
                  <a:gd name="T15" fmla="*/ 86 h 131"/>
                  <a:gd name="T16" fmla="*/ 69 w 190"/>
                  <a:gd name="T17" fmla="*/ 75 h 131"/>
                  <a:gd name="T18" fmla="*/ 56 w 190"/>
                  <a:gd name="T19" fmla="*/ 75 h 131"/>
                  <a:gd name="T20" fmla="*/ 37 w 190"/>
                  <a:gd name="T21" fmla="*/ 63 h 131"/>
                  <a:gd name="T22" fmla="*/ 31 w 190"/>
                  <a:gd name="T23" fmla="*/ 58 h 131"/>
                  <a:gd name="T24" fmla="*/ 6 w 190"/>
                  <a:gd name="T25" fmla="*/ 35 h 131"/>
                  <a:gd name="T26" fmla="*/ 2 w 190"/>
                  <a:gd name="T27" fmla="*/ 21 h 131"/>
                  <a:gd name="T28" fmla="*/ 0 w 190"/>
                  <a:gd name="T29" fmla="*/ 4 h 131"/>
                  <a:gd name="T30" fmla="*/ 115 w 190"/>
                  <a:gd name="T31" fmla="*/ 0 h 131"/>
                  <a:gd name="T32" fmla="*/ 188 w 190"/>
                  <a:gd name="T33" fmla="*/ 0 h 131"/>
                  <a:gd name="T34" fmla="*/ 190 w 190"/>
                  <a:gd name="T35" fmla="*/ 6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0" h="131">
                    <a:moveTo>
                      <a:pt x="190" y="61"/>
                    </a:moveTo>
                    <a:lnTo>
                      <a:pt x="190" y="131"/>
                    </a:lnTo>
                    <a:lnTo>
                      <a:pt x="177" y="117"/>
                    </a:lnTo>
                    <a:lnTo>
                      <a:pt x="173" y="109"/>
                    </a:lnTo>
                    <a:lnTo>
                      <a:pt x="159" y="111"/>
                    </a:lnTo>
                    <a:lnTo>
                      <a:pt x="138" y="108"/>
                    </a:lnTo>
                    <a:lnTo>
                      <a:pt x="115" y="109"/>
                    </a:lnTo>
                    <a:lnTo>
                      <a:pt x="79" y="86"/>
                    </a:lnTo>
                    <a:lnTo>
                      <a:pt x="69" y="75"/>
                    </a:lnTo>
                    <a:lnTo>
                      <a:pt x="56" y="75"/>
                    </a:lnTo>
                    <a:lnTo>
                      <a:pt x="37" y="63"/>
                    </a:lnTo>
                    <a:lnTo>
                      <a:pt x="31" y="58"/>
                    </a:lnTo>
                    <a:lnTo>
                      <a:pt x="6" y="35"/>
                    </a:lnTo>
                    <a:lnTo>
                      <a:pt x="2" y="21"/>
                    </a:lnTo>
                    <a:lnTo>
                      <a:pt x="0" y="4"/>
                    </a:lnTo>
                    <a:lnTo>
                      <a:pt x="115" y="0"/>
                    </a:lnTo>
                    <a:lnTo>
                      <a:pt x="188" y="0"/>
                    </a:lnTo>
                    <a:lnTo>
                      <a:pt x="190" y="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3" name="Freeform 4124"/>
              <p:cNvSpPr>
                <a:spLocks/>
              </p:cNvSpPr>
              <p:nvPr/>
            </p:nvSpPr>
            <p:spPr bwMode="auto">
              <a:xfrm>
                <a:off x="21033" y="19255"/>
                <a:ext cx="271" cy="403"/>
              </a:xfrm>
              <a:custGeom>
                <a:avLst/>
                <a:gdLst>
                  <a:gd name="T0" fmla="*/ 265 w 271"/>
                  <a:gd name="T1" fmla="*/ 320 h 403"/>
                  <a:gd name="T2" fmla="*/ 242 w 271"/>
                  <a:gd name="T3" fmla="*/ 337 h 403"/>
                  <a:gd name="T4" fmla="*/ 205 w 271"/>
                  <a:gd name="T5" fmla="*/ 343 h 403"/>
                  <a:gd name="T6" fmla="*/ 203 w 271"/>
                  <a:gd name="T7" fmla="*/ 339 h 403"/>
                  <a:gd name="T8" fmla="*/ 194 w 271"/>
                  <a:gd name="T9" fmla="*/ 341 h 403"/>
                  <a:gd name="T10" fmla="*/ 192 w 271"/>
                  <a:gd name="T11" fmla="*/ 353 h 403"/>
                  <a:gd name="T12" fmla="*/ 182 w 271"/>
                  <a:gd name="T13" fmla="*/ 353 h 403"/>
                  <a:gd name="T14" fmla="*/ 176 w 271"/>
                  <a:gd name="T15" fmla="*/ 359 h 403"/>
                  <a:gd name="T16" fmla="*/ 169 w 271"/>
                  <a:gd name="T17" fmla="*/ 359 h 403"/>
                  <a:gd name="T18" fmla="*/ 163 w 271"/>
                  <a:gd name="T19" fmla="*/ 372 h 403"/>
                  <a:gd name="T20" fmla="*/ 157 w 271"/>
                  <a:gd name="T21" fmla="*/ 372 h 403"/>
                  <a:gd name="T22" fmla="*/ 152 w 271"/>
                  <a:gd name="T23" fmla="*/ 382 h 403"/>
                  <a:gd name="T24" fmla="*/ 144 w 271"/>
                  <a:gd name="T25" fmla="*/ 385 h 403"/>
                  <a:gd name="T26" fmla="*/ 100 w 271"/>
                  <a:gd name="T27" fmla="*/ 378 h 403"/>
                  <a:gd name="T28" fmla="*/ 96 w 271"/>
                  <a:gd name="T29" fmla="*/ 382 h 403"/>
                  <a:gd name="T30" fmla="*/ 79 w 271"/>
                  <a:gd name="T31" fmla="*/ 383 h 403"/>
                  <a:gd name="T32" fmla="*/ 75 w 271"/>
                  <a:gd name="T33" fmla="*/ 389 h 403"/>
                  <a:gd name="T34" fmla="*/ 65 w 271"/>
                  <a:gd name="T35" fmla="*/ 395 h 403"/>
                  <a:gd name="T36" fmla="*/ 59 w 271"/>
                  <a:gd name="T37" fmla="*/ 395 h 403"/>
                  <a:gd name="T38" fmla="*/ 56 w 271"/>
                  <a:gd name="T39" fmla="*/ 401 h 403"/>
                  <a:gd name="T40" fmla="*/ 52 w 271"/>
                  <a:gd name="T41" fmla="*/ 397 h 403"/>
                  <a:gd name="T42" fmla="*/ 17 w 271"/>
                  <a:gd name="T43" fmla="*/ 393 h 403"/>
                  <a:gd name="T44" fmla="*/ 4 w 271"/>
                  <a:gd name="T45" fmla="*/ 397 h 403"/>
                  <a:gd name="T46" fmla="*/ 0 w 271"/>
                  <a:gd name="T47" fmla="*/ 403 h 403"/>
                  <a:gd name="T48" fmla="*/ 13 w 271"/>
                  <a:gd name="T49" fmla="*/ 180 h 403"/>
                  <a:gd name="T50" fmla="*/ 25 w 271"/>
                  <a:gd name="T51" fmla="*/ 0 h 403"/>
                  <a:gd name="T52" fmla="*/ 180 w 271"/>
                  <a:gd name="T53" fmla="*/ 7 h 403"/>
                  <a:gd name="T54" fmla="*/ 178 w 271"/>
                  <a:gd name="T55" fmla="*/ 46 h 403"/>
                  <a:gd name="T56" fmla="*/ 175 w 271"/>
                  <a:gd name="T57" fmla="*/ 44 h 403"/>
                  <a:gd name="T58" fmla="*/ 165 w 271"/>
                  <a:gd name="T59" fmla="*/ 190 h 403"/>
                  <a:gd name="T60" fmla="*/ 163 w 271"/>
                  <a:gd name="T61" fmla="*/ 190 h 403"/>
                  <a:gd name="T62" fmla="*/ 161 w 271"/>
                  <a:gd name="T63" fmla="*/ 209 h 403"/>
                  <a:gd name="T64" fmla="*/ 271 w 271"/>
                  <a:gd name="T65" fmla="*/ 216 h 403"/>
                  <a:gd name="T66" fmla="*/ 265 w 271"/>
                  <a:gd name="T67" fmla="*/ 32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1" h="403">
                    <a:moveTo>
                      <a:pt x="265" y="320"/>
                    </a:moveTo>
                    <a:lnTo>
                      <a:pt x="242" y="337"/>
                    </a:lnTo>
                    <a:lnTo>
                      <a:pt x="205" y="343"/>
                    </a:lnTo>
                    <a:lnTo>
                      <a:pt x="203" y="339"/>
                    </a:lnTo>
                    <a:lnTo>
                      <a:pt x="194" y="341"/>
                    </a:lnTo>
                    <a:lnTo>
                      <a:pt x="192" y="353"/>
                    </a:lnTo>
                    <a:lnTo>
                      <a:pt x="182" y="353"/>
                    </a:lnTo>
                    <a:lnTo>
                      <a:pt x="176" y="359"/>
                    </a:lnTo>
                    <a:lnTo>
                      <a:pt x="169" y="359"/>
                    </a:lnTo>
                    <a:lnTo>
                      <a:pt x="163" y="372"/>
                    </a:lnTo>
                    <a:lnTo>
                      <a:pt x="157" y="372"/>
                    </a:lnTo>
                    <a:lnTo>
                      <a:pt x="152" y="382"/>
                    </a:lnTo>
                    <a:lnTo>
                      <a:pt x="144" y="385"/>
                    </a:lnTo>
                    <a:lnTo>
                      <a:pt x="100" y="378"/>
                    </a:lnTo>
                    <a:lnTo>
                      <a:pt x="96" y="382"/>
                    </a:lnTo>
                    <a:lnTo>
                      <a:pt x="79" y="383"/>
                    </a:lnTo>
                    <a:lnTo>
                      <a:pt x="75" y="389"/>
                    </a:lnTo>
                    <a:lnTo>
                      <a:pt x="65" y="395"/>
                    </a:lnTo>
                    <a:lnTo>
                      <a:pt x="59" y="395"/>
                    </a:lnTo>
                    <a:lnTo>
                      <a:pt x="56" y="401"/>
                    </a:lnTo>
                    <a:lnTo>
                      <a:pt x="52" y="397"/>
                    </a:lnTo>
                    <a:lnTo>
                      <a:pt x="17" y="393"/>
                    </a:lnTo>
                    <a:lnTo>
                      <a:pt x="4" y="397"/>
                    </a:lnTo>
                    <a:lnTo>
                      <a:pt x="0" y="403"/>
                    </a:lnTo>
                    <a:lnTo>
                      <a:pt x="13" y="180"/>
                    </a:lnTo>
                    <a:lnTo>
                      <a:pt x="25" y="0"/>
                    </a:lnTo>
                    <a:lnTo>
                      <a:pt x="180" y="7"/>
                    </a:lnTo>
                    <a:lnTo>
                      <a:pt x="178" y="46"/>
                    </a:lnTo>
                    <a:lnTo>
                      <a:pt x="175" y="44"/>
                    </a:lnTo>
                    <a:lnTo>
                      <a:pt x="165" y="190"/>
                    </a:lnTo>
                    <a:lnTo>
                      <a:pt x="163" y="190"/>
                    </a:lnTo>
                    <a:lnTo>
                      <a:pt x="161" y="209"/>
                    </a:lnTo>
                    <a:lnTo>
                      <a:pt x="271" y="216"/>
                    </a:lnTo>
                    <a:lnTo>
                      <a:pt x="265" y="320"/>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4" name="Freeform 4125"/>
              <p:cNvSpPr>
                <a:spLocks/>
              </p:cNvSpPr>
              <p:nvPr/>
            </p:nvSpPr>
            <p:spPr bwMode="auto">
              <a:xfrm>
                <a:off x="21033" y="19255"/>
                <a:ext cx="271" cy="403"/>
              </a:xfrm>
              <a:custGeom>
                <a:avLst/>
                <a:gdLst>
                  <a:gd name="T0" fmla="*/ 265 w 271"/>
                  <a:gd name="T1" fmla="*/ 320 h 403"/>
                  <a:gd name="T2" fmla="*/ 242 w 271"/>
                  <a:gd name="T3" fmla="*/ 337 h 403"/>
                  <a:gd name="T4" fmla="*/ 205 w 271"/>
                  <a:gd name="T5" fmla="*/ 343 h 403"/>
                  <a:gd name="T6" fmla="*/ 203 w 271"/>
                  <a:gd name="T7" fmla="*/ 339 h 403"/>
                  <a:gd name="T8" fmla="*/ 194 w 271"/>
                  <a:gd name="T9" fmla="*/ 341 h 403"/>
                  <a:gd name="T10" fmla="*/ 192 w 271"/>
                  <a:gd name="T11" fmla="*/ 353 h 403"/>
                  <a:gd name="T12" fmla="*/ 182 w 271"/>
                  <a:gd name="T13" fmla="*/ 353 h 403"/>
                  <a:gd name="T14" fmla="*/ 176 w 271"/>
                  <a:gd name="T15" fmla="*/ 359 h 403"/>
                  <a:gd name="T16" fmla="*/ 169 w 271"/>
                  <a:gd name="T17" fmla="*/ 359 h 403"/>
                  <a:gd name="T18" fmla="*/ 163 w 271"/>
                  <a:gd name="T19" fmla="*/ 372 h 403"/>
                  <a:gd name="T20" fmla="*/ 157 w 271"/>
                  <a:gd name="T21" fmla="*/ 372 h 403"/>
                  <a:gd name="T22" fmla="*/ 152 w 271"/>
                  <a:gd name="T23" fmla="*/ 382 h 403"/>
                  <a:gd name="T24" fmla="*/ 144 w 271"/>
                  <a:gd name="T25" fmla="*/ 385 h 403"/>
                  <a:gd name="T26" fmla="*/ 100 w 271"/>
                  <a:gd name="T27" fmla="*/ 378 h 403"/>
                  <a:gd name="T28" fmla="*/ 96 w 271"/>
                  <a:gd name="T29" fmla="*/ 382 h 403"/>
                  <a:gd name="T30" fmla="*/ 79 w 271"/>
                  <a:gd name="T31" fmla="*/ 383 h 403"/>
                  <a:gd name="T32" fmla="*/ 75 w 271"/>
                  <a:gd name="T33" fmla="*/ 389 h 403"/>
                  <a:gd name="T34" fmla="*/ 65 w 271"/>
                  <a:gd name="T35" fmla="*/ 395 h 403"/>
                  <a:gd name="T36" fmla="*/ 59 w 271"/>
                  <a:gd name="T37" fmla="*/ 395 h 403"/>
                  <a:gd name="T38" fmla="*/ 56 w 271"/>
                  <a:gd name="T39" fmla="*/ 401 h 403"/>
                  <a:gd name="T40" fmla="*/ 52 w 271"/>
                  <a:gd name="T41" fmla="*/ 397 h 403"/>
                  <a:gd name="T42" fmla="*/ 17 w 271"/>
                  <a:gd name="T43" fmla="*/ 393 h 403"/>
                  <a:gd name="T44" fmla="*/ 4 w 271"/>
                  <a:gd name="T45" fmla="*/ 397 h 403"/>
                  <a:gd name="T46" fmla="*/ 0 w 271"/>
                  <a:gd name="T47" fmla="*/ 403 h 403"/>
                  <a:gd name="T48" fmla="*/ 13 w 271"/>
                  <a:gd name="T49" fmla="*/ 180 h 403"/>
                  <a:gd name="T50" fmla="*/ 25 w 271"/>
                  <a:gd name="T51" fmla="*/ 0 h 403"/>
                  <a:gd name="T52" fmla="*/ 180 w 271"/>
                  <a:gd name="T53" fmla="*/ 7 h 403"/>
                  <a:gd name="T54" fmla="*/ 178 w 271"/>
                  <a:gd name="T55" fmla="*/ 46 h 403"/>
                  <a:gd name="T56" fmla="*/ 175 w 271"/>
                  <a:gd name="T57" fmla="*/ 44 h 403"/>
                  <a:gd name="T58" fmla="*/ 165 w 271"/>
                  <a:gd name="T59" fmla="*/ 190 h 403"/>
                  <a:gd name="T60" fmla="*/ 163 w 271"/>
                  <a:gd name="T61" fmla="*/ 190 h 403"/>
                  <a:gd name="T62" fmla="*/ 161 w 271"/>
                  <a:gd name="T63" fmla="*/ 209 h 403"/>
                  <a:gd name="T64" fmla="*/ 271 w 271"/>
                  <a:gd name="T65" fmla="*/ 216 h 403"/>
                  <a:gd name="T66" fmla="*/ 265 w 271"/>
                  <a:gd name="T67" fmla="*/ 32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1" h="403">
                    <a:moveTo>
                      <a:pt x="265" y="320"/>
                    </a:moveTo>
                    <a:lnTo>
                      <a:pt x="242" y="337"/>
                    </a:lnTo>
                    <a:lnTo>
                      <a:pt x="205" y="343"/>
                    </a:lnTo>
                    <a:lnTo>
                      <a:pt x="203" y="339"/>
                    </a:lnTo>
                    <a:lnTo>
                      <a:pt x="194" y="341"/>
                    </a:lnTo>
                    <a:lnTo>
                      <a:pt x="192" y="353"/>
                    </a:lnTo>
                    <a:lnTo>
                      <a:pt x="182" y="353"/>
                    </a:lnTo>
                    <a:lnTo>
                      <a:pt x="176" y="359"/>
                    </a:lnTo>
                    <a:lnTo>
                      <a:pt x="169" y="359"/>
                    </a:lnTo>
                    <a:lnTo>
                      <a:pt x="163" y="372"/>
                    </a:lnTo>
                    <a:lnTo>
                      <a:pt x="157" y="372"/>
                    </a:lnTo>
                    <a:lnTo>
                      <a:pt x="152" y="382"/>
                    </a:lnTo>
                    <a:lnTo>
                      <a:pt x="144" y="385"/>
                    </a:lnTo>
                    <a:lnTo>
                      <a:pt x="100" y="378"/>
                    </a:lnTo>
                    <a:lnTo>
                      <a:pt x="96" y="382"/>
                    </a:lnTo>
                    <a:lnTo>
                      <a:pt x="79" y="383"/>
                    </a:lnTo>
                    <a:lnTo>
                      <a:pt x="75" y="389"/>
                    </a:lnTo>
                    <a:lnTo>
                      <a:pt x="65" y="395"/>
                    </a:lnTo>
                    <a:lnTo>
                      <a:pt x="59" y="395"/>
                    </a:lnTo>
                    <a:lnTo>
                      <a:pt x="56" y="401"/>
                    </a:lnTo>
                    <a:lnTo>
                      <a:pt x="52" y="397"/>
                    </a:lnTo>
                    <a:lnTo>
                      <a:pt x="17" y="393"/>
                    </a:lnTo>
                    <a:lnTo>
                      <a:pt x="4" y="397"/>
                    </a:lnTo>
                    <a:lnTo>
                      <a:pt x="0" y="403"/>
                    </a:lnTo>
                    <a:lnTo>
                      <a:pt x="13" y="180"/>
                    </a:lnTo>
                    <a:lnTo>
                      <a:pt x="25" y="0"/>
                    </a:lnTo>
                    <a:lnTo>
                      <a:pt x="180" y="7"/>
                    </a:lnTo>
                    <a:lnTo>
                      <a:pt x="178" y="46"/>
                    </a:lnTo>
                    <a:lnTo>
                      <a:pt x="175" y="44"/>
                    </a:lnTo>
                    <a:lnTo>
                      <a:pt x="165" y="190"/>
                    </a:lnTo>
                    <a:lnTo>
                      <a:pt x="163" y="190"/>
                    </a:lnTo>
                    <a:lnTo>
                      <a:pt x="161" y="209"/>
                    </a:lnTo>
                    <a:lnTo>
                      <a:pt x="271" y="216"/>
                    </a:lnTo>
                    <a:lnTo>
                      <a:pt x="265" y="3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5" name="Freeform 4126"/>
              <p:cNvSpPr>
                <a:spLocks/>
              </p:cNvSpPr>
              <p:nvPr/>
            </p:nvSpPr>
            <p:spPr bwMode="auto">
              <a:xfrm>
                <a:off x="21194" y="19262"/>
                <a:ext cx="371" cy="323"/>
              </a:xfrm>
              <a:custGeom>
                <a:avLst/>
                <a:gdLst>
                  <a:gd name="T0" fmla="*/ 229 w 371"/>
                  <a:gd name="T1" fmla="*/ 309 h 323"/>
                  <a:gd name="T2" fmla="*/ 223 w 371"/>
                  <a:gd name="T3" fmla="*/ 311 h 323"/>
                  <a:gd name="T4" fmla="*/ 221 w 371"/>
                  <a:gd name="T5" fmla="*/ 307 h 323"/>
                  <a:gd name="T6" fmla="*/ 215 w 371"/>
                  <a:gd name="T7" fmla="*/ 313 h 323"/>
                  <a:gd name="T8" fmla="*/ 207 w 371"/>
                  <a:gd name="T9" fmla="*/ 307 h 323"/>
                  <a:gd name="T10" fmla="*/ 200 w 371"/>
                  <a:gd name="T11" fmla="*/ 309 h 323"/>
                  <a:gd name="T12" fmla="*/ 186 w 371"/>
                  <a:gd name="T13" fmla="*/ 304 h 323"/>
                  <a:gd name="T14" fmla="*/ 177 w 371"/>
                  <a:gd name="T15" fmla="*/ 307 h 323"/>
                  <a:gd name="T16" fmla="*/ 169 w 371"/>
                  <a:gd name="T17" fmla="*/ 304 h 323"/>
                  <a:gd name="T18" fmla="*/ 163 w 371"/>
                  <a:gd name="T19" fmla="*/ 307 h 323"/>
                  <a:gd name="T20" fmla="*/ 156 w 371"/>
                  <a:gd name="T21" fmla="*/ 307 h 323"/>
                  <a:gd name="T22" fmla="*/ 152 w 371"/>
                  <a:gd name="T23" fmla="*/ 313 h 323"/>
                  <a:gd name="T24" fmla="*/ 138 w 371"/>
                  <a:gd name="T25" fmla="*/ 323 h 323"/>
                  <a:gd name="T26" fmla="*/ 125 w 371"/>
                  <a:gd name="T27" fmla="*/ 315 h 323"/>
                  <a:gd name="T28" fmla="*/ 104 w 371"/>
                  <a:gd name="T29" fmla="*/ 313 h 323"/>
                  <a:gd name="T30" fmla="*/ 110 w 371"/>
                  <a:gd name="T31" fmla="*/ 209 h 323"/>
                  <a:gd name="T32" fmla="*/ 0 w 371"/>
                  <a:gd name="T33" fmla="*/ 202 h 323"/>
                  <a:gd name="T34" fmla="*/ 2 w 371"/>
                  <a:gd name="T35" fmla="*/ 183 h 323"/>
                  <a:gd name="T36" fmla="*/ 4 w 371"/>
                  <a:gd name="T37" fmla="*/ 183 h 323"/>
                  <a:gd name="T38" fmla="*/ 14 w 371"/>
                  <a:gd name="T39" fmla="*/ 37 h 323"/>
                  <a:gd name="T40" fmla="*/ 17 w 371"/>
                  <a:gd name="T41" fmla="*/ 39 h 323"/>
                  <a:gd name="T42" fmla="*/ 19 w 371"/>
                  <a:gd name="T43" fmla="*/ 0 h 323"/>
                  <a:gd name="T44" fmla="*/ 353 w 371"/>
                  <a:gd name="T45" fmla="*/ 19 h 323"/>
                  <a:gd name="T46" fmla="*/ 355 w 371"/>
                  <a:gd name="T47" fmla="*/ 29 h 323"/>
                  <a:gd name="T48" fmla="*/ 367 w 371"/>
                  <a:gd name="T49" fmla="*/ 46 h 323"/>
                  <a:gd name="T50" fmla="*/ 371 w 371"/>
                  <a:gd name="T51" fmla="*/ 58 h 323"/>
                  <a:gd name="T52" fmla="*/ 371 w 371"/>
                  <a:gd name="T53" fmla="*/ 67 h 323"/>
                  <a:gd name="T54" fmla="*/ 361 w 371"/>
                  <a:gd name="T55" fmla="*/ 77 h 323"/>
                  <a:gd name="T56" fmla="*/ 357 w 371"/>
                  <a:gd name="T57" fmla="*/ 85 h 323"/>
                  <a:gd name="T58" fmla="*/ 371 w 371"/>
                  <a:gd name="T59" fmla="*/ 106 h 323"/>
                  <a:gd name="T60" fmla="*/ 371 w 371"/>
                  <a:gd name="T61" fmla="*/ 113 h 323"/>
                  <a:gd name="T62" fmla="*/ 363 w 371"/>
                  <a:gd name="T63" fmla="*/ 156 h 323"/>
                  <a:gd name="T64" fmla="*/ 355 w 371"/>
                  <a:gd name="T65" fmla="*/ 163 h 323"/>
                  <a:gd name="T66" fmla="*/ 350 w 371"/>
                  <a:gd name="T67" fmla="*/ 175 h 323"/>
                  <a:gd name="T68" fmla="*/ 350 w 371"/>
                  <a:gd name="T69" fmla="*/ 184 h 323"/>
                  <a:gd name="T70" fmla="*/ 355 w 371"/>
                  <a:gd name="T71" fmla="*/ 196 h 323"/>
                  <a:gd name="T72" fmla="*/ 365 w 371"/>
                  <a:gd name="T73" fmla="*/ 204 h 323"/>
                  <a:gd name="T74" fmla="*/ 363 w 371"/>
                  <a:gd name="T75" fmla="*/ 208 h 323"/>
                  <a:gd name="T76" fmla="*/ 357 w 371"/>
                  <a:gd name="T77" fmla="*/ 209 h 323"/>
                  <a:gd name="T78" fmla="*/ 336 w 371"/>
                  <a:gd name="T79" fmla="*/ 206 h 323"/>
                  <a:gd name="T80" fmla="*/ 325 w 371"/>
                  <a:gd name="T81" fmla="*/ 208 h 323"/>
                  <a:gd name="T82" fmla="*/ 321 w 371"/>
                  <a:gd name="T83" fmla="*/ 213 h 323"/>
                  <a:gd name="T84" fmla="*/ 319 w 371"/>
                  <a:gd name="T85" fmla="*/ 238 h 323"/>
                  <a:gd name="T86" fmla="*/ 325 w 371"/>
                  <a:gd name="T87" fmla="*/ 261 h 323"/>
                  <a:gd name="T88" fmla="*/ 327 w 371"/>
                  <a:gd name="T89" fmla="*/ 269 h 323"/>
                  <a:gd name="T90" fmla="*/ 323 w 371"/>
                  <a:gd name="T91" fmla="*/ 279 h 323"/>
                  <a:gd name="T92" fmla="*/ 305 w 371"/>
                  <a:gd name="T93" fmla="*/ 290 h 323"/>
                  <a:gd name="T94" fmla="*/ 282 w 371"/>
                  <a:gd name="T95" fmla="*/ 315 h 323"/>
                  <a:gd name="T96" fmla="*/ 263 w 371"/>
                  <a:gd name="T97" fmla="*/ 313 h 323"/>
                  <a:gd name="T98" fmla="*/ 257 w 371"/>
                  <a:gd name="T99" fmla="*/ 309 h 323"/>
                  <a:gd name="T100" fmla="*/ 246 w 371"/>
                  <a:gd name="T101" fmla="*/ 288 h 323"/>
                  <a:gd name="T102" fmla="*/ 234 w 371"/>
                  <a:gd name="T103" fmla="*/ 284 h 323"/>
                  <a:gd name="T104" fmla="*/ 231 w 371"/>
                  <a:gd name="T105" fmla="*/ 286 h 323"/>
                  <a:gd name="T106" fmla="*/ 227 w 371"/>
                  <a:gd name="T107" fmla="*/ 294 h 323"/>
                  <a:gd name="T108" fmla="*/ 229 w 371"/>
                  <a:gd name="T109"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323">
                    <a:moveTo>
                      <a:pt x="229" y="309"/>
                    </a:moveTo>
                    <a:lnTo>
                      <a:pt x="223" y="311"/>
                    </a:lnTo>
                    <a:lnTo>
                      <a:pt x="221" y="307"/>
                    </a:lnTo>
                    <a:lnTo>
                      <a:pt x="215" y="313"/>
                    </a:lnTo>
                    <a:lnTo>
                      <a:pt x="207" y="307"/>
                    </a:lnTo>
                    <a:lnTo>
                      <a:pt x="200" y="309"/>
                    </a:lnTo>
                    <a:lnTo>
                      <a:pt x="186" y="304"/>
                    </a:lnTo>
                    <a:lnTo>
                      <a:pt x="177" y="307"/>
                    </a:lnTo>
                    <a:lnTo>
                      <a:pt x="169" y="304"/>
                    </a:lnTo>
                    <a:lnTo>
                      <a:pt x="163" y="307"/>
                    </a:lnTo>
                    <a:lnTo>
                      <a:pt x="156" y="307"/>
                    </a:lnTo>
                    <a:lnTo>
                      <a:pt x="152" y="313"/>
                    </a:lnTo>
                    <a:lnTo>
                      <a:pt x="138" y="323"/>
                    </a:lnTo>
                    <a:lnTo>
                      <a:pt x="125" y="315"/>
                    </a:lnTo>
                    <a:lnTo>
                      <a:pt x="104" y="313"/>
                    </a:lnTo>
                    <a:lnTo>
                      <a:pt x="110" y="209"/>
                    </a:lnTo>
                    <a:lnTo>
                      <a:pt x="0" y="202"/>
                    </a:lnTo>
                    <a:lnTo>
                      <a:pt x="2" y="183"/>
                    </a:lnTo>
                    <a:lnTo>
                      <a:pt x="4" y="183"/>
                    </a:lnTo>
                    <a:lnTo>
                      <a:pt x="14" y="37"/>
                    </a:lnTo>
                    <a:lnTo>
                      <a:pt x="17" y="39"/>
                    </a:lnTo>
                    <a:lnTo>
                      <a:pt x="19" y="0"/>
                    </a:lnTo>
                    <a:lnTo>
                      <a:pt x="353" y="19"/>
                    </a:lnTo>
                    <a:lnTo>
                      <a:pt x="355" y="29"/>
                    </a:lnTo>
                    <a:lnTo>
                      <a:pt x="367" y="46"/>
                    </a:lnTo>
                    <a:lnTo>
                      <a:pt x="371" y="58"/>
                    </a:lnTo>
                    <a:lnTo>
                      <a:pt x="371" y="67"/>
                    </a:lnTo>
                    <a:lnTo>
                      <a:pt x="361" y="77"/>
                    </a:lnTo>
                    <a:lnTo>
                      <a:pt x="357" y="85"/>
                    </a:lnTo>
                    <a:lnTo>
                      <a:pt x="371" y="106"/>
                    </a:lnTo>
                    <a:lnTo>
                      <a:pt x="371" y="113"/>
                    </a:lnTo>
                    <a:lnTo>
                      <a:pt x="363" y="156"/>
                    </a:lnTo>
                    <a:lnTo>
                      <a:pt x="355" y="163"/>
                    </a:lnTo>
                    <a:lnTo>
                      <a:pt x="350" y="175"/>
                    </a:lnTo>
                    <a:lnTo>
                      <a:pt x="350" y="184"/>
                    </a:lnTo>
                    <a:lnTo>
                      <a:pt x="355" y="196"/>
                    </a:lnTo>
                    <a:lnTo>
                      <a:pt x="365" y="204"/>
                    </a:lnTo>
                    <a:lnTo>
                      <a:pt x="363" y="208"/>
                    </a:lnTo>
                    <a:lnTo>
                      <a:pt x="357" y="209"/>
                    </a:lnTo>
                    <a:lnTo>
                      <a:pt x="336" y="206"/>
                    </a:lnTo>
                    <a:lnTo>
                      <a:pt x="325" y="208"/>
                    </a:lnTo>
                    <a:lnTo>
                      <a:pt x="321" y="213"/>
                    </a:lnTo>
                    <a:lnTo>
                      <a:pt x="319" y="238"/>
                    </a:lnTo>
                    <a:lnTo>
                      <a:pt x="325" y="261"/>
                    </a:lnTo>
                    <a:lnTo>
                      <a:pt x="327" y="269"/>
                    </a:lnTo>
                    <a:lnTo>
                      <a:pt x="323" y="279"/>
                    </a:lnTo>
                    <a:lnTo>
                      <a:pt x="305" y="290"/>
                    </a:lnTo>
                    <a:lnTo>
                      <a:pt x="282" y="315"/>
                    </a:lnTo>
                    <a:lnTo>
                      <a:pt x="263" y="313"/>
                    </a:lnTo>
                    <a:lnTo>
                      <a:pt x="257" y="309"/>
                    </a:lnTo>
                    <a:lnTo>
                      <a:pt x="246" y="288"/>
                    </a:lnTo>
                    <a:lnTo>
                      <a:pt x="234" y="284"/>
                    </a:lnTo>
                    <a:lnTo>
                      <a:pt x="231" y="286"/>
                    </a:lnTo>
                    <a:lnTo>
                      <a:pt x="227" y="294"/>
                    </a:lnTo>
                    <a:lnTo>
                      <a:pt x="229" y="309"/>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6" name="Freeform 4127"/>
              <p:cNvSpPr>
                <a:spLocks/>
              </p:cNvSpPr>
              <p:nvPr/>
            </p:nvSpPr>
            <p:spPr bwMode="auto">
              <a:xfrm>
                <a:off x="21194" y="19262"/>
                <a:ext cx="371" cy="323"/>
              </a:xfrm>
              <a:custGeom>
                <a:avLst/>
                <a:gdLst>
                  <a:gd name="T0" fmla="*/ 229 w 371"/>
                  <a:gd name="T1" fmla="*/ 309 h 323"/>
                  <a:gd name="T2" fmla="*/ 223 w 371"/>
                  <a:gd name="T3" fmla="*/ 311 h 323"/>
                  <a:gd name="T4" fmla="*/ 221 w 371"/>
                  <a:gd name="T5" fmla="*/ 307 h 323"/>
                  <a:gd name="T6" fmla="*/ 215 w 371"/>
                  <a:gd name="T7" fmla="*/ 313 h 323"/>
                  <a:gd name="T8" fmla="*/ 207 w 371"/>
                  <a:gd name="T9" fmla="*/ 307 h 323"/>
                  <a:gd name="T10" fmla="*/ 200 w 371"/>
                  <a:gd name="T11" fmla="*/ 309 h 323"/>
                  <a:gd name="T12" fmla="*/ 186 w 371"/>
                  <a:gd name="T13" fmla="*/ 304 h 323"/>
                  <a:gd name="T14" fmla="*/ 177 w 371"/>
                  <a:gd name="T15" fmla="*/ 307 h 323"/>
                  <a:gd name="T16" fmla="*/ 169 w 371"/>
                  <a:gd name="T17" fmla="*/ 304 h 323"/>
                  <a:gd name="T18" fmla="*/ 163 w 371"/>
                  <a:gd name="T19" fmla="*/ 307 h 323"/>
                  <a:gd name="T20" fmla="*/ 156 w 371"/>
                  <a:gd name="T21" fmla="*/ 307 h 323"/>
                  <a:gd name="T22" fmla="*/ 152 w 371"/>
                  <a:gd name="T23" fmla="*/ 313 h 323"/>
                  <a:gd name="T24" fmla="*/ 138 w 371"/>
                  <a:gd name="T25" fmla="*/ 323 h 323"/>
                  <a:gd name="T26" fmla="*/ 125 w 371"/>
                  <a:gd name="T27" fmla="*/ 315 h 323"/>
                  <a:gd name="T28" fmla="*/ 104 w 371"/>
                  <a:gd name="T29" fmla="*/ 313 h 323"/>
                  <a:gd name="T30" fmla="*/ 110 w 371"/>
                  <a:gd name="T31" fmla="*/ 209 h 323"/>
                  <a:gd name="T32" fmla="*/ 0 w 371"/>
                  <a:gd name="T33" fmla="*/ 202 h 323"/>
                  <a:gd name="T34" fmla="*/ 2 w 371"/>
                  <a:gd name="T35" fmla="*/ 183 h 323"/>
                  <a:gd name="T36" fmla="*/ 4 w 371"/>
                  <a:gd name="T37" fmla="*/ 183 h 323"/>
                  <a:gd name="T38" fmla="*/ 14 w 371"/>
                  <a:gd name="T39" fmla="*/ 37 h 323"/>
                  <a:gd name="T40" fmla="*/ 17 w 371"/>
                  <a:gd name="T41" fmla="*/ 39 h 323"/>
                  <a:gd name="T42" fmla="*/ 19 w 371"/>
                  <a:gd name="T43" fmla="*/ 0 h 323"/>
                  <a:gd name="T44" fmla="*/ 353 w 371"/>
                  <a:gd name="T45" fmla="*/ 19 h 323"/>
                  <a:gd name="T46" fmla="*/ 355 w 371"/>
                  <a:gd name="T47" fmla="*/ 29 h 323"/>
                  <a:gd name="T48" fmla="*/ 367 w 371"/>
                  <a:gd name="T49" fmla="*/ 46 h 323"/>
                  <a:gd name="T50" fmla="*/ 371 w 371"/>
                  <a:gd name="T51" fmla="*/ 58 h 323"/>
                  <a:gd name="T52" fmla="*/ 371 w 371"/>
                  <a:gd name="T53" fmla="*/ 67 h 323"/>
                  <a:gd name="T54" fmla="*/ 361 w 371"/>
                  <a:gd name="T55" fmla="*/ 77 h 323"/>
                  <a:gd name="T56" fmla="*/ 357 w 371"/>
                  <a:gd name="T57" fmla="*/ 85 h 323"/>
                  <a:gd name="T58" fmla="*/ 371 w 371"/>
                  <a:gd name="T59" fmla="*/ 106 h 323"/>
                  <a:gd name="T60" fmla="*/ 371 w 371"/>
                  <a:gd name="T61" fmla="*/ 113 h 323"/>
                  <a:gd name="T62" fmla="*/ 363 w 371"/>
                  <a:gd name="T63" fmla="*/ 156 h 323"/>
                  <a:gd name="T64" fmla="*/ 355 w 371"/>
                  <a:gd name="T65" fmla="*/ 163 h 323"/>
                  <a:gd name="T66" fmla="*/ 350 w 371"/>
                  <a:gd name="T67" fmla="*/ 175 h 323"/>
                  <a:gd name="T68" fmla="*/ 350 w 371"/>
                  <a:gd name="T69" fmla="*/ 184 h 323"/>
                  <a:gd name="T70" fmla="*/ 355 w 371"/>
                  <a:gd name="T71" fmla="*/ 196 h 323"/>
                  <a:gd name="T72" fmla="*/ 365 w 371"/>
                  <a:gd name="T73" fmla="*/ 204 h 323"/>
                  <a:gd name="T74" fmla="*/ 363 w 371"/>
                  <a:gd name="T75" fmla="*/ 208 h 323"/>
                  <a:gd name="T76" fmla="*/ 357 w 371"/>
                  <a:gd name="T77" fmla="*/ 209 h 323"/>
                  <a:gd name="T78" fmla="*/ 336 w 371"/>
                  <a:gd name="T79" fmla="*/ 206 h 323"/>
                  <a:gd name="T80" fmla="*/ 325 w 371"/>
                  <a:gd name="T81" fmla="*/ 208 h 323"/>
                  <a:gd name="T82" fmla="*/ 321 w 371"/>
                  <a:gd name="T83" fmla="*/ 213 h 323"/>
                  <a:gd name="T84" fmla="*/ 319 w 371"/>
                  <a:gd name="T85" fmla="*/ 238 h 323"/>
                  <a:gd name="T86" fmla="*/ 325 w 371"/>
                  <a:gd name="T87" fmla="*/ 261 h 323"/>
                  <a:gd name="T88" fmla="*/ 327 w 371"/>
                  <a:gd name="T89" fmla="*/ 269 h 323"/>
                  <a:gd name="T90" fmla="*/ 323 w 371"/>
                  <a:gd name="T91" fmla="*/ 279 h 323"/>
                  <a:gd name="T92" fmla="*/ 305 w 371"/>
                  <a:gd name="T93" fmla="*/ 290 h 323"/>
                  <a:gd name="T94" fmla="*/ 282 w 371"/>
                  <a:gd name="T95" fmla="*/ 315 h 323"/>
                  <a:gd name="T96" fmla="*/ 263 w 371"/>
                  <a:gd name="T97" fmla="*/ 313 h 323"/>
                  <a:gd name="T98" fmla="*/ 257 w 371"/>
                  <a:gd name="T99" fmla="*/ 309 h 323"/>
                  <a:gd name="T100" fmla="*/ 246 w 371"/>
                  <a:gd name="T101" fmla="*/ 288 h 323"/>
                  <a:gd name="T102" fmla="*/ 234 w 371"/>
                  <a:gd name="T103" fmla="*/ 284 h 323"/>
                  <a:gd name="T104" fmla="*/ 231 w 371"/>
                  <a:gd name="T105" fmla="*/ 286 h 323"/>
                  <a:gd name="T106" fmla="*/ 227 w 371"/>
                  <a:gd name="T107" fmla="*/ 294 h 323"/>
                  <a:gd name="T108" fmla="*/ 229 w 371"/>
                  <a:gd name="T109" fmla="*/ 30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71" h="323">
                    <a:moveTo>
                      <a:pt x="229" y="309"/>
                    </a:moveTo>
                    <a:lnTo>
                      <a:pt x="223" y="311"/>
                    </a:lnTo>
                    <a:lnTo>
                      <a:pt x="221" y="307"/>
                    </a:lnTo>
                    <a:lnTo>
                      <a:pt x="215" y="313"/>
                    </a:lnTo>
                    <a:lnTo>
                      <a:pt x="207" y="307"/>
                    </a:lnTo>
                    <a:lnTo>
                      <a:pt x="200" y="309"/>
                    </a:lnTo>
                    <a:lnTo>
                      <a:pt x="186" y="304"/>
                    </a:lnTo>
                    <a:lnTo>
                      <a:pt x="177" y="307"/>
                    </a:lnTo>
                    <a:lnTo>
                      <a:pt x="169" y="304"/>
                    </a:lnTo>
                    <a:lnTo>
                      <a:pt x="163" y="307"/>
                    </a:lnTo>
                    <a:lnTo>
                      <a:pt x="156" y="307"/>
                    </a:lnTo>
                    <a:lnTo>
                      <a:pt x="152" y="313"/>
                    </a:lnTo>
                    <a:lnTo>
                      <a:pt x="138" y="323"/>
                    </a:lnTo>
                    <a:lnTo>
                      <a:pt x="125" y="315"/>
                    </a:lnTo>
                    <a:lnTo>
                      <a:pt x="104" y="313"/>
                    </a:lnTo>
                    <a:lnTo>
                      <a:pt x="110" y="209"/>
                    </a:lnTo>
                    <a:lnTo>
                      <a:pt x="0" y="202"/>
                    </a:lnTo>
                    <a:lnTo>
                      <a:pt x="2" y="183"/>
                    </a:lnTo>
                    <a:lnTo>
                      <a:pt x="4" y="183"/>
                    </a:lnTo>
                    <a:lnTo>
                      <a:pt x="14" y="37"/>
                    </a:lnTo>
                    <a:lnTo>
                      <a:pt x="17" y="39"/>
                    </a:lnTo>
                    <a:lnTo>
                      <a:pt x="19" y="0"/>
                    </a:lnTo>
                    <a:lnTo>
                      <a:pt x="353" y="19"/>
                    </a:lnTo>
                    <a:lnTo>
                      <a:pt x="355" y="29"/>
                    </a:lnTo>
                    <a:lnTo>
                      <a:pt x="367" y="46"/>
                    </a:lnTo>
                    <a:lnTo>
                      <a:pt x="371" y="58"/>
                    </a:lnTo>
                    <a:lnTo>
                      <a:pt x="371" y="67"/>
                    </a:lnTo>
                    <a:lnTo>
                      <a:pt x="361" y="77"/>
                    </a:lnTo>
                    <a:lnTo>
                      <a:pt x="357" y="85"/>
                    </a:lnTo>
                    <a:lnTo>
                      <a:pt x="371" y="106"/>
                    </a:lnTo>
                    <a:lnTo>
                      <a:pt x="371" y="113"/>
                    </a:lnTo>
                    <a:lnTo>
                      <a:pt x="363" y="156"/>
                    </a:lnTo>
                    <a:lnTo>
                      <a:pt x="355" y="163"/>
                    </a:lnTo>
                    <a:lnTo>
                      <a:pt x="350" y="175"/>
                    </a:lnTo>
                    <a:lnTo>
                      <a:pt x="350" y="184"/>
                    </a:lnTo>
                    <a:lnTo>
                      <a:pt x="355" y="196"/>
                    </a:lnTo>
                    <a:lnTo>
                      <a:pt x="365" y="204"/>
                    </a:lnTo>
                    <a:lnTo>
                      <a:pt x="363" y="208"/>
                    </a:lnTo>
                    <a:lnTo>
                      <a:pt x="357" y="209"/>
                    </a:lnTo>
                    <a:lnTo>
                      <a:pt x="336" y="206"/>
                    </a:lnTo>
                    <a:lnTo>
                      <a:pt x="325" y="208"/>
                    </a:lnTo>
                    <a:lnTo>
                      <a:pt x="321" y="213"/>
                    </a:lnTo>
                    <a:lnTo>
                      <a:pt x="319" y="238"/>
                    </a:lnTo>
                    <a:lnTo>
                      <a:pt x="325" y="261"/>
                    </a:lnTo>
                    <a:lnTo>
                      <a:pt x="327" y="269"/>
                    </a:lnTo>
                    <a:lnTo>
                      <a:pt x="323" y="279"/>
                    </a:lnTo>
                    <a:lnTo>
                      <a:pt x="305" y="290"/>
                    </a:lnTo>
                    <a:lnTo>
                      <a:pt x="282" y="315"/>
                    </a:lnTo>
                    <a:lnTo>
                      <a:pt x="263" y="313"/>
                    </a:lnTo>
                    <a:lnTo>
                      <a:pt x="257" y="309"/>
                    </a:lnTo>
                    <a:lnTo>
                      <a:pt x="246" y="288"/>
                    </a:lnTo>
                    <a:lnTo>
                      <a:pt x="234" y="284"/>
                    </a:lnTo>
                    <a:lnTo>
                      <a:pt x="231" y="286"/>
                    </a:lnTo>
                    <a:lnTo>
                      <a:pt x="227" y="294"/>
                    </a:lnTo>
                    <a:lnTo>
                      <a:pt x="229" y="3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7" name="Freeform 4128"/>
              <p:cNvSpPr>
                <a:spLocks/>
              </p:cNvSpPr>
              <p:nvPr/>
            </p:nvSpPr>
            <p:spPr bwMode="auto">
              <a:xfrm>
                <a:off x="23569" y="19324"/>
                <a:ext cx="150" cy="159"/>
              </a:xfrm>
              <a:custGeom>
                <a:avLst/>
                <a:gdLst>
                  <a:gd name="T0" fmla="*/ 150 w 150"/>
                  <a:gd name="T1" fmla="*/ 119 h 159"/>
                  <a:gd name="T2" fmla="*/ 89 w 150"/>
                  <a:gd name="T3" fmla="*/ 122 h 159"/>
                  <a:gd name="T4" fmla="*/ 89 w 150"/>
                  <a:gd name="T5" fmla="*/ 159 h 159"/>
                  <a:gd name="T6" fmla="*/ 75 w 150"/>
                  <a:gd name="T7" fmla="*/ 159 h 159"/>
                  <a:gd name="T8" fmla="*/ 75 w 150"/>
                  <a:gd name="T9" fmla="*/ 132 h 159"/>
                  <a:gd name="T10" fmla="*/ 65 w 150"/>
                  <a:gd name="T11" fmla="*/ 115 h 159"/>
                  <a:gd name="T12" fmla="*/ 33 w 150"/>
                  <a:gd name="T13" fmla="*/ 94 h 159"/>
                  <a:gd name="T14" fmla="*/ 27 w 150"/>
                  <a:gd name="T15" fmla="*/ 84 h 159"/>
                  <a:gd name="T16" fmla="*/ 10 w 150"/>
                  <a:gd name="T17" fmla="*/ 80 h 159"/>
                  <a:gd name="T18" fmla="*/ 0 w 150"/>
                  <a:gd name="T19" fmla="*/ 73 h 159"/>
                  <a:gd name="T20" fmla="*/ 0 w 150"/>
                  <a:gd name="T21" fmla="*/ 3 h 159"/>
                  <a:gd name="T22" fmla="*/ 146 w 150"/>
                  <a:gd name="T23" fmla="*/ 0 h 159"/>
                  <a:gd name="T24" fmla="*/ 148 w 150"/>
                  <a:gd name="T25" fmla="*/ 48 h 159"/>
                  <a:gd name="T26" fmla="*/ 150 w 150"/>
                  <a:gd name="T27" fmla="*/ 1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59">
                    <a:moveTo>
                      <a:pt x="150" y="119"/>
                    </a:moveTo>
                    <a:lnTo>
                      <a:pt x="89" y="122"/>
                    </a:lnTo>
                    <a:lnTo>
                      <a:pt x="89" y="159"/>
                    </a:lnTo>
                    <a:lnTo>
                      <a:pt x="75" y="159"/>
                    </a:lnTo>
                    <a:lnTo>
                      <a:pt x="75" y="132"/>
                    </a:lnTo>
                    <a:lnTo>
                      <a:pt x="65" y="115"/>
                    </a:lnTo>
                    <a:lnTo>
                      <a:pt x="33" y="94"/>
                    </a:lnTo>
                    <a:lnTo>
                      <a:pt x="27" y="84"/>
                    </a:lnTo>
                    <a:lnTo>
                      <a:pt x="10" y="80"/>
                    </a:lnTo>
                    <a:lnTo>
                      <a:pt x="0" y="73"/>
                    </a:lnTo>
                    <a:lnTo>
                      <a:pt x="0" y="3"/>
                    </a:lnTo>
                    <a:lnTo>
                      <a:pt x="146" y="0"/>
                    </a:lnTo>
                    <a:lnTo>
                      <a:pt x="148" y="48"/>
                    </a:lnTo>
                    <a:lnTo>
                      <a:pt x="150" y="119"/>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8" name="Freeform 4129"/>
              <p:cNvSpPr>
                <a:spLocks/>
              </p:cNvSpPr>
              <p:nvPr/>
            </p:nvSpPr>
            <p:spPr bwMode="auto">
              <a:xfrm>
                <a:off x="23569" y="19324"/>
                <a:ext cx="150" cy="159"/>
              </a:xfrm>
              <a:custGeom>
                <a:avLst/>
                <a:gdLst>
                  <a:gd name="T0" fmla="*/ 150 w 150"/>
                  <a:gd name="T1" fmla="*/ 119 h 159"/>
                  <a:gd name="T2" fmla="*/ 89 w 150"/>
                  <a:gd name="T3" fmla="*/ 122 h 159"/>
                  <a:gd name="T4" fmla="*/ 89 w 150"/>
                  <a:gd name="T5" fmla="*/ 159 h 159"/>
                  <a:gd name="T6" fmla="*/ 75 w 150"/>
                  <a:gd name="T7" fmla="*/ 159 h 159"/>
                  <a:gd name="T8" fmla="*/ 75 w 150"/>
                  <a:gd name="T9" fmla="*/ 132 h 159"/>
                  <a:gd name="T10" fmla="*/ 65 w 150"/>
                  <a:gd name="T11" fmla="*/ 115 h 159"/>
                  <a:gd name="T12" fmla="*/ 33 w 150"/>
                  <a:gd name="T13" fmla="*/ 94 h 159"/>
                  <a:gd name="T14" fmla="*/ 27 w 150"/>
                  <a:gd name="T15" fmla="*/ 84 h 159"/>
                  <a:gd name="T16" fmla="*/ 10 w 150"/>
                  <a:gd name="T17" fmla="*/ 80 h 159"/>
                  <a:gd name="T18" fmla="*/ 0 w 150"/>
                  <a:gd name="T19" fmla="*/ 73 h 159"/>
                  <a:gd name="T20" fmla="*/ 0 w 150"/>
                  <a:gd name="T21" fmla="*/ 3 h 159"/>
                  <a:gd name="T22" fmla="*/ 146 w 150"/>
                  <a:gd name="T23" fmla="*/ 0 h 159"/>
                  <a:gd name="T24" fmla="*/ 148 w 150"/>
                  <a:gd name="T25" fmla="*/ 48 h 159"/>
                  <a:gd name="T26" fmla="*/ 150 w 150"/>
                  <a:gd name="T27" fmla="*/ 11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0" h="159">
                    <a:moveTo>
                      <a:pt x="150" y="119"/>
                    </a:moveTo>
                    <a:lnTo>
                      <a:pt x="89" y="122"/>
                    </a:lnTo>
                    <a:lnTo>
                      <a:pt x="89" y="159"/>
                    </a:lnTo>
                    <a:lnTo>
                      <a:pt x="75" y="159"/>
                    </a:lnTo>
                    <a:lnTo>
                      <a:pt x="75" y="132"/>
                    </a:lnTo>
                    <a:lnTo>
                      <a:pt x="65" y="115"/>
                    </a:lnTo>
                    <a:lnTo>
                      <a:pt x="33" y="94"/>
                    </a:lnTo>
                    <a:lnTo>
                      <a:pt x="27" y="84"/>
                    </a:lnTo>
                    <a:lnTo>
                      <a:pt x="10" y="80"/>
                    </a:lnTo>
                    <a:lnTo>
                      <a:pt x="0" y="73"/>
                    </a:lnTo>
                    <a:lnTo>
                      <a:pt x="0" y="3"/>
                    </a:lnTo>
                    <a:lnTo>
                      <a:pt x="146" y="0"/>
                    </a:lnTo>
                    <a:lnTo>
                      <a:pt x="148" y="48"/>
                    </a:lnTo>
                    <a:lnTo>
                      <a:pt x="150"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46" name="Group 4331"/>
            <p:cNvGrpSpPr>
              <a:grpSpLocks/>
            </p:cNvGrpSpPr>
            <p:nvPr/>
          </p:nvGrpSpPr>
          <p:grpSpPr bwMode="auto">
            <a:xfrm>
              <a:off x="20380" y="19293"/>
              <a:ext cx="4343" cy="1121"/>
              <a:chOff x="20380" y="19293"/>
              <a:chExt cx="4343" cy="1121"/>
            </a:xfrm>
          </p:grpSpPr>
          <p:sp>
            <p:nvSpPr>
              <p:cNvPr id="3599" name="Freeform 4131"/>
              <p:cNvSpPr>
                <a:spLocks/>
              </p:cNvSpPr>
              <p:nvPr/>
            </p:nvSpPr>
            <p:spPr bwMode="auto">
              <a:xfrm>
                <a:off x="23053" y="19333"/>
                <a:ext cx="151" cy="221"/>
              </a:xfrm>
              <a:custGeom>
                <a:avLst/>
                <a:gdLst>
                  <a:gd name="T0" fmla="*/ 146 w 151"/>
                  <a:gd name="T1" fmla="*/ 39 h 221"/>
                  <a:gd name="T2" fmla="*/ 151 w 151"/>
                  <a:gd name="T3" fmla="*/ 219 h 221"/>
                  <a:gd name="T4" fmla="*/ 4 w 151"/>
                  <a:gd name="T5" fmla="*/ 221 h 221"/>
                  <a:gd name="T6" fmla="*/ 4 w 151"/>
                  <a:gd name="T7" fmla="*/ 112 h 221"/>
                  <a:gd name="T8" fmla="*/ 4 w 151"/>
                  <a:gd name="T9" fmla="*/ 77 h 221"/>
                  <a:gd name="T10" fmla="*/ 0 w 151"/>
                  <a:gd name="T11" fmla="*/ 77 h 221"/>
                  <a:gd name="T12" fmla="*/ 0 w 151"/>
                  <a:gd name="T13" fmla="*/ 4 h 221"/>
                  <a:gd name="T14" fmla="*/ 36 w 151"/>
                  <a:gd name="T15" fmla="*/ 2 h 221"/>
                  <a:gd name="T16" fmla="*/ 146 w 151"/>
                  <a:gd name="T17" fmla="*/ 0 h 221"/>
                  <a:gd name="T18" fmla="*/ 146 w 151"/>
                  <a:gd name="T19"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221">
                    <a:moveTo>
                      <a:pt x="146" y="39"/>
                    </a:moveTo>
                    <a:lnTo>
                      <a:pt x="151" y="219"/>
                    </a:lnTo>
                    <a:lnTo>
                      <a:pt x="4" y="221"/>
                    </a:lnTo>
                    <a:lnTo>
                      <a:pt x="4" y="112"/>
                    </a:lnTo>
                    <a:lnTo>
                      <a:pt x="4" y="77"/>
                    </a:lnTo>
                    <a:lnTo>
                      <a:pt x="0" y="77"/>
                    </a:lnTo>
                    <a:lnTo>
                      <a:pt x="0" y="4"/>
                    </a:lnTo>
                    <a:lnTo>
                      <a:pt x="36" y="2"/>
                    </a:lnTo>
                    <a:lnTo>
                      <a:pt x="146" y="0"/>
                    </a:lnTo>
                    <a:lnTo>
                      <a:pt x="146" y="3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0" name="Freeform 4132"/>
              <p:cNvSpPr>
                <a:spLocks/>
              </p:cNvSpPr>
              <p:nvPr/>
            </p:nvSpPr>
            <p:spPr bwMode="auto">
              <a:xfrm>
                <a:off x="23053" y="19333"/>
                <a:ext cx="151" cy="221"/>
              </a:xfrm>
              <a:custGeom>
                <a:avLst/>
                <a:gdLst>
                  <a:gd name="T0" fmla="*/ 146 w 151"/>
                  <a:gd name="T1" fmla="*/ 39 h 221"/>
                  <a:gd name="T2" fmla="*/ 151 w 151"/>
                  <a:gd name="T3" fmla="*/ 219 h 221"/>
                  <a:gd name="T4" fmla="*/ 4 w 151"/>
                  <a:gd name="T5" fmla="*/ 221 h 221"/>
                  <a:gd name="T6" fmla="*/ 4 w 151"/>
                  <a:gd name="T7" fmla="*/ 112 h 221"/>
                  <a:gd name="T8" fmla="*/ 4 w 151"/>
                  <a:gd name="T9" fmla="*/ 77 h 221"/>
                  <a:gd name="T10" fmla="*/ 0 w 151"/>
                  <a:gd name="T11" fmla="*/ 77 h 221"/>
                  <a:gd name="T12" fmla="*/ 0 w 151"/>
                  <a:gd name="T13" fmla="*/ 4 h 221"/>
                  <a:gd name="T14" fmla="*/ 36 w 151"/>
                  <a:gd name="T15" fmla="*/ 2 h 221"/>
                  <a:gd name="T16" fmla="*/ 146 w 151"/>
                  <a:gd name="T17" fmla="*/ 0 h 221"/>
                  <a:gd name="T18" fmla="*/ 146 w 151"/>
                  <a:gd name="T19" fmla="*/ 39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221">
                    <a:moveTo>
                      <a:pt x="146" y="39"/>
                    </a:moveTo>
                    <a:lnTo>
                      <a:pt x="151" y="219"/>
                    </a:lnTo>
                    <a:lnTo>
                      <a:pt x="4" y="221"/>
                    </a:lnTo>
                    <a:lnTo>
                      <a:pt x="4" y="112"/>
                    </a:lnTo>
                    <a:lnTo>
                      <a:pt x="4" y="77"/>
                    </a:lnTo>
                    <a:lnTo>
                      <a:pt x="0" y="77"/>
                    </a:lnTo>
                    <a:lnTo>
                      <a:pt x="0" y="4"/>
                    </a:lnTo>
                    <a:lnTo>
                      <a:pt x="36" y="2"/>
                    </a:lnTo>
                    <a:lnTo>
                      <a:pt x="146" y="0"/>
                    </a:lnTo>
                    <a:lnTo>
                      <a:pt x="146" y="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1" name="Freeform 4133"/>
              <p:cNvSpPr>
                <a:spLocks/>
              </p:cNvSpPr>
              <p:nvPr/>
            </p:nvSpPr>
            <p:spPr bwMode="auto">
              <a:xfrm>
                <a:off x="22795" y="19337"/>
                <a:ext cx="262" cy="109"/>
              </a:xfrm>
              <a:custGeom>
                <a:avLst/>
                <a:gdLst>
                  <a:gd name="T0" fmla="*/ 258 w 262"/>
                  <a:gd name="T1" fmla="*/ 0 h 109"/>
                  <a:gd name="T2" fmla="*/ 258 w 262"/>
                  <a:gd name="T3" fmla="*/ 73 h 109"/>
                  <a:gd name="T4" fmla="*/ 262 w 262"/>
                  <a:gd name="T5" fmla="*/ 73 h 109"/>
                  <a:gd name="T6" fmla="*/ 262 w 262"/>
                  <a:gd name="T7" fmla="*/ 108 h 109"/>
                  <a:gd name="T8" fmla="*/ 23 w 262"/>
                  <a:gd name="T9" fmla="*/ 109 h 109"/>
                  <a:gd name="T10" fmla="*/ 6 w 262"/>
                  <a:gd name="T11" fmla="*/ 96 h 109"/>
                  <a:gd name="T12" fmla="*/ 4 w 262"/>
                  <a:gd name="T13" fmla="*/ 71 h 109"/>
                  <a:gd name="T14" fmla="*/ 0 w 262"/>
                  <a:gd name="T15" fmla="*/ 71 h 109"/>
                  <a:gd name="T16" fmla="*/ 0 w 262"/>
                  <a:gd name="T17" fmla="*/ 0 h 109"/>
                  <a:gd name="T18" fmla="*/ 114 w 262"/>
                  <a:gd name="T19" fmla="*/ 0 h 109"/>
                  <a:gd name="T20" fmla="*/ 258 w 26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109">
                    <a:moveTo>
                      <a:pt x="258" y="0"/>
                    </a:moveTo>
                    <a:lnTo>
                      <a:pt x="258" y="73"/>
                    </a:lnTo>
                    <a:lnTo>
                      <a:pt x="262" y="73"/>
                    </a:lnTo>
                    <a:lnTo>
                      <a:pt x="262" y="108"/>
                    </a:lnTo>
                    <a:lnTo>
                      <a:pt x="23" y="109"/>
                    </a:lnTo>
                    <a:lnTo>
                      <a:pt x="6" y="96"/>
                    </a:lnTo>
                    <a:lnTo>
                      <a:pt x="4" y="71"/>
                    </a:lnTo>
                    <a:lnTo>
                      <a:pt x="0" y="71"/>
                    </a:lnTo>
                    <a:lnTo>
                      <a:pt x="0" y="0"/>
                    </a:lnTo>
                    <a:lnTo>
                      <a:pt x="114" y="0"/>
                    </a:lnTo>
                    <a:lnTo>
                      <a:pt x="258" y="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2" name="Freeform 4134"/>
              <p:cNvSpPr>
                <a:spLocks/>
              </p:cNvSpPr>
              <p:nvPr/>
            </p:nvSpPr>
            <p:spPr bwMode="auto">
              <a:xfrm>
                <a:off x="22795" y="19337"/>
                <a:ext cx="262" cy="109"/>
              </a:xfrm>
              <a:custGeom>
                <a:avLst/>
                <a:gdLst>
                  <a:gd name="T0" fmla="*/ 258 w 262"/>
                  <a:gd name="T1" fmla="*/ 0 h 109"/>
                  <a:gd name="T2" fmla="*/ 258 w 262"/>
                  <a:gd name="T3" fmla="*/ 73 h 109"/>
                  <a:gd name="T4" fmla="*/ 262 w 262"/>
                  <a:gd name="T5" fmla="*/ 73 h 109"/>
                  <a:gd name="T6" fmla="*/ 262 w 262"/>
                  <a:gd name="T7" fmla="*/ 108 h 109"/>
                  <a:gd name="T8" fmla="*/ 23 w 262"/>
                  <a:gd name="T9" fmla="*/ 109 h 109"/>
                  <a:gd name="T10" fmla="*/ 6 w 262"/>
                  <a:gd name="T11" fmla="*/ 96 h 109"/>
                  <a:gd name="T12" fmla="*/ 4 w 262"/>
                  <a:gd name="T13" fmla="*/ 71 h 109"/>
                  <a:gd name="T14" fmla="*/ 0 w 262"/>
                  <a:gd name="T15" fmla="*/ 71 h 109"/>
                  <a:gd name="T16" fmla="*/ 0 w 262"/>
                  <a:gd name="T17" fmla="*/ 0 h 109"/>
                  <a:gd name="T18" fmla="*/ 114 w 262"/>
                  <a:gd name="T19" fmla="*/ 0 h 109"/>
                  <a:gd name="T20" fmla="*/ 258 w 262"/>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2" h="109">
                    <a:moveTo>
                      <a:pt x="258" y="0"/>
                    </a:moveTo>
                    <a:lnTo>
                      <a:pt x="258" y="73"/>
                    </a:lnTo>
                    <a:lnTo>
                      <a:pt x="262" y="73"/>
                    </a:lnTo>
                    <a:lnTo>
                      <a:pt x="262" y="108"/>
                    </a:lnTo>
                    <a:lnTo>
                      <a:pt x="23" y="109"/>
                    </a:lnTo>
                    <a:lnTo>
                      <a:pt x="6" y="96"/>
                    </a:lnTo>
                    <a:lnTo>
                      <a:pt x="4" y="71"/>
                    </a:lnTo>
                    <a:lnTo>
                      <a:pt x="0" y="71"/>
                    </a:lnTo>
                    <a:lnTo>
                      <a:pt x="0" y="0"/>
                    </a:lnTo>
                    <a:lnTo>
                      <a:pt x="114" y="0"/>
                    </a:lnTo>
                    <a:lnTo>
                      <a:pt x="25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3" name="Freeform 4135"/>
              <p:cNvSpPr>
                <a:spLocks/>
              </p:cNvSpPr>
              <p:nvPr/>
            </p:nvSpPr>
            <p:spPr bwMode="auto">
              <a:xfrm>
                <a:off x="24337" y="19293"/>
                <a:ext cx="267" cy="165"/>
              </a:xfrm>
              <a:custGeom>
                <a:avLst/>
                <a:gdLst>
                  <a:gd name="T0" fmla="*/ 0 w 267"/>
                  <a:gd name="T1" fmla="*/ 54 h 165"/>
                  <a:gd name="T2" fmla="*/ 0 w 267"/>
                  <a:gd name="T3" fmla="*/ 17 h 165"/>
                  <a:gd name="T4" fmla="*/ 73 w 267"/>
                  <a:gd name="T5" fmla="*/ 13 h 165"/>
                  <a:gd name="T6" fmla="*/ 259 w 267"/>
                  <a:gd name="T7" fmla="*/ 0 h 165"/>
                  <a:gd name="T8" fmla="*/ 267 w 267"/>
                  <a:gd name="T9" fmla="*/ 109 h 165"/>
                  <a:gd name="T10" fmla="*/ 221 w 267"/>
                  <a:gd name="T11" fmla="*/ 113 h 165"/>
                  <a:gd name="T12" fmla="*/ 223 w 267"/>
                  <a:gd name="T13" fmla="*/ 150 h 165"/>
                  <a:gd name="T14" fmla="*/ 190 w 267"/>
                  <a:gd name="T15" fmla="*/ 153 h 165"/>
                  <a:gd name="T16" fmla="*/ 8 w 267"/>
                  <a:gd name="T17" fmla="*/ 165 h 165"/>
                  <a:gd name="T18" fmla="*/ 0 w 267"/>
                  <a:gd name="T1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165">
                    <a:moveTo>
                      <a:pt x="0" y="54"/>
                    </a:moveTo>
                    <a:lnTo>
                      <a:pt x="0" y="17"/>
                    </a:lnTo>
                    <a:lnTo>
                      <a:pt x="73" y="13"/>
                    </a:lnTo>
                    <a:lnTo>
                      <a:pt x="259" y="0"/>
                    </a:lnTo>
                    <a:lnTo>
                      <a:pt x="267" y="109"/>
                    </a:lnTo>
                    <a:lnTo>
                      <a:pt x="221" y="113"/>
                    </a:lnTo>
                    <a:lnTo>
                      <a:pt x="223" y="150"/>
                    </a:lnTo>
                    <a:lnTo>
                      <a:pt x="190" y="153"/>
                    </a:lnTo>
                    <a:lnTo>
                      <a:pt x="8" y="165"/>
                    </a:lnTo>
                    <a:lnTo>
                      <a:pt x="0" y="5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4" name="Freeform 4136"/>
              <p:cNvSpPr>
                <a:spLocks/>
              </p:cNvSpPr>
              <p:nvPr/>
            </p:nvSpPr>
            <p:spPr bwMode="auto">
              <a:xfrm>
                <a:off x="24337" y="19293"/>
                <a:ext cx="267" cy="165"/>
              </a:xfrm>
              <a:custGeom>
                <a:avLst/>
                <a:gdLst>
                  <a:gd name="T0" fmla="*/ 0 w 267"/>
                  <a:gd name="T1" fmla="*/ 54 h 165"/>
                  <a:gd name="T2" fmla="*/ 0 w 267"/>
                  <a:gd name="T3" fmla="*/ 17 h 165"/>
                  <a:gd name="T4" fmla="*/ 73 w 267"/>
                  <a:gd name="T5" fmla="*/ 13 h 165"/>
                  <a:gd name="T6" fmla="*/ 259 w 267"/>
                  <a:gd name="T7" fmla="*/ 0 h 165"/>
                  <a:gd name="T8" fmla="*/ 267 w 267"/>
                  <a:gd name="T9" fmla="*/ 109 h 165"/>
                  <a:gd name="T10" fmla="*/ 221 w 267"/>
                  <a:gd name="T11" fmla="*/ 113 h 165"/>
                  <a:gd name="T12" fmla="*/ 223 w 267"/>
                  <a:gd name="T13" fmla="*/ 150 h 165"/>
                  <a:gd name="T14" fmla="*/ 190 w 267"/>
                  <a:gd name="T15" fmla="*/ 153 h 165"/>
                  <a:gd name="T16" fmla="*/ 8 w 267"/>
                  <a:gd name="T17" fmla="*/ 165 h 165"/>
                  <a:gd name="T18" fmla="*/ 0 w 267"/>
                  <a:gd name="T19" fmla="*/ 5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7" h="165">
                    <a:moveTo>
                      <a:pt x="0" y="54"/>
                    </a:moveTo>
                    <a:lnTo>
                      <a:pt x="0" y="17"/>
                    </a:lnTo>
                    <a:lnTo>
                      <a:pt x="73" y="13"/>
                    </a:lnTo>
                    <a:lnTo>
                      <a:pt x="259" y="0"/>
                    </a:lnTo>
                    <a:lnTo>
                      <a:pt x="267" y="109"/>
                    </a:lnTo>
                    <a:lnTo>
                      <a:pt x="221" y="113"/>
                    </a:lnTo>
                    <a:lnTo>
                      <a:pt x="223" y="150"/>
                    </a:lnTo>
                    <a:lnTo>
                      <a:pt x="190" y="153"/>
                    </a:lnTo>
                    <a:lnTo>
                      <a:pt x="8" y="165"/>
                    </a:lnTo>
                    <a:lnTo>
                      <a:pt x="0" y="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5" name="Freeform 4137"/>
              <p:cNvSpPr>
                <a:spLocks/>
              </p:cNvSpPr>
              <p:nvPr/>
            </p:nvSpPr>
            <p:spPr bwMode="auto">
              <a:xfrm>
                <a:off x="22467" y="19370"/>
                <a:ext cx="231" cy="151"/>
              </a:xfrm>
              <a:custGeom>
                <a:avLst/>
                <a:gdLst>
                  <a:gd name="T0" fmla="*/ 102 w 231"/>
                  <a:gd name="T1" fmla="*/ 151 h 151"/>
                  <a:gd name="T2" fmla="*/ 102 w 231"/>
                  <a:gd name="T3" fmla="*/ 75 h 151"/>
                  <a:gd name="T4" fmla="*/ 0 w 231"/>
                  <a:gd name="T5" fmla="*/ 73 h 151"/>
                  <a:gd name="T6" fmla="*/ 2 w 231"/>
                  <a:gd name="T7" fmla="*/ 11 h 151"/>
                  <a:gd name="T8" fmla="*/ 65 w 231"/>
                  <a:gd name="T9" fmla="*/ 11 h 151"/>
                  <a:gd name="T10" fmla="*/ 69 w 231"/>
                  <a:gd name="T11" fmla="*/ 0 h 151"/>
                  <a:gd name="T12" fmla="*/ 225 w 231"/>
                  <a:gd name="T13" fmla="*/ 2 h 151"/>
                  <a:gd name="T14" fmla="*/ 231 w 231"/>
                  <a:gd name="T15" fmla="*/ 15 h 151"/>
                  <a:gd name="T16" fmla="*/ 231 w 231"/>
                  <a:gd name="T17" fmla="*/ 25 h 151"/>
                  <a:gd name="T18" fmla="*/ 231 w 231"/>
                  <a:gd name="T19" fmla="*/ 151 h 151"/>
                  <a:gd name="T20" fmla="*/ 102 w 231"/>
                  <a:gd name="T21"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151">
                    <a:moveTo>
                      <a:pt x="102" y="151"/>
                    </a:moveTo>
                    <a:lnTo>
                      <a:pt x="102" y="75"/>
                    </a:lnTo>
                    <a:lnTo>
                      <a:pt x="0" y="73"/>
                    </a:lnTo>
                    <a:lnTo>
                      <a:pt x="2" y="11"/>
                    </a:lnTo>
                    <a:lnTo>
                      <a:pt x="65" y="11"/>
                    </a:lnTo>
                    <a:lnTo>
                      <a:pt x="69" y="0"/>
                    </a:lnTo>
                    <a:lnTo>
                      <a:pt x="225" y="2"/>
                    </a:lnTo>
                    <a:lnTo>
                      <a:pt x="231" y="15"/>
                    </a:lnTo>
                    <a:lnTo>
                      <a:pt x="231" y="25"/>
                    </a:lnTo>
                    <a:lnTo>
                      <a:pt x="231" y="151"/>
                    </a:lnTo>
                    <a:lnTo>
                      <a:pt x="102" y="151"/>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6" name="Freeform 4138"/>
              <p:cNvSpPr>
                <a:spLocks/>
              </p:cNvSpPr>
              <p:nvPr/>
            </p:nvSpPr>
            <p:spPr bwMode="auto">
              <a:xfrm>
                <a:off x="23199" y="19368"/>
                <a:ext cx="153" cy="184"/>
              </a:xfrm>
              <a:custGeom>
                <a:avLst/>
                <a:gdLst>
                  <a:gd name="T0" fmla="*/ 5 w 153"/>
                  <a:gd name="T1" fmla="*/ 184 h 184"/>
                  <a:gd name="T2" fmla="*/ 0 w 153"/>
                  <a:gd name="T3" fmla="*/ 4 h 184"/>
                  <a:gd name="T4" fmla="*/ 115 w 153"/>
                  <a:gd name="T5" fmla="*/ 0 h 184"/>
                  <a:gd name="T6" fmla="*/ 117 w 153"/>
                  <a:gd name="T7" fmla="*/ 19 h 184"/>
                  <a:gd name="T8" fmla="*/ 149 w 153"/>
                  <a:gd name="T9" fmla="*/ 17 h 184"/>
                  <a:gd name="T10" fmla="*/ 153 w 153"/>
                  <a:gd name="T11" fmla="*/ 146 h 184"/>
                  <a:gd name="T12" fmla="*/ 80 w 153"/>
                  <a:gd name="T13" fmla="*/ 150 h 184"/>
                  <a:gd name="T14" fmla="*/ 80 w 153"/>
                  <a:gd name="T15" fmla="*/ 184 h 184"/>
                  <a:gd name="T16" fmla="*/ 5 w 153"/>
                  <a:gd name="T1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84">
                    <a:moveTo>
                      <a:pt x="5" y="184"/>
                    </a:moveTo>
                    <a:lnTo>
                      <a:pt x="0" y="4"/>
                    </a:lnTo>
                    <a:lnTo>
                      <a:pt x="115" y="0"/>
                    </a:lnTo>
                    <a:lnTo>
                      <a:pt x="117" y="19"/>
                    </a:lnTo>
                    <a:lnTo>
                      <a:pt x="149" y="17"/>
                    </a:lnTo>
                    <a:lnTo>
                      <a:pt x="153" y="146"/>
                    </a:lnTo>
                    <a:lnTo>
                      <a:pt x="80" y="150"/>
                    </a:lnTo>
                    <a:lnTo>
                      <a:pt x="80" y="184"/>
                    </a:lnTo>
                    <a:lnTo>
                      <a:pt x="5" y="18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7" name="Freeform 4139"/>
              <p:cNvSpPr>
                <a:spLocks/>
              </p:cNvSpPr>
              <p:nvPr/>
            </p:nvSpPr>
            <p:spPr bwMode="auto">
              <a:xfrm>
                <a:off x="23199" y="19368"/>
                <a:ext cx="153" cy="184"/>
              </a:xfrm>
              <a:custGeom>
                <a:avLst/>
                <a:gdLst>
                  <a:gd name="T0" fmla="*/ 5 w 153"/>
                  <a:gd name="T1" fmla="*/ 184 h 184"/>
                  <a:gd name="T2" fmla="*/ 0 w 153"/>
                  <a:gd name="T3" fmla="*/ 4 h 184"/>
                  <a:gd name="T4" fmla="*/ 115 w 153"/>
                  <a:gd name="T5" fmla="*/ 0 h 184"/>
                  <a:gd name="T6" fmla="*/ 117 w 153"/>
                  <a:gd name="T7" fmla="*/ 19 h 184"/>
                  <a:gd name="T8" fmla="*/ 149 w 153"/>
                  <a:gd name="T9" fmla="*/ 17 h 184"/>
                  <a:gd name="T10" fmla="*/ 153 w 153"/>
                  <a:gd name="T11" fmla="*/ 146 h 184"/>
                  <a:gd name="T12" fmla="*/ 80 w 153"/>
                  <a:gd name="T13" fmla="*/ 150 h 184"/>
                  <a:gd name="T14" fmla="*/ 80 w 153"/>
                  <a:gd name="T15" fmla="*/ 184 h 184"/>
                  <a:gd name="T16" fmla="*/ 5 w 153"/>
                  <a:gd name="T17"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3" h="184">
                    <a:moveTo>
                      <a:pt x="5" y="184"/>
                    </a:moveTo>
                    <a:lnTo>
                      <a:pt x="0" y="4"/>
                    </a:lnTo>
                    <a:lnTo>
                      <a:pt x="115" y="0"/>
                    </a:lnTo>
                    <a:lnTo>
                      <a:pt x="117" y="19"/>
                    </a:lnTo>
                    <a:lnTo>
                      <a:pt x="149" y="17"/>
                    </a:lnTo>
                    <a:lnTo>
                      <a:pt x="153" y="146"/>
                    </a:lnTo>
                    <a:lnTo>
                      <a:pt x="80" y="150"/>
                    </a:lnTo>
                    <a:lnTo>
                      <a:pt x="80" y="184"/>
                    </a:lnTo>
                    <a:lnTo>
                      <a:pt x="5" y="1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08" name="Freeform 4140"/>
              <p:cNvSpPr>
                <a:spLocks/>
              </p:cNvSpPr>
              <p:nvPr/>
            </p:nvSpPr>
            <p:spPr bwMode="auto">
              <a:xfrm>
                <a:off x="23717" y="19368"/>
                <a:ext cx="85" cy="234"/>
              </a:xfrm>
              <a:custGeom>
                <a:avLst/>
                <a:gdLst>
                  <a:gd name="T0" fmla="*/ 79 w 85"/>
                  <a:gd name="T1" fmla="*/ 36 h 234"/>
                  <a:gd name="T2" fmla="*/ 77 w 85"/>
                  <a:gd name="T3" fmla="*/ 48 h 234"/>
                  <a:gd name="T4" fmla="*/ 83 w 85"/>
                  <a:gd name="T5" fmla="*/ 59 h 234"/>
                  <a:gd name="T6" fmla="*/ 85 w 85"/>
                  <a:gd name="T7" fmla="*/ 78 h 234"/>
                  <a:gd name="T8" fmla="*/ 69 w 85"/>
                  <a:gd name="T9" fmla="*/ 98 h 234"/>
                  <a:gd name="T10" fmla="*/ 81 w 85"/>
                  <a:gd name="T11" fmla="*/ 117 h 234"/>
                  <a:gd name="T12" fmla="*/ 79 w 85"/>
                  <a:gd name="T13" fmla="*/ 126 h 234"/>
                  <a:gd name="T14" fmla="*/ 85 w 85"/>
                  <a:gd name="T15" fmla="*/ 153 h 234"/>
                  <a:gd name="T16" fmla="*/ 85 w 85"/>
                  <a:gd name="T17" fmla="*/ 161 h 234"/>
                  <a:gd name="T18" fmla="*/ 79 w 85"/>
                  <a:gd name="T19" fmla="*/ 169 h 234"/>
                  <a:gd name="T20" fmla="*/ 83 w 85"/>
                  <a:gd name="T21" fmla="*/ 184 h 234"/>
                  <a:gd name="T22" fmla="*/ 83 w 85"/>
                  <a:gd name="T23" fmla="*/ 196 h 234"/>
                  <a:gd name="T24" fmla="*/ 71 w 85"/>
                  <a:gd name="T25" fmla="*/ 234 h 234"/>
                  <a:gd name="T26" fmla="*/ 48 w 85"/>
                  <a:gd name="T27" fmla="*/ 226 h 234"/>
                  <a:gd name="T28" fmla="*/ 38 w 85"/>
                  <a:gd name="T29" fmla="*/ 219 h 234"/>
                  <a:gd name="T30" fmla="*/ 25 w 85"/>
                  <a:gd name="T31" fmla="*/ 224 h 234"/>
                  <a:gd name="T32" fmla="*/ 8 w 85"/>
                  <a:gd name="T33" fmla="*/ 219 h 234"/>
                  <a:gd name="T34" fmla="*/ 8 w 85"/>
                  <a:gd name="T35" fmla="*/ 184 h 234"/>
                  <a:gd name="T36" fmla="*/ 6 w 85"/>
                  <a:gd name="T37" fmla="*/ 173 h 234"/>
                  <a:gd name="T38" fmla="*/ 15 w 85"/>
                  <a:gd name="T39" fmla="*/ 173 h 234"/>
                  <a:gd name="T40" fmla="*/ 13 w 85"/>
                  <a:gd name="T41" fmla="*/ 75 h 234"/>
                  <a:gd name="T42" fmla="*/ 2 w 85"/>
                  <a:gd name="T43" fmla="*/ 75 h 234"/>
                  <a:gd name="T44" fmla="*/ 0 w 85"/>
                  <a:gd name="T45" fmla="*/ 4 h 234"/>
                  <a:gd name="T46" fmla="*/ 81 w 85"/>
                  <a:gd name="T47" fmla="*/ 0 h 234"/>
                  <a:gd name="T48" fmla="*/ 79 w 85"/>
                  <a:gd name="T49" fmla="*/ 3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234">
                    <a:moveTo>
                      <a:pt x="79" y="36"/>
                    </a:moveTo>
                    <a:lnTo>
                      <a:pt x="77" y="48"/>
                    </a:lnTo>
                    <a:lnTo>
                      <a:pt x="83" y="59"/>
                    </a:lnTo>
                    <a:lnTo>
                      <a:pt x="85" y="78"/>
                    </a:lnTo>
                    <a:lnTo>
                      <a:pt x="69" y="98"/>
                    </a:lnTo>
                    <a:lnTo>
                      <a:pt x="81" y="117"/>
                    </a:lnTo>
                    <a:lnTo>
                      <a:pt x="79" y="126"/>
                    </a:lnTo>
                    <a:lnTo>
                      <a:pt x="85" y="153"/>
                    </a:lnTo>
                    <a:lnTo>
                      <a:pt x="85" y="161"/>
                    </a:lnTo>
                    <a:lnTo>
                      <a:pt x="79" y="169"/>
                    </a:lnTo>
                    <a:lnTo>
                      <a:pt x="83" y="184"/>
                    </a:lnTo>
                    <a:lnTo>
                      <a:pt x="83" y="196"/>
                    </a:lnTo>
                    <a:lnTo>
                      <a:pt x="71" y="234"/>
                    </a:lnTo>
                    <a:lnTo>
                      <a:pt x="48" y="226"/>
                    </a:lnTo>
                    <a:lnTo>
                      <a:pt x="38" y="219"/>
                    </a:lnTo>
                    <a:lnTo>
                      <a:pt x="25" y="224"/>
                    </a:lnTo>
                    <a:lnTo>
                      <a:pt x="8" y="219"/>
                    </a:lnTo>
                    <a:lnTo>
                      <a:pt x="8" y="184"/>
                    </a:lnTo>
                    <a:lnTo>
                      <a:pt x="6" y="173"/>
                    </a:lnTo>
                    <a:lnTo>
                      <a:pt x="15" y="173"/>
                    </a:lnTo>
                    <a:lnTo>
                      <a:pt x="13" y="75"/>
                    </a:lnTo>
                    <a:lnTo>
                      <a:pt x="2" y="75"/>
                    </a:lnTo>
                    <a:lnTo>
                      <a:pt x="0" y="4"/>
                    </a:lnTo>
                    <a:lnTo>
                      <a:pt x="81" y="0"/>
                    </a:lnTo>
                    <a:lnTo>
                      <a:pt x="79" y="3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9" name="Freeform 4141"/>
              <p:cNvSpPr>
                <a:spLocks/>
              </p:cNvSpPr>
              <p:nvPr/>
            </p:nvSpPr>
            <p:spPr bwMode="auto">
              <a:xfrm>
                <a:off x="23717" y="19368"/>
                <a:ext cx="85" cy="234"/>
              </a:xfrm>
              <a:custGeom>
                <a:avLst/>
                <a:gdLst>
                  <a:gd name="T0" fmla="*/ 79 w 85"/>
                  <a:gd name="T1" fmla="*/ 36 h 234"/>
                  <a:gd name="T2" fmla="*/ 77 w 85"/>
                  <a:gd name="T3" fmla="*/ 48 h 234"/>
                  <a:gd name="T4" fmla="*/ 83 w 85"/>
                  <a:gd name="T5" fmla="*/ 59 h 234"/>
                  <a:gd name="T6" fmla="*/ 85 w 85"/>
                  <a:gd name="T7" fmla="*/ 78 h 234"/>
                  <a:gd name="T8" fmla="*/ 69 w 85"/>
                  <a:gd name="T9" fmla="*/ 98 h 234"/>
                  <a:gd name="T10" fmla="*/ 81 w 85"/>
                  <a:gd name="T11" fmla="*/ 117 h 234"/>
                  <a:gd name="T12" fmla="*/ 79 w 85"/>
                  <a:gd name="T13" fmla="*/ 126 h 234"/>
                  <a:gd name="T14" fmla="*/ 85 w 85"/>
                  <a:gd name="T15" fmla="*/ 153 h 234"/>
                  <a:gd name="T16" fmla="*/ 85 w 85"/>
                  <a:gd name="T17" fmla="*/ 161 h 234"/>
                  <a:gd name="T18" fmla="*/ 79 w 85"/>
                  <a:gd name="T19" fmla="*/ 169 h 234"/>
                  <a:gd name="T20" fmla="*/ 83 w 85"/>
                  <a:gd name="T21" fmla="*/ 184 h 234"/>
                  <a:gd name="T22" fmla="*/ 83 w 85"/>
                  <a:gd name="T23" fmla="*/ 196 h 234"/>
                  <a:gd name="T24" fmla="*/ 71 w 85"/>
                  <a:gd name="T25" fmla="*/ 234 h 234"/>
                  <a:gd name="T26" fmla="*/ 48 w 85"/>
                  <a:gd name="T27" fmla="*/ 226 h 234"/>
                  <a:gd name="T28" fmla="*/ 38 w 85"/>
                  <a:gd name="T29" fmla="*/ 219 h 234"/>
                  <a:gd name="T30" fmla="*/ 25 w 85"/>
                  <a:gd name="T31" fmla="*/ 224 h 234"/>
                  <a:gd name="T32" fmla="*/ 8 w 85"/>
                  <a:gd name="T33" fmla="*/ 219 h 234"/>
                  <a:gd name="T34" fmla="*/ 8 w 85"/>
                  <a:gd name="T35" fmla="*/ 184 h 234"/>
                  <a:gd name="T36" fmla="*/ 6 w 85"/>
                  <a:gd name="T37" fmla="*/ 173 h 234"/>
                  <a:gd name="T38" fmla="*/ 15 w 85"/>
                  <a:gd name="T39" fmla="*/ 173 h 234"/>
                  <a:gd name="T40" fmla="*/ 13 w 85"/>
                  <a:gd name="T41" fmla="*/ 75 h 234"/>
                  <a:gd name="T42" fmla="*/ 2 w 85"/>
                  <a:gd name="T43" fmla="*/ 75 h 234"/>
                  <a:gd name="T44" fmla="*/ 0 w 85"/>
                  <a:gd name="T45" fmla="*/ 4 h 234"/>
                  <a:gd name="T46" fmla="*/ 81 w 85"/>
                  <a:gd name="T47" fmla="*/ 0 h 234"/>
                  <a:gd name="T48" fmla="*/ 79 w 85"/>
                  <a:gd name="T49" fmla="*/ 36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 h="234">
                    <a:moveTo>
                      <a:pt x="79" y="36"/>
                    </a:moveTo>
                    <a:lnTo>
                      <a:pt x="77" y="48"/>
                    </a:lnTo>
                    <a:lnTo>
                      <a:pt x="83" y="59"/>
                    </a:lnTo>
                    <a:lnTo>
                      <a:pt x="85" y="78"/>
                    </a:lnTo>
                    <a:lnTo>
                      <a:pt x="69" y="98"/>
                    </a:lnTo>
                    <a:lnTo>
                      <a:pt x="81" y="117"/>
                    </a:lnTo>
                    <a:lnTo>
                      <a:pt x="79" y="126"/>
                    </a:lnTo>
                    <a:lnTo>
                      <a:pt x="85" y="153"/>
                    </a:lnTo>
                    <a:lnTo>
                      <a:pt x="85" y="161"/>
                    </a:lnTo>
                    <a:lnTo>
                      <a:pt x="79" y="169"/>
                    </a:lnTo>
                    <a:lnTo>
                      <a:pt x="83" y="184"/>
                    </a:lnTo>
                    <a:lnTo>
                      <a:pt x="83" y="196"/>
                    </a:lnTo>
                    <a:lnTo>
                      <a:pt x="71" y="234"/>
                    </a:lnTo>
                    <a:lnTo>
                      <a:pt x="48" y="226"/>
                    </a:lnTo>
                    <a:lnTo>
                      <a:pt x="38" y="219"/>
                    </a:lnTo>
                    <a:lnTo>
                      <a:pt x="25" y="224"/>
                    </a:lnTo>
                    <a:lnTo>
                      <a:pt x="8" y="219"/>
                    </a:lnTo>
                    <a:lnTo>
                      <a:pt x="8" y="184"/>
                    </a:lnTo>
                    <a:lnTo>
                      <a:pt x="6" y="173"/>
                    </a:lnTo>
                    <a:lnTo>
                      <a:pt x="15" y="173"/>
                    </a:lnTo>
                    <a:lnTo>
                      <a:pt x="13" y="75"/>
                    </a:lnTo>
                    <a:lnTo>
                      <a:pt x="2" y="75"/>
                    </a:lnTo>
                    <a:lnTo>
                      <a:pt x="0" y="4"/>
                    </a:lnTo>
                    <a:lnTo>
                      <a:pt x="81" y="0"/>
                    </a:lnTo>
                    <a:lnTo>
                      <a:pt x="79" y="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0" name="Freeform 4142"/>
              <p:cNvSpPr>
                <a:spLocks/>
              </p:cNvSpPr>
              <p:nvPr/>
            </p:nvSpPr>
            <p:spPr bwMode="auto">
              <a:xfrm>
                <a:off x="24120" y="19347"/>
                <a:ext cx="229" cy="194"/>
              </a:xfrm>
              <a:custGeom>
                <a:avLst/>
                <a:gdLst>
                  <a:gd name="T0" fmla="*/ 229 w 229"/>
                  <a:gd name="T1" fmla="*/ 182 h 194"/>
                  <a:gd name="T2" fmla="*/ 10 w 229"/>
                  <a:gd name="T3" fmla="*/ 194 h 194"/>
                  <a:gd name="T4" fmla="*/ 6 w 229"/>
                  <a:gd name="T5" fmla="*/ 82 h 194"/>
                  <a:gd name="T6" fmla="*/ 2 w 229"/>
                  <a:gd name="T7" fmla="*/ 80 h 194"/>
                  <a:gd name="T8" fmla="*/ 0 w 229"/>
                  <a:gd name="T9" fmla="*/ 46 h 194"/>
                  <a:gd name="T10" fmla="*/ 37 w 229"/>
                  <a:gd name="T11" fmla="*/ 44 h 194"/>
                  <a:gd name="T12" fmla="*/ 35 w 229"/>
                  <a:gd name="T13" fmla="*/ 9 h 194"/>
                  <a:gd name="T14" fmla="*/ 217 w 229"/>
                  <a:gd name="T15" fmla="*/ 0 h 194"/>
                  <a:gd name="T16" fmla="*/ 225 w 229"/>
                  <a:gd name="T17" fmla="*/ 111 h 194"/>
                  <a:gd name="T18" fmla="*/ 229 w 229"/>
                  <a:gd name="T19" fmla="*/ 1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94">
                    <a:moveTo>
                      <a:pt x="229" y="182"/>
                    </a:moveTo>
                    <a:lnTo>
                      <a:pt x="10" y="194"/>
                    </a:lnTo>
                    <a:lnTo>
                      <a:pt x="6" y="82"/>
                    </a:lnTo>
                    <a:lnTo>
                      <a:pt x="2" y="80"/>
                    </a:lnTo>
                    <a:lnTo>
                      <a:pt x="0" y="46"/>
                    </a:lnTo>
                    <a:lnTo>
                      <a:pt x="37" y="44"/>
                    </a:lnTo>
                    <a:lnTo>
                      <a:pt x="35" y="9"/>
                    </a:lnTo>
                    <a:lnTo>
                      <a:pt x="217" y="0"/>
                    </a:lnTo>
                    <a:lnTo>
                      <a:pt x="225" y="111"/>
                    </a:lnTo>
                    <a:lnTo>
                      <a:pt x="229" y="18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1" name="Freeform 4143"/>
              <p:cNvSpPr>
                <a:spLocks/>
              </p:cNvSpPr>
              <p:nvPr/>
            </p:nvSpPr>
            <p:spPr bwMode="auto">
              <a:xfrm>
                <a:off x="24120" y="19347"/>
                <a:ext cx="229" cy="194"/>
              </a:xfrm>
              <a:custGeom>
                <a:avLst/>
                <a:gdLst>
                  <a:gd name="T0" fmla="*/ 229 w 229"/>
                  <a:gd name="T1" fmla="*/ 182 h 194"/>
                  <a:gd name="T2" fmla="*/ 10 w 229"/>
                  <a:gd name="T3" fmla="*/ 194 h 194"/>
                  <a:gd name="T4" fmla="*/ 6 w 229"/>
                  <a:gd name="T5" fmla="*/ 82 h 194"/>
                  <a:gd name="T6" fmla="*/ 2 w 229"/>
                  <a:gd name="T7" fmla="*/ 80 h 194"/>
                  <a:gd name="T8" fmla="*/ 0 w 229"/>
                  <a:gd name="T9" fmla="*/ 46 h 194"/>
                  <a:gd name="T10" fmla="*/ 37 w 229"/>
                  <a:gd name="T11" fmla="*/ 44 h 194"/>
                  <a:gd name="T12" fmla="*/ 35 w 229"/>
                  <a:gd name="T13" fmla="*/ 9 h 194"/>
                  <a:gd name="T14" fmla="*/ 217 w 229"/>
                  <a:gd name="T15" fmla="*/ 0 h 194"/>
                  <a:gd name="T16" fmla="*/ 225 w 229"/>
                  <a:gd name="T17" fmla="*/ 111 h 194"/>
                  <a:gd name="T18" fmla="*/ 229 w 229"/>
                  <a:gd name="T19" fmla="*/ 18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94">
                    <a:moveTo>
                      <a:pt x="229" y="182"/>
                    </a:moveTo>
                    <a:lnTo>
                      <a:pt x="10" y="194"/>
                    </a:lnTo>
                    <a:lnTo>
                      <a:pt x="6" y="82"/>
                    </a:lnTo>
                    <a:lnTo>
                      <a:pt x="2" y="80"/>
                    </a:lnTo>
                    <a:lnTo>
                      <a:pt x="0" y="46"/>
                    </a:lnTo>
                    <a:lnTo>
                      <a:pt x="37" y="44"/>
                    </a:lnTo>
                    <a:lnTo>
                      <a:pt x="35" y="9"/>
                    </a:lnTo>
                    <a:lnTo>
                      <a:pt x="217" y="0"/>
                    </a:lnTo>
                    <a:lnTo>
                      <a:pt x="225" y="111"/>
                    </a:lnTo>
                    <a:lnTo>
                      <a:pt x="229"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2" name="Freeform 4144"/>
              <p:cNvSpPr>
                <a:spLocks/>
              </p:cNvSpPr>
              <p:nvPr/>
            </p:nvSpPr>
            <p:spPr bwMode="auto">
              <a:xfrm>
                <a:off x="22698" y="19393"/>
                <a:ext cx="215" cy="201"/>
              </a:xfrm>
              <a:custGeom>
                <a:avLst/>
                <a:gdLst>
                  <a:gd name="T0" fmla="*/ 120 w 215"/>
                  <a:gd name="T1" fmla="*/ 53 h 201"/>
                  <a:gd name="T2" fmla="*/ 126 w 215"/>
                  <a:gd name="T3" fmla="*/ 63 h 201"/>
                  <a:gd name="T4" fmla="*/ 186 w 215"/>
                  <a:gd name="T5" fmla="*/ 121 h 201"/>
                  <a:gd name="T6" fmla="*/ 193 w 215"/>
                  <a:gd name="T7" fmla="*/ 138 h 201"/>
                  <a:gd name="T8" fmla="*/ 215 w 215"/>
                  <a:gd name="T9" fmla="*/ 144 h 201"/>
                  <a:gd name="T10" fmla="*/ 213 w 215"/>
                  <a:gd name="T11" fmla="*/ 163 h 201"/>
                  <a:gd name="T12" fmla="*/ 180 w 215"/>
                  <a:gd name="T13" fmla="*/ 165 h 201"/>
                  <a:gd name="T14" fmla="*/ 180 w 215"/>
                  <a:gd name="T15" fmla="*/ 199 h 201"/>
                  <a:gd name="T16" fmla="*/ 0 w 215"/>
                  <a:gd name="T17" fmla="*/ 201 h 201"/>
                  <a:gd name="T18" fmla="*/ 0 w 215"/>
                  <a:gd name="T19" fmla="*/ 128 h 201"/>
                  <a:gd name="T20" fmla="*/ 0 w 215"/>
                  <a:gd name="T21" fmla="*/ 2 h 201"/>
                  <a:gd name="T22" fmla="*/ 5 w 215"/>
                  <a:gd name="T23" fmla="*/ 0 h 201"/>
                  <a:gd name="T24" fmla="*/ 19 w 215"/>
                  <a:gd name="T25" fmla="*/ 9 h 201"/>
                  <a:gd name="T26" fmla="*/ 46 w 215"/>
                  <a:gd name="T27" fmla="*/ 11 h 201"/>
                  <a:gd name="T28" fmla="*/ 55 w 215"/>
                  <a:gd name="T29" fmla="*/ 21 h 201"/>
                  <a:gd name="T30" fmla="*/ 65 w 215"/>
                  <a:gd name="T31" fmla="*/ 25 h 201"/>
                  <a:gd name="T32" fmla="*/ 72 w 215"/>
                  <a:gd name="T33" fmla="*/ 29 h 201"/>
                  <a:gd name="T34" fmla="*/ 80 w 215"/>
                  <a:gd name="T35" fmla="*/ 29 h 201"/>
                  <a:gd name="T36" fmla="*/ 78 w 215"/>
                  <a:gd name="T37" fmla="*/ 34 h 201"/>
                  <a:gd name="T38" fmla="*/ 80 w 215"/>
                  <a:gd name="T39" fmla="*/ 36 h 201"/>
                  <a:gd name="T40" fmla="*/ 103 w 215"/>
                  <a:gd name="T41" fmla="*/ 40 h 201"/>
                  <a:gd name="T42" fmla="*/ 120 w 215"/>
                  <a:gd name="T43" fmla="*/ 5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201">
                    <a:moveTo>
                      <a:pt x="120" y="53"/>
                    </a:moveTo>
                    <a:lnTo>
                      <a:pt x="126" y="63"/>
                    </a:lnTo>
                    <a:lnTo>
                      <a:pt x="186" y="121"/>
                    </a:lnTo>
                    <a:lnTo>
                      <a:pt x="193" y="138"/>
                    </a:lnTo>
                    <a:lnTo>
                      <a:pt x="215" y="144"/>
                    </a:lnTo>
                    <a:lnTo>
                      <a:pt x="213" y="163"/>
                    </a:lnTo>
                    <a:lnTo>
                      <a:pt x="180" y="165"/>
                    </a:lnTo>
                    <a:lnTo>
                      <a:pt x="180" y="199"/>
                    </a:lnTo>
                    <a:lnTo>
                      <a:pt x="0" y="201"/>
                    </a:lnTo>
                    <a:lnTo>
                      <a:pt x="0" y="128"/>
                    </a:lnTo>
                    <a:lnTo>
                      <a:pt x="0" y="2"/>
                    </a:lnTo>
                    <a:lnTo>
                      <a:pt x="5" y="0"/>
                    </a:lnTo>
                    <a:lnTo>
                      <a:pt x="19" y="9"/>
                    </a:lnTo>
                    <a:lnTo>
                      <a:pt x="46" y="11"/>
                    </a:lnTo>
                    <a:lnTo>
                      <a:pt x="55" y="21"/>
                    </a:lnTo>
                    <a:lnTo>
                      <a:pt x="65" y="25"/>
                    </a:lnTo>
                    <a:lnTo>
                      <a:pt x="72" y="29"/>
                    </a:lnTo>
                    <a:lnTo>
                      <a:pt x="80" y="29"/>
                    </a:lnTo>
                    <a:lnTo>
                      <a:pt x="78" y="34"/>
                    </a:lnTo>
                    <a:lnTo>
                      <a:pt x="80" y="36"/>
                    </a:lnTo>
                    <a:lnTo>
                      <a:pt x="103" y="40"/>
                    </a:lnTo>
                    <a:lnTo>
                      <a:pt x="120" y="5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3" name="Freeform 4145"/>
              <p:cNvSpPr>
                <a:spLocks/>
              </p:cNvSpPr>
              <p:nvPr/>
            </p:nvSpPr>
            <p:spPr bwMode="auto">
              <a:xfrm>
                <a:off x="22698" y="19393"/>
                <a:ext cx="215" cy="201"/>
              </a:xfrm>
              <a:custGeom>
                <a:avLst/>
                <a:gdLst>
                  <a:gd name="T0" fmla="*/ 120 w 215"/>
                  <a:gd name="T1" fmla="*/ 53 h 201"/>
                  <a:gd name="T2" fmla="*/ 126 w 215"/>
                  <a:gd name="T3" fmla="*/ 63 h 201"/>
                  <a:gd name="T4" fmla="*/ 186 w 215"/>
                  <a:gd name="T5" fmla="*/ 121 h 201"/>
                  <a:gd name="T6" fmla="*/ 193 w 215"/>
                  <a:gd name="T7" fmla="*/ 138 h 201"/>
                  <a:gd name="T8" fmla="*/ 215 w 215"/>
                  <a:gd name="T9" fmla="*/ 144 h 201"/>
                  <a:gd name="T10" fmla="*/ 213 w 215"/>
                  <a:gd name="T11" fmla="*/ 163 h 201"/>
                  <a:gd name="T12" fmla="*/ 180 w 215"/>
                  <a:gd name="T13" fmla="*/ 165 h 201"/>
                  <a:gd name="T14" fmla="*/ 180 w 215"/>
                  <a:gd name="T15" fmla="*/ 199 h 201"/>
                  <a:gd name="T16" fmla="*/ 0 w 215"/>
                  <a:gd name="T17" fmla="*/ 201 h 201"/>
                  <a:gd name="T18" fmla="*/ 0 w 215"/>
                  <a:gd name="T19" fmla="*/ 128 h 201"/>
                  <a:gd name="T20" fmla="*/ 0 w 215"/>
                  <a:gd name="T21" fmla="*/ 2 h 201"/>
                  <a:gd name="T22" fmla="*/ 5 w 215"/>
                  <a:gd name="T23" fmla="*/ 0 h 201"/>
                  <a:gd name="T24" fmla="*/ 19 w 215"/>
                  <a:gd name="T25" fmla="*/ 9 h 201"/>
                  <a:gd name="T26" fmla="*/ 46 w 215"/>
                  <a:gd name="T27" fmla="*/ 11 h 201"/>
                  <a:gd name="T28" fmla="*/ 55 w 215"/>
                  <a:gd name="T29" fmla="*/ 21 h 201"/>
                  <a:gd name="T30" fmla="*/ 65 w 215"/>
                  <a:gd name="T31" fmla="*/ 25 h 201"/>
                  <a:gd name="T32" fmla="*/ 72 w 215"/>
                  <a:gd name="T33" fmla="*/ 29 h 201"/>
                  <a:gd name="T34" fmla="*/ 80 w 215"/>
                  <a:gd name="T35" fmla="*/ 29 h 201"/>
                  <a:gd name="T36" fmla="*/ 78 w 215"/>
                  <a:gd name="T37" fmla="*/ 34 h 201"/>
                  <a:gd name="T38" fmla="*/ 80 w 215"/>
                  <a:gd name="T39" fmla="*/ 36 h 201"/>
                  <a:gd name="T40" fmla="*/ 103 w 215"/>
                  <a:gd name="T41" fmla="*/ 40 h 201"/>
                  <a:gd name="T42" fmla="*/ 120 w 215"/>
                  <a:gd name="T43" fmla="*/ 5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201">
                    <a:moveTo>
                      <a:pt x="120" y="53"/>
                    </a:moveTo>
                    <a:lnTo>
                      <a:pt x="126" y="63"/>
                    </a:lnTo>
                    <a:lnTo>
                      <a:pt x="186" y="121"/>
                    </a:lnTo>
                    <a:lnTo>
                      <a:pt x="193" y="138"/>
                    </a:lnTo>
                    <a:lnTo>
                      <a:pt x="215" y="144"/>
                    </a:lnTo>
                    <a:lnTo>
                      <a:pt x="213" y="163"/>
                    </a:lnTo>
                    <a:lnTo>
                      <a:pt x="180" y="165"/>
                    </a:lnTo>
                    <a:lnTo>
                      <a:pt x="180" y="199"/>
                    </a:lnTo>
                    <a:lnTo>
                      <a:pt x="0" y="201"/>
                    </a:lnTo>
                    <a:lnTo>
                      <a:pt x="0" y="128"/>
                    </a:lnTo>
                    <a:lnTo>
                      <a:pt x="0" y="2"/>
                    </a:lnTo>
                    <a:lnTo>
                      <a:pt x="5" y="0"/>
                    </a:lnTo>
                    <a:lnTo>
                      <a:pt x="19" y="9"/>
                    </a:lnTo>
                    <a:lnTo>
                      <a:pt x="46" y="11"/>
                    </a:lnTo>
                    <a:lnTo>
                      <a:pt x="55" y="21"/>
                    </a:lnTo>
                    <a:lnTo>
                      <a:pt x="65" y="25"/>
                    </a:lnTo>
                    <a:lnTo>
                      <a:pt x="72" y="29"/>
                    </a:lnTo>
                    <a:lnTo>
                      <a:pt x="80" y="29"/>
                    </a:lnTo>
                    <a:lnTo>
                      <a:pt x="78" y="34"/>
                    </a:lnTo>
                    <a:lnTo>
                      <a:pt x="80" y="36"/>
                    </a:lnTo>
                    <a:lnTo>
                      <a:pt x="103" y="40"/>
                    </a:lnTo>
                    <a:lnTo>
                      <a:pt x="120" y="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4" name="Freeform 4146"/>
              <p:cNvSpPr>
                <a:spLocks/>
              </p:cNvSpPr>
              <p:nvPr/>
            </p:nvSpPr>
            <p:spPr bwMode="auto">
              <a:xfrm>
                <a:off x="21513" y="19375"/>
                <a:ext cx="259" cy="160"/>
              </a:xfrm>
              <a:custGeom>
                <a:avLst/>
                <a:gdLst>
                  <a:gd name="T0" fmla="*/ 6 w 259"/>
                  <a:gd name="T1" fmla="*/ 148 h 160"/>
                  <a:gd name="T2" fmla="*/ 0 w 259"/>
                  <a:gd name="T3" fmla="*/ 125 h 160"/>
                  <a:gd name="T4" fmla="*/ 2 w 259"/>
                  <a:gd name="T5" fmla="*/ 100 h 160"/>
                  <a:gd name="T6" fmla="*/ 6 w 259"/>
                  <a:gd name="T7" fmla="*/ 95 h 160"/>
                  <a:gd name="T8" fmla="*/ 17 w 259"/>
                  <a:gd name="T9" fmla="*/ 93 h 160"/>
                  <a:gd name="T10" fmla="*/ 38 w 259"/>
                  <a:gd name="T11" fmla="*/ 96 h 160"/>
                  <a:gd name="T12" fmla="*/ 44 w 259"/>
                  <a:gd name="T13" fmla="*/ 95 h 160"/>
                  <a:gd name="T14" fmla="*/ 46 w 259"/>
                  <a:gd name="T15" fmla="*/ 91 h 160"/>
                  <a:gd name="T16" fmla="*/ 36 w 259"/>
                  <a:gd name="T17" fmla="*/ 83 h 160"/>
                  <a:gd name="T18" fmla="*/ 31 w 259"/>
                  <a:gd name="T19" fmla="*/ 71 h 160"/>
                  <a:gd name="T20" fmla="*/ 31 w 259"/>
                  <a:gd name="T21" fmla="*/ 62 h 160"/>
                  <a:gd name="T22" fmla="*/ 36 w 259"/>
                  <a:gd name="T23" fmla="*/ 50 h 160"/>
                  <a:gd name="T24" fmla="*/ 44 w 259"/>
                  <a:gd name="T25" fmla="*/ 43 h 160"/>
                  <a:gd name="T26" fmla="*/ 52 w 259"/>
                  <a:gd name="T27" fmla="*/ 0 h 160"/>
                  <a:gd name="T28" fmla="*/ 217 w 259"/>
                  <a:gd name="T29" fmla="*/ 8 h 160"/>
                  <a:gd name="T30" fmla="*/ 259 w 259"/>
                  <a:gd name="T31" fmla="*/ 10 h 160"/>
                  <a:gd name="T32" fmla="*/ 253 w 259"/>
                  <a:gd name="T33" fmla="*/ 160 h 160"/>
                  <a:gd name="T34" fmla="*/ 223 w 259"/>
                  <a:gd name="T35" fmla="*/ 158 h 160"/>
                  <a:gd name="T36" fmla="*/ 6 w 259"/>
                  <a:gd name="T37"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160">
                    <a:moveTo>
                      <a:pt x="6" y="148"/>
                    </a:moveTo>
                    <a:lnTo>
                      <a:pt x="0" y="125"/>
                    </a:lnTo>
                    <a:lnTo>
                      <a:pt x="2" y="100"/>
                    </a:lnTo>
                    <a:lnTo>
                      <a:pt x="6" y="95"/>
                    </a:lnTo>
                    <a:lnTo>
                      <a:pt x="17" y="93"/>
                    </a:lnTo>
                    <a:lnTo>
                      <a:pt x="38" y="96"/>
                    </a:lnTo>
                    <a:lnTo>
                      <a:pt x="44" y="95"/>
                    </a:lnTo>
                    <a:lnTo>
                      <a:pt x="46" y="91"/>
                    </a:lnTo>
                    <a:lnTo>
                      <a:pt x="36" y="83"/>
                    </a:lnTo>
                    <a:lnTo>
                      <a:pt x="31" y="71"/>
                    </a:lnTo>
                    <a:lnTo>
                      <a:pt x="31" y="62"/>
                    </a:lnTo>
                    <a:lnTo>
                      <a:pt x="36" y="50"/>
                    </a:lnTo>
                    <a:lnTo>
                      <a:pt x="44" y="43"/>
                    </a:lnTo>
                    <a:lnTo>
                      <a:pt x="52" y="0"/>
                    </a:lnTo>
                    <a:lnTo>
                      <a:pt x="217" y="8"/>
                    </a:lnTo>
                    <a:lnTo>
                      <a:pt x="259" y="10"/>
                    </a:lnTo>
                    <a:lnTo>
                      <a:pt x="253" y="160"/>
                    </a:lnTo>
                    <a:lnTo>
                      <a:pt x="223" y="158"/>
                    </a:lnTo>
                    <a:lnTo>
                      <a:pt x="6"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5" name="Freeform 4147"/>
              <p:cNvSpPr>
                <a:spLocks/>
              </p:cNvSpPr>
              <p:nvPr/>
            </p:nvSpPr>
            <p:spPr bwMode="auto">
              <a:xfrm>
                <a:off x="21513" y="19375"/>
                <a:ext cx="259" cy="160"/>
              </a:xfrm>
              <a:custGeom>
                <a:avLst/>
                <a:gdLst>
                  <a:gd name="T0" fmla="*/ 6 w 259"/>
                  <a:gd name="T1" fmla="*/ 148 h 160"/>
                  <a:gd name="T2" fmla="*/ 0 w 259"/>
                  <a:gd name="T3" fmla="*/ 125 h 160"/>
                  <a:gd name="T4" fmla="*/ 2 w 259"/>
                  <a:gd name="T5" fmla="*/ 100 h 160"/>
                  <a:gd name="T6" fmla="*/ 6 w 259"/>
                  <a:gd name="T7" fmla="*/ 95 h 160"/>
                  <a:gd name="T8" fmla="*/ 17 w 259"/>
                  <a:gd name="T9" fmla="*/ 93 h 160"/>
                  <a:gd name="T10" fmla="*/ 38 w 259"/>
                  <a:gd name="T11" fmla="*/ 96 h 160"/>
                  <a:gd name="T12" fmla="*/ 44 w 259"/>
                  <a:gd name="T13" fmla="*/ 95 h 160"/>
                  <a:gd name="T14" fmla="*/ 46 w 259"/>
                  <a:gd name="T15" fmla="*/ 91 h 160"/>
                  <a:gd name="T16" fmla="*/ 36 w 259"/>
                  <a:gd name="T17" fmla="*/ 83 h 160"/>
                  <a:gd name="T18" fmla="*/ 31 w 259"/>
                  <a:gd name="T19" fmla="*/ 71 h 160"/>
                  <a:gd name="T20" fmla="*/ 31 w 259"/>
                  <a:gd name="T21" fmla="*/ 62 h 160"/>
                  <a:gd name="T22" fmla="*/ 36 w 259"/>
                  <a:gd name="T23" fmla="*/ 50 h 160"/>
                  <a:gd name="T24" fmla="*/ 44 w 259"/>
                  <a:gd name="T25" fmla="*/ 43 h 160"/>
                  <a:gd name="T26" fmla="*/ 52 w 259"/>
                  <a:gd name="T27" fmla="*/ 0 h 160"/>
                  <a:gd name="T28" fmla="*/ 217 w 259"/>
                  <a:gd name="T29" fmla="*/ 8 h 160"/>
                  <a:gd name="T30" fmla="*/ 259 w 259"/>
                  <a:gd name="T31" fmla="*/ 10 h 160"/>
                  <a:gd name="T32" fmla="*/ 253 w 259"/>
                  <a:gd name="T33" fmla="*/ 160 h 160"/>
                  <a:gd name="T34" fmla="*/ 223 w 259"/>
                  <a:gd name="T35" fmla="*/ 158 h 160"/>
                  <a:gd name="T36" fmla="*/ 6 w 259"/>
                  <a:gd name="T37" fmla="*/ 14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9" h="160">
                    <a:moveTo>
                      <a:pt x="6" y="148"/>
                    </a:moveTo>
                    <a:lnTo>
                      <a:pt x="0" y="125"/>
                    </a:lnTo>
                    <a:lnTo>
                      <a:pt x="2" y="100"/>
                    </a:lnTo>
                    <a:lnTo>
                      <a:pt x="6" y="95"/>
                    </a:lnTo>
                    <a:lnTo>
                      <a:pt x="17" y="93"/>
                    </a:lnTo>
                    <a:lnTo>
                      <a:pt x="38" y="96"/>
                    </a:lnTo>
                    <a:lnTo>
                      <a:pt x="44" y="95"/>
                    </a:lnTo>
                    <a:lnTo>
                      <a:pt x="46" y="91"/>
                    </a:lnTo>
                    <a:lnTo>
                      <a:pt x="36" y="83"/>
                    </a:lnTo>
                    <a:lnTo>
                      <a:pt x="31" y="71"/>
                    </a:lnTo>
                    <a:lnTo>
                      <a:pt x="31" y="62"/>
                    </a:lnTo>
                    <a:lnTo>
                      <a:pt x="36" y="50"/>
                    </a:lnTo>
                    <a:lnTo>
                      <a:pt x="44" y="43"/>
                    </a:lnTo>
                    <a:lnTo>
                      <a:pt x="52" y="0"/>
                    </a:lnTo>
                    <a:lnTo>
                      <a:pt x="217" y="8"/>
                    </a:lnTo>
                    <a:lnTo>
                      <a:pt x="259" y="10"/>
                    </a:lnTo>
                    <a:lnTo>
                      <a:pt x="253" y="160"/>
                    </a:lnTo>
                    <a:lnTo>
                      <a:pt x="223" y="158"/>
                    </a:lnTo>
                    <a:lnTo>
                      <a:pt x="6"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6" name="Freeform 4148"/>
              <p:cNvSpPr>
                <a:spLocks/>
              </p:cNvSpPr>
              <p:nvPr/>
            </p:nvSpPr>
            <p:spPr bwMode="auto">
              <a:xfrm>
                <a:off x="21766" y="19385"/>
                <a:ext cx="258" cy="159"/>
              </a:xfrm>
              <a:custGeom>
                <a:avLst/>
                <a:gdLst>
                  <a:gd name="T0" fmla="*/ 254 w 258"/>
                  <a:gd name="T1" fmla="*/ 159 h 159"/>
                  <a:gd name="T2" fmla="*/ 77 w 258"/>
                  <a:gd name="T3" fmla="*/ 152 h 159"/>
                  <a:gd name="T4" fmla="*/ 0 w 258"/>
                  <a:gd name="T5" fmla="*/ 150 h 159"/>
                  <a:gd name="T6" fmla="*/ 6 w 258"/>
                  <a:gd name="T7" fmla="*/ 0 h 159"/>
                  <a:gd name="T8" fmla="*/ 258 w 258"/>
                  <a:gd name="T9" fmla="*/ 10 h 159"/>
                  <a:gd name="T10" fmla="*/ 254 w 258"/>
                  <a:gd name="T11" fmla="*/ 159 h 159"/>
                </a:gdLst>
                <a:ahLst/>
                <a:cxnLst>
                  <a:cxn ang="0">
                    <a:pos x="T0" y="T1"/>
                  </a:cxn>
                  <a:cxn ang="0">
                    <a:pos x="T2" y="T3"/>
                  </a:cxn>
                  <a:cxn ang="0">
                    <a:pos x="T4" y="T5"/>
                  </a:cxn>
                  <a:cxn ang="0">
                    <a:pos x="T6" y="T7"/>
                  </a:cxn>
                  <a:cxn ang="0">
                    <a:pos x="T8" y="T9"/>
                  </a:cxn>
                  <a:cxn ang="0">
                    <a:pos x="T10" y="T11"/>
                  </a:cxn>
                </a:cxnLst>
                <a:rect l="0" t="0" r="r" b="b"/>
                <a:pathLst>
                  <a:path w="258" h="159">
                    <a:moveTo>
                      <a:pt x="254" y="159"/>
                    </a:moveTo>
                    <a:lnTo>
                      <a:pt x="77" y="152"/>
                    </a:lnTo>
                    <a:lnTo>
                      <a:pt x="0" y="150"/>
                    </a:lnTo>
                    <a:lnTo>
                      <a:pt x="6" y="0"/>
                    </a:lnTo>
                    <a:lnTo>
                      <a:pt x="258" y="10"/>
                    </a:lnTo>
                    <a:lnTo>
                      <a:pt x="254" y="159"/>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7" name="Freeform 4149"/>
              <p:cNvSpPr>
                <a:spLocks/>
              </p:cNvSpPr>
              <p:nvPr/>
            </p:nvSpPr>
            <p:spPr bwMode="auto">
              <a:xfrm>
                <a:off x="21766" y="19385"/>
                <a:ext cx="258" cy="159"/>
              </a:xfrm>
              <a:custGeom>
                <a:avLst/>
                <a:gdLst>
                  <a:gd name="T0" fmla="*/ 254 w 258"/>
                  <a:gd name="T1" fmla="*/ 159 h 159"/>
                  <a:gd name="T2" fmla="*/ 77 w 258"/>
                  <a:gd name="T3" fmla="*/ 152 h 159"/>
                  <a:gd name="T4" fmla="*/ 0 w 258"/>
                  <a:gd name="T5" fmla="*/ 150 h 159"/>
                  <a:gd name="T6" fmla="*/ 6 w 258"/>
                  <a:gd name="T7" fmla="*/ 0 h 159"/>
                  <a:gd name="T8" fmla="*/ 258 w 258"/>
                  <a:gd name="T9" fmla="*/ 10 h 159"/>
                  <a:gd name="T10" fmla="*/ 254 w 258"/>
                  <a:gd name="T11" fmla="*/ 159 h 159"/>
                </a:gdLst>
                <a:ahLst/>
                <a:cxnLst>
                  <a:cxn ang="0">
                    <a:pos x="T0" y="T1"/>
                  </a:cxn>
                  <a:cxn ang="0">
                    <a:pos x="T2" y="T3"/>
                  </a:cxn>
                  <a:cxn ang="0">
                    <a:pos x="T4" y="T5"/>
                  </a:cxn>
                  <a:cxn ang="0">
                    <a:pos x="T6" y="T7"/>
                  </a:cxn>
                  <a:cxn ang="0">
                    <a:pos x="T8" y="T9"/>
                  </a:cxn>
                  <a:cxn ang="0">
                    <a:pos x="T10" y="T11"/>
                  </a:cxn>
                </a:cxnLst>
                <a:rect l="0" t="0" r="r" b="b"/>
                <a:pathLst>
                  <a:path w="258" h="159">
                    <a:moveTo>
                      <a:pt x="254" y="159"/>
                    </a:moveTo>
                    <a:lnTo>
                      <a:pt x="77" y="152"/>
                    </a:lnTo>
                    <a:lnTo>
                      <a:pt x="0" y="150"/>
                    </a:lnTo>
                    <a:lnTo>
                      <a:pt x="6" y="0"/>
                    </a:lnTo>
                    <a:lnTo>
                      <a:pt x="258" y="10"/>
                    </a:lnTo>
                    <a:lnTo>
                      <a:pt x="254" y="15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18" name="Freeform 4150"/>
              <p:cNvSpPr>
                <a:spLocks/>
              </p:cNvSpPr>
              <p:nvPr/>
            </p:nvSpPr>
            <p:spPr bwMode="auto">
              <a:xfrm>
                <a:off x="23496" y="19397"/>
                <a:ext cx="183" cy="192"/>
              </a:xfrm>
              <a:custGeom>
                <a:avLst/>
                <a:gdLst>
                  <a:gd name="T0" fmla="*/ 2 w 183"/>
                  <a:gd name="T1" fmla="*/ 115 h 192"/>
                  <a:gd name="T2" fmla="*/ 0 w 183"/>
                  <a:gd name="T3" fmla="*/ 74 h 192"/>
                  <a:gd name="T4" fmla="*/ 14 w 183"/>
                  <a:gd name="T5" fmla="*/ 65 h 192"/>
                  <a:gd name="T6" fmla="*/ 18 w 183"/>
                  <a:gd name="T7" fmla="*/ 51 h 192"/>
                  <a:gd name="T8" fmla="*/ 25 w 183"/>
                  <a:gd name="T9" fmla="*/ 40 h 192"/>
                  <a:gd name="T10" fmla="*/ 35 w 183"/>
                  <a:gd name="T11" fmla="*/ 34 h 192"/>
                  <a:gd name="T12" fmla="*/ 35 w 183"/>
                  <a:gd name="T13" fmla="*/ 19 h 192"/>
                  <a:gd name="T14" fmla="*/ 48 w 183"/>
                  <a:gd name="T15" fmla="*/ 15 h 192"/>
                  <a:gd name="T16" fmla="*/ 64 w 183"/>
                  <a:gd name="T17" fmla="*/ 5 h 192"/>
                  <a:gd name="T18" fmla="*/ 71 w 183"/>
                  <a:gd name="T19" fmla="*/ 3 h 192"/>
                  <a:gd name="T20" fmla="*/ 73 w 183"/>
                  <a:gd name="T21" fmla="*/ 0 h 192"/>
                  <a:gd name="T22" fmla="*/ 83 w 183"/>
                  <a:gd name="T23" fmla="*/ 7 h 192"/>
                  <a:gd name="T24" fmla="*/ 100 w 183"/>
                  <a:gd name="T25" fmla="*/ 11 h 192"/>
                  <a:gd name="T26" fmla="*/ 106 w 183"/>
                  <a:gd name="T27" fmla="*/ 21 h 192"/>
                  <a:gd name="T28" fmla="*/ 138 w 183"/>
                  <a:gd name="T29" fmla="*/ 42 h 192"/>
                  <a:gd name="T30" fmla="*/ 148 w 183"/>
                  <a:gd name="T31" fmla="*/ 59 h 192"/>
                  <a:gd name="T32" fmla="*/ 148 w 183"/>
                  <a:gd name="T33" fmla="*/ 86 h 192"/>
                  <a:gd name="T34" fmla="*/ 162 w 183"/>
                  <a:gd name="T35" fmla="*/ 86 h 192"/>
                  <a:gd name="T36" fmla="*/ 167 w 183"/>
                  <a:gd name="T37" fmla="*/ 86 h 192"/>
                  <a:gd name="T38" fmla="*/ 171 w 183"/>
                  <a:gd name="T39" fmla="*/ 138 h 192"/>
                  <a:gd name="T40" fmla="*/ 183 w 183"/>
                  <a:gd name="T41" fmla="*/ 144 h 192"/>
                  <a:gd name="T42" fmla="*/ 163 w 183"/>
                  <a:gd name="T43" fmla="*/ 174 h 192"/>
                  <a:gd name="T44" fmla="*/ 137 w 183"/>
                  <a:gd name="T45" fmla="*/ 192 h 192"/>
                  <a:gd name="T46" fmla="*/ 121 w 183"/>
                  <a:gd name="T47" fmla="*/ 190 h 192"/>
                  <a:gd name="T48" fmla="*/ 115 w 183"/>
                  <a:gd name="T49" fmla="*/ 184 h 192"/>
                  <a:gd name="T50" fmla="*/ 106 w 183"/>
                  <a:gd name="T51" fmla="*/ 180 h 192"/>
                  <a:gd name="T52" fmla="*/ 92 w 183"/>
                  <a:gd name="T53" fmla="*/ 184 h 192"/>
                  <a:gd name="T54" fmla="*/ 77 w 183"/>
                  <a:gd name="T55" fmla="*/ 184 h 192"/>
                  <a:gd name="T56" fmla="*/ 75 w 183"/>
                  <a:gd name="T57" fmla="*/ 149 h 192"/>
                  <a:gd name="T58" fmla="*/ 4 w 183"/>
                  <a:gd name="T59" fmla="*/ 151 h 192"/>
                  <a:gd name="T60" fmla="*/ 2 w 183"/>
                  <a:gd name="T61" fmla="*/ 1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 h="192">
                    <a:moveTo>
                      <a:pt x="2" y="115"/>
                    </a:moveTo>
                    <a:lnTo>
                      <a:pt x="0" y="74"/>
                    </a:lnTo>
                    <a:lnTo>
                      <a:pt x="14" y="65"/>
                    </a:lnTo>
                    <a:lnTo>
                      <a:pt x="18" y="51"/>
                    </a:lnTo>
                    <a:lnTo>
                      <a:pt x="25" y="40"/>
                    </a:lnTo>
                    <a:lnTo>
                      <a:pt x="35" y="34"/>
                    </a:lnTo>
                    <a:lnTo>
                      <a:pt x="35" y="19"/>
                    </a:lnTo>
                    <a:lnTo>
                      <a:pt x="48" y="15"/>
                    </a:lnTo>
                    <a:lnTo>
                      <a:pt x="64" y="5"/>
                    </a:lnTo>
                    <a:lnTo>
                      <a:pt x="71" y="3"/>
                    </a:lnTo>
                    <a:lnTo>
                      <a:pt x="73" y="0"/>
                    </a:lnTo>
                    <a:lnTo>
                      <a:pt x="83" y="7"/>
                    </a:lnTo>
                    <a:lnTo>
                      <a:pt x="100" y="11"/>
                    </a:lnTo>
                    <a:lnTo>
                      <a:pt x="106" y="21"/>
                    </a:lnTo>
                    <a:lnTo>
                      <a:pt x="138" y="42"/>
                    </a:lnTo>
                    <a:lnTo>
                      <a:pt x="148" y="59"/>
                    </a:lnTo>
                    <a:lnTo>
                      <a:pt x="148" y="86"/>
                    </a:lnTo>
                    <a:lnTo>
                      <a:pt x="162" y="86"/>
                    </a:lnTo>
                    <a:lnTo>
                      <a:pt x="167" y="86"/>
                    </a:lnTo>
                    <a:lnTo>
                      <a:pt x="171" y="138"/>
                    </a:lnTo>
                    <a:lnTo>
                      <a:pt x="183" y="144"/>
                    </a:lnTo>
                    <a:lnTo>
                      <a:pt x="163" y="174"/>
                    </a:lnTo>
                    <a:lnTo>
                      <a:pt x="137" y="192"/>
                    </a:lnTo>
                    <a:lnTo>
                      <a:pt x="121" y="190"/>
                    </a:lnTo>
                    <a:lnTo>
                      <a:pt x="115" y="184"/>
                    </a:lnTo>
                    <a:lnTo>
                      <a:pt x="106" y="180"/>
                    </a:lnTo>
                    <a:lnTo>
                      <a:pt x="92" y="184"/>
                    </a:lnTo>
                    <a:lnTo>
                      <a:pt x="77" y="184"/>
                    </a:lnTo>
                    <a:lnTo>
                      <a:pt x="75" y="149"/>
                    </a:lnTo>
                    <a:lnTo>
                      <a:pt x="4" y="151"/>
                    </a:lnTo>
                    <a:lnTo>
                      <a:pt x="2" y="115"/>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9" name="Freeform 4151"/>
              <p:cNvSpPr>
                <a:spLocks/>
              </p:cNvSpPr>
              <p:nvPr/>
            </p:nvSpPr>
            <p:spPr bwMode="auto">
              <a:xfrm>
                <a:off x="23496" y="19397"/>
                <a:ext cx="183" cy="192"/>
              </a:xfrm>
              <a:custGeom>
                <a:avLst/>
                <a:gdLst>
                  <a:gd name="T0" fmla="*/ 2 w 183"/>
                  <a:gd name="T1" fmla="*/ 115 h 192"/>
                  <a:gd name="T2" fmla="*/ 0 w 183"/>
                  <a:gd name="T3" fmla="*/ 74 h 192"/>
                  <a:gd name="T4" fmla="*/ 14 w 183"/>
                  <a:gd name="T5" fmla="*/ 65 h 192"/>
                  <a:gd name="T6" fmla="*/ 18 w 183"/>
                  <a:gd name="T7" fmla="*/ 51 h 192"/>
                  <a:gd name="T8" fmla="*/ 25 w 183"/>
                  <a:gd name="T9" fmla="*/ 40 h 192"/>
                  <a:gd name="T10" fmla="*/ 35 w 183"/>
                  <a:gd name="T11" fmla="*/ 34 h 192"/>
                  <a:gd name="T12" fmla="*/ 35 w 183"/>
                  <a:gd name="T13" fmla="*/ 19 h 192"/>
                  <a:gd name="T14" fmla="*/ 48 w 183"/>
                  <a:gd name="T15" fmla="*/ 15 h 192"/>
                  <a:gd name="T16" fmla="*/ 64 w 183"/>
                  <a:gd name="T17" fmla="*/ 5 h 192"/>
                  <a:gd name="T18" fmla="*/ 71 w 183"/>
                  <a:gd name="T19" fmla="*/ 3 h 192"/>
                  <a:gd name="T20" fmla="*/ 73 w 183"/>
                  <a:gd name="T21" fmla="*/ 0 h 192"/>
                  <a:gd name="T22" fmla="*/ 83 w 183"/>
                  <a:gd name="T23" fmla="*/ 7 h 192"/>
                  <a:gd name="T24" fmla="*/ 100 w 183"/>
                  <a:gd name="T25" fmla="*/ 11 h 192"/>
                  <a:gd name="T26" fmla="*/ 106 w 183"/>
                  <a:gd name="T27" fmla="*/ 21 h 192"/>
                  <a:gd name="T28" fmla="*/ 138 w 183"/>
                  <a:gd name="T29" fmla="*/ 42 h 192"/>
                  <a:gd name="T30" fmla="*/ 148 w 183"/>
                  <a:gd name="T31" fmla="*/ 59 h 192"/>
                  <a:gd name="T32" fmla="*/ 148 w 183"/>
                  <a:gd name="T33" fmla="*/ 86 h 192"/>
                  <a:gd name="T34" fmla="*/ 162 w 183"/>
                  <a:gd name="T35" fmla="*/ 86 h 192"/>
                  <a:gd name="T36" fmla="*/ 167 w 183"/>
                  <a:gd name="T37" fmla="*/ 86 h 192"/>
                  <a:gd name="T38" fmla="*/ 171 w 183"/>
                  <a:gd name="T39" fmla="*/ 138 h 192"/>
                  <a:gd name="T40" fmla="*/ 183 w 183"/>
                  <a:gd name="T41" fmla="*/ 144 h 192"/>
                  <a:gd name="T42" fmla="*/ 163 w 183"/>
                  <a:gd name="T43" fmla="*/ 174 h 192"/>
                  <a:gd name="T44" fmla="*/ 137 w 183"/>
                  <a:gd name="T45" fmla="*/ 192 h 192"/>
                  <a:gd name="T46" fmla="*/ 121 w 183"/>
                  <a:gd name="T47" fmla="*/ 190 h 192"/>
                  <a:gd name="T48" fmla="*/ 115 w 183"/>
                  <a:gd name="T49" fmla="*/ 184 h 192"/>
                  <a:gd name="T50" fmla="*/ 106 w 183"/>
                  <a:gd name="T51" fmla="*/ 180 h 192"/>
                  <a:gd name="T52" fmla="*/ 92 w 183"/>
                  <a:gd name="T53" fmla="*/ 184 h 192"/>
                  <a:gd name="T54" fmla="*/ 77 w 183"/>
                  <a:gd name="T55" fmla="*/ 184 h 192"/>
                  <a:gd name="T56" fmla="*/ 75 w 183"/>
                  <a:gd name="T57" fmla="*/ 149 h 192"/>
                  <a:gd name="T58" fmla="*/ 4 w 183"/>
                  <a:gd name="T59" fmla="*/ 151 h 192"/>
                  <a:gd name="T60" fmla="*/ 2 w 183"/>
                  <a:gd name="T61" fmla="*/ 115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3" h="192">
                    <a:moveTo>
                      <a:pt x="2" y="115"/>
                    </a:moveTo>
                    <a:lnTo>
                      <a:pt x="0" y="74"/>
                    </a:lnTo>
                    <a:lnTo>
                      <a:pt x="14" y="65"/>
                    </a:lnTo>
                    <a:lnTo>
                      <a:pt x="18" y="51"/>
                    </a:lnTo>
                    <a:lnTo>
                      <a:pt x="25" y="40"/>
                    </a:lnTo>
                    <a:lnTo>
                      <a:pt x="35" y="34"/>
                    </a:lnTo>
                    <a:lnTo>
                      <a:pt x="35" y="19"/>
                    </a:lnTo>
                    <a:lnTo>
                      <a:pt x="48" y="15"/>
                    </a:lnTo>
                    <a:lnTo>
                      <a:pt x="64" y="5"/>
                    </a:lnTo>
                    <a:lnTo>
                      <a:pt x="71" y="3"/>
                    </a:lnTo>
                    <a:lnTo>
                      <a:pt x="73" y="0"/>
                    </a:lnTo>
                    <a:lnTo>
                      <a:pt x="83" y="7"/>
                    </a:lnTo>
                    <a:lnTo>
                      <a:pt x="100" y="11"/>
                    </a:lnTo>
                    <a:lnTo>
                      <a:pt x="106" y="21"/>
                    </a:lnTo>
                    <a:lnTo>
                      <a:pt x="138" y="42"/>
                    </a:lnTo>
                    <a:lnTo>
                      <a:pt x="148" y="59"/>
                    </a:lnTo>
                    <a:lnTo>
                      <a:pt x="148" y="86"/>
                    </a:lnTo>
                    <a:lnTo>
                      <a:pt x="162" y="86"/>
                    </a:lnTo>
                    <a:lnTo>
                      <a:pt x="167" y="86"/>
                    </a:lnTo>
                    <a:lnTo>
                      <a:pt x="171" y="138"/>
                    </a:lnTo>
                    <a:lnTo>
                      <a:pt x="183" y="144"/>
                    </a:lnTo>
                    <a:lnTo>
                      <a:pt x="163" y="174"/>
                    </a:lnTo>
                    <a:lnTo>
                      <a:pt x="137" y="192"/>
                    </a:lnTo>
                    <a:lnTo>
                      <a:pt x="121" y="190"/>
                    </a:lnTo>
                    <a:lnTo>
                      <a:pt x="115" y="184"/>
                    </a:lnTo>
                    <a:lnTo>
                      <a:pt x="106" y="180"/>
                    </a:lnTo>
                    <a:lnTo>
                      <a:pt x="92" y="184"/>
                    </a:lnTo>
                    <a:lnTo>
                      <a:pt x="77" y="184"/>
                    </a:lnTo>
                    <a:lnTo>
                      <a:pt x="75" y="149"/>
                    </a:lnTo>
                    <a:lnTo>
                      <a:pt x="4" y="151"/>
                    </a:lnTo>
                    <a:lnTo>
                      <a:pt x="2"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0" name="Freeform 4152"/>
              <p:cNvSpPr>
                <a:spLocks/>
              </p:cNvSpPr>
              <p:nvPr/>
            </p:nvSpPr>
            <p:spPr bwMode="auto">
              <a:xfrm>
                <a:off x="22020" y="19395"/>
                <a:ext cx="224" cy="265"/>
              </a:xfrm>
              <a:custGeom>
                <a:avLst/>
                <a:gdLst>
                  <a:gd name="T0" fmla="*/ 4 w 224"/>
                  <a:gd name="T1" fmla="*/ 259 h 265"/>
                  <a:gd name="T2" fmla="*/ 6 w 224"/>
                  <a:gd name="T3" fmla="*/ 149 h 265"/>
                  <a:gd name="T4" fmla="*/ 0 w 224"/>
                  <a:gd name="T5" fmla="*/ 149 h 265"/>
                  <a:gd name="T6" fmla="*/ 4 w 224"/>
                  <a:gd name="T7" fmla="*/ 0 h 265"/>
                  <a:gd name="T8" fmla="*/ 224 w 224"/>
                  <a:gd name="T9" fmla="*/ 5 h 265"/>
                  <a:gd name="T10" fmla="*/ 222 w 224"/>
                  <a:gd name="T11" fmla="*/ 44 h 265"/>
                  <a:gd name="T12" fmla="*/ 219 w 224"/>
                  <a:gd name="T13" fmla="*/ 265 h 265"/>
                  <a:gd name="T14" fmla="*/ 4 w 224"/>
                  <a:gd name="T15" fmla="*/ 25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65">
                    <a:moveTo>
                      <a:pt x="4" y="259"/>
                    </a:moveTo>
                    <a:lnTo>
                      <a:pt x="6" y="149"/>
                    </a:lnTo>
                    <a:lnTo>
                      <a:pt x="0" y="149"/>
                    </a:lnTo>
                    <a:lnTo>
                      <a:pt x="4" y="0"/>
                    </a:lnTo>
                    <a:lnTo>
                      <a:pt x="224" y="5"/>
                    </a:lnTo>
                    <a:lnTo>
                      <a:pt x="222" y="44"/>
                    </a:lnTo>
                    <a:lnTo>
                      <a:pt x="219" y="265"/>
                    </a:lnTo>
                    <a:lnTo>
                      <a:pt x="4" y="259"/>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1" name="Freeform 4153"/>
              <p:cNvSpPr>
                <a:spLocks/>
              </p:cNvSpPr>
              <p:nvPr/>
            </p:nvSpPr>
            <p:spPr bwMode="auto">
              <a:xfrm>
                <a:off x="22020" y="19395"/>
                <a:ext cx="224" cy="265"/>
              </a:xfrm>
              <a:custGeom>
                <a:avLst/>
                <a:gdLst>
                  <a:gd name="T0" fmla="*/ 4 w 224"/>
                  <a:gd name="T1" fmla="*/ 259 h 265"/>
                  <a:gd name="T2" fmla="*/ 6 w 224"/>
                  <a:gd name="T3" fmla="*/ 149 h 265"/>
                  <a:gd name="T4" fmla="*/ 0 w 224"/>
                  <a:gd name="T5" fmla="*/ 149 h 265"/>
                  <a:gd name="T6" fmla="*/ 4 w 224"/>
                  <a:gd name="T7" fmla="*/ 0 h 265"/>
                  <a:gd name="T8" fmla="*/ 224 w 224"/>
                  <a:gd name="T9" fmla="*/ 5 h 265"/>
                  <a:gd name="T10" fmla="*/ 222 w 224"/>
                  <a:gd name="T11" fmla="*/ 44 h 265"/>
                  <a:gd name="T12" fmla="*/ 219 w 224"/>
                  <a:gd name="T13" fmla="*/ 265 h 265"/>
                  <a:gd name="T14" fmla="*/ 4 w 224"/>
                  <a:gd name="T15" fmla="*/ 259 h 2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265">
                    <a:moveTo>
                      <a:pt x="4" y="259"/>
                    </a:moveTo>
                    <a:lnTo>
                      <a:pt x="6" y="149"/>
                    </a:lnTo>
                    <a:lnTo>
                      <a:pt x="0" y="149"/>
                    </a:lnTo>
                    <a:lnTo>
                      <a:pt x="4" y="0"/>
                    </a:lnTo>
                    <a:lnTo>
                      <a:pt x="224" y="5"/>
                    </a:lnTo>
                    <a:lnTo>
                      <a:pt x="222" y="44"/>
                    </a:lnTo>
                    <a:lnTo>
                      <a:pt x="219" y="265"/>
                    </a:lnTo>
                    <a:lnTo>
                      <a:pt x="4" y="25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2" name="Freeform 4154"/>
              <p:cNvSpPr>
                <a:spLocks/>
              </p:cNvSpPr>
              <p:nvPr/>
            </p:nvSpPr>
            <p:spPr bwMode="auto">
              <a:xfrm>
                <a:off x="23786" y="19398"/>
                <a:ext cx="200" cy="154"/>
              </a:xfrm>
              <a:custGeom>
                <a:avLst/>
                <a:gdLst>
                  <a:gd name="T0" fmla="*/ 200 w 200"/>
                  <a:gd name="T1" fmla="*/ 150 h 154"/>
                  <a:gd name="T2" fmla="*/ 14 w 200"/>
                  <a:gd name="T3" fmla="*/ 154 h 154"/>
                  <a:gd name="T4" fmla="*/ 10 w 200"/>
                  <a:gd name="T5" fmla="*/ 139 h 154"/>
                  <a:gd name="T6" fmla="*/ 16 w 200"/>
                  <a:gd name="T7" fmla="*/ 131 h 154"/>
                  <a:gd name="T8" fmla="*/ 16 w 200"/>
                  <a:gd name="T9" fmla="*/ 123 h 154"/>
                  <a:gd name="T10" fmla="*/ 10 w 200"/>
                  <a:gd name="T11" fmla="*/ 96 h 154"/>
                  <a:gd name="T12" fmla="*/ 12 w 200"/>
                  <a:gd name="T13" fmla="*/ 87 h 154"/>
                  <a:gd name="T14" fmla="*/ 0 w 200"/>
                  <a:gd name="T15" fmla="*/ 68 h 154"/>
                  <a:gd name="T16" fmla="*/ 16 w 200"/>
                  <a:gd name="T17" fmla="*/ 48 h 154"/>
                  <a:gd name="T18" fmla="*/ 14 w 200"/>
                  <a:gd name="T19" fmla="*/ 29 h 154"/>
                  <a:gd name="T20" fmla="*/ 8 w 200"/>
                  <a:gd name="T21" fmla="*/ 18 h 154"/>
                  <a:gd name="T22" fmla="*/ 10 w 200"/>
                  <a:gd name="T23" fmla="*/ 6 h 154"/>
                  <a:gd name="T24" fmla="*/ 186 w 200"/>
                  <a:gd name="T25" fmla="*/ 0 h 154"/>
                  <a:gd name="T26" fmla="*/ 188 w 200"/>
                  <a:gd name="T27" fmla="*/ 37 h 154"/>
                  <a:gd name="T28" fmla="*/ 194 w 200"/>
                  <a:gd name="T29" fmla="*/ 37 h 154"/>
                  <a:gd name="T30" fmla="*/ 200 w 200"/>
                  <a:gd name="T31" fmla="*/ 15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0" h="154">
                    <a:moveTo>
                      <a:pt x="200" y="150"/>
                    </a:moveTo>
                    <a:lnTo>
                      <a:pt x="14" y="154"/>
                    </a:lnTo>
                    <a:lnTo>
                      <a:pt x="10" y="139"/>
                    </a:lnTo>
                    <a:lnTo>
                      <a:pt x="16" y="131"/>
                    </a:lnTo>
                    <a:lnTo>
                      <a:pt x="16" y="123"/>
                    </a:lnTo>
                    <a:lnTo>
                      <a:pt x="10" y="96"/>
                    </a:lnTo>
                    <a:lnTo>
                      <a:pt x="12" y="87"/>
                    </a:lnTo>
                    <a:lnTo>
                      <a:pt x="0" y="68"/>
                    </a:lnTo>
                    <a:lnTo>
                      <a:pt x="16" y="48"/>
                    </a:lnTo>
                    <a:lnTo>
                      <a:pt x="14" y="29"/>
                    </a:lnTo>
                    <a:lnTo>
                      <a:pt x="8" y="18"/>
                    </a:lnTo>
                    <a:lnTo>
                      <a:pt x="10" y="6"/>
                    </a:lnTo>
                    <a:lnTo>
                      <a:pt x="186" y="0"/>
                    </a:lnTo>
                    <a:lnTo>
                      <a:pt x="188" y="37"/>
                    </a:lnTo>
                    <a:lnTo>
                      <a:pt x="194" y="37"/>
                    </a:lnTo>
                    <a:lnTo>
                      <a:pt x="200" y="1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3" name="Freeform 4155"/>
              <p:cNvSpPr>
                <a:spLocks/>
              </p:cNvSpPr>
              <p:nvPr/>
            </p:nvSpPr>
            <p:spPr bwMode="auto">
              <a:xfrm>
                <a:off x="23972" y="19393"/>
                <a:ext cx="162" cy="228"/>
              </a:xfrm>
              <a:custGeom>
                <a:avLst/>
                <a:gdLst>
                  <a:gd name="T0" fmla="*/ 162 w 162"/>
                  <a:gd name="T1" fmla="*/ 222 h 228"/>
                  <a:gd name="T2" fmla="*/ 18 w 162"/>
                  <a:gd name="T3" fmla="*/ 228 h 228"/>
                  <a:gd name="T4" fmla="*/ 14 w 162"/>
                  <a:gd name="T5" fmla="*/ 155 h 228"/>
                  <a:gd name="T6" fmla="*/ 8 w 162"/>
                  <a:gd name="T7" fmla="*/ 42 h 228"/>
                  <a:gd name="T8" fmla="*/ 2 w 162"/>
                  <a:gd name="T9" fmla="*/ 42 h 228"/>
                  <a:gd name="T10" fmla="*/ 0 w 162"/>
                  <a:gd name="T11" fmla="*/ 5 h 228"/>
                  <a:gd name="T12" fmla="*/ 148 w 162"/>
                  <a:gd name="T13" fmla="*/ 0 h 228"/>
                  <a:gd name="T14" fmla="*/ 150 w 162"/>
                  <a:gd name="T15" fmla="*/ 34 h 228"/>
                  <a:gd name="T16" fmla="*/ 154 w 162"/>
                  <a:gd name="T17" fmla="*/ 36 h 228"/>
                  <a:gd name="T18" fmla="*/ 158 w 162"/>
                  <a:gd name="T19" fmla="*/ 148 h 228"/>
                  <a:gd name="T20" fmla="*/ 162 w 162"/>
                  <a:gd name="T21" fmla="*/ 2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228">
                    <a:moveTo>
                      <a:pt x="162" y="222"/>
                    </a:moveTo>
                    <a:lnTo>
                      <a:pt x="18" y="228"/>
                    </a:lnTo>
                    <a:lnTo>
                      <a:pt x="14" y="155"/>
                    </a:lnTo>
                    <a:lnTo>
                      <a:pt x="8" y="42"/>
                    </a:lnTo>
                    <a:lnTo>
                      <a:pt x="2" y="42"/>
                    </a:lnTo>
                    <a:lnTo>
                      <a:pt x="0" y="5"/>
                    </a:lnTo>
                    <a:lnTo>
                      <a:pt x="148" y="0"/>
                    </a:lnTo>
                    <a:lnTo>
                      <a:pt x="150" y="34"/>
                    </a:lnTo>
                    <a:lnTo>
                      <a:pt x="154" y="36"/>
                    </a:lnTo>
                    <a:lnTo>
                      <a:pt x="158" y="148"/>
                    </a:lnTo>
                    <a:lnTo>
                      <a:pt x="162" y="22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4" name="Freeform 4156"/>
              <p:cNvSpPr>
                <a:spLocks/>
              </p:cNvSpPr>
              <p:nvPr/>
            </p:nvSpPr>
            <p:spPr bwMode="auto">
              <a:xfrm>
                <a:off x="23972" y="19393"/>
                <a:ext cx="162" cy="228"/>
              </a:xfrm>
              <a:custGeom>
                <a:avLst/>
                <a:gdLst>
                  <a:gd name="T0" fmla="*/ 162 w 162"/>
                  <a:gd name="T1" fmla="*/ 222 h 228"/>
                  <a:gd name="T2" fmla="*/ 18 w 162"/>
                  <a:gd name="T3" fmla="*/ 228 h 228"/>
                  <a:gd name="T4" fmla="*/ 14 w 162"/>
                  <a:gd name="T5" fmla="*/ 155 h 228"/>
                  <a:gd name="T6" fmla="*/ 8 w 162"/>
                  <a:gd name="T7" fmla="*/ 42 h 228"/>
                  <a:gd name="T8" fmla="*/ 2 w 162"/>
                  <a:gd name="T9" fmla="*/ 42 h 228"/>
                  <a:gd name="T10" fmla="*/ 0 w 162"/>
                  <a:gd name="T11" fmla="*/ 5 h 228"/>
                  <a:gd name="T12" fmla="*/ 148 w 162"/>
                  <a:gd name="T13" fmla="*/ 0 h 228"/>
                  <a:gd name="T14" fmla="*/ 150 w 162"/>
                  <a:gd name="T15" fmla="*/ 34 h 228"/>
                  <a:gd name="T16" fmla="*/ 154 w 162"/>
                  <a:gd name="T17" fmla="*/ 36 h 228"/>
                  <a:gd name="T18" fmla="*/ 158 w 162"/>
                  <a:gd name="T19" fmla="*/ 148 h 228"/>
                  <a:gd name="T20" fmla="*/ 162 w 162"/>
                  <a:gd name="T21" fmla="*/ 2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2" h="228">
                    <a:moveTo>
                      <a:pt x="162" y="222"/>
                    </a:moveTo>
                    <a:lnTo>
                      <a:pt x="18" y="228"/>
                    </a:lnTo>
                    <a:lnTo>
                      <a:pt x="14" y="155"/>
                    </a:lnTo>
                    <a:lnTo>
                      <a:pt x="8" y="42"/>
                    </a:lnTo>
                    <a:lnTo>
                      <a:pt x="2" y="42"/>
                    </a:lnTo>
                    <a:lnTo>
                      <a:pt x="0" y="5"/>
                    </a:lnTo>
                    <a:lnTo>
                      <a:pt x="148" y="0"/>
                    </a:lnTo>
                    <a:lnTo>
                      <a:pt x="150" y="34"/>
                    </a:lnTo>
                    <a:lnTo>
                      <a:pt x="154" y="36"/>
                    </a:lnTo>
                    <a:lnTo>
                      <a:pt x="158" y="148"/>
                    </a:lnTo>
                    <a:lnTo>
                      <a:pt x="162" y="22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5" name="Freeform 4157"/>
              <p:cNvSpPr>
                <a:spLocks/>
              </p:cNvSpPr>
              <p:nvPr/>
            </p:nvSpPr>
            <p:spPr bwMode="auto">
              <a:xfrm>
                <a:off x="22239" y="19439"/>
                <a:ext cx="147" cy="261"/>
              </a:xfrm>
              <a:custGeom>
                <a:avLst/>
                <a:gdLst>
                  <a:gd name="T0" fmla="*/ 36 w 147"/>
                  <a:gd name="T1" fmla="*/ 259 h 261"/>
                  <a:gd name="T2" fmla="*/ 36 w 147"/>
                  <a:gd name="T3" fmla="*/ 223 h 261"/>
                  <a:gd name="T4" fmla="*/ 0 w 147"/>
                  <a:gd name="T5" fmla="*/ 221 h 261"/>
                  <a:gd name="T6" fmla="*/ 3 w 147"/>
                  <a:gd name="T7" fmla="*/ 0 h 261"/>
                  <a:gd name="T8" fmla="*/ 147 w 147"/>
                  <a:gd name="T9" fmla="*/ 2 h 261"/>
                  <a:gd name="T10" fmla="*/ 147 w 147"/>
                  <a:gd name="T11" fmla="*/ 151 h 261"/>
                  <a:gd name="T12" fmla="*/ 144 w 147"/>
                  <a:gd name="T13" fmla="*/ 261 h 261"/>
                  <a:gd name="T14" fmla="*/ 36 w 147"/>
                  <a:gd name="T15" fmla="*/ 259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61">
                    <a:moveTo>
                      <a:pt x="36" y="259"/>
                    </a:moveTo>
                    <a:lnTo>
                      <a:pt x="36" y="223"/>
                    </a:lnTo>
                    <a:lnTo>
                      <a:pt x="0" y="221"/>
                    </a:lnTo>
                    <a:lnTo>
                      <a:pt x="3" y="0"/>
                    </a:lnTo>
                    <a:lnTo>
                      <a:pt x="147" y="2"/>
                    </a:lnTo>
                    <a:lnTo>
                      <a:pt x="147" y="151"/>
                    </a:lnTo>
                    <a:lnTo>
                      <a:pt x="144" y="261"/>
                    </a:lnTo>
                    <a:lnTo>
                      <a:pt x="36" y="259"/>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6" name="Freeform 4158"/>
              <p:cNvSpPr>
                <a:spLocks/>
              </p:cNvSpPr>
              <p:nvPr/>
            </p:nvSpPr>
            <p:spPr bwMode="auto">
              <a:xfrm>
                <a:off x="22239" y="19439"/>
                <a:ext cx="147" cy="261"/>
              </a:xfrm>
              <a:custGeom>
                <a:avLst/>
                <a:gdLst>
                  <a:gd name="T0" fmla="*/ 36 w 147"/>
                  <a:gd name="T1" fmla="*/ 259 h 261"/>
                  <a:gd name="T2" fmla="*/ 36 w 147"/>
                  <a:gd name="T3" fmla="*/ 223 h 261"/>
                  <a:gd name="T4" fmla="*/ 0 w 147"/>
                  <a:gd name="T5" fmla="*/ 221 h 261"/>
                  <a:gd name="T6" fmla="*/ 3 w 147"/>
                  <a:gd name="T7" fmla="*/ 0 h 261"/>
                  <a:gd name="T8" fmla="*/ 147 w 147"/>
                  <a:gd name="T9" fmla="*/ 2 h 261"/>
                  <a:gd name="T10" fmla="*/ 147 w 147"/>
                  <a:gd name="T11" fmla="*/ 151 h 261"/>
                  <a:gd name="T12" fmla="*/ 144 w 147"/>
                  <a:gd name="T13" fmla="*/ 261 h 261"/>
                  <a:gd name="T14" fmla="*/ 36 w 147"/>
                  <a:gd name="T15" fmla="*/ 259 h 2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7" h="261">
                    <a:moveTo>
                      <a:pt x="36" y="259"/>
                    </a:moveTo>
                    <a:lnTo>
                      <a:pt x="36" y="223"/>
                    </a:lnTo>
                    <a:lnTo>
                      <a:pt x="0" y="221"/>
                    </a:lnTo>
                    <a:lnTo>
                      <a:pt x="3" y="0"/>
                    </a:lnTo>
                    <a:lnTo>
                      <a:pt x="147" y="2"/>
                    </a:lnTo>
                    <a:lnTo>
                      <a:pt x="147" y="151"/>
                    </a:lnTo>
                    <a:lnTo>
                      <a:pt x="144" y="261"/>
                    </a:lnTo>
                    <a:lnTo>
                      <a:pt x="36" y="25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7" name="Freeform 4159"/>
              <p:cNvSpPr>
                <a:spLocks/>
              </p:cNvSpPr>
              <p:nvPr/>
            </p:nvSpPr>
            <p:spPr bwMode="auto">
              <a:xfrm>
                <a:off x="22386" y="19441"/>
                <a:ext cx="183" cy="153"/>
              </a:xfrm>
              <a:custGeom>
                <a:avLst/>
                <a:gdLst>
                  <a:gd name="T0" fmla="*/ 183 w 183"/>
                  <a:gd name="T1" fmla="*/ 80 h 153"/>
                  <a:gd name="T2" fmla="*/ 183 w 183"/>
                  <a:gd name="T3" fmla="*/ 153 h 153"/>
                  <a:gd name="T4" fmla="*/ 0 w 183"/>
                  <a:gd name="T5" fmla="*/ 149 h 153"/>
                  <a:gd name="T6" fmla="*/ 0 w 183"/>
                  <a:gd name="T7" fmla="*/ 0 h 153"/>
                  <a:gd name="T8" fmla="*/ 81 w 183"/>
                  <a:gd name="T9" fmla="*/ 2 h 153"/>
                  <a:gd name="T10" fmla="*/ 183 w 183"/>
                  <a:gd name="T11" fmla="*/ 4 h 153"/>
                  <a:gd name="T12" fmla="*/ 183 w 183"/>
                  <a:gd name="T13" fmla="*/ 80 h 153"/>
                </a:gdLst>
                <a:ahLst/>
                <a:cxnLst>
                  <a:cxn ang="0">
                    <a:pos x="T0" y="T1"/>
                  </a:cxn>
                  <a:cxn ang="0">
                    <a:pos x="T2" y="T3"/>
                  </a:cxn>
                  <a:cxn ang="0">
                    <a:pos x="T4" y="T5"/>
                  </a:cxn>
                  <a:cxn ang="0">
                    <a:pos x="T6" y="T7"/>
                  </a:cxn>
                  <a:cxn ang="0">
                    <a:pos x="T8" y="T9"/>
                  </a:cxn>
                  <a:cxn ang="0">
                    <a:pos x="T10" y="T11"/>
                  </a:cxn>
                  <a:cxn ang="0">
                    <a:pos x="T12" y="T13"/>
                  </a:cxn>
                </a:cxnLst>
                <a:rect l="0" t="0" r="r" b="b"/>
                <a:pathLst>
                  <a:path w="183" h="153">
                    <a:moveTo>
                      <a:pt x="183" y="80"/>
                    </a:moveTo>
                    <a:lnTo>
                      <a:pt x="183" y="153"/>
                    </a:lnTo>
                    <a:lnTo>
                      <a:pt x="0" y="149"/>
                    </a:lnTo>
                    <a:lnTo>
                      <a:pt x="0" y="0"/>
                    </a:lnTo>
                    <a:lnTo>
                      <a:pt x="81" y="2"/>
                    </a:lnTo>
                    <a:lnTo>
                      <a:pt x="183" y="4"/>
                    </a:lnTo>
                    <a:lnTo>
                      <a:pt x="183" y="8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8" name="Freeform 4160"/>
              <p:cNvSpPr>
                <a:spLocks/>
              </p:cNvSpPr>
              <p:nvPr/>
            </p:nvSpPr>
            <p:spPr bwMode="auto">
              <a:xfrm>
                <a:off x="22386" y="19441"/>
                <a:ext cx="183" cy="153"/>
              </a:xfrm>
              <a:custGeom>
                <a:avLst/>
                <a:gdLst>
                  <a:gd name="T0" fmla="*/ 183 w 183"/>
                  <a:gd name="T1" fmla="*/ 80 h 153"/>
                  <a:gd name="T2" fmla="*/ 183 w 183"/>
                  <a:gd name="T3" fmla="*/ 153 h 153"/>
                  <a:gd name="T4" fmla="*/ 0 w 183"/>
                  <a:gd name="T5" fmla="*/ 149 h 153"/>
                  <a:gd name="T6" fmla="*/ 0 w 183"/>
                  <a:gd name="T7" fmla="*/ 0 h 153"/>
                  <a:gd name="T8" fmla="*/ 81 w 183"/>
                  <a:gd name="T9" fmla="*/ 2 h 153"/>
                  <a:gd name="T10" fmla="*/ 183 w 183"/>
                  <a:gd name="T11" fmla="*/ 4 h 153"/>
                  <a:gd name="T12" fmla="*/ 183 w 183"/>
                  <a:gd name="T13" fmla="*/ 80 h 153"/>
                </a:gdLst>
                <a:ahLst/>
                <a:cxnLst>
                  <a:cxn ang="0">
                    <a:pos x="T0" y="T1"/>
                  </a:cxn>
                  <a:cxn ang="0">
                    <a:pos x="T2" y="T3"/>
                  </a:cxn>
                  <a:cxn ang="0">
                    <a:pos x="T4" y="T5"/>
                  </a:cxn>
                  <a:cxn ang="0">
                    <a:pos x="T6" y="T7"/>
                  </a:cxn>
                  <a:cxn ang="0">
                    <a:pos x="T8" y="T9"/>
                  </a:cxn>
                  <a:cxn ang="0">
                    <a:pos x="T10" y="T11"/>
                  </a:cxn>
                  <a:cxn ang="0">
                    <a:pos x="T12" y="T13"/>
                  </a:cxn>
                </a:cxnLst>
                <a:rect l="0" t="0" r="r" b="b"/>
                <a:pathLst>
                  <a:path w="183" h="153">
                    <a:moveTo>
                      <a:pt x="183" y="80"/>
                    </a:moveTo>
                    <a:lnTo>
                      <a:pt x="183" y="153"/>
                    </a:lnTo>
                    <a:lnTo>
                      <a:pt x="0" y="149"/>
                    </a:lnTo>
                    <a:lnTo>
                      <a:pt x="0" y="0"/>
                    </a:lnTo>
                    <a:lnTo>
                      <a:pt x="81" y="2"/>
                    </a:lnTo>
                    <a:lnTo>
                      <a:pt x="183" y="4"/>
                    </a:lnTo>
                    <a:lnTo>
                      <a:pt x="183" y="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29" name="Freeform 4161"/>
              <p:cNvSpPr>
                <a:spLocks/>
              </p:cNvSpPr>
              <p:nvPr/>
            </p:nvSpPr>
            <p:spPr bwMode="auto">
              <a:xfrm>
                <a:off x="22818" y="19445"/>
                <a:ext cx="239" cy="167"/>
              </a:xfrm>
              <a:custGeom>
                <a:avLst/>
                <a:gdLst>
                  <a:gd name="T0" fmla="*/ 169 w 239"/>
                  <a:gd name="T1" fmla="*/ 167 h 167"/>
                  <a:gd name="T2" fmla="*/ 156 w 239"/>
                  <a:gd name="T3" fmla="*/ 161 h 167"/>
                  <a:gd name="T4" fmla="*/ 162 w 239"/>
                  <a:gd name="T5" fmla="*/ 153 h 167"/>
                  <a:gd name="T6" fmla="*/ 158 w 239"/>
                  <a:gd name="T7" fmla="*/ 149 h 167"/>
                  <a:gd name="T8" fmla="*/ 131 w 239"/>
                  <a:gd name="T9" fmla="*/ 126 h 167"/>
                  <a:gd name="T10" fmla="*/ 123 w 239"/>
                  <a:gd name="T11" fmla="*/ 115 h 167"/>
                  <a:gd name="T12" fmla="*/ 114 w 239"/>
                  <a:gd name="T13" fmla="*/ 107 h 167"/>
                  <a:gd name="T14" fmla="*/ 100 w 239"/>
                  <a:gd name="T15" fmla="*/ 105 h 167"/>
                  <a:gd name="T16" fmla="*/ 95 w 239"/>
                  <a:gd name="T17" fmla="*/ 92 h 167"/>
                  <a:gd name="T18" fmla="*/ 73 w 239"/>
                  <a:gd name="T19" fmla="*/ 86 h 167"/>
                  <a:gd name="T20" fmla="*/ 66 w 239"/>
                  <a:gd name="T21" fmla="*/ 69 h 167"/>
                  <a:gd name="T22" fmla="*/ 6 w 239"/>
                  <a:gd name="T23" fmla="*/ 11 h 167"/>
                  <a:gd name="T24" fmla="*/ 0 w 239"/>
                  <a:gd name="T25" fmla="*/ 1 h 167"/>
                  <a:gd name="T26" fmla="*/ 239 w 239"/>
                  <a:gd name="T27" fmla="*/ 0 h 167"/>
                  <a:gd name="T28" fmla="*/ 239 w 239"/>
                  <a:gd name="T29" fmla="*/ 109 h 167"/>
                  <a:gd name="T30" fmla="*/ 168 w 239"/>
                  <a:gd name="T31" fmla="*/ 111 h 167"/>
                  <a:gd name="T32" fmla="*/ 169 w 239"/>
                  <a:gd name="T3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67">
                    <a:moveTo>
                      <a:pt x="169" y="167"/>
                    </a:moveTo>
                    <a:lnTo>
                      <a:pt x="156" y="161"/>
                    </a:lnTo>
                    <a:lnTo>
                      <a:pt x="162" y="153"/>
                    </a:lnTo>
                    <a:lnTo>
                      <a:pt x="158" y="149"/>
                    </a:lnTo>
                    <a:lnTo>
                      <a:pt x="131" y="126"/>
                    </a:lnTo>
                    <a:lnTo>
                      <a:pt x="123" y="115"/>
                    </a:lnTo>
                    <a:lnTo>
                      <a:pt x="114" y="107"/>
                    </a:lnTo>
                    <a:lnTo>
                      <a:pt x="100" y="105"/>
                    </a:lnTo>
                    <a:lnTo>
                      <a:pt x="95" y="92"/>
                    </a:lnTo>
                    <a:lnTo>
                      <a:pt x="73" y="86"/>
                    </a:lnTo>
                    <a:lnTo>
                      <a:pt x="66" y="69"/>
                    </a:lnTo>
                    <a:lnTo>
                      <a:pt x="6" y="11"/>
                    </a:lnTo>
                    <a:lnTo>
                      <a:pt x="0" y="1"/>
                    </a:lnTo>
                    <a:lnTo>
                      <a:pt x="239" y="0"/>
                    </a:lnTo>
                    <a:lnTo>
                      <a:pt x="239" y="109"/>
                    </a:lnTo>
                    <a:lnTo>
                      <a:pt x="168" y="111"/>
                    </a:lnTo>
                    <a:lnTo>
                      <a:pt x="169" y="16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0" name="Freeform 4162"/>
              <p:cNvSpPr>
                <a:spLocks/>
              </p:cNvSpPr>
              <p:nvPr/>
            </p:nvSpPr>
            <p:spPr bwMode="auto">
              <a:xfrm>
                <a:off x="22818" y="19445"/>
                <a:ext cx="239" cy="167"/>
              </a:xfrm>
              <a:custGeom>
                <a:avLst/>
                <a:gdLst>
                  <a:gd name="T0" fmla="*/ 169 w 239"/>
                  <a:gd name="T1" fmla="*/ 167 h 167"/>
                  <a:gd name="T2" fmla="*/ 156 w 239"/>
                  <a:gd name="T3" fmla="*/ 161 h 167"/>
                  <a:gd name="T4" fmla="*/ 162 w 239"/>
                  <a:gd name="T5" fmla="*/ 153 h 167"/>
                  <a:gd name="T6" fmla="*/ 158 w 239"/>
                  <a:gd name="T7" fmla="*/ 149 h 167"/>
                  <a:gd name="T8" fmla="*/ 131 w 239"/>
                  <a:gd name="T9" fmla="*/ 126 h 167"/>
                  <a:gd name="T10" fmla="*/ 123 w 239"/>
                  <a:gd name="T11" fmla="*/ 115 h 167"/>
                  <a:gd name="T12" fmla="*/ 114 w 239"/>
                  <a:gd name="T13" fmla="*/ 107 h 167"/>
                  <a:gd name="T14" fmla="*/ 100 w 239"/>
                  <a:gd name="T15" fmla="*/ 105 h 167"/>
                  <a:gd name="T16" fmla="*/ 95 w 239"/>
                  <a:gd name="T17" fmla="*/ 92 h 167"/>
                  <a:gd name="T18" fmla="*/ 73 w 239"/>
                  <a:gd name="T19" fmla="*/ 86 h 167"/>
                  <a:gd name="T20" fmla="*/ 66 w 239"/>
                  <a:gd name="T21" fmla="*/ 69 h 167"/>
                  <a:gd name="T22" fmla="*/ 6 w 239"/>
                  <a:gd name="T23" fmla="*/ 11 h 167"/>
                  <a:gd name="T24" fmla="*/ 0 w 239"/>
                  <a:gd name="T25" fmla="*/ 1 h 167"/>
                  <a:gd name="T26" fmla="*/ 239 w 239"/>
                  <a:gd name="T27" fmla="*/ 0 h 167"/>
                  <a:gd name="T28" fmla="*/ 239 w 239"/>
                  <a:gd name="T29" fmla="*/ 109 h 167"/>
                  <a:gd name="T30" fmla="*/ 168 w 239"/>
                  <a:gd name="T31" fmla="*/ 111 h 167"/>
                  <a:gd name="T32" fmla="*/ 169 w 239"/>
                  <a:gd name="T33"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9" h="167">
                    <a:moveTo>
                      <a:pt x="169" y="167"/>
                    </a:moveTo>
                    <a:lnTo>
                      <a:pt x="156" y="161"/>
                    </a:lnTo>
                    <a:lnTo>
                      <a:pt x="162" y="153"/>
                    </a:lnTo>
                    <a:lnTo>
                      <a:pt x="158" y="149"/>
                    </a:lnTo>
                    <a:lnTo>
                      <a:pt x="131" y="126"/>
                    </a:lnTo>
                    <a:lnTo>
                      <a:pt x="123" y="115"/>
                    </a:lnTo>
                    <a:lnTo>
                      <a:pt x="114" y="107"/>
                    </a:lnTo>
                    <a:lnTo>
                      <a:pt x="100" y="105"/>
                    </a:lnTo>
                    <a:lnTo>
                      <a:pt x="95" y="92"/>
                    </a:lnTo>
                    <a:lnTo>
                      <a:pt x="73" y="86"/>
                    </a:lnTo>
                    <a:lnTo>
                      <a:pt x="66" y="69"/>
                    </a:lnTo>
                    <a:lnTo>
                      <a:pt x="6" y="11"/>
                    </a:lnTo>
                    <a:lnTo>
                      <a:pt x="0" y="1"/>
                    </a:lnTo>
                    <a:lnTo>
                      <a:pt x="239" y="0"/>
                    </a:lnTo>
                    <a:lnTo>
                      <a:pt x="239" y="109"/>
                    </a:lnTo>
                    <a:lnTo>
                      <a:pt x="168" y="111"/>
                    </a:lnTo>
                    <a:lnTo>
                      <a:pt x="169" y="16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1" name="Freeform 4163"/>
              <p:cNvSpPr>
                <a:spLocks/>
              </p:cNvSpPr>
              <p:nvPr/>
            </p:nvSpPr>
            <p:spPr bwMode="auto">
              <a:xfrm>
                <a:off x="20553" y="19418"/>
                <a:ext cx="493" cy="388"/>
              </a:xfrm>
              <a:custGeom>
                <a:avLst/>
                <a:gdLst>
                  <a:gd name="T0" fmla="*/ 480 w 493"/>
                  <a:gd name="T1" fmla="*/ 240 h 388"/>
                  <a:gd name="T2" fmla="*/ 468 w 493"/>
                  <a:gd name="T3" fmla="*/ 242 h 388"/>
                  <a:gd name="T4" fmla="*/ 463 w 493"/>
                  <a:gd name="T5" fmla="*/ 249 h 388"/>
                  <a:gd name="T6" fmla="*/ 457 w 493"/>
                  <a:gd name="T7" fmla="*/ 251 h 388"/>
                  <a:gd name="T8" fmla="*/ 443 w 493"/>
                  <a:gd name="T9" fmla="*/ 268 h 388"/>
                  <a:gd name="T10" fmla="*/ 436 w 493"/>
                  <a:gd name="T11" fmla="*/ 267 h 388"/>
                  <a:gd name="T12" fmla="*/ 432 w 493"/>
                  <a:gd name="T13" fmla="*/ 267 h 388"/>
                  <a:gd name="T14" fmla="*/ 428 w 493"/>
                  <a:gd name="T15" fmla="*/ 272 h 388"/>
                  <a:gd name="T16" fmla="*/ 420 w 493"/>
                  <a:gd name="T17" fmla="*/ 270 h 388"/>
                  <a:gd name="T18" fmla="*/ 413 w 493"/>
                  <a:gd name="T19" fmla="*/ 265 h 388"/>
                  <a:gd name="T20" fmla="*/ 411 w 493"/>
                  <a:gd name="T21" fmla="*/ 259 h 388"/>
                  <a:gd name="T22" fmla="*/ 393 w 493"/>
                  <a:gd name="T23" fmla="*/ 261 h 388"/>
                  <a:gd name="T24" fmla="*/ 388 w 493"/>
                  <a:gd name="T25" fmla="*/ 265 h 388"/>
                  <a:gd name="T26" fmla="*/ 386 w 493"/>
                  <a:gd name="T27" fmla="*/ 290 h 388"/>
                  <a:gd name="T28" fmla="*/ 372 w 493"/>
                  <a:gd name="T29" fmla="*/ 301 h 388"/>
                  <a:gd name="T30" fmla="*/ 363 w 493"/>
                  <a:gd name="T31" fmla="*/ 338 h 388"/>
                  <a:gd name="T32" fmla="*/ 363 w 493"/>
                  <a:gd name="T33" fmla="*/ 351 h 388"/>
                  <a:gd name="T34" fmla="*/ 353 w 493"/>
                  <a:gd name="T35" fmla="*/ 359 h 388"/>
                  <a:gd name="T36" fmla="*/ 351 w 493"/>
                  <a:gd name="T37" fmla="*/ 366 h 388"/>
                  <a:gd name="T38" fmla="*/ 349 w 493"/>
                  <a:gd name="T39" fmla="*/ 370 h 388"/>
                  <a:gd name="T40" fmla="*/ 355 w 493"/>
                  <a:gd name="T41" fmla="*/ 372 h 388"/>
                  <a:gd name="T42" fmla="*/ 349 w 493"/>
                  <a:gd name="T43" fmla="*/ 382 h 388"/>
                  <a:gd name="T44" fmla="*/ 351 w 493"/>
                  <a:gd name="T45" fmla="*/ 388 h 388"/>
                  <a:gd name="T46" fmla="*/ 32 w 493"/>
                  <a:gd name="T47" fmla="*/ 364 h 388"/>
                  <a:gd name="T48" fmla="*/ 36 w 493"/>
                  <a:gd name="T49" fmla="*/ 315 h 388"/>
                  <a:gd name="T50" fmla="*/ 0 w 493"/>
                  <a:gd name="T51" fmla="*/ 311 h 388"/>
                  <a:gd name="T52" fmla="*/ 4 w 493"/>
                  <a:gd name="T53" fmla="*/ 276 h 388"/>
                  <a:gd name="T54" fmla="*/ 6 w 493"/>
                  <a:gd name="T55" fmla="*/ 276 h 388"/>
                  <a:gd name="T56" fmla="*/ 15 w 493"/>
                  <a:gd name="T57" fmla="*/ 167 h 388"/>
                  <a:gd name="T58" fmla="*/ 194 w 493"/>
                  <a:gd name="T59" fmla="*/ 182 h 388"/>
                  <a:gd name="T60" fmla="*/ 209 w 493"/>
                  <a:gd name="T61" fmla="*/ 0 h 388"/>
                  <a:gd name="T62" fmla="*/ 493 w 493"/>
                  <a:gd name="T63" fmla="*/ 17 h 388"/>
                  <a:gd name="T64" fmla="*/ 480 w 493"/>
                  <a:gd name="T65" fmla="*/ 24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3" h="388">
                    <a:moveTo>
                      <a:pt x="480" y="240"/>
                    </a:moveTo>
                    <a:lnTo>
                      <a:pt x="468" y="242"/>
                    </a:lnTo>
                    <a:lnTo>
                      <a:pt x="463" y="249"/>
                    </a:lnTo>
                    <a:lnTo>
                      <a:pt x="457" y="251"/>
                    </a:lnTo>
                    <a:lnTo>
                      <a:pt x="443" y="268"/>
                    </a:lnTo>
                    <a:lnTo>
                      <a:pt x="436" y="267"/>
                    </a:lnTo>
                    <a:lnTo>
                      <a:pt x="432" y="267"/>
                    </a:lnTo>
                    <a:lnTo>
                      <a:pt x="428" y="272"/>
                    </a:lnTo>
                    <a:lnTo>
                      <a:pt x="420" y="270"/>
                    </a:lnTo>
                    <a:lnTo>
                      <a:pt x="413" y="265"/>
                    </a:lnTo>
                    <a:lnTo>
                      <a:pt x="411" y="259"/>
                    </a:lnTo>
                    <a:lnTo>
                      <a:pt x="393" y="261"/>
                    </a:lnTo>
                    <a:lnTo>
                      <a:pt x="388" y="265"/>
                    </a:lnTo>
                    <a:lnTo>
                      <a:pt x="386" y="290"/>
                    </a:lnTo>
                    <a:lnTo>
                      <a:pt x="372" y="301"/>
                    </a:lnTo>
                    <a:lnTo>
                      <a:pt x="363" y="338"/>
                    </a:lnTo>
                    <a:lnTo>
                      <a:pt x="363" y="351"/>
                    </a:lnTo>
                    <a:lnTo>
                      <a:pt x="353" y="359"/>
                    </a:lnTo>
                    <a:lnTo>
                      <a:pt x="351" y="366"/>
                    </a:lnTo>
                    <a:lnTo>
                      <a:pt x="349" y="370"/>
                    </a:lnTo>
                    <a:lnTo>
                      <a:pt x="355" y="372"/>
                    </a:lnTo>
                    <a:lnTo>
                      <a:pt x="349" y="382"/>
                    </a:lnTo>
                    <a:lnTo>
                      <a:pt x="351" y="388"/>
                    </a:lnTo>
                    <a:lnTo>
                      <a:pt x="32" y="364"/>
                    </a:lnTo>
                    <a:lnTo>
                      <a:pt x="36" y="315"/>
                    </a:lnTo>
                    <a:lnTo>
                      <a:pt x="0" y="311"/>
                    </a:lnTo>
                    <a:lnTo>
                      <a:pt x="4" y="276"/>
                    </a:lnTo>
                    <a:lnTo>
                      <a:pt x="6" y="276"/>
                    </a:lnTo>
                    <a:lnTo>
                      <a:pt x="15" y="167"/>
                    </a:lnTo>
                    <a:lnTo>
                      <a:pt x="194" y="182"/>
                    </a:lnTo>
                    <a:lnTo>
                      <a:pt x="209" y="0"/>
                    </a:lnTo>
                    <a:lnTo>
                      <a:pt x="493" y="17"/>
                    </a:lnTo>
                    <a:lnTo>
                      <a:pt x="480" y="24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2" name="Freeform 4164"/>
              <p:cNvSpPr>
                <a:spLocks/>
              </p:cNvSpPr>
              <p:nvPr/>
            </p:nvSpPr>
            <p:spPr bwMode="auto">
              <a:xfrm>
                <a:off x="20553" y="19418"/>
                <a:ext cx="493" cy="388"/>
              </a:xfrm>
              <a:custGeom>
                <a:avLst/>
                <a:gdLst>
                  <a:gd name="T0" fmla="*/ 480 w 493"/>
                  <a:gd name="T1" fmla="*/ 240 h 388"/>
                  <a:gd name="T2" fmla="*/ 468 w 493"/>
                  <a:gd name="T3" fmla="*/ 242 h 388"/>
                  <a:gd name="T4" fmla="*/ 463 w 493"/>
                  <a:gd name="T5" fmla="*/ 249 h 388"/>
                  <a:gd name="T6" fmla="*/ 457 w 493"/>
                  <a:gd name="T7" fmla="*/ 251 h 388"/>
                  <a:gd name="T8" fmla="*/ 443 w 493"/>
                  <a:gd name="T9" fmla="*/ 268 h 388"/>
                  <a:gd name="T10" fmla="*/ 436 w 493"/>
                  <a:gd name="T11" fmla="*/ 267 h 388"/>
                  <a:gd name="T12" fmla="*/ 432 w 493"/>
                  <a:gd name="T13" fmla="*/ 267 h 388"/>
                  <a:gd name="T14" fmla="*/ 428 w 493"/>
                  <a:gd name="T15" fmla="*/ 272 h 388"/>
                  <a:gd name="T16" fmla="*/ 420 w 493"/>
                  <a:gd name="T17" fmla="*/ 270 h 388"/>
                  <a:gd name="T18" fmla="*/ 413 w 493"/>
                  <a:gd name="T19" fmla="*/ 265 h 388"/>
                  <a:gd name="T20" fmla="*/ 411 w 493"/>
                  <a:gd name="T21" fmla="*/ 259 h 388"/>
                  <a:gd name="T22" fmla="*/ 393 w 493"/>
                  <a:gd name="T23" fmla="*/ 261 h 388"/>
                  <a:gd name="T24" fmla="*/ 388 w 493"/>
                  <a:gd name="T25" fmla="*/ 265 h 388"/>
                  <a:gd name="T26" fmla="*/ 386 w 493"/>
                  <a:gd name="T27" fmla="*/ 290 h 388"/>
                  <a:gd name="T28" fmla="*/ 372 w 493"/>
                  <a:gd name="T29" fmla="*/ 301 h 388"/>
                  <a:gd name="T30" fmla="*/ 363 w 493"/>
                  <a:gd name="T31" fmla="*/ 338 h 388"/>
                  <a:gd name="T32" fmla="*/ 363 w 493"/>
                  <a:gd name="T33" fmla="*/ 351 h 388"/>
                  <a:gd name="T34" fmla="*/ 353 w 493"/>
                  <a:gd name="T35" fmla="*/ 359 h 388"/>
                  <a:gd name="T36" fmla="*/ 351 w 493"/>
                  <a:gd name="T37" fmla="*/ 366 h 388"/>
                  <a:gd name="T38" fmla="*/ 349 w 493"/>
                  <a:gd name="T39" fmla="*/ 370 h 388"/>
                  <a:gd name="T40" fmla="*/ 355 w 493"/>
                  <a:gd name="T41" fmla="*/ 372 h 388"/>
                  <a:gd name="T42" fmla="*/ 349 w 493"/>
                  <a:gd name="T43" fmla="*/ 382 h 388"/>
                  <a:gd name="T44" fmla="*/ 351 w 493"/>
                  <a:gd name="T45" fmla="*/ 388 h 388"/>
                  <a:gd name="T46" fmla="*/ 32 w 493"/>
                  <a:gd name="T47" fmla="*/ 364 h 388"/>
                  <a:gd name="T48" fmla="*/ 36 w 493"/>
                  <a:gd name="T49" fmla="*/ 315 h 388"/>
                  <a:gd name="T50" fmla="*/ 0 w 493"/>
                  <a:gd name="T51" fmla="*/ 311 h 388"/>
                  <a:gd name="T52" fmla="*/ 4 w 493"/>
                  <a:gd name="T53" fmla="*/ 276 h 388"/>
                  <a:gd name="T54" fmla="*/ 6 w 493"/>
                  <a:gd name="T55" fmla="*/ 276 h 388"/>
                  <a:gd name="T56" fmla="*/ 15 w 493"/>
                  <a:gd name="T57" fmla="*/ 167 h 388"/>
                  <a:gd name="T58" fmla="*/ 194 w 493"/>
                  <a:gd name="T59" fmla="*/ 182 h 388"/>
                  <a:gd name="T60" fmla="*/ 209 w 493"/>
                  <a:gd name="T61" fmla="*/ 0 h 388"/>
                  <a:gd name="T62" fmla="*/ 493 w 493"/>
                  <a:gd name="T63" fmla="*/ 17 h 388"/>
                  <a:gd name="T64" fmla="*/ 480 w 493"/>
                  <a:gd name="T65" fmla="*/ 240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3" h="388">
                    <a:moveTo>
                      <a:pt x="480" y="240"/>
                    </a:moveTo>
                    <a:lnTo>
                      <a:pt x="468" y="242"/>
                    </a:lnTo>
                    <a:lnTo>
                      <a:pt x="463" y="249"/>
                    </a:lnTo>
                    <a:lnTo>
                      <a:pt x="457" y="251"/>
                    </a:lnTo>
                    <a:lnTo>
                      <a:pt x="443" y="268"/>
                    </a:lnTo>
                    <a:lnTo>
                      <a:pt x="436" y="267"/>
                    </a:lnTo>
                    <a:lnTo>
                      <a:pt x="432" y="267"/>
                    </a:lnTo>
                    <a:lnTo>
                      <a:pt x="428" y="272"/>
                    </a:lnTo>
                    <a:lnTo>
                      <a:pt x="420" y="270"/>
                    </a:lnTo>
                    <a:lnTo>
                      <a:pt x="413" y="265"/>
                    </a:lnTo>
                    <a:lnTo>
                      <a:pt x="411" y="259"/>
                    </a:lnTo>
                    <a:lnTo>
                      <a:pt x="393" y="261"/>
                    </a:lnTo>
                    <a:lnTo>
                      <a:pt x="388" y="265"/>
                    </a:lnTo>
                    <a:lnTo>
                      <a:pt x="386" y="290"/>
                    </a:lnTo>
                    <a:lnTo>
                      <a:pt x="372" y="301"/>
                    </a:lnTo>
                    <a:lnTo>
                      <a:pt x="363" y="338"/>
                    </a:lnTo>
                    <a:lnTo>
                      <a:pt x="363" y="351"/>
                    </a:lnTo>
                    <a:lnTo>
                      <a:pt x="353" y="359"/>
                    </a:lnTo>
                    <a:lnTo>
                      <a:pt x="351" y="366"/>
                    </a:lnTo>
                    <a:lnTo>
                      <a:pt x="349" y="370"/>
                    </a:lnTo>
                    <a:lnTo>
                      <a:pt x="355" y="372"/>
                    </a:lnTo>
                    <a:lnTo>
                      <a:pt x="349" y="382"/>
                    </a:lnTo>
                    <a:lnTo>
                      <a:pt x="351" y="388"/>
                    </a:lnTo>
                    <a:lnTo>
                      <a:pt x="32" y="364"/>
                    </a:lnTo>
                    <a:lnTo>
                      <a:pt x="36" y="315"/>
                    </a:lnTo>
                    <a:lnTo>
                      <a:pt x="0" y="311"/>
                    </a:lnTo>
                    <a:lnTo>
                      <a:pt x="4" y="276"/>
                    </a:lnTo>
                    <a:lnTo>
                      <a:pt x="6" y="276"/>
                    </a:lnTo>
                    <a:lnTo>
                      <a:pt x="15" y="167"/>
                    </a:lnTo>
                    <a:lnTo>
                      <a:pt x="194" y="182"/>
                    </a:lnTo>
                    <a:lnTo>
                      <a:pt x="209" y="0"/>
                    </a:lnTo>
                    <a:lnTo>
                      <a:pt x="493" y="17"/>
                    </a:lnTo>
                    <a:lnTo>
                      <a:pt x="480" y="2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3" name="Freeform 4165"/>
              <p:cNvSpPr>
                <a:spLocks/>
              </p:cNvSpPr>
              <p:nvPr/>
            </p:nvSpPr>
            <p:spPr bwMode="auto">
              <a:xfrm>
                <a:off x="24345" y="19446"/>
                <a:ext cx="196" cy="265"/>
              </a:xfrm>
              <a:custGeom>
                <a:avLst/>
                <a:gdLst>
                  <a:gd name="T0" fmla="*/ 190 w 196"/>
                  <a:gd name="T1" fmla="*/ 146 h 265"/>
                  <a:gd name="T2" fmla="*/ 196 w 196"/>
                  <a:gd name="T3" fmla="*/ 256 h 265"/>
                  <a:gd name="T4" fmla="*/ 50 w 196"/>
                  <a:gd name="T5" fmla="*/ 265 h 265"/>
                  <a:gd name="T6" fmla="*/ 48 w 196"/>
                  <a:gd name="T7" fmla="*/ 229 h 265"/>
                  <a:gd name="T8" fmla="*/ 11 w 196"/>
                  <a:gd name="T9" fmla="*/ 229 h 265"/>
                  <a:gd name="T10" fmla="*/ 9 w 196"/>
                  <a:gd name="T11" fmla="*/ 194 h 265"/>
                  <a:gd name="T12" fmla="*/ 4 w 196"/>
                  <a:gd name="T13" fmla="*/ 83 h 265"/>
                  <a:gd name="T14" fmla="*/ 0 w 196"/>
                  <a:gd name="T15" fmla="*/ 12 h 265"/>
                  <a:gd name="T16" fmla="*/ 182 w 196"/>
                  <a:gd name="T17" fmla="*/ 0 h 265"/>
                  <a:gd name="T18" fmla="*/ 190 w 196"/>
                  <a:gd name="T19" fmla="*/ 14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265">
                    <a:moveTo>
                      <a:pt x="190" y="146"/>
                    </a:moveTo>
                    <a:lnTo>
                      <a:pt x="196" y="256"/>
                    </a:lnTo>
                    <a:lnTo>
                      <a:pt x="50" y="265"/>
                    </a:lnTo>
                    <a:lnTo>
                      <a:pt x="48" y="229"/>
                    </a:lnTo>
                    <a:lnTo>
                      <a:pt x="11" y="229"/>
                    </a:lnTo>
                    <a:lnTo>
                      <a:pt x="9" y="194"/>
                    </a:lnTo>
                    <a:lnTo>
                      <a:pt x="4" y="83"/>
                    </a:lnTo>
                    <a:lnTo>
                      <a:pt x="0" y="12"/>
                    </a:lnTo>
                    <a:lnTo>
                      <a:pt x="182" y="0"/>
                    </a:lnTo>
                    <a:lnTo>
                      <a:pt x="190" y="146"/>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4" name="Freeform 4166"/>
              <p:cNvSpPr>
                <a:spLocks/>
              </p:cNvSpPr>
              <p:nvPr/>
            </p:nvSpPr>
            <p:spPr bwMode="auto">
              <a:xfrm>
                <a:off x="24345" y="19446"/>
                <a:ext cx="196" cy="265"/>
              </a:xfrm>
              <a:custGeom>
                <a:avLst/>
                <a:gdLst>
                  <a:gd name="T0" fmla="*/ 190 w 196"/>
                  <a:gd name="T1" fmla="*/ 146 h 265"/>
                  <a:gd name="T2" fmla="*/ 196 w 196"/>
                  <a:gd name="T3" fmla="*/ 256 h 265"/>
                  <a:gd name="T4" fmla="*/ 50 w 196"/>
                  <a:gd name="T5" fmla="*/ 265 h 265"/>
                  <a:gd name="T6" fmla="*/ 48 w 196"/>
                  <a:gd name="T7" fmla="*/ 229 h 265"/>
                  <a:gd name="T8" fmla="*/ 11 w 196"/>
                  <a:gd name="T9" fmla="*/ 229 h 265"/>
                  <a:gd name="T10" fmla="*/ 9 w 196"/>
                  <a:gd name="T11" fmla="*/ 194 h 265"/>
                  <a:gd name="T12" fmla="*/ 4 w 196"/>
                  <a:gd name="T13" fmla="*/ 83 h 265"/>
                  <a:gd name="T14" fmla="*/ 0 w 196"/>
                  <a:gd name="T15" fmla="*/ 12 h 265"/>
                  <a:gd name="T16" fmla="*/ 182 w 196"/>
                  <a:gd name="T17" fmla="*/ 0 h 265"/>
                  <a:gd name="T18" fmla="*/ 190 w 196"/>
                  <a:gd name="T19" fmla="*/ 14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6" h="265">
                    <a:moveTo>
                      <a:pt x="190" y="146"/>
                    </a:moveTo>
                    <a:lnTo>
                      <a:pt x="196" y="256"/>
                    </a:lnTo>
                    <a:lnTo>
                      <a:pt x="50" y="265"/>
                    </a:lnTo>
                    <a:lnTo>
                      <a:pt x="48" y="229"/>
                    </a:lnTo>
                    <a:lnTo>
                      <a:pt x="11" y="229"/>
                    </a:lnTo>
                    <a:lnTo>
                      <a:pt x="9" y="194"/>
                    </a:lnTo>
                    <a:lnTo>
                      <a:pt x="4" y="83"/>
                    </a:lnTo>
                    <a:lnTo>
                      <a:pt x="0" y="12"/>
                    </a:lnTo>
                    <a:lnTo>
                      <a:pt x="182" y="0"/>
                    </a:lnTo>
                    <a:lnTo>
                      <a:pt x="19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5" name="Freeform 4167"/>
              <p:cNvSpPr>
                <a:spLocks/>
              </p:cNvSpPr>
              <p:nvPr/>
            </p:nvSpPr>
            <p:spPr bwMode="auto">
              <a:xfrm>
                <a:off x="23279" y="19514"/>
                <a:ext cx="148" cy="148"/>
              </a:xfrm>
              <a:custGeom>
                <a:avLst/>
                <a:gdLst>
                  <a:gd name="T0" fmla="*/ 0 w 148"/>
                  <a:gd name="T1" fmla="*/ 38 h 148"/>
                  <a:gd name="T2" fmla="*/ 0 w 148"/>
                  <a:gd name="T3" fmla="*/ 4 h 148"/>
                  <a:gd name="T4" fmla="*/ 73 w 148"/>
                  <a:gd name="T5" fmla="*/ 0 h 148"/>
                  <a:gd name="T6" fmla="*/ 146 w 148"/>
                  <a:gd name="T7" fmla="*/ 0 h 148"/>
                  <a:gd name="T8" fmla="*/ 148 w 148"/>
                  <a:gd name="T9" fmla="*/ 107 h 148"/>
                  <a:gd name="T10" fmla="*/ 96 w 148"/>
                  <a:gd name="T11" fmla="*/ 109 h 148"/>
                  <a:gd name="T12" fmla="*/ 94 w 148"/>
                  <a:gd name="T13" fmla="*/ 111 h 148"/>
                  <a:gd name="T14" fmla="*/ 89 w 148"/>
                  <a:gd name="T15" fmla="*/ 109 h 148"/>
                  <a:gd name="T16" fmla="*/ 83 w 148"/>
                  <a:gd name="T17" fmla="*/ 111 h 148"/>
                  <a:gd name="T18" fmla="*/ 77 w 148"/>
                  <a:gd name="T19" fmla="*/ 109 h 148"/>
                  <a:gd name="T20" fmla="*/ 77 w 148"/>
                  <a:gd name="T21" fmla="*/ 146 h 148"/>
                  <a:gd name="T22" fmla="*/ 4 w 148"/>
                  <a:gd name="T23" fmla="*/ 148 h 148"/>
                  <a:gd name="T24" fmla="*/ 4 w 148"/>
                  <a:gd name="T25" fmla="*/ 111 h 148"/>
                  <a:gd name="T26" fmla="*/ 2 w 148"/>
                  <a:gd name="T27" fmla="*/ 38 h 148"/>
                  <a:gd name="T28" fmla="*/ 0 w 148"/>
                  <a:gd name="T29" fmla="*/ 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48">
                    <a:moveTo>
                      <a:pt x="0" y="38"/>
                    </a:moveTo>
                    <a:lnTo>
                      <a:pt x="0" y="4"/>
                    </a:lnTo>
                    <a:lnTo>
                      <a:pt x="73" y="0"/>
                    </a:lnTo>
                    <a:lnTo>
                      <a:pt x="146" y="0"/>
                    </a:lnTo>
                    <a:lnTo>
                      <a:pt x="148" y="107"/>
                    </a:lnTo>
                    <a:lnTo>
                      <a:pt x="96" y="109"/>
                    </a:lnTo>
                    <a:lnTo>
                      <a:pt x="94" y="111"/>
                    </a:lnTo>
                    <a:lnTo>
                      <a:pt x="89" y="109"/>
                    </a:lnTo>
                    <a:lnTo>
                      <a:pt x="83" y="111"/>
                    </a:lnTo>
                    <a:lnTo>
                      <a:pt x="77" y="109"/>
                    </a:lnTo>
                    <a:lnTo>
                      <a:pt x="77" y="146"/>
                    </a:lnTo>
                    <a:lnTo>
                      <a:pt x="4" y="148"/>
                    </a:lnTo>
                    <a:lnTo>
                      <a:pt x="4" y="111"/>
                    </a:lnTo>
                    <a:lnTo>
                      <a:pt x="2" y="38"/>
                    </a:lnTo>
                    <a:lnTo>
                      <a:pt x="0" y="3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6" name="Freeform 4168"/>
              <p:cNvSpPr>
                <a:spLocks/>
              </p:cNvSpPr>
              <p:nvPr/>
            </p:nvSpPr>
            <p:spPr bwMode="auto">
              <a:xfrm>
                <a:off x="23279" y="19514"/>
                <a:ext cx="148" cy="148"/>
              </a:xfrm>
              <a:custGeom>
                <a:avLst/>
                <a:gdLst>
                  <a:gd name="T0" fmla="*/ 0 w 148"/>
                  <a:gd name="T1" fmla="*/ 38 h 148"/>
                  <a:gd name="T2" fmla="*/ 0 w 148"/>
                  <a:gd name="T3" fmla="*/ 4 h 148"/>
                  <a:gd name="T4" fmla="*/ 73 w 148"/>
                  <a:gd name="T5" fmla="*/ 0 h 148"/>
                  <a:gd name="T6" fmla="*/ 146 w 148"/>
                  <a:gd name="T7" fmla="*/ 0 h 148"/>
                  <a:gd name="T8" fmla="*/ 148 w 148"/>
                  <a:gd name="T9" fmla="*/ 107 h 148"/>
                  <a:gd name="T10" fmla="*/ 96 w 148"/>
                  <a:gd name="T11" fmla="*/ 109 h 148"/>
                  <a:gd name="T12" fmla="*/ 94 w 148"/>
                  <a:gd name="T13" fmla="*/ 111 h 148"/>
                  <a:gd name="T14" fmla="*/ 89 w 148"/>
                  <a:gd name="T15" fmla="*/ 109 h 148"/>
                  <a:gd name="T16" fmla="*/ 83 w 148"/>
                  <a:gd name="T17" fmla="*/ 111 h 148"/>
                  <a:gd name="T18" fmla="*/ 77 w 148"/>
                  <a:gd name="T19" fmla="*/ 109 h 148"/>
                  <a:gd name="T20" fmla="*/ 77 w 148"/>
                  <a:gd name="T21" fmla="*/ 146 h 148"/>
                  <a:gd name="T22" fmla="*/ 4 w 148"/>
                  <a:gd name="T23" fmla="*/ 148 h 148"/>
                  <a:gd name="T24" fmla="*/ 4 w 148"/>
                  <a:gd name="T25" fmla="*/ 111 h 148"/>
                  <a:gd name="T26" fmla="*/ 2 w 148"/>
                  <a:gd name="T27" fmla="*/ 38 h 148"/>
                  <a:gd name="T28" fmla="*/ 0 w 148"/>
                  <a:gd name="T29" fmla="*/ 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8" h="148">
                    <a:moveTo>
                      <a:pt x="0" y="38"/>
                    </a:moveTo>
                    <a:lnTo>
                      <a:pt x="0" y="4"/>
                    </a:lnTo>
                    <a:lnTo>
                      <a:pt x="73" y="0"/>
                    </a:lnTo>
                    <a:lnTo>
                      <a:pt x="146" y="0"/>
                    </a:lnTo>
                    <a:lnTo>
                      <a:pt x="148" y="107"/>
                    </a:lnTo>
                    <a:lnTo>
                      <a:pt x="96" y="109"/>
                    </a:lnTo>
                    <a:lnTo>
                      <a:pt x="94" y="111"/>
                    </a:lnTo>
                    <a:lnTo>
                      <a:pt x="89" y="109"/>
                    </a:lnTo>
                    <a:lnTo>
                      <a:pt x="83" y="111"/>
                    </a:lnTo>
                    <a:lnTo>
                      <a:pt x="77" y="109"/>
                    </a:lnTo>
                    <a:lnTo>
                      <a:pt x="77" y="146"/>
                    </a:lnTo>
                    <a:lnTo>
                      <a:pt x="4" y="148"/>
                    </a:lnTo>
                    <a:lnTo>
                      <a:pt x="4" y="111"/>
                    </a:lnTo>
                    <a:lnTo>
                      <a:pt x="2" y="38"/>
                    </a:lnTo>
                    <a:lnTo>
                      <a:pt x="0" y="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7" name="Freeform 4169"/>
              <p:cNvSpPr>
                <a:spLocks/>
              </p:cNvSpPr>
              <p:nvPr/>
            </p:nvSpPr>
            <p:spPr bwMode="auto">
              <a:xfrm>
                <a:off x="23425" y="19512"/>
                <a:ext cx="148" cy="142"/>
              </a:xfrm>
              <a:custGeom>
                <a:avLst/>
                <a:gdLst>
                  <a:gd name="T0" fmla="*/ 75 w 148"/>
                  <a:gd name="T1" fmla="*/ 142 h 142"/>
                  <a:gd name="T2" fmla="*/ 75 w 148"/>
                  <a:gd name="T3" fmla="*/ 126 h 142"/>
                  <a:gd name="T4" fmla="*/ 41 w 148"/>
                  <a:gd name="T5" fmla="*/ 126 h 142"/>
                  <a:gd name="T6" fmla="*/ 39 w 148"/>
                  <a:gd name="T7" fmla="*/ 109 h 142"/>
                  <a:gd name="T8" fmla="*/ 2 w 148"/>
                  <a:gd name="T9" fmla="*/ 109 h 142"/>
                  <a:gd name="T10" fmla="*/ 0 w 148"/>
                  <a:gd name="T11" fmla="*/ 2 h 142"/>
                  <a:gd name="T12" fmla="*/ 73 w 148"/>
                  <a:gd name="T13" fmla="*/ 0 h 142"/>
                  <a:gd name="T14" fmla="*/ 75 w 148"/>
                  <a:gd name="T15" fmla="*/ 36 h 142"/>
                  <a:gd name="T16" fmla="*/ 146 w 148"/>
                  <a:gd name="T17" fmla="*/ 34 h 142"/>
                  <a:gd name="T18" fmla="*/ 148 w 148"/>
                  <a:gd name="T19" fmla="*/ 69 h 142"/>
                  <a:gd name="T20" fmla="*/ 135 w 148"/>
                  <a:gd name="T21" fmla="*/ 73 h 142"/>
                  <a:gd name="T22" fmla="*/ 119 w 148"/>
                  <a:gd name="T23" fmla="*/ 88 h 142"/>
                  <a:gd name="T24" fmla="*/ 119 w 148"/>
                  <a:gd name="T25" fmla="*/ 92 h 142"/>
                  <a:gd name="T26" fmla="*/ 115 w 148"/>
                  <a:gd name="T27" fmla="*/ 98 h 142"/>
                  <a:gd name="T28" fmla="*/ 117 w 148"/>
                  <a:gd name="T29" fmla="*/ 113 h 142"/>
                  <a:gd name="T30" fmla="*/ 102 w 148"/>
                  <a:gd name="T31" fmla="*/ 117 h 142"/>
                  <a:gd name="T32" fmla="*/ 98 w 148"/>
                  <a:gd name="T33" fmla="*/ 126 h 142"/>
                  <a:gd name="T34" fmla="*/ 75 w 148"/>
                  <a:gd name="T3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2">
                    <a:moveTo>
                      <a:pt x="75" y="142"/>
                    </a:moveTo>
                    <a:lnTo>
                      <a:pt x="75" y="126"/>
                    </a:lnTo>
                    <a:lnTo>
                      <a:pt x="41" y="126"/>
                    </a:lnTo>
                    <a:lnTo>
                      <a:pt x="39" y="109"/>
                    </a:lnTo>
                    <a:lnTo>
                      <a:pt x="2" y="109"/>
                    </a:lnTo>
                    <a:lnTo>
                      <a:pt x="0" y="2"/>
                    </a:lnTo>
                    <a:lnTo>
                      <a:pt x="73" y="0"/>
                    </a:lnTo>
                    <a:lnTo>
                      <a:pt x="75" y="36"/>
                    </a:lnTo>
                    <a:lnTo>
                      <a:pt x="146" y="34"/>
                    </a:lnTo>
                    <a:lnTo>
                      <a:pt x="148" y="69"/>
                    </a:lnTo>
                    <a:lnTo>
                      <a:pt x="135" y="73"/>
                    </a:lnTo>
                    <a:lnTo>
                      <a:pt x="119" y="88"/>
                    </a:lnTo>
                    <a:lnTo>
                      <a:pt x="119" y="92"/>
                    </a:lnTo>
                    <a:lnTo>
                      <a:pt x="115" y="98"/>
                    </a:lnTo>
                    <a:lnTo>
                      <a:pt x="117" y="113"/>
                    </a:lnTo>
                    <a:lnTo>
                      <a:pt x="102" y="117"/>
                    </a:lnTo>
                    <a:lnTo>
                      <a:pt x="98" y="126"/>
                    </a:lnTo>
                    <a:lnTo>
                      <a:pt x="75" y="14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8" name="Freeform 4170"/>
              <p:cNvSpPr>
                <a:spLocks/>
              </p:cNvSpPr>
              <p:nvPr/>
            </p:nvSpPr>
            <p:spPr bwMode="auto">
              <a:xfrm>
                <a:off x="23425" y="19512"/>
                <a:ext cx="148" cy="142"/>
              </a:xfrm>
              <a:custGeom>
                <a:avLst/>
                <a:gdLst>
                  <a:gd name="T0" fmla="*/ 75 w 148"/>
                  <a:gd name="T1" fmla="*/ 142 h 142"/>
                  <a:gd name="T2" fmla="*/ 75 w 148"/>
                  <a:gd name="T3" fmla="*/ 126 h 142"/>
                  <a:gd name="T4" fmla="*/ 41 w 148"/>
                  <a:gd name="T5" fmla="*/ 126 h 142"/>
                  <a:gd name="T6" fmla="*/ 39 w 148"/>
                  <a:gd name="T7" fmla="*/ 109 h 142"/>
                  <a:gd name="T8" fmla="*/ 2 w 148"/>
                  <a:gd name="T9" fmla="*/ 109 h 142"/>
                  <a:gd name="T10" fmla="*/ 0 w 148"/>
                  <a:gd name="T11" fmla="*/ 2 h 142"/>
                  <a:gd name="T12" fmla="*/ 73 w 148"/>
                  <a:gd name="T13" fmla="*/ 0 h 142"/>
                  <a:gd name="T14" fmla="*/ 75 w 148"/>
                  <a:gd name="T15" fmla="*/ 36 h 142"/>
                  <a:gd name="T16" fmla="*/ 146 w 148"/>
                  <a:gd name="T17" fmla="*/ 34 h 142"/>
                  <a:gd name="T18" fmla="*/ 148 w 148"/>
                  <a:gd name="T19" fmla="*/ 69 h 142"/>
                  <a:gd name="T20" fmla="*/ 135 w 148"/>
                  <a:gd name="T21" fmla="*/ 73 h 142"/>
                  <a:gd name="T22" fmla="*/ 119 w 148"/>
                  <a:gd name="T23" fmla="*/ 88 h 142"/>
                  <a:gd name="T24" fmla="*/ 119 w 148"/>
                  <a:gd name="T25" fmla="*/ 92 h 142"/>
                  <a:gd name="T26" fmla="*/ 115 w 148"/>
                  <a:gd name="T27" fmla="*/ 98 h 142"/>
                  <a:gd name="T28" fmla="*/ 117 w 148"/>
                  <a:gd name="T29" fmla="*/ 113 h 142"/>
                  <a:gd name="T30" fmla="*/ 102 w 148"/>
                  <a:gd name="T31" fmla="*/ 117 h 142"/>
                  <a:gd name="T32" fmla="*/ 98 w 148"/>
                  <a:gd name="T33" fmla="*/ 126 h 142"/>
                  <a:gd name="T34" fmla="*/ 75 w 148"/>
                  <a:gd name="T3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8" h="142">
                    <a:moveTo>
                      <a:pt x="75" y="142"/>
                    </a:moveTo>
                    <a:lnTo>
                      <a:pt x="75" y="126"/>
                    </a:lnTo>
                    <a:lnTo>
                      <a:pt x="41" y="126"/>
                    </a:lnTo>
                    <a:lnTo>
                      <a:pt x="39" y="109"/>
                    </a:lnTo>
                    <a:lnTo>
                      <a:pt x="2" y="109"/>
                    </a:lnTo>
                    <a:lnTo>
                      <a:pt x="0" y="2"/>
                    </a:lnTo>
                    <a:lnTo>
                      <a:pt x="73" y="0"/>
                    </a:lnTo>
                    <a:lnTo>
                      <a:pt x="75" y="36"/>
                    </a:lnTo>
                    <a:lnTo>
                      <a:pt x="146" y="34"/>
                    </a:lnTo>
                    <a:lnTo>
                      <a:pt x="148" y="69"/>
                    </a:lnTo>
                    <a:lnTo>
                      <a:pt x="135" y="73"/>
                    </a:lnTo>
                    <a:lnTo>
                      <a:pt x="119" y="88"/>
                    </a:lnTo>
                    <a:lnTo>
                      <a:pt x="119" y="92"/>
                    </a:lnTo>
                    <a:lnTo>
                      <a:pt x="115" y="98"/>
                    </a:lnTo>
                    <a:lnTo>
                      <a:pt x="117" y="113"/>
                    </a:lnTo>
                    <a:lnTo>
                      <a:pt x="102" y="117"/>
                    </a:lnTo>
                    <a:lnTo>
                      <a:pt x="98" y="126"/>
                    </a:lnTo>
                    <a:lnTo>
                      <a:pt x="75"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39" name="Freeform 4171"/>
              <p:cNvSpPr>
                <a:spLocks/>
              </p:cNvSpPr>
              <p:nvPr/>
            </p:nvSpPr>
            <p:spPr bwMode="auto">
              <a:xfrm>
                <a:off x="22565" y="19521"/>
                <a:ext cx="133" cy="183"/>
              </a:xfrm>
              <a:custGeom>
                <a:avLst/>
                <a:gdLst>
                  <a:gd name="T0" fmla="*/ 0 w 133"/>
                  <a:gd name="T1" fmla="*/ 181 h 183"/>
                  <a:gd name="T2" fmla="*/ 4 w 133"/>
                  <a:gd name="T3" fmla="*/ 73 h 183"/>
                  <a:gd name="T4" fmla="*/ 4 w 133"/>
                  <a:gd name="T5" fmla="*/ 0 h 183"/>
                  <a:gd name="T6" fmla="*/ 133 w 133"/>
                  <a:gd name="T7" fmla="*/ 0 h 183"/>
                  <a:gd name="T8" fmla="*/ 133 w 133"/>
                  <a:gd name="T9" fmla="*/ 73 h 183"/>
                  <a:gd name="T10" fmla="*/ 131 w 133"/>
                  <a:gd name="T11" fmla="*/ 146 h 183"/>
                  <a:gd name="T12" fmla="*/ 131 w 133"/>
                  <a:gd name="T13" fmla="*/ 183 h 183"/>
                  <a:gd name="T14" fmla="*/ 0 w 133"/>
                  <a:gd name="T15" fmla="*/ 181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3">
                    <a:moveTo>
                      <a:pt x="0" y="181"/>
                    </a:moveTo>
                    <a:lnTo>
                      <a:pt x="4" y="73"/>
                    </a:lnTo>
                    <a:lnTo>
                      <a:pt x="4" y="0"/>
                    </a:lnTo>
                    <a:lnTo>
                      <a:pt x="133" y="0"/>
                    </a:lnTo>
                    <a:lnTo>
                      <a:pt x="133" y="73"/>
                    </a:lnTo>
                    <a:lnTo>
                      <a:pt x="131" y="146"/>
                    </a:lnTo>
                    <a:lnTo>
                      <a:pt x="131" y="183"/>
                    </a:lnTo>
                    <a:lnTo>
                      <a:pt x="0" y="18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0" name="Freeform 4172"/>
              <p:cNvSpPr>
                <a:spLocks/>
              </p:cNvSpPr>
              <p:nvPr/>
            </p:nvSpPr>
            <p:spPr bwMode="auto">
              <a:xfrm>
                <a:off x="22565" y="19521"/>
                <a:ext cx="133" cy="183"/>
              </a:xfrm>
              <a:custGeom>
                <a:avLst/>
                <a:gdLst>
                  <a:gd name="T0" fmla="*/ 0 w 133"/>
                  <a:gd name="T1" fmla="*/ 181 h 183"/>
                  <a:gd name="T2" fmla="*/ 4 w 133"/>
                  <a:gd name="T3" fmla="*/ 73 h 183"/>
                  <a:gd name="T4" fmla="*/ 4 w 133"/>
                  <a:gd name="T5" fmla="*/ 0 h 183"/>
                  <a:gd name="T6" fmla="*/ 133 w 133"/>
                  <a:gd name="T7" fmla="*/ 0 h 183"/>
                  <a:gd name="T8" fmla="*/ 133 w 133"/>
                  <a:gd name="T9" fmla="*/ 73 h 183"/>
                  <a:gd name="T10" fmla="*/ 131 w 133"/>
                  <a:gd name="T11" fmla="*/ 146 h 183"/>
                  <a:gd name="T12" fmla="*/ 131 w 133"/>
                  <a:gd name="T13" fmla="*/ 183 h 183"/>
                  <a:gd name="T14" fmla="*/ 0 w 133"/>
                  <a:gd name="T15" fmla="*/ 181 h 1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3" h="183">
                    <a:moveTo>
                      <a:pt x="0" y="181"/>
                    </a:moveTo>
                    <a:lnTo>
                      <a:pt x="4" y="73"/>
                    </a:lnTo>
                    <a:lnTo>
                      <a:pt x="4" y="0"/>
                    </a:lnTo>
                    <a:lnTo>
                      <a:pt x="133" y="0"/>
                    </a:lnTo>
                    <a:lnTo>
                      <a:pt x="133" y="73"/>
                    </a:lnTo>
                    <a:lnTo>
                      <a:pt x="131" y="146"/>
                    </a:lnTo>
                    <a:lnTo>
                      <a:pt x="131" y="183"/>
                    </a:lnTo>
                    <a:lnTo>
                      <a:pt x="0" y="18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1" name="Freeform 4173"/>
              <p:cNvSpPr>
                <a:spLocks/>
              </p:cNvSpPr>
              <p:nvPr/>
            </p:nvSpPr>
            <p:spPr bwMode="auto">
              <a:xfrm>
                <a:off x="22696" y="19537"/>
                <a:ext cx="328" cy="167"/>
              </a:xfrm>
              <a:custGeom>
                <a:avLst/>
                <a:gdLst>
                  <a:gd name="T0" fmla="*/ 0 w 328"/>
                  <a:gd name="T1" fmla="*/ 130 h 167"/>
                  <a:gd name="T2" fmla="*/ 2 w 328"/>
                  <a:gd name="T3" fmla="*/ 57 h 167"/>
                  <a:gd name="T4" fmla="*/ 182 w 328"/>
                  <a:gd name="T5" fmla="*/ 55 h 167"/>
                  <a:gd name="T6" fmla="*/ 182 w 328"/>
                  <a:gd name="T7" fmla="*/ 21 h 167"/>
                  <a:gd name="T8" fmla="*/ 215 w 328"/>
                  <a:gd name="T9" fmla="*/ 19 h 167"/>
                  <a:gd name="T10" fmla="*/ 217 w 328"/>
                  <a:gd name="T11" fmla="*/ 0 h 167"/>
                  <a:gd name="T12" fmla="*/ 222 w 328"/>
                  <a:gd name="T13" fmla="*/ 13 h 167"/>
                  <a:gd name="T14" fmla="*/ 236 w 328"/>
                  <a:gd name="T15" fmla="*/ 15 h 167"/>
                  <a:gd name="T16" fmla="*/ 245 w 328"/>
                  <a:gd name="T17" fmla="*/ 23 h 167"/>
                  <a:gd name="T18" fmla="*/ 253 w 328"/>
                  <a:gd name="T19" fmla="*/ 34 h 167"/>
                  <a:gd name="T20" fmla="*/ 280 w 328"/>
                  <a:gd name="T21" fmla="*/ 57 h 167"/>
                  <a:gd name="T22" fmla="*/ 284 w 328"/>
                  <a:gd name="T23" fmla="*/ 61 h 167"/>
                  <a:gd name="T24" fmla="*/ 278 w 328"/>
                  <a:gd name="T25" fmla="*/ 69 h 167"/>
                  <a:gd name="T26" fmla="*/ 291 w 328"/>
                  <a:gd name="T27" fmla="*/ 75 h 167"/>
                  <a:gd name="T28" fmla="*/ 314 w 328"/>
                  <a:gd name="T29" fmla="*/ 86 h 167"/>
                  <a:gd name="T30" fmla="*/ 322 w 328"/>
                  <a:gd name="T31" fmla="*/ 98 h 167"/>
                  <a:gd name="T32" fmla="*/ 328 w 328"/>
                  <a:gd name="T33" fmla="*/ 98 h 167"/>
                  <a:gd name="T34" fmla="*/ 328 w 328"/>
                  <a:gd name="T35" fmla="*/ 165 h 167"/>
                  <a:gd name="T36" fmla="*/ 261 w 328"/>
                  <a:gd name="T37" fmla="*/ 167 h 167"/>
                  <a:gd name="T38" fmla="*/ 257 w 328"/>
                  <a:gd name="T39" fmla="*/ 167 h 167"/>
                  <a:gd name="T40" fmla="*/ 255 w 328"/>
                  <a:gd name="T41" fmla="*/ 128 h 167"/>
                  <a:gd name="T42" fmla="*/ 107 w 328"/>
                  <a:gd name="T43" fmla="*/ 130 h 167"/>
                  <a:gd name="T44" fmla="*/ 0 w 328"/>
                  <a:gd name="T45" fmla="*/ 13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8" h="167">
                    <a:moveTo>
                      <a:pt x="0" y="130"/>
                    </a:moveTo>
                    <a:lnTo>
                      <a:pt x="2" y="57"/>
                    </a:lnTo>
                    <a:lnTo>
                      <a:pt x="182" y="55"/>
                    </a:lnTo>
                    <a:lnTo>
                      <a:pt x="182" y="21"/>
                    </a:lnTo>
                    <a:lnTo>
                      <a:pt x="215" y="19"/>
                    </a:lnTo>
                    <a:lnTo>
                      <a:pt x="217" y="0"/>
                    </a:lnTo>
                    <a:lnTo>
                      <a:pt x="222" y="13"/>
                    </a:lnTo>
                    <a:lnTo>
                      <a:pt x="236" y="15"/>
                    </a:lnTo>
                    <a:lnTo>
                      <a:pt x="245" y="23"/>
                    </a:lnTo>
                    <a:lnTo>
                      <a:pt x="253" y="34"/>
                    </a:lnTo>
                    <a:lnTo>
                      <a:pt x="280" y="57"/>
                    </a:lnTo>
                    <a:lnTo>
                      <a:pt x="284" y="61"/>
                    </a:lnTo>
                    <a:lnTo>
                      <a:pt x="278" y="69"/>
                    </a:lnTo>
                    <a:lnTo>
                      <a:pt x="291" y="75"/>
                    </a:lnTo>
                    <a:lnTo>
                      <a:pt x="314" y="86"/>
                    </a:lnTo>
                    <a:lnTo>
                      <a:pt x="322" y="98"/>
                    </a:lnTo>
                    <a:lnTo>
                      <a:pt x="328" y="98"/>
                    </a:lnTo>
                    <a:lnTo>
                      <a:pt x="328" y="165"/>
                    </a:lnTo>
                    <a:lnTo>
                      <a:pt x="261" y="167"/>
                    </a:lnTo>
                    <a:lnTo>
                      <a:pt x="257" y="167"/>
                    </a:lnTo>
                    <a:lnTo>
                      <a:pt x="255" y="128"/>
                    </a:lnTo>
                    <a:lnTo>
                      <a:pt x="107" y="130"/>
                    </a:lnTo>
                    <a:lnTo>
                      <a:pt x="0" y="13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2" name="Freeform 4174"/>
              <p:cNvSpPr>
                <a:spLocks/>
              </p:cNvSpPr>
              <p:nvPr/>
            </p:nvSpPr>
            <p:spPr bwMode="auto">
              <a:xfrm>
                <a:off x="22696" y="19537"/>
                <a:ext cx="328" cy="167"/>
              </a:xfrm>
              <a:custGeom>
                <a:avLst/>
                <a:gdLst>
                  <a:gd name="T0" fmla="*/ 0 w 328"/>
                  <a:gd name="T1" fmla="*/ 130 h 167"/>
                  <a:gd name="T2" fmla="*/ 2 w 328"/>
                  <a:gd name="T3" fmla="*/ 57 h 167"/>
                  <a:gd name="T4" fmla="*/ 182 w 328"/>
                  <a:gd name="T5" fmla="*/ 55 h 167"/>
                  <a:gd name="T6" fmla="*/ 182 w 328"/>
                  <a:gd name="T7" fmla="*/ 21 h 167"/>
                  <a:gd name="T8" fmla="*/ 215 w 328"/>
                  <a:gd name="T9" fmla="*/ 19 h 167"/>
                  <a:gd name="T10" fmla="*/ 217 w 328"/>
                  <a:gd name="T11" fmla="*/ 0 h 167"/>
                  <a:gd name="T12" fmla="*/ 222 w 328"/>
                  <a:gd name="T13" fmla="*/ 13 h 167"/>
                  <a:gd name="T14" fmla="*/ 236 w 328"/>
                  <a:gd name="T15" fmla="*/ 15 h 167"/>
                  <a:gd name="T16" fmla="*/ 245 w 328"/>
                  <a:gd name="T17" fmla="*/ 23 h 167"/>
                  <a:gd name="T18" fmla="*/ 253 w 328"/>
                  <a:gd name="T19" fmla="*/ 34 h 167"/>
                  <a:gd name="T20" fmla="*/ 280 w 328"/>
                  <a:gd name="T21" fmla="*/ 57 h 167"/>
                  <a:gd name="T22" fmla="*/ 284 w 328"/>
                  <a:gd name="T23" fmla="*/ 61 h 167"/>
                  <a:gd name="T24" fmla="*/ 278 w 328"/>
                  <a:gd name="T25" fmla="*/ 69 h 167"/>
                  <a:gd name="T26" fmla="*/ 291 w 328"/>
                  <a:gd name="T27" fmla="*/ 75 h 167"/>
                  <a:gd name="T28" fmla="*/ 314 w 328"/>
                  <a:gd name="T29" fmla="*/ 86 h 167"/>
                  <a:gd name="T30" fmla="*/ 322 w 328"/>
                  <a:gd name="T31" fmla="*/ 98 h 167"/>
                  <a:gd name="T32" fmla="*/ 328 w 328"/>
                  <a:gd name="T33" fmla="*/ 98 h 167"/>
                  <a:gd name="T34" fmla="*/ 328 w 328"/>
                  <a:gd name="T35" fmla="*/ 165 h 167"/>
                  <a:gd name="T36" fmla="*/ 261 w 328"/>
                  <a:gd name="T37" fmla="*/ 167 h 167"/>
                  <a:gd name="T38" fmla="*/ 257 w 328"/>
                  <a:gd name="T39" fmla="*/ 167 h 167"/>
                  <a:gd name="T40" fmla="*/ 255 w 328"/>
                  <a:gd name="T41" fmla="*/ 128 h 167"/>
                  <a:gd name="T42" fmla="*/ 107 w 328"/>
                  <a:gd name="T43" fmla="*/ 130 h 167"/>
                  <a:gd name="T44" fmla="*/ 0 w 328"/>
                  <a:gd name="T45" fmla="*/ 13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8" h="167">
                    <a:moveTo>
                      <a:pt x="0" y="130"/>
                    </a:moveTo>
                    <a:lnTo>
                      <a:pt x="2" y="57"/>
                    </a:lnTo>
                    <a:lnTo>
                      <a:pt x="182" y="55"/>
                    </a:lnTo>
                    <a:lnTo>
                      <a:pt x="182" y="21"/>
                    </a:lnTo>
                    <a:lnTo>
                      <a:pt x="215" y="19"/>
                    </a:lnTo>
                    <a:lnTo>
                      <a:pt x="217" y="0"/>
                    </a:lnTo>
                    <a:lnTo>
                      <a:pt x="222" y="13"/>
                    </a:lnTo>
                    <a:lnTo>
                      <a:pt x="236" y="15"/>
                    </a:lnTo>
                    <a:lnTo>
                      <a:pt x="245" y="23"/>
                    </a:lnTo>
                    <a:lnTo>
                      <a:pt x="253" y="34"/>
                    </a:lnTo>
                    <a:lnTo>
                      <a:pt x="280" y="57"/>
                    </a:lnTo>
                    <a:lnTo>
                      <a:pt x="284" y="61"/>
                    </a:lnTo>
                    <a:lnTo>
                      <a:pt x="278" y="69"/>
                    </a:lnTo>
                    <a:lnTo>
                      <a:pt x="291" y="75"/>
                    </a:lnTo>
                    <a:lnTo>
                      <a:pt x="314" y="86"/>
                    </a:lnTo>
                    <a:lnTo>
                      <a:pt x="322" y="98"/>
                    </a:lnTo>
                    <a:lnTo>
                      <a:pt x="328" y="98"/>
                    </a:lnTo>
                    <a:lnTo>
                      <a:pt x="328" y="165"/>
                    </a:lnTo>
                    <a:lnTo>
                      <a:pt x="261" y="167"/>
                    </a:lnTo>
                    <a:lnTo>
                      <a:pt x="257" y="167"/>
                    </a:lnTo>
                    <a:lnTo>
                      <a:pt x="255" y="128"/>
                    </a:lnTo>
                    <a:lnTo>
                      <a:pt x="107" y="130"/>
                    </a:lnTo>
                    <a:lnTo>
                      <a:pt x="0" y="1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3" name="Freeform 4175"/>
              <p:cNvSpPr>
                <a:spLocks/>
              </p:cNvSpPr>
              <p:nvPr/>
            </p:nvSpPr>
            <p:spPr bwMode="auto">
              <a:xfrm>
                <a:off x="21421" y="19523"/>
                <a:ext cx="315" cy="156"/>
              </a:xfrm>
              <a:custGeom>
                <a:avLst/>
                <a:gdLst>
                  <a:gd name="T0" fmla="*/ 309 w 315"/>
                  <a:gd name="T1" fmla="*/ 156 h 156"/>
                  <a:gd name="T2" fmla="*/ 55 w 315"/>
                  <a:gd name="T3" fmla="*/ 144 h 156"/>
                  <a:gd name="T4" fmla="*/ 53 w 315"/>
                  <a:gd name="T5" fmla="*/ 140 h 156"/>
                  <a:gd name="T6" fmla="*/ 42 w 315"/>
                  <a:gd name="T7" fmla="*/ 139 h 156"/>
                  <a:gd name="T8" fmla="*/ 32 w 315"/>
                  <a:gd name="T9" fmla="*/ 139 h 156"/>
                  <a:gd name="T10" fmla="*/ 23 w 315"/>
                  <a:gd name="T11" fmla="*/ 133 h 156"/>
                  <a:gd name="T12" fmla="*/ 21 w 315"/>
                  <a:gd name="T13" fmla="*/ 114 h 156"/>
                  <a:gd name="T14" fmla="*/ 30 w 315"/>
                  <a:gd name="T15" fmla="*/ 85 h 156"/>
                  <a:gd name="T16" fmla="*/ 27 w 315"/>
                  <a:gd name="T17" fmla="*/ 64 h 156"/>
                  <a:gd name="T18" fmla="*/ 2 w 315"/>
                  <a:gd name="T19" fmla="*/ 48 h 156"/>
                  <a:gd name="T20" fmla="*/ 0 w 315"/>
                  <a:gd name="T21" fmla="*/ 33 h 156"/>
                  <a:gd name="T22" fmla="*/ 4 w 315"/>
                  <a:gd name="T23" fmla="*/ 25 h 156"/>
                  <a:gd name="T24" fmla="*/ 7 w 315"/>
                  <a:gd name="T25" fmla="*/ 23 h 156"/>
                  <a:gd name="T26" fmla="*/ 19 w 315"/>
                  <a:gd name="T27" fmla="*/ 27 h 156"/>
                  <a:gd name="T28" fmla="*/ 30 w 315"/>
                  <a:gd name="T29" fmla="*/ 48 h 156"/>
                  <a:gd name="T30" fmla="*/ 36 w 315"/>
                  <a:gd name="T31" fmla="*/ 52 h 156"/>
                  <a:gd name="T32" fmla="*/ 55 w 315"/>
                  <a:gd name="T33" fmla="*/ 54 h 156"/>
                  <a:gd name="T34" fmla="*/ 78 w 315"/>
                  <a:gd name="T35" fmla="*/ 29 h 156"/>
                  <a:gd name="T36" fmla="*/ 96 w 315"/>
                  <a:gd name="T37" fmla="*/ 18 h 156"/>
                  <a:gd name="T38" fmla="*/ 100 w 315"/>
                  <a:gd name="T39" fmla="*/ 8 h 156"/>
                  <a:gd name="T40" fmla="*/ 98 w 315"/>
                  <a:gd name="T41" fmla="*/ 0 h 156"/>
                  <a:gd name="T42" fmla="*/ 315 w 315"/>
                  <a:gd name="T43" fmla="*/ 10 h 156"/>
                  <a:gd name="T44" fmla="*/ 309 w 315"/>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5" h="156">
                    <a:moveTo>
                      <a:pt x="309" y="156"/>
                    </a:moveTo>
                    <a:lnTo>
                      <a:pt x="55" y="144"/>
                    </a:lnTo>
                    <a:lnTo>
                      <a:pt x="53" y="140"/>
                    </a:lnTo>
                    <a:lnTo>
                      <a:pt x="42" y="139"/>
                    </a:lnTo>
                    <a:lnTo>
                      <a:pt x="32" y="139"/>
                    </a:lnTo>
                    <a:lnTo>
                      <a:pt x="23" y="133"/>
                    </a:lnTo>
                    <a:lnTo>
                      <a:pt x="21" y="114"/>
                    </a:lnTo>
                    <a:lnTo>
                      <a:pt x="30" y="85"/>
                    </a:lnTo>
                    <a:lnTo>
                      <a:pt x="27" y="64"/>
                    </a:lnTo>
                    <a:lnTo>
                      <a:pt x="2" y="48"/>
                    </a:lnTo>
                    <a:lnTo>
                      <a:pt x="0" y="33"/>
                    </a:lnTo>
                    <a:lnTo>
                      <a:pt x="4" y="25"/>
                    </a:lnTo>
                    <a:lnTo>
                      <a:pt x="7" y="23"/>
                    </a:lnTo>
                    <a:lnTo>
                      <a:pt x="19" y="27"/>
                    </a:lnTo>
                    <a:lnTo>
                      <a:pt x="30" y="48"/>
                    </a:lnTo>
                    <a:lnTo>
                      <a:pt x="36" y="52"/>
                    </a:lnTo>
                    <a:lnTo>
                      <a:pt x="55" y="54"/>
                    </a:lnTo>
                    <a:lnTo>
                      <a:pt x="78" y="29"/>
                    </a:lnTo>
                    <a:lnTo>
                      <a:pt x="96" y="18"/>
                    </a:lnTo>
                    <a:lnTo>
                      <a:pt x="100" y="8"/>
                    </a:lnTo>
                    <a:lnTo>
                      <a:pt x="98" y="0"/>
                    </a:lnTo>
                    <a:lnTo>
                      <a:pt x="315" y="10"/>
                    </a:lnTo>
                    <a:lnTo>
                      <a:pt x="309" y="15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4" name="Freeform 4176"/>
              <p:cNvSpPr>
                <a:spLocks/>
              </p:cNvSpPr>
              <p:nvPr/>
            </p:nvSpPr>
            <p:spPr bwMode="auto">
              <a:xfrm>
                <a:off x="21421" y="19523"/>
                <a:ext cx="315" cy="156"/>
              </a:xfrm>
              <a:custGeom>
                <a:avLst/>
                <a:gdLst>
                  <a:gd name="T0" fmla="*/ 309 w 315"/>
                  <a:gd name="T1" fmla="*/ 156 h 156"/>
                  <a:gd name="T2" fmla="*/ 55 w 315"/>
                  <a:gd name="T3" fmla="*/ 144 h 156"/>
                  <a:gd name="T4" fmla="*/ 53 w 315"/>
                  <a:gd name="T5" fmla="*/ 140 h 156"/>
                  <a:gd name="T6" fmla="*/ 42 w 315"/>
                  <a:gd name="T7" fmla="*/ 139 h 156"/>
                  <a:gd name="T8" fmla="*/ 32 w 315"/>
                  <a:gd name="T9" fmla="*/ 139 h 156"/>
                  <a:gd name="T10" fmla="*/ 23 w 315"/>
                  <a:gd name="T11" fmla="*/ 133 h 156"/>
                  <a:gd name="T12" fmla="*/ 21 w 315"/>
                  <a:gd name="T13" fmla="*/ 114 h 156"/>
                  <a:gd name="T14" fmla="*/ 30 w 315"/>
                  <a:gd name="T15" fmla="*/ 85 h 156"/>
                  <a:gd name="T16" fmla="*/ 27 w 315"/>
                  <a:gd name="T17" fmla="*/ 64 h 156"/>
                  <a:gd name="T18" fmla="*/ 2 w 315"/>
                  <a:gd name="T19" fmla="*/ 48 h 156"/>
                  <a:gd name="T20" fmla="*/ 0 w 315"/>
                  <a:gd name="T21" fmla="*/ 33 h 156"/>
                  <a:gd name="T22" fmla="*/ 4 w 315"/>
                  <a:gd name="T23" fmla="*/ 25 h 156"/>
                  <a:gd name="T24" fmla="*/ 7 w 315"/>
                  <a:gd name="T25" fmla="*/ 23 h 156"/>
                  <a:gd name="T26" fmla="*/ 19 w 315"/>
                  <a:gd name="T27" fmla="*/ 27 h 156"/>
                  <a:gd name="T28" fmla="*/ 30 w 315"/>
                  <a:gd name="T29" fmla="*/ 48 h 156"/>
                  <a:gd name="T30" fmla="*/ 36 w 315"/>
                  <a:gd name="T31" fmla="*/ 52 h 156"/>
                  <a:gd name="T32" fmla="*/ 55 w 315"/>
                  <a:gd name="T33" fmla="*/ 54 h 156"/>
                  <a:gd name="T34" fmla="*/ 78 w 315"/>
                  <a:gd name="T35" fmla="*/ 29 h 156"/>
                  <a:gd name="T36" fmla="*/ 96 w 315"/>
                  <a:gd name="T37" fmla="*/ 18 h 156"/>
                  <a:gd name="T38" fmla="*/ 100 w 315"/>
                  <a:gd name="T39" fmla="*/ 8 h 156"/>
                  <a:gd name="T40" fmla="*/ 98 w 315"/>
                  <a:gd name="T41" fmla="*/ 0 h 156"/>
                  <a:gd name="T42" fmla="*/ 315 w 315"/>
                  <a:gd name="T43" fmla="*/ 10 h 156"/>
                  <a:gd name="T44" fmla="*/ 309 w 315"/>
                  <a:gd name="T4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5" h="156">
                    <a:moveTo>
                      <a:pt x="309" y="156"/>
                    </a:moveTo>
                    <a:lnTo>
                      <a:pt x="55" y="144"/>
                    </a:lnTo>
                    <a:lnTo>
                      <a:pt x="53" y="140"/>
                    </a:lnTo>
                    <a:lnTo>
                      <a:pt x="42" y="139"/>
                    </a:lnTo>
                    <a:lnTo>
                      <a:pt x="32" y="139"/>
                    </a:lnTo>
                    <a:lnTo>
                      <a:pt x="23" y="133"/>
                    </a:lnTo>
                    <a:lnTo>
                      <a:pt x="21" y="114"/>
                    </a:lnTo>
                    <a:lnTo>
                      <a:pt x="30" y="85"/>
                    </a:lnTo>
                    <a:lnTo>
                      <a:pt x="27" y="64"/>
                    </a:lnTo>
                    <a:lnTo>
                      <a:pt x="2" y="48"/>
                    </a:lnTo>
                    <a:lnTo>
                      <a:pt x="0" y="33"/>
                    </a:lnTo>
                    <a:lnTo>
                      <a:pt x="4" y="25"/>
                    </a:lnTo>
                    <a:lnTo>
                      <a:pt x="7" y="23"/>
                    </a:lnTo>
                    <a:lnTo>
                      <a:pt x="19" y="27"/>
                    </a:lnTo>
                    <a:lnTo>
                      <a:pt x="30" y="48"/>
                    </a:lnTo>
                    <a:lnTo>
                      <a:pt x="36" y="52"/>
                    </a:lnTo>
                    <a:lnTo>
                      <a:pt x="55" y="54"/>
                    </a:lnTo>
                    <a:lnTo>
                      <a:pt x="78" y="29"/>
                    </a:lnTo>
                    <a:lnTo>
                      <a:pt x="96" y="18"/>
                    </a:lnTo>
                    <a:lnTo>
                      <a:pt x="100" y="8"/>
                    </a:lnTo>
                    <a:lnTo>
                      <a:pt x="98" y="0"/>
                    </a:lnTo>
                    <a:lnTo>
                      <a:pt x="315" y="10"/>
                    </a:lnTo>
                    <a:lnTo>
                      <a:pt x="309" y="1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5" name="Freeform 4177"/>
              <p:cNvSpPr>
                <a:spLocks/>
              </p:cNvSpPr>
              <p:nvPr/>
            </p:nvSpPr>
            <p:spPr bwMode="auto">
              <a:xfrm>
                <a:off x="21730" y="19533"/>
                <a:ext cx="113" cy="297"/>
              </a:xfrm>
              <a:custGeom>
                <a:avLst/>
                <a:gdLst>
                  <a:gd name="T0" fmla="*/ 107 w 113"/>
                  <a:gd name="T1" fmla="*/ 297 h 297"/>
                  <a:gd name="T2" fmla="*/ 25 w 113"/>
                  <a:gd name="T3" fmla="*/ 296 h 297"/>
                  <a:gd name="T4" fmla="*/ 15 w 113"/>
                  <a:gd name="T5" fmla="*/ 288 h 297"/>
                  <a:gd name="T6" fmla="*/ 0 w 113"/>
                  <a:gd name="T7" fmla="*/ 284 h 297"/>
                  <a:gd name="T8" fmla="*/ 4 w 113"/>
                  <a:gd name="T9" fmla="*/ 146 h 297"/>
                  <a:gd name="T10" fmla="*/ 0 w 113"/>
                  <a:gd name="T11" fmla="*/ 146 h 297"/>
                  <a:gd name="T12" fmla="*/ 6 w 113"/>
                  <a:gd name="T13" fmla="*/ 0 h 297"/>
                  <a:gd name="T14" fmla="*/ 36 w 113"/>
                  <a:gd name="T15" fmla="*/ 2 h 297"/>
                  <a:gd name="T16" fmla="*/ 113 w 113"/>
                  <a:gd name="T17" fmla="*/ 4 h 297"/>
                  <a:gd name="T18" fmla="*/ 109 w 113"/>
                  <a:gd name="T19" fmla="*/ 150 h 297"/>
                  <a:gd name="T20" fmla="*/ 113 w 113"/>
                  <a:gd name="T21" fmla="*/ 150 h 297"/>
                  <a:gd name="T22" fmla="*/ 107 w 113"/>
                  <a:gd name="T23"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97">
                    <a:moveTo>
                      <a:pt x="107" y="297"/>
                    </a:moveTo>
                    <a:lnTo>
                      <a:pt x="25" y="296"/>
                    </a:lnTo>
                    <a:lnTo>
                      <a:pt x="15" y="288"/>
                    </a:lnTo>
                    <a:lnTo>
                      <a:pt x="0" y="284"/>
                    </a:lnTo>
                    <a:lnTo>
                      <a:pt x="4" y="146"/>
                    </a:lnTo>
                    <a:lnTo>
                      <a:pt x="0" y="146"/>
                    </a:lnTo>
                    <a:lnTo>
                      <a:pt x="6" y="0"/>
                    </a:lnTo>
                    <a:lnTo>
                      <a:pt x="36" y="2"/>
                    </a:lnTo>
                    <a:lnTo>
                      <a:pt x="113" y="4"/>
                    </a:lnTo>
                    <a:lnTo>
                      <a:pt x="109" y="150"/>
                    </a:lnTo>
                    <a:lnTo>
                      <a:pt x="113" y="150"/>
                    </a:lnTo>
                    <a:lnTo>
                      <a:pt x="107" y="297"/>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6" name="Freeform 4178"/>
              <p:cNvSpPr>
                <a:spLocks/>
              </p:cNvSpPr>
              <p:nvPr/>
            </p:nvSpPr>
            <p:spPr bwMode="auto">
              <a:xfrm>
                <a:off x="21730" y="19533"/>
                <a:ext cx="113" cy="297"/>
              </a:xfrm>
              <a:custGeom>
                <a:avLst/>
                <a:gdLst>
                  <a:gd name="T0" fmla="*/ 107 w 113"/>
                  <a:gd name="T1" fmla="*/ 297 h 297"/>
                  <a:gd name="T2" fmla="*/ 25 w 113"/>
                  <a:gd name="T3" fmla="*/ 296 h 297"/>
                  <a:gd name="T4" fmla="*/ 15 w 113"/>
                  <a:gd name="T5" fmla="*/ 288 h 297"/>
                  <a:gd name="T6" fmla="*/ 0 w 113"/>
                  <a:gd name="T7" fmla="*/ 284 h 297"/>
                  <a:gd name="T8" fmla="*/ 4 w 113"/>
                  <a:gd name="T9" fmla="*/ 146 h 297"/>
                  <a:gd name="T10" fmla="*/ 0 w 113"/>
                  <a:gd name="T11" fmla="*/ 146 h 297"/>
                  <a:gd name="T12" fmla="*/ 6 w 113"/>
                  <a:gd name="T13" fmla="*/ 0 h 297"/>
                  <a:gd name="T14" fmla="*/ 36 w 113"/>
                  <a:gd name="T15" fmla="*/ 2 h 297"/>
                  <a:gd name="T16" fmla="*/ 113 w 113"/>
                  <a:gd name="T17" fmla="*/ 4 h 297"/>
                  <a:gd name="T18" fmla="*/ 109 w 113"/>
                  <a:gd name="T19" fmla="*/ 150 h 297"/>
                  <a:gd name="T20" fmla="*/ 113 w 113"/>
                  <a:gd name="T21" fmla="*/ 150 h 297"/>
                  <a:gd name="T22" fmla="*/ 107 w 113"/>
                  <a:gd name="T23" fmla="*/ 297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297">
                    <a:moveTo>
                      <a:pt x="107" y="297"/>
                    </a:moveTo>
                    <a:lnTo>
                      <a:pt x="25" y="296"/>
                    </a:lnTo>
                    <a:lnTo>
                      <a:pt x="15" y="288"/>
                    </a:lnTo>
                    <a:lnTo>
                      <a:pt x="0" y="284"/>
                    </a:lnTo>
                    <a:lnTo>
                      <a:pt x="4" y="146"/>
                    </a:lnTo>
                    <a:lnTo>
                      <a:pt x="0" y="146"/>
                    </a:lnTo>
                    <a:lnTo>
                      <a:pt x="6" y="0"/>
                    </a:lnTo>
                    <a:lnTo>
                      <a:pt x="36" y="2"/>
                    </a:lnTo>
                    <a:lnTo>
                      <a:pt x="113" y="4"/>
                    </a:lnTo>
                    <a:lnTo>
                      <a:pt x="109" y="150"/>
                    </a:lnTo>
                    <a:lnTo>
                      <a:pt x="113" y="150"/>
                    </a:lnTo>
                    <a:lnTo>
                      <a:pt x="107" y="29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7" name="Freeform 4179"/>
              <p:cNvSpPr>
                <a:spLocks/>
              </p:cNvSpPr>
              <p:nvPr/>
            </p:nvSpPr>
            <p:spPr bwMode="auto">
              <a:xfrm>
                <a:off x="21837" y="19537"/>
                <a:ext cx="189" cy="299"/>
              </a:xfrm>
              <a:custGeom>
                <a:avLst/>
                <a:gdLst>
                  <a:gd name="T0" fmla="*/ 0 w 189"/>
                  <a:gd name="T1" fmla="*/ 293 h 299"/>
                  <a:gd name="T2" fmla="*/ 6 w 189"/>
                  <a:gd name="T3" fmla="*/ 146 h 299"/>
                  <a:gd name="T4" fmla="*/ 2 w 189"/>
                  <a:gd name="T5" fmla="*/ 146 h 299"/>
                  <a:gd name="T6" fmla="*/ 6 w 189"/>
                  <a:gd name="T7" fmla="*/ 0 h 299"/>
                  <a:gd name="T8" fmla="*/ 183 w 189"/>
                  <a:gd name="T9" fmla="*/ 7 h 299"/>
                  <a:gd name="T10" fmla="*/ 189 w 189"/>
                  <a:gd name="T11" fmla="*/ 7 h 299"/>
                  <a:gd name="T12" fmla="*/ 187 w 189"/>
                  <a:gd name="T13" fmla="*/ 117 h 299"/>
                  <a:gd name="T14" fmla="*/ 181 w 189"/>
                  <a:gd name="T15" fmla="*/ 299 h 299"/>
                  <a:gd name="T16" fmla="*/ 114 w 189"/>
                  <a:gd name="T17" fmla="*/ 297 h 299"/>
                  <a:gd name="T18" fmla="*/ 0 w 189"/>
                  <a:gd name="T19"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299">
                    <a:moveTo>
                      <a:pt x="0" y="293"/>
                    </a:moveTo>
                    <a:lnTo>
                      <a:pt x="6" y="146"/>
                    </a:lnTo>
                    <a:lnTo>
                      <a:pt x="2" y="146"/>
                    </a:lnTo>
                    <a:lnTo>
                      <a:pt x="6" y="0"/>
                    </a:lnTo>
                    <a:lnTo>
                      <a:pt x="183" y="7"/>
                    </a:lnTo>
                    <a:lnTo>
                      <a:pt x="189" y="7"/>
                    </a:lnTo>
                    <a:lnTo>
                      <a:pt x="187" y="117"/>
                    </a:lnTo>
                    <a:lnTo>
                      <a:pt x="181" y="299"/>
                    </a:lnTo>
                    <a:lnTo>
                      <a:pt x="114" y="297"/>
                    </a:lnTo>
                    <a:lnTo>
                      <a:pt x="0" y="29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8" name="Freeform 4180"/>
              <p:cNvSpPr>
                <a:spLocks/>
              </p:cNvSpPr>
              <p:nvPr/>
            </p:nvSpPr>
            <p:spPr bwMode="auto">
              <a:xfrm>
                <a:off x="21837" y="19537"/>
                <a:ext cx="189" cy="299"/>
              </a:xfrm>
              <a:custGeom>
                <a:avLst/>
                <a:gdLst>
                  <a:gd name="T0" fmla="*/ 0 w 189"/>
                  <a:gd name="T1" fmla="*/ 293 h 299"/>
                  <a:gd name="T2" fmla="*/ 6 w 189"/>
                  <a:gd name="T3" fmla="*/ 146 h 299"/>
                  <a:gd name="T4" fmla="*/ 2 w 189"/>
                  <a:gd name="T5" fmla="*/ 146 h 299"/>
                  <a:gd name="T6" fmla="*/ 6 w 189"/>
                  <a:gd name="T7" fmla="*/ 0 h 299"/>
                  <a:gd name="T8" fmla="*/ 183 w 189"/>
                  <a:gd name="T9" fmla="*/ 7 h 299"/>
                  <a:gd name="T10" fmla="*/ 189 w 189"/>
                  <a:gd name="T11" fmla="*/ 7 h 299"/>
                  <a:gd name="T12" fmla="*/ 187 w 189"/>
                  <a:gd name="T13" fmla="*/ 117 h 299"/>
                  <a:gd name="T14" fmla="*/ 181 w 189"/>
                  <a:gd name="T15" fmla="*/ 299 h 299"/>
                  <a:gd name="T16" fmla="*/ 114 w 189"/>
                  <a:gd name="T17" fmla="*/ 297 h 299"/>
                  <a:gd name="T18" fmla="*/ 0 w 189"/>
                  <a:gd name="T19"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299">
                    <a:moveTo>
                      <a:pt x="0" y="293"/>
                    </a:moveTo>
                    <a:lnTo>
                      <a:pt x="6" y="146"/>
                    </a:lnTo>
                    <a:lnTo>
                      <a:pt x="2" y="146"/>
                    </a:lnTo>
                    <a:lnTo>
                      <a:pt x="6" y="0"/>
                    </a:lnTo>
                    <a:lnTo>
                      <a:pt x="183" y="7"/>
                    </a:lnTo>
                    <a:lnTo>
                      <a:pt x="189" y="7"/>
                    </a:lnTo>
                    <a:lnTo>
                      <a:pt x="187" y="117"/>
                    </a:lnTo>
                    <a:lnTo>
                      <a:pt x="181" y="299"/>
                    </a:lnTo>
                    <a:lnTo>
                      <a:pt x="114" y="297"/>
                    </a:lnTo>
                    <a:lnTo>
                      <a:pt x="0" y="2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49" name="Freeform 4181"/>
              <p:cNvSpPr>
                <a:spLocks/>
              </p:cNvSpPr>
              <p:nvPr/>
            </p:nvSpPr>
            <p:spPr bwMode="auto">
              <a:xfrm>
                <a:off x="22986" y="19552"/>
                <a:ext cx="297" cy="186"/>
              </a:xfrm>
              <a:custGeom>
                <a:avLst/>
                <a:gdLst>
                  <a:gd name="T0" fmla="*/ 297 w 297"/>
                  <a:gd name="T1" fmla="*/ 73 h 186"/>
                  <a:gd name="T2" fmla="*/ 257 w 297"/>
                  <a:gd name="T3" fmla="*/ 75 h 186"/>
                  <a:gd name="T4" fmla="*/ 259 w 297"/>
                  <a:gd name="T5" fmla="*/ 184 h 186"/>
                  <a:gd name="T6" fmla="*/ 211 w 297"/>
                  <a:gd name="T7" fmla="*/ 186 h 186"/>
                  <a:gd name="T8" fmla="*/ 201 w 297"/>
                  <a:gd name="T9" fmla="*/ 173 h 186"/>
                  <a:gd name="T10" fmla="*/ 188 w 297"/>
                  <a:gd name="T11" fmla="*/ 169 h 186"/>
                  <a:gd name="T12" fmla="*/ 182 w 297"/>
                  <a:gd name="T13" fmla="*/ 159 h 186"/>
                  <a:gd name="T14" fmla="*/ 172 w 297"/>
                  <a:gd name="T15" fmla="*/ 158 h 186"/>
                  <a:gd name="T16" fmla="*/ 153 w 297"/>
                  <a:gd name="T17" fmla="*/ 148 h 186"/>
                  <a:gd name="T18" fmla="*/ 144 w 297"/>
                  <a:gd name="T19" fmla="*/ 148 h 186"/>
                  <a:gd name="T20" fmla="*/ 119 w 297"/>
                  <a:gd name="T21" fmla="*/ 136 h 186"/>
                  <a:gd name="T22" fmla="*/ 90 w 297"/>
                  <a:gd name="T23" fmla="*/ 113 h 186"/>
                  <a:gd name="T24" fmla="*/ 74 w 297"/>
                  <a:gd name="T25" fmla="*/ 100 h 186"/>
                  <a:gd name="T26" fmla="*/ 61 w 297"/>
                  <a:gd name="T27" fmla="*/ 100 h 186"/>
                  <a:gd name="T28" fmla="*/ 51 w 297"/>
                  <a:gd name="T29" fmla="*/ 88 h 186"/>
                  <a:gd name="T30" fmla="*/ 38 w 297"/>
                  <a:gd name="T31" fmla="*/ 83 h 186"/>
                  <a:gd name="T32" fmla="*/ 32 w 297"/>
                  <a:gd name="T33" fmla="*/ 83 h 186"/>
                  <a:gd name="T34" fmla="*/ 24 w 297"/>
                  <a:gd name="T35" fmla="*/ 71 h 186"/>
                  <a:gd name="T36" fmla="*/ 1 w 297"/>
                  <a:gd name="T37" fmla="*/ 60 h 186"/>
                  <a:gd name="T38" fmla="*/ 0 w 297"/>
                  <a:gd name="T39" fmla="*/ 4 h 186"/>
                  <a:gd name="T40" fmla="*/ 71 w 297"/>
                  <a:gd name="T41" fmla="*/ 2 h 186"/>
                  <a:gd name="T42" fmla="*/ 218 w 297"/>
                  <a:gd name="T43" fmla="*/ 0 h 186"/>
                  <a:gd name="T44" fmla="*/ 293 w 297"/>
                  <a:gd name="T45" fmla="*/ 0 h 186"/>
                  <a:gd name="T46" fmla="*/ 295 w 297"/>
                  <a:gd name="T47" fmla="*/ 0 h 186"/>
                  <a:gd name="T48" fmla="*/ 297 w 297"/>
                  <a:gd name="T4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186">
                    <a:moveTo>
                      <a:pt x="297" y="73"/>
                    </a:moveTo>
                    <a:lnTo>
                      <a:pt x="257" y="75"/>
                    </a:lnTo>
                    <a:lnTo>
                      <a:pt x="259" y="184"/>
                    </a:lnTo>
                    <a:lnTo>
                      <a:pt x="211" y="186"/>
                    </a:lnTo>
                    <a:lnTo>
                      <a:pt x="201" y="173"/>
                    </a:lnTo>
                    <a:lnTo>
                      <a:pt x="188" y="169"/>
                    </a:lnTo>
                    <a:lnTo>
                      <a:pt x="182" y="159"/>
                    </a:lnTo>
                    <a:lnTo>
                      <a:pt x="172" y="158"/>
                    </a:lnTo>
                    <a:lnTo>
                      <a:pt x="153" y="148"/>
                    </a:lnTo>
                    <a:lnTo>
                      <a:pt x="144" y="148"/>
                    </a:lnTo>
                    <a:lnTo>
                      <a:pt x="119" y="136"/>
                    </a:lnTo>
                    <a:lnTo>
                      <a:pt x="90" y="113"/>
                    </a:lnTo>
                    <a:lnTo>
                      <a:pt x="74" y="100"/>
                    </a:lnTo>
                    <a:lnTo>
                      <a:pt x="61" y="100"/>
                    </a:lnTo>
                    <a:lnTo>
                      <a:pt x="51" y="88"/>
                    </a:lnTo>
                    <a:lnTo>
                      <a:pt x="38" y="83"/>
                    </a:lnTo>
                    <a:lnTo>
                      <a:pt x="32" y="83"/>
                    </a:lnTo>
                    <a:lnTo>
                      <a:pt x="24" y="71"/>
                    </a:lnTo>
                    <a:lnTo>
                      <a:pt x="1" y="60"/>
                    </a:lnTo>
                    <a:lnTo>
                      <a:pt x="0" y="4"/>
                    </a:lnTo>
                    <a:lnTo>
                      <a:pt x="71" y="2"/>
                    </a:lnTo>
                    <a:lnTo>
                      <a:pt x="218" y="0"/>
                    </a:lnTo>
                    <a:lnTo>
                      <a:pt x="293" y="0"/>
                    </a:lnTo>
                    <a:lnTo>
                      <a:pt x="295" y="0"/>
                    </a:lnTo>
                    <a:lnTo>
                      <a:pt x="297" y="7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0" name="Freeform 4182"/>
              <p:cNvSpPr>
                <a:spLocks/>
              </p:cNvSpPr>
              <p:nvPr/>
            </p:nvSpPr>
            <p:spPr bwMode="auto">
              <a:xfrm>
                <a:off x="22986" y="19552"/>
                <a:ext cx="297" cy="186"/>
              </a:xfrm>
              <a:custGeom>
                <a:avLst/>
                <a:gdLst>
                  <a:gd name="T0" fmla="*/ 297 w 297"/>
                  <a:gd name="T1" fmla="*/ 73 h 186"/>
                  <a:gd name="T2" fmla="*/ 257 w 297"/>
                  <a:gd name="T3" fmla="*/ 75 h 186"/>
                  <a:gd name="T4" fmla="*/ 259 w 297"/>
                  <a:gd name="T5" fmla="*/ 184 h 186"/>
                  <a:gd name="T6" fmla="*/ 211 w 297"/>
                  <a:gd name="T7" fmla="*/ 186 h 186"/>
                  <a:gd name="T8" fmla="*/ 201 w 297"/>
                  <a:gd name="T9" fmla="*/ 173 h 186"/>
                  <a:gd name="T10" fmla="*/ 188 w 297"/>
                  <a:gd name="T11" fmla="*/ 169 h 186"/>
                  <a:gd name="T12" fmla="*/ 182 w 297"/>
                  <a:gd name="T13" fmla="*/ 159 h 186"/>
                  <a:gd name="T14" fmla="*/ 172 w 297"/>
                  <a:gd name="T15" fmla="*/ 158 h 186"/>
                  <a:gd name="T16" fmla="*/ 153 w 297"/>
                  <a:gd name="T17" fmla="*/ 148 h 186"/>
                  <a:gd name="T18" fmla="*/ 144 w 297"/>
                  <a:gd name="T19" fmla="*/ 148 h 186"/>
                  <a:gd name="T20" fmla="*/ 119 w 297"/>
                  <a:gd name="T21" fmla="*/ 136 h 186"/>
                  <a:gd name="T22" fmla="*/ 90 w 297"/>
                  <a:gd name="T23" fmla="*/ 113 h 186"/>
                  <a:gd name="T24" fmla="*/ 74 w 297"/>
                  <a:gd name="T25" fmla="*/ 100 h 186"/>
                  <a:gd name="T26" fmla="*/ 61 w 297"/>
                  <a:gd name="T27" fmla="*/ 100 h 186"/>
                  <a:gd name="T28" fmla="*/ 51 w 297"/>
                  <a:gd name="T29" fmla="*/ 88 h 186"/>
                  <a:gd name="T30" fmla="*/ 38 w 297"/>
                  <a:gd name="T31" fmla="*/ 83 h 186"/>
                  <a:gd name="T32" fmla="*/ 32 w 297"/>
                  <a:gd name="T33" fmla="*/ 83 h 186"/>
                  <a:gd name="T34" fmla="*/ 24 w 297"/>
                  <a:gd name="T35" fmla="*/ 71 h 186"/>
                  <a:gd name="T36" fmla="*/ 1 w 297"/>
                  <a:gd name="T37" fmla="*/ 60 h 186"/>
                  <a:gd name="T38" fmla="*/ 0 w 297"/>
                  <a:gd name="T39" fmla="*/ 4 h 186"/>
                  <a:gd name="T40" fmla="*/ 71 w 297"/>
                  <a:gd name="T41" fmla="*/ 2 h 186"/>
                  <a:gd name="T42" fmla="*/ 218 w 297"/>
                  <a:gd name="T43" fmla="*/ 0 h 186"/>
                  <a:gd name="T44" fmla="*/ 293 w 297"/>
                  <a:gd name="T45" fmla="*/ 0 h 186"/>
                  <a:gd name="T46" fmla="*/ 295 w 297"/>
                  <a:gd name="T47" fmla="*/ 0 h 186"/>
                  <a:gd name="T48" fmla="*/ 297 w 297"/>
                  <a:gd name="T49"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7" h="186">
                    <a:moveTo>
                      <a:pt x="297" y="73"/>
                    </a:moveTo>
                    <a:lnTo>
                      <a:pt x="257" y="75"/>
                    </a:lnTo>
                    <a:lnTo>
                      <a:pt x="259" y="184"/>
                    </a:lnTo>
                    <a:lnTo>
                      <a:pt x="211" y="186"/>
                    </a:lnTo>
                    <a:lnTo>
                      <a:pt x="201" y="173"/>
                    </a:lnTo>
                    <a:lnTo>
                      <a:pt x="188" y="169"/>
                    </a:lnTo>
                    <a:lnTo>
                      <a:pt x="182" y="159"/>
                    </a:lnTo>
                    <a:lnTo>
                      <a:pt x="172" y="158"/>
                    </a:lnTo>
                    <a:lnTo>
                      <a:pt x="153" y="148"/>
                    </a:lnTo>
                    <a:lnTo>
                      <a:pt x="144" y="148"/>
                    </a:lnTo>
                    <a:lnTo>
                      <a:pt x="119" y="136"/>
                    </a:lnTo>
                    <a:lnTo>
                      <a:pt x="90" y="113"/>
                    </a:lnTo>
                    <a:lnTo>
                      <a:pt x="74" y="100"/>
                    </a:lnTo>
                    <a:lnTo>
                      <a:pt x="61" y="100"/>
                    </a:lnTo>
                    <a:lnTo>
                      <a:pt x="51" y="88"/>
                    </a:lnTo>
                    <a:lnTo>
                      <a:pt x="38" y="83"/>
                    </a:lnTo>
                    <a:lnTo>
                      <a:pt x="32" y="83"/>
                    </a:lnTo>
                    <a:lnTo>
                      <a:pt x="24" y="71"/>
                    </a:lnTo>
                    <a:lnTo>
                      <a:pt x="1" y="60"/>
                    </a:lnTo>
                    <a:lnTo>
                      <a:pt x="0" y="4"/>
                    </a:lnTo>
                    <a:lnTo>
                      <a:pt x="71" y="2"/>
                    </a:lnTo>
                    <a:lnTo>
                      <a:pt x="218" y="0"/>
                    </a:lnTo>
                    <a:lnTo>
                      <a:pt x="293" y="0"/>
                    </a:lnTo>
                    <a:lnTo>
                      <a:pt x="295" y="0"/>
                    </a:lnTo>
                    <a:lnTo>
                      <a:pt x="297" y="7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1" name="Freeform 4183"/>
              <p:cNvSpPr>
                <a:spLocks/>
              </p:cNvSpPr>
              <p:nvPr/>
            </p:nvSpPr>
            <p:spPr bwMode="auto">
              <a:xfrm>
                <a:off x="23788" y="19548"/>
                <a:ext cx="204" cy="135"/>
              </a:xfrm>
              <a:custGeom>
                <a:avLst/>
                <a:gdLst>
                  <a:gd name="T0" fmla="*/ 198 w 204"/>
                  <a:gd name="T1" fmla="*/ 0 h 135"/>
                  <a:gd name="T2" fmla="*/ 202 w 204"/>
                  <a:gd name="T3" fmla="*/ 73 h 135"/>
                  <a:gd name="T4" fmla="*/ 204 w 204"/>
                  <a:gd name="T5" fmla="*/ 131 h 135"/>
                  <a:gd name="T6" fmla="*/ 148 w 204"/>
                  <a:gd name="T7" fmla="*/ 135 h 135"/>
                  <a:gd name="T8" fmla="*/ 142 w 204"/>
                  <a:gd name="T9" fmla="*/ 129 h 135"/>
                  <a:gd name="T10" fmla="*/ 92 w 204"/>
                  <a:gd name="T11" fmla="*/ 121 h 135"/>
                  <a:gd name="T12" fmla="*/ 62 w 204"/>
                  <a:gd name="T13" fmla="*/ 108 h 135"/>
                  <a:gd name="T14" fmla="*/ 54 w 204"/>
                  <a:gd name="T15" fmla="*/ 94 h 135"/>
                  <a:gd name="T16" fmla="*/ 21 w 204"/>
                  <a:gd name="T17" fmla="*/ 66 h 135"/>
                  <a:gd name="T18" fmla="*/ 0 w 204"/>
                  <a:gd name="T19" fmla="*/ 54 h 135"/>
                  <a:gd name="T20" fmla="*/ 12 w 204"/>
                  <a:gd name="T21" fmla="*/ 16 h 135"/>
                  <a:gd name="T22" fmla="*/ 12 w 204"/>
                  <a:gd name="T23" fmla="*/ 4 h 135"/>
                  <a:gd name="T24" fmla="*/ 198 w 20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35">
                    <a:moveTo>
                      <a:pt x="198" y="0"/>
                    </a:moveTo>
                    <a:lnTo>
                      <a:pt x="202" y="73"/>
                    </a:lnTo>
                    <a:lnTo>
                      <a:pt x="204" y="131"/>
                    </a:lnTo>
                    <a:lnTo>
                      <a:pt x="148" y="135"/>
                    </a:lnTo>
                    <a:lnTo>
                      <a:pt x="142" y="129"/>
                    </a:lnTo>
                    <a:lnTo>
                      <a:pt x="92" y="121"/>
                    </a:lnTo>
                    <a:lnTo>
                      <a:pt x="62" y="108"/>
                    </a:lnTo>
                    <a:lnTo>
                      <a:pt x="54" y="94"/>
                    </a:lnTo>
                    <a:lnTo>
                      <a:pt x="21" y="66"/>
                    </a:lnTo>
                    <a:lnTo>
                      <a:pt x="0" y="54"/>
                    </a:lnTo>
                    <a:lnTo>
                      <a:pt x="12" y="16"/>
                    </a:lnTo>
                    <a:lnTo>
                      <a:pt x="12" y="4"/>
                    </a:lnTo>
                    <a:lnTo>
                      <a:pt x="198" y="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2" name="Freeform 4184"/>
              <p:cNvSpPr>
                <a:spLocks/>
              </p:cNvSpPr>
              <p:nvPr/>
            </p:nvSpPr>
            <p:spPr bwMode="auto">
              <a:xfrm>
                <a:off x="23788" y="19548"/>
                <a:ext cx="204" cy="135"/>
              </a:xfrm>
              <a:custGeom>
                <a:avLst/>
                <a:gdLst>
                  <a:gd name="T0" fmla="*/ 198 w 204"/>
                  <a:gd name="T1" fmla="*/ 0 h 135"/>
                  <a:gd name="T2" fmla="*/ 202 w 204"/>
                  <a:gd name="T3" fmla="*/ 73 h 135"/>
                  <a:gd name="T4" fmla="*/ 204 w 204"/>
                  <a:gd name="T5" fmla="*/ 131 h 135"/>
                  <a:gd name="T6" fmla="*/ 148 w 204"/>
                  <a:gd name="T7" fmla="*/ 135 h 135"/>
                  <a:gd name="T8" fmla="*/ 142 w 204"/>
                  <a:gd name="T9" fmla="*/ 129 h 135"/>
                  <a:gd name="T10" fmla="*/ 92 w 204"/>
                  <a:gd name="T11" fmla="*/ 121 h 135"/>
                  <a:gd name="T12" fmla="*/ 62 w 204"/>
                  <a:gd name="T13" fmla="*/ 108 h 135"/>
                  <a:gd name="T14" fmla="*/ 54 w 204"/>
                  <a:gd name="T15" fmla="*/ 94 h 135"/>
                  <a:gd name="T16" fmla="*/ 21 w 204"/>
                  <a:gd name="T17" fmla="*/ 66 h 135"/>
                  <a:gd name="T18" fmla="*/ 0 w 204"/>
                  <a:gd name="T19" fmla="*/ 54 h 135"/>
                  <a:gd name="T20" fmla="*/ 12 w 204"/>
                  <a:gd name="T21" fmla="*/ 16 h 135"/>
                  <a:gd name="T22" fmla="*/ 12 w 204"/>
                  <a:gd name="T23" fmla="*/ 4 h 135"/>
                  <a:gd name="T24" fmla="*/ 198 w 204"/>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4" h="135">
                    <a:moveTo>
                      <a:pt x="198" y="0"/>
                    </a:moveTo>
                    <a:lnTo>
                      <a:pt x="202" y="73"/>
                    </a:lnTo>
                    <a:lnTo>
                      <a:pt x="204" y="131"/>
                    </a:lnTo>
                    <a:lnTo>
                      <a:pt x="148" y="135"/>
                    </a:lnTo>
                    <a:lnTo>
                      <a:pt x="142" y="129"/>
                    </a:lnTo>
                    <a:lnTo>
                      <a:pt x="92" y="121"/>
                    </a:lnTo>
                    <a:lnTo>
                      <a:pt x="62" y="108"/>
                    </a:lnTo>
                    <a:lnTo>
                      <a:pt x="54" y="94"/>
                    </a:lnTo>
                    <a:lnTo>
                      <a:pt x="21" y="66"/>
                    </a:lnTo>
                    <a:lnTo>
                      <a:pt x="0" y="54"/>
                    </a:lnTo>
                    <a:lnTo>
                      <a:pt x="12" y="16"/>
                    </a:lnTo>
                    <a:lnTo>
                      <a:pt x="12" y="4"/>
                    </a:lnTo>
                    <a:lnTo>
                      <a:pt x="198"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3" name="Freeform 4185"/>
              <p:cNvSpPr>
                <a:spLocks/>
              </p:cNvSpPr>
              <p:nvPr/>
            </p:nvSpPr>
            <p:spPr bwMode="auto">
              <a:xfrm>
                <a:off x="24130" y="19529"/>
                <a:ext cx="224" cy="121"/>
              </a:xfrm>
              <a:custGeom>
                <a:avLst/>
                <a:gdLst>
                  <a:gd name="T0" fmla="*/ 42 w 224"/>
                  <a:gd name="T1" fmla="*/ 121 h 121"/>
                  <a:gd name="T2" fmla="*/ 6 w 224"/>
                  <a:gd name="T3" fmla="*/ 121 h 121"/>
                  <a:gd name="T4" fmla="*/ 4 w 224"/>
                  <a:gd name="T5" fmla="*/ 86 h 121"/>
                  <a:gd name="T6" fmla="*/ 0 w 224"/>
                  <a:gd name="T7" fmla="*/ 12 h 121"/>
                  <a:gd name="T8" fmla="*/ 219 w 224"/>
                  <a:gd name="T9" fmla="*/ 0 h 121"/>
                  <a:gd name="T10" fmla="*/ 224 w 224"/>
                  <a:gd name="T11" fmla="*/ 111 h 121"/>
                  <a:gd name="T12" fmla="*/ 152 w 224"/>
                  <a:gd name="T13" fmla="*/ 115 h 121"/>
                  <a:gd name="T14" fmla="*/ 42 w 2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21">
                    <a:moveTo>
                      <a:pt x="42" y="121"/>
                    </a:moveTo>
                    <a:lnTo>
                      <a:pt x="6" y="121"/>
                    </a:lnTo>
                    <a:lnTo>
                      <a:pt x="4" y="86"/>
                    </a:lnTo>
                    <a:lnTo>
                      <a:pt x="0" y="12"/>
                    </a:lnTo>
                    <a:lnTo>
                      <a:pt x="219" y="0"/>
                    </a:lnTo>
                    <a:lnTo>
                      <a:pt x="224" y="111"/>
                    </a:lnTo>
                    <a:lnTo>
                      <a:pt x="152" y="115"/>
                    </a:lnTo>
                    <a:lnTo>
                      <a:pt x="42" y="12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4" name="Freeform 4186"/>
              <p:cNvSpPr>
                <a:spLocks/>
              </p:cNvSpPr>
              <p:nvPr/>
            </p:nvSpPr>
            <p:spPr bwMode="auto">
              <a:xfrm>
                <a:off x="24130" y="19529"/>
                <a:ext cx="224" cy="121"/>
              </a:xfrm>
              <a:custGeom>
                <a:avLst/>
                <a:gdLst>
                  <a:gd name="T0" fmla="*/ 42 w 224"/>
                  <a:gd name="T1" fmla="*/ 121 h 121"/>
                  <a:gd name="T2" fmla="*/ 6 w 224"/>
                  <a:gd name="T3" fmla="*/ 121 h 121"/>
                  <a:gd name="T4" fmla="*/ 4 w 224"/>
                  <a:gd name="T5" fmla="*/ 86 h 121"/>
                  <a:gd name="T6" fmla="*/ 0 w 224"/>
                  <a:gd name="T7" fmla="*/ 12 h 121"/>
                  <a:gd name="T8" fmla="*/ 219 w 224"/>
                  <a:gd name="T9" fmla="*/ 0 h 121"/>
                  <a:gd name="T10" fmla="*/ 224 w 224"/>
                  <a:gd name="T11" fmla="*/ 111 h 121"/>
                  <a:gd name="T12" fmla="*/ 152 w 224"/>
                  <a:gd name="T13" fmla="*/ 115 h 121"/>
                  <a:gd name="T14" fmla="*/ 42 w 224"/>
                  <a:gd name="T15" fmla="*/ 121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 h="121">
                    <a:moveTo>
                      <a:pt x="42" y="121"/>
                    </a:moveTo>
                    <a:lnTo>
                      <a:pt x="6" y="121"/>
                    </a:lnTo>
                    <a:lnTo>
                      <a:pt x="4" y="86"/>
                    </a:lnTo>
                    <a:lnTo>
                      <a:pt x="0" y="12"/>
                    </a:lnTo>
                    <a:lnTo>
                      <a:pt x="219" y="0"/>
                    </a:lnTo>
                    <a:lnTo>
                      <a:pt x="224" y="111"/>
                    </a:lnTo>
                    <a:lnTo>
                      <a:pt x="152" y="115"/>
                    </a:lnTo>
                    <a:lnTo>
                      <a:pt x="42"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5" name="Freeform 4187"/>
              <p:cNvSpPr>
                <a:spLocks/>
              </p:cNvSpPr>
              <p:nvPr/>
            </p:nvSpPr>
            <p:spPr bwMode="auto">
              <a:xfrm>
                <a:off x="23460" y="19577"/>
                <a:ext cx="188" cy="119"/>
              </a:xfrm>
              <a:custGeom>
                <a:avLst/>
                <a:gdLst>
                  <a:gd name="T0" fmla="*/ 0 w 188"/>
                  <a:gd name="T1" fmla="*/ 119 h 119"/>
                  <a:gd name="T2" fmla="*/ 4 w 188"/>
                  <a:gd name="T3" fmla="*/ 96 h 119"/>
                  <a:gd name="T4" fmla="*/ 27 w 188"/>
                  <a:gd name="T5" fmla="*/ 79 h 119"/>
                  <a:gd name="T6" fmla="*/ 40 w 188"/>
                  <a:gd name="T7" fmla="*/ 77 h 119"/>
                  <a:gd name="T8" fmla="*/ 63 w 188"/>
                  <a:gd name="T9" fmla="*/ 61 h 119"/>
                  <a:gd name="T10" fmla="*/ 67 w 188"/>
                  <a:gd name="T11" fmla="*/ 52 h 119"/>
                  <a:gd name="T12" fmla="*/ 82 w 188"/>
                  <a:gd name="T13" fmla="*/ 48 h 119"/>
                  <a:gd name="T14" fmla="*/ 80 w 188"/>
                  <a:gd name="T15" fmla="*/ 33 h 119"/>
                  <a:gd name="T16" fmla="*/ 84 w 188"/>
                  <a:gd name="T17" fmla="*/ 27 h 119"/>
                  <a:gd name="T18" fmla="*/ 84 w 188"/>
                  <a:gd name="T19" fmla="*/ 23 h 119"/>
                  <a:gd name="T20" fmla="*/ 100 w 188"/>
                  <a:gd name="T21" fmla="*/ 8 h 119"/>
                  <a:gd name="T22" fmla="*/ 113 w 188"/>
                  <a:gd name="T23" fmla="*/ 4 h 119"/>
                  <a:gd name="T24" fmla="*/ 128 w 188"/>
                  <a:gd name="T25" fmla="*/ 4 h 119"/>
                  <a:gd name="T26" fmla="*/ 142 w 188"/>
                  <a:gd name="T27" fmla="*/ 0 h 119"/>
                  <a:gd name="T28" fmla="*/ 151 w 188"/>
                  <a:gd name="T29" fmla="*/ 4 h 119"/>
                  <a:gd name="T30" fmla="*/ 157 w 188"/>
                  <a:gd name="T31" fmla="*/ 10 h 119"/>
                  <a:gd name="T32" fmla="*/ 173 w 188"/>
                  <a:gd name="T33" fmla="*/ 12 h 119"/>
                  <a:gd name="T34" fmla="*/ 176 w 188"/>
                  <a:gd name="T35" fmla="*/ 81 h 119"/>
                  <a:gd name="T36" fmla="*/ 188 w 188"/>
                  <a:gd name="T37" fmla="*/ 79 h 119"/>
                  <a:gd name="T38" fmla="*/ 188 w 188"/>
                  <a:gd name="T39" fmla="*/ 115 h 119"/>
                  <a:gd name="T40" fmla="*/ 113 w 188"/>
                  <a:gd name="T41" fmla="*/ 117 h 119"/>
                  <a:gd name="T42" fmla="*/ 0 w 188"/>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19">
                    <a:moveTo>
                      <a:pt x="0" y="119"/>
                    </a:moveTo>
                    <a:lnTo>
                      <a:pt x="4" y="96"/>
                    </a:lnTo>
                    <a:lnTo>
                      <a:pt x="27" y="79"/>
                    </a:lnTo>
                    <a:lnTo>
                      <a:pt x="40" y="77"/>
                    </a:lnTo>
                    <a:lnTo>
                      <a:pt x="63" y="61"/>
                    </a:lnTo>
                    <a:lnTo>
                      <a:pt x="67" y="52"/>
                    </a:lnTo>
                    <a:lnTo>
                      <a:pt x="82" y="48"/>
                    </a:lnTo>
                    <a:lnTo>
                      <a:pt x="80" y="33"/>
                    </a:lnTo>
                    <a:lnTo>
                      <a:pt x="84" y="27"/>
                    </a:lnTo>
                    <a:lnTo>
                      <a:pt x="84" y="23"/>
                    </a:lnTo>
                    <a:lnTo>
                      <a:pt x="100" y="8"/>
                    </a:lnTo>
                    <a:lnTo>
                      <a:pt x="113" y="4"/>
                    </a:lnTo>
                    <a:lnTo>
                      <a:pt x="128" y="4"/>
                    </a:lnTo>
                    <a:lnTo>
                      <a:pt x="142" y="0"/>
                    </a:lnTo>
                    <a:lnTo>
                      <a:pt x="151" y="4"/>
                    </a:lnTo>
                    <a:lnTo>
                      <a:pt x="157" y="10"/>
                    </a:lnTo>
                    <a:lnTo>
                      <a:pt x="173" y="12"/>
                    </a:lnTo>
                    <a:lnTo>
                      <a:pt x="176" y="81"/>
                    </a:lnTo>
                    <a:lnTo>
                      <a:pt x="188" y="79"/>
                    </a:lnTo>
                    <a:lnTo>
                      <a:pt x="188" y="115"/>
                    </a:lnTo>
                    <a:lnTo>
                      <a:pt x="113" y="117"/>
                    </a:lnTo>
                    <a:lnTo>
                      <a:pt x="0" y="11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6" name="Freeform 4188"/>
              <p:cNvSpPr>
                <a:spLocks/>
              </p:cNvSpPr>
              <p:nvPr/>
            </p:nvSpPr>
            <p:spPr bwMode="auto">
              <a:xfrm>
                <a:off x="23460" y="19577"/>
                <a:ext cx="188" cy="119"/>
              </a:xfrm>
              <a:custGeom>
                <a:avLst/>
                <a:gdLst>
                  <a:gd name="T0" fmla="*/ 0 w 188"/>
                  <a:gd name="T1" fmla="*/ 119 h 119"/>
                  <a:gd name="T2" fmla="*/ 4 w 188"/>
                  <a:gd name="T3" fmla="*/ 96 h 119"/>
                  <a:gd name="T4" fmla="*/ 27 w 188"/>
                  <a:gd name="T5" fmla="*/ 79 h 119"/>
                  <a:gd name="T6" fmla="*/ 40 w 188"/>
                  <a:gd name="T7" fmla="*/ 77 h 119"/>
                  <a:gd name="T8" fmla="*/ 63 w 188"/>
                  <a:gd name="T9" fmla="*/ 61 h 119"/>
                  <a:gd name="T10" fmla="*/ 67 w 188"/>
                  <a:gd name="T11" fmla="*/ 52 h 119"/>
                  <a:gd name="T12" fmla="*/ 82 w 188"/>
                  <a:gd name="T13" fmla="*/ 48 h 119"/>
                  <a:gd name="T14" fmla="*/ 80 w 188"/>
                  <a:gd name="T15" fmla="*/ 33 h 119"/>
                  <a:gd name="T16" fmla="*/ 84 w 188"/>
                  <a:gd name="T17" fmla="*/ 27 h 119"/>
                  <a:gd name="T18" fmla="*/ 84 w 188"/>
                  <a:gd name="T19" fmla="*/ 23 h 119"/>
                  <a:gd name="T20" fmla="*/ 100 w 188"/>
                  <a:gd name="T21" fmla="*/ 8 h 119"/>
                  <a:gd name="T22" fmla="*/ 113 w 188"/>
                  <a:gd name="T23" fmla="*/ 4 h 119"/>
                  <a:gd name="T24" fmla="*/ 128 w 188"/>
                  <a:gd name="T25" fmla="*/ 4 h 119"/>
                  <a:gd name="T26" fmla="*/ 142 w 188"/>
                  <a:gd name="T27" fmla="*/ 0 h 119"/>
                  <a:gd name="T28" fmla="*/ 151 w 188"/>
                  <a:gd name="T29" fmla="*/ 4 h 119"/>
                  <a:gd name="T30" fmla="*/ 157 w 188"/>
                  <a:gd name="T31" fmla="*/ 10 h 119"/>
                  <a:gd name="T32" fmla="*/ 173 w 188"/>
                  <a:gd name="T33" fmla="*/ 12 h 119"/>
                  <a:gd name="T34" fmla="*/ 176 w 188"/>
                  <a:gd name="T35" fmla="*/ 81 h 119"/>
                  <a:gd name="T36" fmla="*/ 188 w 188"/>
                  <a:gd name="T37" fmla="*/ 79 h 119"/>
                  <a:gd name="T38" fmla="*/ 188 w 188"/>
                  <a:gd name="T39" fmla="*/ 115 h 119"/>
                  <a:gd name="T40" fmla="*/ 113 w 188"/>
                  <a:gd name="T41" fmla="*/ 117 h 119"/>
                  <a:gd name="T42" fmla="*/ 0 w 188"/>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119">
                    <a:moveTo>
                      <a:pt x="0" y="119"/>
                    </a:moveTo>
                    <a:lnTo>
                      <a:pt x="4" y="96"/>
                    </a:lnTo>
                    <a:lnTo>
                      <a:pt x="27" y="79"/>
                    </a:lnTo>
                    <a:lnTo>
                      <a:pt x="40" y="77"/>
                    </a:lnTo>
                    <a:lnTo>
                      <a:pt x="63" y="61"/>
                    </a:lnTo>
                    <a:lnTo>
                      <a:pt x="67" y="52"/>
                    </a:lnTo>
                    <a:lnTo>
                      <a:pt x="82" y="48"/>
                    </a:lnTo>
                    <a:lnTo>
                      <a:pt x="80" y="33"/>
                    </a:lnTo>
                    <a:lnTo>
                      <a:pt x="84" y="27"/>
                    </a:lnTo>
                    <a:lnTo>
                      <a:pt x="84" y="23"/>
                    </a:lnTo>
                    <a:lnTo>
                      <a:pt x="100" y="8"/>
                    </a:lnTo>
                    <a:lnTo>
                      <a:pt x="113" y="4"/>
                    </a:lnTo>
                    <a:lnTo>
                      <a:pt x="128" y="4"/>
                    </a:lnTo>
                    <a:lnTo>
                      <a:pt x="142" y="0"/>
                    </a:lnTo>
                    <a:lnTo>
                      <a:pt x="151" y="4"/>
                    </a:lnTo>
                    <a:lnTo>
                      <a:pt x="157" y="10"/>
                    </a:lnTo>
                    <a:lnTo>
                      <a:pt x="173" y="12"/>
                    </a:lnTo>
                    <a:lnTo>
                      <a:pt x="176" y="81"/>
                    </a:lnTo>
                    <a:lnTo>
                      <a:pt x="188" y="79"/>
                    </a:lnTo>
                    <a:lnTo>
                      <a:pt x="188" y="115"/>
                    </a:lnTo>
                    <a:lnTo>
                      <a:pt x="113" y="117"/>
                    </a:lnTo>
                    <a:lnTo>
                      <a:pt x="0"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7" name="Freeform 4189"/>
              <p:cNvSpPr>
                <a:spLocks/>
              </p:cNvSpPr>
              <p:nvPr/>
            </p:nvSpPr>
            <p:spPr bwMode="auto">
              <a:xfrm>
                <a:off x="22383" y="19590"/>
                <a:ext cx="186" cy="112"/>
              </a:xfrm>
              <a:custGeom>
                <a:avLst/>
                <a:gdLst>
                  <a:gd name="T0" fmla="*/ 111 w 186"/>
                  <a:gd name="T1" fmla="*/ 112 h 112"/>
                  <a:gd name="T2" fmla="*/ 0 w 186"/>
                  <a:gd name="T3" fmla="*/ 110 h 112"/>
                  <a:gd name="T4" fmla="*/ 3 w 186"/>
                  <a:gd name="T5" fmla="*/ 0 h 112"/>
                  <a:gd name="T6" fmla="*/ 186 w 186"/>
                  <a:gd name="T7" fmla="*/ 4 h 112"/>
                  <a:gd name="T8" fmla="*/ 182 w 186"/>
                  <a:gd name="T9" fmla="*/ 112 h 112"/>
                  <a:gd name="T10" fmla="*/ 111 w 186"/>
                  <a:gd name="T11" fmla="*/ 112 h 112"/>
                </a:gdLst>
                <a:ahLst/>
                <a:cxnLst>
                  <a:cxn ang="0">
                    <a:pos x="T0" y="T1"/>
                  </a:cxn>
                  <a:cxn ang="0">
                    <a:pos x="T2" y="T3"/>
                  </a:cxn>
                  <a:cxn ang="0">
                    <a:pos x="T4" y="T5"/>
                  </a:cxn>
                  <a:cxn ang="0">
                    <a:pos x="T6" y="T7"/>
                  </a:cxn>
                  <a:cxn ang="0">
                    <a:pos x="T8" y="T9"/>
                  </a:cxn>
                  <a:cxn ang="0">
                    <a:pos x="T10" y="T11"/>
                  </a:cxn>
                </a:cxnLst>
                <a:rect l="0" t="0" r="r" b="b"/>
                <a:pathLst>
                  <a:path w="186" h="112">
                    <a:moveTo>
                      <a:pt x="111" y="112"/>
                    </a:moveTo>
                    <a:lnTo>
                      <a:pt x="0" y="110"/>
                    </a:lnTo>
                    <a:lnTo>
                      <a:pt x="3" y="0"/>
                    </a:lnTo>
                    <a:lnTo>
                      <a:pt x="186" y="4"/>
                    </a:lnTo>
                    <a:lnTo>
                      <a:pt x="182" y="112"/>
                    </a:lnTo>
                    <a:lnTo>
                      <a:pt x="111" y="11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8" name="Freeform 4190"/>
              <p:cNvSpPr>
                <a:spLocks/>
              </p:cNvSpPr>
              <p:nvPr/>
            </p:nvSpPr>
            <p:spPr bwMode="auto">
              <a:xfrm>
                <a:off x="22383" y="19590"/>
                <a:ext cx="186" cy="112"/>
              </a:xfrm>
              <a:custGeom>
                <a:avLst/>
                <a:gdLst>
                  <a:gd name="T0" fmla="*/ 111 w 186"/>
                  <a:gd name="T1" fmla="*/ 112 h 112"/>
                  <a:gd name="T2" fmla="*/ 0 w 186"/>
                  <a:gd name="T3" fmla="*/ 110 h 112"/>
                  <a:gd name="T4" fmla="*/ 3 w 186"/>
                  <a:gd name="T5" fmla="*/ 0 h 112"/>
                  <a:gd name="T6" fmla="*/ 186 w 186"/>
                  <a:gd name="T7" fmla="*/ 4 h 112"/>
                  <a:gd name="T8" fmla="*/ 182 w 186"/>
                  <a:gd name="T9" fmla="*/ 112 h 112"/>
                  <a:gd name="T10" fmla="*/ 111 w 186"/>
                  <a:gd name="T11" fmla="*/ 112 h 112"/>
                </a:gdLst>
                <a:ahLst/>
                <a:cxnLst>
                  <a:cxn ang="0">
                    <a:pos x="T0" y="T1"/>
                  </a:cxn>
                  <a:cxn ang="0">
                    <a:pos x="T2" y="T3"/>
                  </a:cxn>
                  <a:cxn ang="0">
                    <a:pos x="T4" y="T5"/>
                  </a:cxn>
                  <a:cxn ang="0">
                    <a:pos x="T6" y="T7"/>
                  </a:cxn>
                  <a:cxn ang="0">
                    <a:pos x="T8" y="T9"/>
                  </a:cxn>
                  <a:cxn ang="0">
                    <a:pos x="T10" y="T11"/>
                  </a:cxn>
                </a:cxnLst>
                <a:rect l="0" t="0" r="r" b="b"/>
                <a:pathLst>
                  <a:path w="186" h="112">
                    <a:moveTo>
                      <a:pt x="111" y="112"/>
                    </a:moveTo>
                    <a:lnTo>
                      <a:pt x="0" y="110"/>
                    </a:lnTo>
                    <a:lnTo>
                      <a:pt x="3" y="0"/>
                    </a:lnTo>
                    <a:lnTo>
                      <a:pt x="186" y="4"/>
                    </a:lnTo>
                    <a:lnTo>
                      <a:pt x="182" y="112"/>
                    </a:lnTo>
                    <a:lnTo>
                      <a:pt x="111" y="1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59" name="Freeform 4191"/>
              <p:cNvSpPr>
                <a:spLocks/>
              </p:cNvSpPr>
              <p:nvPr/>
            </p:nvSpPr>
            <p:spPr bwMode="auto">
              <a:xfrm>
                <a:off x="21273" y="19566"/>
                <a:ext cx="386" cy="263"/>
              </a:xfrm>
              <a:custGeom>
                <a:avLst/>
                <a:gdLst>
                  <a:gd name="T0" fmla="*/ 38 w 386"/>
                  <a:gd name="T1" fmla="*/ 251 h 263"/>
                  <a:gd name="T2" fmla="*/ 0 w 386"/>
                  <a:gd name="T3" fmla="*/ 249 h 263"/>
                  <a:gd name="T4" fmla="*/ 4 w 386"/>
                  <a:gd name="T5" fmla="*/ 176 h 263"/>
                  <a:gd name="T6" fmla="*/ 8 w 386"/>
                  <a:gd name="T7" fmla="*/ 176 h 263"/>
                  <a:gd name="T8" fmla="*/ 17 w 386"/>
                  <a:gd name="T9" fmla="*/ 32 h 263"/>
                  <a:gd name="T10" fmla="*/ 23 w 386"/>
                  <a:gd name="T11" fmla="*/ 32 h 263"/>
                  <a:gd name="T12" fmla="*/ 25 w 386"/>
                  <a:gd name="T13" fmla="*/ 9 h 263"/>
                  <a:gd name="T14" fmla="*/ 46 w 386"/>
                  <a:gd name="T15" fmla="*/ 11 h 263"/>
                  <a:gd name="T16" fmla="*/ 59 w 386"/>
                  <a:gd name="T17" fmla="*/ 19 h 263"/>
                  <a:gd name="T18" fmla="*/ 73 w 386"/>
                  <a:gd name="T19" fmla="*/ 9 h 263"/>
                  <a:gd name="T20" fmla="*/ 77 w 386"/>
                  <a:gd name="T21" fmla="*/ 3 h 263"/>
                  <a:gd name="T22" fmla="*/ 84 w 386"/>
                  <a:gd name="T23" fmla="*/ 3 h 263"/>
                  <a:gd name="T24" fmla="*/ 90 w 386"/>
                  <a:gd name="T25" fmla="*/ 0 h 263"/>
                  <a:gd name="T26" fmla="*/ 98 w 386"/>
                  <a:gd name="T27" fmla="*/ 3 h 263"/>
                  <a:gd name="T28" fmla="*/ 107 w 386"/>
                  <a:gd name="T29" fmla="*/ 0 h 263"/>
                  <a:gd name="T30" fmla="*/ 121 w 386"/>
                  <a:gd name="T31" fmla="*/ 5 h 263"/>
                  <a:gd name="T32" fmla="*/ 128 w 386"/>
                  <a:gd name="T33" fmla="*/ 3 h 263"/>
                  <a:gd name="T34" fmla="*/ 136 w 386"/>
                  <a:gd name="T35" fmla="*/ 9 h 263"/>
                  <a:gd name="T36" fmla="*/ 142 w 386"/>
                  <a:gd name="T37" fmla="*/ 3 h 263"/>
                  <a:gd name="T38" fmla="*/ 144 w 386"/>
                  <a:gd name="T39" fmla="*/ 7 h 263"/>
                  <a:gd name="T40" fmla="*/ 150 w 386"/>
                  <a:gd name="T41" fmla="*/ 5 h 263"/>
                  <a:gd name="T42" fmla="*/ 175 w 386"/>
                  <a:gd name="T43" fmla="*/ 21 h 263"/>
                  <a:gd name="T44" fmla="*/ 178 w 386"/>
                  <a:gd name="T45" fmla="*/ 42 h 263"/>
                  <a:gd name="T46" fmla="*/ 169 w 386"/>
                  <a:gd name="T47" fmla="*/ 71 h 263"/>
                  <a:gd name="T48" fmla="*/ 171 w 386"/>
                  <a:gd name="T49" fmla="*/ 90 h 263"/>
                  <a:gd name="T50" fmla="*/ 180 w 386"/>
                  <a:gd name="T51" fmla="*/ 96 h 263"/>
                  <a:gd name="T52" fmla="*/ 190 w 386"/>
                  <a:gd name="T53" fmla="*/ 96 h 263"/>
                  <a:gd name="T54" fmla="*/ 201 w 386"/>
                  <a:gd name="T55" fmla="*/ 97 h 263"/>
                  <a:gd name="T56" fmla="*/ 203 w 386"/>
                  <a:gd name="T57" fmla="*/ 101 h 263"/>
                  <a:gd name="T58" fmla="*/ 201 w 386"/>
                  <a:gd name="T59" fmla="*/ 113 h 263"/>
                  <a:gd name="T60" fmla="*/ 186 w 386"/>
                  <a:gd name="T61" fmla="*/ 119 h 263"/>
                  <a:gd name="T62" fmla="*/ 182 w 386"/>
                  <a:gd name="T63" fmla="*/ 124 h 263"/>
                  <a:gd name="T64" fmla="*/ 182 w 386"/>
                  <a:gd name="T65" fmla="*/ 138 h 263"/>
                  <a:gd name="T66" fmla="*/ 194 w 386"/>
                  <a:gd name="T67" fmla="*/ 142 h 263"/>
                  <a:gd name="T68" fmla="*/ 226 w 386"/>
                  <a:gd name="T69" fmla="*/ 138 h 263"/>
                  <a:gd name="T70" fmla="*/ 238 w 386"/>
                  <a:gd name="T71" fmla="*/ 144 h 263"/>
                  <a:gd name="T72" fmla="*/ 244 w 386"/>
                  <a:gd name="T73" fmla="*/ 155 h 263"/>
                  <a:gd name="T74" fmla="*/ 242 w 386"/>
                  <a:gd name="T75" fmla="*/ 168 h 263"/>
                  <a:gd name="T76" fmla="*/ 246 w 386"/>
                  <a:gd name="T77" fmla="*/ 188 h 263"/>
                  <a:gd name="T78" fmla="*/ 284 w 386"/>
                  <a:gd name="T79" fmla="*/ 197 h 263"/>
                  <a:gd name="T80" fmla="*/ 332 w 386"/>
                  <a:gd name="T81" fmla="*/ 207 h 263"/>
                  <a:gd name="T82" fmla="*/ 349 w 386"/>
                  <a:gd name="T83" fmla="*/ 220 h 263"/>
                  <a:gd name="T84" fmla="*/ 365 w 386"/>
                  <a:gd name="T85" fmla="*/ 228 h 263"/>
                  <a:gd name="T86" fmla="*/ 384 w 386"/>
                  <a:gd name="T87" fmla="*/ 230 h 263"/>
                  <a:gd name="T88" fmla="*/ 386 w 386"/>
                  <a:gd name="T89" fmla="*/ 241 h 263"/>
                  <a:gd name="T90" fmla="*/ 378 w 386"/>
                  <a:gd name="T91" fmla="*/ 249 h 263"/>
                  <a:gd name="T92" fmla="*/ 374 w 386"/>
                  <a:gd name="T93" fmla="*/ 257 h 263"/>
                  <a:gd name="T94" fmla="*/ 242 w 386"/>
                  <a:gd name="T95" fmla="*/ 251 h 263"/>
                  <a:gd name="T96" fmla="*/ 242 w 386"/>
                  <a:gd name="T97" fmla="*/ 263 h 263"/>
                  <a:gd name="T98" fmla="*/ 38 w 386"/>
                  <a:gd name="T99" fmla="*/ 25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263">
                    <a:moveTo>
                      <a:pt x="38" y="251"/>
                    </a:moveTo>
                    <a:lnTo>
                      <a:pt x="0" y="249"/>
                    </a:lnTo>
                    <a:lnTo>
                      <a:pt x="4" y="176"/>
                    </a:lnTo>
                    <a:lnTo>
                      <a:pt x="8" y="176"/>
                    </a:lnTo>
                    <a:lnTo>
                      <a:pt x="17" y="32"/>
                    </a:lnTo>
                    <a:lnTo>
                      <a:pt x="23" y="32"/>
                    </a:lnTo>
                    <a:lnTo>
                      <a:pt x="25" y="9"/>
                    </a:lnTo>
                    <a:lnTo>
                      <a:pt x="46" y="11"/>
                    </a:lnTo>
                    <a:lnTo>
                      <a:pt x="59" y="19"/>
                    </a:lnTo>
                    <a:lnTo>
                      <a:pt x="73" y="9"/>
                    </a:lnTo>
                    <a:lnTo>
                      <a:pt x="77" y="3"/>
                    </a:lnTo>
                    <a:lnTo>
                      <a:pt x="84" y="3"/>
                    </a:lnTo>
                    <a:lnTo>
                      <a:pt x="90" y="0"/>
                    </a:lnTo>
                    <a:lnTo>
                      <a:pt x="98" y="3"/>
                    </a:lnTo>
                    <a:lnTo>
                      <a:pt x="107" y="0"/>
                    </a:lnTo>
                    <a:lnTo>
                      <a:pt x="121" y="5"/>
                    </a:lnTo>
                    <a:lnTo>
                      <a:pt x="128" y="3"/>
                    </a:lnTo>
                    <a:lnTo>
                      <a:pt x="136" y="9"/>
                    </a:lnTo>
                    <a:lnTo>
                      <a:pt x="142" y="3"/>
                    </a:lnTo>
                    <a:lnTo>
                      <a:pt x="144" y="7"/>
                    </a:lnTo>
                    <a:lnTo>
                      <a:pt x="150" y="5"/>
                    </a:lnTo>
                    <a:lnTo>
                      <a:pt x="175" y="21"/>
                    </a:lnTo>
                    <a:lnTo>
                      <a:pt x="178" y="42"/>
                    </a:lnTo>
                    <a:lnTo>
                      <a:pt x="169" y="71"/>
                    </a:lnTo>
                    <a:lnTo>
                      <a:pt x="171" y="90"/>
                    </a:lnTo>
                    <a:lnTo>
                      <a:pt x="180" y="96"/>
                    </a:lnTo>
                    <a:lnTo>
                      <a:pt x="190" y="96"/>
                    </a:lnTo>
                    <a:lnTo>
                      <a:pt x="201" y="97"/>
                    </a:lnTo>
                    <a:lnTo>
                      <a:pt x="203" y="101"/>
                    </a:lnTo>
                    <a:lnTo>
                      <a:pt x="201" y="113"/>
                    </a:lnTo>
                    <a:lnTo>
                      <a:pt x="186" y="119"/>
                    </a:lnTo>
                    <a:lnTo>
                      <a:pt x="182" y="124"/>
                    </a:lnTo>
                    <a:lnTo>
                      <a:pt x="182" y="138"/>
                    </a:lnTo>
                    <a:lnTo>
                      <a:pt x="194" y="142"/>
                    </a:lnTo>
                    <a:lnTo>
                      <a:pt x="226" y="138"/>
                    </a:lnTo>
                    <a:lnTo>
                      <a:pt x="238" y="144"/>
                    </a:lnTo>
                    <a:lnTo>
                      <a:pt x="244" y="155"/>
                    </a:lnTo>
                    <a:lnTo>
                      <a:pt x="242" y="168"/>
                    </a:lnTo>
                    <a:lnTo>
                      <a:pt x="246" y="188"/>
                    </a:lnTo>
                    <a:lnTo>
                      <a:pt x="284" y="197"/>
                    </a:lnTo>
                    <a:lnTo>
                      <a:pt x="332" y="207"/>
                    </a:lnTo>
                    <a:lnTo>
                      <a:pt x="349" y="220"/>
                    </a:lnTo>
                    <a:lnTo>
                      <a:pt x="365" y="228"/>
                    </a:lnTo>
                    <a:lnTo>
                      <a:pt x="384" y="230"/>
                    </a:lnTo>
                    <a:lnTo>
                      <a:pt x="386" y="241"/>
                    </a:lnTo>
                    <a:lnTo>
                      <a:pt x="378" y="249"/>
                    </a:lnTo>
                    <a:lnTo>
                      <a:pt x="374" y="257"/>
                    </a:lnTo>
                    <a:lnTo>
                      <a:pt x="242" y="251"/>
                    </a:lnTo>
                    <a:lnTo>
                      <a:pt x="242" y="263"/>
                    </a:lnTo>
                    <a:lnTo>
                      <a:pt x="38" y="25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0" name="Freeform 4192"/>
              <p:cNvSpPr>
                <a:spLocks/>
              </p:cNvSpPr>
              <p:nvPr/>
            </p:nvSpPr>
            <p:spPr bwMode="auto">
              <a:xfrm>
                <a:off x="21273" y="19566"/>
                <a:ext cx="386" cy="263"/>
              </a:xfrm>
              <a:custGeom>
                <a:avLst/>
                <a:gdLst>
                  <a:gd name="T0" fmla="*/ 38 w 386"/>
                  <a:gd name="T1" fmla="*/ 251 h 263"/>
                  <a:gd name="T2" fmla="*/ 0 w 386"/>
                  <a:gd name="T3" fmla="*/ 249 h 263"/>
                  <a:gd name="T4" fmla="*/ 4 w 386"/>
                  <a:gd name="T5" fmla="*/ 176 h 263"/>
                  <a:gd name="T6" fmla="*/ 8 w 386"/>
                  <a:gd name="T7" fmla="*/ 176 h 263"/>
                  <a:gd name="T8" fmla="*/ 17 w 386"/>
                  <a:gd name="T9" fmla="*/ 32 h 263"/>
                  <a:gd name="T10" fmla="*/ 23 w 386"/>
                  <a:gd name="T11" fmla="*/ 32 h 263"/>
                  <a:gd name="T12" fmla="*/ 25 w 386"/>
                  <a:gd name="T13" fmla="*/ 9 h 263"/>
                  <a:gd name="T14" fmla="*/ 46 w 386"/>
                  <a:gd name="T15" fmla="*/ 11 h 263"/>
                  <a:gd name="T16" fmla="*/ 59 w 386"/>
                  <a:gd name="T17" fmla="*/ 19 h 263"/>
                  <a:gd name="T18" fmla="*/ 73 w 386"/>
                  <a:gd name="T19" fmla="*/ 9 h 263"/>
                  <a:gd name="T20" fmla="*/ 77 w 386"/>
                  <a:gd name="T21" fmla="*/ 3 h 263"/>
                  <a:gd name="T22" fmla="*/ 84 w 386"/>
                  <a:gd name="T23" fmla="*/ 3 h 263"/>
                  <a:gd name="T24" fmla="*/ 90 w 386"/>
                  <a:gd name="T25" fmla="*/ 0 h 263"/>
                  <a:gd name="T26" fmla="*/ 98 w 386"/>
                  <a:gd name="T27" fmla="*/ 3 h 263"/>
                  <a:gd name="T28" fmla="*/ 107 w 386"/>
                  <a:gd name="T29" fmla="*/ 0 h 263"/>
                  <a:gd name="T30" fmla="*/ 121 w 386"/>
                  <a:gd name="T31" fmla="*/ 5 h 263"/>
                  <a:gd name="T32" fmla="*/ 128 w 386"/>
                  <a:gd name="T33" fmla="*/ 3 h 263"/>
                  <a:gd name="T34" fmla="*/ 136 w 386"/>
                  <a:gd name="T35" fmla="*/ 9 h 263"/>
                  <a:gd name="T36" fmla="*/ 142 w 386"/>
                  <a:gd name="T37" fmla="*/ 3 h 263"/>
                  <a:gd name="T38" fmla="*/ 144 w 386"/>
                  <a:gd name="T39" fmla="*/ 7 h 263"/>
                  <a:gd name="T40" fmla="*/ 150 w 386"/>
                  <a:gd name="T41" fmla="*/ 5 h 263"/>
                  <a:gd name="T42" fmla="*/ 175 w 386"/>
                  <a:gd name="T43" fmla="*/ 21 h 263"/>
                  <a:gd name="T44" fmla="*/ 178 w 386"/>
                  <a:gd name="T45" fmla="*/ 42 h 263"/>
                  <a:gd name="T46" fmla="*/ 169 w 386"/>
                  <a:gd name="T47" fmla="*/ 71 h 263"/>
                  <a:gd name="T48" fmla="*/ 171 w 386"/>
                  <a:gd name="T49" fmla="*/ 90 h 263"/>
                  <a:gd name="T50" fmla="*/ 180 w 386"/>
                  <a:gd name="T51" fmla="*/ 96 h 263"/>
                  <a:gd name="T52" fmla="*/ 190 w 386"/>
                  <a:gd name="T53" fmla="*/ 96 h 263"/>
                  <a:gd name="T54" fmla="*/ 201 w 386"/>
                  <a:gd name="T55" fmla="*/ 97 h 263"/>
                  <a:gd name="T56" fmla="*/ 203 w 386"/>
                  <a:gd name="T57" fmla="*/ 101 h 263"/>
                  <a:gd name="T58" fmla="*/ 201 w 386"/>
                  <a:gd name="T59" fmla="*/ 113 h 263"/>
                  <a:gd name="T60" fmla="*/ 186 w 386"/>
                  <a:gd name="T61" fmla="*/ 119 h 263"/>
                  <a:gd name="T62" fmla="*/ 182 w 386"/>
                  <a:gd name="T63" fmla="*/ 124 h 263"/>
                  <a:gd name="T64" fmla="*/ 182 w 386"/>
                  <a:gd name="T65" fmla="*/ 138 h 263"/>
                  <a:gd name="T66" fmla="*/ 194 w 386"/>
                  <a:gd name="T67" fmla="*/ 142 h 263"/>
                  <a:gd name="T68" fmla="*/ 226 w 386"/>
                  <a:gd name="T69" fmla="*/ 138 h 263"/>
                  <a:gd name="T70" fmla="*/ 238 w 386"/>
                  <a:gd name="T71" fmla="*/ 144 h 263"/>
                  <a:gd name="T72" fmla="*/ 244 w 386"/>
                  <a:gd name="T73" fmla="*/ 155 h 263"/>
                  <a:gd name="T74" fmla="*/ 242 w 386"/>
                  <a:gd name="T75" fmla="*/ 168 h 263"/>
                  <a:gd name="T76" fmla="*/ 246 w 386"/>
                  <a:gd name="T77" fmla="*/ 188 h 263"/>
                  <a:gd name="T78" fmla="*/ 284 w 386"/>
                  <a:gd name="T79" fmla="*/ 197 h 263"/>
                  <a:gd name="T80" fmla="*/ 332 w 386"/>
                  <a:gd name="T81" fmla="*/ 207 h 263"/>
                  <a:gd name="T82" fmla="*/ 349 w 386"/>
                  <a:gd name="T83" fmla="*/ 220 h 263"/>
                  <a:gd name="T84" fmla="*/ 365 w 386"/>
                  <a:gd name="T85" fmla="*/ 228 h 263"/>
                  <a:gd name="T86" fmla="*/ 384 w 386"/>
                  <a:gd name="T87" fmla="*/ 230 h 263"/>
                  <a:gd name="T88" fmla="*/ 386 w 386"/>
                  <a:gd name="T89" fmla="*/ 241 h 263"/>
                  <a:gd name="T90" fmla="*/ 378 w 386"/>
                  <a:gd name="T91" fmla="*/ 249 h 263"/>
                  <a:gd name="T92" fmla="*/ 374 w 386"/>
                  <a:gd name="T93" fmla="*/ 257 h 263"/>
                  <a:gd name="T94" fmla="*/ 242 w 386"/>
                  <a:gd name="T95" fmla="*/ 251 h 263"/>
                  <a:gd name="T96" fmla="*/ 242 w 386"/>
                  <a:gd name="T97" fmla="*/ 263 h 263"/>
                  <a:gd name="T98" fmla="*/ 38 w 386"/>
                  <a:gd name="T99" fmla="*/ 25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6" h="263">
                    <a:moveTo>
                      <a:pt x="38" y="251"/>
                    </a:moveTo>
                    <a:lnTo>
                      <a:pt x="0" y="249"/>
                    </a:lnTo>
                    <a:lnTo>
                      <a:pt x="4" y="176"/>
                    </a:lnTo>
                    <a:lnTo>
                      <a:pt x="8" y="176"/>
                    </a:lnTo>
                    <a:lnTo>
                      <a:pt x="17" y="32"/>
                    </a:lnTo>
                    <a:lnTo>
                      <a:pt x="23" y="32"/>
                    </a:lnTo>
                    <a:lnTo>
                      <a:pt x="25" y="9"/>
                    </a:lnTo>
                    <a:lnTo>
                      <a:pt x="46" y="11"/>
                    </a:lnTo>
                    <a:lnTo>
                      <a:pt x="59" y="19"/>
                    </a:lnTo>
                    <a:lnTo>
                      <a:pt x="73" y="9"/>
                    </a:lnTo>
                    <a:lnTo>
                      <a:pt x="77" y="3"/>
                    </a:lnTo>
                    <a:lnTo>
                      <a:pt x="84" y="3"/>
                    </a:lnTo>
                    <a:lnTo>
                      <a:pt x="90" y="0"/>
                    </a:lnTo>
                    <a:lnTo>
                      <a:pt x="98" y="3"/>
                    </a:lnTo>
                    <a:lnTo>
                      <a:pt x="107" y="0"/>
                    </a:lnTo>
                    <a:lnTo>
                      <a:pt x="121" y="5"/>
                    </a:lnTo>
                    <a:lnTo>
                      <a:pt x="128" y="3"/>
                    </a:lnTo>
                    <a:lnTo>
                      <a:pt x="136" y="9"/>
                    </a:lnTo>
                    <a:lnTo>
                      <a:pt x="142" y="3"/>
                    </a:lnTo>
                    <a:lnTo>
                      <a:pt x="144" y="7"/>
                    </a:lnTo>
                    <a:lnTo>
                      <a:pt x="150" y="5"/>
                    </a:lnTo>
                    <a:lnTo>
                      <a:pt x="175" y="21"/>
                    </a:lnTo>
                    <a:lnTo>
                      <a:pt x="178" y="42"/>
                    </a:lnTo>
                    <a:lnTo>
                      <a:pt x="169" y="71"/>
                    </a:lnTo>
                    <a:lnTo>
                      <a:pt x="171" y="90"/>
                    </a:lnTo>
                    <a:lnTo>
                      <a:pt x="180" y="96"/>
                    </a:lnTo>
                    <a:lnTo>
                      <a:pt x="190" y="96"/>
                    </a:lnTo>
                    <a:lnTo>
                      <a:pt x="201" y="97"/>
                    </a:lnTo>
                    <a:lnTo>
                      <a:pt x="203" y="101"/>
                    </a:lnTo>
                    <a:lnTo>
                      <a:pt x="201" y="113"/>
                    </a:lnTo>
                    <a:lnTo>
                      <a:pt x="186" y="119"/>
                    </a:lnTo>
                    <a:lnTo>
                      <a:pt x="182" y="124"/>
                    </a:lnTo>
                    <a:lnTo>
                      <a:pt x="182" y="138"/>
                    </a:lnTo>
                    <a:lnTo>
                      <a:pt x="194" y="142"/>
                    </a:lnTo>
                    <a:lnTo>
                      <a:pt x="226" y="138"/>
                    </a:lnTo>
                    <a:lnTo>
                      <a:pt x="238" y="144"/>
                    </a:lnTo>
                    <a:lnTo>
                      <a:pt x="244" y="155"/>
                    </a:lnTo>
                    <a:lnTo>
                      <a:pt x="242" y="168"/>
                    </a:lnTo>
                    <a:lnTo>
                      <a:pt x="246" y="188"/>
                    </a:lnTo>
                    <a:lnTo>
                      <a:pt x="284" y="197"/>
                    </a:lnTo>
                    <a:lnTo>
                      <a:pt x="332" y="207"/>
                    </a:lnTo>
                    <a:lnTo>
                      <a:pt x="349" y="220"/>
                    </a:lnTo>
                    <a:lnTo>
                      <a:pt x="365" y="228"/>
                    </a:lnTo>
                    <a:lnTo>
                      <a:pt x="384" y="230"/>
                    </a:lnTo>
                    <a:lnTo>
                      <a:pt x="386" y="241"/>
                    </a:lnTo>
                    <a:lnTo>
                      <a:pt x="378" y="249"/>
                    </a:lnTo>
                    <a:lnTo>
                      <a:pt x="374" y="257"/>
                    </a:lnTo>
                    <a:lnTo>
                      <a:pt x="242" y="251"/>
                    </a:lnTo>
                    <a:lnTo>
                      <a:pt x="242" y="263"/>
                    </a:lnTo>
                    <a:lnTo>
                      <a:pt x="38" y="2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1" name="Freeform 4193"/>
              <p:cNvSpPr>
                <a:spLocks/>
              </p:cNvSpPr>
              <p:nvPr/>
            </p:nvSpPr>
            <p:spPr bwMode="auto">
              <a:xfrm>
                <a:off x="21016" y="19575"/>
                <a:ext cx="295" cy="319"/>
              </a:xfrm>
              <a:custGeom>
                <a:avLst/>
                <a:gdLst>
                  <a:gd name="T0" fmla="*/ 286 w 295"/>
                  <a:gd name="T1" fmla="*/ 319 h 319"/>
                  <a:gd name="T2" fmla="*/ 0 w 295"/>
                  <a:gd name="T3" fmla="*/ 302 h 319"/>
                  <a:gd name="T4" fmla="*/ 9 w 295"/>
                  <a:gd name="T5" fmla="*/ 148 h 319"/>
                  <a:gd name="T6" fmla="*/ 15 w 295"/>
                  <a:gd name="T7" fmla="*/ 148 h 319"/>
                  <a:gd name="T8" fmla="*/ 17 w 295"/>
                  <a:gd name="T9" fmla="*/ 83 h 319"/>
                  <a:gd name="T10" fmla="*/ 21 w 295"/>
                  <a:gd name="T11" fmla="*/ 77 h 319"/>
                  <a:gd name="T12" fmla="*/ 34 w 295"/>
                  <a:gd name="T13" fmla="*/ 73 h 319"/>
                  <a:gd name="T14" fmla="*/ 69 w 295"/>
                  <a:gd name="T15" fmla="*/ 77 h 319"/>
                  <a:gd name="T16" fmla="*/ 73 w 295"/>
                  <a:gd name="T17" fmla="*/ 81 h 319"/>
                  <a:gd name="T18" fmla="*/ 76 w 295"/>
                  <a:gd name="T19" fmla="*/ 75 h 319"/>
                  <a:gd name="T20" fmla="*/ 82 w 295"/>
                  <a:gd name="T21" fmla="*/ 75 h 319"/>
                  <a:gd name="T22" fmla="*/ 92 w 295"/>
                  <a:gd name="T23" fmla="*/ 69 h 319"/>
                  <a:gd name="T24" fmla="*/ 96 w 295"/>
                  <a:gd name="T25" fmla="*/ 63 h 319"/>
                  <a:gd name="T26" fmla="*/ 113 w 295"/>
                  <a:gd name="T27" fmla="*/ 62 h 319"/>
                  <a:gd name="T28" fmla="*/ 117 w 295"/>
                  <a:gd name="T29" fmla="*/ 58 h 319"/>
                  <a:gd name="T30" fmla="*/ 161 w 295"/>
                  <a:gd name="T31" fmla="*/ 65 h 319"/>
                  <a:gd name="T32" fmla="*/ 169 w 295"/>
                  <a:gd name="T33" fmla="*/ 62 h 319"/>
                  <a:gd name="T34" fmla="*/ 174 w 295"/>
                  <a:gd name="T35" fmla="*/ 52 h 319"/>
                  <a:gd name="T36" fmla="*/ 180 w 295"/>
                  <a:gd name="T37" fmla="*/ 52 h 319"/>
                  <a:gd name="T38" fmla="*/ 186 w 295"/>
                  <a:gd name="T39" fmla="*/ 39 h 319"/>
                  <a:gd name="T40" fmla="*/ 193 w 295"/>
                  <a:gd name="T41" fmla="*/ 39 h 319"/>
                  <a:gd name="T42" fmla="*/ 199 w 295"/>
                  <a:gd name="T43" fmla="*/ 33 h 319"/>
                  <a:gd name="T44" fmla="*/ 209 w 295"/>
                  <a:gd name="T45" fmla="*/ 33 h 319"/>
                  <a:gd name="T46" fmla="*/ 211 w 295"/>
                  <a:gd name="T47" fmla="*/ 21 h 319"/>
                  <a:gd name="T48" fmla="*/ 220 w 295"/>
                  <a:gd name="T49" fmla="*/ 19 h 319"/>
                  <a:gd name="T50" fmla="*/ 222 w 295"/>
                  <a:gd name="T51" fmla="*/ 23 h 319"/>
                  <a:gd name="T52" fmla="*/ 259 w 295"/>
                  <a:gd name="T53" fmla="*/ 17 h 319"/>
                  <a:gd name="T54" fmla="*/ 282 w 295"/>
                  <a:gd name="T55" fmla="*/ 0 h 319"/>
                  <a:gd name="T56" fmla="*/ 280 w 295"/>
                  <a:gd name="T57" fmla="*/ 23 h 319"/>
                  <a:gd name="T58" fmla="*/ 274 w 295"/>
                  <a:gd name="T59" fmla="*/ 23 h 319"/>
                  <a:gd name="T60" fmla="*/ 265 w 295"/>
                  <a:gd name="T61" fmla="*/ 167 h 319"/>
                  <a:gd name="T62" fmla="*/ 261 w 295"/>
                  <a:gd name="T63" fmla="*/ 167 h 319"/>
                  <a:gd name="T64" fmla="*/ 257 w 295"/>
                  <a:gd name="T65" fmla="*/ 240 h 319"/>
                  <a:gd name="T66" fmla="*/ 295 w 295"/>
                  <a:gd name="T67" fmla="*/ 242 h 319"/>
                  <a:gd name="T68" fmla="*/ 291 w 295"/>
                  <a:gd name="T69" fmla="*/ 319 h 319"/>
                  <a:gd name="T70" fmla="*/ 286 w 295"/>
                  <a:gd name="T71"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5" h="319">
                    <a:moveTo>
                      <a:pt x="286" y="319"/>
                    </a:moveTo>
                    <a:lnTo>
                      <a:pt x="0" y="302"/>
                    </a:lnTo>
                    <a:lnTo>
                      <a:pt x="9" y="148"/>
                    </a:lnTo>
                    <a:lnTo>
                      <a:pt x="15" y="148"/>
                    </a:lnTo>
                    <a:lnTo>
                      <a:pt x="17" y="83"/>
                    </a:lnTo>
                    <a:lnTo>
                      <a:pt x="21" y="77"/>
                    </a:lnTo>
                    <a:lnTo>
                      <a:pt x="34" y="73"/>
                    </a:lnTo>
                    <a:lnTo>
                      <a:pt x="69" y="77"/>
                    </a:lnTo>
                    <a:lnTo>
                      <a:pt x="73" y="81"/>
                    </a:lnTo>
                    <a:lnTo>
                      <a:pt x="76" y="75"/>
                    </a:lnTo>
                    <a:lnTo>
                      <a:pt x="82" y="75"/>
                    </a:lnTo>
                    <a:lnTo>
                      <a:pt x="92" y="69"/>
                    </a:lnTo>
                    <a:lnTo>
                      <a:pt x="96" y="63"/>
                    </a:lnTo>
                    <a:lnTo>
                      <a:pt x="113" y="62"/>
                    </a:lnTo>
                    <a:lnTo>
                      <a:pt x="117" y="58"/>
                    </a:lnTo>
                    <a:lnTo>
                      <a:pt x="161" y="65"/>
                    </a:lnTo>
                    <a:lnTo>
                      <a:pt x="169" y="62"/>
                    </a:lnTo>
                    <a:lnTo>
                      <a:pt x="174" y="52"/>
                    </a:lnTo>
                    <a:lnTo>
                      <a:pt x="180" y="52"/>
                    </a:lnTo>
                    <a:lnTo>
                      <a:pt x="186" y="39"/>
                    </a:lnTo>
                    <a:lnTo>
                      <a:pt x="193" y="39"/>
                    </a:lnTo>
                    <a:lnTo>
                      <a:pt x="199" y="33"/>
                    </a:lnTo>
                    <a:lnTo>
                      <a:pt x="209" y="33"/>
                    </a:lnTo>
                    <a:lnTo>
                      <a:pt x="211" y="21"/>
                    </a:lnTo>
                    <a:lnTo>
                      <a:pt x="220" y="19"/>
                    </a:lnTo>
                    <a:lnTo>
                      <a:pt x="222" y="23"/>
                    </a:lnTo>
                    <a:lnTo>
                      <a:pt x="259" y="17"/>
                    </a:lnTo>
                    <a:lnTo>
                      <a:pt x="282" y="0"/>
                    </a:lnTo>
                    <a:lnTo>
                      <a:pt x="280" y="23"/>
                    </a:lnTo>
                    <a:lnTo>
                      <a:pt x="274" y="23"/>
                    </a:lnTo>
                    <a:lnTo>
                      <a:pt x="265" y="167"/>
                    </a:lnTo>
                    <a:lnTo>
                      <a:pt x="261" y="167"/>
                    </a:lnTo>
                    <a:lnTo>
                      <a:pt x="257" y="240"/>
                    </a:lnTo>
                    <a:lnTo>
                      <a:pt x="295" y="242"/>
                    </a:lnTo>
                    <a:lnTo>
                      <a:pt x="291" y="319"/>
                    </a:lnTo>
                    <a:lnTo>
                      <a:pt x="286" y="319"/>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2" name="Freeform 4194"/>
              <p:cNvSpPr>
                <a:spLocks/>
              </p:cNvSpPr>
              <p:nvPr/>
            </p:nvSpPr>
            <p:spPr bwMode="auto">
              <a:xfrm>
                <a:off x="21016" y="19575"/>
                <a:ext cx="295" cy="319"/>
              </a:xfrm>
              <a:custGeom>
                <a:avLst/>
                <a:gdLst>
                  <a:gd name="T0" fmla="*/ 286 w 295"/>
                  <a:gd name="T1" fmla="*/ 319 h 319"/>
                  <a:gd name="T2" fmla="*/ 0 w 295"/>
                  <a:gd name="T3" fmla="*/ 302 h 319"/>
                  <a:gd name="T4" fmla="*/ 9 w 295"/>
                  <a:gd name="T5" fmla="*/ 148 h 319"/>
                  <a:gd name="T6" fmla="*/ 15 w 295"/>
                  <a:gd name="T7" fmla="*/ 148 h 319"/>
                  <a:gd name="T8" fmla="*/ 17 w 295"/>
                  <a:gd name="T9" fmla="*/ 83 h 319"/>
                  <a:gd name="T10" fmla="*/ 21 w 295"/>
                  <a:gd name="T11" fmla="*/ 77 h 319"/>
                  <a:gd name="T12" fmla="*/ 34 w 295"/>
                  <a:gd name="T13" fmla="*/ 73 h 319"/>
                  <a:gd name="T14" fmla="*/ 69 w 295"/>
                  <a:gd name="T15" fmla="*/ 77 h 319"/>
                  <a:gd name="T16" fmla="*/ 73 w 295"/>
                  <a:gd name="T17" fmla="*/ 81 h 319"/>
                  <a:gd name="T18" fmla="*/ 76 w 295"/>
                  <a:gd name="T19" fmla="*/ 75 h 319"/>
                  <a:gd name="T20" fmla="*/ 82 w 295"/>
                  <a:gd name="T21" fmla="*/ 75 h 319"/>
                  <a:gd name="T22" fmla="*/ 92 w 295"/>
                  <a:gd name="T23" fmla="*/ 69 h 319"/>
                  <a:gd name="T24" fmla="*/ 96 w 295"/>
                  <a:gd name="T25" fmla="*/ 63 h 319"/>
                  <a:gd name="T26" fmla="*/ 113 w 295"/>
                  <a:gd name="T27" fmla="*/ 62 h 319"/>
                  <a:gd name="T28" fmla="*/ 117 w 295"/>
                  <a:gd name="T29" fmla="*/ 58 h 319"/>
                  <a:gd name="T30" fmla="*/ 161 w 295"/>
                  <a:gd name="T31" fmla="*/ 65 h 319"/>
                  <a:gd name="T32" fmla="*/ 169 w 295"/>
                  <a:gd name="T33" fmla="*/ 62 h 319"/>
                  <a:gd name="T34" fmla="*/ 174 w 295"/>
                  <a:gd name="T35" fmla="*/ 52 h 319"/>
                  <a:gd name="T36" fmla="*/ 180 w 295"/>
                  <a:gd name="T37" fmla="*/ 52 h 319"/>
                  <a:gd name="T38" fmla="*/ 186 w 295"/>
                  <a:gd name="T39" fmla="*/ 39 h 319"/>
                  <a:gd name="T40" fmla="*/ 193 w 295"/>
                  <a:gd name="T41" fmla="*/ 39 h 319"/>
                  <a:gd name="T42" fmla="*/ 199 w 295"/>
                  <a:gd name="T43" fmla="*/ 33 h 319"/>
                  <a:gd name="T44" fmla="*/ 209 w 295"/>
                  <a:gd name="T45" fmla="*/ 33 h 319"/>
                  <a:gd name="T46" fmla="*/ 211 w 295"/>
                  <a:gd name="T47" fmla="*/ 21 h 319"/>
                  <a:gd name="T48" fmla="*/ 220 w 295"/>
                  <a:gd name="T49" fmla="*/ 19 h 319"/>
                  <a:gd name="T50" fmla="*/ 222 w 295"/>
                  <a:gd name="T51" fmla="*/ 23 h 319"/>
                  <a:gd name="T52" fmla="*/ 259 w 295"/>
                  <a:gd name="T53" fmla="*/ 17 h 319"/>
                  <a:gd name="T54" fmla="*/ 282 w 295"/>
                  <a:gd name="T55" fmla="*/ 0 h 319"/>
                  <a:gd name="T56" fmla="*/ 280 w 295"/>
                  <a:gd name="T57" fmla="*/ 23 h 319"/>
                  <a:gd name="T58" fmla="*/ 274 w 295"/>
                  <a:gd name="T59" fmla="*/ 23 h 319"/>
                  <a:gd name="T60" fmla="*/ 265 w 295"/>
                  <a:gd name="T61" fmla="*/ 167 h 319"/>
                  <a:gd name="T62" fmla="*/ 261 w 295"/>
                  <a:gd name="T63" fmla="*/ 167 h 319"/>
                  <a:gd name="T64" fmla="*/ 257 w 295"/>
                  <a:gd name="T65" fmla="*/ 240 h 319"/>
                  <a:gd name="T66" fmla="*/ 295 w 295"/>
                  <a:gd name="T67" fmla="*/ 242 h 319"/>
                  <a:gd name="T68" fmla="*/ 291 w 295"/>
                  <a:gd name="T69" fmla="*/ 319 h 319"/>
                  <a:gd name="T70" fmla="*/ 286 w 295"/>
                  <a:gd name="T71" fmla="*/ 319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5" h="319">
                    <a:moveTo>
                      <a:pt x="286" y="319"/>
                    </a:moveTo>
                    <a:lnTo>
                      <a:pt x="0" y="302"/>
                    </a:lnTo>
                    <a:lnTo>
                      <a:pt x="9" y="148"/>
                    </a:lnTo>
                    <a:lnTo>
                      <a:pt x="15" y="148"/>
                    </a:lnTo>
                    <a:lnTo>
                      <a:pt x="17" y="83"/>
                    </a:lnTo>
                    <a:lnTo>
                      <a:pt x="21" y="77"/>
                    </a:lnTo>
                    <a:lnTo>
                      <a:pt x="34" y="73"/>
                    </a:lnTo>
                    <a:lnTo>
                      <a:pt x="69" y="77"/>
                    </a:lnTo>
                    <a:lnTo>
                      <a:pt x="73" y="81"/>
                    </a:lnTo>
                    <a:lnTo>
                      <a:pt x="76" y="75"/>
                    </a:lnTo>
                    <a:lnTo>
                      <a:pt x="82" y="75"/>
                    </a:lnTo>
                    <a:lnTo>
                      <a:pt x="92" y="69"/>
                    </a:lnTo>
                    <a:lnTo>
                      <a:pt x="96" y="63"/>
                    </a:lnTo>
                    <a:lnTo>
                      <a:pt x="113" y="62"/>
                    </a:lnTo>
                    <a:lnTo>
                      <a:pt x="117" y="58"/>
                    </a:lnTo>
                    <a:lnTo>
                      <a:pt x="161" y="65"/>
                    </a:lnTo>
                    <a:lnTo>
                      <a:pt x="169" y="62"/>
                    </a:lnTo>
                    <a:lnTo>
                      <a:pt x="174" y="52"/>
                    </a:lnTo>
                    <a:lnTo>
                      <a:pt x="180" y="52"/>
                    </a:lnTo>
                    <a:lnTo>
                      <a:pt x="186" y="39"/>
                    </a:lnTo>
                    <a:lnTo>
                      <a:pt x="193" y="39"/>
                    </a:lnTo>
                    <a:lnTo>
                      <a:pt x="199" y="33"/>
                    </a:lnTo>
                    <a:lnTo>
                      <a:pt x="209" y="33"/>
                    </a:lnTo>
                    <a:lnTo>
                      <a:pt x="211" y="21"/>
                    </a:lnTo>
                    <a:lnTo>
                      <a:pt x="220" y="19"/>
                    </a:lnTo>
                    <a:lnTo>
                      <a:pt x="222" y="23"/>
                    </a:lnTo>
                    <a:lnTo>
                      <a:pt x="259" y="17"/>
                    </a:lnTo>
                    <a:lnTo>
                      <a:pt x="282" y="0"/>
                    </a:lnTo>
                    <a:lnTo>
                      <a:pt x="280" y="23"/>
                    </a:lnTo>
                    <a:lnTo>
                      <a:pt x="274" y="23"/>
                    </a:lnTo>
                    <a:lnTo>
                      <a:pt x="265" y="167"/>
                    </a:lnTo>
                    <a:lnTo>
                      <a:pt x="261" y="167"/>
                    </a:lnTo>
                    <a:lnTo>
                      <a:pt x="257" y="240"/>
                    </a:lnTo>
                    <a:lnTo>
                      <a:pt x="295" y="242"/>
                    </a:lnTo>
                    <a:lnTo>
                      <a:pt x="291" y="319"/>
                    </a:lnTo>
                    <a:lnTo>
                      <a:pt x="286" y="3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3" name="Freeform 4195"/>
              <p:cNvSpPr>
                <a:spLocks/>
              </p:cNvSpPr>
              <p:nvPr/>
            </p:nvSpPr>
            <p:spPr bwMode="auto">
              <a:xfrm>
                <a:off x="23243" y="19621"/>
                <a:ext cx="257" cy="115"/>
              </a:xfrm>
              <a:custGeom>
                <a:avLst/>
                <a:gdLst>
                  <a:gd name="T0" fmla="*/ 211 w 257"/>
                  <a:gd name="T1" fmla="*/ 112 h 115"/>
                  <a:gd name="T2" fmla="*/ 2 w 257"/>
                  <a:gd name="T3" fmla="*/ 115 h 115"/>
                  <a:gd name="T4" fmla="*/ 0 w 257"/>
                  <a:gd name="T5" fmla="*/ 6 h 115"/>
                  <a:gd name="T6" fmla="*/ 40 w 257"/>
                  <a:gd name="T7" fmla="*/ 4 h 115"/>
                  <a:gd name="T8" fmla="*/ 40 w 257"/>
                  <a:gd name="T9" fmla="*/ 41 h 115"/>
                  <a:gd name="T10" fmla="*/ 113 w 257"/>
                  <a:gd name="T11" fmla="*/ 39 h 115"/>
                  <a:gd name="T12" fmla="*/ 113 w 257"/>
                  <a:gd name="T13" fmla="*/ 2 h 115"/>
                  <a:gd name="T14" fmla="*/ 119 w 257"/>
                  <a:gd name="T15" fmla="*/ 4 h 115"/>
                  <a:gd name="T16" fmla="*/ 125 w 257"/>
                  <a:gd name="T17" fmla="*/ 2 h 115"/>
                  <a:gd name="T18" fmla="*/ 130 w 257"/>
                  <a:gd name="T19" fmla="*/ 4 h 115"/>
                  <a:gd name="T20" fmla="*/ 132 w 257"/>
                  <a:gd name="T21" fmla="*/ 2 h 115"/>
                  <a:gd name="T22" fmla="*/ 184 w 257"/>
                  <a:gd name="T23" fmla="*/ 0 h 115"/>
                  <a:gd name="T24" fmla="*/ 221 w 257"/>
                  <a:gd name="T25" fmla="*/ 0 h 115"/>
                  <a:gd name="T26" fmla="*/ 223 w 257"/>
                  <a:gd name="T27" fmla="*/ 17 h 115"/>
                  <a:gd name="T28" fmla="*/ 257 w 257"/>
                  <a:gd name="T29" fmla="*/ 17 h 115"/>
                  <a:gd name="T30" fmla="*/ 257 w 257"/>
                  <a:gd name="T31" fmla="*/ 33 h 115"/>
                  <a:gd name="T32" fmla="*/ 244 w 257"/>
                  <a:gd name="T33" fmla="*/ 35 h 115"/>
                  <a:gd name="T34" fmla="*/ 221 w 257"/>
                  <a:gd name="T35" fmla="*/ 52 h 115"/>
                  <a:gd name="T36" fmla="*/ 217 w 257"/>
                  <a:gd name="T37" fmla="*/ 75 h 115"/>
                  <a:gd name="T38" fmla="*/ 223 w 257"/>
                  <a:gd name="T39" fmla="*/ 85 h 115"/>
                  <a:gd name="T40" fmla="*/ 211 w 257"/>
                  <a:gd name="T41"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115">
                    <a:moveTo>
                      <a:pt x="211" y="112"/>
                    </a:moveTo>
                    <a:lnTo>
                      <a:pt x="2" y="115"/>
                    </a:lnTo>
                    <a:lnTo>
                      <a:pt x="0" y="6"/>
                    </a:lnTo>
                    <a:lnTo>
                      <a:pt x="40" y="4"/>
                    </a:lnTo>
                    <a:lnTo>
                      <a:pt x="40" y="41"/>
                    </a:lnTo>
                    <a:lnTo>
                      <a:pt x="113" y="39"/>
                    </a:lnTo>
                    <a:lnTo>
                      <a:pt x="113" y="2"/>
                    </a:lnTo>
                    <a:lnTo>
                      <a:pt x="119" y="4"/>
                    </a:lnTo>
                    <a:lnTo>
                      <a:pt x="125" y="2"/>
                    </a:lnTo>
                    <a:lnTo>
                      <a:pt x="130" y="4"/>
                    </a:lnTo>
                    <a:lnTo>
                      <a:pt x="132" y="2"/>
                    </a:lnTo>
                    <a:lnTo>
                      <a:pt x="184" y="0"/>
                    </a:lnTo>
                    <a:lnTo>
                      <a:pt x="221" y="0"/>
                    </a:lnTo>
                    <a:lnTo>
                      <a:pt x="223" y="17"/>
                    </a:lnTo>
                    <a:lnTo>
                      <a:pt x="257" y="17"/>
                    </a:lnTo>
                    <a:lnTo>
                      <a:pt x="257" y="33"/>
                    </a:lnTo>
                    <a:lnTo>
                      <a:pt x="244" y="35"/>
                    </a:lnTo>
                    <a:lnTo>
                      <a:pt x="221" y="52"/>
                    </a:lnTo>
                    <a:lnTo>
                      <a:pt x="217" y="75"/>
                    </a:lnTo>
                    <a:lnTo>
                      <a:pt x="223" y="85"/>
                    </a:lnTo>
                    <a:lnTo>
                      <a:pt x="211" y="11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4" name="Freeform 4196"/>
              <p:cNvSpPr>
                <a:spLocks/>
              </p:cNvSpPr>
              <p:nvPr/>
            </p:nvSpPr>
            <p:spPr bwMode="auto">
              <a:xfrm>
                <a:off x="23243" y="19621"/>
                <a:ext cx="257" cy="115"/>
              </a:xfrm>
              <a:custGeom>
                <a:avLst/>
                <a:gdLst>
                  <a:gd name="T0" fmla="*/ 211 w 257"/>
                  <a:gd name="T1" fmla="*/ 112 h 115"/>
                  <a:gd name="T2" fmla="*/ 2 w 257"/>
                  <a:gd name="T3" fmla="*/ 115 h 115"/>
                  <a:gd name="T4" fmla="*/ 0 w 257"/>
                  <a:gd name="T5" fmla="*/ 6 h 115"/>
                  <a:gd name="T6" fmla="*/ 40 w 257"/>
                  <a:gd name="T7" fmla="*/ 4 h 115"/>
                  <a:gd name="T8" fmla="*/ 40 w 257"/>
                  <a:gd name="T9" fmla="*/ 41 h 115"/>
                  <a:gd name="T10" fmla="*/ 113 w 257"/>
                  <a:gd name="T11" fmla="*/ 39 h 115"/>
                  <a:gd name="T12" fmla="*/ 113 w 257"/>
                  <a:gd name="T13" fmla="*/ 2 h 115"/>
                  <a:gd name="T14" fmla="*/ 119 w 257"/>
                  <a:gd name="T15" fmla="*/ 4 h 115"/>
                  <a:gd name="T16" fmla="*/ 125 w 257"/>
                  <a:gd name="T17" fmla="*/ 2 h 115"/>
                  <a:gd name="T18" fmla="*/ 130 w 257"/>
                  <a:gd name="T19" fmla="*/ 4 h 115"/>
                  <a:gd name="T20" fmla="*/ 132 w 257"/>
                  <a:gd name="T21" fmla="*/ 2 h 115"/>
                  <a:gd name="T22" fmla="*/ 184 w 257"/>
                  <a:gd name="T23" fmla="*/ 0 h 115"/>
                  <a:gd name="T24" fmla="*/ 221 w 257"/>
                  <a:gd name="T25" fmla="*/ 0 h 115"/>
                  <a:gd name="T26" fmla="*/ 223 w 257"/>
                  <a:gd name="T27" fmla="*/ 17 h 115"/>
                  <a:gd name="T28" fmla="*/ 257 w 257"/>
                  <a:gd name="T29" fmla="*/ 17 h 115"/>
                  <a:gd name="T30" fmla="*/ 257 w 257"/>
                  <a:gd name="T31" fmla="*/ 33 h 115"/>
                  <a:gd name="T32" fmla="*/ 244 w 257"/>
                  <a:gd name="T33" fmla="*/ 35 h 115"/>
                  <a:gd name="T34" fmla="*/ 221 w 257"/>
                  <a:gd name="T35" fmla="*/ 52 h 115"/>
                  <a:gd name="T36" fmla="*/ 217 w 257"/>
                  <a:gd name="T37" fmla="*/ 75 h 115"/>
                  <a:gd name="T38" fmla="*/ 223 w 257"/>
                  <a:gd name="T39" fmla="*/ 85 h 115"/>
                  <a:gd name="T40" fmla="*/ 211 w 257"/>
                  <a:gd name="T41"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7" h="115">
                    <a:moveTo>
                      <a:pt x="211" y="112"/>
                    </a:moveTo>
                    <a:lnTo>
                      <a:pt x="2" y="115"/>
                    </a:lnTo>
                    <a:lnTo>
                      <a:pt x="0" y="6"/>
                    </a:lnTo>
                    <a:lnTo>
                      <a:pt x="40" y="4"/>
                    </a:lnTo>
                    <a:lnTo>
                      <a:pt x="40" y="41"/>
                    </a:lnTo>
                    <a:lnTo>
                      <a:pt x="113" y="39"/>
                    </a:lnTo>
                    <a:lnTo>
                      <a:pt x="113" y="2"/>
                    </a:lnTo>
                    <a:lnTo>
                      <a:pt x="119" y="4"/>
                    </a:lnTo>
                    <a:lnTo>
                      <a:pt x="125" y="2"/>
                    </a:lnTo>
                    <a:lnTo>
                      <a:pt x="130" y="4"/>
                    </a:lnTo>
                    <a:lnTo>
                      <a:pt x="132" y="2"/>
                    </a:lnTo>
                    <a:lnTo>
                      <a:pt x="184" y="0"/>
                    </a:lnTo>
                    <a:lnTo>
                      <a:pt x="221" y="0"/>
                    </a:lnTo>
                    <a:lnTo>
                      <a:pt x="223" y="17"/>
                    </a:lnTo>
                    <a:lnTo>
                      <a:pt x="257" y="17"/>
                    </a:lnTo>
                    <a:lnTo>
                      <a:pt x="257" y="33"/>
                    </a:lnTo>
                    <a:lnTo>
                      <a:pt x="244" y="35"/>
                    </a:lnTo>
                    <a:lnTo>
                      <a:pt x="221" y="52"/>
                    </a:lnTo>
                    <a:lnTo>
                      <a:pt x="217" y="75"/>
                    </a:lnTo>
                    <a:lnTo>
                      <a:pt x="223" y="85"/>
                    </a:lnTo>
                    <a:lnTo>
                      <a:pt x="211" y="1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5" name="Freeform 4197"/>
              <p:cNvSpPr>
                <a:spLocks/>
              </p:cNvSpPr>
              <p:nvPr/>
            </p:nvSpPr>
            <p:spPr bwMode="auto">
              <a:xfrm>
                <a:off x="23721" y="19614"/>
                <a:ext cx="238" cy="220"/>
              </a:xfrm>
              <a:custGeom>
                <a:avLst/>
                <a:gdLst>
                  <a:gd name="T0" fmla="*/ 238 w 238"/>
                  <a:gd name="T1" fmla="*/ 103 h 220"/>
                  <a:gd name="T2" fmla="*/ 184 w 238"/>
                  <a:gd name="T3" fmla="*/ 107 h 220"/>
                  <a:gd name="T4" fmla="*/ 184 w 238"/>
                  <a:gd name="T5" fmla="*/ 142 h 220"/>
                  <a:gd name="T6" fmla="*/ 150 w 238"/>
                  <a:gd name="T7" fmla="*/ 144 h 220"/>
                  <a:gd name="T8" fmla="*/ 152 w 238"/>
                  <a:gd name="T9" fmla="*/ 216 h 220"/>
                  <a:gd name="T10" fmla="*/ 113 w 238"/>
                  <a:gd name="T11" fmla="*/ 218 h 220"/>
                  <a:gd name="T12" fmla="*/ 4 w 238"/>
                  <a:gd name="T13" fmla="*/ 220 h 220"/>
                  <a:gd name="T14" fmla="*/ 0 w 238"/>
                  <a:gd name="T15" fmla="*/ 103 h 220"/>
                  <a:gd name="T16" fmla="*/ 2 w 238"/>
                  <a:gd name="T17" fmla="*/ 86 h 220"/>
                  <a:gd name="T18" fmla="*/ 15 w 238"/>
                  <a:gd name="T19" fmla="*/ 90 h 220"/>
                  <a:gd name="T20" fmla="*/ 29 w 238"/>
                  <a:gd name="T21" fmla="*/ 86 h 220"/>
                  <a:gd name="T22" fmla="*/ 34 w 238"/>
                  <a:gd name="T23" fmla="*/ 84 h 220"/>
                  <a:gd name="T24" fmla="*/ 36 w 238"/>
                  <a:gd name="T25" fmla="*/ 74 h 220"/>
                  <a:gd name="T26" fmla="*/ 73 w 238"/>
                  <a:gd name="T27" fmla="*/ 72 h 220"/>
                  <a:gd name="T28" fmla="*/ 71 w 238"/>
                  <a:gd name="T29" fmla="*/ 36 h 220"/>
                  <a:gd name="T30" fmla="*/ 88 w 238"/>
                  <a:gd name="T31" fmla="*/ 34 h 220"/>
                  <a:gd name="T32" fmla="*/ 88 w 238"/>
                  <a:gd name="T33" fmla="*/ 0 h 220"/>
                  <a:gd name="T34" fmla="*/ 121 w 238"/>
                  <a:gd name="T35" fmla="*/ 28 h 220"/>
                  <a:gd name="T36" fmla="*/ 129 w 238"/>
                  <a:gd name="T37" fmla="*/ 42 h 220"/>
                  <a:gd name="T38" fmla="*/ 159 w 238"/>
                  <a:gd name="T39" fmla="*/ 55 h 220"/>
                  <a:gd name="T40" fmla="*/ 209 w 238"/>
                  <a:gd name="T41" fmla="*/ 63 h 220"/>
                  <a:gd name="T42" fmla="*/ 215 w 238"/>
                  <a:gd name="T43" fmla="*/ 69 h 220"/>
                  <a:gd name="T44" fmla="*/ 223 w 238"/>
                  <a:gd name="T45" fmla="*/ 88 h 220"/>
                  <a:gd name="T46" fmla="*/ 238 w 238"/>
                  <a:gd name="T47" fmla="*/ 10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8" h="220">
                    <a:moveTo>
                      <a:pt x="238" y="103"/>
                    </a:moveTo>
                    <a:lnTo>
                      <a:pt x="184" y="107"/>
                    </a:lnTo>
                    <a:lnTo>
                      <a:pt x="184" y="142"/>
                    </a:lnTo>
                    <a:lnTo>
                      <a:pt x="150" y="144"/>
                    </a:lnTo>
                    <a:lnTo>
                      <a:pt x="152" y="216"/>
                    </a:lnTo>
                    <a:lnTo>
                      <a:pt x="113" y="218"/>
                    </a:lnTo>
                    <a:lnTo>
                      <a:pt x="4" y="220"/>
                    </a:lnTo>
                    <a:lnTo>
                      <a:pt x="0" y="103"/>
                    </a:lnTo>
                    <a:lnTo>
                      <a:pt x="2" y="86"/>
                    </a:lnTo>
                    <a:lnTo>
                      <a:pt x="15" y="90"/>
                    </a:lnTo>
                    <a:lnTo>
                      <a:pt x="29" y="86"/>
                    </a:lnTo>
                    <a:lnTo>
                      <a:pt x="34" y="84"/>
                    </a:lnTo>
                    <a:lnTo>
                      <a:pt x="36" y="74"/>
                    </a:lnTo>
                    <a:lnTo>
                      <a:pt x="73" y="72"/>
                    </a:lnTo>
                    <a:lnTo>
                      <a:pt x="71" y="36"/>
                    </a:lnTo>
                    <a:lnTo>
                      <a:pt x="88" y="34"/>
                    </a:lnTo>
                    <a:lnTo>
                      <a:pt x="88" y="0"/>
                    </a:lnTo>
                    <a:lnTo>
                      <a:pt x="121" y="28"/>
                    </a:lnTo>
                    <a:lnTo>
                      <a:pt x="129" y="42"/>
                    </a:lnTo>
                    <a:lnTo>
                      <a:pt x="159" y="55"/>
                    </a:lnTo>
                    <a:lnTo>
                      <a:pt x="209" y="63"/>
                    </a:lnTo>
                    <a:lnTo>
                      <a:pt x="215" y="69"/>
                    </a:lnTo>
                    <a:lnTo>
                      <a:pt x="223" y="88"/>
                    </a:lnTo>
                    <a:lnTo>
                      <a:pt x="238" y="10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6" name="Freeform 4198"/>
              <p:cNvSpPr>
                <a:spLocks/>
              </p:cNvSpPr>
              <p:nvPr/>
            </p:nvSpPr>
            <p:spPr bwMode="auto">
              <a:xfrm>
                <a:off x="23721" y="19614"/>
                <a:ext cx="238" cy="220"/>
              </a:xfrm>
              <a:custGeom>
                <a:avLst/>
                <a:gdLst>
                  <a:gd name="T0" fmla="*/ 238 w 238"/>
                  <a:gd name="T1" fmla="*/ 103 h 220"/>
                  <a:gd name="T2" fmla="*/ 184 w 238"/>
                  <a:gd name="T3" fmla="*/ 107 h 220"/>
                  <a:gd name="T4" fmla="*/ 184 w 238"/>
                  <a:gd name="T5" fmla="*/ 142 h 220"/>
                  <a:gd name="T6" fmla="*/ 150 w 238"/>
                  <a:gd name="T7" fmla="*/ 144 h 220"/>
                  <a:gd name="T8" fmla="*/ 152 w 238"/>
                  <a:gd name="T9" fmla="*/ 216 h 220"/>
                  <a:gd name="T10" fmla="*/ 113 w 238"/>
                  <a:gd name="T11" fmla="*/ 218 h 220"/>
                  <a:gd name="T12" fmla="*/ 4 w 238"/>
                  <a:gd name="T13" fmla="*/ 220 h 220"/>
                  <a:gd name="T14" fmla="*/ 0 w 238"/>
                  <a:gd name="T15" fmla="*/ 103 h 220"/>
                  <a:gd name="T16" fmla="*/ 2 w 238"/>
                  <a:gd name="T17" fmla="*/ 86 h 220"/>
                  <a:gd name="T18" fmla="*/ 15 w 238"/>
                  <a:gd name="T19" fmla="*/ 90 h 220"/>
                  <a:gd name="T20" fmla="*/ 29 w 238"/>
                  <a:gd name="T21" fmla="*/ 86 h 220"/>
                  <a:gd name="T22" fmla="*/ 34 w 238"/>
                  <a:gd name="T23" fmla="*/ 84 h 220"/>
                  <a:gd name="T24" fmla="*/ 36 w 238"/>
                  <a:gd name="T25" fmla="*/ 74 h 220"/>
                  <a:gd name="T26" fmla="*/ 73 w 238"/>
                  <a:gd name="T27" fmla="*/ 72 h 220"/>
                  <a:gd name="T28" fmla="*/ 71 w 238"/>
                  <a:gd name="T29" fmla="*/ 36 h 220"/>
                  <a:gd name="T30" fmla="*/ 88 w 238"/>
                  <a:gd name="T31" fmla="*/ 34 h 220"/>
                  <a:gd name="T32" fmla="*/ 88 w 238"/>
                  <a:gd name="T33" fmla="*/ 0 h 220"/>
                  <a:gd name="T34" fmla="*/ 121 w 238"/>
                  <a:gd name="T35" fmla="*/ 28 h 220"/>
                  <a:gd name="T36" fmla="*/ 129 w 238"/>
                  <a:gd name="T37" fmla="*/ 42 h 220"/>
                  <a:gd name="T38" fmla="*/ 159 w 238"/>
                  <a:gd name="T39" fmla="*/ 55 h 220"/>
                  <a:gd name="T40" fmla="*/ 209 w 238"/>
                  <a:gd name="T41" fmla="*/ 63 h 220"/>
                  <a:gd name="T42" fmla="*/ 215 w 238"/>
                  <a:gd name="T43" fmla="*/ 69 h 220"/>
                  <a:gd name="T44" fmla="*/ 223 w 238"/>
                  <a:gd name="T45" fmla="*/ 88 h 220"/>
                  <a:gd name="T46" fmla="*/ 238 w 238"/>
                  <a:gd name="T47" fmla="*/ 103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8" h="220">
                    <a:moveTo>
                      <a:pt x="238" y="103"/>
                    </a:moveTo>
                    <a:lnTo>
                      <a:pt x="184" y="107"/>
                    </a:lnTo>
                    <a:lnTo>
                      <a:pt x="184" y="142"/>
                    </a:lnTo>
                    <a:lnTo>
                      <a:pt x="150" y="144"/>
                    </a:lnTo>
                    <a:lnTo>
                      <a:pt x="152" y="216"/>
                    </a:lnTo>
                    <a:lnTo>
                      <a:pt x="113" y="218"/>
                    </a:lnTo>
                    <a:lnTo>
                      <a:pt x="4" y="220"/>
                    </a:lnTo>
                    <a:lnTo>
                      <a:pt x="0" y="103"/>
                    </a:lnTo>
                    <a:lnTo>
                      <a:pt x="2" y="86"/>
                    </a:lnTo>
                    <a:lnTo>
                      <a:pt x="15" y="90"/>
                    </a:lnTo>
                    <a:lnTo>
                      <a:pt x="29" y="86"/>
                    </a:lnTo>
                    <a:lnTo>
                      <a:pt x="34" y="84"/>
                    </a:lnTo>
                    <a:lnTo>
                      <a:pt x="36" y="74"/>
                    </a:lnTo>
                    <a:lnTo>
                      <a:pt x="73" y="72"/>
                    </a:lnTo>
                    <a:lnTo>
                      <a:pt x="71" y="36"/>
                    </a:lnTo>
                    <a:lnTo>
                      <a:pt x="88" y="34"/>
                    </a:lnTo>
                    <a:lnTo>
                      <a:pt x="88" y="0"/>
                    </a:lnTo>
                    <a:lnTo>
                      <a:pt x="121" y="28"/>
                    </a:lnTo>
                    <a:lnTo>
                      <a:pt x="129" y="42"/>
                    </a:lnTo>
                    <a:lnTo>
                      <a:pt x="159" y="55"/>
                    </a:lnTo>
                    <a:lnTo>
                      <a:pt x="209" y="63"/>
                    </a:lnTo>
                    <a:lnTo>
                      <a:pt x="215" y="69"/>
                    </a:lnTo>
                    <a:lnTo>
                      <a:pt x="223" y="88"/>
                    </a:lnTo>
                    <a:lnTo>
                      <a:pt x="238"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7" name="Freeform 4199"/>
              <p:cNvSpPr>
                <a:spLocks/>
              </p:cNvSpPr>
              <p:nvPr/>
            </p:nvSpPr>
            <p:spPr bwMode="auto">
              <a:xfrm>
                <a:off x="22955" y="19635"/>
                <a:ext cx="219" cy="213"/>
              </a:xfrm>
              <a:custGeom>
                <a:avLst/>
                <a:gdLst>
                  <a:gd name="T0" fmla="*/ 146 w 219"/>
                  <a:gd name="T1" fmla="*/ 213 h 213"/>
                  <a:gd name="T2" fmla="*/ 38 w 219"/>
                  <a:gd name="T3" fmla="*/ 213 h 213"/>
                  <a:gd name="T4" fmla="*/ 0 w 219"/>
                  <a:gd name="T5" fmla="*/ 213 h 213"/>
                  <a:gd name="T6" fmla="*/ 2 w 219"/>
                  <a:gd name="T7" fmla="*/ 69 h 213"/>
                  <a:gd name="T8" fmla="*/ 69 w 219"/>
                  <a:gd name="T9" fmla="*/ 67 h 213"/>
                  <a:gd name="T10" fmla="*/ 69 w 219"/>
                  <a:gd name="T11" fmla="*/ 0 h 213"/>
                  <a:gd name="T12" fmla="*/ 82 w 219"/>
                  <a:gd name="T13" fmla="*/ 5 h 213"/>
                  <a:gd name="T14" fmla="*/ 92 w 219"/>
                  <a:gd name="T15" fmla="*/ 17 h 213"/>
                  <a:gd name="T16" fmla="*/ 105 w 219"/>
                  <a:gd name="T17" fmla="*/ 17 h 213"/>
                  <a:gd name="T18" fmla="*/ 121 w 219"/>
                  <a:gd name="T19" fmla="*/ 30 h 213"/>
                  <a:gd name="T20" fmla="*/ 150 w 219"/>
                  <a:gd name="T21" fmla="*/ 53 h 213"/>
                  <a:gd name="T22" fmla="*/ 175 w 219"/>
                  <a:gd name="T23" fmla="*/ 65 h 213"/>
                  <a:gd name="T24" fmla="*/ 184 w 219"/>
                  <a:gd name="T25" fmla="*/ 65 h 213"/>
                  <a:gd name="T26" fmla="*/ 203 w 219"/>
                  <a:gd name="T27" fmla="*/ 75 h 213"/>
                  <a:gd name="T28" fmla="*/ 213 w 219"/>
                  <a:gd name="T29" fmla="*/ 76 h 213"/>
                  <a:gd name="T30" fmla="*/ 219 w 219"/>
                  <a:gd name="T31" fmla="*/ 86 h 213"/>
                  <a:gd name="T32" fmla="*/ 219 w 219"/>
                  <a:gd name="T33" fmla="*/ 174 h 213"/>
                  <a:gd name="T34" fmla="*/ 146 w 219"/>
                  <a:gd name="T35" fmla="*/ 178 h 213"/>
                  <a:gd name="T36" fmla="*/ 146 w 219"/>
                  <a:gd name="T3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13">
                    <a:moveTo>
                      <a:pt x="146" y="213"/>
                    </a:moveTo>
                    <a:lnTo>
                      <a:pt x="38" y="213"/>
                    </a:lnTo>
                    <a:lnTo>
                      <a:pt x="0" y="213"/>
                    </a:lnTo>
                    <a:lnTo>
                      <a:pt x="2" y="69"/>
                    </a:lnTo>
                    <a:lnTo>
                      <a:pt x="69" y="67"/>
                    </a:lnTo>
                    <a:lnTo>
                      <a:pt x="69" y="0"/>
                    </a:lnTo>
                    <a:lnTo>
                      <a:pt x="82" y="5"/>
                    </a:lnTo>
                    <a:lnTo>
                      <a:pt x="92" y="17"/>
                    </a:lnTo>
                    <a:lnTo>
                      <a:pt x="105" y="17"/>
                    </a:lnTo>
                    <a:lnTo>
                      <a:pt x="121" y="30"/>
                    </a:lnTo>
                    <a:lnTo>
                      <a:pt x="150" y="53"/>
                    </a:lnTo>
                    <a:lnTo>
                      <a:pt x="175" y="65"/>
                    </a:lnTo>
                    <a:lnTo>
                      <a:pt x="184" y="65"/>
                    </a:lnTo>
                    <a:lnTo>
                      <a:pt x="203" y="75"/>
                    </a:lnTo>
                    <a:lnTo>
                      <a:pt x="213" y="76"/>
                    </a:lnTo>
                    <a:lnTo>
                      <a:pt x="219" y="86"/>
                    </a:lnTo>
                    <a:lnTo>
                      <a:pt x="219" y="174"/>
                    </a:lnTo>
                    <a:lnTo>
                      <a:pt x="146" y="178"/>
                    </a:lnTo>
                    <a:lnTo>
                      <a:pt x="146" y="21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8" name="Freeform 4200"/>
              <p:cNvSpPr>
                <a:spLocks/>
              </p:cNvSpPr>
              <p:nvPr/>
            </p:nvSpPr>
            <p:spPr bwMode="auto">
              <a:xfrm>
                <a:off x="22955" y="19635"/>
                <a:ext cx="219" cy="213"/>
              </a:xfrm>
              <a:custGeom>
                <a:avLst/>
                <a:gdLst>
                  <a:gd name="T0" fmla="*/ 146 w 219"/>
                  <a:gd name="T1" fmla="*/ 213 h 213"/>
                  <a:gd name="T2" fmla="*/ 38 w 219"/>
                  <a:gd name="T3" fmla="*/ 213 h 213"/>
                  <a:gd name="T4" fmla="*/ 0 w 219"/>
                  <a:gd name="T5" fmla="*/ 213 h 213"/>
                  <a:gd name="T6" fmla="*/ 2 w 219"/>
                  <a:gd name="T7" fmla="*/ 69 h 213"/>
                  <a:gd name="T8" fmla="*/ 69 w 219"/>
                  <a:gd name="T9" fmla="*/ 67 h 213"/>
                  <a:gd name="T10" fmla="*/ 69 w 219"/>
                  <a:gd name="T11" fmla="*/ 0 h 213"/>
                  <a:gd name="T12" fmla="*/ 82 w 219"/>
                  <a:gd name="T13" fmla="*/ 5 h 213"/>
                  <a:gd name="T14" fmla="*/ 92 w 219"/>
                  <a:gd name="T15" fmla="*/ 17 h 213"/>
                  <a:gd name="T16" fmla="*/ 105 w 219"/>
                  <a:gd name="T17" fmla="*/ 17 h 213"/>
                  <a:gd name="T18" fmla="*/ 121 w 219"/>
                  <a:gd name="T19" fmla="*/ 30 h 213"/>
                  <a:gd name="T20" fmla="*/ 150 w 219"/>
                  <a:gd name="T21" fmla="*/ 53 h 213"/>
                  <a:gd name="T22" fmla="*/ 175 w 219"/>
                  <a:gd name="T23" fmla="*/ 65 h 213"/>
                  <a:gd name="T24" fmla="*/ 184 w 219"/>
                  <a:gd name="T25" fmla="*/ 65 h 213"/>
                  <a:gd name="T26" fmla="*/ 203 w 219"/>
                  <a:gd name="T27" fmla="*/ 75 h 213"/>
                  <a:gd name="T28" fmla="*/ 213 w 219"/>
                  <a:gd name="T29" fmla="*/ 76 h 213"/>
                  <a:gd name="T30" fmla="*/ 219 w 219"/>
                  <a:gd name="T31" fmla="*/ 86 h 213"/>
                  <a:gd name="T32" fmla="*/ 219 w 219"/>
                  <a:gd name="T33" fmla="*/ 174 h 213"/>
                  <a:gd name="T34" fmla="*/ 146 w 219"/>
                  <a:gd name="T35" fmla="*/ 178 h 213"/>
                  <a:gd name="T36" fmla="*/ 146 w 219"/>
                  <a:gd name="T37"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9" h="213">
                    <a:moveTo>
                      <a:pt x="146" y="213"/>
                    </a:moveTo>
                    <a:lnTo>
                      <a:pt x="38" y="213"/>
                    </a:lnTo>
                    <a:lnTo>
                      <a:pt x="0" y="213"/>
                    </a:lnTo>
                    <a:lnTo>
                      <a:pt x="2" y="69"/>
                    </a:lnTo>
                    <a:lnTo>
                      <a:pt x="69" y="67"/>
                    </a:lnTo>
                    <a:lnTo>
                      <a:pt x="69" y="0"/>
                    </a:lnTo>
                    <a:lnTo>
                      <a:pt x="82" y="5"/>
                    </a:lnTo>
                    <a:lnTo>
                      <a:pt x="92" y="17"/>
                    </a:lnTo>
                    <a:lnTo>
                      <a:pt x="105" y="17"/>
                    </a:lnTo>
                    <a:lnTo>
                      <a:pt x="121" y="30"/>
                    </a:lnTo>
                    <a:lnTo>
                      <a:pt x="150" y="53"/>
                    </a:lnTo>
                    <a:lnTo>
                      <a:pt x="175" y="65"/>
                    </a:lnTo>
                    <a:lnTo>
                      <a:pt x="184" y="65"/>
                    </a:lnTo>
                    <a:lnTo>
                      <a:pt x="203" y="75"/>
                    </a:lnTo>
                    <a:lnTo>
                      <a:pt x="213" y="76"/>
                    </a:lnTo>
                    <a:lnTo>
                      <a:pt x="219" y="86"/>
                    </a:lnTo>
                    <a:lnTo>
                      <a:pt x="219" y="174"/>
                    </a:lnTo>
                    <a:lnTo>
                      <a:pt x="146" y="178"/>
                    </a:lnTo>
                    <a:lnTo>
                      <a:pt x="146" y="2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69" name="Freeform 4201"/>
              <p:cNvSpPr>
                <a:spLocks/>
              </p:cNvSpPr>
              <p:nvPr/>
            </p:nvSpPr>
            <p:spPr bwMode="auto">
              <a:xfrm>
                <a:off x="24535" y="19585"/>
                <a:ext cx="188" cy="188"/>
              </a:xfrm>
              <a:custGeom>
                <a:avLst/>
                <a:gdLst>
                  <a:gd name="T0" fmla="*/ 0 w 188"/>
                  <a:gd name="T1" fmla="*/ 7 h 188"/>
                  <a:gd name="T2" fmla="*/ 142 w 188"/>
                  <a:gd name="T3" fmla="*/ 0 h 188"/>
                  <a:gd name="T4" fmla="*/ 146 w 188"/>
                  <a:gd name="T5" fmla="*/ 73 h 188"/>
                  <a:gd name="T6" fmla="*/ 180 w 188"/>
                  <a:gd name="T7" fmla="*/ 71 h 188"/>
                  <a:gd name="T8" fmla="*/ 188 w 188"/>
                  <a:gd name="T9" fmla="*/ 180 h 188"/>
                  <a:gd name="T10" fmla="*/ 138 w 188"/>
                  <a:gd name="T11" fmla="*/ 182 h 188"/>
                  <a:gd name="T12" fmla="*/ 11 w 188"/>
                  <a:gd name="T13" fmla="*/ 188 h 188"/>
                  <a:gd name="T14" fmla="*/ 6 w 188"/>
                  <a:gd name="T15" fmla="*/ 117 h 188"/>
                  <a:gd name="T16" fmla="*/ 0 w 188"/>
                  <a:gd name="T1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88">
                    <a:moveTo>
                      <a:pt x="0" y="7"/>
                    </a:moveTo>
                    <a:lnTo>
                      <a:pt x="142" y="0"/>
                    </a:lnTo>
                    <a:lnTo>
                      <a:pt x="146" y="73"/>
                    </a:lnTo>
                    <a:lnTo>
                      <a:pt x="180" y="71"/>
                    </a:lnTo>
                    <a:lnTo>
                      <a:pt x="188" y="180"/>
                    </a:lnTo>
                    <a:lnTo>
                      <a:pt x="138" y="182"/>
                    </a:lnTo>
                    <a:lnTo>
                      <a:pt x="11" y="188"/>
                    </a:lnTo>
                    <a:lnTo>
                      <a:pt x="6" y="117"/>
                    </a:lnTo>
                    <a:lnTo>
                      <a:pt x="0" y="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0" name="Freeform 4202"/>
              <p:cNvSpPr>
                <a:spLocks/>
              </p:cNvSpPr>
              <p:nvPr/>
            </p:nvSpPr>
            <p:spPr bwMode="auto">
              <a:xfrm>
                <a:off x="24535" y="19585"/>
                <a:ext cx="188" cy="188"/>
              </a:xfrm>
              <a:custGeom>
                <a:avLst/>
                <a:gdLst>
                  <a:gd name="T0" fmla="*/ 0 w 188"/>
                  <a:gd name="T1" fmla="*/ 7 h 188"/>
                  <a:gd name="T2" fmla="*/ 142 w 188"/>
                  <a:gd name="T3" fmla="*/ 0 h 188"/>
                  <a:gd name="T4" fmla="*/ 146 w 188"/>
                  <a:gd name="T5" fmla="*/ 73 h 188"/>
                  <a:gd name="T6" fmla="*/ 180 w 188"/>
                  <a:gd name="T7" fmla="*/ 71 h 188"/>
                  <a:gd name="T8" fmla="*/ 188 w 188"/>
                  <a:gd name="T9" fmla="*/ 180 h 188"/>
                  <a:gd name="T10" fmla="*/ 138 w 188"/>
                  <a:gd name="T11" fmla="*/ 182 h 188"/>
                  <a:gd name="T12" fmla="*/ 11 w 188"/>
                  <a:gd name="T13" fmla="*/ 188 h 188"/>
                  <a:gd name="T14" fmla="*/ 6 w 188"/>
                  <a:gd name="T15" fmla="*/ 117 h 188"/>
                  <a:gd name="T16" fmla="*/ 0 w 188"/>
                  <a:gd name="T17"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8" h="188">
                    <a:moveTo>
                      <a:pt x="0" y="7"/>
                    </a:moveTo>
                    <a:lnTo>
                      <a:pt x="142" y="0"/>
                    </a:lnTo>
                    <a:lnTo>
                      <a:pt x="146" y="73"/>
                    </a:lnTo>
                    <a:lnTo>
                      <a:pt x="180" y="71"/>
                    </a:lnTo>
                    <a:lnTo>
                      <a:pt x="188" y="180"/>
                    </a:lnTo>
                    <a:lnTo>
                      <a:pt x="138" y="182"/>
                    </a:lnTo>
                    <a:lnTo>
                      <a:pt x="11" y="188"/>
                    </a:lnTo>
                    <a:lnTo>
                      <a:pt x="6" y="117"/>
                    </a:lnTo>
                    <a:lnTo>
                      <a:pt x="0" y="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1" name="Freeform 4203"/>
              <p:cNvSpPr>
                <a:spLocks/>
              </p:cNvSpPr>
              <p:nvPr/>
            </p:nvSpPr>
            <p:spPr bwMode="auto">
              <a:xfrm>
                <a:off x="23936" y="19615"/>
                <a:ext cx="200" cy="118"/>
              </a:xfrm>
              <a:custGeom>
                <a:avLst/>
                <a:gdLst>
                  <a:gd name="T0" fmla="*/ 0 w 200"/>
                  <a:gd name="T1" fmla="*/ 68 h 118"/>
                  <a:gd name="T2" fmla="*/ 56 w 200"/>
                  <a:gd name="T3" fmla="*/ 64 h 118"/>
                  <a:gd name="T4" fmla="*/ 54 w 200"/>
                  <a:gd name="T5" fmla="*/ 6 h 118"/>
                  <a:gd name="T6" fmla="*/ 198 w 200"/>
                  <a:gd name="T7" fmla="*/ 0 h 118"/>
                  <a:gd name="T8" fmla="*/ 200 w 200"/>
                  <a:gd name="T9" fmla="*/ 35 h 118"/>
                  <a:gd name="T10" fmla="*/ 90 w 200"/>
                  <a:gd name="T11" fmla="*/ 41 h 118"/>
                  <a:gd name="T12" fmla="*/ 84 w 200"/>
                  <a:gd name="T13" fmla="*/ 52 h 118"/>
                  <a:gd name="T14" fmla="*/ 82 w 200"/>
                  <a:gd name="T15" fmla="*/ 77 h 118"/>
                  <a:gd name="T16" fmla="*/ 71 w 200"/>
                  <a:gd name="T17" fmla="*/ 118 h 118"/>
                  <a:gd name="T18" fmla="*/ 36 w 200"/>
                  <a:gd name="T19" fmla="*/ 110 h 118"/>
                  <a:gd name="T20" fmla="*/ 23 w 200"/>
                  <a:gd name="T21" fmla="*/ 102 h 118"/>
                  <a:gd name="T22" fmla="*/ 8 w 200"/>
                  <a:gd name="T23" fmla="*/ 87 h 118"/>
                  <a:gd name="T24" fmla="*/ 0 w 200"/>
                  <a:gd name="T25" fmla="*/ 6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18">
                    <a:moveTo>
                      <a:pt x="0" y="68"/>
                    </a:moveTo>
                    <a:lnTo>
                      <a:pt x="56" y="64"/>
                    </a:lnTo>
                    <a:lnTo>
                      <a:pt x="54" y="6"/>
                    </a:lnTo>
                    <a:lnTo>
                      <a:pt x="198" y="0"/>
                    </a:lnTo>
                    <a:lnTo>
                      <a:pt x="200" y="35"/>
                    </a:lnTo>
                    <a:lnTo>
                      <a:pt x="90" y="41"/>
                    </a:lnTo>
                    <a:lnTo>
                      <a:pt x="84" y="52"/>
                    </a:lnTo>
                    <a:lnTo>
                      <a:pt x="82" y="77"/>
                    </a:lnTo>
                    <a:lnTo>
                      <a:pt x="71" y="118"/>
                    </a:lnTo>
                    <a:lnTo>
                      <a:pt x="36" y="110"/>
                    </a:lnTo>
                    <a:lnTo>
                      <a:pt x="23" y="102"/>
                    </a:lnTo>
                    <a:lnTo>
                      <a:pt x="8" y="87"/>
                    </a:lnTo>
                    <a:lnTo>
                      <a:pt x="0" y="6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2" name="Freeform 4204"/>
              <p:cNvSpPr>
                <a:spLocks/>
              </p:cNvSpPr>
              <p:nvPr/>
            </p:nvSpPr>
            <p:spPr bwMode="auto">
              <a:xfrm>
                <a:off x="23936" y="19615"/>
                <a:ext cx="200" cy="118"/>
              </a:xfrm>
              <a:custGeom>
                <a:avLst/>
                <a:gdLst>
                  <a:gd name="T0" fmla="*/ 0 w 200"/>
                  <a:gd name="T1" fmla="*/ 68 h 118"/>
                  <a:gd name="T2" fmla="*/ 56 w 200"/>
                  <a:gd name="T3" fmla="*/ 64 h 118"/>
                  <a:gd name="T4" fmla="*/ 54 w 200"/>
                  <a:gd name="T5" fmla="*/ 6 h 118"/>
                  <a:gd name="T6" fmla="*/ 198 w 200"/>
                  <a:gd name="T7" fmla="*/ 0 h 118"/>
                  <a:gd name="T8" fmla="*/ 200 w 200"/>
                  <a:gd name="T9" fmla="*/ 35 h 118"/>
                  <a:gd name="T10" fmla="*/ 90 w 200"/>
                  <a:gd name="T11" fmla="*/ 41 h 118"/>
                  <a:gd name="T12" fmla="*/ 84 w 200"/>
                  <a:gd name="T13" fmla="*/ 52 h 118"/>
                  <a:gd name="T14" fmla="*/ 82 w 200"/>
                  <a:gd name="T15" fmla="*/ 77 h 118"/>
                  <a:gd name="T16" fmla="*/ 71 w 200"/>
                  <a:gd name="T17" fmla="*/ 118 h 118"/>
                  <a:gd name="T18" fmla="*/ 36 w 200"/>
                  <a:gd name="T19" fmla="*/ 110 h 118"/>
                  <a:gd name="T20" fmla="*/ 23 w 200"/>
                  <a:gd name="T21" fmla="*/ 102 h 118"/>
                  <a:gd name="T22" fmla="*/ 8 w 200"/>
                  <a:gd name="T23" fmla="*/ 87 h 118"/>
                  <a:gd name="T24" fmla="*/ 0 w 200"/>
                  <a:gd name="T25" fmla="*/ 6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0" h="118">
                    <a:moveTo>
                      <a:pt x="0" y="68"/>
                    </a:moveTo>
                    <a:lnTo>
                      <a:pt x="56" y="64"/>
                    </a:lnTo>
                    <a:lnTo>
                      <a:pt x="54" y="6"/>
                    </a:lnTo>
                    <a:lnTo>
                      <a:pt x="198" y="0"/>
                    </a:lnTo>
                    <a:lnTo>
                      <a:pt x="200" y="35"/>
                    </a:lnTo>
                    <a:lnTo>
                      <a:pt x="90" y="41"/>
                    </a:lnTo>
                    <a:lnTo>
                      <a:pt x="84" y="52"/>
                    </a:lnTo>
                    <a:lnTo>
                      <a:pt x="82" y="77"/>
                    </a:lnTo>
                    <a:lnTo>
                      <a:pt x="71" y="118"/>
                    </a:lnTo>
                    <a:lnTo>
                      <a:pt x="36" y="110"/>
                    </a:lnTo>
                    <a:lnTo>
                      <a:pt x="23" y="102"/>
                    </a:lnTo>
                    <a:lnTo>
                      <a:pt x="8" y="87"/>
                    </a:lnTo>
                    <a:lnTo>
                      <a:pt x="0" y="6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3" name="Freeform 4205"/>
              <p:cNvSpPr>
                <a:spLocks/>
              </p:cNvSpPr>
              <p:nvPr/>
            </p:nvSpPr>
            <p:spPr bwMode="auto">
              <a:xfrm>
                <a:off x="22018" y="19654"/>
                <a:ext cx="257" cy="190"/>
              </a:xfrm>
              <a:custGeom>
                <a:avLst/>
                <a:gdLst>
                  <a:gd name="T0" fmla="*/ 109 w 257"/>
                  <a:gd name="T1" fmla="*/ 186 h 190"/>
                  <a:gd name="T2" fmla="*/ 0 w 257"/>
                  <a:gd name="T3" fmla="*/ 182 h 190"/>
                  <a:gd name="T4" fmla="*/ 6 w 257"/>
                  <a:gd name="T5" fmla="*/ 0 h 190"/>
                  <a:gd name="T6" fmla="*/ 221 w 257"/>
                  <a:gd name="T7" fmla="*/ 6 h 190"/>
                  <a:gd name="T8" fmla="*/ 257 w 257"/>
                  <a:gd name="T9" fmla="*/ 8 h 190"/>
                  <a:gd name="T10" fmla="*/ 257 w 257"/>
                  <a:gd name="T11" fmla="*/ 44 h 190"/>
                  <a:gd name="T12" fmla="*/ 255 w 257"/>
                  <a:gd name="T13" fmla="*/ 190 h 190"/>
                  <a:gd name="T14" fmla="*/ 109 w 257"/>
                  <a:gd name="T15" fmla="*/ 186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90">
                    <a:moveTo>
                      <a:pt x="109" y="186"/>
                    </a:moveTo>
                    <a:lnTo>
                      <a:pt x="0" y="182"/>
                    </a:lnTo>
                    <a:lnTo>
                      <a:pt x="6" y="0"/>
                    </a:lnTo>
                    <a:lnTo>
                      <a:pt x="221" y="6"/>
                    </a:lnTo>
                    <a:lnTo>
                      <a:pt x="257" y="8"/>
                    </a:lnTo>
                    <a:lnTo>
                      <a:pt x="257" y="44"/>
                    </a:lnTo>
                    <a:lnTo>
                      <a:pt x="255" y="190"/>
                    </a:lnTo>
                    <a:lnTo>
                      <a:pt x="109" y="18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4" name="Freeform 4206"/>
              <p:cNvSpPr>
                <a:spLocks/>
              </p:cNvSpPr>
              <p:nvPr/>
            </p:nvSpPr>
            <p:spPr bwMode="auto">
              <a:xfrm>
                <a:off x="22018" y="19654"/>
                <a:ext cx="257" cy="190"/>
              </a:xfrm>
              <a:custGeom>
                <a:avLst/>
                <a:gdLst>
                  <a:gd name="T0" fmla="*/ 109 w 257"/>
                  <a:gd name="T1" fmla="*/ 186 h 190"/>
                  <a:gd name="T2" fmla="*/ 0 w 257"/>
                  <a:gd name="T3" fmla="*/ 182 h 190"/>
                  <a:gd name="T4" fmla="*/ 6 w 257"/>
                  <a:gd name="T5" fmla="*/ 0 h 190"/>
                  <a:gd name="T6" fmla="*/ 221 w 257"/>
                  <a:gd name="T7" fmla="*/ 6 h 190"/>
                  <a:gd name="T8" fmla="*/ 257 w 257"/>
                  <a:gd name="T9" fmla="*/ 8 h 190"/>
                  <a:gd name="T10" fmla="*/ 257 w 257"/>
                  <a:gd name="T11" fmla="*/ 44 h 190"/>
                  <a:gd name="T12" fmla="*/ 255 w 257"/>
                  <a:gd name="T13" fmla="*/ 190 h 190"/>
                  <a:gd name="T14" fmla="*/ 109 w 257"/>
                  <a:gd name="T15" fmla="*/ 186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190">
                    <a:moveTo>
                      <a:pt x="109" y="186"/>
                    </a:moveTo>
                    <a:lnTo>
                      <a:pt x="0" y="182"/>
                    </a:lnTo>
                    <a:lnTo>
                      <a:pt x="6" y="0"/>
                    </a:lnTo>
                    <a:lnTo>
                      <a:pt x="221" y="6"/>
                    </a:lnTo>
                    <a:lnTo>
                      <a:pt x="257" y="8"/>
                    </a:lnTo>
                    <a:lnTo>
                      <a:pt x="257" y="44"/>
                    </a:lnTo>
                    <a:lnTo>
                      <a:pt x="255" y="190"/>
                    </a:lnTo>
                    <a:lnTo>
                      <a:pt x="109" y="18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5" name="Freeform 4207"/>
              <p:cNvSpPr>
                <a:spLocks/>
              </p:cNvSpPr>
              <p:nvPr/>
            </p:nvSpPr>
            <p:spPr bwMode="auto">
              <a:xfrm>
                <a:off x="22803" y="19665"/>
                <a:ext cx="154" cy="183"/>
              </a:xfrm>
              <a:custGeom>
                <a:avLst/>
                <a:gdLst>
                  <a:gd name="T0" fmla="*/ 10 w 154"/>
                  <a:gd name="T1" fmla="*/ 183 h 183"/>
                  <a:gd name="T2" fmla="*/ 6 w 154"/>
                  <a:gd name="T3" fmla="*/ 183 h 183"/>
                  <a:gd name="T4" fmla="*/ 6 w 154"/>
                  <a:gd name="T5" fmla="*/ 39 h 183"/>
                  <a:gd name="T6" fmla="*/ 2 w 154"/>
                  <a:gd name="T7" fmla="*/ 37 h 183"/>
                  <a:gd name="T8" fmla="*/ 0 w 154"/>
                  <a:gd name="T9" fmla="*/ 2 h 183"/>
                  <a:gd name="T10" fmla="*/ 148 w 154"/>
                  <a:gd name="T11" fmla="*/ 0 h 183"/>
                  <a:gd name="T12" fmla="*/ 150 w 154"/>
                  <a:gd name="T13" fmla="*/ 39 h 183"/>
                  <a:gd name="T14" fmla="*/ 154 w 154"/>
                  <a:gd name="T15" fmla="*/ 39 h 183"/>
                  <a:gd name="T16" fmla="*/ 152 w 154"/>
                  <a:gd name="T17" fmla="*/ 183 h 183"/>
                  <a:gd name="T18" fmla="*/ 10 w 154"/>
                  <a:gd name="T1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83">
                    <a:moveTo>
                      <a:pt x="10" y="183"/>
                    </a:moveTo>
                    <a:lnTo>
                      <a:pt x="6" y="183"/>
                    </a:lnTo>
                    <a:lnTo>
                      <a:pt x="6" y="39"/>
                    </a:lnTo>
                    <a:lnTo>
                      <a:pt x="2" y="37"/>
                    </a:lnTo>
                    <a:lnTo>
                      <a:pt x="0" y="2"/>
                    </a:lnTo>
                    <a:lnTo>
                      <a:pt x="148" y="0"/>
                    </a:lnTo>
                    <a:lnTo>
                      <a:pt x="150" y="39"/>
                    </a:lnTo>
                    <a:lnTo>
                      <a:pt x="154" y="39"/>
                    </a:lnTo>
                    <a:lnTo>
                      <a:pt x="152" y="183"/>
                    </a:lnTo>
                    <a:lnTo>
                      <a:pt x="10" y="18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6" name="Freeform 4208"/>
              <p:cNvSpPr>
                <a:spLocks/>
              </p:cNvSpPr>
              <p:nvPr/>
            </p:nvSpPr>
            <p:spPr bwMode="auto">
              <a:xfrm>
                <a:off x="22803" y="19665"/>
                <a:ext cx="154" cy="183"/>
              </a:xfrm>
              <a:custGeom>
                <a:avLst/>
                <a:gdLst>
                  <a:gd name="T0" fmla="*/ 10 w 154"/>
                  <a:gd name="T1" fmla="*/ 183 h 183"/>
                  <a:gd name="T2" fmla="*/ 6 w 154"/>
                  <a:gd name="T3" fmla="*/ 183 h 183"/>
                  <a:gd name="T4" fmla="*/ 6 w 154"/>
                  <a:gd name="T5" fmla="*/ 39 h 183"/>
                  <a:gd name="T6" fmla="*/ 2 w 154"/>
                  <a:gd name="T7" fmla="*/ 37 h 183"/>
                  <a:gd name="T8" fmla="*/ 0 w 154"/>
                  <a:gd name="T9" fmla="*/ 2 h 183"/>
                  <a:gd name="T10" fmla="*/ 148 w 154"/>
                  <a:gd name="T11" fmla="*/ 0 h 183"/>
                  <a:gd name="T12" fmla="*/ 150 w 154"/>
                  <a:gd name="T13" fmla="*/ 39 h 183"/>
                  <a:gd name="T14" fmla="*/ 154 w 154"/>
                  <a:gd name="T15" fmla="*/ 39 h 183"/>
                  <a:gd name="T16" fmla="*/ 152 w 154"/>
                  <a:gd name="T17" fmla="*/ 183 h 183"/>
                  <a:gd name="T18" fmla="*/ 10 w 154"/>
                  <a:gd name="T19" fmla="*/ 18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83">
                    <a:moveTo>
                      <a:pt x="10" y="183"/>
                    </a:moveTo>
                    <a:lnTo>
                      <a:pt x="6" y="183"/>
                    </a:lnTo>
                    <a:lnTo>
                      <a:pt x="6" y="39"/>
                    </a:lnTo>
                    <a:lnTo>
                      <a:pt x="2" y="37"/>
                    </a:lnTo>
                    <a:lnTo>
                      <a:pt x="0" y="2"/>
                    </a:lnTo>
                    <a:lnTo>
                      <a:pt x="148" y="0"/>
                    </a:lnTo>
                    <a:lnTo>
                      <a:pt x="150" y="39"/>
                    </a:lnTo>
                    <a:lnTo>
                      <a:pt x="154" y="39"/>
                    </a:lnTo>
                    <a:lnTo>
                      <a:pt x="152" y="183"/>
                    </a:lnTo>
                    <a:lnTo>
                      <a:pt x="10" y="18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7" name="Freeform 4209"/>
              <p:cNvSpPr>
                <a:spLocks/>
              </p:cNvSpPr>
              <p:nvPr/>
            </p:nvSpPr>
            <p:spPr bwMode="auto">
              <a:xfrm>
                <a:off x="22696" y="19667"/>
                <a:ext cx="113" cy="181"/>
              </a:xfrm>
              <a:custGeom>
                <a:avLst/>
                <a:gdLst>
                  <a:gd name="T0" fmla="*/ 107 w 113"/>
                  <a:gd name="T1" fmla="*/ 0 h 181"/>
                  <a:gd name="T2" fmla="*/ 109 w 113"/>
                  <a:gd name="T3" fmla="*/ 35 h 181"/>
                  <a:gd name="T4" fmla="*/ 113 w 113"/>
                  <a:gd name="T5" fmla="*/ 37 h 181"/>
                  <a:gd name="T6" fmla="*/ 113 w 113"/>
                  <a:gd name="T7" fmla="*/ 181 h 181"/>
                  <a:gd name="T8" fmla="*/ 0 w 113"/>
                  <a:gd name="T9" fmla="*/ 181 h 181"/>
                  <a:gd name="T10" fmla="*/ 0 w 113"/>
                  <a:gd name="T11" fmla="*/ 37 h 181"/>
                  <a:gd name="T12" fmla="*/ 0 w 113"/>
                  <a:gd name="T13" fmla="*/ 0 h 181"/>
                  <a:gd name="T14" fmla="*/ 107 w 113"/>
                  <a:gd name="T15" fmla="*/ 0 h 1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181">
                    <a:moveTo>
                      <a:pt x="107" y="0"/>
                    </a:moveTo>
                    <a:lnTo>
                      <a:pt x="109" y="35"/>
                    </a:lnTo>
                    <a:lnTo>
                      <a:pt x="113" y="37"/>
                    </a:lnTo>
                    <a:lnTo>
                      <a:pt x="113" y="181"/>
                    </a:lnTo>
                    <a:lnTo>
                      <a:pt x="0" y="181"/>
                    </a:lnTo>
                    <a:lnTo>
                      <a:pt x="0" y="37"/>
                    </a:lnTo>
                    <a:lnTo>
                      <a:pt x="0" y="0"/>
                    </a:lnTo>
                    <a:lnTo>
                      <a:pt x="107" y="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78" name="Freeform 4210"/>
              <p:cNvSpPr>
                <a:spLocks/>
              </p:cNvSpPr>
              <p:nvPr/>
            </p:nvSpPr>
            <p:spPr bwMode="auto">
              <a:xfrm>
                <a:off x="20403" y="19579"/>
                <a:ext cx="186" cy="203"/>
              </a:xfrm>
              <a:custGeom>
                <a:avLst/>
                <a:gdLst>
                  <a:gd name="T0" fmla="*/ 182 w 186"/>
                  <a:gd name="T1" fmla="*/ 203 h 203"/>
                  <a:gd name="T2" fmla="*/ 0 w 186"/>
                  <a:gd name="T3" fmla="*/ 188 h 203"/>
                  <a:gd name="T4" fmla="*/ 2 w 186"/>
                  <a:gd name="T5" fmla="*/ 173 h 203"/>
                  <a:gd name="T6" fmla="*/ 15 w 186"/>
                  <a:gd name="T7" fmla="*/ 8 h 203"/>
                  <a:gd name="T8" fmla="*/ 25 w 186"/>
                  <a:gd name="T9" fmla="*/ 6 h 203"/>
                  <a:gd name="T10" fmla="*/ 33 w 186"/>
                  <a:gd name="T11" fmla="*/ 10 h 203"/>
                  <a:gd name="T12" fmla="*/ 54 w 186"/>
                  <a:gd name="T13" fmla="*/ 8 h 203"/>
                  <a:gd name="T14" fmla="*/ 65 w 186"/>
                  <a:gd name="T15" fmla="*/ 2 h 203"/>
                  <a:gd name="T16" fmla="*/ 81 w 186"/>
                  <a:gd name="T17" fmla="*/ 6 h 203"/>
                  <a:gd name="T18" fmla="*/ 86 w 186"/>
                  <a:gd name="T19" fmla="*/ 0 h 203"/>
                  <a:gd name="T20" fmla="*/ 165 w 186"/>
                  <a:gd name="T21" fmla="*/ 6 h 203"/>
                  <a:gd name="T22" fmla="*/ 156 w 186"/>
                  <a:gd name="T23" fmla="*/ 115 h 203"/>
                  <a:gd name="T24" fmla="*/ 154 w 186"/>
                  <a:gd name="T25" fmla="*/ 115 h 203"/>
                  <a:gd name="T26" fmla="*/ 150 w 186"/>
                  <a:gd name="T27" fmla="*/ 150 h 203"/>
                  <a:gd name="T28" fmla="*/ 186 w 186"/>
                  <a:gd name="T29" fmla="*/ 154 h 203"/>
                  <a:gd name="T30" fmla="*/ 182 w 186"/>
                  <a:gd name="T3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203">
                    <a:moveTo>
                      <a:pt x="182" y="203"/>
                    </a:moveTo>
                    <a:lnTo>
                      <a:pt x="0" y="188"/>
                    </a:lnTo>
                    <a:lnTo>
                      <a:pt x="2" y="173"/>
                    </a:lnTo>
                    <a:lnTo>
                      <a:pt x="15" y="8"/>
                    </a:lnTo>
                    <a:lnTo>
                      <a:pt x="25" y="6"/>
                    </a:lnTo>
                    <a:lnTo>
                      <a:pt x="33" y="10"/>
                    </a:lnTo>
                    <a:lnTo>
                      <a:pt x="54" y="8"/>
                    </a:lnTo>
                    <a:lnTo>
                      <a:pt x="65" y="2"/>
                    </a:lnTo>
                    <a:lnTo>
                      <a:pt x="81" y="6"/>
                    </a:lnTo>
                    <a:lnTo>
                      <a:pt x="86" y="0"/>
                    </a:lnTo>
                    <a:lnTo>
                      <a:pt x="165" y="6"/>
                    </a:lnTo>
                    <a:lnTo>
                      <a:pt x="156" y="115"/>
                    </a:lnTo>
                    <a:lnTo>
                      <a:pt x="154" y="115"/>
                    </a:lnTo>
                    <a:lnTo>
                      <a:pt x="150" y="150"/>
                    </a:lnTo>
                    <a:lnTo>
                      <a:pt x="186" y="154"/>
                    </a:lnTo>
                    <a:lnTo>
                      <a:pt x="182" y="203"/>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9" name="Freeform 4211"/>
              <p:cNvSpPr>
                <a:spLocks/>
              </p:cNvSpPr>
              <p:nvPr/>
            </p:nvSpPr>
            <p:spPr bwMode="auto">
              <a:xfrm>
                <a:off x="20403" y="19579"/>
                <a:ext cx="186" cy="203"/>
              </a:xfrm>
              <a:custGeom>
                <a:avLst/>
                <a:gdLst>
                  <a:gd name="T0" fmla="*/ 182 w 186"/>
                  <a:gd name="T1" fmla="*/ 203 h 203"/>
                  <a:gd name="T2" fmla="*/ 0 w 186"/>
                  <a:gd name="T3" fmla="*/ 188 h 203"/>
                  <a:gd name="T4" fmla="*/ 2 w 186"/>
                  <a:gd name="T5" fmla="*/ 173 h 203"/>
                  <a:gd name="T6" fmla="*/ 15 w 186"/>
                  <a:gd name="T7" fmla="*/ 8 h 203"/>
                  <a:gd name="T8" fmla="*/ 25 w 186"/>
                  <a:gd name="T9" fmla="*/ 6 h 203"/>
                  <a:gd name="T10" fmla="*/ 33 w 186"/>
                  <a:gd name="T11" fmla="*/ 10 h 203"/>
                  <a:gd name="T12" fmla="*/ 54 w 186"/>
                  <a:gd name="T13" fmla="*/ 8 h 203"/>
                  <a:gd name="T14" fmla="*/ 65 w 186"/>
                  <a:gd name="T15" fmla="*/ 2 h 203"/>
                  <a:gd name="T16" fmla="*/ 81 w 186"/>
                  <a:gd name="T17" fmla="*/ 6 h 203"/>
                  <a:gd name="T18" fmla="*/ 86 w 186"/>
                  <a:gd name="T19" fmla="*/ 0 h 203"/>
                  <a:gd name="T20" fmla="*/ 165 w 186"/>
                  <a:gd name="T21" fmla="*/ 6 h 203"/>
                  <a:gd name="T22" fmla="*/ 156 w 186"/>
                  <a:gd name="T23" fmla="*/ 115 h 203"/>
                  <a:gd name="T24" fmla="*/ 154 w 186"/>
                  <a:gd name="T25" fmla="*/ 115 h 203"/>
                  <a:gd name="T26" fmla="*/ 150 w 186"/>
                  <a:gd name="T27" fmla="*/ 150 h 203"/>
                  <a:gd name="T28" fmla="*/ 186 w 186"/>
                  <a:gd name="T29" fmla="*/ 154 h 203"/>
                  <a:gd name="T30" fmla="*/ 182 w 186"/>
                  <a:gd name="T3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 h="203">
                    <a:moveTo>
                      <a:pt x="182" y="203"/>
                    </a:moveTo>
                    <a:lnTo>
                      <a:pt x="0" y="188"/>
                    </a:lnTo>
                    <a:lnTo>
                      <a:pt x="2" y="173"/>
                    </a:lnTo>
                    <a:lnTo>
                      <a:pt x="15" y="8"/>
                    </a:lnTo>
                    <a:lnTo>
                      <a:pt x="25" y="6"/>
                    </a:lnTo>
                    <a:lnTo>
                      <a:pt x="33" y="10"/>
                    </a:lnTo>
                    <a:lnTo>
                      <a:pt x="54" y="8"/>
                    </a:lnTo>
                    <a:lnTo>
                      <a:pt x="65" y="2"/>
                    </a:lnTo>
                    <a:lnTo>
                      <a:pt x="81" y="6"/>
                    </a:lnTo>
                    <a:lnTo>
                      <a:pt x="86" y="0"/>
                    </a:lnTo>
                    <a:lnTo>
                      <a:pt x="165" y="6"/>
                    </a:lnTo>
                    <a:lnTo>
                      <a:pt x="156" y="115"/>
                    </a:lnTo>
                    <a:lnTo>
                      <a:pt x="154" y="115"/>
                    </a:lnTo>
                    <a:lnTo>
                      <a:pt x="150" y="150"/>
                    </a:lnTo>
                    <a:lnTo>
                      <a:pt x="186" y="154"/>
                    </a:lnTo>
                    <a:lnTo>
                      <a:pt x="182" y="2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0" name="Freeform 4212"/>
              <p:cNvSpPr>
                <a:spLocks/>
              </p:cNvSpPr>
              <p:nvPr/>
            </p:nvSpPr>
            <p:spPr bwMode="auto">
              <a:xfrm>
                <a:off x="24007" y="19650"/>
                <a:ext cx="173" cy="236"/>
              </a:xfrm>
              <a:custGeom>
                <a:avLst/>
                <a:gdLst>
                  <a:gd name="T0" fmla="*/ 165 w 173"/>
                  <a:gd name="T1" fmla="*/ 0 h 236"/>
                  <a:gd name="T2" fmla="*/ 173 w 173"/>
                  <a:gd name="T3" fmla="*/ 146 h 236"/>
                  <a:gd name="T4" fmla="*/ 150 w 173"/>
                  <a:gd name="T5" fmla="*/ 163 h 236"/>
                  <a:gd name="T6" fmla="*/ 154 w 173"/>
                  <a:gd name="T7" fmla="*/ 169 h 236"/>
                  <a:gd name="T8" fmla="*/ 150 w 173"/>
                  <a:gd name="T9" fmla="*/ 180 h 236"/>
                  <a:gd name="T10" fmla="*/ 163 w 173"/>
                  <a:gd name="T11" fmla="*/ 190 h 236"/>
                  <a:gd name="T12" fmla="*/ 171 w 173"/>
                  <a:gd name="T13" fmla="*/ 209 h 236"/>
                  <a:gd name="T14" fmla="*/ 167 w 173"/>
                  <a:gd name="T15" fmla="*/ 217 h 236"/>
                  <a:gd name="T16" fmla="*/ 165 w 173"/>
                  <a:gd name="T17" fmla="*/ 236 h 236"/>
                  <a:gd name="T18" fmla="*/ 155 w 173"/>
                  <a:gd name="T19" fmla="*/ 234 h 236"/>
                  <a:gd name="T20" fmla="*/ 138 w 173"/>
                  <a:gd name="T21" fmla="*/ 223 h 236"/>
                  <a:gd name="T22" fmla="*/ 107 w 173"/>
                  <a:gd name="T23" fmla="*/ 196 h 236"/>
                  <a:gd name="T24" fmla="*/ 77 w 173"/>
                  <a:gd name="T25" fmla="*/ 175 h 236"/>
                  <a:gd name="T26" fmla="*/ 63 w 173"/>
                  <a:gd name="T27" fmla="*/ 146 h 236"/>
                  <a:gd name="T28" fmla="*/ 54 w 173"/>
                  <a:gd name="T29" fmla="*/ 134 h 236"/>
                  <a:gd name="T30" fmla="*/ 54 w 173"/>
                  <a:gd name="T31" fmla="*/ 121 h 236"/>
                  <a:gd name="T32" fmla="*/ 48 w 173"/>
                  <a:gd name="T33" fmla="*/ 113 h 236"/>
                  <a:gd name="T34" fmla="*/ 36 w 173"/>
                  <a:gd name="T35" fmla="*/ 102 h 236"/>
                  <a:gd name="T36" fmla="*/ 0 w 173"/>
                  <a:gd name="T37" fmla="*/ 83 h 236"/>
                  <a:gd name="T38" fmla="*/ 11 w 173"/>
                  <a:gd name="T39" fmla="*/ 42 h 236"/>
                  <a:gd name="T40" fmla="*/ 13 w 173"/>
                  <a:gd name="T41" fmla="*/ 17 h 236"/>
                  <a:gd name="T42" fmla="*/ 19 w 173"/>
                  <a:gd name="T43" fmla="*/ 6 h 236"/>
                  <a:gd name="T44" fmla="*/ 129 w 173"/>
                  <a:gd name="T45" fmla="*/ 0 h 236"/>
                  <a:gd name="T46" fmla="*/ 165 w 173"/>
                  <a:gd name="T4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36">
                    <a:moveTo>
                      <a:pt x="165" y="0"/>
                    </a:moveTo>
                    <a:lnTo>
                      <a:pt x="173" y="146"/>
                    </a:lnTo>
                    <a:lnTo>
                      <a:pt x="150" y="163"/>
                    </a:lnTo>
                    <a:lnTo>
                      <a:pt x="154" y="169"/>
                    </a:lnTo>
                    <a:lnTo>
                      <a:pt x="150" y="180"/>
                    </a:lnTo>
                    <a:lnTo>
                      <a:pt x="163" y="190"/>
                    </a:lnTo>
                    <a:lnTo>
                      <a:pt x="171" y="209"/>
                    </a:lnTo>
                    <a:lnTo>
                      <a:pt x="167" y="217"/>
                    </a:lnTo>
                    <a:lnTo>
                      <a:pt x="165" y="236"/>
                    </a:lnTo>
                    <a:lnTo>
                      <a:pt x="155" y="234"/>
                    </a:lnTo>
                    <a:lnTo>
                      <a:pt x="138" y="223"/>
                    </a:lnTo>
                    <a:lnTo>
                      <a:pt x="107" y="196"/>
                    </a:lnTo>
                    <a:lnTo>
                      <a:pt x="77" y="175"/>
                    </a:lnTo>
                    <a:lnTo>
                      <a:pt x="63" y="146"/>
                    </a:lnTo>
                    <a:lnTo>
                      <a:pt x="54" y="134"/>
                    </a:lnTo>
                    <a:lnTo>
                      <a:pt x="54" y="121"/>
                    </a:lnTo>
                    <a:lnTo>
                      <a:pt x="48" y="113"/>
                    </a:lnTo>
                    <a:lnTo>
                      <a:pt x="36" y="102"/>
                    </a:lnTo>
                    <a:lnTo>
                      <a:pt x="0" y="83"/>
                    </a:lnTo>
                    <a:lnTo>
                      <a:pt x="11" y="42"/>
                    </a:lnTo>
                    <a:lnTo>
                      <a:pt x="13" y="17"/>
                    </a:lnTo>
                    <a:lnTo>
                      <a:pt x="19" y="6"/>
                    </a:lnTo>
                    <a:lnTo>
                      <a:pt x="129" y="0"/>
                    </a:lnTo>
                    <a:lnTo>
                      <a:pt x="165" y="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1" name="Freeform 4213"/>
              <p:cNvSpPr>
                <a:spLocks/>
              </p:cNvSpPr>
              <p:nvPr/>
            </p:nvSpPr>
            <p:spPr bwMode="auto">
              <a:xfrm>
                <a:off x="24007" y="19650"/>
                <a:ext cx="173" cy="236"/>
              </a:xfrm>
              <a:custGeom>
                <a:avLst/>
                <a:gdLst>
                  <a:gd name="T0" fmla="*/ 165 w 173"/>
                  <a:gd name="T1" fmla="*/ 0 h 236"/>
                  <a:gd name="T2" fmla="*/ 173 w 173"/>
                  <a:gd name="T3" fmla="*/ 146 h 236"/>
                  <a:gd name="T4" fmla="*/ 150 w 173"/>
                  <a:gd name="T5" fmla="*/ 163 h 236"/>
                  <a:gd name="T6" fmla="*/ 154 w 173"/>
                  <a:gd name="T7" fmla="*/ 169 h 236"/>
                  <a:gd name="T8" fmla="*/ 150 w 173"/>
                  <a:gd name="T9" fmla="*/ 180 h 236"/>
                  <a:gd name="T10" fmla="*/ 163 w 173"/>
                  <a:gd name="T11" fmla="*/ 190 h 236"/>
                  <a:gd name="T12" fmla="*/ 171 w 173"/>
                  <a:gd name="T13" fmla="*/ 209 h 236"/>
                  <a:gd name="T14" fmla="*/ 167 w 173"/>
                  <a:gd name="T15" fmla="*/ 217 h 236"/>
                  <a:gd name="T16" fmla="*/ 165 w 173"/>
                  <a:gd name="T17" fmla="*/ 236 h 236"/>
                  <a:gd name="T18" fmla="*/ 155 w 173"/>
                  <a:gd name="T19" fmla="*/ 234 h 236"/>
                  <a:gd name="T20" fmla="*/ 138 w 173"/>
                  <a:gd name="T21" fmla="*/ 223 h 236"/>
                  <a:gd name="T22" fmla="*/ 107 w 173"/>
                  <a:gd name="T23" fmla="*/ 196 h 236"/>
                  <a:gd name="T24" fmla="*/ 77 w 173"/>
                  <a:gd name="T25" fmla="*/ 175 h 236"/>
                  <a:gd name="T26" fmla="*/ 63 w 173"/>
                  <a:gd name="T27" fmla="*/ 146 h 236"/>
                  <a:gd name="T28" fmla="*/ 54 w 173"/>
                  <a:gd name="T29" fmla="*/ 134 h 236"/>
                  <a:gd name="T30" fmla="*/ 54 w 173"/>
                  <a:gd name="T31" fmla="*/ 121 h 236"/>
                  <a:gd name="T32" fmla="*/ 48 w 173"/>
                  <a:gd name="T33" fmla="*/ 113 h 236"/>
                  <a:gd name="T34" fmla="*/ 36 w 173"/>
                  <a:gd name="T35" fmla="*/ 102 h 236"/>
                  <a:gd name="T36" fmla="*/ 0 w 173"/>
                  <a:gd name="T37" fmla="*/ 83 h 236"/>
                  <a:gd name="T38" fmla="*/ 11 w 173"/>
                  <a:gd name="T39" fmla="*/ 42 h 236"/>
                  <a:gd name="T40" fmla="*/ 13 w 173"/>
                  <a:gd name="T41" fmla="*/ 17 h 236"/>
                  <a:gd name="T42" fmla="*/ 19 w 173"/>
                  <a:gd name="T43" fmla="*/ 6 h 236"/>
                  <a:gd name="T44" fmla="*/ 129 w 173"/>
                  <a:gd name="T45" fmla="*/ 0 h 236"/>
                  <a:gd name="T46" fmla="*/ 165 w 173"/>
                  <a:gd name="T47"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3" h="236">
                    <a:moveTo>
                      <a:pt x="165" y="0"/>
                    </a:moveTo>
                    <a:lnTo>
                      <a:pt x="173" y="146"/>
                    </a:lnTo>
                    <a:lnTo>
                      <a:pt x="150" y="163"/>
                    </a:lnTo>
                    <a:lnTo>
                      <a:pt x="154" y="169"/>
                    </a:lnTo>
                    <a:lnTo>
                      <a:pt x="150" y="180"/>
                    </a:lnTo>
                    <a:lnTo>
                      <a:pt x="163" y="190"/>
                    </a:lnTo>
                    <a:lnTo>
                      <a:pt x="171" y="209"/>
                    </a:lnTo>
                    <a:lnTo>
                      <a:pt x="167" y="217"/>
                    </a:lnTo>
                    <a:lnTo>
                      <a:pt x="165" y="236"/>
                    </a:lnTo>
                    <a:lnTo>
                      <a:pt x="155" y="234"/>
                    </a:lnTo>
                    <a:lnTo>
                      <a:pt x="138" y="223"/>
                    </a:lnTo>
                    <a:lnTo>
                      <a:pt x="107" y="196"/>
                    </a:lnTo>
                    <a:lnTo>
                      <a:pt x="77" y="175"/>
                    </a:lnTo>
                    <a:lnTo>
                      <a:pt x="63" y="146"/>
                    </a:lnTo>
                    <a:lnTo>
                      <a:pt x="54" y="134"/>
                    </a:lnTo>
                    <a:lnTo>
                      <a:pt x="54" y="121"/>
                    </a:lnTo>
                    <a:lnTo>
                      <a:pt x="48" y="113"/>
                    </a:lnTo>
                    <a:lnTo>
                      <a:pt x="36" y="102"/>
                    </a:lnTo>
                    <a:lnTo>
                      <a:pt x="0" y="83"/>
                    </a:lnTo>
                    <a:lnTo>
                      <a:pt x="11" y="42"/>
                    </a:lnTo>
                    <a:lnTo>
                      <a:pt x="13" y="17"/>
                    </a:lnTo>
                    <a:lnTo>
                      <a:pt x="19" y="6"/>
                    </a:lnTo>
                    <a:lnTo>
                      <a:pt x="129" y="0"/>
                    </a:lnTo>
                    <a:lnTo>
                      <a:pt x="16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2" name="Freeform 4214"/>
              <p:cNvSpPr>
                <a:spLocks/>
              </p:cNvSpPr>
              <p:nvPr/>
            </p:nvSpPr>
            <p:spPr bwMode="auto">
              <a:xfrm>
                <a:off x="24157" y="19644"/>
                <a:ext cx="140" cy="261"/>
              </a:xfrm>
              <a:custGeom>
                <a:avLst/>
                <a:gdLst>
                  <a:gd name="T0" fmla="*/ 59 w 140"/>
                  <a:gd name="T1" fmla="*/ 261 h 261"/>
                  <a:gd name="T2" fmla="*/ 27 w 140"/>
                  <a:gd name="T3" fmla="*/ 242 h 261"/>
                  <a:gd name="T4" fmla="*/ 15 w 140"/>
                  <a:gd name="T5" fmla="*/ 242 h 261"/>
                  <a:gd name="T6" fmla="*/ 17 w 140"/>
                  <a:gd name="T7" fmla="*/ 223 h 261"/>
                  <a:gd name="T8" fmla="*/ 21 w 140"/>
                  <a:gd name="T9" fmla="*/ 215 h 261"/>
                  <a:gd name="T10" fmla="*/ 13 w 140"/>
                  <a:gd name="T11" fmla="*/ 196 h 261"/>
                  <a:gd name="T12" fmla="*/ 0 w 140"/>
                  <a:gd name="T13" fmla="*/ 186 h 261"/>
                  <a:gd name="T14" fmla="*/ 4 w 140"/>
                  <a:gd name="T15" fmla="*/ 175 h 261"/>
                  <a:gd name="T16" fmla="*/ 0 w 140"/>
                  <a:gd name="T17" fmla="*/ 169 h 261"/>
                  <a:gd name="T18" fmla="*/ 23 w 140"/>
                  <a:gd name="T19" fmla="*/ 152 h 261"/>
                  <a:gd name="T20" fmla="*/ 15 w 140"/>
                  <a:gd name="T21" fmla="*/ 6 h 261"/>
                  <a:gd name="T22" fmla="*/ 125 w 140"/>
                  <a:gd name="T23" fmla="*/ 0 h 261"/>
                  <a:gd name="T24" fmla="*/ 132 w 140"/>
                  <a:gd name="T25" fmla="*/ 146 h 261"/>
                  <a:gd name="T26" fmla="*/ 138 w 140"/>
                  <a:gd name="T27" fmla="*/ 146 h 261"/>
                  <a:gd name="T28" fmla="*/ 140 w 140"/>
                  <a:gd name="T29" fmla="*/ 219 h 261"/>
                  <a:gd name="T30" fmla="*/ 130 w 140"/>
                  <a:gd name="T31" fmla="*/ 213 h 261"/>
                  <a:gd name="T32" fmla="*/ 119 w 140"/>
                  <a:gd name="T33" fmla="*/ 227 h 261"/>
                  <a:gd name="T34" fmla="*/ 105 w 140"/>
                  <a:gd name="T35" fmla="*/ 223 h 261"/>
                  <a:gd name="T36" fmla="*/ 94 w 140"/>
                  <a:gd name="T37" fmla="*/ 225 h 261"/>
                  <a:gd name="T38" fmla="*/ 84 w 140"/>
                  <a:gd name="T39" fmla="*/ 233 h 261"/>
                  <a:gd name="T40" fmla="*/ 82 w 140"/>
                  <a:gd name="T41" fmla="*/ 240 h 261"/>
                  <a:gd name="T42" fmla="*/ 88 w 140"/>
                  <a:gd name="T43" fmla="*/ 258 h 261"/>
                  <a:gd name="T44" fmla="*/ 59 w 140"/>
                  <a:gd name="T45"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61">
                    <a:moveTo>
                      <a:pt x="59" y="261"/>
                    </a:moveTo>
                    <a:lnTo>
                      <a:pt x="27" y="242"/>
                    </a:lnTo>
                    <a:lnTo>
                      <a:pt x="15" y="242"/>
                    </a:lnTo>
                    <a:lnTo>
                      <a:pt x="17" y="223"/>
                    </a:lnTo>
                    <a:lnTo>
                      <a:pt x="21" y="215"/>
                    </a:lnTo>
                    <a:lnTo>
                      <a:pt x="13" y="196"/>
                    </a:lnTo>
                    <a:lnTo>
                      <a:pt x="0" y="186"/>
                    </a:lnTo>
                    <a:lnTo>
                      <a:pt x="4" y="175"/>
                    </a:lnTo>
                    <a:lnTo>
                      <a:pt x="0" y="169"/>
                    </a:lnTo>
                    <a:lnTo>
                      <a:pt x="23" y="152"/>
                    </a:lnTo>
                    <a:lnTo>
                      <a:pt x="15" y="6"/>
                    </a:lnTo>
                    <a:lnTo>
                      <a:pt x="125" y="0"/>
                    </a:lnTo>
                    <a:lnTo>
                      <a:pt x="132" y="146"/>
                    </a:lnTo>
                    <a:lnTo>
                      <a:pt x="138" y="146"/>
                    </a:lnTo>
                    <a:lnTo>
                      <a:pt x="140" y="219"/>
                    </a:lnTo>
                    <a:lnTo>
                      <a:pt x="130" y="213"/>
                    </a:lnTo>
                    <a:lnTo>
                      <a:pt x="119" y="227"/>
                    </a:lnTo>
                    <a:lnTo>
                      <a:pt x="105" y="223"/>
                    </a:lnTo>
                    <a:lnTo>
                      <a:pt x="94" y="225"/>
                    </a:lnTo>
                    <a:lnTo>
                      <a:pt x="84" y="233"/>
                    </a:lnTo>
                    <a:lnTo>
                      <a:pt x="82" y="240"/>
                    </a:lnTo>
                    <a:lnTo>
                      <a:pt x="88" y="258"/>
                    </a:lnTo>
                    <a:lnTo>
                      <a:pt x="59" y="26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3" name="Freeform 4215"/>
              <p:cNvSpPr>
                <a:spLocks/>
              </p:cNvSpPr>
              <p:nvPr/>
            </p:nvSpPr>
            <p:spPr bwMode="auto">
              <a:xfrm>
                <a:off x="24157" y="19644"/>
                <a:ext cx="140" cy="261"/>
              </a:xfrm>
              <a:custGeom>
                <a:avLst/>
                <a:gdLst>
                  <a:gd name="T0" fmla="*/ 59 w 140"/>
                  <a:gd name="T1" fmla="*/ 261 h 261"/>
                  <a:gd name="T2" fmla="*/ 27 w 140"/>
                  <a:gd name="T3" fmla="*/ 242 h 261"/>
                  <a:gd name="T4" fmla="*/ 15 w 140"/>
                  <a:gd name="T5" fmla="*/ 242 h 261"/>
                  <a:gd name="T6" fmla="*/ 17 w 140"/>
                  <a:gd name="T7" fmla="*/ 223 h 261"/>
                  <a:gd name="T8" fmla="*/ 21 w 140"/>
                  <a:gd name="T9" fmla="*/ 215 h 261"/>
                  <a:gd name="T10" fmla="*/ 13 w 140"/>
                  <a:gd name="T11" fmla="*/ 196 h 261"/>
                  <a:gd name="T12" fmla="*/ 0 w 140"/>
                  <a:gd name="T13" fmla="*/ 186 h 261"/>
                  <a:gd name="T14" fmla="*/ 4 w 140"/>
                  <a:gd name="T15" fmla="*/ 175 h 261"/>
                  <a:gd name="T16" fmla="*/ 0 w 140"/>
                  <a:gd name="T17" fmla="*/ 169 h 261"/>
                  <a:gd name="T18" fmla="*/ 23 w 140"/>
                  <a:gd name="T19" fmla="*/ 152 h 261"/>
                  <a:gd name="T20" fmla="*/ 15 w 140"/>
                  <a:gd name="T21" fmla="*/ 6 h 261"/>
                  <a:gd name="T22" fmla="*/ 125 w 140"/>
                  <a:gd name="T23" fmla="*/ 0 h 261"/>
                  <a:gd name="T24" fmla="*/ 132 w 140"/>
                  <a:gd name="T25" fmla="*/ 146 h 261"/>
                  <a:gd name="T26" fmla="*/ 138 w 140"/>
                  <a:gd name="T27" fmla="*/ 146 h 261"/>
                  <a:gd name="T28" fmla="*/ 140 w 140"/>
                  <a:gd name="T29" fmla="*/ 219 h 261"/>
                  <a:gd name="T30" fmla="*/ 130 w 140"/>
                  <a:gd name="T31" fmla="*/ 213 h 261"/>
                  <a:gd name="T32" fmla="*/ 119 w 140"/>
                  <a:gd name="T33" fmla="*/ 227 h 261"/>
                  <a:gd name="T34" fmla="*/ 105 w 140"/>
                  <a:gd name="T35" fmla="*/ 223 h 261"/>
                  <a:gd name="T36" fmla="*/ 94 w 140"/>
                  <a:gd name="T37" fmla="*/ 225 h 261"/>
                  <a:gd name="T38" fmla="*/ 84 w 140"/>
                  <a:gd name="T39" fmla="*/ 233 h 261"/>
                  <a:gd name="T40" fmla="*/ 82 w 140"/>
                  <a:gd name="T41" fmla="*/ 240 h 261"/>
                  <a:gd name="T42" fmla="*/ 88 w 140"/>
                  <a:gd name="T43" fmla="*/ 258 h 261"/>
                  <a:gd name="T44" fmla="*/ 59 w 140"/>
                  <a:gd name="T45" fmla="*/ 261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61">
                    <a:moveTo>
                      <a:pt x="59" y="261"/>
                    </a:moveTo>
                    <a:lnTo>
                      <a:pt x="27" y="242"/>
                    </a:lnTo>
                    <a:lnTo>
                      <a:pt x="15" y="242"/>
                    </a:lnTo>
                    <a:lnTo>
                      <a:pt x="17" y="223"/>
                    </a:lnTo>
                    <a:lnTo>
                      <a:pt x="21" y="215"/>
                    </a:lnTo>
                    <a:lnTo>
                      <a:pt x="13" y="196"/>
                    </a:lnTo>
                    <a:lnTo>
                      <a:pt x="0" y="186"/>
                    </a:lnTo>
                    <a:lnTo>
                      <a:pt x="4" y="175"/>
                    </a:lnTo>
                    <a:lnTo>
                      <a:pt x="0" y="169"/>
                    </a:lnTo>
                    <a:lnTo>
                      <a:pt x="23" y="152"/>
                    </a:lnTo>
                    <a:lnTo>
                      <a:pt x="15" y="6"/>
                    </a:lnTo>
                    <a:lnTo>
                      <a:pt x="125" y="0"/>
                    </a:lnTo>
                    <a:lnTo>
                      <a:pt x="132" y="146"/>
                    </a:lnTo>
                    <a:lnTo>
                      <a:pt x="138" y="146"/>
                    </a:lnTo>
                    <a:lnTo>
                      <a:pt x="140" y="219"/>
                    </a:lnTo>
                    <a:lnTo>
                      <a:pt x="130" y="213"/>
                    </a:lnTo>
                    <a:lnTo>
                      <a:pt x="119" y="227"/>
                    </a:lnTo>
                    <a:lnTo>
                      <a:pt x="105" y="223"/>
                    </a:lnTo>
                    <a:lnTo>
                      <a:pt x="94" y="225"/>
                    </a:lnTo>
                    <a:lnTo>
                      <a:pt x="84" y="233"/>
                    </a:lnTo>
                    <a:lnTo>
                      <a:pt x="82" y="240"/>
                    </a:lnTo>
                    <a:lnTo>
                      <a:pt x="88" y="258"/>
                    </a:lnTo>
                    <a:lnTo>
                      <a:pt x="59" y="26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4" name="Freeform 4216"/>
              <p:cNvSpPr>
                <a:spLocks/>
              </p:cNvSpPr>
              <p:nvPr/>
            </p:nvSpPr>
            <p:spPr bwMode="auto">
              <a:xfrm>
                <a:off x="24282" y="19640"/>
                <a:ext cx="266" cy="223"/>
              </a:xfrm>
              <a:custGeom>
                <a:avLst/>
                <a:gdLst>
                  <a:gd name="T0" fmla="*/ 15 w 266"/>
                  <a:gd name="T1" fmla="*/ 223 h 223"/>
                  <a:gd name="T2" fmla="*/ 13 w 266"/>
                  <a:gd name="T3" fmla="*/ 150 h 223"/>
                  <a:gd name="T4" fmla="*/ 7 w 266"/>
                  <a:gd name="T5" fmla="*/ 150 h 223"/>
                  <a:gd name="T6" fmla="*/ 0 w 266"/>
                  <a:gd name="T7" fmla="*/ 4 h 223"/>
                  <a:gd name="T8" fmla="*/ 72 w 266"/>
                  <a:gd name="T9" fmla="*/ 0 h 223"/>
                  <a:gd name="T10" fmla="*/ 74 w 266"/>
                  <a:gd name="T11" fmla="*/ 35 h 223"/>
                  <a:gd name="T12" fmla="*/ 111 w 266"/>
                  <a:gd name="T13" fmla="*/ 35 h 223"/>
                  <a:gd name="T14" fmla="*/ 113 w 266"/>
                  <a:gd name="T15" fmla="*/ 71 h 223"/>
                  <a:gd name="T16" fmla="*/ 259 w 266"/>
                  <a:gd name="T17" fmla="*/ 62 h 223"/>
                  <a:gd name="T18" fmla="*/ 264 w 266"/>
                  <a:gd name="T19" fmla="*/ 133 h 223"/>
                  <a:gd name="T20" fmla="*/ 266 w 266"/>
                  <a:gd name="T21" fmla="*/ 173 h 223"/>
                  <a:gd name="T22" fmla="*/ 88 w 266"/>
                  <a:gd name="T23" fmla="*/ 183 h 223"/>
                  <a:gd name="T24" fmla="*/ 76 w 266"/>
                  <a:gd name="T25" fmla="*/ 187 h 223"/>
                  <a:gd name="T26" fmla="*/ 69 w 266"/>
                  <a:gd name="T27" fmla="*/ 194 h 223"/>
                  <a:gd name="T28" fmla="*/ 69 w 266"/>
                  <a:gd name="T29" fmla="*/ 221 h 223"/>
                  <a:gd name="T30" fmla="*/ 15 w 266"/>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223">
                    <a:moveTo>
                      <a:pt x="15" y="223"/>
                    </a:moveTo>
                    <a:lnTo>
                      <a:pt x="13" y="150"/>
                    </a:lnTo>
                    <a:lnTo>
                      <a:pt x="7" y="150"/>
                    </a:lnTo>
                    <a:lnTo>
                      <a:pt x="0" y="4"/>
                    </a:lnTo>
                    <a:lnTo>
                      <a:pt x="72" y="0"/>
                    </a:lnTo>
                    <a:lnTo>
                      <a:pt x="74" y="35"/>
                    </a:lnTo>
                    <a:lnTo>
                      <a:pt x="111" y="35"/>
                    </a:lnTo>
                    <a:lnTo>
                      <a:pt x="113" y="71"/>
                    </a:lnTo>
                    <a:lnTo>
                      <a:pt x="259" y="62"/>
                    </a:lnTo>
                    <a:lnTo>
                      <a:pt x="264" y="133"/>
                    </a:lnTo>
                    <a:lnTo>
                      <a:pt x="266" y="173"/>
                    </a:lnTo>
                    <a:lnTo>
                      <a:pt x="88" y="183"/>
                    </a:lnTo>
                    <a:lnTo>
                      <a:pt x="76" y="187"/>
                    </a:lnTo>
                    <a:lnTo>
                      <a:pt x="69" y="194"/>
                    </a:lnTo>
                    <a:lnTo>
                      <a:pt x="69" y="221"/>
                    </a:lnTo>
                    <a:lnTo>
                      <a:pt x="15" y="22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5" name="Freeform 4217"/>
              <p:cNvSpPr>
                <a:spLocks/>
              </p:cNvSpPr>
              <p:nvPr/>
            </p:nvSpPr>
            <p:spPr bwMode="auto">
              <a:xfrm>
                <a:off x="24282" y="19640"/>
                <a:ext cx="266" cy="223"/>
              </a:xfrm>
              <a:custGeom>
                <a:avLst/>
                <a:gdLst>
                  <a:gd name="T0" fmla="*/ 15 w 266"/>
                  <a:gd name="T1" fmla="*/ 223 h 223"/>
                  <a:gd name="T2" fmla="*/ 13 w 266"/>
                  <a:gd name="T3" fmla="*/ 150 h 223"/>
                  <a:gd name="T4" fmla="*/ 7 w 266"/>
                  <a:gd name="T5" fmla="*/ 150 h 223"/>
                  <a:gd name="T6" fmla="*/ 0 w 266"/>
                  <a:gd name="T7" fmla="*/ 4 h 223"/>
                  <a:gd name="T8" fmla="*/ 72 w 266"/>
                  <a:gd name="T9" fmla="*/ 0 h 223"/>
                  <a:gd name="T10" fmla="*/ 74 w 266"/>
                  <a:gd name="T11" fmla="*/ 35 h 223"/>
                  <a:gd name="T12" fmla="*/ 111 w 266"/>
                  <a:gd name="T13" fmla="*/ 35 h 223"/>
                  <a:gd name="T14" fmla="*/ 113 w 266"/>
                  <a:gd name="T15" fmla="*/ 71 h 223"/>
                  <a:gd name="T16" fmla="*/ 259 w 266"/>
                  <a:gd name="T17" fmla="*/ 62 h 223"/>
                  <a:gd name="T18" fmla="*/ 264 w 266"/>
                  <a:gd name="T19" fmla="*/ 133 h 223"/>
                  <a:gd name="T20" fmla="*/ 266 w 266"/>
                  <a:gd name="T21" fmla="*/ 173 h 223"/>
                  <a:gd name="T22" fmla="*/ 88 w 266"/>
                  <a:gd name="T23" fmla="*/ 183 h 223"/>
                  <a:gd name="T24" fmla="*/ 76 w 266"/>
                  <a:gd name="T25" fmla="*/ 187 h 223"/>
                  <a:gd name="T26" fmla="*/ 69 w 266"/>
                  <a:gd name="T27" fmla="*/ 194 h 223"/>
                  <a:gd name="T28" fmla="*/ 69 w 266"/>
                  <a:gd name="T29" fmla="*/ 221 h 223"/>
                  <a:gd name="T30" fmla="*/ 15 w 266"/>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6" h="223">
                    <a:moveTo>
                      <a:pt x="15" y="223"/>
                    </a:moveTo>
                    <a:lnTo>
                      <a:pt x="13" y="150"/>
                    </a:lnTo>
                    <a:lnTo>
                      <a:pt x="7" y="150"/>
                    </a:lnTo>
                    <a:lnTo>
                      <a:pt x="0" y="4"/>
                    </a:lnTo>
                    <a:lnTo>
                      <a:pt x="72" y="0"/>
                    </a:lnTo>
                    <a:lnTo>
                      <a:pt x="74" y="35"/>
                    </a:lnTo>
                    <a:lnTo>
                      <a:pt x="111" y="35"/>
                    </a:lnTo>
                    <a:lnTo>
                      <a:pt x="113" y="71"/>
                    </a:lnTo>
                    <a:lnTo>
                      <a:pt x="259" y="62"/>
                    </a:lnTo>
                    <a:lnTo>
                      <a:pt x="264" y="133"/>
                    </a:lnTo>
                    <a:lnTo>
                      <a:pt x="266" y="173"/>
                    </a:lnTo>
                    <a:lnTo>
                      <a:pt x="88" y="183"/>
                    </a:lnTo>
                    <a:lnTo>
                      <a:pt x="76" y="187"/>
                    </a:lnTo>
                    <a:lnTo>
                      <a:pt x="69" y="194"/>
                    </a:lnTo>
                    <a:lnTo>
                      <a:pt x="69" y="221"/>
                    </a:lnTo>
                    <a:lnTo>
                      <a:pt x="15" y="2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6" name="Freeform 4218"/>
              <p:cNvSpPr>
                <a:spLocks/>
              </p:cNvSpPr>
              <p:nvPr/>
            </p:nvSpPr>
            <p:spPr bwMode="auto">
              <a:xfrm>
                <a:off x="21455" y="19667"/>
                <a:ext cx="290" cy="198"/>
              </a:xfrm>
              <a:custGeom>
                <a:avLst/>
                <a:gdLst>
                  <a:gd name="T0" fmla="*/ 192 w 290"/>
                  <a:gd name="T1" fmla="*/ 156 h 198"/>
                  <a:gd name="T2" fmla="*/ 196 w 290"/>
                  <a:gd name="T3" fmla="*/ 148 h 198"/>
                  <a:gd name="T4" fmla="*/ 204 w 290"/>
                  <a:gd name="T5" fmla="*/ 140 h 198"/>
                  <a:gd name="T6" fmla="*/ 202 w 290"/>
                  <a:gd name="T7" fmla="*/ 129 h 198"/>
                  <a:gd name="T8" fmla="*/ 183 w 290"/>
                  <a:gd name="T9" fmla="*/ 127 h 198"/>
                  <a:gd name="T10" fmla="*/ 167 w 290"/>
                  <a:gd name="T11" fmla="*/ 119 h 198"/>
                  <a:gd name="T12" fmla="*/ 150 w 290"/>
                  <a:gd name="T13" fmla="*/ 106 h 198"/>
                  <a:gd name="T14" fmla="*/ 102 w 290"/>
                  <a:gd name="T15" fmla="*/ 96 h 198"/>
                  <a:gd name="T16" fmla="*/ 64 w 290"/>
                  <a:gd name="T17" fmla="*/ 87 h 198"/>
                  <a:gd name="T18" fmla="*/ 60 w 290"/>
                  <a:gd name="T19" fmla="*/ 67 h 198"/>
                  <a:gd name="T20" fmla="*/ 62 w 290"/>
                  <a:gd name="T21" fmla="*/ 54 h 198"/>
                  <a:gd name="T22" fmla="*/ 56 w 290"/>
                  <a:gd name="T23" fmla="*/ 43 h 198"/>
                  <a:gd name="T24" fmla="*/ 44 w 290"/>
                  <a:gd name="T25" fmla="*/ 37 h 198"/>
                  <a:gd name="T26" fmla="*/ 12 w 290"/>
                  <a:gd name="T27" fmla="*/ 41 h 198"/>
                  <a:gd name="T28" fmla="*/ 0 w 290"/>
                  <a:gd name="T29" fmla="*/ 37 h 198"/>
                  <a:gd name="T30" fmla="*/ 0 w 290"/>
                  <a:gd name="T31" fmla="*/ 23 h 198"/>
                  <a:gd name="T32" fmla="*/ 4 w 290"/>
                  <a:gd name="T33" fmla="*/ 18 h 198"/>
                  <a:gd name="T34" fmla="*/ 19 w 290"/>
                  <a:gd name="T35" fmla="*/ 12 h 198"/>
                  <a:gd name="T36" fmla="*/ 21 w 290"/>
                  <a:gd name="T37" fmla="*/ 0 h 198"/>
                  <a:gd name="T38" fmla="*/ 275 w 290"/>
                  <a:gd name="T39" fmla="*/ 12 h 198"/>
                  <a:gd name="T40" fmla="*/ 279 w 290"/>
                  <a:gd name="T41" fmla="*/ 12 h 198"/>
                  <a:gd name="T42" fmla="*/ 275 w 290"/>
                  <a:gd name="T43" fmla="*/ 150 h 198"/>
                  <a:gd name="T44" fmla="*/ 263 w 290"/>
                  <a:gd name="T45" fmla="*/ 154 h 198"/>
                  <a:gd name="T46" fmla="*/ 259 w 290"/>
                  <a:gd name="T47" fmla="*/ 162 h 198"/>
                  <a:gd name="T48" fmla="*/ 263 w 290"/>
                  <a:gd name="T49" fmla="*/ 169 h 198"/>
                  <a:gd name="T50" fmla="*/ 269 w 290"/>
                  <a:gd name="T51" fmla="*/ 173 h 198"/>
                  <a:gd name="T52" fmla="*/ 281 w 290"/>
                  <a:gd name="T53" fmla="*/ 171 h 198"/>
                  <a:gd name="T54" fmla="*/ 290 w 290"/>
                  <a:gd name="T55" fmla="*/ 183 h 198"/>
                  <a:gd name="T56" fmla="*/ 288 w 290"/>
                  <a:gd name="T57" fmla="*/ 194 h 198"/>
                  <a:gd name="T58" fmla="*/ 277 w 290"/>
                  <a:gd name="T59" fmla="*/ 198 h 198"/>
                  <a:gd name="T60" fmla="*/ 236 w 290"/>
                  <a:gd name="T61" fmla="*/ 183 h 198"/>
                  <a:gd name="T62" fmla="*/ 221 w 290"/>
                  <a:gd name="T63" fmla="*/ 188 h 198"/>
                  <a:gd name="T64" fmla="*/ 210 w 290"/>
                  <a:gd name="T65" fmla="*/ 187 h 198"/>
                  <a:gd name="T66" fmla="*/ 196 w 290"/>
                  <a:gd name="T67" fmla="*/ 167 h 198"/>
                  <a:gd name="T68" fmla="*/ 192 w 290"/>
                  <a:gd name="T69"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198">
                    <a:moveTo>
                      <a:pt x="192" y="156"/>
                    </a:moveTo>
                    <a:lnTo>
                      <a:pt x="196" y="148"/>
                    </a:lnTo>
                    <a:lnTo>
                      <a:pt x="204" y="140"/>
                    </a:lnTo>
                    <a:lnTo>
                      <a:pt x="202" y="129"/>
                    </a:lnTo>
                    <a:lnTo>
                      <a:pt x="183" y="127"/>
                    </a:lnTo>
                    <a:lnTo>
                      <a:pt x="167" y="119"/>
                    </a:lnTo>
                    <a:lnTo>
                      <a:pt x="150" y="106"/>
                    </a:lnTo>
                    <a:lnTo>
                      <a:pt x="102" y="96"/>
                    </a:lnTo>
                    <a:lnTo>
                      <a:pt x="64" y="87"/>
                    </a:lnTo>
                    <a:lnTo>
                      <a:pt x="60" y="67"/>
                    </a:lnTo>
                    <a:lnTo>
                      <a:pt x="62" y="54"/>
                    </a:lnTo>
                    <a:lnTo>
                      <a:pt x="56" y="43"/>
                    </a:lnTo>
                    <a:lnTo>
                      <a:pt x="44" y="37"/>
                    </a:lnTo>
                    <a:lnTo>
                      <a:pt x="12" y="41"/>
                    </a:lnTo>
                    <a:lnTo>
                      <a:pt x="0" y="37"/>
                    </a:lnTo>
                    <a:lnTo>
                      <a:pt x="0" y="23"/>
                    </a:lnTo>
                    <a:lnTo>
                      <a:pt x="4" y="18"/>
                    </a:lnTo>
                    <a:lnTo>
                      <a:pt x="19" y="12"/>
                    </a:lnTo>
                    <a:lnTo>
                      <a:pt x="21" y="0"/>
                    </a:lnTo>
                    <a:lnTo>
                      <a:pt x="275" y="12"/>
                    </a:lnTo>
                    <a:lnTo>
                      <a:pt x="279" y="12"/>
                    </a:lnTo>
                    <a:lnTo>
                      <a:pt x="275" y="150"/>
                    </a:lnTo>
                    <a:lnTo>
                      <a:pt x="263" y="154"/>
                    </a:lnTo>
                    <a:lnTo>
                      <a:pt x="259" y="162"/>
                    </a:lnTo>
                    <a:lnTo>
                      <a:pt x="263" y="169"/>
                    </a:lnTo>
                    <a:lnTo>
                      <a:pt x="269" y="173"/>
                    </a:lnTo>
                    <a:lnTo>
                      <a:pt x="281" y="171"/>
                    </a:lnTo>
                    <a:lnTo>
                      <a:pt x="290" y="183"/>
                    </a:lnTo>
                    <a:lnTo>
                      <a:pt x="288" y="194"/>
                    </a:lnTo>
                    <a:lnTo>
                      <a:pt x="277" y="198"/>
                    </a:lnTo>
                    <a:lnTo>
                      <a:pt x="236" y="183"/>
                    </a:lnTo>
                    <a:lnTo>
                      <a:pt x="221" y="188"/>
                    </a:lnTo>
                    <a:lnTo>
                      <a:pt x="210" y="187"/>
                    </a:lnTo>
                    <a:lnTo>
                      <a:pt x="196" y="167"/>
                    </a:lnTo>
                    <a:lnTo>
                      <a:pt x="192" y="15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7" name="Freeform 4219"/>
              <p:cNvSpPr>
                <a:spLocks/>
              </p:cNvSpPr>
              <p:nvPr/>
            </p:nvSpPr>
            <p:spPr bwMode="auto">
              <a:xfrm>
                <a:off x="21455" y="19667"/>
                <a:ext cx="290" cy="198"/>
              </a:xfrm>
              <a:custGeom>
                <a:avLst/>
                <a:gdLst>
                  <a:gd name="T0" fmla="*/ 192 w 290"/>
                  <a:gd name="T1" fmla="*/ 156 h 198"/>
                  <a:gd name="T2" fmla="*/ 196 w 290"/>
                  <a:gd name="T3" fmla="*/ 148 h 198"/>
                  <a:gd name="T4" fmla="*/ 204 w 290"/>
                  <a:gd name="T5" fmla="*/ 140 h 198"/>
                  <a:gd name="T6" fmla="*/ 202 w 290"/>
                  <a:gd name="T7" fmla="*/ 129 h 198"/>
                  <a:gd name="T8" fmla="*/ 183 w 290"/>
                  <a:gd name="T9" fmla="*/ 127 h 198"/>
                  <a:gd name="T10" fmla="*/ 167 w 290"/>
                  <a:gd name="T11" fmla="*/ 119 h 198"/>
                  <a:gd name="T12" fmla="*/ 150 w 290"/>
                  <a:gd name="T13" fmla="*/ 106 h 198"/>
                  <a:gd name="T14" fmla="*/ 102 w 290"/>
                  <a:gd name="T15" fmla="*/ 96 h 198"/>
                  <a:gd name="T16" fmla="*/ 64 w 290"/>
                  <a:gd name="T17" fmla="*/ 87 h 198"/>
                  <a:gd name="T18" fmla="*/ 60 w 290"/>
                  <a:gd name="T19" fmla="*/ 67 h 198"/>
                  <a:gd name="T20" fmla="*/ 62 w 290"/>
                  <a:gd name="T21" fmla="*/ 54 h 198"/>
                  <a:gd name="T22" fmla="*/ 56 w 290"/>
                  <a:gd name="T23" fmla="*/ 43 h 198"/>
                  <a:gd name="T24" fmla="*/ 44 w 290"/>
                  <a:gd name="T25" fmla="*/ 37 h 198"/>
                  <a:gd name="T26" fmla="*/ 12 w 290"/>
                  <a:gd name="T27" fmla="*/ 41 h 198"/>
                  <a:gd name="T28" fmla="*/ 0 w 290"/>
                  <a:gd name="T29" fmla="*/ 37 h 198"/>
                  <a:gd name="T30" fmla="*/ 0 w 290"/>
                  <a:gd name="T31" fmla="*/ 23 h 198"/>
                  <a:gd name="T32" fmla="*/ 4 w 290"/>
                  <a:gd name="T33" fmla="*/ 18 h 198"/>
                  <a:gd name="T34" fmla="*/ 19 w 290"/>
                  <a:gd name="T35" fmla="*/ 12 h 198"/>
                  <a:gd name="T36" fmla="*/ 21 w 290"/>
                  <a:gd name="T37" fmla="*/ 0 h 198"/>
                  <a:gd name="T38" fmla="*/ 275 w 290"/>
                  <a:gd name="T39" fmla="*/ 12 h 198"/>
                  <a:gd name="T40" fmla="*/ 279 w 290"/>
                  <a:gd name="T41" fmla="*/ 12 h 198"/>
                  <a:gd name="T42" fmla="*/ 275 w 290"/>
                  <a:gd name="T43" fmla="*/ 150 h 198"/>
                  <a:gd name="T44" fmla="*/ 263 w 290"/>
                  <a:gd name="T45" fmla="*/ 154 h 198"/>
                  <a:gd name="T46" fmla="*/ 259 w 290"/>
                  <a:gd name="T47" fmla="*/ 162 h 198"/>
                  <a:gd name="T48" fmla="*/ 263 w 290"/>
                  <a:gd name="T49" fmla="*/ 169 h 198"/>
                  <a:gd name="T50" fmla="*/ 269 w 290"/>
                  <a:gd name="T51" fmla="*/ 173 h 198"/>
                  <a:gd name="T52" fmla="*/ 281 w 290"/>
                  <a:gd name="T53" fmla="*/ 171 h 198"/>
                  <a:gd name="T54" fmla="*/ 290 w 290"/>
                  <a:gd name="T55" fmla="*/ 183 h 198"/>
                  <a:gd name="T56" fmla="*/ 288 w 290"/>
                  <a:gd name="T57" fmla="*/ 194 h 198"/>
                  <a:gd name="T58" fmla="*/ 277 w 290"/>
                  <a:gd name="T59" fmla="*/ 198 h 198"/>
                  <a:gd name="T60" fmla="*/ 236 w 290"/>
                  <a:gd name="T61" fmla="*/ 183 h 198"/>
                  <a:gd name="T62" fmla="*/ 221 w 290"/>
                  <a:gd name="T63" fmla="*/ 188 h 198"/>
                  <a:gd name="T64" fmla="*/ 210 w 290"/>
                  <a:gd name="T65" fmla="*/ 187 h 198"/>
                  <a:gd name="T66" fmla="*/ 196 w 290"/>
                  <a:gd name="T67" fmla="*/ 167 h 198"/>
                  <a:gd name="T68" fmla="*/ 192 w 290"/>
                  <a:gd name="T69" fmla="*/ 15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0" h="198">
                    <a:moveTo>
                      <a:pt x="192" y="156"/>
                    </a:moveTo>
                    <a:lnTo>
                      <a:pt x="196" y="148"/>
                    </a:lnTo>
                    <a:lnTo>
                      <a:pt x="204" y="140"/>
                    </a:lnTo>
                    <a:lnTo>
                      <a:pt x="202" y="129"/>
                    </a:lnTo>
                    <a:lnTo>
                      <a:pt x="183" y="127"/>
                    </a:lnTo>
                    <a:lnTo>
                      <a:pt x="167" y="119"/>
                    </a:lnTo>
                    <a:lnTo>
                      <a:pt x="150" y="106"/>
                    </a:lnTo>
                    <a:lnTo>
                      <a:pt x="102" y="96"/>
                    </a:lnTo>
                    <a:lnTo>
                      <a:pt x="64" y="87"/>
                    </a:lnTo>
                    <a:lnTo>
                      <a:pt x="60" y="67"/>
                    </a:lnTo>
                    <a:lnTo>
                      <a:pt x="62" y="54"/>
                    </a:lnTo>
                    <a:lnTo>
                      <a:pt x="56" y="43"/>
                    </a:lnTo>
                    <a:lnTo>
                      <a:pt x="44" y="37"/>
                    </a:lnTo>
                    <a:lnTo>
                      <a:pt x="12" y="41"/>
                    </a:lnTo>
                    <a:lnTo>
                      <a:pt x="0" y="37"/>
                    </a:lnTo>
                    <a:lnTo>
                      <a:pt x="0" y="23"/>
                    </a:lnTo>
                    <a:lnTo>
                      <a:pt x="4" y="18"/>
                    </a:lnTo>
                    <a:lnTo>
                      <a:pt x="19" y="12"/>
                    </a:lnTo>
                    <a:lnTo>
                      <a:pt x="21" y="0"/>
                    </a:lnTo>
                    <a:lnTo>
                      <a:pt x="275" y="12"/>
                    </a:lnTo>
                    <a:lnTo>
                      <a:pt x="279" y="12"/>
                    </a:lnTo>
                    <a:lnTo>
                      <a:pt x="275" y="150"/>
                    </a:lnTo>
                    <a:lnTo>
                      <a:pt x="263" y="154"/>
                    </a:lnTo>
                    <a:lnTo>
                      <a:pt x="259" y="162"/>
                    </a:lnTo>
                    <a:lnTo>
                      <a:pt x="263" y="169"/>
                    </a:lnTo>
                    <a:lnTo>
                      <a:pt x="269" y="173"/>
                    </a:lnTo>
                    <a:lnTo>
                      <a:pt x="281" y="171"/>
                    </a:lnTo>
                    <a:lnTo>
                      <a:pt x="290" y="183"/>
                    </a:lnTo>
                    <a:lnTo>
                      <a:pt x="288" y="194"/>
                    </a:lnTo>
                    <a:lnTo>
                      <a:pt x="277" y="198"/>
                    </a:lnTo>
                    <a:lnTo>
                      <a:pt x="236" y="183"/>
                    </a:lnTo>
                    <a:lnTo>
                      <a:pt x="221" y="188"/>
                    </a:lnTo>
                    <a:lnTo>
                      <a:pt x="210" y="187"/>
                    </a:lnTo>
                    <a:lnTo>
                      <a:pt x="196" y="167"/>
                    </a:lnTo>
                    <a:lnTo>
                      <a:pt x="192" y="15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8" name="Freeform 4220"/>
              <p:cNvSpPr>
                <a:spLocks/>
              </p:cNvSpPr>
              <p:nvPr/>
            </p:nvSpPr>
            <p:spPr bwMode="auto">
              <a:xfrm>
                <a:off x="23429" y="19694"/>
                <a:ext cx="148" cy="146"/>
              </a:xfrm>
              <a:custGeom>
                <a:avLst/>
                <a:gdLst>
                  <a:gd name="T0" fmla="*/ 2 w 148"/>
                  <a:gd name="T1" fmla="*/ 129 h 146"/>
                  <a:gd name="T2" fmla="*/ 0 w 148"/>
                  <a:gd name="T3" fmla="*/ 119 h 146"/>
                  <a:gd name="T4" fmla="*/ 8 w 148"/>
                  <a:gd name="T5" fmla="*/ 106 h 146"/>
                  <a:gd name="T6" fmla="*/ 17 w 148"/>
                  <a:gd name="T7" fmla="*/ 100 h 146"/>
                  <a:gd name="T8" fmla="*/ 23 w 148"/>
                  <a:gd name="T9" fmla="*/ 88 h 146"/>
                  <a:gd name="T10" fmla="*/ 17 w 148"/>
                  <a:gd name="T11" fmla="*/ 67 h 146"/>
                  <a:gd name="T12" fmla="*/ 25 w 148"/>
                  <a:gd name="T13" fmla="*/ 39 h 146"/>
                  <a:gd name="T14" fmla="*/ 37 w 148"/>
                  <a:gd name="T15" fmla="*/ 12 h 146"/>
                  <a:gd name="T16" fmla="*/ 31 w 148"/>
                  <a:gd name="T17" fmla="*/ 2 h 146"/>
                  <a:gd name="T18" fmla="*/ 144 w 148"/>
                  <a:gd name="T19" fmla="*/ 0 h 146"/>
                  <a:gd name="T20" fmla="*/ 148 w 148"/>
                  <a:gd name="T21" fmla="*/ 144 h 146"/>
                  <a:gd name="T22" fmla="*/ 75 w 148"/>
                  <a:gd name="T23" fmla="*/ 146 h 146"/>
                  <a:gd name="T24" fmla="*/ 73 w 148"/>
                  <a:gd name="T25" fmla="*/ 127 h 146"/>
                  <a:gd name="T26" fmla="*/ 2 w 148"/>
                  <a:gd name="T27" fmla="*/ 129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8" h="146">
                    <a:moveTo>
                      <a:pt x="2" y="129"/>
                    </a:moveTo>
                    <a:lnTo>
                      <a:pt x="0" y="119"/>
                    </a:lnTo>
                    <a:lnTo>
                      <a:pt x="8" y="106"/>
                    </a:lnTo>
                    <a:lnTo>
                      <a:pt x="17" y="100"/>
                    </a:lnTo>
                    <a:lnTo>
                      <a:pt x="23" y="88"/>
                    </a:lnTo>
                    <a:lnTo>
                      <a:pt x="17" y="67"/>
                    </a:lnTo>
                    <a:lnTo>
                      <a:pt x="25" y="39"/>
                    </a:lnTo>
                    <a:lnTo>
                      <a:pt x="37" y="12"/>
                    </a:lnTo>
                    <a:lnTo>
                      <a:pt x="31" y="2"/>
                    </a:lnTo>
                    <a:lnTo>
                      <a:pt x="144" y="0"/>
                    </a:lnTo>
                    <a:lnTo>
                      <a:pt x="148" y="144"/>
                    </a:lnTo>
                    <a:lnTo>
                      <a:pt x="75" y="146"/>
                    </a:lnTo>
                    <a:lnTo>
                      <a:pt x="73" y="127"/>
                    </a:lnTo>
                    <a:lnTo>
                      <a:pt x="2" y="12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89" name="Freeform 4221"/>
              <p:cNvSpPr>
                <a:spLocks/>
              </p:cNvSpPr>
              <p:nvPr/>
            </p:nvSpPr>
            <p:spPr bwMode="auto">
              <a:xfrm>
                <a:off x="23573" y="19692"/>
                <a:ext cx="152" cy="146"/>
              </a:xfrm>
              <a:custGeom>
                <a:avLst/>
                <a:gdLst>
                  <a:gd name="T0" fmla="*/ 150 w 152"/>
                  <a:gd name="T1" fmla="*/ 142 h 146"/>
                  <a:gd name="T2" fmla="*/ 40 w 152"/>
                  <a:gd name="T3" fmla="*/ 146 h 146"/>
                  <a:gd name="T4" fmla="*/ 4 w 152"/>
                  <a:gd name="T5" fmla="*/ 146 h 146"/>
                  <a:gd name="T6" fmla="*/ 0 w 152"/>
                  <a:gd name="T7" fmla="*/ 2 h 146"/>
                  <a:gd name="T8" fmla="*/ 75 w 152"/>
                  <a:gd name="T9" fmla="*/ 0 h 146"/>
                  <a:gd name="T10" fmla="*/ 77 w 152"/>
                  <a:gd name="T11" fmla="*/ 29 h 146"/>
                  <a:gd name="T12" fmla="*/ 148 w 152"/>
                  <a:gd name="T13" fmla="*/ 25 h 146"/>
                  <a:gd name="T14" fmla="*/ 152 w 152"/>
                  <a:gd name="T15" fmla="*/ 142 h 146"/>
                  <a:gd name="T16" fmla="*/ 150 w 152"/>
                  <a:gd name="T17"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6">
                    <a:moveTo>
                      <a:pt x="150" y="142"/>
                    </a:moveTo>
                    <a:lnTo>
                      <a:pt x="40" y="146"/>
                    </a:lnTo>
                    <a:lnTo>
                      <a:pt x="4" y="146"/>
                    </a:lnTo>
                    <a:lnTo>
                      <a:pt x="0" y="2"/>
                    </a:lnTo>
                    <a:lnTo>
                      <a:pt x="75" y="0"/>
                    </a:lnTo>
                    <a:lnTo>
                      <a:pt x="77" y="29"/>
                    </a:lnTo>
                    <a:lnTo>
                      <a:pt x="148" y="25"/>
                    </a:lnTo>
                    <a:lnTo>
                      <a:pt x="152" y="142"/>
                    </a:lnTo>
                    <a:lnTo>
                      <a:pt x="150" y="14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0" name="Freeform 4222"/>
              <p:cNvSpPr>
                <a:spLocks/>
              </p:cNvSpPr>
              <p:nvPr/>
            </p:nvSpPr>
            <p:spPr bwMode="auto">
              <a:xfrm>
                <a:off x="23573" y="19692"/>
                <a:ext cx="152" cy="146"/>
              </a:xfrm>
              <a:custGeom>
                <a:avLst/>
                <a:gdLst>
                  <a:gd name="T0" fmla="*/ 150 w 152"/>
                  <a:gd name="T1" fmla="*/ 142 h 146"/>
                  <a:gd name="T2" fmla="*/ 40 w 152"/>
                  <a:gd name="T3" fmla="*/ 146 h 146"/>
                  <a:gd name="T4" fmla="*/ 4 w 152"/>
                  <a:gd name="T5" fmla="*/ 146 h 146"/>
                  <a:gd name="T6" fmla="*/ 0 w 152"/>
                  <a:gd name="T7" fmla="*/ 2 h 146"/>
                  <a:gd name="T8" fmla="*/ 75 w 152"/>
                  <a:gd name="T9" fmla="*/ 0 h 146"/>
                  <a:gd name="T10" fmla="*/ 77 w 152"/>
                  <a:gd name="T11" fmla="*/ 29 h 146"/>
                  <a:gd name="T12" fmla="*/ 148 w 152"/>
                  <a:gd name="T13" fmla="*/ 25 h 146"/>
                  <a:gd name="T14" fmla="*/ 152 w 152"/>
                  <a:gd name="T15" fmla="*/ 142 h 146"/>
                  <a:gd name="T16" fmla="*/ 150 w 152"/>
                  <a:gd name="T17" fmla="*/ 14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6">
                    <a:moveTo>
                      <a:pt x="150" y="142"/>
                    </a:moveTo>
                    <a:lnTo>
                      <a:pt x="40" y="146"/>
                    </a:lnTo>
                    <a:lnTo>
                      <a:pt x="4" y="146"/>
                    </a:lnTo>
                    <a:lnTo>
                      <a:pt x="0" y="2"/>
                    </a:lnTo>
                    <a:lnTo>
                      <a:pt x="75" y="0"/>
                    </a:lnTo>
                    <a:lnTo>
                      <a:pt x="77" y="29"/>
                    </a:lnTo>
                    <a:lnTo>
                      <a:pt x="148" y="25"/>
                    </a:lnTo>
                    <a:lnTo>
                      <a:pt x="152" y="142"/>
                    </a:lnTo>
                    <a:lnTo>
                      <a:pt x="15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1" name="Freeform 4223"/>
              <p:cNvSpPr>
                <a:spLocks/>
              </p:cNvSpPr>
              <p:nvPr/>
            </p:nvSpPr>
            <p:spPr bwMode="auto">
              <a:xfrm>
                <a:off x="22273" y="19698"/>
                <a:ext cx="221" cy="150"/>
              </a:xfrm>
              <a:custGeom>
                <a:avLst/>
                <a:gdLst>
                  <a:gd name="T0" fmla="*/ 0 w 221"/>
                  <a:gd name="T1" fmla="*/ 146 h 150"/>
                  <a:gd name="T2" fmla="*/ 2 w 221"/>
                  <a:gd name="T3" fmla="*/ 0 h 150"/>
                  <a:gd name="T4" fmla="*/ 110 w 221"/>
                  <a:gd name="T5" fmla="*/ 2 h 150"/>
                  <a:gd name="T6" fmla="*/ 221 w 221"/>
                  <a:gd name="T7" fmla="*/ 4 h 150"/>
                  <a:gd name="T8" fmla="*/ 219 w 221"/>
                  <a:gd name="T9" fmla="*/ 150 h 150"/>
                  <a:gd name="T10" fmla="*/ 146 w 221"/>
                  <a:gd name="T11" fmla="*/ 148 h 150"/>
                  <a:gd name="T12" fmla="*/ 0 w 221"/>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221" h="150">
                    <a:moveTo>
                      <a:pt x="0" y="146"/>
                    </a:moveTo>
                    <a:lnTo>
                      <a:pt x="2" y="0"/>
                    </a:lnTo>
                    <a:lnTo>
                      <a:pt x="110" y="2"/>
                    </a:lnTo>
                    <a:lnTo>
                      <a:pt x="221" y="4"/>
                    </a:lnTo>
                    <a:lnTo>
                      <a:pt x="219" y="150"/>
                    </a:lnTo>
                    <a:lnTo>
                      <a:pt x="146" y="148"/>
                    </a:lnTo>
                    <a:lnTo>
                      <a:pt x="0"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2" name="Freeform 4224"/>
              <p:cNvSpPr>
                <a:spLocks/>
              </p:cNvSpPr>
              <p:nvPr/>
            </p:nvSpPr>
            <p:spPr bwMode="auto">
              <a:xfrm>
                <a:off x="22273" y="19698"/>
                <a:ext cx="221" cy="150"/>
              </a:xfrm>
              <a:custGeom>
                <a:avLst/>
                <a:gdLst>
                  <a:gd name="T0" fmla="*/ 0 w 221"/>
                  <a:gd name="T1" fmla="*/ 146 h 150"/>
                  <a:gd name="T2" fmla="*/ 2 w 221"/>
                  <a:gd name="T3" fmla="*/ 0 h 150"/>
                  <a:gd name="T4" fmla="*/ 110 w 221"/>
                  <a:gd name="T5" fmla="*/ 2 h 150"/>
                  <a:gd name="T6" fmla="*/ 221 w 221"/>
                  <a:gd name="T7" fmla="*/ 4 h 150"/>
                  <a:gd name="T8" fmla="*/ 219 w 221"/>
                  <a:gd name="T9" fmla="*/ 150 h 150"/>
                  <a:gd name="T10" fmla="*/ 146 w 221"/>
                  <a:gd name="T11" fmla="*/ 148 h 150"/>
                  <a:gd name="T12" fmla="*/ 0 w 221"/>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221" h="150">
                    <a:moveTo>
                      <a:pt x="0" y="146"/>
                    </a:moveTo>
                    <a:lnTo>
                      <a:pt x="2" y="0"/>
                    </a:lnTo>
                    <a:lnTo>
                      <a:pt x="110" y="2"/>
                    </a:lnTo>
                    <a:lnTo>
                      <a:pt x="221" y="4"/>
                    </a:lnTo>
                    <a:lnTo>
                      <a:pt x="219" y="150"/>
                    </a:lnTo>
                    <a:lnTo>
                      <a:pt x="146" y="148"/>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3" name="Freeform 4225"/>
              <p:cNvSpPr>
                <a:spLocks/>
              </p:cNvSpPr>
              <p:nvPr/>
            </p:nvSpPr>
            <p:spPr bwMode="auto">
              <a:xfrm>
                <a:off x="22492" y="19702"/>
                <a:ext cx="204" cy="146"/>
              </a:xfrm>
              <a:custGeom>
                <a:avLst/>
                <a:gdLst>
                  <a:gd name="T0" fmla="*/ 204 w 204"/>
                  <a:gd name="T1" fmla="*/ 146 h 146"/>
                  <a:gd name="T2" fmla="*/ 73 w 204"/>
                  <a:gd name="T3" fmla="*/ 146 h 146"/>
                  <a:gd name="T4" fmla="*/ 0 w 204"/>
                  <a:gd name="T5" fmla="*/ 146 h 146"/>
                  <a:gd name="T6" fmla="*/ 2 w 204"/>
                  <a:gd name="T7" fmla="*/ 0 h 146"/>
                  <a:gd name="T8" fmla="*/ 73 w 204"/>
                  <a:gd name="T9" fmla="*/ 0 h 146"/>
                  <a:gd name="T10" fmla="*/ 204 w 204"/>
                  <a:gd name="T11" fmla="*/ 2 h 146"/>
                  <a:gd name="T12" fmla="*/ 204 w 204"/>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204" h="146">
                    <a:moveTo>
                      <a:pt x="204" y="146"/>
                    </a:moveTo>
                    <a:lnTo>
                      <a:pt x="73" y="146"/>
                    </a:lnTo>
                    <a:lnTo>
                      <a:pt x="0" y="146"/>
                    </a:lnTo>
                    <a:lnTo>
                      <a:pt x="2" y="0"/>
                    </a:lnTo>
                    <a:lnTo>
                      <a:pt x="73" y="0"/>
                    </a:lnTo>
                    <a:lnTo>
                      <a:pt x="204" y="2"/>
                    </a:lnTo>
                    <a:lnTo>
                      <a:pt x="204"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4" name="Freeform 4226"/>
              <p:cNvSpPr>
                <a:spLocks/>
              </p:cNvSpPr>
              <p:nvPr/>
            </p:nvSpPr>
            <p:spPr bwMode="auto">
              <a:xfrm>
                <a:off x="22492" y="19702"/>
                <a:ext cx="204" cy="146"/>
              </a:xfrm>
              <a:custGeom>
                <a:avLst/>
                <a:gdLst>
                  <a:gd name="T0" fmla="*/ 204 w 204"/>
                  <a:gd name="T1" fmla="*/ 146 h 146"/>
                  <a:gd name="T2" fmla="*/ 73 w 204"/>
                  <a:gd name="T3" fmla="*/ 146 h 146"/>
                  <a:gd name="T4" fmla="*/ 0 w 204"/>
                  <a:gd name="T5" fmla="*/ 146 h 146"/>
                  <a:gd name="T6" fmla="*/ 2 w 204"/>
                  <a:gd name="T7" fmla="*/ 0 h 146"/>
                  <a:gd name="T8" fmla="*/ 73 w 204"/>
                  <a:gd name="T9" fmla="*/ 0 h 146"/>
                  <a:gd name="T10" fmla="*/ 204 w 204"/>
                  <a:gd name="T11" fmla="*/ 2 h 146"/>
                  <a:gd name="T12" fmla="*/ 204 w 204"/>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204" h="146">
                    <a:moveTo>
                      <a:pt x="204" y="146"/>
                    </a:moveTo>
                    <a:lnTo>
                      <a:pt x="73" y="146"/>
                    </a:lnTo>
                    <a:lnTo>
                      <a:pt x="0" y="146"/>
                    </a:lnTo>
                    <a:lnTo>
                      <a:pt x="2" y="0"/>
                    </a:lnTo>
                    <a:lnTo>
                      <a:pt x="73" y="0"/>
                    </a:lnTo>
                    <a:lnTo>
                      <a:pt x="204" y="2"/>
                    </a:lnTo>
                    <a:lnTo>
                      <a:pt x="204"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5" name="Freeform 4227"/>
              <p:cNvSpPr>
                <a:spLocks/>
              </p:cNvSpPr>
              <p:nvPr/>
            </p:nvSpPr>
            <p:spPr bwMode="auto">
              <a:xfrm>
                <a:off x="20393" y="19658"/>
                <a:ext cx="640" cy="345"/>
              </a:xfrm>
              <a:custGeom>
                <a:avLst/>
                <a:gdLst>
                  <a:gd name="T0" fmla="*/ 575 w 640"/>
                  <a:gd name="T1" fmla="*/ 339 h 345"/>
                  <a:gd name="T2" fmla="*/ 565 w 640"/>
                  <a:gd name="T3" fmla="*/ 339 h 345"/>
                  <a:gd name="T4" fmla="*/ 565 w 640"/>
                  <a:gd name="T5" fmla="*/ 345 h 345"/>
                  <a:gd name="T6" fmla="*/ 371 w 640"/>
                  <a:gd name="T7" fmla="*/ 332 h 345"/>
                  <a:gd name="T8" fmla="*/ 375 w 640"/>
                  <a:gd name="T9" fmla="*/ 320 h 345"/>
                  <a:gd name="T10" fmla="*/ 383 w 640"/>
                  <a:gd name="T11" fmla="*/ 318 h 345"/>
                  <a:gd name="T12" fmla="*/ 406 w 640"/>
                  <a:gd name="T13" fmla="*/ 292 h 345"/>
                  <a:gd name="T14" fmla="*/ 413 w 640"/>
                  <a:gd name="T15" fmla="*/ 265 h 345"/>
                  <a:gd name="T16" fmla="*/ 0 w 640"/>
                  <a:gd name="T17" fmla="*/ 232 h 345"/>
                  <a:gd name="T18" fmla="*/ 10 w 640"/>
                  <a:gd name="T19" fmla="*/ 109 h 345"/>
                  <a:gd name="T20" fmla="*/ 192 w 640"/>
                  <a:gd name="T21" fmla="*/ 124 h 345"/>
                  <a:gd name="T22" fmla="*/ 511 w 640"/>
                  <a:gd name="T23" fmla="*/ 148 h 345"/>
                  <a:gd name="T24" fmla="*/ 509 w 640"/>
                  <a:gd name="T25" fmla="*/ 142 h 345"/>
                  <a:gd name="T26" fmla="*/ 515 w 640"/>
                  <a:gd name="T27" fmla="*/ 132 h 345"/>
                  <a:gd name="T28" fmla="*/ 509 w 640"/>
                  <a:gd name="T29" fmla="*/ 130 h 345"/>
                  <a:gd name="T30" fmla="*/ 511 w 640"/>
                  <a:gd name="T31" fmla="*/ 126 h 345"/>
                  <a:gd name="T32" fmla="*/ 513 w 640"/>
                  <a:gd name="T33" fmla="*/ 119 h 345"/>
                  <a:gd name="T34" fmla="*/ 523 w 640"/>
                  <a:gd name="T35" fmla="*/ 111 h 345"/>
                  <a:gd name="T36" fmla="*/ 523 w 640"/>
                  <a:gd name="T37" fmla="*/ 98 h 345"/>
                  <a:gd name="T38" fmla="*/ 532 w 640"/>
                  <a:gd name="T39" fmla="*/ 61 h 345"/>
                  <a:gd name="T40" fmla="*/ 546 w 640"/>
                  <a:gd name="T41" fmla="*/ 50 h 345"/>
                  <a:gd name="T42" fmla="*/ 548 w 640"/>
                  <a:gd name="T43" fmla="*/ 25 h 345"/>
                  <a:gd name="T44" fmla="*/ 553 w 640"/>
                  <a:gd name="T45" fmla="*/ 21 h 345"/>
                  <a:gd name="T46" fmla="*/ 571 w 640"/>
                  <a:gd name="T47" fmla="*/ 19 h 345"/>
                  <a:gd name="T48" fmla="*/ 573 w 640"/>
                  <a:gd name="T49" fmla="*/ 25 h 345"/>
                  <a:gd name="T50" fmla="*/ 580 w 640"/>
                  <a:gd name="T51" fmla="*/ 30 h 345"/>
                  <a:gd name="T52" fmla="*/ 588 w 640"/>
                  <a:gd name="T53" fmla="*/ 32 h 345"/>
                  <a:gd name="T54" fmla="*/ 592 w 640"/>
                  <a:gd name="T55" fmla="*/ 27 h 345"/>
                  <a:gd name="T56" fmla="*/ 596 w 640"/>
                  <a:gd name="T57" fmla="*/ 27 h 345"/>
                  <a:gd name="T58" fmla="*/ 603 w 640"/>
                  <a:gd name="T59" fmla="*/ 28 h 345"/>
                  <a:gd name="T60" fmla="*/ 617 w 640"/>
                  <a:gd name="T61" fmla="*/ 11 h 345"/>
                  <a:gd name="T62" fmla="*/ 623 w 640"/>
                  <a:gd name="T63" fmla="*/ 9 h 345"/>
                  <a:gd name="T64" fmla="*/ 628 w 640"/>
                  <a:gd name="T65" fmla="*/ 2 h 345"/>
                  <a:gd name="T66" fmla="*/ 640 w 640"/>
                  <a:gd name="T67" fmla="*/ 0 h 345"/>
                  <a:gd name="T68" fmla="*/ 638 w 640"/>
                  <a:gd name="T69" fmla="*/ 65 h 345"/>
                  <a:gd name="T70" fmla="*/ 632 w 640"/>
                  <a:gd name="T71" fmla="*/ 65 h 345"/>
                  <a:gd name="T72" fmla="*/ 623 w 640"/>
                  <a:gd name="T73" fmla="*/ 219 h 345"/>
                  <a:gd name="T74" fmla="*/ 621 w 640"/>
                  <a:gd name="T75" fmla="*/ 219 h 345"/>
                  <a:gd name="T76" fmla="*/ 611 w 640"/>
                  <a:gd name="T77" fmla="*/ 336 h 345"/>
                  <a:gd name="T78" fmla="*/ 598 w 640"/>
                  <a:gd name="T79" fmla="*/ 345 h 345"/>
                  <a:gd name="T80" fmla="*/ 586 w 640"/>
                  <a:gd name="T81" fmla="*/ 343 h 345"/>
                  <a:gd name="T82" fmla="*/ 582 w 640"/>
                  <a:gd name="T83" fmla="*/ 345 h 345"/>
                  <a:gd name="T84" fmla="*/ 580 w 640"/>
                  <a:gd name="T85" fmla="*/ 336 h 345"/>
                  <a:gd name="T86" fmla="*/ 575 w 640"/>
                  <a:gd name="T87" fmla="*/ 33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345">
                    <a:moveTo>
                      <a:pt x="575" y="339"/>
                    </a:moveTo>
                    <a:lnTo>
                      <a:pt x="565" y="339"/>
                    </a:lnTo>
                    <a:lnTo>
                      <a:pt x="565" y="345"/>
                    </a:lnTo>
                    <a:lnTo>
                      <a:pt x="371" y="332"/>
                    </a:lnTo>
                    <a:lnTo>
                      <a:pt x="375" y="320"/>
                    </a:lnTo>
                    <a:lnTo>
                      <a:pt x="383" y="318"/>
                    </a:lnTo>
                    <a:lnTo>
                      <a:pt x="406" y="292"/>
                    </a:lnTo>
                    <a:lnTo>
                      <a:pt x="413" y="265"/>
                    </a:lnTo>
                    <a:lnTo>
                      <a:pt x="0" y="232"/>
                    </a:lnTo>
                    <a:lnTo>
                      <a:pt x="10" y="109"/>
                    </a:lnTo>
                    <a:lnTo>
                      <a:pt x="192" y="124"/>
                    </a:lnTo>
                    <a:lnTo>
                      <a:pt x="511" y="148"/>
                    </a:lnTo>
                    <a:lnTo>
                      <a:pt x="509" y="142"/>
                    </a:lnTo>
                    <a:lnTo>
                      <a:pt x="515" y="132"/>
                    </a:lnTo>
                    <a:lnTo>
                      <a:pt x="509" y="130"/>
                    </a:lnTo>
                    <a:lnTo>
                      <a:pt x="511" y="126"/>
                    </a:lnTo>
                    <a:lnTo>
                      <a:pt x="513" y="119"/>
                    </a:lnTo>
                    <a:lnTo>
                      <a:pt x="523" y="111"/>
                    </a:lnTo>
                    <a:lnTo>
                      <a:pt x="523" y="98"/>
                    </a:lnTo>
                    <a:lnTo>
                      <a:pt x="532" y="61"/>
                    </a:lnTo>
                    <a:lnTo>
                      <a:pt x="546" y="50"/>
                    </a:lnTo>
                    <a:lnTo>
                      <a:pt x="548" y="25"/>
                    </a:lnTo>
                    <a:lnTo>
                      <a:pt x="553" y="21"/>
                    </a:lnTo>
                    <a:lnTo>
                      <a:pt x="571" y="19"/>
                    </a:lnTo>
                    <a:lnTo>
                      <a:pt x="573" y="25"/>
                    </a:lnTo>
                    <a:lnTo>
                      <a:pt x="580" y="30"/>
                    </a:lnTo>
                    <a:lnTo>
                      <a:pt x="588" y="32"/>
                    </a:lnTo>
                    <a:lnTo>
                      <a:pt x="592" y="27"/>
                    </a:lnTo>
                    <a:lnTo>
                      <a:pt x="596" y="27"/>
                    </a:lnTo>
                    <a:lnTo>
                      <a:pt x="603" y="28"/>
                    </a:lnTo>
                    <a:lnTo>
                      <a:pt x="617" y="11"/>
                    </a:lnTo>
                    <a:lnTo>
                      <a:pt x="623" y="9"/>
                    </a:lnTo>
                    <a:lnTo>
                      <a:pt x="628" y="2"/>
                    </a:lnTo>
                    <a:lnTo>
                      <a:pt x="640" y="0"/>
                    </a:lnTo>
                    <a:lnTo>
                      <a:pt x="638" y="65"/>
                    </a:lnTo>
                    <a:lnTo>
                      <a:pt x="632" y="65"/>
                    </a:lnTo>
                    <a:lnTo>
                      <a:pt x="623" y="219"/>
                    </a:lnTo>
                    <a:lnTo>
                      <a:pt x="621" y="219"/>
                    </a:lnTo>
                    <a:lnTo>
                      <a:pt x="611" y="336"/>
                    </a:lnTo>
                    <a:lnTo>
                      <a:pt x="598" y="345"/>
                    </a:lnTo>
                    <a:lnTo>
                      <a:pt x="586" y="343"/>
                    </a:lnTo>
                    <a:lnTo>
                      <a:pt x="582" y="345"/>
                    </a:lnTo>
                    <a:lnTo>
                      <a:pt x="580" y="336"/>
                    </a:lnTo>
                    <a:lnTo>
                      <a:pt x="575" y="339"/>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6" name="Freeform 4228"/>
              <p:cNvSpPr>
                <a:spLocks/>
              </p:cNvSpPr>
              <p:nvPr/>
            </p:nvSpPr>
            <p:spPr bwMode="auto">
              <a:xfrm>
                <a:off x="20393" y="19658"/>
                <a:ext cx="640" cy="345"/>
              </a:xfrm>
              <a:custGeom>
                <a:avLst/>
                <a:gdLst>
                  <a:gd name="T0" fmla="*/ 575 w 640"/>
                  <a:gd name="T1" fmla="*/ 339 h 345"/>
                  <a:gd name="T2" fmla="*/ 565 w 640"/>
                  <a:gd name="T3" fmla="*/ 339 h 345"/>
                  <a:gd name="T4" fmla="*/ 565 w 640"/>
                  <a:gd name="T5" fmla="*/ 345 h 345"/>
                  <a:gd name="T6" fmla="*/ 371 w 640"/>
                  <a:gd name="T7" fmla="*/ 332 h 345"/>
                  <a:gd name="T8" fmla="*/ 375 w 640"/>
                  <a:gd name="T9" fmla="*/ 320 h 345"/>
                  <a:gd name="T10" fmla="*/ 383 w 640"/>
                  <a:gd name="T11" fmla="*/ 318 h 345"/>
                  <a:gd name="T12" fmla="*/ 406 w 640"/>
                  <a:gd name="T13" fmla="*/ 292 h 345"/>
                  <a:gd name="T14" fmla="*/ 413 w 640"/>
                  <a:gd name="T15" fmla="*/ 265 h 345"/>
                  <a:gd name="T16" fmla="*/ 0 w 640"/>
                  <a:gd name="T17" fmla="*/ 232 h 345"/>
                  <a:gd name="T18" fmla="*/ 10 w 640"/>
                  <a:gd name="T19" fmla="*/ 109 h 345"/>
                  <a:gd name="T20" fmla="*/ 192 w 640"/>
                  <a:gd name="T21" fmla="*/ 124 h 345"/>
                  <a:gd name="T22" fmla="*/ 511 w 640"/>
                  <a:gd name="T23" fmla="*/ 148 h 345"/>
                  <a:gd name="T24" fmla="*/ 509 w 640"/>
                  <a:gd name="T25" fmla="*/ 142 h 345"/>
                  <a:gd name="T26" fmla="*/ 515 w 640"/>
                  <a:gd name="T27" fmla="*/ 132 h 345"/>
                  <a:gd name="T28" fmla="*/ 509 w 640"/>
                  <a:gd name="T29" fmla="*/ 130 h 345"/>
                  <a:gd name="T30" fmla="*/ 511 w 640"/>
                  <a:gd name="T31" fmla="*/ 126 h 345"/>
                  <a:gd name="T32" fmla="*/ 513 w 640"/>
                  <a:gd name="T33" fmla="*/ 119 h 345"/>
                  <a:gd name="T34" fmla="*/ 523 w 640"/>
                  <a:gd name="T35" fmla="*/ 111 h 345"/>
                  <a:gd name="T36" fmla="*/ 523 w 640"/>
                  <a:gd name="T37" fmla="*/ 98 h 345"/>
                  <a:gd name="T38" fmla="*/ 532 w 640"/>
                  <a:gd name="T39" fmla="*/ 61 h 345"/>
                  <a:gd name="T40" fmla="*/ 546 w 640"/>
                  <a:gd name="T41" fmla="*/ 50 h 345"/>
                  <a:gd name="T42" fmla="*/ 548 w 640"/>
                  <a:gd name="T43" fmla="*/ 25 h 345"/>
                  <a:gd name="T44" fmla="*/ 553 w 640"/>
                  <a:gd name="T45" fmla="*/ 21 h 345"/>
                  <a:gd name="T46" fmla="*/ 571 w 640"/>
                  <a:gd name="T47" fmla="*/ 19 h 345"/>
                  <a:gd name="T48" fmla="*/ 573 w 640"/>
                  <a:gd name="T49" fmla="*/ 25 h 345"/>
                  <a:gd name="T50" fmla="*/ 580 w 640"/>
                  <a:gd name="T51" fmla="*/ 30 h 345"/>
                  <a:gd name="T52" fmla="*/ 588 w 640"/>
                  <a:gd name="T53" fmla="*/ 32 h 345"/>
                  <a:gd name="T54" fmla="*/ 592 w 640"/>
                  <a:gd name="T55" fmla="*/ 27 h 345"/>
                  <a:gd name="T56" fmla="*/ 596 w 640"/>
                  <a:gd name="T57" fmla="*/ 27 h 345"/>
                  <a:gd name="T58" fmla="*/ 603 w 640"/>
                  <a:gd name="T59" fmla="*/ 28 h 345"/>
                  <a:gd name="T60" fmla="*/ 617 w 640"/>
                  <a:gd name="T61" fmla="*/ 11 h 345"/>
                  <a:gd name="T62" fmla="*/ 623 w 640"/>
                  <a:gd name="T63" fmla="*/ 9 h 345"/>
                  <a:gd name="T64" fmla="*/ 628 w 640"/>
                  <a:gd name="T65" fmla="*/ 2 h 345"/>
                  <a:gd name="T66" fmla="*/ 640 w 640"/>
                  <a:gd name="T67" fmla="*/ 0 h 345"/>
                  <a:gd name="T68" fmla="*/ 638 w 640"/>
                  <a:gd name="T69" fmla="*/ 65 h 345"/>
                  <a:gd name="T70" fmla="*/ 632 w 640"/>
                  <a:gd name="T71" fmla="*/ 65 h 345"/>
                  <a:gd name="T72" fmla="*/ 623 w 640"/>
                  <a:gd name="T73" fmla="*/ 219 h 345"/>
                  <a:gd name="T74" fmla="*/ 621 w 640"/>
                  <a:gd name="T75" fmla="*/ 219 h 345"/>
                  <a:gd name="T76" fmla="*/ 611 w 640"/>
                  <a:gd name="T77" fmla="*/ 336 h 345"/>
                  <a:gd name="T78" fmla="*/ 598 w 640"/>
                  <a:gd name="T79" fmla="*/ 345 h 345"/>
                  <a:gd name="T80" fmla="*/ 586 w 640"/>
                  <a:gd name="T81" fmla="*/ 343 h 345"/>
                  <a:gd name="T82" fmla="*/ 582 w 640"/>
                  <a:gd name="T83" fmla="*/ 345 h 345"/>
                  <a:gd name="T84" fmla="*/ 580 w 640"/>
                  <a:gd name="T85" fmla="*/ 336 h 345"/>
                  <a:gd name="T86" fmla="*/ 575 w 640"/>
                  <a:gd name="T87" fmla="*/ 33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0" h="345">
                    <a:moveTo>
                      <a:pt x="575" y="339"/>
                    </a:moveTo>
                    <a:lnTo>
                      <a:pt x="565" y="339"/>
                    </a:lnTo>
                    <a:lnTo>
                      <a:pt x="565" y="345"/>
                    </a:lnTo>
                    <a:lnTo>
                      <a:pt x="371" y="332"/>
                    </a:lnTo>
                    <a:lnTo>
                      <a:pt x="375" y="320"/>
                    </a:lnTo>
                    <a:lnTo>
                      <a:pt x="383" y="318"/>
                    </a:lnTo>
                    <a:lnTo>
                      <a:pt x="406" y="292"/>
                    </a:lnTo>
                    <a:lnTo>
                      <a:pt x="413" y="265"/>
                    </a:lnTo>
                    <a:lnTo>
                      <a:pt x="0" y="232"/>
                    </a:lnTo>
                    <a:lnTo>
                      <a:pt x="10" y="109"/>
                    </a:lnTo>
                    <a:lnTo>
                      <a:pt x="192" y="124"/>
                    </a:lnTo>
                    <a:lnTo>
                      <a:pt x="511" y="148"/>
                    </a:lnTo>
                    <a:lnTo>
                      <a:pt x="509" y="142"/>
                    </a:lnTo>
                    <a:lnTo>
                      <a:pt x="515" y="132"/>
                    </a:lnTo>
                    <a:lnTo>
                      <a:pt x="509" y="130"/>
                    </a:lnTo>
                    <a:lnTo>
                      <a:pt x="511" y="126"/>
                    </a:lnTo>
                    <a:lnTo>
                      <a:pt x="513" y="119"/>
                    </a:lnTo>
                    <a:lnTo>
                      <a:pt x="523" y="111"/>
                    </a:lnTo>
                    <a:lnTo>
                      <a:pt x="523" y="98"/>
                    </a:lnTo>
                    <a:lnTo>
                      <a:pt x="532" y="61"/>
                    </a:lnTo>
                    <a:lnTo>
                      <a:pt x="546" y="50"/>
                    </a:lnTo>
                    <a:lnTo>
                      <a:pt x="548" y="25"/>
                    </a:lnTo>
                    <a:lnTo>
                      <a:pt x="553" y="21"/>
                    </a:lnTo>
                    <a:lnTo>
                      <a:pt x="571" y="19"/>
                    </a:lnTo>
                    <a:lnTo>
                      <a:pt x="573" y="25"/>
                    </a:lnTo>
                    <a:lnTo>
                      <a:pt x="580" y="30"/>
                    </a:lnTo>
                    <a:lnTo>
                      <a:pt x="588" y="32"/>
                    </a:lnTo>
                    <a:lnTo>
                      <a:pt x="592" y="27"/>
                    </a:lnTo>
                    <a:lnTo>
                      <a:pt x="596" y="27"/>
                    </a:lnTo>
                    <a:lnTo>
                      <a:pt x="603" y="28"/>
                    </a:lnTo>
                    <a:lnTo>
                      <a:pt x="617" y="11"/>
                    </a:lnTo>
                    <a:lnTo>
                      <a:pt x="623" y="9"/>
                    </a:lnTo>
                    <a:lnTo>
                      <a:pt x="628" y="2"/>
                    </a:lnTo>
                    <a:lnTo>
                      <a:pt x="640" y="0"/>
                    </a:lnTo>
                    <a:lnTo>
                      <a:pt x="638" y="65"/>
                    </a:lnTo>
                    <a:lnTo>
                      <a:pt x="632" y="65"/>
                    </a:lnTo>
                    <a:lnTo>
                      <a:pt x="623" y="219"/>
                    </a:lnTo>
                    <a:lnTo>
                      <a:pt x="621" y="219"/>
                    </a:lnTo>
                    <a:lnTo>
                      <a:pt x="611" y="336"/>
                    </a:lnTo>
                    <a:lnTo>
                      <a:pt x="598" y="345"/>
                    </a:lnTo>
                    <a:lnTo>
                      <a:pt x="586" y="343"/>
                    </a:lnTo>
                    <a:lnTo>
                      <a:pt x="582" y="345"/>
                    </a:lnTo>
                    <a:lnTo>
                      <a:pt x="580" y="336"/>
                    </a:lnTo>
                    <a:lnTo>
                      <a:pt x="575" y="3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7" name="Freeform 4229"/>
              <p:cNvSpPr>
                <a:spLocks/>
              </p:cNvSpPr>
              <p:nvPr/>
            </p:nvSpPr>
            <p:spPr bwMode="auto">
              <a:xfrm>
                <a:off x="23101" y="19721"/>
                <a:ext cx="224" cy="163"/>
              </a:xfrm>
              <a:custGeom>
                <a:avLst/>
                <a:gdLst>
                  <a:gd name="T0" fmla="*/ 221 w 224"/>
                  <a:gd name="T1" fmla="*/ 96 h 163"/>
                  <a:gd name="T2" fmla="*/ 224 w 224"/>
                  <a:gd name="T3" fmla="*/ 161 h 163"/>
                  <a:gd name="T4" fmla="*/ 75 w 224"/>
                  <a:gd name="T5" fmla="*/ 163 h 163"/>
                  <a:gd name="T6" fmla="*/ 2 w 224"/>
                  <a:gd name="T7" fmla="*/ 163 h 163"/>
                  <a:gd name="T8" fmla="*/ 2 w 224"/>
                  <a:gd name="T9" fmla="*/ 127 h 163"/>
                  <a:gd name="T10" fmla="*/ 0 w 224"/>
                  <a:gd name="T11" fmla="*/ 127 h 163"/>
                  <a:gd name="T12" fmla="*/ 0 w 224"/>
                  <a:gd name="T13" fmla="*/ 92 h 163"/>
                  <a:gd name="T14" fmla="*/ 73 w 224"/>
                  <a:gd name="T15" fmla="*/ 88 h 163"/>
                  <a:gd name="T16" fmla="*/ 73 w 224"/>
                  <a:gd name="T17" fmla="*/ 0 h 163"/>
                  <a:gd name="T18" fmla="*/ 86 w 224"/>
                  <a:gd name="T19" fmla="*/ 4 h 163"/>
                  <a:gd name="T20" fmla="*/ 96 w 224"/>
                  <a:gd name="T21" fmla="*/ 17 h 163"/>
                  <a:gd name="T22" fmla="*/ 119 w 224"/>
                  <a:gd name="T23" fmla="*/ 25 h 163"/>
                  <a:gd name="T24" fmla="*/ 125 w 224"/>
                  <a:gd name="T25" fmla="*/ 38 h 163"/>
                  <a:gd name="T26" fmla="*/ 128 w 224"/>
                  <a:gd name="T27" fmla="*/ 37 h 163"/>
                  <a:gd name="T28" fmla="*/ 130 w 224"/>
                  <a:gd name="T29" fmla="*/ 40 h 163"/>
                  <a:gd name="T30" fmla="*/ 151 w 224"/>
                  <a:gd name="T31" fmla="*/ 44 h 163"/>
                  <a:gd name="T32" fmla="*/ 157 w 224"/>
                  <a:gd name="T33" fmla="*/ 50 h 163"/>
                  <a:gd name="T34" fmla="*/ 171 w 224"/>
                  <a:gd name="T35" fmla="*/ 54 h 163"/>
                  <a:gd name="T36" fmla="*/ 176 w 224"/>
                  <a:gd name="T37" fmla="*/ 52 h 163"/>
                  <a:gd name="T38" fmla="*/ 178 w 224"/>
                  <a:gd name="T39" fmla="*/ 56 h 163"/>
                  <a:gd name="T40" fmla="*/ 184 w 224"/>
                  <a:gd name="T41" fmla="*/ 58 h 163"/>
                  <a:gd name="T42" fmla="*/ 199 w 224"/>
                  <a:gd name="T43" fmla="*/ 69 h 163"/>
                  <a:gd name="T44" fmla="*/ 203 w 224"/>
                  <a:gd name="T45" fmla="*/ 81 h 163"/>
                  <a:gd name="T46" fmla="*/ 211 w 224"/>
                  <a:gd name="T47" fmla="*/ 92 h 163"/>
                  <a:gd name="T48" fmla="*/ 221 w 224"/>
                  <a:gd name="T49" fmla="*/ 9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163">
                    <a:moveTo>
                      <a:pt x="221" y="96"/>
                    </a:moveTo>
                    <a:lnTo>
                      <a:pt x="224" y="161"/>
                    </a:lnTo>
                    <a:lnTo>
                      <a:pt x="75" y="163"/>
                    </a:lnTo>
                    <a:lnTo>
                      <a:pt x="2" y="163"/>
                    </a:lnTo>
                    <a:lnTo>
                      <a:pt x="2" y="127"/>
                    </a:lnTo>
                    <a:lnTo>
                      <a:pt x="0" y="127"/>
                    </a:lnTo>
                    <a:lnTo>
                      <a:pt x="0" y="92"/>
                    </a:lnTo>
                    <a:lnTo>
                      <a:pt x="73" y="88"/>
                    </a:lnTo>
                    <a:lnTo>
                      <a:pt x="73" y="0"/>
                    </a:lnTo>
                    <a:lnTo>
                      <a:pt x="86" y="4"/>
                    </a:lnTo>
                    <a:lnTo>
                      <a:pt x="96" y="17"/>
                    </a:lnTo>
                    <a:lnTo>
                      <a:pt x="119" y="25"/>
                    </a:lnTo>
                    <a:lnTo>
                      <a:pt x="125" y="38"/>
                    </a:lnTo>
                    <a:lnTo>
                      <a:pt x="128" y="37"/>
                    </a:lnTo>
                    <a:lnTo>
                      <a:pt x="130" y="40"/>
                    </a:lnTo>
                    <a:lnTo>
                      <a:pt x="151" y="44"/>
                    </a:lnTo>
                    <a:lnTo>
                      <a:pt x="157" y="50"/>
                    </a:lnTo>
                    <a:lnTo>
                      <a:pt x="171" y="54"/>
                    </a:lnTo>
                    <a:lnTo>
                      <a:pt x="176" y="52"/>
                    </a:lnTo>
                    <a:lnTo>
                      <a:pt x="178" y="56"/>
                    </a:lnTo>
                    <a:lnTo>
                      <a:pt x="184" y="58"/>
                    </a:lnTo>
                    <a:lnTo>
                      <a:pt x="199" y="69"/>
                    </a:lnTo>
                    <a:lnTo>
                      <a:pt x="203" y="81"/>
                    </a:lnTo>
                    <a:lnTo>
                      <a:pt x="211" y="92"/>
                    </a:lnTo>
                    <a:lnTo>
                      <a:pt x="221" y="9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8" name="Freeform 4230"/>
              <p:cNvSpPr>
                <a:spLocks/>
              </p:cNvSpPr>
              <p:nvPr/>
            </p:nvSpPr>
            <p:spPr bwMode="auto">
              <a:xfrm>
                <a:off x="23101" y="19721"/>
                <a:ext cx="224" cy="163"/>
              </a:xfrm>
              <a:custGeom>
                <a:avLst/>
                <a:gdLst>
                  <a:gd name="T0" fmla="*/ 221 w 224"/>
                  <a:gd name="T1" fmla="*/ 96 h 163"/>
                  <a:gd name="T2" fmla="*/ 224 w 224"/>
                  <a:gd name="T3" fmla="*/ 161 h 163"/>
                  <a:gd name="T4" fmla="*/ 75 w 224"/>
                  <a:gd name="T5" fmla="*/ 163 h 163"/>
                  <a:gd name="T6" fmla="*/ 2 w 224"/>
                  <a:gd name="T7" fmla="*/ 163 h 163"/>
                  <a:gd name="T8" fmla="*/ 2 w 224"/>
                  <a:gd name="T9" fmla="*/ 127 h 163"/>
                  <a:gd name="T10" fmla="*/ 0 w 224"/>
                  <a:gd name="T11" fmla="*/ 127 h 163"/>
                  <a:gd name="T12" fmla="*/ 0 w 224"/>
                  <a:gd name="T13" fmla="*/ 92 h 163"/>
                  <a:gd name="T14" fmla="*/ 73 w 224"/>
                  <a:gd name="T15" fmla="*/ 88 h 163"/>
                  <a:gd name="T16" fmla="*/ 73 w 224"/>
                  <a:gd name="T17" fmla="*/ 0 h 163"/>
                  <a:gd name="T18" fmla="*/ 86 w 224"/>
                  <a:gd name="T19" fmla="*/ 4 h 163"/>
                  <a:gd name="T20" fmla="*/ 96 w 224"/>
                  <a:gd name="T21" fmla="*/ 17 h 163"/>
                  <a:gd name="T22" fmla="*/ 119 w 224"/>
                  <a:gd name="T23" fmla="*/ 25 h 163"/>
                  <a:gd name="T24" fmla="*/ 125 w 224"/>
                  <a:gd name="T25" fmla="*/ 38 h 163"/>
                  <a:gd name="T26" fmla="*/ 128 w 224"/>
                  <a:gd name="T27" fmla="*/ 37 h 163"/>
                  <a:gd name="T28" fmla="*/ 130 w 224"/>
                  <a:gd name="T29" fmla="*/ 40 h 163"/>
                  <a:gd name="T30" fmla="*/ 151 w 224"/>
                  <a:gd name="T31" fmla="*/ 44 h 163"/>
                  <a:gd name="T32" fmla="*/ 157 w 224"/>
                  <a:gd name="T33" fmla="*/ 50 h 163"/>
                  <a:gd name="T34" fmla="*/ 171 w 224"/>
                  <a:gd name="T35" fmla="*/ 54 h 163"/>
                  <a:gd name="T36" fmla="*/ 176 w 224"/>
                  <a:gd name="T37" fmla="*/ 52 h 163"/>
                  <a:gd name="T38" fmla="*/ 178 w 224"/>
                  <a:gd name="T39" fmla="*/ 56 h 163"/>
                  <a:gd name="T40" fmla="*/ 184 w 224"/>
                  <a:gd name="T41" fmla="*/ 58 h 163"/>
                  <a:gd name="T42" fmla="*/ 199 w 224"/>
                  <a:gd name="T43" fmla="*/ 69 h 163"/>
                  <a:gd name="T44" fmla="*/ 203 w 224"/>
                  <a:gd name="T45" fmla="*/ 81 h 163"/>
                  <a:gd name="T46" fmla="*/ 211 w 224"/>
                  <a:gd name="T47" fmla="*/ 92 h 163"/>
                  <a:gd name="T48" fmla="*/ 221 w 224"/>
                  <a:gd name="T49" fmla="*/ 96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163">
                    <a:moveTo>
                      <a:pt x="221" y="96"/>
                    </a:moveTo>
                    <a:lnTo>
                      <a:pt x="224" y="161"/>
                    </a:lnTo>
                    <a:lnTo>
                      <a:pt x="75" y="163"/>
                    </a:lnTo>
                    <a:lnTo>
                      <a:pt x="2" y="163"/>
                    </a:lnTo>
                    <a:lnTo>
                      <a:pt x="2" y="127"/>
                    </a:lnTo>
                    <a:lnTo>
                      <a:pt x="0" y="127"/>
                    </a:lnTo>
                    <a:lnTo>
                      <a:pt x="0" y="92"/>
                    </a:lnTo>
                    <a:lnTo>
                      <a:pt x="73" y="88"/>
                    </a:lnTo>
                    <a:lnTo>
                      <a:pt x="73" y="0"/>
                    </a:lnTo>
                    <a:lnTo>
                      <a:pt x="86" y="4"/>
                    </a:lnTo>
                    <a:lnTo>
                      <a:pt x="96" y="17"/>
                    </a:lnTo>
                    <a:lnTo>
                      <a:pt x="119" y="25"/>
                    </a:lnTo>
                    <a:lnTo>
                      <a:pt x="125" y="38"/>
                    </a:lnTo>
                    <a:lnTo>
                      <a:pt x="128" y="37"/>
                    </a:lnTo>
                    <a:lnTo>
                      <a:pt x="130" y="40"/>
                    </a:lnTo>
                    <a:lnTo>
                      <a:pt x="151" y="44"/>
                    </a:lnTo>
                    <a:lnTo>
                      <a:pt x="157" y="50"/>
                    </a:lnTo>
                    <a:lnTo>
                      <a:pt x="171" y="54"/>
                    </a:lnTo>
                    <a:lnTo>
                      <a:pt x="176" y="52"/>
                    </a:lnTo>
                    <a:lnTo>
                      <a:pt x="178" y="56"/>
                    </a:lnTo>
                    <a:lnTo>
                      <a:pt x="184" y="58"/>
                    </a:lnTo>
                    <a:lnTo>
                      <a:pt x="199" y="69"/>
                    </a:lnTo>
                    <a:lnTo>
                      <a:pt x="203" y="81"/>
                    </a:lnTo>
                    <a:lnTo>
                      <a:pt x="211" y="92"/>
                    </a:lnTo>
                    <a:lnTo>
                      <a:pt x="221" y="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699" name="Freeform 4231"/>
              <p:cNvSpPr>
                <a:spLocks/>
              </p:cNvSpPr>
              <p:nvPr/>
            </p:nvSpPr>
            <p:spPr bwMode="auto">
              <a:xfrm>
                <a:off x="23197" y="19733"/>
                <a:ext cx="257" cy="124"/>
              </a:xfrm>
              <a:custGeom>
                <a:avLst/>
                <a:gdLst>
                  <a:gd name="T0" fmla="*/ 234 w 257"/>
                  <a:gd name="T1" fmla="*/ 90 h 124"/>
                  <a:gd name="T2" fmla="*/ 236 w 257"/>
                  <a:gd name="T3" fmla="*/ 96 h 124"/>
                  <a:gd name="T4" fmla="*/ 232 w 257"/>
                  <a:gd name="T5" fmla="*/ 101 h 124"/>
                  <a:gd name="T6" fmla="*/ 238 w 257"/>
                  <a:gd name="T7" fmla="*/ 113 h 124"/>
                  <a:gd name="T8" fmla="*/ 228 w 257"/>
                  <a:gd name="T9" fmla="*/ 122 h 124"/>
                  <a:gd name="T10" fmla="*/ 219 w 257"/>
                  <a:gd name="T11" fmla="*/ 124 h 124"/>
                  <a:gd name="T12" fmla="*/ 203 w 257"/>
                  <a:gd name="T13" fmla="*/ 115 h 124"/>
                  <a:gd name="T14" fmla="*/ 174 w 257"/>
                  <a:gd name="T15" fmla="*/ 107 h 124"/>
                  <a:gd name="T16" fmla="*/ 148 w 257"/>
                  <a:gd name="T17" fmla="*/ 92 h 124"/>
                  <a:gd name="T18" fmla="*/ 125 w 257"/>
                  <a:gd name="T19" fmla="*/ 84 h 124"/>
                  <a:gd name="T20" fmla="*/ 115 w 257"/>
                  <a:gd name="T21" fmla="*/ 80 h 124"/>
                  <a:gd name="T22" fmla="*/ 107 w 257"/>
                  <a:gd name="T23" fmla="*/ 69 h 124"/>
                  <a:gd name="T24" fmla="*/ 103 w 257"/>
                  <a:gd name="T25" fmla="*/ 57 h 124"/>
                  <a:gd name="T26" fmla="*/ 88 w 257"/>
                  <a:gd name="T27" fmla="*/ 46 h 124"/>
                  <a:gd name="T28" fmla="*/ 82 w 257"/>
                  <a:gd name="T29" fmla="*/ 44 h 124"/>
                  <a:gd name="T30" fmla="*/ 80 w 257"/>
                  <a:gd name="T31" fmla="*/ 40 h 124"/>
                  <a:gd name="T32" fmla="*/ 75 w 257"/>
                  <a:gd name="T33" fmla="*/ 42 h 124"/>
                  <a:gd name="T34" fmla="*/ 61 w 257"/>
                  <a:gd name="T35" fmla="*/ 38 h 124"/>
                  <a:gd name="T36" fmla="*/ 55 w 257"/>
                  <a:gd name="T37" fmla="*/ 32 h 124"/>
                  <a:gd name="T38" fmla="*/ 34 w 257"/>
                  <a:gd name="T39" fmla="*/ 28 h 124"/>
                  <a:gd name="T40" fmla="*/ 32 w 257"/>
                  <a:gd name="T41" fmla="*/ 25 h 124"/>
                  <a:gd name="T42" fmla="*/ 29 w 257"/>
                  <a:gd name="T43" fmla="*/ 26 h 124"/>
                  <a:gd name="T44" fmla="*/ 23 w 257"/>
                  <a:gd name="T45" fmla="*/ 13 h 124"/>
                  <a:gd name="T46" fmla="*/ 0 w 257"/>
                  <a:gd name="T47" fmla="*/ 5 h 124"/>
                  <a:gd name="T48" fmla="*/ 48 w 257"/>
                  <a:gd name="T49" fmla="*/ 3 h 124"/>
                  <a:gd name="T50" fmla="*/ 257 w 257"/>
                  <a:gd name="T51" fmla="*/ 0 h 124"/>
                  <a:gd name="T52" fmla="*/ 249 w 257"/>
                  <a:gd name="T53" fmla="*/ 28 h 124"/>
                  <a:gd name="T54" fmla="*/ 255 w 257"/>
                  <a:gd name="T55" fmla="*/ 49 h 124"/>
                  <a:gd name="T56" fmla="*/ 249 w 257"/>
                  <a:gd name="T57" fmla="*/ 61 h 124"/>
                  <a:gd name="T58" fmla="*/ 240 w 257"/>
                  <a:gd name="T59" fmla="*/ 67 h 124"/>
                  <a:gd name="T60" fmla="*/ 232 w 257"/>
                  <a:gd name="T61" fmla="*/ 80 h 124"/>
                  <a:gd name="T62" fmla="*/ 234 w 257"/>
                  <a:gd name="T63"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124">
                    <a:moveTo>
                      <a:pt x="234" y="90"/>
                    </a:moveTo>
                    <a:lnTo>
                      <a:pt x="236" y="96"/>
                    </a:lnTo>
                    <a:lnTo>
                      <a:pt x="232" y="101"/>
                    </a:lnTo>
                    <a:lnTo>
                      <a:pt x="238" y="113"/>
                    </a:lnTo>
                    <a:lnTo>
                      <a:pt x="228" y="122"/>
                    </a:lnTo>
                    <a:lnTo>
                      <a:pt x="219" y="124"/>
                    </a:lnTo>
                    <a:lnTo>
                      <a:pt x="203" y="115"/>
                    </a:lnTo>
                    <a:lnTo>
                      <a:pt x="174" y="107"/>
                    </a:lnTo>
                    <a:lnTo>
                      <a:pt x="148" y="92"/>
                    </a:lnTo>
                    <a:lnTo>
                      <a:pt x="125" y="84"/>
                    </a:lnTo>
                    <a:lnTo>
                      <a:pt x="115" y="80"/>
                    </a:lnTo>
                    <a:lnTo>
                      <a:pt x="107" y="69"/>
                    </a:lnTo>
                    <a:lnTo>
                      <a:pt x="103" y="57"/>
                    </a:lnTo>
                    <a:lnTo>
                      <a:pt x="88" y="46"/>
                    </a:lnTo>
                    <a:lnTo>
                      <a:pt x="82" y="44"/>
                    </a:lnTo>
                    <a:lnTo>
                      <a:pt x="80" y="40"/>
                    </a:lnTo>
                    <a:lnTo>
                      <a:pt x="75" y="42"/>
                    </a:lnTo>
                    <a:lnTo>
                      <a:pt x="61" y="38"/>
                    </a:lnTo>
                    <a:lnTo>
                      <a:pt x="55" y="32"/>
                    </a:lnTo>
                    <a:lnTo>
                      <a:pt x="34" y="28"/>
                    </a:lnTo>
                    <a:lnTo>
                      <a:pt x="32" y="25"/>
                    </a:lnTo>
                    <a:lnTo>
                      <a:pt x="29" y="26"/>
                    </a:lnTo>
                    <a:lnTo>
                      <a:pt x="23" y="13"/>
                    </a:lnTo>
                    <a:lnTo>
                      <a:pt x="0" y="5"/>
                    </a:lnTo>
                    <a:lnTo>
                      <a:pt x="48" y="3"/>
                    </a:lnTo>
                    <a:lnTo>
                      <a:pt x="257" y="0"/>
                    </a:lnTo>
                    <a:lnTo>
                      <a:pt x="249" y="28"/>
                    </a:lnTo>
                    <a:lnTo>
                      <a:pt x="255" y="49"/>
                    </a:lnTo>
                    <a:lnTo>
                      <a:pt x="249" y="61"/>
                    </a:lnTo>
                    <a:lnTo>
                      <a:pt x="240" y="67"/>
                    </a:lnTo>
                    <a:lnTo>
                      <a:pt x="232" y="80"/>
                    </a:lnTo>
                    <a:lnTo>
                      <a:pt x="234" y="9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0" name="Freeform 4232"/>
              <p:cNvSpPr>
                <a:spLocks/>
              </p:cNvSpPr>
              <p:nvPr/>
            </p:nvSpPr>
            <p:spPr bwMode="auto">
              <a:xfrm>
                <a:off x="23197" y="19733"/>
                <a:ext cx="257" cy="124"/>
              </a:xfrm>
              <a:custGeom>
                <a:avLst/>
                <a:gdLst>
                  <a:gd name="T0" fmla="*/ 234 w 257"/>
                  <a:gd name="T1" fmla="*/ 90 h 124"/>
                  <a:gd name="T2" fmla="*/ 236 w 257"/>
                  <a:gd name="T3" fmla="*/ 96 h 124"/>
                  <a:gd name="T4" fmla="*/ 232 w 257"/>
                  <a:gd name="T5" fmla="*/ 101 h 124"/>
                  <a:gd name="T6" fmla="*/ 238 w 257"/>
                  <a:gd name="T7" fmla="*/ 113 h 124"/>
                  <a:gd name="T8" fmla="*/ 228 w 257"/>
                  <a:gd name="T9" fmla="*/ 122 h 124"/>
                  <a:gd name="T10" fmla="*/ 219 w 257"/>
                  <a:gd name="T11" fmla="*/ 124 h 124"/>
                  <a:gd name="T12" fmla="*/ 203 w 257"/>
                  <a:gd name="T13" fmla="*/ 115 h 124"/>
                  <a:gd name="T14" fmla="*/ 174 w 257"/>
                  <a:gd name="T15" fmla="*/ 107 h 124"/>
                  <a:gd name="T16" fmla="*/ 148 w 257"/>
                  <a:gd name="T17" fmla="*/ 92 h 124"/>
                  <a:gd name="T18" fmla="*/ 125 w 257"/>
                  <a:gd name="T19" fmla="*/ 84 h 124"/>
                  <a:gd name="T20" fmla="*/ 115 w 257"/>
                  <a:gd name="T21" fmla="*/ 80 h 124"/>
                  <a:gd name="T22" fmla="*/ 107 w 257"/>
                  <a:gd name="T23" fmla="*/ 69 h 124"/>
                  <a:gd name="T24" fmla="*/ 103 w 257"/>
                  <a:gd name="T25" fmla="*/ 57 h 124"/>
                  <a:gd name="T26" fmla="*/ 88 w 257"/>
                  <a:gd name="T27" fmla="*/ 46 h 124"/>
                  <a:gd name="T28" fmla="*/ 82 w 257"/>
                  <a:gd name="T29" fmla="*/ 44 h 124"/>
                  <a:gd name="T30" fmla="*/ 80 w 257"/>
                  <a:gd name="T31" fmla="*/ 40 h 124"/>
                  <a:gd name="T32" fmla="*/ 75 w 257"/>
                  <a:gd name="T33" fmla="*/ 42 h 124"/>
                  <a:gd name="T34" fmla="*/ 61 w 257"/>
                  <a:gd name="T35" fmla="*/ 38 h 124"/>
                  <a:gd name="T36" fmla="*/ 55 w 257"/>
                  <a:gd name="T37" fmla="*/ 32 h 124"/>
                  <a:gd name="T38" fmla="*/ 34 w 257"/>
                  <a:gd name="T39" fmla="*/ 28 h 124"/>
                  <a:gd name="T40" fmla="*/ 32 w 257"/>
                  <a:gd name="T41" fmla="*/ 25 h 124"/>
                  <a:gd name="T42" fmla="*/ 29 w 257"/>
                  <a:gd name="T43" fmla="*/ 26 h 124"/>
                  <a:gd name="T44" fmla="*/ 23 w 257"/>
                  <a:gd name="T45" fmla="*/ 13 h 124"/>
                  <a:gd name="T46" fmla="*/ 0 w 257"/>
                  <a:gd name="T47" fmla="*/ 5 h 124"/>
                  <a:gd name="T48" fmla="*/ 48 w 257"/>
                  <a:gd name="T49" fmla="*/ 3 h 124"/>
                  <a:gd name="T50" fmla="*/ 257 w 257"/>
                  <a:gd name="T51" fmla="*/ 0 h 124"/>
                  <a:gd name="T52" fmla="*/ 249 w 257"/>
                  <a:gd name="T53" fmla="*/ 28 h 124"/>
                  <a:gd name="T54" fmla="*/ 255 w 257"/>
                  <a:gd name="T55" fmla="*/ 49 h 124"/>
                  <a:gd name="T56" fmla="*/ 249 w 257"/>
                  <a:gd name="T57" fmla="*/ 61 h 124"/>
                  <a:gd name="T58" fmla="*/ 240 w 257"/>
                  <a:gd name="T59" fmla="*/ 67 h 124"/>
                  <a:gd name="T60" fmla="*/ 232 w 257"/>
                  <a:gd name="T61" fmla="*/ 80 h 124"/>
                  <a:gd name="T62" fmla="*/ 234 w 257"/>
                  <a:gd name="T63"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7" h="124">
                    <a:moveTo>
                      <a:pt x="234" y="90"/>
                    </a:moveTo>
                    <a:lnTo>
                      <a:pt x="236" y="96"/>
                    </a:lnTo>
                    <a:lnTo>
                      <a:pt x="232" y="101"/>
                    </a:lnTo>
                    <a:lnTo>
                      <a:pt x="238" y="113"/>
                    </a:lnTo>
                    <a:lnTo>
                      <a:pt x="228" y="122"/>
                    </a:lnTo>
                    <a:lnTo>
                      <a:pt x="219" y="124"/>
                    </a:lnTo>
                    <a:lnTo>
                      <a:pt x="203" y="115"/>
                    </a:lnTo>
                    <a:lnTo>
                      <a:pt x="174" y="107"/>
                    </a:lnTo>
                    <a:lnTo>
                      <a:pt x="148" y="92"/>
                    </a:lnTo>
                    <a:lnTo>
                      <a:pt x="125" y="84"/>
                    </a:lnTo>
                    <a:lnTo>
                      <a:pt x="115" y="80"/>
                    </a:lnTo>
                    <a:lnTo>
                      <a:pt x="107" y="69"/>
                    </a:lnTo>
                    <a:lnTo>
                      <a:pt x="103" y="57"/>
                    </a:lnTo>
                    <a:lnTo>
                      <a:pt x="88" y="46"/>
                    </a:lnTo>
                    <a:lnTo>
                      <a:pt x="82" y="44"/>
                    </a:lnTo>
                    <a:lnTo>
                      <a:pt x="80" y="40"/>
                    </a:lnTo>
                    <a:lnTo>
                      <a:pt x="75" y="42"/>
                    </a:lnTo>
                    <a:lnTo>
                      <a:pt x="61" y="38"/>
                    </a:lnTo>
                    <a:lnTo>
                      <a:pt x="55" y="32"/>
                    </a:lnTo>
                    <a:lnTo>
                      <a:pt x="34" y="28"/>
                    </a:lnTo>
                    <a:lnTo>
                      <a:pt x="32" y="25"/>
                    </a:lnTo>
                    <a:lnTo>
                      <a:pt x="29" y="26"/>
                    </a:lnTo>
                    <a:lnTo>
                      <a:pt x="23" y="13"/>
                    </a:lnTo>
                    <a:lnTo>
                      <a:pt x="0" y="5"/>
                    </a:lnTo>
                    <a:lnTo>
                      <a:pt x="48" y="3"/>
                    </a:lnTo>
                    <a:lnTo>
                      <a:pt x="257" y="0"/>
                    </a:lnTo>
                    <a:lnTo>
                      <a:pt x="249" y="28"/>
                    </a:lnTo>
                    <a:lnTo>
                      <a:pt x="255" y="49"/>
                    </a:lnTo>
                    <a:lnTo>
                      <a:pt x="249" y="61"/>
                    </a:lnTo>
                    <a:lnTo>
                      <a:pt x="240" y="67"/>
                    </a:lnTo>
                    <a:lnTo>
                      <a:pt x="232" y="80"/>
                    </a:lnTo>
                    <a:lnTo>
                      <a:pt x="234" y="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1" name="Freeform 4233"/>
              <p:cNvSpPr>
                <a:spLocks/>
              </p:cNvSpPr>
              <p:nvPr/>
            </p:nvSpPr>
            <p:spPr bwMode="auto">
              <a:xfrm>
                <a:off x="23871" y="19717"/>
                <a:ext cx="213" cy="148"/>
              </a:xfrm>
              <a:custGeom>
                <a:avLst/>
                <a:gdLst>
                  <a:gd name="T0" fmla="*/ 213 w 213"/>
                  <a:gd name="T1" fmla="*/ 108 h 148"/>
                  <a:gd name="T2" fmla="*/ 144 w 213"/>
                  <a:gd name="T3" fmla="*/ 110 h 148"/>
                  <a:gd name="T4" fmla="*/ 144 w 213"/>
                  <a:gd name="T5" fmla="*/ 146 h 148"/>
                  <a:gd name="T6" fmla="*/ 73 w 213"/>
                  <a:gd name="T7" fmla="*/ 148 h 148"/>
                  <a:gd name="T8" fmla="*/ 71 w 213"/>
                  <a:gd name="T9" fmla="*/ 112 h 148"/>
                  <a:gd name="T10" fmla="*/ 2 w 213"/>
                  <a:gd name="T11" fmla="*/ 113 h 148"/>
                  <a:gd name="T12" fmla="*/ 0 w 213"/>
                  <a:gd name="T13" fmla="*/ 41 h 148"/>
                  <a:gd name="T14" fmla="*/ 34 w 213"/>
                  <a:gd name="T15" fmla="*/ 39 h 148"/>
                  <a:gd name="T16" fmla="*/ 34 w 213"/>
                  <a:gd name="T17" fmla="*/ 4 h 148"/>
                  <a:gd name="T18" fmla="*/ 88 w 213"/>
                  <a:gd name="T19" fmla="*/ 0 h 148"/>
                  <a:gd name="T20" fmla="*/ 101 w 213"/>
                  <a:gd name="T21" fmla="*/ 8 h 148"/>
                  <a:gd name="T22" fmla="*/ 136 w 213"/>
                  <a:gd name="T23" fmla="*/ 16 h 148"/>
                  <a:gd name="T24" fmla="*/ 172 w 213"/>
                  <a:gd name="T25" fmla="*/ 35 h 148"/>
                  <a:gd name="T26" fmla="*/ 184 w 213"/>
                  <a:gd name="T27" fmla="*/ 46 h 148"/>
                  <a:gd name="T28" fmla="*/ 190 w 213"/>
                  <a:gd name="T29" fmla="*/ 54 h 148"/>
                  <a:gd name="T30" fmla="*/ 190 w 213"/>
                  <a:gd name="T31" fmla="*/ 67 h 148"/>
                  <a:gd name="T32" fmla="*/ 199 w 213"/>
                  <a:gd name="T33" fmla="*/ 79 h 148"/>
                  <a:gd name="T34" fmla="*/ 213 w 213"/>
                  <a:gd name="T35" fmla="*/ 10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148">
                    <a:moveTo>
                      <a:pt x="213" y="108"/>
                    </a:moveTo>
                    <a:lnTo>
                      <a:pt x="144" y="110"/>
                    </a:lnTo>
                    <a:lnTo>
                      <a:pt x="144" y="146"/>
                    </a:lnTo>
                    <a:lnTo>
                      <a:pt x="73" y="148"/>
                    </a:lnTo>
                    <a:lnTo>
                      <a:pt x="71" y="112"/>
                    </a:lnTo>
                    <a:lnTo>
                      <a:pt x="2" y="113"/>
                    </a:lnTo>
                    <a:lnTo>
                      <a:pt x="0" y="41"/>
                    </a:lnTo>
                    <a:lnTo>
                      <a:pt x="34" y="39"/>
                    </a:lnTo>
                    <a:lnTo>
                      <a:pt x="34" y="4"/>
                    </a:lnTo>
                    <a:lnTo>
                      <a:pt x="88" y="0"/>
                    </a:lnTo>
                    <a:lnTo>
                      <a:pt x="101" y="8"/>
                    </a:lnTo>
                    <a:lnTo>
                      <a:pt x="136" y="16"/>
                    </a:lnTo>
                    <a:lnTo>
                      <a:pt x="172" y="35"/>
                    </a:lnTo>
                    <a:lnTo>
                      <a:pt x="184" y="46"/>
                    </a:lnTo>
                    <a:lnTo>
                      <a:pt x="190" y="54"/>
                    </a:lnTo>
                    <a:lnTo>
                      <a:pt x="190" y="67"/>
                    </a:lnTo>
                    <a:lnTo>
                      <a:pt x="199" y="79"/>
                    </a:lnTo>
                    <a:lnTo>
                      <a:pt x="213" y="10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2" name="Freeform 4234"/>
              <p:cNvSpPr>
                <a:spLocks/>
              </p:cNvSpPr>
              <p:nvPr/>
            </p:nvSpPr>
            <p:spPr bwMode="auto">
              <a:xfrm>
                <a:off x="23871" y="19717"/>
                <a:ext cx="213" cy="148"/>
              </a:xfrm>
              <a:custGeom>
                <a:avLst/>
                <a:gdLst>
                  <a:gd name="T0" fmla="*/ 213 w 213"/>
                  <a:gd name="T1" fmla="*/ 108 h 148"/>
                  <a:gd name="T2" fmla="*/ 144 w 213"/>
                  <a:gd name="T3" fmla="*/ 110 h 148"/>
                  <a:gd name="T4" fmla="*/ 144 w 213"/>
                  <a:gd name="T5" fmla="*/ 146 h 148"/>
                  <a:gd name="T6" fmla="*/ 73 w 213"/>
                  <a:gd name="T7" fmla="*/ 148 h 148"/>
                  <a:gd name="T8" fmla="*/ 71 w 213"/>
                  <a:gd name="T9" fmla="*/ 112 h 148"/>
                  <a:gd name="T10" fmla="*/ 2 w 213"/>
                  <a:gd name="T11" fmla="*/ 113 h 148"/>
                  <a:gd name="T12" fmla="*/ 0 w 213"/>
                  <a:gd name="T13" fmla="*/ 41 h 148"/>
                  <a:gd name="T14" fmla="*/ 34 w 213"/>
                  <a:gd name="T15" fmla="*/ 39 h 148"/>
                  <a:gd name="T16" fmla="*/ 34 w 213"/>
                  <a:gd name="T17" fmla="*/ 4 h 148"/>
                  <a:gd name="T18" fmla="*/ 88 w 213"/>
                  <a:gd name="T19" fmla="*/ 0 h 148"/>
                  <a:gd name="T20" fmla="*/ 101 w 213"/>
                  <a:gd name="T21" fmla="*/ 8 h 148"/>
                  <a:gd name="T22" fmla="*/ 136 w 213"/>
                  <a:gd name="T23" fmla="*/ 16 h 148"/>
                  <a:gd name="T24" fmla="*/ 172 w 213"/>
                  <a:gd name="T25" fmla="*/ 35 h 148"/>
                  <a:gd name="T26" fmla="*/ 184 w 213"/>
                  <a:gd name="T27" fmla="*/ 46 h 148"/>
                  <a:gd name="T28" fmla="*/ 190 w 213"/>
                  <a:gd name="T29" fmla="*/ 54 h 148"/>
                  <a:gd name="T30" fmla="*/ 190 w 213"/>
                  <a:gd name="T31" fmla="*/ 67 h 148"/>
                  <a:gd name="T32" fmla="*/ 199 w 213"/>
                  <a:gd name="T33" fmla="*/ 79 h 148"/>
                  <a:gd name="T34" fmla="*/ 213 w 213"/>
                  <a:gd name="T35" fmla="*/ 10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3" h="148">
                    <a:moveTo>
                      <a:pt x="213" y="108"/>
                    </a:moveTo>
                    <a:lnTo>
                      <a:pt x="144" y="110"/>
                    </a:lnTo>
                    <a:lnTo>
                      <a:pt x="144" y="146"/>
                    </a:lnTo>
                    <a:lnTo>
                      <a:pt x="73" y="148"/>
                    </a:lnTo>
                    <a:lnTo>
                      <a:pt x="71" y="112"/>
                    </a:lnTo>
                    <a:lnTo>
                      <a:pt x="2" y="113"/>
                    </a:lnTo>
                    <a:lnTo>
                      <a:pt x="0" y="41"/>
                    </a:lnTo>
                    <a:lnTo>
                      <a:pt x="34" y="39"/>
                    </a:lnTo>
                    <a:lnTo>
                      <a:pt x="34" y="4"/>
                    </a:lnTo>
                    <a:lnTo>
                      <a:pt x="88" y="0"/>
                    </a:lnTo>
                    <a:lnTo>
                      <a:pt x="101" y="8"/>
                    </a:lnTo>
                    <a:lnTo>
                      <a:pt x="136" y="16"/>
                    </a:lnTo>
                    <a:lnTo>
                      <a:pt x="172" y="35"/>
                    </a:lnTo>
                    <a:lnTo>
                      <a:pt x="184" y="46"/>
                    </a:lnTo>
                    <a:lnTo>
                      <a:pt x="190" y="54"/>
                    </a:lnTo>
                    <a:lnTo>
                      <a:pt x="190" y="67"/>
                    </a:lnTo>
                    <a:lnTo>
                      <a:pt x="199" y="79"/>
                    </a:lnTo>
                    <a:lnTo>
                      <a:pt x="213" y="1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3" name="Freeform 4235"/>
              <p:cNvSpPr>
                <a:spLocks/>
              </p:cNvSpPr>
              <p:nvPr/>
            </p:nvSpPr>
            <p:spPr bwMode="auto">
              <a:xfrm>
                <a:off x="23322" y="19817"/>
                <a:ext cx="186" cy="175"/>
              </a:xfrm>
              <a:custGeom>
                <a:avLst/>
                <a:gdLst>
                  <a:gd name="T0" fmla="*/ 3 w 186"/>
                  <a:gd name="T1" fmla="*/ 65 h 175"/>
                  <a:gd name="T2" fmla="*/ 0 w 186"/>
                  <a:gd name="T3" fmla="*/ 0 h 175"/>
                  <a:gd name="T4" fmla="*/ 23 w 186"/>
                  <a:gd name="T5" fmla="*/ 8 h 175"/>
                  <a:gd name="T6" fmla="*/ 49 w 186"/>
                  <a:gd name="T7" fmla="*/ 23 h 175"/>
                  <a:gd name="T8" fmla="*/ 78 w 186"/>
                  <a:gd name="T9" fmla="*/ 31 h 175"/>
                  <a:gd name="T10" fmla="*/ 94 w 186"/>
                  <a:gd name="T11" fmla="*/ 40 h 175"/>
                  <a:gd name="T12" fmla="*/ 103 w 186"/>
                  <a:gd name="T13" fmla="*/ 38 h 175"/>
                  <a:gd name="T14" fmla="*/ 113 w 186"/>
                  <a:gd name="T15" fmla="*/ 29 h 175"/>
                  <a:gd name="T16" fmla="*/ 107 w 186"/>
                  <a:gd name="T17" fmla="*/ 17 h 175"/>
                  <a:gd name="T18" fmla="*/ 111 w 186"/>
                  <a:gd name="T19" fmla="*/ 12 h 175"/>
                  <a:gd name="T20" fmla="*/ 109 w 186"/>
                  <a:gd name="T21" fmla="*/ 6 h 175"/>
                  <a:gd name="T22" fmla="*/ 180 w 186"/>
                  <a:gd name="T23" fmla="*/ 4 h 175"/>
                  <a:gd name="T24" fmla="*/ 182 w 186"/>
                  <a:gd name="T25" fmla="*/ 23 h 175"/>
                  <a:gd name="T26" fmla="*/ 186 w 186"/>
                  <a:gd name="T27" fmla="*/ 171 h 175"/>
                  <a:gd name="T28" fmla="*/ 42 w 186"/>
                  <a:gd name="T29" fmla="*/ 175 h 175"/>
                  <a:gd name="T30" fmla="*/ 5 w 186"/>
                  <a:gd name="T31" fmla="*/ 175 h 175"/>
                  <a:gd name="T32" fmla="*/ 3 w 186"/>
                  <a:gd name="T33" fmla="*/ 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75">
                    <a:moveTo>
                      <a:pt x="3" y="65"/>
                    </a:moveTo>
                    <a:lnTo>
                      <a:pt x="0" y="0"/>
                    </a:lnTo>
                    <a:lnTo>
                      <a:pt x="23" y="8"/>
                    </a:lnTo>
                    <a:lnTo>
                      <a:pt x="49" y="23"/>
                    </a:lnTo>
                    <a:lnTo>
                      <a:pt x="78" y="31"/>
                    </a:lnTo>
                    <a:lnTo>
                      <a:pt x="94" y="40"/>
                    </a:lnTo>
                    <a:lnTo>
                      <a:pt x="103" y="38"/>
                    </a:lnTo>
                    <a:lnTo>
                      <a:pt x="113" y="29"/>
                    </a:lnTo>
                    <a:lnTo>
                      <a:pt x="107" y="17"/>
                    </a:lnTo>
                    <a:lnTo>
                      <a:pt x="111" y="12"/>
                    </a:lnTo>
                    <a:lnTo>
                      <a:pt x="109" y="6"/>
                    </a:lnTo>
                    <a:lnTo>
                      <a:pt x="180" y="4"/>
                    </a:lnTo>
                    <a:lnTo>
                      <a:pt x="182" y="23"/>
                    </a:lnTo>
                    <a:lnTo>
                      <a:pt x="186" y="171"/>
                    </a:lnTo>
                    <a:lnTo>
                      <a:pt x="42" y="175"/>
                    </a:lnTo>
                    <a:lnTo>
                      <a:pt x="5" y="175"/>
                    </a:lnTo>
                    <a:lnTo>
                      <a:pt x="3" y="6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4" name="Freeform 4236"/>
              <p:cNvSpPr>
                <a:spLocks/>
              </p:cNvSpPr>
              <p:nvPr/>
            </p:nvSpPr>
            <p:spPr bwMode="auto">
              <a:xfrm>
                <a:off x="23322" y="19817"/>
                <a:ext cx="186" cy="175"/>
              </a:xfrm>
              <a:custGeom>
                <a:avLst/>
                <a:gdLst>
                  <a:gd name="T0" fmla="*/ 3 w 186"/>
                  <a:gd name="T1" fmla="*/ 65 h 175"/>
                  <a:gd name="T2" fmla="*/ 0 w 186"/>
                  <a:gd name="T3" fmla="*/ 0 h 175"/>
                  <a:gd name="T4" fmla="*/ 23 w 186"/>
                  <a:gd name="T5" fmla="*/ 8 h 175"/>
                  <a:gd name="T6" fmla="*/ 49 w 186"/>
                  <a:gd name="T7" fmla="*/ 23 h 175"/>
                  <a:gd name="T8" fmla="*/ 78 w 186"/>
                  <a:gd name="T9" fmla="*/ 31 h 175"/>
                  <a:gd name="T10" fmla="*/ 94 w 186"/>
                  <a:gd name="T11" fmla="*/ 40 h 175"/>
                  <a:gd name="T12" fmla="*/ 103 w 186"/>
                  <a:gd name="T13" fmla="*/ 38 h 175"/>
                  <a:gd name="T14" fmla="*/ 113 w 186"/>
                  <a:gd name="T15" fmla="*/ 29 h 175"/>
                  <a:gd name="T16" fmla="*/ 107 w 186"/>
                  <a:gd name="T17" fmla="*/ 17 h 175"/>
                  <a:gd name="T18" fmla="*/ 111 w 186"/>
                  <a:gd name="T19" fmla="*/ 12 h 175"/>
                  <a:gd name="T20" fmla="*/ 109 w 186"/>
                  <a:gd name="T21" fmla="*/ 6 h 175"/>
                  <a:gd name="T22" fmla="*/ 180 w 186"/>
                  <a:gd name="T23" fmla="*/ 4 h 175"/>
                  <a:gd name="T24" fmla="*/ 182 w 186"/>
                  <a:gd name="T25" fmla="*/ 23 h 175"/>
                  <a:gd name="T26" fmla="*/ 186 w 186"/>
                  <a:gd name="T27" fmla="*/ 171 h 175"/>
                  <a:gd name="T28" fmla="*/ 42 w 186"/>
                  <a:gd name="T29" fmla="*/ 175 h 175"/>
                  <a:gd name="T30" fmla="*/ 5 w 186"/>
                  <a:gd name="T31" fmla="*/ 175 h 175"/>
                  <a:gd name="T32" fmla="*/ 3 w 186"/>
                  <a:gd name="T33" fmla="*/ 6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75">
                    <a:moveTo>
                      <a:pt x="3" y="65"/>
                    </a:moveTo>
                    <a:lnTo>
                      <a:pt x="0" y="0"/>
                    </a:lnTo>
                    <a:lnTo>
                      <a:pt x="23" y="8"/>
                    </a:lnTo>
                    <a:lnTo>
                      <a:pt x="49" y="23"/>
                    </a:lnTo>
                    <a:lnTo>
                      <a:pt x="78" y="31"/>
                    </a:lnTo>
                    <a:lnTo>
                      <a:pt x="94" y="40"/>
                    </a:lnTo>
                    <a:lnTo>
                      <a:pt x="103" y="38"/>
                    </a:lnTo>
                    <a:lnTo>
                      <a:pt x="113" y="29"/>
                    </a:lnTo>
                    <a:lnTo>
                      <a:pt x="107" y="17"/>
                    </a:lnTo>
                    <a:lnTo>
                      <a:pt x="111" y="12"/>
                    </a:lnTo>
                    <a:lnTo>
                      <a:pt x="109" y="6"/>
                    </a:lnTo>
                    <a:lnTo>
                      <a:pt x="180" y="4"/>
                    </a:lnTo>
                    <a:lnTo>
                      <a:pt x="182" y="23"/>
                    </a:lnTo>
                    <a:lnTo>
                      <a:pt x="186" y="171"/>
                    </a:lnTo>
                    <a:lnTo>
                      <a:pt x="42" y="175"/>
                    </a:lnTo>
                    <a:lnTo>
                      <a:pt x="5" y="175"/>
                    </a:lnTo>
                    <a:lnTo>
                      <a:pt x="3" y="6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5" name="Freeform 4237"/>
              <p:cNvSpPr>
                <a:spLocks/>
              </p:cNvSpPr>
              <p:nvPr/>
            </p:nvSpPr>
            <p:spPr bwMode="auto">
              <a:xfrm>
                <a:off x="24546" y="19767"/>
                <a:ext cx="177" cy="263"/>
              </a:xfrm>
              <a:custGeom>
                <a:avLst/>
                <a:gdLst>
                  <a:gd name="T0" fmla="*/ 14 w 177"/>
                  <a:gd name="T1" fmla="*/ 263 h 263"/>
                  <a:gd name="T2" fmla="*/ 12 w 177"/>
                  <a:gd name="T3" fmla="*/ 227 h 263"/>
                  <a:gd name="T4" fmla="*/ 2 w 177"/>
                  <a:gd name="T5" fmla="*/ 46 h 263"/>
                  <a:gd name="T6" fmla="*/ 0 w 177"/>
                  <a:gd name="T7" fmla="*/ 6 h 263"/>
                  <a:gd name="T8" fmla="*/ 127 w 177"/>
                  <a:gd name="T9" fmla="*/ 0 h 263"/>
                  <a:gd name="T10" fmla="*/ 127 w 177"/>
                  <a:gd name="T11" fmla="*/ 10 h 263"/>
                  <a:gd name="T12" fmla="*/ 121 w 177"/>
                  <a:gd name="T13" fmla="*/ 15 h 263"/>
                  <a:gd name="T14" fmla="*/ 125 w 177"/>
                  <a:gd name="T15" fmla="*/ 27 h 263"/>
                  <a:gd name="T16" fmla="*/ 120 w 177"/>
                  <a:gd name="T17" fmla="*/ 39 h 263"/>
                  <a:gd name="T18" fmla="*/ 108 w 177"/>
                  <a:gd name="T19" fmla="*/ 39 h 263"/>
                  <a:gd name="T20" fmla="*/ 106 w 177"/>
                  <a:gd name="T21" fmla="*/ 48 h 263"/>
                  <a:gd name="T22" fmla="*/ 93 w 177"/>
                  <a:gd name="T23" fmla="*/ 62 h 263"/>
                  <a:gd name="T24" fmla="*/ 95 w 177"/>
                  <a:gd name="T25" fmla="*/ 83 h 263"/>
                  <a:gd name="T26" fmla="*/ 100 w 177"/>
                  <a:gd name="T27" fmla="*/ 100 h 263"/>
                  <a:gd name="T28" fmla="*/ 110 w 177"/>
                  <a:gd name="T29" fmla="*/ 110 h 263"/>
                  <a:gd name="T30" fmla="*/ 118 w 177"/>
                  <a:gd name="T31" fmla="*/ 136 h 263"/>
                  <a:gd name="T32" fmla="*/ 112 w 177"/>
                  <a:gd name="T33" fmla="*/ 144 h 263"/>
                  <a:gd name="T34" fmla="*/ 118 w 177"/>
                  <a:gd name="T35" fmla="*/ 161 h 263"/>
                  <a:gd name="T36" fmla="*/ 152 w 177"/>
                  <a:gd name="T37" fmla="*/ 204 h 263"/>
                  <a:gd name="T38" fmla="*/ 164 w 177"/>
                  <a:gd name="T39" fmla="*/ 234 h 263"/>
                  <a:gd name="T40" fmla="*/ 173 w 177"/>
                  <a:gd name="T41" fmla="*/ 246 h 263"/>
                  <a:gd name="T42" fmla="*/ 177 w 177"/>
                  <a:gd name="T43" fmla="*/ 254 h 263"/>
                  <a:gd name="T44" fmla="*/ 14 w 177"/>
                  <a:gd name="T4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7" h="263">
                    <a:moveTo>
                      <a:pt x="14" y="263"/>
                    </a:moveTo>
                    <a:lnTo>
                      <a:pt x="12" y="227"/>
                    </a:lnTo>
                    <a:lnTo>
                      <a:pt x="2" y="46"/>
                    </a:lnTo>
                    <a:lnTo>
                      <a:pt x="0" y="6"/>
                    </a:lnTo>
                    <a:lnTo>
                      <a:pt x="127" y="0"/>
                    </a:lnTo>
                    <a:lnTo>
                      <a:pt x="127" y="10"/>
                    </a:lnTo>
                    <a:lnTo>
                      <a:pt x="121" y="15"/>
                    </a:lnTo>
                    <a:lnTo>
                      <a:pt x="125" y="27"/>
                    </a:lnTo>
                    <a:lnTo>
                      <a:pt x="120" y="39"/>
                    </a:lnTo>
                    <a:lnTo>
                      <a:pt x="108" y="39"/>
                    </a:lnTo>
                    <a:lnTo>
                      <a:pt x="106" y="48"/>
                    </a:lnTo>
                    <a:lnTo>
                      <a:pt x="93" y="62"/>
                    </a:lnTo>
                    <a:lnTo>
                      <a:pt x="95" y="83"/>
                    </a:lnTo>
                    <a:lnTo>
                      <a:pt x="100" y="100"/>
                    </a:lnTo>
                    <a:lnTo>
                      <a:pt x="110" y="110"/>
                    </a:lnTo>
                    <a:lnTo>
                      <a:pt x="118" y="136"/>
                    </a:lnTo>
                    <a:lnTo>
                      <a:pt x="112" y="144"/>
                    </a:lnTo>
                    <a:lnTo>
                      <a:pt x="118" y="161"/>
                    </a:lnTo>
                    <a:lnTo>
                      <a:pt x="152" y="204"/>
                    </a:lnTo>
                    <a:lnTo>
                      <a:pt x="164" y="234"/>
                    </a:lnTo>
                    <a:lnTo>
                      <a:pt x="173" y="246"/>
                    </a:lnTo>
                    <a:lnTo>
                      <a:pt x="177" y="254"/>
                    </a:lnTo>
                    <a:lnTo>
                      <a:pt x="14" y="26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6" name="Freeform 4238"/>
              <p:cNvSpPr>
                <a:spLocks/>
              </p:cNvSpPr>
              <p:nvPr/>
            </p:nvSpPr>
            <p:spPr bwMode="auto">
              <a:xfrm>
                <a:off x="24546" y="19767"/>
                <a:ext cx="177" cy="263"/>
              </a:xfrm>
              <a:custGeom>
                <a:avLst/>
                <a:gdLst>
                  <a:gd name="T0" fmla="*/ 14 w 177"/>
                  <a:gd name="T1" fmla="*/ 263 h 263"/>
                  <a:gd name="T2" fmla="*/ 12 w 177"/>
                  <a:gd name="T3" fmla="*/ 227 h 263"/>
                  <a:gd name="T4" fmla="*/ 2 w 177"/>
                  <a:gd name="T5" fmla="*/ 46 h 263"/>
                  <a:gd name="T6" fmla="*/ 0 w 177"/>
                  <a:gd name="T7" fmla="*/ 6 h 263"/>
                  <a:gd name="T8" fmla="*/ 127 w 177"/>
                  <a:gd name="T9" fmla="*/ 0 h 263"/>
                  <a:gd name="T10" fmla="*/ 127 w 177"/>
                  <a:gd name="T11" fmla="*/ 10 h 263"/>
                  <a:gd name="T12" fmla="*/ 121 w 177"/>
                  <a:gd name="T13" fmla="*/ 15 h 263"/>
                  <a:gd name="T14" fmla="*/ 125 w 177"/>
                  <a:gd name="T15" fmla="*/ 27 h 263"/>
                  <a:gd name="T16" fmla="*/ 120 w 177"/>
                  <a:gd name="T17" fmla="*/ 39 h 263"/>
                  <a:gd name="T18" fmla="*/ 108 w 177"/>
                  <a:gd name="T19" fmla="*/ 39 h 263"/>
                  <a:gd name="T20" fmla="*/ 106 w 177"/>
                  <a:gd name="T21" fmla="*/ 48 h 263"/>
                  <a:gd name="T22" fmla="*/ 93 w 177"/>
                  <a:gd name="T23" fmla="*/ 62 h 263"/>
                  <a:gd name="T24" fmla="*/ 95 w 177"/>
                  <a:gd name="T25" fmla="*/ 83 h 263"/>
                  <a:gd name="T26" fmla="*/ 100 w 177"/>
                  <a:gd name="T27" fmla="*/ 100 h 263"/>
                  <a:gd name="T28" fmla="*/ 110 w 177"/>
                  <a:gd name="T29" fmla="*/ 110 h 263"/>
                  <a:gd name="T30" fmla="*/ 118 w 177"/>
                  <a:gd name="T31" fmla="*/ 136 h 263"/>
                  <a:gd name="T32" fmla="*/ 112 w 177"/>
                  <a:gd name="T33" fmla="*/ 144 h 263"/>
                  <a:gd name="T34" fmla="*/ 118 w 177"/>
                  <a:gd name="T35" fmla="*/ 161 h 263"/>
                  <a:gd name="T36" fmla="*/ 152 w 177"/>
                  <a:gd name="T37" fmla="*/ 204 h 263"/>
                  <a:gd name="T38" fmla="*/ 164 w 177"/>
                  <a:gd name="T39" fmla="*/ 234 h 263"/>
                  <a:gd name="T40" fmla="*/ 173 w 177"/>
                  <a:gd name="T41" fmla="*/ 246 h 263"/>
                  <a:gd name="T42" fmla="*/ 177 w 177"/>
                  <a:gd name="T43" fmla="*/ 254 h 263"/>
                  <a:gd name="T44" fmla="*/ 14 w 177"/>
                  <a:gd name="T45" fmla="*/ 263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7" h="263">
                    <a:moveTo>
                      <a:pt x="14" y="263"/>
                    </a:moveTo>
                    <a:lnTo>
                      <a:pt x="12" y="227"/>
                    </a:lnTo>
                    <a:lnTo>
                      <a:pt x="2" y="46"/>
                    </a:lnTo>
                    <a:lnTo>
                      <a:pt x="0" y="6"/>
                    </a:lnTo>
                    <a:lnTo>
                      <a:pt x="127" y="0"/>
                    </a:lnTo>
                    <a:lnTo>
                      <a:pt x="127" y="10"/>
                    </a:lnTo>
                    <a:lnTo>
                      <a:pt x="121" y="15"/>
                    </a:lnTo>
                    <a:lnTo>
                      <a:pt x="125" y="27"/>
                    </a:lnTo>
                    <a:lnTo>
                      <a:pt x="120" y="39"/>
                    </a:lnTo>
                    <a:lnTo>
                      <a:pt x="108" y="39"/>
                    </a:lnTo>
                    <a:lnTo>
                      <a:pt x="106" y="48"/>
                    </a:lnTo>
                    <a:lnTo>
                      <a:pt x="93" y="62"/>
                    </a:lnTo>
                    <a:lnTo>
                      <a:pt x="95" y="83"/>
                    </a:lnTo>
                    <a:lnTo>
                      <a:pt x="100" y="100"/>
                    </a:lnTo>
                    <a:lnTo>
                      <a:pt x="110" y="110"/>
                    </a:lnTo>
                    <a:lnTo>
                      <a:pt x="118" y="136"/>
                    </a:lnTo>
                    <a:lnTo>
                      <a:pt x="112" y="144"/>
                    </a:lnTo>
                    <a:lnTo>
                      <a:pt x="118" y="161"/>
                    </a:lnTo>
                    <a:lnTo>
                      <a:pt x="152" y="204"/>
                    </a:lnTo>
                    <a:lnTo>
                      <a:pt x="164" y="234"/>
                    </a:lnTo>
                    <a:lnTo>
                      <a:pt x="173" y="246"/>
                    </a:lnTo>
                    <a:lnTo>
                      <a:pt x="177" y="254"/>
                    </a:lnTo>
                    <a:lnTo>
                      <a:pt x="14" y="2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7" name="Freeform 4239"/>
              <p:cNvSpPr>
                <a:spLocks/>
              </p:cNvSpPr>
              <p:nvPr/>
            </p:nvSpPr>
            <p:spPr bwMode="auto">
              <a:xfrm>
                <a:off x="21509" y="19817"/>
                <a:ext cx="325" cy="307"/>
              </a:xfrm>
              <a:custGeom>
                <a:avLst/>
                <a:gdLst>
                  <a:gd name="T0" fmla="*/ 221 w 325"/>
                  <a:gd name="T1" fmla="*/ 303 h 307"/>
                  <a:gd name="T2" fmla="*/ 219 w 325"/>
                  <a:gd name="T3" fmla="*/ 204 h 307"/>
                  <a:gd name="T4" fmla="*/ 213 w 325"/>
                  <a:gd name="T5" fmla="*/ 194 h 307"/>
                  <a:gd name="T6" fmla="*/ 205 w 325"/>
                  <a:gd name="T7" fmla="*/ 205 h 307"/>
                  <a:gd name="T8" fmla="*/ 202 w 325"/>
                  <a:gd name="T9" fmla="*/ 194 h 307"/>
                  <a:gd name="T10" fmla="*/ 188 w 325"/>
                  <a:gd name="T11" fmla="*/ 207 h 307"/>
                  <a:gd name="T12" fmla="*/ 186 w 325"/>
                  <a:gd name="T13" fmla="*/ 198 h 307"/>
                  <a:gd name="T14" fmla="*/ 182 w 325"/>
                  <a:gd name="T15" fmla="*/ 213 h 307"/>
                  <a:gd name="T16" fmla="*/ 161 w 325"/>
                  <a:gd name="T17" fmla="*/ 221 h 307"/>
                  <a:gd name="T18" fmla="*/ 150 w 325"/>
                  <a:gd name="T19" fmla="*/ 228 h 307"/>
                  <a:gd name="T20" fmla="*/ 140 w 325"/>
                  <a:gd name="T21" fmla="*/ 217 h 307"/>
                  <a:gd name="T22" fmla="*/ 129 w 325"/>
                  <a:gd name="T23" fmla="*/ 217 h 307"/>
                  <a:gd name="T24" fmla="*/ 106 w 325"/>
                  <a:gd name="T25" fmla="*/ 213 h 307"/>
                  <a:gd name="T26" fmla="*/ 98 w 325"/>
                  <a:gd name="T27" fmla="*/ 213 h 307"/>
                  <a:gd name="T28" fmla="*/ 73 w 325"/>
                  <a:gd name="T29" fmla="*/ 217 h 307"/>
                  <a:gd name="T30" fmla="*/ 54 w 325"/>
                  <a:gd name="T31" fmla="*/ 209 h 307"/>
                  <a:gd name="T32" fmla="*/ 42 w 325"/>
                  <a:gd name="T33" fmla="*/ 205 h 307"/>
                  <a:gd name="T34" fmla="*/ 23 w 325"/>
                  <a:gd name="T35" fmla="*/ 209 h 307"/>
                  <a:gd name="T36" fmla="*/ 6 w 325"/>
                  <a:gd name="T37" fmla="*/ 200 h 307"/>
                  <a:gd name="T38" fmla="*/ 0 w 325"/>
                  <a:gd name="T39" fmla="*/ 150 h 307"/>
                  <a:gd name="T40" fmla="*/ 6 w 325"/>
                  <a:gd name="T41" fmla="*/ 0 h 307"/>
                  <a:gd name="T42" fmla="*/ 142 w 325"/>
                  <a:gd name="T43" fmla="*/ 17 h 307"/>
                  <a:gd name="T44" fmla="*/ 167 w 325"/>
                  <a:gd name="T45" fmla="*/ 38 h 307"/>
                  <a:gd name="T46" fmla="*/ 223 w 325"/>
                  <a:gd name="T47" fmla="*/ 48 h 307"/>
                  <a:gd name="T48" fmla="*/ 236 w 325"/>
                  <a:gd name="T49" fmla="*/ 33 h 307"/>
                  <a:gd name="T50" fmla="*/ 215 w 325"/>
                  <a:gd name="T51" fmla="*/ 23 h 307"/>
                  <a:gd name="T52" fmla="*/ 205 w 325"/>
                  <a:gd name="T53" fmla="*/ 12 h 307"/>
                  <a:gd name="T54" fmla="*/ 221 w 325"/>
                  <a:gd name="T55" fmla="*/ 0 h 307"/>
                  <a:gd name="T56" fmla="*/ 246 w 325"/>
                  <a:gd name="T57" fmla="*/ 12 h 307"/>
                  <a:gd name="T58" fmla="*/ 248 w 325"/>
                  <a:gd name="T59" fmla="*/ 48 h 307"/>
                  <a:gd name="T60" fmla="*/ 261 w 325"/>
                  <a:gd name="T61" fmla="*/ 69 h 307"/>
                  <a:gd name="T62" fmla="*/ 301 w 325"/>
                  <a:gd name="T63" fmla="*/ 88 h 307"/>
                  <a:gd name="T64" fmla="*/ 307 w 325"/>
                  <a:gd name="T65" fmla="*/ 125 h 307"/>
                  <a:gd name="T66" fmla="*/ 321 w 325"/>
                  <a:gd name="T67" fmla="*/ 152 h 307"/>
                  <a:gd name="T68" fmla="*/ 305 w 325"/>
                  <a:gd name="T69" fmla="*/ 184 h 307"/>
                  <a:gd name="T70" fmla="*/ 286 w 325"/>
                  <a:gd name="T71" fmla="*/ 196 h 307"/>
                  <a:gd name="T72" fmla="*/ 275 w 325"/>
                  <a:gd name="T73" fmla="*/ 225 h 307"/>
                  <a:gd name="T74" fmla="*/ 277 w 325"/>
                  <a:gd name="T75" fmla="*/ 240 h 307"/>
                  <a:gd name="T76" fmla="*/ 301 w 325"/>
                  <a:gd name="T77" fmla="*/ 244 h 307"/>
                  <a:gd name="T78" fmla="*/ 307 w 325"/>
                  <a:gd name="T79" fmla="*/ 276 h 307"/>
                  <a:gd name="T80" fmla="*/ 319 w 325"/>
                  <a:gd name="T81"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5" h="307">
                    <a:moveTo>
                      <a:pt x="248" y="303"/>
                    </a:moveTo>
                    <a:lnTo>
                      <a:pt x="221" y="303"/>
                    </a:lnTo>
                    <a:lnTo>
                      <a:pt x="225" y="202"/>
                    </a:lnTo>
                    <a:lnTo>
                      <a:pt x="219" y="204"/>
                    </a:lnTo>
                    <a:lnTo>
                      <a:pt x="217" y="194"/>
                    </a:lnTo>
                    <a:lnTo>
                      <a:pt x="213" y="194"/>
                    </a:lnTo>
                    <a:lnTo>
                      <a:pt x="209" y="207"/>
                    </a:lnTo>
                    <a:lnTo>
                      <a:pt x="205" y="205"/>
                    </a:lnTo>
                    <a:lnTo>
                      <a:pt x="205" y="196"/>
                    </a:lnTo>
                    <a:lnTo>
                      <a:pt x="202" y="194"/>
                    </a:lnTo>
                    <a:lnTo>
                      <a:pt x="192" y="209"/>
                    </a:lnTo>
                    <a:lnTo>
                      <a:pt x="188" y="207"/>
                    </a:lnTo>
                    <a:lnTo>
                      <a:pt x="190" y="198"/>
                    </a:lnTo>
                    <a:lnTo>
                      <a:pt x="186" y="198"/>
                    </a:lnTo>
                    <a:lnTo>
                      <a:pt x="182" y="204"/>
                    </a:lnTo>
                    <a:lnTo>
                      <a:pt x="182" y="213"/>
                    </a:lnTo>
                    <a:lnTo>
                      <a:pt x="173" y="215"/>
                    </a:lnTo>
                    <a:lnTo>
                      <a:pt x="161" y="221"/>
                    </a:lnTo>
                    <a:lnTo>
                      <a:pt x="154" y="217"/>
                    </a:lnTo>
                    <a:lnTo>
                      <a:pt x="150" y="228"/>
                    </a:lnTo>
                    <a:lnTo>
                      <a:pt x="146" y="228"/>
                    </a:lnTo>
                    <a:lnTo>
                      <a:pt x="140" y="217"/>
                    </a:lnTo>
                    <a:lnTo>
                      <a:pt x="129" y="221"/>
                    </a:lnTo>
                    <a:lnTo>
                      <a:pt x="129" y="217"/>
                    </a:lnTo>
                    <a:lnTo>
                      <a:pt x="106" y="217"/>
                    </a:lnTo>
                    <a:lnTo>
                      <a:pt x="106" y="213"/>
                    </a:lnTo>
                    <a:lnTo>
                      <a:pt x="100" y="215"/>
                    </a:lnTo>
                    <a:lnTo>
                      <a:pt x="98" y="213"/>
                    </a:lnTo>
                    <a:lnTo>
                      <a:pt x="81" y="219"/>
                    </a:lnTo>
                    <a:lnTo>
                      <a:pt x="73" y="217"/>
                    </a:lnTo>
                    <a:lnTo>
                      <a:pt x="69" y="211"/>
                    </a:lnTo>
                    <a:lnTo>
                      <a:pt x="54" y="209"/>
                    </a:lnTo>
                    <a:lnTo>
                      <a:pt x="46" y="213"/>
                    </a:lnTo>
                    <a:lnTo>
                      <a:pt x="42" y="205"/>
                    </a:lnTo>
                    <a:lnTo>
                      <a:pt x="38" y="207"/>
                    </a:lnTo>
                    <a:lnTo>
                      <a:pt x="23" y="209"/>
                    </a:lnTo>
                    <a:lnTo>
                      <a:pt x="17" y="204"/>
                    </a:lnTo>
                    <a:lnTo>
                      <a:pt x="6" y="200"/>
                    </a:lnTo>
                    <a:lnTo>
                      <a:pt x="8" y="150"/>
                    </a:lnTo>
                    <a:lnTo>
                      <a:pt x="0" y="150"/>
                    </a:lnTo>
                    <a:lnTo>
                      <a:pt x="6" y="12"/>
                    </a:lnTo>
                    <a:lnTo>
                      <a:pt x="6" y="0"/>
                    </a:lnTo>
                    <a:lnTo>
                      <a:pt x="138" y="6"/>
                    </a:lnTo>
                    <a:lnTo>
                      <a:pt x="142" y="17"/>
                    </a:lnTo>
                    <a:lnTo>
                      <a:pt x="156" y="37"/>
                    </a:lnTo>
                    <a:lnTo>
                      <a:pt x="167" y="38"/>
                    </a:lnTo>
                    <a:lnTo>
                      <a:pt x="182" y="33"/>
                    </a:lnTo>
                    <a:lnTo>
                      <a:pt x="223" y="48"/>
                    </a:lnTo>
                    <a:lnTo>
                      <a:pt x="234" y="44"/>
                    </a:lnTo>
                    <a:lnTo>
                      <a:pt x="236" y="33"/>
                    </a:lnTo>
                    <a:lnTo>
                      <a:pt x="227" y="21"/>
                    </a:lnTo>
                    <a:lnTo>
                      <a:pt x="215" y="23"/>
                    </a:lnTo>
                    <a:lnTo>
                      <a:pt x="209" y="19"/>
                    </a:lnTo>
                    <a:lnTo>
                      <a:pt x="205" y="12"/>
                    </a:lnTo>
                    <a:lnTo>
                      <a:pt x="209" y="4"/>
                    </a:lnTo>
                    <a:lnTo>
                      <a:pt x="221" y="0"/>
                    </a:lnTo>
                    <a:lnTo>
                      <a:pt x="236" y="4"/>
                    </a:lnTo>
                    <a:lnTo>
                      <a:pt x="246" y="12"/>
                    </a:lnTo>
                    <a:lnTo>
                      <a:pt x="255" y="27"/>
                    </a:lnTo>
                    <a:lnTo>
                      <a:pt x="248" y="48"/>
                    </a:lnTo>
                    <a:lnTo>
                      <a:pt x="252" y="61"/>
                    </a:lnTo>
                    <a:lnTo>
                      <a:pt x="261" y="69"/>
                    </a:lnTo>
                    <a:lnTo>
                      <a:pt x="278" y="75"/>
                    </a:lnTo>
                    <a:lnTo>
                      <a:pt x="301" y="88"/>
                    </a:lnTo>
                    <a:lnTo>
                      <a:pt x="311" y="108"/>
                    </a:lnTo>
                    <a:lnTo>
                      <a:pt x="307" y="125"/>
                    </a:lnTo>
                    <a:lnTo>
                      <a:pt x="307" y="136"/>
                    </a:lnTo>
                    <a:lnTo>
                      <a:pt x="321" y="152"/>
                    </a:lnTo>
                    <a:lnTo>
                      <a:pt x="321" y="159"/>
                    </a:lnTo>
                    <a:lnTo>
                      <a:pt x="305" y="184"/>
                    </a:lnTo>
                    <a:lnTo>
                      <a:pt x="286" y="192"/>
                    </a:lnTo>
                    <a:lnTo>
                      <a:pt x="286" y="196"/>
                    </a:lnTo>
                    <a:lnTo>
                      <a:pt x="290" y="215"/>
                    </a:lnTo>
                    <a:lnTo>
                      <a:pt x="275" y="225"/>
                    </a:lnTo>
                    <a:lnTo>
                      <a:pt x="271" y="234"/>
                    </a:lnTo>
                    <a:lnTo>
                      <a:pt x="277" y="240"/>
                    </a:lnTo>
                    <a:lnTo>
                      <a:pt x="294" y="240"/>
                    </a:lnTo>
                    <a:lnTo>
                      <a:pt x="301" y="244"/>
                    </a:lnTo>
                    <a:lnTo>
                      <a:pt x="307" y="255"/>
                    </a:lnTo>
                    <a:lnTo>
                      <a:pt x="307" y="276"/>
                    </a:lnTo>
                    <a:lnTo>
                      <a:pt x="325" y="296"/>
                    </a:lnTo>
                    <a:lnTo>
                      <a:pt x="319" y="307"/>
                    </a:lnTo>
                    <a:lnTo>
                      <a:pt x="248" y="30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8" name="Freeform 4240"/>
              <p:cNvSpPr>
                <a:spLocks/>
              </p:cNvSpPr>
              <p:nvPr/>
            </p:nvSpPr>
            <p:spPr bwMode="auto">
              <a:xfrm>
                <a:off x="21509" y="19817"/>
                <a:ext cx="325" cy="307"/>
              </a:xfrm>
              <a:custGeom>
                <a:avLst/>
                <a:gdLst>
                  <a:gd name="T0" fmla="*/ 221 w 325"/>
                  <a:gd name="T1" fmla="*/ 303 h 307"/>
                  <a:gd name="T2" fmla="*/ 219 w 325"/>
                  <a:gd name="T3" fmla="*/ 204 h 307"/>
                  <a:gd name="T4" fmla="*/ 213 w 325"/>
                  <a:gd name="T5" fmla="*/ 194 h 307"/>
                  <a:gd name="T6" fmla="*/ 205 w 325"/>
                  <a:gd name="T7" fmla="*/ 205 h 307"/>
                  <a:gd name="T8" fmla="*/ 202 w 325"/>
                  <a:gd name="T9" fmla="*/ 194 h 307"/>
                  <a:gd name="T10" fmla="*/ 188 w 325"/>
                  <a:gd name="T11" fmla="*/ 207 h 307"/>
                  <a:gd name="T12" fmla="*/ 186 w 325"/>
                  <a:gd name="T13" fmla="*/ 198 h 307"/>
                  <a:gd name="T14" fmla="*/ 182 w 325"/>
                  <a:gd name="T15" fmla="*/ 213 h 307"/>
                  <a:gd name="T16" fmla="*/ 161 w 325"/>
                  <a:gd name="T17" fmla="*/ 221 h 307"/>
                  <a:gd name="T18" fmla="*/ 150 w 325"/>
                  <a:gd name="T19" fmla="*/ 228 h 307"/>
                  <a:gd name="T20" fmla="*/ 140 w 325"/>
                  <a:gd name="T21" fmla="*/ 217 h 307"/>
                  <a:gd name="T22" fmla="*/ 129 w 325"/>
                  <a:gd name="T23" fmla="*/ 217 h 307"/>
                  <a:gd name="T24" fmla="*/ 106 w 325"/>
                  <a:gd name="T25" fmla="*/ 213 h 307"/>
                  <a:gd name="T26" fmla="*/ 98 w 325"/>
                  <a:gd name="T27" fmla="*/ 213 h 307"/>
                  <a:gd name="T28" fmla="*/ 73 w 325"/>
                  <a:gd name="T29" fmla="*/ 217 h 307"/>
                  <a:gd name="T30" fmla="*/ 54 w 325"/>
                  <a:gd name="T31" fmla="*/ 209 h 307"/>
                  <a:gd name="T32" fmla="*/ 42 w 325"/>
                  <a:gd name="T33" fmla="*/ 205 h 307"/>
                  <a:gd name="T34" fmla="*/ 23 w 325"/>
                  <a:gd name="T35" fmla="*/ 209 h 307"/>
                  <a:gd name="T36" fmla="*/ 6 w 325"/>
                  <a:gd name="T37" fmla="*/ 200 h 307"/>
                  <a:gd name="T38" fmla="*/ 0 w 325"/>
                  <a:gd name="T39" fmla="*/ 150 h 307"/>
                  <a:gd name="T40" fmla="*/ 6 w 325"/>
                  <a:gd name="T41" fmla="*/ 0 h 307"/>
                  <a:gd name="T42" fmla="*/ 142 w 325"/>
                  <a:gd name="T43" fmla="*/ 17 h 307"/>
                  <a:gd name="T44" fmla="*/ 167 w 325"/>
                  <a:gd name="T45" fmla="*/ 38 h 307"/>
                  <a:gd name="T46" fmla="*/ 223 w 325"/>
                  <a:gd name="T47" fmla="*/ 48 h 307"/>
                  <a:gd name="T48" fmla="*/ 236 w 325"/>
                  <a:gd name="T49" fmla="*/ 33 h 307"/>
                  <a:gd name="T50" fmla="*/ 215 w 325"/>
                  <a:gd name="T51" fmla="*/ 23 h 307"/>
                  <a:gd name="T52" fmla="*/ 205 w 325"/>
                  <a:gd name="T53" fmla="*/ 12 h 307"/>
                  <a:gd name="T54" fmla="*/ 221 w 325"/>
                  <a:gd name="T55" fmla="*/ 0 h 307"/>
                  <a:gd name="T56" fmla="*/ 246 w 325"/>
                  <a:gd name="T57" fmla="*/ 12 h 307"/>
                  <a:gd name="T58" fmla="*/ 248 w 325"/>
                  <a:gd name="T59" fmla="*/ 48 h 307"/>
                  <a:gd name="T60" fmla="*/ 261 w 325"/>
                  <a:gd name="T61" fmla="*/ 69 h 307"/>
                  <a:gd name="T62" fmla="*/ 301 w 325"/>
                  <a:gd name="T63" fmla="*/ 88 h 307"/>
                  <a:gd name="T64" fmla="*/ 307 w 325"/>
                  <a:gd name="T65" fmla="*/ 125 h 307"/>
                  <a:gd name="T66" fmla="*/ 321 w 325"/>
                  <a:gd name="T67" fmla="*/ 152 h 307"/>
                  <a:gd name="T68" fmla="*/ 305 w 325"/>
                  <a:gd name="T69" fmla="*/ 184 h 307"/>
                  <a:gd name="T70" fmla="*/ 286 w 325"/>
                  <a:gd name="T71" fmla="*/ 196 h 307"/>
                  <a:gd name="T72" fmla="*/ 275 w 325"/>
                  <a:gd name="T73" fmla="*/ 225 h 307"/>
                  <a:gd name="T74" fmla="*/ 277 w 325"/>
                  <a:gd name="T75" fmla="*/ 240 h 307"/>
                  <a:gd name="T76" fmla="*/ 301 w 325"/>
                  <a:gd name="T77" fmla="*/ 244 h 307"/>
                  <a:gd name="T78" fmla="*/ 307 w 325"/>
                  <a:gd name="T79" fmla="*/ 276 h 307"/>
                  <a:gd name="T80" fmla="*/ 319 w 325"/>
                  <a:gd name="T81" fmla="*/ 30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5" h="307">
                    <a:moveTo>
                      <a:pt x="248" y="303"/>
                    </a:moveTo>
                    <a:lnTo>
                      <a:pt x="221" y="303"/>
                    </a:lnTo>
                    <a:lnTo>
                      <a:pt x="225" y="202"/>
                    </a:lnTo>
                    <a:lnTo>
                      <a:pt x="219" y="204"/>
                    </a:lnTo>
                    <a:lnTo>
                      <a:pt x="217" y="194"/>
                    </a:lnTo>
                    <a:lnTo>
                      <a:pt x="213" y="194"/>
                    </a:lnTo>
                    <a:lnTo>
                      <a:pt x="209" y="207"/>
                    </a:lnTo>
                    <a:lnTo>
                      <a:pt x="205" y="205"/>
                    </a:lnTo>
                    <a:lnTo>
                      <a:pt x="205" y="196"/>
                    </a:lnTo>
                    <a:lnTo>
                      <a:pt x="202" y="194"/>
                    </a:lnTo>
                    <a:lnTo>
                      <a:pt x="192" y="209"/>
                    </a:lnTo>
                    <a:lnTo>
                      <a:pt x="188" y="207"/>
                    </a:lnTo>
                    <a:lnTo>
                      <a:pt x="190" y="198"/>
                    </a:lnTo>
                    <a:lnTo>
                      <a:pt x="186" y="198"/>
                    </a:lnTo>
                    <a:lnTo>
                      <a:pt x="182" y="204"/>
                    </a:lnTo>
                    <a:lnTo>
                      <a:pt x="182" y="213"/>
                    </a:lnTo>
                    <a:lnTo>
                      <a:pt x="173" y="215"/>
                    </a:lnTo>
                    <a:lnTo>
                      <a:pt x="161" y="221"/>
                    </a:lnTo>
                    <a:lnTo>
                      <a:pt x="154" y="217"/>
                    </a:lnTo>
                    <a:lnTo>
                      <a:pt x="150" y="228"/>
                    </a:lnTo>
                    <a:lnTo>
                      <a:pt x="146" y="228"/>
                    </a:lnTo>
                    <a:lnTo>
                      <a:pt x="140" y="217"/>
                    </a:lnTo>
                    <a:lnTo>
                      <a:pt x="129" y="221"/>
                    </a:lnTo>
                    <a:lnTo>
                      <a:pt x="129" y="217"/>
                    </a:lnTo>
                    <a:lnTo>
                      <a:pt x="106" y="217"/>
                    </a:lnTo>
                    <a:lnTo>
                      <a:pt x="106" y="213"/>
                    </a:lnTo>
                    <a:lnTo>
                      <a:pt x="100" y="215"/>
                    </a:lnTo>
                    <a:lnTo>
                      <a:pt x="98" y="213"/>
                    </a:lnTo>
                    <a:lnTo>
                      <a:pt x="81" y="219"/>
                    </a:lnTo>
                    <a:lnTo>
                      <a:pt x="73" y="217"/>
                    </a:lnTo>
                    <a:lnTo>
                      <a:pt x="69" y="211"/>
                    </a:lnTo>
                    <a:lnTo>
                      <a:pt x="54" y="209"/>
                    </a:lnTo>
                    <a:lnTo>
                      <a:pt x="46" y="213"/>
                    </a:lnTo>
                    <a:lnTo>
                      <a:pt x="42" y="205"/>
                    </a:lnTo>
                    <a:lnTo>
                      <a:pt x="38" y="207"/>
                    </a:lnTo>
                    <a:lnTo>
                      <a:pt x="23" y="209"/>
                    </a:lnTo>
                    <a:lnTo>
                      <a:pt x="17" y="204"/>
                    </a:lnTo>
                    <a:lnTo>
                      <a:pt x="6" y="200"/>
                    </a:lnTo>
                    <a:lnTo>
                      <a:pt x="8" y="150"/>
                    </a:lnTo>
                    <a:lnTo>
                      <a:pt x="0" y="150"/>
                    </a:lnTo>
                    <a:lnTo>
                      <a:pt x="6" y="12"/>
                    </a:lnTo>
                    <a:lnTo>
                      <a:pt x="6" y="0"/>
                    </a:lnTo>
                    <a:lnTo>
                      <a:pt x="138" y="6"/>
                    </a:lnTo>
                    <a:lnTo>
                      <a:pt x="142" y="17"/>
                    </a:lnTo>
                    <a:lnTo>
                      <a:pt x="156" y="37"/>
                    </a:lnTo>
                    <a:lnTo>
                      <a:pt x="167" y="38"/>
                    </a:lnTo>
                    <a:lnTo>
                      <a:pt x="182" y="33"/>
                    </a:lnTo>
                    <a:lnTo>
                      <a:pt x="223" y="48"/>
                    </a:lnTo>
                    <a:lnTo>
                      <a:pt x="234" y="44"/>
                    </a:lnTo>
                    <a:lnTo>
                      <a:pt x="236" y="33"/>
                    </a:lnTo>
                    <a:lnTo>
                      <a:pt x="227" y="21"/>
                    </a:lnTo>
                    <a:lnTo>
                      <a:pt x="215" y="23"/>
                    </a:lnTo>
                    <a:lnTo>
                      <a:pt x="209" y="19"/>
                    </a:lnTo>
                    <a:lnTo>
                      <a:pt x="205" y="12"/>
                    </a:lnTo>
                    <a:lnTo>
                      <a:pt x="209" y="4"/>
                    </a:lnTo>
                    <a:lnTo>
                      <a:pt x="221" y="0"/>
                    </a:lnTo>
                    <a:lnTo>
                      <a:pt x="236" y="4"/>
                    </a:lnTo>
                    <a:lnTo>
                      <a:pt x="246" y="12"/>
                    </a:lnTo>
                    <a:lnTo>
                      <a:pt x="255" y="27"/>
                    </a:lnTo>
                    <a:lnTo>
                      <a:pt x="248" y="48"/>
                    </a:lnTo>
                    <a:lnTo>
                      <a:pt x="252" y="61"/>
                    </a:lnTo>
                    <a:lnTo>
                      <a:pt x="261" y="69"/>
                    </a:lnTo>
                    <a:lnTo>
                      <a:pt x="278" y="75"/>
                    </a:lnTo>
                    <a:lnTo>
                      <a:pt x="301" y="88"/>
                    </a:lnTo>
                    <a:lnTo>
                      <a:pt x="311" y="108"/>
                    </a:lnTo>
                    <a:lnTo>
                      <a:pt x="307" y="125"/>
                    </a:lnTo>
                    <a:lnTo>
                      <a:pt x="307" y="136"/>
                    </a:lnTo>
                    <a:lnTo>
                      <a:pt x="321" y="152"/>
                    </a:lnTo>
                    <a:lnTo>
                      <a:pt x="321" y="159"/>
                    </a:lnTo>
                    <a:lnTo>
                      <a:pt x="305" y="184"/>
                    </a:lnTo>
                    <a:lnTo>
                      <a:pt x="286" y="192"/>
                    </a:lnTo>
                    <a:lnTo>
                      <a:pt x="286" y="196"/>
                    </a:lnTo>
                    <a:lnTo>
                      <a:pt x="290" y="215"/>
                    </a:lnTo>
                    <a:lnTo>
                      <a:pt x="275" y="225"/>
                    </a:lnTo>
                    <a:lnTo>
                      <a:pt x="271" y="234"/>
                    </a:lnTo>
                    <a:lnTo>
                      <a:pt x="277" y="240"/>
                    </a:lnTo>
                    <a:lnTo>
                      <a:pt x="294" y="240"/>
                    </a:lnTo>
                    <a:lnTo>
                      <a:pt x="301" y="244"/>
                    </a:lnTo>
                    <a:lnTo>
                      <a:pt x="307" y="255"/>
                    </a:lnTo>
                    <a:lnTo>
                      <a:pt x="307" y="276"/>
                    </a:lnTo>
                    <a:lnTo>
                      <a:pt x="325" y="296"/>
                    </a:lnTo>
                    <a:lnTo>
                      <a:pt x="319" y="307"/>
                    </a:lnTo>
                    <a:lnTo>
                      <a:pt x="24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09" name="Freeform 4241"/>
              <p:cNvSpPr>
                <a:spLocks/>
              </p:cNvSpPr>
              <p:nvPr/>
            </p:nvSpPr>
            <p:spPr bwMode="auto">
              <a:xfrm>
                <a:off x="23504" y="19838"/>
                <a:ext cx="113" cy="150"/>
              </a:xfrm>
              <a:custGeom>
                <a:avLst/>
                <a:gdLst>
                  <a:gd name="T0" fmla="*/ 4 w 113"/>
                  <a:gd name="T1" fmla="*/ 150 h 150"/>
                  <a:gd name="T2" fmla="*/ 0 w 113"/>
                  <a:gd name="T3" fmla="*/ 2 h 150"/>
                  <a:gd name="T4" fmla="*/ 73 w 113"/>
                  <a:gd name="T5" fmla="*/ 0 h 150"/>
                  <a:gd name="T6" fmla="*/ 109 w 113"/>
                  <a:gd name="T7" fmla="*/ 0 h 150"/>
                  <a:gd name="T8" fmla="*/ 113 w 113"/>
                  <a:gd name="T9" fmla="*/ 148 h 150"/>
                  <a:gd name="T10" fmla="*/ 40 w 113"/>
                  <a:gd name="T11" fmla="*/ 150 h 150"/>
                  <a:gd name="T12" fmla="*/ 4 w 113"/>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13" h="150">
                    <a:moveTo>
                      <a:pt x="4" y="150"/>
                    </a:moveTo>
                    <a:lnTo>
                      <a:pt x="0" y="2"/>
                    </a:lnTo>
                    <a:lnTo>
                      <a:pt x="73" y="0"/>
                    </a:lnTo>
                    <a:lnTo>
                      <a:pt x="109" y="0"/>
                    </a:lnTo>
                    <a:lnTo>
                      <a:pt x="113" y="148"/>
                    </a:lnTo>
                    <a:lnTo>
                      <a:pt x="40" y="150"/>
                    </a:lnTo>
                    <a:lnTo>
                      <a:pt x="4"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0" name="Freeform 4242"/>
              <p:cNvSpPr>
                <a:spLocks/>
              </p:cNvSpPr>
              <p:nvPr/>
            </p:nvSpPr>
            <p:spPr bwMode="auto">
              <a:xfrm>
                <a:off x="23504" y="19838"/>
                <a:ext cx="113" cy="150"/>
              </a:xfrm>
              <a:custGeom>
                <a:avLst/>
                <a:gdLst>
                  <a:gd name="T0" fmla="*/ 4 w 113"/>
                  <a:gd name="T1" fmla="*/ 150 h 150"/>
                  <a:gd name="T2" fmla="*/ 0 w 113"/>
                  <a:gd name="T3" fmla="*/ 2 h 150"/>
                  <a:gd name="T4" fmla="*/ 73 w 113"/>
                  <a:gd name="T5" fmla="*/ 0 h 150"/>
                  <a:gd name="T6" fmla="*/ 109 w 113"/>
                  <a:gd name="T7" fmla="*/ 0 h 150"/>
                  <a:gd name="T8" fmla="*/ 113 w 113"/>
                  <a:gd name="T9" fmla="*/ 148 h 150"/>
                  <a:gd name="T10" fmla="*/ 40 w 113"/>
                  <a:gd name="T11" fmla="*/ 150 h 150"/>
                  <a:gd name="T12" fmla="*/ 4 w 113"/>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13" h="150">
                    <a:moveTo>
                      <a:pt x="4" y="150"/>
                    </a:moveTo>
                    <a:lnTo>
                      <a:pt x="0" y="2"/>
                    </a:lnTo>
                    <a:lnTo>
                      <a:pt x="73" y="0"/>
                    </a:lnTo>
                    <a:lnTo>
                      <a:pt x="109" y="0"/>
                    </a:lnTo>
                    <a:lnTo>
                      <a:pt x="113" y="148"/>
                    </a:lnTo>
                    <a:lnTo>
                      <a:pt x="40" y="150"/>
                    </a:lnTo>
                    <a:lnTo>
                      <a:pt x="4"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1" name="Freeform 4243"/>
              <p:cNvSpPr>
                <a:spLocks/>
              </p:cNvSpPr>
              <p:nvPr/>
            </p:nvSpPr>
            <p:spPr bwMode="auto">
              <a:xfrm>
                <a:off x="21755" y="19829"/>
                <a:ext cx="196" cy="119"/>
              </a:xfrm>
              <a:custGeom>
                <a:avLst/>
                <a:gdLst>
                  <a:gd name="T0" fmla="*/ 190 w 196"/>
                  <a:gd name="T1" fmla="*/ 119 h 119"/>
                  <a:gd name="T2" fmla="*/ 61 w 196"/>
                  <a:gd name="T3" fmla="*/ 113 h 119"/>
                  <a:gd name="T4" fmla="*/ 65 w 196"/>
                  <a:gd name="T5" fmla="*/ 96 h 119"/>
                  <a:gd name="T6" fmla="*/ 55 w 196"/>
                  <a:gd name="T7" fmla="*/ 76 h 119"/>
                  <a:gd name="T8" fmla="*/ 32 w 196"/>
                  <a:gd name="T9" fmla="*/ 63 h 119"/>
                  <a:gd name="T10" fmla="*/ 15 w 196"/>
                  <a:gd name="T11" fmla="*/ 57 h 119"/>
                  <a:gd name="T12" fmla="*/ 6 w 196"/>
                  <a:gd name="T13" fmla="*/ 49 h 119"/>
                  <a:gd name="T14" fmla="*/ 2 w 196"/>
                  <a:gd name="T15" fmla="*/ 36 h 119"/>
                  <a:gd name="T16" fmla="*/ 9 w 196"/>
                  <a:gd name="T17" fmla="*/ 15 h 119"/>
                  <a:gd name="T18" fmla="*/ 0 w 196"/>
                  <a:gd name="T19" fmla="*/ 0 h 119"/>
                  <a:gd name="T20" fmla="*/ 82 w 196"/>
                  <a:gd name="T21" fmla="*/ 1 h 119"/>
                  <a:gd name="T22" fmla="*/ 196 w 196"/>
                  <a:gd name="T23" fmla="*/ 5 h 119"/>
                  <a:gd name="T24" fmla="*/ 190 w 196"/>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119">
                    <a:moveTo>
                      <a:pt x="190" y="119"/>
                    </a:moveTo>
                    <a:lnTo>
                      <a:pt x="61" y="113"/>
                    </a:lnTo>
                    <a:lnTo>
                      <a:pt x="65" y="96"/>
                    </a:lnTo>
                    <a:lnTo>
                      <a:pt x="55" y="76"/>
                    </a:lnTo>
                    <a:lnTo>
                      <a:pt x="32" y="63"/>
                    </a:lnTo>
                    <a:lnTo>
                      <a:pt x="15" y="57"/>
                    </a:lnTo>
                    <a:lnTo>
                      <a:pt x="6" y="49"/>
                    </a:lnTo>
                    <a:lnTo>
                      <a:pt x="2" y="36"/>
                    </a:lnTo>
                    <a:lnTo>
                      <a:pt x="9" y="15"/>
                    </a:lnTo>
                    <a:lnTo>
                      <a:pt x="0" y="0"/>
                    </a:lnTo>
                    <a:lnTo>
                      <a:pt x="82" y="1"/>
                    </a:lnTo>
                    <a:lnTo>
                      <a:pt x="196" y="5"/>
                    </a:lnTo>
                    <a:lnTo>
                      <a:pt x="190" y="119"/>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2" name="Freeform 4244"/>
              <p:cNvSpPr>
                <a:spLocks/>
              </p:cNvSpPr>
              <p:nvPr/>
            </p:nvSpPr>
            <p:spPr bwMode="auto">
              <a:xfrm>
                <a:off x="21755" y="19829"/>
                <a:ext cx="196" cy="119"/>
              </a:xfrm>
              <a:custGeom>
                <a:avLst/>
                <a:gdLst>
                  <a:gd name="T0" fmla="*/ 190 w 196"/>
                  <a:gd name="T1" fmla="*/ 119 h 119"/>
                  <a:gd name="T2" fmla="*/ 61 w 196"/>
                  <a:gd name="T3" fmla="*/ 113 h 119"/>
                  <a:gd name="T4" fmla="*/ 65 w 196"/>
                  <a:gd name="T5" fmla="*/ 96 h 119"/>
                  <a:gd name="T6" fmla="*/ 55 w 196"/>
                  <a:gd name="T7" fmla="*/ 76 h 119"/>
                  <a:gd name="T8" fmla="*/ 32 w 196"/>
                  <a:gd name="T9" fmla="*/ 63 h 119"/>
                  <a:gd name="T10" fmla="*/ 15 w 196"/>
                  <a:gd name="T11" fmla="*/ 57 h 119"/>
                  <a:gd name="T12" fmla="*/ 6 w 196"/>
                  <a:gd name="T13" fmla="*/ 49 h 119"/>
                  <a:gd name="T14" fmla="*/ 2 w 196"/>
                  <a:gd name="T15" fmla="*/ 36 h 119"/>
                  <a:gd name="T16" fmla="*/ 9 w 196"/>
                  <a:gd name="T17" fmla="*/ 15 h 119"/>
                  <a:gd name="T18" fmla="*/ 0 w 196"/>
                  <a:gd name="T19" fmla="*/ 0 h 119"/>
                  <a:gd name="T20" fmla="*/ 82 w 196"/>
                  <a:gd name="T21" fmla="*/ 1 h 119"/>
                  <a:gd name="T22" fmla="*/ 196 w 196"/>
                  <a:gd name="T23" fmla="*/ 5 h 119"/>
                  <a:gd name="T24" fmla="*/ 190 w 196"/>
                  <a:gd name="T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119">
                    <a:moveTo>
                      <a:pt x="190" y="119"/>
                    </a:moveTo>
                    <a:lnTo>
                      <a:pt x="61" y="113"/>
                    </a:lnTo>
                    <a:lnTo>
                      <a:pt x="65" y="96"/>
                    </a:lnTo>
                    <a:lnTo>
                      <a:pt x="55" y="76"/>
                    </a:lnTo>
                    <a:lnTo>
                      <a:pt x="32" y="63"/>
                    </a:lnTo>
                    <a:lnTo>
                      <a:pt x="15" y="57"/>
                    </a:lnTo>
                    <a:lnTo>
                      <a:pt x="6" y="49"/>
                    </a:lnTo>
                    <a:lnTo>
                      <a:pt x="2" y="36"/>
                    </a:lnTo>
                    <a:lnTo>
                      <a:pt x="9" y="15"/>
                    </a:lnTo>
                    <a:lnTo>
                      <a:pt x="0" y="0"/>
                    </a:lnTo>
                    <a:lnTo>
                      <a:pt x="82" y="1"/>
                    </a:lnTo>
                    <a:lnTo>
                      <a:pt x="196" y="5"/>
                    </a:lnTo>
                    <a:lnTo>
                      <a:pt x="190"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3" name="Freeform 4245"/>
              <p:cNvSpPr>
                <a:spLocks/>
              </p:cNvSpPr>
              <p:nvPr/>
            </p:nvSpPr>
            <p:spPr bwMode="auto">
              <a:xfrm>
                <a:off x="21945" y="19834"/>
                <a:ext cx="182" cy="117"/>
              </a:xfrm>
              <a:custGeom>
                <a:avLst/>
                <a:gdLst>
                  <a:gd name="T0" fmla="*/ 180 w 182"/>
                  <a:gd name="T1" fmla="*/ 117 h 117"/>
                  <a:gd name="T2" fmla="*/ 38 w 182"/>
                  <a:gd name="T3" fmla="*/ 114 h 117"/>
                  <a:gd name="T4" fmla="*/ 0 w 182"/>
                  <a:gd name="T5" fmla="*/ 114 h 117"/>
                  <a:gd name="T6" fmla="*/ 6 w 182"/>
                  <a:gd name="T7" fmla="*/ 0 h 117"/>
                  <a:gd name="T8" fmla="*/ 73 w 182"/>
                  <a:gd name="T9" fmla="*/ 2 h 117"/>
                  <a:gd name="T10" fmla="*/ 182 w 182"/>
                  <a:gd name="T11" fmla="*/ 6 h 117"/>
                  <a:gd name="T12" fmla="*/ 180 w 182"/>
                  <a:gd name="T13" fmla="*/ 117 h 117"/>
                </a:gdLst>
                <a:ahLst/>
                <a:cxnLst>
                  <a:cxn ang="0">
                    <a:pos x="T0" y="T1"/>
                  </a:cxn>
                  <a:cxn ang="0">
                    <a:pos x="T2" y="T3"/>
                  </a:cxn>
                  <a:cxn ang="0">
                    <a:pos x="T4" y="T5"/>
                  </a:cxn>
                  <a:cxn ang="0">
                    <a:pos x="T6" y="T7"/>
                  </a:cxn>
                  <a:cxn ang="0">
                    <a:pos x="T8" y="T9"/>
                  </a:cxn>
                  <a:cxn ang="0">
                    <a:pos x="T10" y="T11"/>
                  </a:cxn>
                  <a:cxn ang="0">
                    <a:pos x="T12" y="T13"/>
                  </a:cxn>
                </a:cxnLst>
                <a:rect l="0" t="0" r="r" b="b"/>
                <a:pathLst>
                  <a:path w="182" h="117">
                    <a:moveTo>
                      <a:pt x="180" y="117"/>
                    </a:moveTo>
                    <a:lnTo>
                      <a:pt x="38" y="114"/>
                    </a:lnTo>
                    <a:lnTo>
                      <a:pt x="0" y="114"/>
                    </a:lnTo>
                    <a:lnTo>
                      <a:pt x="6" y="0"/>
                    </a:lnTo>
                    <a:lnTo>
                      <a:pt x="73" y="2"/>
                    </a:lnTo>
                    <a:lnTo>
                      <a:pt x="182" y="6"/>
                    </a:lnTo>
                    <a:lnTo>
                      <a:pt x="180" y="117"/>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4" name="Freeform 4246"/>
              <p:cNvSpPr>
                <a:spLocks/>
              </p:cNvSpPr>
              <p:nvPr/>
            </p:nvSpPr>
            <p:spPr bwMode="auto">
              <a:xfrm>
                <a:off x="21945" y="19834"/>
                <a:ext cx="182" cy="117"/>
              </a:xfrm>
              <a:custGeom>
                <a:avLst/>
                <a:gdLst>
                  <a:gd name="T0" fmla="*/ 180 w 182"/>
                  <a:gd name="T1" fmla="*/ 117 h 117"/>
                  <a:gd name="T2" fmla="*/ 38 w 182"/>
                  <a:gd name="T3" fmla="*/ 114 h 117"/>
                  <a:gd name="T4" fmla="*/ 0 w 182"/>
                  <a:gd name="T5" fmla="*/ 114 h 117"/>
                  <a:gd name="T6" fmla="*/ 6 w 182"/>
                  <a:gd name="T7" fmla="*/ 0 h 117"/>
                  <a:gd name="T8" fmla="*/ 73 w 182"/>
                  <a:gd name="T9" fmla="*/ 2 h 117"/>
                  <a:gd name="T10" fmla="*/ 182 w 182"/>
                  <a:gd name="T11" fmla="*/ 6 h 117"/>
                  <a:gd name="T12" fmla="*/ 180 w 182"/>
                  <a:gd name="T13" fmla="*/ 117 h 117"/>
                </a:gdLst>
                <a:ahLst/>
                <a:cxnLst>
                  <a:cxn ang="0">
                    <a:pos x="T0" y="T1"/>
                  </a:cxn>
                  <a:cxn ang="0">
                    <a:pos x="T2" y="T3"/>
                  </a:cxn>
                  <a:cxn ang="0">
                    <a:pos x="T4" y="T5"/>
                  </a:cxn>
                  <a:cxn ang="0">
                    <a:pos x="T6" y="T7"/>
                  </a:cxn>
                  <a:cxn ang="0">
                    <a:pos x="T8" y="T9"/>
                  </a:cxn>
                  <a:cxn ang="0">
                    <a:pos x="T10" y="T11"/>
                  </a:cxn>
                  <a:cxn ang="0">
                    <a:pos x="T12" y="T13"/>
                  </a:cxn>
                </a:cxnLst>
                <a:rect l="0" t="0" r="r" b="b"/>
                <a:pathLst>
                  <a:path w="182" h="117">
                    <a:moveTo>
                      <a:pt x="180" y="117"/>
                    </a:moveTo>
                    <a:lnTo>
                      <a:pt x="38" y="114"/>
                    </a:lnTo>
                    <a:lnTo>
                      <a:pt x="0" y="114"/>
                    </a:lnTo>
                    <a:lnTo>
                      <a:pt x="6" y="0"/>
                    </a:lnTo>
                    <a:lnTo>
                      <a:pt x="73" y="2"/>
                    </a:lnTo>
                    <a:lnTo>
                      <a:pt x="182" y="6"/>
                    </a:lnTo>
                    <a:lnTo>
                      <a:pt x="180" y="1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5" name="Freeform 4247"/>
              <p:cNvSpPr>
                <a:spLocks/>
              </p:cNvSpPr>
              <p:nvPr/>
            </p:nvSpPr>
            <p:spPr bwMode="auto">
              <a:xfrm>
                <a:off x="22563" y="19848"/>
                <a:ext cx="133" cy="148"/>
              </a:xfrm>
              <a:custGeom>
                <a:avLst/>
                <a:gdLst>
                  <a:gd name="T0" fmla="*/ 131 w 133"/>
                  <a:gd name="T1" fmla="*/ 148 h 148"/>
                  <a:gd name="T2" fmla="*/ 0 w 133"/>
                  <a:gd name="T3" fmla="*/ 148 h 148"/>
                  <a:gd name="T4" fmla="*/ 2 w 133"/>
                  <a:gd name="T5" fmla="*/ 0 h 148"/>
                  <a:gd name="T6" fmla="*/ 133 w 133"/>
                  <a:gd name="T7" fmla="*/ 0 h 148"/>
                  <a:gd name="T8" fmla="*/ 131 w 133"/>
                  <a:gd name="T9" fmla="*/ 148 h 148"/>
                </a:gdLst>
                <a:ahLst/>
                <a:cxnLst>
                  <a:cxn ang="0">
                    <a:pos x="T0" y="T1"/>
                  </a:cxn>
                  <a:cxn ang="0">
                    <a:pos x="T2" y="T3"/>
                  </a:cxn>
                  <a:cxn ang="0">
                    <a:pos x="T4" y="T5"/>
                  </a:cxn>
                  <a:cxn ang="0">
                    <a:pos x="T6" y="T7"/>
                  </a:cxn>
                  <a:cxn ang="0">
                    <a:pos x="T8" y="T9"/>
                  </a:cxn>
                </a:cxnLst>
                <a:rect l="0" t="0" r="r" b="b"/>
                <a:pathLst>
                  <a:path w="133" h="148">
                    <a:moveTo>
                      <a:pt x="131" y="148"/>
                    </a:moveTo>
                    <a:lnTo>
                      <a:pt x="0" y="148"/>
                    </a:lnTo>
                    <a:lnTo>
                      <a:pt x="2" y="0"/>
                    </a:lnTo>
                    <a:lnTo>
                      <a:pt x="133" y="0"/>
                    </a:lnTo>
                    <a:lnTo>
                      <a:pt x="131"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6" name="Freeform 4248"/>
              <p:cNvSpPr>
                <a:spLocks/>
              </p:cNvSpPr>
              <p:nvPr/>
            </p:nvSpPr>
            <p:spPr bwMode="auto">
              <a:xfrm>
                <a:off x="22563" y="19848"/>
                <a:ext cx="133" cy="148"/>
              </a:xfrm>
              <a:custGeom>
                <a:avLst/>
                <a:gdLst>
                  <a:gd name="T0" fmla="*/ 131 w 133"/>
                  <a:gd name="T1" fmla="*/ 148 h 148"/>
                  <a:gd name="T2" fmla="*/ 0 w 133"/>
                  <a:gd name="T3" fmla="*/ 148 h 148"/>
                  <a:gd name="T4" fmla="*/ 2 w 133"/>
                  <a:gd name="T5" fmla="*/ 0 h 148"/>
                  <a:gd name="T6" fmla="*/ 133 w 133"/>
                  <a:gd name="T7" fmla="*/ 0 h 148"/>
                  <a:gd name="T8" fmla="*/ 131 w 133"/>
                  <a:gd name="T9" fmla="*/ 148 h 148"/>
                </a:gdLst>
                <a:ahLst/>
                <a:cxnLst>
                  <a:cxn ang="0">
                    <a:pos x="T0" y="T1"/>
                  </a:cxn>
                  <a:cxn ang="0">
                    <a:pos x="T2" y="T3"/>
                  </a:cxn>
                  <a:cxn ang="0">
                    <a:pos x="T4" y="T5"/>
                  </a:cxn>
                  <a:cxn ang="0">
                    <a:pos x="T6" y="T7"/>
                  </a:cxn>
                  <a:cxn ang="0">
                    <a:pos x="T8" y="T9"/>
                  </a:cxn>
                </a:cxnLst>
                <a:rect l="0" t="0" r="r" b="b"/>
                <a:pathLst>
                  <a:path w="133" h="148">
                    <a:moveTo>
                      <a:pt x="131" y="148"/>
                    </a:moveTo>
                    <a:lnTo>
                      <a:pt x="0" y="148"/>
                    </a:lnTo>
                    <a:lnTo>
                      <a:pt x="2" y="0"/>
                    </a:lnTo>
                    <a:lnTo>
                      <a:pt x="133" y="0"/>
                    </a:lnTo>
                    <a:lnTo>
                      <a:pt x="131"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7" name="Freeform 4249"/>
              <p:cNvSpPr>
                <a:spLocks/>
              </p:cNvSpPr>
              <p:nvPr/>
            </p:nvSpPr>
            <p:spPr bwMode="auto">
              <a:xfrm>
                <a:off x="22694" y="19848"/>
                <a:ext cx="119" cy="148"/>
              </a:xfrm>
              <a:custGeom>
                <a:avLst/>
                <a:gdLst>
                  <a:gd name="T0" fmla="*/ 119 w 119"/>
                  <a:gd name="T1" fmla="*/ 148 h 148"/>
                  <a:gd name="T2" fmla="*/ 0 w 119"/>
                  <a:gd name="T3" fmla="*/ 148 h 148"/>
                  <a:gd name="T4" fmla="*/ 2 w 119"/>
                  <a:gd name="T5" fmla="*/ 0 h 148"/>
                  <a:gd name="T6" fmla="*/ 115 w 119"/>
                  <a:gd name="T7" fmla="*/ 0 h 148"/>
                  <a:gd name="T8" fmla="*/ 119 w 119"/>
                  <a:gd name="T9" fmla="*/ 0 h 148"/>
                  <a:gd name="T10" fmla="*/ 119 w 119"/>
                  <a:gd name="T11" fmla="*/ 148 h 148"/>
                </a:gdLst>
                <a:ahLst/>
                <a:cxnLst>
                  <a:cxn ang="0">
                    <a:pos x="T0" y="T1"/>
                  </a:cxn>
                  <a:cxn ang="0">
                    <a:pos x="T2" y="T3"/>
                  </a:cxn>
                  <a:cxn ang="0">
                    <a:pos x="T4" y="T5"/>
                  </a:cxn>
                  <a:cxn ang="0">
                    <a:pos x="T6" y="T7"/>
                  </a:cxn>
                  <a:cxn ang="0">
                    <a:pos x="T8" y="T9"/>
                  </a:cxn>
                  <a:cxn ang="0">
                    <a:pos x="T10" y="T11"/>
                  </a:cxn>
                </a:cxnLst>
                <a:rect l="0" t="0" r="r" b="b"/>
                <a:pathLst>
                  <a:path w="119" h="148">
                    <a:moveTo>
                      <a:pt x="119" y="148"/>
                    </a:moveTo>
                    <a:lnTo>
                      <a:pt x="0" y="148"/>
                    </a:lnTo>
                    <a:lnTo>
                      <a:pt x="2" y="0"/>
                    </a:lnTo>
                    <a:lnTo>
                      <a:pt x="115" y="0"/>
                    </a:lnTo>
                    <a:lnTo>
                      <a:pt x="119" y="0"/>
                    </a:lnTo>
                    <a:lnTo>
                      <a:pt x="119"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8" name="Freeform 4250"/>
              <p:cNvSpPr>
                <a:spLocks/>
              </p:cNvSpPr>
              <p:nvPr/>
            </p:nvSpPr>
            <p:spPr bwMode="auto">
              <a:xfrm>
                <a:off x="22694" y="19848"/>
                <a:ext cx="119" cy="148"/>
              </a:xfrm>
              <a:custGeom>
                <a:avLst/>
                <a:gdLst>
                  <a:gd name="T0" fmla="*/ 119 w 119"/>
                  <a:gd name="T1" fmla="*/ 148 h 148"/>
                  <a:gd name="T2" fmla="*/ 0 w 119"/>
                  <a:gd name="T3" fmla="*/ 148 h 148"/>
                  <a:gd name="T4" fmla="*/ 2 w 119"/>
                  <a:gd name="T5" fmla="*/ 0 h 148"/>
                  <a:gd name="T6" fmla="*/ 115 w 119"/>
                  <a:gd name="T7" fmla="*/ 0 h 148"/>
                  <a:gd name="T8" fmla="*/ 119 w 119"/>
                  <a:gd name="T9" fmla="*/ 0 h 148"/>
                  <a:gd name="T10" fmla="*/ 119 w 119"/>
                  <a:gd name="T11" fmla="*/ 148 h 148"/>
                </a:gdLst>
                <a:ahLst/>
                <a:cxnLst>
                  <a:cxn ang="0">
                    <a:pos x="T0" y="T1"/>
                  </a:cxn>
                  <a:cxn ang="0">
                    <a:pos x="T2" y="T3"/>
                  </a:cxn>
                  <a:cxn ang="0">
                    <a:pos x="T4" y="T5"/>
                  </a:cxn>
                  <a:cxn ang="0">
                    <a:pos x="T6" y="T7"/>
                  </a:cxn>
                  <a:cxn ang="0">
                    <a:pos x="T8" y="T9"/>
                  </a:cxn>
                  <a:cxn ang="0">
                    <a:pos x="T10" y="T11"/>
                  </a:cxn>
                </a:cxnLst>
                <a:rect l="0" t="0" r="r" b="b"/>
                <a:pathLst>
                  <a:path w="119" h="148">
                    <a:moveTo>
                      <a:pt x="119" y="148"/>
                    </a:moveTo>
                    <a:lnTo>
                      <a:pt x="0" y="148"/>
                    </a:lnTo>
                    <a:lnTo>
                      <a:pt x="2" y="0"/>
                    </a:lnTo>
                    <a:lnTo>
                      <a:pt x="115" y="0"/>
                    </a:lnTo>
                    <a:lnTo>
                      <a:pt x="119" y="0"/>
                    </a:lnTo>
                    <a:lnTo>
                      <a:pt x="119"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19" name="Freeform 4251"/>
              <p:cNvSpPr>
                <a:spLocks/>
              </p:cNvSpPr>
              <p:nvPr/>
            </p:nvSpPr>
            <p:spPr bwMode="auto">
              <a:xfrm>
                <a:off x="23723" y="19832"/>
                <a:ext cx="115" cy="150"/>
              </a:xfrm>
              <a:custGeom>
                <a:avLst/>
                <a:gdLst>
                  <a:gd name="T0" fmla="*/ 4 w 115"/>
                  <a:gd name="T1" fmla="*/ 150 h 150"/>
                  <a:gd name="T2" fmla="*/ 0 w 115"/>
                  <a:gd name="T3" fmla="*/ 2 h 150"/>
                  <a:gd name="T4" fmla="*/ 2 w 115"/>
                  <a:gd name="T5" fmla="*/ 2 h 150"/>
                  <a:gd name="T6" fmla="*/ 111 w 115"/>
                  <a:gd name="T7" fmla="*/ 0 h 150"/>
                  <a:gd name="T8" fmla="*/ 115 w 115"/>
                  <a:gd name="T9" fmla="*/ 146 h 150"/>
                  <a:gd name="T10" fmla="*/ 111 w 115"/>
                  <a:gd name="T11" fmla="*/ 146 h 150"/>
                  <a:gd name="T12" fmla="*/ 4 w 115"/>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15" h="150">
                    <a:moveTo>
                      <a:pt x="4" y="150"/>
                    </a:moveTo>
                    <a:lnTo>
                      <a:pt x="0" y="2"/>
                    </a:lnTo>
                    <a:lnTo>
                      <a:pt x="2" y="2"/>
                    </a:lnTo>
                    <a:lnTo>
                      <a:pt x="111" y="0"/>
                    </a:lnTo>
                    <a:lnTo>
                      <a:pt x="115" y="146"/>
                    </a:lnTo>
                    <a:lnTo>
                      <a:pt x="111" y="146"/>
                    </a:lnTo>
                    <a:lnTo>
                      <a:pt x="4" y="1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0" name="Freeform 4252"/>
              <p:cNvSpPr>
                <a:spLocks/>
              </p:cNvSpPr>
              <p:nvPr/>
            </p:nvSpPr>
            <p:spPr bwMode="auto">
              <a:xfrm>
                <a:off x="22125" y="19840"/>
                <a:ext cx="148" cy="152"/>
              </a:xfrm>
              <a:custGeom>
                <a:avLst/>
                <a:gdLst>
                  <a:gd name="T0" fmla="*/ 146 w 148"/>
                  <a:gd name="T1" fmla="*/ 152 h 152"/>
                  <a:gd name="T2" fmla="*/ 112 w 148"/>
                  <a:gd name="T3" fmla="*/ 152 h 152"/>
                  <a:gd name="T4" fmla="*/ 2 w 148"/>
                  <a:gd name="T5" fmla="*/ 150 h 152"/>
                  <a:gd name="T6" fmla="*/ 0 w 148"/>
                  <a:gd name="T7" fmla="*/ 111 h 152"/>
                  <a:gd name="T8" fmla="*/ 2 w 148"/>
                  <a:gd name="T9" fmla="*/ 0 h 152"/>
                  <a:gd name="T10" fmla="*/ 148 w 148"/>
                  <a:gd name="T11" fmla="*/ 4 h 152"/>
                  <a:gd name="T12" fmla="*/ 146 w 148"/>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148" h="152">
                    <a:moveTo>
                      <a:pt x="146" y="152"/>
                    </a:moveTo>
                    <a:lnTo>
                      <a:pt x="112" y="152"/>
                    </a:lnTo>
                    <a:lnTo>
                      <a:pt x="2" y="150"/>
                    </a:lnTo>
                    <a:lnTo>
                      <a:pt x="0" y="111"/>
                    </a:lnTo>
                    <a:lnTo>
                      <a:pt x="2" y="0"/>
                    </a:lnTo>
                    <a:lnTo>
                      <a:pt x="148" y="4"/>
                    </a:lnTo>
                    <a:lnTo>
                      <a:pt x="146" y="15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1" name="Freeform 4253"/>
              <p:cNvSpPr>
                <a:spLocks/>
              </p:cNvSpPr>
              <p:nvPr/>
            </p:nvSpPr>
            <p:spPr bwMode="auto">
              <a:xfrm>
                <a:off x="22125" y="19840"/>
                <a:ext cx="148" cy="152"/>
              </a:xfrm>
              <a:custGeom>
                <a:avLst/>
                <a:gdLst>
                  <a:gd name="T0" fmla="*/ 146 w 148"/>
                  <a:gd name="T1" fmla="*/ 152 h 152"/>
                  <a:gd name="T2" fmla="*/ 112 w 148"/>
                  <a:gd name="T3" fmla="*/ 152 h 152"/>
                  <a:gd name="T4" fmla="*/ 2 w 148"/>
                  <a:gd name="T5" fmla="*/ 150 h 152"/>
                  <a:gd name="T6" fmla="*/ 0 w 148"/>
                  <a:gd name="T7" fmla="*/ 111 h 152"/>
                  <a:gd name="T8" fmla="*/ 2 w 148"/>
                  <a:gd name="T9" fmla="*/ 0 h 152"/>
                  <a:gd name="T10" fmla="*/ 148 w 148"/>
                  <a:gd name="T11" fmla="*/ 4 h 152"/>
                  <a:gd name="T12" fmla="*/ 146 w 148"/>
                  <a:gd name="T13" fmla="*/ 152 h 152"/>
                </a:gdLst>
                <a:ahLst/>
                <a:cxnLst>
                  <a:cxn ang="0">
                    <a:pos x="T0" y="T1"/>
                  </a:cxn>
                  <a:cxn ang="0">
                    <a:pos x="T2" y="T3"/>
                  </a:cxn>
                  <a:cxn ang="0">
                    <a:pos x="T4" y="T5"/>
                  </a:cxn>
                  <a:cxn ang="0">
                    <a:pos x="T6" y="T7"/>
                  </a:cxn>
                  <a:cxn ang="0">
                    <a:pos x="T8" y="T9"/>
                  </a:cxn>
                  <a:cxn ang="0">
                    <a:pos x="T10" y="T11"/>
                  </a:cxn>
                  <a:cxn ang="0">
                    <a:pos x="T12" y="T13"/>
                  </a:cxn>
                </a:cxnLst>
                <a:rect l="0" t="0" r="r" b="b"/>
                <a:pathLst>
                  <a:path w="148" h="152">
                    <a:moveTo>
                      <a:pt x="146" y="152"/>
                    </a:moveTo>
                    <a:lnTo>
                      <a:pt x="112" y="152"/>
                    </a:lnTo>
                    <a:lnTo>
                      <a:pt x="2" y="150"/>
                    </a:lnTo>
                    <a:lnTo>
                      <a:pt x="0" y="111"/>
                    </a:lnTo>
                    <a:lnTo>
                      <a:pt x="2" y="0"/>
                    </a:lnTo>
                    <a:lnTo>
                      <a:pt x="148" y="4"/>
                    </a:lnTo>
                    <a:lnTo>
                      <a:pt x="146"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2" name="Freeform 4254"/>
              <p:cNvSpPr>
                <a:spLocks/>
              </p:cNvSpPr>
              <p:nvPr/>
            </p:nvSpPr>
            <p:spPr bwMode="auto">
              <a:xfrm>
                <a:off x="22813" y="19848"/>
                <a:ext cx="180" cy="148"/>
              </a:xfrm>
              <a:custGeom>
                <a:avLst/>
                <a:gdLst>
                  <a:gd name="T0" fmla="*/ 180 w 180"/>
                  <a:gd name="T1" fmla="*/ 0 h 148"/>
                  <a:gd name="T2" fmla="*/ 180 w 180"/>
                  <a:gd name="T3" fmla="*/ 148 h 148"/>
                  <a:gd name="T4" fmla="*/ 2 w 180"/>
                  <a:gd name="T5" fmla="*/ 148 h 148"/>
                  <a:gd name="T6" fmla="*/ 0 w 180"/>
                  <a:gd name="T7" fmla="*/ 148 h 148"/>
                  <a:gd name="T8" fmla="*/ 0 w 180"/>
                  <a:gd name="T9" fmla="*/ 0 h 148"/>
                  <a:gd name="T10" fmla="*/ 142 w 180"/>
                  <a:gd name="T11" fmla="*/ 0 h 148"/>
                  <a:gd name="T12" fmla="*/ 180 w 180"/>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180" h="148">
                    <a:moveTo>
                      <a:pt x="180" y="0"/>
                    </a:moveTo>
                    <a:lnTo>
                      <a:pt x="180" y="148"/>
                    </a:lnTo>
                    <a:lnTo>
                      <a:pt x="2" y="148"/>
                    </a:lnTo>
                    <a:lnTo>
                      <a:pt x="0" y="148"/>
                    </a:lnTo>
                    <a:lnTo>
                      <a:pt x="0" y="0"/>
                    </a:lnTo>
                    <a:lnTo>
                      <a:pt x="142" y="0"/>
                    </a:lnTo>
                    <a:lnTo>
                      <a:pt x="180"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3" name="Freeform 4255"/>
              <p:cNvSpPr>
                <a:spLocks/>
              </p:cNvSpPr>
              <p:nvPr/>
            </p:nvSpPr>
            <p:spPr bwMode="auto">
              <a:xfrm>
                <a:off x="22813" y="19848"/>
                <a:ext cx="180" cy="148"/>
              </a:xfrm>
              <a:custGeom>
                <a:avLst/>
                <a:gdLst>
                  <a:gd name="T0" fmla="*/ 180 w 180"/>
                  <a:gd name="T1" fmla="*/ 0 h 148"/>
                  <a:gd name="T2" fmla="*/ 180 w 180"/>
                  <a:gd name="T3" fmla="*/ 148 h 148"/>
                  <a:gd name="T4" fmla="*/ 2 w 180"/>
                  <a:gd name="T5" fmla="*/ 148 h 148"/>
                  <a:gd name="T6" fmla="*/ 0 w 180"/>
                  <a:gd name="T7" fmla="*/ 148 h 148"/>
                  <a:gd name="T8" fmla="*/ 0 w 180"/>
                  <a:gd name="T9" fmla="*/ 0 h 148"/>
                  <a:gd name="T10" fmla="*/ 142 w 180"/>
                  <a:gd name="T11" fmla="*/ 0 h 148"/>
                  <a:gd name="T12" fmla="*/ 180 w 180"/>
                  <a:gd name="T13" fmla="*/ 0 h 148"/>
                </a:gdLst>
                <a:ahLst/>
                <a:cxnLst>
                  <a:cxn ang="0">
                    <a:pos x="T0" y="T1"/>
                  </a:cxn>
                  <a:cxn ang="0">
                    <a:pos x="T2" y="T3"/>
                  </a:cxn>
                  <a:cxn ang="0">
                    <a:pos x="T4" y="T5"/>
                  </a:cxn>
                  <a:cxn ang="0">
                    <a:pos x="T6" y="T7"/>
                  </a:cxn>
                  <a:cxn ang="0">
                    <a:pos x="T8" y="T9"/>
                  </a:cxn>
                  <a:cxn ang="0">
                    <a:pos x="T10" y="T11"/>
                  </a:cxn>
                  <a:cxn ang="0">
                    <a:pos x="T12" y="T13"/>
                  </a:cxn>
                </a:cxnLst>
                <a:rect l="0" t="0" r="r" b="b"/>
                <a:pathLst>
                  <a:path w="180" h="148">
                    <a:moveTo>
                      <a:pt x="180" y="0"/>
                    </a:moveTo>
                    <a:lnTo>
                      <a:pt x="180" y="148"/>
                    </a:lnTo>
                    <a:lnTo>
                      <a:pt x="2" y="148"/>
                    </a:lnTo>
                    <a:lnTo>
                      <a:pt x="0" y="148"/>
                    </a:lnTo>
                    <a:lnTo>
                      <a:pt x="0" y="0"/>
                    </a:lnTo>
                    <a:lnTo>
                      <a:pt x="142" y="0"/>
                    </a:lnTo>
                    <a:lnTo>
                      <a:pt x="18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4" name="Freeform 4256"/>
              <p:cNvSpPr>
                <a:spLocks/>
              </p:cNvSpPr>
              <p:nvPr/>
            </p:nvSpPr>
            <p:spPr bwMode="auto">
              <a:xfrm>
                <a:off x="22993" y="19848"/>
                <a:ext cx="185" cy="148"/>
              </a:xfrm>
              <a:custGeom>
                <a:avLst/>
                <a:gdLst>
                  <a:gd name="T0" fmla="*/ 0 w 185"/>
                  <a:gd name="T1" fmla="*/ 0 h 148"/>
                  <a:gd name="T2" fmla="*/ 108 w 185"/>
                  <a:gd name="T3" fmla="*/ 0 h 148"/>
                  <a:gd name="T4" fmla="*/ 110 w 185"/>
                  <a:gd name="T5" fmla="*/ 0 h 148"/>
                  <a:gd name="T6" fmla="*/ 110 w 185"/>
                  <a:gd name="T7" fmla="*/ 36 h 148"/>
                  <a:gd name="T8" fmla="*/ 183 w 185"/>
                  <a:gd name="T9" fmla="*/ 36 h 148"/>
                  <a:gd name="T10" fmla="*/ 185 w 185"/>
                  <a:gd name="T11" fmla="*/ 146 h 148"/>
                  <a:gd name="T12" fmla="*/ 4 w 185"/>
                  <a:gd name="T13" fmla="*/ 148 h 148"/>
                  <a:gd name="T14" fmla="*/ 0 w 185"/>
                  <a:gd name="T15" fmla="*/ 148 h 148"/>
                  <a:gd name="T16" fmla="*/ 0 w 185"/>
                  <a:gd name="T1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8">
                    <a:moveTo>
                      <a:pt x="0" y="0"/>
                    </a:moveTo>
                    <a:lnTo>
                      <a:pt x="108" y="0"/>
                    </a:lnTo>
                    <a:lnTo>
                      <a:pt x="110" y="0"/>
                    </a:lnTo>
                    <a:lnTo>
                      <a:pt x="110" y="36"/>
                    </a:lnTo>
                    <a:lnTo>
                      <a:pt x="183" y="36"/>
                    </a:lnTo>
                    <a:lnTo>
                      <a:pt x="185" y="146"/>
                    </a:lnTo>
                    <a:lnTo>
                      <a:pt x="4" y="148"/>
                    </a:lnTo>
                    <a:lnTo>
                      <a:pt x="0" y="148"/>
                    </a:lnTo>
                    <a:lnTo>
                      <a:pt x="0"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5" name="Freeform 4257"/>
              <p:cNvSpPr>
                <a:spLocks/>
              </p:cNvSpPr>
              <p:nvPr/>
            </p:nvSpPr>
            <p:spPr bwMode="auto">
              <a:xfrm>
                <a:off x="22993" y="19848"/>
                <a:ext cx="185" cy="148"/>
              </a:xfrm>
              <a:custGeom>
                <a:avLst/>
                <a:gdLst>
                  <a:gd name="T0" fmla="*/ 0 w 185"/>
                  <a:gd name="T1" fmla="*/ 0 h 148"/>
                  <a:gd name="T2" fmla="*/ 108 w 185"/>
                  <a:gd name="T3" fmla="*/ 0 h 148"/>
                  <a:gd name="T4" fmla="*/ 110 w 185"/>
                  <a:gd name="T5" fmla="*/ 0 h 148"/>
                  <a:gd name="T6" fmla="*/ 110 w 185"/>
                  <a:gd name="T7" fmla="*/ 36 h 148"/>
                  <a:gd name="T8" fmla="*/ 183 w 185"/>
                  <a:gd name="T9" fmla="*/ 36 h 148"/>
                  <a:gd name="T10" fmla="*/ 185 w 185"/>
                  <a:gd name="T11" fmla="*/ 146 h 148"/>
                  <a:gd name="T12" fmla="*/ 4 w 185"/>
                  <a:gd name="T13" fmla="*/ 148 h 148"/>
                  <a:gd name="T14" fmla="*/ 0 w 185"/>
                  <a:gd name="T15" fmla="*/ 148 h 148"/>
                  <a:gd name="T16" fmla="*/ 0 w 185"/>
                  <a:gd name="T1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148">
                    <a:moveTo>
                      <a:pt x="0" y="0"/>
                    </a:moveTo>
                    <a:lnTo>
                      <a:pt x="108" y="0"/>
                    </a:lnTo>
                    <a:lnTo>
                      <a:pt x="110" y="0"/>
                    </a:lnTo>
                    <a:lnTo>
                      <a:pt x="110" y="36"/>
                    </a:lnTo>
                    <a:lnTo>
                      <a:pt x="183" y="36"/>
                    </a:lnTo>
                    <a:lnTo>
                      <a:pt x="185" y="146"/>
                    </a:lnTo>
                    <a:lnTo>
                      <a:pt x="4" y="148"/>
                    </a:lnTo>
                    <a:lnTo>
                      <a:pt x="0" y="148"/>
                    </a:lnTo>
                    <a:lnTo>
                      <a:pt x="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6" name="Freeform 4258"/>
              <p:cNvSpPr>
                <a:spLocks/>
              </p:cNvSpPr>
              <p:nvPr/>
            </p:nvSpPr>
            <p:spPr bwMode="auto">
              <a:xfrm>
                <a:off x="23613" y="19834"/>
                <a:ext cx="114" cy="152"/>
              </a:xfrm>
              <a:custGeom>
                <a:avLst/>
                <a:gdLst>
                  <a:gd name="T0" fmla="*/ 110 w 114"/>
                  <a:gd name="T1" fmla="*/ 0 h 152"/>
                  <a:gd name="T2" fmla="*/ 114 w 114"/>
                  <a:gd name="T3" fmla="*/ 148 h 152"/>
                  <a:gd name="T4" fmla="*/ 4 w 114"/>
                  <a:gd name="T5" fmla="*/ 152 h 152"/>
                  <a:gd name="T6" fmla="*/ 0 w 114"/>
                  <a:gd name="T7" fmla="*/ 4 h 152"/>
                  <a:gd name="T8" fmla="*/ 110 w 114"/>
                  <a:gd name="T9" fmla="*/ 0 h 152"/>
                </a:gdLst>
                <a:ahLst/>
                <a:cxnLst>
                  <a:cxn ang="0">
                    <a:pos x="T0" y="T1"/>
                  </a:cxn>
                  <a:cxn ang="0">
                    <a:pos x="T2" y="T3"/>
                  </a:cxn>
                  <a:cxn ang="0">
                    <a:pos x="T4" y="T5"/>
                  </a:cxn>
                  <a:cxn ang="0">
                    <a:pos x="T6" y="T7"/>
                  </a:cxn>
                  <a:cxn ang="0">
                    <a:pos x="T8" y="T9"/>
                  </a:cxn>
                </a:cxnLst>
                <a:rect l="0" t="0" r="r" b="b"/>
                <a:pathLst>
                  <a:path w="114" h="152">
                    <a:moveTo>
                      <a:pt x="110" y="0"/>
                    </a:moveTo>
                    <a:lnTo>
                      <a:pt x="114" y="148"/>
                    </a:lnTo>
                    <a:lnTo>
                      <a:pt x="4" y="152"/>
                    </a:lnTo>
                    <a:lnTo>
                      <a:pt x="0" y="4"/>
                    </a:lnTo>
                    <a:lnTo>
                      <a:pt x="110"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7" name="Freeform 4259"/>
              <p:cNvSpPr>
                <a:spLocks/>
              </p:cNvSpPr>
              <p:nvPr/>
            </p:nvSpPr>
            <p:spPr bwMode="auto">
              <a:xfrm>
                <a:off x="23613" y="19834"/>
                <a:ext cx="114" cy="152"/>
              </a:xfrm>
              <a:custGeom>
                <a:avLst/>
                <a:gdLst>
                  <a:gd name="T0" fmla="*/ 110 w 114"/>
                  <a:gd name="T1" fmla="*/ 0 h 152"/>
                  <a:gd name="T2" fmla="*/ 114 w 114"/>
                  <a:gd name="T3" fmla="*/ 148 h 152"/>
                  <a:gd name="T4" fmla="*/ 4 w 114"/>
                  <a:gd name="T5" fmla="*/ 152 h 152"/>
                  <a:gd name="T6" fmla="*/ 0 w 114"/>
                  <a:gd name="T7" fmla="*/ 4 h 152"/>
                  <a:gd name="T8" fmla="*/ 110 w 114"/>
                  <a:gd name="T9" fmla="*/ 0 h 152"/>
                </a:gdLst>
                <a:ahLst/>
                <a:cxnLst>
                  <a:cxn ang="0">
                    <a:pos x="T0" y="T1"/>
                  </a:cxn>
                  <a:cxn ang="0">
                    <a:pos x="T2" y="T3"/>
                  </a:cxn>
                  <a:cxn ang="0">
                    <a:pos x="T4" y="T5"/>
                  </a:cxn>
                  <a:cxn ang="0">
                    <a:pos x="T6" y="T7"/>
                  </a:cxn>
                  <a:cxn ang="0">
                    <a:pos x="T8" y="T9"/>
                  </a:cxn>
                </a:cxnLst>
                <a:rect l="0" t="0" r="r" b="b"/>
                <a:pathLst>
                  <a:path w="114" h="152">
                    <a:moveTo>
                      <a:pt x="110" y="0"/>
                    </a:moveTo>
                    <a:lnTo>
                      <a:pt x="114" y="148"/>
                    </a:lnTo>
                    <a:lnTo>
                      <a:pt x="4" y="152"/>
                    </a:lnTo>
                    <a:lnTo>
                      <a:pt x="0" y="4"/>
                    </a:lnTo>
                    <a:lnTo>
                      <a:pt x="110"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28" name="Freeform 4260"/>
              <p:cNvSpPr>
                <a:spLocks/>
              </p:cNvSpPr>
              <p:nvPr/>
            </p:nvSpPr>
            <p:spPr bwMode="auto">
              <a:xfrm>
                <a:off x="23834" y="19829"/>
                <a:ext cx="184" cy="155"/>
              </a:xfrm>
              <a:custGeom>
                <a:avLst/>
                <a:gdLst>
                  <a:gd name="T0" fmla="*/ 181 w 184"/>
                  <a:gd name="T1" fmla="*/ 34 h 155"/>
                  <a:gd name="T2" fmla="*/ 184 w 184"/>
                  <a:gd name="T3" fmla="*/ 144 h 155"/>
                  <a:gd name="T4" fmla="*/ 73 w 184"/>
                  <a:gd name="T5" fmla="*/ 149 h 155"/>
                  <a:gd name="T6" fmla="*/ 73 w 184"/>
                  <a:gd name="T7" fmla="*/ 153 h 155"/>
                  <a:gd name="T8" fmla="*/ 0 w 184"/>
                  <a:gd name="T9" fmla="*/ 155 h 155"/>
                  <a:gd name="T10" fmla="*/ 0 w 184"/>
                  <a:gd name="T11" fmla="*/ 149 h 155"/>
                  <a:gd name="T12" fmla="*/ 4 w 184"/>
                  <a:gd name="T13" fmla="*/ 149 h 155"/>
                  <a:gd name="T14" fmla="*/ 0 w 184"/>
                  <a:gd name="T15" fmla="*/ 3 h 155"/>
                  <a:gd name="T16" fmla="*/ 39 w 184"/>
                  <a:gd name="T17" fmla="*/ 1 h 155"/>
                  <a:gd name="T18" fmla="*/ 108 w 184"/>
                  <a:gd name="T19" fmla="*/ 0 h 155"/>
                  <a:gd name="T20" fmla="*/ 110 w 184"/>
                  <a:gd name="T21" fmla="*/ 36 h 155"/>
                  <a:gd name="T22" fmla="*/ 181 w 184"/>
                  <a:gd name="T23"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55">
                    <a:moveTo>
                      <a:pt x="181" y="34"/>
                    </a:moveTo>
                    <a:lnTo>
                      <a:pt x="184" y="144"/>
                    </a:lnTo>
                    <a:lnTo>
                      <a:pt x="73" y="149"/>
                    </a:lnTo>
                    <a:lnTo>
                      <a:pt x="73" y="153"/>
                    </a:lnTo>
                    <a:lnTo>
                      <a:pt x="0" y="155"/>
                    </a:lnTo>
                    <a:lnTo>
                      <a:pt x="0" y="149"/>
                    </a:lnTo>
                    <a:lnTo>
                      <a:pt x="4" y="149"/>
                    </a:lnTo>
                    <a:lnTo>
                      <a:pt x="0" y="3"/>
                    </a:lnTo>
                    <a:lnTo>
                      <a:pt x="39" y="1"/>
                    </a:lnTo>
                    <a:lnTo>
                      <a:pt x="108" y="0"/>
                    </a:lnTo>
                    <a:lnTo>
                      <a:pt x="110" y="36"/>
                    </a:lnTo>
                    <a:lnTo>
                      <a:pt x="181" y="3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9" name="Freeform 4261"/>
              <p:cNvSpPr>
                <a:spLocks/>
              </p:cNvSpPr>
              <p:nvPr/>
            </p:nvSpPr>
            <p:spPr bwMode="auto">
              <a:xfrm>
                <a:off x="23834" y="19829"/>
                <a:ext cx="184" cy="155"/>
              </a:xfrm>
              <a:custGeom>
                <a:avLst/>
                <a:gdLst>
                  <a:gd name="T0" fmla="*/ 181 w 184"/>
                  <a:gd name="T1" fmla="*/ 34 h 155"/>
                  <a:gd name="T2" fmla="*/ 184 w 184"/>
                  <a:gd name="T3" fmla="*/ 144 h 155"/>
                  <a:gd name="T4" fmla="*/ 73 w 184"/>
                  <a:gd name="T5" fmla="*/ 149 h 155"/>
                  <a:gd name="T6" fmla="*/ 73 w 184"/>
                  <a:gd name="T7" fmla="*/ 153 h 155"/>
                  <a:gd name="T8" fmla="*/ 0 w 184"/>
                  <a:gd name="T9" fmla="*/ 155 h 155"/>
                  <a:gd name="T10" fmla="*/ 0 w 184"/>
                  <a:gd name="T11" fmla="*/ 149 h 155"/>
                  <a:gd name="T12" fmla="*/ 4 w 184"/>
                  <a:gd name="T13" fmla="*/ 149 h 155"/>
                  <a:gd name="T14" fmla="*/ 0 w 184"/>
                  <a:gd name="T15" fmla="*/ 3 h 155"/>
                  <a:gd name="T16" fmla="*/ 39 w 184"/>
                  <a:gd name="T17" fmla="*/ 1 h 155"/>
                  <a:gd name="T18" fmla="*/ 108 w 184"/>
                  <a:gd name="T19" fmla="*/ 0 h 155"/>
                  <a:gd name="T20" fmla="*/ 110 w 184"/>
                  <a:gd name="T21" fmla="*/ 36 h 155"/>
                  <a:gd name="T22" fmla="*/ 181 w 184"/>
                  <a:gd name="T23" fmla="*/ 3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155">
                    <a:moveTo>
                      <a:pt x="181" y="34"/>
                    </a:moveTo>
                    <a:lnTo>
                      <a:pt x="184" y="144"/>
                    </a:lnTo>
                    <a:lnTo>
                      <a:pt x="73" y="149"/>
                    </a:lnTo>
                    <a:lnTo>
                      <a:pt x="73" y="153"/>
                    </a:lnTo>
                    <a:lnTo>
                      <a:pt x="0" y="155"/>
                    </a:lnTo>
                    <a:lnTo>
                      <a:pt x="0" y="149"/>
                    </a:lnTo>
                    <a:lnTo>
                      <a:pt x="4" y="149"/>
                    </a:lnTo>
                    <a:lnTo>
                      <a:pt x="0" y="3"/>
                    </a:lnTo>
                    <a:lnTo>
                      <a:pt x="39" y="1"/>
                    </a:lnTo>
                    <a:lnTo>
                      <a:pt x="108" y="0"/>
                    </a:lnTo>
                    <a:lnTo>
                      <a:pt x="110" y="36"/>
                    </a:lnTo>
                    <a:lnTo>
                      <a:pt x="181" y="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0" name="Freeform 4262"/>
              <p:cNvSpPr>
                <a:spLocks/>
              </p:cNvSpPr>
              <p:nvPr/>
            </p:nvSpPr>
            <p:spPr bwMode="auto">
              <a:xfrm>
                <a:off x="22271" y="19844"/>
                <a:ext cx="148" cy="152"/>
              </a:xfrm>
              <a:custGeom>
                <a:avLst/>
                <a:gdLst>
                  <a:gd name="T0" fmla="*/ 146 w 148"/>
                  <a:gd name="T1" fmla="*/ 152 h 152"/>
                  <a:gd name="T2" fmla="*/ 73 w 148"/>
                  <a:gd name="T3" fmla="*/ 150 h 152"/>
                  <a:gd name="T4" fmla="*/ 0 w 148"/>
                  <a:gd name="T5" fmla="*/ 148 h 152"/>
                  <a:gd name="T6" fmla="*/ 2 w 148"/>
                  <a:gd name="T7" fmla="*/ 0 h 152"/>
                  <a:gd name="T8" fmla="*/ 148 w 148"/>
                  <a:gd name="T9" fmla="*/ 2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73" y="150"/>
                    </a:lnTo>
                    <a:lnTo>
                      <a:pt x="0" y="148"/>
                    </a:lnTo>
                    <a:lnTo>
                      <a:pt x="2" y="0"/>
                    </a:lnTo>
                    <a:lnTo>
                      <a:pt x="148" y="2"/>
                    </a:lnTo>
                    <a:lnTo>
                      <a:pt x="146" y="15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1" name="Freeform 4263"/>
              <p:cNvSpPr>
                <a:spLocks/>
              </p:cNvSpPr>
              <p:nvPr/>
            </p:nvSpPr>
            <p:spPr bwMode="auto">
              <a:xfrm>
                <a:off x="22271" y="19844"/>
                <a:ext cx="148" cy="152"/>
              </a:xfrm>
              <a:custGeom>
                <a:avLst/>
                <a:gdLst>
                  <a:gd name="T0" fmla="*/ 146 w 148"/>
                  <a:gd name="T1" fmla="*/ 152 h 152"/>
                  <a:gd name="T2" fmla="*/ 73 w 148"/>
                  <a:gd name="T3" fmla="*/ 150 h 152"/>
                  <a:gd name="T4" fmla="*/ 0 w 148"/>
                  <a:gd name="T5" fmla="*/ 148 h 152"/>
                  <a:gd name="T6" fmla="*/ 2 w 148"/>
                  <a:gd name="T7" fmla="*/ 0 h 152"/>
                  <a:gd name="T8" fmla="*/ 148 w 148"/>
                  <a:gd name="T9" fmla="*/ 2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73" y="150"/>
                    </a:lnTo>
                    <a:lnTo>
                      <a:pt x="0" y="148"/>
                    </a:lnTo>
                    <a:lnTo>
                      <a:pt x="2" y="0"/>
                    </a:lnTo>
                    <a:lnTo>
                      <a:pt x="148" y="2"/>
                    </a:lnTo>
                    <a:lnTo>
                      <a:pt x="146"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2" name="Freeform 4264"/>
              <p:cNvSpPr>
                <a:spLocks/>
              </p:cNvSpPr>
              <p:nvPr/>
            </p:nvSpPr>
            <p:spPr bwMode="auto">
              <a:xfrm>
                <a:off x="22417" y="19846"/>
                <a:ext cx="148" cy="150"/>
              </a:xfrm>
              <a:custGeom>
                <a:avLst/>
                <a:gdLst>
                  <a:gd name="T0" fmla="*/ 0 w 148"/>
                  <a:gd name="T1" fmla="*/ 150 h 150"/>
                  <a:gd name="T2" fmla="*/ 2 w 148"/>
                  <a:gd name="T3" fmla="*/ 0 h 150"/>
                  <a:gd name="T4" fmla="*/ 75 w 148"/>
                  <a:gd name="T5" fmla="*/ 2 h 150"/>
                  <a:gd name="T6" fmla="*/ 148 w 148"/>
                  <a:gd name="T7" fmla="*/ 2 h 150"/>
                  <a:gd name="T8" fmla="*/ 146 w 148"/>
                  <a:gd name="T9" fmla="*/ 150 h 150"/>
                  <a:gd name="T10" fmla="*/ 73 w 148"/>
                  <a:gd name="T11" fmla="*/ 150 h 150"/>
                  <a:gd name="T12" fmla="*/ 0 w 148"/>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50"/>
                    </a:moveTo>
                    <a:lnTo>
                      <a:pt x="2" y="0"/>
                    </a:lnTo>
                    <a:lnTo>
                      <a:pt x="75" y="2"/>
                    </a:lnTo>
                    <a:lnTo>
                      <a:pt x="148" y="2"/>
                    </a:lnTo>
                    <a:lnTo>
                      <a:pt x="146" y="150"/>
                    </a:lnTo>
                    <a:lnTo>
                      <a:pt x="73" y="150"/>
                    </a:lnTo>
                    <a:lnTo>
                      <a:pt x="0"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3" name="Freeform 4265"/>
              <p:cNvSpPr>
                <a:spLocks/>
              </p:cNvSpPr>
              <p:nvPr/>
            </p:nvSpPr>
            <p:spPr bwMode="auto">
              <a:xfrm>
                <a:off x="22417" y="19846"/>
                <a:ext cx="148" cy="150"/>
              </a:xfrm>
              <a:custGeom>
                <a:avLst/>
                <a:gdLst>
                  <a:gd name="T0" fmla="*/ 0 w 148"/>
                  <a:gd name="T1" fmla="*/ 150 h 150"/>
                  <a:gd name="T2" fmla="*/ 2 w 148"/>
                  <a:gd name="T3" fmla="*/ 0 h 150"/>
                  <a:gd name="T4" fmla="*/ 75 w 148"/>
                  <a:gd name="T5" fmla="*/ 2 h 150"/>
                  <a:gd name="T6" fmla="*/ 148 w 148"/>
                  <a:gd name="T7" fmla="*/ 2 h 150"/>
                  <a:gd name="T8" fmla="*/ 146 w 148"/>
                  <a:gd name="T9" fmla="*/ 150 h 150"/>
                  <a:gd name="T10" fmla="*/ 73 w 148"/>
                  <a:gd name="T11" fmla="*/ 150 h 150"/>
                  <a:gd name="T12" fmla="*/ 0 w 148"/>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50"/>
                    </a:moveTo>
                    <a:lnTo>
                      <a:pt x="2" y="0"/>
                    </a:lnTo>
                    <a:lnTo>
                      <a:pt x="75" y="2"/>
                    </a:lnTo>
                    <a:lnTo>
                      <a:pt x="148" y="2"/>
                    </a:lnTo>
                    <a:lnTo>
                      <a:pt x="146" y="150"/>
                    </a:lnTo>
                    <a:lnTo>
                      <a:pt x="73" y="150"/>
                    </a:lnTo>
                    <a:lnTo>
                      <a:pt x="0"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4" name="Freeform 4266"/>
              <p:cNvSpPr>
                <a:spLocks/>
              </p:cNvSpPr>
              <p:nvPr/>
            </p:nvSpPr>
            <p:spPr bwMode="auto">
              <a:xfrm>
                <a:off x="24015" y="19825"/>
                <a:ext cx="243" cy="148"/>
              </a:xfrm>
              <a:custGeom>
                <a:avLst/>
                <a:gdLst>
                  <a:gd name="T0" fmla="*/ 0 w 243"/>
                  <a:gd name="T1" fmla="*/ 38 h 148"/>
                  <a:gd name="T2" fmla="*/ 0 w 243"/>
                  <a:gd name="T3" fmla="*/ 2 h 148"/>
                  <a:gd name="T4" fmla="*/ 69 w 243"/>
                  <a:gd name="T5" fmla="*/ 0 h 148"/>
                  <a:gd name="T6" fmla="*/ 99 w 243"/>
                  <a:gd name="T7" fmla="*/ 21 h 148"/>
                  <a:gd name="T8" fmla="*/ 130 w 243"/>
                  <a:gd name="T9" fmla="*/ 48 h 148"/>
                  <a:gd name="T10" fmla="*/ 147 w 243"/>
                  <a:gd name="T11" fmla="*/ 59 h 148"/>
                  <a:gd name="T12" fmla="*/ 157 w 243"/>
                  <a:gd name="T13" fmla="*/ 61 h 148"/>
                  <a:gd name="T14" fmla="*/ 169 w 243"/>
                  <a:gd name="T15" fmla="*/ 61 h 148"/>
                  <a:gd name="T16" fmla="*/ 201 w 243"/>
                  <a:gd name="T17" fmla="*/ 80 h 148"/>
                  <a:gd name="T18" fmla="*/ 219 w 243"/>
                  <a:gd name="T19" fmla="*/ 96 h 148"/>
                  <a:gd name="T20" fmla="*/ 243 w 243"/>
                  <a:gd name="T21" fmla="*/ 136 h 148"/>
                  <a:gd name="T22" fmla="*/ 111 w 243"/>
                  <a:gd name="T23" fmla="*/ 144 h 148"/>
                  <a:gd name="T24" fmla="*/ 3 w 243"/>
                  <a:gd name="T25" fmla="*/ 148 h 148"/>
                  <a:gd name="T26" fmla="*/ 0 w 243"/>
                  <a:gd name="T27" fmla="*/ 3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3" h="148">
                    <a:moveTo>
                      <a:pt x="0" y="38"/>
                    </a:moveTo>
                    <a:lnTo>
                      <a:pt x="0" y="2"/>
                    </a:lnTo>
                    <a:lnTo>
                      <a:pt x="69" y="0"/>
                    </a:lnTo>
                    <a:lnTo>
                      <a:pt x="99" y="21"/>
                    </a:lnTo>
                    <a:lnTo>
                      <a:pt x="130" y="48"/>
                    </a:lnTo>
                    <a:lnTo>
                      <a:pt x="147" y="59"/>
                    </a:lnTo>
                    <a:lnTo>
                      <a:pt x="157" y="61"/>
                    </a:lnTo>
                    <a:lnTo>
                      <a:pt x="169" y="61"/>
                    </a:lnTo>
                    <a:lnTo>
                      <a:pt x="201" y="80"/>
                    </a:lnTo>
                    <a:lnTo>
                      <a:pt x="219" y="96"/>
                    </a:lnTo>
                    <a:lnTo>
                      <a:pt x="243" y="136"/>
                    </a:lnTo>
                    <a:lnTo>
                      <a:pt x="111" y="144"/>
                    </a:lnTo>
                    <a:lnTo>
                      <a:pt x="3" y="148"/>
                    </a:lnTo>
                    <a:lnTo>
                      <a:pt x="0" y="3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5" name="Freeform 4267"/>
              <p:cNvSpPr>
                <a:spLocks/>
              </p:cNvSpPr>
              <p:nvPr/>
            </p:nvSpPr>
            <p:spPr bwMode="auto">
              <a:xfrm>
                <a:off x="21298" y="19817"/>
                <a:ext cx="219" cy="202"/>
              </a:xfrm>
              <a:custGeom>
                <a:avLst/>
                <a:gdLst>
                  <a:gd name="T0" fmla="*/ 217 w 219"/>
                  <a:gd name="T1" fmla="*/ 200 h 202"/>
                  <a:gd name="T2" fmla="*/ 211 w 219"/>
                  <a:gd name="T3" fmla="*/ 196 h 202"/>
                  <a:gd name="T4" fmla="*/ 203 w 219"/>
                  <a:gd name="T5" fmla="*/ 198 h 202"/>
                  <a:gd name="T6" fmla="*/ 198 w 219"/>
                  <a:gd name="T7" fmla="*/ 196 h 202"/>
                  <a:gd name="T8" fmla="*/ 194 w 219"/>
                  <a:gd name="T9" fmla="*/ 202 h 202"/>
                  <a:gd name="T10" fmla="*/ 184 w 219"/>
                  <a:gd name="T11" fmla="*/ 196 h 202"/>
                  <a:gd name="T12" fmla="*/ 176 w 219"/>
                  <a:gd name="T13" fmla="*/ 202 h 202"/>
                  <a:gd name="T14" fmla="*/ 176 w 219"/>
                  <a:gd name="T15" fmla="*/ 194 h 202"/>
                  <a:gd name="T16" fmla="*/ 165 w 219"/>
                  <a:gd name="T17" fmla="*/ 196 h 202"/>
                  <a:gd name="T18" fmla="*/ 159 w 219"/>
                  <a:gd name="T19" fmla="*/ 188 h 202"/>
                  <a:gd name="T20" fmla="*/ 151 w 219"/>
                  <a:gd name="T21" fmla="*/ 192 h 202"/>
                  <a:gd name="T22" fmla="*/ 151 w 219"/>
                  <a:gd name="T23" fmla="*/ 182 h 202"/>
                  <a:gd name="T24" fmla="*/ 148 w 219"/>
                  <a:gd name="T25" fmla="*/ 182 h 202"/>
                  <a:gd name="T26" fmla="*/ 144 w 219"/>
                  <a:gd name="T27" fmla="*/ 180 h 202"/>
                  <a:gd name="T28" fmla="*/ 138 w 219"/>
                  <a:gd name="T29" fmla="*/ 180 h 202"/>
                  <a:gd name="T30" fmla="*/ 130 w 219"/>
                  <a:gd name="T31" fmla="*/ 188 h 202"/>
                  <a:gd name="T32" fmla="*/ 121 w 219"/>
                  <a:gd name="T33" fmla="*/ 188 h 202"/>
                  <a:gd name="T34" fmla="*/ 121 w 219"/>
                  <a:gd name="T35" fmla="*/ 192 h 202"/>
                  <a:gd name="T36" fmla="*/ 115 w 219"/>
                  <a:gd name="T37" fmla="*/ 198 h 202"/>
                  <a:gd name="T38" fmla="*/ 107 w 219"/>
                  <a:gd name="T39" fmla="*/ 196 h 202"/>
                  <a:gd name="T40" fmla="*/ 94 w 219"/>
                  <a:gd name="T41" fmla="*/ 198 h 202"/>
                  <a:gd name="T42" fmla="*/ 94 w 219"/>
                  <a:gd name="T43" fmla="*/ 188 h 202"/>
                  <a:gd name="T44" fmla="*/ 80 w 219"/>
                  <a:gd name="T45" fmla="*/ 192 h 202"/>
                  <a:gd name="T46" fmla="*/ 79 w 219"/>
                  <a:gd name="T47" fmla="*/ 184 h 202"/>
                  <a:gd name="T48" fmla="*/ 80 w 219"/>
                  <a:gd name="T49" fmla="*/ 180 h 202"/>
                  <a:gd name="T50" fmla="*/ 75 w 219"/>
                  <a:gd name="T51" fmla="*/ 175 h 202"/>
                  <a:gd name="T52" fmla="*/ 65 w 219"/>
                  <a:gd name="T53" fmla="*/ 177 h 202"/>
                  <a:gd name="T54" fmla="*/ 59 w 219"/>
                  <a:gd name="T55" fmla="*/ 167 h 202"/>
                  <a:gd name="T56" fmla="*/ 55 w 219"/>
                  <a:gd name="T57" fmla="*/ 167 h 202"/>
                  <a:gd name="T58" fmla="*/ 55 w 219"/>
                  <a:gd name="T59" fmla="*/ 161 h 202"/>
                  <a:gd name="T60" fmla="*/ 50 w 219"/>
                  <a:gd name="T61" fmla="*/ 163 h 202"/>
                  <a:gd name="T62" fmla="*/ 48 w 219"/>
                  <a:gd name="T63" fmla="*/ 154 h 202"/>
                  <a:gd name="T64" fmla="*/ 42 w 219"/>
                  <a:gd name="T65" fmla="*/ 154 h 202"/>
                  <a:gd name="T66" fmla="*/ 40 w 219"/>
                  <a:gd name="T67" fmla="*/ 148 h 202"/>
                  <a:gd name="T68" fmla="*/ 31 w 219"/>
                  <a:gd name="T69" fmla="*/ 154 h 202"/>
                  <a:gd name="T70" fmla="*/ 31 w 219"/>
                  <a:gd name="T71" fmla="*/ 146 h 202"/>
                  <a:gd name="T72" fmla="*/ 23 w 219"/>
                  <a:gd name="T73" fmla="*/ 138 h 202"/>
                  <a:gd name="T74" fmla="*/ 11 w 219"/>
                  <a:gd name="T75" fmla="*/ 138 h 202"/>
                  <a:gd name="T76" fmla="*/ 11 w 219"/>
                  <a:gd name="T77" fmla="*/ 134 h 202"/>
                  <a:gd name="T78" fmla="*/ 4 w 219"/>
                  <a:gd name="T79" fmla="*/ 133 h 202"/>
                  <a:gd name="T80" fmla="*/ 0 w 219"/>
                  <a:gd name="T81" fmla="*/ 138 h 202"/>
                  <a:gd name="T82" fmla="*/ 4 w 219"/>
                  <a:gd name="T83" fmla="*/ 77 h 202"/>
                  <a:gd name="T84" fmla="*/ 9 w 219"/>
                  <a:gd name="T85" fmla="*/ 77 h 202"/>
                  <a:gd name="T86" fmla="*/ 13 w 219"/>
                  <a:gd name="T87" fmla="*/ 0 h 202"/>
                  <a:gd name="T88" fmla="*/ 217 w 219"/>
                  <a:gd name="T89" fmla="*/ 12 h 202"/>
                  <a:gd name="T90" fmla="*/ 211 w 219"/>
                  <a:gd name="T91" fmla="*/ 150 h 202"/>
                  <a:gd name="T92" fmla="*/ 219 w 219"/>
                  <a:gd name="T93" fmla="*/ 150 h 202"/>
                  <a:gd name="T94" fmla="*/ 217 w 219"/>
                  <a:gd name="T95" fmla="*/ 2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 h="202">
                    <a:moveTo>
                      <a:pt x="217" y="200"/>
                    </a:moveTo>
                    <a:lnTo>
                      <a:pt x="211" y="196"/>
                    </a:lnTo>
                    <a:lnTo>
                      <a:pt x="203" y="198"/>
                    </a:lnTo>
                    <a:lnTo>
                      <a:pt x="198" y="196"/>
                    </a:lnTo>
                    <a:lnTo>
                      <a:pt x="194" y="202"/>
                    </a:lnTo>
                    <a:lnTo>
                      <a:pt x="184" y="196"/>
                    </a:lnTo>
                    <a:lnTo>
                      <a:pt x="176" y="202"/>
                    </a:lnTo>
                    <a:lnTo>
                      <a:pt x="176" y="194"/>
                    </a:lnTo>
                    <a:lnTo>
                      <a:pt x="165" y="196"/>
                    </a:lnTo>
                    <a:lnTo>
                      <a:pt x="159" y="188"/>
                    </a:lnTo>
                    <a:lnTo>
                      <a:pt x="151" y="192"/>
                    </a:lnTo>
                    <a:lnTo>
                      <a:pt x="151" y="182"/>
                    </a:lnTo>
                    <a:lnTo>
                      <a:pt x="148" y="182"/>
                    </a:lnTo>
                    <a:lnTo>
                      <a:pt x="144" y="180"/>
                    </a:lnTo>
                    <a:lnTo>
                      <a:pt x="138" y="180"/>
                    </a:lnTo>
                    <a:lnTo>
                      <a:pt x="130" y="188"/>
                    </a:lnTo>
                    <a:lnTo>
                      <a:pt x="121" y="188"/>
                    </a:lnTo>
                    <a:lnTo>
                      <a:pt x="121" y="192"/>
                    </a:lnTo>
                    <a:lnTo>
                      <a:pt x="115" y="198"/>
                    </a:lnTo>
                    <a:lnTo>
                      <a:pt x="107" y="196"/>
                    </a:lnTo>
                    <a:lnTo>
                      <a:pt x="94" y="198"/>
                    </a:lnTo>
                    <a:lnTo>
                      <a:pt x="94" y="188"/>
                    </a:lnTo>
                    <a:lnTo>
                      <a:pt x="80" y="192"/>
                    </a:lnTo>
                    <a:lnTo>
                      <a:pt x="79" y="184"/>
                    </a:lnTo>
                    <a:lnTo>
                      <a:pt x="80" y="180"/>
                    </a:lnTo>
                    <a:lnTo>
                      <a:pt x="75" y="175"/>
                    </a:lnTo>
                    <a:lnTo>
                      <a:pt x="65" y="177"/>
                    </a:lnTo>
                    <a:lnTo>
                      <a:pt x="59" y="167"/>
                    </a:lnTo>
                    <a:lnTo>
                      <a:pt x="55" y="167"/>
                    </a:lnTo>
                    <a:lnTo>
                      <a:pt x="55" y="161"/>
                    </a:lnTo>
                    <a:lnTo>
                      <a:pt x="50" y="163"/>
                    </a:lnTo>
                    <a:lnTo>
                      <a:pt x="48" y="154"/>
                    </a:lnTo>
                    <a:lnTo>
                      <a:pt x="42" y="154"/>
                    </a:lnTo>
                    <a:lnTo>
                      <a:pt x="40" y="148"/>
                    </a:lnTo>
                    <a:lnTo>
                      <a:pt x="31" y="154"/>
                    </a:lnTo>
                    <a:lnTo>
                      <a:pt x="31" y="146"/>
                    </a:lnTo>
                    <a:lnTo>
                      <a:pt x="23" y="138"/>
                    </a:lnTo>
                    <a:lnTo>
                      <a:pt x="11" y="138"/>
                    </a:lnTo>
                    <a:lnTo>
                      <a:pt x="11" y="134"/>
                    </a:lnTo>
                    <a:lnTo>
                      <a:pt x="4" y="133"/>
                    </a:lnTo>
                    <a:lnTo>
                      <a:pt x="0" y="138"/>
                    </a:lnTo>
                    <a:lnTo>
                      <a:pt x="4" y="77"/>
                    </a:lnTo>
                    <a:lnTo>
                      <a:pt x="9" y="77"/>
                    </a:lnTo>
                    <a:lnTo>
                      <a:pt x="13" y="0"/>
                    </a:lnTo>
                    <a:lnTo>
                      <a:pt x="217" y="12"/>
                    </a:lnTo>
                    <a:lnTo>
                      <a:pt x="211" y="150"/>
                    </a:lnTo>
                    <a:lnTo>
                      <a:pt x="219" y="150"/>
                    </a:lnTo>
                    <a:lnTo>
                      <a:pt x="217" y="20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6" name="Freeform 4268"/>
              <p:cNvSpPr>
                <a:spLocks/>
              </p:cNvSpPr>
              <p:nvPr/>
            </p:nvSpPr>
            <p:spPr bwMode="auto">
              <a:xfrm>
                <a:off x="21298" y="19817"/>
                <a:ext cx="219" cy="202"/>
              </a:xfrm>
              <a:custGeom>
                <a:avLst/>
                <a:gdLst>
                  <a:gd name="T0" fmla="*/ 217 w 219"/>
                  <a:gd name="T1" fmla="*/ 200 h 202"/>
                  <a:gd name="T2" fmla="*/ 211 w 219"/>
                  <a:gd name="T3" fmla="*/ 196 h 202"/>
                  <a:gd name="T4" fmla="*/ 203 w 219"/>
                  <a:gd name="T5" fmla="*/ 198 h 202"/>
                  <a:gd name="T6" fmla="*/ 198 w 219"/>
                  <a:gd name="T7" fmla="*/ 196 h 202"/>
                  <a:gd name="T8" fmla="*/ 194 w 219"/>
                  <a:gd name="T9" fmla="*/ 202 h 202"/>
                  <a:gd name="T10" fmla="*/ 184 w 219"/>
                  <a:gd name="T11" fmla="*/ 196 h 202"/>
                  <a:gd name="T12" fmla="*/ 176 w 219"/>
                  <a:gd name="T13" fmla="*/ 202 h 202"/>
                  <a:gd name="T14" fmla="*/ 176 w 219"/>
                  <a:gd name="T15" fmla="*/ 194 h 202"/>
                  <a:gd name="T16" fmla="*/ 165 w 219"/>
                  <a:gd name="T17" fmla="*/ 196 h 202"/>
                  <a:gd name="T18" fmla="*/ 159 w 219"/>
                  <a:gd name="T19" fmla="*/ 188 h 202"/>
                  <a:gd name="T20" fmla="*/ 151 w 219"/>
                  <a:gd name="T21" fmla="*/ 192 h 202"/>
                  <a:gd name="T22" fmla="*/ 151 w 219"/>
                  <a:gd name="T23" fmla="*/ 182 h 202"/>
                  <a:gd name="T24" fmla="*/ 148 w 219"/>
                  <a:gd name="T25" fmla="*/ 182 h 202"/>
                  <a:gd name="T26" fmla="*/ 144 w 219"/>
                  <a:gd name="T27" fmla="*/ 180 h 202"/>
                  <a:gd name="T28" fmla="*/ 138 w 219"/>
                  <a:gd name="T29" fmla="*/ 180 h 202"/>
                  <a:gd name="T30" fmla="*/ 130 w 219"/>
                  <a:gd name="T31" fmla="*/ 188 h 202"/>
                  <a:gd name="T32" fmla="*/ 121 w 219"/>
                  <a:gd name="T33" fmla="*/ 188 h 202"/>
                  <a:gd name="T34" fmla="*/ 121 w 219"/>
                  <a:gd name="T35" fmla="*/ 192 h 202"/>
                  <a:gd name="T36" fmla="*/ 115 w 219"/>
                  <a:gd name="T37" fmla="*/ 198 h 202"/>
                  <a:gd name="T38" fmla="*/ 107 w 219"/>
                  <a:gd name="T39" fmla="*/ 196 h 202"/>
                  <a:gd name="T40" fmla="*/ 94 w 219"/>
                  <a:gd name="T41" fmla="*/ 198 h 202"/>
                  <a:gd name="T42" fmla="*/ 94 w 219"/>
                  <a:gd name="T43" fmla="*/ 188 h 202"/>
                  <a:gd name="T44" fmla="*/ 80 w 219"/>
                  <a:gd name="T45" fmla="*/ 192 h 202"/>
                  <a:gd name="T46" fmla="*/ 79 w 219"/>
                  <a:gd name="T47" fmla="*/ 184 h 202"/>
                  <a:gd name="T48" fmla="*/ 80 w 219"/>
                  <a:gd name="T49" fmla="*/ 180 h 202"/>
                  <a:gd name="T50" fmla="*/ 75 w 219"/>
                  <a:gd name="T51" fmla="*/ 175 h 202"/>
                  <a:gd name="T52" fmla="*/ 65 w 219"/>
                  <a:gd name="T53" fmla="*/ 177 h 202"/>
                  <a:gd name="T54" fmla="*/ 59 w 219"/>
                  <a:gd name="T55" fmla="*/ 167 h 202"/>
                  <a:gd name="T56" fmla="*/ 55 w 219"/>
                  <a:gd name="T57" fmla="*/ 167 h 202"/>
                  <a:gd name="T58" fmla="*/ 55 w 219"/>
                  <a:gd name="T59" fmla="*/ 161 h 202"/>
                  <a:gd name="T60" fmla="*/ 50 w 219"/>
                  <a:gd name="T61" fmla="*/ 163 h 202"/>
                  <a:gd name="T62" fmla="*/ 48 w 219"/>
                  <a:gd name="T63" fmla="*/ 154 h 202"/>
                  <a:gd name="T64" fmla="*/ 42 w 219"/>
                  <a:gd name="T65" fmla="*/ 154 h 202"/>
                  <a:gd name="T66" fmla="*/ 40 w 219"/>
                  <a:gd name="T67" fmla="*/ 148 h 202"/>
                  <a:gd name="T68" fmla="*/ 31 w 219"/>
                  <a:gd name="T69" fmla="*/ 154 h 202"/>
                  <a:gd name="T70" fmla="*/ 31 w 219"/>
                  <a:gd name="T71" fmla="*/ 146 h 202"/>
                  <a:gd name="T72" fmla="*/ 23 w 219"/>
                  <a:gd name="T73" fmla="*/ 138 h 202"/>
                  <a:gd name="T74" fmla="*/ 11 w 219"/>
                  <a:gd name="T75" fmla="*/ 138 h 202"/>
                  <a:gd name="T76" fmla="*/ 11 w 219"/>
                  <a:gd name="T77" fmla="*/ 134 h 202"/>
                  <a:gd name="T78" fmla="*/ 4 w 219"/>
                  <a:gd name="T79" fmla="*/ 133 h 202"/>
                  <a:gd name="T80" fmla="*/ 0 w 219"/>
                  <a:gd name="T81" fmla="*/ 138 h 202"/>
                  <a:gd name="T82" fmla="*/ 4 w 219"/>
                  <a:gd name="T83" fmla="*/ 77 h 202"/>
                  <a:gd name="T84" fmla="*/ 9 w 219"/>
                  <a:gd name="T85" fmla="*/ 77 h 202"/>
                  <a:gd name="T86" fmla="*/ 13 w 219"/>
                  <a:gd name="T87" fmla="*/ 0 h 202"/>
                  <a:gd name="T88" fmla="*/ 217 w 219"/>
                  <a:gd name="T89" fmla="*/ 12 h 202"/>
                  <a:gd name="T90" fmla="*/ 211 w 219"/>
                  <a:gd name="T91" fmla="*/ 150 h 202"/>
                  <a:gd name="T92" fmla="*/ 219 w 219"/>
                  <a:gd name="T93" fmla="*/ 150 h 202"/>
                  <a:gd name="T94" fmla="*/ 217 w 219"/>
                  <a:gd name="T95" fmla="*/ 20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 h="202">
                    <a:moveTo>
                      <a:pt x="217" y="200"/>
                    </a:moveTo>
                    <a:lnTo>
                      <a:pt x="211" y="196"/>
                    </a:lnTo>
                    <a:lnTo>
                      <a:pt x="203" y="198"/>
                    </a:lnTo>
                    <a:lnTo>
                      <a:pt x="198" y="196"/>
                    </a:lnTo>
                    <a:lnTo>
                      <a:pt x="194" y="202"/>
                    </a:lnTo>
                    <a:lnTo>
                      <a:pt x="184" y="196"/>
                    </a:lnTo>
                    <a:lnTo>
                      <a:pt x="176" y="202"/>
                    </a:lnTo>
                    <a:lnTo>
                      <a:pt x="176" y="194"/>
                    </a:lnTo>
                    <a:lnTo>
                      <a:pt x="165" y="196"/>
                    </a:lnTo>
                    <a:lnTo>
                      <a:pt x="159" y="188"/>
                    </a:lnTo>
                    <a:lnTo>
                      <a:pt x="151" y="192"/>
                    </a:lnTo>
                    <a:lnTo>
                      <a:pt x="151" y="182"/>
                    </a:lnTo>
                    <a:lnTo>
                      <a:pt x="148" y="182"/>
                    </a:lnTo>
                    <a:lnTo>
                      <a:pt x="144" y="180"/>
                    </a:lnTo>
                    <a:lnTo>
                      <a:pt x="138" y="180"/>
                    </a:lnTo>
                    <a:lnTo>
                      <a:pt x="130" y="188"/>
                    </a:lnTo>
                    <a:lnTo>
                      <a:pt x="121" y="188"/>
                    </a:lnTo>
                    <a:lnTo>
                      <a:pt x="121" y="192"/>
                    </a:lnTo>
                    <a:lnTo>
                      <a:pt x="115" y="198"/>
                    </a:lnTo>
                    <a:lnTo>
                      <a:pt x="107" y="196"/>
                    </a:lnTo>
                    <a:lnTo>
                      <a:pt x="94" y="198"/>
                    </a:lnTo>
                    <a:lnTo>
                      <a:pt x="94" y="188"/>
                    </a:lnTo>
                    <a:lnTo>
                      <a:pt x="80" y="192"/>
                    </a:lnTo>
                    <a:lnTo>
                      <a:pt x="79" y="184"/>
                    </a:lnTo>
                    <a:lnTo>
                      <a:pt x="80" y="180"/>
                    </a:lnTo>
                    <a:lnTo>
                      <a:pt x="75" y="175"/>
                    </a:lnTo>
                    <a:lnTo>
                      <a:pt x="65" y="177"/>
                    </a:lnTo>
                    <a:lnTo>
                      <a:pt x="59" y="167"/>
                    </a:lnTo>
                    <a:lnTo>
                      <a:pt x="55" y="167"/>
                    </a:lnTo>
                    <a:lnTo>
                      <a:pt x="55" y="161"/>
                    </a:lnTo>
                    <a:lnTo>
                      <a:pt x="50" y="163"/>
                    </a:lnTo>
                    <a:lnTo>
                      <a:pt x="48" y="154"/>
                    </a:lnTo>
                    <a:lnTo>
                      <a:pt x="42" y="154"/>
                    </a:lnTo>
                    <a:lnTo>
                      <a:pt x="40" y="148"/>
                    </a:lnTo>
                    <a:lnTo>
                      <a:pt x="31" y="154"/>
                    </a:lnTo>
                    <a:lnTo>
                      <a:pt x="31" y="146"/>
                    </a:lnTo>
                    <a:lnTo>
                      <a:pt x="23" y="138"/>
                    </a:lnTo>
                    <a:lnTo>
                      <a:pt x="11" y="138"/>
                    </a:lnTo>
                    <a:lnTo>
                      <a:pt x="11" y="134"/>
                    </a:lnTo>
                    <a:lnTo>
                      <a:pt x="4" y="133"/>
                    </a:lnTo>
                    <a:lnTo>
                      <a:pt x="0" y="138"/>
                    </a:lnTo>
                    <a:lnTo>
                      <a:pt x="4" y="77"/>
                    </a:lnTo>
                    <a:lnTo>
                      <a:pt x="9" y="77"/>
                    </a:lnTo>
                    <a:lnTo>
                      <a:pt x="13" y="0"/>
                    </a:lnTo>
                    <a:lnTo>
                      <a:pt x="217" y="12"/>
                    </a:lnTo>
                    <a:lnTo>
                      <a:pt x="211" y="150"/>
                    </a:lnTo>
                    <a:lnTo>
                      <a:pt x="219" y="150"/>
                    </a:lnTo>
                    <a:lnTo>
                      <a:pt x="217" y="2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7" name="Freeform 4269"/>
              <p:cNvSpPr>
                <a:spLocks/>
              </p:cNvSpPr>
              <p:nvPr/>
            </p:nvSpPr>
            <p:spPr bwMode="auto">
              <a:xfrm>
                <a:off x="24351" y="19813"/>
                <a:ext cx="207" cy="194"/>
              </a:xfrm>
              <a:custGeom>
                <a:avLst/>
                <a:gdLst>
                  <a:gd name="T0" fmla="*/ 27 w 207"/>
                  <a:gd name="T1" fmla="*/ 194 h 194"/>
                  <a:gd name="T2" fmla="*/ 17 w 207"/>
                  <a:gd name="T3" fmla="*/ 48 h 194"/>
                  <a:gd name="T4" fmla="*/ 0 w 207"/>
                  <a:gd name="T5" fmla="*/ 48 h 194"/>
                  <a:gd name="T6" fmla="*/ 0 w 207"/>
                  <a:gd name="T7" fmla="*/ 21 h 194"/>
                  <a:gd name="T8" fmla="*/ 7 w 207"/>
                  <a:gd name="T9" fmla="*/ 14 h 194"/>
                  <a:gd name="T10" fmla="*/ 19 w 207"/>
                  <a:gd name="T11" fmla="*/ 10 h 194"/>
                  <a:gd name="T12" fmla="*/ 197 w 207"/>
                  <a:gd name="T13" fmla="*/ 0 h 194"/>
                  <a:gd name="T14" fmla="*/ 207 w 207"/>
                  <a:gd name="T15" fmla="*/ 181 h 194"/>
                  <a:gd name="T16" fmla="*/ 171 w 207"/>
                  <a:gd name="T17" fmla="*/ 186 h 194"/>
                  <a:gd name="T18" fmla="*/ 27 w 207"/>
                  <a:gd name="T1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94">
                    <a:moveTo>
                      <a:pt x="27" y="194"/>
                    </a:moveTo>
                    <a:lnTo>
                      <a:pt x="17" y="48"/>
                    </a:lnTo>
                    <a:lnTo>
                      <a:pt x="0" y="48"/>
                    </a:lnTo>
                    <a:lnTo>
                      <a:pt x="0" y="21"/>
                    </a:lnTo>
                    <a:lnTo>
                      <a:pt x="7" y="14"/>
                    </a:lnTo>
                    <a:lnTo>
                      <a:pt x="19" y="10"/>
                    </a:lnTo>
                    <a:lnTo>
                      <a:pt x="197" y="0"/>
                    </a:lnTo>
                    <a:lnTo>
                      <a:pt x="207" y="181"/>
                    </a:lnTo>
                    <a:lnTo>
                      <a:pt x="171" y="186"/>
                    </a:lnTo>
                    <a:lnTo>
                      <a:pt x="27" y="194"/>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8" name="Freeform 4270"/>
              <p:cNvSpPr>
                <a:spLocks/>
              </p:cNvSpPr>
              <p:nvPr/>
            </p:nvSpPr>
            <p:spPr bwMode="auto">
              <a:xfrm>
                <a:off x="24351" y="19813"/>
                <a:ext cx="207" cy="194"/>
              </a:xfrm>
              <a:custGeom>
                <a:avLst/>
                <a:gdLst>
                  <a:gd name="T0" fmla="*/ 27 w 207"/>
                  <a:gd name="T1" fmla="*/ 194 h 194"/>
                  <a:gd name="T2" fmla="*/ 17 w 207"/>
                  <a:gd name="T3" fmla="*/ 48 h 194"/>
                  <a:gd name="T4" fmla="*/ 0 w 207"/>
                  <a:gd name="T5" fmla="*/ 48 h 194"/>
                  <a:gd name="T6" fmla="*/ 0 w 207"/>
                  <a:gd name="T7" fmla="*/ 21 h 194"/>
                  <a:gd name="T8" fmla="*/ 7 w 207"/>
                  <a:gd name="T9" fmla="*/ 14 h 194"/>
                  <a:gd name="T10" fmla="*/ 19 w 207"/>
                  <a:gd name="T11" fmla="*/ 10 h 194"/>
                  <a:gd name="T12" fmla="*/ 197 w 207"/>
                  <a:gd name="T13" fmla="*/ 0 h 194"/>
                  <a:gd name="T14" fmla="*/ 207 w 207"/>
                  <a:gd name="T15" fmla="*/ 181 h 194"/>
                  <a:gd name="T16" fmla="*/ 171 w 207"/>
                  <a:gd name="T17" fmla="*/ 186 h 194"/>
                  <a:gd name="T18" fmla="*/ 27 w 207"/>
                  <a:gd name="T19"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194">
                    <a:moveTo>
                      <a:pt x="27" y="194"/>
                    </a:moveTo>
                    <a:lnTo>
                      <a:pt x="17" y="48"/>
                    </a:lnTo>
                    <a:lnTo>
                      <a:pt x="0" y="48"/>
                    </a:lnTo>
                    <a:lnTo>
                      <a:pt x="0" y="21"/>
                    </a:lnTo>
                    <a:lnTo>
                      <a:pt x="7" y="14"/>
                    </a:lnTo>
                    <a:lnTo>
                      <a:pt x="19" y="10"/>
                    </a:lnTo>
                    <a:lnTo>
                      <a:pt x="197" y="0"/>
                    </a:lnTo>
                    <a:lnTo>
                      <a:pt x="207" y="181"/>
                    </a:lnTo>
                    <a:lnTo>
                      <a:pt x="171" y="186"/>
                    </a:lnTo>
                    <a:lnTo>
                      <a:pt x="27" y="1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39" name="Freeform 4271"/>
              <p:cNvSpPr>
                <a:spLocks/>
              </p:cNvSpPr>
              <p:nvPr/>
            </p:nvSpPr>
            <p:spPr bwMode="auto">
              <a:xfrm>
                <a:off x="23176" y="19882"/>
                <a:ext cx="151" cy="114"/>
              </a:xfrm>
              <a:custGeom>
                <a:avLst/>
                <a:gdLst>
                  <a:gd name="T0" fmla="*/ 3 w 151"/>
                  <a:gd name="T1" fmla="*/ 114 h 114"/>
                  <a:gd name="T2" fmla="*/ 2 w 151"/>
                  <a:gd name="T3" fmla="*/ 112 h 114"/>
                  <a:gd name="T4" fmla="*/ 0 w 151"/>
                  <a:gd name="T5" fmla="*/ 2 h 114"/>
                  <a:gd name="T6" fmla="*/ 149 w 151"/>
                  <a:gd name="T7" fmla="*/ 0 h 114"/>
                  <a:gd name="T8" fmla="*/ 151 w 151"/>
                  <a:gd name="T9" fmla="*/ 110 h 114"/>
                  <a:gd name="T10" fmla="*/ 3 w 151"/>
                  <a:gd name="T11" fmla="*/ 114 h 114"/>
                </a:gdLst>
                <a:ahLst/>
                <a:cxnLst>
                  <a:cxn ang="0">
                    <a:pos x="T0" y="T1"/>
                  </a:cxn>
                  <a:cxn ang="0">
                    <a:pos x="T2" y="T3"/>
                  </a:cxn>
                  <a:cxn ang="0">
                    <a:pos x="T4" y="T5"/>
                  </a:cxn>
                  <a:cxn ang="0">
                    <a:pos x="T6" y="T7"/>
                  </a:cxn>
                  <a:cxn ang="0">
                    <a:pos x="T8" y="T9"/>
                  </a:cxn>
                  <a:cxn ang="0">
                    <a:pos x="T10" y="T11"/>
                  </a:cxn>
                </a:cxnLst>
                <a:rect l="0" t="0" r="r" b="b"/>
                <a:pathLst>
                  <a:path w="151" h="114">
                    <a:moveTo>
                      <a:pt x="3" y="114"/>
                    </a:moveTo>
                    <a:lnTo>
                      <a:pt x="2" y="112"/>
                    </a:lnTo>
                    <a:lnTo>
                      <a:pt x="0" y="2"/>
                    </a:lnTo>
                    <a:lnTo>
                      <a:pt x="149" y="0"/>
                    </a:lnTo>
                    <a:lnTo>
                      <a:pt x="151" y="110"/>
                    </a:lnTo>
                    <a:lnTo>
                      <a:pt x="3" y="11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0" name="Freeform 4272"/>
              <p:cNvSpPr>
                <a:spLocks/>
              </p:cNvSpPr>
              <p:nvPr/>
            </p:nvSpPr>
            <p:spPr bwMode="auto">
              <a:xfrm>
                <a:off x="23176" y="19882"/>
                <a:ext cx="151" cy="114"/>
              </a:xfrm>
              <a:custGeom>
                <a:avLst/>
                <a:gdLst>
                  <a:gd name="T0" fmla="*/ 3 w 151"/>
                  <a:gd name="T1" fmla="*/ 114 h 114"/>
                  <a:gd name="T2" fmla="*/ 2 w 151"/>
                  <a:gd name="T3" fmla="*/ 112 h 114"/>
                  <a:gd name="T4" fmla="*/ 0 w 151"/>
                  <a:gd name="T5" fmla="*/ 2 h 114"/>
                  <a:gd name="T6" fmla="*/ 149 w 151"/>
                  <a:gd name="T7" fmla="*/ 0 h 114"/>
                  <a:gd name="T8" fmla="*/ 151 w 151"/>
                  <a:gd name="T9" fmla="*/ 110 h 114"/>
                  <a:gd name="T10" fmla="*/ 3 w 151"/>
                  <a:gd name="T11" fmla="*/ 114 h 114"/>
                </a:gdLst>
                <a:ahLst/>
                <a:cxnLst>
                  <a:cxn ang="0">
                    <a:pos x="T0" y="T1"/>
                  </a:cxn>
                  <a:cxn ang="0">
                    <a:pos x="T2" y="T3"/>
                  </a:cxn>
                  <a:cxn ang="0">
                    <a:pos x="T4" y="T5"/>
                  </a:cxn>
                  <a:cxn ang="0">
                    <a:pos x="T6" y="T7"/>
                  </a:cxn>
                  <a:cxn ang="0">
                    <a:pos x="T8" y="T9"/>
                  </a:cxn>
                  <a:cxn ang="0">
                    <a:pos x="T10" y="T11"/>
                  </a:cxn>
                </a:cxnLst>
                <a:rect l="0" t="0" r="r" b="b"/>
                <a:pathLst>
                  <a:path w="151" h="114">
                    <a:moveTo>
                      <a:pt x="3" y="114"/>
                    </a:moveTo>
                    <a:lnTo>
                      <a:pt x="2" y="112"/>
                    </a:lnTo>
                    <a:lnTo>
                      <a:pt x="0" y="2"/>
                    </a:lnTo>
                    <a:lnTo>
                      <a:pt x="149" y="0"/>
                    </a:lnTo>
                    <a:lnTo>
                      <a:pt x="151" y="110"/>
                    </a:lnTo>
                    <a:lnTo>
                      <a:pt x="3"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1" name="Freeform 4273"/>
              <p:cNvSpPr>
                <a:spLocks/>
              </p:cNvSpPr>
              <p:nvPr/>
            </p:nvSpPr>
            <p:spPr bwMode="auto">
              <a:xfrm>
                <a:off x="24216" y="19857"/>
                <a:ext cx="162" cy="156"/>
              </a:xfrm>
              <a:custGeom>
                <a:avLst/>
                <a:gdLst>
                  <a:gd name="T0" fmla="*/ 162 w 162"/>
                  <a:gd name="T1" fmla="*/ 150 h 156"/>
                  <a:gd name="T2" fmla="*/ 56 w 162"/>
                  <a:gd name="T3" fmla="*/ 156 h 156"/>
                  <a:gd name="T4" fmla="*/ 58 w 162"/>
                  <a:gd name="T5" fmla="*/ 129 h 156"/>
                  <a:gd name="T6" fmla="*/ 42 w 162"/>
                  <a:gd name="T7" fmla="*/ 104 h 156"/>
                  <a:gd name="T8" fmla="*/ 18 w 162"/>
                  <a:gd name="T9" fmla="*/ 64 h 156"/>
                  <a:gd name="T10" fmla="*/ 0 w 162"/>
                  <a:gd name="T11" fmla="*/ 48 h 156"/>
                  <a:gd name="T12" fmla="*/ 29 w 162"/>
                  <a:gd name="T13" fmla="*/ 45 h 156"/>
                  <a:gd name="T14" fmla="*/ 23 w 162"/>
                  <a:gd name="T15" fmla="*/ 27 h 156"/>
                  <a:gd name="T16" fmla="*/ 25 w 162"/>
                  <a:gd name="T17" fmla="*/ 20 h 156"/>
                  <a:gd name="T18" fmla="*/ 35 w 162"/>
                  <a:gd name="T19" fmla="*/ 12 h 156"/>
                  <a:gd name="T20" fmla="*/ 46 w 162"/>
                  <a:gd name="T21" fmla="*/ 10 h 156"/>
                  <a:gd name="T22" fmla="*/ 60 w 162"/>
                  <a:gd name="T23" fmla="*/ 14 h 156"/>
                  <a:gd name="T24" fmla="*/ 71 w 162"/>
                  <a:gd name="T25" fmla="*/ 0 h 156"/>
                  <a:gd name="T26" fmla="*/ 81 w 162"/>
                  <a:gd name="T27" fmla="*/ 6 h 156"/>
                  <a:gd name="T28" fmla="*/ 135 w 162"/>
                  <a:gd name="T29" fmla="*/ 4 h 156"/>
                  <a:gd name="T30" fmla="*/ 152 w 162"/>
                  <a:gd name="T31" fmla="*/ 4 h 156"/>
                  <a:gd name="T32" fmla="*/ 162 w 162"/>
                  <a:gd name="T33" fmla="*/ 15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56">
                    <a:moveTo>
                      <a:pt x="162" y="150"/>
                    </a:moveTo>
                    <a:lnTo>
                      <a:pt x="56" y="156"/>
                    </a:lnTo>
                    <a:lnTo>
                      <a:pt x="58" y="129"/>
                    </a:lnTo>
                    <a:lnTo>
                      <a:pt x="42" y="104"/>
                    </a:lnTo>
                    <a:lnTo>
                      <a:pt x="18" y="64"/>
                    </a:lnTo>
                    <a:lnTo>
                      <a:pt x="0" y="48"/>
                    </a:lnTo>
                    <a:lnTo>
                      <a:pt x="29" y="45"/>
                    </a:lnTo>
                    <a:lnTo>
                      <a:pt x="23" y="27"/>
                    </a:lnTo>
                    <a:lnTo>
                      <a:pt x="25" y="20"/>
                    </a:lnTo>
                    <a:lnTo>
                      <a:pt x="35" y="12"/>
                    </a:lnTo>
                    <a:lnTo>
                      <a:pt x="46" y="10"/>
                    </a:lnTo>
                    <a:lnTo>
                      <a:pt x="60" y="14"/>
                    </a:lnTo>
                    <a:lnTo>
                      <a:pt x="71" y="0"/>
                    </a:lnTo>
                    <a:lnTo>
                      <a:pt x="81" y="6"/>
                    </a:lnTo>
                    <a:lnTo>
                      <a:pt x="135" y="4"/>
                    </a:lnTo>
                    <a:lnTo>
                      <a:pt x="152" y="4"/>
                    </a:lnTo>
                    <a:lnTo>
                      <a:pt x="162"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2" name="Freeform 4274"/>
              <p:cNvSpPr>
                <a:spLocks/>
              </p:cNvSpPr>
              <p:nvPr/>
            </p:nvSpPr>
            <p:spPr bwMode="auto">
              <a:xfrm>
                <a:off x="24216" y="19857"/>
                <a:ext cx="162" cy="156"/>
              </a:xfrm>
              <a:custGeom>
                <a:avLst/>
                <a:gdLst>
                  <a:gd name="T0" fmla="*/ 162 w 162"/>
                  <a:gd name="T1" fmla="*/ 150 h 156"/>
                  <a:gd name="T2" fmla="*/ 56 w 162"/>
                  <a:gd name="T3" fmla="*/ 156 h 156"/>
                  <a:gd name="T4" fmla="*/ 58 w 162"/>
                  <a:gd name="T5" fmla="*/ 129 h 156"/>
                  <a:gd name="T6" fmla="*/ 42 w 162"/>
                  <a:gd name="T7" fmla="*/ 104 h 156"/>
                  <a:gd name="T8" fmla="*/ 18 w 162"/>
                  <a:gd name="T9" fmla="*/ 64 h 156"/>
                  <a:gd name="T10" fmla="*/ 0 w 162"/>
                  <a:gd name="T11" fmla="*/ 48 h 156"/>
                  <a:gd name="T12" fmla="*/ 29 w 162"/>
                  <a:gd name="T13" fmla="*/ 45 h 156"/>
                  <a:gd name="T14" fmla="*/ 23 w 162"/>
                  <a:gd name="T15" fmla="*/ 27 h 156"/>
                  <a:gd name="T16" fmla="*/ 25 w 162"/>
                  <a:gd name="T17" fmla="*/ 20 h 156"/>
                  <a:gd name="T18" fmla="*/ 35 w 162"/>
                  <a:gd name="T19" fmla="*/ 12 h 156"/>
                  <a:gd name="T20" fmla="*/ 46 w 162"/>
                  <a:gd name="T21" fmla="*/ 10 h 156"/>
                  <a:gd name="T22" fmla="*/ 60 w 162"/>
                  <a:gd name="T23" fmla="*/ 14 h 156"/>
                  <a:gd name="T24" fmla="*/ 71 w 162"/>
                  <a:gd name="T25" fmla="*/ 0 h 156"/>
                  <a:gd name="T26" fmla="*/ 81 w 162"/>
                  <a:gd name="T27" fmla="*/ 6 h 156"/>
                  <a:gd name="T28" fmla="*/ 135 w 162"/>
                  <a:gd name="T29" fmla="*/ 4 h 156"/>
                  <a:gd name="T30" fmla="*/ 152 w 162"/>
                  <a:gd name="T31" fmla="*/ 4 h 156"/>
                  <a:gd name="T32" fmla="*/ 162 w 162"/>
                  <a:gd name="T33" fmla="*/ 15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2" h="156">
                    <a:moveTo>
                      <a:pt x="162" y="150"/>
                    </a:moveTo>
                    <a:lnTo>
                      <a:pt x="56" y="156"/>
                    </a:lnTo>
                    <a:lnTo>
                      <a:pt x="58" y="129"/>
                    </a:lnTo>
                    <a:lnTo>
                      <a:pt x="42" y="104"/>
                    </a:lnTo>
                    <a:lnTo>
                      <a:pt x="18" y="64"/>
                    </a:lnTo>
                    <a:lnTo>
                      <a:pt x="0" y="48"/>
                    </a:lnTo>
                    <a:lnTo>
                      <a:pt x="29" y="45"/>
                    </a:lnTo>
                    <a:lnTo>
                      <a:pt x="23" y="27"/>
                    </a:lnTo>
                    <a:lnTo>
                      <a:pt x="25" y="20"/>
                    </a:lnTo>
                    <a:lnTo>
                      <a:pt x="35" y="12"/>
                    </a:lnTo>
                    <a:lnTo>
                      <a:pt x="46" y="10"/>
                    </a:lnTo>
                    <a:lnTo>
                      <a:pt x="60" y="14"/>
                    </a:lnTo>
                    <a:lnTo>
                      <a:pt x="71" y="0"/>
                    </a:lnTo>
                    <a:lnTo>
                      <a:pt x="81" y="6"/>
                    </a:lnTo>
                    <a:lnTo>
                      <a:pt x="135" y="4"/>
                    </a:lnTo>
                    <a:lnTo>
                      <a:pt x="152" y="4"/>
                    </a:lnTo>
                    <a:lnTo>
                      <a:pt x="162"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3" name="Freeform 4275"/>
              <p:cNvSpPr>
                <a:spLocks/>
              </p:cNvSpPr>
              <p:nvPr/>
            </p:nvSpPr>
            <p:spPr bwMode="auto">
              <a:xfrm>
                <a:off x="20962" y="19877"/>
                <a:ext cx="340" cy="266"/>
              </a:xfrm>
              <a:custGeom>
                <a:avLst/>
                <a:gdLst>
                  <a:gd name="T0" fmla="*/ 276 w 340"/>
                  <a:gd name="T1" fmla="*/ 266 h 266"/>
                  <a:gd name="T2" fmla="*/ 6 w 340"/>
                  <a:gd name="T3" fmla="*/ 251 h 266"/>
                  <a:gd name="T4" fmla="*/ 7 w 340"/>
                  <a:gd name="T5" fmla="*/ 215 h 266"/>
                  <a:gd name="T6" fmla="*/ 0 w 340"/>
                  <a:gd name="T7" fmla="*/ 213 h 266"/>
                  <a:gd name="T8" fmla="*/ 6 w 340"/>
                  <a:gd name="T9" fmla="*/ 120 h 266"/>
                  <a:gd name="T10" fmla="*/ 11 w 340"/>
                  <a:gd name="T11" fmla="*/ 117 h 266"/>
                  <a:gd name="T12" fmla="*/ 13 w 340"/>
                  <a:gd name="T13" fmla="*/ 126 h 266"/>
                  <a:gd name="T14" fmla="*/ 17 w 340"/>
                  <a:gd name="T15" fmla="*/ 124 h 266"/>
                  <a:gd name="T16" fmla="*/ 29 w 340"/>
                  <a:gd name="T17" fmla="*/ 126 h 266"/>
                  <a:gd name="T18" fmla="*/ 42 w 340"/>
                  <a:gd name="T19" fmla="*/ 117 h 266"/>
                  <a:gd name="T20" fmla="*/ 52 w 340"/>
                  <a:gd name="T21" fmla="*/ 0 h 266"/>
                  <a:gd name="T22" fmla="*/ 54 w 340"/>
                  <a:gd name="T23" fmla="*/ 0 h 266"/>
                  <a:gd name="T24" fmla="*/ 340 w 340"/>
                  <a:gd name="T25" fmla="*/ 17 h 266"/>
                  <a:gd name="T26" fmla="*/ 336 w 340"/>
                  <a:gd name="T27" fmla="*/ 78 h 266"/>
                  <a:gd name="T28" fmla="*/ 313 w 340"/>
                  <a:gd name="T29" fmla="*/ 82 h 266"/>
                  <a:gd name="T30" fmla="*/ 311 w 340"/>
                  <a:gd name="T31" fmla="*/ 88 h 266"/>
                  <a:gd name="T32" fmla="*/ 303 w 340"/>
                  <a:gd name="T33" fmla="*/ 86 h 266"/>
                  <a:gd name="T34" fmla="*/ 303 w 340"/>
                  <a:gd name="T35" fmla="*/ 94 h 266"/>
                  <a:gd name="T36" fmla="*/ 292 w 340"/>
                  <a:gd name="T37" fmla="*/ 94 h 266"/>
                  <a:gd name="T38" fmla="*/ 284 w 340"/>
                  <a:gd name="T39" fmla="*/ 99 h 266"/>
                  <a:gd name="T40" fmla="*/ 276 w 340"/>
                  <a:gd name="T41"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66">
                    <a:moveTo>
                      <a:pt x="276" y="266"/>
                    </a:moveTo>
                    <a:lnTo>
                      <a:pt x="6" y="251"/>
                    </a:lnTo>
                    <a:lnTo>
                      <a:pt x="7" y="215"/>
                    </a:lnTo>
                    <a:lnTo>
                      <a:pt x="0" y="213"/>
                    </a:lnTo>
                    <a:lnTo>
                      <a:pt x="6" y="120"/>
                    </a:lnTo>
                    <a:lnTo>
                      <a:pt x="11" y="117"/>
                    </a:lnTo>
                    <a:lnTo>
                      <a:pt x="13" y="126"/>
                    </a:lnTo>
                    <a:lnTo>
                      <a:pt x="17" y="124"/>
                    </a:lnTo>
                    <a:lnTo>
                      <a:pt x="29" y="126"/>
                    </a:lnTo>
                    <a:lnTo>
                      <a:pt x="42" y="117"/>
                    </a:lnTo>
                    <a:lnTo>
                      <a:pt x="52" y="0"/>
                    </a:lnTo>
                    <a:lnTo>
                      <a:pt x="54" y="0"/>
                    </a:lnTo>
                    <a:lnTo>
                      <a:pt x="340" y="17"/>
                    </a:lnTo>
                    <a:lnTo>
                      <a:pt x="336" y="78"/>
                    </a:lnTo>
                    <a:lnTo>
                      <a:pt x="313" y="82"/>
                    </a:lnTo>
                    <a:lnTo>
                      <a:pt x="311" y="88"/>
                    </a:lnTo>
                    <a:lnTo>
                      <a:pt x="303" y="86"/>
                    </a:lnTo>
                    <a:lnTo>
                      <a:pt x="303" y="94"/>
                    </a:lnTo>
                    <a:lnTo>
                      <a:pt x="292" y="94"/>
                    </a:lnTo>
                    <a:lnTo>
                      <a:pt x="284" y="99"/>
                    </a:lnTo>
                    <a:lnTo>
                      <a:pt x="276" y="266"/>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4" name="Freeform 4276"/>
              <p:cNvSpPr>
                <a:spLocks/>
              </p:cNvSpPr>
              <p:nvPr/>
            </p:nvSpPr>
            <p:spPr bwMode="auto">
              <a:xfrm>
                <a:off x="20962" y="19877"/>
                <a:ext cx="340" cy="266"/>
              </a:xfrm>
              <a:custGeom>
                <a:avLst/>
                <a:gdLst>
                  <a:gd name="T0" fmla="*/ 276 w 340"/>
                  <a:gd name="T1" fmla="*/ 266 h 266"/>
                  <a:gd name="T2" fmla="*/ 6 w 340"/>
                  <a:gd name="T3" fmla="*/ 251 h 266"/>
                  <a:gd name="T4" fmla="*/ 7 w 340"/>
                  <a:gd name="T5" fmla="*/ 215 h 266"/>
                  <a:gd name="T6" fmla="*/ 0 w 340"/>
                  <a:gd name="T7" fmla="*/ 213 h 266"/>
                  <a:gd name="T8" fmla="*/ 6 w 340"/>
                  <a:gd name="T9" fmla="*/ 120 h 266"/>
                  <a:gd name="T10" fmla="*/ 11 w 340"/>
                  <a:gd name="T11" fmla="*/ 117 h 266"/>
                  <a:gd name="T12" fmla="*/ 13 w 340"/>
                  <a:gd name="T13" fmla="*/ 126 h 266"/>
                  <a:gd name="T14" fmla="*/ 17 w 340"/>
                  <a:gd name="T15" fmla="*/ 124 h 266"/>
                  <a:gd name="T16" fmla="*/ 29 w 340"/>
                  <a:gd name="T17" fmla="*/ 126 h 266"/>
                  <a:gd name="T18" fmla="*/ 42 w 340"/>
                  <a:gd name="T19" fmla="*/ 117 h 266"/>
                  <a:gd name="T20" fmla="*/ 52 w 340"/>
                  <a:gd name="T21" fmla="*/ 0 h 266"/>
                  <a:gd name="T22" fmla="*/ 54 w 340"/>
                  <a:gd name="T23" fmla="*/ 0 h 266"/>
                  <a:gd name="T24" fmla="*/ 340 w 340"/>
                  <a:gd name="T25" fmla="*/ 17 h 266"/>
                  <a:gd name="T26" fmla="*/ 336 w 340"/>
                  <a:gd name="T27" fmla="*/ 78 h 266"/>
                  <a:gd name="T28" fmla="*/ 313 w 340"/>
                  <a:gd name="T29" fmla="*/ 82 h 266"/>
                  <a:gd name="T30" fmla="*/ 311 w 340"/>
                  <a:gd name="T31" fmla="*/ 88 h 266"/>
                  <a:gd name="T32" fmla="*/ 303 w 340"/>
                  <a:gd name="T33" fmla="*/ 86 h 266"/>
                  <a:gd name="T34" fmla="*/ 303 w 340"/>
                  <a:gd name="T35" fmla="*/ 94 h 266"/>
                  <a:gd name="T36" fmla="*/ 292 w 340"/>
                  <a:gd name="T37" fmla="*/ 94 h 266"/>
                  <a:gd name="T38" fmla="*/ 284 w 340"/>
                  <a:gd name="T39" fmla="*/ 99 h 266"/>
                  <a:gd name="T40" fmla="*/ 276 w 340"/>
                  <a:gd name="T41"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0" h="266">
                    <a:moveTo>
                      <a:pt x="276" y="266"/>
                    </a:moveTo>
                    <a:lnTo>
                      <a:pt x="6" y="251"/>
                    </a:lnTo>
                    <a:lnTo>
                      <a:pt x="7" y="215"/>
                    </a:lnTo>
                    <a:lnTo>
                      <a:pt x="0" y="213"/>
                    </a:lnTo>
                    <a:lnTo>
                      <a:pt x="6" y="120"/>
                    </a:lnTo>
                    <a:lnTo>
                      <a:pt x="11" y="117"/>
                    </a:lnTo>
                    <a:lnTo>
                      <a:pt x="13" y="126"/>
                    </a:lnTo>
                    <a:lnTo>
                      <a:pt x="17" y="124"/>
                    </a:lnTo>
                    <a:lnTo>
                      <a:pt x="29" y="126"/>
                    </a:lnTo>
                    <a:lnTo>
                      <a:pt x="42" y="117"/>
                    </a:lnTo>
                    <a:lnTo>
                      <a:pt x="52" y="0"/>
                    </a:lnTo>
                    <a:lnTo>
                      <a:pt x="54" y="0"/>
                    </a:lnTo>
                    <a:lnTo>
                      <a:pt x="340" y="17"/>
                    </a:lnTo>
                    <a:lnTo>
                      <a:pt x="336" y="78"/>
                    </a:lnTo>
                    <a:lnTo>
                      <a:pt x="313" y="82"/>
                    </a:lnTo>
                    <a:lnTo>
                      <a:pt x="311" y="88"/>
                    </a:lnTo>
                    <a:lnTo>
                      <a:pt x="303" y="86"/>
                    </a:lnTo>
                    <a:lnTo>
                      <a:pt x="303" y="94"/>
                    </a:lnTo>
                    <a:lnTo>
                      <a:pt x="292" y="94"/>
                    </a:lnTo>
                    <a:lnTo>
                      <a:pt x="284" y="99"/>
                    </a:lnTo>
                    <a:lnTo>
                      <a:pt x="276" y="26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5" name="Freeform 4277"/>
              <p:cNvSpPr>
                <a:spLocks/>
              </p:cNvSpPr>
              <p:nvPr/>
            </p:nvSpPr>
            <p:spPr bwMode="auto">
              <a:xfrm>
                <a:off x="21979" y="19948"/>
                <a:ext cx="148" cy="188"/>
              </a:xfrm>
              <a:custGeom>
                <a:avLst/>
                <a:gdLst>
                  <a:gd name="T0" fmla="*/ 27 w 148"/>
                  <a:gd name="T1" fmla="*/ 184 h 188"/>
                  <a:gd name="T2" fmla="*/ 0 w 148"/>
                  <a:gd name="T3" fmla="*/ 182 h 188"/>
                  <a:gd name="T4" fmla="*/ 6 w 148"/>
                  <a:gd name="T5" fmla="*/ 38 h 188"/>
                  <a:gd name="T6" fmla="*/ 2 w 148"/>
                  <a:gd name="T7" fmla="*/ 38 h 188"/>
                  <a:gd name="T8" fmla="*/ 4 w 148"/>
                  <a:gd name="T9" fmla="*/ 0 h 188"/>
                  <a:gd name="T10" fmla="*/ 146 w 148"/>
                  <a:gd name="T11" fmla="*/ 3 h 188"/>
                  <a:gd name="T12" fmla="*/ 148 w 148"/>
                  <a:gd name="T13" fmla="*/ 42 h 188"/>
                  <a:gd name="T14" fmla="*/ 144 w 148"/>
                  <a:gd name="T15" fmla="*/ 188 h 188"/>
                  <a:gd name="T16" fmla="*/ 27 w 148"/>
                  <a:gd name="T17" fmla="*/ 18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188">
                    <a:moveTo>
                      <a:pt x="27" y="184"/>
                    </a:moveTo>
                    <a:lnTo>
                      <a:pt x="0" y="182"/>
                    </a:lnTo>
                    <a:lnTo>
                      <a:pt x="6" y="38"/>
                    </a:lnTo>
                    <a:lnTo>
                      <a:pt x="2" y="38"/>
                    </a:lnTo>
                    <a:lnTo>
                      <a:pt x="4" y="0"/>
                    </a:lnTo>
                    <a:lnTo>
                      <a:pt x="146" y="3"/>
                    </a:lnTo>
                    <a:lnTo>
                      <a:pt x="148" y="42"/>
                    </a:lnTo>
                    <a:lnTo>
                      <a:pt x="144" y="188"/>
                    </a:lnTo>
                    <a:lnTo>
                      <a:pt x="27" y="18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6" name="Freeform 4278"/>
              <p:cNvSpPr>
                <a:spLocks/>
              </p:cNvSpPr>
              <p:nvPr/>
            </p:nvSpPr>
            <p:spPr bwMode="auto">
              <a:xfrm>
                <a:off x="21780" y="19942"/>
                <a:ext cx="205" cy="188"/>
              </a:xfrm>
              <a:custGeom>
                <a:avLst/>
                <a:gdLst>
                  <a:gd name="T0" fmla="*/ 199 w 205"/>
                  <a:gd name="T1" fmla="*/ 188 h 188"/>
                  <a:gd name="T2" fmla="*/ 48 w 205"/>
                  <a:gd name="T3" fmla="*/ 182 h 188"/>
                  <a:gd name="T4" fmla="*/ 54 w 205"/>
                  <a:gd name="T5" fmla="*/ 171 h 188"/>
                  <a:gd name="T6" fmla="*/ 36 w 205"/>
                  <a:gd name="T7" fmla="*/ 151 h 188"/>
                  <a:gd name="T8" fmla="*/ 36 w 205"/>
                  <a:gd name="T9" fmla="*/ 130 h 188"/>
                  <a:gd name="T10" fmla="*/ 30 w 205"/>
                  <a:gd name="T11" fmla="*/ 119 h 188"/>
                  <a:gd name="T12" fmla="*/ 23 w 205"/>
                  <a:gd name="T13" fmla="*/ 115 h 188"/>
                  <a:gd name="T14" fmla="*/ 6 w 205"/>
                  <a:gd name="T15" fmla="*/ 115 h 188"/>
                  <a:gd name="T16" fmla="*/ 0 w 205"/>
                  <a:gd name="T17" fmla="*/ 109 h 188"/>
                  <a:gd name="T18" fmla="*/ 4 w 205"/>
                  <a:gd name="T19" fmla="*/ 100 h 188"/>
                  <a:gd name="T20" fmla="*/ 19 w 205"/>
                  <a:gd name="T21" fmla="*/ 90 h 188"/>
                  <a:gd name="T22" fmla="*/ 15 w 205"/>
                  <a:gd name="T23" fmla="*/ 71 h 188"/>
                  <a:gd name="T24" fmla="*/ 15 w 205"/>
                  <a:gd name="T25" fmla="*/ 67 h 188"/>
                  <a:gd name="T26" fmla="*/ 34 w 205"/>
                  <a:gd name="T27" fmla="*/ 59 h 188"/>
                  <a:gd name="T28" fmla="*/ 50 w 205"/>
                  <a:gd name="T29" fmla="*/ 34 h 188"/>
                  <a:gd name="T30" fmla="*/ 50 w 205"/>
                  <a:gd name="T31" fmla="*/ 27 h 188"/>
                  <a:gd name="T32" fmla="*/ 36 w 205"/>
                  <a:gd name="T33" fmla="*/ 11 h 188"/>
                  <a:gd name="T34" fmla="*/ 36 w 205"/>
                  <a:gd name="T35" fmla="*/ 0 h 188"/>
                  <a:gd name="T36" fmla="*/ 165 w 205"/>
                  <a:gd name="T37" fmla="*/ 6 h 188"/>
                  <a:gd name="T38" fmla="*/ 203 w 205"/>
                  <a:gd name="T39" fmla="*/ 6 h 188"/>
                  <a:gd name="T40" fmla="*/ 201 w 205"/>
                  <a:gd name="T41" fmla="*/ 44 h 188"/>
                  <a:gd name="T42" fmla="*/ 205 w 205"/>
                  <a:gd name="T43" fmla="*/ 44 h 188"/>
                  <a:gd name="T44" fmla="*/ 199 w 205"/>
                  <a:gd name="T4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5" h="188">
                    <a:moveTo>
                      <a:pt x="199" y="188"/>
                    </a:moveTo>
                    <a:lnTo>
                      <a:pt x="48" y="182"/>
                    </a:lnTo>
                    <a:lnTo>
                      <a:pt x="54" y="171"/>
                    </a:lnTo>
                    <a:lnTo>
                      <a:pt x="36" y="151"/>
                    </a:lnTo>
                    <a:lnTo>
                      <a:pt x="36" y="130"/>
                    </a:lnTo>
                    <a:lnTo>
                      <a:pt x="30" y="119"/>
                    </a:lnTo>
                    <a:lnTo>
                      <a:pt x="23" y="115"/>
                    </a:lnTo>
                    <a:lnTo>
                      <a:pt x="6" y="115"/>
                    </a:lnTo>
                    <a:lnTo>
                      <a:pt x="0" y="109"/>
                    </a:lnTo>
                    <a:lnTo>
                      <a:pt x="4" y="100"/>
                    </a:lnTo>
                    <a:lnTo>
                      <a:pt x="19" y="90"/>
                    </a:lnTo>
                    <a:lnTo>
                      <a:pt x="15" y="71"/>
                    </a:lnTo>
                    <a:lnTo>
                      <a:pt x="15" y="67"/>
                    </a:lnTo>
                    <a:lnTo>
                      <a:pt x="34" y="59"/>
                    </a:lnTo>
                    <a:lnTo>
                      <a:pt x="50" y="34"/>
                    </a:lnTo>
                    <a:lnTo>
                      <a:pt x="50" y="27"/>
                    </a:lnTo>
                    <a:lnTo>
                      <a:pt x="36" y="11"/>
                    </a:lnTo>
                    <a:lnTo>
                      <a:pt x="36" y="0"/>
                    </a:lnTo>
                    <a:lnTo>
                      <a:pt x="165" y="6"/>
                    </a:lnTo>
                    <a:lnTo>
                      <a:pt x="203" y="6"/>
                    </a:lnTo>
                    <a:lnTo>
                      <a:pt x="201" y="44"/>
                    </a:lnTo>
                    <a:lnTo>
                      <a:pt x="205" y="44"/>
                    </a:lnTo>
                    <a:lnTo>
                      <a:pt x="199" y="18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7" name="Freeform 4279"/>
              <p:cNvSpPr>
                <a:spLocks/>
              </p:cNvSpPr>
              <p:nvPr/>
            </p:nvSpPr>
            <p:spPr bwMode="auto">
              <a:xfrm>
                <a:off x="21780" y="19942"/>
                <a:ext cx="205" cy="188"/>
              </a:xfrm>
              <a:custGeom>
                <a:avLst/>
                <a:gdLst>
                  <a:gd name="T0" fmla="*/ 199 w 205"/>
                  <a:gd name="T1" fmla="*/ 188 h 188"/>
                  <a:gd name="T2" fmla="*/ 48 w 205"/>
                  <a:gd name="T3" fmla="*/ 182 h 188"/>
                  <a:gd name="T4" fmla="*/ 54 w 205"/>
                  <a:gd name="T5" fmla="*/ 171 h 188"/>
                  <a:gd name="T6" fmla="*/ 36 w 205"/>
                  <a:gd name="T7" fmla="*/ 151 h 188"/>
                  <a:gd name="T8" fmla="*/ 36 w 205"/>
                  <a:gd name="T9" fmla="*/ 130 h 188"/>
                  <a:gd name="T10" fmla="*/ 30 w 205"/>
                  <a:gd name="T11" fmla="*/ 119 h 188"/>
                  <a:gd name="T12" fmla="*/ 23 w 205"/>
                  <a:gd name="T13" fmla="*/ 115 h 188"/>
                  <a:gd name="T14" fmla="*/ 6 w 205"/>
                  <a:gd name="T15" fmla="*/ 115 h 188"/>
                  <a:gd name="T16" fmla="*/ 0 w 205"/>
                  <a:gd name="T17" fmla="*/ 109 h 188"/>
                  <a:gd name="T18" fmla="*/ 4 w 205"/>
                  <a:gd name="T19" fmla="*/ 100 h 188"/>
                  <a:gd name="T20" fmla="*/ 19 w 205"/>
                  <a:gd name="T21" fmla="*/ 90 h 188"/>
                  <a:gd name="T22" fmla="*/ 15 w 205"/>
                  <a:gd name="T23" fmla="*/ 71 h 188"/>
                  <a:gd name="T24" fmla="*/ 15 w 205"/>
                  <a:gd name="T25" fmla="*/ 67 h 188"/>
                  <a:gd name="T26" fmla="*/ 34 w 205"/>
                  <a:gd name="T27" fmla="*/ 59 h 188"/>
                  <a:gd name="T28" fmla="*/ 50 w 205"/>
                  <a:gd name="T29" fmla="*/ 34 h 188"/>
                  <a:gd name="T30" fmla="*/ 50 w 205"/>
                  <a:gd name="T31" fmla="*/ 27 h 188"/>
                  <a:gd name="T32" fmla="*/ 36 w 205"/>
                  <a:gd name="T33" fmla="*/ 11 h 188"/>
                  <a:gd name="T34" fmla="*/ 36 w 205"/>
                  <a:gd name="T35" fmla="*/ 0 h 188"/>
                  <a:gd name="T36" fmla="*/ 165 w 205"/>
                  <a:gd name="T37" fmla="*/ 6 h 188"/>
                  <a:gd name="T38" fmla="*/ 203 w 205"/>
                  <a:gd name="T39" fmla="*/ 6 h 188"/>
                  <a:gd name="T40" fmla="*/ 201 w 205"/>
                  <a:gd name="T41" fmla="*/ 44 h 188"/>
                  <a:gd name="T42" fmla="*/ 205 w 205"/>
                  <a:gd name="T43" fmla="*/ 44 h 188"/>
                  <a:gd name="T44" fmla="*/ 199 w 205"/>
                  <a:gd name="T45"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5" h="188">
                    <a:moveTo>
                      <a:pt x="199" y="188"/>
                    </a:moveTo>
                    <a:lnTo>
                      <a:pt x="48" y="182"/>
                    </a:lnTo>
                    <a:lnTo>
                      <a:pt x="54" y="171"/>
                    </a:lnTo>
                    <a:lnTo>
                      <a:pt x="36" y="151"/>
                    </a:lnTo>
                    <a:lnTo>
                      <a:pt x="36" y="130"/>
                    </a:lnTo>
                    <a:lnTo>
                      <a:pt x="30" y="119"/>
                    </a:lnTo>
                    <a:lnTo>
                      <a:pt x="23" y="115"/>
                    </a:lnTo>
                    <a:lnTo>
                      <a:pt x="6" y="115"/>
                    </a:lnTo>
                    <a:lnTo>
                      <a:pt x="0" y="109"/>
                    </a:lnTo>
                    <a:lnTo>
                      <a:pt x="4" y="100"/>
                    </a:lnTo>
                    <a:lnTo>
                      <a:pt x="19" y="90"/>
                    </a:lnTo>
                    <a:lnTo>
                      <a:pt x="15" y="71"/>
                    </a:lnTo>
                    <a:lnTo>
                      <a:pt x="15" y="67"/>
                    </a:lnTo>
                    <a:lnTo>
                      <a:pt x="34" y="59"/>
                    </a:lnTo>
                    <a:lnTo>
                      <a:pt x="50" y="34"/>
                    </a:lnTo>
                    <a:lnTo>
                      <a:pt x="50" y="27"/>
                    </a:lnTo>
                    <a:lnTo>
                      <a:pt x="36" y="11"/>
                    </a:lnTo>
                    <a:lnTo>
                      <a:pt x="36" y="0"/>
                    </a:lnTo>
                    <a:lnTo>
                      <a:pt x="165" y="6"/>
                    </a:lnTo>
                    <a:lnTo>
                      <a:pt x="203" y="6"/>
                    </a:lnTo>
                    <a:lnTo>
                      <a:pt x="201" y="44"/>
                    </a:lnTo>
                    <a:lnTo>
                      <a:pt x="205" y="44"/>
                    </a:lnTo>
                    <a:lnTo>
                      <a:pt x="199"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48" name="Freeform 4280"/>
              <p:cNvSpPr>
                <a:spLocks/>
              </p:cNvSpPr>
              <p:nvPr/>
            </p:nvSpPr>
            <p:spPr bwMode="auto">
              <a:xfrm>
                <a:off x="21238" y="19950"/>
                <a:ext cx="311" cy="209"/>
              </a:xfrm>
              <a:custGeom>
                <a:avLst/>
                <a:gdLst>
                  <a:gd name="T0" fmla="*/ 309 w 311"/>
                  <a:gd name="T1" fmla="*/ 209 h 209"/>
                  <a:gd name="T2" fmla="*/ 0 w 311"/>
                  <a:gd name="T3" fmla="*/ 193 h 209"/>
                  <a:gd name="T4" fmla="*/ 8 w 311"/>
                  <a:gd name="T5" fmla="*/ 26 h 209"/>
                  <a:gd name="T6" fmla="*/ 16 w 311"/>
                  <a:gd name="T7" fmla="*/ 21 h 209"/>
                  <a:gd name="T8" fmla="*/ 27 w 311"/>
                  <a:gd name="T9" fmla="*/ 21 h 209"/>
                  <a:gd name="T10" fmla="*/ 27 w 311"/>
                  <a:gd name="T11" fmla="*/ 13 h 209"/>
                  <a:gd name="T12" fmla="*/ 35 w 311"/>
                  <a:gd name="T13" fmla="*/ 15 h 209"/>
                  <a:gd name="T14" fmla="*/ 37 w 311"/>
                  <a:gd name="T15" fmla="*/ 9 h 209"/>
                  <a:gd name="T16" fmla="*/ 60 w 311"/>
                  <a:gd name="T17" fmla="*/ 5 h 209"/>
                  <a:gd name="T18" fmla="*/ 64 w 311"/>
                  <a:gd name="T19" fmla="*/ 0 h 209"/>
                  <a:gd name="T20" fmla="*/ 71 w 311"/>
                  <a:gd name="T21" fmla="*/ 1 h 209"/>
                  <a:gd name="T22" fmla="*/ 71 w 311"/>
                  <a:gd name="T23" fmla="*/ 5 h 209"/>
                  <a:gd name="T24" fmla="*/ 83 w 311"/>
                  <a:gd name="T25" fmla="*/ 5 h 209"/>
                  <a:gd name="T26" fmla="*/ 91 w 311"/>
                  <a:gd name="T27" fmla="*/ 13 h 209"/>
                  <a:gd name="T28" fmla="*/ 91 w 311"/>
                  <a:gd name="T29" fmla="*/ 21 h 209"/>
                  <a:gd name="T30" fmla="*/ 100 w 311"/>
                  <a:gd name="T31" fmla="*/ 15 h 209"/>
                  <a:gd name="T32" fmla="*/ 102 w 311"/>
                  <a:gd name="T33" fmla="*/ 21 h 209"/>
                  <a:gd name="T34" fmla="*/ 108 w 311"/>
                  <a:gd name="T35" fmla="*/ 21 h 209"/>
                  <a:gd name="T36" fmla="*/ 110 w 311"/>
                  <a:gd name="T37" fmla="*/ 30 h 209"/>
                  <a:gd name="T38" fmla="*/ 115 w 311"/>
                  <a:gd name="T39" fmla="*/ 28 h 209"/>
                  <a:gd name="T40" fmla="*/ 115 w 311"/>
                  <a:gd name="T41" fmla="*/ 34 h 209"/>
                  <a:gd name="T42" fmla="*/ 119 w 311"/>
                  <a:gd name="T43" fmla="*/ 34 h 209"/>
                  <a:gd name="T44" fmla="*/ 125 w 311"/>
                  <a:gd name="T45" fmla="*/ 44 h 209"/>
                  <a:gd name="T46" fmla="*/ 135 w 311"/>
                  <a:gd name="T47" fmla="*/ 42 h 209"/>
                  <a:gd name="T48" fmla="*/ 140 w 311"/>
                  <a:gd name="T49" fmla="*/ 47 h 209"/>
                  <a:gd name="T50" fmla="*/ 139 w 311"/>
                  <a:gd name="T51" fmla="*/ 51 h 209"/>
                  <a:gd name="T52" fmla="*/ 140 w 311"/>
                  <a:gd name="T53" fmla="*/ 59 h 209"/>
                  <a:gd name="T54" fmla="*/ 154 w 311"/>
                  <a:gd name="T55" fmla="*/ 55 h 209"/>
                  <a:gd name="T56" fmla="*/ 154 w 311"/>
                  <a:gd name="T57" fmla="*/ 65 h 209"/>
                  <a:gd name="T58" fmla="*/ 167 w 311"/>
                  <a:gd name="T59" fmla="*/ 63 h 209"/>
                  <a:gd name="T60" fmla="*/ 175 w 311"/>
                  <a:gd name="T61" fmla="*/ 65 h 209"/>
                  <a:gd name="T62" fmla="*/ 181 w 311"/>
                  <a:gd name="T63" fmla="*/ 59 h 209"/>
                  <a:gd name="T64" fmla="*/ 181 w 311"/>
                  <a:gd name="T65" fmla="*/ 55 h 209"/>
                  <a:gd name="T66" fmla="*/ 190 w 311"/>
                  <a:gd name="T67" fmla="*/ 55 h 209"/>
                  <a:gd name="T68" fmla="*/ 198 w 311"/>
                  <a:gd name="T69" fmla="*/ 47 h 209"/>
                  <a:gd name="T70" fmla="*/ 204 w 311"/>
                  <a:gd name="T71" fmla="*/ 47 h 209"/>
                  <a:gd name="T72" fmla="*/ 208 w 311"/>
                  <a:gd name="T73" fmla="*/ 49 h 209"/>
                  <a:gd name="T74" fmla="*/ 211 w 311"/>
                  <a:gd name="T75" fmla="*/ 49 h 209"/>
                  <a:gd name="T76" fmla="*/ 211 w 311"/>
                  <a:gd name="T77" fmla="*/ 59 h 209"/>
                  <a:gd name="T78" fmla="*/ 219 w 311"/>
                  <a:gd name="T79" fmla="*/ 55 h 209"/>
                  <a:gd name="T80" fmla="*/ 225 w 311"/>
                  <a:gd name="T81" fmla="*/ 63 h 209"/>
                  <a:gd name="T82" fmla="*/ 236 w 311"/>
                  <a:gd name="T83" fmla="*/ 61 h 209"/>
                  <a:gd name="T84" fmla="*/ 236 w 311"/>
                  <a:gd name="T85" fmla="*/ 69 h 209"/>
                  <a:gd name="T86" fmla="*/ 244 w 311"/>
                  <a:gd name="T87" fmla="*/ 63 h 209"/>
                  <a:gd name="T88" fmla="*/ 254 w 311"/>
                  <a:gd name="T89" fmla="*/ 69 h 209"/>
                  <a:gd name="T90" fmla="*/ 258 w 311"/>
                  <a:gd name="T91" fmla="*/ 63 h 209"/>
                  <a:gd name="T92" fmla="*/ 263 w 311"/>
                  <a:gd name="T93" fmla="*/ 65 h 209"/>
                  <a:gd name="T94" fmla="*/ 271 w 311"/>
                  <a:gd name="T95" fmla="*/ 63 h 209"/>
                  <a:gd name="T96" fmla="*/ 277 w 311"/>
                  <a:gd name="T97" fmla="*/ 67 h 209"/>
                  <a:gd name="T98" fmla="*/ 288 w 311"/>
                  <a:gd name="T99" fmla="*/ 71 h 209"/>
                  <a:gd name="T100" fmla="*/ 294 w 311"/>
                  <a:gd name="T101" fmla="*/ 76 h 209"/>
                  <a:gd name="T102" fmla="*/ 309 w 311"/>
                  <a:gd name="T103" fmla="*/ 74 h 209"/>
                  <a:gd name="T104" fmla="*/ 306 w 311"/>
                  <a:gd name="T105" fmla="*/ 172 h 209"/>
                  <a:gd name="T106" fmla="*/ 311 w 311"/>
                  <a:gd name="T107" fmla="*/ 174 h 209"/>
                  <a:gd name="T108" fmla="*/ 309 w 311"/>
                  <a:gd name="T10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 h="209">
                    <a:moveTo>
                      <a:pt x="309" y="209"/>
                    </a:moveTo>
                    <a:lnTo>
                      <a:pt x="0" y="193"/>
                    </a:lnTo>
                    <a:lnTo>
                      <a:pt x="8" y="26"/>
                    </a:lnTo>
                    <a:lnTo>
                      <a:pt x="16" y="21"/>
                    </a:lnTo>
                    <a:lnTo>
                      <a:pt x="27" y="21"/>
                    </a:lnTo>
                    <a:lnTo>
                      <a:pt x="27" y="13"/>
                    </a:lnTo>
                    <a:lnTo>
                      <a:pt x="35" y="15"/>
                    </a:lnTo>
                    <a:lnTo>
                      <a:pt x="37" y="9"/>
                    </a:lnTo>
                    <a:lnTo>
                      <a:pt x="60" y="5"/>
                    </a:lnTo>
                    <a:lnTo>
                      <a:pt x="64" y="0"/>
                    </a:lnTo>
                    <a:lnTo>
                      <a:pt x="71" y="1"/>
                    </a:lnTo>
                    <a:lnTo>
                      <a:pt x="71" y="5"/>
                    </a:lnTo>
                    <a:lnTo>
                      <a:pt x="83" y="5"/>
                    </a:lnTo>
                    <a:lnTo>
                      <a:pt x="91" y="13"/>
                    </a:lnTo>
                    <a:lnTo>
                      <a:pt x="91" y="21"/>
                    </a:lnTo>
                    <a:lnTo>
                      <a:pt x="100" y="15"/>
                    </a:lnTo>
                    <a:lnTo>
                      <a:pt x="102" y="21"/>
                    </a:lnTo>
                    <a:lnTo>
                      <a:pt x="108" y="21"/>
                    </a:lnTo>
                    <a:lnTo>
                      <a:pt x="110" y="30"/>
                    </a:lnTo>
                    <a:lnTo>
                      <a:pt x="115" y="28"/>
                    </a:lnTo>
                    <a:lnTo>
                      <a:pt x="115" y="34"/>
                    </a:lnTo>
                    <a:lnTo>
                      <a:pt x="119" y="34"/>
                    </a:lnTo>
                    <a:lnTo>
                      <a:pt x="125" y="44"/>
                    </a:lnTo>
                    <a:lnTo>
                      <a:pt x="135" y="42"/>
                    </a:lnTo>
                    <a:lnTo>
                      <a:pt x="140" y="47"/>
                    </a:lnTo>
                    <a:lnTo>
                      <a:pt x="139" y="51"/>
                    </a:lnTo>
                    <a:lnTo>
                      <a:pt x="140" y="59"/>
                    </a:lnTo>
                    <a:lnTo>
                      <a:pt x="154" y="55"/>
                    </a:lnTo>
                    <a:lnTo>
                      <a:pt x="154" y="65"/>
                    </a:lnTo>
                    <a:lnTo>
                      <a:pt x="167" y="63"/>
                    </a:lnTo>
                    <a:lnTo>
                      <a:pt x="175" y="65"/>
                    </a:lnTo>
                    <a:lnTo>
                      <a:pt x="181" y="59"/>
                    </a:lnTo>
                    <a:lnTo>
                      <a:pt x="181" y="55"/>
                    </a:lnTo>
                    <a:lnTo>
                      <a:pt x="190" y="55"/>
                    </a:lnTo>
                    <a:lnTo>
                      <a:pt x="198" y="47"/>
                    </a:lnTo>
                    <a:lnTo>
                      <a:pt x="204" y="47"/>
                    </a:lnTo>
                    <a:lnTo>
                      <a:pt x="208" y="49"/>
                    </a:lnTo>
                    <a:lnTo>
                      <a:pt x="211" y="49"/>
                    </a:lnTo>
                    <a:lnTo>
                      <a:pt x="211" y="59"/>
                    </a:lnTo>
                    <a:lnTo>
                      <a:pt x="219" y="55"/>
                    </a:lnTo>
                    <a:lnTo>
                      <a:pt x="225" y="63"/>
                    </a:lnTo>
                    <a:lnTo>
                      <a:pt x="236" y="61"/>
                    </a:lnTo>
                    <a:lnTo>
                      <a:pt x="236" y="69"/>
                    </a:lnTo>
                    <a:lnTo>
                      <a:pt x="244" y="63"/>
                    </a:lnTo>
                    <a:lnTo>
                      <a:pt x="254" y="69"/>
                    </a:lnTo>
                    <a:lnTo>
                      <a:pt x="258" y="63"/>
                    </a:lnTo>
                    <a:lnTo>
                      <a:pt x="263" y="65"/>
                    </a:lnTo>
                    <a:lnTo>
                      <a:pt x="271" y="63"/>
                    </a:lnTo>
                    <a:lnTo>
                      <a:pt x="277" y="67"/>
                    </a:lnTo>
                    <a:lnTo>
                      <a:pt x="288" y="71"/>
                    </a:lnTo>
                    <a:lnTo>
                      <a:pt x="294" y="76"/>
                    </a:lnTo>
                    <a:lnTo>
                      <a:pt x="309" y="74"/>
                    </a:lnTo>
                    <a:lnTo>
                      <a:pt x="306" y="172"/>
                    </a:lnTo>
                    <a:lnTo>
                      <a:pt x="311" y="174"/>
                    </a:lnTo>
                    <a:lnTo>
                      <a:pt x="309" y="209"/>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9" name="Freeform 4281"/>
              <p:cNvSpPr>
                <a:spLocks/>
              </p:cNvSpPr>
              <p:nvPr/>
            </p:nvSpPr>
            <p:spPr bwMode="auto">
              <a:xfrm>
                <a:off x="21238" y="19950"/>
                <a:ext cx="311" cy="209"/>
              </a:xfrm>
              <a:custGeom>
                <a:avLst/>
                <a:gdLst>
                  <a:gd name="T0" fmla="*/ 309 w 311"/>
                  <a:gd name="T1" fmla="*/ 209 h 209"/>
                  <a:gd name="T2" fmla="*/ 0 w 311"/>
                  <a:gd name="T3" fmla="*/ 193 h 209"/>
                  <a:gd name="T4" fmla="*/ 8 w 311"/>
                  <a:gd name="T5" fmla="*/ 26 h 209"/>
                  <a:gd name="T6" fmla="*/ 16 w 311"/>
                  <a:gd name="T7" fmla="*/ 21 h 209"/>
                  <a:gd name="T8" fmla="*/ 27 w 311"/>
                  <a:gd name="T9" fmla="*/ 21 h 209"/>
                  <a:gd name="T10" fmla="*/ 27 w 311"/>
                  <a:gd name="T11" fmla="*/ 13 h 209"/>
                  <a:gd name="T12" fmla="*/ 35 w 311"/>
                  <a:gd name="T13" fmla="*/ 15 h 209"/>
                  <a:gd name="T14" fmla="*/ 37 w 311"/>
                  <a:gd name="T15" fmla="*/ 9 h 209"/>
                  <a:gd name="T16" fmla="*/ 60 w 311"/>
                  <a:gd name="T17" fmla="*/ 5 h 209"/>
                  <a:gd name="T18" fmla="*/ 64 w 311"/>
                  <a:gd name="T19" fmla="*/ 0 h 209"/>
                  <a:gd name="T20" fmla="*/ 71 w 311"/>
                  <a:gd name="T21" fmla="*/ 1 h 209"/>
                  <a:gd name="T22" fmla="*/ 71 w 311"/>
                  <a:gd name="T23" fmla="*/ 5 h 209"/>
                  <a:gd name="T24" fmla="*/ 83 w 311"/>
                  <a:gd name="T25" fmla="*/ 5 h 209"/>
                  <a:gd name="T26" fmla="*/ 91 w 311"/>
                  <a:gd name="T27" fmla="*/ 13 h 209"/>
                  <a:gd name="T28" fmla="*/ 91 w 311"/>
                  <a:gd name="T29" fmla="*/ 21 h 209"/>
                  <a:gd name="T30" fmla="*/ 100 w 311"/>
                  <a:gd name="T31" fmla="*/ 15 h 209"/>
                  <a:gd name="T32" fmla="*/ 102 w 311"/>
                  <a:gd name="T33" fmla="*/ 21 h 209"/>
                  <a:gd name="T34" fmla="*/ 108 w 311"/>
                  <a:gd name="T35" fmla="*/ 21 h 209"/>
                  <a:gd name="T36" fmla="*/ 110 w 311"/>
                  <a:gd name="T37" fmla="*/ 30 h 209"/>
                  <a:gd name="T38" fmla="*/ 115 w 311"/>
                  <a:gd name="T39" fmla="*/ 28 h 209"/>
                  <a:gd name="T40" fmla="*/ 115 w 311"/>
                  <a:gd name="T41" fmla="*/ 34 h 209"/>
                  <a:gd name="T42" fmla="*/ 119 w 311"/>
                  <a:gd name="T43" fmla="*/ 34 h 209"/>
                  <a:gd name="T44" fmla="*/ 125 w 311"/>
                  <a:gd name="T45" fmla="*/ 44 h 209"/>
                  <a:gd name="T46" fmla="*/ 135 w 311"/>
                  <a:gd name="T47" fmla="*/ 42 h 209"/>
                  <a:gd name="T48" fmla="*/ 140 w 311"/>
                  <a:gd name="T49" fmla="*/ 47 h 209"/>
                  <a:gd name="T50" fmla="*/ 139 w 311"/>
                  <a:gd name="T51" fmla="*/ 51 h 209"/>
                  <a:gd name="T52" fmla="*/ 140 w 311"/>
                  <a:gd name="T53" fmla="*/ 59 h 209"/>
                  <a:gd name="T54" fmla="*/ 154 w 311"/>
                  <a:gd name="T55" fmla="*/ 55 h 209"/>
                  <a:gd name="T56" fmla="*/ 154 w 311"/>
                  <a:gd name="T57" fmla="*/ 65 h 209"/>
                  <a:gd name="T58" fmla="*/ 167 w 311"/>
                  <a:gd name="T59" fmla="*/ 63 h 209"/>
                  <a:gd name="T60" fmla="*/ 175 w 311"/>
                  <a:gd name="T61" fmla="*/ 65 h 209"/>
                  <a:gd name="T62" fmla="*/ 181 w 311"/>
                  <a:gd name="T63" fmla="*/ 59 h 209"/>
                  <a:gd name="T64" fmla="*/ 181 w 311"/>
                  <a:gd name="T65" fmla="*/ 55 h 209"/>
                  <a:gd name="T66" fmla="*/ 190 w 311"/>
                  <a:gd name="T67" fmla="*/ 55 h 209"/>
                  <a:gd name="T68" fmla="*/ 198 w 311"/>
                  <a:gd name="T69" fmla="*/ 47 h 209"/>
                  <a:gd name="T70" fmla="*/ 204 w 311"/>
                  <a:gd name="T71" fmla="*/ 47 h 209"/>
                  <a:gd name="T72" fmla="*/ 208 w 311"/>
                  <a:gd name="T73" fmla="*/ 49 h 209"/>
                  <a:gd name="T74" fmla="*/ 211 w 311"/>
                  <a:gd name="T75" fmla="*/ 49 h 209"/>
                  <a:gd name="T76" fmla="*/ 211 w 311"/>
                  <a:gd name="T77" fmla="*/ 59 h 209"/>
                  <a:gd name="T78" fmla="*/ 219 w 311"/>
                  <a:gd name="T79" fmla="*/ 55 h 209"/>
                  <a:gd name="T80" fmla="*/ 225 w 311"/>
                  <a:gd name="T81" fmla="*/ 63 h 209"/>
                  <a:gd name="T82" fmla="*/ 236 w 311"/>
                  <a:gd name="T83" fmla="*/ 61 h 209"/>
                  <a:gd name="T84" fmla="*/ 236 w 311"/>
                  <a:gd name="T85" fmla="*/ 69 h 209"/>
                  <a:gd name="T86" fmla="*/ 244 w 311"/>
                  <a:gd name="T87" fmla="*/ 63 h 209"/>
                  <a:gd name="T88" fmla="*/ 254 w 311"/>
                  <a:gd name="T89" fmla="*/ 69 h 209"/>
                  <a:gd name="T90" fmla="*/ 258 w 311"/>
                  <a:gd name="T91" fmla="*/ 63 h 209"/>
                  <a:gd name="T92" fmla="*/ 263 w 311"/>
                  <a:gd name="T93" fmla="*/ 65 h 209"/>
                  <a:gd name="T94" fmla="*/ 271 w 311"/>
                  <a:gd name="T95" fmla="*/ 63 h 209"/>
                  <a:gd name="T96" fmla="*/ 277 w 311"/>
                  <a:gd name="T97" fmla="*/ 67 h 209"/>
                  <a:gd name="T98" fmla="*/ 288 w 311"/>
                  <a:gd name="T99" fmla="*/ 71 h 209"/>
                  <a:gd name="T100" fmla="*/ 294 w 311"/>
                  <a:gd name="T101" fmla="*/ 76 h 209"/>
                  <a:gd name="T102" fmla="*/ 309 w 311"/>
                  <a:gd name="T103" fmla="*/ 74 h 209"/>
                  <a:gd name="T104" fmla="*/ 306 w 311"/>
                  <a:gd name="T105" fmla="*/ 172 h 209"/>
                  <a:gd name="T106" fmla="*/ 311 w 311"/>
                  <a:gd name="T107" fmla="*/ 174 h 209"/>
                  <a:gd name="T108" fmla="*/ 309 w 311"/>
                  <a:gd name="T109" fmla="*/ 209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1" h="209">
                    <a:moveTo>
                      <a:pt x="309" y="209"/>
                    </a:moveTo>
                    <a:lnTo>
                      <a:pt x="0" y="193"/>
                    </a:lnTo>
                    <a:lnTo>
                      <a:pt x="8" y="26"/>
                    </a:lnTo>
                    <a:lnTo>
                      <a:pt x="16" y="21"/>
                    </a:lnTo>
                    <a:lnTo>
                      <a:pt x="27" y="21"/>
                    </a:lnTo>
                    <a:lnTo>
                      <a:pt x="27" y="13"/>
                    </a:lnTo>
                    <a:lnTo>
                      <a:pt x="35" y="15"/>
                    </a:lnTo>
                    <a:lnTo>
                      <a:pt x="37" y="9"/>
                    </a:lnTo>
                    <a:lnTo>
                      <a:pt x="60" y="5"/>
                    </a:lnTo>
                    <a:lnTo>
                      <a:pt x="64" y="0"/>
                    </a:lnTo>
                    <a:lnTo>
                      <a:pt x="71" y="1"/>
                    </a:lnTo>
                    <a:lnTo>
                      <a:pt x="71" y="5"/>
                    </a:lnTo>
                    <a:lnTo>
                      <a:pt x="83" y="5"/>
                    </a:lnTo>
                    <a:lnTo>
                      <a:pt x="91" y="13"/>
                    </a:lnTo>
                    <a:lnTo>
                      <a:pt x="91" y="21"/>
                    </a:lnTo>
                    <a:lnTo>
                      <a:pt x="100" y="15"/>
                    </a:lnTo>
                    <a:lnTo>
                      <a:pt x="102" y="21"/>
                    </a:lnTo>
                    <a:lnTo>
                      <a:pt x="108" y="21"/>
                    </a:lnTo>
                    <a:lnTo>
                      <a:pt x="110" y="30"/>
                    </a:lnTo>
                    <a:lnTo>
                      <a:pt x="115" y="28"/>
                    </a:lnTo>
                    <a:lnTo>
                      <a:pt x="115" y="34"/>
                    </a:lnTo>
                    <a:lnTo>
                      <a:pt x="119" y="34"/>
                    </a:lnTo>
                    <a:lnTo>
                      <a:pt x="125" y="44"/>
                    </a:lnTo>
                    <a:lnTo>
                      <a:pt x="135" y="42"/>
                    </a:lnTo>
                    <a:lnTo>
                      <a:pt x="140" y="47"/>
                    </a:lnTo>
                    <a:lnTo>
                      <a:pt x="139" y="51"/>
                    </a:lnTo>
                    <a:lnTo>
                      <a:pt x="140" y="59"/>
                    </a:lnTo>
                    <a:lnTo>
                      <a:pt x="154" y="55"/>
                    </a:lnTo>
                    <a:lnTo>
                      <a:pt x="154" y="65"/>
                    </a:lnTo>
                    <a:lnTo>
                      <a:pt x="167" y="63"/>
                    </a:lnTo>
                    <a:lnTo>
                      <a:pt x="175" y="65"/>
                    </a:lnTo>
                    <a:lnTo>
                      <a:pt x="181" y="59"/>
                    </a:lnTo>
                    <a:lnTo>
                      <a:pt x="181" y="55"/>
                    </a:lnTo>
                    <a:lnTo>
                      <a:pt x="190" y="55"/>
                    </a:lnTo>
                    <a:lnTo>
                      <a:pt x="198" y="47"/>
                    </a:lnTo>
                    <a:lnTo>
                      <a:pt x="204" y="47"/>
                    </a:lnTo>
                    <a:lnTo>
                      <a:pt x="208" y="49"/>
                    </a:lnTo>
                    <a:lnTo>
                      <a:pt x="211" y="49"/>
                    </a:lnTo>
                    <a:lnTo>
                      <a:pt x="211" y="59"/>
                    </a:lnTo>
                    <a:lnTo>
                      <a:pt x="219" y="55"/>
                    </a:lnTo>
                    <a:lnTo>
                      <a:pt x="225" y="63"/>
                    </a:lnTo>
                    <a:lnTo>
                      <a:pt x="236" y="61"/>
                    </a:lnTo>
                    <a:lnTo>
                      <a:pt x="236" y="69"/>
                    </a:lnTo>
                    <a:lnTo>
                      <a:pt x="244" y="63"/>
                    </a:lnTo>
                    <a:lnTo>
                      <a:pt x="254" y="69"/>
                    </a:lnTo>
                    <a:lnTo>
                      <a:pt x="258" y="63"/>
                    </a:lnTo>
                    <a:lnTo>
                      <a:pt x="263" y="65"/>
                    </a:lnTo>
                    <a:lnTo>
                      <a:pt x="271" y="63"/>
                    </a:lnTo>
                    <a:lnTo>
                      <a:pt x="277" y="67"/>
                    </a:lnTo>
                    <a:lnTo>
                      <a:pt x="288" y="71"/>
                    </a:lnTo>
                    <a:lnTo>
                      <a:pt x="294" y="76"/>
                    </a:lnTo>
                    <a:lnTo>
                      <a:pt x="309" y="74"/>
                    </a:lnTo>
                    <a:lnTo>
                      <a:pt x="306" y="172"/>
                    </a:lnTo>
                    <a:lnTo>
                      <a:pt x="311" y="174"/>
                    </a:lnTo>
                    <a:lnTo>
                      <a:pt x="309" y="2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0" name="Freeform 4282"/>
              <p:cNvSpPr>
                <a:spLocks/>
              </p:cNvSpPr>
              <p:nvPr/>
            </p:nvSpPr>
            <p:spPr bwMode="auto">
              <a:xfrm>
                <a:off x="20380" y="19890"/>
                <a:ext cx="426" cy="184"/>
              </a:xfrm>
              <a:custGeom>
                <a:avLst/>
                <a:gdLst>
                  <a:gd name="T0" fmla="*/ 321 w 426"/>
                  <a:gd name="T1" fmla="*/ 184 h 184"/>
                  <a:gd name="T2" fmla="*/ 0 w 426"/>
                  <a:gd name="T3" fmla="*/ 157 h 184"/>
                  <a:gd name="T4" fmla="*/ 2 w 426"/>
                  <a:gd name="T5" fmla="*/ 148 h 184"/>
                  <a:gd name="T6" fmla="*/ 13 w 426"/>
                  <a:gd name="T7" fmla="*/ 0 h 184"/>
                  <a:gd name="T8" fmla="*/ 426 w 426"/>
                  <a:gd name="T9" fmla="*/ 33 h 184"/>
                  <a:gd name="T10" fmla="*/ 419 w 426"/>
                  <a:gd name="T11" fmla="*/ 60 h 184"/>
                  <a:gd name="T12" fmla="*/ 396 w 426"/>
                  <a:gd name="T13" fmla="*/ 86 h 184"/>
                  <a:gd name="T14" fmla="*/ 388 w 426"/>
                  <a:gd name="T15" fmla="*/ 88 h 184"/>
                  <a:gd name="T16" fmla="*/ 384 w 426"/>
                  <a:gd name="T17" fmla="*/ 100 h 184"/>
                  <a:gd name="T18" fmla="*/ 378 w 426"/>
                  <a:gd name="T19" fmla="*/ 109 h 184"/>
                  <a:gd name="T20" fmla="*/ 369 w 426"/>
                  <a:gd name="T21" fmla="*/ 109 h 184"/>
                  <a:gd name="T22" fmla="*/ 365 w 426"/>
                  <a:gd name="T23" fmla="*/ 106 h 184"/>
                  <a:gd name="T24" fmla="*/ 355 w 426"/>
                  <a:gd name="T25" fmla="*/ 104 h 184"/>
                  <a:gd name="T26" fmla="*/ 349 w 426"/>
                  <a:gd name="T27" fmla="*/ 107 h 184"/>
                  <a:gd name="T28" fmla="*/ 342 w 426"/>
                  <a:gd name="T29" fmla="*/ 127 h 184"/>
                  <a:gd name="T30" fmla="*/ 332 w 426"/>
                  <a:gd name="T31" fmla="*/ 127 h 184"/>
                  <a:gd name="T32" fmla="*/ 325 w 426"/>
                  <a:gd name="T33" fmla="*/ 131 h 184"/>
                  <a:gd name="T34" fmla="*/ 321 w 426"/>
                  <a:gd name="T3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4">
                    <a:moveTo>
                      <a:pt x="321" y="184"/>
                    </a:moveTo>
                    <a:lnTo>
                      <a:pt x="0" y="157"/>
                    </a:lnTo>
                    <a:lnTo>
                      <a:pt x="2" y="148"/>
                    </a:lnTo>
                    <a:lnTo>
                      <a:pt x="13" y="0"/>
                    </a:lnTo>
                    <a:lnTo>
                      <a:pt x="426" y="33"/>
                    </a:lnTo>
                    <a:lnTo>
                      <a:pt x="419" y="60"/>
                    </a:lnTo>
                    <a:lnTo>
                      <a:pt x="396" y="86"/>
                    </a:lnTo>
                    <a:lnTo>
                      <a:pt x="388" y="88"/>
                    </a:lnTo>
                    <a:lnTo>
                      <a:pt x="384" y="100"/>
                    </a:lnTo>
                    <a:lnTo>
                      <a:pt x="378" y="109"/>
                    </a:lnTo>
                    <a:lnTo>
                      <a:pt x="369" y="109"/>
                    </a:lnTo>
                    <a:lnTo>
                      <a:pt x="365" y="106"/>
                    </a:lnTo>
                    <a:lnTo>
                      <a:pt x="355" y="104"/>
                    </a:lnTo>
                    <a:lnTo>
                      <a:pt x="349" y="107"/>
                    </a:lnTo>
                    <a:lnTo>
                      <a:pt x="342" y="127"/>
                    </a:lnTo>
                    <a:lnTo>
                      <a:pt x="332" y="127"/>
                    </a:lnTo>
                    <a:lnTo>
                      <a:pt x="325" y="131"/>
                    </a:lnTo>
                    <a:lnTo>
                      <a:pt x="321" y="184"/>
                    </a:lnTo>
                    <a:close/>
                  </a:path>
                </a:pathLst>
              </a:custGeom>
              <a:solidFill>
                <a:srgbClr val="0720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1" name="Freeform 4283"/>
              <p:cNvSpPr>
                <a:spLocks/>
              </p:cNvSpPr>
              <p:nvPr/>
            </p:nvSpPr>
            <p:spPr bwMode="auto">
              <a:xfrm>
                <a:off x="20380" y="19890"/>
                <a:ext cx="426" cy="184"/>
              </a:xfrm>
              <a:custGeom>
                <a:avLst/>
                <a:gdLst>
                  <a:gd name="T0" fmla="*/ 321 w 426"/>
                  <a:gd name="T1" fmla="*/ 184 h 184"/>
                  <a:gd name="T2" fmla="*/ 0 w 426"/>
                  <a:gd name="T3" fmla="*/ 157 h 184"/>
                  <a:gd name="T4" fmla="*/ 2 w 426"/>
                  <a:gd name="T5" fmla="*/ 148 h 184"/>
                  <a:gd name="T6" fmla="*/ 13 w 426"/>
                  <a:gd name="T7" fmla="*/ 0 h 184"/>
                  <a:gd name="T8" fmla="*/ 426 w 426"/>
                  <a:gd name="T9" fmla="*/ 33 h 184"/>
                  <a:gd name="T10" fmla="*/ 419 w 426"/>
                  <a:gd name="T11" fmla="*/ 60 h 184"/>
                  <a:gd name="T12" fmla="*/ 396 w 426"/>
                  <a:gd name="T13" fmla="*/ 86 h 184"/>
                  <a:gd name="T14" fmla="*/ 388 w 426"/>
                  <a:gd name="T15" fmla="*/ 88 h 184"/>
                  <a:gd name="T16" fmla="*/ 384 w 426"/>
                  <a:gd name="T17" fmla="*/ 100 h 184"/>
                  <a:gd name="T18" fmla="*/ 378 w 426"/>
                  <a:gd name="T19" fmla="*/ 109 h 184"/>
                  <a:gd name="T20" fmla="*/ 369 w 426"/>
                  <a:gd name="T21" fmla="*/ 109 h 184"/>
                  <a:gd name="T22" fmla="*/ 365 w 426"/>
                  <a:gd name="T23" fmla="*/ 106 h 184"/>
                  <a:gd name="T24" fmla="*/ 355 w 426"/>
                  <a:gd name="T25" fmla="*/ 104 h 184"/>
                  <a:gd name="T26" fmla="*/ 349 w 426"/>
                  <a:gd name="T27" fmla="*/ 107 h 184"/>
                  <a:gd name="T28" fmla="*/ 342 w 426"/>
                  <a:gd name="T29" fmla="*/ 127 h 184"/>
                  <a:gd name="T30" fmla="*/ 332 w 426"/>
                  <a:gd name="T31" fmla="*/ 127 h 184"/>
                  <a:gd name="T32" fmla="*/ 325 w 426"/>
                  <a:gd name="T33" fmla="*/ 131 h 184"/>
                  <a:gd name="T34" fmla="*/ 321 w 426"/>
                  <a:gd name="T35"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6" h="184">
                    <a:moveTo>
                      <a:pt x="321" y="184"/>
                    </a:moveTo>
                    <a:lnTo>
                      <a:pt x="0" y="157"/>
                    </a:lnTo>
                    <a:lnTo>
                      <a:pt x="2" y="148"/>
                    </a:lnTo>
                    <a:lnTo>
                      <a:pt x="13" y="0"/>
                    </a:lnTo>
                    <a:lnTo>
                      <a:pt x="426" y="33"/>
                    </a:lnTo>
                    <a:lnTo>
                      <a:pt x="419" y="60"/>
                    </a:lnTo>
                    <a:lnTo>
                      <a:pt x="396" y="86"/>
                    </a:lnTo>
                    <a:lnTo>
                      <a:pt x="388" y="88"/>
                    </a:lnTo>
                    <a:lnTo>
                      <a:pt x="384" y="100"/>
                    </a:lnTo>
                    <a:lnTo>
                      <a:pt x="378" y="109"/>
                    </a:lnTo>
                    <a:lnTo>
                      <a:pt x="369" y="109"/>
                    </a:lnTo>
                    <a:lnTo>
                      <a:pt x="365" y="106"/>
                    </a:lnTo>
                    <a:lnTo>
                      <a:pt x="355" y="104"/>
                    </a:lnTo>
                    <a:lnTo>
                      <a:pt x="349" y="107"/>
                    </a:lnTo>
                    <a:lnTo>
                      <a:pt x="342" y="127"/>
                    </a:lnTo>
                    <a:lnTo>
                      <a:pt x="332" y="127"/>
                    </a:lnTo>
                    <a:lnTo>
                      <a:pt x="325" y="131"/>
                    </a:lnTo>
                    <a:lnTo>
                      <a:pt x="321" y="1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2" name="Freeform 4284"/>
              <p:cNvSpPr>
                <a:spLocks/>
              </p:cNvSpPr>
              <p:nvPr/>
            </p:nvSpPr>
            <p:spPr bwMode="auto">
              <a:xfrm>
                <a:off x="23364" y="19988"/>
                <a:ext cx="184" cy="150"/>
              </a:xfrm>
              <a:custGeom>
                <a:avLst/>
                <a:gdLst>
                  <a:gd name="T0" fmla="*/ 86 w 184"/>
                  <a:gd name="T1" fmla="*/ 148 h 150"/>
                  <a:gd name="T2" fmla="*/ 4 w 184"/>
                  <a:gd name="T3" fmla="*/ 150 h 150"/>
                  <a:gd name="T4" fmla="*/ 0 w 184"/>
                  <a:gd name="T5" fmla="*/ 4 h 150"/>
                  <a:gd name="T6" fmla="*/ 144 w 184"/>
                  <a:gd name="T7" fmla="*/ 0 h 150"/>
                  <a:gd name="T8" fmla="*/ 180 w 184"/>
                  <a:gd name="T9" fmla="*/ 0 h 150"/>
                  <a:gd name="T10" fmla="*/ 184 w 184"/>
                  <a:gd name="T11" fmla="*/ 146 h 150"/>
                  <a:gd name="T12" fmla="*/ 86 w 184"/>
                  <a:gd name="T13" fmla="*/ 148 h 150"/>
                </a:gdLst>
                <a:ahLst/>
                <a:cxnLst>
                  <a:cxn ang="0">
                    <a:pos x="T0" y="T1"/>
                  </a:cxn>
                  <a:cxn ang="0">
                    <a:pos x="T2" y="T3"/>
                  </a:cxn>
                  <a:cxn ang="0">
                    <a:pos x="T4" y="T5"/>
                  </a:cxn>
                  <a:cxn ang="0">
                    <a:pos x="T6" y="T7"/>
                  </a:cxn>
                  <a:cxn ang="0">
                    <a:pos x="T8" y="T9"/>
                  </a:cxn>
                  <a:cxn ang="0">
                    <a:pos x="T10" y="T11"/>
                  </a:cxn>
                  <a:cxn ang="0">
                    <a:pos x="T12" y="T13"/>
                  </a:cxn>
                </a:cxnLst>
                <a:rect l="0" t="0" r="r" b="b"/>
                <a:pathLst>
                  <a:path w="184" h="150">
                    <a:moveTo>
                      <a:pt x="86" y="148"/>
                    </a:moveTo>
                    <a:lnTo>
                      <a:pt x="4" y="150"/>
                    </a:lnTo>
                    <a:lnTo>
                      <a:pt x="0" y="4"/>
                    </a:lnTo>
                    <a:lnTo>
                      <a:pt x="144" y="0"/>
                    </a:lnTo>
                    <a:lnTo>
                      <a:pt x="180" y="0"/>
                    </a:lnTo>
                    <a:lnTo>
                      <a:pt x="184" y="146"/>
                    </a:lnTo>
                    <a:lnTo>
                      <a:pt x="86"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3" name="Freeform 4285"/>
              <p:cNvSpPr>
                <a:spLocks/>
              </p:cNvSpPr>
              <p:nvPr/>
            </p:nvSpPr>
            <p:spPr bwMode="auto">
              <a:xfrm>
                <a:off x="23364" y="19988"/>
                <a:ext cx="184" cy="150"/>
              </a:xfrm>
              <a:custGeom>
                <a:avLst/>
                <a:gdLst>
                  <a:gd name="T0" fmla="*/ 86 w 184"/>
                  <a:gd name="T1" fmla="*/ 148 h 150"/>
                  <a:gd name="T2" fmla="*/ 4 w 184"/>
                  <a:gd name="T3" fmla="*/ 150 h 150"/>
                  <a:gd name="T4" fmla="*/ 0 w 184"/>
                  <a:gd name="T5" fmla="*/ 4 h 150"/>
                  <a:gd name="T6" fmla="*/ 144 w 184"/>
                  <a:gd name="T7" fmla="*/ 0 h 150"/>
                  <a:gd name="T8" fmla="*/ 180 w 184"/>
                  <a:gd name="T9" fmla="*/ 0 h 150"/>
                  <a:gd name="T10" fmla="*/ 184 w 184"/>
                  <a:gd name="T11" fmla="*/ 146 h 150"/>
                  <a:gd name="T12" fmla="*/ 86 w 184"/>
                  <a:gd name="T13" fmla="*/ 148 h 150"/>
                </a:gdLst>
                <a:ahLst/>
                <a:cxnLst>
                  <a:cxn ang="0">
                    <a:pos x="T0" y="T1"/>
                  </a:cxn>
                  <a:cxn ang="0">
                    <a:pos x="T2" y="T3"/>
                  </a:cxn>
                  <a:cxn ang="0">
                    <a:pos x="T4" y="T5"/>
                  </a:cxn>
                  <a:cxn ang="0">
                    <a:pos x="T6" y="T7"/>
                  </a:cxn>
                  <a:cxn ang="0">
                    <a:pos x="T8" y="T9"/>
                  </a:cxn>
                  <a:cxn ang="0">
                    <a:pos x="T10" y="T11"/>
                  </a:cxn>
                  <a:cxn ang="0">
                    <a:pos x="T12" y="T13"/>
                  </a:cxn>
                </a:cxnLst>
                <a:rect l="0" t="0" r="r" b="b"/>
                <a:pathLst>
                  <a:path w="184" h="150">
                    <a:moveTo>
                      <a:pt x="86" y="148"/>
                    </a:moveTo>
                    <a:lnTo>
                      <a:pt x="4" y="150"/>
                    </a:lnTo>
                    <a:lnTo>
                      <a:pt x="0" y="4"/>
                    </a:lnTo>
                    <a:lnTo>
                      <a:pt x="144" y="0"/>
                    </a:lnTo>
                    <a:lnTo>
                      <a:pt x="180" y="0"/>
                    </a:lnTo>
                    <a:lnTo>
                      <a:pt x="184" y="146"/>
                    </a:lnTo>
                    <a:lnTo>
                      <a:pt x="86"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4" name="Freeform 4286"/>
              <p:cNvSpPr>
                <a:spLocks/>
              </p:cNvSpPr>
              <p:nvPr/>
            </p:nvSpPr>
            <p:spPr bwMode="auto">
              <a:xfrm>
                <a:off x="22490" y="19996"/>
                <a:ext cx="204" cy="147"/>
              </a:xfrm>
              <a:custGeom>
                <a:avLst/>
                <a:gdLst>
                  <a:gd name="T0" fmla="*/ 64 w 204"/>
                  <a:gd name="T1" fmla="*/ 145 h 147"/>
                  <a:gd name="T2" fmla="*/ 0 w 204"/>
                  <a:gd name="T3" fmla="*/ 145 h 147"/>
                  <a:gd name="T4" fmla="*/ 0 w 204"/>
                  <a:gd name="T5" fmla="*/ 0 h 147"/>
                  <a:gd name="T6" fmla="*/ 73 w 204"/>
                  <a:gd name="T7" fmla="*/ 0 h 147"/>
                  <a:gd name="T8" fmla="*/ 204 w 204"/>
                  <a:gd name="T9" fmla="*/ 0 h 147"/>
                  <a:gd name="T10" fmla="*/ 202 w 204"/>
                  <a:gd name="T11" fmla="*/ 147 h 147"/>
                  <a:gd name="T12" fmla="*/ 161 w 204"/>
                  <a:gd name="T13" fmla="*/ 145 h 147"/>
                  <a:gd name="T14" fmla="*/ 64 w 204"/>
                  <a:gd name="T15" fmla="*/ 14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47">
                    <a:moveTo>
                      <a:pt x="64" y="145"/>
                    </a:moveTo>
                    <a:lnTo>
                      <a:pt x="0" y="145"/>
                    </a:lnTo>
                    <a:lnTo>
                      <a:pt x="0" y="0"/>
                    </a:lnTo>
                    <a:lnTo>
                      <a:pt x="73" y="0"/>
                    </a:lnTo>
                    <a:lnTo>
                      <a:pt x="204" y="0"/>
                    </a:lnTo>
                    <a:lnTo>
                      <a:pt x="202" y="147"/>
                    </a:lnTo>
                    <a:lnTo>
                      <a:pt x="161" y="145"/>
                    </a:lnTo>
                    <a:lnTo>
                      <a:pt x="64" y="14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5" name="Freeform 4287"/>
              <p:cNvSpPr>
                <a:spLocks/>
              </p:cNvSpPr>
              <p:nvPr/>
            </p:nvSpPr>
            <p:spPr bwMode="auto">
              <a:xfrm>
                <a:off x="22490" y="19996"/>
                <a:ext cx="204" cy="147"/>
              </a:xfrm>
              <a:custGeom>
                <a:avLst/>
                <a:gdLst>
                  <a:gd name="T0" fmla="*/ 64 w 204"/>
                  <a:gd name="T1" fmla="*/ 145 h 147"/>
                  <a:gd name="T2" fmla="*/ 0 w 204"/>
                  <a:gd name="T3" fmla="*/ 145 h 147"/>
                  <a:gd name="T4" fmla="*/ 0 w 204"/>
                  <a:gd name="T5" fmla="*/ 0 h 147"/>
                  <a:gd name="T6" fmla="*/ 73 w 204"/>
                  <a:gd name="T7" fmla="*/ 0 h 147"/>
                  <a:gd name="T8" fmla="*/ 204 w 204"/>
                  <a:gd name="T9" fmla="*/ 0 h 147"/>
                  <a:gd name="T10" fmla="*/ 202 w 204"/>
                  <a:gd name="T11" fmla="*/ 147 h 147"/>
                  <a:gd name="T12" fmla="*/ 161 w 204"/>
                  <a:gd name="T13" fmla="*/ 145 h 147"/>
                  <a:gd name="T14" fmla="*/ 64 w 204"/>
                  <a:gd name="T15" fmla="*/ 14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147">
                    <a:moveTo>
                      <a:pt x="64" y="145"/>
                    </a:moveTo>
                    <a:lnTo>
                      <a:pt x="0" y="145"/>
                    </a:lnTo>
                    <a:lnTo>
                      <a:pt x="0" y="0"/>
                    </a:lnTo>
                    <a:lnTo>
                      <a:pt x="73" y="0"/>
                    </a:lnTo>
                    <a:lnTo>
                      <a:pt x="204" y="0"/>
                    </a:lnTo>
                    <a:lnTo>
                      <a:pt x="202" y="147"/>
                    </a:lnTo>
                    <a:lnTo>
                      <a:pt x="161" y="145"/>
                    </a:lnTo>
                    <a:lnTo>
                      <a:pt x="64" y="1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6" name="Freeform 4288"/>
              <p:cNvSpPr>
                <a:spLocks/>
              </p:cNvSpPr>
              <p:nvPr/>
            </p:nvSpPr>
            <p:spPr bwMode="auto">
              <a:xfrm>
                <a:off x="22692" y="19996"/>
                <a:ext cx="123" cy="147"/>
              </a:xfrm>
              <a:custGeom>
                <a:avLst/>
                <a:gdLst>
                  <a:gd name="T0" fmla="*/ 123 w 123"/>
                  <a:gd name="T1" fmla="*/ 147 h 147"/>
                  <a:gd name="T2" fmla="*/ 0 w 123"/>
                  <a:gd name="T3" fmla="*/ 147 h 147"/>
                  <a:gd name="T4" fmla="*/ 2 w 123"/>
                  <a:gd name="T5" fmla="*/ 0 h 147"/>
                  <a:gd name="T6" fmla="*/ 121 w 123"/>
                  <a:gd name="T7" fmla="*/ 0 h 147"/>
                  <a:gd name="T8" fmla="*/ 123 w 123"/>
                  <a:gd name="T9" fmla="*/ 0 h 147"/>
                  <a:gd name="T10" fmla="*/ 123 w 123"/>
                  <a:gd name="T11" fmla="*/ 147 h 147"/>
                </a:gdLst>
                <a:ahLst/>
                <a:cxnLst>
                  <a:cxn ang="0">
                    <a:pos x="T0" y="T1"/>
                  </a:cxn>
                  <a:cxn ang="0">
                    <a:pos x="T2" y="T3"/>
                  </a:cxn>
                  <a:cxn ang="0">
                    <a:pos x="T4" y="T5"/>
                  </a:cxn>
                  <a:cxn ang="0">
                    <a:pos x="T6" y="T7"/>
                  </a:cxn>
                  <a:cxn ang="0">
                    <a:pos x="T8" y="T9"/>
                  </a:cxn>
                  <a:cxn ang="0">
                    <a:pos x="T10" y="T11"/>
                  </a:cxn>
                </a:cxnLst>
                <a:rect l="0" t="0" r="r" b="b"/>
                <a:pathLst>
                  <a:path w="123" h="147">
                    <a:moveTo>
                      <a:pt x="123" y="147"/>
                    </a:moveTo>
                    <a:lnTo>
                      <a:pt x="0" y="147"/>
                    </a:lnTo>
                    <a:lnTo>
                      <a:pt x="2" y="0"/>
                    </a:lnTo>
                    <a:lnTo>
                      <a:pt x="121" y="0"/>
                    </a:lnTo>
                    <a:lnTo>
                      <a:pt x="123" y="0"/>
                    </a:lnTo>
                    <a:lnTo>
                      <a:pt x="123"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7" name="Freeform 4289"/>
              <p:cNvSpPr>
                <a:spLocks/>
              </p:cNvSpPr>
              <p:nvPr/>
            </p:nvSpPr>
            <p:spPr bwMode="auto">
              <a:xfrm>
                <a:off x="22692" y="19996"/>
                <a:ext cx="123" cy="147"/>
              </a:xfrm>
              <a:custGeom>
                <a:avLst/>
                <a:gdLst>
                  <a:gd name="T0" fmla="*/ 123 w 123"/>
                  <a:gd name="T1" fmla="*/ 147 h 147"/>
                  <a:gd name="T2" fmla="*/ 0 w 123"/>
                  <a:gd name="T3" fmla="*/ 147 h 147"/>
                  <a:gd name="T4" fmla="*/ 2 w 123"/>
                  <a:gd name="T5" fmla="*/ 0 h 147"/>
                  <a:gd name="T6" fmla="*/ 121 w 123"/>
                  <a:gd name="T7" fmla="*/ 0 h 147"/>
                  <a:gd name="T8" fmla="*/ 123 w 123"/>
                  <a:gd name="T9" fmla="*/ 0 h 147"/>
                  <a:gd name="T10" fmla="*/ 123 w 123"/>
                  <a:gd name="T11" fmla="*/ 147 h 147"/>
                </a:gdLst>
                <a:ahLst/>
                <a:cxnLst>
                  <a:cxn ang="0">
                    <a:pos x="T0" y="T1"/>
                  </a:cxn>
                  <a:cxn ang="0">
                    <a:pos x="T2" y="T3"/>
                  </a:cxn>
                  <a:cxn ang="0">
                    <a:pos x="T4" y="T5"/>
                  </a:cxn>
                  <a:cxn ang="0">
                    <a:pos x="T6" y="T7"/>
                  </a:cxn>
                  <a:cxn ang="0">
                    <a:pos x="T8" y="T9"/>
                  </a:cxn>
                  <a:cxn ang="0">
                    <a:pos x="T10" y="T11"/>
                  </a:cxn>
                </a:cxnLst>
                <a:rect l="0" t="0" r="r" b="b"/>
                <a:pathLst>
                  <a:path w="123" h="147">
                    <a:moveTo>
                      <a:pt x="123" y="147"/>
                    </a:moveTo>
                    <a:lnTo>
                      <a:pt x="0" y="147"/>
                    </a:lnTo>
                    <a:lnTo>
                      <a:pt x="2" y="0"/>
                    </a:lnTo>
                    <a:lnTo>
                      <a:pt x="121" y="0"/>
                    </a:lnTo>
                    <a:lnTo>
                      <a:pt x="123" y="0"/>
                    </a:lnTo>
                    <a:lnTo>
                      <a:pt x="123"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58" name="Freeform 4290"/>
              <p:cNvSpPr>
                <a:spLocks/>
              </p:cNvSpPr>
              <p:nvPr/>
            </p:nvSpPr>
            <p:spPr bwMode="auto">
              <a:xfrm>
                <a:off x="23544" y="19982"/>
                <a:ext cx="186" cy="152"/>
              </a:xfrm>
              <a:custGeom>
                <a:avLst/>
                <a:gdLst>
                  <a:gd name="T0" fmla="*/ 0 w 186"/>
                  <a:gd name="T1" fmla="*/ 6 h 152"/>
                  <a:gd name="T2" fmla="*/ 73 w 186"/>
                  <a:gd name="T3" fmla="*/ 4 h 152"/>
                  <a:gd name="T4" fmla="*/ 183 w 186"/>
                  <a:gd name="T5" fmla="*/ 0 h 152"/>
                  <a:gd name="T6" fmla="*/ 186 w 186"/>
                  <a:gd name="T7" fmla="*/ 146 h 152"/>
                  <a:gd name="T8" fmla="*/ 50 w 186"/>
                  <a:gd name="T9" fmla="*/ 150 h 152"/>
                  <a:gd name="T10" fmla="*/ 4 w 186"/>
                  <a:gd name="T11" fmla="*/ 152 h 152"/>
                  <a:gd name="T12" fmla="*/ 0 w 186"/>
                  <a:gd name="T13" fmla="*/ 6 h 152"/>
                </a:gdLst>
                <a:ahLst/>
                <a:cxnLst>
                  <a:cxn ang="0">
                    <a:pos x="T0" y="T1"/>
                  </a:cxn>
                  <a:cxn ang="0">
                    <a:pos x="T2" y="T3"/>
                  </a:cxn>
                  <a:cxn ang="0">
                    <a:pos x="T4" y="T5"/>
                  </a:cxn>
                  <a:cxn ang="0">
                    <a:pos x="T6" y="T7"/>
                  </a:cxn>
                  <a:cxn ang="0">
                    <a:pos x="T8" y="T9"/>
                  </a:cxn>
                  <a:cxn ang="0">
                    <a:pos x="T10" y="T11"/>
                  </a:cxn>
                  <a:cxn ang="0">
                    <a:pos x="T12" y="T13"/>
                  </a:cxn>
                </a:cxnLst>
                <a:rect l="0" t="0" r="r" b="b"/>
                <a:pathLst>
                  <a:path w="186" h="152">
                    <a:moveTo>
                      <a:pt x="0" y="6"/>
                    </a:moveTo>
                    <a:lnTo>
                      <a:pt x="73" y="4"/>
                    </a:lnTo>
                    <a:lnTo>
                      <a:pt x="183" y="0"/>
                    </a:lnTo>
                    <a:lnTo>
                      <a:pt x="186" y="146"/>
                    </a:lnTo>
                    <a:lnTo>
                      <a:pt x="50" y="150"/>
                    </a:lnTo>
                    <a:lnTo>
                      <a:pt x="4" y="152"/>
                    </a:lnTo>
                    <a:lnTo>
                      <a:pt x="0" y="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9" name="Freeform 4291"/>
              <p:cNvSpPr>
                <a:spLocks/>
              </p:cNvSpPr>
              <p:nvPr/>
            </p:nvSpPr>
            <p:spPr bwMode="auto">
              <a:xfrm>
                <a:off x="23544" y="19982"/>
                <a:ext cx="186" cy="152"/>
              </a:xfrm>
              <a:custGeom>
                <a:avLst/>
                <a:gdLst>
                  <a:gd name="T0" fmla="*/ 0 w 186"/>
                  <a:gd name="T1" fmla="*/ 6 h 152"/>
                  <a:gd name="T2" fmla="*/ 73 w 186"/>
                  <a:gd name="T3" fmla="*/ 4 h 152"/>
                  <a:gd name="T4" fmla="*/ 183 w 186"/>
                  <a:gd name="T5" fmla="*/ 0 h 152"/>
                  <a:gd name="T6" fmla="*/ 186 w 186"/>
                  <a:gd name="T7" fmla="*/ 146 h 152"/>
                  <a:gd name="T8" fmla="*/ 50 w 186"/>
                  <a:gd name="T9" fmla="*/ 150 h 152"/>
                  <a:gd name="T10" fmla="*/ 4 w 186"/>
                  <a:gd name="T11" fmla="*/ 152 h 152"/>
                  <a:gd name="T12" fmla="*/ 0 w 186"/>
                  <a:gd name="T13" fmla="*/ 6 h 152"/>
                </a:gdLst>
                <a:ahLst/>
                <a:cxnLst>
                  <a:cxn ang="0">
                    <a:pos x="T0" y="T1"/>
                  </a:cxn>
                  <a:cxn ang="0">
                    <a:pos x="T2" y="T3"/>
                  </a:cxn>
                  <a:cxn ang="0">
                    <a:pos x="T4" y="T5"/>
                  </a:cxn>
                  <a:cxn ang="0">
                    <a:pos x="T6" y="T7"/>
                  </a:cxn>
                  <a:cxn ang="0">
                    <a:pos x="T8" y="T9"/>
                  </a:cxn>
                  <a:cxn ang="0">
                    <a:pos x="T10" y="T11"/>
                  </a:cxn>
                  <a:cxn ang="0">
                    <a:pos x="T12" y="T13"/>
                  </a:cxn>
                </a:cxnLst>
                <a:rect l="0" t="0" r="r" b="b"/>
                <a:pathLst>
                  <a:path w="186" h="152">
                    <a:moveTo>
                      <a:pt x="0" y="6"/>
                    </a:moveTo>
                    <a:lnTo>
                      <a:pt x="73" y="4"/>
                    </a:lnTo>
                    <a:lnTo>
                      <a:pt x="183" y="0"/>
                    </a:lnTo>
                    <a:lnTo>
                      <a:pt x="186" y="146"/>
                    </a:lnTo>
                    <a:lnTo>
                      <a:pt x="50" y="150"/>
                    </a:lnTo>
                    <a:lnTo>
                      <a:pt x="4" y="152"/>
                    </a:lnTo>
                    <a:lnTo>
                      <a:pt x="0" y="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0" name="Freeform 4292"/>
              <p:cNvSpPr>
                <a:spLocks/>
              </p:cNvSpPr>
              <p:nvPr/>
            </p:nvSpPr>
            <p:spPr bwMode="auto">
              <a:xfrm>
                <a:off x="22815" y="19996"/>
                <a:ext cx="182" cy="147"/>
              </a:xfrm>
              <a:custGeom>
                <a:avLst/>
                <a:gdLst>
                  <a:gd name="T0" fmla="*/ 59 w 182"/>
                  <a:gd name="T1" fmla="*/ 147 h 147"/>
                  <a:gd name="T2" fmla="*/ 0 w 182"/>
                  <a:gd name="T3" fmla="*/ 147 h 147"/>
                  <a:gd name="T4" fmla="*/ 0 w 182"/>
                  <a:gd name="T5" fmla="*/ 0 h 147"/>
                  <a:gd name="T6" fmla="*/ 178 w 182"/>
                  <a:gd name="T7" fmla="*/ 0 h 147"/>
                  <a:gd name="T8" fmla="*/ 182 w 182"/>
                  <a:gd name="T9" fmla="*/ 0 h 147"/>
                  <a:gd name="T10" fmla="*/ 180 w 182"/>
                  <a:gd name="T11" fmla="*/ 147 h 147"/>
                  <a:gd name="T12" fmla="*/ 59 w 182"/>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82" h="147">
                    <a:moveTo>
                      <a:pt x="59" y="147"/>
                    </a:moveTo>
                    <a:lnTo>
                      <a:pt x="0" y="147"/>
                    </a:lnTo>
                    <a:lnTo>
                      <a:pt x="0" y="0"/>
                    </a:lnTo>
                    <a:lnTo>
                      <a:pt x="178" y="0"/>
                    </a:lnTo>
                    <a:lnTo>
                      <a:pt x="182" y="0"/>
                    </a:lnTo>
                    <a:lnTo>
                      <a:pt x="180" y="147"/>
                    </a:lnTo>
                    <a:lnTo>
                      <a:pt x="59"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1" name="Freeform 4293"/>
              <p:cNvSpPr>
                <a:spLocks/>
              </p:cNvSpPr>
              <p:nvPr/>
            </p:nvSpPr>
            <p:spPr bwMode="auto">
              <a:xfrm>
                <a:off x="22815" y="19996"/>
                <a:ext cx="182" cy="147"/>
              </a:xfrm>
              <a:custGeom>
                <a:avLst/>
                <a:gdLst>
                  <a:gd name="T0" fmla="*/ 59 w 182"/>
                  <a:gd name="T1" fmla="*/ 147 h 147"/>
                  <a:gd name="T2" fmla="*/ 0 w 182"/>
                  <a:gd name="T3" fmla="*/ 147 h 147"/>
                  <a:gd name="T4" fmla="*/ 0 w 182"/>
                  <a:gd name="T5" fmla="*/ 0 h 147"/>
                  <a:gd name="T6" fmla="*/ 178 w 182"/>
                  <a:gd name="T7" fmla="*/ 0 h 147"/>
                  <a:gd name="T8" fmla="*/ 182 w 182"/>
                  <a:gd name="T9" fmla="*/ 0 h 147"/>
                  <a:gd name="T10" fmla="*/ 180 w 182"/>
                  <a:gd name="T11" fmla="*/ 147 h 147"/>
                  <a:gd name="T12" fmla="*/ 59 w 182"/>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82" h="147">
                    <a:moveTo>
                      <a:pt x="59" y="147"/>
                    </a:moveTo>
                    <a:lnTo>
                      <a:pt x="0" y="147"/>
                    </a:lnTo>
                    <a:lnTo>
                      <a:pt x="0" y="0"/>
                    </a:lnTo>
                    <a:lnTo>
                      <a:pt x="178" y="0"/>
                    </a:lnTo>
                    <a:lnTo>
                      <a:pt x="182" y="0"/>
                    </a:lnTo>
                    <a:lnTo>
                      <a:pt x="180" y="147"/>
                    </a:lnTo>
                    <a:lnTo>
                      <a:pt x="59"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2" name="Freeform 4294"/>
              <p:cNvSpPr>
                <a:spLocks/>
              </p:cNvSpPr>
              <p:nvPr/>
            </p:nvSpPr>
            <p:spPr bwMode="auto">
              <a:xfrm>
                <a:off x="22995" y="19994"/>
                <a:ext cx="184" cy="149"/>
              </a:xfrm>
              <a:custGeom>
                <a:avLst/>
                <a:gdLst>
                  <a:gd name="T0" fmla="*/ 2 w 184"/>
                  <a:gd name="T1" fmla="*/ 2 h 149"/>
                  <a:gd name="T2" fmla="*/ 183 w 184"/>
                  <a:gd name="T3" fmla="*/ 0 h 149"/>
                  <a:gd name="T4" fmla="*/ 184 w 184"/>
                  <a:gd name="T5" fmla="*/ 2 h 149"/>
                  <a:gd name="T6" fmla="*/ 184 w 184"/>
                  <a:gd name="T7" fmla="*/ 147 h 149"/>
                  <a:gd name="T8" fmla="*/ 167 w 184"/>
                  <a:gd name="T9" fmla="*/ 147 h 149"/>
                  <a:gd name="T10" fmla="*/ 21 w 184"/>
                  <a:gd name="T11" fmla="*/ 147 h 149"/>
                  <a:gd name="T12" fmla="*/ 0 w 184"/>
                  <a:gd name="T13" fmla="*/ 149 h 149"/>
                  <a:gd name="T14" fmla="*/ 2 w 184"/>
                  <a:gd name="T15" fmla="*/ 2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9">
                    <a:moveTo>
                      <a:pt x="2" y="2"/>
                    </a:moveTo>
                    <a:lnTo>
                      <a:pt x="183" y="0"/>
                    </a:lnTo>
                    <a:lnTo>
                      <a:pt x="184" y="2"/>
                    </a:lnTo>
                    <a:lnTo>
                      <a:pt x="184" y="147"/>
                    </a:lnTo>
                    <a:lnTo>
                      <a:pt x="167" y="147"/>
                    </a:lnTo>
                    <a:lnTo>
                      <a:pt x="21" y="147"/>
                    </a:lnTo>
                    <a:lnTo>
                      <a:pt x="0" y="149"/>
                    </a:lnTo>
                    <a:lnTo>
                      <a:pt x="2" y="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3" name="Freeform 4295"/>
              <p:cNvSpPr>
                <a:spLocks/>
              </p:cNvSpPr>
              <p:nvPr/>
            </p:nvSpPr>
            <p:spPr bwMode="auto">
              <a:xfrm>
                <a:off x="22995" y="19994"/>
                <a:ext cx="184" cy="149"/>
              </a:xfrm>
              <a:custGeom>
                <a:avLst/>
                <a:gdLst>
                  <a:gd name="T0" fmla="*/ 2 w 184"/>
                  <a:gd name="T1" fmla="*/ 2 h 149"/>
                  <a:gd name="T2" fmla="*/ 183 w 184"/>
                  <a:gd name="T3" fmla="*/ 0 h 149"/>
                  <a:gd name="T4" fmla="*/ 184 w 184"/>
                  <a:gd name="T5" fmla="*/ 2 h 149"/>
                  <a:gd name="T6" fmla="*/ 184 w 184"/>
                  <a:gd name="T7" fmla="*/ 147 h 149"/>
                  <a:gd name="T8" fmla="*/ 167 w 184"/>
                  <a:gd name="T9" fmla="*/ 147 h 149"/>
                  <a:gd name="T10" fmla="*/ 21 w 184"/>
                  <a:gd name="T11" fmla="*/ 147 h 149"/>
                  <a:gd name="T12" fmla="*/ 0 w 184"/>
                  <a:gd name="T13" fmla="*/ 149 h 149"/>
                  <a:gd name="T14" fmla="*/ 2 w 184"/>
                  <a:gd name="T15" fmla="*/ 2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49">
                    <a:moveTo>
                      <a:pt x="2" y="2"/>
                    </a:moveTo>
                    <a:lnTo>
                      <a:pt x="183" y="0"/>
                    </a:lnTo>
                    <a:lnTo>
                      <a:pt x="184" y="2"/>
                    </a:lnTo>
                    <a:lnTo>
                      <a:pt x="184" y="147"/>
                    </a:lnTo>
                    <a:lnTo>
                      <a:pt x="167" y="147"/>
                    </a:lnTo>
                    <a:lnTo>
                      <a:pt x="21" y="147"/>
                    </a:lnTo>
                    <a:lnTo>
                      <a:pt x="0" y="149"/>
                    </a:lnTo>
                    <a:lnTo>
                      <a:pt x="2" y="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4" name="Freeform 4296"/>
              <p:cNvSpPr>
                <a:spLocks/>
              </p:cNvSpPr>
              <p:nvPr/>
            </p:nvSpPr>
            <p:spPr bwMode="auto">
              <a:xfrm>
                <a:off x="23179" y="19992"/>
                <a:ext cx="189" cy="149"/>
              </a:xfrm>
              <a:custGeom>
                <a:avLst/>
                <a:gdLst>
                  <a:gd name="T0" fmla="*/ 185 w 189"/>
                  <a:gd name="T1" fmla="*/ 0 h 149"/>
                  <a:gd name="T2" fmla="*/ 189 w 189"/>
                  <a:gd name="T3" fmla="*/ 146 h 149"/>
                  <a:gd name="T4" fmla="*/ 125 w 189"/>
                  <a:gd name="T5" fmla="*/ 148 h 149"/>
                  <a:gd name="T6" fmla="*/ 0 w 189"/>
                  <a:gd name="T7" fmla="*/ 149 h 149"/>
                  <a:gd name="T8" fmla="*/ 0 w 189"/>
                  <a:gd name="T9" fmla="*/ 4 h 149"/>
                  <a:gd name="T10" fmla="*/ 148 w 189"/>
                  <a:gd name="T11" fmla="*/ 0 h 149"/>
                  <a:gd name="T12" fmla="*/ 185 w 189"/>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89" h="149">
                    <a:moveTo>
                      <a:pt x="185" y="0"/>
                    </a:moveTo>
                    <a:lnTo>
                      <a:pt x="189" y="146"/>
                    </a:lnTo>
                    <a:lnTo>
                      <a:pt x="125" y="148"/>
                    </a:lnTo>
                    <a:lnTo>
                      <a:pt x="0" y="149"/>
                    </a:lnTo>
                    <a:lnTo>
                      <a:pt x="0" y="4"/>
                    </a:lnTo>
                    <a:lnTo>
                      <a:pt x="148" y="0"/>
                    </a:lnTo>
                    <a:lnTo>
                      <a:pt x="185"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5" name="Freeform 4297"/>
              <p:cNvSpPr>
                <a:spLocks/>
              </p:cNvSpPr>
              <p:nvPr/>
            </p:nvSpPr>
            <p:spPr bwMode="auto">
              <a:xfrm>
                <a:off x="23179" y="19992"/>
                <a:ext cx="189" cy="149"/>
              </a:xfrm>
              <a:custGeom>
                <a:avLst/>
                <a:gdLst>
                  <a:gd name="T0" fmla="*/ 185 w 189"/>
                  <a:gd name="T1" fmla="*/ 0 h 149"/>
                  <a:gd name="T2" fmla="*/ 189 w 189"/>
                  <a:gd name="T3" fmla="*/ 146 h 149"/>
                  <a:gd name="T4" fmla="*/ 125 w 189"/>
                  <a:gd name="T5" fmla="*/ 148 h 149"/>
                  <a:gd name="T6" fmla="*/ 0 w 189"/>
                  <a:gd name="T7" fmla="*/ 149 h 149"/>
                  <a:gd name="T8" fmla="*/ 0 w 189"/>
                  <a:gd name="T9" fmla="*/ 4 h 149"/>
                  <a:gd name="T10" fmla="*/ 148 w 189"/>
                  <a:gd name="T11" fmla="*/ 0 h 149"/>
                  <a:gd name="T12" fmla="*/ 185 w 189"/>
                  <a:gd name="T13" fmla="*/ 0 h 149"/>
                </a:gdLst>
                <a:ahLst/>
                <a:cxnLst>
                  <a:cxn ang="0">
                    <a:pos x="T0" y="T1"/>
                  </a:cxn>
                  <a:cxn ang="0">
                    <a:pos x="T2" y="T3"/>
                  </a:cxn>
                  <a:cxn ang="0">
                    <a:pos x="T4" y="T5"/>
                  </a:cxn>
                  <a:cxn ang="0">
                    <a:pos x="T6" y="T7"/>
                  </a:cxn>
                  <a:cxn ang="0">
                    <a:pos x="T8" y="T9"/>
                  </a:cxn>
                  <a:cxn ang="0">
                    <a:pos x="T10" y="T11"/>
                  </a:cxn>
                  <a:cxn ang="0">
                    <a:pos x="T12" y="T13"/>
                  </a:cxn>
                </a:cxnLst>
                <a:rect l="0" t="0" r="r" b="b"/>
                <a:pathLst>
                  <a:path w="189" h="149">
                    <a:moveTo>
                      <a:pt x="185" y="0"/>
                    </a:moveTo>
                    <a:lnTo>
                      <a:pt x="189" y="146"/>
                    </a:lnTo>
                    <a:lnTo>
                      <a:pt x="125" y="148"/>
                    </a:lnTo>
                    <a:lnTo>
                      <a:pt x="0" y="149"/>
                    </a:lnTo>
                    <a:lnTo>
                      <a:pt x="0" y="4"/>
                    </a:lnTo>
                    <a:lnTo>
                      <a:pt x="148" y="0"/>
                    </a:lnTo>
                    <a:lnTo>
                      <a:pt x="185"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6" name="Freeform 4298"/>
              <p:cNvSpPr>
                <a:spLocks/>
              </p:cNvSpPr>
              <p:nvPr/>
            </p:nvSpPr>
            <p:spPr bwMode="auto">
              <a:xfrm>
                <a:off x="24126" y="19961"/>
                <a:ext cx="161" cy="154"/>
              </a:xfrm>
              <a:custGeom>
                <a:avLst/>
                <a:gdLst>
                  <a:gd name="T0" fmla="*/ 44 w 161"/>
                  <a:gd name="T1" fmla="*/ 152 h 154"/>
                  <a:gd name="T2" fmla="*/ 8 w 161"/>
                  <a:gd name="T3" fmla="*/ 154 h 154"/>
                  <a:gd name="T4" fmla="*/ 0 w 161"/>
                  <a:gd name="T5" fmla="*/ 8 h 154"/>
                  <a:gd name="T6" fmla="*/ 132 w 161"/>
                  <a:gd name="T7" fmla="*/ 0 h 154"/>
                  <a:gd name="T8" fmla="*/ 148 w 161"/>
                  <a:gd name="T9" fmla="*/ 25 h 154"/>
                  <a:gd name="T10" fmla="*/ 146 w 161"/>
                  <a:gd name="T11" fmla="*/ 52 h 154"/>
                  <a:gd name="T12" fmla="*/ 148 w 161"/>
                  <a:gd name="T13" fmla="*/ 71 h 154"/>
                  <a:gd name="T14" fmla="*/ 156 w 161"/>
                  <a:gd name="T15" fmla="*/ 104 h 154"/>
                  <a:gd name="T16" fmla="*/ 156 w 161"/>
                  <a:gd name="T17" fmla="*/ 125 h 154"/>
                  <a:gd name="T18" fmla="*/ 161 w 161"/>
                  <a:gd name="T19" fmla="*/ 146 h 154"/>
                  <a:gd name="T20" fmla="*/ 44 w 161"/>
                  <a:gd name="T21" fmla="*/ 15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54">
                    <a:moveTo>
                      <a:pt x="44" y="152"/>
                    </a:moveTo>
                    <a:lnTo>
                      <a:pt x="8" y="154"/>
                    </a:lnTo>
                    <a:lnTo>
                      <a:pt x="0" y="8"/>
                    </a:lnTo>
                    <a:lnTo>
                      <a:pt x="132" y="0"/>
                    </a:lnTo>
                    <a:lnTo>
                      <a:pt x="148" y="25"/>
                    </a:lnTo>
                    <a:lnTo>
                      <a:pt x="146" y="52"/>
                    </a:lnTo>
                    <a:lnTo>
                      <a:pt x="148" y="71"/>
                    </a:lnTo>
                    <a:lnTo>
                      <a:pt x="156" y="104"/>
                    </a:lnTo>
                    <a:lnTo>
                      <a:pt x="156" y="125"/>
                    </a:lnTo>
                    <a:lnTo>
                      <a:pt x="161" y="146"/>
                    </a:lnTo>
                    <a:lnTo>
                      <a:pt x="44"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7" name="Freeform 4299"/>
              <p:cNvSpPr>
                <a:spLocks/>
              </p:cNvSpPr>
              <p:nvPr/>
            </p:nvSpPr>
            <p:spPr bwMode="auto">
              <a:xfrm>
                <a:off x="24126" y="19961"/>
                <a:ext cx="161" cy="154"/>
              </a:xfrm>
              <a:custGeom>
                <a:avLst/>
                <a:gdLst>
                  <a:gd name="T0" fmla="*/ 44 w 161"/>
                  <a:gd name="T1" fmla="*/ 152 h 154"/>
                  <a:gd name="T2" fmla="*/ 8 w 161"/>
                  <a:gd name="T3" fmla="*/ 154 h 154"/>
                  <a:gd name="T4" fmla="*/ 0 w 161"/>
                  <a:gd name="T5" fmla="*/ 8 h 154"/>
                  <a:gd name="T6" fmla="*/ 132 w 161"/>
                  <a:gd name="T7" fmla="*/ 0 h 154"/>
                  <a:gd name="T8" fmla="*/ 148 w 161"/>
                  <a:gd name="T9" fmla="*/ 25 h 154"/>
                  <a:gd name="T10" fmla="*/ 146 w 161"/>
                  <a:gd name="T11" fmla="*/ 52 h 154"/>
                  <a:gd name="T12" fmla="*/ 148 w 161"/>
                  <a:gd name="T13" fmla="*/ 71 h 154"/>
                  <a:gd name="T14" fmla="*/ 156 w 161"/>
                  <a:gd name="T15" fmla="*/ 104 h 154"/>
                  <a:gd name="T16" fmla="*/ 156 w 161"/>
                  <a:gd name="T17" fmla="*/ 125 h 154"/>
                  <a:gd name="T18" fmla="*/ 161 w 161"/>
                  <a:gd name="T19" fmla="*/ 146 h 154"/>
                  <a:gd name="T20" fmla="*/ 44 w 161"/>
                  <a:gd name="T21" fmla="*/ 15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54">
                    <a:moveTo>
                      <a:pt x="44" y="152"/>
                    </a:moveTo>
                    <a:lnTo>
                      <a:pt x="8" y="154"/>
                    </a:lnTo>
                    <a:lnTo>
                      <a:pt x="0" y="8"/>
                    </a:lnTo>
                    <a:lnTo>
                      <a:pt x="132" y="0"/>
                    </a:lnTo>
                    <a:lnTo>
                      <a:pt x="148" y="25"/>
                    </a:lnTo>
                    <a:lnTo>
                      <a:pt x="146" y="52"/>
                    </a:lnTo>
                    <a:lnTo>
                      <a:pt x="148" y="71"/>
                    </a:lnTo>
                    <a:lnTo>
                      <a:pt x="156" y="104"/>
                    </a:lnTo>
                    <a:lnTo>
                      <a:pt x="156" y="125"/>
                    </a:lnTo>
                    <a:lnTo>
                      <a:pt x="161" y="146"/>
                    </a:lnTo>
                    <a:lnTo>
                      <a:pt x="44"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68" name="Freeform 4300"/>
              <p:cNvSpPr>
                <a:spLocks/>
              </p:cNvSpPr>
              <p:nvPr/>
            </p:nvSpPr>
            <p:spPr bwMode="auto">
              <a:xfrm>
                <a:off x="23727" y="19978"/>
                <a:ext cx="186" cy="150"/>
              </a:xfrm>
              <a:custGeom>
                <a:avLst/>
                <a:gdLst>
                  <a:gd name="T0" fmla="*/ 11 w 186"/>
                  <a:gd name="T1" fmla="*/ 150 h 150"/>
                  <a:gd name="T2" fmla="*/ 3 w 186"/>
                  <a:gd name="T3" fmla="*/ 150 h 150"/>
                  <a:gd name="T4" fmla="*/ 0 w 186"/>
                  <a:gd name="T5" fmla="*/ 4 h 150"/>
                  <a:gd name="T6" fmla="*/ 107 w 186"/>
                  <a:gd name="T7" fmla="*/ 0 h 150"/>
                  <a:gd name="T8" fmla="*/ 107 w 186"/>
                  <a:gd name="T9" fmla="*/ 6 h 150"/>
                  <a:gd name="T10" fmla="*/ 180 w 186"/>
                  <a:gd name="T11" fmla="*/ 4 h 150"/>
                  <a:gd name="T12" fmla="*/ 186 w 186"/>
                  <a:gd name="T13" fmla="*/ 144 h 150"/>
                  <a:gd name="T14" fmla="*/ 155 w 186"/>
                  <a:gd name="T15" fmla="*/ 146 h 150"/>
                  <a:gd name="T16" fmla="*/ 11 w 186"/>
                  <a:gd name="T1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50">
                    <a:moveTo>
                      <a:pt x="11" y="150"/>
                    </a:moveTo>
                    <a:lnTo>
                      <a:pt x="3" y="150"/>
                    </a:lnTo>
                    <a:lnTo>
                      <a:pt x="0" y="4"/>
                    </a:lnTo>
                    <a:lnTo>
                      <a:pt x="107" y="0"/>
                    </a:lnTo>
                    <a:lnTo>
                      <a:pt x="107" y="6"/>
                    </a:lnTo>
                    <a:lnTo>
                      <a:pt x="180" y="4"/>
                    </a:lnTo>
                    <a:lnTo>
                      <a:pt x="186" y="144"/>
                    </a:lnTo>
                    <a:lnTo>
                      <a:pt x="155" y="146"/>
                    </a:lnTo>
                    <a:lnTo>
                      <a:pt x="11"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9" name="Freeform 4301"/>
              <p:cNvSpPr>
                <a:spLocks/>
              </p:cNvSpPr>
              <p:nvPr/>
            </p:nvSpPr>
            <p:spPr bwMode="auto">
              <a:xfrm>
                <a:off x="23727" y="19978"/>
                <a:ext cx="186" cy="150"/>
              </a:xfrm>
              <a:custGeom>
                <a:avLst/>
                <a:gdLst>
                  <a:gd name="T0" fmla="*/ 11 w 186"/>
                  <a:gd name="T1" fmla="*/ 150 h 150"/>
                  <a:gd name="T2" fmla="*/ 3 w 186"/>
                  <a:gd name="T3" fmla="*/ 150 h 150"/>
                  <a:gd name="T4" fmla="*/ 0 w 186"/>
                  <a:gd name="T5" fmla="*/ 4 h 150"/>
                  <a:gd name="T6" fmla="*/ 107 w 186"/>
                  <a:gd name="T7" fmla="*/ 0 h 150"/>
                  <a:gd name="T8" fmla="*/ 107 w 186"/>
                  <a:gd name="T9" fmla="*/ 6 h 150"/>
                  <a:gd name="T10" fmla="*/ 180 w 186"/>
                  <a:gd name="T11" fmla="*/ 4 h 150"/>
                  <a:gd name="T12" fmla="*/ 186 w 186"/>
                  <a:gd name="T13" fmla="*/ 144 h 150"/>
                  <a:gd name="T14" fmla="*/ 155 w 186"/>
                  <a:gd name="T15" fmla="*/ 146 h 150"/>
                  <a:gd name="T16" fmla="*/ 11 w 186"/>
                  <a:gd name="T1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 h="150">
                    <a:moveTo>
                      <a:pt x="11" y="150"/>
                    </a:moveTo>
                    <a:lnTo>
                      <a:pt x="3" y="150"/>
                    </a:lnTo>
                    <a:lnTo>
                      <a:pt x="0" y="4"/>
                    </a:lnTo>
                    <a:lnTo>
                      <a:pt x="107" y="0"/>
                    </a:lnTo>
                    <a:lnTo>
                      <a:pt x="107" y="6"/>
                    </a:lnTo>
                    <a:lnTo>
                      <a:pt x="180" y="4"/>
                    </a:lnTo>
                    <a:lnTo>
                      <a:pt x="186" y="144"/>
                    </a:lnTo>
                    <a:lnTo>
                      <a:pt x="155" y="146"/>
                    </a:lnTo>
                    <a:lnTo>
                      <a:pt x="11"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0" name="Freeform 4302"/>
              <p:cNvSpPr>
                <a:spLocks/>
              </p:cNvSpPr>
              <p:nvPr/>
            </p:nvSpPr>
            <p:spPr bwMode="auto">
              <a:xfrm>
                <a:off x="23907" y="19969"/>
                <a:ext cx="227" cy="153"/>
              </a:xfrm>
              <a:custGeom>
                <a:avLst/>
                <a:gdLst>
                  <a:gd name="T0" fmla="*/ 0 w 227"/>
                  <a:gd name="T1" fmla="*/ 13 h 153"/>
                  <a:gd name="T2" fmla="*/ 0 w 227"/>
                  <a:gd name="T3" fmla="*/ 9 h 153"/>
                  <a:gd name="T4" fmla="*/ 111 w 227"/>
                  <a:gd name="T5" fmla="*/ 4 h 153"/>
                  <a:gd name="T6" fmla="*/ 219 w 227"/>
                  <a:gd name="T7" fmla="*/ 0 h 153"/>
                  <a:gd name="T8" fmla="*/ 227 w 227"/>
                  <a:gd name="T9" fmla="*/ 146 h 153"/>
                  <a:gd name="T10" fmla="*/ 121 w 227"/>
                  <a:gd name="T11" fmla="*/ 149 h 153"/>
                  <a:gd name="T12" fmla="*/ 6 w 227"/>
                  <a:gd name="T13" fmla="*/ 153 h 153"/>
                  <a:gd name="T14" fmla="*/ 0 w 227"/>
                  <a:gd name="T15" fmla="*/ 1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53">
                    <a:moveTo>
                      <a:pt x="0" y="13"/>
                    </a:moveTo>
                    <a:lnTo>
                      <a:pt x="0" y="9"/>
                    </a:lnTo>
                    <a:lnTo>
                      <a:pt x="111" y="4"/>
                    </a:lnTo>
                    <a:lnTo>
                      <a:pt x="219" y="0"/>
                    </a:lnTo>
                    <a:lnTo>
                      <a:pt x="227" y="146"/>
                    </a:lnTo>
                    <a:lnTo>
                      <a:pt x="121" y="149"/>
                    </a:lnTo>
                    <a:lnTo>
                      <a:pt x="6" y="153"/>
                    </a:lnTo>
                    <a:lnTo>
                      <a:pt x="0" y="1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1" name="Freeform 4303"/>
              <p:cNvSpPr>
                <a:spLocks/>
              </p:cNvSpPr>
              <p:nvPr/>
            </p:nvSpPr>
            <p:spPr bwMode="auto">
              <a:xfrm>
                <a:off x="23907" y="19969"/>
                <a:ext cx="227" cy="153"/>
              </a:xfrm>
              <a:custGeom>
                <a:avLst/>
                <a:gdLst>
                  <a:gd name="T0" fmla="*/ 0 w 227"/>
                  <a:gd name="T1" fmla="*/ 13 h 153"/>
                  <a:gd name="T2" fmla="*/ 0 w 227"/>
                  <a:gd name="T3" fmla="*/ 9 h 153"/>
                  <a:gd name="T4" fmla="*/ 111 w 227"/>
                  <a:gd name="T5" fmla="*/ 4 h 153"/>
                  <a:gd name="T6" fmla="*/ 219 w 227"/>
                  <a:gd name="T7" fmla="*/ 0 h 153"/>
                  <a:gd name="T8" fmla="*/ 227 w 227"/>
                  <a:gd name="T9" fmla="*/ 146 h 153"/>
                  <a:gd name="T10" fmla="*/ 121 w 227"/>
                  <a:gd name="T11" fmla="*/ 149 h 153"/>
                  <a:gd name="T12" fmla="*/ 6 w 227"/>
                  <a:gd name="T13" fmla="*/ 153 h 153"/>
                  <a:gd name="T14" fmla="*/ 0 w 227"/>
                  <a:gd name="T15" fmla="*/ 13 h 1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153">
                    <a:moveTo>
                      <a:pt x="0" y="13"/>
                    </a:moveTo>
                    <a:lnTo>
                      <a:pt x="0" y="9"/>
                    </a:lnTo>
                    <a:lnTo>
                      <a:pt x="111" y="4"/>
                    </a:lnTo>
                    <a:lnTo>
                      <a:pt x="219" y="0"/>
                    </a:lnTo>
                    <a:lnTo>
                      <a:pt x="227" y="146"/>
                    </a:lnTo>
                    <a:lnTo>
                      <a:pt x="121" y="149"/>
                    </a:lnTo>
                    <a:lnTo>
                      <a:pt x="6" y="153"/>
                    </a:lnTo>
                    <a:lnTo>
                      <a:pt x="0" y="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2" name="Freeform 4304"/>
              <p:cNvSpPr>
                <a:spLocks/>
              </p:cNvSpPr>
              <p:nvPr/>
            </p:nvSpPr>
            <p:spPr bwMode="auto">
              <a:xfrm>
                <a:off x="22123" y="19990"/>
                <a:ext cx="114" cy="148"/>
              </a:xfrm>
              <a:custGeom>
                <a:avLst/>
                <a:gdLst>
                  <a:gd name="T0" fmla="*/ 112 w 114"/>
                  <a:gd name="T1" fmla="*/ 148 h 148"/>
                  <a:gd name="T2" fmla="*/ 66 w 114"/>
                  <a:gd name="T3" fmla="*/ 148 h 148"/>
                  <a:gd name="T4" fmla="*/ 0 w 114"/>
                  <a:gd name="T5" fmla="*/ 146 h 148"/>
                  <a:gd name="T6" fmla="*/ 4 w 114"/>
                  <a:gd name="T7" fmla="*/ 0 h 148"/>
                  <a:gd name="T8" fmla="*/ 114 w 114"/>
                  <a:gd name="T9" fmla="*/ 2 h 148"/>
                  <a:gd name="T10" fmla="*/ 112 w 114"/>
                  <a:gd name="T11" fmla="*/ 148 h 148"/>
                </a:gdLst>
                <a:ahLst/>
                <a:cxnLst>
                  <a:cxn ang="0">
                    <a:pos x="T0" y="T1"/>
                  </a:cxn>
                  <a:cxn ang="0">
                    <a:pos x="T2" y="T3"/>
                  </a:cxn>
                  <a:cxn ang="0">
                    <a:pos x="T4" y="T5"/>
                  </a:cxn>
                  <a:cxn ang="0">
                    <a:pos x="T6" y="T7"/>
                  </a:cxn>
                  <a:cxn ang="0">
                    <a:pos x="T8" y="T9"/>
                  </a:cxn>
                  <a:cxn ang="0">
                    <a:pos x="T10" y="T11"/>
                  </a:cxn>
                </a:cxnLst>
                <a:rect l="0" t="0" r="r" b="b"/>
                <a:pathLst>
                  <a:path w="114" h="148">
                    <a:moveTo>
                      <a:pt x="112" y="148"/>
                    </a:moveTo>
                    <a:lnTo>
                      <a:pt x="66" y="148"/>
                    </a:lnTo>
                    <a:lnTo>
                      <a:pt x="0" y="146"/>
                    </a:lnTo>
                    <a:lnTo>
                      <a:pt x="4" y="0"/>
                    </a:lnTo>
                    <a:lnTo>
                      <a:pt x="114" y="2"/>
                    </a:lnTo>
                    <a:lnTo>
                      <a:pt x="112"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3" name="Freeform 4305"/>
              <p:cNvSpPr>
                <a:spLocks/>
              </p:cNvSpPr>
              <p:nvPr/>
            </p:nvSpPr>
            <p:spPr bwMode="auto">
              <a:xfrm>
                <a:off x="22123" y="19990"/>
                <a:ext cx="114" cy="148"/>
              </a:xfrm>
              <a:custGeom>
                <a:avLst/>
                <a:gdLst>
                  <a:gd name="T0" fmla="*/ 112 w 114"/>
                  <a:gd name="T1" fmla="*/ 148 h 148"/>
                  <a:gd name="T2" fmla="*/ 66 w 114"/>
                  <a:gd name="T3" fmla="*/ 148 h 148"/>
                  <a:gd name="T4" fmla="*/ 0 w 114"/>
                  <a:gd name="T5" fmla="*/ 146 h 148"/>
                  <a:gd name="T6" fmla="*/ 4 w 114"/>
                  <a:gd name="T7" fmla="*/ 0 h 148"/>
                  <a:gd name="T8" fmla="*/ 114 w 114"/>
                  <a:gd name="T9" fmla="*/ 2 h 148"/>
                  <a:gd name="T10" fmla="*/ 112 w 114"/>
                  <a:gd name="T11" fmla="*/ 148 h 148"/>
                </a:gdLst>
                <a:ahLst/>
                <a:cxnLst>
                  <a:cxn ang="0">
                    <a:pos x="T0" y="T1"/>
                  </a:cxn>
                  <a:cxn ang="0">
                    <a:pos x="T2" y="T3"/>
                  </a:cxn>
                  <a:cxn ang="0">
                    <a:pos x="T4" y="T5"/>
                  </a:cxn>
                  <a:cxn ang="0">
                    <a:pos x="T6" y="T7"/>
                  </a:cxn>
                  <a:cxn ang="0">
                    <a:pos x="T8" y="T9"/>
                  </a:cxn>
                  <a:cxn ang="0">
                    <a:pos x="T10" y="T11"/>
                  </a:cxn>
                </a:cxnLst>
                <a:rect l="0" t="0" r="r" b="b"/>
                <a:pathLst>
                  <a:path w="114" h="148">
                    <a:moveTo>
                      <a:pt x="112" y="148"/>
                    </a:moveTo>
                    <a:lnTo>
                      <a:pt x="66" y="148"/>
                    </a:lnTo>
                    <a:lnTo>
                      <a:pt x="0" y="146"/>
                    </a:lnTo>
                    <a:lnTo>
                      <a:pt x="4" y="0"/>
                    </a:lnTo>
                    <a:lnTo>
                      <a:pt x="114" y="2"/>
                    </a:lnTo>
                    <a:lnTo>
                      <a:pt x="11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4" name="Freeform 4306"/>
              <p:cNvSpPr>
                <a:spLocks/>
              </p:cNvSpPr>
              <p:nvPr/>
            </p:nvSpPr>
            <p:spPr bwMode="auto">
              <a:xfrm>
                <a:off x="22235" y="19992"/>
                <a:ext cx="109" cy="148"/>
              </a:xfrm>
              <a:custGeom>
                <a:avLst/>
                <a:gdLst>
                  <a:gd name="T0" fmla="*/ 107 w 109"/>
                  <a:gd name="T1" fmla="*/ 148 h 148"/>
                  <a:gd name="T2" fmla="*/ 0 w 109"/>
                  <a:gd name="T3" fmla="*/ 146 h 148"/>
                  <a:gd name="T4" fmla="*/ 2 w 109"/>
                  <a:gd name="T5" fmla="*/ 0 h 148"/>
                  <a:gd name="T6" fmla="*/ 36 w 109"/>
                  <a:gd name="T7" fmla="*/ 0 h 148"/>
                  <a:gd name="T8" fmla="*/ 109 w 109"/>
                  <a:gd name="T9" fmla="*/ 2 h 148"/>
                  <a:gd name="T10" fmla="*/ 107 w 109"/>
                  <a:gd name="T11" fmla="*/ 148 h 148"/>
                </a:gdLst>
                <a:ahLst/>
                <a:cxnLst>
                  <a:cxn ang="0">
                    <a:pos x="T0" y="T1"/>
                  </a:cxn>
                  <a:cxn ang="0">
                    <a:pos x="T2" y="T3"/>
                  </a:cxn>
                  <a:cxn ang="0">
                    <a:pos x="T4" y="T5"/>
                  </a:cxn>
                  <a:cxn ang="0">
                    <a:pos x="T6" y="T7"/>
                  </a:cxn>
                  <a:cxn ang="0">
                    <a:pos x="T8" y="T9"/>
                  </a:cxn>
                  <a:cxn ang="0">
                    <a:pos x="T10" y="T11"/>
                  </a:cxn>
                </a:cxnLst>
                <a:rect l="0" t="0" r="r" b="b"/>
                <a:pathLst>
                  <a:path w="109" h="148">
                    <a:moveTo>
                      <a:pt x="107" y="148"/>
                    </a:moveTo>
                    <a:lnTo>
                      <a:pt x="0" y="146"/>
                    </a:lnTo>
                    <a:lnTo>
                      <a:pt x="2" y="0"/>
                    </a:lnTo>
                    <a:lnTo>
                      <a:pt x="36" y="0"/>
                    </a:lnTo>
                    <a:lnTo>
                      <a:pt x="109" y="2"/>
                    </a:lnTo>
                    <a:lnTo>
                      <a:pt x="107"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5" name="Freeform 4307"/>
              <p:cNvSpPr>
                <a:spLocks/>
              </p:cNvSpPr>
              <p:nvPr/>
            </p:nvSpPr>
            <p:spPr bwMode="auto">
              <a:xfrm>
                <a:off x="22235" y="19992"/>
                <a:ext cx="109" cy="148"/>
              </a:xfrm>
              <a:custGeom>
                <a:avLst/>
                <a:gdLst>
                  <a:gd name="T0" fmla="*/ 107 w 109"/>
                  <a:gd name="T1" fmla="*/ 148 h 148"/>
                  <a:gd name="T2" fmla="*/ 0 w 109"/>
                  <a:gd name="T3" fmla="*/ 146 h 148"/>
                  <a:gd name="T4" fmla="*/ 2 w 109"/>
                  <a:gd name="T5" fmla="*/ 0 h 148"/>
                  <a:gd name="T6" fmla="*/ 36 w 109"/>
                  <a:gd name="T7" fmla="*/ 0 h 148"/>
                  <a:gd name="T8" fmla="*/ 109 w 109"/>
                  <a:gd name="T9" fmla="*/ 2 h 148"/>
                  <a:gd name="T10" fmla="*/ 107 w 109"/>
                  <a:gd name="T11" fmla="*/ 148 h 148"/>
                </a:gdLst>
                <a:ahLst/>
                <a:cxnLst>
                  <a:cxn ang="0">
                    <a:pos x="T0" y="T1"/>
                  </a:cxn>
                  <a:cxn ang="0">
                    <a:pos x="T2" y="T3"/>
                  </a:cxn>
                  <a:cxn ang="0">
                    <a:pos x="T4" y="T5"/>
                  </a:cxn>
                  <a:cxn ang="0">
                    <a:pos x="T6" y="T7"/>
                  </a:cxn>
                  <a:cxn ang="0">
                    <a:pos x="T8" y="T9"/>
                  </a:cxn>
                  <a:cxn ang="0">
                    <a:pos x="T10" y="T11"/>
                  </a:cxn>
                </a:cxnLst>
                <a:rect l="0" t="0" r="r" b="b"/>
                <a:pathLst>
                  <a:path w="109" h="148">
                    <a:moveTo>
                      <a:pt x="107" y="148"/>
                    </a:moveTo>
                    <a:lnTo>
                      <a:pt x="0" y="146"/>
                    </a:lnTo>
                    <a:lnTo>
                      <a:pt x="2" y="0"/>
                    </a:lnTo>
                    <a:lnTo>
                      <a:pt x="36" y="0"/>
                    </a:lnTo>
                    <a:lnTo>
                      <a:pt x="109" y="2"/>
                    </a:lnTo>
                    <a:lnTo>
                      <a:pt x="107"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6" name="Freeform 4308"/>
              <p:cNvSpPr>
                <a:spLocks/>
              </p:cNvSpPr>
              <p:nvPr/>
            </p:nvSpPr>
            <p:spPr bwMode="auto">
              <a:xfrm>
                <a:off x="22342" y="19994"/>
                <a:ext cx="148" cy="147"/>
              </a:xfrm>
              <a:custGeom>
                <a:avLst/>
                <a:gdLst>
                  <a:gd name="T0" fmla="*/ 64 w 148"/>
                  <a:gd name="T1" fmla="*/ 147 h 147"/>
                  <a:gd name="T2" fmla="*/ 0 w 148"/>
                  <a:gd name="T3" fmla="*/ 146 h 147"/>
                  <a:gd name="T4" fmla="*/ 2 w 148"/>
                  <a:gd name="T5" fmla="*/ 0 h 147"/>
                  <a:gd name="T6" fmla="*/ 75 w 148"/>
                  <a:gd name="T7" fmla="*/ 2 h 147"/>
                  <a:gd name="T8" fmla="*/ 148 w 148"/>
                  <a:gd name="T9" fmla="*/ 2 h 147"/>
                  <a:gd name="T10" fmla="*/ 148 w 148"/>
                  <a:gd name="T11" fmla="*/ 147 h 147"/>
                  <a:gd name="T12" fmla="*/ 64 w 148"/>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48" h="147">
                    <a:moveTo>
                      <a:pt x="64" y="147"/>
                    </a:moveTo>
                    <a:lnTo>
                      <a:pt x="0" y="146"/>
                    </a:lnTo>
                    <a:lnTo>
                      <a:pt x="2" y="0"/>
                    </a:lnTo>
                    <a:lnTo>
                      <a:pt x="75" y="2"/>
                    </a:lnTo>
                    <a:lnTo>
                      <a:pt x="148" y="2"/>
                    </a:lnTo>
                    <a:lnTo>
                      <a:pt x="148" y="147"/>
                    </a:lnTo>
                    <a:lnTo>
                      <a:pt x="64"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7" name="Freeform 4309"/>
              <p:cNvSpPr>
                <a:spLocks/>
              </p:cNvSpPr>
              <p:nvPr/>
            </p:nvSpPr>
            <p:spPr bwMode="auto">
              <a:xfrm>
                <a:off x="22342" y="19994"/>
                <a:ext cx="148" cy="147"/>
              </a:xfrm>
              <a:custGeom>
                <a:avLst/>
                <a:gdLst>
                  <a:gd name="T0" fmla="*/ 64 w 148"/>
                  <a:gd name="T1" fmla="*/ 147 h 147"/>
                  <a:gd name="T2" fmla="*/ 0 w 148"/>
                  <a:gd name="T3" fmla="*/ 146 h 147"/>
                  <a:gd name="T4" fmla="*/ 2 w 148"/>
                  <a:gd name="T5" fmla="*/ 0 h 147"/>
                  <a:gd name="T6" fmla="*/ 75 w 148"/>
                  <a:gd name="T7" fmla="*/ 2 h 147"/>
                  <a:gd name="T8" fmla="*/ 148 w 148"/>
                  <a:gd name="T9" fmla="*/ 2 h 147"/>
                  <a:gd name="T10" fmla="*/ 148 w 148"/>
                  <a:gd name="T11" fmla="*/ 147 h 147"/>
                  <a:gd name="T12" fmla="*/ 64 w 148"/>
                  <a:gd name="T13" fmla="*/ 147 h 147"/>
                </a:gdLst>
                <a:ahLst/>
                <a:cxnLst>
                  <a:cxn ang="0">
                    <a:pos x="T0" y="T1"/>
                  </a:cxn>
                  <a:cxn ang="0">
                    <a:pos x="T2" y="T3"/>
                  </a:cxn>
                  <a:cxn ang="0">
                    <a:pos x="T4" y="T5"/>
                  </a:cxn>
                  <a:cxn ang="0">
                    <a:pos x="T6" y="T7"/>
                  </a:cxn>
                  <a:cxn ang="0">
                    <a:pos x="T8" y="T9"/>
                  </a:cxn>
                  <a:cxn ang="0">
                    <a:pos x="T10" y="T11"/>
                  </a:cxn>
                  <a:cxn ang="0">
                    <a:pos x="T12" y="T13"/>
                  </a:cxn>
                </a:cxnLst>
                <a:rect l="0" t="0" r="r" b="b"/>
                <a:pathLst>
                  <a:path w="148" h="147">
                    <a:moveTo>
                      <a:pt x="64" y="147"/>
                    </a:moveTo>
                    <a:lnTo>
                      <a:pt x="0" y="146"/>
                    </a:lnTo>
                    <a:lnTo>
                      <a:pt x="2" y="0"/>
                    </a:lnTo>
                    <a:lnTo>
                      <a:pt x="75" y="2"/>
                    </a:lnTo>
                    <a:lnTo>
                      <a:pt x="148" y="2"/>
                    </a:lnTo>
                    <a:lnTo>
                      <a:pt x="148" y="147"/>
                    </a:lnTo>
                    <a:lnTo>
                      <a:pt x="64"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78" name="Freeform 4310"/>
              <p:cNvSpPr>
                <a:spLocks/>
              </p:cNvSpPr>
              <p:nvPr/>
            </p:nvSpPr>
            <p:spPr bwMode="auto">
              <a:xfrm>
                <a:off x="21542" y="20011"/>
                <a:ext cx="215" cy="326"/>
              </a:xfrm>
              <a:custGeom>
                <a:avLst/>
                <a:gdLst>
                  <a:gd name="T0" fmla="*/ 207 w 215"/>
                  <a:gd name="T1" fmla="*/ 326 h 326"/>
                  <a:gd name="T2" fmla="*/ 4 w 215"/>
                  <a:gd name="T3" fmla="*/ 319 h 326"/>
                  <a:gd name="T4" fmla="*/ 4 w 215"/>
                  <a:gd name="T5" fmla="*/ 257 h 326"/>
                  <a:gd name="T6" fmla="*/ 0 w 215"/>
                  <a:gd name="T7" fmla="*/ 257 h 326"/>
                  <a:gd name="T8" fmla="*/ 5 w 215"/>
                  <a:gd name="T9" fmla="*/ 148 h 326"/>
                  <a:gd name="T10" fmla="*/ 7 w 215"/>
                  <a:gd name="T11" fmla="*/ 113 h 326"/>
                  <a:gd name="T12" fmla="*/ 2 w 215"/>
                  <a:gd name="T13" fmla="*/ 111 h 326"/>
                  <a:gd name="T14" fmla="*/ 5 w 215"/>
                  <a:gd name="T15" fmla="*/ 13 h 326"/>
                  <a:gd name="T16" fmla="*/ 9 w 215"/>
                  <a:gd name="T17" fmla="*/ 11 h 326"/>
                  <a:gd name="T18" fmla="*/ 13 w 215"/>
                  <a:gd name="T19" fmla="*/ 19 h 326"/>
                  <a:gd name="T20" fmla="*/ 21 w 215"/>
                  <a:gd name="T21" fmla="*/ 15 h 326"/>
                  <a:gd name="T22" fmla="*/ 36 w 215"/>
                  <a:gd name="T23" fmla="*/ 17 h 326"/>
                  <a:gd name="T24" fmla="*/ 40 w 215"/>
                  <a:gd name="T25" fmla="*/ 23 h 326"/>
                  <a:gd name="T26" fmla="*/ 48 w 215"/>
                  <a:gd name="T27" fmla="*/ 25 h 326"/>
                  <a:gd name="T28" fmla="*/ 65 w 215"/>
                  <a:gd name="T29" fmla="*/ 19 h 326"/>
                  <a:gd name="T30" fmla="*/ 67 w 215"/>
                  <a:gd name="T31" fmla="*/ 21 h 326"/>
                  <a:gd name="T32" fmla="*/ 73 w 215"/>
                  <a:gd name="T33" fmla="*/ 19 h 326"/>
                  <a:gd name="T34" fmla="*/ 73 w 215"/>
                  <a:gd name="T35" fmla="*/ 23 h 326"/>
                  <a:gd name="T36" fmla="*/ 96 w 215"/>
                  <a:gd name="T37" fmla="*/ 23 h 326"/>
                  <a:gd name="T38" fmla="*/ 96 w 215"/>
                  <a:gd name="T39" fmla="*/ 27 h 326"/>
                  <a:gd name="T40" fmla="*/ 107 w 215"/>
                  <a:gd name="T41" fmla="*/ 23 h 326"/>
                  <a:gd name="T42" fmla="*/ 113 w 215"/>
                  <a:gd name="T43" fmla="*/ 34 h 326"/>
                  <a:gd name="T44" fmla="*/ 117 w 215"/>
                  <a:gd name="T45" fmla="*/ 34 h 326"/>
                  <a:gd name="T46" fmla="*/ 121 w 215"/>
                  <a:gd name="T47" fmla="*/ 23 h 326"/>
                  <a:gd name="T48" fmla="*/ 128 w 215"/>
                  <a:gd name="T49" fmla="*/ 27 h 326"/>
                  <a:gd name="T50" fmla="*/ 140 w 215"/>
                  <a:gd name="T51" fmla="*/ 21 h 326"/>
                  <a:gd name="T52" fmla="*/ 149 w 215"/>
                  <a:gd name="T53" fmla="*/ 19 h 326"/>
                  <a:gd name="T54" fmla="*/ 149 w 215"/>
                  <a:gd name="T55" fmla="*/ 10 h 326"/>
                  <a:gd name="T56" fmla="*/ 153 w 215"/>
                  <a:gd name="T57" fmla="*/ 4 h 326"/>
                  <a:gd name="T58" fmla="*/ 157 w 215"/>
                  <a:gd name="T59" fmla="*/ 4 h 326"/>
                  <a:gd name="T60" fmla="*/ 155 w 215"/>
                  <a:gd name="T61" fmla="*/ 13 h 326"/>
                  <a:gd name="T62" fmla="*/ 159 w 215"/>
                  <a:gd name="T63" fmla="*/ 15 h 326"/>
                  <a:gd name="T64" fmla="*/ 169 w 215"/>
                  <a:gd name="T65" fmla="*/ 0 h 326"/>
                  <a:gd name="T66" fmla="*/ 172 w 215"/>
                  <a:gd name="T67" fmla="*/ 2 h 326"/>
                  <a:gd name="T68" fmla="*/ 172 w 215"/>
                  <a:gd name="T69" fmla="*/ 11 h 326"/>
                  <a:gd name="T70" fmla="*/ 176 w 215"/>
                  <a:gd name="T71" fmla="*/ 13 h 326"/>
                  <a:gd name="T72" fmla="*/ 180 w 215"/>
                  <a:gd name="T73" fmla="*/ 0 h 326"/>
                  <a:gd name="T74" fmla="*/ 184 w 215"/>
                  <a:gd name="T75" fmla="*/ 0 h 326"/>
                  <a:gd name="T76" fmla="*/ 186 w 215"/>
                  <a:gd name="T77" fmla="*/ 10 h 326"/>
                  <a:gd name="T78" fmla="*/ 192 w 215"/>
                  <a:gd name="T79" fmla="*/ 8 h 326"/>
                  <a:gd name="T80" fmla="*/ 188 w 215"/>
                  <a:gd name="T81" fmla="*/ 109 h 326"/>
                  <a:gd name="T82" fmla="*/ 215 w 215"/>
                  <a:gd name="T83" fmla="*/ 109 h 326"/>
                  <a:gd name="T84" fmla="*/ 207 w 215"/>
                  <a:gd name="T8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326">
                    <a:moveTo>
                      <a:pt x="207" y="326"/>
                    </a:moveTo>
                    <a:lnTo>
                      <a:pt x="4" y="319"/>
                    </a:lnTo>
                    <a:lnTo>
                      <a:pt x="4" y="257"/>
                    </a:lnTo>
                    <a:lnTo>
                      <a:pt x="0" y="257"/>
                    </a:lnTo>
                    <a:lnTo>
                      <a:pt x="5" y="148"/>
                    </a:lnTo>
                    <a:lnTo>
                      <a:pt x="7" y="113"/>
                    </a:lnTo>
                    <a:lnTo>
                      <a:pt x="2" y="111"/>
                    </a:lnTo>
                    <a:lnTo>
                      <a:pt x="5" y="13"/>
                    </a:lnTo>
                    <a:lnTo>
                      <a:pt x="9" y="11"/>
                    </a:lnTo>
                    <a:lnTo>
                      <a:pt x="13" y="19"/>
                    </a:lnTo>
                    <a:lnTo>
                      <a:pt x="21" y="15"/>
                    </a:lnTo>
                    <a:lnTo>
                      <a:pt x="36" y="17"/>
                    </a:lnTo>
                    <a:lnTo>
                      <a:pt x="40" y="23"/>
                    </a:lnTo>
                    <a:lnTo>
                      <a:pt x="48" y="25"/>
                    </a:lnTo>
                    <a:lnTo>
                      <a:pt x="65" y="19"/>
                    </a:lnTo>
                    <a:lnTo>
                      <a:pt x="67" y="21"/>
                    </a:lnTo>
                    <a:lnTo>
                      <a:pt x="73" y="19"/>
                    </a:lnTo>
                    <a:lnTo>
                      <a:pt x="73" y="23"/>
                    </a:lnTo>
                    <a:lnTo>
                      <a:pt x="96" y="23"/>
                    </a:lnTo>
                    <a:lnTo>
                      <a:pt x="96" y="27"/>
                    </a:lnTo>
                    <a:lnTo>
                      <a:pt x="107" y="23"/>
                    </a:lnTo>
                    <a:lnTo>
                      <a:pt x="113" y="34"/>
                    </a:lnTo>
                    <a:lnTo>
                      <a:pt x="117" y="34"/>
                    </a:lnTo>
                    <a:lnTo>
                      <a:pt x="121" y="23"/>
                    </a:lnTo>
                    <a:lnTo>
                      <a:pt x="128" y="27"/>
                    </a:lnTo>
                    <a:lnTo>
                      <a:pt x="140" y="21"/>
                    </a:lnTo>
                    <a:lnTo>
                      <a:pt x="149" y="19"/>
                    </a:lnTo>
                    <a:lnTo>
                      <a:pt x="149" y="10"/>
                    </a:lnTo>
                    <a:lnTo>
                      <a:pt x="153" y="4"/>
                    </a:lnTo>
                    <a:lnTo>
                      <a:pt x="157" y="4"/>
                    </a:lnTo>
                    <a:lnTo>
                      <a:pt x="155" y="13"/>
                    </a:lnTo>
                    <a:lnTo>
                      <a:pt x="159" y="15"/>
                    </a:lnTo>
                    <a:lnTo>
                      <a:pt x="169" y="0"/>
                    </a:lnTo>
                    <a:lnTo>
                      <a:pt x="172" y="2"/>
                    </a:lnTo>
                    <a:lnTo>
                      <a:pt x="172" y="11"/>
                    </a:lnTo>
                    <a:lnTo>
                      <a:pt x="176" y="13"/>
                    </a:lnTo>
                    <a:lnTo>
                      <a:pt x="180" y="0"/>
                    </a:lnTo>
                    <a:lnTo>
                      <a:pt x="184" y="0"/>
                    </a:lnTo>
                    <a:lnTo>
                      <a:pt x="186" y="10"/>
                    </a:lnTo>
                    <a:lnTo>
                      <a:pt x="192" y="8"/>
                    </a:lnTo>
                    <a:lnTo>
                      <a:pt x="188" y="109"/>
                    </a:lnTo>
                    <a:lnTo>
                      <a:pt x="215" y="109"/>
                    </a:lnTo>
                    <a:lnTo>
                      <a:pt x="207" y="326"/>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9" name="Freeform 4311"/>
              <p:cNvSpPr>
                <a:spLocks/>
              </p:cNvSpPr>
              <p:nvPr/>
            </p:nvSpPr>
            <p:spPr bwMode="auto">
              <a:xfrm>
                <a:off x="21542" y="20011"/>
                <a:ext cx="215" cy="326"/>
              </a:xfrm>
              <a:custGeom>
                <a:avLst/>
                <a:gdLst>
                  <a:gd name="T0" fmla="*/ 207 w 215"/>
                  <a:gd name="T1" fmla="*/ 326 h 326"/>
                  <a:gd name="T2" fmla="*/ 4 w 215"/>
                  <a:gd name="T3" fmla="*/ 319 h 326"/>
                  <a:gd name="T4" fmla="*/ 4 w 215"/>
                  <a:gd name="T5" fmla="*/ 257 h 326"/>
                  <a:gd name="T6" fmla="*/ 0 w 215"/>
                  <a:gd name="T7" fmla="*/ 257 h 326"/>
                  <a:gd name="T8" fmla="*/ 5 w 215"/>
                  <a:gd name="T9" fmla="*/ 148 h 326"/>
                  <a:gd name="T10" fmla="*/ 7 w 215"/>
                  <a:gd name="T11" fmla="*/ 113 h 326"/>
                  <a:gd name="T12" fmla="*/ 2 w 215"/>
                  <a:gd name="T13" fmla="*/ 111 h 326"/>
                  <a:gd name="T14" fmla="*/ 5 w 215"/>
                  <a:gd name="T15" fmla="*/ 13 h 326"/>
                  <a:gd name="T16" fmla="*/ 9 w 215"/>
                  <a:gd name="T17" fmla="*/ 11 h 326"/>
                  <a:gd name="T18" fmla="*/ 13 w 215"/>
                  <a:gd name="T19" fmla="*/ 19 h 326"/>
                  <a:gd name="T20" fmla="*/ 21 w 215"/>
                  <a:gd name="T21" fmla="*/ 15 h 326"/>
                  <a:gd name="T22" fmla="*/ 36 w 215"/>
                  <a:gd name="T23" fmla="*/ 17 h 326"/>
                  <a:gd name="T24" fmla="*/ 40 w 215"/>
                  <a:gd name="T25" fmla="*/ 23 h 326"/>
                  <a:gd name="T26" fmla="*/ 48 w 215"/>
                  <a:gd name="T27" fmla="*/ 25 h 326"/>
                  <a:gd name="T28" fmla="*/ 65 w 215"/>
                  <a:gd name="T29" fmla="*/ 19 h 326"/>
                  <a:gd name="T30" fmla="*/ 67 w 215"/>
                  <a:gd name="T31" fmla="*/ 21 h 326"/>
                  <a:gd name="T32" fmla="*/ 73 w 215"/>
                  <a:gd name="T33" fmla="*/ 19 h 326"/>
                  <a:gd name="T34" fmla="*/ 73 w 215"/>
                  <a:gd name="T35" fmla="*/ 23 h 326"/>
                  <a:gd name="T36" fmla="*/ 96 w 215"/>
                  <a:gd name="T37" fmla="*/ 23 h 326"/>
                  <a:gd name="T38" fmla="*/ 96 w 215"/>
                  <a:gd name="T39" fmla="*/ 27 h 326"/>
                  <a:gd name="T40" fmla="*/ 107 w 215"/>
                  <a:gd name="T41" fmla="*/ 23 h 326"/>
                  <a:gd name="T42" fmla="*/ 113 w 215"/>
                  <a:gd name="T43" fmla="*/ 34 h 326"/>
                  <a:gd name="T44" fmla="*/ 117 w 215"/>
                  <a:gd name="T45" fmla="*/ 34 h 326"/>
                  <a:gd name="T46" fmla="*/ 121 w 215"/>
                  <a:gd name="T47" fmla="*/ 23 h 326"/>
                  <a:gd name="T48" fmla="*/ 128 w 215"/>
                  <a:gd name="T49" fmla="*/ 27 h 326"/>
                  <a:gd name="T50" fmla="*/ 140 w 215"/>
                  <a:gd name="T51" fmla="*/ 21 h 326"/>
                  <a:gd name="T52" fmla="*/ 149 w 215"/>
                  <a:gd name="T53" fmla="*/ 19 h 326"/>
                  <a:gd name="T54" fmla="*/ 149 w 215"/>
                  <a:gd name="T55" fmla="*/ 10 h 326"/>
                  <a:gd name="T56" fmla="*/ 153 w 215"/>
                  <a:gd name="T57" fmla="*/ 4 h 326"/>
                  <a:gd name="T58" fmla="*/ 157 w 215"/>
                  <a:gd name="T59" fmla="*/ 4 h 326"/>
                  <a:gd name="T60" fmla="*/ 155 w 215"/>
                  <a:gd name="T61" fmla="*/ 13 h 326"/>
                  <a:gd name="T62" fmla="*/ 159 w 215"/>
                  <a:gd name="T63" fmla="*/ 15 h 326"/>
                  <a:gd name="T64" fmla="*/ 169 w 215"/>
                  <a:gd name="T65" fmla="*/ 0 h 326"/>
                  <a:gd name="T66" fmla="*/ 172 w 215"/>
                  <a:gd name="T67" fmla="*/ 2 h 326"/>
                  <a:gd name="T68" fmla="*/ 172 w 215"/>
                  <a:gd name="T69" fmla="*/ 11 h 326"/>
                  <a:gd name="T70" fmla="*/ 176 w 215"/>
                  <a:gd name="T71" fmla="*/ 13 h 326"/>
                  <a:gd name="T72" fmla="*/ 180 w 215"/>
                  <a:gd name="T73" fmla="*/ 0 h 326"/>
                  <a:gd name="T74" fmla="*/ 184 w 215"/>
                  <a:gd name="T75" fmla="*/ 0 h 326"/>
                  <a:gd name="T76" fmla="*/ 186 w 215"/>
                  <a:gd name="T77" fmla="*/ 10 h 326"/>
                  <a:gd name="T78" fmla="*/ 192 w 215"/>
                  <a:gd name="T79" fmla="*/ 8 h 326"/>
                  <a:gd name="T80" fmla="*/ 188 w 215"/>
                  <a:gd name="T81" fmla="*/ 109 h 326"/>
                  <a:gd name="T82" fmla="*/ 215 w 215"/>
                  <a:gd name="T83" fmla="*/ 109 h 326"/>
                  <a:gd name="T84" fmla="*/ 207 w 215"/>
                  <a:gd name="T85" fmla="*/ 32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5" h="326">
                    <a:moveTo>
                      <a:pt x="207" y="326"/>
                    </a:moveTo>
                    <a:lnTo>
                      <a:pt x="4" y="319"/>
                    </a:lnTo>
                    <a:lnTo>
                      <a:pt x="4" y="257"/>
                    </a:lnTo>
                    <a:lnTo>
                      <a:pt x="0" y="257"/>
                    </a:lnTo>
                    <a:lnTo>
                      <a:pt x="5" y="148"/>
                    </a:lnTo>
                    <a:lnTo>
                      <a:pt x="7" y="113"/>
                    </a:lnTo>
                    <a:lnTo>
                      <a:pt x="2" y="111"/>
                    </a:lnTo>
                    <a:lnTo>
                      <a:pt x="5" y="13"/>
                    </a:lnTo>
                    <a:lnTo>
                      <a:pt x="9" y="11"/>
                    </a:lnTo>
                    <a:lnTo>
                      <a:pt x="13" y="19"/>
                    </a:lnTo>
                    <a:lnTo>
                      <a:pt x="21" y="15"/>
                    </a:lnTo>
                    <a:lnTo>
                      <a:pt x="36" y="17"/>
                    </a:lnTo>
                    <a:lnTo>
                      <a:pt x="40" y="23"/>
                    </a:lnTo>
                    <a:lnTo>
                      <a:pt x="48" y="25"/>
                    </a:lnTo>
                    <a:lnTo>
                      <a:pt x="65" y="19"/>
                    </a:lnTo>
                    <a:lnTo>
                      <a:pt x="67" y="21"/>
                    </a:lnTo>
                    <a:lnTo>
                      <a:pt x="73" y="19"/>
                    </a:lnTo>
                    <a:lnTo>
                      <a:pt x="73" y="23"/>
                    </a:lnTo>
                    <a:lnTo>
                      <a:pt x="96" y="23"/>
                    </a:lnTo>
                    <a:lnTo>
                      <a:pt x="96" y="27"/>
                    </a:lnTo>
                    <a:lnTo>
                      <a:pt x="107" y="23"/>
                    </a:lnTo>
                    <a:lnTo>
                      <a:pt x="113" y="34"/>
                    </a:lnTo>
                    <a:lnTo>
                      <a:pt x="117" y="34"/>
                    </a:lnTo>
                    <a:lnTo>
                      <a:pt x="121" y="23"/>
                    </a:lnTo>
                    <a:lnTo>
                      <a:pt x="128" y="27"/>
                    </a:lnTo>
                    <a:lnTo>
                      <a:pt x="140" y="21"/>
                    </a:lnTo>
                    <a:lnTo>
                      <a:pt x="149" y="19"/>
                    </a:lnTo>
                    <a:lnTo>
                      <a:pt x="149" y="10"/>
                    </a:lnTo>
                    <a:lnTo>
                      <a:pt x="153" y="4"/>
                    </a:lnTo>
                    <a:lnTo>
                      <a:pt x="157" y="4"/>
                    </a:lnTo>
                    <a:lnTo>
                      <a:pt x="155" y="13"/>
                    </a:lnTo>
                    <a:lnTo>
                      <a:pt x="159" y="15"/>
                    </a:lnTo>
                    <a:lnTo>
                      <a:pt x="169" y="0"/>
                    </a:lnTo>
                    <a:lnTo>
                      <a:pt x="172" y="2"/>
                    </a:lnTo>
                    <a:lnTo>
                      <a:pt x="172" y="11"/>
                    </a:lnTo>
                    <a:lnTo>
                      <a:pt x="176" y="13"/>
                    </a:lnTo>
                    <a:lnTo>
                      <a:pt x="180" y="0"/>
                    </a:lnTo>
                    <a:lnTo>
                      <a:pt x="184" y="0"/>
                    </a:lnTo>
                    <a:lnTo>
                      <a:pt x="186" y="10"/>
                    </a:lnTo>
                    <a:lnTo>
                      <a:pt x="192" y="8"/>
                    </a:lnTo>
                    <a:lnTo>
                      <a:pt x="188" y="109"/>
                    </a:lnTo>
                    <a:lnTo>
                      <a:pt x="215" y="109"/>
                    </a:lnTo>
                    <a:lnTo>
                      <a:pt x="207" y="32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0" name="Freeform 4312"/>
              <p:cNvSpPr>
                <a:spLocks/>
              </p:cNvSpPr>
              <p:nvPr/>
            </p:nvSpPr>
            <p:spPr bwMode="auto">
              <a:xfrm>
                <a:off x="24272" y="19994"/>
                <a:ext cx="290" cy="144"/>
              </a:xfrm>
              <a:custGeom>
                <a:avLst/>
                <a:gdLst>
                  <a:gd name="T0" fmla="*/ 186 w 290"/>
                  <a:gd name="T1" fmla="*/ 136 h 144"/>
                  <a:gd name="T2" fmla="*/ 21 w 290"/>
                  <a:gd name="T3" fmla="*/ 144 h 144"/>
                  <a:gd name="T4" fmla="*/ 11 w 290"/>
                  <a:gd name="T5" fmla="*/ 128 h 144"/>
                  <a:gd name="T6" fmla="*/ 15 w 290"/>
                  <a:gd name="T7" fmla="*/ 113 h 144"/>
                  <a:gd name="T8" fmla="*/ 10 w 290"/>
                  <a:gd name="T9" fmla="*/ 92 h 144"/>
                  <a:gd name="T10" fmla="*/ 10 w 290"/>
                  <a:gd name="T11" fmla="*/ 71 h 144"/>
                  <a:gd name="T12" fmla="*/ 2 w 290"/>
                  <a:gd name="T13" fmla="*/ 38 h 144"/>
                  <a:gd name="T14" fmla="*/ 0 w 290"/>
                  <a:gd name="T15" fmla="*/ 19 h 144"/>
                  <a:gd name="T16" fmla="*/ 106 w 290"/>
                  <a:gd name="T17" fmla="*/ 13 h 144"/>
                  <a:gd name="T18" fmla="*/ 250 w 290"/>
                  <a:gd name="T19" fmla="*/ 5 h 144"/>
                  <a:gd name="T20" fmla="*/ 286 w 290"/>
                  <a:gd name="T21" fmla="*/ 0 h 144"/>
                  <a:gd name="T22" fmla="*/ 288 w 290"/>
                  <a:gd name="T23" fmla="*/ 36 h 144"/>
                  <a:gd name="T24" fmla="*/ 290 w 290"/>
                  <a:gd name="T25" fmla="*/ 73 h 144"/>
                  <a:gd name="T26" fmla="*/ 182 w 290"/>
                  <a:gd name="T27" fmla="*/ 80 h 144"/>
                  <a:gd name="T28" fmla="*/ 186 w 290"/>
                  <a:gd name="T2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4">
                    <a:moveTo>
                      <a:pt x="186" y="136"/>
                    </a:moveTo>
                    <a:lnTo>
                      <a:pt x="21" y="144"/>
                    </a:lnTo>
                    <a:lnTo>
                      <a:pt x="11" y="128"/>
                    </a:lnTo>
                    <a:lnTo>
                      <a:pt x="15" y="113"/>
                    </a:lnTo>
                    <a:lnTo>
                      <a:pt x="10" y="92"/>
                    </a:lnTo>
                    <a:lnTo>
                      <a:pt x="10" y="71"/>
                    </a:lnTo>
                    <a:lnTo>
                      <a:pt x="2" y="38"/>
                    </a:lnTo>
                    <a:lnTo>
                      <a:pt x="0" y="19"/>
                    </a:lnTo>
                    <a:lnTo>
                      <a:pt x="106" y="13"/>
                    </a:lnTo>
                    <a:lnTo>
                      <a:pt x="250" y="5"/>
                    </a:lnTo>
                    <a:lnTo>
                      <a:pt x="286" y="0"/>
                    </a:lnTo>
                    <a:lnTo>
                      <a:pt x="288" y="36"/>
                    </a:lnTo>
                    <a:lnTo>
                      <a:pt x="290" y="73"/>
                    </a:lnTo>
                    <a:lnTo>
                      <a:pt x="182" y="80"/>
                    </a:lnTo>
                    <a:lnTo>
                      <a:pt x="186" y="13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1" name="Freeform 4313"/>
              <p:cNvSpPr>
                <a:spLocks/>
              </p:cNvSpPr>
              <p:nvPr/>
            </p:nvSpPr>
            <p:spPr bwMode="auto">
              <a:xfrm>
                <a:off x="24272" y="19994"/>
                <a:ext cx="290" cy="144"/>
              </a:xfrm>
              <a:custGeom>
                <a:avLst/>
                <a:gdLst>
                  <a:gd name="T0" fmla="*/ 186 w 290"/>
                  <a:gd name="T1" fmla="*/ 136 h 144"/>
                  <a:gd name="T2" fmla="*/ 21 w 290"/>
                  <a:gd name="T3" fmla="*/ 144 h 144"/>
                  <a:gd name="T4" fmla="*/ 11 w 290"/>
                  <a:gd name="T5" fmla="*/ 128 h 144"/>
                  <a:gd name="T6" fmla="*/ 15 w 290"/>
                  <a:gd name="T7" fmla="*/ 113 h 144"/>
                  <a:gd name="T8" fmla="*/ 10 w 290"/>
                  <a:gd name="T9" fmla="*/ 92 h 144"/>
                  <a:gd name="T10" fmla="*/ 10 w 290"/>
                  <a:gd name="T11" fmla="*/ 71 h 144"/>
                  <a:gd name="T12" fmla="*/ 2 w 290"/>
                  <a:gd name="T13" fmla="*/ 38 h 144"/>
                  <a:gd name="T14" fmla="*/ 0 w 290"/>
                  <a:gd name="T15" fmla="*/ 19 h 144"/>
                  <a:gd name="T16" fmla="*/ 106 w 290"/>
                  <a:gd name="T17" fmla="*/ 13 h 144"/>
                  <a:gd name="T18" fmla="*/ 250 w 290"/>
                  <a:gd name="T19" fmla="*/ 5 h 144"/>
                  <a:gd name="T20" fmla="*/ 286 w 290"/>
                  <a:gd name="T21" fmla="*/ 0 h 144"/>
                  <a:gd name="T22" fmla="*/ 288 w 290"/>
                  <a:gd name="T23" fmla="*/ 36 h 144"/>
                  <a:gd name="T24" fmla="*/ 290 w 290"/>
                  <a:gd name="T25" fmla="*/ 73 h 144"/>
                  <a:gd name="T26" fmla="*/ 182 w 290"/>
                  <a:gd name="T27" fmla="*/ 80 h 144"/>
                  <a:gd name="T28" fmla="*/ 186 w 290"/>
                  <a:gd name="T29" fmla="*/ 13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0" h="144">
                    <a:moveTo>
                      <a:pt x="186" y="136"/>
                    </a:moveTo>
                    <a:lnTo>
                      <a:pt x="21" y="144"/>
                    </a:lnTo>
                    <a:lnTo>
                      <a:pt x="11" y="128"/>
                    </a:lnTo>
                    <a:lnTo>
                      <a:pt x="15" y="113"/>
                    </a:lnTo>
                    <a:lnTo>
                      <a:pt x="10" y="92"/>
                    </a:lnTo>
                    <a:lnTo>
                      <a:pt x="10" y="71"/>
                    </a:lnTo>
                    <a:lnTo>
                      <a:pt x="2" y="38"/>
                    </a:lnTo>
                    <a:lnTo>
                      <a:pt x="0" y="19"/>
                    </a:lnTo>
                    <a:lnTo>
                      <a:pt x="106" y="13"/>
                    </a:lnTo>
                    <a:lnTo>
                      <a:pt x="250" y="5"/>
                    </a:lnTo>
                    <a:lnTo>
                      <a:pt x="286" y="0"/>
                    </a:lnTo>
                    <a:lnTo>
                      <a:pt x="288" y="36"/>
                    </a:lnTo>
                    <a:lnTo>
                      <a:pt x="290" y="73"/>
                    </a:lnTo>
                    <a:lnTo>
                      <a:pt x="182" y="80"/>
                    </a:lnTo>
                    <a:lnTo>
                      <a:pt x="186"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2" name="Freeform 4314"/>
              <p:cNvSpPr>
                <a:spLocks/>
              </p:cNvSpPr>
              <p:nvPr/>
            </p:nvSpPr>
            <p:spPr bwMode="auto">
              <a:xfrm>
                <a:off x="20685" y="19990"/>
                <a:ext cx="284" cy="309"/>
              </a:xfrm>
              <a:custGeom>
                <a:avLst/>
                <a:gdLst>
                  <a:gd name="T0" fmla="*/ 66 w 284"/>
                  <a:gd name="T1" fmla="*/ 292 h 309"/>
                  <a:gd name="T2" fmla="*/ 0 w 284"/>
                  <a:gd name="T3" fmla="*/ 286 h 309"/>
                  <a:gd name="T4" fmla="*/ 16 w 284"/>
                  <a:gd name="T5" fmla="*/ 84 h 309"/>
                  <a:gd name="T6" fmla="*/ 20 w 284"/>
                  <a:gd name="T7" fmla="*/ 31 h 309"/>
                  <a:gd name="T8" fmla="*/ 27 w 284"/>
                  <a:gd name="T9" fmla="*/ 27 h 309"/>
                  <a:gd name="T10" fmla="*/ 37 w 284"/>
                  <a:gd name="T11" fmla="*/ 27 h 309"/>
                  <a:gd name="T12" fmla="*/ 44 w 284"/>
                  <a:gd name="T13" fmla="*/ 7 h 309"/>
                  <a:gd name="T14" fmla="*/ 50 w 284"/>
                  <a:gd name="T15" fmla="*/ 4 h 309"/>
                  <a:gd name="T16" fmla="*/ 60 w 284"/>
                  <a:gd name="T17" fmla="*/ 6 h 309"/>
                  <a:gd name="T18" fmla="*/ 64 w 284"/>
                  <a:gd name="T19" fmla="*/ 9 h 309"/>
                  <a:gd name="T20" fmla="*/ 73 w 284"/>
                  <a:gd name="T21" fmla="*/ 9 h 309"/>
                  <a:gd name="T22" fmla="*/ 79 w 284"/>
                  <a:gd name="T23" fmla="*/ 0 h 309"/>
                  <a:gd name="T24" fmla="*/ 273 w 284"/>
                  <a:gd name="T25" fmla="*/ 13 h 309"/>
                  <a:gd name="T26" fmla="*/ 273 w 284"/>
                  <a:gd name="T27" fmla="*/ 7 h 309"/>
                  <a:gd name="T28" fmla="*/ 283 w 284"/>
                  <a:gd name="T29" fmla="*/ 7 h 309"/>
                  <a:gd name="T30" fmla="*/ 277 w 284"/>
                  <a:gd name="T31" fmla="*/ 100 h 309"/>
                  <a:gd name="T32" fmla="*/ 284 w 284"/>
                  <a:gd name="T33" fmla="*/ 102 h 309"/>
                  <a:gd name="T34" fmla="*/ 283 w 284"/>
                  <a:gd name="T35" fmla="*/ 138 h 309"/>
                  <a:gd name="T36" fmla="*/ 275 w 284"/>
                  <a:gd name="T37" fmla="*/ 246 h 309"/>
                  <a:gd name="T38" fmla="*/ 284 w 284"/>
                  <a:gd name="T39" fmla="*/ 246 h 309"/>
                  <a:gd name="T40" fmla="*/ 281 w 284"/>
                  <a:gd name="T41" fmla="*/ 309 h 309"/>
                  <a:gd name="T42" fmla="*/ 66 w 284"/>
                  <a:gd name="T43" fmla="*/ 29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309">
                    <a:moveTo>
                      <a:pt x="66" y="292"/>
                    </a:moveTo>
                    <a:lnTo>
                      <a:pt x="0" y="286"/>
                    </a:lnTo>
                    <a:lnTo>
                      <a:pt x="16" y="84"/>
                    </a:lnTo>
                    <a:lnTo>
                      <a:pt x="20" y="31"/>
                    </a:lnTo>
                    <a:lnTo>
                      <a:pt x="27" y="27"/>
                    </a:lnTo>
                    <a:lnTo>
                      <a:pt x="37" y="27"/>
                    </a:lnTo>
                    <a:lnTo>
                      <a:pt x="44" y="7"/>
                    </a:lnTo>
                    <a:lnTo>
                      <a:pt x="50" y="4"/>
                    </a:lnTo>
                    <a:lnTo>
                      <a:pt x="60" y="6"/>
                    </a:lnTo>
                    <a:lnTo>
                      <a:pt x="64" y="9"/>
                    </a:lnTo>
                    <a:lnTo>
                      <a:pt x="73" y="9"/>
                    </a:lnTo>
                    <a:lnTo>
                      <a:pt x="79" y="0"/>
                    </a:lnTo>
                    <a:lnTo>
                      <a:pt x="273" y="13"/>
                    </a:lnTo>
                    <a:lnTo>
                      <a:pt x="273" y="7"/>
                    </a:lnTo>
                    <a:lnTo>
                      <a:pt x="283" y="7"/>
                    </a:lnTo>
                    <a:lnTo>
                      <a:pt x="277" y="100"/>
                    </a:lnTo>
                    <a:lnTo>
                      <a:pt x="284" y="102"/>
                    </a:lnTo>
                    <a:lnTo>
                      <a:pt x="283" y="138"/>
                    </a:lnTo>
                    <a:lnTo>
                      <a:pt x="275" y="246"/>
                    </a:lnTo>
                    <a:lnTo>
                      <a:pt x="284" y="246"/>
                    </a:lnTo>
                    <a:lnTo>
                      <a:pt x="281" y="309"/>
                    </a:lnTo>
                    <a:lnTo>
                      <a:pt x="66" y="292"/>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3" name="Freeform 4315"/>
              <p:cNvSpPr>
                <a:spLocks/>
              </p:cNvSpPr>
              <p:nvPr/>
            </p:nvSpPr>
            <p:spPr bwMode="auto">
              <a:xfrm>
                <a:off x="20685" y="19990"/>
                <a:ext cx="284" cy="309"/>
              </a:xfrm>
              <a:custGeom>
                <a:avLst/>
                <a:gdLst>
                  <a:gd name="T0" fmla="*/ 66 w 284"/>
                  <a:gd name="T1" fmla="*/ 292 h 309"/>
                  <a:gd name="T2" fmla="*/ 0 w 284"/>
                  <a:gd name="T3" fmla="*/ 286 h 309"/>
                  <a:gd name="T4" fmla="*/ 16 w 284"/>
                  <a:gd name="T5" fmla="*/ 84 h 309"/>
                  <a:gd name="T6" fmla="*/ 20 w 284"/>
                  <a:gd name="T7" fmla="*/ 31 h 309"/>
                  <a:gd name="T8" fmla="*/ 27 w 284"/>
                  <a:gd name="T9" fmla="*/ 27 h 309"/>
                  <a:gd name="T10" fmla="*/ 37 w 284"/>
                  <a:gd name="T11" fmla="*/ 27 h 309"/>
                  <a:gd name="T12" fmla="*/ 44 w 284"/>
                  <a:gd name="T13" fmla="*/ 7 h 309"/>
                  <a:gd name="T14" fmla="*/ 50 w 284"/>
                  <a:gd name="T15" fmla="*/ 4 h 309"/>
                  <a:gd name="T16" fmla="*/ 60 w 284"/>
                  <a:gd name="T17" fmla="*/ 6 h 309"/>
                  <a:gd name="T18" fmla="*/ 64 w 284"/>
                  <a:gd name="T19" fmla="*/ 9 h 309"/>
                  <a:gd name="T20" fmla="*/ 73 w 284"/>
                  <a:gd name="T21" fmla="*/ 9 h 309"/>
                  <a:gd name="T22" fmla="*/ 79 w 284"/>
                  <a:gd name="T23" fmla="*/ 0 h 309"/>
                  <a:gd name="T24" fmla="*/ 273 w 284"/>
                  <a:gd name="T25" fmla="*/ 13 h 309"/>
                  <a:gd name="T26" fmla="*/ 273 w 284"/>
                  <a:gd name="T27" fmla="*/ 7 h 309"/>
                  <a:gd name="T28" fmla="*/ 283 w 284"/>
                  <a:gd name="T29" fmla="*/ 7 h 309"/>
                  <a:gd name="T30" fmla="*/ 277 w 284"/>
                  <a:gd name="T31" fmla="*/ 100 h 309"/>
                  <a:gd name="T32" fmla="*/ 284 w 284"/>
                  <a:gd name="T33" fmla="*/ 102 h 309"/>
                  <a:gd name="T34" fmla="*/ 283 w 284"/>
                  <a:gd name="T35" fmla="*/ 138 h 309"/>
                  <a:gd name="T36" fmla="*/ 275 w 284"/>
                  <a:gd name="T37" fmla="*/ 246 h 309"/>
                  <a:gd name="T38" fmla="*/ 284 w 284"/>
                  <a:gd name="T39" fmla="*/ 246 h 309"/>
                  <a:gd name="T40" fmla="*/ 281 w 284"/>
                  <a:gd name="T41" fmla="*/ 309 h 309"/>
                  <a:gd name="T42" fmla="*/ 66 w 284"/>
                  <a:gd name="T43" fmla="*/ 29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309">
                    <a:moveTo>
                      <a:pt x="66" y="292"/>
                    </a:moveTo>
                    <a:lnTo>
                      <a:pt x="0" y="286"/>
                    </a:lnTo>
                    <a:lnTo>
                      <a:pt x="16" y="84"/>
                    </a:lnTo>
                    <a:lnTo>
                      <a:pt x="20" y="31"/>
                    </a:lnTo>
                    <a:lnTo>
                      <a:pt x="27" y="27"/>
                    </a:lnTo>
                    <a:lnTo>
                      <a:pt x="37" y="27"/>
                    </a:lnTo>
                    <a:lnTo>
                      <a:pt x="44" y="7"/>
                    </a:lnTo>
                    <a:lnTo>
                      <a:pt x="50" y="4"/>
                    </a:lnTo>
                    <a:lnTo>
                      <a:pt x="60" y="6"/>
                    </a:lnTo>
                    <a:lnTo>
                      <a:pt x="64" y="9"/>
                    </a:lnTo>
                    <a:lnTo>
                      <a:pt x="73" y="9"/>
                    </a:lnTo>
                    <a:lnTo>
                      <a:pt x="79" y="0"/>
                    </a:lnTo>
                    <a:lnTo>
                      <a:pt x="273" y="13"/>
                    </a:lnTo>
                    <a:lnTo>
                      <a:pt x="273" y="7"/>
                    </a:lnTo>
                    <a:lnTo>
                      <a:pt x="283" y="7"/>
                    </a:lnTo>
                    <a:lnTo>
                      <a:pt x="277" y="100"/>
                    </a:lnTo>
                    <a:lnTo>
                      <a:pt x="284" y="102"/>
                    </a:lnTo>
                    <a:lnTo>
                      <a:pt x="283" y="138"/>
                    </a:lnTo>
                    <a:lnTo>
                      <a:pt x="275" y="246"/>
                    </a:lnTo>
                    <a:lnTo>
                      <a:pt x="284" y="246"/>
                    </a:lnTo>
                    <a:lnTo>
                      <a:pt x="281" y="309"/>
                    </a:lnTo>
                    <a:lnTo>
                      <a:pt x="66" y="29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4" name="Freeform 4316"/>
              <p:cNvSpPr>
                <a:spLocks/>
              </p:cNvSpPr>
              <p:nvPr/>
            </p:nvSpPr>
            <p:spPr bwMode="auto">
              <a:xfrm>
                <a:off x="24454" y="20065"/>
                <a:ext cx="156" cy="169"/>
              </a:xfrm>
              <a:custGeom>
                <a:avLst/>
                <a:gdLst>
                  <a:gd name="T0" fmla="*/ 83 w 156"/>
                  <a:gd name="T1" fmla="*/ 155 h 169"/>
                  <a:gd name="T2" fmla="*/ 48 w 156"/>
                  <a:gd name="T3" fmla="*/ 153 h 169"/>
                  <a:gd name="T4" fmla="*/ 10 w 156"/>
                  <a:gd name="T5" fmla="*/ 169 h 169"/>
                  <a:gd name="T6" fmla="*/ 4 w 156"/>
                  <a:gd name="T7" fmla="*/ 65 h 169"/>
                  <a:gd name="T8" fmla="*/ 0 w 156"/>
                  <a:gd name="T9" fmla="*/ 9 h 169"/>
                  <a:gd name="T10" fmla="*/ 108 w 156"/>
                  <a:gd name="T11" fmla="*/ 2 h 169"/>
                  <a:gd name="T12" fmla="*/ 144 w 156"/>
                  <a:gd name="T13" fmla="*/ 0 h 169"/>
                  <a:gd name="T14" fmla="*/ 156 w 156"/>
                  <a:gd name="T15" fmla="*/ 163 h 169"/>
                  <a:gd name="T16" fmla="*/ 135 w 156"/>
                  <a:gd name="T17" fmla="*/ 151 h 169"/>
                  <a:gd name="T18" fmla="*/ 125 w 156"/>
                  <a:gd name="T19" fmla="*/ 151 h 169"/>
                  <a:gd name="T20" fmla="*/ 117 w 156"/>
                  <a:gd name="T21" fmla="*/ 148 h 169"/>
                  <a:gd name="T22" fmla="*/ 100 w 156"/>
                  <a:gd name="T23" fmla="*/ 149 h 169"/>
                  <a:gd name="T24" fmla="*/ 83 w 156"/>
                  <a:gd name="T25" fmla="*/ 1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69">
                    <a:moveTo>
                      <a:pt x="83" y="155"/>
                    </a:moveTo>
                    <a:lnTo>
                      <a:pt x="48" y="153"/>
                    </a:lnTo>
                    <a:lnTo>
                      <a:pt x="10" y="169"/>
                    </a:lnTo>
                    <a:lnTo>
                      <a:pt x="4" y="65"/>
                    </a:lnTo>
                    <a:lnTo>
                      <a:pt x="0" y="9"/>
                    </a:lnTo>
                    <a:lnTo>
                      <a:pt x="108" y="2"/>
                    </a:lnTo>
                    <a:lnTo>
                      <a:pt x="144" y="0"/>
                    </a:lnTo>
                    <a:lnTo>
                      <a:pt x="156" y="163"/>
                    </a:lnTo>
                    <a:lnTo>
                      <a:pt x="135" y="151"/>
                    </a:lnTo>
                    <a:lnTo>
                      <a:pt x="125" y="151"/>
                    </a:lnTo>
                    <a:lnTo>
                      <a:pt x="117" y="148"/>
                    </a:lnTo>
                    <a:lnTo>
                      <a:pt x="100" y="149"/>
                    </a:lnTo>
                    <a:lnTo>
                      <a:pt x="83" y="15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5" name="Freeform 4317"/>
              <p:cNvSpPr>
                <a:spLocks/>
              </p:cNvSpPr>
              <p:nvPr/>
            </p:nvSpPr>
            <p:spPr bwMode="auto">
              <a:xfrm>
                <a:off x="24454" y="20065"/>
                <a:ext cx="156" cy="169"/>
              </a:xfrm>
              <a:custGeom>
                <a:avLst/>
                <a:gdLst>
                  <a:gd name="T0" fmla="*/ 83 w 156"/>
                  <a:gd name="T1" fmla="*/ 155 h 169"/>
                  <a:gd name="T2" fmla="*/ 48 w 156"/>
                  <a:gd name="T3" fmla="*/ 153 h 169"/>
                  <a:gd name="T4" fmla="*/ 10 w 156"/>
                  <a:gd name="T5" fmla="*/ 169 h 169"/>
                  <a:gd name="T6" fmla="*/ 4 w 156"/>
                  <a:gd name="T7" fmla="*/ 65 h 169"/>
                  <a:gd name="T8" fmla="*/ 0 w 156"/>
                  <a:gd name="T9" fmla="*/ 9 h 169"/>
                  <a:gd name="T10" fmla="*/ 108 w 156"/>
                  <a:gd name="T11" fmla="*/ 2 h 169"/>
                  <a:gd name="T12" fmla="*/ 144 w 156"/>
                  <a:gd name="T13" fmla="*/ 0 h 169"/>
                  <a:gd name="T14" fmla="*/ 156 w 156"/>
                  <a:gd name="T15" fmla="*/ 163 h 169"/>
                  <a:gd name="T16" fmla="*/ 135 w 156"/>
                  <a:gd name="T17" fmla="*/ 151 h 169"/>
                  <a:gd name="T18" fmla="*/ 125 w 156"/>
                  <a:gd name="T19" fmla="*/ 151 h 169"/>
                  <a:gd name="T20" fmla="*/ 117 w 156"/>
                  <a:gd name="T21" fmla="*/ 148 h 169"/>
                  <a:gd name="T22" fmla="*/ 100 w 156"/>
                  <a:gd name="T23" fmla="*/ 149 h 169"/>
                  <a:gd name="T24" fmla="*/ 83 w 156"/>
                  <a:gd name="T25" fmla="*/ 155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69">
                    <a:moveTo>
                      <a:pt x="83" y="155"/>
                    </a:moveTo>
                    <a:lnTo>
                      <a:pt x="48" y="153"/>
                    </a:lnTo>
                    <a:lnTo>
                      <a:pt x="10" y="169"/>
                    </a:lnTo>
                    <a:lnTo>
                      <a:pt x="4" y="65"/>
                    </a:lnTo>
                    <a:lnTo>
                      <a:pt x="0" y="9"/>
                    </a:lnTo>
                    <a:lnTo>
                      <a:pt x="108" y="2"/>
                    </a:lnTo>
                    <a:lnTo>
                      <a:pt x="144" y="0"/>
                    </a:lnTo>
                    <a:lnTo>
                      <a:pt x="156" y="163"/>
                    </a:lnTo>
                    <a:lnTo>
                      <a:pt x="135" y="151"/>
                    </a:lnTo>
                    <a:lnTo>
                      <a:pt x="125" y="151"/>
                    </a:lnTo>
                    <a:lnTo>
                      <a:pt x="117" y="148"/>
                    </a:lnTo>
                    <a:lnTo>
                      <a:pt x="100" y="149"/>
                    </a:lnTo>
                    <a:lnTo>
                      <a:pt x="83" y="1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6" name="Freeform 4318"/>
              <p:cNvSpPr>
                <a:spLocks/>
              </p:cNvSpPr>
              <p:nvPr/>
            </p:nvSpPr>
            <p:spPr bwMode="auto">
              <a:xfrm>
                <a:off x="21749" y="20120"/>
                <a:ext cx="317" cy="227"/>
              </a:xfrm>
              <a:custGeom>
                <a:avLst/>
                <a:gdLst>
                  <a:gd name="T0" fmla="*/ 317 w 317"/>
                  <a:gd name="T1" fmla="*/ 227 h 227"/>
                  <a:gd name="T2" fmla="*/ 86 w 317"/>
                  <a:gd name="T3" fmla="*/ 221 h 227"/>
                  <a:gd name="T4" fmla="*/ 0 w 317"/>
                  <a:gd name="T5" fmla="*/ 217 h 227"/>
                  <a:gd name="T6" fmla="*/ 8 w 317"/>
                  <a:gd name="T7" fmla="*/ 0 h 227"/>
                  <a:gd name="T8" fmla="*/ 79 w 317"/>
                  <a:gd name="T9" fmla="*/ 4 h 227"/>
                  <a:gd name="T10" fmla="*/ 77 w 317"/>
                  <a:gd name="T11" fmla="*/ 14 h 227"/>
                  <a:gd name="T12" fmla="*/ 86 w 317"/>
                  <a:gd name="T13" fmla="*/ 25 h 227"/>
                  <a:gd name="T14" fmla="*/ 119 w 317"/>
                  <a:gd name="T15" fmla="*/ 35 h 227"/>
                  <a:gd name="T16" fmla="*/ 144 w 317"/>
                  <a:gd name="T17" fmla="*/ 79 h 227"/>
                  <a:gd name="T18" fmla="*/ 165 w 317"/>
                  <a:gd name="T19" fmla="*/ 102 h 227"/>
                  <a:gd name="T20" fmla="*/ 175 w 317"/>
                  <a:gd name="T21" fmla="*/ 110 h 227"/>
                  <a:gd name="T22" fmla="*/ 196 w 317"/>
                  <a:gd name="T23" fmla="*/ 116 h 227"/>
                  <a:gd name="T24" fmla="*/ 202 w 317"/>
                  <a:gd name="T25" fmla="*/ 119 h 227"/>
                  <a:gd name="T26" fmla="*/ 207 w 317"/>
                  <a:gd name="T27" fmla="*/ 150 h 227"/>
                  <a:gd name="T28" fmla="*/ 232 w 317"/>
                  <a:gd name="T29" fmla="*/ 158 h 227"/>
                  <a:gd name="T30" fmla="*/ 252 w 317"/>
                  <a:gd name="T31" fmla="*/ 179 h 227"/>
                  <a:gd name="T32" fmla="*/ 269 w 317"/>
                  <a:gd name="T33" fmla="*/ 189 h 227"/>
                  <a:gd name="T34" fmla="*/ 290 w 317"/>
                  <a:gd name="T35" fmla="*/ 190 h 227"/>
                  <a:gd name="T36" fmla="*/ 296 w 317"/>
                  <a:gd name="T37" fmla="*/ 192 h 227"/>
                  <a:gd name="T38" fmla="*/ 307 w 317"/>
                  <a:gd name="T39" fmla="*/ 206 h 227"/>
                  <a:gd name="T40" fmla="*/ 317 w 317"/>
                  <a:gd name="T4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7" h="227">
                    <a:moveTo>
                      <a:pt x="317" y="227"/>
                    </a:moveTo>
                    <a:lnTo>
                      <a:pt x="86" y="221"/>
                    </a:lnTo>
                    <a:lnTo>
                      <a:pt x="0" y="217"/>
                    </a:lnTo>
                    <a:lnTo>
                      <a:pt x="8" y="0"/>
                    </a:lnTo>
                    <a:lnTo>
                      <a:pt x="79" y="4"/>
                    </a:lnTo>
                    <a:lnTo>
                      <a:pt x="77" y="14"/>
                    </a:lnTo>
                    <a:lnTo>
                      <a:pt x="86" y="25"/>
                    </a:lnTo>
                    <a:lnTo>
                      <a:pt x="119" y="35"/>
                    </a:lnTo>
                    <a:lnTo>
                      <a:pt x="144" y="79"/>
                    </a:lnTo>
                    <a:lnTo>
                      <a:pt x="165" y="102"/>
                    </a:lnTo>
                    <a:lnTo>
                      <a:pt x="175" y="110"/>
                    </a:lnTo>
                    <a:lnTo>
                      <a:pt x="196" y="116"/>
                    </a:lnTo>
                    <a:lnTo>
                      <a:pt x="202" y="119"/>
                    </a:lnTo>
                    <a:lnTo>
                      <a:pt x="207" y="150"/>
                    </a:lnTo>
                    <a:lnTo>
                      <a:pt x="232" y="158"/>
                    </a:lnTo>
                    <a:lnTo>
                      <a:pt x="252" y="179"/>
                    </a:lnTo>
                    <a:lnTo>
                      <a:pt x="269" y="189"/>
                    </a:lnTo>
                    <a:lnTo>
                      <a:pt x="290" y="190"/>
                    </a:lnTo>
                    <a:lnTo>
                      <a:pt x="296" y="192"/>
                    </a:lnTo>
                    <a:lnTo>
                      <a:pt x="307" y="206"/>
                    </a:lnTo>
                    <a:lnTo>
                      <a:pt x="317" y="22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7" name="Freeform 4319"/>
              <p:cNvSpPr>
                <a:spLocks/>
              </p:cNvSpPr>
              <p:nvPr/>
            </p:nvSpPr>
            <p:spPr bwMode="auto">
              <a:xfrm>
                <a:off x="21749" y="20120"/>
                <a:ext cx="317" cy="227"/>
              </a:xfrm>
              <a:custGeom>
                <a:avLst/>
                <a:gdLst>
                  <a:gd name="T0" fmla="*/ 317 w 317"/>
                  <a:gd name="T1" fmla="*/ 227 h 227"/>
                  <a:gd name="T2" fmla="*/ 86 w 317"/>
                  <a:gd name="T3" fmla="*/ 221 h 227"/>
                  <a:gd name="T4" fmla="*/ 0 w 317"/>
                  <a:gd name="T5" fmla="*/ 217 h 227"/>
                  <a:gd name="T6" fmla="*/ 8 w 317"/>
                  <a:gd name="T7" fmla="*/ 0 h 227"/>
                  <a:gd name="T8" fmla="*/ 79 w 317"/>
                  <a:gd name="T9" fmla="*/ 4 h 227"/>
                  <a:gd name="T10" fmla="*/ 77 w 317"/>
                  <a:gd name="T11" fmla="*/ 14 h 227"/>
                  <a:gd name="T12" fmla="*/ 86 w 317"/>
                  <a:gd name="T13" fmla="*/ 25 h 227"/>
                  <a:gd name="T14" fmla="*/ 119 w 317"/>
                  <a:gd name="T15" fmla="*/ 35 h 227"/>
                  <a:gd name="T16" fmla="*/ 144 w 317"/>
                  <a:gd name="T17" fmla="*/ 79 h 227"/>
                  <a:gd name="T18" fmla="*/ 165 w 317"/>
                  <a:gd name="T19" fmla="*/ 102 h 227"/>
                  <a:gd name="T20" fmla="*/ 175 w 317"/>
                  <a:gd name="T21" fmla="*/ 110 h 227"/>
                  <a:gd name="T22" fmla="*/ 196 w 317"/>
                  <a:gd name="T23" fmla="*/ 116 h 227"/>
                  <a:gd name="T24" fmla="*/ 202 w 317"/>
                  <a:gd name="T25" fmla="*/ 119 h 227"/>
                  <a:gd name="T26" fmla="*/ 207 w 317"/>
                  <a:gd name="T27" fmla="*/ 150 h 227"/>
                  <a:gd name="T28" fmla="*/ 232 w 317"/>
                  <a:gd name="T29" fmla="*/ 158 h 227"/>
                  <a:gd name="T30" fmla="*/ 252 w 317"/>
                  <a:gd name="T31" fmla="*/ 179 h 227"/>
                  <a:gd name="T32" fmla="*/ 269 w 317"/>
                  <a:gd name="T33" fmla="*/ 189 h 227"/>
                  <a:gd name="T34" fmla="*/ 290 w 317"/>
                  <a:gd name="T35" fmla="*/ 190 h 227"/>
                  <a:gd name="T36" fmla="*/ 296 w 317"/>
                  <a:gd name="T37" fmla="*/ 192 h 227"/>
                  <a:gd name="T38" fmla="*/ 307 w 317"/>
                  <a:gd name="T39" fmla="*/ 206 h 227"/>
                  <a:gd name="T40" fmla="*/ 317 w 317"/>
                  <a:gd name="T41" fmla="*/ 227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7" h="227">
                    <a:moveTo>
                      <a:pt x="317" y="227"/>
                    </a:moveTo>
                    <a:lnTo>
                      <a:pt x="86" y="221"/>
                    </a:lnTo>
                    <a:lnTo>
                      <a:pt x="0" y="217"/>
                    </a:lnTo>
                    <a:lnTo>
                      <a:pt x="8" y="0"/>
                    </a:lnTo>
                    <a:lnTo>
                      <a:pt x="79" y="4"/>
                    </a:lnTo>
                    <a:lnTo>
                      <a:pt x="77" y="14"/>
                    </a:lnTo>
                    <a:lnTo>
                      <a:pt x="86" y="25"/>
                    </a:lnTo>
                    <a:lnTo>
                      <a:pt x="119" y="35"/>
                    </a:lnTo>
                    <a:lnTo>
                      <a:pt x="144" y="79"/>
                    </a:lnTo>
                    <a:lnTo>
                      <a:pt x="165" y="102"/>
                    </a:lnTo>
                    <a:lnTo>
                      <a:pt x="175" y="110"/>
                    </a:lnTo>
                    <a:lnTo>
                      <a:pt x="196" y="116"/>
                    </a:lnTo>
                    <a:lnTo>
                      <a:pt x="202" y="119"/>
                    </a:lnTo>
                    <a:lnTo>
                      <a:pt x="207" y="150"/>
                    </a:lnTo>
                    <a:lnTo>
                      <a:pt x="232" y="158"/>
                    </a:lnTo>
                    <a:lnTo>
                      <a:pt x="252" y="179"/>
                    </a:lnTo>
                    <a:lnTo>
                      <a:pt x="269" y="189"/>
                    </a:lnTo>
                    <a:lnTo>
                      <a:pt x="290" y="190"/>
                    </a:lnTo>
                    <a:lnTo>
                      <a:pt x="296" y="192"/>
                    </a:lnTo>
                    <a:lnTo>
                      <a:pt x="307" y="206"/>
                    </a:lnTo>
                    <a:lnTo>
                      <a:pt x="317" y="2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88" name="Freeform 4320"/>
              <p:cNvSpPr>
                <a:spLocks/>
              </p:cNvSpPr>
              <p:nvPr/>
            </p:nvSpPr>
            <p:spPr bwMode="auto">
              <a:xfrm>
                <a:off x="21826" y="20124"/>
                <a:ext cx="370" cy="290"/>
              </a:xfrm>
              <a:custGeom>
                <a:avLst/>
                <a:gdLst>
                  <a:gd name="T0" fmla="*/ 240 w 370"/>
                  <a:gd name="T1" fmla="*/ 223 h 290"/>
                  <a:gd name="T2" fmla="*/ 230 w 370"/>
                  <a:gd name="T3" fmla="*/ 202 h 290"/>
                  <a:gd name="T4" fmla="*/ 219 w 370"/>
                  <a:gd name="T5" fmla="*/ 188 h 290"/>
                  <a:gd name="T6" fmla="*/ 213 w 370"/>
                  <a:gd name="T7" fmla="*/ 186 h 290"/>
                  <a:gd name="T8" fmla="*/ 192 w 370"/>
                  <a:gd name="T9" fmla="*/ 185 h 290"/>
                  <a:gd name="T10" fmla="*/ 175 w 370"/>
                  <a:gd name="T11" fmla="*/ 175 h 290"/>
                  <a:gd name="T12" fmla="*/ 155 w 370"/>
                  <a:gd name="T13" fmla="*/ 154 h 290"/>
                  <a:gd name="T14" fmla="*/ 130 w 370"/>
                  <a:gd name="T15" fmla="*/ 146 h 290"/>
                  <a:gd name="T16" fmla="*/ 125 w 370"/>
                  <a:gd name="T17" fmla="*/ 115 h 290"/>
                  <a:gd name="T18" fmla="*/ 119 w 370"/>
                  <a:gd name="T19" fmla="*/ 112 h 290"/>
                  <a:gd name="T20" fmla="*/ 98 w 370"/>
                  <a:gd name="T21" fmla="*/ 106 h 290"/>
                  <a:gd name="T22" fmla="*/ 88 w 370"/>
                  <a:gd name="T23" fmla="*/ 98 h 290"/>
                  <a:gd name="T24" fmla="*/ 67 w 370"/>
                  <a:gd name="T25" fmla="*/ 75 h 290"/>
                  <a:gd name="T26" fmla="*/ 42 w 370"/>
                  <a:gd name="T27" fmla="*/ 31 h 290"/>
                  <a:gd name="T28" fmla="*/ 9 w 370"/>
                  <a:gd name="T29" fmla="*/ 21 h 290"/>
                  <a:gd name="T30" fmla="*/ 0 w 370"/>
                  <a:gd name="T31" fmla="*/ 10 h 290"/>
                  <a:gd name="T32" fmla="*/ 2 w 370"/>
                  <a:gd name="T33" fmla="*/ 0 h 290"/>
                  <a:gd name="T34" fmla="*/ 153 w 370"/>
                  <a:gd name="T35" fmla="*/ 6 h 290"/>
                  <a:gd name="T36" fmla="*/ 180 w 370"/>
                  <a:gd name="T37" fmla="*/ 8 h 290"/>
                  <a:gd name="T38" fmla="*/ 178 w 370"/>
                  <a:gd name="T39" fmla="*/ 60 h 290"/>
                  <a:gd name="T40" fmla="*/ 188 w 370"/>
                  <a:gd name="T41" fmla="*/ 60 h 290"/>
                  <a:gd name="T42" fmla="*/ 361 w 370"/>
                  <a:gd name="T43" fmla="*/ 140 h 290"/>
                  <a:gd name="T44" fmla="*/ 370 w 370"/>
                  <a:gd name="T45" fmla="*/ 146 h 290"/>
                  <a:gd name="T46" fmla="*/ 370 w 370"/>
                  <a:gd name="T47" fmla="*/ 150 h 290"/>
                  <a:gd name="T48" fmla="*/ 361 w 370"/>
                  <a:gd name="T49" fmla="*/ 169 h 290"/>
                  <a:gd name="T50" fmla="*/ 357 w 370"/>
                  <a:gd name="T51" fmla="*/ 185 h 290"/>
                  <a:gd name="T52" fmla="*/ 361 w 370"/>
                  <a:gd name="T53" fmla="*/ 208 h 290"/>
                  <a:gd name="T54" fmla="*/ 357 w 370"/>
                  <a:gd name="T55" fmla="*/ 219 h 290"/>
                  <a:gd name="T56" fmla="*/ 361 w 370"/>
                  <a:gd name="T57" fmla="*/ 234 h 290"/>
                  <a:gd name="T58" fmla="*/ 355 w 370"/>
                  <a:gd name="T59" fmla="*/ 250 h 290"/>
                  <a:gd name="T60" fmla="*/ 357 w 370"/>
                  <a:gd name="T61" fmla="*/ 256 h 290"/>
                  <a:gd name="T62" fmla="*/ 353 w 370"/>
                  <a:gd name="T63" fmla="*/ 259 h 290"/>
                  <a:gd name="T64" fmla="*/ 355 w 370"/>
                  <a:gd name="T65" fmla="*/ 269 h 290"/>
                  <a:gd name="T66" fmla="*/ 347 w 370"/>
                  <a:gd name="T67" fmla="*/ 281 h 290"/>
                  <a:gd name="T68" fmla="*/ 342 w 370"/>
                  <a:gd name="T69" fmla="*/ 281 h 290"/>
                  <a:gd name="T70" fmla="*/ 340 w 370"/>
                  <a:gd name="T71" fmla="*/ 290 h 290"/>
                  <a:gd name="T72" fmla="*/ 297 w 370"/>
                  <a:gd name="T73" fmla="*/ 271 h 290"/>
                  <a:gd name="T74" fmla="*/ 272 w 370"/>
                  <a:gd name="T75" fmla="*/ 256 h 290"/>
                  <a:gd name="T76" fmla="*/ 251 w 370"/>
                  <a:gd name="T77" fmla="*/ 248 h 290"/>
                  <a:gd name="T78" fmla="*/ 240 w 370"/>
                  <a:gd name="T79" fmla="*/ 2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0" h="290">
                    <a:moveTo>
                      <a:pt x="240" y="223"/>
                    </a:moveTo>
                    <a:lnTo>
                      <a:pt x="230" y="202"/>
                    </a:lnTo>
                    <a:lnTo>
                      <a:pt x="219" y="188"/>
                    </a:lnTo>
                    <a:lnTo>
                      <a:pt x="213" y="186"/>
                    </a:lnTo>
                    <a:lnTo>
                      <a:pt x="192" y="185"/>
                    </a:lnTo>
                    <a:lnTo>
                      <a:pt x="175" y="175"/>
                    </a:lnTo>
                    <a:lnTo>
                      <a:pt x="155" y="154"/>
                    </a:lnTo>
                    <a:lnTo>
                      <a:pt x="130" y="146"/>
                    </a:lnTo>
                    <a:lnTo>
                      <a:pt x="125" y="115"/>
                    </a:lnTo>
                    <a:lnTo>
                      <a:pt x="119" y="112"/>
                    </a:lnTo>
                    <a:lnTo>
                      <a:pt x="98" y="106"/>
                    </a:lnTo>
                    <a:lnTo>
                      <a:pt x="88" y="98"/>
                    </a:lnTo>
                    <a:lnTo>
                      <a:pt x="67" y="75"/>
                    </a:lnTo>
                    <a:lnTo>
                      <a:pt x="42" y="31"/>
                    </a:lnTo>
                    <a:lnTo>
                      <a:pt x="9" y="21"/>
                    </a:lnTo>
                    <a:lnTo>
                      <a:pt x="0" y="10"/>
                    </a:lnTo>
                    <a:lnTo>
                      <a:pt x="2" y="0"/>
                    </a:lnTo>
                    <a:lnTo>
                      <a:pt x="153" y="6"/>
                    </a:lnTo>
                    <a:lnTo>
                      <a:pt x="180" y="8"/>
                    </a:lnTo>
                    <a:lnTo>
                      <a:pt x="178" y="60"/>
                    </a:lnTo>
                    <a:lnTo>
                      <a:pt x="188" y="60"/>
                    </a:lnTo>
                    <a:lnTo>
                      <a:pt x="361" y="140"/>
                    </a:lnTo>
                    <a:lnTo>
                      <a:pt x="370" y="146"/>
                    </a:lnTo>
                    <a:lnTo>
                      <a:pt x="370" y="150"/>
                    </a:lnTo>
                    <a:lnTo>
                      <a:pt x="361" y="169"/>
                    </a:lnTo>
                    <a:lnTo>
                      <a:pt x="357" y="185"/>
                    </a:lnTo>
                    <a:lnTo>
                      <a:pt x="361" y="208"/>
                    </a:lnTo>
                    <a:lnTo>
                      <a:pt x="357" y="219"/>
                    </a:lnTo>
                    <a:lnTo>
                      <a:pt x="361" y="234"/>
                    </a:lnTo>
                    <a:lnTo>
                      <a:pt x="355" y="250"/>
                    </a:lnTo>
                    <a:lnTo>
                      <a:pt x="357" y="256"/>
                    </a:lnTo>
                    <a:lnTo>
                      <a:pt x="353" y="259"/>
                    </a:lnTo>
                    <a:lnTo>
                      <a:pt x="355" y="269"/>
                    </a:lnTo>
                    <a:lnTo>
                      <a:pt x="347" y="281"/>
                    </a:lnTo>
                    <a:lnTo>
                      <a:pt x="342" y="281"/>
                    </a:lnTo>
                    <a:lnTo>
                      <a:pt x="340" y="290"/>
                    </a:lnTo>
                    <a:lnTo>
                      <a:pt x="297" y="271"/>
                    </a:lnTo>
                    <a:lnTo>
                      <a:pt x="272" y="256"/>
                    </a:lnTo>
                    <a:lnTo>
                      <a:pt x="251" y="248"/>
                    </a:lnTo>
                    <a:lnTo>
                      <a:pt x="240" y="22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9" name="Freeform 4321"/>
              <p:cNvSpPr>
                <a:spLocks/>
              </p:cNvSpPr>
              <p:nvPr/>
            </p:nvSpPr>
            <p:spPr bwMode="auto">
              <a:xfrm>
                <a:off x="21826" y="20124"/>
                <a:ext cx="370" cy="290"/>
              </a:xfrm>
              <a:custGeom>
                <a:avLst/>
                <a:gdLst>
                  <a:gd name="T0" fmla="*/ 240 w 370"/>
                  <a:gd name="T1" fmla="*/ 223 h 290"/>
                  <a:gd name="T2" fmla="*/ 230 w 370"/>
                  <a:gd name="T3" fmla="*/ 202 h 290"/>
                  <a:gd name="T4" fmla="*/ 219 w 370"/>
                  <a:gd name="T5" fmla="*/ 188 h 290"/>
                  <a:gd name="T6" fmla="*/ 213 w 370"/>
                  <a:gd name="T7" fmla="*/ 186 h 290"/>
                  <a:gd name="T8" fmla="*/ 192 w 370"/>
                  <a:gd name="T9" fmla="*/ 185 h 290"/>
                  <a:gd name="T10" fmla="*/ 175 w 370"/>
                  <a:gd name="T11" fmla="*/ 175 h 290"/>
                  <a:gd name="T12" fmla="*/ 155 w 370"/>
                  <a:gd name="T13" fmla="*/ 154 h 290"/>
                  <a:gd name="T14" fmla="*/ 130 w 370"/>
                  <a:gd name="T15" fmla="*/ 146 h 290"/>
                  <a:gd name="T16" fmla="*/ 125 w 370"/>
                  <a:gd name="T17" fmla="*/ 115 h 290"/>
                  <a:gd name="T18" fmla="*/ 119 w 370"/>
                  <a:gd name="T19" fmla="*/ 112 h 290"/>
                  <a:gd name="T20" fmla="*/ 98 w 370"/>
                  <a:gd name="T21" fmla="*/ 106 h 290"/>
                  <a:gd name="T22" fmla="*/ 88 w 370"/>
                  <a:gd name="T23" fmla="*/ 98 h 290"/>
                  <a:gd name="T24" fmla="*/ 67 w 370"/>
                  <a:gd name="T25" fmla="*/ 75 h 290"/>
                  <a:gd name="T26" fmla="*/ 42 w 370"/>
                  <a:gd name="T27" fmla="*/ 31 h 290"/>
                  <a:gd name="T28" fmla="*/ 9 w 370"/>
                  <a:gd name="T29" fmla="*/ 21 h 290"/>
                  <a:gd name="T30" fmla="*/ 0 w 370"/>
                  <a:gd name="T31" fmla="*/ 10 h 290"/>
                  <a:gd name="T32" fmla="*/ 2 w 370"/>
                  <a:gd name="T33" fmla="*/ 0 h 290"/>
                  <a:gd name="T34" fmla="*/ 153 w 370"/>
                  <a:gd name="T35" fmla="*/ 6 h 290"/>
                  <a:gd name="T36" fmla="*/ 180 w 370"/>
                  <a:gd name="T37" fmla="*/ 8 h 290"/>
                  <a:gd name="T38" fmla="*/ 178 w 370"/>
                  <a:gd name="T39" fmla="*/ 60 h 290"/>
                  <a:gd name="T40" fmla="*/ 188 w 370"/>
                  <a:gd name="T41" fmla="*/ 60 h 290"/>
                  <a:gd name="T42" fmla="*/ 361 w 370"/>
                  <a:gd name="T43" fmla="*/ 140 h 290"/>
                  <a:gd name="T44" fmla="*/ 370 w 370"/>
                  <a:gd name="T45" fmla="*/ 146 h 290"/>
                  <a:gd name="T46" fmla="*/ 370 w 370"/>
                  <a:gd name="T47" fmla="*/ 150 h 290"/>
                  <a:gd name="T48" fmla="*/ 361 w 370"/>
                  <a:gd name="T49" fmla="*/ 169 h 290"/>
                  <a:gd name="T50" fmla="*/ 357 w 370"/>
                  <a:gd name="T51" fmla="*/ 185 h 290"/>
                  <a:gd name="T52" fmla="*/ 361 w 370"/>
                  <a:gd name="T53" fmla="*/ 208 h 290"/>
                  <a:gd name="T54" fmla="*/ 357 w 370"/>
                  <a:gd name="T55" fmla="*/ 219 h 290"/>
                  <a:gd name="T56" fmla="*/ 361 w 370"/>
                  <a:gd name="T57" fmla="*/ 234 h 290"/>
                  <a:gd name="T58" fmla="*/ 355 w 370"/>
                  <a:gd name="T59" fmla="*/ 250 h 290"/>
                  <a:gd name="T60" fmla="*/ 357 w 370"/>
                  <a:gd name="T61" fmla="*/ 256 h 290"/>
                  <a:gd name="T62" fmla="*/ 353 w 370"/>
                  <a:gd name="T63" fmla="*/ 259 h 290"/>
                  <a:gd name="T64" fmla="*/ 355 w 370"/>
                  <a:gd name="T65" fmla="*/ 269 h 290"/>
                  <a:gd name="T66" fmla="*/ 347 w 370"/>
                  <a:gd name="T67" fmla="*/ 281 h 290"/>
                  <a:gd name="T68" fmla="*/ 342 w 370"/>
                  <a:gd name="T69" fmla="*/ 281 h 290"/>
                  <a:gd name="T70" fmla="*/ 340 w 370"/>
                  <a:gd name="T71" fmla="*/ 290 h 290"/>
                  <a:gd name="T72" fmla="*/ 297 w 370"/>
                  <a:gd name="T73" fmla="*/ 271 h 290"/>
                  <a:gd name="T74" fmla="*/ 272 w 370"/>
                  <a:gd name="T75" fmla="*/ 256 h 290"/>
                  <a:gd name="T76" fmla="*/ 251 w 370"/>
                  <a:gd name="T77" fmla="*/ 248 h 290"/>
                  <a:gd name="T78" fmla="*/ 240 w 370"/>
                  <a:gd name="T79" fmla="*/ 22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0" h="290">
                    <a:moveTo>
                      <a:pt x="240" y="223"/>
                    </a:moveTo>
                    <a:lnTo>
                      <a:pt x="230" y="202"/>
                    </a:lnTo>
                    <a:lnTo>
                      <a:pt x="219" y="188"/>
                    </a:lnTo>
                    <a:lnTo>
                      <a:pt x="213" y="186"/>
                    </a:lnTo>
                    <a:lnTo>
                      <a:pt x="192" y="185"/>
                    </a:lnTo>
                    <a:lnTo>
                      <a:pt x="175" y="175"/>
                    </a:lnTo>
                    <a:lnTo>
                      <a:pt x="155" y="154"/>
                    </a:lnTo>
                    <a:lnTo>
                      <a:pt x="130" y="146"/>
                    </a:lnTo>
                    <a:lnTo>
                      <a:pt x="125" y="115"/>
                    </a:lnTo>
                    <a:lnTo>
                      <a:pt x="119" y="112"/>
                    </a:lnTo>
                    <a:lnTo>
                      <a:pt x="98" y="106"/>
                    </a:lnTo>
                    <a:lnTo>
                      <a:pt x="88" y="98"/>
                    </a:lnTo>
                    <a:lnTo>
                      <a:pt x="67" y="75"/>
                    </a:lnTo>
                    <a:lnTo>
                      <a:pt x="42" y="31"/>
                    </a:lnTo>
                    <a:lnTo>
                      <a:pt x="9" y="21"/>
                    </a:lnTo>
                    <a:lnTo>
                      <a:pt x="0" y="10"/>
                    </a:lnTo>
                    <a:lnTo>
                      <a:pt x="2" y="0"/>
                    </a:lnTo>
                    <a:lnTo>
                      <a:pt x="153" y="6"/>
                    </a:lnTo>
                    <a:lnTo>
                      <a:pt x="180" y="8"/>
                    </a:lnTo>
                    <a:lnTo>
                      <a:pt x="178" y="60"/>
                    </a:lnTo>
                    <a:lnTo>
                      <a:pt x="188" y="60"/>
                    </a:lnTo>
                    <a:lnTo>
                      <a:pt x="361" y="140"/>
                    </a:lnTo>
                    <a:lnTo>
                      <a:pt x="370" y="146"/>
                    </a:lnTo>
                    <a:lnTo>
                      <a:pt x="370" y="150"/>
                    </a:lnTo>
                    <a:lnTo>
                      <a:pt x="361" y="169"/>
                    </a:lnTo>
                    <a:lnTo>
                      <a:pt x="357" y="185"/>
                    </a:lnTo>
                    <a:lnTo>
                      <a:pt x="361" y="208"/>
                    </a:lnTo>
                    <a:lnTo>
                      <a:pt x="357" y="219"/>
                    </a:lnTo>
                    <a:lnTo>
                      <a:pt x="361" y="234"/>
                    </a:lnTo>
                    <a:lnTo>
                      <a:pt x="355" y="250"/>
                    </a:lnTo>
                    <a:lnTo>
                      <a:pt x="357" y="256"/>
                    </a:lnTo>
                    <a:lnTo>
                      <a:pt x="353" y="259"/>
                    </a:lnTo>
                    <a:lnTo>
                      <a:pt x="355" y="269"/>
                    </a:lnTo>
                    <a:lnTo>
                      <a:pt x="347" y="281"/>
                    </a:lnTo>
                    <a:lnTo>
                      <a:pt x="342" y="281"/>
                    </a:lnTo>
                    <a:lnTo>
                      <a:pt x="340" y="290"/>
                    </a:lnTo>
                    <a:lnTo>
                      <a:pt x="297" y="271"/>
                    </a:lnTo>
                    <a:lnTo>
                      <a:pt x="272" y="256"/>
                    </a:lnTo>
                    <a:lnTo>
                      <a:pt x="251" y="248"/>
                    </a:lnTo>
                    <a:lnTo>
                      <a:pt x="240" y="2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0" name="Freeform 4322"/>
              <p:cNvSpPr>
                <a:spLocks/>
              </p:cNvSpPr>
              <p:nvPr/>
            </p:nvSpPr>
            <p:spPr bwMode="auto">
              <a:xfrm>
                <a:off x="22406" y="20141"/>
                <a:ext cx="148" cy="175"/>
              </a:xfrm>
              <a:custGeom>
                <a:avLst/>
                <a:gdLst>
                  <a:gd name="T0" fmla="*/ 144 w 148"/>
                  <a:gd name="T1" fmla="*/ 175 h 175"/>
                  <a:gd name="T2" fmla="*/ 69 w 148"/>
                  <a:gd name="T3" fmla="*/ 175 h 175"/>
                  <a:gd name="T4" fmla="*/ 71 w 148"/>
                  <a:gd name="T5" fmla="*/ 139 h 175"/>
                  <a:gd name="T6" fmla="*/ 0 w 148"/>
                  <a:gd name="T7" fmla="*/ 137 h 175"/>
                  <a:gd name="T8" fmla="*/ 0 w 148"/>
                  <a:gd name="T9" fmla="*/ 0 h 175"/>
                  <a:gd name="T10" fmla="*/ 84 w 148"/>
                  <a:gd name="T11" fmla="*/ 0 h 175"/>
                  <a:gd name="T12" fmla="*/ 148 w 148"/>
                  <a:gd name="T13" fmla="*/ 0 h 175"/>
                  <a:gd name="T14" fmla="*/ 144 w 148"/>
                  <a:gd name="T15" fmla="*/ 175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75">
                    <a:moveTo>
                      <a:pt x="144" y="175"/>
                    </a:moveTo>
                    <a:lnTo>
                      <a:pt x="69" y="175"/>
                    </a:lnTo>
                    <a:lnTo>
                      <a:pt x="71" y="139"/>
                    </a:lnTo>
                    <a:lnTo>
                      <a:pt x="0" y="137"/>
                    </a:lnTo>
                    <a:lnTo>
                      <a:pt x="0" y="0"/>
                    </a:lnTo>
                    <a:lnTo>
                      <a:pt x="84" y="0"/>
                    </a:lnTo>
                    <a:lnTo>
                      <a:pt x="148" y="0"/>
                    </a:lnTo>
                    <a:lnTo>
                      <a:pt x="144" y="17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1" name="Freeform 4323"/>
              <p:cNvSpPr>
                <a:spLocks/>
              </p:cNvSpPr>
              <p:nvPr/>
            </p:nvSpPr>
            <p:spPr bwMode="auto">
              <a:xfrm>
                <a:off x="22406" y="20141"/>
                <a:ext cx="148" cy="175"/>
              </a:xfrm>
              <a:custGeom>
                <a:avLst/>
                <a:gdLst>
                  <a:gd name="T0" fmla="*/ 144 w 148"/>
                  <a:gd name="T1" fmla="*/ 175 h 175"/>
                  <a:gd name="T2" fmla="*/ 69 w 148"/>
                  <a:gd name="T3" fmla="*/ 175 h 175"/>
                  <a:gd name="T4" fmla="*/ 71 w 148"/>
                  <a:gd name="T5" fmla="*/ 139 h 175"/>
                  <a:gd name="T6" fmla="*/ 0 w 148"/>
                  <a:gd name="T7" fmla="*/ 137 h 175"/>
                  <a:gd name="T8" fmla="*/ 0 w 148"/>
                  <a:gd name="T9" fmla="*/ 0 h 175"/>
                  <a:gd name="T10" fmla="*/ 84 w 148"/>
                  <a:gd name="T11" fmla="*/ 0 h 175"/>
                  <a:gd name="T12" fmla="*/ 148 w 148"/>
                  <a:gd name="T13" fmla="*/ 0 h 175"/>
                  <a:gd name="T14" fmla="*/ 144 w 148"/>
                  <a:gd name="T15" fmla="*/ 175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75">
                    <a:moveTo>
                      <a:pt x="144" y="175"/>
                    </a:moveTo>
                    <a:lnTo>
                      <a:pt x="69" y="175"/>
                    </a:lnTo>
                    <a:lnTo>
                      <a:pt x="71" y="139"/>
                    </a:lnTo>
                    <a:lnTo>
                      <a:pt x="0" y="137"/>
                    </a:lnTo>
                    <a:lnTo>
                      <a:pt x="0" y="0"/>
                    </a:lnTo>
                    <a:lnTo>
                      <a:pt x="84" y="0"/>
                    </a:lnTo>
                    <a:lnTo>
                      <a:pt x="148" y="0"/>
                    </a:lnTo>
                    <a:lnTo>
                      <a:pt x="144"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2" name="Freeform 4324"/>
              <p:cNvSpPr>
                <a:spLocks/>
              </p:cNvSpPr>
              <p:nvPr/>
            </p:nvSpPr>
            <p:spPr bwMode="auto">
              <a:xfrm>
                <a:off x="22550" y="20141"/>
                <a:ext cx="146" cy="175"/>
              </a:xfrm>
              <a:custGeom>
                <a:avLst/>
                <a:gdLst>
                  <a:gd name="T0" fmla="*/ 0 w 146"/>
                  <a:gd name="T1" fmla="*/ 175 h 175"/>
                  <a:gd name="T2" fmla="*/ 4 w 146"/>
                  <a:gd name="T3" fmla="*/ 0 h 175"/>
                  <a:gd name="T4" fmla="*/ 101 w 146"/>
                  <a:gd name="T5" fmla="*/ 0 h 175"/>
                  <a:gd name="T6" fmla="*/ 105 w 146"/>
                  <a:gd name="T7" fmla="*/ 8 h 175"/>
                  <a:gd name="T8" fmla="*/ 103 w 146"/>
                  <a:gd name="T9" fmla="*/ 29 h 175"/>
                  <a:gd name="T10" fmla="*/ 113 w 146"/>
                  <a:gd name="T11" fmla="*/ 43 h 175"/>
                  <a:gd name="T12" fmla="*/ 123 w 146"/>
                  <a:gd name="T13" fmla="*/ 50 h 175"/>
                  <a:gd name="T14" fmla="*/ 123 w 146"/>
                  <a:gd name="T15" fmla="*/ 62 h 175"/>
                  <a:gd name="T16" fmla="*/ 119 w 146"/>
                  <a:gd name="T17" fmla="*/ 83 h 175"/>
                  <a:gd name="T18" fmla="*/ 105 w 146"/>
                  <a:gd name="T19" fmla="*/ 91 h 175"/>
                  <a:gd name="T20" fmla="*/ 109 w 146"/>
                  <a:gd name="T21" fmla="*/ 100 h 175"/>
                  <a:gd name="T22" fmla="*/ 111 w 146"/>
                  <a:gd name="T23" fmla="*/ 106 h 175"/>
                  <a:gd name="T24" fmla="*/ 109 w 146"/>
                  <a:gd name="T25" fmla="*/ 112 h 175"/>
                  <a:gd name="T26" fmla="*/ 113 w 146"/>
                  <a:gd name="T27" fmla="*/ 118 h 175"/>
                  <a:gd name="T28" fmla="*/ 134 w 146"/>
                  <a:gd name="T29" fmla="*/ 121 h 175"/>
                  <a:gd name="T30" fmla="*/ 138 w 146"/>
                  <a:gd name="T31" fmla="*/ 125 h 175"/>
                  <a:gd name="T32" fmla="*/ 146 w 146"/>
                  <a:gd name="T33" fmla="*/ 160 h 175"/>
                  <a:gd name="T34" fmla="*/ 142 w 146"/>
                  <a:gd name="T35" fmla="*/ 175 h 175"/>
                  <a:gd name="T36" fmla="*/ 34 w 146"/>
                  <a:gd name="T37" fmla="*/ 175 h 175"/>
                  <a:gd name="T38" fmla="*/ 0 w 146"/>
                  <a:gd name="T3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175">
                    <a:moveTo>
                      <a:pt x="0" y="175"/>
                    </a:moveTo>
                    <a:lnTo>
                      <a:pt x="4" y="0"/>
                    </a:lnTo>
                    <a:lnTo>
                      <a:pt x="101" y="0"/>
                    </a:lnTo>
                    <a:lnTo>
                      <a:pt x="105" y="8"/>
                    </a:lnTo>
                    <a:lnTo>
                      <a:pt x="103" y="29"/>
                    </a:lnTo>
                    <a:lnTo>
                      <a:pt x="113" y="43"/>
                    </a:lnTo>
                    <a:lnTo>
                      <a:pt x="123" y="50"/>
                    </a:lnTo>
                    <a:lnTo>
                      <a:pt x="123" y="62"/>
                    </a:lnTo>
                    <a:lnTo>
                      <a:pt x="119" y="83"/>
                    </a:lnTo>
                    <a:lnTo>
                      <a:pt x="105" y="91"/>
                    </a:lnTo>
                    <a:lnTo>
                      <a:pt x="109" y="100"/>
                    </a:lnTo>
                    <a:lnTo>
                      <a:pt x="111" y="106"/>
                    </a:lnTo>
                    <a:lnTo>
                      <a:pt x="109" y="112"/>
                    </a:lnTo>
                    <a:lnTo>
                      <a:pt x="113" y="118"/>
                    </a:lnTo>
                    <a:lnTo>
                      <a:pt x="134" y="121"/>
                    </a:lnTo>
                    <a:lnTo>
                      <a:pt x="138" y="125"/>
                    </a:lnTo>
                    <a:lnTo>
                      <a:pt x="146" y="160"/>
                    </a:lnTo>
                    <a:lnTo>
                      <a:pt x="142" y="175"/>
                    </a:lnTo>
                    <a:lnTo>
                      <a:pt x="34" y="175"/>
                    </a:lnTo>
                    <a:lnTo>
                      <a:pt x="0" y="17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3" name="Freeform 4325"/>
              <p:cNvSpPr>
                <a:spLocks/>
              </p:cNvSpPr>
              <p:nvPr/>
            </p:nvSpPr>
            <p:spPr bwMode="auto">
              <a:xfrm>
                <a:off x="22550" y="20141"/>
                <a:ext cx="146" cy="175"/>
              </a:xfrm>
              <a:custGeom>
                <a:avLst/>
                <a:gdLst>
                  <a:gd name="T0" fmla="*/ 0 w 146"/>
                  <a:gd name="T1" fmla="*/ 175 h 175"/>
                  <a:gd name="T2" fmla="*/ 4 w 146"/>
                  <a:gd name="T3" fmla="*/ 0 h 175"/>
                  <a:gd name="T4" fmla="*/ 101 w 146"/>
                  <a:gd name="T5" fmla="*/ 0 h 175"/>
                  <a:gd name="T6" fmla="*/ 105 w 146"/>
                  <a:gd name="T7" fmla="*/ 8 h 175"/>
                  <a:gd name="T8" fmla="*/ 103 w 146"/>
                  <a:gd name="T9" fmla="*/ 29 h 175"/>
                  <a:gd name="T10" fmla="*/ 113 w 146"/>
                  <a:gd name="T11" fmla="*/ 43 h 175"/>
                  <a:gd name="T12" fmla="*/ 123 w 146"/>
                  <a:gd name="T13" fmla="*/ 50 h 175"/>
                  <a:gd name="T14" fmla="*/ 123 w 146"/>
                  <a:gd name="T15" fmla="*/ 62 h 175"/>
                  <a:gd name="T16" fmla="*/ 119 w 146"/>
                  <a:gd name="T17" fmla="*/ 83 h 175"/>
                  <a:gd name="T18" fmla="*/ 105 w 146"/>
                  <a:gd name="T19" fmla="*/ 91 h 175"/>
                  <a:gd name="T20" fmla="*/ 109 w 146"/>
                  <a:gd name="T21" fmla="*/ 100 h 175"/>
                  <a:gd name="T22" fmla="*/ 111 w 146"/>
                  <a:gd name="T23" fmla="*/ 106 h 175"/>
                  <a:gd name="T24" fmla="*/ 109 w 146"/>
                  <a:gd name="T25" fmla="*/ 112 h 175"/>
                  <a:gd name="T26" fmla="*/ 113 w 146"/>
                  <a:gd name="T27" fmla="*/ 118 h 175"/>
                  <a:gd name="T28" fmla="*/ 134 w 146"/>
                  <a:gd name="T29" fmla="*/ 121 h 175"/>
                  <a:gd name="T30" fmla="*/ 138 w 146"/>
                  <a:gd name="T31" fmla="*/ 125 h 175"/>
                  <a:gd name="T32" fmla="*/ 146 w 146"/>
                  <a:gd name="T33" fmla="*/ 160 h 175"/>
                  <a:gd name="T34" fmla="*/ 142 w 146"/>
                  <a:gd name="T35" fmla="*/ 175 h 175"/>
                  <a:gd name="T36" fmla="*/ 34 w 146"/>
                  <a:gd name="T37" fmla="*/ 175 h 175"/>
                  <a:gd name="T38" fmla="*/ 0 w 146"/>
                  <a:gd name="T39"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 h="175">
                    <a:moveTo>
                      <a:pt x="0" y="175"/>
                    </a:moveTo>
                    <a:lnTo>
                      <a:pt x="4" y="0"/>
                    </a:lnTo>
                    <a:lnTo>
                      <a:pt x="101" y="0"/>
                    </a:lnTo>
                    <a:lnTo>
                      <a:pt x="105" y="8"/>
                    </a:lnTo>
                    <a:lnTo>
                      <a:pt x="103" y="29"/>
                    </a:lnTo>
                    <a:lnTo>
                      <a:pt x="113" y="43"/>
                    </a:lnTo>
                    <a:lnTo>
                      <a:pt x="123" y="50"/>
                    </a:lnTo>
                    <a:lnTo>
                      <a:pt x="123" y="62"/>
                    </a:lnTo>
                    <a:lnTo>
                      <a:pt x="119" y="83"/>
                    </a:lnTo>
                    <a:lnTo>
                      <a:pt x="105" y="91"/>
                    </a:lnTo>
                    <a:lnTo>
                      <a:pt x="109" y="100"/>
                    </a:lnTo>
                    <a:lnTo>
                      <a:pt x="111" y="106"/>
                    </a:lnTo>
                    <a:lnTo>
                      <a:pt x="109" y="112"/>
                    </a:lnTo>
                    <a:lnTo>
                      <a:pt x="113" y="118"/>
                    </a:lnTo>
                    <a:lnTo>
                      <a:pt x="134" y="121"/>
                    </a:lnTo>
                    <a:lnTo>
                      <a:pt x="138" y="125"/>
                    </a:lnTo>
                    <a:lnTo>
                      <a:pt x="146" y="160"/>
                    </a:lnTo>
                    <a:lnTo>
                      <a:pt x="142" y="175"/>
                    </a:lnTo>
                    <a:lnTo>
                      <a:pt x="34" y="175"/>
                    </a:lnTo>
                    <a:lnTo>
                      <a:pt x="0"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4" name="Freeform 4326"/>
              <p:cNvSpPr>
                <a:spLocks/>
              </p:cNvSpPr>
              <p:nvPr/>
            </p:nvSpPr>
            <p:spPr bwMode="auto">
              <a:xfrm>
                <a:off x="23594" y="20128"/>
                <a:ext cx="148" cy="109"/>
              </a:xfrm>
              <a:custGeom>
                <a:avLst/>
                <a:gdLst>
                  <a:gd name="T0" fmla="*/ 148 w 148"/>
                  <a:gd name="T1" fmla="*/ 104 h 109"/>
                  <a:gd name="T2" fmla="*/ 2 w 148"/>
                  <a:gd name="T3" fmla="*/ 109 h 109"/>
                  <a:gd name="T4" fmla="*/ 0 w 148"/>
                  <a:gd name="T5" fmla="*/ 4 h 109"/>
                  <a:gd name="T6" fmla="*/ 136 w 148"/>
                  <a:gd name="T7" fmla="*/ 0 h 109"/>
                  <a:gd name="T8" fmla="*/ 144 w 148"/>
                  <a:gd name="T9" fmla="*/ 0 h 109"/>
                  <a:gd name="T10" fmla="*/ 148 w 148"/>
                  <a:gd name="T11" fmla="*/ 104 h 109"/>
                </a:gdLst>
                <a:ahLst/>
                <a:cxnLst>
                  <a:cxn ang="0">
                    <a:pos x="T0" y="T1"/>
                  </a:cxn>
                  <a:cxn ang="0">
                    <a:pos x="T2" y="T3"/>
                  </a:cxn>
                  <a:cxn ang="0">
                    <a:pos x="T4" y="T5"/>
                  </a:cxn>
                  <a:cxn ang="0">
                    <a:pos x="T6" y="T7"/>
                  </a:cxn>
                  <a:cxn ang="0">
                    <a:pos x="T8" y="T9"/>
                  </a:cxn>
                  <a:cxn ang="0">
                    <a:pos x="T10" y="T11"/>
                  </a:cxn>
                </a:cxnLst>
                <a:rect l="0" t="0" r="r" b="b"/>
                <a:pathLst>
                  <a:path w="148" h="109">
                    <a:moveTo>
                      <a:pt x="148" y="104"/>
                    </a:moveTo>
                    <a:lnTo>
                      <a:pt x="2" y="109"/>
                    </a:lnTo>
                    <a:lnTo>
                      <a:pt x="0" y="4"/>
                    </a:lnTo>
                    <a:lnTo>
                      <a:pt x="136" y="0"/>
                    </a:lnTo>
                    <a:lnTo>
                      <a:pt x="144" y="0"/>
                    </a:lnTo>
                    <a:lnTo>
                      <a:pt x="148" y="10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5" name="Freeform 4327"/>
              <p:cNvSpPr>
                <a:spLocks/>
              </p:cNvSpPr>
              <p:nvPr/>
            </p:nvSpPr>
            <p:spPr bwMode="auto">
              <a:xfrm>
                <a:off x="23594" y="20128"/>
                <a:ext cx="148" cy="109"/>
              </a:xfrm>
              <a:custGeom>
                <a:avLst/>
                <a:gdLst>
                  <a:gd name="T0" fmla="*/ 148 w 148"/>
                  <a:gd name="T1" fmla="*/ 104 h 109"/>
                  <a:gd name="T2" fmla="*/ 2 w 148"/>
                  <a:gd name="T3" fmla="*/ 109 h 109"/>
                  <a:gd name="T4" fmla="*/ 0 w 148"/>
                  <a:gd name="T5" fmla="*/ 4 h 109"/>
                  <a:gd name="T6" fmla="*/ 136 w 148"/>
                  <a:gd name="T7" fmla="*/ 0 h 109"/>
                  <a:gd name="T8" fmla="*/ 144 w 148"/>
                  <a:gd name="T9" fmla="*/ 0 h 109"/>
                  <a:gd name="T10" fmla="*/ 148 w 148"/>
                  <a:gd name="T11" fmla="*/ 104 h 109"/>
                </a:gdLst>
                <a:ahLst/>
                <a:cxnLst>
                  <a:cxn ang="0">
                    <a:pos x="T0" y="T1"/>
                  </a:cxn>
                  <a:cxn ang="0">
                    <a:pos x="T2" y="T3"/>
                  </a:cxn>
                  <a:cxn ang="0">
                    <a:pos x="T4" y="T5"/>
                  </a:cxn>
                  <a:cxn ang="0">
                    <a:pos x="T6" y="T7"/>
                  </a:cxn>
                  <a:cxn ang="0">
                    <a:pos x="T8" y="T9"/>
                  </a:cxn>
                  <a:cxn ang="0">
                    <a:pos x="T10" y="T11"/>
                  </a:cxn>
                </a:cxnLst>
                <a:rect l="0" t="0" r="r" b="b"/>
                <a:pathLst>
                  <a:path w="148" h="109">
                    <a:moveTo>
                      <a:pt x="148" y="104"/>
                    </a:moveTo>
                    <a:lnTo>
                      <a:pt x="2" y="109"/>
                    </a:lnTo>
                    <a:lnTo>
                      <a:pt x="0" y="4"/>
                    </a:lnTo>
                    <a:lnTo>
                      <a:pt x="136" y="0"/>
                    </a:lnTo>
                    <a:lnTo>
                      <a:pt x="144" y="0"/>
                    </a:lnTo>
                    <a:lnTo>
                      <a:pt x="148" y="1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6" name="Freeform 4328"/>
              <p:cNvSpPr>
                <a:spLocks/>
              </p:cNvSpPr>
              <p:nvPr/>
            </p:nvSpPr>
            <p:spPr bwMode="auto">
              <a:xfrm>
                <a:off x="23738" y="20124"/>
                <a:ext cx="148" cy="127"/>
              </a:xfrm>
              <a:custGeom>
                <a:avLst/>
                <a:gdLst>
                  <a:gd name="T0" fmla="*/ 148 w 148"/>
                  <a:gd name="T1" fmla="*/ 119 h 127"/>
                  <a:gd name="T2" fmla="*/ 4 w 148"/>
                  <a:gd name="T3" fmla="*/ 127 h 127"/>
                  <a:gd name="T4" fmla="*/ 4 w 148"/>
                  <a:gd name="T5" fmla="*/ 108 h 127"/>
                  <a:gd name="T6" fmla="*/ 0 w 148"/>
                  <a:gd name="T7" fmla="*/ 4 h 127"/>
                  <a:gd name="T8" fmla="*/ 144 w 148"/>
                  <a:gd name="T9" fmla="*/ 0 h 127"/>
                  <a:gd name="T10" fmla="*/ 148 w 148"/>
                  <a:gd name="T11" fmla="*/ 119 h 127"/>
                </a:gdLst>
                <a:ahLst/>
                <a:cxnLst>
                  <a:cxn ang="0">
                    <a:pos x="T0" y="T1"/>
                  </a:cxn>
                  <a:cxn ang="0">
                    <a:pos x="T2" y="T3"/>
                  </a:cxn>
                  <a:cxn ang="0">
                    <a:pos x="T4" y="T5"/>
                  </a:cxn>
                  <a:cxn ang="0">
                    <a:pos x="T6" y="T7"/>
                  </a:cxn>
                  <a:cxn ang="0">
                    <a:pos x="T8" y="T9"/>
                  </a:cxn>
                  <a:cxn ang="0">
                    <a:pos x="T10" y="T11"/>
                  </a:cxn>
                </a:cxnLst>
                <a:rect l="0" t="0" r="r" b="b"/>
                <a:pathLst>
                  <a:path w="148" h="127">
                    <a:moveTo>
                      <a:pt x="148" y="119"/>
                    </a:moveTo>
                    <a:lnTo>
                      <a:pt x="4" y="127"/>
                    </a:lnTo>
                    <a:lnTo>
                      <a:pt x="4" y="108"/>
                    </a:lnTo>
                    <a:lnTo>
                      <a:pt x="0" y="4"/>
                    </a:lnTo>
                    <a:lnTo>
                      <a:pt x="144" y="0"/>
                    </a:lnTo>
                    <a:lnTo>
                      <a:pt x="148" y="11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7" name="Freeform 4329"/>
              <p:cNvSpPr>
                <a:spLocks/>
              </p:cNvSpPr>
              <p:nvPr/>
            </p:nvSpPr>
            <p:spPr bwMode="auto">
              <a:xfrm>
                <a:off x="23738" y="20124"/>
                <a:ext cx="148" cy="127"/>
              </a:xfrm>
              <a:custGeom>
                <a:avLst/>
                <a:gdLst>
                  <a:gd name="T0" fmla="*/ 148 w 148"/>
                  <a:gd name="T1" fmla="*/ 119 h 127"/>
                  <a:gd name="T2" fmla="*/ 4 w 148"/>
                  <a:gd name="T3" fmla="*/ 127 h 127"/>
                  <a:gd name="T4" fmla="*/ 4 w 148"/>
                  <a:gd name="T5" fmla="*/ 108 h 127"/>
                  <a:gd name="T6" fmla="*/ 0 w 148"/>
                  <a:gd name="T7" fmla="*/ 4 h 127"/>
                  <a:gd name="T8" fmla="*/ 144 w 148"/>
                  <a:gd name="T9" fmla="*/ 0 h 127"/>
                  <a:gd name="T10" fmla="*/ 148 w 148"/>
                  <a:gd name="T11" fmla="*/ 119 h 127"/>
                </a:gdLst>
                <a:ahLst/>
                <a:cxnLst>
                  <a:cxn ang="0">
                    <a:pos x="T0" y="T1"/>
                  </a:cxn>
                  <a:cxn ang="0">
                    <a:pos x="T2" y="T3"/>
                  </a:cxn>
                  <a:cxn ang="0">
                    <a:pos x="T4" y="T5"/>
                  </a:cxn>
                  <a:cxn ang="0">
                    <a:pos x="T6" y="T7"/>
                  </a:cxn>
                  <a:cxn ang="0">
                    <a:pos x="T8" y="T9"/>
                  </a:cxn>
                  <a:cxn ang="0">
                    <a:pos x="T10" y="T11"/>
                  </a:cxn>
                </a:cxnLst>
                <a:rect l="0" t="0" r="r" b="b"/>
                <a:pathLst>
                  <a:path w="148" h="127">
                    <a:moveTo>
                      <a:pt x="148" y="119"/>
                    </a:moveTo>
                    <a:lnTo>
                      <a:pt x="4" y="127"/>
                    </a:lnTo>
                    <a:lnTo>
                      <a:pt x="4" y="108"/>
                    </a:lnTo>
                    <a:lnTo>
                      <a:pt x="0" y="4"/>
                    </a:lnTo>
                    <a:lnTo>
                      <a:pt x="144" y="0"/>
                    </a:lnTo>
                    <a:lnTo>
                      <a:pt x="148"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798" name="Freeform 4330"/>
              <p:cNvSpPr>
                <a:spLocks/>
              </p:cNvSpPr>
              <p:nvPr/>
            </p:nvSpPr>
            <p:spPr bwMode="auto">
              <a:xfrm>
                <a:off x="24170" y="20107"/>
                <a:ext cx="169" cy="180"/>
              </a:xfrm>
              <a:custGeom>
                <a:avLst/>
                <a:gdLst>
                  <a:gd name="T0" fmla="*/ 8 w 169"/>
                  <a:gd name="T1" fmla="*/ 180 h 180"/>
                  <a:gd name="T2" fmla="*/ 2 w 169"/>
                  <a:gd name="T3" fmla="*/ 71 h 180"/>
                  <a:gd name="T4" fmla="*/ 0 w 169"/>
                  <a:gd name="T5" fmla="*/ 71 h 180"/>
                  <a:gd name="T6" fmla="*/ 0 w 169"/>
                  <a:gd name="T7" fmla="*/ 6 h 180"/>
                  <a:gd name="T8" fmla="*/ 117 w 169"/>
                  <a:gd name="T9" fmla="*/ 0 h 180"/>
                  <a:gd name="T10" fmla="*/ 113 w 169"/>
                  <a:gd name="T11" fmla="*/ 15 h 180"/>
                  <a:gd name="T12" fmla="*/ 123 w 169"/>
                  <a:gd name="T13" fmla="*/ 31 h 180"/>
                  <a:gd name="T14" fmla="*/ 127 w 169"/>
                  <a:gd name="T15" fmla="*/ 54 h 180"/>
                  <a:gd name="T16" fmla="*/ 135 w 169"/>
                  <a:gd name="T17" fmla="*/ 59 h 180"/>
                  <a:gd name="T18" fmla="*/ 165 w 169"/>
                  <a:gd name="T19" fmla="*/ 77 h 180"/>
                  <a:gd name="T20" fmla="*/ 169 w 169"/>
                  <a:gd name="T21" fmla="*/ 90 h 180"/>
                  <a:gd name="T22" fmla="*/ 169 w 169"/>
                  <a:gd name="T23" fmla="*/ 100 h 180"/>
                  <a:gd name="T24" fmla="*/ 144 w 169"/>
                  <a:gd name="T25" fmla="*/ 148 h 180"/>
                  <a:gd name="T26" fmla="*/ 142 w 169"/>
                  <a:gd name="T27" fmla="*/ 175 h 180"/>
                  <a:gd name="T28" fmla="*/ 8 w 169"/>
                  <a:gd name="T2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80">
                    <a:moveTo>
                      <a:pt x="8" y="180"/>
                    </a:moveTo>
                    <a:lnTo>
                      <a:pt x="2" y="71"/>
                    </a:lnTo>
                    <a:lnTo>
                      <a:pt x="0" y="71"/>
                    </a:lnTo>
                    <a:lnTo>
                      <a:pt x="0" y="6"/>
                    </a:lnTo>
                    <a:lnTo>
                      <a:pt x="117" y="0"/>
                    </a:lnTo>
                    <a:lnTo>
                      <a:pt x="113" y="15"/>
                    </a:lnTo>
                    <a:lnTo>
                      <a:pt x="123" y="31"/>
                    </a:lnTo>
                    <a:lnTo>
                      <a:pt x="127" y="54"/>
                    </a:lnTo>
                    <a:lnTo>
                      <a:pt x="135" y="59"/>
                    </a:lnTo>
                    <a:lnTo>
                      <a:pt x="165" y="77"/>
                    </a:lnTo>
                    <a:lnTo>
                      <a:pt x="169" y="90"/>
                    </a:lnTo>
                    <a:lnTo>
                      <a:pt x="169" y="100"/>
                    </a:lnTo>
                    <a:lnTo>
                      <a:pt x="144" y="148"/>
                    </a:lnTo>
                    <a:lnTo>
                      <a:pt x="142" y="175"/>
                    </a:lnTo>
                    <a:lnTo>
                      <a:pt x="8" y="18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3147" name="Group 4532"/>
            <p:cNvGrpSpPr>
              <a:grpSpLocks/>
            </p:cNvGrpSpPr>
            <p:nvPr/>
          </p:nvGrpSpPr>
          <p:grpSpPr bwMode="auto">
            <a:xfrm>
              <a:off x="20365" y="20047"/>
              <a:ext cx="4372" cy="1010"/>
              <a:chOff x="20365" y="20047"/>
              <a:chExt cx="4372" cy="1010"/>
            </a:xfrm>
          </p:grpSpPr>
          <p:sp>
            <p:nvSpPr>
              <p:cNvPr id="3399" name="Freeform 4332"/>
              <p:cNvSpPr>
                <a:spLocks/>
              </p:cNvSpPr>
              <p:nvPr/>
            </p:nvSpPr>
            <p:spPr bwMode="auto">
              <a:xfrm>
                <a:off x="24170" y="20107"/>
                <a:ext cx="169" cy="180"/>
              </a:xfrm>
              <a:custGeom>
                <a:avLst/>
                <a:gdLst>
                  <a:gd name="T0" fmla="*/ 8 w 169"/>
                  <a:gd name="T1" fmla="*/ 180 h 180"/>
                  <a:gd name="T2" fmla="*/ 2 w 169"/>
                  <a:gd name="T3" fmla="*/ 71 h 180"/>
                  <a:gd name="T4" fmla="*/ 0 w 169"/>
                  <a:gd name="T5" fmla="*/ 71 h 180"/>
                  <a:gd name="T6" fmla="*/ 0 w 169"/>
                  <a:gd name="T7" fmla="*/ 6 h 180"/>
                  <a:gd name="T8" fmla="*/ 117 w 169"/>
                  <a:gd name="T9" fmla="*/ 0 h 180"/>
                  <a:gd name="T10" fmla="*/ 113 w 169"/>
                  <a:gd name="T11" fmla="*/ 15 h 180"/>
                  <a:gd name="T12" fmla="*/ 123 w 169"/>
                  <a:gd name="T13" fmla="*/ 31 h 180"/>
                  <a:gd name="T14" fmla="*/ 127 w 169"/>
                  <a:gd name="T15" fmla="*/ 54 h 180"/>
                  <a:gd name="T16" fmla="*/ 135 w 169"/>
                  <a:gd name="T17" fmla="*/ 59 h 180"/>
                  <a:gd name="T18" fmla="*/ 165 w 169"/>
                  <a:gd name="T19" fmla="*/ 77 h 180"/>
                  <a:gd name="T20" fmla="*/ 169 w 169"/>
                  <a:gd name="T21" fmla="*/ 90 h 180"/>
                  <a:gd name="T22" fmla="*/ 169 w 169"/>
                  <a:gd name="T23" fmla="*/ 100 h 180"/>
                  <a:gd name="T24" fmla="*/ 144 w 169"/>
                  <a:gd name="T25" fmla="*/ 148 h 180"/>
                  <a:gd name="T26" fmla="*/ 142 w 169"/>
                  <a:gd name="T27" fmla="*/ 175 h 180"/>
                  <a:gd name="T28" fmla="*/ 8 w 169"/>
                  <a:gd name="T29"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80">
                    <a:moveTo>
                      <a:pt x="8" y="180"/>
                    </a:moveTo>
                    <a:lnTo>
                      <a:pt x="2" y="71"/>
                    </a:lnTo>
                    <a:lnTo>
                      <a:pt x="0" y="71"/>
                    </a:lnTo>
                    <a:lnTo>
                      <a:pt x="0" y="6"/>
                    </a:lnTo>
                    <a:lnTo>
                      <a:pt x="117" y="0"/>
                    </a:lnTo>
                    <a:lnTo>
                      <a:pt x="113" y="15"/>
                    </a:lnTo>
                    <a:lnTo>
                      <a:pt x="123" y="31"/>
                    </a:lnTo>
                    <a:lnTo>
                      <a:pt x="127" y="54"/>
                    </a:lnTo>
                    <a:lnTo>
                      <a:pt x="135" y="59"/>
                    </a:lnTo>
                    <a:lnTo>
                      <a:pt x="165" y="77"/>
                    </a:lnTo>
                    <a:lnTo>
                      <a:pt x="169" y="90"/>
                    </a:lnTo>
                    <a:lnTo>
                      <a:pt x="169" y="100"/>
                    </a:lnTo>
                    <a:lnTo>
                      <a:pt x="144" y="148"/>
                    </a:lnTo>
                    <a:lnTo>
                      <a:pt x="142" y="175"/>
                    </a:lnTo>
                    <a:lnTo>
                      <a:pt x="8" y="1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0" name="Freeform 4333"/>
              <p:cNvSpPr>
                <a:spLocks/>
              </p:cNvSpPr>
              <p:nvPr/>
            </p:nvSpPr>
            <p:spPr bwMode="auto">
              <a:xfrm>
                <a:off x="23450" y="20132"/>
                <a:ext cx="146" cy="109"/>
              </a:xfrm>
              <a:custGeom>
                <a:avLst/>
                <a:gdLst>
                  <a:gd name="T0" fmla="*/ 146 w 146"/>
                  <a:gd name="T1" fmla="*/ 105 h 109"/>
                  <a:gd name="T2" fmla="*/ 0 w 146"/>
                  <a:gd name="T3" fmla="*/ 109 h 109"/>
                  <a:gd name="T4" fmla="*/ 0 w 146"/>
                  <a:gd name="T5" fmla="*/ 4 h 109"/>
                  <a:gd name="T6" fmla="*/ 98 w 146"/>
                  <a:gd name="T7" fmla="*/ 2 h 109"/>
                  <a:gd name="T8" fmla="*/ 144 w 146"/>
                  <a:gd name="T9" fmla="*/ 0 h 109"/>
                  <a:gd name="T10" fmla="*/ 146 w 146"/>
                  <a:gd name="T11" fmla="*/ 105 h 109"/>
                </a:gdLst>
                <a:ahLst/>
                <a:cxnLst>
                  <a:cxn ang="0">
                    <a:pos x="T0" y="T1"/>
                  </a:cxn>
                  <a:cxn ang="0">
                    <a:pos x="T2" y="T3"/>
                  </a:cxn>
                  <a:cxn ang="0">
                    <a:pos x="T4" y="T5"/>
                  </a:cxn>
                  <a:cxn ang="0">
                    <a:pos x="T6" y="T7"/>
                  </a:cxn>
                  <a:cxn ang="0">
                    <a:pos x="T8" y="T9"/>
                  </a:cxn>
                  <a:cxn ang="0">
                    <a:pos x="T10" y="T11"/>
                  </a:cxn>
                </a:cxnLst>
                <a:rect l="0" t="0" r="r" b="b"/>
                <a:pathLst>
                  <a:path w="146" h="109">
                    <a:moveTo>
                      <a:pt x="146" y="105"/>
                    </a:moveTo>
                    <a:lnTo>
                      <a:pt x="0" y="109"/>
                    </a:lnTo>
                    <a:lnTo>
                      <a:pt x="0" y="4"/>
                    </a:lnTo>
                    <a:lnTo>
                      <a:pt x="98" y="2"/>
                    </a:lnTo>
                    <a:lnTo>
                      <a:pt x="144" y="0"/>
                    </a:lnTo>
                    <a:lnTo>
                      <a:pt x="146" y="10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1" name="Freeform 4334"/>
              <p:cNvSpPr>
                <a:spLocks/>
              </p:cNvSpPr>
              <p:nvPr/>
            </p:nvSpPr>
            <p:spPr bwMode="auto">
              <a:xfrm>
                <a:off x="23450" y="20132"/>
                <a:ext cx="146" cy="109"/>
              </a:xfrm>
              <a:custGeom>
                <a:avLst/>
                <a:gdLst>
                  <a:gd name="T0" fmla="*/ 146 w 146"/>
                  <a:gd name="T1" fmla="*/ 105 h 109"/>
                  <a:gd name="T2" fmla="*/ 0 w 146"/>
                  <a:gd name="T3" fmla="*/ 109 h 109"/>
                  <a:gd name="T4" fmla="*/ 0 w 146"/>
                  <a:gd name="T5" fmla="*/ 4 h 109"/>
                  <a:gd name="T6" fmla="*/ 98 w 146"/>
                  <a:gd name="T7" fmla="*/ 2 h 109"/>
                  <a:gd name="T8" fmla="*/ 144 w 146"/>
                  <a:gd name="T9" fmla="*/ 0 h 109"/>
                  <a:gd name="T10" fmla="*/ 146 w 146"/>
                  <a:gd name="T11" fmla="*/ 105 h 109"/>
                </a:gdLst>
                <a:ahLst/>
                <a:cxnLst>
                  <a:cxn ang="0">
                    <a:pos x="T0" y="T1"/>
                  </a:cxn>
                  <a:cxn ang="0">
                    <a:pos x="T2" y="T3"/>
                  </a:cxn>
                  <a:cxn ang="0">
                    <a:pos x="T4" y="T5"/>
                  </a:cxn>
                  <a:cxn ang="0">
                    <a:pos x="T6" y="T7"/>
                  </a:cxn>
                  <a:cxn ang="0">
                    <a:pos x="T8" y="T9"/>
                  </a:cxn>
                  <a:cxn ang="0">
                    <a:pos x="T10" y="T11"/>
                  </a:cxn>
                </a:cxnLst>
                <a:rect l="0" t="0" r="r" b="b"/>
                <a:pathLst>
                  <a:path w="146" h="109">
                    <a:moveTo>
                      <a:pt x="146" y="105"/>
                    </a:moveTo>
                    <a:lnTo>
                      <a:pt x="0" y="109"/>
                    </a:lnTo>
                    <a:lnTo>
                      <a:pt x="0" y="4"/>
                    </a:lnTo>
                    <a:lnTo>
                      <a:pt x="98" y="2"/>
                    </a:lnTo>
                    <a:lnTo>
                      <a:pt x="144" y="0"/>
                    </a:lnTo>
                    <a:lnTo>
                      <a:pt x="146" y="1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2" name="Freeform 4335"/>
              <p:cNvSpPr>
                <a:spLocks/>
              </p:cNvSpPr>
              <p:nvPr/>
            </p:nvSpPr>
            <p:spPr bwMode="auto">
              <a:xfrm>
                <a:off x="24028" y="20113"/>
                <a:ext cx="150" cy="180"/>
              </a:xfrm>
              <a:custGeom>
                <a:avLst/>
                <a:gdLst>
                  <a:gd name="T0" fmla="*/ 4 w 150"/>
                  <a:gd name="T1" fmla="*/ 180 h 180"/>
                  <a:gd name="T2" fmla="*/ 2 w 150"/>
                  <a:gd name="T3" fmla="*/ 126 h 180"/>
                  <a:gd name="T4" fmla="*/ 0 w 150"/>
                  <a:gd name="T5" fmla="*/ 5 h 180"/>
                  <a:gd name="T6" fmla="*/ 106 w 150"/>
                  <a:gd name="T7" fmla="*/ 2 h 180"/>
                  <a:gd name="T8" fmla="*/ 142 w 150"/>
                  <a:gd name="T9" fmla="*/ 0 h 180"/>
                  <a:gd name="T10" fmla="*/ 142 w 150"/>
                  <a:gd name="T11" fmla="*/ 65 h 180"/>
                  <a:gd name="T12" fmla="*/ 144 w 150"/>
                  <a:gd name="T13" fmla="*/ 65 h 180"/>
                  <a:gd name="T14" fmla="*/ 150 w 150"/>
                  <a:gd name="T15" fmla="*/ 174 h 180"/>
                  <a:gd name="T16" fmla="*/ 4 w 150"/>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80">
                    <a:moveTo>
                      <a:pt x="4" y="180"/>
                    </a:moveTo>
                    <a:lnTo>
                      <a:pt x="2" y="126"/>
                    </a:lnTo>
                    <a:lnTo>
                      <a:pt x="0" y="5"/>
                    </a:lnTo>
                    <a:lnTo>
                      <a:pt x="106" y="2"/>
                    </a:lnTo>
                    <a:lnTo>
                      <a:pt x="142" y="0"/>
                    </a:lnTo>
                    <a:lnTo>
                      <a:pt x="142" y="65"/>
                    </a:lnTo>
                    <a:lnTo>
                      <a:pt x="144" y="65"/>
                    </a:lnTo>
                    <a:lnTo>
                      <a:pt x="150" y="174"/>
                    </a:lnTo>
                    <a:lnTo>
                      <a:pt x="4" y="18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3" name="Freeform 4336"/>
              <p:cNvSpPr>
                <a:spLocks/>
              </p:cNvSpPr>
              <p:nvPr/>
            </p:nvSpPr>
            <p:spPr bwMode="auto">
              <a:xfrm>
                <a:off x="24028" y="20113"/>
                <a:ext cx="150" cy="180"/>
              </a:xfrm>
              <a:custGeom>
                <a:avLst/>
                <a:gdLst>
                  <a:gd name="T0" fmla="*/ 4 w 150"/>
                  <a:gd name="T1" fmla="*/ 180 h 180"/>
                  <a:gd name="T2" fmla="*/ 2 w 150"/>
                  <a:gd name="T3" fmla="*/ 126 h 180"/>
                  <a:gd name="T4" fmla="*/ 0 w 150"/>
                  <a:gd name="T5" fmla="*/ 5 h 180"/>
                  <a:gd name="T6" fmla="*/ 106 w 150"/>
                  <a:gd name="T7" fmla="*/ 2 h 180"/>
                  <a:gd name="T8" fmla="*/ 142 w 150"/>
                  <a:gd name="T9" fmla="*/ 0 h 180"/>
                  <a:gd name="T10" fmla="*/ 142 w 150"/>
                  <a:gd name="T11" fmla="*/ 65 h 180"/>
                  <a:gd name="T12" fmla="*/ 144 w 150"/>
                  <a:gd name="T13" fmla="*/ 65 h 180"/>
                  <a:gd name="T14" fmla="*/ 150 w 150"/>
                  <a:gd name="T15" fmla="*/ 174 h 180"/>
                  <a:gd name="T16" fmla="*/ 4 w 150"/>
                  <a:gd name="T17"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180">
                    <a:moveTo>
                      <a:pt x="4" y="180"/>
                    </a:moveTo>
                    <a:lnTo>
                      <a:pt x="2" y="126"/>
                    </a:lnTo>
                    <a:lnTo>
                      <a:pt x="0" y="5"/>
                    </a:lnTo>
                    <a:lnTo>
                      <a:pt x="106" y="2"/>
                    </a:lnTo>
                    <a:lnTo>
                      <a:pt x="142" y="0"/>
                    </a:lnTo>
                    <a:lnTo>
                      <a:pt x="142" y="65"/>
                    </a:lnTo>
                    <a:lnTo>
                      <a:pt x="144" y="65"/>
                    </a:lnTo>
                    <a:lnTo>
                      <a:pt x="150" y="174"/>
                    </a:lnTo>
                    <a:lnTo>
                      <a:pt x="4" y="18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4" name="Freeform 4337"/>
              <p:cNvSpPr>
                <a:spLocks/>
              </p:cNvSpPr>
              <p:nvPr/>
            </p:nvSpPr>
            <p:spPr bwMode="auto">
              <a:xfrm>
                <a:off x="22872" y="20141"/>
                <a:ext cx="144" cy="106"/>
              </a:xfrm>
              <a:custGeom>
                <a:avLst/>
                <a:gdLst>
                  <a:gd name="T0" fmla="*/ 144 w 144"/>
                  <a:gd name="T1" fmla="*/ 106 h 106"/>
                  <a:gd name="T2" fmla="*/ 0 w 144"/>
                  <a:gd name="T3" fmla="*/ 104 h 106"/>
                  <a:gd name="T4" fmla="*/ 2 w 144"/>
                  <a:gd name="T5" fmla="*/ 2 h 106"/>
                  <a:gd name="T6" fmla="*/ 123 w 144"/>
                  <a:gd name="T7" fmla="*/ 2 h 106"/>
                  <a:gd name="T8" fmla="*/ 144 w 144"/>
                  <a:gd name="T9" fmla="*/ 0 h 106"/>
                  <a:gd name="T10" fmla="*/ 144 w 144"/>
                  <a:gd name="T11" fmla="*/ 106 h 106"/>
                </a:gdLst>
                <a:ahLst/>
                <a:cxnLst>
                  <a:cxn ang="0">
                    <a:pos x="T0" y="T1"/>
                  </a:cxn>
                  <a:cxn ang="0">
                    <a:pos x="T2" y="T3"/>
                  </a:cxn>
                  <a:cxn ang="0">
                    <a:pos x="T4" y="T5"/>
                  </a:cxn>
                  <a:cxn ang="0">
                    <a:pos x="T6" y="T7"/>
                  </a:cxn>
                  <a:cxn ang="0">
                    <a:pos x="T8" y="T9"/>
                  </a:cxn>
                  <a:cxn ang="0">
                    <a:pos x="T10" y="T11"/>
                  </a:cxn>
                </a:cxnLst>
                <a:rect l="0" t="0" r="r" b="b"/>
                <a:pathLst>
                  <a:path w="144" h="106">
                    <a:moveTo>
                      <a:pt x="144" y="106"/>
                    </a:moveTo>
                    <a:lnTo>
                      <a:pt x="0" y="104"/>
                    </a:lnTo>
                    <a:lnTo>
                      <a:pt x="2" y="2"/>
                    </a:lnTo>
                    <a:lnTo>
                      <a:pt x="123" y="2"/>
                    </a:lnTo>
                    <a:lnTo>
                      <a:pt x="144" y="0"/>
                    </a:lnTo>
                    <a:lnTo>
                      <a:pt x="144" y="10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5" name="Freeform 4338"/>
              <p:cNvSpPr>
                <a:spLocks/>
              </p:cNvSpPr>
              <p:nvPr/>
            </p:nvSpPr>
            <p:spPr bwMode="auto">
              <a:xfrm>
                <a:off x="22872" y="20141"/>
                <a:ext cx="144" cy="106"/>
              </a:xfrm>
              <a:custGeom>
                <a:avLst/>
                <a:gdLst>
                  <a:gd name="T0" fmla="*/ 144 w 144"/>
                  <a:gd name="T1" fmla="*/ 106 h 106"/>
                  <a:gd name="T2" fmla="*/ 0 w 144"/>
                  <a:gd name="T3" fmla="*/ 104 h 106"/>
                  <a:gd name="T4" fmla="*/ 2 w 144"/>
                  <a:gd name="T5" fmla="*/ 2 h 106"/>
                  <a:gd name="T6" fmla="*/ 123 w 144"/>
                  <a:gd name="T7" fmla="*/ 2 h 106"/>
                  <a:gd name="T8" fmla="*/ 144 w 144"/>
                  <a:gd name="T9" fmla="*/ 0 h 106"/>
                  <a:gd name="T10" fmla="*/ 144 w 144"/>
                  <a:gd name="T11" fmla="*/ 106 h 106"/>
                </a:gdLst>
                <a:ahLst/>
                <a:cxnLst>
                  <a:cxn ang="0">
                    <a:pos x="T0" y="T1"/>
                  </a:cxn>
                  <a:cxn ang="0">
                    <a:pos x="T2" y="T3"/>
                  </a:cxn>
                  <a:cxn ang="0">
                    <a:pos x="T4" y="T5"/>
                  </a:cxn>
                  <a:cxn ang="0">
                    <a:pos x="T6" y="T7"/>
                  </a:cxn>
                  <a:cxn ang="0">
                    <a:pos x="T8" y="T9"/>
                  </a:cxn>
                  <a:cxn ang="0">
                    <a:pos x="T10" y="T11"/>
                  </a:cxn>
                </a:cxnLst>
                <a:rect l="0" t="0" r="r" b="b"/>
                <a:pathLst>
                  <a:path w="144" h="106">
                    <a:moveTo>
                      <a:pt x="144" y="106"/>
                    </a:moveTo>
                    <a:lnTo>
                      <a:pt x="0" y="104"/>
                    </a:lnTo>
                    <a:lnTo>
                      <a:pt x="2" y="2"/>
                    </a:lnTo>
                    <a:lnTo>
                      <a:pt x="123" y="2"/>
                    </a:lnTo>
                    <a:lnTo>
                      <a:pt x="144" y="0"/>
                    </a:lnTo>
                    <a:lnTo>
                      <a:pt x="144" y="10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6" name="Freeform 4339"/>
              <p:cNvSpPr>
                <a:spLocks/>
              </p:cNvSpPr>
              <p:nvPr/>
            </p:nvSpPr>
            <p:spPr bwMode="auto">
              <a:xfrm>
                <a:off x="23016" y="20141"/>
                <a:ext cx="146" cy="106"/>
              </a:xfrm>
              <a:custGeom>
                <a:avLst/>
                <a:gdLst>
                  <a:gd name="T0" fmla="*/ 146 w 146"/>
                  <a:gd name="T1" fmla="*/ 104 h 106"/>
                  <a:gd name="T2" fmla="*/ 0 w 146"/>
                  <a:gd name="T3" fmla="*/ 106 h 106"/>
                  <a:gd name="T4" fmla="*/ 0 w 146"/>
                  <a:gd name="T5" fmla="*/ 0 h 106"/>
                  <a:gd name="T6" fmla="*/ 146 w 146"/>
                  <a:gd name="T7" fmla="*/ 0 h 106"/>
                  <a:gd name="T8" fmla="*/ 146 w 146"/>
                  <a:gd name="T9" fmla="*/ 104 h 106"/>
                </a:gdLst>
                <a:ahLst/>
                <a:cxnLst>
                  <a:cxn ang="0">
                    <a:pos x="T0" y="T1"/>
                  </a:cxn>
                  <a:cxn ang="0">
                    <a:pos x="T2" y="T3"/>
                  </a:cxn>
                  <a:cxn ang="0">
                    <a:pos x="T4" y="T5"/>
                  </a:cxn>
                  <a:cxn ang="0">
                    <a:pos x="T6" y="T7"/>
                  </a:cxn>
                  <a:cxn ang="0">
                    <a:pos x="T8" y="T9"/>
                  </a:cxn>
                </a:cxnLst>
                <a:rect l="0" t="0" r="r" b="b"/>
                <a:pathLst>
                  <a:path w="146" h="106">
                    <a:moveTo>
                      <a:pt x="146" y="104"/>
                    </a:moveTo>
                    <a:lnTo>
                      <a:pt x="0" y="106"/>
                    </a:lnTo>
                    <a:lnTo>
                      <a:pt x="0" y="0"/>
                    </a:lnTo>
                    <a:lnTo>
                      <a:pt x="146" y="0"/>
                    </a:lnTo>
                    <a:lnTo>
                      <a:pt x="146" y="10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7" name="Freeform 4340"/>
              <p:cNvSpPr>
                <a:spLocks/>
              </p:cNvSpPr>
              <p:nvPr/>
            </p:nvSpPr>
            <p:spPr bwMode="auto">
              <a:xfrm>
                <a:off x="23016" y="20141"/>
                <a:ext cx="146" cy="106"/>
              </a:xfrm>
              <a:custGeom>
                <a:avLst/>
                <a:gdLst>
                  <a:gd name="T0" fmla="*/ 146 w 146"/>
                  <a:gd name="T1" fmla="*/ 104 h 106"/>
                  <a:gd name="T2" fmla="*/ 0 w 146"/>
                  <a:gd name="T3" fmla="*/ 106 h 106"/>
                  <a:gd name="T4" fmla="*/ 0 w 146"/>
                  <a:gd name="T5" fmla="*/ 0 h 106"/>
                  <a:gd name="T6" fmla="*/ 146 w 146"/>
                  <a:gd name="T7" fmla="*/ 0 h 106"/>
                  <a:gd name="T8" fmla="*/ 146 w 146"/>
                  <a:gd name="T9" fmla="*/ 104 h 106"/>
                </a:gdLst>
                <a:ahLst/>
                <a:cxnLst>
                  <a:cxn ang="0">
                    <a:pos x="T0" y="T1"/>
                  </a:cxn>
                  <a:cxn ang="0">
                    <a:pos x="T2" y="T3"/>
                  </a:cxn>
                  <a:cxn ang="0">
                    <a:pos x="T4" y="T5"/>
                  </a:cxn>
                  <a:cxn ang="0">
                    <a:pos x="T6" y="T7"/>
                  </a:cxn>
                  <a:cxn ang="0">
                    <a:pos x="T8" y="T9"/>
                  </a:cxn>
                </a:cxnLst>
                <a:rect l="0" t="0" r="r" b="b"/>
                <a:pathLst>
                  <a:path w="146" h="106">
                    <a:moveTo>
                      <a:pt x="146" y="104"/>
                    </a:moveTo>
                    <a:lnTo>
                      <a:pt x="0" y="106"/>
                    </a:lnTo>
                    <a:lnTo>
                      <a:pt x="0" y="0"/>
                    </a:lnTo>
                    <a:lnTo>
                      <a:pt x="146" y="0"/>
                    </a:lnTo>
                    <a:lnTo>
                      <a:pt x="146" y="10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08" name="Freeform 4341"/>
              <p:cNvSpPr>
                <a:spLocks/>
              </p:cNvSpPr>
              <p:nvPr/>
            </p:nvSpPr>
            <p:spPr bwMode="auto">
              <a:xfrm>
                <a:off x="23304" y="20136"/>
                <a:ext cx="150" cy="251"/>
              </a:xfrm>
              <a:custGeom>
                <a:avLst/>
                <a:gdLst>
                  <a:gd name="T0" fmla="*/ 4 w 150"/>
                  <a:gd name="T1" fmla="*/ 251 h 251"/>
                  <a:gd name="T2" fmla="*/ 0 w 150"/>
                  <a:gd name="T3" fmla="*/ 107 h 251"/>
                  <a:gd name="T4" fmla="*/ 0 w 150"/>
                  <a:gd name="T5" fmla="*/ 4 h 251"/>
                  <a:gd name="T6" fmla="*/ 64 w 150"/>
                  <a:gd name="T7" fmla="*/ 2 h 251"/>
                  <a:gd name="T8" fmla="*/ 146 w 150"/>
                  <a:gd name="T9" fmla="*/ 0 h 251"/>
                  <a:gd name="T10" fmla="*/ 146 w 150"/>
                  <a:gd name="T11" fmla="*/ 105 h 251"/>
                  <a:gd name="T12" fmla="*/ 150 w 150"/>
                  <a:gd name="T13" fmla="*/ 249 h 251"/>
                  <a:gd name="T14" fmla="*/ 4 w 150"/>
                  <a:gd name="T15" fmla="*/ 25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251">
                    <a:moveTo>
                      <a:pt x="4" y="251"/>
                    </a:moveTo>
                    <a:lnTo>
                      <a:pt x="0" y="107"/>
                    </a:lnTo>
                    <a:lnTo>
                      <a:pt x="0" y="4"/>
                    </a:lnTo>
                    <a:lnTo>
                      <a:pt x="64" y="2"/>
                    </a:lnTo>
                    <a:lnTo>
                      <a:pt x="146" y="0"/>
                    </a:lnTo>
                    <a:lnTo>
                      <a:pt x="146" y="105"/>
                    </a:lnTo>
                    <a:lnTo>
                      <a:pt x="150" y="249"/>
                    </a:lnTo>
                    <a:lnTo>
                      <a:pt x="4" y="25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9" name="Freeform 4342"/>
              <p:cNvSpPr>
                <a:spLocks/>
              </p:cNvSpPr>
              <p:nvPr/>
            </p:nvSpPr>
            <p:spPr bwMode="auto">
              <a:xfrm>
                <a:off x="23304" y="20136"/>
                <a:ext cx="150" cy="251"/>
              </a:xfrm>
              <a:custGeom>
                <a:avLst/>
                <a:gdLst>
                  <a:gd name="T0" fmla="*/ 4 w 150"/>
                  <a:gd name="T1" fmla="*/ 251 h 251"/>
                  <a:gd name="T2" fmla="*/ 0 w 150"/>
                  <a:gd name="T3" fmla="*/ 107 h 251"/>
                  <a:gd name="T4" fmla="*/ 0 w 150"/>
                  <a:gd name="T5" fmla="*/ 4 h 251"/>
                  <a:gd name="T6" fmla="*/ 64 w 150"/>
                  <a:gd name="T7" fmla="*/ 2 h 251"/>
                  <a:gd name="T8" fmla="*/ 146 w 150"/>
                  <a:gd name="T9" fmla="*/ 0 h 251"/>
                  <a:gd name="T10" fmla="*/ 146 w 150"/>
                  <a:gd name="T11" fmla="*/ 105 h 251"/>
                  <a:gd name="T12" fmla="*/ 150 w 150"/>
                  <a:gd name="T13" fmla="*/ 249 h 251"/>
                  <a:gd name="T14" fmla="*/ 4 w 150"/>
                  <a:gd name="T15" fmla="*/ 251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251">
                    <a:moveTo>
                      <a:pt x="4" y="251"/>
                    </a:moveTo>
                    <a:lnTo>
                      <a:pt x="0" y="107"/>
                    </a:lnTo>
                    <a:lnTo>
                      <a:pt x="0" y="4"/>
                    </a:lnTo>
                    <a:lnTo>
                      <a:pt x="64" y="2"/>
                    </a:lnTo>
                    <a:lnTo>
                      <a:pt x="146" y="0"/>
                    </a:lnTo>
                    <a:lnTo>
                      <a:pt x="146" y="105"/>
                    </a:lnTo>
                    <a:lnTo>
                      <a:pt x="150" y="249"/>
                    </a:lnTo>
                    <a:lnTo>
                      <a:pt x="4" y="2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0" name="Freeform 4343"/>
              <p:cNvSpPr>
                <a:spLocks/>
              </p:cNvSpPr>
              <p:nvPr/>
            </p:nvSpPr>
            <p:spPr bwMode="auto">
              <a:xfrm>
                <a:off x="23882" y="20118"/>
                <a:ext cx="148" cy="125"/>
              </a:xfrm>
              <a:custGeom>
                <a:avLst/>
                <a:gdLst>
                  <a:gd name="T0" fmla="*/ 148 w 148"/>
                  <a:gd name="T1" fmla="*/ 121 h 125"/>
                  <a:gd name="T2" fmla="*/ 4 w 148"/>
                  <a:gd name="T3" fmla="*/ 125 h 125"/>
                  <a:gd name="T4" fmla="*/ 0 w 148"/>
                  <a:gd name="T5" fmla="*/ 6 h 125"/>
                  <a:gd name="T6" fmla="*/ 31 w 148"/>
                  <a:gd name="T7" fmla="*/ 4 h 125"/>
                  <a:gd name="T8" fmla="*/ 146 w 148"/>
                  <a:gd name="T9" fmla="*/ 0 h 125"/>
                  <a:gd name="T10" fmla="*/ 148 w 148"/>
                  <a:gd name="T11" fmla="*/ 121 h 125"/>
                </a:gdLst>
                <a:ahLst/>
                <a:cxnLst>
                  <a:cxn ang="0">
                    <a:pos x="T0" y="T1"/>
                  </a:cxn>
                  <a:cxn ang="0">
                    <a:pos x="T2" y="T3"/>
                  </a:cxn>
                  <a:cxn ang="0">
                    <a:pos x="T4" y="T5"/>
                  </a:cxn>
                  <a:cxn ang="0">
                    <a:pos x="T6" y="T7"/>
                  </a:cxn>
                  <a:cxn ang="0">
                    <a:pos x="T8" y="T9"/>
                  </a:cxn>
                  <a:cxn ang="0">
                    <a:pos x="T10" y="T11"/>
                  </a:cxn>
                </a:cxnLst>
                <a:rect l="0" t="0" r="r" b="b"/>
                <a:pathLst>
                  <a:path w="148" h="125">
                    <a:moveTo>
                      <a:pt x="148" y="121"/>
                    </a:moveTo>
                    <a:lnTo>
                      <a:pt x="4" y="125"/>
                    </a:lnTo>
                    <a:lnTo>
                      <a:pt x="0" y="6"/>
                    </a:lnTo>
                    <a:lnTo>
                      <a:pt x="31" y="4"/>
                    </a:lnTo>
                    <a:lnTo>
                      <a:pt x="146" y="0"/>
                    </a:lnTo>
                    <a:lnTo>
                      <a:pt x="148" y="12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1" name="Freeform 4344"/>
              <p:cNvSpPr>
                <a:spLocks/>
              </p:cNvSpPr>
              <p:nvPr/>
            </p:nvSpPr>
            <p:spPr bwMode="auto">
              <a:xfrm>
                <a:off x="23882" y="20118"/>
                <a:ext cx="148" cy="125"/>
              </a:xfrm>
              <a:custGeom>
                <a:avLst/>
                <a:gdLst>
                  <a:gd name="T0" fmla="*/ 148 w 148"/>
                  <a:gd name="T1" fmla="*/ 121 h 125"/>
                  <a:gd name="T2" fmla="*/ 4 w 148"/>
                  <a:gd name="T3" fmla="*/ 125 h 125"/>
                  <a:gd name="T4" fmla="*/ 0 w 148"/>
                  <a:gd name="T5" fmla="*/ 6 h 125"/>
                  <a:gd name="T6" fmla="*/ 31 w 148"/>
                  <a:gd name="T7" fmla="*/ 4 h 125"/>
                  <a:gd name="T8" fmla="*/ 146 w 148"/>
                  <a:gd name="T9" fmla="*/ 0 h 125"/>
                  <a:gd name="T10" fmla="*/ 148 w 148"/>
                  <a:gd name="T11" fmla="*/ 121 h 125"/>
                </a:gdLst>
                <a:ahLst/>
                <a:cxnLst>
                  <a:cxn ang="0">
                    <a:pos x="T0" y="T1"/>
                  </a:cxn>
                  <a:cxn ang="0">
                    <a:pos x="T2" y="T3"/>
                  </a:cxn>
                  <a:cxn ang="0">
                    <a:pos x="T4" y="T5"/>
                  </a:cxn>
                  <a:cxn ang="0">
                    <a:pos x="T6" y="T7"/>
                  </a:cxn>
                  <a:cxn ang="0">
                    <a:pos x="T8" y="T9"/>
                  </a:cxn>
                  <a:cxn ang="0">
                    <a:pos x="T10" y="T11"/>
                  </a:cxn>
                </a:cxnLst>
                <a:rect l="0" t="0" r="r" b="b"/>
                <a:pathLst>
                  <a:path w="148" h="125">
                    <a:moveTo>
                      <a:pt x="148" y="121"/>
                    </a:moveTo>
                    <a:lnTo>
                      <a:pt x="4" y="125"/>
                    </a:lnTo>
                    <a:lnTo>
                      <a:pt x="0" y="6"/>
                    </a:lnTo>
                    <a:lnTo>
                      <a:pt x="31" y="4"/>
                    </a:lnTo>
                    <a:lnTo>
                      <a:pt x="146" y="0"/>
                    </a:lnTo>
                    <a:lnTo>
                      <a:pt x="148" y="1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2" name="Freeform 4345"/>
              <p:cNvSpPr>
                <a:spLocks/>
              </p:cNvSpPr>
              <p:nvPr/>
            </p:nvSpPr>
            <p:spPr bwMode="auto">
              <a:xfrm>
                <a:off x="23162" y="20140"/>
                <a:ext cx="142" cy="105"/>
              </a:xfrm>
              <a:custGeom>
                <a:avLst/>
                <a:gdLst>
                  <a:gd name="T0" fmla="*/ 142 w 142"/>
                  <a:gd name="T1" fmla="*/ 103 h 105"/>
                  <a:gd name="T2" fmla="*/ 0 w 142"/>
                  <a:gd name="T3" fmla="*/ 105 h 105"/>
                  <a:gd name="T4" fmla="*/ 0 w 142"/>
                  <a:gd name="T5" fmla="*/ 1 h 105"/>
                  <a:gd name="T6" fmla="*/ 17 w 142"/>
                  <a:gd name="T7" fmla="*/ 1 h 105"/>
                  <a:gd name="T8" fmla="*/ 142 w 142"/>
                  <a:gd name="T9" fmla="*/ 0 h 105"/>
                  <a:gd name="T10" fmla="*/ 142 w 142"/>
                  <a:gd name="T11" fmla="*/ 103 h 105"/>
                </a:gdLst>
                <a:ahLst/>
                <a:cxnLst>
                  <a:cxn ang="0">
                    <a:pos x="T0" y="T1"/>
                  </a:cxn>
                  <a:cxn ang="0">
                    <a:pos x="T2" y="T3"/>
                  </a:cxn>
                  <a:cxn ang="0">
                    <a:pos x="T4" y="T5"/>
                  </a:cxn>
                  <a:cxn ang="0">
                    <a:pos x="T6" y="T7"/>
                  </a:cxn>
                  <a:cxn ang="0">
                    <a:pos x="T8" y="T9"/>
                  </a:cxn>
                  <a:cxn ang="0">
                    <a:pos x="T10" y="T11"/>
                  </a:cxn>
                </a:cxnLst>
                <a:rect l="0" t="0" r="r" b="b"/>
                <a:pathLst>
                  <a:path w="142" h="105">
                    <a:moveTo>
                      <a:pt x="142" y="103"/>
                    </a:moveTo>
                    <a:lnTo>
                      <a:pt x="0" y="105"/>
                    </a:lnTo>
                    <a:lnTo>
                      <a:pt x="0" y="1"/>
                    </a:lnTo>
                    <a:lnTo>
                      <a:pt x="17" y="1"/>
                    </a:lnTo>
                    <a:lnTo>
                      <a:pt x="142" y="0"/>
                    </a:lnTo>
                    <a:lnTo>
                      <a:pt x="142" y="10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3" name="Freeform 4346"/>
              <p:cNvSpPr>
                <a:spLocks/>
              </p:cNvSpPr>
              <p:nvPr/>
            </p:nvSpPr>
            <p:spPr bwMode="auto">
              <a:xfrm>
                <a:off x="23162" y="20140"/>
                <a:ext cx="142" cy="105"/>
              </a:xfrm>
              <a:custGeom>
                <a:avLst/>
                <a:gdLst>
                  <a:gd name="T0" fmla="*/ 142 w 142"/>
                  <a:gd name="T1" fmla="*/ 103 h 105"/>
                  <a:gd name="T2" fmla="*/ 0 w 142"/>
                  <a:gd name="T3" fmla="*/ 105 h 105"/>
                  <a:gd name="T4" fmla="*/ 0 w 142"/>
                  <a:gd name="T5" fmla="*/ 1 h 105"/>
                  <a:gd name="T6" fmla="*/ 17 w 142"/>
                  <a:gd name="T7" fmla="*/ 1 h 105"/>
                  <a:gd name="T8" fmla="*/ 142 w 142"/>
                  <a:gd name="T9" fmla="*/ 0 h 105"/>
                  <a:gd name="T10" fmla="*/ 142 w 142"/>
                  <a:gd name="T11" fmla="*/ 103 h 105"/>
                </a:gdLst>
                <a:ahLst/>
                <a:cxnLst>
                  <a:cxn ang="0">
                    <a:pos x="T0" y="T1"/>
                  </a:cxn>
                  <a:cxn ang="0">
                    <a:pos x="T2" y="T3"/>
                  </a:cxn>
                  <a:cxn ang="0">
                    <a:pos x="T4" y="T5"/>
                  </a:cxn>
                  <a:cxn ang="0">
                    <a:pos x="T6" y="T7"/>
                  </a:cxn>
                  <a:cxn ang="0">
                    <a:pos x="T8" y="T9"/>
                  </a:cxn>
                  <a:cxn ang="0">
                    <a:pos x="T10" y="T11"/>
                  </a:cxn>
                </a:cxnLst>
                <a:rect l="0" t="0" r="r" b="b"/>
                <a:pathLst>
                  <a:path w="142" h="105">
                    <a:moveTo>
                      <a:pt x="142" y="103"/>
                    </a:moveTo>
                    <a:lnTo>
                      <a:pt x="0" y="105"/>
                    </a:lnTo>
                    <a:lnTo>
                      <a:pt x="0" y="1"/>
                    </a:lnTo>
                    <a:lnTo>
                      <a:pt x="17" y="1"/>
                    </a:lnTo>
                    <a:lnTo>
                      <a:pt x="142" y="0"/>
                    </a:lnTo>
                    <a:lnTo>
                      <a:pt x="142" y="1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4" name="Freeform 4347"/>
              <p:cNvSpPr>
                <a:spLocks/>
              </p:cNvSpPr>
              <p:nvPr/>
            </p:nvSpPr>
            <p:spPr bwMode="auto">
              <a:xfrm>
                <a:off x="22651" y="20141"/>
                <a:ext cx="223" cy="104"/>
              </a:xfrm>
              <a:custGeom>
                <a:avLst/>
                <a:gdLst>
                  <a:gd name="T0" fmla="*/ 8 w 223"/>
                  <a:gd name="T1" fmla="*/ 100 h 104"/>
                  <a:gd name="T2" fmla="*/ 4 w 223"/>
                  <a:gd name="T3" fmla="*/ 91 h 104"/>
                  <a:gd name="T4" fmla="*/ 18 w 223"/>
                  <a:gd name="T5" fmla="*/ 83 h 104"/>
                  <a:gd name="T6" fmla="*/ 22 w 223"/>
                  <a:gd name="T7" fmla="*/ 62 h 104"/>
                  <a:gd name="T8" fmla="*/ 22 w 223"/>
                  <a:gd name="T9" fmla="*/ 50 h 104"/>
                  <a:gd name="T10" fmla="*/ 12 w 223"/>
                  <a:gd name="T11" fmla="*/ 43 h 104"/>
                  <a:gd name="T12" fmla="*/ 2 w 223"/>
                  <a:gd name="T13" fmla="*/ 29 h 104"/>
                  <a:gd name="T14" fmla="*/ 4 w 223"/>
                  <a:gd name="T15" fmla="*/ 8 h 104"/>
                  <a:gd name="T16" fmla="*/ 0 w 223"/>
                  <a:gd name="T17" fmla="*/ 0 h 104"/>
                  <a:gd name="T18" fmla="*/ 41 w 223"/>
                  <a:gd name="T19" fmla="*/ 2 h 104"/>
                  <a:gd name="T20" fmla="*/ 164 w 223"/>
                  <a:gd name="T21" fmla="*/ 2 h 104"/>
                  <a:gd name="T22" fmla="*/ 223 w 223"/>
                  <a:gd name="T23" fmla="*/ 2 h 104"/>
                  <a:gd name="T24" fmla="*/ 221 w 223"/>
                  <a:gd name="T25" fmla="*/ 104 h 104"/>
                  <a:gd name="T26" fmla="*/ 8 w 223"/>
                  <a:gd name="T2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04">
                    <a:moveTo>
                      <a:pt x="8" y="100"/>
                    </a:moveTo>
                    <a:lnTo>
                      <a:pt x="4" y="91"/>
                    </a:lnTo>
                    <a:lnTo>
                      <a:pt x="18" y="83"/>
                    </a:lnTo>
                    <a:lnTo>
                      <a:pt x="22" y="62"/>
                    </a:lnTo>
                    <a:lnTo>
                      <a:pt x="22" y="50"/>
                    </a:lnTo>
                    <a:lnTo>
                      <a:pt x="12" y="43"/>
                    </a:lnTo>
                    <a:lnTo>
                      <a:pt x="2" y="29"/>
                    </a:lnTo>
                    <a:lnTo>
                      <a:pt x="4" y="8"/>
                    </a:lnTo>
                    <a:lnTo>
                      <a:pt x="0" y="0"/>
                    </a:lnTo>
                    <a:lnTo>
                      <a:pt x="41" y="2"/>
                    </a:lnTo>
                    <a:lnTo>
                      <a:pt x="164" y="2"/>
                    </a:lnTo>
                    <a:lnTo>
                      <a:pt x="223" y="2"/>
                    </a:lnTo>
                    <a:lnTo>
                      <a:pt x="221" y="104"/>
                    </a:lnTo>
                    <a:lnTo>
                      <a:pt x="8" y="10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5" name="Freeform 4348"/>
              <p:cNvSpPr>
                <a:spLocks/>
              </p:cNvSpPr>
              <p:nvPr/>
            </p:nvSpPr>
            <p:spPr bwMode="auto">
              <a:xfrm>
                <a:off x="22651" y="20141"/>
                <a:ext cx="223" cy="104"/>
              </a:xfrm>
              <a:custGeom>
                <a:avLst/>
                <a:gdLst>
                  <a:gd name="T0" fmla="*/ 8 w 223"/>
                  <a:gd name="T1" fmla="*/ 100 h 104"/>
                  <a:gd name="T2" fmla="*/ 4 w 223"/>
                  <a:gd name="T3" fmla="*/ 91 h 104"/>
                  <a:gd name="T4" fmla="*/ 18 w 223"/>
                  <a:gd name="T5" fmla="*/ 83 h 104"/>
                  <a:gd name="T6" fmla="*/ 22 w 223"/>
                  <a:gd name="T7" fmla="*/ 62 h 104"/>
                  <a:gd name="T8" fmla="*/ 22 w 223"/>
                  <a:gd name="T9" fmla="*/ 50 h 104"/>
                  <a:gd name="T10" fmla="*/ 12 w 223"/>
                  <a:gd name="T11" fmla="*/ 43 h 104"/>
                  <a:gd name="T12" fmla="*/ 2 w 223"/>
                  <a:gd name="T13" fmla="*/ 29 h 104"/>
                  <a:gd name="T14" fmla="*/ 4 w 223"/>
                  <a:gd name="T15" fmla="*/ 8 h 104"/>
                  <a:gd name="T16" fmla="*/ 0 w 223"/>
                  <a:gd name="T17" fmla="*/ 0 h 104"/>
                  <a:gd name="T18" fmla="*/ 41 w 223"/>
                  <a:gd name="T19" fmla="*/ 2 h 104"/>
                  <a:gd name="T20" fmla="*/ 164 w 223"/>
                  <a:gd name="T21" fmla="*/ 2 h 104"/>
                  <a:gd name="T22" fmla="*/ 223 w 223"/>
                  <a:gd name="T23" fmla="*/ 2 h 104"/>
                  <a:gd name="T24" fmla="*/ 221 w 223"/>
                  <a:gd name="T25" fmla="*/ 104 h 104"/>
                  <a:gd name="T26" fmla="*/ 8 w 223"/>
                  <a:gd name="T2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3" h="104">
                    <a:moveTo>
                      <a:pt x="8" y="100"/>
                    </a:moveTo>
                    <a:lnTo>
                      <a:pt x="4" y="91"/>
                    </a:lnTo>
                    <a:lnTo>
                      <a:pt x="18" y="83"/>
                    </a:lnTo>
                    <a:lnTo>
                      <a:pt x="22" y="62"/>
                    </a:lnTo>
                    <a:lnTo>
                      <a:pt x="22" y="50"/>
                    </a:lnTo>
                    <a:lnTo>
                      <a:pt x="12" y="43"/>
                    </a:lnTo>
                    <a:lnTo>
                      <a:pt x="2" y="29"/>
                    </a:lnTo>
                    <a:lnTo>
                      <a:pt x="4" y="8"/>
                    </a:lnTo>
                    <a:lnTo>
                      <a:pt x="0" y="0"/>
                    </a:lnTo>
                    <a:lnTo>
                      <a:pt x="41" y="2"/>
                    </a:lnTo>
                    <a:lnTo>
                      <a:pt x="164" y="2"/>
                    </a:lnTo>
                    <a:lnTo>
                      <a:pt x="223" y="2"/>
                    </a:lnTo>
                    <a:lnTo>
                      <a:pt x="221" y="104"/>
                    </a:lnTo>
                    <a:lnTo>
                      <a:pt x="8" y="10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6" name="Freeform 4349"/>
              <p:cNvSpPr>
                <a:spLocks/>
              </p:cNvSpPr>
              <p:nvPr/>
            </p:nvSpPr>
            <p:spPr bwMode="auto">
              <a:xfrm>
                <a:off x="22004" y="20132"/>
                <a:ext cx="185" cy="132"/>
              </a:xfrm>
              <a:custGeom>
                <a:avLst/>
                <a:gdLst>
                  <a:gd name="T0" fmla="*/ 183 w 185"/>
                  <a:gd name="T1" fmla="*/ 132 h 132"/>
                  <a:gd name="T2" fmla="*/ 10 w 185"/>
                  <a:gd name="T3" fmla="*/ 52 h 132"/>
                  <a:gd name="T4" fmla="*/ 0 w 185"/>
                  <a:gd name="T5" fmla="*/ 52 h 132"/>
                  <a:gd name="T6" fmla="*/ 2 w 185"/>
                  <a:gd name="T7" fmla="*/ 0 h 132"/>
                  <a:gd name="T8" fmla="*/ 119 w 185"/>
                  <a:gd name="T9" fmla="*/ 4 h 132"/>
                  <a:gd name="T10" fmla="*/ 185 w 185"/>
                  <a:gd name="T11" fmla="*/ 6 h 132"/>
                  <a:gd name="T12" fmla="*/ 183 w 185"/>
                  <a:gd name="T13" fmla="*/ 132 h 132"/>
                </a:gdLst>
                <a:ahLst/>
                <a:cxnLst>
                  <a:cxn ang="0">
                    <a:pos x="T0" y="T1"/>
                  </a:cxn>
                  <a:cxn ang="0">
                    <a:pos x="T2" y="T3"/>
                  </a:cxn>
                  <a:cxn ang="0">
                    <a:pos x="T4" y="T5"/>
                  </a:cxn>
                  <a:cxn ang="0">
                    <a:pos x="T6" y="T7"/>
                  </a:cxn>
                  <a:cxn ang="0">
                    <a:pos x="T8" y="T9"/>
                  </a:cxn>
                  <a:cxn ang="0">
                    <a:pos x="T10" y="T11"/>
                  </a:cxn>
                  <a:cxn ang="0">
                    <a:pos x="T12" y="T13"/>
                  </a:cxn>
                </a:cxnLst>
                <a:rect l="0" t="0" r="r" b="b"/>
                <a:pathLst>
                  <a:path w="185" h="132">
                    <a:moveTo>
                      <a:pt x="183" y="132"/>
                    </a:moveTo>
                    <a:lnTo>
                      <a:pt x="10" y="52"/>
                    </a:lnTo>
                    <a:lnTo>
                      <a:pt x="0" y="52"/>
                    </a:lnTo>
                    <a:lnTo>
                      <a:pt x="2" y="0"/>
                    </a:lnTo>
                    <a:lnTo>
                      <a:pt x="119" y="4"/>
                    </a:lnTo>
                    <a:lnTo>
                      <a:pt x="185" y="6"/>
                    </a:lnTo>
                    <a:lnTo>
                      <a:pt x="183" y="13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7" name="Freeform 4350"/>
              <p:cNvSpPr>
                <a:spLocks/>
              </p:cNvSpPr>
              <p:nvPr/>
            </p:nvSpPr>
            <p:spPr bwMode="auto">
              <a:xfrm>
                <a:off x="22187" y="20138"/>
                <a:ext cx="219" cy="140"/>
              </a:xfrm>
              <a:custGeom>
                <a:avLst/>
                <a:gdLst>
                  <a:gd name="T0" fmla="*/ 9 w 219"/>
                  <a:gd name="T1" fmla="*/ 136 h 140"/>
                  <a:gd name="T2" fmla="*/ 9 w 219"/>
                  <a:gd name="T3" fmla="*/ 132 h 140"/>
                  <a:gd name="T4" fmla="*/ 0 w 219"/>
                  <a:gd name="T5" fmla="*/ 126 h 140"/>
                  <a:gd name="T6" fmla="*/ 2 w 219"/>
                  <a:gd name="T7" fmla="*/ 0 h 140"/>
                  <a:gd name="T8" fmla="*/ 48 w 219"/>
                  <a:gd name="T9" fmla="*/ 0 h 140"/>
                  <a:gd name="T10" fmla="*/ 155 w 219"/>
                  <a:gd name="T11" fmla="*/ 2 h 140"/>
                  <a:gd name="T12" fmla="*/ 219 w 219"/>
                  <a:gd name="T13" fmla="*/ 3 h 140"/>
                  <a:gd name="T14" fmla="*/ 219 w 219"/>
                  <a:gd name="T15" fmla="*/ 140 h 140"/>
                  <a:gd name="T16" fmla="*/ 146 w 219"/>
                  <a:gd name="T17" fmla="*/ 140 h 140"/>
                  <a:gd name="T18" fmla="*/ 9 w 219"/>
                  <a:gd name="T19"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140">
                    <a:moveTo>
                      <a:pt x="9" y="136"/>
                    </a:moveTo>
                    <a:lnTo>
                      <a:pt x="9" y="132"/>
                    </a:lnTo>
                    <a:lnTo>
                      <a:pt x="0" y="126"/>
                    </a:lnTo>
                    <a:lnTo>
                      <a:pt x="2" y="0"/>
                    </a:lnTo>
                    <a:lnTo>
                      <a:pt x="48" y="0"/>
                    </a:lnTo>
                    <a:lnTo>
                      <a:pt x="155" y="2"/>
                    </a:lnTo>
                    <a:lnTo>
                      <a:pt x="219" y="3"/>
                    </a:lnTo>
                    <a:lnTo>
                      <a:pt x="219" y="140"/>
                    </a:lnTo>
                    <a:lnTo>
                      <a:pt x="146" y="140"/>
                    </a:lnTo>
                    <a:lnTo>
                      <a:pt x="9" y="13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8" name="Freeform 4351"/>
              <p:cNvSpPr>
                <a:spLocks/>
              </p:cNvSpPr>
              <p:nvPr/>
            </p:nvSpPr>
            <p:spPr bwMode="auto">
              <a:xfrm>
                <a:off x="22187" y="20138"/>
                <a:ext cx="219" cy="140"/>
              </a:xfrm>
              <a:custGeom>
                <a:avLst/>
                <a:gdLst>
                  <a:gd name="T0" fmla="*/ 9 w 219"/>
                  <a:gd name="T1" fmla="*/ 136 h 140"/>
                  <a:gd name="T2" fmla="*/ 9 w 219"/>
                  <a:gd name="T3" fmla="*/ 132 h 140"/>
                  <a:gd name="T4" fmla="*/ 0 w 219"/>
                  <a:gd name="T5" fmla="*/ 126 h 140"/>
                  <a:gd name="T6" fmla="*/ 2 w 219"/>
                  <a:gd name="T7" fmla="*/ 0 h 140"/>
                  <a:gd name="T8" fmla="*/ 48 w 219"/>
                  <a:gd name="T9" fmla="*/ 0 h 140"/>
                  <a:gd name="T10" fmla="*/ 155 w 219"/>
                  <a:gd name="T11" fmla="*/ 2 h 140"/>
                  <a:gd name="T12" fmla="*/ 219 w 219"/>
                  <a:gd name="T13" fmla="*/ 3 h 140"/>
                  <a:gd name="T14" fmla="*/ 219 w 219"/>
                  <a:gd name="T15" fmla="*/ 140 h 140"/>
                  <a:gd name="T16" fmla="*/ 146 w 219"/>
                  <a:gd name="T17" fmla="*/ 140 h 140"/>
                  <a:gd name="T18" fmla="*/ 9 w 219"/>
                  <a:gd name="T19"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9" h="140">
                    <a:moveTo>
                      <a:pt x="9" y="136"/>
                    </a:moveTo>
                    <a:lnTo>
                      <a:pt x="9" y="132"/>
                    </a:lnTo>
                    <a:lnTo>
                      <a:pt x="0" y="126"/>
                    </a:lnTo>
                    <a:lnTo>
                      <a:pt x="2" y="0"/>
                    </a:lnTo>
                    <a:lnTo>
                      <a:pt x="48" y="0"/>
                    </a:lnTo>
                    <a:lnTo>
                      <a:pt x="155" y="2"/>
                    </a:lnTo>
                    <a:lnTo>
                      <a:pt x="219" y="3"/>
                    </a:lnTo>
                    <a:lnTo>
                      <a:pt x="219" y="140"/>
                    </a:lnTo>
                    <a:lnTo>
                      <a:pt x="146" y="140"/>
                    </a:lnTo>
                    <a:lnTo>
                      <a:pt x="9"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19" name="Freeform 4352"/>
              <p:cNvSpPr>
                <a:spLocks/>
              </p:cNvSpPr>
              <p:nvPr/>
            </p:nvSpPr>
            <p:spPr bwMode="auto">
              <a:xfrm>
                <a:off x="20365" y="20047"/>
                <a:ext cx="336" cy="229"/>
              </a:xfrm>
              <a:custGeom>
                <a:avLst/>
                <a:gdLst>
                  <a:gd name="T0" fmla="*/ 320 w 336"/>
                  <a:gd name="T1" fmla="*/ 229 h 229"/>
                  <a:gd name="T2" fmla="*/ 169 w 336"/>
                  <a:gd name="T3" fmla="*/ 217 h 229"/>
                  <a:gd name="T4" fmla="*/ 0 w 336"/>
                  <a:gd name="T5" fmla="*/ 202 h 229"/>
                  <a:gd name="T6" fmla="*/ 15 w 336"/>
                  <a:gd name="T7" fmla="*/ 0 h 229"/>
                  <a:gd name="T8" fmla="*/ 336 w 336"/>
                  <a:gd name="T9" fmla="*/ 27 h 229"/>
                  <a:gd name="T10" fmla="*/ 320 w 336"/>
                  <a:gd name="T11" fmla="*/ 229 h 229"/>
                </a:gdLst>
                <a:ahLst/>
                <a:cxnLst>
                  <a:cxn ang="0">
                    <a:pos x="T0" y="T1"/>
                  </a:cxn>
                  <a:cxn ang="0">
                    <a:pos x="T2" y="T3"/>
                  </a:cxn>
                  <a:cxn ang="0">
                    <a:pos x="T4" y="T5"/>
                  </a:cxn>
                  <a:cxn ang="0">
                    <a:pos x="T6" y="T7"/>
                  </a:cxn>
                  <a:cxn ang="0">
                    <a:pos x="T8" y="T9"/>
                  </a:cxn>
                  <a:cxn ang="0">
                    <a:pos x="T10" y="T11"/>
                  </a:cxn>
                </a:cxnLst>
                <a:rect l="0" t="0" r="r" b="b"/>
                <a:pathLst>
                  <a:path w="336" h="229">
                    <a:moveTo>
                      <a:pt x="320" y="229"/>
                    </a:moveTo>
                    <a:lnTo>
                      <a:pt x="169" y="217"/>
                    </a:lnTo>
                    <a:lnTo>
                      <a:pt x="0" y="202"/>
                    </a:lnTo>
                    <a:lnTo>
                      <a:pt x="15" y="0"/>
                    </a:lnTo>
                    <a:lnTo>
                      <a:pt x="336" y="27"/>
                    </a:lnTo>
                    <a:lnTo>
                      <a:pt x="320" y="229"/>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0" name="Freeform 4353"/>
              <p:cNvSpPr>
                <a:spLocks/>
              </p:cNvSpPr>
              <p:nvPr/>
            </p:nvSpPr>
            <p:spPr bwMode="auto">
              <a:xfrm>
                <a:off x="20365" y="20047"/>
                <a:ext cx="336" cy="229"/>
              </a:xfrm>
              <a:custGeom>
                <a:avLst/>
                <a:gdLst>
                  <a:gd name="T0" fmla="*/ 320 w 336"/>
                  <a:gd name="T1" fmla="*/ 229 h 229"/>
                  <a:gd name="T2" fmla="*/ 169 w 336"/>
                  <a:gd name="T3" fmla="*/ 217 h 229"/>
                  <a:gd name="T4" fmla="*/ 0 w 336"/>
                  <a:gd name="T5" fmla="*/ 202 h 229"/>
                  <a:gd name="T6" fmla="*/ 15 w 336"/>
                  <a:gd name="T7" fmla="*/ 0 h 229"/>
                  <a:gd name="T8" fmla="*/ 336 w 336"/>
                  <a:gd name="T9" fmla="*/ 27 h 229"/>
                  <a:gd name="T10" fmla="*/ 320 w 336"/>
                  <a:gd name="T11" fmla="*/ 229 h 229"/>
                </a:gdLst>
                <a:ahLst/>
                <a:cxnLst>
                  <a:cxn ang="0">
                    <a:pos x="T0" y="T1"/>
                  </a:cxn>
                  <a:cxn ang="0">
                    <a:pos x="T2" y="T3"/>
                  </a:cxn>
                  <a:cxn ang="0">
                    <a:pos x="T4" y="T5"/>
                  </a:cxn>
                  <a:cxn ang="0">
                    <a:pos x="T6" y="T7"/>
                  </a:cxn>
                  <a:cxn ang="0">
                    <a:pos x="T8" y="T9"/>
                  </a:cxn>
                  <a:cxn ang="0">
                    <a:pos x="T10" y="T11"/>
                  </a:cxn>
                </a:cxnLst>
                <a:rect l="0" t="0" r="r" b="b"/>
                <a:pathLst>
                  <a:path w="336" h="229">
                    <a:moveTo>
                      <a:pt x="320" y="229"/>
                    </a:moveTo>
                    <a:lnTo>
                      <a:pt x="169" y="217"/>
                    </a:lnTo>
                    <a:lnTo>
                      <a:pt x="0" y="202"/>
                    </a:lnTo>
                    <a:lnTo>
                      <a:pt x="15" y="0"/>
                    </a:lnTo>
                    <a:lnTo>
                      <a:pt x="336" y="27"/>
                    </a:lnTo>
                    <a:lnTo>
                      <a:pt x="320" y="22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1" name="Freeform 4354"/>
              <p:cNvSpPr>
                <a:spLocks/>
              </p:cNvSpPr>
              <p:nvPr/>
            </p:nvSpPr>
            <p:spPr bwMode="auto">
              <a:xfrm>
                <a:off x="24293" y="20130"/>
                <a:ext cx="171" cy="188"/>
              </a:xfrm>
              <a:custGeom>
                <a:avLst/>
                <a:gdLst>
                  <a:gd name="T0" fmla="*/ 19 w 171"/>
                  <a:gd name="T1" fmla="*/ 152 h 188"/>
                  <a:gd name="T2" fmla="*/ 21 w 171"/>
                  <a:gd name="T3" fmla="*/ 125 h 188"/>
                  <a:gd name="T4" fmla="*/ 46 w 171"/>
                  <a:gd name="T5" fmla="*/ 77 h 188"/>
                  <a:gd name="T6" fmla="*/ 46 w 171"/>
                  <a:gd name="T7" fmla="*/ 67 h 188"/>
                  <a:gd name="T8" fmla="*/ 42 w 171"/>
                  <a:gd name="T9" fmla="*/ 54 h 188"/>
                  <a:gd name="T10" fmla="*/ 12 w 171"/>
                  <a:gd name="T11" fmla="*/ 36 h 188"/>
                  <a:gd name="T12" fmla="*/ 4 w 171"/>
                  <a:gd name="T13" fmla="*/ 31 h 188"/>
                  <a:gd name="T14" fmla="*/ 0 w 171"/>
                  <a:gd name="T15" fmla="*/ 8 h 188"/>
                  <a:gd name="T16" fmla="*/ 165 w 171"/>
                  <a:gd name="T17" fmla="*/ 0 h 188"/>
                  <a:gd name="T18" fmla="*/ 171 w 171"/>
                  <a:gd name="T19" fmla="*/ 104 h 188"/>
                  <a:gd name="T20" fmla="*/ 165 w 171"/>
                  <a:gd name="T21" fmla="*/ 106 h 188"/>
                  <a:gd name="T22" fmla="*/ 159 w 171"/>
                  <a:gd name="T23" fmla="*/ 115 h 188"/>
                  <a:gd name="T24" fmla="*/ 131 w 171"/>
                  <a:gd name="T25" fmla="*/ 140 h 188"/>
                  <a:gd name="T26" fmla="*/ 88 w 171"/>
                  <a:gd name="T27" fmla="*/ 159 h 188"/>
                  <a:gd name="T28" fmla="*/ 60 w 171"/>
                  <a:gd name="T29" fmla="*/ 184 h 188"/>
                  <a:gd name="T30" fmla="*/ 50 w 171"/>
                  <a:gd name="T31" fmla="*/ 188 h 188"/>
                  <a:gd name="T32" fmla="*/ 27 w 171"/>
                  <a:gd name="T33" fmla="*/ 186 h 188"/>
                  <a:gd name="T34" fmla="*/ 23 w 171"/>
                  <a:gd name="T35" fmla="*/ 152 h 188"/>
                  <a:gd name="T36" fmla="*/ 19 w 171"/>
                  <a:gd name="T37" fmla="*/ 1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88">
                    <a:moveTo>
                      <a:pt x="19" y="152"/>
                    </a:moveTo>
                    <a:lnTo>
                      <a:pt x="21" y="125"/>
                    </a:lnTo>
                    <a:lnTo>
                      <a:pt x="46" y="77"/>
                    </a:lnTo>
                    <a:lnTo>
                      <a:pt x="46" y="67"/>
                    </a:lnTo>
                    <a:lnTo>
                      <a:pt x="42" y="54"/>
                    </a:lnTo>
                    <a:lnTo>
                      <a:pt x="12" y="36"/>
                    </a:lnTo>
                    <a:lnTo>
                      <a:pt x="4" y="31"/>
                    </a:lnTo>
                    <a:lnTo>
                      <a:pt x="0" y="8"/>
                    </a:lnTo>
                    <a:lnTo>
                      <a:pt x="165" y="0"/>
                    </a:lnTo>
                    <a:lnTo>
                      <a:pt x="171" y="104"/>
                    </a:lnTo>
                    <a:lnTo>
                      <a:pt x="165" y="106"/>
                    </a:lnTo>
                    <a:lnTo>
                      <a:pt x="159" y="115"/>
                    </a:lnTo>
                    <a:lnTo>
                      <a:pt x="131" y="140"/>
                    </a:lnTo>
                    <a:lnTo>
                      <a:pt x="88" y="159"/>
                    </a:lnTo>
                    <a:lnTo>
                      <a:pt x="60" y="184"/>
                    </a:lnTo>
                    <a:lnTo>
                      <a:pt x="50" y="188"/>
                    </a:lnTo>
                    <a:lnTo>
                      <a:pt x="27" y="186"/>
                    </a:lnTo>
                    <a:lnTo>
                      <a:pt x="23" y="152"/>
                    </a:lnTo>
                    <a:lnTo>
                      <a:pt x="19" y="15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2" name="Freeform 4355"/>
              <p:cNvSpPr>
                <a:spLocks/>
              </p:cNvSpPr>
              <p:nvPr/>
            </p:nvSpPr>
            <p:spPr bwMode="auto">
              <a:xfrm>
                <a:off x="24293" y="20130"/>
                <a:ext cx="171" cy="188"/>
              </a:xfrm>
              <a:custGeom>
                <a:avLst/>
                <a:gdLst>
                  <a:gd name="T0" fmla="*/ 19 w 171"/>
                  <a:gd name="T1" fmla="*/ 152 h 188"/>
                  <a:gd name="T2" fmla="*/ 21 w 171"/>
                  <a:gd name="T3" fmla="*/ 125 h 188"/>
                  <a:gd name="T4" fmla="*/ 46 w 171"/>
                  <a:gd name="T5" fmla="*/ 77 h 188"/>
                  <a:gd name="T6" fmla="*/ 46 w 171"/>
                  <a:gd name="T7" fmla="*/ 67 h 188"/>
                  <a:gd name="T8" fmla="*/ 42 w 171"/>
                  <a:gd name="T9" fmla="*/ 54 h 188"/>
                  <a:gd name="T10" fmla="*/ 12 w 171"/>
                  <a:gd name="T11" fmla="*/ 36 h 188"/>
                  <a:gd name="T12" fmla="*/ 4 w 171"/>
                  <a:gd name="T13" fmla="*/ 31 h 188"/>
                  <a:gd name="T14" fmla="*/ 0 w 171"/>
                  <a:gd name="T15" fmla="*/ 8 h 188"/>
                  <a:gd name="T16" fmla="*/ 165 w 171"/>
                  <a:gd name="T17" fmla="*/ 0 h 188"/>
                  <a:gd name="T18" fmla="*/ 171 w 171"/>
                  <a:gd name="T19" fmla="*/ 104 h 188"/>
                  <a:gd name="T20" fmla="*/ 165 w 171"/>
                  <a:gd name="T21" fmla="*/ 106 h 188"/>
                  <a:gd name="T22" fmla="*/ 159 w 171"/>
                  <a:gd name="T23" fmla="*/ 115 h 188"/>
                  <a:gd name="T24" fmla="*/ 131 w 171"/>
                  <a:gd name="T25" fmla="*/ 140 h 188"/>
                  <a:gd name="T26" fmla="*/ 88 w 171"/>
                  <a:gd name="T27" fmla="*/ 159 h 188"/>
                  <a:gd name="T28" fmla="*/ 60 w 171"/>
                  <a:gd name="T29" fmla="*/ 184 h 188"/>
                  <a:gd name="T30" fmla="*/ 50 w 171"/>
                  <a:gd name="T31" fmla="*/ 188 h 188"/>
                  <a:gd name="T32" fmla="*/ 27 w 171"/>
                  <a:gd name="T33" fmla="*/ 186 h 188"/>
                  <a:gd name="T34" fmla="*/ 23 w 171"/>
                  <a:gd name="T35" fmla="*/ 152 h 188"/>
                  <a:gd name="T36" fmla="*/ 19 w 171"/>
                  <a:gd name="T37" fmla="*/ 1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1" h="188">
                    <a:moveTo>
                      <a:pt x="19" y="152"/>
                    </a:moveTo>
                    <a:lnTo>
                      <a:pt x="21" y="125"/>
                    </a:lnTo>
                    <a:lnTo>
                      <a:pt x="46" y="77"/>
                    </a:lnTo>
                    <a:lnTo>
                      <a:pt x="46" y="67"/>
                    </a:lnTo>
                    <a:lnTo>
                      <a:pt x="42" y="54"/>
                    </a:lnTo>
                    <a:lnTo>
                      <a:pt x="12" y="36"/>
                    </a:lnTo>
                    <a:lnTo>
                      <a:pt x="4" y="31"/>
                    </a:lnTo>
                    <a:lnTo>
                      <a:pt x="0" y="8"/>
                    </a:lnTo>
                    <a:lnTo>
                      <a:pt x="165" y="0"/>
                    </a:lnTo>
                    <a:lnTo>
                      <a:pt x="171" y="104"/>
                    </a:lnTo>
                    <a:lnTo>
                      <a:pt x="165" y="106"/>
                    </a:lnTo>
                    <a:lnTo>
                      <a:pt x="159" y="115"/>
                    </a:lnTo>
                    <a:lnTo>
                      <a:pt x="131" y="140"/>
                    </a:lnTo>
                    <a:lnTo>
                      <a:pt x="88" y="159"/>
                    </a:lnTo>
                    <a:lnTo>
                      <a:pt x="60" y="184"/>
                    </a:lnTo>
                    <a:lnTo>
                      <a:pt x="50" y="188"/>
                    </a:lnTo>
                    <a:lnTo>
                      <a:pt x="27" y="186"/>
                    </a:lnTo>
                    <a:lnTo>
                      <a:pt x="23" y="152"/>
                    </a:lnTo>
                    <a:lnTo>
                      <a:pt x="19"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3" name="Freeform 4356"/>
              <p:cNvSpPr>
                <a:spLocks/>
              </p:cNvSpPr>
              <p:nvPr/>
            </p:nvSpPr>
            <p:spPr bwMode="auto">
              <a:xfrm>
                <a:off x="20960" y="20128"/>
                <a:ext cx="278" cy="188"/>
              </a:xfrm>
              <a:custGeom>
                <a:avLst/>
                <a:gdLst>
                  <a:gd name="T0" fmla="*/ 269 w 278"/>
                  <a:gd name="T1" fmla="*/ 188 h 188"/>
                  <a:gd name="T2" fmla="*/ 6 w 278"/>
                  <a:gd name="T3" fmla="*/ 171 h 188"/>
                  <a:gd name="T4" fmla="*/ 9 w 278"/>
                  <a:gd name="T5" fmla="*/ 108 h 188"/>
                  <a:gd name="T6" fmla="*/ 0 w 278"/>
                  <a:gd name="T7" fmla="*/ 108 h 188"/>
                  <a:gd name="T8" fmla="*/ 8 w 278"/>
                  <a:gd name="T9" fmla="*/ 0 h 188"/>
                  <a:gd name="T10" fmla="*/ 278 w 278"/>
                  <a:gd name="T11" fmla="*/ 15 h 188"/>
                  <a:gd name="T12" fmla="*/ 269 w 278"/>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278" h="188">
                    <a:moveTo>
                      <a:pt x="269" y="188"/>
                    </a:moveTo>
                    <a:lnTo>
                      <a:pt x="6" y="171"/>
                    </a:lnTo>
                    <a:lnTo>
                      <a:pt x="9" y="108"/>
                    </a:lnTo>
                    <a:lnTo>
                      <a:pt x="0" y="108"/>
                    </a:lnTo>
                    <a:lnTo>
                      <a:pt x="8" y="0"/>
                    </a:lnTo>
                    <a:lnTo>
                      <a:pt x="278" y="15"/>
                    </a:lnTo>
                    <a:lnTo>
                      <a:pt x="269" y="18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4" name="Freeform 4357"/>
              <p:cNvSpPr>
                <a:spLocks/>
              </p:cNvSpPr>
              <p:nvPr/>
            </p:nvSpPr>
            <p:spPr bwMode="auto">
              <a:xfrm>
                <a:off x="20960" y="20128"/>
                <a:ext cx="278" cy="188"/>
              </a:xfrm>
              <a:custGeom>
                <a:avLst/>
                <a:gdLst>
                  <a:gd name="T0" fmla="*/ 269 w 278"/>
                  <a:gd name="T1" fmla="*/ 188 h 188"/>
                  <a:gd name="T2" fmla="*/ 6 w 278"/>
                  <a:gd name="T3" fmla="*/ 171 h 188"/>
                  <a:gd name="T4" fmla="*/ 9 w 278"/>
                  <a:gd name="T5" fmla="*/ 108 h 188"/>
                  <a:gd name="T6" fmla="*/ 0 w 278"/>
                  <a:gd name="T7" fmla="*/ 108 h 188"/>
                  <a:gd name="T8" fmla="*/ 8 w 278"/>
                  <a:gd name="T9" fmla="*/ 0 h 188"/>
                  <a:gd name="T10" fmla="*/ 278 w 278"/>
                  <a:gd name="T11" fmla="*/ 15 h 188"/>
                  <a:gd name="T12" fmla="*/ 269 w 278"/>
                  <a:gd name="T13" fmla="*/ 188 h 188"/>
                </a:gdLst>
                <a:ahLst/>
                <a:cxnLst>
                  <a:cxn ang="0">
                    <a:pos x="T0" y="T1"/>
                  </a:cxn>
                  <a:cxn ang="0">
                    <a:pos x="T2" y="T3"/>
                  </a:cxn>
                  <a:cxn ang="0">
                    <a:pos x="T4" y="T5"/>
                  </a:cxn>
                  <a:cxn ang="0">
                    <a:pos x="T6" y="T7"/>
                  </a:cxn>
                  <a:cxn ang="0">
                    <a:pos x="T8" y="T9"/>
                  </a:cxn>
                  <a:cxn ang="0">
                    <a:pos x="T10" y="T11"/>
                  </a:cxn>
                  <a:cxn ang="0">
                    <a:pos x="T12" y="T13"/>
                  </a:cxn>
                </a:cxnLst>
                <a:rect l="0" t="0" r="r" b="b"/>
                <a:pathLst>
                  <a:path w="278" h="188">
                    <a:moveTo>
                      <a:pt x="269" y="188"/>
                    </a:moveTo>
                    <a:lnTo>
                      <a:pt x="6" y="171"/>
                    </a:lnTo>
                    <a:lnTo>
                      <a:pt x="9" y="108"/>
                    </a:lnTo>
                    <a:lnTo>
                      <a:pt x="0" y="108"/>
                    </a:lnTo>
                    <a:lnTo>
                      <a:pt x="8" y="0"/>
                    </a:lnTo>
                    <a:lnTo>
                      <a:pt x="278" y="15"/>
                    </a:lnTo>
                    <a:lnTo>
                      <a:pt x="269"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5" name="Freeform 4358"/>
              <p:cNvSpPr>
                <a:spLocks/>
              </p:cNvSpPr>
              <p:nvPr/>
            </p:nvSpPr>
            <p:spPr bwMode="auto">
              <a:xfrm>
                <a:off x="21229" y="20143"/>
                <a:ext cx="318" cy="187"/>
              </a:xfrm>
              <a:custGeom>
                <a:avLst/>
                <a:gdLst>
                  <a:gd name="T0" fmla="*/ 317 w 318"/>
                  <a:gd name="T1" fmla="*/ 187 h 187"/>
                  <a:gd name="T2" fmla="*/ 0 w 318"/>
                  <a:gd name="T3" fmla="*/ 173 h 187"/>
                  <a:gd name="T4" fmla="*/ 9 w 318"/>
                  <a:gd name="T5" fmla="*/ 0 h 187"/>
                  <a:gd name="T6" fmla="*/ 318 w 318"/>
                  <a:gd name="T7" fmla="*/ 16 h 187"/>
                  <a:gd name="T8" fmla="*/ 313 w 318"/>
                  <a:gd name="T9" fmla="*/ 125 h 187"/>
                  <a:gd name="T10" fmla="*/ 317 w 318"/>
                  <a:gd name="T11" fmla="*/ 125 h 187"/>
                  <a:gd name="T12" fmla="*/ 317 w 318"/>
                  <a:gd name="T13" fmla="*/ 187 h 187"/>
                </a:gdLst>
                <a:ahLst/>
                <a:cxnLst>
                  <a:cxn ang="0">
                    <a:pos x="T0" y="T1"/>
                  </a:cxn>
                  <a:cxn ang="0">
                    <a:pos x="T2" y="T3"/>
                  </a:cxn>
                  <a:cxn ang="0">
                    <a:pos x="T4" y="T5"/>
                  </a:cxn>
                  <a:cxn ang="0">
                    <a:pos x="T6" y="T7"/>
                  </a:cxn>
                  <a:cxn ang="0">
                    <a:pos x="T8" y="T9"/>
                  </a:cxn>
                  <a:cxn ang="0">
                    <a:pos x="T10" y="T11"/>
                  </a:cxn>
                  <a:cxn ang="0">
                    <a:pos x="T12" y="T13"/>
                  </a:cxn>
                </a:cxnLst>
                <a:rect l="0" t="0" r="r" b="b"/>
                <a:pathLst>
                  <a:path w="318" h="187">
                    <a:moveTo>
                      <a:pt x="317" y="187"/>
                    </a:moveTo>
                    <a:lnTo>
                      <a:pt x="0" y="173"/>
                    </a:lnTo>
                    <a:lnTo>
                      <a:pt x="9" y="0"/>
                    </a:lnTo>
                    <a:lnTo>
                      <a:pt x="318" y="16"/>
                    </a:lnTo>
                    <a:lnTo>
                      <a:pt x="313" y="125"/>
                    </a:lnTo>
                    <a:lnTo>
                      <a:pt x="317" y="125"/>
                    </a:lnTo>
                    <a:lnTo>
                      <a:pt x="317" y="187"/>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6" name="Freeform 4359"/>
              <p:cNvSpPr>
                <a:spLocks/>
              </p:cNvSpPr>
              <p:nvPr/>
            </p:nvSpPr>
            <p:spPr bwMode="auto">
              <a:xfrm>
                <a:off x="21229" y="20143"/>
                <a:ext cx="318" cy="187"/>
              </a:xfrm>
              <a:custGeom>
                <a:avLst/>
                <a:gdLst>
                  <a:gd name="T0" fmla="*/ 317 w 318"/>
                  <a:gd name="T1" fmla="*/ 187 h 187"/>
                  <a:gd name="T2" fmla="*/ 0 w 318"/>
                  <a:gd name="T3" fmla="*/ 173 h 187"/>
                  <a:gd name="T4" fmla="*/ 9 w 318"/>
                  <a:gd name="T5" fmla="*/ 0 h 187"/>
                  <a:gd name="T6" fmla="*/ 318 w 318"/>
                  <a:gd name="T7" fmla="*/ 16 h 187"/>
                  <a:gd name="T8" fmla="*/ 313 w 318"/>
                  <a:gd name="T9" fmla="*/ 125 h 187"/>
                  <a:gd name="T10" fmla="*/ 317 w 318"/>
                  <a:gd name="T11" fmla="*/ 125 h 187"/>
                  <a:gd name="T12" fmla="*/ 317 w 318"/>
                  <a:gd name="T13" fmla="*/ 187 h 187"/>
                </a:gdLst>
                <a:ahLst/>
                <a:cxnLst>
                  <a:cxn ang="0">
                    <a:pos x="T0" y="T1"/>
                  </a:cxn>
                  <a:cxn ang="0">
                    <a:pos x="T2" y="T3"/>
                  </a:cxn>
                  <a:cxn ang="0">
                    <a:pos x="T4" y="T5"/>
                  </a:cxn>
                  <a:cxn ang="0">
                    <a:pos x="T6" y="T7"/>
                  </a:cxn>
                  <a:cxn ang="0">
                    <a:pos x="T8" y="T9"/>
                  </a:cxn>
                  <a:cxn ang="0">
                    <a:pos x="T10" y="T11"/>
                  </a:cxn>
                  <a:cxn ang="0">
                    <a:pos x="T12" y="T13"/>
                  </a:cxn>
                </a:cxnLst>
                <a:rect l="0" t="0" r="r" b="b"/>
                <a:pathLst>
                  <a:path w="318" h="187">
                    <a:moveTo>
                      <a:pt x="317" y="187"/>
                    </a:moveTo>
                    <a:lnTo>
                      <a:pt x="0" y="173"/>
                    </a:lnTo>
                    <a:lnTo>
                      <a:pt x="9" y="0"/>
                    </a:lnTo>
                    <a:lnTo>
                      <a:pt x="318" y="16"/>
                    </a:lnTo>
                    <a:lnTo>
                      <a:pt x="313" y="125"/>
                    </a:lnTo>
                    <a:lnTo>
                      <a:pt x="317" y="125"/>
                    </a:lnTo>
                    <a:lnTo>
                      <a:pt x="317" y="1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7" name="Freeform 4360"/>
              <p:cNvSpPr>
                <a:spLocks/>
              </p:cNvSpPr>
              <p:nvPr/>
            </p:nvSpPr>
            <p:spPr bwMode="auto">
              <a:xfrm>
                <a:off x="22659" y="20241"/>
                <a:ext cx="215" cy="150"/>
              </a:xfrm>
              <a:custGeom>
                <a:avLst/>
                <a:gdLst>
                  <a:gd name="T0" fmla="*/ 215 w 215"/>
                  <a:gd name="T1" fmla="*/ 148 h 150"/>
                  <a:gd name="T2" fmla="*/ 6 w 215"/>
                  <a:gd name="T3" fmla="*/ 150 h 150"/>
                  <a:gd name="T4" fmla="*/ 15 w 215"/>
                  <a:gd name="T5" fmla="*/ 133 h 150"/>
                  <a:gd name="T6" fmla="*/ 15 w 215"/>
                  <a:gd name="T7" fmla="*/ 119 h 150"/>
                  <a:gd name="T8" fmla="*/ 21 w 215"/>
                  <a:gd name="T9" fmla="*/ 108 h 150"/>
                  <a:gd name="T10" fmla="*/ 14 w 215"/>
                  <a:gd name="T11" fmla="*/ 91 h 150"/>
                  <a:gd name="T12" fmla="*/ 27 w 215"/>
                  <a:gd name="T13" fmla="*/ 87 h 150"/>
                  <a:gd name="T14" fmla="*/ 33 w 215"/>
                  <a:gd name="T15" fmla="*/ 81 h 150"/>
                  <a:gd name="T16" fmla="*/ 33 w 215"/>
                  <a:gd name="T17" fmla="*/ 75 h 150"/>
                  <a:gd name="T18" fmla="*/ 37 w 215"/>
                  <a:gd name="T19" fmla="*/ 60 h 150"/>
                  <a:gd name="T20" fmla="*/ 29 w 215"/>
                  <a:gd name="T21" fmla="*/ 25 h 150"/>
                  <a:gd name="T22" fmla="*/ 25 w 215"/>
                  <a:gd name="T23" fmla="*/ 21 h 150"/>
                  <a:gd name="T24" fmla="*/ 4 w 215"/>
                  <a:gd name="T25" fmla="*/ 18 h 150"/>
                  <a:gd name="T26" fmla="*/ 0 w 215"/>
                  <a:gd name="T27" fmla="*/ 12 h 150"/>
                  <a:gd name="T28" fmla="*/ 2 w 215"/>
                  <a:gd name="T29" fmla="*/ 6 h 150"/>
                  <a:gd name="T30" fmla="*/ 0 w 215"/>
                  <a:gd name="T31" fmla="*/ 0 h 150"/>
                  <a:gd name="T32" fmla="*/ 213 w 215"/>
                  <a:gd name="T33" fmla="*/ 4 h 150"/>
                  <a:gd name="T34" fmla="*/ 215 w 215"/>
                  <a:gd name="T35"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50">
                    <a:moveTo>
                      <a:pt x="215" y="148"/>
                    </a:moveTo>
                    <a:lnTo>
                      <a:pt x="6" y="150"/>
                    </a:lnTo>
                    <a:lnTo>
                      <a:pt x="15" y="133"/>
                    </a:lnTo>
                    <a:lnTo>
                      <a:pt x="15" y="119"/>
                    </a:lnTo>
                    <a:lnTo>
                      <a:pt x="21" y="108"/>
                    </a:lnTo>
                    <a:lnTo>
                      <a:pt x="14" y="91"/>
                    </a:lnTo>
                    <a:lnTo>
                      <a:pt x="27" y="87"/>
                    </a:lnTo>
                    <a:lnTo>
                      <a:pt x="33" y="81"/>
                    </a:lnTo>
                    <a:lnTo>
                      <a:pt x="33" y="75"/>
                    </a:lnTo>
                    <a:lnTo>
                      <a:pt x="37" y="60"/>
                    </a:lnTo>
                    <a:lnTo>
                      <a:pt x="29" y="25"/>
                    </a:lnTo>
                    <a:lnTo>
                      <a:pt x="25" y="21"/>
                    </a:lnTo>
                    <a:lnTo>
                      <a:pt x="4" y="18"/>
                    </a:lnTo>
                    <a:lnTo>
                      <a:pt x="0" y="12"/>
                    </a:lnTo>
                    <a:lnTo>
                      <a:pt x="2" y="6"/>
                    </a:lnTo>
                    <a:lnTo>
                      <a:pt x="0" y="0"/>
                    </a:lnTo>
                    <a:lnTo>
                      <a:pt x="213" y="4"/>
                    </a:lnTo>
                    <a:lnTo>
                      <a:pt x="215"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8" name="Freeform 4361"/>
              <p:cNvSpPr>
                <a:spLocks/>
              </p:cNvSpPr>
              <p:nvPr/>
            </p:nvSpPr>
            <p:spPr bwMode="auto">
              <a:xfrm>
                <a:off x="22659" y="20241"/>
                <a:ext cx="215" cy="150"/>
              </a:xfrm>
              <a:custGeom>
                <a:avLst/>
                <a:gdLst>
                  <a:gd name="T0" fmla="*/ 215 w 215"/>
                  <a:gd name="T1" fmla="*/ 148 h 150"/>
                  <a:gd name="T2" fmla="*/ 6 w 215"/>
                  <a:gd name="T3" fmla="*/ 150 h 150"/>
                  <a:gd name="T4" fmla="*/ 15 w 215"/>
                  <a:gd name="T5" fmla="*/ 133 h 150"/>
                  <a:gd name="T6" fmla="*/ 15 w 215"/>
                  <a:gd name="T7" fmla="*/ 119 h 150"/>
                  <a:gd name="T8" fmla="*/ 21 w 215"/>
                  <a:gd name="T9" fmla="*/ 108 h 150"/>
                  <a:gd name="T10" fmla="*/ 14 w 215"/>
                  <a:gd name="T11" fmla="*/ 91 h 150"/>
                  <a:gd name="T12" fmla="*/ 27 w 215"/>
                  <a:gd name="T13" fmla="*/ 87 h 150"/>
                  <a:gd name="T14" fmla="*/ 33 w 215"/>
                  <a:gd name="T15" fmla="*/ 81 h 150"/>
                  <a:gd name="T16" fmla="*/ 33 w 215"/>
                  <a:gd name="T17" fmla="*/ 75 h 150"/>
                  <a:gd name="T18" fmla="*/ 37 w 215"/>
                  <a:gd name="T19" fmla="*/ 60 h 150"/>
                  <a:gd name="T20" fmla="*/ 29 w 215"/>
                  <a:gd name="T21" fmla="*/ 25 h 150"/>
                  <a:gd name="T22" fmla="*/ 25 w 215"/>
                  <a:gd name="T23" fmla="*/ 21 h 150"/>
                  <a:gd name="T24" fmla="*/ 4 w 215"/>
                  <a:gd name="T25" fmla="*/ 18 h 150"/>
                  <a:gd name="T26" fmla="*/ 0 w 215"/>
                  <a:gd name="T27" fmla="*/ 12 h 150"/>
                  <a:gd name="T28" fmla="*/ 2 w 215"/>
                  <a:gd name="T29" fmla="*/ 6 h 150"/>
                  <a:gd name="T30" fmla="*/ 0 w 215"/>
                  <a:gd name="T31" fmla="*/ 0 h 150"/>
                  <a:gd name="T32" fmla="*/ 213 w 215"/>
                  <a:gd name="T33" fmla="*/ 4 h 150"/>
                  <a:gd name="T34" fmla="*/ 215 w 215"/>
                  <a:gd name="T35"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5" h="150">
                    <a:moveTo>
                      <a:pt x="215" y="148"/>
                    </a:moveTo>
                    <a:lnTo>
                      <a:pt x="6" y="150"/>
                    </a:lnTo>
                    <a:lnTo>
                      <a:pt x="15" y="133"/>
                    </a:lnTo>
                    <a:lnTo>
                      <a:pt x="15" y="119"/>
                    </a:lnTo>
                    <a:lnTo>
                      <a:pt x="21" y="108"/>
                    </a:lnTo>
                    <a:lnTo>
                      <a:pt x="14" y="91"/>
                    </a:lnTo>
                    <a:lnTo>
                      <a:pt x="27" y="87"/>
                    </a:lnTo>
                    <a:lnTo>
                      <a:pt x="33" y="81"/>
                    </a:lnTo>
                    <a:lnTo>
                      <a:pt x="33" y="75"/>
                    </a:lnTo>
                    <a:lnTo>
                      <a:pt x="37" y="60"/>
                    </a:lnTo>
                    <a:lnTo>
                      <a:pt x="29" y="25"/>
                    </a:lnTo>
                    <a:lnTo>
                      <a:pt x="25" y="21"/>
                    </a:lnTo>
                    <a:lnTo>
                      <a:pt x="4" y="18"/>
                    </a:lnTo>
                    <a:lnTo>
                      <a:pt x="0" y="12"/>
                    </a:lnTo>
                    <a:lnTo>
                      <a:pt x="2" y="6"/>
                    </a:lnTo>
                    <a:lnTo>
                      <a:pt x="0" y="0"/>
                    </a:lnTo>
                    <a:lnTo>
                      <a:pt x="213" y="4"/>
                    </a:lnTo>
                    <a:lnTo>
                      <a:pt x="215"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29" name="Freeform 4362"/>
              <p:cNvSpPr>
                <a:spLocks/>
              </p:cNvSpPr>
              <p:nvPr/>
            </p:nvSpPr>
            <p:spPr bwMode="auto">
              <a:xfrm>
                <a:off x="22872" y="20245"/>
                <a:ext cx="144" cy="144"/>
              </a:xfrm>
              <a:custGeom>
                <a:avLst/>
                <a:gdLst>
                  <a:gd name="T0" fmla="*/ 144 w 144"/>
                  <a:gd name="T1" fmla="*/ 144 h 144"/>
                  <a:gd name="T2" fmla="*/ 2 w 144"/>
                  <a:gd name="T3" fmla="*/ 144 h 144"/>
                  <a:gd name="T4" fmla="*/ 0 w 144"/>
                  <a:gd name="T5" fmla="*/ 0 h 144"/>
                  <a:gd name="T6" fmla="*/ 144 w 144"/>
                  <a:gd name="T7" fmla="*/ 2 h 144"/>
                  <a:gd name="T8" fmla="*/ 144 w 144"/>
                  <a:gd name="T9" fmla="*/ 144 h 144"/>
                </a:gdLst>
                <a:ahLst/>
                <a:cxnLst>
                  <a:cxn ang="0">
                    <a:pos x="T0" y="T1"/>
                  </a:cxn>
                  <a:cxn ang="0">
                    <a:pos x="T2" y="T3"/>
                  </a:cxn>
                  <a:cxn ang="0">
                    <a:pos x="T4" y="T5"/>
                  </a:cxn>
                  <a:cxn ang="0">
                    <a:pos x="T6" y="T7"/>
                  </a:cxn>
                  <a:cxn ang="0">
                    <a:pos x="T8" y="T9"/>
                  </a:cxn>
                </a:cxnLst>
                <a:rect l="0" t="0" r="r" b="b"/>
                <a:pathLst>
                  <a:path w="144" h="144">
                    <a:moveTo>
                      <a:pt x="144" y="144"/>
                    </a:moveTo>
                    <a:lnTo>
                      <a:pt x="2" y="144"/>
                    </a:lnTo>
                    <a:lnTo>
                      <a:pt x="0" y="0"/>
                    </a:lnTo>
                    <a:lnTo>
                      <a:pt x="144" y="2"/>
                    </a:lnTo>
                    <a:lnTo>
                      <a:pt x="144" y="14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0" name="Freeform 4363"/>
              <p:cNvSpPr>
                <a:spLocks/>
              </p:cNvSpPr>
              <p:nvPr/>
            </p:nvSpPr>
            <p:spPr bwMode="auto">
              <a:xfrm>
                <a:off x="22872" y="20245"/>
                <a:ext cx="144" cy="144"/>
              </a:xfrm>
              <a:custGeom>
                <a:avLst/>
                <a:gdLst>
                  <a:gd name="T0" fmla="*/ 144 w 144"/>
                  <a:gd name="T1" fmla="*/ 144 h 144"/>
                  <a:gd name="T2" fmla="*/ 2 w 144"/>
                  <a:gd name="T3" fmla="*/ 144 h 144"/>
                  <a:gd name="T4" fmla="*/ 0 w 144"/>
                  <a:gd name="T5" fmla="*/ 0 h 144"/>
                  <a:gd name="T6" fmla="*/ 144 w 144"/>
                  <a:gd name="T7" fmla="*/ 2 h 144"/>
                  <a:gd name="T8" fmla="*/ 144 w 144"/>
                  <a:gd name="T9" fmla="*/ 144 h 144"/>
                </a:gdLst>
                <a:ahLst/>
                <a:cxnLst>
                  <a:cxn ang="0">
                    <a:pos x="T0" y="T1"/>
                  </a:cxn>
                  <a:cxn ang="0">
                    <a:pos x="T2" y="T3"/>
                  </a:cxn>
                  <a:cxn ang="0">
                    <a:pos x="T4" y="T5"/>
                  </a:cxn>
                  <a:cxn ang="0">
                    <a:pos x="T6" y="T7"/>
                  </a:cxn>
                  <a:cxn ang="0">
                    <a:pos x="T8" y="T9"/>
                  </a:cxn>
                </a:cxnLst>
                <a:rect l="0" t="0" r="r" b="b"/>
                <a:pathLst>
                  <a:path w="144" h="144">
                    <a:moveTo>
                      <a:pt x="144" y="144"/>
                    </a:moveTo>
                    <a:lnTo>
                      <a:pt x="2" y="144"/>
                    </a:lnTo>
                    <a:lnTo>
                      <a:pt x="0" y="0"/>
                    </a:lnTo>
                    <a:lnTo>
                      <a:pt x="144" y="2"/>
                    </a:lnTo>
                    <a:lnTo>
                      <a:pt x="144"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1" name="Freeform 4364"/>
              <p:cNvSpPr>
                <a:spLocks/>
              </p:cNvSpPr>
              <p:nvPr/>
            </p:nvSpPr>
            <p:spPr bwMode="auto">
              <a:xfrm>
                <a:off x="23596" y="20232"/>
                <a:ext cx="150" cy="149"/>
              </a:xfrm>
              <a:custGeom>
                <a:avLst/>
                <a:gdLst>
                  <a:gd name="T0" fmla="*/ 150 w 150"/>
                  <a:gd name="T1" fmla="*/ 146 h 149"/>
                  <a:gd name="T2" fmla="*/ 6 w 150"/>
                  <a:gd name="T3" fmla="*/ 149 h 149"/>
                  <a:gd name="T4" fmla="*/ 0 w 150"/>
                  <a:gd name="T5" fmla="*/ 5 h 149"/>
                  <a:gd name="T6" fmla="*/ 146 w 150"/>
                  <a:gd name="T7" fmla="*/ 0 h 149"/>
                  <a:gd name="T8" fmla="*/ 146 w 150"/>
                  <a:gd name="T9" fmla="*/ 19 h 149"/>
                  <a:gd name="T10" fmla="*/ 150 w 150"/>
                  <a:gd name="T11" fmla="*/ 146 h 149"/>
                </a:gdLst>
                <a:ahLst/>
                <a:cxnLst>
                  <a:cxn ang="0">
                    <a:pos x="T0" y="T1"/>
                  </a:cxn>
                  <a:cxn ang="0">
                    <a:pos x="T2" y="T3"/>
                  </a:cxn>
                  <a:cxn ang="0">
                    <a:pos x="T4" y="T5"/>
                  </a:cxn>
                  <a:cxn ang="0">
                    <a:pos x="T6" y="T7"/>
                  </a:cxn>
                  <a:cxn ang="0">
                    <a:pos x="T8" y="T9"/>
                  </a:cxn>
                  <a:cxn ang="0">
                    <a:pos x="T10" y="T11"/>
                  </a:cxn>
                </a:cxnLst>
                <a:rect l="0" t="0" r="r" b="b"/>
                <a:pathLst>
                  <a:path w="150" h="149">
                    <a:moveTo>
                      <a:pt x="150" y="146"/>
                    </a:moveTo>
                    <a:lnTo>
                      <a:pt x="6" y="149"/>
                    </a:lnTo>
                    <a:lnTo>
                      <a:pt x="0" y="5"/>
                    </a:lnTo>
                    <a:lnTo>
                      <a:pt x="146" y="0"/>
                    </a:lnTo>
                    <a:lnTo>
                      <a:pt x="146" y="19"/>
                    </a:lnTo>
                    <a:lnTo>
                      <a:pt x="150"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2" name="Freeform 4365"/>
              <p:cNvSpPr>
                <a:spLocks/>
              </p:cNvSpPr>
              <p:nvPr/>
            </p:nvSpPr>
            <p:spPr bwMode="auto">
              <a:xfrm>
                <a:off x="23596" y="20232"/>
                <a:ext cx="150" cy="149"/>
              </a:xfrm>
              <a:custGeom>
                <a:avLst/>
                <a:gdLst>
                  <a:gd name="T0" fmla="*/ 150 w 150"/>
                  <a:gd name="T1" fmla="*/ 146 h 149"/>
                  <a:gd name="T2" fmla="*/ 6 w 150"/>
                  <a:gd name="T3" fmla="*/ 149 h 149"/>
                  <a:gd name="T4" fmla="*/ 0 w 150"/>
                  <a:gd name="T5" fmla="*/ 5 h 149"/>
                  <a:gd name="T6" fmla="*/ 146 w 150"/>
                  <a:gd name="T7" fmla="*/ 0 h 149"/>
                  <a:gd name="T8" fmla="*/ 146 w 150"/>
                  <a:gd name="T9" fmla="*/ 19 h 149"/>
                  <a:gd name="T10" fmla="*/ 150 w 150"/>
                  <a:gd name="T11" fmla="*/ 146 h 149"/>
                </a:gdLst>
                <a:ahLst/>
                <a:cxnLst>
                  <a:cxn ang="0">
                    <a:pos x="T0" y="T1"/>
                  </a:cxn>
                  <a:cxn ang="0">
                    <a:pos x="T2" y="T3"/>
                  </a:cxn>
                  <a:cxn ang="0">
                    <a:pos x="T4" y="T5"/>
                  </a:cxn>
                  <a:cxn ang="0">
                    <a:pos x="T6" y="T7"/>
                  </a:cxn>
                  <a:cxn ang="0">
                    <a:pos x="T8" y="T9"/>
                  </a:cxn>
                  <a:cxn ang="0">
                    <a:pos x="T10" y="T11"/>
                  </a:cxn>
                </a:cxnLst>
                <a:rect l="0" t="0" r="r" b="b"/>
                <a:pathLst>
                  <a:path w="150" h="149">
                    <a:moveTo>
                      <a:pt x="150" y="146"/>
                    </a:moveTo>
                    <a:lnTo>
                      <a:pt x="6" y="149"/>
                    </a:lnTo>
                    <a:lnTo>
                      <a:pt x="0" y="5"/>
                    </a:lnTo>
                    <a:lnTo>
                      <a:pt x="146" y="0"/>
                    </a:lnTo>
                    <a:lnTo>
                      <a:pt x="146" y="19"/>
                    </a:lnTo>
                    <a:lnTo>
                      <a:pt x="15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3" name="Freeform 4366"/>
              <p:cNvSpPr>
                <a:spLocks/>
              </p:cNvSpPr>
              <p:nvPr/>
            </p:nvSpPr>
            <p:spPr bwMode="auto">
              <a:xfrm>
                <a:off x="23016" y="20245"/>
                <a:ext cx="148" cy="144"/>
              </a:xfrm>
              <a:custGeom>
                <a:avLst/>
                <a:gdLst>
                  <a:gd name="T0" fmla="*/ 148 w 148"/>
                  <a:gd name="T1" fmla="*/ 144 h 144"/>
                  <a:gd name="T2" fmla="*/ 0 w 148"/>
                  <a:gd name="T3" fmla="*/ 144 h 144"/>
                  <a:gd name="T4" fmla="*/ 0 w 148"/>
                  <a:gd name="T5" fmla="*/ 2 h 144"/>
                  <a:gd name="T6" fmla="*/ 146 w 148"/>
                  <a:gd name="T7" fmla="*/ 0 h 144"/>
                  <a:gd name="T8" fmla="*/ 148 w 148"/>
                  <a:gd name="T9" fmla="*/ 144 h 144"/>
                </a:gdLst>
                <a:ahLst/>
                <a:cxnLst>
                  <a:cxn ang="0">
                    <a:pos x="T0" y="T1"/>
                  </a:cxn>
                  <a:cxn ang="0">
                    <a:pos x="T2" y="T3"/>
                  </a:cxn>
                  <a:cxn ang="0">
                    <a:pos x="T4" y="T5"/>
                  </a:cxn>
                  <a:cxn ang="0">
                    <a:pos x="T6" y="T7"/>
                  </a:cxn>
                  <a:cxn ang="0">
                    <a:pos x="T8" y="T9"/>
                  </a:cxn>
                </a:cxnLst>
                <a:rect l="0" t="0" r="r" b="b"/>
                <a:pathLst>
                  <a:path w="148" h="144">
                    <a:moveTo>
                      <a:pt x="148" y="144"/>
                    </a:moveTo>
                    <a:lnTo>
                      <a:pt x="0" y="144"/>
                    </a:lnTo>
                    <a:lnTo>
                      <a:pt x="0" y="2"/>
                    </a:lnTo>
                    <a:lnTo>
                      <a:pt x="146" y="0"/>
                    </a:lnTo>
                    <a:lnTo>
                      <a:pt x="148" y="14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4" name="Freeform 4367"/>
              <p:cNvSpPr>
                <a:spLocks/>
              </p:cNvSpPr>
              <p:nvPr/>
            </p:nvSpPr>
            <p:spPr bwMode="auto">
              <a:xfrm>
                <a:off x="23016" y="20245"/>
                <a:ext cx="148" cy="144"/>
              </a:xfrm>
              <a:custGeom>
                <a:avLst/>
                <a:gdLst>
                  <a:gd name="T0" fmla="*/ 148 w 148"/>
                  <a:gd name="T1" fmla="*/ 144 h 144"/>
                  <a:gd name="T2" fmla="*/ 0 w 148"/>
                  <a:gd name="T3" fmla="*/ 144 h 144"/>
                  <a:gd name="T4" fmla="*/ 0 w 148"/>
                  <a:gd name="T5" fmla="*/ 2 h 144"/>
                  <a:gd name="T6" fmla="*/ 146 w 148"/>
                  <a:gd name="T7" fmla="*/ 0 h 144"/>
                  <a:gd name="T8" fmla="*/ 148 w 148"/>
                  <a:gd name="T9" fmla="*/ 144 h 144"/>
                </a:gdLst>
                <a:ahLst/>
                <a:cxnLst>
                  <a:cxn ang="0">
                    <a:pos x="T0" y="T1"/>
                  </a:cxn>
                  <a:cxn ang="0">
                    <a:pos x="T2" y="T3"/>
                  </a:cxn>
                  <a:cxn ang="0">
                    <a:pos x="T4" y="T5"/>
                  </a:cxn>
                  <a:cxn ang="0">
                    <a:pos x="T6" y="T7"/>
                  </a:cxn>
                  <a:cxn ang="0">
                    <a:pos x="T8" y="T9"/>
                  </a:cxn>
                </a:cxnLst>
                <a:rect l="0" t="0" r="r" b="b"/>
                <a:pathLst>
                  <a:path w="148" h="144">
                    <a:moveTo>
                      <a:pt x="148" y="144"/>
                    </a:moveTo>
                    <a:lnTo>
                      <a:pt x="0" y="144"/>
                    </a:lnTo>
                    <a:lnTo>
                      <a:pt x="0" y="2"/>
                    </a:lnTo>
                    <a:lnTo>
                      <a:pt x="146" y="0"/>
                    </a:lnTo>
                    <a:lnTo>
                      <a:pt x="148"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5" name="Freeform 4368"/>
              <p:cNvSpPr>
                <a:spLocks/>
              </p:cNvSpPr>
              <p:nvPr/>
            </p:nvSpPr>
            <p:spPr bwMode="auto">
              <a:xfrm>
                <a:off x="23450" y="20237"/>
                <a:ext cx="152" cy="148"/>
              </a:xfrm>
              <a:custGeom>
                <a:avLst/>
                <a:gdLst>
                  <a:gd name="T0" fmla="*/ 4 w 152"/>
                  <a:gd name="T1" fmla="*/ 148 h 148"/>
                  <a:gd name="T2" fmla="*/ 0 w 152"/>
                  <a:gd name="T3" fmla="*/ 4 h 148"/>
                  <a:gd name="T4" fmla="*/ 146 w 152"/>
                  <a:gd name="T5" fmla="*/ 0 h 148"/>
                  <a:gd name="T6" fmla="*/ 152 w 152"/>
                  <a:gd name="T7" fmla="*/ 144 h 148"/>
                  <a:gd name="T8" fmla="*/ 4 w 152"/>
                  <a:gd name="T9" fmla="*/ 148 h 148"/>
                </a:gdLst>
                <a:ahLst/>
                <a:cxnLst>
                  <a:cxn ang="0">
                    <a:pos x="T0" y="T1"/>
                  </a:cxn>
                  <a:cxn ang="0">
                    <a:pos x="T2" y="T3"/>
                  </a:cxn>
                  <a:cxn ang="0">
                    <a:pos x="T4" y="T5"/>
                  </a:cxn>
                  <a:cxn ang="0">
                    <a:pos x="T6" y="T7"/>
                  </a:cxn>
                  <a:cxn ang="0">
                    <a:pos x="T8" y="T9"/>
                  </a:cxn>
                </a:cxnLst>
                <a:rect l="0" t="0" r="r" b="b"/>
                <a:pathLst>
                  <a:path w="152" h="148">
                    <a:moveTo>
                      <a:pt x="4" y="148"/>
                    </a:moveTo>
                    <a:lnTo>
                      <a:pt x="0" y="4"/>
                    </a:lnTo>
                    <a:lnTo>
                      <a:pt x="146" y="0"/>
                    </a:lnTo>
                    <a:lnTo>
                      <a:pt x="152" y="144"/>
                    </a:lnTo>
                    <a:lnTo>
                      <a:pt x="4"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6" name="Freeform 4369"/>
              <p:cNvSpPr>
                <a:spLocks/>
              </p:cNvSpPr>
              <p:nvPr/>
            </p:nvSpPr>
            <p:spPr bwMode="auto">
              <a:xfrm>
                <a:off x="23450" y="20237"/>
                <a:ext cx="152" cy="148"/>
              </a:xfrm>
              <a:custGeom>
                <a:avLst/>
                <a:gdLst>
                  <a:gd name="T0" fmla="*/ 4 w 152"/>
                  <a:gd name="T1" fmla="*/ 148 h 148"/>
                  <a:gd name="T2" fmla="*/ 0 w 152"/>
                  <a:gd name="T3" fmla="*/ 4 h 148"/>
                  <a:gd name="T4" fmla="*/ 146 w 152"/>
                  <a:gd name="T5" fmla="*/ 0 h 148"/>
                  <a:gd name="T6" fmla="*/ 152 w 152"/>
                  <a:gd name="T7" fmla="*/ 144 h 148"/>
                  <a:gd name="T8" fmla="*/ 4 w 152"/>
                  <a:gd name="T9" fmla="*/ 148 h 148"/>
                </a:gdLst>
                <a:ahLst/>
                <a:cxnLst>
                  <a:cxn ang="0">
                    <a:pos x="T0" y="T1"/>
                  </a:cxn>
                  <a:cxn ang="0">
                    <a:pos x="T2" y="T3"/>
                  </a:cxn>
                  <a:cxn ang="0">
                    <a:pos x="T4" y="T5"/>
                  </a:cxn>
                  <a:cxn ang="0">
                    <a:pos x="T6" y="T7"/>
                  </a:cxn>
                  <a:cxn ang="0">
                    <a:pos x="T8" y="T9"/>
                  </a:cxn>
                </a:cxnLst>
                <a:rect l="0" t="0" r="r" b="b"/>
                <a:pathLst>
                  <a:path w="152" h="148">
                    <a:moveTo>
                      <a:pt x="4" y="148"/>
                    </a:moveTo>
                    <a:lnTo>
                      <a:pt x="0" y="4"/>
                    </a:lnTo>
                    <a:lnTo>
                      <a:pt x="146" y="0"/>
                    </a:lnTo>
                    <a:lnTo>
                      <a:pt x="152" y="144"/>
                    </a:lnTo>
                    <a:lnTo>
                      <a:pt x="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7" name="Freeform 4370"/>
              <p:cNvSpPr>
                <a:spLocks/>
              </p:cNvSpPr>
              <p:nvPr/>
            </p:nvSpPr>
            <p:spPr bwMode="auto">
              <a:xfrm>
                <a:off x="23162" y="20243"/>
                <a:ext cx="146" cy="146"/>
              </a:xfrm>
              <a:custGeom>
                <a:avLst/>
                <a:gdLst>
                  <a:gd name="T0" fmla="*/ 146 w 146"/>
                  <a:gd name="T1" fmla="*/ 144 h 146"/>
                  <a:gd name="T2" fmla="*/ 2 w 146"/>
                  <a:gd name="T3" fmla="*/ 146 h 146"/>
                  <a:gd name="T4" fmla="*/ 0 w 146"/>
                  <a:gd name="T5" fmla="*/ 2 h 146"/>
                  <a:gd name="T6" fmla="*/ 142 w 146"/>
                  <a:gd name="T7" fmla="*/ 0 h 146"/>
                  <a:gd name="T8" fmla="*/ 146 w 146"/>
                  <a:gd name="T9" fmla="*/ 144 h 146"/>
                </a:gdLst>
                <a:ahLst/>
                <a:cxnLst>
                  <a:cxn ang="0">
                    <a:pos x="T0" y="T1"/>
                  </a:cxn>
                  <a:cxn ang="0">
                    <a:pos x="T2" y="T3"/>
                  </a:cxn>
                  <a:cxn ang="0">
                    <a:pos x="T4" y="T5"/>
                  </a:cxn>
                  <a:cxn ang="0">
                    <a:pos x="T6" y="T7"/>
                  </a:cxn>
                  <a:cxn ang="0">
                    <a:pos x="T8" y="T9"/>
                  </a:cxn>
                </a:cxnLst>
                <a:rect l="0" t="0" r="r" b="b"/>
                <a:pathLst>
                  <a:path w="146" h="146">
                    <a:moveTo>
                      <a:pt x="146" y="144"/>
                    </a:moveTo>
                    <a:lnTo>
                      <a:pt x="2" y="146"/>
                    </a:lnTo>
                    <a:lnTo>
                      <a:pt x="0" y="2"/>
                    </a:lnTo>
                    <a:lnTo>
                      <a:pt x="142" y="0"/>
                    </a:lnTo>
                    <a:lnTo>
                      <a:pt x="146" y="14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38" name="Freeform 4371"/>
              <p:cNvSpPr>
                <a:spLocks/>
              </p:cNvSpPr>
              <p:nvPr/>
            </p:nvSpPr>
            <p:spPr bwMode="auto">
              <a:xfrm>
                <a:off x="23742" y="20243"/>
                <a:ext cx="148" cy="135"/>
              </a:xfrm>
              <a:custGeom>
                <a:avLst/>
                <a:gdLst>
                  <a:gd name="T0" fmla="*/ 4 w 148"/>
                  <a:gd name="T1" fmla="*/ 135 h 135"/>
                  <a:gd name="T2" fmla="*/ 0 w 148"/>
                  <a:gd name="T3" fmla="*/ 8 h 135"/>
                  <a:gd name="T4" fmla="*/ 144 w 148"/>
                  <a:gd name="T5" fmla="*/ 0 h 135"/>
                  <a:gd name="T6" fmla="*/ 148 w 148"/>
                  <a:gd name="T7" fmla="*/ 129 h 135"/>
                  <a:gd name="T8" fmla="*/ 4 w 148"/>
                  <a:gd name="T9" fmla="*/ 135 h 135"/>
                </a:gdLst>
                <a:ahLst/>
                <a:cxnLst>
                  <a:cxn ang="0">
                    <a:pos x="T0" y="T1"/>
                  </a:cxn>
                  <a:cxn ang="0">
                    <a:pos x="T2" y="T3"/>
                  </a:cxn>
                  <a:cxn ang="0">
                    <a:pos x="T4" y="T5"/>
                  </a:cxn>
                  <a:cxn ang="0">
                    <a:pos x="T6" y="T7"/>
                  </a:cxn>
                  <a:cxn ang="0">
                    <a:pos x="T8" y="T9"/>
                  </a:cxn>
                </a:cxnLst>
                <a:rect l="0" t="0" r="r" b="b"/>
                <a:pathLst>
                  <a:path w="148" h="135">
                    <a:moveTo>
                      <a:pt x="4" y="135"/>
                    </a:moveTo>
                    <a:lnTo>
                      <a:pt x="0" y="8"/>
                    </a:lnTo>
                    <a:lnTo>
                      <a:pt x="144" y="0"/>
                    </a:lnTo>
                    <a:lnTo>
                      <a:pt x="148" y="129"/>
                    </a:lnTo>
                    <a:lnTo>
                      <a:pt x="4" y="13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9" name="Freeform 4372"/>
              <p:cNvSpPr>
                <a:spLocks/>
              </p:cNvSpPr>
              <p:nvPr/>
            </p:nvSpPr>
            <p:spPr bwMode="auto">
              <a:xfrm>
                <a:off x="23742" y="20243"/>
                <a:ext cx="148" cy="135"/>
              </a:xfrm>
              <a:custGeom>
                <a:avLst/>
                <a:gdLst>
                  <a:gd name="T0" fmla="*/ 4 w 148"/>
                  <a:gd name="T1" fmla="*/ 135 h 135"/>
                  <a:gd name="T2" fmla="*/ 0 w 148"/>
                  <a:gd name="T3" fmla="*/ 8 h 135"/>
                  <a:gd name="T4" fmla="*/ 144 w 148"/>
                  <a:gd name="T5" fmla="*/ 0 h 135"/>
                  <a:gd name="T6" fmla="*/ 148 w 148"/>
                  <a:gd name="T7" fmla="*/ 129 h 135"/>
                  <a:gd name="T8" fmla="*/ 4 w 148"/>
                  <a:gd name="T9" fmla="*/ 135 h 135"/>
                </a:gdLst>
                <a:ahLst/>
                <a:cxnLst>
                  <a:cxn ang="0">
                    <a:pos x="T0" y="T1"/>
                  </a:cxn>
                  <a:cxn ang="0">
                    <a:pos x="T2" y="T3"/>
                  </a:cxn>
                  <a:cxn ang="0">
                    <a:pos x="T4" y="T5"/>
                  </a:cxn>
                  <a:cxn ang="0">
                    <a:pos x="T6" y="T7"/>
                  </a:cxn>
                  <a:cxn ang="0">
                    <a:pos x="T8" y="T9"/>
                  </a:cxn>
                </a:cxnLst>
                <a:rect l="0" t="0" r="r" b="b"/>
                <a:pathLst>
                  <a:path w="148" h="135">
                    <a:moveTo>
                      <a:pt x="4" y="135"/>
                    </a:moveTo>
                    <a:lnTo>
                      <a:pt x="0" y="8"/>
                    </a:lnTo>
                    <a:lnTo>
                      <a:pt x="144" y="0"/>
                    </a:lnTo>
                    <a:lnTo>
                      <a:pt x="148" y="129"/>
                    </a:lnTo>
                    <a:lnTo>
                      <a:pt x="4" y="1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0" name="Freeform 4373"/>
              <p:cNvSpPr>
                <a:spLocks/>
              </p:cNvSpPr>
              <p:nvPr/>
            </p:nvSpPr>
            <p:spPr bwMode="auto">
              <a:xfrm>
                <a:off x="23886" y="20239"/>
                <a:ext cx="150" cy="133"/>
              </a:xfrm>
              <a:custGeom>
                <a:avLst/>
                <a:gdLst>
                  <a:gd name="T0" fmla="*/ 4 w 150"/>
                  <a:gd name="T1" fmla="*/ 133 h 133"/>
                  <a:gd name="T2" fmla="*/ 0 w 150"/>
                  <a:gd name="T3" fmla="*/ 4 h 133"/>
                  <a:gd name="T4" fmla="*/ 144 w 150"/>
                  <a:gd name="T5" fmla="*/ 0 h 133"/>
                  <a:gd name="T6" fmla="*/ 146 w 150"/>
                  <a:gd name="T7" fmla="*/ 54 h 133"/>
                  <a:gd name="T8" fmla="*/ 150 w 150"/>
                  <a:gd name="T9" fmla="*/ 127 h 133"/>
                  <a:gd name="T10" fmla="*/ 4 w 150"/>
                  <a:gd name="T11" fmla="*/ 133 h 133"/>
                </a:gdLst>
                <a:ahLst/>
                <a:cxnLst>
                  <a:cxn ang="0">
                    <a:pos x="T0" y="T1"/>
                  </a:cxn>
                  <a:cxn ang="0">
                    <a:pos x="T2" y="T3"/>
                  </a:cxn>
                  <a:cxn ang="0">
                    <a:pos x="T4" y="T5"/>
                  </a:cxn>
                  <a:cxn ang="0">
                    <a:pos x="T6" y="T7"/>
                  </a:cxn>
                  <a:cxn ang="0">
                    <a:pos x="T8" y="T9"/>
                  </a:cxn>
                  <a:cxn ang="0">
                    <a:pos x="T10" y="T11"/>
                  </a:cxn>
                </a:cxnLst>
                <a:rect l="0" t="0" r="r" b="b"/>
                <a:pathLst>
                  <a:path w="150" h="133">
                    <a:moveTo>
                      <a:pt x="4" y="133"/>
                    </a:moveTo>
                    <a:lnTo>
                      <a:pt x="0" y="4"/>
                    </a:lnTo>
                    <a:lnTo>
                      <a:pt x="144" y="0"/>
                    </a:lnTo>
                    <a:lnTo>
                      <a:pt x="146" y="54"/>
                    </a:lnTo>
                    <a:lnTo>
                      <a:pt x="150" y="127"/>
                    </a:lnTo>
                    <a:lnTo>
                      <a:pt x="4" y="13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1" name="Freeform 4374"/>
              <p:cNvSpPr>
                <a:spLocks/>
              </p:cNvSpPr>
              <p:nvPr/>
            </p:nvSpPr>
            <p:spPr bwMode="auto">
              <a:xfrm>
                <a:off x="23886" y="20239"/>
                <a:ext cx="150" cy="133"/>
              </a:xfrm>
              <a:custGeom>
                <a:avLst/>
                <a:gdLst>
                  <a:gd name="T0" fmla="*/ 4 w 150"/>
                  <a:gd name="T1" fmla="*/ 133 h 133"/>
                  <a:gd name="T2" fmla="*/ 0 w 150"/>
                  <a:gd name="T3" fmla="*/ 4 h 133"/>
                  <a:gd name="T4" fmla="*/ 144 w 150"/>
                  <a:gd name="T5" fmla="*/ 0 h 133"/>
                  <a:gd name="T6" fmla="*/ 146 w 150"/>
                  <a:gd name="T7" fmla="*/ 54 h 133"/>
                  <a:gd name="T8" fmla="*/ 150 w 150"/>
                  <a:gd name="T9" fmla="*/ 127 h 133"/>
                  <a:gd name="T10" fmla="*/ 4 w 150"/>
                  <a:gd name="T11" fmla="*/ 133 h 133"/>
                </a:gdLst>
                <a:ahLst/>
                <a:cxnLst>
                  <a:cxn ang="0">
                    <a:pos x="T0" y="T1"/>
                  </a:cxn>
                  <a:cxn ang="0">
                    <a:pos x="T2" y="T3"/>
                  </a:cxn>
                  <a:cxn ang="0">
                    <a:pos x="T4" y="T5"/>
                  </a:cxn>
                  <a:cxn ang="0">
                    <a:pos x="T6" y="T7"/>
                  </a:cxn>
                  <a:cxn ang="0">
                    <a:pos x="T8" y="T9"/>
                  </a:cxn>
                  <a:cxn ang="0">
                    <a:pos x="T10" y="T11"/>
                  </a:cxn>
                </a:cxnLst>
                <a:rect l="0" t="0" r="r" b="b"/>
                <a:pathLst>
                  <a:path w="150" h="133">
                    <a:moveTo>
                      <a:pt x="4" y="133"/>
                    </a:moveTo>
                    <a:lnTo>
                      <a:pt x="0" y="4"/>
                    </a:lnTo>
                    <a:lnTo>
                      <a:pt x="144" y="0"/>
                    </a:lnTo>
                    <a:lnTo>
                      <a:pt x="146" y="54"/>
                    </a:lnTo>
                    <a:lnTo>
                      <a:pt x="150" y="127"/>
                    </a:lnTo>
                    <a:lnTo>
                      <a:pt x="4" y="13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2" name="Freeform 4375"/>
              <p:cNvSpPr>
                <a:spLocks/>
              </p:cNvSpPr>
              <p:nvPr/>
            </p:nvSpPr>
            <p:spPr bwMode="auto">
              <a:xfrm>
                <a:off x="24537" y="20205"/>
                <a:ext cx="190" cy="178"/>
              </a:xfrm>
              <a:custGeom>
                <a:avLst/>
                <a:gdLst>
                  <a:gd name="T0" fmla="*/ 73 w 190"/>
                  <a:gd name="T1" fmla="*/ 23 h 178"/>
                  <a:gd name="T2" fmla="*/ 102 w 190"/>
                  <a:gd name="T3" fmla="*/ 23 h 178"/>
                  <a:gd name="T4" fmla="*/ 113 w 190"/>
                  <a:gd name="T5" fmla="*/ 29 h 178"/>
                  <a:gd name="T6" fmla="*/ 129 w 190"/>
                  <a:gd name="T7" fmla="*/ 9 h 178"/>
                  <a:gd name="T8" fmla="*/ 159 w 190"/>
                  <a:gd name="T9" fmla="*/ 8 h 178"/>
                  <a:gd name="T10" fmla="*/ 180 w 190"/>
                  <a:gd name="T11" fmla="*/ 0 h 178"/>
                  <a:gd name="T12" fmla="*/ 190 w 190"/>
                  <a:gd name="T13" fmla="*/ 148 h 178"/>
                  <a:gd name="T14" fmla="*/ 190 w 190"/>
                  <a:gd name="T15" fmla="*/ 167 h 178"/>
                  <a:gd name="T16" fmla="*/ 9 w 190"/>
                  <a:gd name="T17" fmla="*/ 178 h 178"/>
                  <a:gd name="T18" fmla="*/ 0 w 190"/>
                  <a:gd name="T19" fmla="*/ 15 h 178"/>
                  <a:gd name="T20" fmla="*/ 17 w 190"/>
                  <a:gd name="T21" fmla="*/ 9 h 178"/>
                  <a:gd name="T22" fmla="*/ 34 w 190"/>
                  <a:gd name="T23" fmla="*/ 8 h 178"/>
                  <a:gd name="T24" fmla="*/ 42 w 190"/>
                  <a:gd name="T25" fmla="*/ 11 h 178"/>
                  <a:gd name="T26" fmla="*/ 52 w 190"/>
                  <a:gd name="T27" fmla="*/ 11 h 178"/>
                  <a:gd name="T28" fmla="*/ 73 w 190"/>
                  <a:gd name="T29" fmla="*/ 2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178">
                    <a:moveTo>
                      <a:pt x="73" y="23"/>
                    </a:moveTo>
                    <a:lnTo>
                      <a:pt x="102" y="23"/>
                    </a:lnTo>
                    <a:lnTo>
                      <a:pt x="113" y="29"/>
                    </a:lnTo>
                    <a:lnTo>
                      <a:pt x="129" y="9"/>
                    </a:lnTo>
                    <a:lnTo>
                      <a:pt x="159" y="8"/>
                    </a:lnTo>
                    <a:lnTo>
                      <a:pt x="180" y="0"/>
                    </a:lnTo>
                    <a:lnTo>
                      <a:pt x="190" y="148"/>
                    </a:lnTo>
                    <a:lnTo>
                      <a:pt x="190" y="167"/>
                    </a:lnTo>
                    <a:lnTo>
                      <a:pt x="9" y="178"/>
                    </a:lnTo>
                    <a:lnTo>
                      <a:pt x="0" y="15"/>
                    </a:lnTo>
                    <a:lnTo>
                      <a:pt x="17" y="9"/>
                    </a:lnTo>
                    <a:lnTo>
                      <a:pt x="34" y="8"/>
                    </a:lnTo>
                    <a:lnTo>
                      <a:pt x="42" y="11"/>
                    </a:lnTo>
                    <a:lnTo>
                      <a:pt x="52" y="11"/>
                    </a:lnTo>
                    <a:lnTo>
                      <a:pt x="73" y="2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3" name="Freeform 4376"/>
              <p:cNvSpPr>
                <a:spLocks/>
              </p:cNvSpPr>
              <p:nvPr/>
            </p:nvSpPr>
            <p:spPr bwMode="auto">
              <a:xfrm>
                <a:off x="24537" y="20205"/>
                <a:ext cx="190" cy="178"/>
              </a:xfrm>
              <a:custGeom>
                <a:avLst/>
                <a:gdLst>
                  <a:gd name="T0" fmla="*/ 73 w 190"/>
                  <a:gd name="T1" fmla="*/ 23 h 178"/>
                  <a:gd name="T2" fmla="*/ 102 w 190"/>
                  <a:gd name="T3" fmla="*/ 23 h 178"/>
                  <a:gd name="T4" fmla="*/ 113 w 190"/>
                  <a:gd name="T5" fmla="*/ 29 h 178"/>
                  <a:gd name="T6" fmla="*/ 129 w 190"/>
                  <a:gd name="T7" fmla="*/ 9 h 178"/>
                  <a:gd name="T8" fmla="*/ 159 w 190"/>
                  <a:gd name="T9" fmla="*/ 8 h 178"/>
                  <a:gd name="T10" fmla="*/ 180 w 190"/>
                  <a:gd name="T11" fmla="*/ 0 h 178"/>
                  <a:gd name="T12" fmla="*/ 190 w 190"/>
                  <a:gd name="T13" fmla="*/ 148 h 178"/>
                  <a:gd name="T14" fmla="*/ 190 w 190"/>
                  <a:gd name="T15" fmla="*/ 167 h 178"/>
                  <a:gd name="T16" fmla="*/ 9 w 190"/>
                  <a:gd name="T17" fmla="*/ 178 h 178"/>
                  <a:gd name="T18" fmla="*/ 0 w 190"/>
                  <a:gd name="T19" fmla="*/ 15 h 178"/>
                  <a:gd name="T20" fmla="*/ 17 w 190"/>
                  <a:gd name="T21" fmla="*/ 9 h 178"/>
                  <a:gd name="T22" fmla="*/ 34 w 190"/>
                  <a:gd name="T23" fmla="*/ 8 h 178"/>
                  <a:gd name="T24" fmla="*/ 42 w 190"/>
                  <a:gd name="T25" fmla="*/ 11 h 178"/>
                  <a:gd name="T26" fmla="*/ 52 w 190"/>
                  <a:gd name="T27" fmla="*/ 11 h 178"/>
                  <a:gd name="T28" fmla="*/ 73 w 190"/>
                  <a:gd name="T29" fmla="*/ 2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0" h="178">
                    <a:moveTo>
                      <a:pt x="73" y="23"/>
                    </a:moveTo>
                    <a:lnTo>
                      <a:pt x="102" y="23"/>
                    </a:lnTo>
                    <a:lnTo>
                      <a:pt x="113" y="29"/>
                    </a:lnTo>
                    <a:lnTo>
                      <a:pt x="129" y="9"/>
                    </a:lnTo>
                    <a:lnTo>
                      <a:pt x="159" y="8"/>
                    </a:lnTo>
                    <a:lnTo>
                      <a:pt x="180" y="0"/>
                    </a:lnTo>
                    <a:lnTo>
                      <a:pt x="190" y="148"/>
                    </a:lnTo>
                    <a:lnTo>
                      <a:pt x="190" y="167"/>
                    </a:lnTo>
                    <a:lnTo>
                      <a:pt x="9" y="178"/>
                    </a:lnTo>
                    <a:lnTo>
                      <a:pt x="0" y="15"/>
                    </a:lnTo>
                    <a:lnTo>
                      <a:pt x="17" y="9"/>
                    </a:lnTo>
                    <a:lnTo>
                      <a:pt x="34" y="8"/>
                    </a:lnTo>
                    <a:lnTo>
                      <a:pt x="42" y="11"/>
                    </a:lnTo>
                    <a:lnTo>
                      <a:pt x="52" y="11"/>
                    </a:lnTo>
                    <a:lnTo>
                      <a:pt x="73"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4" name="Freeform 4377"/>
              <p:cNvSpPr>
                <a:spLocks/>
              </p:cNvSpPr>
              <p:nvPr/>
            </p:nvSpPr>
            <p:spPr bwMode="auto">
              <a:xfrm>
                <a:off x="24320" y="20218"/>
                <a:ext cx="236" cy="298"/>
              </a:xfrm>
              <a:custGeom>
                <a:avLst/>
                <a:gdLst>
                  <a:gd name="T0" fmla="*/ 86 w 236"/>
                  <a:gd name="T1" fmla="*/ 231 h 298"/>
                  <a:gd name="T2" fmla="*/ 79 w 236"/>
                  <a:gd name="T3" fmla="*/ 229 h 298"/>
                  <a:gd name="T4" fmla="*/ 54 w 236"/>
                  <a:gd name="T5" fmla="*/ 219 h 298"/>
                  <a:gd name="T6" fmla="*/ 33 w 236"/>
                  <a:gd name="T7" fmla="*/ 204 h 298"/>
                  <a:gd name="T8" fmla="*/ 27 w 236"/>
                  <a:gd name="T9" fmla="*/ 188 h 298"/>
                  <a:gd name="T10" fmla="*/ 21 w 236"/>
                  <a:gd name="T11" fmla="*/ 152 h 298"/>
                  <a:gd name="T12" fmla="*/ 6 w 236"/>
                  <a:gd name="T13" fmla="*/ 129 h 298"/>
                  <a:gd name="T14" fmla="*/ 0 w 236"/>
                  <a:gd name="T15" fmla="*/ 98 h 298"/>
                  <a:gd name="T16" fmla="*/ 23 w 236"/>
                  <a:gd name="T17" fmla="*/ 100 h 298"/>
                  <a:gd name="T18" fmla="*/ 33 w 236"/>
                  <a:gd name="T19" fmla="*/ 96 h 298"/>
                  <a:gd name="T20" fmla="*/ 61 w 236"/>
                  <a:gd name="T21" fmla="*/ 71 h 298"/>
                  <a:gd name="T22" fmla="*/ 104 w 236"/>
                  <a:gd name="T23" fmla="*/ 52 h 298"/>
                  <a:gd name="T24" fmla="*/ 132 w 236"/>
                  <a:gd name="T25" fmla="*/ 27 h 298"/>
                  <a:gd name="T26" fmla="*/ 138 w 236"/>
                  <a:gd name="T27" fmla="*/ 18 h 298"/>
                  <a:gd name="T28" fmla="*/ 144 w 236"/>
                  <a:gd name="T29" fmla="*/ 16 h 298"/>
                  <a:gd name="T30" fmla="*/ 182 w 236"/>
                  <a:gd name="T31" fmla="*/ 0 h 298"/>
                  <a:gd name="T32" fmla="*/ 217 w 236"/>
                  <a:gd name="T33" fmla="*/ 2 h 298"/>
                  <a:gd name="T34" fmla="*/ 226 w 236"/>
                  <a:gd name="T35" fmla="*/ 165 h 298"/>
                  <a:gd name="T36" fmla="*/ 236 w 236"/>
                  <a:gd name="T37" fmla="*/ 294 h 298"/>
                  <a:gd name="T38" fmla="*/ 169 w 236"/>
                  <a:gd name="T39" fmla="*/ 298 h 298"/>
                  <a:gd name="T40" fmla="*/ 173 w 236"/>
                  <a:gd name="T41" fmla="*/ 288 h 298"/>
                  <a:gd name="T42" fmla="*/ 167 w 236"/>
                  <a:gd name="T43" fmla="*/ 277 h 298"/>
                  <a:gd name="T44" fmla="*/ 159 w 236"/>
                  <a:gd name="T45" fmla="*/ 271 h 298"/>
                  <a:gd name="T46" fmla="*/ 148 w 236"/>
                  <a:gd name="T47" fmla="*/ 244 h 298"/>
                  <a:gd name="T48" fmla="*/ 132 w 236"/>
                  <a:gd name="T49" fmla="*/ 236 h 298"/>
                  <a:gd name="T50" fmla="*/ 86 w 236"/>
                  <a:gd name="T51" fmla="*/ 23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298">
                    <a:moveTo>
                      <a:pt x="86" y="231"/>
                    </a:moveTo>
                    <a:lnTo>
                      <a:pt x="79" y="229"/>
                    </a:lnTo>
                    <a:lnTo>
                      <a:pt x="54" y="219"/>
                    </a:lnTo>
                    <a:lnTo>
                      <a:pt x="33" y="204"/>
                    </a:lnTo>
                    <a:lnTo>
                      <a:pt x="27" y="188"/>
                    </a:lnTo>
                    <a:lnTo>
                      <a:pt x="21" y="152"/>
                    </a:lnTo>
                    <a:lnTo>
                      <a:pt x="6" y="129"/>
                    </a:lnTo>
                    <a:lnTo>
                      <a:pt x="0" y="98"/>
                    </a:lnTo>
                    <a:lnTo>
                      <a:pt x="23" y="100"/>
                    </a:lnTo>
                    <a:lnTo>
                      <a:pt x="33" y="96"/>
                    </a:lnTo>
                    <a:lnTo>
                      <a:pt x="61" y="71"/>
                    </a:lnTo>
                    <a:lnTo>
                      <a:pt x="104" y="52"/>
                    </a:lnTo>
                    <a:lnTo>
                      <a:pt x="132" y="27"/>
                    </a:lnTo>
                    <a:lnTo>
                      <a:pt x="138" y="18"/>
                    </a:lnTo>
                    <a:lnTo>
                      <a:pt x="144" y="16"/>
                    </a:lnTo>
                    <a:lnTo>
                      <a:pt x="182" y="0"/>
                    </a:lnTo>
                    <a:lnTo>
                      <a:pt x="217" y="2"/>
                    </a:lnTo>
                    <a:lnTo>
                      <a:pt x="226" y="165"/>
                    </a:lnTo>
                    <a:lnTo>
                      <a:pt x="236" y="294"/>
                    </a:lnTo>
                    <a:lnTo>
                      <a:pt x="169" y="298"/>
                    </a:lnTo>
                    <a:lnTo>
                      <a:pt x="173" y="288"/>
                    </a:lnTo>
                    <a:lnTo>
                      <a:pt x="167" y="277"/>
                    </a:lnTo>
                    <a:lnTo>
                      <a:pt x="159" y="271"/>
                    </a:lnTo>
                    <a:lnTo>
                      <a:pt x="148" y="244"/>
                    </a:lnTo>
                    <a:lnTo>
                      <a:pt x="132" y="236"/>
                    </a:lnTo>
                    <a:lnTo>
                      <a:pt x="86" y="23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5" name="Freeform 4378"/>
              <p:cNvSpPr>
                <a:spLocks/>
              </p:cNvSpPr>
              <p:nvPr/>
            </p:nvSpPr>
            <p:spPr bwMode="auto">
              <a:xfrm>
                <a:off x="24320" y="20218"/>
                <a:ext cx="236" cy="298"/>
              </a:xfrm>
              <a:custGeom>
                <a:avLst/>
                <a:gdLst>
                  <a:gd name="T0" fmla="*/ 86 w 236"/>
                  <a:gd name="T1" fmla="*/ 231 h 298"/>
                  <a:gd name="T2" fmla="*/ 79 w 236"/>
                  <a:gd name="T3" fmla="*/ 229 h 298"/>
                  <a:gd name="T4" fmla="*/ 54 w 236"/>
                  <a:gd name="T5" fmla="*/ 219 h 298"/>
                  <a:gd name="T6" fmla="*/ 33 w 236"/>
                  <a:gd name="T7" fmla="*/ 204 h 298"/>
                  <a:gd name="T8" fmla="*/ 27 w 236"/>
                  <a:gd name="T9" fmla="*/ 188 h 298"/>
                  <a:gd name="T10" fmla="*/ 21 w 236"/>
                  <a:gd name="T11" fmla="*/ 152 h 298"/>
                  <a:gd name="T12" fmla="*/ 6 w 236"/>
                  <a:gd name="T13" fmla="*/ 129 h 298"/>
                  <a:gd name="T14" fmla="*/ 0 w 236"/>
                  <a:gd name="T15" fmla="*/ 98 h 298"/>
                  <a:gd name="T16" fmla="*/ 23 w 236"/>
                  <a:gd name="T17" fmla="*/ 100 h 298"/>
                  <a:gd name="T18" fmla="*/ 33 w 236"/>
                  <a:gd name="T19" fmla="*/ 96 h 298"/>
                  <a:gd name="T20" fmla="*/ 61 w 236"/>
                  <a:gd name="T21" fmla="*/ 71 h 298"/>
                  <a:gd name="T22" fmla="*/ 104 w 236"/>
                  <a:gd name="T23" fmla="*/ 52 h 298"/>
                  <a:gd name="T24" fmla="*/ 132 w 236"/>
                  <a:gd name="T25" fmla="*/ 27 h 298"/>
                  <a:gd name="T26" fmla="*/ 138 w 236"/>
                  <a:gd name="T27" fmla="*/ 18 h 298"/>
                  <a:gd name="T28" fmla="*/ 144 w 236"/>
                  <a:gd name="T29" fmla="*/ 16 h 298"/>
                  <a:gd name="T30" fmla="*/ 182 w 236"/>
                  <a:gd name="T31" fmla="*/ 0 h 298"/>
                  <a:gd name="T32" fmla="*/ 217 w 236"/>
                  <a:gd name="T33" fmla="*/ 2 h 298"/>
                  <a:gd name="T34" fmla="*/ 226 w 236"/>
                  <a:gd name="T35" fmla="*/ 165 h 298"/>
                  <a:gd name="T36" fmla="*/ 236 w 236"/>
                  <a:gd name="T37" fmla="*/ 294 h 298"/>
                  <a:gd name="T38" fmla="*/ 169 w 236"/>
                  <a:gd name="T39" fmla="*/ 298 h 298"/>
                  <a:gd name="T40" fmla="*/ 173 w 236"/>
                  <a:gd name="T41" fmla="*/ 288 h 298"/>
                  <a:gd name="T42" fmla="*/ 167 w 236"/>
                  <a:gd name="T43" fmla="*/ 277 h 298"/>
                  <a:gd name="T44" fmla="*/ 159 w 236"/>
                  <a:gd name="T45" fmla="*/ 271 h 298"/>
                  <a:gd name="T46" fmla="*/ 148 w 236"/>
                  <a:gd name="T47" fmla="*/ 244 h 298"/>
                  <a:gd name="T48" fmla="*/ 132 w 236"/>
                  <a:gd name="T49" fmla="*/ 236 h 298"/>
                  <a:gd name="T50" fmla="*/ 86 w 236"/>
                  <a:gd name="T51" fmla="*/ 23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6" h="298">
                    <a:moveTo>
                      <a:pt x="86" y="231"/>
                    </a:moveTo>
                    <a:lnTo>
                      <a:pt x="79" y="229"/>
                    </a:lnTo>
                    <a:lnTo>
                      <a:pt x="54" y="219"/>
                    </a:lnTo>
                    <a:lnTo>
                      <a:pt x="33" y="204"/>
                    </a:lnTo>
                    <a:lnTo>
                      <a:pt x="27" y="188"/>
                    </a:lnTo>
                    <a:lnTo>
                      <a:pt x="21" y="152"/>
                    </a:lnTo>
                    <a:lnTo>
                      <a:pt x="6" y="129"/>
                    </a:lnTo>
                    <a:lnTo>
                      <a:pt x="0" y="98"/>
                    </a:lnTo>
                    <a:lnTo>
                      <a:pt x="23" y="100"/>
                    </a:lnTo>
                    <a:lnTo>
                      <a:pt x="33" y="96"/>
                    </a:lnTo>
                    <a:lnTo>
                      <a:pt x="61" y="71"/>
                    </a:lnTo>
                    <a:lnTo>
                      <a:pt x="104" y="52"/>
                    </a:lnTo>
                    <a:lnTo>
                      <a:pt x="132" y="27"/>
                    </a:lnTo>
                    <a:lnTo>
                      <a:pt x="138" y="18"/>
                    </a:lnTo>
                    <a:lnTo>
                      <a:pt x="144" y="16"/>
                    </a:lnTo>
                    <a:lnTo>
                      <a:pt x="182" y="0"/>
                    </a:lnTo>
                    <a:lnTo>
                      <a:pt x="217" y="2"/>
                    </a:lnTo>
                    <a:lnTo>
                      <a:pt x="226" y="165"/>
                    </a:lnTo>
                    <a:lnTo>
                      <a:pt x="236" y="294"/>
                    </a:lnTo>
                    <a:lnTo>
                      <a:pt x="169" y="298"/>
                    </a:lnTo>
                    <a:lnTo>
                      <a:pt x="173" y="288"/>
                    </a:lnTo>
                    <a:lnTo>
                      <a:pt x="167" y="277"/>
                    </a:lnTo>
                    <a:lnTo>
                      <a:pt x="159" y="271"/>
                    </a:lnTo>
                    <a:lnTo>
                      <a:pt x="148" y="244"/>
                    </a:lnTo>
                    <a:lnTo>
                      <a:pt x="132" y="236"/>
                    </a:lnTo>
                    <a:lnTo>
                      <a:pt x="86" y="2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6" name="Freeform 4379"/>
              <p:cNvSpPr>
                <a:spLocks/>
              </p:cNvSpPr>
              <p:nvPr/>
            </p:nvSpPr>
            <p:spPr bwMode="auto">
              <a:xfrm>
                <a:off x="22331" y="20278"/>
                <a:ext cx="146" cy="159"/>
              </a:xfrm>
              <a:custGeom>
                <a:avLst/>
                <a:gdLst>
                  <a:gd name="T0" fmla="*/ 46 w 146"/>
                  <a:gd name="T1" fmla="*/ 132 h 159"/>
                  <a:gd name="T2" fmla="*/ 38 w 146"/>
                  <a:gd name="T3" fmla="*/ 132 h 159"/>
                  <a:gd name="T4" fmla="*/ 19 w 146"/>
                  <a:gd name="T5" fmla="*/ 136 h 159"/>
                  <a:gd name="T6" fmla="*/ 0 w 146"/>
                  <a:gd name="T7" fmla="*/ 130 h 159"/>
                  <a:gd name="T8" fmla="*/ 2 w 146"/>
                  <a:gd name="T9" fmla="*/ 0 h 159"/>
                  <a:gd name="T10" fmla="*/ 75 w 146"/>
                  <a:gd name="T11" fmla="*/ 0 h 159"/>
                  <a:gd name="T12" fmla="*/ 146 w 146"/>
                  <a:gd name="T13" fmla="*/ 2 h 159"/>
                  <a:gd name="T14" fmla="*/ 144 w 146"/>
                  <a:gd name="T15" fmla="*/ 38 h 159"/>
                  <a:gd name="T16" fmla="*/ 144 w 146"/>
                  <a:gd name="T17" fmla="*/ 159 h 159"/>
                  <a:gd name="T18" fmla="*/ 128 w 146"/>
                  <a:gd name="T19" fmla="*/ 153 h 159"/>
                  <a:gd name="T20" fmla="*/ 125 w 146"/>
                  <a:gd name="T21" fmla="*/ 140 h 159"/>
                  <a:gd name="T22" fmla="*/ 119 w 146"/>
                  <a:gd name="T23" fmla="*/ 136 h 159"/>
                  <a:gd name="T24" fmla="*/ 111 w 146"/>
                  <a:gd name="T25" fmla="*/ 136 h 159"/>
                  <a:gd name="T26" fmla="*/ 100 w 146"/>
                  <a:gd name="T27" fmla="*/ 132 h 159"/>
                  <a:gd name="T28" fmla="*/ 75 w 146"/>
                  <a:gd name="T29" fmla="*/ 128 h 159"/>
                  <a:gd name="T30" fmla="*/ 54 w 146"/>
                  <a:gd name="T31" fmla="*/ 136 h 159"/>
                  <a:gd name="T32" fmla="*/ 46 w 146"/>
                  <a:gd name="T33" fmla="*/ 13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59">
                    <a:moveTo>
                      <a:pt x="46" y="132"/>
                    </a:moveTo>
                    <a:lnTo>
                      <a:pt x="38" y="132"/>
                    </a:lnTo>
                    <a:lnTo>
                      <a:pt x="19" y="136"/>
                    </a:lnTo>
                    <a:lnTo>
                      <a:pt x="0" y="130"/>
                    </a:lnTo>
                    <a:lnTo>
                      <a:pt x="2" y="0"/>
                    </a:lnTo>
                    <a:lnTo>
                      <a:pt x="75" y="0"/>
                    </a:lnTo>
                    <a:lnTo>
                      <a:pt x="146" y="2"/>
                    </a:lnTo>
                    <a:lnTo>
                      <a:pt x="144" y="38"/>
                    </a:lnTo>
                    <a:lnTo>
                      <a:pt x="144" y="159"/>
                    </a:lnTo>
                    <a:lnTo>
                      <a:pt x="128" y="153"/>
                    </a:lnTo>
                    <a:lnTo>
                      <a:pt x="125" y="140"/>
                    </a:lnTo>
                    <a:lnTo>
                      <a:pt x="119" y="136"/>
                    </a:lnTo>
                    <a:lnTo>
                      <a:pt x="111" y="136"/>
                    </a:lnTo>
                    <a:lnTo>
                      <a:pt x="100" y="132"/>
                    </a:lnTo>
                    <a:lnTo>
                      <a:pt x="75" y="128"/>
                    </a:lnTo>
                    <a:lnTo>
                      <a:pt x="54" y="136"/>
                    </a:lnTo>
                    <a:lnTo>
                      <a:pt x="46" y="13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7" name="Freeform 4380"/>
              <p:cNvSpPr>
                <a:spLocks/>
              </p:cNvSpPr>
              <p:nvPr/>
            </p:nvSpPr>
            <p:spPr bwMode="auto">
              <a:xfrm>
                <a:off x="22331" y="20278"/>
                <a:ext cx="146" cy="159"/>
              </a:xfrm>
              <a:custGeom>
                <a:avLst/>
                <a:gdLst>
                  <a:gd name="T0" fmla="*/ 46 w 146"/>
                  <a:gd name="T1" fmla="*/ 132 h 159"/>
                  <a:gd name="T2" fmla="*/ 38 w 146"/>
                  <a:gd name="T3" fmla="*/ 132 h 159"/>
                  <a:gd name="T4" fmla="*/ 19 w 146"/>
                  <a:gd name="T5" fmla="*/ 136 h 159"/>
                  <a:gd name="T6" fmla="*/ 0 w 146"/>
                  <a:gd name="T7" fmla="*/ 130 h 159"/>
                  <a:gd name="T8" fmla="*/ 2 w 146"/>
                  <a:gd name="T9" fmla="*/ 0 h 159"/>
                  <a:gd name="T10" fmla="*/ 75 w 146"/>
                  <a:gd name="T11" fmla="*/ 0 h 159"/>
                  <a:gd name="T12" fmla="*/ 146 w 146"/>
                  <a:gd name="T13" fmla="*/ 2 h 159"/>
                  <a:gd name="T14" fmla="*/ 144 w 146"/>
                  <a:gd name="T15" fmla="*/ 38 h 159"/>
                  <a:gd name="T16" fmla="*/ 144 w 146"/>
                  <a:gd name="T17" fmla="*/ 159 h 159"/>
                  <a:gd name="T18" fmla="*/ 128 w 146"/>
                  <a:gd name="T19" fmla="*/ 153 h 159"/>
                  <a:gd name="T20" fmla="*/ 125 w 146"/>
                  <a:gd name="T21" fmla="*/ 140 h 159"/>
                  <a:gd name="T22" fmla="*/ 119 w 146"/>
                  <a:gd name="T23" fmla="*/ 136 h 159"/>
                  <a:gd name="T24" fmla="*/ 111 w 146"/>
                  <a:gd name="T25" fmla="*/ 136 h 159"/>
                  <a:gd name="T26" fmla="*/ 100 w 146"/>
                  <a:gd name="T27" fmla="*/ 132 h 159"/>
                  <a:gd name="T28" fmla="*/ 75 w 146"/>
                  <a:gd name="T29" fmla="*/ 128 h 159"/>
                  <a:gd name="T30" fmla="*/ 54 w 146"/>
                  <a:gd name="T31" fmla="*/ 136 h 159"/>
                  <a:gd name="T32" fmla="*/ 46 w 146"/>
                  <a:gd name="T33" fmla="*/ 13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159">
                    <a:moveTo>
                      <a:pt x="46" y="132"/>
                    </a:moveTo>
                    <a:lnTo>
                      <a:pt x="38" y="132"/>
                    </a:lnTo>
                    <a:lnTo>
                      <a:pt x="19" y="136"/>
                    </a:lnTo>
                    <a:lnTo>
                      <a:pt x="0" y="130"/>
                    </a:lnTo>
                    <a:lnTo>
                      <a:pt x="2" y="0"/>
                    </a:lnTo>
                    <a:lnTo>
                      <a:pt x="75" y="0"/>
                    </a:lnTo>
                    <a:lnTo>
                      <a:pt x="146" y="2"/>
                    </a:lnTo>
                    <a:lnTo>
                      <a:pt x="144" y="38"/>
                    </a:lnTo>
                    <a:lnTo>
                      <a:pt x="144" y="159"/>
                    </a:lnTo>
                    <a:lnTo>
                      <a:pt x="128" y="153"/>
                    </a:lnTo>
                    <a:lnTo>
                      <a:pt x="125" y="140"/>
                    </a:lnTo>
                    <a:lnTo>
                      <a:pt x="119" y="136"/>
                    </a:lnTo>
                    <a:lnTo>
                      <a:pt x="111" y="136"/>
                    </a:lnTo>
                    <a:lnTo>
                      <a:pt x="100" y="132"/>
                    </a:lnTo>
                    <a:lnTo>
                      <a:pt x="75" y="128"/>
                    </a:lnTo>
                    <a:lnTo>
                      <a:pt x="54" y="136"/>
                    </a:lnTo>
                    <a:lnTo>
                      <a:pt x="46" y="13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48" name="Freeform 4381"/>
              <p:cNvSpPr>
                <a:spLocks/>
              </p:cNvSpPr>
              <p:nvPr/>
            </p:nvSpPr>
            <p:spPr bwMode="auto">
              <a:xfrm>
                <a:off x="22166" y="20274"/>
                <a:ext cx="167" cy="173"/>
              </a:xfrm>
              <a:custGeom>
                <a:avLst/>
                <a:gdLst>
                  <a:gd name="T0" fmla="*/ 0 w 167"/>
                  <a:gd name="T1" fmla="*/ 140 h 173"/>
                  <a:gd name="T2" fmla="*/ 2 w 167"/>
                  <a:gd name="T3" fmla="*/ 131 h 173"/>
                  <a:gd name="T4" fmla="*/ 7 w 167"/>
                  <a:gd name="T5" fmla="*/ 131 h 173"/>
                  <a:gd name="T6" fmla="*/ 15 w 167"/>
                  <a:gd name="T7" fmla="*/ 119 h 173"/>
                  <a:gd name="T8" fmla="*/ 13 w 167"/>
                  <a:gd name="T9" fmla="*/ 109 h 173"/>
                  <a:gd name="T10" fmla="*/ 17 w 167"/>
                  <a:gd name="T11" fmla="*/ 106 h 173"/>
                  <a:gd name="T12" fmla="*/ 15 w 167"/>
                  <a:gd name="T13" fmla="*/ 100 h 173"/>
                  <a:gd name="T14" fmla="*/ 21 w 167"/>
                  <a:gd name="T15" fmla="*/ 84 h 173"/>
                  <a:gd name="T16" fmla="*/ 17 w 167"/>
                  <a:gd name="T17" fmla="*/ 69 h 173"/>
                  <a:gd name="T18" fmla="*/ 21 w 167"/>
                  <a:gd name="T19" fmla="*/ 58 h 173"/>
                  <a:gd name="T20" fmla="*/ 17 w 167"/>
                  <a:gd name="T21" fmla="*/ 35 h 173"/>
                  <a:gd name="T22" fmla="*/ 21 w 167"/>
                  <a:gd name="T23" fmla="*/ 19 h 173"/>
                  <a:gd name="T24" fmla="*/ 30 w 167"/>
                  <a:gd name="T25" fmla="*/ 0 h 173"/>
                  <a:gd name="T26" fmla="*/ 167 w 167"/>
                  <a:gd name="T27" fmla="*/ 4 h 173"/>
                  <a:gd name="T28" fmla="*/ 165 w 167"/>
                  <a:gd name="T29" fmla="*/ 134 h 173"/>
                  <a:gd name="T30" fmla="*/ 148 w 167"/>
                  <a:gd name="T31" fmla="*/ 144 h 173"/>
                  <a:gd name="T32" fmla="*/ 136 w 167"/>
                  <a:gd name="T33" fmla="*/ 136 h 173"/>
                  <a:gd name="T34" fmla="*/ 123 w 167"/>
                  <a:gd name="T35" fmla="*/ 140 h 173"/>
                  <a:gd name="T36" fmla="*/ 115 w 167"/>
                  <a:gd name="T37" fmla="*/ 138 h 173"/>
                  <a:gd name="T38" fmla="*/ 107 w 167"/>
                  <a:gd name="T39" fmla="*/ 131 h 173"/>
                  <a:gd name="T40" fmla="*/ 86 w 167"/>
                  <a:gd name="T41" fmla="*/ 136 h 173"/>
                  <a:gd name="T42" fmla="*/ 86 w 167"/>
                  <a:gd name="T43" fmla="*/ 146 h 173"/>
                  <a:gd name="T44" fmla="*/ 73 w 167"/>
                  <a:gd name="T45" fmla="*/ 161 h 173"/>
                  <a:gd name="T46" fmla="*/ 63 w 167"/>
                  <a:gd name="T47" fmla="*/ 169 h 173"/>
                  <a:gd name="T48" fmla="*/ 53 w 167"/>
                  <a:gd name="T49" fmla="*/ 173 h 173"/>
                  <a:gd name="T50" fmla="*/ 42 w 167"/>
                  <a:gd name="T51" fmla="*/ 171 h 173"/>
                  <a:gd name="T52" fmla="*/ 15 w 167"/>
                  <a:gd name="T53" fmla="*/ 154 h 173"/>
                  <a:gd name="T54" fmla="*/ 13 w 167"/>
                  <a:gd name="T55" fmla="*/ 150 h 173"/>
                  <a:gd name="T56" fmla="*/ 7 w 167"/>
                  <a:gd name="T57" fmla="*/ 142 h 173"/>
                  <a:gd name="T58" fmla="*/ 0 w 167"/>
                  <a:gd name="T59"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173">
                    <a:moveTo>
                      <a:pt x="0" y="140"/>
                    </a:moveTo>
                    <a:lnTo>
                      <a:pt x="2" y="131"/>
                    </a:lnTo>
                    <a:lnTo>
                      <a:pt x="7" y="131"/>
                    </a:lnTo>
                    <a:lnTo>
                      <a:pt x="15" y="119"/>
                    </a:lnTo>
                    <a:lnTo>
                      <a:pt x="13" y="109"/>
                    </a:lnTo>
                    <a:lnTo>
                      <a:pt x="17" y="106"/>
                    </a:lnTo>
                    <a:lnTo>
                      <a:pt x="15" y="100"/>
                    </a:lnTo>
                    <a:lnTo>
                      <a:pt x="21" y="84"/>
                    </a:lnTo>
                    <a:lnTo>
                      <a:pt x="17" y="69"/>
                    </a:lnTo>
                    <a:lnTo>
                      <a:pt x="21" y="58"/>
                    </a:lnTo>
                    <a:lnTo>
                      <a:pt x="17" y="35"/>
                    </a:lnTo>
                    <a:lnTo>
                      <a:pt x="21" y="19"/>
                    </a:lnTo>
                    <a:lnTo>
                      <a:pt x="30" y="0"/>
                    </a:lnTo>
                    <a:lnTo>
                      <a:pt x="167" y="4"/>
                    </a:lnTo>
                    <a:lnTo>
                      <a:pt x="165" y="134"/>
                    </a:lnTo>
                    <a:lnTo>
                      <a:pt x="148" y="144"/>
                    </a:lnTo>
                    <a:lnTo>
                      <a:pt x="136" y="136"/>
                    </a:lnTo>
                    <a:lnTo>
                      <a:pt x="123" y="140"/>
                    </a:lnTo>
                    <a:lnTo>
                      <a:pt x="115" y="138"/>
                    </a:lnTo>
                    <a:lnTo>
                      <a:pt x="107" y="131"/>
                    </a:lnTo>
                    <a:lnTo>
                      <a:pt x="86" y="136"/>
                    </a:lnTo>
                    <a:lnTo>
                      <a:pt x="86" y="146"/>
                    </a:lnTo>
                    <a:lnTo>
                      <a:pt x="73" y="161"/>
                    </a:lnTo>
                    <a:lnTo>
                      <a:pt x="63" y="169"/>
                    </a:lnTo>
                    <a:lnTo>
                      <a:pt x="53" y="173"/>
                    </a:lnTo>
                    <a:lnTo>
                      <a:pt x="42" y="171"/>
                    </a:lnTo>
                    <a:lnTo>
                      <a:pt x="15" y="154"/>
                    </a:lnTo>
                    <a:lnTo>
                      <a:pt x="13" y="150"/>
                    </a:lnTo>
                    <a:lnTo>
                      <a:pt x="7" y="142"/>
                    </a:lnTo>
                    <a:lnTo>
                      <a:pt x="0" y="14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9" name="Freeform 4382"/>
              <p:cNvSpPr>
                <a:spLocks/>
              </p:cNvSpPr>
              <p:nvPr/>
            </p:nvSpPr>
            <p:spPr bwMode="auto">
              <a:xfrm>
                <a:off x="22166" y="20274"/>
                <a:ext cx="167" cy="173"/>
              </a:xfrm>
              <a:custGeom>
                <a:avLst/>
                <a:gdLst>
                  <a:gd name="T0" fmla="*/ 0 w 167"/>
                  <a:gd name="T1" fmla="*/ 140 h 173"/>
                  <a:gd name="T2" fmla="*/ 2 w 167"/>
                  <a:gd name="T3" fmla="*/ 131 h 173"/>
                  <a:gd name="T4" fmla="*/ 7 w 167"/>
                  <a:gd name="T5" fmla="*/ 131 h 173"/>
                  <a:gd name="T6" fmla="*/ 15 w 167"/>
                  <a:gd name="T7" fmla="*/ 119 h 173"/>
                  <a:gd name="T8" fmla="*/ 13 w 167"/>
                  <a:gd name="T9" fmla="*/ 109 h 173"/>
                  <a:gd name="T10" fmla="*/ 17 w 167"/>
                  <a:gd name="T11" fmla="*/ 106 h 173"/>
                  <a:gd name="T12" fmla="*/ 15 w 167"/>
                  <a:gd name="T13" fmla="*/ 100 h 173"/>
                  <a:gd name="T14" fmla="*/ 21 w 167"/>
                  <a:gd name="T15" fmla="*/ 84 h 173"/>
                  <a:gd name="T16" fmla="*/ 17 w 167"/>
                  <a:gd name="T17" fmla="*/ 69 h 173"/>
                  <a:gd name="T18" fmla="*/ 21 w 167"/>
                  <a:gd name="T19" fmla="*/ 58 h 173"/>
                  <a:gd name="T20" fmla="*/ 17 w 167"/>
                  <a:gd name="T21" fmla="*/ 35 h 173"/>
                  <a:gd name="T22" fmla="*/ 21 w 167"/>
                  <a:gd name="T23" fmla="*/ 19 h 173"/>
                  <a:gd name="T24" fmla="*/ 30 w 167"/>
                  <a:gd name="T25" fmla="*/ 0 h 173"/>
                  <a:gd name="T26" fmla="*/ 167 w 167"/>
                  <a:gd name="T27" fmla="*/ 4 h 173"/>
                  <a:gd name="T28" fmla="*/ 165 w 167"/>
                  <a:gd name="T29" fmla="*/ 134 h 173"/>
                  <a:gd name="T30" fmla="*/ 148 w 167"/>
                  <a:gd name="T31" fmla="*/ 144 h 173"/>
                  <a:gd name="T32" fmla="*/ 136 w 167"/>
                  <a:gd name="T33" fmla="*/ 136 h 173"/>
                  <a:gd name="T34" fmla="*/ 123 w 167"/>
                  <a:gd name="T35" fmla="*/ 140 h 173"/>
                  <a:gd name="T36" fmla="*/ 115 w 167"/>
                  <a:gd name="T37" fmla="*/ 138 h 173"/>
                  <a:gd name="T38" fmla="*/ 107 w 167"/>
                  <a:gd name="T39" fmla="*/ 131 h 173"/>
                  <a:gd name="T40" fmla="*/ 86 w 167"/>
                  <a:gd name="T41" fmla="*/ 136 h 173"/>
                  <a:gd name="T42" fmla="*/ 86 w 167"/>
                  <a:gd name="T43" fmla="*/ 146 h 173"/>
                  <a:gd name="T44" fmla="*/ 73 w 167"/>
                  <a:gd name="T45" fmla="*/ 161 h 173"/>
                  <a:gd name="T46" fmla="*/ 63 w 167"/>
                  <a:gd name="T47" fmla="*/ 169 h 173"/>
                  <a:gd name="T48" fmla="*/ 53 w 167"/>
                  <a:gd name="T49" fmla="*/ 173 h 173"/>
                  <a:gd name="T50" fmla="*/ 42 w 167"/>
                  <a:gd name="T51" fmla="*/ 171 h 173"/>
                  <a:gd name="T52" fmla="*/ 15 w 167"/>
                  <a:gd name="T53" fmla="*/ 154 h 173"/>
                  <a:gd name="T54" fmla="*/ 13 w 167"/>
                  <a:gd name="T55" fmla="*/ 150 h 173"/>
                  <a:gd name="T56" fmla="*/ 7 w 167"/>
                  <a:gd name="T57" fmla="*/ 142 h 173"/>
                  <a:gd name="T58" fmla="*/ 0 w 167"/>
                  <a:gd name="T59" fmla="*/ 14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7" h="173">
                    <a:moveTo>
                      <a:pt x="0" y="140"/>
                    </a:moveTo>
                    <a:lnTo>
                      <a:pt x="2" y="131"/>
                    </a:lnTo>
                    <a:lnTo>
                      <a:pt x="7" y="131"/>
                    </a:lnTo>
                    <a:lnTo>
                      <a:pt x="15" y="119"/>
                    </a:lnTo>
                    <a:lnTo>
                      <a:pt x="13" y="109"/>
                    </a:lnTo>
                    <a:lnTo>
                      <a:pt x="17" y="106"/>
                    </a:lnTo>
                    <a:lnTo>
                      <a:pt x="15" y="100"/>
                    </a:lnTo>
                    <a:lnTo>
                      <a:pt x="21" y="84"/>
                    </a:lnTo>
                    <a:lnTo>
                      <a:pt x="17" y="69"/>
                    </a:lnTo>
                    <a:lnTo>
                      <a:pt x="21" y="58"/>
                    </a:lnTo>
                    <a:lnTo>
                      <a:pt x="17" y="35"/>
                    </a:lnTo>
                    <a:lnTo>
                      <a:pt x="21" y="19"/>
                    </a:lnTo>
                    <a:lnTo>
                      <a:pt x="30" y="0"/>
                    </a:lnTo>
                    <a:lnTo>
                      <a:pt x="167" y="4"/>
                    </a:lnTo>
                    <a:lnTo>
                      <a:pt x="165" y="134"/>
                    </a:lnTo>
                    <a:lnTo>
                      <a:pt x="148" y="144"/>
                    </a:lnTo>
                    <a:lnTo>
                      <a:pt x="136" y="136"/>
                    </a:lnTo>
                    <a:lnTo>
                      <a:pt x="123" y="140"/>
                    </a:lnTo>
                    <a:lnTo>
                      <a:pt x="115" y="138"/>
                    </a:lnTo>
                    <a:lnTo>
                      <a:pt x="107" y="131"/>
                    </a:lnTo>
                    <a:lnTo>
                      <a:pt x="86" y="136"/>
                    </a:lnTo>
                    <a:lnTo>
                      <a:pt x="86" y="146"/>
                    </a:lnTo>
                    <a:lnTo>
                      <a:pt x="73" y="161"/>
                    </a:lnTo>
                    <a:lnTo>
                      <a:pt x="63" y="169"/>
                    </a:lnTo>
                    <a:lnTo>
                      <a:pt x="53" y="173"/>
                    </a:lnTo>
                    <a:lnTo>
                      <a:pt x="42" y="171"/>
                    </a:lnTo>
                    <a:lnTo>
                      <a:pt x="15" y="154"/>
                    </a:lnTo>
                    <a:lnTo>
                      <a:pt x="13" y="150"/>
                    </a:lnTo>
                    <a:lnTo>
                      <a:pt x="7" y="142"/>
                    </a:lnTo>
                    <a:lnTo>
                      <a:pt x="0" y="1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0" name="Freeform 4383"/>
              <p:cNvSpPr>
                <a:spLocks/>
              </p:cNvSpPr>
              <p:nvPr/>
            </p:nvSpPr>
            <p:spPr bwMode="auto">
              <a:xfrm>
                <a:off x="22582" y="20316"/>
                <a:ext cx="116" cy="254"/>
              </a:xfrm>
              <a:custGeom>
                <a:avLst/>
                <a:gdLst>
                  <a:gd name="T0" fmla="*/ 56 w 116"/>
                  <a:gd name="T1" fmla="*/ 240 h 254"/>
                  <a:gd name="T2" fmla="*/ 54 w 116"/>
                  <a:gd name="T3" fmla="*/ 227 h 254"/>
                  <a:gd name="T4" fmla="*/ 31 w 116"/>
                  <a:gd name="T5" fmla="*/ 202 h 254"/>
                  <a:gd name="T6" fmla="*/ 31 w 116"/>
                  <a:gd name="T7" fmla="*/ 198 h 254"/>
                  <a:gd name="T8" fmla="*/ 37 w 116"/>
                  <a:gd name="T9" fmla="*/ 188 h 254"/>
                  <a:gd name="T10" fmla="*/ 35 w 116"/>
                  <a:gd name="T11" fmla="*/ 183 h 254"/>
                  <a:gd name="T12" fmla="*/ 27 w 116"/>
                  <a:gd name="T13" fmla="*/ 177 h 254"/>
                  <a:gd name="T14" fmla="*/ 4 w 116"/>
                  <a:gd name="T15" fmla="*/ 177 h 254"/>
                  <a:gd name="T16" fmla="*/ 0 w 116"/>
                  <a:gd name="T17" fmla="*/ 171 h 254"/>
                  <a:gd name="T18" fmla="*/ 2 w 116"/>
                  <a:gd name="T19" fmla="*/ 161 h 254"/>
                  <a:gd name="T20" fmla="*/ 2 w 116"/>
                  <a:gd name="T21" fmla="*/ 0 h 254"/>
                  <a:gd name="T22" fmla="*/ 110 w 116"/>
                  <a:gd name="T23" fmla="*/ 0 h 254"/>
                  <a:gd name="T24" fmla="*/ 110 w 116"/>
                  <a:gd name="T25" fmla="*/ 6 h 254"/>
                  <a:gd name="T26" fmla="*/ 104 w 116"/>
                  <a:gd name="T27" fmla="*/ 12 h 254"/>
                  <a:gd name="T28" fmla="*/ 91 w 116"/>
                  <a:gd name="T29" fmla="*/ 16 h 254"/>
                  <a:gd name="T30" fmla="*/ 98 w 116"/>
                  <a:gd name="T31" fmla="*/ 33 h 254"/>
                  <a:gd name="T32" fmla="*/ 92 w 116"/>
                  <a:gd name="T33" fmla="*/ 44 h 254"/>
                  <a:gd name="T34" fmla="*/ 92 w 116"/>
                  <a:gd name="T35" fmla="*/ 58 h 254"/>
                  <a:gd name="T36" fmla="*/ 83 w 116"/>
                  <a:gd name="T37" fmla="*/ 75 h 254"/>
                  <a:gd name="T38" fmla="*/ 87 w 116"/>
                  <a:gd name="T39" fmla="*/ 81 h 254"/>
                  <a:gd name="T40" fmla="*/ 79 w 116"/>
                  <a:gd name="T41" fmla="*/ 102 h 254"/>
                  <a:gd name="T42" fmla="*/ 75 w 116"/>
                  <a:gd name="T43" fmla="*/ 108 h 254"/>
                  <a:gd name="T44" fmla="*/ 69 w 116"/>
                  <a:gd name="T45" fmla="*/ 108 h 254"/>
                  <a:gd name="T46" fmla="*/ 66 w 116"/>
                  <a:gd name="T47" fmla="*/ 123 h 254"/>
                  <a:gd name="T48" fmla="*/ 56 w 116"/>
                  <a:gd name="T49" fmla="*/ 133 h 254"/>
                  <a:gd name="T50" fmla="*/ 54 w 116"/>
                  <a:gd name="T51" fmla="*/ 144 h 254"/>
                  <a:gd name="T52" fmla="*/ 58 w 116"/>
                  <a:gd name="T53" fmla="*/ 161 h 254"/>
                  <a:gd name="T54" fmla="*/ 77 w 116"/>
                  <a:gd name="T55" fmla="*/ 179 h 254"/>
                  <a:gd name="T56" fmla="*/ 85 w 116"/>
                  <a:gd name="T57" fmla="*/ 181 h 254"/>
                  <a:gd name="T58" fmla="*/ 92 w 116"/>
                  <a:gd name="T59" fmla="*/ 194 h 254"/>
                  <a:gd name="T60" fmla="*/ 100 w 116"/>
                  <a:gd name="T61" fmla="*/ 215 h 254"/>
                  <a:gd name="T62" fmla="*/ 96 w 116"/>
                  <a:gd name="T63" fmla="*/ 217 h 254"/>
                  <a:gd name="T64" fmla="*/ 100 w 116"/>
                  <a:gd name="T65" fmla="*/ 223 h 254"/>
                  <a:gd name="T66" fmla="*/ 102 w 116"/>
                  <a:gd name="T67" fmla="*/ 242 h 254"/>
                  <a:gd name="T68" fmla="*/ 116 w 116"/>
                  <a:gd name="T69" fmla="*/ 254 h 254"/>
                  <a:gd name="T70" fmla="*/ 98 w 116"/>
                  <a:gd name="T71" fmla="*/ 254 h 254"/>
                  <a:gd name="T72" fmla="*/ 81 w 116"/>
                  <a:gd name="T73" fmla="*/ 240 h 254"/>
                  <a:gd name="T74" fmla="*/ 69 w 116"/>
                  <a:gd name="T75" fmla="*/ 242 h 254"/>
                  <a:gd name="T76" fmla="*/ 64 w 116"/>
                  <a:gd name="T77" fmla="*/ 246 h 254"/>
                  <a:gd name="T78" fmla="*/ 56 w 116"/>
                  <a:gd name="T79" fmla="*/ 24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6" h="254">
                    <a:moveTo>
                      <a:pt x="56" y="240"/>
                    </a:moveTo>
                    <a:lnTo>
                      <a:pt x="54" y="227"/>
                    </a:lnTo>
                    <a:lnTo>
                      <a:pt x="31" y="202"/>
                    </a:lnTo>
                    <a:lnTo>
                      <a:pt x="31" y="198"/>
                    </a:lnTo>
                    <a:lnTo>
                      <a:pt x="37" y="188"/>
                    </a:lnTo>
                    <a:lnTo>
                      <a:pt x="35" y="183"/>
                    </a:lnTo>
                    <a:lnTo>
                      <a:pt x="27" y="177"/>
                    </a:lnTo>
                    <a:lnTo>
                      <a:pt x="4" y="177"/>
                    </a:lnTo>
                    <a:lnTo>
                      <a:pt x="0" y="171"/>
                    </a:lnTo>
                    <a:lnTo>
                      <a:pt x="2" y="161"/>
                    </a:lnTo>
                    <a:lnTo>
                      <a:pt x="2" y="0"/>
                    </a:lnTo>
                    <a:lnTo>
                      <a:pt x="110" y="0"/>
                    </a:lnTo>
                    <a:lnTo>
                      <a:pt x="110" y="6"/>
                    </a:lnTo>
                    <a:lnTo>
                      <a:pt x="104" y="12"/>
                    </a:lnTo>
                    <a:lnTo>
                      <a:pt x="91" y="16"/>
                    </a:lnTo>
                    <a:lnTo>
                      <a:pt x="98" y="33"/>
                    </a:lnTo>
                    <a:lnTo>
                      <a:pt x="92" y="44"/>
                    </a:lnTo>
                    <a:lnTo>
                      <a:pt x="92" y="58"/>
                    </a:lnTo>
                    <a:lnTo>
                      <a:pt x="83" y="75"/>
                    </a:lnTo>
                    <a:lnTo>
                      <a:pt x="87" y="81"/>
                    </a:lnTo>
                    <a:lnTo>
                      <a:pt x="79" y="102"/>
                    </a:lnTo>
                    <a:lnTo>
                      <a:pt x="75" y="108"/>
                    </a:lnTo>
                    <a:lnTo>
                      <a:pt x="69" y="108"/>
                    </a:lnTo>
                    <a:lnTo>
                      <a:pt x="66" y="123"/>
                    </a:lnTo>
                    <a:lnTo>
                      <a:pt x="56" y="133"/>
                    </a:lnTo>
                    <a:lnTo>
                      <a:pt x="54" y="144"/>
                    </a:lnTo>
                    <a:lnTo>
                      <a:pt x="58" y="161"/>
                    </a:lnTo>
                    <a:lnTo>
                      <a:pt x="77" y="179"/>
                    </a:lnTo>
                    <a:lnTo>
                      <a:pt x="85" y="181"/>
                    </a:lnTo>
                    <a:lnTo>
                      <a:pt x="92" y="194"/>
                    </a:lnTo>
                    <a:lnTo>
                      <a:pt x="100" y="215"/>
                    </a:lnTo>
                    <a:lnTo>
                      <a:pt x="96" y="217"/>
                    </a:lnTo>
                    <a:lnTo>
                      <a:pt x="100" y="223"/>
                    </a:lnTo>
                    <a:lnTo>
                      <a:pt x="102" y="242"/>
                    </a:lnTo>
                    <a:lnTo>
                      <a:pt x="116" y="254"/>
                    </a:lnTo>
                    <a:lnTo>
                      <a:pt x="98" y="254"/>
                    </a:lnTo>
                    <a:lnTo>
                      <a:pt x="81" y="240"/>
                    </a:lnTo>
                    <a:lnTo>
                      <a:pt x="69" y="242"/>
                    </a:lnTo>
                    <a:lnTo>
                      <a:pt x="64" y="246"/>
                    </a:lnTo>
                    <a:lnTo>
                      <a:pt x="56" y="24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1" name="Freeform 4384"/>
              <p:cNvSpPr>
                <a:spLocks/>
              </p:cNvSpPr>
              <p:nvPr/>
            </p:nvSpPr>
            <p:spPr bwMode="auto">
              <a:xfrm>
                <a:off x="22475" y="20316"/>
                <a:ext cx="109" cy="161"/>
              </a:xfrm>
              <a:custGeom>
                <a:avLst/>
                <a:gdLst>
                  <a:gd name="T0" fmla="*/ 46 w 109"/>
                  <a:gd name="T1" fmla="*/ 138 h 161"/>
                  <a:gd name="T2" fmla="*/ 9 w 109"/>
                  <a:gd name="T3" fmla="*/ 131 h 161"/>
                  <a:gd name="T4" fmla="*/ 0 w 109"/>
                  <a:gd name="T5" fmla="*/ 121 h 161"/>
                  <a:gd name="T6" fmla="*/ 0 w 109"/>
                  <a:gd name="T7" fmla="*/ 0 h 161"/>
                  <a:gd name="T8" fmla="*/ 75 w 109"/>
                  <a:gd name="T9" fmla="*/ 0 h 161"/>
                  <a:gd name="T10" fmla="*/ 109 w 109"/>
                  <a:gd name="T11" fmla="*/ 0 h 161"/>
                  <a:gd name="T12" fmla="*/ 109 w 109"/>
                  <a:gd name="T13" fmla="*/ 161 h 161"/>
                  <a:gd name="T14" fmla="*/ 79 w 109"/>
                  <a:gd name="T15" fmla="*/ 150 h 161"/>
                  <a:gd name="T16" fmla="*/ 59 w 109"/>
                  <a:gd name="T17" fmla="*/ 154 h 161"/>
                  <a:gd name="T18" fmla="*/ 57 w 109"/>
                  <a:gd name="T19" fmla="*/ 152 h 161"/>
                  <a:gd name="T20" fmla="*/ 59 w 109"/>
                  <a:gd name="T21" fmla="*/ 142 h 161"/>
                  <a:gd name="T22" fmla="*/ 55 w 109"/>
                  <a:gd name="T23" fmla="*/ 138 h 161"/>
                  <a:gd name="T24" fmla="*/ 46 w 109"/>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61">
                    <a:moveTo>
                      <a:pt x="46" y="138"/>
                    </a:moveTo>
                    <a:lnTo>
                      <a:pt x="9" y="131"/>
                    </a:lnTo>
                    <a:lnTo>
                      <a:pt x="0" y="121"/>
                    </a:lnTo>
                    <a:lnTo>
                      <a:pt x="0" y="0"/>
                    </a:lnTo>
                    <a:lnTo>
                      <a:pt x="75" y="0"/>
                    </a:lnTo>
                    <a:lnTo>
                      <a:pt x="109" y="0"/>
                    </a:lnTo>
                    <a:lnTo>
                      <a:pt x="109" y="161"/>
                    </a:lnTo>
                    <a:lnTo>
                      <a:pt x="79" y="150"/>
                    </a:lnTo>
                    <a:lnTo>
                      <a:pt x="59" y="154"/>
                    </a:lnTo>
                    <a:lnTo>
                      <a:pt x="57" y="152"/>
                    </a:lnTo>
                    <a:lnTo>
                      <a:pt x="59" y="142"/>
                    </a:lnTo>
                    <a:lnTo>
                      <a:pt x="55" y="138"/>
                    </a:lnTo>
                    <a:lnTo>
                      <a:pt x="46" y="13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2" name="Freeform 4385"/>
              <p:cNvSpPr>
                <a:spLocks/>
              </p:cNvSpPr>
              <p:nvPr/>
            </p:nvSpPr>
            <p:spPr bwMode="auto">
              <a:xfrm>
                <a:off x="22475" y="20316"/>
                <a:ext cx="109" cy="161"/>
              </a:xfrm>
              <a:custGeom>
                <a:avLst/>
                <a:gdLst>
                  <a:gd name="T0" fmla="*/ 46 w 109"/>
                  <a:gd name="T1" fmla="*/ 138 h 161"/>
                  <a:gd name="T2" fmla="*/ 9 w 109"/>
                  <a:gd name="T3" fmla="*/ 131 h 161"/>
                  <a:gd name="T4" fmla="*/ 0 w 109"/>
                  <a:gd name="T5" fmla="*/ 121 h 161"/>
                  <a:gd name="T6" fmla="*/ 0 w 109"/>
                  <a:gd name="T7" fmla="*/ 0 h 161"/>
                  <a:gd name="T8" fmla="*/ 75 w 109"/>
                  <a:gd name="T9" fmla="*/ 0 h 161"/>
                  <a:gd name="T10" fmla="*/ 109 w 109"/>
                  <a:gd name="T11" fmla="*/ 0 h 161"/>
                  <a:gd name="T12" fmla="*/ 109 w 109"/>
                  <a:gd name="T13" fmla="*/ 161 h 161"/>
                  <a:gd name="T14" fmla="*/ 79 w 109"/>
                  <a:gd name="T15" fmla="*/ 150 h 161"/>
                  <a:gd name="T16" fmla="*/ 59 w 109"/>
                  <a:gd name="T17" fmla="*/ 154 h 161"/>
                  <a:gd name="T18" fmla="*/ 57 w 109"/>
                  <a:gd name="T19" fmla="*/ 152 h 161"/>
                  <a:gd name="T20" fmla="*/ 59 w 109"/>
                  <a:gd name="T21" fmla="*/ 142 h 161"/>
                  <a:gd name="T22" fmla="*/ 55 w 109"/>
                  <a:gd name="T23" fmla="*/ 138 h 161"/>
                  <a:gd name="T24" fmla="*/ 46 w 109"/>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61">
                    <a:moveTo>
                      <a:pt x="46" y="138"/>
                    </a:moveTo>
                    <a:lnTo>
                      <a:pt x="9" y="131"/>
                    </a:lnTo>
                    <a:lnTo>
                      <a:pt x="0" y="121"/>
                    </a:lnTo>
                    <a:lnTo>
                      <a:pt x="0" y="0"/>
                    </a:lnTo>
                    <a:lnTo>
                      <a:pt x="75" y="0"/>
                    </a:lnTo>
                    <a:lnTo>
                      <a:pt x="109" y="0"/>
                    </a:lnTo>
                    <a:lnTo>
                      <a:pt x="109" y="161"/>
                    </a:lnTo>
                    <a:lnTo>
                      <a:pt x="79" y="150"/>
                    </a:lnTo>
                    <a:lnTo>
                      <a:pt x="59" y="154"/>
                    </a:lnTo>
                    <a:lnTo>
                      <a:pt x="57" y="152"/>
                    </a:lnTo>
                    <a:lnTo>
                      <a:pt x="59" y="142"/>
                    </a:lnTo>
                    <a:lnTo>
                      <a:pt x="55" y="138"/>
                    </a:lnTo>
                    <a:lnTo>
                      <a:pt x="46" y="1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3" name="Freeform 4386"/>
              <p:cNvSpPr>
                <a:spLocks/>
              </p:cNvSpPr>
              <p:nvPr/>
            </p:nvSpPr>
            <p:spPr bwMode="auto">
              <a:xfrm>
                <a:off x="24032" y="20287"/>
                <a:ext cx="154" cy="194"/>
              </a:xfrm>
              <a:custGeom>
                <a:avLst/>
                <a:gdLst>
                  <a:gd name="T0" fmla="*/ 154 w 154"/>
                  <a:gd name="T1" fmla="*/ 187 h 194"/>
                  <a:gd name="T2" fmla="*/ 8 w 154"/>
                  <a:gd name="T3" fmla="*/ 194 h 194"/>
                  <a:gd name="T4" fmla="*/ 4 w 154"/>
                  <a:gd name="T5" fmla="*/ 79 h 194"/>
                  <a:gd name="T6" fmla="*/ 0 w 154"/>
                  <a:gd name="T7" fmla="*/ 6 h 194"/>
                  <a:gd name="T8" fmla="*/ 146 w 154"/>
                  <a:gd name="T9" fmla="*/ 0 h 194"/>
                  <a:gd name="T10" fmla="*/ 154 w 154"/>
                  <a:gd name="T11" fmla="*/ 187 h 194"/>
                </a:gdLst>
                <a:ahLst/>
                <a:cxnLst>
                  <a:cxn ang="0">
                    <a:pos x="T0" y="T1"/>
                  </a:cxn>
                  <a:cxn ang="0">
                    <a:pos x="T2" y="T3"/>
                  </a:cxn>
                  <a:cxn ang="0">
                    <a:pos x="T4" y="T5"/>
                  </a:cxn>
                  <a:cxn ang="0">
                    <a:pos x="T6" y="T7"/>
                  </a:cxn>
                  <a:cxn ang="0">
                    <a:pos x="T8" y="T9"/>
                  </a:cxn>
                  <a:cxn ang="0">
                    <a:pos x="T10" y="T11"/>
                  </a:cxn>
                </a:cxnLst>
                <a:rect l="0" t="0" r="r" b="b"/>
                <a:pathLst>
                  <a:path w="154" h="194">
                    <a:moveTo>
                      <a:pt x="154" y="187"/>
                    </a:moveTo>
                    <a:lnTo>
                      <a:pt x="8" y="194"/>
                    </a:lnTo>
                    <a:lnTo>
                      <a:pt x="4" y="79"/>
                    </a:lnTo>
                    <a:lnTo>
                      <a:pt x="0" y="6"/>
                    </a:lnTo>
                    <a:lnTo>
                      <a:pt x="146" y="0"/>
                    </a:lnTo>
                    <a:lnTo>
                      <a:pt x="154" y="18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4" name="Freeform 4387"/>
              <p:cNvSpPr>
                <a:spLocks/>
              </p:cNvSpPr>
              <p:nvPr/>
            </p:nvSpPr>
            <p:spPr bwMode="auto">
              <a:xfrm>
                <a:off x="24032" y="20287"/>
                <a:ext cx="154" cy="194"/>
              </a:xfrm>
              <a:custGeom>
                <a:avLst/>
                <a:gdLst>
                  <a:gd name="T0" fmla="*/ 154 w 154"/>
                  <a:gd name="T1" fmla="*/ 187 h 194"/>
                  <a:gd name="T2" fmla="*/ 8 w 154"/>
                  <a:gd name="T3" fmla="*/ 194 h 194"/>
                  <a:gd name="T4" fmla="*/ 4 w 154"/>
                  <a:gd name="T5" fmla="*/ 79 h 194"/>
                  <a:gd name="T6" fmla="*/ 0 w 154"/>
                  <a:gd name="T7" fmla="*/ 6 h 194"/>
                  <a:gd name="T8" fmla="*/ 146 w 154"/>
                  <a:gd name="T9" fmla="*/ 0 h 194"/>
                  <a:gd name="T10" fmla="*/ 154 w 154"/>
                  <a:gd name="T11" fmla="*/ 187 h 194"/>
                </a:gdLst>
                <a:ahLst/>
                <a:cxnLst>
                  <a:cxn ang="0">
                    <a:pos x="T0" y="T1"/>
                  </a:cxn>
                  <a:cxn ang="0">
                    <a:pos x="T2" y="T3"/>
                  </a:cxn>
                  <a:cxn ang="0">
                    <a:pos x="T4" y="T5"/>
                  </a:cxn>
                  <a:cxn ang="0">
                    <a:pos x="T6" y="T7"/>
                  </a:cxn>
                  <a:cxn ang="0">
                    <a:pos x="T8" y="T9"/>
                  </a:cxn>
                  <a:cxn ang="0">
                    <a:pos x="T10" y="T11"/>
                  </a:cxn>
                </a:cxnLst>
                <a:rect l="0" t="0" r="r" b="b"/>
                <a:pathLst>
                  <a:path w="154" h="194">
                    <a:moveTo>
                      <a:pt x="154" y="187"/>
                    </a:moveTo>
                    <a:lnTo>
                      <a:pt x="8" y="194"/>
                    </a:lnTo>
                    <a:lnTo>
                      <a:pt x="4" y="79"/>
                    </a:lnTo>
                    <a:lnTo>
                      <a:pt x="0" y="6"/>
                    </a:lnTo>
                    <a:lnTo>
                      <a:pt x="146" y="0"/>
                    </a:lnTo>
                    <a:lnTo>
                      <a:pt x="154" y="1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5" name="Freeform 4388"/>
              <p:cNvSpPr>
                <a:spLocks/>
              </p:cNvSpPr>
              <p:nvPr/>
            </p:nvSpPr>
            <p:spPr bwMode="auto">
              <a:xfrm>
                <a:off x="24178" y="20282"/>
                <a:ext cx="228" cy="192"/>
              </a:xfrm>
              <a:custGeom>
                <a:avLst/>
                <a:gdLst>
                  <a:gd name="T0" fmla="*/ 153 w 228"/>
                  <a:gd name="T1" fmla="*/ 184 h 192"/>
                  <a:gd name="T2" fmla="*/ 8 w 228"/>
                  <a:gd name="T3" fmla="*/ 192 h 192"/>
                  <a:gd name="T4" fmla="*/ 0 w 228"/>
                  <a:gd name="T5" fmla="*/ 5 h 192"/>
                  <a:gd name="T6" fmla="*/ 134 w 228"/>
                  <a:gd name="T7" fmla="*/ 0 h 192"/>
                  <a:gd name="T8" fmla="*/ 138 w 228"/>
                  <a:gd name="T9" fmla="*/ 0 h 192"/>
                  <a:gd name="T10" fmla="*/ 142 w 228"/>
                  <a:gd name="T11" fmla="*/ 34 h 192"/>
                  <a:gd name="T12" fmla="*/ 148 w 228"/>
                  <a:gd name="T13" fmla="*/ 65 h 192"/>
                  <a:gd name="T14" fmla="*/ 163 w 228"/>
                  <a:gd name="T15" fmla="*/ 88 h 192"/>
                  <a:gd name="T16" fmla="*/ 169 w 228"/>
                  <a:gd name="T17" fmla="*/ 124 h 192"/>
                  <a:gd name="T18" fmla="*/ 175 w 228"/>
                  <a:gd name="T19" fmla="*/ 140 h 192"/>
                  <a:gd name="T20" fmla="*/ 196 w 228"/>
                  <a:gd name="T21" fmla="*/ 155 h 192"/>
                  <a:gd name="T22" fmla="*/ 221 w 228"/>
                  <a:gd name="T23" fmla="*/ 165 h 192"/>
                  <a:gd name="T24" fmla="*/ 228 w 228"/>
                  <a:gd name="T25" fmla="*/ 167 h 192"/>
                  <a:gd name="T26" fmla="*/ 226 w 228"/>
                  <a:gd name="T27" fmla="*/ 180 h 192"/>
                  <a:gd name="T28" fmla="*/ 153 w 228"/>
                  <a:gd name="T29"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 h="192">
                    <a:moveTo>
                      <a:pt x="153" y="184"/>
                    </a:moveTo>
                    <a:lnTo>
                      <a:pt x="8" y="192"/>
                    </a:lnTo>
                    <a:lnTo>
                      <a:pt x="0" y="5"/>
                    </a:lnTo>
                    <a:lnTo>
                      <a:pt x="134" y="0"/>
                    </a:lnTo>
                    <a:lnTo>
                      <a:pt x="138" y="0"/>
                    </a:lnTo>
                    <a:lnTo>
                      <a:pt x="142" y="34"/>
                    </a:lnTo>
                    <a:lnTo>
                      <a:pt x="148" y="65"/>
                    </a:lnTo>
                    <a:lnTo>
                      <a:pt x="163" y="88"/>
                    </a:lnTo>
                    <a:lnTo>
                      <a:pt x="169" y="124"/>
                    </a:lnTo>
                    <a:lnTo>
                      <a:pt x="175" y="140"/>
                    </a:lnTo>
                    <a:lnTo>
                      <a:pt x="196" y="155"/>
                    </a:lnTo>
                    <a:lnTo>
                      <a:pt x="221" y="165"/>
                    </a:lnTo>
                    <a:lnTo>
                      <a:pt x="228" y="167"/>
                    </a:lnTo>
                    <a:lnTo>
                      <a:pt x="226" y="180"/>
                    </a:lnTo>
                    <a:lnTo>
                      <a:pt x="153" y="18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6" name="Freeform 4389"/>
              <p:cNvSpPr>
                <a:spLocks/>
              </p:cNvSpPr>
              <p:nvPr/>
            </p:nvSpPr>
            <p:spPr bwMode="auto">
              <a:xfrm>
                <a:off x="24178" y="20282"/>
                <a:ext cx="228" cy="192"/>
              </a:xfrm>
              <a:custGeom>
                <a:avLst/>
                <a:gdLst>
                  <a:gd name="T0" fmla="*/ 153 w 228"/>
                  <a:gd name="T1" fmla="*/ 184 h 192"/>
                  <a:gd name="T2" fmla="*/ 8 w 228"/>
                  <a:gd name="T3" fmla="*/ 192 h 192"/>
                  <a:gd name="T4" fmla="*/ 0 w 228"/>
                  <a:gd name="T5" fmla="*/ 5 h 192"/>
                  <a:gd name="T6" fmla="*/ 134 w 228"/>
                  <a:gd name="T7" fmla="*/ 0 h 192"/>
                  <a:gd name="T8" fmla="*/ 138 w 228"/>
                  <a:gd name="T9" fmla="*/ 0 h 192"/>
                  <a:gd name="T10" fmla="*/ 142 w 228"/>
                  <a:gd name="T11" fmla="*/ 34 h 192"/>
                  <a:gd name="T12" fmla="*/ 148 w 228"/>
                  <a:gd name="T13" fmla="*/ 65 h 192"/>
                  <a:gd name="T14" fmla="*/ 163 w 228"/>
                  <a:gd name="T15" fmla="*/ 88 h 192"/>
                  <a:gd name="T16" fmla="*/ 169 w 228"/>
                  <a:gd name="T17" fmla="*/ 124 h 192"/>
                  <a:gd name="T18" fmla="*/ 175 w 228"/>
                  <a:gd name="T19" fmla="*/ 140 h 192"/>
                  <a:gd name="T20" fmla="*/ 196 w 228"/>
                  <a:gd name="T21" fmla="*/ 155 h 192"/>
                  <a:gd name="T22" fmla="*/ 221 w 228"/>
                  <a:gd name="T23" fmla="*/ 165 h 192"/>
                  <a:gd name="T24" fmla="*/ 228 w 228"/>
                  <a:gd name="T25" fmla="*/ 167 h 192"/>
                  <a:gd name="T26" fmla="*/ 226 w 228"/>
                  <a:gd name="T27" fmla="*/ 180 h 192"/>
                  <a:gd name="T28" fmla="*/ 153 w 228"/>
                  <a:gd name="T29"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8" h="192">
                    <a:moveTo>
                      <a:pt x="153" y="184"/>
                    </a:moveTo>
                    <a:lnTo>
                      <a:pt x="8" y="192"/>
                    </a:lnTo>
                    <a:lnTo>
                      <a:pt x="0" y="5"/>
                    </a:lnTo>
                    <a:lnTo>
                      <a:pt x="134" y="0"/>
                    </a:lnTo>
                    <a:lnTo>
                      <a:pt x="138" y="0"/>
                    </a:lnTo>
                    <a:lnTo>
                      <a:pt x="142" y="34"/>
                    </a:lnTo>
                    <a:lnTo>
                      <a:pt x="148" y="65"/>
                    </a:lnTo>
                    <a:lnTo>
                      <a:pt x="163" y="88"/>
                    </a:lnTo>
                    <a:lnTo>
                      <a:pt x="169" y="124"/>
                    </a:lnTo>
                    <a:lnTo>
                      <a:pt x="175" y="140"/>
                    </a:lnTo>
                    <a:lnTo>
                      <a:pt x="196" y="155"/>
                    </a:lnTo>
                    <a:lnTo>
                      <a:pt x="221" y="165"/>
                    </a:lnTo>
                    <a:lnTo>
                      <a:pt x="228" y="167"/>
                    </a:lnTo>
                    <a:lnTo>
                      <a:pt x="226" y="180"/>
                    </a:lnTo>
                    <a:lnTo>
                      <a:pt x="153" y="1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7" name="Freeform 4390"/>
              <p:cNvSpPr>
                <a:spLocks/>
              </p:cNvSpPr>
              <p:nvPr/>
            </p:nvSpPr>
            <p:spPr bwMode="auto">
              <a:xfrm>
                <a:off x="20522" y="20264"/>
                <a:ext cx="229" cy="252"/>
              </a:xfrm>
              <a:custGeom>
                <a:avLst/>
                <a:gdLst>
                  <a:gd name="T0" fmla="*/ 12 w 229"/>
                  <a:gd name="T1" fmla="*/ 240 h 252"/>
                  <a:gd name="T2" fmla="*/ 0 w 229"/>
                  <a:gd name="T3" fmla="*/ 238 h 252"/>
                  <a:gd name="T4" fmla="*/ 12 w 229"/>
                  <a:gd name="T5" fmla="*/ 93 h 252"/>
                  <a:gd name="T6" fmla="*/ 6 w 229"/>
                  <a:gd name="T7" fmla="*/ 91 h 252"/>
                  <a:gd name="T8" fmla="*/ 12 w 229"/>
                  <a:gd name="T9" fmla="*/ 0 h 252"/>
                  <a:gd name="T10" fmla="*/ 163 w 229"/>
                  <a:gd name="T11" fmla="*/ 12 h 252"/>
                  <a:gd name="T12" fmla="*/ 229 w 229"/>
                  <a:gd name="T13" fmla="*/ 18 h 252"/>
                  <a:gd name="T14" fmla="*/ 223 w 229"/>
                  <a:gd name="T15" fmla="*/ 108 h 252"/>
                  <a:gd name="T16" fmla="*/ 229 w 229"/>
                  <a:gd name="T17" fmla="*/ 110 h 252"/>
                  <a:gd name="T18" fmla="*/ 217 w 229"/>
                  <a:gd name="T19" fmla="*/ 252 h 252"/>
                  <a:gd name="T20" fmla="*/ 12 w 229"/>
                  <a:gd name="T21" fmla="*/ 24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52">
                    <a:moveTo>
                      <a:pt x="12" y="240"/>
                    </a:moveTo>
                    <a:lnTo>
                      <a:pt x="0" y="238"/>
                    </a:lnTo>
                    <a:lnTo>
                      <a:pt x="12" y="93"/>
                    </a:lnTo>
                    <a:lnTo>
                      <a:pt x="6" y="91"/>
                    </a:lnTo>
                    <a:lnTo>
                      <a:pt x="12" y="0"/>
                    </a:lnTo>
                    <a:lnTo>
                      <a:pt x="163" y="12"/>
                    </a:lnTo>
                    <a:lnTo>
                      <a:pt x="229" y="18"/>
                    </a:lnTo>
                    <a:lnTo>
                      <a:pt x="223" y="108"/>
                    </a:lnTo>
                    <a:lnTo>
                      <a:pt x="229" y="110"/>
                    </a:lnTo>
                    <a:lnTo>
                      <a:pt x="217" y="252"/>
                    </a:lnTo>
                    <a:lnTo>
                      <a:pt x="12" y="240"/>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8" name="Freeform 4391"/>
              <p:cNvSpPr>
                <a:spLocks/>
              </p:cNvSpPr>
              <p:nvPr/>
            </p:nvSpPr>
            <p:spPr bwMode="auto">
              <a:xfrm>
                <a:off x="20522" y="20264"/>
                <a:ext cx="229" cy="252"/>
              </a:xfrm>
              <a:custGeom>
                <a:avLst/>
                <a:gdLst>
                  <a:gd name="T0" fmla="*/ 12 w 229"/>
                  <a:gd name="T1" fmla="*/ 240 h 252"/>
                  <a:gd name="T2" fmla="*/ 0 w 229"/>
                  <a:gd name="T3" fmla="*/ 238 h 252"/>
                  <a:gd name="T4" fmla="*/ 12 w 229"/>
                  <a:gd name="T5" fmla="*/ 93 h 252"/>
                  <a:gd name="T6" fmla="*/ 6 w 229"/>
                  <a:gd name="T7" fmla="*/ 91 h 252"/>
                  <a:gd name="T8" fmla="*/ 12 w 229"/>
                  <a:gd name="T9" fmla="*/ 0 h 252"/>
                  <a:gd name="T10" fmla="*/ 163 w 229"/>
                  <a:gd name="T11" fmla="*/ 12 h 252"/>
                  <a:gd name="T12" fmla="*/ 229 w 229"/>
                  <a:gd name="T13" fmla="*/ 18 h 252"/>
                  <a:gd name="T14" fmla="*/ 223 w 229"/>
                  <a:gd name="T15" fmla="*/ 108 h 252"/>
                  <a:gd name="T16" fmla="*/ 229 w 229"/>
                  <a:gd name="T17" fmla="*/ 110 h 252"/>
                  <a:gd name="T18" fmla="*/ 217 w 229"/>
                  <a:gd name="T19" fmla="*/ 252 h 252"/>
                  <a:gd name="T20" fmla="*/ 12 w 229"/>
                  <a:gd name="T21" fmla="*/ 24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52">
                    <a:moveTo>
                      <a:pt x="12" y="240"/>
                    </a:moveTo>
                    <a:lnTo>
                      <a:pt x="0" y="238"/>
                    </a:lnTo>
                    <a:lnTo>
                      <a:pt x="12" y="93"/>
                    </a:lnTo>
                    <a:lnTo>
                      <a:pt x="6" y="91"/>
                    </a:lnTo>
                    <a:lnTo>
                      <a:pt x="12" y="0"/>
                    </a:lnTo>
                    <a:lnTo>
                      <a:pt x="163" y="12"/>
                    </a:lnTo>
                    <a:lnTo>
                      <a:pt x="229" y="18"/>
                    </a:lnTo>
                    <a:lnTo>
                      <a:pt x="223" y="108"/>
                    </a:lnTo>
                    <a:lnTo>
                      <a:pt x="229" y="110"/>
                    </a:lnTo>
                    <a:lnTo>
                      <a:pt x="217" y="252"/>
                    </a:lnTo>
                    <a:lnTo>
                      <a:pt x="12" y="2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59" name="Freeform 4392"/>
              <p:cNvSpPr>
                <a:spLocks/>
              </p:cNvSpPr>
              <p:nvPr/>
            </p:nvSpPr>
            <p:spPr bwMode="auto">
              <a:xfrm>
                <a:off x="20737" y="20282"/>
                <a:ext cx="231" cy="434"/>
              </a:xfrm>
              <a:custGeom>
                <a:avLst/>
                <a:gdLst>
                  <a:gd name="T0" fmla="*/ 2 w 231"/>
                  <a:gd name="T1" fmla="*/ 234 h 434"/>
                  <a:gd name="T2" fmla="*/ 14 w 231"/>
                  <a:gd name="T3" fmla="*/ 92 h 434"/>
                  <a:gd name="T4" fmla="*/ 8 w 231"/>
                  <a:gd name="T5" fmla="*/ 90 h 434"/>
                  <a:gd name="T6" fmla="*/ 14 w 231"/>
                  <a:gd name="T7" fmla="*/ 0 h 434"/>
                  <a:gd name="T8" fmla="*/ 229 w 231"/>
                  <a:gd name="T9" fmla="*/ 17 h 434"/>
                  <a:gd name="T10" fmla="*/ 225 w 231"/>
                  <a:gd name="T11" fmla="*/ 105 h 434"/>
                  <a:gd name="T12" fmla="*/ 231 w 231"/>
                  <a:gd name="T13" fmla="*/ 107 h 434"/>
                  <a:gd name="T14" fmla="*/ 221 w 231"/>
                  <a:gd name="T15" fmla="*/ 251 h 434"/>
                  <a:gd name="T16" fmla="*/ 227 w 231"/>
                  <a:gd name="T17" fmla="*/ 253 h 434"/>
                  <a:gd name="T18" fmla="*/ 219 w 231"/>
                  <a:gd name="T19" fmla="*/ 399 h 434"/>
                  <a:gd name="T20" fmla="*/ 229 w 231"/>
                  <a:gd name="T21" fmla="*/ 401 h 434"/>
                  <a:gd name="T22" fmla="*/ 227 w 231"/>
                  <a:gd name="T23" fmla="*/ 434 h 434"/>
                  <a:gd name="T24" fmla="*/ 209 w 231"/>
                  <a:gd name="T25" fmla="*/ 434 h 434"/>
                  <a:gd name="T26" fmla="*/ 19 w 231"/>
                  <a:gd name="T27" fmla="*/ 424 h 434"/>
                  <a:gd name="T28" fmla="*/ 10 w 231"/>
                  <a:gd name="T29" fmla="*/ 422 h 434"/>
                  <a:gd name="T30" fmla="*/ 12 w 231"/>
                  <a:gd name="T31" fmla="*/ 387 h 434"/>
                  <a:gd name="T32" fmla="*/ 0 w 231"/>
                  <a:gd name="T33" fmla="*/ 384 h 434"/>
                  <a:gd name="T34" fmla="*/ 8 w 231"/>
                  <a:gd name="T35" fmla="*/ 236 h 434"/>
                  <a:gd name="T36" fmla="*/ 2 w 231"/>
                  <a:gd name="T37" fmla="*/ 2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434">
                    <a:moveTo>
                      <a:pt x="2" y="234"/>
                    </a:moveTo>
                    <a:lnTo>
                      <a:pt x="14" y="92"/>
                    </a:lnTo>
                    <a:lnTo>
                      <a:pt x="8" y="90"/>
                    </a:lnTo>
                    <a:lnTo>
                      <a:pt x="14" y="0"/>
                    </a:lnTo>
                    <a:lnTo>
                      <a:pt x="229" y="17"/>
                    </a:lnTo>
                    <a:lnTo>
                      <a:pt x="225" y="105"/>
                    </a:lnTo>
                    <a:lnTo>
                      <a:pt x="231" y="107"/>
                    </a:lnTo>
                    <a:lnTo>
                      <a:pt x="221" y="251"/>
                    </a:lnTo>
                    <a:lnTo>
                      <a:pt x="227" y="253"/>
                    </a:lnTo>
                    <a:lnTo>
                      <a:pt x="219" y="399"/>
                    </a:lnTo>
                    <a:lnTo>
                      <a:pt x="229" y="401"/>
                    </a:lnTo>
                    <a:lnTo>
                      <a:pt x="227" y="434"/>
                    </a:lnTo>
                    <a:lnTo>
                      <a:pt x="209" y="434"/>
                    </a:lnTo>
                    <a:lnTo>
                      <a:pt x="19" y="424"/>
                    </a:lnTo>
                    <a:lnTo>
                      <a:pt x="10" y="422"/>
                    </a:lnTo>
                    <a:lnTo>
                      <a:pt x="12" y="387"/>
                    </a:lnTo>
                    <a:lnTo>
                      <a:pt x="0" y="384"/>
                    </a:lnTo>
                    <a:lnTo>
                      <a:pt x="8" y="236"/>
                    </a:lnTo>
                    <a:lnTo>
                      <a:pt x="2" y="234"/>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0" name="Freeform 4393"/>
              <p:cNvSpPr>
                <a:spLocks/>
              </p:cNvSpPr>
              <p:nvPr/>
            </p:nvSpPr>
            <p:spPr bwMode="auto">
              <a:xfrm>
                <a:off x="20737" y="20282"/>
                <a:ext cx="231" cy="434"/>
              </a:xfrm>
              <a:custGeom>
                <a:avLst/>
                <a:gdLst>
                  <a:gd name="T0" fmla="*/ 2 w 231"/>
                  <a:gd name="T1" fmla="*/ 234 h 434"/>
                  <a:gd name="T2" fmla="*/ 14 w 231"/>
                  <a:gd name="T3" fmla="*/ 92 h 434"/>
                  <a:gd name="T4" fmla="*/ 8 w 231"/>
                  <a:gd name="T5" fmla="*/ 90 h 434"/>
                  <a:gd name="T6" fmla="*/ 14 w 231"/>
                  <a:gd name="T7" fmla="*/ 0 h 434"/>
                  <a:gd name="T8" fmla="*/ 229 w 231"/>
                  <a:gd name="T9" fmla="*/ 17 h 434"/>
                  <a:gd name="T10" fmla="*/ 225 w 231"/>
                  <a:gd name="T11" fmla="*/ 105 h 434"/>
                  <a:gd name="T12" fmla="*/ 231 w 231"/>
                  <a:gd name="T13" fmla="*/ 107 h 434"/>
                  <a:gd name="T14" fmla="*/ 221 w 231"/>
                  <a:gd name="T15" fmla="*/ 251 h 434"/>
                  <a:gd name="T16" fmla="*/ 227 w 231"/>
                  <a:gd name="T17" fmla="*/ 253 h 434"/>
                  <a:gd name="T18" fmla="*/ 219 w 231"/>
                  <a:gd name="T19" fmla="*/ 399 h 434"/>
                  <a:gd name="T20" fmla="*/ 229 w 231"/>
                  <a:gd name="T21" fmla="*/ 401 h 434"/>
                  <a:gd name="T22" fmla="*/ 227 w 231"/>
                  <a:gd name="T23" fmla="*/ 434 h 434"/>
                  <a:gd name="T24" fmla="*/ 209 w 231"/>
                  <a:gd name="T25" fmla="*/ 434 h 434"/>
                  <a:gd name="T26" fmla="*/ 19 w 231"/>
                  <a:gd name="T27" fmla="*/ 424 h 434"/>
                  <a:gd name="T28" fmla="*/ 10 w 231"/>
                  <a:gd name="T29" fmla="*/ 422 h 434"/>
                  <a:gd name="T30" fmla="*/ 12 w 231"/>
                  <a:gd name="T31" fmla="*/ 387 h 434"/>
                  <a:gd name="T32" fmla="*/ 0 w 231"/>
                  <a:gd name="T33" fmla="*/ 384 h 434"/>
                  <a:gd name="T34" fmla="*/ 8 w 231"/>
                  <a:gd name="T35" fmla="*/ 236 h 434"/>
                  <a:gd name="T36" fmla="*/ 2 w 231"/>
                  <a:gd name="T37" fmla="*/ 2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1" h="434">
                    <a:moveTo>
                      <a:pt x="2" y="234"/>
                    </a:moveTo>
                    <a:lnTo>
                      <a:pt x="14" y="92"/>
                    </a:lnTo>
                    <a:lnTo>
                      <a:pt x="8" y="90"/>
                    </a:lnTo>
                    <a:lnTo>
                      <a:pt x="14" y="0"/>
                    </a:lnTo>
                    <a:lnTo>
                      <a:pt x="229" y="17"/>
                    </a:lnTo>
                    <a:lnTo>
                      <a:pt x="225" y="105"/>
                    </a:lnTo>
                    <a:lnTo>
                      <a:pt x="231" y="107"/>
                    </a:lnTo>
                    <a:lnTo>
                      <a:pt x="221" y="251"/>
                    </a:lnTo>
                    <a:lnTo>
                      <a:pt x="227" y="253"/>
                    </a:lnTo>
                    <a:lnTo>
                      <a:pt x="219" y="399"/>
                    </a:lnTo>
                    <a:lnTo>
                      <a:pt x="229" y="401"/>
                    </a:lnTo>
                    <a:lnTo>
                      <a:pt x="227" y="434"/>
                    </a:lnTo>
                    <a:lnTo>
                      <a:pt x="209" y="434"/>
                    </a:lnTo>
                    <a:lnTo>
                      <a:pt x="19" y="424"/>
                    </a:lnTo>
                    <a:lnTo>
                      <a:pt x="10" y="422"/>
                    </a:lnTo>
                    <a:lnTo>
                      <a:pt x="12" y="387"/>
                    </a:lnTo>
                    <a:lnTo>
                      <a:pt x="0" y="384"/>
                    </a:lnTo>
                    <a:lnTo>
                      <a:pt x="8" y="236"/>
                    </a:lnTo>
                    <a:lnTo>
                      <a:pt x="2" y="23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1" name="Freeform 4394"/>
              <p:cNvSpPr>
                <a:spLocks/>
              </p:cNvSpPr>
              <p:nvPr/>
            </p:nvSpPr>
            <p:spPr bwMode="auto">
              <a:xfrm>
                <a:off x="21542" y="20330"/>
                <a:ext cx="293" cy="124"/>
              </a:xfrm>
              <a:custGeom>
                <a:avLst/>
                <a:gdLst>
                  <a:gd name="T0" fmla="*/ 288 w 293"/>
                  <a:gd name="T1" fmla="*/ 90 h 124"/>
                  <a:gd name="T2" fmla="*/ 274 w 293"/>
                  <a:gd name="T3" fmla="*/ 94 h 124"/>
                  <a:gd name="T4" fmla="*/ 263 w 293"/>
                  <a:gd name="T5" fmla="*/ 101 h 124"/>
                  <a:gd name="T6" fmla="*/ 251 w 293"/>
                  <a:gd name="T7" fmla="*/ 101 h 124"/>
                  <a:gd name="T8" fmla="*/ 236 w 293"/>
                  <a:gd name="T9" fmla="*/ 105 h 124"/>
                  <a:gd name="T10" fmla="*/ 230 w 293"/>
                  <a:gd name="T11" fmla="*/ 111 h 124"/>
                  <a:gd name="T12" fmla="*/ 203 w 293"/>
                  <a:gd name="T13" fmla="*/ 124 h 124"/>
                  <a:gd name="T14" fmla="*/ 174 w 293"/>
                  <a:gd name="T15" fmla="*/ 123 h 124"/>
                  <a:gd name="T16" fmla="*/ 165 w 293"/>
                  <a:gd name="T17" fmla="*/ 117 h 124"/>
                  <a:gd name="T18" fmla="*/ 159 w 293"/>
                  <a:gd name="T19" fmla="*/ 121 h 124"/>
                  <a:gd name="T20" fmla="*/ 142 w 293"/>
                  <a:gd name="T21" fmla="*/ 121 h 124"/>
                  <a:gd name="T22" fmla="*/ 134 w 293"/>
                  <a:gd name="T23" fmla="*/ 115 h 124"/>
                  <a:gd name="T24" fmla="*/ 128 w 293"/>
                  <a:gd name="T25" fmla="*/ 115 h 124"/>
                  <a:gd name="T26" fmla="*/ 113 w 293"/>
                  <a:gd name="T27" fmla="*/ 111 h 124"/>
                  <a:gd name="T28" fmla="*/ 100 w 293"/>
                  <a:gd name="T29" fmla="*/ 103 h 124"/>
                  <a:gd name="T30" fmla="*/ 82 w 293"/>
                  <a:gd name="T31" fmla="*/ 101 h 124"/>
                  <a:gd name="T32" fmla="*/ 53 w 293"/>
                  <a:gd name="T33" fmla="*/ 90 h 124"/>
                  <a:gd name="T34" fmla="*/ 38 w 293"/>
                  <a:gd name="T35" fmla="*/ 90 h 124"/>
                  <a:gd name="T36" fmla="*/ 19 w 293"/>
                  <a:gd name="T37" fmla="*/ 82 h 124"/>
                  <a:gd name="T38" fmla="*/ 13 w 293"/>
                  <a:gd name="T39" fmla="*/ 73 h 124"/>
                  <a:gd name="T40" fmla="*/ 7 w 293"/>
                  <a:gd name="T41" fmla="*/ 73 h 124"/>
                  <a:gd name="T42" fmla="*/ 0 w 293"/>
                  <a:gd name="T43" fmla="*/ 67 h 124"/>
                  <a:gd name="T44" fmla="*/ 4 w 293"/>
                  <a:gd name="T45" fmla="*/ 0 h 124"/>
                  <a:gd name="T46" fmla="*/ 207 w 293"/>
                  <a:gd name="T47" fmla="*/ 7 h 124"/>
                  <a:gd name="T48" fmla="*/ 293 w 293"/>
                  <a:gd name="T49" fmla="*/ 11 h 124"/>
                  <a:gd name="T50" fmla="*/ 288 w 293"/>
                  <a:gd name="T51"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3" h="124">
                    <a:moveTo>
                      <a:pt x="288" y="90"/>
                    </a:moveTo>
                    <a:lnTo>
                      <a:pt x="274" y="94"/>
                    </a:lnTo>
                    <a:lnTo>
                      <a:pt x="263" y="101"/>
                    </a:lnTo>
                    <a:lnTo>
                      <a:pt x="251" y="101"/>
                    </a:lnTo>
                    <a:lnTo>
                      <a:pt x="236" y="105"/>
                    </a:lnTo>
                    <a:lnTo>
                      <a:pt x="230" y="111"/>
                    </a:lnTo>
                    <a:lnTo>
                      <a:pt x="203" y="124"/>
                    </a:lnTo>
                    <a:lnTo>
                      <a:pt x="174" y="123"/>
                    </a:lnTo>
                    <a:lnTo>
                      <a:pt x="165" y="117"/>
                    </a:lnTo>
                    <a:lnTo>
                      <a:pt x="159" y="121"/>
                    </a:lnTo>
                    <a:lnTo>
                      <a:pt x="142" y="121"/>
                    </a:lnTo>
                    <a:lnTo>
                      <a:pt x="134" y="115"/>
                    </a:lnTo>
                    <a:lnTo>
                      <a:pt x="128" y="115"/>
                    </a:lnTo>
                    <a:lnTo>
                      <a:pt x="113" y="111"/>
                    </a:lnTo>
                    <a:lnTo>
                      <a:pt x="100" y="103"/>
                    </a:lnTo>
                    <a:lnTo>
                      <a:pt x="82" y="101"/>
                    </a:lnTo>
                    <a:lnTo>
                      <a:pt x="53" y="90"/>
                    </a:lnTo>
                    <a:lnTo>
                      <a:pt x="38" y="90"/>
                    </a:lnTo>
                    <a:lnTo>
                      <a:pt x="19" y="82"/>
                    </a:lnTo>
                    <a:lnTo>
                      <a:pt x="13" y="73"/>
                    </a:lnTo>
                    <a:lnTo>
                      <a:pt x="7" y="73"/>
                    </a:lnTo>
                    <a:lnTo>
                      <a:pt x="0" y="67"/>
                    </a:lnTo>
                    <a:lnTo>
                      <a:pt x="4" y="0"/>
                    </a:lnTo>
                    <a:lnTo>
                      <a:pt x="207" y="7"/>
                    </a:lnTo>
                    <a:lnTo>
                      <a:pt x="293" y="11"/>
                    </a:lnTo>
                    <a:lnTo>
                      <a:pt x="288" y="90"/>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2" name="Freeform 4395"/>
              <p:cNvSpPr>
                <a:spLocks/>
              </p:cNvSpPr>
              <p:nvPr/>
            </p:nvSpPr>
            <p:spPr bwMode="auto">
              <a:xfrm>
                <a:off x="21542" y="20330"/>
                <a:ext cx="293" cy="124"/>
              </a:xfrm>
              <a:custGeom>
                <a:avLst/>
                <a:gdLst>
                  <a:gd name="T0" fmla="*/ 288 w 293"/>
                  <a:gd name="T1" fmla="*/ 90 h 124"/>
                  <a:gd name="T2" fmla="*/ 274 w 293"/>
                  <a:gd name="T3" fmla="*/ 94 h 124"/>
                  <a:gd name="T4" fmla="*/ 263 w 293"/>
                  <a:gd name="T5" fmla="*/ 101 h 124"/>
                  <a:gd name="T6" fmla="*/ 251 w 293"/>
                  <a:gd name="T7" fmla="*/ 101 h 124"/>
                  <a:gd name="T8" fmla="*/ 236 w 293"/>
                  <a:gd name="T9" fmla="*/ 105 h 124"/>
                  <a:gd name="T10" fmla="*/ 230 w 293"/>
                  <a:gd name="T11" fmla="*/ 111 h 124"/>
                  <a:gd name="T12" fmla="*/ 203 w 293"/>
                  <a:gd name="T13" fmla="*/ 124 h 124"/>
                  <a:gd name="T14" fmla="*/ 174 w 293"/>
                  <a:gd name="T15" fmla="*/ 123 h 124"/>
                  <a:gd name="T16" fmla="*/ 165 w 293"/>
                  <a:gd name="T17" fmla="*/ 117 h 124"/>
                  <a:gd name="T18" fmla="*/ 159 w 293"/>
                  <a:gd name="T19" fmla="*/ 121 h 124"/>
                  <a:gd name="T20" fmla="*/ 142 w 293"/>
                  <a:gd name="T21" fmla="*/ 121 h 124"/>
                  <a:gd name="T22" fmla="*/ 134 w 293"/>
                  <a:gd name="T23" fmla="*/ 115 h 124"/>
                  <a:gd name="T24" fmla="*/ 128 w 293"/>
                  <a:gd name="T25" fmla="*/ 115 h 124"/>
                  <a:gd name="T26" fmla="*/ 113 w 293"/>
                  <a:gd name="T27" fmla="*/ 111 h 124"/>
                  <a:gd name="T28" fmla="*/ 100 w 293"/>
                  <a:gd name="T29" fmla="*/ 103 h 124"/>
                  <a:gd name="T30" fmla="*/ 82 w 293"/>
                  <a:gd name="T31" fmla="*/ 101 h 124"/>
                  <a:gd name="T32" fmla="*/ 53 w 293"/>
                  <a:gd name="T33" fmla="*/ 90 h 124"/>
                  <a:gd name="T34" fmla="*/ 38 w 293"/>
                  <a:gd name="T35" fmla="*/ 90 h 124"/>
                  <a:gd name="T36" fmla="*/ 19 w 293"/>
                  <a:gd name="T37" fmla="*/ 82 h 124"/>
                  <a:gd name="T38" fmla="*/ 13 w 293"/>
                  <a:gd name="T39" fmla="*/ 73 h 124"/>
                  <a:gd name="T40" fmla="*/ 7 w 293"/>
                  <a:gd name="T41" fmla="*/ 73 h 124"/>
                  <a:gd name="T42" fmla="*/ 0 w 293"/>
                  <a:gd name="T43" fmla="*/ 67 h 124"/>
                  <a:gd name="T44" fmla="*/ 4 w 293"/>
                  <a:gd name="T45" fmla="*/ 0 h 124"/>
                  <a:gd name="T46" fmla="*/ 207 w 293"/>
                  <a:gd name="T47" fmla="*/ 7 h 124"/>
                  <a:gd name="T48" fmla="*/ 293 w 293"/>
                  <a:gd name="T49" fmla="*/ 11 h 124"/>
                  <a:gd name="T50" fmla="*/ 288 w 293"/>
                  <a:gd name="T51" fmla="*/ 9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3" h="124">
                    <a:moveTo>
                      <a:pt x="288" y="90"/>
                    </a:moveTo>
                    <a:lnTo>
                      <a:pt x="274" y="94"/>
                    </a:lnTo>
                    <a:lnTo>
                      <a:pt x="263" y="101"/>
                    </a:lnTo>
                    <a:lnTo>
                      <a:pt x="251" y="101"/>
                    </a:lnTo>
                    <a:lnTo>
                      <a:pt x="236" y="105"/>
                    </a:lnTo>
                    <a:lnTo>
                      <a:pt x="230" y="111"/>
                    </a:lnTo>
                    <a:lnTo>
                      <a:pt x="203" y="124"/>
                    </a:lnTo>
                    <a:lnTo>
                      <a:pt x="174" y="123"/>
                    </a:lnTo>
                    <a:lnTo>
                      <a:pt x="165" y="117"/>
                    </a:lnTo>
                    <a:lnTo>
                      <a:pt x="159" y="121"/>
                    </a:lnTo>
                    <a:lnTo>
                      <a:pt x="142" y="121"/>
                    </a:lnTo>
                    <a:lnTo>
                      <a:pt x="134" y="115"/>
                    </a:lnTo>
                    <a:lnTo>
                      <a:pt x="128" y="115"/>
                    </a:lnTo>
                    <a:lnTo>
                      <a:pt x="113" y="111"/>
                    </a:lnTo>
                    <a:lnTo>
                      <a:pt x="100" y="103"/>
                    </a:lnTo>
                    <a:lnTo>
                      <a:pt x="82" y="101"/>
                    </a:lnTo>
                    <a:lnTo>
                      <a:pt x="53" y="90"/>
                    </a:lnTo>
                    <a:lnTo>
                      <a:pt x="38" y="90"/>
                    </a:lnTo>
                    <a:lnTo>
                      <a:pt x="19" y="82"/>
                    </a:lnTo>
                    <a:lnTo>
                      <a:pt x="13" y="73"/>
                    </a:lnTo>
                    <a:lnTo>
                      <a:pt x="7" y="73"/>
                    </a:lnTo>
                    <a:lnTo>
                      <a:pt x="0" y="67"/>
                    </a:lnTo>
                    <a:lnTo>
                      <a:pt x="4" y="0"/>
                    </a:lnTo>
                    <a:lnTo>
                      <a:pt x="207" y="7"/>
                    </a:lnTo>
                    <a:lnTo>
                      <a:pt x="293" y="11"/>
                    </a:lnTo>
                    <a:lnTo>
                      <a:pt x="288" y="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3" name="Freeform 4396"/>
              <p:cNvSpPr>
                <a:spLocks/>
              </p:cNvSpPr>
              <p:nvPr/>
            </p:nvSpPr>
            <p:spPr bwMode="auto">
              <a:xfrm>
                <a:off x="21830" y="20341"/>
                <a:ext cx="293" cy="108"/>
              </a:xfrm>
              <a:custGeom>
                <a:avLst/>
                <a:gdLst>
                  <a:gd name="T0" fmla="*/ 293 w 293"/>
                  <a:gd name="T1" fmla="*/ 108 h 108"/>
                  <a:gd name="T2" fmla="*/ 282 w 293"/>
                  <a:gd name="T3" fmla="*/ 102 h 108"/>
                  <a:gd name="T4" fmla="*/ 245 w 293"/>
                  <a:gd name="T5" fmla="*/ 104 h 108"/>
                  <a:gd name="T6" fmla="*/ 209 w 293"/>
                  <a:gd name="T7" fmla="*/ 98 h 108"/>
                  <a:gd name="T8" fmla="*/ 184 w 293"/>
                  <a:gd name="T9" fmla="*/ 85 h 108"/>
                  <a:gd name="T10" fmla="*/ 172 w 293"/>
                  <a:gd name="T11" fmla="*/ 85 h 108"/>
                  <a:gd name="T12" fmla="*/ 153 w 293"/>
                  <a:gd name="T13" fmla="*/ 75 h 108"/>
                  <a:gd name="T14" fmla="*/ 138 w 293"/>
                  <a:gd name="T15" fmla="*/ 73 h 108"/>
                  <a:gd name="T16" fmla="*/ 130 w 293"/>
                  <a:gd name="T17" fmla="*/ 67 h 108"/>
                  <a:gd name="T18" fmla="*/ 115 w 293"/>
                  <a:gd name="T19" fmla="*/ 67 h 108"/>
                  <a:gd name="T20" fmla="*/ 101 w 293"/>
                  <a:gd name="T21" fmla="*/ 54 h 108"/>
                  <a:gd name="T22" fmla="*/ 86 w 293"/>
                  <a:gd name="T23" fmla="*/ 44 h 108"/>
                  <a:gd name="T24" fmla="*/ 75 w 293"/>
                  <a:gd name="T25" fmla="*/ 48 h 108"/>
                  <a:gd name="T26" fmla="*/ 46 w 293"/>
                  <a:gd name="T27" fmla="*/ 64 h 108"/>
                  <a:gd name="T28" fmla="*/ 28 w 293"/>
                  <a:gd name="T29" fmla="*/ 67 h 108"/>
                  <a:gd name="T30" fmla="*/ 21 w 293"/>
                  <a:gd name="T31" fmla="*/ 73 h 108"/>
                  <a:gd name="T32" fmla="*/ 0 w 293"/>
                  <a:gd name="T33" fmla="*/ 79 h 108"/>
                  <a:gd name="T34" fmla="*/ 5 w 293"/>
                  <a:gd name="T35" fmla="*/ 0 h 108"/>
                  <a:gd name="T36" fmla="*/ 236 w 293"/>
                  <a:gd name="T37" fmla="*/ 6 h 108"/>
                  <a:gd name="T38" fmla="*/ 247 w 293"/>
                  <a:gd name="T39" fmla="*/ 31 h 108"/>
                  <a:gd name="T40" fmla="*/ 268 w 293"/>
                  <a:gd name="T41" fmla="*/ 39 h 108"/>
                  <a:gd name="T42" fmla="*/ 293 w 293"/>
                  <a:gd name="T43" fmla="*/ 54 h 108"/>
                  <a:gd name="T44" fmla="*/ 292 w 293"/>
                  <a:gd name="T45" fmla="*/ 96 h 108"/>
                  <a:gd name="T46" fmla="*/ 293 w 293"/>
                  <a:gd name="T4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 h="108">
                    <a:moveTo>
                      <a:pt x="293" y="108"/>
                    </a:moveTo>
                    <a:lnTo>
                      <a:pt x="282" y="102"/>
                    </a:lnTo>
                    <a:lnTo>
                      <a:pt x="245" y="104"/>
                    </a:lnTo>
                    <a:lnTo>
                      <a:pt x="209" y="98"/>
                    </a:lnTo>
                    <a:lnTo>
                      <a:pt x="184" y="85"/>
                    </a:lnTo>
                    <a:lnTo>
                      <a:pt x="172" y="85"/>
                    </a:lnTo>
                    <a:lnTo>
                      <a:pt x="153" y="75"/>
                    </a:lnTo>
                    <a:lnTo>
                      <a:pt x="138" y="73"/>
                    </a:lnTo>
                    <a:lnTo>
                      <a:pt x="130" y="67"/>
                    </a:lnTo>
                    <a:lnTo>
                      <a:pt x="115" y="67"/>
                    </a:lnTo>
                    <a:lnTo>
                      <a:pt x="101" y="54"/>
                    </a:lnTo>
                    <a:lnTo>
                      <a:pt x="86" y="44"/>
                    </a:lnTo>
                    <a:lnTo>
                      <a:pt x="75" y="48"/>
                    </a:lnTo>
                    <a:lnTo>
                      <a:pt x="46" y="64"/>
                    </a:lnTo>
                    <a:lnTo>
                      <a:pt x="28" y="67"/>
                    </a:lnTo>
                    <a:lnTo>
                      <a:pt x="21" y="73"/>
                    </a:lnTo>
                    <a:lnTo>
                      <a:pt x="0" y="79"/>
                    </a:lnTo>
                    <a:lnTo>
                      <a:pt x="5" y="0"/>
                    </a:lnTo>
                    <a:lnTo>
                      <a:pt x="236" y="6"/>
                    </a:lnTo>
                    <a:lnTo>
                      <a:pt x="247" y="31"/>
                    </a:lnTo>
                    <a:lnTo>
                      <a:pt x="268" y="39"/>
                    </a:lnTo>
                    <a:lnTo>
                      <a:pt x="293" y="54"/>
                    </a:lnTo>
                    <a:lnTo>
                      <a:pt x="292" y="96"/>
                    </a:lnTo>
                    <a:lnTo>
                      <a:pt x="293" y="10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4" name="Freeform 4397"/>
              <p:cNvSpPr>
                <a:spLocks/>
              </p:cNvSpPr>
              <p:nvPr/>
            </p:nvSpPr>
            <p:spPr bwMode="auto">
              <a:xfrm>
                <a:off x="21830" y="20341"/>
                <a:ext cx="293" cy="108"/>
              </a:xfrm>
              <a:custGeom>
                <a:avLst/>
                <a:gdLst>
                  <a:gd name="T0" fmla="*/ 293 w 293"/>
                  <a:gd name="T1" fmla="*/ 108 h 108"/>
                  <a:gd name="T2" fmla="*/ 282 w 293"/>
                  <a:gd name="T3" fmla="*/ 102 h 108"/>
                  <a:gd name="T4" fmla="*/ 245 w 293"/>
                  <a:gd name="T5" fmla="*/ 104 h 108"/>
                  <a:gd name="T6" fmla="*/ 209 w 293"/>
                  <a:gd name="T7" fmla="*/ 98 h 108"/>
                  <a:gd name="T8" fmla="*/ 184 w 293"/>
                  <a:gd name="T9" fmla="*/ 85 h 108"/>
                  <a:gd name="T10" fmla="*/ 172 w 293"/>
                  <a:gd name="T11" fmla="*/ 85 h 108"/>
                  <a:gd name="T12" fmla="*/ 153 w 293"/>
                  <a:gd name="T13" fmla="*/ 75 h 108"/>
                  <a:gd name="T14" fmla="*/ 138 w 293"/>
                  <a:gd name="T15" fmla="*/ 73 h 108"/>
                  <a:gd name="T16" fmla="*/ 130 w 293"/>
                  <a:gd name="T17" fmla="*/ 67 h 108"/>
                  <a:gd name="T18" fmla="*/ 115 w 293"/>
                  <a:gd name="T19" fmla="*/ 67 h 108"/>
                  <a:gd name="T20" fmla="*/ 101 w 293"/>
                  <a:gd name="T21" fmla="*/ 54 h 108"/>
                  <a:gd name="T22" fmla="*/ 86 w 293"/>
                  <a:gd name="T23" fmla="*/ 44 h 108"/>
                  <a:gd name="T24" fmla="*/ 75 w 293"/>
                  <a:gd name="T25" fmla="*/ 48 h 108"/>
                  <a:gd name="T26" fmla="*/ 46 w 293"/>
                  <a:gd name="T27" fmla="*/ 64 h 108"/>
                  <a:gd name="T28" fmla="*/ 28 w 293"/>
                  <a:gd name="T29" fmla="*/ 67 h 108"/>
                  <a:gd name="T30" fmla="*/ 21 w 293"/>
                  <a:gd name="T31" fmla="*/ 73 h 108"/>
                  <a:gd name="T32" fmla="*/ 0 w 293"/>
                  <a:gd name="T33" fmla="*/ 79 h 108"/>
                  <a:gd name="T34" fmla="*/ 5 w 293"/>
                  <a:gd name="T35" fmla="*/ 0 h 108"/>
                  <a:gd name="T36" fmla="*/ 236 w 293"/>
                  <a:gd name="T37" fmla="*/ 6 h 108"/>
                  <a:gd name="T38" fmla="*/ 247 w 293"/>
                  <a:gd name="T39" fmla="*/ 31 h 108"/>
                  <a:gd name="T40" fmla="*/ 268 w 293"/>
                  <a:gd name="T41" fmla="*/ 39 h 108"/>
                  <a:gd name="T42" fmla="*/ 293 w 293"/>
                  <a:gd name="T43" fmla="*/ 54 h 108"/>
                  <a:gd name="T44" fmla="*/ 292 w 293"/>
                  <a:gd name="T45" fmla="*/ 96 h 108"/>
                  <a:gd name="T46" fmla="*/ 293 w 293"/>
                  <a:gd name="T47"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3" h="108">
                    <a:moveTo>
                      <a:pt x="293" y="108"/>
                    </a:moveTo>
                    <a:lnTo>
                      <a:pt x="282" y="102"/>
                    </a:lnTo>
                    <a:lnTo>
                      <a:pt x="245" y="104"/>
                    </a:lnTo>
                    <a:lnTo>
                      <a:pt x="209" y="98"/>
                    </a:lnTo>
                    <a:lnTo>
                      <a:pt x="184" y="85"/>
                    </a:lnTo>
                    <a:lnTo>
                      <a:pt x="172" y="85"/>
                    </a:lnTo>
                    <a:lnTo>
                      <a:pt x="153" y="75"/>
                    </a:lnTo>
                    <a:lnTo>
                      <a:pt x="138" y="73"/>
                    </a:lnTo>
                    <a:lnTo>
                      <a:pt x="130" y="67"/>
                    </a:lnTo>
                    <a:lnTo>
                      <a:pt x="115" y="67"/>
                    </a:lnTo>
                    <a:lnTo>
                      <a:pt x="101" y="54"/>
                    </a:lnTo>
                    <a:lnTo>
                      <a:pt x="86" y="44"/>
                    </a:lnTo>
                    <a:lnTo>
                      <a:pt x="75" y="48"/>
                    </a:lnTo>
                    <a:lnTo>
                      <a:pt x="46" y="64"/>
                    </a:lnTo>
                    <a:lnTo>
                      <a:pt x="28" y="67"/>
                    </a:lnTo>
                    <a:lnTo>
                      <a:pt x="21" y="73"/>
                    </a:lnTo>
                    <a:lnTo>
                      <a:pt x="0" y="79"/>
                    </a:lnTo>
                    <a:lnTo>
                      <a:pt x="5" y="0"/>
                    </a:lnTo>
                    <a:lnTo>
                      <a:pt x="236" y="6"/>
                    </a:lnTo>
                    <a:lnTo>
                      <a:pt x="247" y="31"/>
                    </a:lnTo>
                    <a:lnTo>
                      <a:pt x="268" y="39"/>
                    </a:lnTo>
                    <a:lnTo>
                      <a:pt x="293" y="54"/>
                    </a:lnTo>
                    <a:lnTo>
                      <a:pt x="292" y="96"/>
                    </a:lnTo>
                    <a:lnTo>
                      <a:pt x="293" y="1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5" name="Freeform 4398"/>
              <p:cNvSpPr>
                <a:spLocks/>
              </p:cNvSpPr>
              <p:nvPr/>
            </p:nvSpPr>
            <p:spPr bwMode="auto">
              <a:xfrm>
                <a:off x="20956" y="20299"/>
                <a:ext cx="590" cy="417"/>
              </a:xfrm>
              <a:custGeom>
                <a:avLst/>
                <a:gdLst>
                  <a:gd name="T0" fmla="*/ 586 w 590"/>
                  <a:gd name="T1" fmla="*/ 98 h 417"/>
                  <a:gd name="T2" fmla="*/ 586 w 590"/>
                  <a:gd name="T3" fmla="*/ 123 h 417"/>
                  <a:gd name="T4" fmla="*/ 590 w 590"/>
                  <a:gd name="T5" fmla="*/ 125 h 417"/>
                  <a:gd name="T6" fmla="*/ 584 w 590"/>
                  <a:gd name="T7" fmla="*/ 267 h 417"/>
                  <a:gd name="T8" fmla="*/ 586 w 590"/>
                  <a:gd name="T9" fmla="*/ 269 h 417"/>
                  <a:gd name="T10" fmla="*/ 582 w 590"/>
                  <a:gd name="T11" fmla="*/ 417 h 417"/>
                  <a:gd name="T12" fmla="*/ 551 w 590"/>
                  <a:gd name="T13" fmla="*/ 415 h 417"/>
                  <a:gd name="T14" fmla="*/ 371 w 590"/>
                  <a:gd name="T15" fmla="*/ 405 h 417"/>
                  <a:gd name="T16" fmla="*/ 190 w 590"/>
                  <a:gd name="T17" fmla="*/ 395 h 417"/>
                  <a:gd name="T18" fmla="*/ 10 w 590"/>
                  <a:gd name="T19" fmla="*/ 384 h 417"/>
                  <a:gd name="T20" fmla="*/ 0 w 590"/>
                  <a:gd name="T21" fmla="*/ 382 h 417"/>
                  <a:gd name="T22" fmla="*/ 8 w 590"/>
                  <a:gd name="T23" fmla="*/ 236 h 417"/>
                  <a:gd name="T24" fmla="*/ 2 w 590"/>
                  <a:gd name="T25" fmla="*/ 234 h 417"/>
                  <a:gd name="T26" fmla="*/ 12 w 590"/>
                  <a:gd name="T27" fmla="*/ 90 h 417"/>
                  <a:gd name="T28" fmla="*/ 6 w 590"/>
                  <a:gd name="T29" fmla="*/ 88 h 417"/>
                  <a:gd name="T30" fmla="*/ 10 w 590"/>
                  <a:gd name="T31" fmla="*/ 0 h 417"/>
                  <a:gd name="T32" fmla="*/ 273 w 590"/>
                  <a:gd name="T33" fmla="*/ 17 h 417"/>
                  <a:gd name="T34" fmla="*/ 590 w 590"/>
                  <a:gd name="T35" fmla="*/ 31 h 417"/>
                  <a:gd name="T36" fmla="*/ 586 w 590"/>
                  <a:gd name="T37" fmla="*/ 9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0" h="417">
                    <a:moveTo>
                      <a:pt x="586" y="98"/>
                    </a:moveTo>
                    <a:lnTo>
                      <a:pt x="586" y="123"/>
                    </a:lnTo>
                    <a:lnTo>
                      <a:pt x="590" y="125"/>
                    </a:lnTo>
                    <a:lnTo>
                      <a:pt x="584" y="267"/>
                    </a:lnTo>
                    <a:lnTo>
                      <a:pt x="586" y="269"/>
                    </a:lnTo>
                    <a:lnTo>
                      <a:pt x="582" y="417"/>
                    </a:lnTo>
                    <a:lnTo>
                      <a:pt x="551" y="415"/>
                    </a:lnTo>
                    <a:lnTo>
                      <a:pt x="371" y="405"/>
                    </a:lnTo>
                    <a:lnTo>
                      <a:pt x="190" y="395"/>
                    </a:lnTo>
                    <a:lnTo>
                      <a:pt x="10" y="384"/>
                    </a:lnTo>
                    <a:lnTo>
                      <a:pt x="0" y="382"/>
                    </a:lnTo>
                    <a:lnTo>
                      <a:pt x="8" y="236"/>
                    </a:lnTo>
                    <a:lnTo>
                      <a:pt x="2" y="234"/>
                    </a:lnTo>
                    <a:lnTo>
                      <a:pt x="12" y="90"/>
                    </a:lnTo>
                    <a:lnTo>
                      <a:pt x="6" y="88"/>
                    </a:lnTo>
                    <a:lnTo>
                      <a:pt x="10" y="0"/>
                    </a:lnTo>
                    <a:lnTo>
                      <a:pt x="273" y="17"/>
                    </a:lnTo>
                    <a:lnTo>
                      <a:pt x="590" y="31"/>
                    </a:lnTo>
                    <a:lnTo>
                      <a:pt x="586" y="98"/>
                    </a:lnTo>
                    <a:close/>
                  </a:path>
                </a:pathLst>
              </a:custGeom>
              <a:solidFill>
                <a:srgbClr val="2D62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6" name="Freeform 4399"/>
              <p:cNvSpPr>
                <a:spLocks/>
              </p:cNvSpPr>
              <p:nvPr/>
            </p:nvSpPr>
            <p:spPr bwMode="auto">
              <a:xfrm>
                <a:off x="20956" y="20299"/>
                <a:ext cx="590" cy="417"/>
              </a:xfrm>
              <a:custGeom>
                <a:avLst/>
                <a:gdLst>
                  <a:gd name="T0" fmla="*/ 586 w 590"/>
                  <a:gd name="T1" fmla="*/ 98 h 417"/>
                  <a:gd name="T2" fmla="*/ 586 w 590"/>
                  <a:gd name="T3" fmla="*/ 123 h 417"/>
                  <a:gd name="T4" fmla="*/ 590 w 590"/>
                  <a:gd name="T5" fmla="*/ 125 h 417"/>
                  <a:gd name="T6" fmla="*/ 584 w 590"/>
                  <a:gd name="T7" fmla="*/ 267 h 417"/>
                  <a:gd name="T8" fmla="*/ 586 w 590"/>
                  <a:gd name="T9" fmla="*/ 269 h 417"/>
                  <a:gd name="T10" fmla="*/ 582 w 590"/>
                  <a:gd name="T11" fmla="*/ 417 h 417"/>
                  <a:gd name="T12" fmla="*/ 551 w 590"/>
                  <a:gd name="T13" fmla="*/ 415 h 417"/>
                  <a:gd name="T14" fmla="*/ 371 w 590"/>
                  <a:gd name="T15" fmla="*/ 405 h 417"/>
                  <a:gd name="T16" fmla="*/ 190 w 590"/>
                  <a:gd name="T17" fmla="*/ 395 h 417"/>
                  <a:gd name="T18" fmla="*/ 10 w 590"/>
                  <a:gd name="T19" fmla="*/ 384 h 417"/>
                  <a:gd name="T20" fmla="*/ 0 w 590"/>
                  <a:gd name="T21" fmla="*/ 382 h 417"/>
                  <a:gd name="T22" fmla="*/ 8 w 590"/>
                  <a:gd name="T23" fmla="*/ 236 h 417"/>
                  <a:gd name="T24" fmla="*/ 2 w 590"/>
                  <a:gd name="T25" fmla="*/ 234 h 417"/>
                  <a:gd name="T26" fmla="*/ 12 w 590"/>
                  <a:gd name="T27" fmla="*/ 90 h 417"/>
                  <a:gd name="T28" fmla="*/ 6 w 590"/>
                  <a:gd name="T29" fmla="*/ 88 h 417"/>
                  <a:gd name="T30" fmla="*/ 10 w 590"/>
                  <a:gd name="T31" fmla="*/ 0 h 417"/>
                  <a:gd name="T32" fmla="*/ 273 w 590"/>
                  <a:gd name="T33" fmla="*/ 17 h 417"/>
                  <a:gd name="T34" fmla="*/ 590 w 590"/>
                  <a:gd name="T35" fmla="*/ 31 h 417"/>
                  <a:gd name="T36" fmla="*/ 586 w 590"/>
                  <a:gd name="T37" fmla="*/ 9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90" h="417">
                    <a:moveTo>
                      <a:pt x="586" y="98"/>
                    </a:moveTo>
                    <a:lnTo>
                      <a:pt x="586" y="123"/>
                    </a:lnTo>
                    <a:lnTo>
                      <a:pt x="590" y="125"/>
                    </a:lnTo>
                    <a:lnTo>
                      <a:pt x="584" y="267"/>
                    </a:lnTo>
                    <a:lnTo>
                      <a:pt x="586" y="269"/>
                    </a:lnTo>
                    <a:lnTo>
                      <a:pt x="582" y="417"/>
                    </a:lnTo>
                    <a:lnTo>
                      <a:pt x="551" y="415"/>
                    </a:lnTo>
                    <a:lnTo>
                      <a:pt x="371" y="405"/>
                    </a:lnTo>
                    <a:lnTo>
                      <a:pt x="190" y="395"/>
                    </a:lnTo>
                    <a:lnTo>
                      <a:pt x="10" y="384"/>
                    </a:lnTo>
                    <a:lnTo>
                      <a:pt x="0" y="382"/>
                    </a:lnTo>
                    <a:lnTo>
                      <a:pt x="8" y="236"/>
                    </a:lnTo>
                    <a:lnTo>
                      <a:pt x="2" y="234"/>
                    </a:lnTo>
                    <a:lnTo>
                      <a:pt x="12" y="90"/>
                    </a:lnTo>
                    <a:lnTo>
                      <a:pt x="6" y="88"/>
                    </a:lnTo>
                    <a:lnTo>
                      <a:pt x="10" y="0"/>
                    </a:lnTo>
                    <a:lnTo>
                      <a:pt x="273" y="17"/>
                    </a:lnTo>
                    <a:lnTo>
                      <a:pt x="590" y="31"/>
                    </a:lnTo>
                    <a:lnTo>
                      <a:pt x="586"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7" name="Freeform 4400"/>
              <p:cNvSpPr>
                <a:spLocks/>
              </p:cNvSpPr>
              <p:nvPr/>
            </p:nvSpPr>
            <p:spPr bwMode="auto">
              <a:xfrm>
                <a:off x="22636" y="20389"/>
                <a:ext cx="238" cy="150"/>
              </a:xfrm>
              <a:custGeom>
                <a:avLst/>
                <a:gdLst>
                  <a:gd name="T0" fmla="*/ 238 w 238"/>
                  <a:gd name="T1" fmla="*/ 150 h 150"/>
                  <a:gd name="T2" fmla="*/ 46 w 238"/>
                  <a:gd name="T3" fmla="*/ 150 h 150"/>
                  <a:gd name="T4" fmla="*/ 42 w 238"/>
                  <a:gd name="T5" fmla="*/ 144 h 150"/>
                  <a:gd name="T6" fmla="*/ 46 w 238"/>
                  <a:gd name="T7" fmla="*/ 142 h 150"/>
                  <a:gd name="T8" fmla="*/ 38 w 238"/>
                  <a:gd name="T9" fmla="*/ 121 h 150"/>
                  <a:gd name="T10" fmla="*/ 31 w 238"/>
                  <a:gd name="T11" fmla="*/ 108 h 150"/>
                  <a:gd name="T12" fmla="*/ 23 w 238"/>
                  <a:gd name="T13" fmla="*/ 106 h 150"/>
                  <a:gd name="T14" fmla="*/ 4 w 238"/>
                  <a:gd name="T15" fmla="*/ 88 h 150"/>
                  <a:gd name="T16" fmla="*/ 0 w 238"/>
                  <a:gd name="T17" fmla="*/ 71 h 150"/>
                  <a:gd name="T18" fmla="*/ 2 w 238"/>
                  <a:gd name="T19" fmla="*/ 60 h 150"/>
                  <a:gd name="T20" fmla="*/ 12 w 238"/>
                  <a:gd name="T21" fmla="*/ 50 h 150"/>
                  <a:gd name="T22" fmla="*/ 15 w 238"/>
                  <a:gd name="T23" fmla="*/ 35 h 150"/>
                  <a:gd name="T24" fmla="*/ 21 w 238"/>
                  <a:gd name="T25" fmla="*/ 35 h 150"/>
                  <a:gd name="T26" fmla="*/ 25 w 238"/>
                  <a:gd name="T27" fmla="*/ 29 h 150"/>
                  <a:gd name="T28" fmla="*/ 33 w 238"/>
                  <a:gd name="T29" fmla="*/ 8 h 150"/>
                  <a:gd name="T30" fmla="*/ 29 w 238"/>
                  <a:gd name="T31" fmla="*/ 2 h 150"/>
                  <a:gd name="T32" fmla="*/ 238 w 238"/>
                  <a:gd name="T33" fmla="*/ 0 h 150"/>
                  <a:gd name="T34" fmla="*/ 238 w 238"/>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50">
                    <a:moveTo>
                      <a:pt x="238" y="150"/>
                    </a:moveTo>
                    <a:lnTo>
                      <a:pt x="46" y="150"/>
                    </a:lnTo>
                    <a:lnTo>
                      <a:pt x="42" y="144"/>
                    </a:lnTo>
                    <a:lnTo>
                      <a:pt x="46" y="142"/>
                    </a:lnTo>
                    <a:lnTo>
                      <a:pt x="38" y="121"/>
                    </a:lnTo>
                    <a:lnTo>
                      <a:pt x="31" y="108"/>
                    </a:lnTo>
                    <a:lnTo>
                      <a:pt x="23" y="106"/>
                    </a:lnTo>
                    <a:lnTo>
                      <a:pt x="4" y="88"/>
                    </a:lnTo>
                    <a:lnTo>
                      <a:pt x="0" y="71"/>
                    </a:lnTo>
                    <a:lnTo>
                      <a:pt x="2" y="60"/>
                    </a:lnTo>
                    <a:lnTo>
                      <a:pt x="12" y="50"/>
                    </a:lnTo>
                    <a:lnTo>
                      <a:pt x="15" y="35"/>
                    </a:lnTo>
                    <a:lnTo>
                      <a:pt x="21" y="35"/>
                    </a:lnTo>
                    <a:lnTo>
                      <a:pt x="25" y="29"/>
                    </a:lnTo>
                    <a:lnTo>
                      <a:pt x="33" y="8"/>
                    </a:lnTo>
                    <a:lnTo>
                      <a:pt x="29" y="2"/>
                    </a:lnTo>
                    <a:lnTo>
                      <a:pt x="238" y="0"/>
                    </a:lnTo>
                    <a:lnTo>
                      <a:pt x="238"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8" name="Freeform 4401"/>
              <p:cNvSpPr>
                <a:spLocks/>
              </p:cNvSpPr>
              <p:nvPr/>
            </p:nvSpPr>
            <p:spPr bwMode="auto">
              <a:xfrm>
                <a:off x="22636" y="20389"/>
                <a:ext cx="238" cy="150"/>
              </a:xfrm>
              <a:custGeom>
                <a:avLst/>
                <a:gdLst>
                  <a:gd name="T0" fmla="*/ 238 w 238"/>
                  <a:gd name="T1" fmla="*/ 150 h 150"/>
                  <a:gd name="T2" fmla="*/ 46 w 238"/>
                  <a:gd name="T3" fmla="*/ 150 h 150"/>
                  <a:gd name="T4" fmla="*/ 42 w 238"/>
                  <a:gd name="T5" fmla="*/ 144 h 150"/>
                  <a:gd name="T6" fmla="*/ 46 w 238"/>
                  <a:gd name="T7" fmla="*/ 142 h 150"/>
                  <a:gd name="T8" fmla="*/ 38 w 238"/>
                  <a:gd name="T9" fmla="*/ 121 h 150"/>
                  <a:gd name="T10" fmla="*/ 31 w 238"/>
                  <a:gd name="T11" fmla="*/ 108 h 150"/>
                  <a:gd name="T12" fmla="*/ 23 w 238"/>
                  <a:gd name="T13" fmla="*/ 106 h 150"/>
                  <a:gd name="T14" fmla="*/ 4 w 238"/>
                  <a:gd name="T15" fmla="*/ 88 h 150"/>
                  <a:gd name="T16" fmla="*/ 0 w 238"/>
                  <a:gd name="T17" fmla="*/ 71 h 150"/>
                  <a:gd name="T18" fmla="*/ 2 w 238"/>
                  <a:gd name="T19" fmla="*/ 60 h 150"/>
                  <a:gd name="T20" fmla="*/ 12 w 238"/>
                  <a:gd name="T21" fmla="*/ 50 h 150"/>
                  <a:gd name="T22" fmla="*/ 15 w 238"/>
                  <a:gd name="T23" fmla="*/ 35 h 150"/>
                  <a:gd name="T24" fmla="*/ 21 w 238"/>
                  <a:gd name="T25" fmla="*/ 35 h 150"/>
                  <a:gd name="T26" fmla="*/ 25 w 238"/>
                  <a:gd name="T27" fmla="*/ 29 h 150"/>
                  <a:gd name="T28" fmla="*/ 33 w 238"/>
                  <a:gd name="T29" fmla="*/ 8 h 150"/>
                  <a:gd name="T30" fmla="*/ 29 w 238"/>
                  <a:gd name="T31" fmla="*/ 2 h 150"/>
                  <a:gd name="T32" fmla="*/ 238 w 238"/>
                  <a:gd name="T33" fmla="*/ 0 h 150"/>
                  <a:gd name="T34" fmla="*/ 238 w 238"/>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150">
                    <a:moveTo>
                      <a:pt x="238" y="150"/>
                    </a:moveTo>
                    <a:lnTo>
                      <a:pt x="46" y="150"/>
                    </a:lnTo>
                    <a:lnTo>
                      <a:pt x="42" y="144"/>
                    </a:lnTo>
                    <a:lnTo>
                      <a:pt x="46" y="142"/>
                    </a:lnTo>
                    <a:lnTo>
                      <a:pt x="38" y="121"/>
                    </a:lnTo>
                    <a:lnTo>
                      <a:pt x="31" y="108"/>
                    </a:lnTo>
                    <a:lnTo>
                      <a:pt x="23" y="106"/>
                    </a:lnTo>
                    <a:lnTo>
                      <a:pt x="4" y="88"/>
                    </a:lnTo>
                    <a:lnTo>
                      <a:pt x="0" y="71"/>
                    </a:lnTo>
                    <a:lnTo>
                      <a:pt x="2" y="60"/>
                    </a:lnTo>
                    <a:lnTo>
                      <a:pt x="12" y="50"/>
                    </a:lnTo>
                    <a:lnTo>
                      <a:pt x="15" y="35"/>
                    </a:lnTo>
                    <a:lnTo>
                      <a:pt x="21" y="35"/>
                    </a:lnTo>
                    <a:lnTo>
                      <a:pt x="25" y="29"/>
                    </a:lnTo>
                    <a:lnTo>
                      <a:pt x="33" y="8"/>
                    </a:lnTo>
                    <a:lnTo>
                      <a:pt x="29" y="2"/>
                    </a:lnTo>
                    <a:lnTo>
                      <a:pt x="238" y="0"/>
                    </a:lnTo>
                    <a:lnTo>
                      <a:pt x="238"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69" name="Freeform 4402"/>
              <p:cNvSpPr>
                <a:spLocks/>
              </p:cNvSpPr>
              <p:nvPr/>
            </p:nvSpPr>
            <p:spPr bwMode="auto">
              <a:xfrm>
                <a:off x="22874" y="20389"/>
                <a:ext cx="144" cy="150"/>
              </a:xfrm>
              <a:custGeom>
                <a:avLst/>
                <a:gdLst>
                  <a:gd name="T0" fmla="*/ 144 w 144"/>
                  <a:gd name="T1" fmla="*/ 150 h 150"/>
                  <a:gd name="T2" fmla="*/ 37 w 144"/>
                  <a:gd name="T3" fmla="*/ 150 h 150"/>
                  <a:gd name="T4" fmla="*/ 0 w 144"/>
                  <a:gd name="T5" fmla="*/ 150 h 150"/>
                  <a:gd name="T6" fmla="*/ 0 w 144"/>
                  <a:gd name="T7" fmla="*/ 0 h 150"/>
                  <a:gd name="T8" fmla="*/ 142 w 144"/>
                  <a:gd name="T9" fmla="*/ 0 h 150"/>
                  <a:gd name="T10" fmla="*/ 144 w 144"/>
                  <a:gd name="T11" fmla="*/ 150 h 150"/>
                </a:gdLst>
                <a:ahLst/>
                <a:cxnLst>
                  <a:cxn ang="0">
                    <a:pos x="T0" y="T1"/>
                  </a:cxn>
                  <a:cxn ang="0">
                    <a:pos x="T2" y="T3"/>
                  </a:cxn>
                  <a:cxn ang="0">
                    <a:pos x="T4" y="T5"/>
                  </a:cxn>
                  <a:cxn ang="0">
                    <a:pos x="T6" y="T7"/>
                  </a:cxn>
                  <a:cxn ang="0">
                    <a:pos x="T8" y="T9"/>
                  </a:cxn>
                  <a:cxn ang="0">
                    <a:pos x="T10" y="T11"/>
                  </a:cxn>
                </a:cxnLst>
                <a:rect l="0" t="0" r="r" b="b"/>
                <a:pathLst>
                  <a:path w="144" h="150">
                    <a:moveTo>
                      <a:pt x="144" y="150"/>
                    </a:moveTo>
                    <a:lnTo>
                      <a:pt x="37" y="150"/>
                    </a:lnTo>
                    <a:lnTo>
                      <a:pt x="0" y="150"/>
                    </a:lnTo>
                    <a:lnTo>
                      <a:pt x="0" y="0"/>
                    </a:lnTo>
                    <a:lnTo>
                      <a:pt x="142" y="0"/>
                    </a:lnTo>
                    <a:lnTo>
                      <a:pt x="144"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0" name="Freeform 4403"/>
              <p:cNvSpPr>
                <a:spLocks/>
              </p:cNvSpPr>
              <p:nvPr/>
            </p:nvSpPr>
            <p:spPr bwMode="auto">
              <a:xfrm>
                <a:off x="22874" y="20389"/>
                <a:ext cx="144" cy="150"/>
              </a:xfrm>
              <a:custGeom>
                <a:avLst/>
                <a:gdLst>
                  <a:gd name="T0" fmla="*/ 144 w 144"/>
                  <a:gd name="T1" fmla="*/ 150 h 150"/>
                  <a:gd name="T2" fmla="*/ 37 w 144"/>
                  <a:gd name="T3" fmla="*/ 150 h 150"/>
                  <a:gd name="T4" fmla="*/ 0 w 144"/>
                  <a:gd name="T5" fmla="*/ 150 h 150"/>
                  <a:gd name="T6" fmla="*/ 0 w 144"/>
                  <a:gd name="T7" fmla="*/ 0 h 150"/>
                  <a:gd name="T8" fmla="*/ 142 w 144"/>
                  <a:gd name="T9" fmla="*/ 0 h 150"/>
                  <a:gd name="T10" fmla="*/ 144 w 144"/>
                  <a:gd name="T11" fmla="*/ 150 h 150"/>
                </a:gdLst>
                <a:ahLst/>
                <a:cxnLst>
                  <a:cxn ang="0">
                    <a:pos x="T0" y="T1"/>
                  </a:cxn>
                  <a:cxn ang="0">
                    <a:pos x="T2" y="T3"/>
                  </a:cxn>
                  <a:cxn ang="0">
                    <a:pos x="T4" y="T5"/>
                  </a:cxn>
                  <a:cxn ang="0">
                    <a:pos x="T6" y="T7"/>
                  </a:cxn>
                  <a:cxn ang="0">
                    <a:pos x="T8" y="T9"/>
                  </a:cxn>
                  <a:cxn ang="0">
                    <a:pos x="T10" y="T11"/>
                  </a:cxn>
                </a:cxnLst>
                <a:rect l="0" t="0" r="r" b="b"/>
                <a:pathLst>
                  <a:path w="144" h="150">
                    <a:moveTo>
                      <a:pt x="144" y="150"/>
                    </a:moveTo>
                    <a:lnTo>
                      <a:pt x="37" y="150"/>
                    </a:lnTo>
                    <a:lnTo>
                      <a:pt x="0" y="150"/>
                    </a:lnTo>
                    <a:lnTo>
                      <a:pt x="0" y="0"/>
                    </a:lnTo>
                    <a:lnTo>
                      <a:pt x="142" y="0"/>
                    </a:lnTo>
                    <a:lnTo>
                      <a:pt x="144"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1" name="Freeform 4404"/>
              <p:cNvSpPr>
                <a:spLocks/>
              </p:cNvSpPr>
              <p:nvPr/>
            </p:nvSpPr>
            <p:spPr bwMode="auto">
              <a:xfrm>
                <a:off x="23890" y="20366"/>
                <a:ext cx="150" cy="123"/>
              </a:xfrm>
              <a:custGeom>
                <a:avLst/>
                <a:gdLst>
                  <a:gd name="T0" fmla="*/ 4 w 150"/>
                  <a:gd name="T1" fmla="*/ 123 h 123"/>
                  <a:gd name="T2" fmla="*/ 0 w 150"/>
                  <a:gd name="T3" fmla="*/ 6 h 123"/>
                  <a:gd name="T4" fmla="*/ 146 w 150"/>
                  <a:gd name="T5" fmla="*/ 0 h 123"/>
                  <a:gd name="T6" fmla="*/ 150 w 150"/>
                  <a:gd name="T7" fmla="*/ 115 h 123"/>
                  <a:gd name="T8" fmla="*/ 4 w 150"/>
                  <a:gd name="T9" fmla="*/ 123 h 123"/>
                </a:gdLst>
                <a:ahLst/>
                <a:cxnLst>
                  <a:cxn ang="0">
                    <a:pos x="T0" y="T1"/>
                  </a:cxn>
                  <a:cxn ang="0">
                    <a:pos x="T2" y="T3"/>
                  </a:cxn>
                  <a:cxn ang="0">
                    <a:pos x="T4" y="T5"/>
                  </a:cxn>
                  <a:cxn ang="0">
                    <a:pos x="T6" y="T7"/>
                  </a:cxn>
                  <a:cxn ang="0">
                    <a:pos x="T8" y="T9"/>
                  </a:cxn>
                </a:cxnLst>
                <a:rect l="0" t="0" r="r" b="b"/>
                <a:pathLst>
                  <a:path w="150" h="123">
                    <a:moveTo>
                      <a:pt x="4" y="123"/>
                    </a:moveTo>
                    <a:lnTo>
                      <a:pt x="0" y="6"/>
                    </a:lnTo>
                    <a:lnTo>
                      <a:pt x="146" y="0"/>
                    </a:lnTo>
                    <a:lnTo>
                      <a:pt x="150" y="115"/>
                    </a:lnTo>
                    <a:lnTo>
                      <a:pt x="4" y="12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2" name="Freeform 4405"/>
              <p:cNvSpPr>
                <a:spLocks/>
              </p:cNvSpPr>
              <p:nvPr/>
            </p:nvSpPr>
            <p:spPr bwMode="auto">
              <a:xfrm>
                <a:off x="23890" y="20366"/>
                <a:ext cx="150" cy="123"/>
              </a:xfrm>
              <a:custGeom>
                <a:avLst/>
                <a:gdLst>
                  <a:gd name="T0" fmla="*/ 4 w 150"/>
                  <a:gd name="T1" fmla="*/ 123 h 123"/>
                  <a:gd name="T2" fmla="*/ 0 w 150"/>
                  <a:gd name="T3" fmla="*/ 6 h 123"/>
                  <a:gd name="T4" fmla="*/ 146 w 150"/>
                  <a:gd name="T5" fmla="*/ 0 h 123"/>
                  <a:gd name="T6" fmla="*/ 150 w 150"/>
                  <a:gd name="T7" fmla="*/ 115 h 123"/>
                  <a:gd name="T8" fmla="*/ 4 w 150"/>
                  <a:gd name="T9" fmla="*/ 123 h 123"/>
                </a:gdLst>
                <a:ahLst/>
                <a:cxnLst>
                  <a:cxn ang="0">
                    <a:pos x="T0" y="T1"/>
                  </a:cxn>
                  <a:cxn ang="0">
                    <a:pos x="T2" y="T3"/>
                  </a:cxn>
                  <a:cxn ang="0">
                    <a:pos x="T4" y="T5"/>
                  </a:cxn>
                  <a:cxn ang="0">
                    <a:pos x="T6" y="T7"/>
                  </a:cxn>
                  <a:cxn ang="0">
                    <a:pos x="T8" y="T9"/>
                  </a:cxn>
                </a:cxnLst>
                <a:rect l="0" t="0" r="r" b="b"/>
                <a:pathLst>
                  <a:path w="150" h="123">
                    <a:moveTo>
                      <a:pt x="4" y="123"/>
                    </a:moveTo>
                    <a:lnTo>
                      <a:pt x="0" y="6"/>
                    </a:lnTo>
                    <a:lnTo>
                      <a:pt x="146" y="0"/>
                    </a:lnTo>
                    <a:lnTo>
                      <a:pt x="150" y="115"/>
                    </a:lnTo>
                    <a:lnTo>
                      <a:pt x="4" y="1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3" name="Freeform 4406"/>
              <p:cNvSpPr>
                <a:spLocks/>
              </p:cNvSpPr>
              <p:nvPr/>
            </p:nvSpPr>
            <p:spPr bwMode="auto">
              <a:xfrm>
                <a:off x="23746" y="20372"/>
                <a:ext cx="150" cy="157"/>
              </a:xfrm>
              <a:custGeom>
                <a:avLst/>
                <a:gdLst>
                  <a:gd name="T0" fmla="*/ 4 w 150"/>
                  <a:gd name="T1" fmla="*/ 157 h 157"/>
                  <a:gd name="T2" fmla="*/ 0 w 150"/>
                  <a:gd name="T3" fmla="*/ 6 h 157"/>
                  <a:gd name="T4" fmla="*/ 144 w 150"/>
                  <a:gd name="T5" fmla="*/ 0 h 157"/>
                  <a:gd name="T6" fmla="*/ 148 w 150"/>
                  <a:gd name="T7" fmla="*/ 117 h 157"/>
                  <a:gd name="T8" fmla="*/ 150 w 150"/>
                  <a:gd name="T9" fmla="*/ 152 h 157"/>
                  <a:gd name="T10" fmla="*/ 4 w 150"/>
                  <a:gd name="T11" fmla="*/ 157 h 157"/>
                </a:gdLst>
                <a:ahLst/>
                <a:cxnLst>
                  <a:cxn ang="0">
                    <a:pos x="T0" y="T1"/>
                  </a:cxn>
                  <a:cxn ang="0">
                    <a:pos x="T2" y="T3"/>
                  </a:cxn>
                  <a:cxn ang="0">
                    <a:pos x="T4" y="T5"/>
                  </a:cxn>
                  <a:cxn ang="0">
                    <a:pos x="T6" y="T7"/>
                  </a:cxn>
                  <a:cxn ang="0">
                    <a:pos x="T8" y="T9"/>
                  </a:cxn>
                  <a:cxn ang="0">
                    <a:pos x="T10" y="T11"/>
                  </a:cxn>
                </a:cxnLst>
                <a:rect l="0" t="0" r="r" b="b"/>
                <a:pathLst>
                  <a:path w="150" h="157">
                    <a:moveTo>
                      <a:pt x="4" y="157"/>
                    </a:moveTo>
                    <a:lnTo>
                      <a:pt x="0" y="6"/>
                    </a:lnTo>
                    <a:lnTo>
                      <a:pt x="144" y="0"/>
                    </a:lnTo>
                    <a:lnTo>
                      <a:pt x="148" y="117"/>
                    </a:lnTo>
                    <a:lnTo>
                      <a:pt x="150" y="152"/>
                    </a:lnTo>
                    <a:lnTo>
                      <a:pt x="4" y="15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4" name="Freeform 4407"/>
              <p:cNvSpPr>
                <a:spLocks/>
              </p:cNvSpPr>
              <p:nvPr/>
            </p:nvSpPr>
            <p:spPr bwMode="auto">
              <a:xfrm>
                <a:off x="23746" y="20372"/>
                <a:ext cx="150" cy="157"/>
              </a:xfrm>
              <a:custGeom>
                <a:avLst/>
                <a:gdLst>
                  <a:gd name="T0" fmla="*/ 4 w 150"/>
                  <a:gd name="T1" fmla="*/ 157 h 157"/>
                  <a:gd name="T2" fmla="*/ 0 w 150"/>
                  <a:gd name="T3" fmla="*/ 6 h 157"/>
                  <a:gd name="T4" fmla="*/ 144 w 150"/>
                  <a:gd name="T5" fmla="*/ 0 h 157"/>
                  <a:gd name="T6" fmla="*/ 148 w 150"/>
                  <a:gd name="T7" fmla="*/ 117 h 157"/>
                  <a:gd name="T8" fmla="*/ 150 w 150"/>
                  <a:gd name="T9" fmla="*/ 152 h 157"/>
                  <a:gd name="T10" fmla="*/ 4 w 150"/>
                  <a:gd name="T11" fmla="*/ 157 h 157"/>
                </a:gdLst>
                <a:ahLst/>
                <a:cxnLst>
                  <a:cxn ang="0">
                    <a:pos x="T0" y="T1"/>
                  </a:cxn>
                  <a:cxn ang="0">
                    <a:pos x="T2" y="T3"/>
                  </a:cxn>
                  <a:cxn ang="0">
                    <a:pos x="T4" y="T5"/>
                  </a:cxn>
                  <a:cxn ang="0">
                    <a:pos x="T6" y="T7"/>
                  </a:cxn>
                  <a:cxn ang="0">
                    <a:pos x="T8" y="T9"/>
                  </a:cxn>
                  <a:cxn ang="0">
                    <a:pos x="T10" y="T11"/>
                  </a:cxn>
                </a:cxnLst>
                <a:rect l="0" t="0" r="r" b="b"/>
                <a:pathLst>
                  <a:path w="150" h="157">
                    <a:moveTo>
                      <a:pt x="4" y="157"/>
                    </a:moveTo>
                    <a:lnTo>
                      <a:pt x="0" y="6"/>
                    </a:lnTo>
                    <a:lnTo>
                      <a:pt x="144" y="0"/>
                    </a:lnTo>
                    <a:lnTo>
                      <a:pt x="148" y="117"/>
                    </a:lnTo>
                    <a:lnTo>
                      <a:pt x="150" y="152"/>
                    </a:lnTo>
                    <a:lnTo>
                      <a:pt x="4" y="1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5" name="Freeform 4408"/>
              <p:cNvSpPr>
                <a:spLocks/>
              </p:cNvSpPr>
              <p:nvPr/>
            </p:nvSpPr>
            <p:spPr bwMode="auto">
              <a:xfrm>
                <a:off x="23016" y="20389"/>
                <a:ext cx="150" cy="150"/>
              </a:xfrm>
              <a:custGeom>
                <a:avLst/>
                <a:gdLst>
                  <a:gd name="T0" fmla="*/ 150 w 150"/>
                  <a:gd name="T1" fmla="*/ 150 h 150"/>
                  <a:gd name="T2" fmla="*/ 2 w 150"/>
                  <a:gd name="T3" fmla="*/ 150 h 150"/>
                  <a:gd name="T4" fmla="*/ 0 w 150"/>
                  <a:gd name="T5" fmla="*/ 0 h 150"/>
                  <a:gd name="T6" fmla="*/ 148 w 150"/>
                  <a:gd name="T7" fmla="*/ 0 h 150"/>
                  <a:gd name="T8" fmla="*/ 150 w 150"/>
                  <a:gd name="T9" fmla="*/ 150 h 150"/>
                </a:gdLst>
                <a:ahLst/>
                <a:cxnLst>
                  <a:cxn ang="0">
                    <a:pos x="T0" y="T1"/>
                  </a:cxn>
                  <a:cxn ang="0">
                    <a:pos x="T2" y="T3"/>
                  </a:cxn>
                  <a:cxn ang="0">
                    <a:pos x="T4" y="T5"/>
                  </a:cxn>
                  <a:cxn ang="0">
                    <a:pos x="T6" y="T7"/>
                  </a:cxn>
                  <a:cxn ang="0">
                    <a:pos x="T8" y="T9"/>
                  </a:cxn>
                </a:cxnLst>
                <a:rect l="0" t="0" r="r" b="b"/>
                <a:pathLst>
                  <a:path w="150" h="150">
                    <a:moveTo>
                      <a:pt x="150" y="150"/>
                    </a:moveTo>
                    <a:lnTo>
                      <a:pt x="2" y="150"/>
                    </a:lnTo>
                    <a:lnTo>
                      <a:pt x="0" y="0"/>
                    </a:lnTo>
                    <a:lnTo>
                      <a:pt x="148" y="0"/>
                    </a:lnTo>
                    <a:lnTo>
                      <a:pt x="150"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6" name="Freeform 4409"/>
              <p:cNvSpPr>
                <a:spLocks/>
              </p:cNvSpPr>
              <p:nvPr/>
            </p:nvSpPr>
            <p:spPr bwMode="auto">
              <a:xfrm>
                <a:off x="23016" y="20389"/>
                <a:ext cx="150" cy="150"/>
              </a:xfrm>
              <a:custGeom>
                <a:avLst/>
                <a:gdLst>
                  <a:gd name="T0" fmla="*/ 150 w 150"/>
                  <a:gd name="T1" fmla="*/ 150 h 150"/>
                  <a:gd name="T2" fmla="*/ 2 w 150"/>
                  <a:gd name="T3" fmla="*/ 150 h 150"/>
                  <a:gd name="T4" fmla="*/ 0 w 150"/>
                  <a:gd name="T5" fmla="*/ 0 h 150"/>
                  <a:gd name="T6" fmla="*/ 148 w 150"/>
                  <a:gd name="T7" fmla="*/ 0 h 150"/>
                  <a:gd name="T8" fmla="*/ 150 w 150"/>
                  <a:gd name="T9" fmla="*/ 150 h 150"/>
                </a:gdLst>
                <a:ahLst/>
                <a:cxnLst>
                  <a:cxn ang="0">
                    <a:pos x="T0" y="T1"/>
                  </a:cxn>
                  <a:cxn ang="0">
                    <a:pos x="T2" y="T3"/>
                  </a:cxn>
                  <a:cxn ang="0">
                    <a:pos x="T4" y="T5"/>
                  </a:cxn>
                  <a:cxn ang="0">
                    <a:pos x="T6" y="T7"/>
                  </a:cxn>
                  <a:cxn ang="0">
                    <a:pos x="T8" y="T9"/>
                  </a:cxn>
                </a:cxnLst>
                <a:rect l="0" t="0" r="r" b="b"/>
                <a:pathLst>
                  <a:path w="150" h="150">
                    <a:moveTo>
                      <a:pt x="150" y="150"/>
                    </a:moveTo>
                    <a:lnTo>
                      <a:pt x="2" y="150"/>
                    </a:lnTo>
                    <a:lnTo>
                      <a:pt x="0" y="0"/>
                    </a:lnTo>
                    <a:lnTo>
                      <a:pt x="148" y="0"/>
                    </a:lnTo>
                    <a:lnTo>
                      <a:pt x="150"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7" name="Freeform 4410"/>
              <p:cNvSpPr>
                <a:spLocks/>
              </p:cNvSpPr>
              <p:nvPr/>
            </p:nvSpPr>
            <p:spPr bwMode="auto">
              <a:xfrm>
                <a:off x="23164" y="20387"/>
                <a:ext cx="146" cy="152"/>
              </a:xfrm>
              <a:custGeom>
                <a:avLst/>
                <a:gdLst>
                  <a:gd name="T0" fmla="*/ 146 w 146"/>
                  <a:gd name="T1" fmla="*/ 148 h 152"/>
                  <a:gd name="T2" fmla="*/ 2 w 146"/>
                  <a:gd name="T3" fmla="*/ 152 h 152"/>
                  <a:gd name="T4" fmla="*/ 0 w 146"/>
                  <a:gd name="T5" fmla="*/ 2 h 152"/>
                  <a:gd name="T6" fmla="*/ 144 w 146"/>
                  <a:gd name="T7" fmla="*/ 0 h 152"/>
                  <a:gd name="T8" fmla="*/ 146 w 146"/>
                  <a:gd name="T9" fmla="*/ 112 h 152"/>
                  <a:gd name="T10" fmla="*/ 146 w 146"/>
                  <a:gd name="T11" fmla="*/ 148 h 152"/>
                </a:gdLst>
                <a:ahLst/>
                <a:cxnLst>
                  <a:cxn ang="0">
                    <a:pos x="T0" y="T1"/>
                  </a:cxn>
                  <a:cxn ang="0">
                    <a:pos x="T2" y="T3"/>
                  </a:cxn>
                  <a:cxn ang="0">
                    <a:pos x="T4" y="T5"/>
                  </a:cxn>
                  <a:cxn ang="0">
                    <a:pos x="T6" y="T7"/>
                  </a:cxn>
                  <a:cxn ang="0">
                    <a:pos x="T8" y="T9"/>
                  </a:cxn>
                  <a:cxn ang="0">
                    <a:pos x="T10" y="T11"/>
                  </a:cxn>
                </a:cxnLst>
                <a:rect l="0" t="0" r="r" b="b"/>
                <a:pathLst>
                  <a:path w="146" h="152">
                    <a:moveTo>
                      <a:pt x="146" y="148"/>
                    </a:moveTo>
                    <a:lnTo>
                      <a:pt x="2" y="152"/>
                    </a:lnTo>
                    <a:lnTo>
                      <a:pt x="0" y="2"/>
                    </a:lnTo>
                    <a:lnTo>
                      <a:pt x="144" y="0"/>
                    </a:lnTo>
                    <a:lnTo>
                      <a:pt x="146" y="112"/>
                    </a:lnTo>
                    <a:lnTo>
                      <a:pt x="146"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8" name="Freeform 4411"/>
              <p:cNvSpPr>
                <a:spLocks/>
              </p:cNvSpPr>
              <p:nvPr/>
            </p:nvSpPr>
            <p:spPr bwMode="auto">
              <a:xfrm>
                <a:off x="23164" y="20387"/>
                <a:ext cx="146" cy="152"/>
              </a:xfrm>
              <a:custGeom>
                <a:avLst/>
                <a:gdLst>
                  <a:gd name="T0" fmla="*/ 146 w 146"/>
                  <a:gd name="T1" fmla="*/ 148 h 152"/>
                  <a:gd name="T2" fmla="*/ 2 w 146"/>
                  <a:gd name="T3" fmla="*/ 152 h 152"/>
                  <a:gd name="T4" fmla="*/ 0 w 146"/>
                  <a:gd name="T5" fmla="*/ 2 h 152"/>
                  <a:gd name="T6" fmla="*/ 144 w 146"/>
                  <a:gd name="T7" fmla="*/ 0 h 152"/>
                  <a:gd name="T8" fmla="*/ 146 w 146"/>
                  <a:gd name="T9" fmla="*/ 112 h 152"/>
                  <a:gd name="T10" fmla="*/ 146 w 146"/>
                  <a:gd name="T11" fmla="*/ 148 h 152"/>
                </a:gdLst>
                <a:ahLst/>
                <a:cxnLst>
                  <a:cxn ang="0">
                    <a:pos x="T0" y="T1"/>
                  </a:cxn>
                  <a:cxn ang="0">
                    <a:pos x="T2" y="T3"/>
                  </a:cxn>
                  <a:cxn ang="0">
                    <a:pos x="T4" y="T5"/>
                  </a:cxn>
                  <a:cxn ang="0">
                    <a:pos x="T6" y="T7"/>
                  </a:cxn>
                  <a:cxn ang="0">
                    <a:pos x="T8" y="T9"/>
                  </a:cxn>
                  <a:cxn ang="0">
                    <a:pos x="T10" y="T11"/>
                  </a:cxn>
                </a:cxnLst>
                <a:rect l="0" t="0" r="r" b="b"/>
                <a:pathLst>
                  <a:path w="146" h="152">
                    <a:moveTo>
                      <a:pt x="146" y="148"/>
                    </a:moveTo>
                    <a:lnTo>
                      <a:pt x="2" y="152"/>
                    </a:lnTo>
                    <a:lnTo>
                      <a:pt x="0" y="2"/>
                    </a:lnTo>
                    <a:lnTo>
                      <a:pt x="144" y="0"/>
                    </a:lnTo>
                    <a:lnTo>
                      <a:pt x="146" y="112"/>
                    </a:lnTo>
                    <a:lnTo>
                      <a:pt x="146"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79" name="Freeform 4412"/>
              <p:cNvSpPr>
                <a:spLocks/>
              </p:cNvSpPr>
              <p:nvPr/>
            </p:nvSpPr>
            <p:spPr bwMode="auto">
              <a:xfrm>
                <a:off x="23308" y="20385"/>
                <a:ext cx="148" cy="114"/>
              </a:xfrm>
              <a:custGeom>
                <a:avLst/>
                <a:gdLst>
                  <a:gd name="T0" fmla="*/ 148 w 148"/>
                  <a:gd name="T1" fmla="*/ 112 h 114"/>
                  <a:gd name="T2" fmla="*/ 2 w 148"/>
                  <a:gd name="T3" fmla="*/ 114 h 114"/>
                  <a:gd name="T4" fmla="*/ 0 w 148"/>
                  <a:gd name="T5" fmla="*/ 2 h 114"/>
                  <a:gd name="T6" fmla="*/ 146 w 148"/>
                  <a:gd name="T7" fmla="*/ 0 h 114"/>
                  <a:gd name="T8" fmla="*/ 148 w 148"/>
                  <a:gd name="T9" fmla="*/ 112 h 114"/>
                </a:gdLst>
                <a:ahLst/>
                <a:cxnLst>
                  <a:cxn ang="0">
                    <a:pos x="T0" y="T1"/>
                  </a:cxn>
                  <a:cxn ang="0">
                    <a:pos x="T2" y="T3"/>
                  </a:cxn>
                  <a:cxn ang="0">
                    <a:pos x="T4" y="T5"/>
                  </a:cxn>
                  <a:cxn ang="0">
                    <a:pos x="T6" y="T7"/>
                  </a:cxn>
                  <a:cxn ang="0">
                    <a:pos x="T8" y="T9"/>
                  </a:cxn>
                </a:cxnLst>
                <a:rect l="0" t="0" r="r" b="b"/>
                <a:pathLst>
                  <a:path w="148" h="114">
                    <a:moveTo>
                      <a:pt x="148" y="112"/>
                    </a:moveTo>
                    <a:lnTo>
                      <a:pt x="2" y="114"/>
                    </a:lnTo>
                    <a:lnTo>
                      <a:pt x="0" y="2"/>
                    </a:lnTo>
                    <a:lnTo>
                      <a:pt x="146" y="0"/>
                    </a:lnTo>
                    <a:lnTo>
                      <a:pt x="148" y="112"/>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0" name="Freeform 4413"/>
              <p:cNvSpPr>
                <a:spLocks/>
              </p:cNvSpPr>
              <p:nvPr/>
            </p:nvSpPr>
            <p:spPr bwMode="auto">
              <a:xfrm>
                <a:off x="23454" y="20381"/>
                <a:ext cx="152" cy="154"/>
              </a:xfrm>
              <a:custGeom>
                <a:avLst/>
                <a:gdLst>
                  <a:gd name="T0" fmla="*/ 152 w 152"/>
                  <a:gd name="T1" fmla="*/ 152 h 154"/>
                  <a:gd name="T2" fmla="*/ 4 w 152"/>
                  <a:gd name="T3" fmla="*/ 154 h 154"/>
                  <a:gd name="T4" fmla="*/ 2 w 152"/>
                  <a:gd name="T5" fmla="*/ 116 h 154"/>
                  <a:gd name="T6" fmla="*/ 0 w 152"/>
                  <a:gd name="T7" fmla="*/ 4 h 154"/>
                  <a:gd name="T8" fmla="*/ 148 w 152"/>
                  <a:gd name="T9" fmla="*/ 0 h 154"/>
                  <a:gd name="T10" fmla="*/ 152 w 152"/>
                  <a:gd name="T11" fmla="*/ 152 h 154"/>
                </a:gdLst>
                <a:ahLst/>
                <a:cxnLst>
                  <a:cxn ang="0">
                    <a:pos x="T0" y="T1"/>
                  </a:cxn>
                  <a:cxn ang="0">
                    <a:pos x="T2" y="T3"/>
                  </a:cxn>
                  <a:cxn ang="0">
                    <a:pos x="T4" y="T5"/>
                  </a:cxn>
                  <a:cxn ang="0">
                    <a:pos x="T6" y="T7"/>
                  </a:cxn>
                  <a:cxn ang="0">
                    <a:pos x="T8" y="T9"/>
                  </a:cxn>
                  <a:cxn ang="0">
                    <a:pos x="T10" y="T11"/>
                  </a:cxn>
                </a:cxnLst>
                <a:rect l="0" t="0" r="r" b="b"/>
                <a:pathLst>
                  <a:path w="152" h="154">
                    <a:moveTo>
                      <a:pt x="152" y="152"/>
                    </a:moveTo>
                    <a:lnTo>
                      <a:pt x="4" y="154"/>
                    </a:lnTo>
                    <a:lnTo>
                      <a:pt x="2" y="116"/>
                    </a:lnTo>
                    <a:lnTo>
                      <a:pt x="0" y="4"/>
                    </a:lnTo>
                    <a:lnTo>
                      <a:pt x="148" y="0"/>
                    </a:lnTo>
                    <a:lnTo>
                      <a:pt x="152"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1" name="Freeform 4414"/>
              <p:cNvSpPr>
                <a:spLocks/>
              </p:cNvSpPr>
              <p:nvPr/>
            </p:nvSpPr>
            <p:spPr bwMode="auto">
              <a:xfrm>
                <a:off x="23454" y="20381"/>
                <a:ext cx="152" cy="154"/>
              </a:xfrm>
              <a:custGeom>
                <a:avLst/>
                <a:gdLst>
                  <a:gd name="T0" fmla="*/ 152 w 152"/>
                  <a:gd name="T1" fmla="*/ 152 h 154"/>
                  <a:gd name="T2" fmla="*/ 4 w 152"/>
                  <a:gd name="T3" fmla="*/ 154 h 154"/>
                  <a:gd name="T4" fmla="*/ 2 w 152"/>
                  <a:gd name="T5" fmla="*/ 116 h 154"/>
                  <a:gd name="T6" fmla="*/ 0 w 152"/>
                  <a:gd name="T7" fmla="*/ 4 h 154"/>
                  <a:gd name="T8" fmla="*/ 148 w 152"/>
                  <a:gd name="T9" fmla="*/ 0 h 154"/>
                  <a:gd name="T10" fmla="*/ 152 w 152"/>
                  <a:gd name="T11" fmla="*/ 152 h 154"/>
                </a:gdLst>
                <a:ahLst/>
                <a:cxnLst>
                  <a:cxn ang="0">
                    <a:pos x="T0" y="T1"/>
                  </a:cxn>
                  <a:cxn ang="0">
                    <a:pos x="T2" y="T3"/>
                  </a:cxn>
                  <a:cxn ang="0">
                    <a:pos x="T4" y="T5"/>
                  </a:cxn>
                  <a:cxn ang="0">
                    <a:pos x="T6" y="T7"/>
                  </a:cxn>
                  <a:cxn ang="0">
                    <a:pos x="T8" y="T9"/>
                  </a:cxn>
                  <a:cxn ang="0">
                    <a:pos x="T10" y="T11"/>
                  </a:cxn>
                </a:cxnLst>
                <a:rect l="0" t="0" r="r" b="b"/>
                <a:pathLst>
                  <a:path w="152" h="154">
                    <a:moveTo>
                      <a:pt x="152" y="152"/>
                    </a:moveTo>
                    <a:lnTo>
                      <a:pt x="4" y="154"/>
                    </a:lnTo>
                    <a:lnTo>
                      <a:pt x="2" y="116"/>
                    </a:lnTo>
                    <a:lnTo>
                      <a:pt x="0" y="4"/>
                    </a:lnTo>
                    <a:lnTo>
                      <a:pt x="148" y="0"/>
                    </a:lnTo>
                    <a:lnTo>
                      <a:pt x="15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2" name="Freeform 4415"/>
              <p:cNvSpPr>
                <a:spLocks/>
              </p:cNvSpPr>
              <p:nvPr/>
            </p:nvSpPr>
            <p:spPr bwMode="auto">
              <a:xfrm>
                <a:off x="23602" y="20378"/>
                <a:ext cx="148" cy="155"/>
              </a:xfrm>
              <a:custGeom>
                <a:avLst/>
                <a:gdLst>
                  <a:gd name="T0" fmla="*/ 144 w 148"/>
                  <a:gd name="T1" fmla="*/ 0 h 155"/>
                  <a:gd name="T2" fmla="*/ 148 w 148"/>
                  <a:gd name="T3" fmla="*/ 151 h 155"/>
                  <a:gd name="T4" fmla="*/ 4 w 148"/>
                  <a:gd name="T5" fmla="*/ 155 h 155"/>
                  <a:gd name="T6" fmla="*/ 0 w 148"/>
                  <a:gd name="T7" fmla="*/ 3 h 155"/>
                  <a:gd name="T8" fmla="*/ 144 w 148"/>
                  <a:gd name="T9" fmla="*/ 0 h 155"/>
                </a:gdLst>
                <a:ahLst/>
                <a:cxnLst>
                  <a:cxn ang="0">
                    <a:pos x="T0" y="T1"/>
                  </a:cxn>
                  <a:cxn ang="0">
                    <a:pos x="T2" y="T3"/>
                  </a:cxn>
                  <a:cxn ang="0">
                    <a:pos x="T4" y="T5"/>
                  </a:cxn>
                  <a:cxn ang="0">
                    <a:pos x="T6" y="T7"/>
                  </a:cxn>
                  <a:cxn ang="0">
                    <a:pos x="T8" y="T9"/>
                  </a:cxn>
                </a:cxnLst>
                <a:rect l="0" t="0" r="r" b="b"/>
                <a:pathLst>
                  <a:path w="148" h="155">
                    <a:moveTo>
                      <a:pt x="144" y="0"/>
                    </a:moveTo>
                    <a:lnTo>
                      <a:pt x="148" y="151"/>
                    </a:lnTo>
                    <a:lnTo>
                      <a:pt x="4" y="155"/>
                    </a:lnTo>
                    <a:lnTo>
                      <a:pt x="0" y="3"/>
                    </a:lnTo>
                    <a:lnTo>
                      <a:pt x="144"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3" name="Freeform 4416"/>
              <p:cNvSpPr>
                <a:spLocks/>
              </p:cNvSpPr>
              <p:nvPr/>
            </p:nvSpPr>
            <p:spPr bwMode="auto">
              <a:xfrm>
                <a:off x="23602" y="20378"/>
                <a:ext cx="148" cy="155"/>
              </a:xfrm>
              <a:custGeom>
                <a:avLst/>
                <a:gdLst>
                  <a:gd name="T0" fmla="*/ 144 w 148"/>
                  <a:gd name="T1" fmla="*/ 0 h 155"/>
                  <a:gd name="T2" fmla="*/ 148 w 148"/>
                  <a:gd name="T3" fmla="*/ 151 h 155"/>
                  <a:gd name="T4" fmla="*/ 4 w 148"/>
                  <a:gd name="T5" fmla="*/ 155 h 155"/>
                  <a:gd name="T6" fmla="*/ 0 w 148"/>
                  <a:gd name="T7" fmla="*/ 3 h 155"/>
                  <a:gd name="T8" fmla="*/ 144 w 148"/>
                  <a:gd name="T9" fmla="*/ 0 h 155"/>
                </a:gdLst>
                <a:ahLst/>
                <a:cxnLst>
                  <a:cxn ang="0">
                    <a:pos x="T0" y="T1"/>
                  </a:cxn>
                  <a:cxn ang="0">
                    <a:pos x="T2" y="T3"/>
                  </a:cxn>
                  <a:cxn ang="0">
                    <a:pos x="T4" y="T5"/>
                  </a:cxn>
                  <a:cxn ang="0">
                    <a:pos x="T6" y="T7"/>
                  </a:cxn>
                  <a:cxn ang="0">
                    <a:pos x="T8" y="T9"/>
                  </a:cxn>
                </a:cxnLst>
                <a:rect l="0" t="0" r="r" b="b"/>
                <a:pathLst>
                  <a:path w="148" h="155">
                    <a:moveTo>
                      <a:pt x="144" y="0"/>
                    </a:moveTo>
                    <a:lnTo>
                      <a:pt x="148" y="151"/>
                    </a:lnTo>
                    <a:lnTo>
                      <a:pt x="4" y="155"/>
                    </a:lnTo>
                    <a:lnTo>
                      <a:pt x="0" y="3"/>
                    </a:lnTo>
                    <a:lnTo>
                      <a:pt x="14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4" name="Freeform 4417"/>
              <p:cNvSpPr>
                <a:spLocks/>
              </p:cNvSpPr>
              <p:nvPr/>
            </p:nvSpPr>
            <p:spPr bwMode="auto">
              <a:xfrm>
                <a:off x="21828" y="20385"/>
                <a:ext cx="295" cy="350"/>
              </a:xfrm>
              <a:custGeom>
                <a:avLst/>
                <a:gdLst>
                  <a:gd name="T0" fmla="*/ 148 w 295"/>
                  <a:gd name="T1" fmla="*/ 346 h 350"/>
                  <a:gd name="T2" fmla="*/ 4 w 295"/>
                  <a:gd name="T3" fmla="*/ 340 h 350"/>
                  <a:gd name="T4" fmla="*/ 0 w 295"/>
                  <a:gd name="T5" fmla="*/ 340 h 350"/>
                  <a:gd name="T6" fmla="*/ 6 w 295"/>
                  <a:gd name="T7" fmla="*/ 196 h 350"/>
                  <a:gd name="T8" fmla="*/ 4 w 295"/>
                  <a:gd name="T9" fmla="*/ 48 h 350"/>
                  <a:gd name="T10" fmla="*/ 2 w 295"/>
                  <a:gd name="T11" fmla="*/ 46 h 350"/>
                  <a:gd name="T12" fmla="*/ 2 w 295"/>
                  <a:gd name="T13" fmla="*/ 35 h 350"/>
                  <a:gd name="T14" fmla="*/ 23 w 295"/>
                  <a:gd name="T15" fmla="*/ 29 h 350"/>
                  <a:gd name="T16" fmla="*/ 30 w 295"/>
                  <a:gd name="T17" fmla="*/ 23 h 350"/>
                  <a:gd name="T18" fmla="*/ 48 w 295"/>
                  <a:gd name="T19" fmla="*/ 20 h 350"/>
                  <a:gd name="T20" fmla="*/ 77 w 295"/>
                  <a:gd name="T21" fmla="*/ 4 h 350"/>
                  <a:gd name="T22" fmla="*/ 88 w 295"/>
                  <a:gd name="T23" fmla="*/ 0 h 350"/>
                  <a:gd name="T24" fmla="*/ 103 w 295"/>
                  <a:gd name="T25" fmla="*/ 10 h 350"/>
                  <a:gd name="T26" fmla="*/ 117 w 295"/>
                  <a:gd name="T27" fmla="*/ 23 h 350"/>
                  <a:gd name="T28" fmla="*/ 132 w 295"/>
                  <a:gd name="T29" fmla="*/ 23 h 350"/>
                  <a:gd name="T30" fmla="*/ 140 w 295"/>
                  <a:gd name="T31" fmla="*/ 29 h 350"/>
                  <a:gd name="T32" fmla="*/ 155 w 295"/>
                  <a:gd name="T33" fmla="*/ 31 h 350"/>
                  <a:gd name="T34" fmla="*/ 174 w 295"/>
                  <a:gd name="T35" fmla="*/ 41 h 350"/>
                  <a:gd name="T36" fmla="*/ 186 w 295"/>
                  <a:gd name="T37" fmla="*/ 41 h 350"/>
                  <a:gd name="T38" fmla="*/ 211 w 295"/>
                  <a:gd name="T39" fmla="*/ 54 h 350"/>
                  <a:gd name="T40" fmla="*/ 247 w 295"/>
                  <a:gd name="T41" fmla="*/ 60 h 350"/>
                  <a:gd name="T42" fmla="*/ 284 w 295"/>
                  <a:gd name="T43" fmla="*/ 58 h 350"/>
                  <a:gd name="T44" fmla="*/ 295 w 295"/>
                  <a:gd name="T45" fmla="*/ 64 h 350"/>
                  <a:gd name="T46" fmla="*/ 294 w 295"/>
                  <a:gd name="T47" fmla="*/ 200 h 350"/>
                  <a:gd name="T48" fmla="*/ 294 w 295"/>
                  <a:gd name="T49" fmla="*/ 350 h 350"/>
                  <a:gd name="T50" fmla="*/ 148 w 295"/>
                  <a:gd name="T51" fmla="*/ 3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5" h="350">
                    <a:moveTo>
                      <a:pt x="148" y="346"/>
                    </a:moveTo>
                    <a:lnTo>
                      <a:pt x="4" y="340"/>
                    </a:lnTo>
                    <a:lnTo>
                      <a:pt x="0" y="340"/>
                    </a:lnTo>
                    <a:lnTo>
                      <a:pt x="6" y="196"/>
                    </a:lnTo>
                    <a:lnTo>
                      <a:pt x="4" y="48"/>
                    </a:lnTo>
                    <a:lnTo>
                      <a:pt x="2" y="46"/>
                    </a:lnTo>
                    <a:lnTo>
                      <a:pt x="2" y="35"/>
                    </a:lnTo>
                    <a:lnTo>
                      <a:pt x="23" y="29"/>
                    </a:lnTo>
                    <a:lnTo>
                      <a:pt x="30" y="23"/>
                    </a:lnTo>
                    <a:lnTo>
                      <a:pt x="48" y="20"/>
                    </a:lnTo>
                    <a:lnTo>
                      <a:pt x="77" y="4"/>
                    </a:lnTo>
                    <a:lnTo>
                      <a:pt x="88" y="0"/>
                    </a:lnTo>
                    <a:lnTo>
                      <a:pt x="103" y="10"/>
                    </a:lnTo>
                    <a:lnTo>
                      <a:pt x="117" y="23"/>
                    </a:lnTo>
                    <a:lnTo>
                      <a:pt x="132" y="23"/>
                    </a:lnTo>
                    <a:lnTo>
                      <a:pt x="140" y="29"/>
                    </a:lnTo>
                    <a:lnTo>
                      <a:pt x="155" y="31"/>
                    </a:lnTo>
                    <a:lnTo>
                      <a:pt x="174" y="41"/>
                    </a:lnTo>
                    <a:lnTo>
                      <a:pt x="186" y="41"/>
                    </a:lnTo>
                    <a:lnTo>
                      <a:pt x="211" y="54"/>
                    </a:lnTo>
                    <a:lnTo>
                      <a:pt x="247" y="60"/>
                    </a:lnTo>
                    <a:lnTo>
                      <a:pt x="284" y="58"/>
                    </a:lnTo>
                    <a:lnTo>
                      <a:pt x="295" y="64"/>
                    </a:lnTo>
                    <a:lnTo>
                      <a:pt x="294" y="200"/>
                    </a:lnTo>
                    <a:lnTo>
                      <a:pt x="294" y="350"/>
                    </a:lnTo>
                    <a:lnTo>
                      <a:pt x="148" y="346"/>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5" name="Freeform 4418"/>
              <p:cNvSpPr>
                <a:spLocks/>
              </p:cNvSpPr>
              <p:nvPr/>
            </p:nvSpPr>
            <p:spPr bwMode="auto">
              <a:xfrm>
                <a:off x="21828" y="20385"/>
                <a:ext cx="295" cy="350"/>
              </a:xfrm>
              <a:custGeom>
                <a:avLst/>
                <a:gdLst>
                  <a:gd name="T0" fmla="*/ 148 w 295"/>
                  <a:gd name="T1" fmla="*/ 346 h 350"/>
                  <a:gd name="T2" fmla="*/ 4 w 295"/>
                  <a:gd name="T3" fmla="*/ 340 h 350"/>
                  <a:gd name="T4" fmla="*/ 0 w 295"/>
                  <a:gd name="T5" fmla="*/ 340 h 350"/>
                  <a:gd name="T6" fmla="*/ 6 w 295"/>
                  <a:gd name="T7" fmla="*/ 196 h 350"/>
                  <a:gd name="T8" fmla="*/ 4 w 295"/>
                  <a:gd name="T9" fmla="*/ 48 h 350"/>
                  <a:gd name="T10" fmla="*/ 2 w 295"/>
                  <a:gd name="T11" fmla="*/ 46 h 350"/>
                  <a:gd name="T12" fmla="*/ 2 w 295"/>
                  <a:gd name="T13" fmla="*/ 35 h 350"/>
                  <a:gd name="T14" fmla="*/ 23 w 295"/>
                  <a:gd name="T15" fmla="*/ 29 h 350"/>
                  <a:gd name="T16" fmla="*/ 30 w 295"/>
                  <a:gd name="T17" fmla="*/ 23 h 350"/>
                  <a:gd name="T18" fmla="*/ 48 w 295"/>
                  <a:gd name="T19" fmla="*/ 20 h 350"/>
                  <a:gd name="T20" fmla="*/ 77 w 295"/>
                  <a:gd name="T21" fmla="*/ 4 h 350"/>
                  <a:gd name="T22" fmla="*/ 88 w 295"/>
                  <a:gd name="T23" fmla="*/ 0 h 350"/>
                  <a:gd name="T24" fmla="*/ 103 w 295"/>
                  <a:gd name="T25" fmla="*/ 10 h 350"/>
                  <a:gd name="T26" fmla="*/ 117 w 295"/>
                  <a:gd name="T27" fmla="*/ 23 h 350"/>
                  <a:gd name="T28" fmla="*/ 132 w 295"/>
                  <a:gd name="T29" fmla="*/ 23 h 350"/>
                  <a:gd name="T30" fmla="*/ 140 w 295"/>
                  <a:gd name="T31" fmla="*/ 29 h 350"/>
                  <a:gd name="T32" fmla="*/ 155 w 295"/>
                  <a:gd name="T33" fmla="*/ 31 h 350"/>
                  <a:gd name="T34" fmla="*/ 174 w 295"/>
                  <a:gd name="T35" fmla="*/ 41 h 350"/>
                  <a:gd name="T36" fmla="*/ 186 w 295"/>
                  <a:gd name="T37" fmla="*/ 41 h 350"/>
                  <a:gd name="T38" fmla="*/ 211 w 295"/>
                  <a:gd name="T39" fmla="*/ 54 h 350"/>
                  <a:gd name="T40" fmla="*/ 247 w 295"/>
                  <a:gd name="T41" fmla="*/ 60 h 350"/>
                  <a:gd name="T42" fmla="*/ 284 w 295"/>
                  <a:gd name="T43" fmla="*/ 58 h 350"/>
                  <a:gd name="T44" fmla="*/ 295 w 295"/>
                  <a:gd name="T45" fmla="*/ 64 h 350"/>
                  <a:gd name="T46" fmla="*/ 294 w 295"/>
                  <a:gd name="T47" fmla="*/ 200 h 350"/>
                  <a:gd name="T48" fmla="*/ 294 w 295"/>
                  <a:gd name="T49" fmla="*/ 350 h 350"/>
                  <a:gd name="T50" fmla="*/ 148 w 295"/>
                  <a:gd name="T51" fmla="*/ 346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5" h="350">
                    <a:moveTo>
                      <a:pt x="148" y="346"/>
                    </a:moveTo>
                    <a:lnTo>
                      <a:pt x="4" y="340"/>
                    </a:lnTo>
                    <a:lnTo>
                      <a:pt x="0" y="340"/>
                    </a:lnTo>
                    <a:lnTo>
                      <a:pt x="6" y="196"/>
                    </a:lnTo>
                    <a:lnTo>
                      <a:pt x="4" y="48"/>
                    </a:lnTo>
                    <a:lnTo>
                      <a:pt x="2" y="46"/>
                    </a:lnTo>
                    <a:lnTo>
                      <a:pt x="2" y="35"/>
                    </a:lnTo>
                    <a:lnTo>
                      <a:pt x="23" y="29"/>
                    </a:lnTo>
                    <a:lnTo>
                      <a:pt x="30" y="23"/>
                    </a:lnTo>
                    <a:lnTo>
                      <a:pt x="48" y="20"/>
                    </a:lnTo>
                    <a:lnTo>
                      <a:pt x="77" y="4"/>
                    </a:lnTo>
                    <a:lnTo>
                      <a:pt x="88" y="0"/>
                    </a:lnTo>
                    <a:lnTo>
                      <a:pt x="103" y="10"/>
                    </a:lnTo>
                    <a:lnTo>
                      <a:pt x="117" y="23"/>
                    </a:lnTo>
                    <a:lnTo>
                      <a:pt x="132" y="23"/>
                    </a:lnTo>
                    <a:lnTo>
                      <a:pt x="140" y="29"/>
                    </a:lnTo>
                    <a:lnTo>
                      <a:pt x="155" y="31"/>
                    </a:lnTo>
                    <a:lnTo>
                      <a:pt x="174" y="41"/>
                    </a:lnTo>
                    <a:lnTo>
                      <a:pt x="186" y="41"/>
                    </a:lnTo>
                    <a:lnTo>
                      <a:pt x="211" y="54"/>
                    </a:lnTo>
                    <a:lnTo>
                      <a:pt x="247" y="60"/>
                    </a:lnTo>
                    <a:lnTo>
                      <a:pt x="284" y="58"/>
                    </a:lnTo>
                    <a:lnTo>
                      <a:pt x="295" y="64"/>
                    </a:lnTo>
                    <a:lnTo>
                      <a:pt x="294" y="200"/>
                    </a:lnTo>
                    <a:lnTo>
                      <a:pt x="294" y="350"/>
                    </a:lnTo>
                    <a:lnTo>
                      <a:pt x="148" y="3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6" name="Freeform 4419"/>
              <p:cNvSpPr>
                <a:spLocks/>
              </p:cNvSpPr>
              <p:nvPr/>
            </p:nvSpPr>
            <p:spPr bwMode="auto">
              <a:xfrm>
                <a:off x="22122" y="20395"/>
                <a:ext cx="255" cy="192"/>
              </a:xfrm>
              <a:custGeom>
                <a:avLst/>
                <a:gdLst>
                  <a:gd name="T0" fmla="*/ 144 w 255"/>
                  <a:gd name="T1" fmla="*/ 192 h 192"/>
                  <a:gd name="T2" fmla="*/ 0 w 255"/>
                  <a:gd name="T3" fmla="*/ 190 h 192"/>
                  <a:gd name="T4" fmla="*/ 1 w 255"/>
                  <a:gd name="T5" fmla="*/ 54 h 192"/>
                  <a:gd name="T6" fmla="*/ 0 w 255"/>
                  <a:gd name="T7" fmla="*/ 42 h 192"/>
                  <a:gd name="T8" fmla="*/ 1 w 255"/>
                  <a:gd name="T9" fmla="*/ 0 h 192"/>
                  <a:gd name="T10" fmla="*/ 44 w 255"/>
                  <a:gd name="T11" fmla="*/ 19 h 192"/>
                  <a:gd name="T12" fmla="*/ 51 w 255"/>
                  <a:gd name="T13" fmla="*/ 21 h 192"/>
                  <a:gd name="T14" fmla="*/ 57 w 255"/>
                  <a:gd name="T15" fmla="*/ 29 h 192"/>
                  <a:gd name="T16" fmla="*/ 59 w 255"/>
                  <a:gd name="T17" fmla="*/ 33 h 192"/>
                  <a:gd name="T18" fmla="*/ 86 w 255"/>
                  <a:gd name="T19" fmla="*/ 50 h 192"/>
                  <a:gd name="T20" fmla="*/ 97 w 255"/>
                  <a:gd name="T21" fmla="*/ 52 h 192"/>
                  <a:gd name="T22" fmla="*/ 107 w 255"/>
                  <a:gd name="T23" fmla="*/ 48 h 192"/>
                  <a:gd name="T24" fmla="*/ 117 w 255"/>
                  <a:gd name="T25" fmla="*/ 40 h 192"/>
                  <a:gd name="T26" fmla="*/ 130 w 255"/>
                  <a:gd name="T27" fmla="*/ 25 h 192"/>
                  <a:gd name="T28" fmla="*/ 130 w 255"/>
                  <a:gd name="T29" fmla="*/ 15 h 192"/>
                  <a:gd name="T30" fmla="*/ 151 w 255"/>
                  <a:gd name="T31" fmla="*/ 10 h 192"/>
                  <a:gd name="T32" fmla="*/ 159 w 255"/>
                  <a:gd name="T33" fmla="*/ 17 h 192"/>
                  <a:gd name="T34" fmla="*/ 167 w 255"/>
                  <a:gd name="T35" fmla="*/ 19 h 192"/>
                  <a:gd name="T36" fmla="*/ 180 w 255"/>
                  <a:gd name="T37" fmla="*/ 15 h 192"/>
                  <a:gd name="T38" fmla="*/ 192 w 255"/>
                  <a:gd name="T39" fmla="*/ 23 h 192"/>
                  <a:gd name="T40" fmla="*/ 209 w 255"/>
                  <a:gd name="T41" fmla="*/ 13 h 192"/>
                  <a:gd name="T42" fmla="*/ 228 w 255"/>
                  <a:gd name="T43" fmla="*/ 19 h 192"/>
                  <a:gd name="T44" fmla="*/ 247 w 255"/>
                  <a:gd name="T45" fmla="*/ 15 h 192"/>
                  <a:gd name="T46" fmla="*/ 255 w 255"/>
                  <a:gd name="T47" fmla="*/ 15 h 192"/>
                  <a:gd name="T48" fmla="*/ 251 w 255"/>
                  <a:gd name="T49" fmla="*/ 192 h 192"/>
                  <a:gd name="T50" fmla="*/ 144 w 255"/>
                  <a:gd name="T5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92">
                    <a:moveTo>
                      <a:pt x="144" y="192"/>
                    </a:moveTo>
                    <a:lnTo>
                      <a:pt x="0" y="190"/>
                    </a:lnTo>
                    <a:lnTo>
                      <a:pt x="1" y="54"/>
                    </a:lnTo>
                    <a:lnTo>
                      <a:pt x="0" y="42"/>
                    </a:lnTo>
                    <a:lnTo>
                      <a:pt x="1" y="0"/>
                    </a:lnTo>
                    <a:lnTo>
                      <a:pt x="44" y="19"/>
                    </a:lnTo>
                    <a:lnTo>
                      <a:pt x="51" y="21"/>
                    </a:lnTo>
                    <a:lnTo>
                      <a:pt x="57" y="29"/>
                    </a:lnTo>
                    <a:lnTo>
                      <a:pt x="59" y="33"/>
                    </a:lnTo>
                    <a:lnTo>
                      <a:pt x="86" y="50"/>
                    </a:lnTo>
                    <a:lnTo>
                      <a:pt x="97" y="52"/>
                    </a:lnTo>
                    <a:lnTo>
                      <a:pt x="107" y="48"/>
                    </a:lnTo>
                    <a:lnTo>
                      <a:pt x="117" y="40"/>
                    </a:lnTo>
                    <a:lnTo>
                      <a:pt x="130" y="25"/>
                    </a:lnTo>
                    <a:lnTo>
                      <a:pt x="130" y="15"/>
                    </a:lnTo>
                    <a:lnTo>
                      <a:pt x="151" y="10"/>
                    </a:lnTo>
                    <a:lnTo>
                      <a:pt x="159" y="17"/>
                    </a:lnTo>
                    <a:lnTo>
                      <a:pt x="167" y="19"/>
                    </a:lnTo>
                    <a:lnTo>
                      <a:pt x="180" y="15"/>
                    </a:lnTo>
                    <a:lnTo>
                      <a:pt x="192" y="23"/>
                    </a:lnTo>
                    <a:lnTo>
                      <a:pt x="209" y="13"/>
                    </a:lnTo>
                    <a:lnTo>
                      <a:pt x="228" y="19"/>
                    </a:lnTo>
                    <a:lnTo>
                      <a:pt x="247" y="15"/>
                    </a:lnTo>
                    <a:lnTo>
                      <a:pt x="255" y="15"/>
                    </a:lnTo>
                    <a:lnTo>
                      <a:pt x="251" y="192"/>
                    </a:lnTo>
                    <a:lnTo>
                      <a:pt x="144" y="19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7" name="Freeform 4420"/>
              <p:cNvSpPr>
                <a:spLocks/>
              </p:cNvSpPr>
              <p:nvPr/>
            </p:nvSpPr>
            <p:spPr bwMode="auto">
              <a:xfrm>
                <a:off x="22122" y="20395"/>
                <a:ext cx="255" cy="192"/>
              </a:xfrm>
              <a:custGeom>
                <a:avLst/>
                <a:gdLst>
                  <a:gd name="T0" fmla="*/ 144 w 255"/>
                  <a:gd name="T1" fmla="*/ 192 h 192"/>
                  <a:gd name="T2" fmla="*/ 0 w 255"/>
                  <a:gd name="T3" fmla="*/ 190 h 192"/>
                  <a:gd name="T4" fmla="*/ 1 w 255"/>
                  <a:gd name="T5" fmla="*/ 54 h 192"/>
                  <a:gd name="T6" fmla="*/ 0 w 255"/>
                  <a:gd name="T7" fmla="*/ 42 h 192"/>
                  <a:gd name="T8" fmla="*/ 1 w 255"/>
                  <a:gd name="T9" fmla="*/ 0 h 192"/>
                  <a:gd name="T10" fmla="*/ 44 w 255"/>
                  <a:gd name="T11" fmla="*/ 19 h 192"/>
                  <a:gd name="T12" fmla="*/ 51 w 255"/>
                  <a:gd name="T13" fmla="*/ 21 h 192"/>
                  <a:gd name="T14" fmla="*/ 57 w 255"/>
                  <a:gd name="T15" fmla="*/ 29 h 192"/>
                  <a:gd name="T16" fmla="*/ 59 w 255"/>
                  <a:gd name="T17" fmla="*/ 33 h 192"/>
                  <a:gd name="T18" fmla="*/ 86 w 255"/>
                  <a:gd name="T19" fmla="*/ 50 h 192"/>
                  <a:gd name="T20" fmla="*/ 97 w 255"/>
                  <a:gd name="T21" fmla="*/ 52 h 192"/>
                  <a:gd name="T22" fmla="*/ 107 w 255"/>
                  <a:gd name="T23" fmla="*/ 48 h 192"/>
                  <a:gd name="T24" fmla="*/ 117 w 255"/>
                  <a:gd name="T25" fmla="*/ 40 h 192"/>
                  <a:gd name="T26" fmla="*/ 130 w 255"/>
                  <a:gd name="T27" fmla="*/ 25 h 192"/>
                  <a:gd name="T28" fmla="*/ 130 w 255"/>
                  <a:gd name="T29" fmla="*/ 15 h 192"/>
                  <a:gd name="T30" fmla="*/ 151 w 255"/>
                  <a:gd name="T31" fmla="*/ 10 h 192"/>
                  <a:gd name="T32" fmla="*/ 159 w 255"/>
                  <a:gd name="T33" fmla="*/ 17 h 192"/>
                  <a:gd name="T34" fmla="*/ 167 w 255"/>
                  <a:gd name="T35" fmla="*/ 19 h 192"/>
                  <a:gd name="T36" fmla="*/ 180 w 255"/>
                  <a:gd name="T37" fmla="*/ 15 h 192"/>
                  <a:gd name="T38" fmla="*/ 192 w 255"/>
                  <a:gd name="T39" fmla="*/ 23 h 192"/>
                  <a:gd name="T40" fmla="*/ 209 w 255"/>
                  <a:gd name="T41" fmla="*/ 13 h 192"/>
                  <a:gd name="T42" fmla="*/ 228 w 255"/>
                  <a:gd name="T43" fmla="*/ 19 h 192"/>
                  <a:gd name="T44" fmla="*/ 247 w 255"/>
                  <a:gd name="T45" fmla="*/ 15 h 192"/>
                  <a:gd name="T46" fmla="*/ 255 w 255"/>
                  <a:gd name="T47" fmla="*/ 15 h 192"/>
                  <a:gd name="T48" fmla="*/ 251 w 255"/>
                  <a:gd name="T49" fmla="*/ 192 h 192"/>
                  <a:gd name="T50" fmla="*/ 144 w 255"/>
                  <a:gd name="T5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5" h="192">
                    <a:moveTo>
                      <a:pt x="144" y="192"/>
                    </a:moveTo>
                    <a:lnTo>
                      <a:pt x="0" y="190"/>
                    </a:lnTo>
                    <a:lnTo>
                      <a:pt x="1" y="54"/>
                    </a:lnTo>
                    <a:lnTo>
                      <a:pt x="0" y="42"/>
                    </a:lnTo>
                    <a:lnTo>
                      <a:pt x="1" y="0"/>
                    </a:lnTo>
                    <a:lnTo>
                      <a:pt x="44" y="19"/>
                    </a:lnTo>
                    <a:lnTo>
                      <a:pt x="51" y="21"/>
                    </a:lnTo>
                    <a:lnTo>
                      <a:pt x="57" y="29"/>
                    </a:lnTo>
                    <a:lnTo>
                      <a:pt x="59" y="33"/>
                    </a:lnTo>
                    <a:lnTo>
                      <a:pt x="86" y="50"/>
                    </a:lnTo>
                    <a:lnTo>
                      <a:pt x="97" y="52"/>
                    </a:lnTo>
                    <a:lnTo>
                      <a:pt x="107" y="48"/>
                    </a:lnTo>
                    <a:lnTo>
                      <a:pt x="117" y="40"/>
                    </a:lnTo>
                    <a:lnTo>
                      <a:pt x="130" y="25"/>
                    </a:lnTo>
                    <a:lnTo>
                      <a:pt x="130" y="15"/>
                    </a:lnTo>
                    <a:lnTo>
                      <a:pt x="151" y="10"/>
                    </a:lnTo>
                    <a:lnTo>
                      <a:pt x="159" y="17"/>
                    </a:lnTo>
                    <a:lnTo>
                      <a:pt x="167" y="19"/>
                    </a:lnTo>
                    <a:lnTo>
                      <a:pt x="180" y="15"/>
                    </a:lnTo>
                    <a:lnTo>
                      <a:pt x="192" y="23"/>
                    </a:lnTo>
                    <a:lnTo>
                      <a:pt x="209" y="13"/>
                    </a:lnTo>
                    <a:lnTo>
                      <a:pt x="228" y="19"/>
                    </a:lnTo>
                    <a:lnTo>
                      <a:pt x="247" y="15"/>
                    </a:lnTo>
                    <a:lnTo>
                      <a:pt x="255" y="15"/>
                    </a:lnTo>
                    <a:lnTo>
                      <a:pt x="251" y="192"/>
                    </a:lnTo>
                    <a:lnTo>
                      <a:pt x="144" y="19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88" name="Freeform 4421"/>
              <p:cNvSpPr>
                <a:spLocks/>
              </p:cNvSpPr>
              <p:nvPr/>
            </p:nvSpPr>
            <p:spPr bwMode="auto">
              <a:xfrm>
                <a:off x="22373" y="20406"/>
                <a:ext cx="148" cy="223"/>
              </a:xfrm>
              <a:custGeom>
                <a:avLst/>
                <a:gdLst>
                  <a:gd name="T0" fmla="*/ 144 w 148"/>
                  <a:gd name="T1" fmla="*/ 223 h 223"/>
                  <a:gd name="T2" fmla="*/ 37 w 148"/>
                  <a:gd name="T3" fmla="*/ 221 h 223"/>
                  <a:gd name="T4" fmla="*/ 37 w 148"/>
                  <a:gd name="T5" fmla="*/ 183 h 223"/>
                  <a:gd name="T6" fmla="*/ 0 w 148"/>
                  <a:gd name="T7" fmla="*/ 181 h 223"/>
                  <a:gd name="T8" fmla="*/ 4 w 148"/>
                  <a:gd name="T9" fmla="*/ 4 h 223"/>
                  <a:gd name="T10" fmla="*/ 12 w 148"/>
                  <a:gd name="T11" fmla="*/ 8 h 223"/>
                  <a:gd name="T12" fmla="*/ 33 w 148"/>
                  <a:gd name="T13" fmla="*/ 0 h 223"/>
                  <a:gd name="T14" fmla="*/ 58 w 148"/>
                  <a:gd name="T15" fmla="*/ 4 h 223"/>
                  <a:gd name="T16" fmla="*/ 69 w 148"/>
                  <a:gd name="T17" fmla="*/ 8 h 223"/>
                  <a:gd name="T18" fmla="*/ 77 w 148"/>
                  <a:gd name="T19" fmla="*/ 8 h 223"/>
                  <a:gd name="T20" fmla="*/ 83 w 148"/>
                  <a:gd name="T21" fmla="*/ 12 h 223"/>
                  <a:gd name="T22" fmla="*/ 86 w 148"/>
                  <a:gd name="T23" fmla="*/ 25 h 223"/>
                  <a:gd name="T24" fmla="*/ 102 w 148"/>
                  <a:gd name="T25" fmla="*/ 31 h 223"/>
                  <a:gd name="T26" fmla="*/ 111 w 148"/>
                  <a:gd name="T27" fmla="*/ 41 h 223"/>
                  <a:gd name="T28" fmla="*/ 148 w 148"/>
                  <a:gd name="T29" fmla="*/ 48 h 223"/>
                  <a:gd name="T30" fmla="*/ 144 w 148"/>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23">
                    <a:moveTo>
                      <a:pt x="144" y="223"/>
                    </a:moveTo>
                    <a:lnTo>
                      <a:pt x="37" y="221"/>
                    </a:lnTo>
                    <a:lnTo>
                      <a:pt x="37" y="183"/>
                    </a:lnTo>
                    <a:lnTo>
                      <a:pt x="0" y="181"/>
                    </a:lnTo>
                    <a:lnTo>
                      <a:pt x="4" y="4"/>
                    </a:lnTo>
                    <a:lnTo>
                      <a:pt x="12" y="8"/>
                    </a:lnTo>
                    <a:lnTo>
                      <a:pt x="33" y="0"/>
                    </a:lnTo>
                    <a:lnTo>
                      <a:pt x="58" y="4"/>
                    </a:lnTo>
                    <a:lnTo>
                      <a:pt x="69" y="8"/>
                    </a:lnTo>
                    <a:lnTo>
                      <a:pt x="77" y="8"/>
                    </a:lnTo>
                    <a:lnTo>
                      <a:pt x="83" y="12"/>
                    </a:lnTo>
                    <a:lnTo>
                      <a:pt x="86" y="25"/>
                    </a:lnTo>
                    <a:lnTo>
                      <a:pt x="102" y="31"/>
                    </a:lnTo>
                    <a:lnTo>
                      <a:pt x="111" y="41"/>
                    </a:lnTo>
                    <a:lnTo>
                      <a:pt x="148" y="48"/>
                    </a:lnTo>
                    <a:lnTo>
                      <a:pt x="144" y="22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9" name="Freeform 4422"/>
              <p:cNvSpPr>
                <a:spLocks/>
              </p:cNvSpPr>
              <p:nvPr/>
            </p:nvSpPr>
            <p:spPr bwMode="auto">
              <a:xfrm>
                <a:off x="22373" y="20406"/>
                <a:ext cx="148" cy="223"/>
              </a:xfrm>
              <a:custGeom>
                <a:avLst/>
                <a:gdLst>
                  <a:gd name="T0" fmla="*/ 144 w 148"/>
                  <a:gd name="T1" fmla="*/ 223 h 223"/>
                  <a:gd name="T2" fmla="*/ 37 w 148"/>
                  <a:gd name="T3" fmla="*/ 221 h 223"/>
                  <a:gd name="T4" fmla="*/ 37 w 148"/>
                  <a:gd name="T5" fmla="*/ 183 h 223"/>
                  <a:gd name="T6" fmla="*/ 0 w 148"/>
                  <a:gd name="T7" fmla="*/ 181 h 223"/>
                  <a:gd name="T8" fmla="*/ 4 w 148"/>
                  <a:gd name="T9" fmla="*/ 4 h 223"/>
                  <a:gd name="T10" fmla="*/ 12 w 148"/>
                  <a:gd name="T11" fmla="*/ 8 h 223"/>
                  <a:gd name="T12" fmla="*/ 33 w 148"/>
                  <a:gd name="T13" fmla="*/ 0 h 223"/>
                  <a:gd name="T14" fmla="*/ 58 w 148"/>
                  <a:gd name="T15" fmla="*/ 4 h 223"/>
                  <a:gd name="T16" fmla="*/ 69 w 148"/>
                  <a:gd name="T17" fmla="*/ 8 h 223"/>
                  <a:gd name="T18" fmla="*/ 77 w 148"/>
                  <a:gd name="T19" fmla="*/ 8 h 223"/>
                  <a:gd name="T20" fmla="*/ 83 w 148"/>
                  <a:gd name="T21" fmla="*/ 12 h 223"/>
                  <a:gd name="T22" fmla="*/ 86 w 148"/>
                  <a:gd name="T23" fmla="*/ 25 h 223"/>
                  <a:gd name="T24" fmla="*/ 102 w 148"/>
                  <a:gd name="T25" fmla="*/ 31 h 223"/>
                  <a:gd name="T26" fmla="*/ 111 w 148"/>
                  <a:gd name="T27" fmla="*/ 41 h 223"/>
                  <a:gd name="T28" fmla="*/ 148 w 148"/>
                  <a:gd name="T29" fmla="*/ 48 h 223"/>
                  <a:gd name="T30" fmla="*/ 144 w 148"/>
                  <a:gd name="T3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223">
                    <a:moveTo>
                      <a:pt x="144" y="223"/>
                    </a:moveTo>
                    <a:lnTo>
                      <a:pt x="37" y="221"/>
                    </a:lnTo>
                    <a:lnTo>
                      <a:pt x="37" y="183"/>
                    </a:lnTo>
                    <a:lnTo>
                      <a:pt x="0" y="181"/>
                    </a:lnTo>
                    <a:lnTo>
                      <a:pt x="4" y="4"/>
                    </a:lnTo>
                    <a:lnTo>
                      <a:pt x="12" y="8"/>
                    </a:lnTo>
                    <a:lnTo>
                      <a:pt x="33" y="0"/>
                    </a:lnTo>
                    <a:lnTo>
                      <a:pt x="58" y="4"/>
                    </a:lnTo>
                    <a:lnTo>
                      <a:pt x="69" y="8"/>
                    </a:lnTo>
                    <a:lnTo>
                      <a:pt x="77" y="8"/>
                    </a:lnTo>
                    <a:lnTo>
                      <a:pt x="83" y="12"/>
                    </a:lnTo>
                    <a:lnTo>
                      <a:pt x="86" y="25"/>
                    </a:lnTo>
                    <a:lnTo>
                      <a:pt x="102" y="31"/>
                    </a:lnTo>
                    <a:lnTo>
                      <a:pt x="111" y="41"/>
                    </a:lnTo>
                    <a:lnTo>
                      <a:pt x="148" y="48"/>
                    </a:lnTo>
                    <a:lnTo>
                      <a:pt x="144" y="2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0" name="Freeform 4423"/>
              <p:cNvSpPr>
                <a:spLocks/>
              </p:cNvSpPr>
              <p:nvPr/>
            </p:nvSpPr>
            <p:spPr bwMode="auto">
              <a:xfrm>
                <a:off x="24546" y="20372"/>
                <a:ext cx="191" cy="140"/>
              </a:xfrm>
              <a:custGeom>
                <a:avLst/>
                <a:gdLst>
                  <a:gd name="T0" fmla="*/ 191 w 191"/>
                  <a:gd name="T1" fmla="*/ 130 h 140"/>
                  <a:gd name="T2" fmla="*/ 164 w 191"/>
                  <a:gd name="T3" fmla="*/ 132 h 140"/>
                  <a:gd name="T4" fmla="*/ 10 w 191"/>
                  <a:gd name="T5" fmla="*/ 140 h 140"/>
                  <a:gd name="T6" fmla="*/ 0 w 191"/>
                  <a:gd name="T7" fmla="*/ 11 h 140"/>
                  <a:gd name="T8" fmla="*/ 181 w 191"/>
                  <a:gd name="T9" fmla="*/ 0 h 140"/>
                  <a:gd name="T10" fmla="*/ 191 w 191"/>
                  <a:gd name="T11" fmla="*/ 130 h 140"/>
                </a:gdLst>
                <a:ahLst/>
                <a:cxnLst>
                  <a:cxn ang="0">
                    <a:pos x="T0" y="T1"/>
                  </a:cxn>
                  <a:cxn ang="0">
                    <a:pos x="T2" y="T3"/>
                  </a:cxn>
                  <a:cxn ang="0">
                    <a:pos x="T4" y="T5"/>
                  </a:cxn>
                  <a:cxn ang="0">
                    <a:pos x="T6" y="T7"/>
                  </a:cxn>
                  <a:cxn ang="0">
                    <a:pos x="T8" y="T9"/>
                  </a:cxn>
                  <a:cxn ang="0">
                    <a:pos x="T10" y="T11"/>
                  </a:cxn>
                </a:cxnLst>
                <a:rect l="0" t="0" r="r" b="b"/>
                <a:pathLst>
                  <a:path w="191" h="140">
                    <a:moveTo>
                      <a:pt x="191" y="130"/>
                    </a:moveTo>
                    <a:lnTo>
                      <a:pt x="164" y="132"/>
                    </a:lnTo>
                    <a:lnTo>
                      <a:pt x="10" y="140"/>
                    </a:lnTo>
                    <a:lnTo>
                      <a:pt x="0" y="11"/>
                    </a:lnTo>
                    <a:lnTo>
                      <a:pt x="181" y="0"/>
                    </a:lnTo>
                    <a:lnTo>
                      <a:pt x="191" y="13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1" name="Freeform 4424"/>
              <p:cNvSpPr>
                <a:spLocks/>
              </p:cNvSpPr>
              <p:nvPr/>
            </p:nvSpPr>
            <p:spPr bwMode="auto">
              <a:xfrm>
                <a:off x="24546" y="20372"/>
                <a:ext cx="191" cy="140"/>
              </a:xfrm>
              <a:custGeom>
                <a:avLst/>
                <a:gdLst>
                  <a:gd name="T0" fmla="*/ 191 w 191"/>
                  <a:gd name="T1" fmla="*/ 130 h 140"/>
                  <a:gd name="T2" fmla="*/ 164 w 191"/>
                  <a:gd name="T3" fmla="*/ 132 h 140"/>
                  <a:gd name="T4" fmla="*/ 10 w 191"/>
                  <a:gd name="T5" fmla="*/ 140 h 140"/>
                  <a:gd name="T6" fmla="*/ 0 w 191"/>
                  <a:gd name="T7" fmla="*/ 11 h 140"/>
                  <a:gd name="T8" fmla="*/ 181 w 191"/>
                  <a:gd name="T9" fmla="*/ 0 h 140"/>
                  <a:gd name="T10" fmla="*/ 191 w 191"/>
                  <a:gd name="T11" fmla="*/ 130 h 140"/>
                </a:gdLst>
                <a:ahLst/>
                <a:cxnLst>
                  <a:cxn ang="0">
                    <a:pos x="T0" y="T1"/>
                  </a:cxn>
                  <a:cxn ang="0">
                    <a:pos x="T2" y="T3"/>
                  </a:cxn>
                  <a:cxn ang="0">
                    <a:pos x="T4" y="T5"/>
                  </a:cxn>
                  <a:cxn ang="0">
                    <a:pos x="T6" y="T7"/>
                  </a:cxn>
                  <a:cxn ang="0">
                    <a:pos x="T8" y="T9"/>
                  </a:cxn>
                  <a:cxn ang="0">
                    <a:pos x="T10" y="T11"/>
                  </a:cxn>
                </a:cxnLst>
                <a:rect l="0" t="0" r="r" b="b"/>
                <a:pathLst>
                  <a:path w="191" h="140">
                    <a:moveTo>
                      <a:pt x="191" y="130"/>
                    </a:moveTo>
                    <a:lnTo>
                      <a:pt x="164" y="132"/>
                    </a:lnTo>
                    <a:lnTo>
                      <a:pt x="10" y="140"/>
                    </a:lnTo>
                    <a:lnTo>
                      <a:pt x="0" y="11"/>
                    </a:lnTo>
                    <a:lnTo>
                      <a:pt x="181" y="0"/>
                    </a:lnTo>
                    <a:lnTo>
                      <a:pt x="191" y="1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2" name="Freeform 4425"/>
              <p:cNvSpPr>
                <a:spLocks/>
              </p:cNvSpPr>
              <p:nvPr/>
            </p:nvSpPr>
            <p:spPr bwMode="auto">
              <a:xfrm>
                <a:off x="21695" y="20420"/>
                <a:ext cx="139" cy="305"/>
              </a:xfrm>
              <a:custGeom>
                <a:avLst/>
                <a:gdLst>
                  <a:gd name="T0" fmla="*/ 133 w 139"/>
                  <a:gd name="T1" fmla="*/ 305 h 305"/>
                  <a:gd name="T2" fmla="*/ 0 w 139"/>
                  <a:gd name="T3" fmla="*/ 301 h 305"/>
                  <a:gd name="T4" fmla="*/ 6 w 139"/>
                  <a:gd name="T5" fmla="*/ 155 h 305"/>
                  <a:gd name="T6" fmla="*/ 2 w 139"/>
                  <a:gd name="T7" fmla="*/ 155 h 305"/>
                  <a:gd name="T8" fmla="*/ 6 w 139"/>
                  <a:gd name="T9" fmla="*/ 31 h 305"/>
                  <a:gd name="T10" fmla="*/ 12 w 139"/>
                  <a:gd name="T11" fmla="*/ 27 h 305"/>
                  <a:gd name="T12" fmla="*/ 21 w 139"/>
                  <a:gd name="T13" fmla="*/ 33 h 305"/>
                  <a:gd name="T14" fmla="*/ 50 w 139"/>
                  <a:gd name="T15" fmla="*/ 34 h 305"/>
                  <a:gd name="T16" fmla="*/ 77 w 139"/>
                  <a:gd name="T17" fmla="*/ 21 h 305"/>
                  <a:gd name="T18" fmla="*/ 83 w 139"/>
                  <a:gd name="T19" fmla="*/ 15 h 305"/>
                  <a:gd name="T20" fmla="*/ 98 w 139"/>
                  <a:gd name="T21" fmla="*/ 11 h 305"/>
                  <a:gd name="T22" fmla="*/ 110 w 139"/>
                  <a:gd name="T23" fmla="*/ 11 h 305"/>
                  <a:gd name="T24" fmla="*/ 121 w 139"/>
                  <a:gd name="T25" fmla="*/ 4 h 305"/>
                  <a:gd name="T26" fmla="*/ 135 w 139"/>
                  <a:gd name="T27" fmla="*/ 0 h 305"/>
                  <a:gd name="T28" fmla="*/ 135 w 139"/>
                  <a:gd name="T29" fmla="*/ 11 h 305"/>
                  <a:gd name="T30" fmla="*/ 137 w 139"/>
                  <a:gd name="T31" fmla="*/ 13 h 305"/>
                  <a:gd name="T32" fmla="*/ 139 w 139"/>
                  <a:gd name="T33" fmla="*/ 161 h 305"/>
                  <a:gd name="T34" fmla="*/ 133 w 139"/>
                  <a:gd name="T3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305">
                    <a:moveTo>
                      <a:pt x="133" y="305"/>
                    </a:moveTo>
                    <a:lnTo>
                      <a:pt x="0" y="301"/>
                    </a:lnTo>
                    <a:lnTo>
                      <a:pt x="6" y="155"/>
                    </a:lnTo>
                    <a:lnTo>
                      <a:pt x="2" y="155"/>
                    </a:lnTo>
                    <a:lnTo>
                      <a:pt x="6" y="31"/>
                    </a:lnTo>
                    <a:lnTo>
                      <a:pt x="12" y="27"/>
                    </a:lnTo>
                    <a:lnTo>
                      <a:pt x="21" y="33"/>
                    </a:lnTo>
                    <a:lnTo>
                      <a:pt x="50" y="34"/>
                    </a:lnTo>
                    <a:lnTo>
                      <a:pt x="77" y="21"/>
                    </a:lnTo>
                    <a:lnTo>
                      <a:pt x="83" y="15"/>
                    </a:lnTo>
                    <a:lnTo>
                      <a:pt x="98" y="11"/>
                    </a:lnTo>
                    <a:lnTo>
                      <a:pt x="110" y="11"/>
                    </a:lnTo>
                    <a:lnTo>
                      <a:pt x="121" y="4"/>
                    </a:lnTo>
                    <a:lnTo>
                      <a:pt x="135" y="0"/>
                    </a:lnTo>
                    <a:lnTo>
                      <a:pt x="135" y="11"/>
                    </a:lnTo>
                    <a:lnTo>
                      <a:pt x="137" y="13"/>
                    </a:lnTo>
                    <a:lnTo>
                      <a:pt x="139" y="161"/>
                    </a:lnTo>
                    <a:lnTo>
                      <a:pt x="133" y="305"/>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3" name="Freeform 4426"/>
              <p:cNvSpPr>
                <a:spLocks/>
              </p:cNvSpPr>
              <p:nvPr/>
            </p:nvSpPr>
            <p:spPr bwMode="auto">
              <a:xfrm>
                <a:off x="21695" y="20420"/>
                <a:ext cx="139" cy="305"/>
              </a:xfrm>
              <a:custGeom>
                <a:avLst/>
                <a:gdLst>
                  <a:gd name="T0" fmla="*/ 133 w 139"/>
                  <a:gd name="T1" fmla="*/ 305 h 305"/>
                  <a:gd name="T2" fmla="*/ 0 w 139"/>
                  <a:gd name="T3" fmla="*/ 301 h 305"/>
                  <a:gd name="T4" fmla="*/ 6 w 139"/>
                  <a:gd name="T5" fmla="*/ 155 h 305"/>
                  <a:gd name="T6" fmla="*/ 2 w 139"/>
                  <a:gd name="T7" fmla="*/ 155 h 305"/>
                  <a:gd name="T8" fmla="*/ 6 w 139"/>
                  <a:gd name="T9" fmla="*/ 31 h 305"/>
                  <a:gd name="T10" fmla="*/ 12 w 139"/>
                  <a:gd name="T11" fmla="*/ 27 h 305"/>
                  <a:gd name="T12" fmla="*/ 21 w 139"/>
                  <a:gd name="T13" fmla="*/ 33 h 305"/>
                  <a:gd name="T14" fmla="*/ 50 w 139"/>
                  <a:gd name="T15" fmla="*/ 34 h 305"/>
                  <a:gd name="T16" fmla="*/ 77 w 139"/>
                  <a:gd name="T17" fmla="*/ 21 h 305"/>
                  <a:gd name="T18" fmla="*/ 83 w 139"/>
                  <a:gd name="T19" fmla="*/ 15 h 305"/>
                  <a:gd name="T20" fmla="*/ 98 w 139"/>
                  <a:gd name="T21" fmla="*/ 11 h 305"/>
                  <a:gd name="T22" fmla="*/ 110 w 139"/>
                  <a:gd name="T23" fmla="*/ 11 h 305"/>
                  <a:gd name="T24" fmla="*/ 121 w 139"/>
                  <a:gd name="T25" fmla="*/ 4 h 305"/>
                  <a:gd name="T26" fmla="*/ 135 w 139"/>
                  <a:gd name="T27" fmla="*/ 0 h 305"/>
                  <a:gd name="T28" fmla="*/ 135 w 139"/>
                  <a:gd name="T29" fmla="*/ 11 h 305"/>
                  <a:gd name="T30" fmla="*/ 137 w 139"/>
                  <a:gd name="T31" fmla="*/ 13 h 305"/>
                  <a:gd name="T32" fmla="*/ 139 w 139"/>
                  <a:gd name="T33" fmla="*/ 161 h 305"/>
                  <a:gd name="T34" fmla="*/ 133 w 139"/>
                  <a:gd name="T35"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305">
                    <a:moveTo>
                      <a:pt x="133" y="305"/>
                    </a:moveTo>
                    <a:lnTo>
                      <a:pt x="0" y="301"/>
                    </a:lnTo>
                    <a:lnTo>
                      <a:pt x="6" y="155"/>
                    </a:lnTo>
                    <a:lnTo>
                      <a:pt x="2" y="155"/>
                    </a:lnTo>
                    <a:lnTo>
                      <a:pt x="6" y="31"/>
                    </a:lnTo>
                    <a:lnTo>
                      <a:pt x="12" y="27"/>
                    </a:lnTo>
                    <a:lnTo>
                      <a:pt x="21" y="33"/>
                    </a:lnTo>
                    <a:lnTo>
                      <a:pt x="50" y="34"/>
                    </a:lnTo>
                    <a:lnTo>
                      <a:pt x="77" y="21"/>
                    </a:lnTo>
                    <a:lnTo>
                      <a:pt x="83" y="15"/>
                    </a:lnTo>
                    <a:lnTo>
                      <a:pt x="98" y="11"/>
                    </a:lnTo>
                    <a:lnTo>
                      <a:pt x="110" y="11"/>
                    </a:lnTo>
                    <a:lnTo>
                      <a:pt x="121" y="4"/>
                    </a:lnTo>
                    <a:lnTo>
                      <a:pt x="135" y="0"/>
                    </a:lnTo>
                    <a:lnTo>
                      <a:pt x="135" y="11"/>
                    </a:lnTo>
                    <a:lnTo>
                      <a:pt x="137" y="13"/>
                    </a:lnTo>
                    <a:lnTo>
                      <a:pt x="139" y="161"/>
                    </a:lnTo>
                    <a:lnTo>
                      <a:pt x="133" y="30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4" name="Freeform 4427"/>
              <p:cNvSpPr>
                <a:spLocks/>
              </p:cNvSpPr>
              <p:nvPr/>
            </p:nvSpPr>
            <p:spPr bwMode="auto">
              <a:xfrm>
                <a:off x="24331" y="20449"/>
                <a:ext cx="206" cy="163"/>
              </a:xfrm>
              <a:custGeom>
                <a:avLst/>
                <a:gdLst>
                  <a:gd name="T0" fmla="*/ 10 w 206"/>
                  <a:gd name="T1" fmla="*/ 163 h 163"/>
                  <a:gd name="T2" fmla="*/ 0 w 206"/>
                  <a:gd name="T3" fmla="*/ 17 h 163"/>
                  <a:gd name="T4" fmla="*/ 73 w 206"/>
                  <a:gd name="T5" fmla="*/ 13 h 163"/>
                  <a:gd name="T6" fmla="*/ 75 w 206"/>
                  <a:gd name="T7" fmla="*/ 0 h 163"/>
                  <a:gd name="T8" fmla="*/ 121 w 206"/>
                  <a:gd name="T9" fmla="*/ 5 h 163"/>
                  <a:gd name="T10" fmla="*/ 137 w 206"/>
                  <a:gd name="T11" fmla="*/ 13 h 163"/>
                  <a:gd name="T12" fmla="*/ 148 w 206"/>
                  <a:gd name="T13" fmla="*/ 40 h 163"/>
                  <a:gd name="T14" fmla="*/ 156 w 206"/>
                  <a:gd name="T15" fmla="*/ 46 h 163"/>
                  <a:gd name="T16" fmla="*/ 162 w 206"/>
                  <a:gd name="T17" fmla="*/ 57 h 163"/>
                  <a:gd name="T18" fmla="*/ 158 w 206"/>
                  <a:gd name="T19" fmla="*/ 67 h 163"/>
                  <a:gd name="T20" fmla="*/ 154 w 206"/>
                  <a:gd name="T21" fmla="*/ 73 h 163"/>
                  <a:gd name="T22" fmla="*/ 156 w 206"/>
                  <a:gd name="T23" fmla="*/ 80 h 163"/>
                  <a:gd name="T24" fmla="*/ 169 w 206"/>
                  <a:gd name="T25" fmla="*/ 86 h 163"/>
                  <a:gd name="T26" fmla="*/ 183 w 206"/>
                  <a:gd name="T27" fmla="*/ 101 h 163"/>
                  <a:gd name="T28" fmla="*/ 206 w 206"/>
                  <a:gd name="T29" fmla="*/ 115 h 163"/>
                  <a:gd name="T30" fmla="*/ 152 w 206"/>
                  <a:gd name="T31" fmla="*/ 119 h 163"/>
                  <a:gd name="T32" fmla="*/ 154 w 206"/>
                  <a:gd name="T33" fmla="*/ 159 h 163"/>
                  <a:gd name="T34" fmla="*/ 85 w 206"/>
                  <a:gd name="T35" fmla="*/ 161 h 163"/>
                  <a:gd name="T36" fmla="*/ 10 w 206"/>
                  <a:gd name="T3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163">
                    <a:moveTo>
                      <a:pt x="10" y="163"/>
                    </a:moveTo>
                    <a:lnTo>
                      <a:pt x="0" y="17"/>
                    </a:lnTo>
                    <a:lnTo>
                      <a:pt x="73" y="13"/>
                    </a:lnTo>
                    <a:lnTo>
                      <a:pt x="75" y="0"/>
                    </a:lnTo>
                    <a:lnTo>
                      <a:pt x="121" y="5"/>
                    </a:lnTo>
                    <a:lnTo>
                      <a:pt x="137" y="13"/>
                    </a:lnTo>
                    <a:lnTo>
                      <a:pt x="148" y="40"/>
                    </a:lnTo>
                    <a:lnTo>
                      <a:pt x="156" y="46"/>
                    </a:lnTo>
                    <a:lnTo>
                      <a:pt x="162" y="57"/>
                    </a:lnTo>
                    <a:lnTo>
                      <a:pt x="158" y="67"/>
                    </a:lnTo>
                    <a:lnTo>
                      <a:pt x="154" y="73"/>
                    </a:lnTo>
                    <a:lnTo>
                      <a:pt x="156" y="80"/>
                    </a:lnTo>
                    <a:lnTo>
                      <a:pt x="169" y="86"/>
                    </a:lnTo>
                    <a:lnTo>
                      <a:pt x="183" y="101"/>
                    </a:lnTo>
                    <a:lnTo>
                      <a:pt x="206" y="115"/>
                    </a:lnTo>
                    <a:lnTo>
                      <a:pt x="152" y="119"/>
                    </a:lnTo>
                    <a:lnTo>
                      <a:pt x="154" y="159"/>
                    </a:lnTo>
                    <a:lnTo>
                      <a:pt x="85" y="161"/>
                    </a:lnTo>
                    <a:lnTo>
                      <a:pt x="10" y="16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5" name="Freeform 4428"/>
              <p:cNvSpPr>
                <a:spLocks/>
              </p:cNvSpPr>
              <p:nvPr/>
            </p:nvSpPr>
            <p:spPr bwMode="auto">
              <a:xfrm>
                <a:off x="24331" y="20449"/>
                <a:ext cx="206" cy="163"/>
              </a:xfrm>
              <a:custGeom>
                <a:avLst/>
                <a:gdLst>
                  <a:gd name="T0" fmla="*/ 10 w 206"/>
                  <a:gd name="T1" fmla="*/ 163 h 163"/>
                  <a:gd name="T2" fmla="*/ 0 w 206"/>
                  <a:gd name="T3" fmla="*/ 17 h 163"/>
                  <a:gd name="T4" fmla="*/ 73 w 206"/>
                  <a:gd name="T5" fmla="*/ 13 h 163"/>
                  <a:gd name="T6" fmla="*/ 75 w 206"/>
                  <a:gd name="T7" fmla="*/ 0 h 163"/>
                  <a:gd name="T8" fmla="*/ 121 w 206"/>
                  <a:gd name="T9" fmla="*/ 5 h 163"/>
                  <a:gd name="T10" fmla="*/ 137 w 206"/>
                  <a:gd name="T11" fmla="*/ 13 h 163"/>
                  <a:gd name="T12" fmla="*/ 148 w 206"/>
                  <a:gd name="T13" fmla="*/ 40 h 163"/>
                  <a:gd name="T14" fmla="*/ 156 w 206"/>
                  <a:gd name="T15" fmla="*/ 46 h 163"/>
                  <a:gd name="T16" fmla="*/ 162 w 206"/>
                  <a:gd name="T17" fmla="*/ 57 h 163"/>
                  <a:gd name="T18" fmla="*/ 158 w 206"/>
                  <a:gd name="T19" fmla="*/ 67 h 163"/>
                  <a:gd name="T20" fmla="*/ 154 w 206"/>
                  <a:gd name="T21" fmla="*/ 73 h 163"/>
                  <a:gd name="T22" fmla="*/ 156 w 206"/>
                  <a:gd name="T23" fmla="*/ 80 h 163"/>
                  <a:gd name="T24" fmla="*/ 169 w 206"/>
                  <a:gd name="T25" fmla="*/ 86 h 163"/>
                  <a:gd name="T26" fmla="*/ 183 w 206"/>
                  <a:gd name="T27" fmla="*/ 101 h 163"/>
                  <a:gd name="T28" fmla="*/ 206 w 206"/>
                  <a:gd name="T29" fmla="*/ 115 h 163"/>
                  <a:gd name="T30" fmla="*/ 152 w 206"/>
                  <a:gd name="T31" fmla="*/ 119 h 163"/>
                  <a:gd name="T32" fmla="*/ 154 w 206"/>
                  <a:gd name="T33" fmla="*/ 159 h 163"/>
                  <a:gd name="T34" fmla="*/ 85 w 206"/>
                  <a:gd name="T35" fmla="*/ 161 h 163"/>
                  <a:gd name="T36" fmla="*/ 10 w 206"/>
                  <a:gd name="T3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6" h="163">
                    <a:moveTo>
                      <a:pt x="10" y="163"/>
                    </a:moveTo>
                    <a:lnTo>
                      <a:pt x="0" y="17"/>
                    </a:lnTo>
                    <a:lnTo>
                      <a:pt x="73" y="13"/>
                    </a:lnTo>
                    <a:lnTo>
                      <a:pt x="75" y="0"/>
                    </a:lnTo>
                    <a:lnTo>
                      <a:pt x="121" y="5"/>
                    </a:lnTo>
                    <a:lnTo>
                      <a:pt x="137" y="13"/>
                    </a:lnTo>
                    <a:lnTo>
                      <a:pt x="148" y="40"/>
                    </a:lnTo>
                    <a:lnTo>
                      <a:pt x="156" y="46"/>
                    </a:lnTo>
                    <a:lnTo>
                      <a:pt x="162" y="57"/>
                    </a:lnTo>
                    <a:lnTo>
                      <a:pt x="158" y="67"/>
                    </a:lnTo>
                    <a:lnTo>
                      <a:pt x="154" y="73"/>
                    </a:lnTo>
                    <a:lnTo>
                      <a:pt x="156" y="80"/>
                    </a:lnTo>
                    <a:lnTo>
                      <a:pt x="169" y="86"/>
                    </a:lnTo>
                    <a:lnTo>
                      <a:pt x="183" y="101"/>
                    </a:lnTo>
                    <a:lnTo>
                      <a:pt x="206" y="115"/>
                    </a:lnTo>
                    <a:lnTo>
                      <a:pt x="152" y="119"/>
                    </a:lnTo>
                    <a:lnTo>
                      <a:pt x="154" y="159"/>
                    </a:lnTo>
                    <a:lnTo>
                      <a:pt x="85" y="161"/>
                    </a:lnTo>
                    <a:lnTo>
                      <a:pt x="10" y="1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6" name="Freeform 4429"/>
              <p:cNvSpPr>
                <a:spLocks/>
              </p:cNvSpPr>
              <p:nvPr/>
            </p:nvSpPr>
            <p:spPr bwMode="auto">
              <a:xfrm>
                <a:off x="23310" y="20497"/>
                <a:ext cx="163" cy="188"/>
              </a:xfrm>
              <a:custGeom>
                <a:avLst/>
                <a:gdLst>
                  <a:gd name="T0" fmla="*/ 17 w 163"/>
                  <a:gd name="T1" fmla="*/ 188 h 188"/>
                  <a:gd name="T2" fmla="*/ 13 w 163"/>
                  <a:gd name="T3" fmla="*/ 76 h 188"/>
                  <a:gd name="T4" fmla="*/ 2 w 163"/>
                  <a:gd name="T5" fmla="*/ 76 h 188"/>
                  <a:gd name="T6" fmla="*/ 0 w 163"/>
                  <a:gd name="T7" fmla="*/ 38 h 188"/>
                  <a:gd name="T8" fmla="*/ 0 w 163"/>
                  <a:gd name="T9" fmla="*/ 2 h 188"/>
                  <a:gd name="T10" fmla="*/ 146 w 163"/>
                  <a:gd name="T11" fmla="*/ 0 h 188"/>
                  <a:gd name="T12" fmla="*/ 148 w 163"/>
                  <a:gd name="T13" fmla="*/ 38 h 188"/>
                  <a:gd name="T14" fmla="*/ 148 w 163"/>
                  <a:gd name="T15" fmla="*/ 75 h 188"/>
                  <a:gd name="T16" fmla="*/ 161 w 163"/>
                  <a:gd name="T17" fmla="*/ 75 h 188"/>
                  <a:gd name="T18" fmla="*/ 163 w 163"/>
                  <a:gd name="T19" fmla="*/ 186 h 188"/>
                  <a:gd name="T20" fmla="*/ 90 w 163"/>
                  <a:gd name="T21" fmla="*/ 186 h 188"/>
                  <a:gd name="T22" fmla="*/ 17 w 163"/>
                  <a:gd name="T2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88">
                    <a:moveTo>
                      <a:pt x="17" y="188"/>
                    </a:moveTo>
                    <a:lnTo>
                      <a:pt x="13" y="76"/>
                    </a:lnTo>
                    <a:lnTo>
                      <a:pt x="2" y="76"/>
                    </a:lnTo>
                    <a:lnTo>
                      <a:pt x="0" y="38"/>
                    </a:lnTo>
                    <a:lnTo>
                      <a:pt x="0" y="2"/>
                    </a:lnTo>
                    <a:lnTo>
                      <a:pt x="146" y="0"/>
                    </a:lnTo>
                    <a:lnTo>
                      <a:pt x="148" y="38"/>
                    </a:lnTo>
                    <a:lnTo>
                      <a:pt x="148" y="75"/>
                    </a:lnTo>
                    <a:lnTo>
                      <a:pt x="161" y="75"/>
                    </a:lnTo>
                    <a:lnTo>
                      <a:pt x="163" y="186"/>
                    </a:lnTo>
                    <a:lnTo>
                      <a:pt x="90" y="186"/>
                    </a:lnTo>
                    <a:lnTo>
                      <a:pt x="17" y="18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7" name="Freeform 4430"/>
              <p:cNvSpPr>
                <a:spLocks/>
              </p:cNvSpPr>
              <p:nvPr/>
            </p:nvSpPr>
            <p:spPr bwMode="auto">
              <a:xfrm>
                <a:off x="23310" y="20497"/>
                <a:ext cx="163" cy="188"/>
              </a:xfrm>
              <a:custGeom>
                <a:avLst/>
                <a:gdLst>
                  <a:gd name="T0" fmla="*/ 17 w 163"/>
                  <a:gd name="T1" fmla="*/ 188 h 188"/>
                  <a:gd name="T2" fmla="*/ 13 w 163"/>
                  <a:gd name="T3" fmla="*/ 76 h 188"/>
                  <a:gd name="T4" fmla="*/ 2 w 163"/>
                  <a:gd name="T5" fmla="*/ 76 h 188"/>
                  <a:gd name="T6" fmla="*/ 0 w 163"/>
                  <a:gd name="T7" fmla="*/ 38 h 188"/>
                  <a:gd name="T8" fmla="*/ 0 w 163"/>
                  <a:gd name="T9" fmla="*/ 2 h 188"/>
                  <a:gd name="T10" fmla="*/ 146 w 163"/>
                  <a:gd name="T11" fmla="*/ 0 h 188"/>
                  <a:gd name="T12" fmla="*/ 148 w 163"/>
                  <a:gd name="T13" fmla="*/ 38 h 188"/>
                  <a:gd name="T14" fmla="*/ 148 w 163"/>
                  <a:gd name="T15" fmla="*/ 75 h 188"/>
                  <a:gd name="T16" fmla="*/ 161 w 163"/>
                  <a:gd name="T17" fmla="*/ 75 h 188"/>
                  <a:gd name="T18" fmla="*/ 163 w 163"/>
                  <a:gd name="T19" fmla="*/ 186 h 188"/>
                  <a:gd name="T20" fmla="*/ 90 w 163"/>
                  <a:gd name="T21" fmla="*/ 186 h 188"/>
                  <a:gd name="T22" fmla="*/ 17 w 163"/>
                  <a:gd name="T23"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88">
                    <a:moveTo>
                      <a:pt x="17" y="188"/>
                    </a:moveTo>
                    <a:lnTo>
                      <a:pt x="13" y="76"/>
                    </a:lnTo>
                    <a:lnTo>
                      <a:pt x="2" y="76"/>
                    </a:lnTo>
                    <a:lnTo>
                      <a:pt x="0" y="38"/>
                    </a:lnTo>
                    <a:lnTo>
                      <a:pt x="0" y="2"/>
                    </a:lnTo>
                    <a:lnTo>
                      <a:pt x="146" y="0"/>
                    </a:lnTo>
                    <a:lnTo>
                      <a:pt x="148" y="38"/>
                    </a:lnTo>
                    <a:lnTo>
                      <a:pt x="148" y="75"/>
                    </a:lnTo>
                    <a:lnTo>
                      <a:pt x="161" y="75"/>
                    </a:lnTo>
                    <a:lnTo>
                      <a:pt x="163" y="186"/>
                    </a:lnTo>
                    <a:lnTo>
                      <a:pt x="90" y="186"/>
                    </a:lnTo>
                    <a:lnTo>
                      <a:pt x="17"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98" name="Freeform 4431"/>
              <p:cNvSpPr>
                <a:spLocks/>
              </p:cNvSpPr>
              <p:nvPr/>
            </p:nvSpPr>
            <p:spPr bwMode="auto">
              <a:xfrm>
                <a:off x="24186" y="20466"/>
                <a:ext cx="155" cy="155"/>
              </a:xfrm>
              <a:custGeom>
                <a:avLst/>
                <a:gdLst>
                  <a:gd name="T0" fmla="*/ 82 w 155"/>
                  <a:gd name="T1" fmla="*/ 152 h 155"/>
                  <a:gd name="T2" fmla="*/ 11 w 155"/>
                  <a:gd name="T3" fmla="*/ 155 h 155"/>
                  <a:gd name="T4" fmla="*/ 7 w 155"/>
                  <a:gd name="T5" fmla="*/ 81 h 155"/>
                  <a:gd name="T6" fmla="*/ 3 w 155"/>
                  <a:gd name="T7" fmla="*/ 81 h 155"/>
                  <a:gd name="T8" fmla="*/ 0 w 155"/>
                  <a:gd name="T9" fmla="*/ 8 h 155"/>
                  <a:gd name="T10" fmla="*/ 145 w 155"/>
                  <a:gd name="T11" fmla="*/ 0 h 155"/>
                  <a:gd name="T12" fmla="*/ 155 w 155"/>
                  <a:gd name="T13" fmla="*/ 146 h 155"/>
                  <a:gd name="T14" fmla="*/ 82 w 155"/>
                  <a:gd name="T15" fmla="*/ 152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55">
                    <a:moveTo>
                      <a:pt x="82" y="152"/>
                    </a:moveTo>
                    <a:lnTo>
                      <a:pt x="11" y="155"/>
                    </a:lnTo>
                    <a:lnTo>
                      <a:pt x="7" y="81"/>
                    </a:lnTo>
                    <a:lnTo>
                      <a:pt x="3" y="81"/>
                    </a:lnTo>
                    <a:lnTo>
                      <a:pt x="0" y="8"/>
                    </a:lnTo>
                    <a:lnTo>
                      <a:pt x="145" y="0"/>
                    </a:lnTo>
                    <a:lnTo>
                      <a:pt x="155" y="146"/>
                    </a:lnTo>
                    <a:lnTo>
                      <a:pt x="82"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9" name="Freeform 4432"/>
              <p:cNvSpPr>
                <a:spLocks/>
              </p:cNvSpPr>
              <p:nvPr/>
            </p:nvSpPr>
            <p:spPr bwMode="auto">
              <a:xfrm>
                <a:off x="24186" y="20466"/>
                <a:ext cx="155" cy="155"/>
              </a:xfrm>
              <a:custGeom>
                <a:avLst/>
                <a:gdLst>
                  <a:gd name="T0" fmla="*/ 82 w 155"/>
                  <a:gd name="T1" fmla="*/ 152 h 155"/>
                  <a:gd name="T2" fmla="*/ 11 w 155"/>
                  <a:gd name="T3" fmla="*/ 155 h 155"/>
                  <a:gd name="T4" fmla="*/ 7 w 155"/>
                  <a:gd name="T5" fmla="*/ 81 h 155"/>
                  <a:gd name="T6" fmla="*/ 3 w 155"/>
                  <a:gd name="T7" fmla="*/ 81 h 155"/>
                  <a:gd name="T8" fmla="*/ 0 w 155"/>
                  <a:gd name="T9" fmla="*/ 8 h 155"/>
                  <a:gd name="T10" fmla="*/ 145 w 155"/>
                  <a:gd name="T11" fmla="*/ 0 h 155"/>
                  <a:gd name="T12" fmla="*/ 155 w 155"/>
                  <a:gd name="T13" fmla="*/ 146 h 155"/>
                  <a:gd name="T14" fmla="*/ 82 w 155"/>
                  <a:gd name="T15" fmla="*/ 152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5" h="155">
                    <a:moveTo>
                      <a:pt x="82" y="152"/>
                    </a:moveTo>
                    <a:lnTo>
                      <a:pt x="11" y="155"/>
                    </a:lnTo>
                    <a:lnTo>
                      <a:pt x="7" y="81"/>
                    </a:lnTo>
                    <a:lnTo>
                      <a:pt x="3" y="81"/>
                    </a:lnTo>
                    <a:lnTo>
                      <a:pt x="0" y="8"/>
                    </a:lnTo>
                    <a:lnTo>
                      <a:pt x="145" y="0"/>
                    </a:lnTo>
                    <a:lnTo>
                      <a:pt x="155" y="146"/>
                    </a:lnTo>
                    <a:lnTo>
                      <a:pt x="82"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0" name="Freeform 4433"/>
              <p:cNvSpPr>
                <a:spLocks/>
              </p:cNvSpPr>
              <p:nvPr/>
            </p:nvSpPr>
            <p:spPr bwMode="auto">
              <a:xfrm>
                <a:off x="24040" y="20474"/>
                <a:ext cx="157" cy="153"/>
              </a:xfrm>
              <a:custGeom>
                <a:avLst/>
                <a:gdLst>
                  <a:gd name="T0" fmla="*/ 157 w 157"/>
                  <a:gd name="T1" fmla="*/ 147 h 153"/>
                  <a:gd name="T2" fmla="*/ 82 w 157"/>
                  <a:gd name="T3" fmla="*/ 149 h 153"/>
                  <a:gd name="T4" fmla="*/ 11 w 157"/>
                  <a:gd name="T5" fmla="*/ 153 h 153"/>
                  <a:gd name="T6" fmla="*/ 9 w 157"/>
                  <a:gd name="T7" fmla="*/ 80 h 153"/>
                  <a:gd name="T8" fmla="*/ 3 w 157"/>
                  <a:gd name="T9" fmla="*/ 80 h 153"/>
                  <a:gd name="T10" fmla="*/ 0 w 157"/>
                  <a:gd name="T11" fmla="*/ 7 h 153"/>
                  <a:gd name="T12" fmla="*/ 146 w 157"/>
                  <a:gd name="T13" fmla="*/ 0 h 153"/>
                  <a:gd name="T14" fmla="*/ 149 w 157"/>
                  <a:gd name="T15" fmla="*/ 73 h 153"/>
                  <a:gd name="T16" fmla="*/ 153 w 157"/>
                  <a:gd name="T17" fmla="*/ 73 h 153"/>
                  <a:gd name="T18" fmla="*/ 157 w 157"/>
                  <a:gd name="T19"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3">
                    <a:moveTo>
                      <a:pt x="157" y="147"/>
                    </a:moveTo>
                    <a:lnTo>
                      <a:pt x="82" y="149"/>
                    </a:lnTo>
                    <a:lnTo>
                      <a:pt x="11" y="153"/>
                    </a:lnTo>
                    <a:lnTo>
                      <a:pt x="9" y="80"/>
                    </a:lnTo>
                    <a:lnTo>
                      <a:pt x="3" y="80"/>
                    </a:lnTo>
                    <a:lnTo>
                      <a:pt x="0" y="7"/>
                    </a:lnTo>
                    <a:lnTo>
                      <a:pt x="146" y="0"/>
                    </a:lnTo>
                    <a:lnTo>
                      <a:pt x="149" y="73"/>
                    </a:lnTo>
                    <a:lnTo>
                      <a:pt x="153" y="73"/>
                    </a:lnTo>
                    <a:lnTo>
                      <a:pt x="157"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1" name="Freeform 4434"/>
              <p:cNvSpPr>
                <a:spLocks/>
              </p:cNvSpPr>
              <p:nvPr/>
            </p:nvSpPr>
            <p:spPr bwMode="auto">
              <a:xfrm>
                <a:off x="24040" y="20474"/>
                <a:ext cx="157" cy="153"/>
              </a:xfrm>
              <a:custGeom>
                <a:avLst/>
                <a:gdLst>
                  <a:gd name="T0" fmla="*/ 157 w 157"/>
                  <a:gd name="T1" fmla="*/ 147 h 153"/>
                  <a:gd name="T2" fmla="*/ 82 w 157"/>
                  <a:gd name="T3" fmla="*/ 149 h 153"/>
                  <a:gd name="T4" fmla="*/ 11 w 157"/>
                  <a:gd name="T5" fmla="*/ 153 h 153"/>
                  <a:gd name="T6" fmla="*/ 9 w 157"/>
                  <a:gd name="T7" fmla="*/ 80 h 153"/>
                  <a:gd name="T8" fmla="*/ 3 w 157"/>
                  <a:gd name="T9" fmla="*/ 80 h 153"/>
                  <a:gd name="T10" fmla="*/ 0 w 157"/>
                  <a:gd name="T11" fmla="*/ 7 h 153"/>
                  <a:gd name="T12" fmla="*/ 146 w 157"/>
                  <a:gd name="T13" fmla="*/ 0 h 153"/>
                  <a:gd name="T14" fmla="*/ 149 w 157"/>
                  <a:gd name="T15" fmla="*/ 73 h 153"/>
                  <a:gd name="T16" fmla="*/ 153 w 157"/>
                  <a:gd name="T17" fmla="*/ 73 h 153"/>
                  <a:gd name="T18" fmla="*/ 157 w 157"/>
                  <a:gd name="T19" fmla="*/ 147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53">
                    <a:moveTo>
                      <a:pt x="157" y="147"/>
                    </a:moveTo>
                    <a:lnTo>
                      <a:pt x="82" y="149"/>
                    </a:lnTo>
                    <a:lnTo>
                      <a:pt x="11" y="153"/>
                    </a:lnTo>
                    <a:lnTo>
                      <a:pt x="9" y="80"/>
                    </a:lnTo>
                    <a:lnTo>
                      <a:pt x="3" y="80"/>
                    </a:lnTo>
                    <a:lnTo>
                      <a:pt x="0" y="7"/>
                    </a:lnTo>
                    <a:lnTo>
                      <a:pt x="146" y="0"/>
                    </a:lnTo>
                    <a:lnTo>
                      <a:pt x="149" y="73"/>
                    </a:lnTo>
                    <a:lnTo>
                      <a:pt x="153" y="73"/>
                    </a:lnTo>
                    <a:lnTo>
                      <a:pt x="157"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2" name="Freeform 4435"/>
              <p:cNvSpPr>
                <a:spLocks/>
              </p:cNvSpPr>
              <p:nvPr/>
            </p:nvSpPr>
            <p:spPr bwMode="auto">
              <a:xfrm>
                <a:off x="23894" y="20481"/>
                <a:ext cx="157" cy="152"/>
              </a:xfrm>
              <a:custGeom>
                <a:avLst/>
                <a:gdLst>
                  <a:gd name="T0" fmla="*/ 9 w 157"/>
                  <a:gd name="T1" fmla="*/ 152 h 152"/>
                  <a:gd name="T2" fmla="*/ 7 w 157"/>
                  <a:gd name="T3" fmla="*/ 77 h 152"/>
                  <a:gd name="T4" fmla="*/ 2 w 157"/>
                  <a:gd name="T5" fmla="*/ 77 h 152"/>
                  <a:gd name="T6" fmla="*/ 2 w 157"/>
                  <a:gd name="T7" fmla="*/ 43 h 152"/>
                  <a:gd name="T8" fmla="*/ 0 w 157"/>
                  <a:gd name="T9" fmla="*/ 8 h 152"/>
                  <a:gd name="T10" fmla="*/ 146 w 157"/>
                  <a:gd name="T11" fmla="*/ 0 h 152"/>
                  <a:gd name="T12" fmla="*/ 149 w 157"/>
                  <a:gd name="T13" fmla="*/ 73 h 152"/>
                  <a:gd name="T14" fmla="*/ 155 w 157"/>
                  <a:gd name="T15" fmla="*/ 73 h 152"/>
                  <a:gd name="T16" fmla="*/ 157 w 157"/>
                  <a:gd name="T17" fmla="*/ 146 h 152"/>
                  <a:gd name="T18" fmla="*/ 84 w 157"/>
                  <a:gd name="T19" fmla="*/ 150 h 152"/>
                  <a:gd name="T20" fmla="*/ 9 w 157"/>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2">
                    <a:moveTo>
                      <a:pt x="9" y="152"/>
                    </a:moveTo>
                    <a:lnTo>
                      <a:pt x="7" y="77"/>
                    </a:lnTo>
                    <a:lnTo>
                      <a:pt x="2" y="77"/>
                    </a:lnTo>
                    <a:lnTo>
                      <a:pt x="2" y="43"/>
                    </a:lnTo>
                    <a:lnTo>
                      <a:pt x="0" y="8"/>
                    </a:lnTo>
                    <a:lnTo>
                      <a:pt x="146" y="0"/>
                    </a:lnTo>
                    <a:lnTo>
                      <a:pt x="149" y="73"/>
                    </a:lnTo>
                    <a:lnTo>
                      <a:pt x="155" y="73"/>
                    </a:lnTo>
                    <a:lnTo>
                      <a:pt x="157" y="146"/>
                    </a:lnTo>
                    <a:lnTo>
                      <a:pt x="84" y="150"/>
                    </a:lnTo>
                    <a:lnTo>
                      <a:pt x="9"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3" name="Freeform 4436"/>
              <p:cNvSpPr>
                <a:spLocks/>
              </p:cNvSpPr>
              <p:nvPr/>
            </p:nvSpPr>
            <p:spPr bwMode="auto">
              <a:xfrm>
                <a:off x="23894" y="20481"/>
                <a:ext cx="157" cy="152"/>
              </a:xfrm>
              <a:custGeom>
                <a:avLst/>
                <a:gdLst>
                  <a:gd name="T0" fmla="*/ 9 w 157"/>
                  <a:gd name="T1" fmla="*/ 152 h 152"/>
                  <a:gd name="T2" fmla="*/ 7 w 157"/>
                  <a:gd name="T3" fmla="*/ 77 h 152"/>
                  <a:gd name="T4" fmla="*/ 2 w 157"/>
                  <a:gd name="T5" fmla="*/ 77 h 152"/>
                  <a:gd name="T6" fmla="*/ 2 w 157"/>
                  <a:gd name="T7" fmla="*/ 43 h 152"/>
                  <a:gd name="T8" fmla="*/ 0 w 157"/>
                  <a:gd name="T9" fmla="*/ 8 h 152"/>
                  <a:gd name="T10" fmla="*/ 146 w 157"/>
                  <a:gd name="T11" fmla="*/ 0 h 152"/>
                  <a:gd name="T12" fmla="*/ 149 w 157"/>
                  <a:gd name="T13" fmla="*/ 73 h 152"/>
                  <a:gd name="T14" fmla="*/ 155 w 157"/>
                  <a:gd name="T15" fmla="*/ 73 h 152"/>
                  <a:gd name="T16" fmla="*/ 157 w 157"/>
                  <a:gd name="T17" fmla="*/ 146 h 152"/>
                  <a:gd name="T18" fmla="*/ 84 w 157"/>
                  <a:gd name="T19" fmla="*/ 150 h 152"/>
                  <a:gd name="T20" fmla="*/ 9 w 157"/>
                  <a:gd name="T2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2">
                    <a:moveTo>
                      <a:pt x="9" y="152"/>
                    </a:moveTo>
                    <a:lnTo>
                      <a:pt x="7" y="77"/>
                    </a:lnTo>
                    <a:lnTo>
                      <a:pt x="2" y="77"/>
                    </a:lnTo>
                    <a:lnTo>
                      <a:pt x="2" y="43"/>
                    </a:lnTo>
                    <a:lnTo>
                      <a:pt x="0" y="8"/>
                    </a:lnTo>
                    <a:lnTo>
                      <a:pt x="146" y="0"/>
                    </a:lnTo>
                    <a:lnTo>
                      <a:pt x="149" y="73"/>
                    </a:lnTo>
                    <a:lnTo>
                      <a:pt x="155" y="73"/>
                    </a:lnTo>
                    <a:lnTo>
                      <a:pt x="157" y="146"/>
                    </a:lnTo>
                    <a:lnTo>
                      <a:pt x="84" y="150"/>
                    </a:lnTo>
                    <a:lnTo>
                      <a:pt x="9"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4" name="Freeform 4437"/>
              <p:cNvSpPr>
                <a:spLocks/>
              </p:cNvSpPr>
              <p:nvPr/>
            </p:nvSpPr>
            <p:spPr bwMode="auto">
              <a:xfrm>
                <a:off x="22682" y="20539"/>
                <a:ext cx="252" cy="150"/>
              </a:xfrm>
              <a:custGeom>
                <a:avLst/>
                <a:gdLst>
                  <a:gd name="T0" fmla="*/ 44 w 252"/>
                  <a:gd name="T1" fmla="*/ 119 h 150"/>
                  <a:gd name="T2" fmla="*/ 37 w 252"/>
                  <a:gd name="T3" fmla="*/ 111 h 150"/>
                  <a:gd name="T4" fmla="*/ 31 w 252"/>
                  <a:gd name="T5" fmla="*/ 100 h 150"/>
                  <a:gd name="T6" fmla="*/ 19 w 252"/>
                  <a:gd name="T7" fmla="*/ 90 h 150"/>
                  <a:gd name="T8" fmla="*/ 23 w 252"/>
                  <a:gd name="T9" fmla="*/ 77 h 150"/>
                  <a:gd name="T10" fmla="*/ 21 w 252"/>
                  <a:gd name="T11" fmla="*/ 63 h 150"/>
                  <a:gd name="T12" fmla="*/ 27 w 252"/>
                  <a:gd name="T13" fmla="*/ 52 h 150"/>
                  <a:gd name="T14" fmla="*/ 29 w 252"/>
                  <a:gd name="T15" fmla="*/ 40 h 150"/>
                  <a:gd name="T16" fmla="*/ 16 w 252"/>
                  <a:gd name="T17" fmla="*/ 31 h 150"/>
                  <a:gd name="T18" fmla="*/ 2 w 252"/>
                  <a:gd name="T19" fmla="*/ 19 h 150"/>
                  <a:gd name="T20" fmla="*/ 0 w 252"/>
                  <a:gd name="T21" fmla="*/ 0 h 150"/>
                  <a:gd name="T22" fmla="*/ 192 w 252"/>
                  <a:gd name="T23" fmla="*/ 0 h 150"/>
                  <a:gd name="T24" fmla="*/ 229 w 252"/>
                  <a:gd name="T25" fmla="*/ 0 h 150"/>
                  <a:gd name="T26" fmla="*/ 229 w 252"/>
                  <a:gd name="T27" fmla="*/ 36 h 150"/>
                  <a:gd name="T28" fmla="*/ 250 w 252"/>
                  <a:gd name="T29" fmla="*/ 36 h 150"/>
                  <a:gd name="T30" fmla="*/ 252 w 252"/>
                  <a:gd name="T31" fmla="*/ 150 h 150"/>
                  <a:gd name="T32" fmla="*/ 39 w 252"/>
                  <a:gd name="T33" fmla="*/ 148 h 150"/>
                  <a:gd name="T34" fmla="*/ 46 w 252"/>
                  <a:gd name="T35" fmla="*/ 140 h 150"/>
                  <a:gd name="T36" fmla="*/ 48 w 252"/>
                  <a:gd name="T37" fmla="*/ 129 h 150"/>
                  <a:gd name="T38" fmla="*/ 44 w 252"/>
                  <a:gd name="T39" fmla="*/ 1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2" h="150">
                    <a:moveTo>
                      <a:pt x="44" y="119"/>
                    </a:moveTo>
                    <a:lnTo>
                      <a:pt x="37" y="111"/>
                    </a:lnTo>
                    <a:lnTo>
                      <a:pt x="31" y="100"/>
                    </a:lnTo>
                    <a:lnTo>
                      <a:pt x="19" y="90"/>
                    </a:lnTo>
                    <a:lnTo>
                      <a:pt x="23" y="77"/>
                    </a:lnTo>
                    <a:lnTo>
                      <a:pt x="21" y="63"/>
                    </a:lnTo>
                    <a:lnTo>
                      <a:pt x="27" y="52"/>
                    </a:lnTo>
                    <a:lnTo>
                      <a:pt x="29" y="40"/>
                    </a:lnTo>
                    <a:lnTo>
                      <a:pt x="16" y="31"/>
                    </a:lnTo>
                    <a:lnTo>
                      <a:pt x="2" y="19"/>
                    </a:lnTo>
                    <a:lnTo>
                      <a:pt x="0" y="0"/>
                    </a:lnTo>
                    <a:lnTo>
                      <a:pt x="192" y="0"/>
                    </a:lnTo>
                    <a:lnTo>
                      <a:pt x="229" y="0"/>
                    </a:lnTo>
                    <a:lnTo>
                      <a:pt x="229" y="36"/>
                    </a:lnTo>
                    <a:lnTo>
                      <a:pt x="250" y="36"/>
                    </a:lnTo>
                    <a:lnTo>
                      <a:pt x="252" y="150"/>
                    </a:lnTo>
                    <a:lnTo>
                      <a:pt x="39" y="148"/>
                    </a:lnTo>
                    <a:lnTo>
                      <a:pt x="46" y="140"/>
                    </a:lnTo>
                    <a:lnTo>
                      <a:pt x="48" y="129"/>
                    </a:lnTo>
                    <a:lnTo>
                      <a:pt x="44" y="11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5" name="Freeform 4438"/>
              <p:cNvSpPr>
                <a:spLocks/>
              </p:cNvSpPr>
              <p:nvPr/>
            </p:nvSpPr>
            <p:spPr bwMode="auto">
              <a:xfrm>
                <a:off x="22682" y="20539"/>
                <a:ext cx="252" cy="150"/>
              </a:xfrm>
              <a:custGeom>
                <a:avLst/>
                <a:gdLst>
                  <a:gd name="T0" fmla="*/ 44 w 252"/>
                  <a:gd name="T1" fmla="*/ 119 h 150"/>
                  <a:gd name="T2" fmla="*/ 37 w 252"/>
                  <a:gd name="T3" fmla="*/ 111 h 150"/>
                  <a:gd name="T4" fmla="*/ 31 w 252"/>
                  <a:gd name="T5" fmla="*/ 100 h 150"/>
                  <a:gd name="T6" fmla="*/ 19 w 252"/>
                  <a:gd name="T7" fmla="*/ 90 h 150"/>
                  <a:gd name="T8" fmla="*/ 23 w 252"/>
                  <a:gd name="T9" fmla="*/ 77 h 150"/>
                  <a:gd name="T10" fmla="*/ 21 w 252"/>
                  <a:gd name="T11" fmla="*/ 63 h 150"/>
                  <a:gd name="T12" fmla="*/ 27 w 252"/>
                  <a:gd name="T13" fmla="*/ 52 h 150"/>
                  <a:gd name="T14" fmla="*/ 29 w 252"/>
                  <a:gd name="T15" fmla="*/ 40 h 150"/>
                  <a:gd name="T16" fmla="*/ 16 w 252"/>
                  <a:gd name="T17" fmla="*/ 31 h 150"/>
                  <a:gd name="T18" fmla="*/ 2 w 252"/>
                  <a:gd name="T19" fmla="*/ 19 h 150"/>
                  <a:gd name="T20" fmla="*/ 0 w 252"/>
                  <a:gd name="T21" fmla="*/ 0 h 150"/>
                  <a:gd name="T22" fmla="*/ 192 w 252"/>
                  <a:gd name="T23" fmla="*/ 0 h 150"/>
                  <a:gd name="T24" fmla="*/ 229 w 252"/>
                  <a:gd name="T25" fmla="*/ 0 h 150"/>
                  <a:gd name="T26" fmla="*/ 229 w 252"/>
                  <a:gd name="T27" fmla="*/ 36 h 150"/>
                  <a:gd name="T28" fmla="*/ 250 w 252"/>
                  <a:gd name="T29" fmla="*/ 36 h 150"/>
                  <a:gd name="T30" fmla="*/ 252 w 252"/>
                  <a:gd name="T31" fmla="*/ 150 h 150"/>
                  <a:gd name="T32" fmla="*/ 39 w 252"/>
                  <a:gd name="T33" fmla="*/ 148 h 150"/>
                  <a:gd name="T34" fmla="*/ 46 w 252"/>
                  <a:gd name="T35" fmla="*/ 140 h 150"/>
                  <a:gd name="T36" fmla="*/ 48 w 252"/>
                  <a:gd name="T37" fmla="*/ 129 h 150"/>
                  <a:gd name="T38" fmla="*/ 44 w 252"/>
                  <a:gd name="T39" fmla="*/ 119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2" h="150">
                    <a:moveTo>
                      <a:pt x="44" y="119"/>
                    </a:moveTo>
                    <a:lnTo>
                      <a:pt x="37" y="111"/>
                    </a:lnTo>
                    <a:lnTo>
                      <a:pt x="31" y="100"/>
                    </a:lnTo>
                    <a:lnTo>
                      <a:pt x="19" y="90"/>
                    </a:lnTo>
                    <a:lnTo>
                      <a:pt x="23" y="77"/>
                    </a:lnTo>
                    <a:lnTo>
                      <a:pt x="21" y="63"/>
                    </a:lnTo>
                    <a:lnTo>
                      <a:pt x="27" y="52"/>
                    </a:lnTo>
                    <a:lnTo>
                      <a:pt x="29" y="40"/>
                    </a:lnTo>
                    <a:lnTo>
                      <a:pt x="16" y="31"/>
                    </a:lnTo>
                    <a:lnTo>
                      <a:pt x="2" y="19"/>
                    </a:lnTo>
                    <a:lnTo>
                      <a:pt x="0" y="0"/>
                    </a:lnTo>
                    <a:lnTo>
                      <a:pt x="192" y="0"/>
                    </a:lnTo>
                    <a:lnTo>
                      <a:pt x="229" y="0"/>
                    </a:lnTo>
                    <a:lnTo>
                      <a:pt x="229" y="36"/>
                    </a:lnTo>
                    <a:lnTo>
                      <a:pt x="250" y="36"/>
                    </a:lnTo>
                    <a:lnTo>
                      <a:pt x="252" y="150"/>
                    </a:lnTo>
                    <a:lnTo>
                      <a:pt x="39" y="148"/>
                    </a:lnTo>
                    <a:lnTo>
                      <a:pt x="46" y="140"/>
                    </a:lnTo>
                    <a:lnTo>
                      <a:pt x="48" y="129"/>
                    </a:lnTo>
                    <a:lnTo>
                      <a:pt x="44" y="11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6" name="Freeform 4439"/>
              <p:cNvSpPr>
                <a:spLocks/>
              </p:cNvSpPr>
              <p:nvPr/>
            </p:nvSpPr>
            <p:spPr bwMode="auto">
              <a:xfrm>
                <a:off x="22911" y="20539"/>
                <a:ext cx="128" cy="150"/>
              </a:xfrm>
              <a:custGeom>
                <a:avLst/>
                <a:gdLst>
                  <a:gd name="T0" fmla="*/ 128 w 128"/>
                  <a:gd name="T1" fmla="*/ 148 h 150"/>
                  <a:gd name="T2" fmla="*/ 23 w 128"/>
                  <a:gd name="T3" fmla="*/ 150 h 150"/>
                  <a:gd name="T4" fmla="*/ 21 w 128"/>
                  <a:gd name="T5" fmla="*/ 36 h 150"/>
                  <a:gd name="T6" fmla="*/ 0 w 128"/>
                  <a:gd name="T7" fmla="*/ 36 h 150"/>
                  <a:gd name="T8" fmla="*/ 0 w 128"/>
                  <a:gd name="T9" fmla="*/ 0 h 150"/>
                  <a:gd name="T10" fmla="*/ 107 w 128"/>
                  <a:gd name="T11" fmla="*/ 0 h 150"/>
                  <a:gd name="T12" fmla="*/ 109 w 128"/>
                  <a:gd name="T13" fmla="*/ 36 h 150"/>
                  <a:gd name="T14" fmla="*/ 128 w 128"/>
                  <a:gd name="T15" fmla="*/ 34 h 150"/>
                  <a:gd name="T16" fmla="*/ 128 w 128"/>
                  <a:gd name="T17"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50">
                    <a:moveTo>
                      <a:pt x="128" y="148"/>
                    </a:moveTo>
                    <a:lnTo>
                      <a:pt x="23" y="150"/>
                    </a:lnTo>
                    <a:lnTo>
                      <a:pt x="21" y="36"/>
                    </a:lnTo>
                    <a:lnTo>
                      <a:pt x="0" y="36"/>
                    </a:lnTo>
                    <a:lnTo>
                      <a:pt x="0" y="0"/>
                    </a:lnTo>
                    <a:lnTo>
                      <a:pt x="107" y="0"/>
                    </a:lnTo>
                    <a:lnTo>
                      <a:pt x="109" y="36"/>
                    </a:lnTo>
                    <a:lnTo>
                      <a:pt x="128" y="34"/>
                    </a:lnTo>
                    <a:lnTo>
                      <a:pt x="128"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7" name="Freeform 4440"/>
              <p:cNvSpPr>
                <a:spLocks/>
              </p:cNvSpPr>
              <p:nvPr/>
            </p:nvSpPr>
            <p:spPr bwMode="auto">
              <a:xfrm>
                <a:off x="22911" y="20539"/>
                <a:ext cx="128" cy="150"/>
              </a:xfrm>
              <a:custGeom>
                <a:avLst/>
                <a:gdLst>
                  <a:gd name="T0" fmla="*/ 128 w 128"/>
                  <a:gd name="T1" fmla="*/ 148 h 150"/>
                  <a:gd name="T2" fmla="*/ 23 w 128"/>
                  <a:gd name="T3" fmla="*/ 150 h 150"/>
                  <a:gd name="T4" fmla="*/ 21 w 128"/>
                  <a:gd name="T5" fmla="*/ 36 h 150"/>
                  <a:gd name="T6" fmla="*/ 0 w 128"/>
                  <a:gd name="T7" fmla="*/ 36 h 150"/>
                  <a:gd name="T8" fmla="*/ 0 w 128"/>
                  <a:gd name="T9" fmla="*/ 0 h 150"/>
                  <a:gd name="T10" fmla="*/ 107 w 128"/>
                  <a:gd name="T11" fmla="*/ 0 h 150"/>
                  <a:gd name="T12" fmla="*/ 109 w 128"/>
                  <a:gd name="T13" fmla="*/ 36 h 150"/>
                  <a:gd name="T14" fmla="*/ 128 w 128"/>
                  <a:gd name="T15" fmla="*/ 34 h 150"/>
                  <a:gd name="T16" fmla="*/ 128 w 128"/>
                  <a:gd name="T17"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50">
                    <a:moveTo>
                      <a:pt x="128" y="148"/>
                    </a:moveTo>
                    <a:lnTo>
                      <a:pt x="23" y="150"/>
                    </a:lnTo>
                    <a:lnTo>
                      <a:pt x="21" y="36"/>
                    </a:lnTo>
                    <a:lnTo>
                      <a:pt x="0" y="36"/>
                    </a:lnTo>
                    <a:lnTo>
                      <a:pt x="0" y="0"/>
                    </a:lnTo>
                    <a:lnTo>
                      <a:pt x="107" y="0"/>
                    </a:lnTo>
                    <a:lnTo>
                      <a:pt x="109" y="36"/>
                    </a:lnTo>
                    <a:lnTo>
                      <a:pt x="128" y="34"/>
                    </a:lnTo>
                    <a:lnTo>
                      <a:pt x="128"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08" name="Freeform 4441"/>
              <p:cNvSpPr>
                <a:spLocks/>
              </p:cNvSpPr>
              <p:nvPr/>
            </p:nvSpPr>
            <p:spPr bwMode="auto">
              <a:xfrm>
                <a:off x="23018" y="20539"/>
                <a:ext cx="167" cy="148"/>
              </a:xfrm>
              <a:custGeom>
                <a:avLst/>
                <a:gdLst>
                  <a:gd name="T0" fmla="*/ 167 w 167"/>
                  <a:gd name="T1" fmla="*/ 148 h 148"/>
                  <a:gd name="T2" fmla="*/ 94 w 167"/>
                  <a:gd name="T3" fmla="*/ 148 h 148"/>
                  <a:gd name="T4" fmla="*/ 21 w 167"/>
                  <a:gd name="T5" fmla="*/ 148 h 148"/>
                  <a:gd name="T6" fmla="*/ 21 w 167"/>
                  <a:gd name="T7" fmla="*/ 34 h 148"/>
                  <a:gd name="T8" fmla="*/ 2 w 167"/>
                  <a:gd name="T9" fmla="*/ 36 h 148"/>
                  <a:gd name="T10" fmla="*/ 0 w 167"/>
                  <a:gd name="T11" fmla="*/ 0 h 148"/>
                  <a:gd name="T12" fmla="*/ 148 w 167"/>
                  <a:gd name="T13" fmla="*/ 0 h 148"/>
                  <a:gd name="T14" fmla="*/ 150 w 167"/>
                  <a:gd name="T15" fmla="*/ 36 h 148"/>
                  <a:gd name="T16" fmla="*/ 165 w 167"/>
                  <a:gd name="T17" fmla="*/ 34 h 148"/>
                  <a:gd name="T18" fmla="*/ 167 w 167"/>
                  <a:gd name="T1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48">
                    <a:moveTo>
                      <a:pt x="167" y="148"/>
                    </a:moveTo>
                    <a:lnTo>
                      <a:pt x="94" y="148"/>
                    </a:lnTo>
                    <a:lnTo>
                      <a:pt x="21" y="148"/>
                    </a:lnTo>
                    <a:lnTo>
                      <a:pt x="21" y="34"/>
                    </a:lnTo>
                    <a:lnTo>
                      <a:pt x="2" y="36"/>
                    </a:lnTo>
                    <a:lnTo>
                      <a:pt x="0" y="0"/>
                    </a:lnTo>
                    <a:lnTo>
                      <a:pt x="148" y="0"/>
                    </a:lnTo>
                    <a:lnTo>
                      <a:pt x="150" y="36"/>
                    </a:lnTo>
                    <a:lnTo>
                      <a:pt x="165" y="34"/>
                    </a:lnTo>
                    <a:lnTo>
                      <a:pt x="167"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9" name="Freeform 4442"/>
              <p:cNvSpPr>
                <a:spLocks/>
              </p:cNvSpPr>
              <p:nvPr/>
            </p:nvSpPr>
            <p:spPr bwMode="auto">
              <a:xfrm>
                <a:off x="23018" y="20539"/>
                <a:ext cx="167" cy="148"/>
              </a:xfrm>
              <a:custGeom>
                <a:avLst/>
                <a:gdLst>
                  <a:gd name="T0" fmla="*/ 167 w 167"/>
                  <a:gd name="T1" fmla="*/ 148 h 148"/>
                  <a:gd name="T2" fmla="*/ 94 w 167"/>
                  <a:gd name="T3" fmla="*/ 148 h 148"/>
                  <a:gd name="T4" fmla="*/ 21 w 167"/>
                  <a:gd name="T5" fmla="*/ 148 h 148"/>
                  <a:gd name="T6" fmla="*/ 21 w 167"/>
                  <a:gd name="T7" fmla="*/ 34 h 148"/>
                  <a:gd name="T8" fmla="*/ 2 w 167"/>
                  <a:gd name="T9" fmla="*/ 36 h 148"/>
                  <a:gd name="T10" fmla="*/ 0 w 167"/>
                  <a:gd name="T11" fmla="*/ 0 h 148"/>
                  <a:gd name="T12" fmla="*/ 148 w 167"/>
                  <a:gd name="T13" fmla="*/ 0 h 148"/>
                  <a:gd name="T14" fmla="*/ 150 w 167"/>
                  <a:gd name="T15" fmla="*/ 36 h 148"/>
                  <a:gd name="T16" fmla="*/ 165 w 167"/>
                  <a:gd name="T17" fmla="*/ 34 h 148"/>
                  <a:gd name="T18" fmla="*/ 167 w 167"/>
                  <a:gd name="T1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48">
                    <a:moveTo>
                      <a:pt x="167" y="148"/>
                    </a:moveTo>
                    <a:lnTo>
                      <a:pt x="94" y="148"/>
                    </a:lnTo>
                    <a:lnTo>
                      <a:pt x="21" y="148"/>
                    </a:lnTo>
                    <a:lnTo>
                      <a:pt x="21" y="34"/>
                    </a:lnTo>
                    <a:lnTo>
                      <a:pt x="2" y="36"/>
                    </a:lnTo>
                    <a:lnTo>
                      <a:pt x="0" y="0"/>
                    </a:lnTo>
                    <a:lnTo>
                      <a:pt x="148" y="0"/>
                    </a:lnTo>
                    <a:lnTo>
                      <a:pt x="150" y="36"/>
                    </a:lnTo>
                    <a:lnTo>
                      <a:pt x="165" y="34"/>
                    </a:lnTo>
                    <a:lnTo>
                      <a:pt x="167"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0" name="Freeform 4443"/>
              <p:cNvSpPr>
                <a:spLocks/>
              </p:cNvSpPr>
              <p:nvPr/>
            </p:nvSpPr>
            <p:spPr bwMode="auto">
              <a:xfrm>
                <a:off x="23166" y="20535"/>
                <a:ext cx="161" cy="152"/>
              </a:xfrm>
              <a:custGeom>
                <a:avLst/>
                <a:gdLst>
                  <a:gd name="T0" fmla="*/ 88 w 161"/>
                  <a:gd name="T1" fmla="*/ 152 h 152"/>
                  <a:gd name="T2" fmla="*/ 19 w 161"/>
                  <a:gd name="T3" fmla="*/ 152 h 152"/>
                  <a:gd name="T4" fmla="*/ 17 w 161"/>
                  <a:gd name="T5" fmla="*/ 38 h 152"/>
                  <a:gd name="T6" fmla="*/ 2 w 161"/>
                  <a:gd name="T7" fmla="*/ 40 h 152"/>
                  <a:gd name="T8" fmla="*/ 0 w 161"/>
                  <a:gd name="T9" fmla="*/ 4 h 152"/>
                  <a:gd name="T10" fmla="*/ 144 w 161"/>
                  <a:gd name="T11" fmla="*/ 0 h 152"/>
                  <a:gd name="T12" fmla="*/ 146 w 161"/>
                  <a:gd name="T13" fmla="*/ 38 h 152"/>
                  <a:gd name="T14" fmla="*/ 157 w 161"/>
                  <a:gd name="T15" fmla="*/ 38 h 152"/>
                  <a:gd name="T16" fmla="*/ 161 w 161"/>
                  <a:gd name="T17" fmla="*/ 150 h 152"/>
                  <a:gd name="T18" fmla="*/ 88 w 161"/>
                  <a:gd name="T1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52">
                    <a:moveTo>
                      <a:pt x="88" y="152"/>
                    </a:moveTo>
                    <a:lnTo>
                      <a:pt x="19" y="152"/>
                    </a:lnTo>
                    <a:lnTo>
                      <a:pt x="17" y="38"/>
                    </a:lnTo>
                    <a:lnTo>
                      <a:pt x="2" y="40"/>
                    </a:lnTo>
                    <a:lnTo>
                      <a:pt x="0" y="4"/>
                    </a:lnTo>
                    <a:lnTo>
                      <a:pt x="144" y="0"/>
                    </a:lnTo>
                    <a:lnTo>
                      <a:pt x="146" y="38"/>
                    </a:lnTo>
                    <a:lnTo>
                      <a:pt x="157" y="38"/>
                    </a:lnTo>
                    <a:lnTo>
                      <a:pt x="161" y="150"/>
                    </a:lnTo>
                    <a:lnTo>
                      <a:pt x="88"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1" name="Freeform 4444"/>
              <p:cNvSpPr>
                <a:spLocks/>
              </p:cNvSpPr>
              <p:nvPr/>
            </p:nvSpPr>
            <p:spPr bwMode="auto">
              <a:xfrm>
                <a:off x="23166" y="20535"/>
                <a:ext cx="161" cy="152"/>
              </a:xfrm>
              <a:custGeom>
                <a:avLst/>
                <a:gdLst>
                  <a:gd name="T0" fmla="*/ 88 w 161"/>
                  <a:gd name="T1" fmla="*/ 152 h 152"/>
                  <a:gd name="T2" fmla="*/ 19 w 161"/>
                  <a:gd name="T3" fmla="*/ 152 h 152"/>
                  <a:gd name="T4" fmla="*/ 17 w 161"/>
                  <a:gd name="T5" fmla="*/ 38 h 152"/>
                  <a:gd name="T6" fmla="*/ 2 w 161"/>
                  <a:gd name="T7" fmla="*/ 40 h 152"/>
                  <a:gd name="T8" fmla="*/ 0 w 161"/>
                  <a:gd name="T9" fmla="*/ 4 h 152"/>
                  <a:gd name="T10" fmla="*/ 144 w 161"/>
                  <a:gd name="T11" fmla="*/ 0 h 152"/>
                  <a:gd name="T12" fmla="*/ 146 w 161"/>
                  <a:gd name="T13" fmla="*/ 38 h 152"/>
                  <a:gd name="T14" fmla="*/ 157 w 161"/>
                  <a:gd name="T15" fmla="*/ 38 h 152"/>
                  <a:gd name="T16" fmla="*/ 161 w 161"/>
                  <a:gd name="T17" fmla="*/ 150 h 152"/>
                  <a:gd name="T18" fmla="*/ 88 w 161"/>
                  <a:gd name="T1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152">
                    <a:moveTo>
                      <a:pt x="88" y="152"/>
                    </a:moveTo>
                    <a:lnTo>
                      <a:pt x="19" y="152"/>
                    </a:lnTo>
                    <a:lnTo>
                      <a:pt x="17" y="38"/>
                    </a:lnTo>
                    <a:lnTo>
                      <a:pt x="2" y="40"/>
                    </a:lnTo>
                    <a:lnTo>
                      <a:pt x="0" y="4"/>
                    </a:lnTo>
                    <a:lnTo>
                      <a:pt x="144" y="0"/>
                    </a:lnTo>
                    <a:lnTo>
                      <a:pt x="146" y="38"/>
                    </a:lnTo>
                    <a:lnTo>
                      <a:pt x="157" y="38"/>
                    </a:lnTo>
                    <a:lnTo>
                      <a:pt x="161" y="150"/>
                    </a:lnTo>
                    <a:lnTo>
                      <a:pt x="88"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2" name="Freeform 4445"/>
              <p:cNvSpPr>
                <a:spLocks/>
              </p:cNvSpPr>
              <p:nvPr/>
            </p:nvSpPr>
            <p:spPr bwMode="auto">
              <a:xfrm>
                <a:off x="23458" y="20533"/>
                <a:ext cx="159" cy="150"/>
              </a:xfrm>
              <a:custGeom>
                <a:avLst/>
                <a:gdLst>
                  <a:gd name="T0" fmla="*/ 159 w 159"/>
                  <a:gd name="T1" fmla="*/ 146 h 150"/>
                  <a:gd name="T2" fmla="*/ 86 w 159"/>
                  <a:gd name="T3" fmla="*/ 148 h 150"/>
                  <a:gd name="T4" fmla="*/ 15 w 159"/>
                  <a:gd name="T5" fmla="*/ 150 h 150"/>
                  <a:gd name="T6" fmla="*/ 13 w 159"/>
                  <a:gd name="T7" fmla="*/ 39 h 150"/>
                  <a:gd name="T8" fmla="*/ 0 w 159"/>
                  <a:gd name="T9" fmla="*/ 39 h 150"/>
                  <a:gd name="T10" fmla="*/ 0 w 159"/>
                  <a:gd name="T11" fmla="*/ 2 h 150"/>
                  <a:gd name="T12" fmla="*/ 148 w 159"/>
                  <a:gd name="T13" fmla="*/ 0 h 150"/>
                  <a:gd name="T14" fmla="*/ 148 w 159"/>
                  <a:gd name="T15" fmla="*/ 37 h 150"/>
                  <a:gd name="T16" fmla="*/ 157 w 159"/>
                  <a:gd name="T17" fmla="*/ 37 h 150"/>
                  <a:gd name="T18" fmla="*/ 159 w 159"/>
                  <a:gd name="T19"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0">
                    <a:moveTo>
                      <a:pt x="159" y="146"/>
                    </a:moveTo>
                    <a:lnTo>
                      <a:pt x="86" y="148"/>
                    </a:lnTo>
                    <a:lnTo>
                      <a:pt x="15" y="150"/>
                    </a:lnTo>
                    <a:lnTo>
                      <a:pt x="13" y="39"/>
                    </a:lnTo>
                    <a:lnTo>
                      <a:pt x="0" y="39"/>
                    </a:lnTo>
                    <a:lnTo>
                      <a:pt x="0" y="2"/>
                    </a:lnTo>
                    <a:lnTo>
                      <a:pt x="148" y="0"/>
                    </a:lnTo>
                    <a:lnTo>
                      <a:pt x="148" y="37"/>
                    </a:lnTo>
                    <a:lnTo>
                      <a:pt x="157" y="37"/>
                    </a:lnTo>
                    <a:lnTo>
                      <a:pt x="159"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3" name="Freeform 4446"/>
              <p:cNvSpPr>
                <a:spLocks/>
              </p:cNvSpPr>
              <p:nvPr/>
            </p:nvSpPr>
            <p:spPr bwMode="auto">
              <a:xfrm>
                <a:off x="23458" y="20533"/>
                <a:ext cx="159" cy="150"/>
              </a:xfrm>
              <a:custGeom>
                <a:avLst/>
                <a:gdLst>
                  <a:gd name="T0" fmla="*/ 159 w 159"/>
                  <a:gd name="T1" fmla="*/ 146 h 150"/>
                  <a:gd name="T2" fmla="*/ 86 w 159"/>
                  <a:gd name="T3" fmla="*/ 148 h 150"/>
                  <a:gd name="T4" fmla="*/ 15 w 159"/>
                  <a:gd name="T5" fmla="*/ 150 h 150"/>
                  <a:gd name="T6" fmla="*/ 13 w 159"/>
                  <a:gd name="T7" fmla="*/ 39 h 150"/>
                  <a:gd name="T8" fmla="*/ 0 w 159"/>
                  <a:gd name="T9" fmla="*/ 39 h 150"/>
                  <a:gd name="T10" fmla="*/ 0 w 159"/>
                  <a:gd name="T11" fmla="*/ 2 h 150"/>
                  <a:gd name="T12" fmla="*/ 148 w 159"/>
                  <a:gd name="T13" fmla="*/ 0 h 150"/>
                  <a:gd name="T14" fmla="*/ 148 w 159"/>
                  <a:gd name="T15" fmla="*/ 37 h 150"/>
                  <a:gd name="T16" fmla="*/ 157 w 159"/>
                  <a:gd name="T17" fmla="*/ 37 h 150"/>
                  <a:gd name="T18" fmla="*/ 159 w 159"/>
                  <a:gd name="T19" fmla="*/ 14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0">
                    <a:moveTo>
                      <a:pt x="159" y="146"/>
                    </a:moveTo>
                    <a:lnTo>
                      <a:pt x="86" y="148"/>
                    </a:lnTo>
                    <a:lnTo>
                      <a:pt x="15" y="150"/>
                    </a:lnTo>
                    <a:lnTo>
                      <a:pt x="13" y="39"/>
                    </a:lnTo>
                    <a:lnTo>
                      <a:pt x="0" y="39"/>
                    </a:lnTo>
                    <a:lnTo>
                      <a:pt x="0" y="2"/>
                    </a:lnTo>
                    <a:lnTo>
                      <a:pt x="148" y="0"/>
                    </a:lnTo>
                    <a:lnTo>
                      <a:pt x="148" y="37"/>
                    </a:lnTo>
                    <a:lnTo>
                      <a:pt x="157" y="37"/>
                    </a:lnTo>
                    <a:lnTo>
                      <a:pt x="159"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4" name="Freeform 4447"/>
              <p:cNvSpPr>
                <a:spLocks/>
              </p:cNvSpPr>
              <p:nvPr/>
            </p:nvSpPr>
            <p:spPr bwMode="auto">
              <a:xfrm>
                <a:off x="23606" y="20529"/>
                <a:ext cx="155" cy="150"/>
              </a:xfrm>
              <a:custGeom>
                <a:avLst/>
                <a:gdLst>
                  <a:gd name="T0" fmla="*/ 11 w 155"/>
                  <a:gd name="T1" fmla="*/ 150 h 150"/>
                  <a:gd name="T2" fmla="*/ 9 w 155"/>
                  <a:gd name="T3" fmla="*/ 41 h 150"/>
                  <a:gd name="T4" fmla="*/ 0 w 155"/>
                  <a:gd name="T5" fmla="*/ 41 h 150"/>
                  <a:gd name="T6" fmla="*/ 0 w 155"/>
                  <a:gd name="T7" fmla="*/ 4 h 150"/>
                  <a:gd name="T8" fmla="*/ 144 w 155"/>
                  <a:gd name="T9" fmla="*/ 0 h 150"/>
                  <a:gd name="T10" fmla="*/ 146 w 155"/>
                  <a:gd name="T11" fmla="*/ 39 h 150"/>
                  <a:gd name="T12" fmla="*/ 151 w 155"/>
                  <a:gd name="T13" fmla="*/ 39 h 150"/>
                  <a:gd name="T14" fmla="*/ 155 w 155"/>
                  <a:gd name="T15" fmla="*/ 146 h 150"/>
                  <a:gd name="T16" fmla="*/ 82 w 155"/>
                  <a:gd name="T17" fmla="*/ 148 h 150"/>
                  <a:gd name="T18" fmla="*/ 11 w 155"/>
                  <a:gd name="T1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0">
                    <a:moveTo>
                      <a:pt x="11" y="150"/>
                    </a:moveTo>
                    <a:lnTo>
                      <a:pt x="9" y="41"/>
                    </a:lnTo>
                    <a:lnTo>
                      <a:pt x="0" y="41"/>
                    </a:lnTo>
                    <a:lnTo>
                      <a:pt x="0" y="4"/>
                    </a:lnTo>
                    <a:lnTo>
                      <a:pt x="144" y="0"/>
                    </a:lnTo>
                    <a:lnTo>
                      <a:pt x="146" y="39"/>
                    </a:lnTo>
                    <a:lnTo>
                      <a:pt x="151" y="39"/>
                    </a:lnTo>
                    <a:lnTo>
                      <a:pt x="155" y="146"/>
                    </a:lnTo>
                    <a:lnTo>
                      <a:pt x="82" y="148"/>
                    </a:lnTo>
                    <a:lnTo>
                      <a:pt x="11"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5" name="Freeform 4448"/>
              <p:cNvSpPr>
                <a:spLocks/>
              </p:cNvSpPr>
              <p:nvPr/>
            </p:nvSpPr>
            <p:spPr bwMode="auto">
              <a:xfrm>
                <a:off x="23606" y="20529"/>
                <a:ext cx="155" cy="150"/>
              </a:xfrm>
              <a:custGeom>
                <a:avLst/>
                <a:gdLst>
                  <a:gd name="T0" fmla="*/ 11 w 155"/>
                  <a:gd name="T1" fmla="*/ 150 h 150"/>
                  <a:gd name="T2" fmla="*/ 9 w 155"/>
                  <a:gd name="T3" fmla="*/ 41 h 150"/>
                  <a:gd name="T4" fmla="*/ 0 w 155"/>
                  <a:gd name="T5" fmla="*/ 41 h 150"/>
                  <a:gd name="T6" fmla="*/ 0 w 155"/>
                  <a:gd name="T7" fmla="*/ 4 h 150"/>
                  <a:gd name="T8" fmla="*/ 144 w 155"/>
                  <a:gd name="T9" fmla="*/ 0 h 150"/>
                  <a:gd name="T10" fmla="*/ 146 w 155"/>
                  <a:gd name="T11" fmla="*/ 39 h 150"/>
                  <a:gd name="T12" fmla="*/ 151 w 155"/>
                  <a:gd name="T13" fmla="*/ 39 h 150"/>
                  <a:gd name="T14" fmla="*/ 155 w 155"/>
                  <a:gd name="T15" fmla="*/ 146 h 150"/>
                  <a:gd name="T16" fmla="*/ 82 w 155"/>
                  <a:gd name="T17" fmla="*/ 148 h 150"/>
                  <a:gd name="T18" fmla="*/ 11 w 155"/>
                  <a:gd name="T1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5" h="150">
                    <a:moveTo>
                      <a:pt x="11" y="150"/>
                    </a:moveTo>
                    <a:lnTo>
                      <a:pt x="9" y="41"/>
                    </a:lnTo>
                    <a:lnTo>
                      <a:pt x="0" y="41"/>
                    </a:lnTo>
                    <a:lnTo>
                      <a:pt x="0" y="4"/>
                    </a:lnTo>
                    <a:lnTo>
                      <a:pt x="144" y="0"/>
                    </a:lnTo>
                    <a:lnTo>
                      <a:pt x="146" y="39"/>
                    </a:lnTo>
                    <a:lnTo>
                      <a:pt x="151" y="39"/>
                    </a:lnTo>
                    <a:lnTo>
                      <a:pt x="155" y="146"/>
                    </a:lnTo>
                    <a:lnTo>
                      <a:pt x="82" y="148"/>
                    </a:lnTo>
                    <a:lnTo>
                      <a:pt x="11"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6" name="Freeform 4449"/>
              <p:cNvSpPr>
                <a:spLocks/>
              </p:cNvSpPr>
              <p:nvPr/>
            </p:nvSpPr>
            <p:spPr bwMode="auto">
              <a:xfrm>
                <a:off x="23750" y="20524"/>
                <a:ext cx="153" cy="151"/>
              </a:xfrm>
              <a:custGeom>
                <a:avLst/>
                <a:gdLst>
                  <a:gd name="T0" fmla="*/ 82 w 153"/>
                  <a:gd name="T1" fmla="*/ 149 h 151"/>
                  <a:gd name="T2" fmla="*/ 11 w 153"/>
                  <a:gd name="T3" fmla="*/ 151 h 151"/>
                  <a:gd name="T4" fmla="*/ 7 w 153"/>
                  <a:gd name="T5" fmla="*/ 44 h 151"/>
                  <a:gd name="T6" fmla="*/ 2 w 153"/>
                  <a:gd name="T7" fmla="*/ 44 h 151"/>
                  <a:gd name="T8" fmla="*/ 0 w 153"/>
                  <a:gd name="T9" fmla="*/ 5 h 151"/>
                  <a:gd name="T10" fmla="*/ 146 w 153"/>
                  <a:gd name="T11" fmla="*/ 0 h 151"/>
                  <a:gd name="T12" fmla="*/ 146 w 153"/>
                  <a:gd name="T13" fmla="*/ 34 h 151"/>
                  <a:gd name="T14" fmla="*/ 151 w 153"/>
                  <a:gd name="T15" fmla="*/ 34 h 151"/>
                  <a:gd name="T16" fmla="*/ 153 w 153"/>
                  <a:gd name="T17" fmla="*/ 109 h 151"/>
                  <a:gd name="T18" fmla="*/ 80 w 153"/>
                  <a:gd name="T19" fmla="*/ 113 h 151"/>
                  <a:gd name="T20" fmla="*/ 82 w 153"/>
                  <a:gd name="T21"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51">
                    <a:moveTo>
                      <a:pt x="82" y="149"/>
                    </a:moveTo>
                    <a:lnTo>
                      <a:pt x="11" y="151"/>
                    </a:lnTo>
                    <a:lnTo>
                      <a:pt x="7" y="44"/>
                    </a:lnTo>
                    <a:lnTo>
                      <a:pt x="2" y="44"/>
                    </a:lnTo>
                    <a:lnTo>
                      <a:pt x="0" y="5"/>
                    </a:lnTo>
                    <a:lnTo>
                      <a:pt x="146" y="0"/>
                    </a:lnTo>
                    <a:lnTo>
                      <a:pt x="146" y="34"/>
                    </a:lnTo>
                    <a:lnTo>
                      <a:pt x="151" y="34"/>
                    </a:lnTo>
                    <a:lnTo>
                      <a:pt x="153" y="109"/>
                    </a:lnTo>
                    <a:lnTo>
                      <a:pt x="80" y="113"/>
                    </a:lnTo>
                    <a:lnTo>
                      <a:pt x="82"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7" name="Freeform 4450"/>
              <p:cNvSpPr>
                <a:spLocks/>
              </p:cNvSpPr>
              <p:nvPr/>
            </p:nvSpPr>
            <p:spPr bwMode="auto">
              <a:xfrm>
                <a:off x="23750" y="20524"/>
                <a:ext cx="153" cy="151"/>
              </a:xfrm>
              <a:custGeom>
                <a:avLst/>
                <a:gdLst>
                  <a:gd name="T0" fmla="*/ 82 w 153"/>
                  <a:gd name="T1" fmla="*/ 149 h 151"/>
                  <a:gd name="T2" fmla="*/ 11 w 153"/>
                  <a:gd name="T3" fmla="*/ 151 h 151"/>
                  <a:gd name="T4" fmla="*/ 7 w 153"/>
                  <a:gd name="T5" fmla="*/ 44 h 151"/>
                  <a:gd name="T6" fmla="*/ 2 w 153"/>
                  <a:gd name="T7" fmla="*/ 44 h 151"/>
                  <a:gd name="T8" fmla="*/ 0 w 153"/>
                  <a:gd name="T9" fmla="*/ 5 h 151"/>
                  <a:gd name="T10" fmla="*/ 146 w 153"/>
                  <a:gd name="T11" fmla="*/ 0 h 151"/>
                  <a:gd name="T12" fmla="*/ 146 w 153"/>
                  <a:gd name="T13" fmla="*/ 34 h 151"/>
                  <a:gd name="T14" fmla="*/ 151 w 153"/>
                  <a:gd name="T15" fmla="*/ 34 h 151"/>
                  <a:gd name="T16" fmla="*/ 153 w 153"/>
                  <a:gd name="T17" fmla="*/ 109 h 151"/>
                  <a:gd name="T18" fmla="*/ 80 w 153"/>
                  <a:gd name="T19" fmla="*/ 113 h 151"/>
                  <a:gd name="T20" fmla="*/ 82 w 153"/>
                  <a:gd name="T21"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51">
                    <a:moveTo>
                      <a:pt x="82" y="149"/>
                    </a:moveTo>
                    <a:lnTo>
                      <a:pt x="11" y="151"/>
                    </a:lnTo>
                    <a:lnTo>
                      <a:pt x="7" y="44"/>
                    </a:lnTo>
                    <a:lnTo>
                      <a:pt x="2" y="44"/>
                    </a:lnTo>
                    <a:lnTo>
                      <a:pt x="0" y="5"/>
                    </a:lnTo>
                    <a:lnTo>
                      <a:pt x="146" y="0"/>
                    </a:lnTo>
                    <a:lnTo>
                      <a:pt x="146" y="34"/>
                    </a:lnTo>
                    <a:lnTo>
                      <a:pt x="151" y="34"/>
                    </a:lnTo>
                    <a:lnTo>
                      <a:pt x="153" y="109"/>
                    </a:lnTo>
                    <a:lnTo>
                      <a:pt x="80" y="113"/>
                    </a:lnTo>
                    <a:lnTo>
                      <a:pt x="82"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8" name="Freeform 4451"/>
              <p:cNvSpPr>
                <a:spLocks/>
              </p:cNvSpPr>
              <p:nvPr/>
            </p:nvSpPr>
            <p:spPr bwMode="auto">
              <a:xfrm>
                <a:off x="22607" y="20556"/>
                <a:ext cx="119" cy="104"/>
              </a:xfrm>
              <a:custGeom>
                <a:avLst/>
                <a:gdLst>
                  <a:gd name="T0" fmla="*/ 0 w 119"/>
                  <a:gd name="T1" fmla="*/ 104 h 104"/>
                  <a:gd name="T2" fmla="*/ 4 w 119"/>
                  <a:gd name="T3" fmla="*/ 0 h 104"/>
                  <a:gd name="T4" fmla="*/ 31 w 119"/>
                  <a:gd name="T5" fmla="*/ 0 h 104"/>
                  <a:gd name="T6" fmla="*/ 39 w 119"/>
                  <a:gd name="T7" fmla="*/ 6 h 104"/>
                  <a:gd name="T8" fmla="*/ 44 w 119"/>
                  <a:gd name="T9" fmla="*/ 2 h 104"/>
                  <a:gd name="T10" fmla="*/ 56 w 119"/>
                  <a:gd name="T11" fmla="*/ 0 h 104"/>
                  <a:gd name="T12" fmla="*/ 73 w 119"/>
                  <a:gd name="T13" fmla="*/ 14 h 104"/>
                  <a:gd name="T14" fmla="*/ 91 w 119"/>
                  <a:gd name="T15" fmla="*/ 14 h 104"/>
                  <a:gd name="T16" fmla="*/ 104 w 119"/>
                  <a:gd name="T17" fmla="*/ 23 h 104"/>
                  <a:gd name="T18" fmla="*/ 102 w 119"/>
                  <a:gd name="T19" fmla="*/ 35 h 104"/>
                  <a:gd name="T20" fmla="*/ 96 w 119"/>
                  <a:gd name="T21" fmla="*/ 46 h 104"/>
                  <a:gd name="T22" fmla="*/ 98 w 119"/>
                  <a:gd name="T23" fmla="*/ 60 h 104"/>
                  <a:gd name="T24" fmla="*/ 94 w 119"/>
                  <a:gd name="T25" fmla="*/ 73 h 104"/>
                  <a:gd name="T26" fmla="*/ 106 w 119"/>
                  <a:gd name="T27" fmla="*/ 83 h 104"/>
                  <a:gd name="T28" fmla="*/ 112 w 119"/>
                  <a:gd name="T29" fmla="*/ 94 h 104"/>
                  <a:gd name="T30" fmla="*/ 119 w 119"/>
                  <a:gd name="T31" fmla="*/ 102 h 104"/>
                  <a:gd name="T32" fmla="*/ 0 w 119"/>
                  <a:gd name="T33"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104">
                    <a:moveTo>
                      <a:pt x="0" y="104"/>
                    </a:moveTo>
                    <a:lnTo>
                      <a:pt x="4" y="0"/>
                    </a:lnTo>
                    <a:lnTo>
                      <a:pt x="31" y="0"/>
                    </a:lnTo>
                    <a:lnTo>
                      <a:pt x="39" y="6"/>
                    </a:lnTo>
                    <a:lnTo>
                      <a:pt x="44" y="2"/>
                    </a:lnTo>
                    <a:lnTo>
                      <a:pt x="56" y="0"/>
                    </a:lnTo>
                    <a:lnTo>
                      <a:pt x="73" y="14"/>
                    </a:lnTo>
                    <a:lnTo>
                      <a:pt x="91" y="14"/>
                    </a:lnTo>
                    <a:lnTo>
                      <a:pt x="104" y="23"/>
                    </a:lnTo>
                    <a:lnTo>
                      <a:pt x="102" y="35"/>
                    </a:lnTo>
                    <a:lnTo>
                      <a:pt x="96" y="46"/>
                    </a:lnTo>
                    <a:lnTo>
                      <a:pt x="98" y="60"/>
                    </a:lnTo>
                    <a:lnTo>
                      <a:pt x="94" y="73"/>
                    </a:lnTo>
                    <a:lnTo>
                      <a:pt x="106" y="83"/>
                    </a:lnTo>
                    <a:lnTo>
                      <a:pt x="112" y="94"/>
                    </a:lnTo>
                    <a:lnTo>
                      <a:pt x="119" y="102"/>
                    </a:lnTo>
                    <a:lnTo>
                      <a:pt x="0" y="104"/>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19" name="Freeform 4452"/>
              <p:cNvSpPr>
                <a:spLocks/>
              </p:cNvSpPr>
              <p:nvPr/>
            </p:nvSpPr>
            <p:spPr bwMode="auto">
              <a:xfrm>
                <a:off x="22262" y="20587"/>
                <a:ext cx="148" cy="150"/>
              </a:xfrm>
              <a:custGeom>
                <a:avLst/>
                <a:gdLst>
                  <a:gd name="T0" fmla="*/ 0 w 148"/>
                  <a:gd name="T1" fmla="*/ 150 h 150"/>
                  <a:gd name="T2" fmla="*/ 4 w 148"/>
                  <a:gd name="T3" fmla="*/ 0 h 150"/>
                  <a:gd name="T4" fmla="*/ 111 w 148"/>
                  <a:gd name="T5" fmla="*/ 0 h 150"/>
                  <a:gd name="T6" fmla="*/ 148 w 148"/>
                  <a:gd name="T7" fmla="*/ 2 h 150"/>
                  <a:gd name="T8" fmla="*/ 148 w 148"/>
                  <a:gd name="T9" fmla="*/ 40 h 150"/>
                  <a:gd name="T10" fmla="*/ 146 w 148"/>
                  <a:gd name="T11" fmla="*/ 150 h 150"/>
                  <a:gd name="T12" fmla="*/ 0 w 148"/>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48" h="150">
                    <a:moveTo>
                      <a:pt x="0" y="150"/>
                    </a:moveTo>
                    <a:lnTo>
                      <a:pt x="4" y="0"/>
                    </a:lnTo>
                    <a:lnTo>
                      <a:pt x="111" y="0"/>
                    </a:lnTo>
                    <a:lnTo>
                      <a:pt x="148" y="2"/>
                    </a:lnTo>
                    <a:lnTo>
                      <a:pt x="148" y="40"/>
                    </a:lnTo>
                    <a:lnTo>
                      <a:pt x="146" y="150"/>
                    </a:lnTo>
                    <a:lnTo>
                      <a:pt x="0" y="150"/>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0" name="Freeform 4453"/>
              <p:cNvSpPr>
                <a:spLocks/>
              </p:cNvSpPr>
              <p:nvPr/>
            </p:nvSpPr>
            <p:spPr bwMode="auto">
              <a:xfrm>
                <a:off x="20520" y="20504"/>
                <a:ext cx="229" cy="200"/>
              </a:xfrm>
              <a:custGeom>
                <a:avLst/>
                <a:gdLst>
                  <a:gd name="T0" fmla="*/ 23 w 229"/>
                  <a:gd name="T1" fmla="*/ 188 h 200"/>
                  <a:gd name="T2" fmla="*/ 10 w 229"/>
                  <a:gd name="T3" fmla="*/ 187 h 200"/>
                  <a:gd name="T4" fmla="*/ 14 w 229"/>
                  <a:gd name="T5" fmla="*/ 150 h 200"/>
                  <a:gd name="T6" fmla="*/ 0 w 229"/>
                  <a:gd name="T7" fmla="*/ 146 h 200"/>
                  <a:gd name="T8" fmla="*/ 14 w 229"/>
                  <a:gd name="T9" fmla="*/ 0 h 200"/>
                  <a:gd name="T10" fmla="*/ 219 w 229"/>
                  <a:gd name="T11" fmla="*/ 12 h 200"/>
                  <a:gd name="T12" fmla="*/ 225 w 229"/>
                  <a:gd name="T13" fmla="*/ 14 h 200"/>
                  <a:gd name="T14" fmla="*/ 217 w 229"/>
                  <a:gd name="T15" fmla="*/ 162 h 200"/>
                  <a:gd name="T16" fmla="*/ 229 w 229"/>
                  <a:gd name="T17" fmla="*/ 165 h 200"/>
                  <a:gd name="T18" fmla="*/ 227 w 229"/>
                  <a:gd name="T19" fmla="*/ 200 h 200"/>
                  <a:gd name="T20" fmla="*/ 23 w 229"/>
                  <a:gd name="T21" fmla="*/ 18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00">
                    <a:moveTo>
                      <a:pt x="23" y="188"/>
                    </a:moveTo>
                    <a:lnTo>
                      <a:pt x="10" y="187"/>
                    </a:lnTo>
                    <a:lnTo>
                      <a:pt x="14" y="150"/>
                    </a:lnTo>
                    <a:lnTo>
                      <a:pt x="0" y="146"/>
                    </a:lnTo>
                    <a:lnTo>
                      <a:pt x="14" y="0"/>
                    </a:lnTo>
                    <a:lnTo>
                      <a:pt x="219" y="12"/>
                    </a:lnTo>
                    <a:lnTo>
                      <a:pt x="225" y="14"/>
                    </a:lnTo>
                    <a:lnTo>
                      <a:pt x="217" y="162"/>
                    </a:lnTo>
                    <a:lnTo>
                      <a:pt x="229" y="165"/>
                    </a:lnTo>
                    <a:lnTo>
                      <a:pt x="227" y="200"/>
                    </a:lnTo>
                    <a:lnTo>
                      <a:pt x="23" y="18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1" name="Freeform 4454"/>
              <p:cNvSpPr>
                <a:spLocks/>
              </p:cNvSpPr>
              <p:nvPr/>
            </p:nvSpPr>
            <p:spPr bwMode="auto">
              <a:xfrm>
                <a:off x="20520" y="20504"/>
                <a:ext cx="229" cy="200"/>
              </a:xfrm>
              <a:custGeom>
                <a:avLst/>
                <a:gdLst>
                  <a:gd name="T0" fmla="*/ 23 w 229"/>
                  <a:gd name="T1" fmla="*/ 188 h 200"/>
                  <a:gd name="T2" fmla="*/ 10 w 229"/>
                  <a:gd name="T3" fmla="*/ 187 h 200"/>
                  <a:gd name="T4" fmla="*/ 14 w 229"/>
                  <a:gd name="T5" fmla="*/ 150 h 200"/>
                  <a:gd name="T6" fmla="*/ 0 w 229"/>
                  <a:gd name="T7" fmla="*/ 146 h 200"/>
                  <a:gd name="T8" fmla="*/ 14 w 229"/>
                  <a:gd name="T9" fmla="*/ 0 h 200"/>
                  <a:gd name="T10" fmla="*/ 219 w 229"/>
                  <a:gd name="T11" fmla="*/ 12 h 200"/>
                  <a:gd name="T12" fmla="*/ 225 w 229"/>
                  <a:gd name="T13" fmla="*/ 14 h 200"/>
                  <a:gd name="T14" fmla="*/ 217 w 229"/>
                  <a:gd name="T15" fmla="*/ 162 h 200"/>
                  <a:gd name="T16" fmla="*/ 229 w 229"/>
                  <a:gd name="T17" fmla="*/ 165 h 200"/>
                  <a:gd name="T18" fmla="*/ 227 w 229"/>
                  <a:gd name="T19" fmla="*/ 200 h 200"/>
                  <a:gd name="T20" fmla="*/ 23 w 229"/>
                  <a:gd name="T21" fmla="*/ 18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9" h="200">
                    <a:moveTo>
                      <a:pt x="23" y="188"/>
                    </a:moveTo>
                    <a:lnTo>
                      <a:pt x="10" y="187"/>
                    </a:lnTo>
                    <a:lnTo>
                      <a:pt x="14" y="150"/>
                    </a:lnTo>
                    <a:lnTo>
                      <a:pt x="0" y="146"/>
                    </a:lnTo>
                    <a:lnTo>
                      <a:pt x="14" y="0"/>
                    </a:lnTo>
                    <a:lnTo>
                      <a:pt x="219" y="12"/>
                    </a:lnTo>
                    <a:lnTo>
                      <a:pt x="225" y="14"/>
                    </a:lnTo>
                    <a:lnTo>
                      <a:pt x="217" y="162"/>
                    </a:lnTo>
                    <a:lnTo>
                      <a:pt x="229" y="165"/>
                    </a:lnTo>
                    <a:lnTo>
                      <a:pt x="227" y="200"/>
                    </a:lnTo>
                    <a:lnTo>
                      <a:pt x="23"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2" name="Freeform 4455"/>
              <p:cNvSpPr>
                <a:spLocks/>
              </p:cNvSpPr>
              <p:nvPr/>
            </p:nvSpPr>
            <p:spPr bwMode="auto">
              <a:xfrm>
                <a:off x="22120" y="20585"/>
                <a:ext cx="146" cy="221"/>
              </a:xfrm>
              <a:custGeom>
                <a:avLst/>
                <a:gdLst>
                  <a:gd name="T0" fmla="*/ 142 w 146"/>
                  <a:gd name="T1" fmla="*/ 221 h 221"/>
                  <a:gd name="T2" fmla="*/ 0 w 146"/>
                  <a:gd name="T3" fmla="*/ 221 h 221"/>
                  <a:gd name="T4" fmla="*/ 2 w 146"/>
                  <a:gd name="T5" fmla="*/ 150 h 221"/>
                  <a:gd name="T6" fmla="*/ 2 w 146"/>
                  <a:gd name="T7" fmla="*/ 0 h 221"/>
                  <a:gd name="T8" fmla="*/ 146 w 146"/>
                  <a:gd name="T9" fmla="*/ 2 h 221"/>
                  <a:gd name="T10" fmla="*/ 142 w 146"/>
                  <a:gd name="T11" fmla="*/ 152 h 221"/>
                  <a:gd name="T12" fmla="*/ 142 w 146"/>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146" h="221">
                    <a:moveTo>
                      <a:pt x="142" y="221"/>
                    </a:moveTo>
                    <a:lnTo>
                      <a:pt x="0" y="221"/>
                    </a:lnTo>
                    <a:lnTo>
                      <a:pt x="2" y="150"/>
                    </a:lnTo>
                    <a:lnTo>
                      <a:pt x="2" y="0"/>
                    </a:lnTo>
                    <a:lnTo>
                      <a:pt x="146" y="2"/>
                    </a:lnTo>
                    <a:lnTo>
                      <a:pt x="142" y="152"/>
                    </a:lnTo>
                    <a:lnTo>
                      <a:pt x="142" y="22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3" name="Freeform 4456"/>
              <p:cNvSpPr>
                <a:spLocks/>
              </p:cNvSpPr>
              <p:nvPr/>
            </p:nvSpPr>
            <p:spPr bwMode="auto">
              <a:xfrm>
                <a:off x="22120" y="20585"/>
                <a:ext cx="146" cy="221"/>
              </a:xfrm>
              <a:custGeom>
                <a:avLst/>
                <a:gdLst>
                  <a:gd name="T0" fmla="*/ 142 w 146"/>
                  <a:gd name="T1" fmla="*/ 221 h 221"/>
                  <a:gd name="T2" fmla="*/ 0 w 146"/>
                  <a:gd name="T3" fmla="*/ 221 h 221"/>
                  <a:gd name="T4" fmla="*/ 2 w 146"/>
                  <a:gd name="T5" fmla="*/ 150 h 221"/>
                  <a:gd name="T6" fmla="*/ 2 w 146"/>
                  <a:gd name="T7" fmla="*/ 0 h 221"/>
                  <a:gd name="T8" fmla="*/ 146 w 146"/>
                  <a:gd name="T9" fmla="*/ 2 h 221"/>
                  <a:gd name="T10" fmla="*/ 142 w 146"/>
                  <a:gd name="T11" fmla="*/ 152 h 221"/>
                  <a:gd name="T12" fmla="*/ 142 w 146"/>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146" h="221">
                    <a:moveTo>
                      <a:pt x="142" y="221"/>
                    </a:moveTo>
                    <a:lnTo>
                      <a:pt x="0" y="221"/>
                    </a:lnTo>
                    <a:lnTo>
                      <a:pt x="2" y="150"/>
                    </a:lnTo>
                    <a:lnTo>
                      <a:pt x="2" y="0"/>
                    </a:lnTo>
                    <a:lnTo>
                      <a:pt x="146" y="2"/>
                    </a:lnTo>
                    <a:lnTo>
                      <a:pt x="142" y="152"/>
                    </a:lnTo>
                    <a:lnTo>
                      <a:pt x="142" y="2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4" name="Freeform 4457"/>
              <p:cNvSpPr>
                <a:spLocks/>
              </p:cNvSpPr>
              <p:nvPr/>
            </p:nvSpPr>
            <p:spPr bwMode="auto">
              <a:xfrm>
                <a:off x="24416" y="20564"/>
                <a:ext cx="236" cy="155"/>
              </a:xfrm>
              <a:custGeom>
                <a:avLst/>
                <a:gdLst>
                  <a:gd name="T0" fmla="*/ 4 w 236"/>
                  <a:gd name="T1" fmla="*/ 155 h 155"/>
                  <a:gd name="T2" fmla="*/ 0 w 236"/>
                  <a:gd name="T3" fmla="*/ 46 h 155"/>
                  <a:gd name="T4" fmla="*/ 69 w 236"/>
                  <a:gd name="T5" fmla="*/ 44 h 155"/>
                  <a:gd name="T6" fmla="*/ 67 w 236"/>
                  <a:gd name="T7" fmla="*/ 4 h 155"/>
                  <a:gd name="T8" fmla="*/ 121 w 236"/>
                  <a:gd name="T9" fmla="*/ 0 h 155"/>
                  <a:gd name="T10" fmla="*/ 138 w 236"/>
                  <a:gd name="T11" fmla="*/ 11 h 155"/>
                  <a:gd name="T12" fmla="*/ 142 w 236"/>
                  <a:gd name="T13" fmla="*/ 19 h 155"/>
                  <a:gd name="T14" fmla="*/ 148 w 236"/>
                  <a:gd name="T15" fmla="*/ 50 h 155"/>
                  <a:gd name="T16" fmla="*/ 152 w 236"/>
                  <a:gd name="T17" fmla="*/ 59 h 155"/>
                  <a:gd name="T18" fmla="*/ 163 w 236"/>
                  <a:gd name="T19" fmla="*/ 73 h 155"/>
                  <a:gd name="T20" fmla="*/ 178 w 236"/>
                  <a:gd name="T21" fmla="*/ 77 h 155"/>
                  <a:gd name="T22" fmla="*/ 207 w 236"/>
                  <a:gd name="T23" fmla="*/ 92 h 155"/>
                  <a:gd name="T24" fmla="*/ 221 w 236"/>
                  <a:gd name="T25" fmla="*/ 105 h 155"/>
                  <a:gd name="T26" fmla="*/ 226 w 236"/>
                  <a:gd name="T27" fmla="*/ 107 h 155"/>
                  <a:gd name="T28" fmla="*/ 228 w 236"/>
                  <a:gd name="T29" fmla="*/ 113 h 155"/>
                  <a:gd name="T30" fmla="*/ 230 w 236"/>
                  <a:gd name="T31" fmla="*/ 132 h 155"/>
                  <a:gd name="T32" fmla="*/ 236 w 236"/>
                  <a:gd name="T33" fmla="*/ 144 h 155"/>
                  <a:gd name="T34" fmla="*/ 4 w 236"/>
                  <a:gd name="T3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155">
                    <a:moveTo>
                      <a:pt x="4" y="155"/>
                    </a:moveTo>
                    <a:lnTo>
                      <a:pt x="0" y="46"/>
                    </a:lnTo>
                    <a:lnTo>
                      <a:pt x="69" y="44"/>
                    </a:lnTo>
                    <a:lnTo>
                      <a:pt x="67" y="4"/>
                    </a:lnTo>
                    <a:lnTo>
                      <a:pt x="121" y="0"/>
                    </a:lnTo>
                    <a:lnTo>
                      <a:pt x="138" y="11"/>
                    </a:lnTo>
                    <a:lnTo>
                      <a:pt x="142" y="19"/>
                    </a:lnTo>
                    <a:lnTo>
                      <a:pt x="148" y="50"/>
                    </a:lnTo>
                    <a:lnTo>
                      <a:pt x="152" y="59"/>
                    </a:lnTo>
                    <a:lnTo>
                      <a:pt x="163" y="73"/>
                    </a:lnTo>
                    <a:lnTo>
                      <a:pt x="178" y="77"/>
                    </a:lnTo>
                    <a:lnTo>
                      <a:pt x="207" y="92"/>
                    </a:lnTo>
                    <a:lnTo>
                      <a:pt x="221" y="105"/>
                    </a:lnTo>
                    <a:lnTo>
                      <a:pt x="226" y="107"/>
                    </a:lnTo>
                    <a:lnTo>
                      <a:pt x="228" y="113"/>
                    </a:lnTo>
                    <a:lnTo>
                      <a:pt x="230" y="132"/>
                    </a:lnTo>
                    <a:lnTo>
                      <a:pt x="236" y="144"/>
                    </a:lnTo>
                    <a:lnTo>
                      <a:pt x="4" y="15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5" name="Freeform 4458"/>
              <p:cNvSpPr>
                <a:spLocks/>
              </p:cNvSpPr>
              <p:nvPr/>
            </p:nvSpPr>
            <p:spPr bwMode="auto">
              <a:xfrm>
                <a:off x="24416" y="20564"/>
                <a:ext cx="236" cy="155"/>
              </a:xfrm>
              <a:custGeom>
                <a:avLst/>
                <a:gdLst>
                  <a:gd name="T0" fmla="*/ 4 w 236"/>
                  <a:gd name="T1" fmla="*/ 155 h 155"/>
                  <a:gd name="T2" fmla="*/ 0 w 236"/>
                  <a:gd name="T3" fmla="*/ 46 h 155"/>
                  <a:gd name="T4" fmla="*/ 69 w 236"/>
                  <a:gd name="T5" fmla="*/ 44 h 155"/>
                  <a:gd name="T6" fmla="*/ 67 w 236"/>
                  <a:gd name="T7" fmla="*/ 4 h 155"/>
                  <a:gd name="T8" fmla="*/ 121 w 236"/>
                  <a:gd name="T9" fmla="*/ 0 h 155"/>
                  <a:gd name="T10" fmla="*/ 138 w 236"/>
                  <a:gd name="T11" fmla="*/ 11 h 155"/>
                  <a:gd name="T12" fmla="*/ 142 w 236"/>
                  <a:gd name="T13" fmla="*/ 19 h 155"/>
                  <a:gd name="T14" fmla="*/ 148 w 236"/>
                  <a:gd name="T15" fmla="*/ 50 h 155"/>
                  <a:gd name="T16" fmla="*/ 152 w 236"/>
                  <a:gd name="T17" fmla="*/ 59 h 155"/>
                  <a:gd name="T18" fmla="*/ 163 w 236"/>
                  <a:gd name="T19" fmla="*/ 73 h 155"/>
                  <a:gd name="T20" fmla="*/ 178 w 236"/>
                  <a:gd name="T21" fmla="*/ 77 h 155"/>
                  <a:gd name="T22" fmla="*/ 207 w 236"/>
                  <a:gd name="T23" fmla="*/ 92 h 155"/>
                  <a:gd name="T24" fmla="*/ 221 w 236"/>
                  <a:gd name="T25" fmla="*/ 105 h 155"/>
                  <a:gd name="T26" fmla="*/ 226 w 236"/>
                  <a:gd name="T27" fmla="*/ 107 h 155"/>
                  <a:gd name="T28" fmla="*/ 228 w 236"/>
                  <a:gd name="T29" fmla="*/ 113 h 155"/>
                  <a:gd name="T30" fmla="*/ 230 w 236"/>
                  <a:gd name="T31" fmla="*/ 132 h 155"/>
                  <a:gd name="T32" fmla="*/ 236 w 236"/>
                  <a:gd name="T33" fmla="*/ 144 h 155"/>
                  <a:gd name="T34" fmla="*/ 4 w 236"/>
                  <a:gd name="T35"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6" h="155">
                    <a:moveTo>
                      <a:pt x="4" y="155"/>
                    </a:moveTo>
                    <a:lnTo>
                      <a:pt x="0" y="46"/>
                    </a:lnTo>
                    <a:lnTo>
                      <a:pt x="69" y="44"/>
                    </a:lnTo>
                    <a:lnTo>
                      <a:pt x="67" y="4"/>
                    </a:lnTo>
                    <a:lnTo>
                      <a:pt x="121" y="0"/>
                    </a:lnTo>
                    <a:lnTo>
                      <a:pt x="138" y="11"/>
                    </a:lnTo>
                    <a:lnTo>
                      <a:pt x="142" y="19"/>
                    </a:lnTo>
                    <a:lnTo>
                      <a:pt x="148" y="50"/>
                    </a:lnTo>
                    <a:lnTo>
                      <a:pt x="152" y="59"/>
                    </a:lnTo>
                    <a:lnTo>
                      <a:pt x="163" y="73"/>
                    </a:lnTo>
                    <a:lnTo>
                      <a:pt x="178" y="77"/>
                    </a:lnTo>
                    <a:lnTo>
                      <a:pt x="207" y="92"/>
                    </a:lnTo>
                    <a:lnTo>
                      <a:pt x="221" y="105"/>
                    </a:lnTo>
                    <a:lnTo>
                      <a:pt x="226" y="107"/>
                    </a:lnTo>
                    <a:lnTo>
                      <a:pt x="228" y="113"/>
                    </a:lnTo>
                    <a:lnTo>
                      <a:pt x="230" y="132"/>
                    </a:lnTo>
                    <a:lnTo>
                      <a:pt x="236" y="144"/>
                    </a:lnTo>
                    <a:lnTo>
                      <a:pt x="4" y="1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6" name="Freeform 4459"/>
              <p:cNvSpPr>
                <a:spLocks/>
              </p:cNvSpPr>
              <p:nvPr/>
            </p:nvSpPr>
            <p:spPr bwMode="auto">
              <a:xfrm>
                <a:off x="22408" y="20627"/>
                <a:ext cx="169" cy="110"/>
              </a:xfrm>
              <a:custGeom>
                <a:avLst/>
                <a:gdLst>
                  <a:gd name="T0" fmla="*/ 169 w 169"/>
                  <a:gd name="T1" fmla="*/ 110 h 110"/>
                  <a:gd name="T2" fmla="*/ 107 w 169"/>
                  <a:gd name="T3" fmla="*/ 110 h 110"/>
                  <a:gd name="T4" fmla="*/ 0 w 169"/>
                  <a:gd name="T5" fmla="*/ 110 h 110"/>
                  <a:gd name="T6" fmla="*/ 2 w 169"/>
                  <a:gd name="T7" fmla="*/ 0 h 110"/>
                  <a:gd name="T8" fmla="*/ 109 w 169"/>
                  <a:gd name="T9" fmla="*/ 2 h 110"/>
                  <a:gd name="T10" fmla="*/ 109 w 169"/>
                  <a:gd name="T11" fmla="*/ 37 h 110"/>
                  <a:gd name="T12" fmla="*/ 169 w 169"/>
                  <a:gd name="T13" fmla="*/ 39 h 110"/>
                  <a:gd name="T14" fmla="*/ 169 w 169"/>
                  <a:gd name="T15" fmla="*/ 1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10">
                    <a:moveTo>
                      <a:pt x="169" y="110"/>
                    </a:moveTo>
                    <a:lnTo>
                      <a:pt x="107" y="110"/>
                    </a:lnTo>
                    <a:lnTo>
                      <a:pt x="0" y="110"/>
                    </a:lnTo>
                    <a:lnTo>
                      <a:pt x="2" y="0"/>
                    </a:lnTo>
                    <a:lnTo>
                      <a:pt x="109" y="2"/>
                    </a:lnTo>
                    <a:lnTo>
                      <a:pt x="109" y="37"/>
                    </a:lnTo>
                    <a:lnTo>
                      <a:pt x="169" y="39"/>
                    </a:lnTo>
                    <a:lnTo>
                      <a:pt x="169" y="11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7" name="Freeform 4460"/>
              <p:cNvSpPr>
                <a:spLocks/>
              </p:cNvSpPr>
              <p:nvPr/>
            </p:nvSpPr>
            <p:spPr bwMode="auto">
              <a:xfrm>
                <a:off x="22408" y="20627"/>
                <a:ext cx="169" cy="110"/>
              </a:xfrm>
              <a:custGeom>
                <a:avLst/>
                <a:gdLst>
                  <a:gd name="T0" fmla="*/ 169 w 169"/>
                  <a:gd name="T1" fmla="*/ 110 h 110"/>
                  <a:gd name="T2" fmla="*/ 107 w 169"/>
                  <a:gd name="T3" fmla="*/ 110 h 110"/>
                  <a:gd name="T4" fmla="*/ 0 w 169"/>
                  <a:gd name="T5" fmla="*/ 110 h 110"/>
                  <a:gd name="T6" fmla="*/ 2 w 169"/>
                  <a:gd name="T7" fmla="*/ 0 h 110"/>
                  <a:gd name="T8" fmla="*/ 109 w 169"/>
                  <a:gd name="T9" fmla="*/ 2 h 110"/>
                  <a:gd name="T10" fmla="*/ 109 w 169"/>
                  <a:gd name="T11" fmla="*/ 37 h 110"/>
                  <a:gd name="T12" fmla="*/ 169 w 169"/>
                  <a:gd name="T13" fmla="*/ 39 h 110"/>
                  <a:gd name="T14" fmla="*/ 169 w 169"/>
                  <a:gd name="T15" fmla="*/ 110 h 1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10">
                    <a:moveTo>
                      <a:pt x="169" y="110"/>
                    </a:moveTo>
                    <a:lnTo>
                      <a:pt x="107" y="110"/>
                    </a:lnTo>
                    <a:lnTo>
                      <a:pt x="0" y="110"/>
                    </a:lnTo>
                    <a:lnTo>
                      <a:pt x="2" y="0"/>
                    </a:lnTo>
                    <a:lnTo>
                      <a:pt x="109" y="2"/>
                    </a:lnTo>
                    <a:lnTo>
                      <a:pt x="109" y="37"/>
                    </a:lnTo>
                    <a:lnTo>
                      <a:pt x="169" y="39"/>
                    </a:lnTo>
                    <a:lnTo>
                      <a:pt x="169"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28" name="Freeform 4461"/>
              <p:cNvSpPr>
                <a:spLocks/>
              </p:cNvSpPr>
              <p:nvPr/>
            </p:nvSpPr>
            <p:spPr bwMode="auto">
              <a:xfrm>
                <a:off x="24268" y="20610"/>
                <a:ext cx="152" cy="155"/>
              </a:xfrm>
              <a:custGeom>
                <a:avLst/>
                <a:gdLst>
                  <a:gd name="T0" fmla="*/ 152 w 152"/>
                  <a:gd name="T1" fmla="*/ 146 h 155"/>
                  <a:gd name="T2" fmla="*/ 6 w 152"/>
                  <a:gd name="T3" fmla="*/ 155 h 155"/>
                  <a:gd name="T4" fmla="*/ 0 w 152"/>
                  <a:gd name="T5" fmla="*/ 8 h 155"/>
                  <a:gd name="T6" fmla="*/ 73 w 152"/>
                  <a:gd name="T7" fmla="*/ 2 h 155"/>
                  <a:gd name="T8" fmla="*/ 148 w 152"/>
                  <a:gd name="T9" fmla="*/ 0 h 155"/>
                  <a:gd name="T10" fmla="*/ 152 w 152"/>
                  <a:gd name="T11" fmla="*/ 109 h 155"/>
                  <a:gd name="T12" fmla="*/ 152 w 152"/>
                  <a:gd name="T13" fmla="*/ 146 h 155"/>
                </a:gdLst>
                <a:ahLst/>
                <a:cxnLst>
                  <a:cxn ang="0">
                    <a:pos x="T0" y="T1"/>
                  </a:cxn>
                  <a:cxn ang="0">
                    <a:pos x="T2" y="T3"/>
                  </a:cxn>
                  <a:cxn ang="0">
                    <a:pos x="T4" y="T5"/>
                  </a:cxn>
                  <a:cxn ang="0">
                    <a:pos x="T6" y="T7"/>
                  </a:cxn>
                  <a:cxn ang="0">
                    <a:pos x="T8" y="T9"/>
                  </a:cxn>
                  <a:cxn ang="0">
                    <a:pos x="T10" y="T11"/>
                  </a:cxn>
                  <a:cxn ang="0">
                    <a:pos x="T12" y="T13"/>
                  </a:cxn>
                </a:cxnLst>
                <a:rect l="0" t="0" r="r" b="b"/>
                <a:pathLst>
                  <a:path w="152" h="155">
                    <a:moveTo>
                      <a:pt x="152" y="146"/>
                    </a:moveTo>
                    <a:lnTo>
                      <a:pt x="6" y="155"/>
                    </a:lnTo>
                    <a:lnTo>
                      <a:pt x="0" y="8"/>
                    </a:lnTo>
                    <a:lnTo>
                      <a:pt x="73" y="2"/>
                    </a:lnTo>
                    <a:lnTo>
                      <a:pt x="148" y="0"/>
                    </a:lnTo>
                    <a:lnTo>
                      <a:pt x="152" y="109"/>
                    </a:lnTo>
                    <a:lnTo>
                      <a:pt x="152"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9" name="Freeform 4462"/>
              <p:cNvSpPr>
                <a:spLocks/>
              </p:cNvSpPr>
              <p:nvPr/>
            </p:nvSpPr>
            <p:spPr bwMode="auto">
              <a:xfrm>
                <a:off x="24268" y="20610"/>
                <a:ext cx="152" cy="155"/>
              </a:xfrm>
              <a:custGeom>
                <a:avLst/>
                <a:gdLst>
                  <a:gd name="T0" fmla="*/ 152 w 152"/>
                  <a:gd name="T1" fmla="*/ 146 h 155"/>
                  <a:gd name="T2" fmla="*/ 6 w 152"/>
                  <a:gd name="T3" fmla="*/ 155 h 155"/>
                  <a:gd name="T4" fmla="*/ 0 w 152"/>
                  <a:gd name="T5" fmla="*/ 8 h 155"/>
                  <a:gd name="T6" fmla="*/ 73 w 152"/>
                  <a:gd name="T7" fmla="*/ 2 h 155"/>
                  <a:gd name="T8" fmla="*/ 148 w 152"/>
                  <a:gd name="T9" fmla="*/ 0 h 155"/>
                  <a:gd name="T10" fmla="*/ 152 w 152"/>
                  <a:gd name="T11" fmla="*/ 109 h 155"/>
                  <a:gd name="T12" fmla="*/ 152 w 152"/>
                  <a:gd name="T13" fmla="*/ 146 h 155"/>
                </a:gdLst>
                <a:ahLst/>
                <a:cxnLst>
                  <a:cxn ang="0">
                    <a:pos x="T0" y="T1"/>
                  </a:cxn>
                  <a:cxn ang="0">
                    <a:pos x="T2" y="T3"/>
                  </a:cxn>
                  <a:cxn ang="0">
                    <a:pos x="T4" y="T5"/>
                  </a:cxn>
                  <a:cxn ang="0">
                    <a:pos x="T6" y="T7"/>
                  </a:cxn>
                  <a:cxn ang="0">
                    <a:pos x="T8" y="T9"/>
                  </a:cxn>
                  <a:cxn ang="0">
                    <a:pos x="T10" y="T11"/>
                  </a:cxn>
                  <a:cxn ang="0">
                    <a:pos x="T12" y="T13"/>
                  </a:cxn>
                </a:cxnLst>
                <a:rect l="0" t="0" r="r" b="b"/>
                <a:pathLst>
                  <a:path w="152" h="155">
                    <a:moveTo>
                      <a:pt x="152" y="146"/>
                    </a:moveTo>
                    <a:lnTo>
                      <a:pt x="6" y="155"/>
                    </a:lnTo>
                    <a:lnTo>
                      <a:pt x="0" y="8"/>
                    </a:lnTo>
                    <a:lnTo>
                      <a:pt x="73" y="2"/>
                    </a:lnTo>
                    <a:lnTo>
                      <a:pt x="148" y="0"/>
                    </a:lnTo>
                    <a:lnTo>
                      <a:pt x="152" y="109"/>
                    </a:lnTo>
                    <a:lnTo>
                      <a:pt x="152"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0" name="Freeform 4463"/>
              <p:cNvSpPr>
                <a:spLocks/>
              </p:cNvSpPr>
              <p:nvPr/>
            </p:nvSpPr>
            <p:spPr bwMode="auto">
              <a:xfrm>
                <a:off x="23978" y="20623"/>
                <a:ext cx="154" cy="190"/>
              </a:xfrm>
              <a:custGeom>
                <a:avLst/>
                <a:gdLst>
                  <a:gd name="T0" fmla="*/ 154 w 154"/>
                  <a:gd name="T1" fmla="*/ 187 h 190"/>
                  <a:gd name="T2" fmla="*/ 8 w 154"/>
                  <a:gd name="T3" fmla="*/ 190 h 190"/>
                  <a:gd name="T4" fmla="*/ 0 w 154"/>
                  <a:gd name="T5" fmla="*/ 8 h 190"/>
                  <a:gd name="T6" fmla="*/ 73 w 154"/>
                  <a:gd name="T7" fmla="*/ 4 h 190"/>
                  <a:gd name="T8" fmla="*/ 144 w 154"/>
                  <a:gd name="T9" fmla="*/ 0 h 190"/>
                  <a:gd name="T10" fmla="*/ 154 w 154"/>
                  <a:gd name="T11" fmla="*/ 187 h 190"/>
                </a:gdLst>
                <a:ahLst/>
                <a:cxnLst>
                  <a:cxn ang="0">
                    <a:pos x="T0" y="T1"/>
                  </a:cxn>
                  <a:cxn ang="0">
                    <a:pos x="T2" y="T3"/>
                  </a:cxn>
                  <a:cxn ang="0">
                    <a:pos x="T4" y="T5"/>
                  </a:cxn>
                  <a:cxn ang="0">
                    <a:pos x="T6" y="T7"/>
                  </a:cxn>
                  <a:cxn ang="0">
                    <a:pos x="T8" y="T9"/>
                  </a:cxn>
                  <a:cxn ang="0">
                    <a:pos x="T10" y="T11"/>
                  </a:cxn>
                </a:cxnLst>
                <a:rect l="0" t="0" r="r" b="b"/>
                <a:pathLst>
                  <a:path w="154" h="190">
                    <a:moveTo>
                      <a:pt x="154" y="187"/>
                    </a:moveTo>
                    <a:lnTo>
                      <a:pt x="8" y="190"/>
                    </a:lnTo>
                    <a:lnTo>
                      <a:pt x="0" y="8"/>
                    </a:lnTo>
                    <a:lnTo>
                      <a:pt x="73" y="4"/>
                    </a:lnTo>
                    <a:lnTo>
                      <a:pt x="144" y="0"/>
                    </a:lnTo>
                    <a:lnTo>
                      <a:pt x="154" y="18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1" name="Freeform 4464"/>
              <p:cNvSpPr>
                <a:spLocks/>
              </p:cNvSpPr>
              <p:nvPr/>
            </p:nvSpPr>
            <p:spPr bwMode="auto">
              <a:xfrm>
                <a:off x="23978" y="20623"/>
                <a:ext cx="154" cy="190"/>
              </a:xfrm>
              <a:custGeom>
                <a:avLst/>
                <a:gdLst>
                  <a:gd name="T0" fmla="*/ 154 w 154"/>
                  <a:gd name="T1" fmla="*/ 187 h 190"/>
                  <a:gd name="T2" fmla="*/ 8 w 154"/>
                  <a:gd name="T3" fmla="*/ 190 h 190"/>
                  <a:gd name="T4" fmla="*/ 0 w 154"/>
                  <a:gd name="T5" fmla="*/ 8 h 190"/>
                  <a:gd name="T6" fmla="*/ 73 w 154"/>
                  <a:gd name="T7" fmla="*/ 4 h 190"/>
                  <a:gd name="T8" fmla="*/ 144 w 154"/>
                  <a:gd name="T9" fmla="*/ 0 h 190"/>
                  <a:gd name="T10" fmla="*/ 154 w 154"/>
                  <a:gd name="T11" fmla="*/ 187 h 190"/>
                </a:gdLst>
                <a:ahLst/>
                <a:cxnLst>
                  <a:cxn ang="0">
                    <a:pos x="T0" y="T1"/>
                  </a:cxn>
                  <a:cxn ang="0">
                    <a:pos x="T2" y="T3"/>
                  </a:cxn>
                  <a:cxn ang="0">
                    <a:pos x="T4" y="T5"/>
                  </a:cxn>
                  <a:cxn ang="0">
                    <a:pos x="T6" y="T7"/>
                  </a:cxn>
                  <a:cxn ang="0">
                    <a:pos x="T8" y="T9"/>
                  </a:cxn>
                  <a:cxn ang="0">
                    <a:pos x="T10" y="T11"/>
                  </a:cxn>
                </a:cxnLst>
                <a:rect l="0" t="0" r="r" b="b"/>
                <a:pathLst>
                  <a:path w="154" h="190">
                    <a:moveTo>
                      <a:pt x="154" y="187"/>
                    </a:moveTo>
                    <a:lnTo>
                      <a:pt x="8" y="190"/>
                    </a:lnTo>
                    <a:lnTo>
                      <a:pt x="0" y="8"/>
                    </a:lnTo>
                    <a:lnTo>
                      <a:pt x="73" y="4"/>
                    </a:lnTo>
                    <a:lnTo>
                      <a:pt x="144" y="0"/>
                    </a:lnTo>
                    <a:lnTo>
                      <a:pt x="154" y="18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2" name="Freeform 4465"/>
              <p:cNvSpPr>
                <a:spLocks/>
              </p:cNvSpPr>
              <p:nvPr/>
            </p:nvSpPr>
            <p:spPr bwMode="auto">
              <a:xfrm>
                <a:off x="24122" y="20618"/>
                <a:ext cx="156" cy="192"/>
              </a:xfrm>
              <a:custGeom>
                <a:avLst/>
                <a:gdLst>
                  <a:gd name="T0" fmla="*/ 10 w 156"/>
                  <a:gd name="T1" fmla="*/ 192 h 192"/>
                  <a:gd name="T2" fmla="*/ 0 w 156"/>
                  <a:gd name="T3" fmla="*/ 5 h 192"/>
                  <a:gd name="T4" fmla="*/ 75 w 156"/>
                  <a:gd name="T5" fmla="*/ 3 h 192"/>
                  <a:gd name="T6" fmla="*/ 146 w 156"/>
                  <a:gd name="T7" fmla="*/ 0 h 192"/>
                  <a:gd name="T8" fmla="*/ 152 w 156"/>
                  <a:gd name="T9" fmla="*/ 147 h 192"/>
                  <a:gd name="T10" fmla="*/ 156 w 156"/>
                  <a:gd name="T11" fmla="*/ 186 h 192"/>
                  <a:gd name="T12" fmla="*/ 10 w 156"/>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156" h="192">
                    <a:moveTo>
                      <a:pt x="10" y="192"/>
                    </a:moveTo>
                    <a:lnTo>
                      <a:pt x="0" y="5"/>
                    </a:lnTo>
                    <a:lnTo>
                      <a:pt x="75" y="3"/>
                    </a:lnTo>
                    <a:lnTo>
                      <a:pt x="146" y="0"/>
                    </a:lnTo>
                    <a:lnTo>
                      <a:pt x="152" y="147"/>
                    </a:lnTo>
                    <a:lnTo>
                      <a:pt x="156" y="186"/>
                    </a:lnTo>
                    <a:lnTo>
                      <a:pt x="10" y="19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3" name="Freeform 4466"/>
              <p:cNvSpPr>
                <a:spLocks/>
              </p:cNvSpPr>
              <p:nvPr/>
            </p:nvSpPr>
            <p:spPr bwMode="auto">
              <a:xfrm>
                <a:off x="24122" y="20618"/>
                <a:ext cx="156" cy="192"/>
              </a:xfrm>
              <a:custGeom>
                <a:avLst/>
                <a:gdLst>
                  <a:gd name="T0" fmla="*/ 10 w 156"/>
                  <a:gd name="T1" fmla="*/ 192 h 192"/>
                  <a:gd name="T2" fmla="*/ 0 w 156"/>
                  <a:gd name="T3" fmla="*/ 5 h 192"/>
                  <a:gd name="T4" fmla="*/ 75 w 156"/>
                  <a:gd name="T5" fmla="*/ 3 h 192"/>
                  <a:gd name="T6" fmla="*/ 146 w 156"/>
                  <a:gd name="T7" fmla="*/ 0 h 192"/>
                  <a:gd name="T8" fmla="*/ 152 w 156"/>
                  <a:gd name="T9" fmla="*/ 147 h 192"/>
                  <a:gd name="T10" fmla="*/ 156 w 156"/>
                  <a:gd name="T11" fmla="*/ 186 h 192"/>
                  <a:gd name="T12" fmla="*/ 10 w 156"/>
                  <a:gd name="T13" fmla="*/ 192 h 192"/>
                </a:gdLst>
                <a:ahLst/>
                <a:cxnLst>
                  <a:cxn ang="0">
                    <a:pos x="T0" y="T1"/>
                  </a:cxn>
                  <a:cxn ang="0">
                    <a:pos x="T2" y="T3"/>
                  </a:cxn>
                  <a:cxn ang="0">
                    <a:pos x="T4" y="T5"/>
                  </a:cxn>
                  <a:cxn ang="0">
                    <a:pos x="T6" y="T7"/>
                  </a:cxn>
                  <a:cxn ang="0">
                    <a:pos x="T8" y="T9"/>
                  </a:cxn>
                  <a:cxn ang="0">
                    <a:pos x="T10" y="T11"/>
                  </a:cxn>
                  <a:cxn ang="0">
                    <a:pos x="T12" y="T13"/>
                  </a:cxn>
                </a:cxnLst>
                <a:rect l="0" t="0" r="r" b="b"/>
                <a:pathLst>
                  <a:path w="156" h="192">
                    <a:moveTo>
                      <a:pt x="10" y="192"/>
                    </a:moveTo>
                    <a:lnTo>
                      <a:pt x="0" y="5"/>
                    </a:lnTo>
                    <a:lnTo>
                      <a:pt x="75" y="3"/>
                    </a:lnTo>
                    <a:lnTo>
                      <a:pt x="146" y="0"/>
                    </a:lnTo>
                    <a:lnTo>
                      <a:pt x="152" y="147"/>
                    </a:lnTo>
                    <a:lnTo>
                      <a:pt x="156" y="186"/>
                    </a:lnTo>
                    <a:lnTo>
                      <a:pt x="10" y="19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4" name="Freeform 4467"/>
              <p:cNvSpPr>
                <a:spLocks/>
              </p:cNvSpPr>
              <p:nvPr/>
            </p:nvSpPr>
            <p:spPr bwMode="auto">
              <a:xfrm>
                <a:off x="23830" y="20631"/>
                <a:ext cx="156" cy="186"/>
              </a:xfrm>
              <a:custGeom>
                <a:avLst/>
                <a:gdLst>
                  <a:gd name="T0" fmla="*/ 156 w 156"/>
                  <a:gd name="T1" fmla="*/ 182 h 186"/>
                  <a:gd name="T2" fmla="*/ 10 w 156"/>
                  <a:gd name="T3" fmla="*/ 186 h 186"/>
                  <a:gd name="T4" fmla="*/ 2 w 156"/>
                  <a:gd name="T5" fmla="*/ 42 h 186"/>
                  <a:gd name="T6" fmla="*/ 0 w 156"/>
                  <a:gd name="T7" fmla="*/ 6 h 186"/>
                  <a:gd name="T8" fmla="*/ 73 w 156"/>
                  <a:gd name="T9" fmla="*/ 2 h 186"/>
                  <a:gd name="T10" fmla="*/ 148 w 156"/>
                  <a:gd name="T11" fmla="*/ 0 h 186"/>
                  <a:gd name="T12" fmla="*/ 156 w 156"/>
                  <a:gd name="T13" fmla="*/ 182 h 186"/>
                </a:gdLst>
                <a:ahLst/>
                <a:cxnLst>
                  <a:cxn ang="0">
                    <a:pos x="T0" y="T1"/>
                  </a:cxn>
                  <a:cxn ang="0">
                    <a:pos x="T2" y="T3"/>
                  </a:cxn>
                  <a:cxn ang="0">
                    <a:pos x="T4" y="T5"/>
                  </a:cxn>
                  <a:cxn ang="0">
                    <a:pos x="T6" y="T7"/>
                  </a:cxn>
                  <a:cxn ang="0">
                    <a:pos x="T8" y="T9"/>
                  </a:cxn>
                  <a:cxn ang="0">
                    <a:pos x="T10" y="T11"/>
                  </a:cxn>
                  <a:cxn ang="0">
                    <a:pos x="T12" y="T13"/>
                  </a:cxn>
                </a:cxnLst>
                <a:rect l="0" t="0" r="r" b="b"/>
                <a:pathLst>
                  <a:path w="156" h="186">
                    <a:moveTo>
                      <a:pt x="156" y="182"/>
                    </a:moveTo>
                    <a:lnTo>
                      <a:pt x="10" y="186"/>
                    </a:lnTo>
                    <a:lnTo>
                      <a:pt x="2" y="42"/>
                    </a:lnTo>
                    <a:lnTo>
                      <a:pt x="0" y="6"/>
                    </a:lnTo>
                    <a:lnTo>
                      <a:pt x="73" y="2"/>
                    </a:lnTo>
                    <a:lnTo>
                      <a:pt x="148" y="0"/>
                    </a:lnTo>
                    <a:lnTo>
                      <a:pt x="156" y="18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5" name="Freeform 4468"/>
              <p:cNvSpPr>
                <a:spLocks/>
              </p:cNvSpPr>
              <p:nvPr/>
            </p:nvSpPr>
            <p:spPr bwMode="auto">
              <a:xfrm>
                <a:off x="23830" y="20631"/>
                <a:ext cx="156" cy="186"/>
              </a:xfrm>
              <a:custGeom>
                <a:avLst/>
                <a:gdLst>
                  <a:gd name="T0" fmla="*/ 156 w 156"/>
                  <a:gd name="T1" fmla="*/ 182 h 186"/>
                  <a:gd name="T2" fmla="*/ 10 w 156"/>
                  <a:gd name="T3" fmla="*/ 186 h 186"/>
                  <a:gd name="T4" fmla="*/ 2 w 156"/>
                  <a:gd name="T5" fmla="*/ 42 h 186"/>
                  <a:gd name="T6" fmla="*/ 0 w 156"/>
                  <a:gd name="T7" fmla="*/ 6 h 186"/>
                  <a:gd name="T8" fmla="*/ 73 w 156"/>
                  <a:gd name="T9" fmla="*/ 2 h 186"/>
                  <a:gd name="T10" fmla="*/ 148 w 156"/>
                  <a:gd name="T11" fmla="*/ 0 h 186"/>
                  <a:gd name="T12" fmla="*/ 156 w 156"/>
                  <a:gd name="T13" fmla="*/ 182 h 186"/>
                </a:gdLst>
                <a:ahLst/>
                <a:cxnLst>
                  <a:cxn ang="0">
                    <a:pos x="T0" y="T1"/>
                  </a:cxn>
                  <a:cxn ang="0">
                    <a:pos x="T2" y="T3"/>
                  </a:cxn>
                  <a:cxn ang="0">
                    <a:pos x="T4" y="T5"/>
                  </a:cxn>
                  <a:cxn ang="0">
                    <a:pos x="T6" y="T7"/>
                  </a:cxn>
                  <a:cxn ang="0">
                    <a:pos x="T8" y="T9"/>
                  </a:cxn>
                  <a:cxn ang="0">
                    <a:pos x="T10" y="T11"/>
                  </a:cxn>
                  <a:cxn ang="0">
                    <a:pos x="T12" y="T13"/>
                  </a:cxn>
                </a:cxnLst>
                <a:rect l="0" t="0" r="r" b="b"/>
                <a:pathLst>
                  <a:path w="156" h="186">
                    <a:moveTo>
                      <a:pt x="156" y="182"/>
                    </a:moveTo>
                    <a:lnTo>
                      <a:pt x="10" y="186"/>
                    </a:lnTo>
                    <a:lnTo>
                      <a:pt x="2" y="42"/>
                    </a:lnTo>
                    <a:lnTo>
                      <a:pt x="0" y="6"/>
                    </a:lnTo>
                    <a:lnTo>
                      <a:pt x="73" y="2"/>
                    </a:lnTo>
                    <a:lnTo>
                      <a:pt x="148" y="0"/>
                    </a:lnTo>
                    <a:lnTo>
                      <a:pt x="156"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6" name="Freeform 4469"/>
              <p:cNvSpPr>
                <a:spLocks/>
              </p:cNvSpPr>
              <p:nvPr/>
            </p:nvSpPr>
            <p:spPr bwMode="auto">
              <a:xfrm>
                <a:off x="22577" y="20658"/>
                <a:ext cx="174" cy="111"/>
              </a:xfrm>
              <a:custGeom>
                <a:avLst/>
                <a:gdLst>
                  <a:gd name="T0" fmla="*/ 174 w 174"/>
                  <a:gd name="T1" fmla="*/ 98 h 111"/>
                  <a:gd name="T2" fmla="*/ 163 w 174"/>
                  <a:gd name="T3" fmla="*/ 98 h 111"/>
                  <a:gd name="T4" fmla="*/ 161 w 174"/>
                  <a:gd name="T5" fmla="*/ 109 h 111"/>
                  <a:gd name="T6" fmla="*/ 86 w 174"/>
                  <a:gd name="T7" fmla="*/ 111 h 111"/>
                  <a:gd name="T8" fmla="*/ 86 w 174"/>
                  <a:gd name="T9" fmla="*/ 81 h 111"/>
                  <a:gd name="T10" fmla="*/ 0 w 174"/>
                  <a:gd name="T11" fmla="*/ 79 h 111"/>
                  <a:gd name="T12" fmla="*/ 0 w 174"/>
                  <a:gd name="T13" fmla="*/ 8 h 111"/>
                  <a:gd name="T14" fmla="*/ 30 w 174"/>
                  <a:gd name="T15" fmla="*/ 8 h 111"/>
                  <a:gd name="T16" fmla="*/ 30 w 174"/>
                  <a:gd name="T17" fmla="*/ 2 h 111"/>
                  <a:gd name="T18" fmla="*/ 149 w 174"/>
                  <a:gd name="T19" fmla="*/ 0 h 111"/>
                  <a:gd name="T20" fmla="*/ 153 w 174"/>
                  <a:gd name="T21" fmla="*/ 10 h 111"/>
                  <a:gd name="T22" fmla="*/ 151 w 174"/>
                  <a:gd name="T23" fmla="*/ 21 h 111"/>
                  <a:gd name="T24" fmla="*/ 144 w 174"/>
                  <a:gd name="T25" fmla="*/ 29 h 111"/>
                  <a:gd name="T26" fmla="*/ 147 w 174"/>
                  <a:gd name="T27" fmla="*/ 48 h 111"/>
                  <a:gd name="T28" fmla="*/ 167 w 174"/>
                  <a:gd name="T29" fmla="*/ 67 h 111"/>
                  <a:gd name="T30" fmla="*/ 174 w 174"/>
                  <a:gd name="T31" fmla="*/ 9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111">
                    <a:moveTo>
                      <a:pt x="174" y="98"/>
                    </a:moveTo>
                    <a:lnTo>
                      <a:pt x="163" y="98"/>
                    </a:lnTo>
                    <a:lnTo>
                      <a:pt x="161" y="109"/>
                    </a:lnTo>
                    <a:lnTo>
                      <a:pt x="86" y="111"/>
                    </a:lnTo>
                    <a:lnTo>
                      <a:pt x="86" y="81"/>
                    </a:lnTo>
                    <a:lnTo>
                      <a:pt x="0" y="79"/>
                    </a:lnTo>
                    <a:lnTo>
                      <a:pt x="0" y="8"/>
                    </a:lnTo>
                    <a:lnTo>
                      <a:pt x="30" y="8"/>
                    </a:lnTo>
                    <a:lnTo>
                      <a:pt x="30" y="2"/>
                    </a:lnTo>
                    <a:lnTo>
                      <a:pt x="149" y="0"/>
                    </a:lnTo>
                    <a:lnTo>
                      <a:pt x="153" y="10"/>
                    </a:lnTo>
                    <a:lnTo>
                      <a:pt x="151" y="21"/>
                    </a:lnTo>
                    <a:lnTo>
                      <a:pt x="144" y="29"/>
                    </a:lnTo>
                    <a:lnTo>
                      <a:pt x="147" y="48"/>
                    </a:lnTo>
                    <a:lnTo>
                      <a:pt x="167" y="67"/>
                    </a:lnTo>
                    <a:lnTo>
                      <a:pt x="174" y="9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7" name="Freeform 4470"/>
              <p:cNvSpPr>
                <a:spLocks/>
              </p:cNvSpPr>
              <p:nvPr/>
            </p:nvSpPr>
            <p:spPr bwMode="auto">
              <a:xfrm>
                <a:off x="22577" y="20658"/>
                <a:ext cx="174" cy="111"/>
              </a:xfrm>
              <a:custGeom>
                <a:avLst/>
                <a:gdLst>
                  <a:gd name="T0" fmla="*/ 174 w 174"/>
                  <a:gd name="T1" fmla="*/ 98 h 111"/>
                  <a:gd name="T2" fmla="*/ 163 w 174"/>
                  <a:gd name="T3" fmla="*/ 98 h 111"/>
                  <a:gd name="T4" fmla="*/ 161 w 174"/>
                  <a:gd name="T5" fmla="*/ 109 h 111"/>
                  <a:gd name="T6" fmla="*/ 86 w 174"/>
                  <a:gd name="T7" fmla="*/ 111 h 111"/>
                  <a:gd name="T8" fmla="*/ 86 w 174"/>
                  <a:gd name="T9" fmla="*/ 81 h 111"/>
                  <a:gd name="T10" fmla="*/ 0 w 174"/>
                  <a:gd name="T11" fmla="*/ 79 h 111"/>
                  <a:gd name="T12" fmla="*/ 0 w 174"/>
                  <a:gd name="T13" fmla="*/ 8 h 111"/>
                  <a:gd name="T14" fmla="*/ 30 w 174"/>
                  <a:gd name="T15" fmla="*/ 8 h 111"/>
                  <a:gd name="T16" fmla="*/ 30 w 174"/>
                  <a:gd name="T17" fmla="*/ 2 h 111"/>
                  <a:gd name="T18" fmla="*/ 149 w 174"/>
                  <a:gd name="T19" fmla="*/ 0 h 111"/>
                  <a:gd name="T20" fmla="*/ 153 w 174"/>
                  <a:gd name="T21" fmla="*/ 10 h 111"/>
                  <a:gd name="T22" fmla="*/ 151 w 174"/>
                  <a:gd name="T23" fmla="*/ 21 h 111"/>
                  <a:gd name="T24" fmla="*/ 144 w 174"/>
                  <a:gd name="T25" fmla="*/ 29 h 111"/>
                  <a:gd name="T26" fmla="*/ 147 w 174"/>
                  <a:gd name="T27" fmla="*/ 48 h 111"/>
                  <a:gd name="T28" fmla="*/ 167 w 174"/>
                  <a:gd name="T29" fmla="*/ 67 h 111"/>
                  <a:gd name="T30" fmla="*/ 174 w 174"/>
                  <a:gd name="T31" fmla="*/ 9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4" h="111">
                    <a:moveTo>
                      <a:pt x="174" y="98"/>
                    </a:moveTo>
                    <a:lnTo>
                      <a:pt x="163" y="98"/>
                    </a:lnTo>
                    <a:lnTo>
                      <a:pt x="161" y="109"/>
                    </a:lnTo>
                    <a:lnTo>
                      <a:pt x="86" y="111"/>
                    </a:lnTo>
                    <a:lnTo>
                      <a:pt x="86" y="81"/>
                    </a:lnTo>
                    <a:lnTo>
                      <a:pt x="0" y="79"/>
                    </a:lnTo>
                    <a:lnTo>
                      <a:pt x="0" y="8"/>
                    </a:lnTo>
                    <a:lnTo>
                      <a:pt x="30" y="8"/>
                    </a:lnTo>
                    <a:lnTo>
                      <a:pt x="30" y="2"/>
                    </a:lnTo>
                    <a:lnTo>
                      <a:pt x="149" y="0"/>
                    </a:lnTo>
                    <a:lnTo>
                      <a:pt x="153" y="10"/>
                    </a:lnTo>
                    <a:lnTo>
                      <a:pt x="151" y="21"/>
                    </a:lnTo>
                    <a:lnTo>
                      <a:pt x="144" y="29"/>
                    </a:lnTo>
                    <a:lnTo>
                      <a:pt x="147" y="48"/>
                    </a:lnTo>
                    <a:lnTo>
                      <a:pt x="167" y="67"/>
                    </a:lnTo>
                    <a:lnTo>
                      <a:pt x="174" y="9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38" name="Freeform 4471"/>
              <p:cNvSpPr>
                <a:spLocks/>
              </p:cNvSpPr>
              <p:nvPr/>
            </p:nvSpPr>
            <p:spPr bwMode="auto">
              <a:xfrm>
                <a:off x="22721" y="20687"/>
                <a:ext cx="213" cy="149"/>
              </a:xfrm>
              <a:custGeom>
                <a:avLst/>
                <a:gdLst>
                  <a:gd name="T0" fmla="*/ 213 w 213"/>
                  <a:gd name="T1" fmla="*/ 149 h 149"/>
                  <a:gd name="T2" fmla="*/ 71 w 213"/>
                  <a:gd name="T3" fmla="*/ 148 h 149"/>
                  <a:gd name="T4" fmla="*/ 63 w 213"/>
                  <a:gd name="T5" fmla="*/ 130 h 149"/>
                  <a:gd name="T6" fmla="*/ 67 w 213"/>
                  <a:gd name="T7" fmla="*/ 123 h 149"/>
                  <a:gd name="T8" fmla="*/ 67 w 213"/>
                  <a:gd name="T9" fmla="*/ 105 h 149"/>
                  <a:gd name="T10" fmla="*/ 53 w 213"/>
                  <a:gd name="T11" fmla="*/ 98 h 149"/>
                  <a:gd name="T12" fmla="*/ 49 w 213"/>
                  <a:gd name="T13" fmla="*/ 92 h 149"/>
                  <a:gd name="T14" fmla="*/ 38 w 213"/>
                  <a:gd name="T15" fmla="*/ 90 h 149"/>
                  <a:gd name="T16" fmla="*/ 38 w 213"/>
                  <a:gd name="T17" fmla="*/ 78 h 149"/>
                  <a:gd name="T18" fmla="*/ 30 w 213"/>
                  <a:gd name="T19" fmla="*/ 69 h 149"/>
                  <a:gd name="T20" fmla="*/ 23 w 213"/>
                  <a:gd name="T21" fmla="*/ 38 h 149"/>
                  <a:gd name="T22" fmla="*/ 3 w 213"/>
                  <a:gd name="T23" fmla="*/ 19 h 149"/>
                  <a:gd name="T24" fmla="*/ 0 w 213"/>
                  <a:gd name="T25" fmla="*/ 0 h 149"/>
                  <a:gd name="T26" fmla="*/ 213 w 213"/>
                  <a:gd name="T27" fmla="*/ 2 h 149"/>
                  <a:gd name="T28" fmla="*/ 213 w 213"/>
                  <a:gd name="T2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149">
                    <a:moveTo>
                      <a:pt x="213" y="149"/>
                    </a:moveTo>
                    <a:lnTo>
                      <a:pt x="71" y="148"/>
                    </a:lnTo>
                    <a:lnTo>
                      <a:pt x="63" y="130"/>
                    </a:lnTo>
                    <a:lnTo>
                      <a:pt x="67" y="123"/>
                    </a:lnTo>
                    <a:lnTo>
                      <a:pt x="67" y="105"/>
                    </a:lnTo>
                    <a:lnTo>
                      <a:pt x="53" y="98"/>
                    </a:lnTo>
                    <a:lnTo>
                      <a:pt x="49" y="92"/>
                    </a:lnTo>
                    <a:lnTo>
                      <a:pt x="38" y="90"/>
                    </a:lnTo>
                    <a:lnTo>
                      <a:pt x="38" y="78"/>
                    </a:lnTo>
                    <a:lnTo>
                      <a:pt x="30" y="69"/>
                    </a:lnTo>
                    <a:lnTo>
                      <a:pt x="23" y="38"/>
                    </a:lnTo>
                    <a:lnTo>
                      <a:pt x="3" y="19"/>
                    </a:lnTo>
                    <a:lnTo>
                      <a:pt x="0" y="0"/>
                    </a:lnTo>
                    <a:lnTo>
                      <a:pt x="213" y="2"/>
                    </a:lnTo>
                    <a:lnTo>
                      <a:pt x="213"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9" name="Freeform 4472"/>
              <p:cNvSpPr>
                <a:spLocks/>
              </p:cNvSpPr>
              <p:nvPr/>
            </p:nvSpPr>
            <p:spPr bwMode="auto">
              <a:xfrm>
                <a:off x="22721" y="20687"/>
                <a:ext cx="213" cy="149"/>
              </a:xfrm>
              <a:custGeom>
                <a:avLst/>
                <a:gdLst>
                  <a:gd name="T0" fmla="*/ 213 w 213"/>
                  <a:gd name="T1" fmla="*/ 149 h 149"/>
                  <a:gd name="T2" fmla="*/ 71 w 213"/>
                  <a:gd name="T3" fmla="*/ 148 h 149"/>
                  <a:gd name="T4" fmla="*/ 63 w 213"/>
                  <a:gd name="T5" fmla="*/ 130 h 149"/>
                  <a:gd name="T6" fmla="*/ 67 w 213"/>
                  <a:gd name="T7" fmla="*/ 123 h 149"/>
                  <a:gd name="T8" fmla="*/ 67 w 213"/>
                  <a:gd name="T9" fmla="*/ 105 h 149"/>
                  <a:gd name="T10" fmla="*/ 53 w 213"/>
                  <a:gd name="T11" fmla="*/ 98 h 149"/>
                  <a:gd name="T12" fmla="*/ 49 w 213"/>
                  <a:gd name="T13" fmla="*/ 92 h 149"/>
                  <a:gd name="T14" fmla="*/ 38 w 213"/>
                  <a:gd name="T15" fmla="*/ 90 h 149"/>
                  <a:gd name="T16" fmla="*/ 38 w 213"/>
                  <a:gd name="T17" fmla="*/ 78 h 149"/>
                  <a:gd name="T18" fmla="*/ 30 w 213"/>
                  <a:gd name="T19" fmla="*/ 69 h 149"/>
                  <a:gd name="T20" fmla="*/ 23 w 213"/>
                  <a:gd name="T21" fmla="*/ 38 h 149"/>
                  <a:gd name="T22" fmla="*/ 3 w 213"/>
                  <a:gd name="T23" fmla="*/ 19 h 149"/>
                  <a:gd name="T24" fmla="*/ 0 w 213"/>
                  <a:gd name="T25" fmla="*/ 0 h 149"/>
                  <a:gd name="T26" fmla="*/ 213 w 213"/>
                  <a:gd name="T27" fmla="*/ 2 h 149"/>
                  <a:gd name="T28" fmla="*/ 213 w 213"/>
                  <a:gd name="T2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3" h="149">
                    <a:moveTo>
                      <a:pt x="213" y="149"/>
                    </a:moveTo>
                    <a:lnTo>
                      <a:pt x="71" y="148"/>
                    </a:lnTo>
                    <a:lnTo>
                      <a:pt x="63" y="130"/>
                    </a:lnTo>
                    <a:lnTo>
                      <a:pt x="67" y="123"/>
                    </a:lnTo>
                    <a:lnTo>
                      <a:pt x="67" y="105"/>
                    </a:lnTo>
                    <a:lnTo>
                      <a:pt x="53" y="98"/>
                    </a:lnTo>
                    <a:lnTo>
                      <a:pt x="49" y="92"/>
                    </a:lnTo>
                    <a:lnTo>
                      <a:pt x="38" y="90"/>
                    </a:lnTo>
                    <a:lnTo>
                      <a:pt x="38" y="78"/>
                    </a:lnTo>
                    <a:lnTo>
                      <a:pt x="30" y="69"/>
                    </a:lnTo>
                    <a:lnTo>
                      <a:pt x="23" y="38"/>
                    </a:lnTo>
                    <a:lnTo>
                      <a:pt x="3" y="19"/>
                    </a:lnTo>
                    <a:lnTo>
                      <a:pt x="0" y="0"/>
                    </a:lnTo>
                    <a:lnTo>
                      <a:pt x="213" y="2"/>
                    </a:lnTo>
                    <a:lnTo>
                      <a:pt x="213"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0" name="Freeform 4473"/>
              <p:cNvSpPr>
                <a:spLocks/>
              </p:cNvSpPr>
              <p:nvPr/>
            </p:nvSpPr>
            <p:spPr bwMode="auto">
              <a:xfrm>
                <a:off x="22934" y="20687"/>
                <a:ext cx="180" cy="149"/>
              </a:xfrm>
              <a:custGeom>
                <a:avLst/>
                <a:gdLst>
                  <a:gd name="T0" fmla="*/ 0 w 180"/>
                  <a:gd name="T1" fmla="*/ 149 h 149"/>
                  <a:gd name="T2" fmla="*/ 0 w 180"/>
                  <a:gd name="T3" fmla="*/ 2 h 149"/>
                  <a:gd name="T4" fmla="*/ 105 w 180"/>
                  <a:gd name="T5" fmla="*/ 0 h 149"/>
                  <a:gd name="T6" fmla="*/ 178 w 180"/>
                  <a:gd name="T7" fmla="*/ 0 h 149"/>
                  <a:gd name="T8" fmla="*/ 180 w 180"/>
                  <a:gd name="T9" fmla="*/ 148 h 149"/>
                  <a:gd name="T10" fmla="*/ 36 w 180"/>
                  <a:gd name="T11" fmla="*/ 149 h 149"/>
                  <a:gd name="T12" fmla="*/ 0 w 180"/>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80" h="149">
                    <a:moveTo>
                      <a:pt x="0" y="149"/>
                    </a:moveTo>
                    <a:lnTo>
                      <a:pt x="0" y="2"/>
                    </a:lnTo>
                    <a:lnTo>
                      <a:pt x="105" y="0"/>
                    </a:lnTo>
                    <a:lnTo>
                      <a:pt x="178" y="0"/>
                    </a:lnTo>
                    <a:lnTo>
                      <a:pt x="180" y="148"/>
                    </a:lnTo>
                    <a:lnTo>
                      <a:pt x="36" y="149"/>
                    </a:lnTo>
                    <a:lnTo>
                      <a:pt x="0"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1" name="Freeform 4474"/>
              <p:cNvSpPr>
                <a:spLocks/>
              </p:cNvSpPr>
              <p:nvPr/>
            </p:nvSpPr>
            <p:spPr bwMode="auto">
              <a:xfrm>
                <a:off x="22934" y="20687"/>
                <a:ext cx="180" cy="149"/>
              </a:xfrm>
              <a:custGeom>
                <a:avLst/>
                <a:gdLst>
                  <a:gd name="T0" fmla="*/ 0 w 180"/>
                  <a:gd name="T1" fmla="*/ 149 h 149"/>
                  <a:gd name="T2" fmla="*/ 0 w 180"/>
                  <a:gd name="T3" fmla="*/ 2 h 149"/>
                  <a:gd name="T4" fmla="*/ 105 w 180"/>
                  <a:gd name="T5" fmla="*/ 0 h 149"/>
                  <a:gd name="T6" fmla="*/ 178 w 180"/>
                  <a:gd name="T7" fmla="*/ 0 h 149"/>
                  <a:gd name="T8" fmla="*/ 180 w 180"/>
                  <a:gd name="T9" fmla="*/ 148 h 149"/>
                  <a:gd name="T10" fmla="*/ 36 w 180"/>
                  <a:gd name="T11" fmla="*/ 149 h 149"/>
                  <a:gd name="T12" fmla="*/ 0 w 180"/>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80" h="149">
                    <a:moveTo>
                      <a:pt x="0" y="149"/>
                    </a:moveTo>
                    <a:lnTo>
                      <a:pt x="0" y="2"/>
                    </a:lnTo>
                    <a:lnTo>
                      <a:pt x="105" y="0"/>
                    </a:lnTo>
                    <a:lnTo>
                      <a:pt x="178" y="0"/>
                    </a:lnTo>
                    <a:lnTo>
                      <a:pt x="180" y="148"/>
                    </a:lnTo>
                    <a:lnTo>
                      <a:pt x="36" y="149"/>
                    </a:lnTo>
                    <a:lnTo>
                      <a:pt x="0"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2" name="Freeform 4475"/>
              <p:cNvSpPr>
                <a:spLocks/>
              </p:cNvSpPr>
              <p:nvPr/>
            </p:nvSpPr>
            <p:spPr bwMode="auto">
              <a:xfrm>
                <a:off x="23112" y="20687"/>
                <a:ext cx="146" cy="148"/>
              </a:xfrm>
              <a:custGeom>
                <a:avLst/>
                <a:gdLst>
                  <a:gd name="T0" fmla="*/ 2 w 146"/>
                  <a:gd name="T1" fmla="*/ 148 h 148"/>
                  <a:gd name="T2" fmla="*/ 0 w 146"/>
                  <a:gd name="T3" fmla="*/ 0 h 148"/>
                  <a:gd name="T4" fmla="*/ 73 w 146"/>
                  <a:gd name="T5" fmla="*/ 0 h 148"/>
                  <a:gd name="T6" fmla="*/ 142 w 146"/>
                  <a:gd name="T7" fmla="*/ 0 h 148"/>
                  <a:gd name="T8" fmla="*/ 146 w 146"/>
                  <a:gd name="T9" fmla="*/ 146 h 148"/>
                  <a:gd name="T10" fmla="*/ 110 w 146"/>
                  <a:gd name="T11" fmla="*/ 148 h 148"/>
                  <a:gd name="T12" fmla="*/ 2 w 146"/>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6" h="148">
                    <a:moveTo>
                      <a:pt x="2" y="148"/>
                    </a:moveTo>
                    <a:lnTo>
                      <a:pt x="0" y="0"/>
                    </a:lnTo>
                    <a:lnTo>
                      <a:pt x="73" y="0"/>
                    </a:lnTo>
                    <a:lnTo>
                      <a:pt x="142" y="0"/>
                    </a:lnTo>
                    <a:lnTo>
                      <a:pt x="146" y="146"/>
                    </a:lnTo>
                    <a:lnTo>
                      <a:pt x="110" y="148"/>
                    </a:lnTo>
                    <a:lnTo>
                      <a:pt x="2"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3" name="Freeform 4476"/>
              <p:cNvSpPr>
                <a:spLocks/>
              </p:cNvSpPr>
              <p:nvPr/>
            </p:nvSpPr>
            <p:spPr bwMode="auto">
              <a:xfrm>
                <a:off x="23112" y="20687"/>
                <a:ext cx="146" cy="148"/>
              </a:xfrm>
              <a:custGeom>
                <a:avLst/>
                <a:gdLst>
                  <a:gd name="T0" fmla="*/ 2 w 146"/>
                  <a:gd name="T1" fmla="*/ 148 h 148"/>
                  <a:gd name="T2" fmla="*/ 0 w 146"/>
                  <a:gd name="T3" fmla="*/ 0 h 148"/>
                  <a:gd name="T4" fmla="*/ 73 w 146"/>
                  <a:gd name="T5" fmla="*/ 0 h 148"/>
                  <a:gd name="T6" fmla="*/ 142 w 146"/>
                  <a:gd name="T7" fmla="*/ 0 h 148"/>
                  <a:gd name="T8" fmla="*/ 146 w 146"/>
                  <a:gd name="T9" fmla="*/ 146 h 148"/>
                  <a:gd name="T10" fmla="*/ 110 w 146"/>
                  <a:gd name="T11" fmla="*/ 148 h 148"/>
                  <a:gd name="T12" fmla="*/ 2 w 146"/>
                  <a:gd name="T13" fmla="*/ 148 h 148"/>
                </a:gdLst>
                <a:ahLst/>
                <a:cxnLst>
                  <a:cxn ang="0">
                    <a:pos x="T0" y="T1"/>
                  </a:cxn>
                  <a:cxn ang="0">
                    <a:pos x="T2" y="T3"/>
                  </a:cxn>
                  <a:cxn ang="0">
                    <a:pos x="T4" y="T5"/>
                  </a:cxn>
                  <a:cxn ang="0">
                    <a:pos x="T6" y="T7"/>
                  </a:cxn>
                  <a:cxn ang="0">
                    <a:pos x="T8" y="T9"/>
                  </a:cxn>
                  <a:cxn ang="0">
                    <a:pos x="T10" y="T11"/>
                  </a:cxn>
                  <a:cxn ang="0">
                    <a:pos x="T12" y="T13"/>
                  </a:cxn>
                </a:cxnLst>
                <a:rect l="0" t="0" r="r" b="b"/>
                <a:pathLst>
                  <a:path w="146" h="148">
                    <a:moveTo>
                      <a:pt x="2" y="148"/>
                    </a:moveTo>
                    <a:lnTo>
                      <a:pt x="0" y="0"/>
                    </a:lnTo>
                    <a:lnTo>
                      <a:pt x="73" y="0"/>
                    </a:lnTo>
                    <a:lnTo>
                      <a:pt x="142" y="0"/>
                    </a:lnTo>
                    <a:lnTo>
                      <a:pt x="146" y="146"/>
                    </a:lnTo>
                    <a:lnTo>
                      <a:pt x="110" y="148"/>
                    </a:lnTo>
                    <a:lnTo>
                      <a:pt x="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4" name="Freeform 4477"/>
              <p:cNvSpPr>
                <a:spLocks/>
              </p:cNvSpPr>
              <p:nvPr/>
            </p:nvSpPr>
            <p:spPr bwMode="auto">
              <a:xfrm>
                <a:off x="23254" y="20683"/>
                <a:ext cx="150" cy="150"/>
              </a:xfrm>
              <a:custGeom>
                <a:avLst/>
                <a:gdLst>
                  <a:gd name="T0" fmla="*/ 112 w 150"/>
                  <a:gd name="T1" fmla="*/ 150 h 150"/>
                  <a:gd name="T2" fmla="*/ 4 w 150"/>
                  <a:gd name="T3" fmla="*/ 150 h 150"/>
                  <a:gd name="T4" fmla="*/ 0 w 150"/>
                  <a:gd name="T5" fmla="*/ 4 h 150"/>
                  <a:gd name="T6" fmla="*/ 73 w 150"/>
                  <a:gd name="T7" fmla="*/ 2 h 150"/>
                  <a:gd name="T8" fmla="*/ 146 w 150"/>
                  <a:gd name="T9" fmla="*/ 0 h 150"/>
                  <a:gd name="T10" fmla="*/ 150 w 150"/>
                  <a:gd name="T11" fmla="*/ 150 h 150"/>
                  <a:gd name="T12" fmla="*/ 112 w 150"/>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50" h="150">
                    <a:moveTo>
                      <a:pt x="112" y="150"/>
                    </a:moveTo>
                    <a:lnTo>
                      <a:pt x="4" y="150"/>
                    </a:lnTo>
                    <a:lnTo>
                      <a:pt x="0" y="4"/>
                    </a:lnTo>
                    <a:lnTo>
                      <a:pt x="73" y="2"/>
                    </a:lnTo>
                    <a:lnTo>
                      <a:pt x="146" y="0"/>
                    </a:lnTo>
                    <a:lnTo>
                      <a:pt x="150" y="150"/>
                    </a:lnTo>
                    <a:lnTo>
                      <a:pt x="112"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5" name="Freeform 4478"/>
              <p:cNvSpPr>
                <a:spLocks/>
              </p:cNvSpPr>
              <p:nvPr/>
            </p:nvSpPr>
            <p:spPr bwMode="auto">
              <a:xfrm>
                <a:off x="23254" y="20683"/>
                <a:ext cx="150" cy="150"/>
              </a:xfrm>
              <a:custGeom>
                <a:avLst/>
                <a:gdLst>
                  <a:gd name="T0" fmla="*/ 112 w 150"/>
                  <a:gd name="T1" fmla="*/ 150 h 150"/>
                  <a:gd name="T2" fmla="*/ 4 w 150"/>
                  <a:gd name="T3" fmla="*/ 150 h 150"/>
                  <a:gd name="T4" fmla="*/ 0 w 150"/>
                  <a:gd name="T5" fmla="*/ 4 h 150"/>
                  <a:gd name="T6" fmla="*/ 73 w 150"/>
                  <a:gd name="T7" fmla="*/ 2 h 150"/>
                  <a:gd name="T8" fmla="*/ 146 w 150"/>
                  <a:gd name="T9" fmla="*/ 0 h 150"/>
                  <a:gd name="T10" fmla="*/ 150 w 150"/>
                  <a:gd name="T11" fmla="*/ 150 h 150"/>
                  <a:gd name="T12" fmla="*/ 112 w 150"/>
                  <a:gd name="T13" fmla="*/ 150 h 150"/>
                </a:gdLst>
                <a:ahLst/>
                <a:cxnLst>
                  <a:cxn ang="0">
                    <a:pos x="T0" y="T1"/>
                  </a:cxn>
                  <a:cxn ang="0">
                    <a:pos x="T2" y="T3"/>
                  </a:cxn>
                  <a:cxn ang="0">
                    <a:pos x="T4" y="T5"/>
                  </a:cxn>
                  <a:cxn ang="0">
                    <a:pos x="T6" y="T7"/>
                  </a:cxn>
                  <a:cxn ang="0">
                    <a:pos x="T8" y="T9"/>
                  </a:cxn>
                  <a:cxn ang="0">
                    <a:pos x="T10" y="T11"/>
                  </a:cxn>
                  <a:cxn ang="0">
                    <a:pos x="T12" y="T13"/>
                  </a:cxn>
                </a:cxnLst>
                <a:rect l="0" t="0" r="r" b="b"/>
                <a:pathLst>
                  <a:path w="150" h="150">
                    <a:moveTo>
                      <a:pt x="112" y="150"/>
                    </a:moveTo>
                    <a:lnTo>
                      <a:pt x="4" y="150"/>
                    </a:lnTo>
                    <a:lnTo>
                      <a:pt x="0" y="4"/>
                    </a:lnTo>
                    <a:lnTo>
                      <a:pt x="73" y="2"/>
                    </a:lnTo>
                    <a:lnTo>
                      <a:pt x="146" y="0"/>
                    </a:lnTo>
                    <a:lnTo>
                      <a:pt x="150" y="150"/>
                    </a:lnTo>
                    <a:lnTo>
                      <a:pt x="112"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6" name="Freeform 4479"/>
              <p:cNvSpPr>
                <a:spLocks/>
              </p:cNvSpPr>
              <p:nvPr/>
            </p:nvSpPr>
            <p:spPr bwMode="auto">
              <a:xfrm>
                <a:off x="23400" y="20681"/>
                <a:ext cx="150" cy="152"/>
              </a:xfrm>
              <a:custGeom>
                <a:avLst/>
                <a:gdLst>
                  <a:gd name="T0" fmla="*/ 150 w 150"/>
                  <a:gd name="T1" fmla="*/ 146 h 152"/>
                  <a:gd name="T2" fmla="*/ 114 w 150"/>
                  <a:gd name="T3" fmla="*/ 148 h 152"/>
                  <a:gd name="T4" fmla="*/ 4 w 150"/>
                  <a:gd name="T5" fmla="*/ 152 h 152"/>
                  <a:gd name="T6" fmla="*/ 0 w 150"/>
                  <a:gd name="T7" fmla="*/ 2 h 152"/>
                  <a:gd name="T8" fmla="*/ 73 w 150"/>
                  <a:gd name="T9" fmla="*/ 2 h 152"/>
                  <a:gd name="T10" fmla="*/ 144 w 150"/>
                  <a:gd name="T11" fmla="*/ 0 h 152"/>
                  <a:gd name="T12" fmla="*/ 150 w 150"/>
                  <a:gd name="T13" fmla="*/ 146 h 152"/>
                </a:gdLst>
                <a:ahLst/>
                <a:cxnLst>
                  <a:cxn ang="0">
                    <a:pos x="T0" y="T1"/>
                  </a:cxn>
                  <a:cxn ang="0">
                    <a:pos x="T2" y="T3"/>
                  </a:cxn>
                  <a:cxn ang="0">
                    <a:pos x="T4" y="T5"/>
                  </a:cxn>
                  <a:cxn ang="0">
                    <a:pos x="T6" y="T7"/>
                  </a:cxn>
                  <a:cxn ang="0">
                    <a:pos x="T8" y="T9"/>
                  </a:cxn>
                  <a:cxn ang="0">
                    <a:pos x="T10" y="T11"/>
                  </a:cxn>
                  <a:cxn ang="0">
                    <a:pos x="T12" y="T13"/>
                  </a:cxn>
                </a:cxnLst>
                <a:rect l="0" t="0" r="r" b="b"/>
                <a:pathLst>
                  <a:path w="150" h="152">
                    <a:moveTo>
                      <a:pt x="150" y="146"/>
                    </a:moveTo>
                    <a:lnTo>
                      <a:pt x="114" y="148"/>
                    </a:lnTo>
                    <a:lnTo>
                      <a:pt x="4" y="152"/>
                    </a:lnTo>
                    <a:lnTo>
                      <a:pt x="0" y="2"/>
                    </a:lnTo>
                    <a:lnTo>
                      <a:pt x="73" y="2"/>
                    </a:lnTo>
                    <a:lnTo>
                      <a:pt x="144" y="0"/>
                    </a:lnTo>
                    <a:lnTo>
                      <a:pt x="150"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7" name="Freeform 4480"/>
              <p:cNvSpPr>
                <a:spLocks/>
              </p:cNvSpPr>
              <p:nvPr/>
            </p:nvSpPr>
            <p:spPr bwMode="auto">
              <a:xfrm>
                <a:off x="23400" y="20681"/>
                <a:ext cx="150" cy="152"/>
              </a:xfrm>
              <a:custGeom>
                <a:avLst/>
                <a:gdLst>
                  <a:gd name="T0" fmla="*/ 150 w 150"/>
                  <a:gd name="T1" fmla="*/ 146 h 152"/>
                  <a:gd name="T2" fmla="*/ 114 w 150"/>
                  <a:gd name="T3" fmla="*/ 148 h 152"/>
                  <a:gd name="T4" fmla="*/ 4 w 150"/>
                  <a:gd name="T5" fmla="*/ 152 h 152"/>
                  <a:gd name="T6" fmla="*/ 0 w 150"/>
                  <a:gd name="T7" fmla="*/ 2 h 152"/>
                  <a:gd name="T8" fmla="*/ 73 w 150"/>
                  <a:gd name="T9" fmla="*/ 2 h 152"/>
                  <a:gd name="T10" fmla="*/ 144 w 150"/>
                  <a:gd name="T11" fmla="*/ 0 h 152"/>
                  <a:gd name="T12" fmla="*/ 150 w 150"/>
                  <a:gd name="T13" fmla="*/ 146 h 152"/>
                </a:gdLst>
                <a:ahLst/>
                <a:cxnLst>
                  <a:cxn ang="0">
                    <a:pos x="T0" y="T1"/>
                  </a:cxn>
                  <a:cxn ang="0">
                    <a:pos x="T2" y="T3"/>
                  </a:cxn>
                  <a:cxn ang="0">
                    <a:pos x="T4" y="T5"/>
                  </a:cxn>
                  <a:cxn ang="0">
                    <a:pos x="T6" y="T7"/>
                  </a:cxn>
                  <a:cxn ang="0">
                    <a:pos x="T8" y="T9"/>
                  </a:cxn>
                  <a:cxn ang="0">
                    <a:pos x="T10" y="T11"/>
                  </a:cxn>
                  <a:cxn ang="0">
                    <a:pos x="T12" y="T13"/>
                  </a:cxn>
                </a:cxnLst>
                <a:rect l="0" t="0" r="r" b="b"/>
                <a:pathLst>
                  <a:path w="150" h="152">
                    <a:moveTo>
                      <a:pt x="150" y="146"/>
                    </a:moveTo>
                    <a:lnTo>
                      <a:pt x="114" y="148"/>
                    </a:lnTo>
                    <a:lnTo>
                      <a:pt x="4" y="152"/>
                    </a:lnTo>
                    <a:lnTo>
                      <a:pt x="0" y="2"/>
                    </a:lnTo>
                    <a:lnTo>
                      <a:pt x="73" y="2"/>
                    </a:lnTo>
                    <a:lnTo>
                      <a:pt x="144" y="0"/>
                    </a:lnTo>
                    <a:lnTo>
                      <a:pt x="15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48" name="Freeform 4481"/>
              <p:cNvSpPr>
                <a:spLocks/>
              </p:cNvSpPr>
              <p:nvPr/>
            </p:nvSpPr>
            <p:spPr bwMode="auto">
              <a:xfrm>
                <a:off x="23688" y="20673"/>
                <a:ext cx="152" cy="150"/>
              </a:xfrm>
              <a:custGeom>
                <a:avLst/>
                <a:gdLst>
                  <a:gd name="T0" fmla="*/ 152 w 152"/>
                  <a:gd name="T1" fmla="*/ 144 h 150"/>
                  <a:gd name="T2" fmla="*/ 8 w 152"/>
                  <a:gd name="T3" fmla="*/ 150 h 150"/>
                  <a:gd name="T4" fmla="*/ 0 w 152"/>
                  <a:gd name="T5" fmla="*/ 4 h 150"/>
                  <a:gd name="T6" fmla="*/ 73 w 152"/>
                  <a:gd name="T7" fmla="*/ 2 h 150"/>
                  <a:gd name="T8" fmla="*/ 144 w 152"/>
                  <a:gd name="T9" fmla="*/ 0 h 150"/>
                  <a:gd name="T10" fmla="*/ 152 w 152"/>
                  <a:gd name="T11" fmla="*/ 144 h 150"/>
                </a:gdLst>
                <a:ahLst/>
                <a:cxnLst>
                  <a:cxn ang="0">
                    <a:pos x="T0" y="T1"/>
                  </a:cxn>
                  <a:cxn ang="0">
                    <a:pos x="T2" y="T3"/>
                  </a:cxn>
                  <a:cxn ang="0">
                    <a:pos x="T4" y="T5"/>
                  </a:cxn>
                  <a:cxn ang="0">
                    <a:pos x="T6" y="T7"/>
                  </a:cxn>
                  <a:cxn ang="0">
                    <a:pos x="T8" y="T9"/>
                  </a:cxn>
                  <a:cxn ang="0">
                    <a:pos x="T10" y="T11"/>
                  </a:cxn>
                </a:cxnLst>
                <a:rect l="0" t="0" r="r" b="b"/>
                <a:pathLst>
                  <a:path w="152" h="150">
                    <a:moveTo>
                      <a:pt x="152" y="144"/>
                    </a:moveTo>
                    <a:lnTo>
                      <a:pt x="8" y="150"/>
                    </a:lnTo>
                    <a:lnTo>
                      <a:pt x="0" y="4"/>
                    </a:lnTo>
                    <a:lnTo>
                      <a:pt x="73" y="2"/>
                    </a:lnTo>
                    <a:lnTo>
                      <a:pt x="144" y="0"/>
                    </a:lnTo>
                    <a:lnTo>
                      <a:pt x="152" y="14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9" name="Freeform 4482"/>
              <p:cNvSpPr>
                <a:spLocks/>
              </p:cNvSpPr>
              <p:nvPr/>
            </p:nvSpPr>
            <p:spPr bwMode="auto">
              <a:xfrm>
                <a:off x="23688" y="20673"/>
                <a:ext cx="152" cy="150"/>
              </a:xfrm>
              <a:custGeom>
                <a:avLst/>
                <a:gdLst>
                  <a:gd name="T0" fmla="*/ 152 w 152"/>
                  <a:gd name="T1" fmla="*/ 144 h 150"/>
                  <a:gd name="T2" fmla="*/ 8 w 152"/>
                  <a:gd name="T3" fmla="*/ 150 h 150"/>
                  <a:gd name="T4" fmla="*/ 0 w 152"/>
                  <a:gd name="T5" fmla="*/ 4 h 150"/>
                  <a:gd name="T6" fmla="*/ 73 w 152"/>
                  <a:gd name="T7" fmla="*/ 2 h 150"/>
                  <a:gd name="T8" fmla="*/ 144 w 152"/>
                  <a:gd name="T9" fmla="*/ 0 h 150"/>
                  <a:gd name="T10" fmla="*/ 152 w 152"/>
                  <a:gd name="T11" fmla="*/ 144 h 150"/>
                </a:gdLst>
                <a:ahLst/>
                <a:cxnLst>
                  <a:cxn ang="0">
                    <a:pos x="T0" y="T1"/>
                  </a:cxn>
                  <a:cxn ang="0">
                    <a:pos x="T2" y="T3"/>
                  </a:cxn>
                  <a:cxn ang="0">
                    <a:pos x="T4" y="T5"/>
                  </a:cxn>
                  <a:cxn ang="0">
                    <a:pos x="T6" y="T7"/>
                  </a:cxn>
                  <a:cxn ang="0">
                    <a:pos x="T8" y="T9"/>
                  </a:cxn>
                  <a:cxn ang="0">
                    <a:pos x="T10" y="T11"/>
                  </a:cxn>
                </a:cxnLst>
                <a:rect l="0" t="0" r="r" b="b"/>
                <a:pathLst>
                  <a:path w="152" h="150">
                    <a:moveTo>
                      <a:pt x="152" y="144"/>
                    </a:moveTo>
                    <a:lnTo>
                      <a:pt x="8" y="150"/>
                    </a:lnTo>
                    <a:lnTo>
                      <a:pt x="0" y="4"/>
                    </a:lnTo>
                    <a:lnTo>
                      <a:pt x="73" y="2"/>
                    </a:lnTo>
                    <a:lnTo>
                      <a:pt x="144" y="0"/>
                    </a:lnTo>
                    <a:lnTo>
                      <a:pt x="152"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0" name="Freeform 4483"/>
              <p:cNvSpPr>
                <a:spLocks/>
              </p:cNvSpPr>
              <p:nvPr/>
            </p:nvSpPr>
            <p:spPr bwMode="auto">
              <a:xfrm>
                <a:off x="23544" y="20677"/>
                <a:ext cx="152" cy="150"/>
              </a:xfrm>
              <a:custGeom>
                <a:avLst/>
                <a:gdLst>
                  <a:gd name="T0" fmla="*/ 115 w 152"/>
                  <a:gd name="T1" fmla="*/ 146 h 150"/>
                  <a:gd name="T2" fmla="*/ 6 w 152"/>
                  <a:gd name="T3" fmla="*/ 150 h 150"/>
                  <a:gd name="T4" fmla="*/ 0 w 152"/>
                  <a:gd name="T5" fmla="*/ 4 h 150"/>
                  <a:gd name="T6" fmla="*/ 73 w 152"/>
                  <a:gd name="T7" fmla="*/ 2 h 150"/>
                  <a:gd name="T8" fmla="*/ 144 w 152"/>
                  <a:gd name="T9" fmla="*/ 0 h 150"/>
                  <a:gd name="T10" fmla="*/ 152 w 152"/>
                  <a:gd name="T11" fmla="*/ 146 h 150"/>
                  <a:gd name="T12" fmla="*/ 115 w 152"/>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152" h="150">
                    <a:moveTo>
                      <a:pt x="115" y="146"/>
                    </a:moveTo>
                    <a:lnTo>
                      <a:pt x="6" y="150"/>
                    </a:lnTo>
                    <a:lnTo>
                      <a:pt x="0" y="4"/>
                    </a:lnTo>
                    <a:lnTo>
                      <a:pt x="73" y="2"/>
                    </a:lnTo>
                    <a:lnTo>
                      <a:pt x="144" y="0"/>
                    </a:lnTo>
                    <a:lnTo>
                      <a:pt x="152" y="146"/>
                    </a:lnTo>
                    <a:lnTo>
                      <a:pt x="115"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1" name="Freeform 4484"/>
              <p:cNvSpPr>
                <a:spLocks/>
              </p:cNvSpPr>
              <p:nvPr/>
            </p:nvSpPr>
            <p:spPr bwMode="auto">
              <a:xfrm>
                <a:off x="23544" y="20677"/>
                <a:ext cx="152" cy="150"/>
              </a:xfrm>
              <a:custGeom>
                <a:avLst/>
                <a:gdLst>
                  <a:gd name="T0" fmla="*/ 115 w 152"/>
                  <a:gd name="T1" fmla="*/ 146 h 150"/>
                  <a:gd name="T2" fmla="*/ 6 w 152"/>
                  <a:gd name="T3" fmla="*/ 150 h 150"/>
                  <a:gd name="T4" fmla="*/ 0 w 152"/>
                  <a:gd name="T5" fmla="*/ 4 h 150"/>
                  <a:gd name="T6" fmla="*/ 73 w 152"/>
                  <a:gd name="T7" fmla="*/ 2 h 150"/>
                  <a:gd name="T8" fmla="*/ 144 w 152"/>
                  <a:gd name="T9" fmla="*/ 0 h 150"/>
                  <a:gd name="T10" fmla="*/ 152 w 152"/>
                  <a:gd name="T11" fmla="*/ 146 h 150"/>
                  <a:gd name="T12" fmla="*/ 115 w 152"/>
                  <a:gd name="T13" fmla="*/ 146 h 150"/>
                </a:gdLst>
                <a:ahLst/>
                <a:cxnLst>
                  <a:cxn ang="0">
                    <a:pos x="T0" y="T1"/>
                  </a:cxn>
                  <a:cxn ang="0">
                    <a:pos x="T2" y="T3"/>
                  </a:cxn>
                  <a:cxn ang="0">
                    <a:pos x="T4" y="T5"/>
                  </a:cxn>
                  <a:cxn ang="0">
                    <a:pos x="T6" y="T7"/>
                  </a:cxn>
                  <a:cxn ang="0">
                    <a:pos x="T8" y="T9"/>
                  </a:cxn>
                  <a:cxn ang="0">
                    <a:pos x="T10" y="T11"/>
                  </a:cxn>
                  <a:cxn ang="0">
                    <a:pos x="T12" y="T13"/>
                  </a:cxn>
                </a:cxnLst>
                <a:rect l="0" t="0" r="r" b="b"/>
                <a:pathLst>
                  <a:path w="152" h="150">
                    <a:moveTo>
                      <a:pt x="115" y="146"/>
                    </a:moveTo>
                    <a:lnTo>
                      <a:pt x="6" y="150"/>
                    </a:lnTo>
                    <a:lnTo>
                      <a:pt x="0" y="4"/>
                    </a:lnTo>
                    <a:lnTo>
                      <a:pt x="73" y="2"/>
                    </a:lnTo>
                    <a:lnTo>
                      <a:pt x="144" y="0"/>
                    </a:lnTo>
                    <a:lnTo>
                      <a:pt x="152" y="146"/>
                    </a:lnTo>
                    <a:lnTo>
                      <a:pt x="115"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2" name="Freeform 4485"/>
              <p:cNvSpPr>
                <a:spLocks/>
              </p:cNvSpPr>
              <p:nvPr/>
            </p:nvSpPr>
            <p:spPr bwMode="auto">
              <a:xfrm>
                <a:off x="22515" y="20737"/>
                <a:ext cx="148" cy="147"/>
              </a:xfrm>
              <a:custGeom>
                <a:avLst/>
                <a:gdLst>
                  <a:gd name="T0" fmla="*/ 146 w 148"/>
                  <a:gd name="T1" fmla="*/ 147 h 147"/>
                  <a:gd name="T2" fmla="*/ 37 w 148"/>
                  <a:gd name="T3" fmla="*/ 147 h 147"/>
                  <a:gd name="T4" fmla="*/ 0 w 148"/>
                  <a:gd name="T5" fmla="*/ 146 h 147"/>
                  <a:gd name="T6" fmla="*/ 0 w 148"/>
                  <a:gd name="T7" fmla="*/ 0 h 147"/>
                  <a:gd name="T8" fmla="*/ 62 w 148"/>
                  <a:gd name="T9" fmla="*/ 0 h 147"/>
                  <a:gd name="T10" fmla="*/ 148 w 148"/>
                  <a:gd name="T11" fmla="*/ 2 h 147"/>
                  <a:gd name="T12" fmla="*/ 148 w 148"/>
                  <a:gd name="T13" fmla="*/ 32 h 147"/>
                  <a:gd name="T14" fmla="*/ 146 w 148"/>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7">
                    <a:moveTo>
                      <a:pt x="146" y="147"/>
                    </a:moveTo>
                    <a:lnTo>
                      <a:pt x="37" y="147"/>
                    </a:lnTo>
                    <a:lnTo>
                      <a:pt x="0" y="146"/>
                    </a:lnTo>
                    <a:lnTo>
                      <a:pt x="0" y="0"/>
                    </a:lnTo>
                    <a:lnTo>
                      <a:pt x="62" y="0"/>
                    </a:lnTo>
                    <a:lnTo>
                      <a:pt x="148" y="2"/>
                    </a:lnTo>
                    <a:lnTo>
                      <a:pt x="148" y="32"/>
                    </a:lnTo>
                    <a:lnTo>
                      <a:pt x="146"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3" name="Freeform 4486"/>
              <p:cNvSpPr>
                <a:spLocks/>
              </p:cNvSpPr>
              <p:nvPr/>
            </p:nvSpPr>
            <p:spPr bwMode="auto">
              <a:xfrm>
                <a:off x="22515" y="20737"/>
                <a:ext cx="148" cy="147"/>
              </a:xfrm>
              <a:custGeom>
                <a:avLst/>
                <a:gdLst>
                  <a:gd name="T0" fmla="*/ 146 w 148"/>
                  <a:gd name="T1" fmla="*/ 147 h 147"/>
                  <a:gd name="T2" fmla="*/ 37 w 148"/>
                  <a:gd name="T3" fmla="*/ 147 h 147"/>
                  <a:gd name="T4" fmla="*/ 0 w 148"/>
                  <a:gd name="T5" fmla="*/ 146 h 147"/>
                  <a:gd name="T6" fmla="*/ 0 w 148"/>
                  <a:gd name="T7" fmla="*/ 0 h 147"/>
                  <a:gd name="T8" fmla="*/ 62 w 148"/>
                  <a:gd name="T9" fmla="*/ 0 h 147"/>
                  <a:gd name="T10" fmla="*/ 148 w 148"/>
                  <a:gd name="T11" fmla="*/ 2 h 147"/>
                  <a:gd name="T12" fmla="*/ 148 w 148"/>
                  <a:gd name="T13" fmla="*/ 32 h 147"/>
                  <a:gd name="T14" fmla="*/ 146 w 148"/>
                  <a:gd name="T15" fmla="*/ 147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7">
                    <a:moveTo>
                      <a:pt x="146" y="147"/>
                    </a:moveTo>
                    <a:lnTo>
                      <a:pt x="37" y="147"/>
                    </a:lnTo>
                    <a:lnTo>
                      <a:pt x="0" y="146"/>
                    </a:lnTo>
                    <a:lnTo>
                      <a:pt x="0" y="0"/>
                    </a:lnTo>
                    <a:lnTo>
                      <a:pt x="62" y="0"/>
                    </a:lnTo>
                    <a:lnTo>
                      <a:pt x="148" y="2"/>
                    </a:lnTo>
                    <a:lnTo>
                      <a:pt x="148" y="32"/>
                    </a:lnTo>
                    <a:lnTo>
                      <a:pt x="146"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4" name="Freeform 4487"/>
              <p:cNvSpPr>
                <a:spLocks/>
              </p:cNvSpPr>
              <p:nvPr/>
            </p:nvSpPr>
            <p:spPr bwMode="auto">
              <a:xfrm>
                <a:off x="22408" y="20737"/>
                <a:ext cx="107" cy="147"/>
              </a:xfrm>
              <a:custGeom>
                <a:avLst/>
                <a:gdLst>
                  <a:gd name="T0" fmla="*/ 36 w 107"/>
                  <a:gd name="T1" fmla="*/ 147 h 147"/>
                  <a:gd name="T2" fmla="*/ 0 w 107"/>
                  <a:gd name="T3" fmla="*/ 146 h 147"/>
                  <a:gd name="T4" fmla="*/ 0 w 107"/>
                  <a:gd name="T5" fmla="*/ 0 h 147"/>
                  <a:gd name="T6" fmla="*/ 107 w 107"/>
                  <a:gd name="T7" fmla="*/ 0 h 147"/>
                  <a:gd name="T8" fmla="*/ 107 w 107"/>
                  <a:gd name="T9" fmla="*/ 146 h 147"/>
                  <a:gd name="T10" fmla="*/ 36 w 107"/>
                  <a:gd name="T11" fmla="*/ 147 h 147"/>
                </a:gdLst>
                <a:ahLst/>
                <a:cxnLst>
                  <a:cxn ang="0">
                    <a:pos x="T0" y="T1"/>
                  </a:cxn>
                  <a:cxn ang="0">
                    <a:pos x="T2" y="T3"/>
                  </a:cxn>
                  <a:cxn ang="0">
                    <a:pos x="T4" y="T5"/>
                  </a:cxn>
                  <a:cxn ang="0">
                    <a:pos x="T6" y="T7"/>
                  </a:cxn>
                  <a:cxn ang="0">
                    <a:pos x="T8" y="T9"/>
                  </a:cxn>
                  <a:cxn ang="0">
                    <a:pos x="T10" y="T11"/>
                  </a:cxn>
                </a:cxnLst>
                <a:rect l="0" t="0" r="r" b="b"/>
                <a:pathLst>
                  <a:path w="107" h="147">
                    <a:moveTo>
                      <a:pt x="36" y="147"/>
                    </a:moveTo>
                    <a:lnTo>
                      <a:pt x="0" y="146"/>
                    </a:lnTo>
                    <a:lnTo>
                      <a:pt x="0" y="0"/>
                    </a:lnTo>
                    <a:lnTo>
                      <a:pt x="107" y="0"/>
                    </a:lnTo>
                    <a:lnTo>
                      <a:pt x="107" y="146"/>
                    </a:lnTo>
                    <a:lnTo>
                      <a:pt x="36"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5" name="Freeform 4488"/>
              <p:cNvSpPr>
                <a:spLocks/>
              </p:cNvSpPr>
              <p:nvPr/>
            </p:nvSpPr>
            <p:spPr bwMode="auto">
              <a:xfrm>
                <a:off x="22408" y="20737"/>
                <a:ext cx="107" cy="147"/>
              </a:xfrm>
              <a:custGeom>
                <a:avLst/>
                <a:gdLst>
                  <a:gd name="T0" fmla="*/ 36 w 107"/>
                  <a:gd name="T1" fmla="*/ 147 h 147"/>
                  <a:gd name="T2" fmla="*/ 0 w 107"/>
                  <a:gd name="T3" fmla="*/ 146 h 147"/>
                  <a:gd name="T4" fmla="*/ 0 w 107"/>
                  <a:gd name="T5" fmla="*/ 0 h 147"/>
                  <a:gd name="T6" fmla="*/ 107 w 107"/>
                  <a:gd name="T7" fmla="*/ 0 h 147"/>
                  <a:gd name="T8" fmla="*/ 107 w 107"/>
                  <a:gd name="T9" fmla="*/ 146 h 147"/>
                  <a:gd name="T10" fmla="*/ 36 w 107"/>
                  <a:gd name="T11" fmla="*/ 147 h 147"/>
                </a:gdLst>
                <a:ahLst/>
                <a:cxnLst>
                  <a:cxn ang="0">
                    <a:pos x="T0" y="T1"/>
                  </a:cxn>
                  <a:cxn ang="0">
                    <a:pos x="T2" y="T3"/>
                  </a:cxn>
                  <a:cxn ang="0">
                    <a:pos x="T4" y="T5"/>
                  </a:cxn>
                  <a:cxn ang="0">
                    <a:pos x="T6" y="T7"/>
                  </a:cxn>
                  <a:cxn ang="0">
                    <a:pos x="T8" y="T9"/>
                  </a:cxn>
                  <a:cxn ang="0">
                    <a:pos x="T10" y="T11"/>
                  </a:cxn>
                </a:cxnLst>
                <a:rect l="0" t="0" r="r" b="b"/>
                <a:pathLst>
                  <a:path w="107" h="147">
                    <a:moveTo>
                      <a:pt x="36" y="147"/>
                    </a:moveTo>
                    <a:lnTo>
                      <a:pt x="0" y="146"/>
                    </a:lnTo>
                    <a:lnTo>
                      <a:pt x="0" y="0"/>
                    </a:lnTo>
                    <a:lnTo>
                      <a:pt x="107" y="0"/>
                    </a:lnTo>
                    <a:lnTo>
                      <a:pt x="107" y="146"/>
                    </a:lnTo>
                    <a:lnTo>
                      <a:pt x="36"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6" name="Freeform 4489"/>
              <p:cNvSpPr>
                <a:spLocks/>
              </p:cNvSpPr>
              <p:nvPr/>
            </p:nvSpPr>
            <p:spPr bwMode="auto">
              <a:xfrm>
                <a:off x="22262" y="20737"/>
                <a:ext cx="146" cy="146"/>
              </a:xfrm>
              <a:custGeom>
                <a:avLst/>
                <a:gdLst>
                  <a:gd name="T0" fmla="*/ 0 w 146"/>
                  <a:gd name="T1" fmla="*/ 146 h 146"/>
                  <a:gd name="T2" fmla="*/ 0 w 146"/>
                  <a:gd name="T3" fmla="*/ 69 h 146"/>
                  <a:gd name="T4" fmla="*/ 0 w 146"/>
                  <a:gd name="T5" fmla="*/ 0 h 146"/>
                  <a:gd name="T6" fmla="*/ 146 w 146"/>
                  <a:gd name="T7" fmla="*/ 0 h 146"/>
                  <a:gd name="T8" fmla="*/ 146 w 146"/>
                  <a:gd name="T9" fmla="*/ 146 h 146"/>
                  <a:gd name="T10" fmla="*/ 0 w 146"/>
                  <a:gd name="T11" fmla="*/ 146 h 146"/>
                </a:gdLst>
                <a:ahLst/>
                <a:cxnLst>
                  <a:cxn ang="0">
                    <a:pos x="T0" y="T1"/>
                  </a:cxn>
                  <a:cxn ang="0">
                    <a:pos x="T2" y="T3"/>
                  </a:cxn>
                  <a:cxn ang="0">
                    <a:pos x="T4" y="T5"/>
                  </a:cxn>
                  <a:cxn ang="0">
                    <a:pos x="T6" y="T7"/>
                  </a:cxn>
                  <a:cxn ang="0">
                    <a:pos x="T8" y="T9"/>
                  </a:cxn>
                  <a:cxn ang="0">
                    <a:pos x="T10" y="T11"/>
                  </a:cxn>
                </a:cxnLst>
                <a:rect l="0" t="0" r="r" b="b"/>
                <a:pathLst>
                  <a:path w="146" h="146">
                    <a:moveTo>
                      <a:pt x="0" y="146"/>
                    </a:moveTo>
                    <a:lnTo>
                      <a:pt x="0" y="69"/>
                    </a:lnTo>
                    <a:lnTo>
                      <a:pt x="0" y="0"/>
                    </a:lnTo>
                    <a:lnTo>
                      <a:pt x="146" y="0"/>
                    </a:lnTo>
                    <a:lnTo>
                      <a:pt x="146" y="146"/>
                    </a:lnTo>
                    <a:lnTo>
                      <a:pt x="0"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7" name="Freeform 4490"/>
              <p:cNvSpPr>
                <a:spLocks/>
              </p:cNvSpPr>
              <p:nvPr/>
            </p:nvSpPr>
            <p:spPr bwMode="auto">
              <a:xfrm>
                <a:off x="22262" y="20737"/>
                <a:ext cx="146" cy="146"/>
              </a:xfrm>
              <a:custGeom>
                <a:avLst/>
                <a:gdLst>
                  <a:gd name="T0" fmla="*/ 0 w 146"/>
                  <a:gd name="T1" fmla="*/ 146 h 146"/>
                  <a:gd name="T2" fmla="*/ 0 w 146"/>
                  <a:gd name="T3" fmla="*/ 69 h 146"/>
                  <a:gd name="T4" fmla="*/ 0 w 146"/>
                  <a:gd name="T5" fmla="*/ 0 h 146"/>
                  <a:gd name="T6" fmla="*/ 146 w 146"/>
                  <a:gd name="T7" fmla="*/ 0 h 146"/>
                  <a:gd name="T8" fmla="*/ 146 w 146"/>
                  <a:gd name="T9" fmla="*/ 146 h 146"/>
                  <a:gd name="T10" fmla="*/ 0 w 146"/>
                  <a:gd name="T11" fmla="*/ 146 h 146"/>
                </a:gdLst>
                <a:ahLst/>
                <a:cxnLst>
                  <a:cxn ang="0">
                    <a:pos x="T0" y="T1"/>
                  </a:cxn>
                  <a:cxn ang="0">
                    <a:pos x="T2" y="T3"/>
                  </a:cxn>
                  <a:cxn ang="0">
                    <a:pos x="T4" y="T5"/>
                  </a:cxn>
                  <a:cxn ang="0">
                    <a:pos x="T6" y="T7"/>
                  </a:cxn>
                  <a:cxn ang="0">
                    <a:pos x="T8" y="T9"/>
                  </a:cxn>
                  <a:cxn ang="0">
                    <a:pos x="T10" y="T11"/>
                  </a:cxn>
                </a:cxnLst>
                <a:rect l="0" t="0" r="r" b="b"/>
                <a:pathLst>
                  <a:path w="146" h="146">
                    <a:moveTo>
                      <a:pt x="0" y="146"/>
                    </a:moveTo>
                    <a:lnTo>
                      <a:pt x="0" y="69"/>
                    </a:lnTo>
                    <a:lnTo>
                      <a:pt x="0" y="0"/>
                    </a:lnTo>
                    <a:lnTo>
                      <a:pt x="146" y="0"/>
                    </a:lnTo>
                    <a:lnTo>
                      <a:pt x="146" y="146"/>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58" name="Freeform 4491"/>
              <p:cNvSpPr>
                <a:spLocks/>
              </p:cNvSpPr>
              <p:nvPr/>
            </p:nvSpPr>
            <p:spPr bwMode="auto">
              <a:xfrm>
                <a:off x="21828" y="20725"/>
                <a:ext cx="148" cy="152"/>
              </a:xfrm>
              <a:custGeom>
                <a:avLst/>
                <a:gdLst>
                  <a:gd name="T0" fmla="*/ 144 w 148"/>
                  <a:gd name="T1" fmla="*/ 152 h 152"/>
                  <a:gd name="T2" fmla="*/ 2 w 148"/>
                  <a:gd name="T3" fmla="*/ 146 h 152"/>
                  <a:gd name="T4" fmla="*/ 0 w 148"/>
                  <a:gd name="T5" fmla="*/ 146 h 152"/>
                  <a:gd name="T6" fmla="*/ 4 w 148"/>
                  <a:gd name="T7" fmla="*/ 0 h 152"/>
                  <a:gd name="T8" fmla="*/ 148 w 148"/>
                  <a:gd name="T9" fmla="*/ 6 h 152"/>
                  <a:gd name="T10" fmla="*/ 144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4" y="152"/>
                    </a:moveTo>
                    <a:lnTo>
                      <a:pt x="2" y="146"/>
                    </a:lnTo>
                    <a:lnTo>
                      <a:pt x="0" y="146"/>
                    </a:lnTo>
                    <a:lnTo>
                      <a:pt x="4" y="0"/>
                    </a:lnTo>
                    <a:lnTo>
                      <a:pt x="148" y="6"/>
                    </a:lnTo>
                    <a:lnTo>
                      <a:pt x="144" y="15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9" name="Freeform 4492"/>
              <p:cNvSpPr>
                <a:spLocks/>
              </p:cNvSpPr>
              <p:nvPr/>
            </p:nvSpPr>
            <p:spPr bwMode="auto">
              <a:xfrm>
                <a:off x="21828" y="20725"/>
                <a:ext cx="148" cy="152"/>
              </a:xfrm>
              <a:custGeom>
                <a:avLst/>
                <a:gdLst>
                  <a:gd name="T0" fmla="*/ 144 w 148"/>
                  <a:gd name="T1" fmla="*/ 152 h 152"/>
                  <a:gd name="T2" fmla="*/ 2 w 148"/>
                  <a:gd name="T3" fmla="*/ 146 h 152"/>
                  <a:gd name="T4" fmla="*/ 0 w 148"/>
                  <a:gd name="T5" fmla="*/ 146 h 152"/>
                  <a:gd name="T6" fmla="*/ 4 w 148"/>
                  <a:gd name="T7" fmla="*/ 0 h 152"/>
                  <a:gd name="T8" fmla="*/ 148 w 148"/>
                  <a:gd name="T9" fmla="*/ 6 h 152"/>
                  <a:gd name="T10" fmla="*/ 144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4" y="152"/>
                    </a:moveTo>
                    <a:lnTo>
                      <a:pt x="2" y="146"/>
                    </a:lnTo>
                    <a:lnTo>
                      <a:pt x="0" y="146"/>
                    </a:lnTo>
                    <a:lnTo>
                      <a:pt x="4" y="0"/>
                    </a:lnTo>
                    <a:lnTo>
                      <a:pt x="148" y="6"/>
                    </a:lnTo>
                    <a:lnTo>
                      <a:pt x="144"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0" name="Freeform 4493"/>
              <p:cNvSpPr>
                <a:spLocks/>
              </p:cNvSpPr>
              <p:nvPr/>
            </p:nvSpPr>
            <p:spPr bwMode="auto">
              <a:xfrm>
                <a:off x="21972" y="20731"/>
                <a:ext cx="150" cy="148"/>
              </a:xfrm>
              <a:custGeom>
                <a:avLst/>
                <a:gdLst>
                  <a:gd name="T0" fmla="*/ 0 w 150"/>
                  <a:gd name="T1" fmla="*/ 146 h 148"/>
                  <a:gd name="T2" fmla="*/ 4 w 150"/>
                  <a:gd name="T3" fmla="*/ 0 h 148"/>
                  <a:gd name="T4" fmla="*/ 150 w 150"/>
                  <a:gd name="T5" fmla="*/ 4 h 148"/>
                  <a:gd name="T6" fmla="*/ 148 w 150"/>
                  <a:gd name="T7" fmla="*/ 75 h 148"/>
                  <a:gd name="T8" fmla="*/ 146 w 150"/>
                  <a:gd name="T9" fmla="*/ 148 h 148"/>
                  <a:gd name="T10" fmla="*/ 0 w 150"/>
                  <a:gd name="T11" fmla="*/ 146 h 148"/>
                </a:gdLst>
                <a:ahLst/>
                <a:cxnLst>
                  <a:cxn ang="0">
                    <a:pos x="T0" y="T1"/>
                  </a:cxn>
                  <a:cxn ang="0">
                    <a:pos x="T2" y="T3"/>
                  </a:cxn>
                  <a:cxn ang="0">
                    <a:pos x="T4" y="T5"/>
                  </a:cxn>
                  <a:cxn ang="0">
                    <a:pos x="T6" y="T7"/>
                  </a:cxn>
                  <a:cxn ang="0">
                    <a:pos x="T8" y="T9"/>
                  </a:cxn>
                  <a:cxn ang="0">
                    <a:pos x="T10" y="T11"/>
                  </a:cxn>
                </a:cxnLst>
                <a:rect l="0" t="0" r="r" b="b"/>
                <a:pathLst>
                  <a:path w="150" h="148">
                    <a:moveTo>
                      <a:pt x="0" y="146"/>
                    </a:moveTo>
                    <a:lnTo>
                      <a:pt x="4" y="0"/>
                    </a:lnTo>
                    <a:lnTo>
                      <a:pt x="150" y="4"/>
                    </a:lnTo>
                    <a:lnTo>
                      <a:pt x="148" y="75"/>
                    </a:lnTo>
                    <a:lnTo>
                      <a:pt x="146" y="148"/>
                    </a:lnTo>
                    <a:lnTo>
                      <a:pt x="0"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1" name="Freeform 4494"/>
              <p:cNvSpPr>
                <a:spLocks/>
              </p:cNvSpPr>
              <p:nvPr/>
            </p:nvSpPr>
            <p:spPr bwMode="auto">
              <a:xfrm>
                <a:off x="21972" y="20731"/>
                <a:ext cx="150" cy="148"/>
              </a:xfrm>
              <a:custGeom>
                <a:avLst/>
                <a:gdLst>
                  <a:gd name="T0" fmla="*/ 0 w 150"/>
                  <a:gd name="T1" fmla="*/ 146 h 148"/>
                  <a:gd name="T2" fmla="*/ 4 w 150"/>
                  <a:gd name="T3" fmla="*/ 0 h 148"/>
                  <a:gd name="T4" fmla="*/ 150 w 150"/>
                  <a:gd name="T5" fmla="*/ 4 h 148"/>
                  <a:gd name="T6" fmla="*/ 148 w 150"/>
                  <a:gd name="T7" fmla="*/ 75 h 148"/>
                  <a:gd name="T8" fmla="*/ 146 w 150"/>
                  <a:gd name="T9" fmla="*/ 148 h 148"/>
                  <a:gd name="T10" fmla="*/ 0 w 150"/>
                  <a:gd name="T11" fmla="*/ 146 h 148"/>
                </a:gdLst>
                <a:ahLst/>
                <a:cxnLst>
                  <a:cxn ang="0">
                    <a:pos x="T0" y="T1"/>
                  </a:cxn>
                  <a:cxn ang="0">
                    <a:pos x="T2" y="T3"/>
                  </a:cxn>
                  <a:cxn ang="0">
                    <a:pos x="T4" y="T5"/>
                  </a:cxn>
                  <a:cxn ang="0">
                    <a:pos x="T6" y="T7"/>
                  </a:cxn>
                  <a:cxn ang="0">
                    <a:pos x="T8" y="T9"/>
                  </a:cxn>
                  <a:cxn ang="0">
                    <a:pos x="T10" y="T11"/>
                  </a:cxn>
                </a:cxnLst>
                <a:rect l="0" t="0" r="r" b="b"/>
                <a:pathLst>
                  <a:path w="150" h="148">
                    <a:moveTo>
                      <a:pt x="0" y="146"/>
                    </a:moveTo>
                    <a:lnTo>
                      <a:pt x="4" y="0"/>
                    </a:lnTo>
                    <a:lnTo>
                      <a:pt x="150" y="4"/>
                    </a:lnTo>
                    <a:lnTo>
                      <a:pt x="148" y="75"/>
                    </a:lnTo>
                    <a:lnTo>
                      <a:pt x="146" y="148"/>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2" name="Freeform 4495"/>
              <p:cNvSpPr>
                <a:spLocks/>
              </p:cNvSpPr>
              <p:nvPr/>
            </p:nvSpPr>
            <p:spPr bwMode="auto">
              <a:xfrm>
                <a:off x="22661" y="20756"/>
                <a:ext cx="148" cy="155"/>
              </a:xfrm>
              <a:custGeom>
                <a:avLst/>
                <a:gdLst>
                  <a:gd name="T0" fmla="*/ 0 w 148"/>
                  <a:gd name="T1" fmla="*/ 128 h 155"/>
                  <a:gd name="T2" fmla="*/ 2 w 148"/>
                  <a:gd name="T3" fmla="*/ 13 h 155"/>
                  <a:gd name="T4" fmla="*/ 77 w 148"/>
                  <a:gd name="T5" fmla="*/ 11 h 155"/>
                  <a:gd name="T6" fmla="*/ 79 w 148"/>
                  <a:gd name="T7" fmla="*/ 0 h 155"/>
                  <a:gd name="T8" fmla="*/ 90 w 148"/>
                  <a:gd name="T9" fmla="*/ 0 h 155"/>
                  <a:gd name="T10" fmla="*/ 98 w 148"/>
                  <a:gd name="T11" fmla="*/ 9 h 155"/>
                  <a:gd name="T12" fmla="*/ 98 w 148"/>
                  <a:gd name="T13" fmla="*/ 21 h 155"/>
                  <a:gd name="T14" fmla="*/ 109 w 148"/>
                  <a:gd name="T15" fmla="*/ 23 h 155"/>
                  <a:gd name="T16" fmla="*/ 113 w 148"/>
                  <a:gd name="T17" fmla="*/ 29 h 155"/>
                  <a:gd name="T18" fmla="*/ 127 w 148"/>
                  <a:gd name="T19" fmla="*/ 36 h 155"/>
                  <a:gd name="T20" fmla="*/ 127 w 148"/>
                  <a:gd name="T21" fmla="*/ 54 h 155"/>
                  <a:gd name="T22" fmla="*/ 123 w 148"/>
                  <a:gd name="T23" fmla="*/ 61 h 155"/>
                  <a:gd name="T24" fmla="*/ 131 w 148"/>
                  <a:gd name="T25" fmla="*/ 79 h 155"/>
                  <a:gd name="T26" fmla="*/ 148 w 148"/>
                  <a:gd name="T27" fmla="*/ 109 h 155"/>
                  <a:gd name="T28" fmla="*/ 140 w 148"/>
                  <a:gd name="T29" fmla="*/ 127 h 155"/>
                  <a:gd name="T30" fmla="*/ 140 w 148"/>
                  <a:gd name="T31" fmla="*/ 134 h 155"/>
                  <a:gd name="T32" fmla="*/ 146 w 148"/>
                  <a:gd name="T33" fmla="*/ 146 h 155"/>
                  <a:gd name="T34" fmla="*/ 134 w 148"/>
                  <a:gd name="T35" fmla="*/ 150 h 155"/>
                  <a:gd name="T36" fmla="*/ 134 w 148"/>
                  <a:gd name="T37" fmla="*/ 155 h 155"/>
                  <a:gd name="T38" fmla="*/ 35 w 148"/>
                  <a:gd name="T39" fmla="*/ 153 h 155"/>
                  <a:gd name="T40" fmla="*/ 35 w 148"/>
                  <a:gd name="T41" fmla="*/ 130 h 155"/>
                  <a:gd name="T42" fmla="*/ 0 w 148"/>
                  <a:gd name="T43" fmla="*/ 1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155">
                    <a:moveTo>
                      <a:pt x="0" y="128"/>
                    </a:moveTo>
                    <a:lnTo>
                      <a:pt x="2" y="13"/>
                    </a:lnTo>
                    <a:lnTo>
                      <a:pt x="77" y="11"/>
                    </a:lnTo>
                    <a:lnTo>
                      <a:pt x="79" y="0"/>
                    </a:lnTo>
                    <a:lnTo>
                      <a:pt x="90" y="0"/>
                    </a:lnTo>
                    <a:lnTo>
                      <a:pt x="98" y="9"/>
                    </a:lnTo>
                    <a:lnTo>
                      <a:pt x="98" y="21"/>
                    </a:lnTo>
                    <a:lnTo>
                      <a:pt x="109" y="23"/>
                    </a:lnTo>
                    <a:lnTo>
                      <a:pt x="113" y="29"/>
                    </a:lnTo>
                    <a:lnTo>
                      <a:pt x="127" y="36"/>
                    </a:lnTo>
                    <a:lnTo>
                      <a:pt x="127" y="54"/>
                    </a:lnTo>
                    <a:lnTo>
                      <a:pt x="123" y="61"/>
                    </a:lnTo>
                    <a:lnTo>
                      <a:pt x="131" y="79"/>
                    </a:lnTo>
                    <a:lnTo>
                      <a:pt x="148" y="109"/>
                    </a:lnTo>
                    <a:lnTo>
                      <a:pt x="140" y="127"/>
                    </a:lnTo>
                    <a:lnTo>
                      <a:pt x="140" y="134"/>
                    </a:lnTo>
                    <a:lnTo>
                      <a:pt x="146" y="146"/>
                    </a:lnTo>
                    <a:lnTo>
                      <a:pt x="134" y="150"/>
                    </a:lnTo>
                    <a:lnTo>
                      <a:pt x="134" y="155"/>
                    </a:lnTo>
                    <a:lnTo>
                      <a:pt x="35" y="153"/>
                    </a:lnTo>
                    <a:lnTo>
                      <a:pt x="35" y="130"/>
                    </a:lnTo>
                    <a:lnTo>
                      <a:pt x="0" y="12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3" name="Freeform 4496"/>
              <p:cNvSpPr>
                <a:spLocks/>
              </p:cNvSpPr>
              <p:nvPr/>
            </p:nvSpPr>
            <p:spPr bwMode="auto">
              <a:xfrm>
                <a:off x="22661" y="20756"/>
                <a:ext cx="148" cy="155"/>
              </a:xfrm>
              <a:custGeom>
                <a:avLst/>
                <a:gdLst>
                  <a:gd name="T0" fmla="*/ 0 w 148"/>
                  <a:gd name="T1" fmla="*/ 128 h 155"/>
                  <a:gd name="T2" fmla="*/ 2 w 148"/>
                  <a:gd name="T3" fmla="*/ 13 h 155"/>
                  <a:gd name="T4" fmla="*/ 77 w 148"/>
                  <a:gd name="T5" fmla="*/ 11 h 155"/>
                  <a:gd name="T6" fmla="*/ 79 w 148"/>
                  <a:gd name="T7" fmla="*/ 0 h 155"/>
                  <a:gd name="T8" fmla="*/ 90 w 148"/>
                  <a:gd name="T9" fmla="*/ 0 h 155"/>
                  <a:gd name="T10" fmla="*/ 98 w 148"/>
                  <a:gd name="T11" fmla="*/ 9 h 155"/>
                  <a:gd name="T12" fmla="*/ 98 w 148"/>
                  <a:gd name="T13" fmla="*/ 21 h 155"/>
                  <a:gd name="T14" fmla="*/ 109 w 148"/>
                  <a:gd name="T15" fmla="*/ 23 h 155"/>
                  <a:gd name="T16" fmla="*/ 113 w 148"/>
                  <a:gd name="T17" fmla="*/ 29 h 155"/>
                  <a:gd name="T18" fmla="*/ 127 w 148"/>
                  <a:gd name="T19" fmla="*/ 36 h 155"/>
                  <a:gd name="T20" fmla="*/ 127 w 148"/>
                  <a:gd name="T21" fmla="*/ 54 h 155"/>
                  <a:gd name="T22" fmla="*/ 123 w 148"/>
                  <a:gd name="T23" fmla="*/ 61 h 155"/>
                  <a:gd name="T24" fmla="*/ 131 w 148"/>
                  <a:gd name="T25" fmla="*/ 79 h 155"/>
                  <a:gd name="T26" fmla="*/ 148 w 148"/>
                  <a:gd name="T27" fmla="*/ 109 h 155"/>
                  <a:gd name="T28" fmla="*/ 140 w 148"/>
                  <a:gd name="T29" fmla="*/ 127 h 155"/>
                  <a:gd name="T30" fmla="*/ 140 w 148"/>
                  <a:gd name="T31" fmla="*/ 134 h 155"/>
                  <a:gd name="T32" fmla="*/ 146 w 148"/>
                  <a:gd name="T33" fmla="*/ 146 h 155"/>
                  <a:gd name="T34" fmla="*/ 134 w 148"/>
                  <a:gd name="T35" fmla="*/ 150 h 155"/>
                  <a:gd name="T36" fmla="*/ 134 w 148"/>
                  <a:gd name="T37" fmla="*/ 155 h 155"/>
                  <a:gd name="T38" fmla="*/ 35 w 148"/>
                  <a:gd name="T39" fmla="*/ 153 h 155"/>
                  <a:gd name="T40" fmla="*/ 35 w 148"/>
                  <a:gd name="T41" fmla="*/ 130 h 155"/>
                  <a:gd name="T42" fmla="*/ 0 w 148"/>
                  <a:gd name="T43" fmla="*/ 12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8" h="155">
                    <a:moveTo>
                      <a:pt x="0" y="128"/>
                    </a:moveTo>
                    <a:lnTo>
                      <a:pt x="2" y="13"/>
                    </a:lnTo>
                    <a:lnTo>
                      <a:pt x="77" y="11"/>
                    </a:lnTo>
                    <a:lnTo>
                      <a:pt x="79" y="0"/>
                    </a:lnTo>
                    <a:lnTo>
                      <a:pt x="90" y="0"/>
                    </a:lnTo>
                    <a:lnTo>
                      <a:pt x="98" y="9"/>
                    </a:lnTo>
                    <a:lnTo>
                      <a:pt x="98" y="21"/>
                    </a:lnTo>
                    <a:lnTo>
                      <a:pt x="109" y="23"/>
                    </a:lnTo>
                    <a:lnTo>
                      <a:pt x="113" y="29"/>
                    </a:lnTo>
                    <a:lnTo>
                      <a:pt x="127" y="36"/>
                    </a:lnTo>
                    <a:lnTo>
                      <a:pt x="127" y="54"/>
                    </a:lnTo>
                    <a:lnTo>
                      <a:pt x="123" y="61"/>
                    </a:lnTo>
                    <a:lnTo>
                      <a:pt x="131" y="79"/>
                    </a:lnTo>
                    <a:lnTo>
                      <a:pt x="148" y="109"/>
                    </a:lnTo>
                    <a:lnTo>
                      <a:pt x="140" y="127"/>
                    </a:lnTo>
                    <a:lnTo>
                      <a:pt x="140" y="134"/>
                    </a:lnTo>
                    <a:lnTo>
                      <a:pt x="146" y="146"/>
                    </a:lnTo>
                    <a:lnTo>
                      <a:pt x="134" y="150"/>
                    </a:lnTo>
                    <a:lnTo>
                      <a:pt x="134" y="155"/>
                    </a:lnTo>
                    <a:lnTo>
                      <a:pt x="35" y="153"/>
                    </a:lnTo>
                    <a:lnTo>
                      <a:pt x="35" y="130"/>
                    </a:lnTo>
                    <a:lnTo>
                      <a:pt x="0" y="1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4" name="Freeform 4497"/>
              <p:cNvSpPr>
                <a:spLocks/>
              </p:cNvSpPr>
              <p:nvPr/>
            </p:nvSpPr>
            <p:spPr bwMode="auto">
              <a:xfrm>
                <a:off x="24420" y="20708"/>
                <a:ext cx="236" cy="136"/>
              </a:xfrm>
              <a:custGeom>
                <a:avLst/>
                <a:gdLst>
                  <a:gd name="T0" fmla="*/ 6 w 236"/>
                  <a:gd name="T1" fmla="*/ 125 h 136"/>
                  <a:gd name="T2" fmla="*/ 0 w 236"/>
                  <a:gd name="T3" fmla="*/ 48 h 136"/>
                  <a:gd name="T4" fmla="*/ 0 w 236"/>
                  <a:gd name="T5" fmla="*/ 11 h 136"/>
                  <a:gd name="T6" fmla="*/ 232 w 236"/>
                  <a:gd name="T7" fmla="*/ 0 h 136"/>
                  <a:gd name="T8" fmla="*/ 236 w 236"/>
                  <a:gd name="T9" fmla="*/ 19 h 136"/>
                  <a:gd name="T10" fmla="*/ 234 w 236"/>
                  <a:gd name="T11" fmla="*/ 42 h 136"/>
                  <a:gd name="T12" fmla="*/ 224 w 236"/>
                  <a:gd name="T13" fmla="*/ 96 h 136"/>
                  <a:gd name="T14" fmla="*/ 205 w 236"/>
                  <a:gd name="T15" fmla="*/ 107 h 136"/>
                  <a:gd name="T16" fmla="*/ 192 w 236"/>
                  <a:gd name="T17" fmla="*/ 119 h 136"/>
                  <a:gd name="T18" fmla="*/ 186 w 236"/>
                  <a:gd name="T19" fmla="*/ 134 h 136"/>
                  <a:gd name="T20" fmla="*/ 165 w 236"/>
                  <a:gd name="T21" fmla="*/ 130 h 136"/>
                  <a:gd name="T22" fmla="*/ 155 w 236"/>
                  <a:gd name="T23" fmla="*/ 119 h 136"/>
                  <a:gd name="T24" fmla="*/ 126 w 236"/>
                  <a:gd name="T25" fmla="*/ 115 h 136"/>
                  <a:gd name="T26" fmla="*/ 115 w 236"/>
                  <a:gd name="T27" fmla="*/ 121 h 136"/>
                  <a:gd name="T28" fmla="*/ 78 w 236"/>
                  <a:gd name="T29" fmla="*/ 125 h 136"/>
                  <a:gd name="T30" fmla="*/ 63 w 236"/>
                  <a:gd name="T31" fmla="*/ 136 h 136"/>
                  <a:gd name="T32" fmla="*/ 57 w 236"/>
                  <a:gd name="T33" fmla="*/ 134 h 136"/>
                  <a:gd name="T34" fmla="*/ 44 w 236"/>
                  <a:gd name="T35" fmla="*/ 123 h 136"/>
                  <a:gd name="T36" fmla="*/ 6 w 236"/>
                  <a:gd name="T37" fmla="*/ 1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6" h="136">
                    <a:moveTo>
                      <a:pt x="6" y="125"/>
                    </a:moveTo>
                    <a:lnTo>
                      <a:pt x="0" y="48"/>
                    </a:lnTo>
                    <a:lnTo>
                      <a:pt x="0" y="11"/>
                    </a:lnTo>
                    <a:lnTo>
                      <a:pt x="232" y="0"/>
                    </a:lnTo>
                    <a:lnTo>
                      <a:pt x="236" y="19"/>
                    </a:lnTo>
                    <a:lnTo>
                      <a:pt x="234" y="42"/>
                    </a:lnTo>
                    <a:lnTo>
                      <a:pt x="224" y="96"/>
                    </a:lnTo>
                    <a:lnTo>
                      <a:pt x="205" y="107"/>
                    </a:lnTo>
                    <a:lnTo>
                      <a:pt x="192" y="119"/>
                    </a:lnTo>
                    <a:lnTo>
                      <a:pt x="186" y="134"/>
                    </a:lnTo>
                    <a:lnTo>
                      <a:pt x="165" y="130"/>
                    </a:lnTo>
                    <a:lnTo>
                      <a:pt x="155" y="119"/>
                    </a:lnTo>
                    <a:lnTo>
                      <a:pt x="126" y="115"/>
                    </a:lnTo>
                    <a:lnTo>
                      <a:pt x="115" y="121"/>
                    </a:lnTo>
                    <a:lnTo>
                      <a:pt x="78" y="125"/>
                    </a:lnTo>
                    <a:lnTo>
                      <a:pt x="63" y="136"/>
                    </a:lnTo>
                    <a:lnTo>
                      <a:pt x="57" y="134"/>
                    </a:lnTo>
                    <a:lnTo>
                      <a:pt x="44" y="123"/>
                    </a:lnTo>
                    <a:lnTo>
                      <a:pt x="6" y="12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5" name="Freeform 4498"/>
              <p:cNvSpPr>
                <a:spLocks/>
              </p:cNvSpPr>
              <p:nvPr/>
            </p:nvSpPr>
            <p:spPr bwMode="auto">
              <a:xfrm>
                <a:off x="24420" y="20708"/>
                <a:ext cx="236" cy="136"/>
              </a:xfrm>
              <a:custGeom>
                <a:avLst/>
                <a:gdLst>
                  <a:gd name="T0" fmla="*/ 6 w 236"/>
                  <a:gd name="T1" fmla="*/ 125 h 136"/>
                  <a:gd name="T2" fmla="*/ 0 w 236"/>
                  <a:gd name="T3" fmla="*/ 48 h 136"/>
                  <a:gd name="T4" fmla="*/ 0 w 236"/>
                  <a:gd name="T5" fmla="*/ 11 h 136"/>
                  <a:gd name="T6" fmla="*/ 232 w 236"/>
                  <a:gd name="T7" fmla="*/ 0 h 136"/>
                  <a:gd name="T8" fmla="*/ 236 w 236"/>
                  <a:gd name="T9" fmla="*/ 19 h 136"/>
                  <a:gd name="T10" fmla="*/ 234 w 236"/>
                  <a:gd name="T11" fmla="*/ 42 h 136"/>
                  <a:gd name="T12" fmla="*/ 224 w 236"/>
                  <a:gd name="T13" fmla="*/ 96 h 136"/>
                  <a:gd name="T14" fmla="*/ 205 w 236"/>
                  <a:gd name="T15" fmla="*/ 107 h 136"/>
                  <a:gd name="T16" fmla="*/ 192 w 236"/>
                  <a:gd name="T17" fmla="*/ 119 h 136"/>
                  <a:gd name="T18" fmla="*/ 186 w 236"/>
                  <a:gd name="T19" fmla="*/ 134 h 136"/>
                  <a:gd name="T20" fmla="*/ 165 w 236"/>
                  <a:gd name="T21" fmla="*/ 130 h 136"/>
                  <a:gd name="T22" fmla="*/ 155 w 236"/>
                  <a:gd name="T23" fmla="*/ 119 h 136"/>
                  <a:gd name="T24" fmla="*/ 126 w 236"/>
                  <a:gd name="T25" fmla="*/ 115 h 136"/>
                  <a:gd name="T26" fmla="*/ 115 w 236"/>
                  <a:gd name="T27" fmla="*/ 121 h 136"/>
                  <a:gd name="T28" fmla="*/ 78 w 236"/>
                  <a:gd name="T29" fmla="*/ 125 h 136"/>
                  <a:gd name="T30" fmla="*/ 63 w 236"/>
                  <a:gd name="T31" fmla="*/ 136 h 136"/>
                  <a:gd name="T32" fmla="*/ 57 w 236"/>
                  <a:gd name="T33" fmla="*/ 134 h 136"/>
                  <a:gd name="T34" fmla="*/ 44 w 236"/>
                  <a:gd name="T35" fmla="*/ 123 h 136"/>
                  <a:gd name="T36" fmla="*/ 6 w 236"/>
                  <a:gd name="T37" fmla="*/ 125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6" h="136">
                    <a:moveTo>
                      <a:pt x="6" y="125"/>
                    </a:moveTo>
                    <a:lnTo>
                      <a:pt x="0" y="48"/>
                    </a:lnTo>
                    <a:lnTo>
                      <a:pt x="0" y="11"/>
                    </a:lnTo>
                    <a:lnTo>
                      <a:pt x="232" y="0"/>
                    </a:lnTo>
                    <a:lnTo>
                      <a:pt x="236" y="19"/>
                    </a:lnTo>
                    <a:lnTo>
                      <a:pt x="234" y="42"/>
                    </a:lnTo>
                    <a:lnTo>
                      <a:pt x="224" y="96"/>
                    </a:lnTo>
                    <a:lnTo>
                      <a:pt x="205" y="107"/>
                    </a:lnTo>
                    <a:lnTo>
                      <a:pt x="192" y="119"/>
                    </a:lnTo>
                    <a:lnTo>
                      <a:pt x="186" y="134"/>
                    </a:lnTo>
                    <a:lnTo>
                      <a:pt x="165" y="130"/>
                    </a:lnTo>
                    <a:lnTo>
                      <a:pt x="155" y="119"/>
                    </a:lnTo>
                    <a:lnTo>
                      <a:pt x="126" y="115"/>
                    </a:lnTo>
                    <a:lnTo>
                      <a:pt x="115" y="121"/>
                    </a:lnTo>
                    <a:lnTo>
                      <a:pt x="78" y="125"/>
                    </a:lnTo>
                    <a:lnTo>
                      <a:pt x="63" y="136"/>
                    </a:lnTo>
                    <a:lnTo>
                      <a:pt x="57" y="134"/>
                    </a:lnTo>
                    <a:lnTo>
                      <a:pt x="44" y="123"/>
                    </a:lnTo>
                    <a:lnTo>
                      <a:pt x="6" y="12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6" name="Freeform 4499"/>
              <p:cNvSpPr>
                <a:spLocks/>
              </p:cNvSpPr>
              <p:nvPr/>
            </p:nvSpPr>
            <p:spPr bwMode="auto">
              <a:xfrm>
                <a:off x="20751" y="20706"/>
                <a:ext cx="211" cy="342"/>
              </a:xfrm>
              <a:custGeom>
                <a:avLst/>
                <a:gdLst>
                  <a:gd name="T0" fmla="*/ 178 w 211"/>
                  <a:gd name="T1" fmla="*/ 342 h 342"/>
                  <a:gd name="T2" fmla="*/ 3 w 211"/>
                  <a:gd name="T3" fmla="*/ 330 h 342"/>
                  <a:gd name="T4" fmla="*/ 9 w 211"/>
                  <a:gd name="T5" fmla="*/ 255 h 342"/>
                  <a:gd name="T6" fmla="*/ 2 w 211"/>
                  <a:gd name="T7" fmla="*/ 253 h 342"/>
                  <a:gd name="T8" fmla="*/ 2 w 211"/>
                  <a:gd name="T9" fmla="*/ 238 h 342"/>
                  <a:gd name="T10" fmla="*/ 9 w 211"/>
                  <a:gd name="T11" fmla="*/ 109 h 342"/>
                  <a:gd name="T12" fmla="*/ 3 w 211"/>
                  <a:gd name="T13" fmla="*/ 107 h 342"/>
                  <a:gd name="T14" fmla="*/ 0 w 211"/>
                  <a:gd name="T15" fmla="*/ 79 h 342"/>
                  <a:gd name="T16" fmla="*/ 5 w 211"/>
                  <a:gd name="T17" fmla="*/ 0 h 342"/>
                  <a:gd name="T18" fmla="*/ 195 w 211"/>
                  <a:gd name="T19" fmla="*/ 10 h 342"/>
                  <a:gd name="T20" fmla="*/ 188 w 211"/>
                  <a:gd name="T21" fmla="*/ 123 h 342"/>
                  <a:gd name="T22" fmla="*/ 211 w 211"/>
                  <a:gd name="T23" fmla="*/ 125 h 342"/>
                  <a:gd name="T24" fmla="*/ 205 w 211"/>
                  <a:gd name="T25" fmla="*/ 271 h 342"/>
                  <a:gd name="T26" fmla="*/ 182 w 211"/>
                  <a:gd name="T27" fmla="*/ 271 h 342"/>
                  <a:gd name="T28" fmla="*/ 178 w 211"/>
                  <a:gd name="T29"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342">
                    <a:moveTo>
                      <a:pt x="178" y="342"/>
                    </a:moveTo>
                    <a:lnTo>
                      <a:pt x="3" y="330"/>
                    </a:lnTo>
                    <a:lnTo>
                      <a:pt x="9" y="255"/>
                    </a:lnTo>
                    <a:lnTo>
                      <a:pt x="2" y="253"/>
                    </a:lnTo>
                    <a:lnTo>
                      <a:pt x="2" y="238"/>
                    </a:lnTo>
                    <a:lnTo>
                      <a:pt x="9" y="109"/>
                    </a:lnTo>
                    <a:lnTo>
                      <a:pt x="3" y="107"/>
                    </a:lnTo>
                    <a:lnTo>
                      <a:pt x="0" y="79"/>
                    </a:lnTo>
                    <a:lnTo>
                      <a:pt x="5" y="0"/>
                    </a:lnTo>
                    <a:lnTo>
                      <a:pt x="195" y="10"/>
                    </a:lnTo>
                    <a:lnTo>
                      <a:pt x="188" y="123"/>
                    </a:lnTo>
                    <a:lnTo>
                      <a:pt x="211" y="125"/>
                    </a:lnTo>
                    <a:lnTo>
                      <a:pt x="205" y="271"/>
                    </a:lnTo>
                    <a:lnTo>
                      <a:pt x="182" y="271"/>
                    </a:lnTo>
                    <a:lnTo>
                      <a:pt x="178" y="342"/>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7" name="Freeform 4500"/>
              <p:cNvSpPr>
                <a:spLocks/>
              </p:cNvSpPr>
              <p:nvPr/>
            </p:nvSpPr>
            <p:spPr bwMode="auto">
              <a:xfrm>
                <a:off x="20751" y="20706"/>
                <a:ext cx="211" cy="342"/>
              </a:xfrm>
              <a:custGeom>
                <a:avLst/>
                <a:gdLst>
                  <a:gd name="T0" fmla="*/ 178 w 211"/>
                  <a:gd name="T1" fmla="*/ 342 h 342"/>
                  <a:gd name="T2" fmla="*/ 3 w 211"/>
                  <a:gd name="T3" fmla="*/ 330 h 342"/>
                  <a:gd name="T4" fmla="*/ 9 w 211"/>
                  <a:gd name="T5" fmla="*/ 255 h 342"/>
                  <a:gd name="T6" fmla="*/ 2 w 211"/>
                  <a:gd name="T7" fmla="*/ 253 h 342"/>
                  <a:gd name="T8" fmla="*/ 2 w 211"/>
                  <a:gd name="T9" fmla="*/ 238 h 342"/>
                  <a:gd name="T10" fmla="*/ 9 w 211"/>
                  <a:gd name="T11" fmla="*/ 109 h 342"/>
                  <a:gd name="T12" fmla="*/ 3 w 211"/>
                  <a:gd name="T13" fmla="*/ 107 h 342"/>
                  <a:gd name="T14" fmla="*/ 0 w 211"/>
                  <a:gd name="T15" fmla="*/ 79 h 342"/>
                  <a:gd name="T16" fmla="*/ 5 w 211"/>
                  <a:gd name="T17" fmla="*/ 0 h 342"/>
                  <a:gd name="T18" fmla="*/ 195 w 211"/>
                  <a:gd name="T19" fmla="*/ 10 h 342"/>
                  <a:gd name="T20" fmla="*/ 188 w 211"/>
                  <a:gd name="T21" fmla="*/ 123 h 342"/>
                  <a:gd name="T22" fmla="*/ 211 w 211"/>
                  <a:gd name="T23" fmla="*/ 125 h 342"/>
                  <a:gd name="T24" fmla="*/ 205 w 211"/>
                  <a:gd name="T25" fmla="*/ 271 h 342"/>
                  <a:gd name="T26" fmla="*/ 182 w 211"/>
                  <a:gd name="T27" fmla="*/ 271 h 342"/>
                  <a:gd name="T28" fmla="*/ 178 w 211"/>
                  <a:gd name="T29" fmla="*/ 342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1" h="342">
                    <a:moveTo>
                      <a:pt x="178" y="342"/>
                    </a:moveTo>
                    <a:lnTo>
                      <a:pt x="3" y="330"/>
                    </a:lnTo>
                    <a:lnTo>
                      <a:pt x="9" y="255"/>
                    </a:lnTo>
                    <a:lnTo>
                      <a:pt x="2" y="253"/>
                    </a:lnTo>
                    <a:lnTo>
                      <a:pt x="2" y="238"/>
                    </a:lnTo>
                    <a:lnTo>
                      <a:pt x="9" y="109"/>
                    </a:lnTo>
                    <a:lnTo>
                      <a:pt x="3" y="107"/>
                    </a:lnTo>
                    <a:lnTo>
                      <a:pt x="0" y="79"/>
                    </a:lnTo>
                    <a:lnTo>
                      <a:pt x="5" y="0"/>
                    </a:lnTo>
                    <a:lnTo>
                      <a:pt x="195" y="10"/>
                    </a:lnTo>
                    <a:lnTo>
                      <a:pt x="188" y="123"/>
                    </a:lnTo>
                    <a:lnTo>
                      <a:pt x="211" y="125"/>
                    </a:lnTo>
                    <a:lnTo>
                      <a:pt x="205" y="271"/>
                    </a:lnTo>
                    <a:lnTo>
                      <a:pt x="182" y="271"/>
                    </a:lnTo>
                    <a:lnTo>
                      <a:pt x="178" y="3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68" name="Freeform 4501"/>
              <p:cNvSpPr>
                <a:spLocks/>
              </p:cNvSpPr>
              <p:nvPr/>
            </p:nvSpPr>
            <p:spPr bwMode="auto">
              <a:xfrm>
                <a:off x="24274" y="20756"/>
                <a:ext cx="155" cy="157"/>
              </a:xfrm>
              <a:custGeom>
                <a:avLst/>
                <a:gdLst>
                  <a:gd name="T0" fmla="*/ 9 w 155"/>
                  <a:gd name="T1" fmla="*/ 157 h 157"/>
                  <a:gd name="T2" fmla="*/ 4 w 155"/>
                  <a:gd name="T3" fmla="*/ 48 h 157"/>
                  <a:gd name="T4" fmla="*/ 0 w 155"/>
                  <a:gd name="T5" fmla="*/ 9 h 157"/>
                  <a:gd name="T6" fmla="*/ 146 w 155"/>
                  <a:gd name="T7" fmla="*/ 0 h 157"/>
                  <a:gd name="T8" fmla="*/ 152 w 155"/>
                  <a:gd name="T9" fmla="*/ 77 h 157"/>
                  <a:gd name="T10" fmla="*/ 155 w 155"/>
                  <a:gd name="T11" fmla="*/ 150 h 157"/>
                  <a:gd name="T12" fmla="*/ 9 w 155"/>
                  <a:gd name="T13" fmla="*/ 157 h 157"/>
                </a:gdLst>
                <a:ahLst/>
                <a:cxnLst>
                  <a:cxn ang="0">
                    <a:pos x="T0" y="T1"/>
                  </a:cxn>
                  <a:cxn ang="0">
                    <a:pos x="T2" y="T3"/>
                  </a:cxn>
                  <a:cxn ang="0">
                    <a:pos x="T4" y="T5"/>
                  </a:cxn>
                  <a:cxn ang="0">
                    <a:pos x="T6" y="T7"/>
                  </a:cxn>
                  <a:cxn ang="0">
                    <a:pos x="T8" y="T9"/>
                  </a:cxn>
                  <a:cxn ang="0">
                    <a:pos x="T10" y="T11"/>
                  </a:cxn>
                  <a:cxn ang="0">
                    <a:pos x="T12" y="T13"/>
                  </a:cxn>
                </a:cxnLst>
                <a:rect l="0" t="0" r="r" b="b"/>
                <a:pathLst>
                  <a:path w="155" h="157">
                    <a:moveTo>
                      <a:pt x="9" y="157"/>
                    </a:moveTo>
                    <a:lnTo>
                      <a:pt x="4" y="48"/>
                    </a:lnTo>
                    <a:lnTo>
                      <a:pt x="0" y="9"/>
                    </a:lnTo>
                    <a:lnTo>
                      <a:pt x="146" y="0"/>
                    </a:lnTo>
                    <a:lnTo>
                      <a:pt x="152" y="77"/>
                    </a:lnTo>
                    <a:lnTo>
                      <a:pt x="155" y="150"/>
                    </a:lnTo>
                    <a:lnTo>
                      <a:pt x="9" y="15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9" name="Freeform 4502"/>
              <p:cNvSpPr>
                <a:spLocks/>
              </p:cNvSpPr>
              <p:nvPr/>
            </p:nvSpPr>
            <p:spPr bwMode="auto">
              <a:xfrm>
                <a:off x="24274" y="20756"/>
                <a:ext cx="155" cy="157"/>
              </a:xfrm>
              <a:custGeom>
                <a:avLst/>
                <a:gdLst>
                  <a:gd name="T0" fmla="*/ 9 w 155"/>
                  <a:gd name="T1" fmla="*/ 157 h 157"/>
                  <a:gd name="T2" fmla="*/ 4 w 155"/>
                  <a:gd name="T3" fmla="*/ 48 h 157"/>
                  <a:gd name="T4" fmla="*/ 0 w 155"/>
                  <a:gd name="T5" fmla="*/ 9 h 157"/>
                  <a:gd name="T6" fmla="*/ 146 w 155"/>
                  <a:gd name="T7" fmla="*/ 0 h 157"/>
                  <a:gd name="T8" fmla="*/ 152 w 155"/>
                  <a:gd name="T9" fmla="*/ 77 h 157"/>
                  <a:gd name="T10" fmla="*/ 155 w 155"/>
                  <a:gd name="T11" fmla="*/ 150 h 157"/>
                  <a:gd name="T12" fmla="*/ 9 w 155"/>
                  <a:gd name="T13" fmla="*/ 157 h 157"/>
                </a:gdLst>
                <a:ahLst/>
                <a:cxnLst>
                  <a:cxn ang="0">
                    <a:pos x="T0" y="T1"/>
                  </a:cxn>
                  <a:cxn ang="0">
                    <a:pos x="T2" y="T3"/>
                  </a:cxn>
                  <a:cxn ang="0">
                    <a:pos x="T4" y="T5"/>
                  </a:cxn>
                  <a:cxn ang="0">
                    <a:pos x="T6" y="T7"/>
                  </a:cxn>
                  <a:cxn ang="0">
                    <a:pos x="T8" y="T9"/>
                  </a:cxn>
                  <a:cxn ang="0">
                    <a:pos x="T10" y="T11"/>
                  </a:cxn>
                  <a:cxn ang="0">
                    <a:pos x="T12" y="T13"/>
                  </a:cxn>
                </a:cxnLst>
                <a:rect l="0" t="0" r="r" b="b"/>
                <a:pathLst>
                  <a:path w="155" h="157">
                    <a:moveTo>
                      <a:pt x="9" y="157"/>
                    </a:moveTo>
                    <a:lnTo>
                      <a:pt x="4" y="48"/>
                    </a:lnTo>
                    <a:lnTo>
                      <a:pt x="0" y="9"/>
                    </a:lnTo>
                    <a:lnTo>
                      <a:pt x="146" y="0"/>
                    </a:lnTo>
                    <a:lnTo>
                      <a:pt x="152" y="77"/>
                    </a:lnTo>
                    <a:lnTo>
                      <a:pt x="155" y="150"/>
                    </a:lnTo>
                    <a:lnTo>
                      <a:pt x="9" y="1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0" name="Freeform 4503"/>
              <p:cNvSpPr>
                <a:spLocks/>
              </p:cNvSpPr>
              <p:nvPr/>
            </p:nvSpPr>
            <p:spPr bwMode="auto">
              <a:xfrm>
                <a:off x="22118" y="20806"/>
                <a:ext cx="144" cy="184"/>
              </a:xfrm>
              <a:custGeom>
                <a:avLst/>
                <a:gdLst>
                  <a:gd name="T0" fmla="*/ 142 w 144"/>
                  <a:gd name="T1" fmla="*/ 167 h 184"/>
                  <a:gd name="T2" fmla="*/ 124 w 144"/>
                  <a:gd name="T3" fmla="*/ 167 h 184"/>
                  <a:gd name="T4" fmla="*/ 124 w 144"/>
                  <a:gd name="T5" fmla="*/ 171 h 184"/>
                  <a:gd name="T6" fmla="*/ 78 w 144"/>
                  <a:gd name="T7" fmla="*/ 173 h 184"/>
                  <a:gd name="T8" fmla="*/ 78 w 144"/>
                  <a:gd name="T9" fmla="*/ 178 h 184"/>
                  <a:gd name="T10" fmla="*/ 59 w 144"/>
                  <a:gd name="T11" fmla="*/ 178 h 184"/>
                  <a:gd name="T12" fmla="*/ 59 w 144"/>
                  <a:gd name="T13" fmla="*/ 184 h 184"/>
                  <a:gd name="T14" fmla="*/ 0 w 144"/>
                  <a:gd name="T15" fmla="*/ 184 h 184"/>
                  <a:gd name="T16" fmla="*/ 4 w 144"/>
                  <a:gd name="T17" fmla="*/ 75 h 184"/>
                  <a:gd name="T18" fmla="*/ 0 w 144"/>
                  <a:gd name="T19" fmla="*/ 73 h 184"/>
                  <a:gd name="T20" fmla="*/ 2 w 144"/>
                  <a:gd name="T21" fmla="*/ 0 h 184"/>
                  <a:gd name="T22" fmla="*/ 144 w 144"/>
                  <a:gd name="T23" fmla="*/ 0 h 184"/>
                  <a:gd name="T24" fmla="*/ 144 w 144"/>
                  <a:gd name="T25" fmla="*/ 77 h 184"/>
                  <a:gd name="T26" fmla="*/ 142 w 144"/>
                  <a:gd name="T27" fmla="*/ 16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84">
                    <a:moveTo>
                      <a:pt x="142" y="167"/>
                    </a:moveTo>
                    <a:lnTo>
                      <a:pt x="124" y="167"/>
                    </a:lnTo>
                    <a:lnTo>
                      <a:pt x="124" y="171"/>
                    </a:lnTo>
                    <a:lnTo>
                      <a:pt x="78" y="173"/>
                    </a:lnTo>
                    <a:lnTo>
                      <a:pt x="78" y="178"/>
                    </a:lnTo>
                    <a:lnTo>
                      <a:pt x="59" y="178"/>
                    </a:lnTo>
                    <a:lnTo>
                      <a:pt x="59" y="184"/>
                    </a:lnTo>
                    <a:lnTo>
                      <a:pt x="0" y="184"/>
                    </a:lnTo>
                    <a:lnTo>
                      <a:pt x="4" y="75"/>
                    </a:lnTo>
                    <a:lnTo>
                      <a:pt x="0" y="73"/>
                    </a:lnTo>
                    <a:lnTo>
                      <a:pt x="2" y="0"/>
                    </a:lnTo>
                    <a:lnTo>
                      <a:pt x="144" y="0"/>
                    </a:lnTo>
                    <a:lnTo>
                      <a:pt x="144" y="77"/>
                    </a:lnTo>
                    <a:lnTo>
                      <a:pt x="142" y="167"/>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1" name="Freeform 4504"/>
              <p:cNvSpPr>
                <a:spLocks/>
              </p:cNvSpPr>
              <p:nvPr/>
            </p:nvSpPr>
            <p:spPr bwMode="auto">
              <a:xfrm>
                <a:off x="23659" y="20817"/>
                <a:ext cx="189" cy="156"/>
              </a:xfrm>
              <a:custGeom>
                <a:avLst/>
                <a:gdLst>
                  <a:gd name="T0" fmla="*/ 156 w 189"/>
                  <a:gd name="T1" fmla="*/ 152 h 156"/>
                  <a:gd name="T2" fmla="*/ 12 w 189"/>
                  <a:gd name="T3" fmla="*/ 156 h 156"/>
                  <a:gd name="T4" fmla="*/ 10 w 189"/>
                  <a:gd name="T5" fmla="*/ 117 h 156"/>
                  <a:gd name="T6" fmla="*/ 2 w 189"/>
                  <a:gd name="T7" fmla="*/ 117 h 156"/>
                  <a:gd name="T8" fmla="*/ 0 w 189"/>
                  <a:gd name="T9" fmla="*/ 6 h 156"/>
                  <a:gd name="T10" fmla="*/ 37 w 189"/>
                  <a:gd name="T11" fmla="*/ 6 h 156"/>
                  <a:gd name="T12" fmla="*/ 181 w 189"/>
                  <a:gd name="T13" fmla="*/ 0 h 156"/>
                  <a:gd name="T14" fmla="*/ 185 w 189"/>
                  <a:gd name="T15" fmla="*/ 112 h 156"/>
                  <a:gd name="T16" fmla="*/ 189 w 189"/>
                  <a:gd name="T17" fmla="*/ 112 h 156"/>
                  <a:gd name="T18" fmla="*/ 189 w 189"/>
                  <a:gd name="T19" fmla="*/ 150 h 156"/>
                  <a:gd name="T20" fmla="*/ 156 w 189"/>
                  <a:gd name="T21" fmla="*/ 1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56">
                    <a:moveTo>
                      <a:pt x="156" y="152"/>
                    </a:moveTo>
                    <a:lnTo>
                      <a:pt x="12" y="156"/>
                    </a:lnTo>
                    <a:lnTo>
                      <a:pt x="10" y="117"/>
                    </a:lnTo>
                    <a:lnTo>
                      <a:pt x="2" y="117"/>
                    </a:lnTo>
                    <a:lnTo>
                      <a:pt x="0" y="6"/>
                    </a:lnTo>
                    <a:lnTo>
                      <a:pt x="37" y="6"/>
                    </a:lnTo>
                    <a:lnTo>
                      <a:pt x="181" y="0"/>
                    </a:lnTo>
                    <a:lnTo>
                      <a:pt x="185" y="112"/>
                    </a:lnTo>
                    <a:lnTo>
                      <a:pt x="189" y="112"/>
                    </a:lnTo>
                    <a:lnTo>
                      <a:pt x="189" y="150"/>
                    </a:lnTo>
                    <a:lnTo>
                      <a:pt x="156"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2" name="Freeform 4505"/>
              <p:cNvSpPr>
                <a:spLocks/>
              </p:cNvSpPr>
              <p:nvPr/>
            </p:nvSpPr>
            <p:spPr bwMode="auto">
              <a:xfrm>
                <a:off x="23659" y="20817"/>
                <a:ext cx="189" cy="156"/>
              </a:xfrm>
              <a:custGeom>
                <a:avLst/>
                <a:gdLst>
                  <a:gd name="T0" fmla="*/ 156 w 189"/>
                  <a:gd name="T1" fmla="*/ 152 h 156"/>
                  <a:gd name="T2" fmla="*/ 12 w 189"/>
                  <a:gd name="T3" fmla="*/ 156 h 156"/>
                  <a:gd name="T4" fmla="*/ 10 w 189"/>
                  <a:gd name="T5" fmla="*/ 117 h 156"/>
                  <a:gd name="T6" fmla="*/ 2 w 189"/>
                  <a:gd name="T7" fmla="*/ 117 h 156"/>
                  <a:gd name="T8" fmla="*/ 0 w 189"/>
                  <a:gd name="T9" fmla="*/ 6 h 156"/>
                  <a:gd name="T10" fmla="*/ 37 w 189"/>
                  <a:gd name="T11" fmla="*/ 6 h 156"/>
                  <a:gd name="T12" fmla="*/ 181 w 189"/>
                  <a:gd name="T13" fmla="*/ 0 h 156"/>
                  <a:gd name="T14" fmla="*/ 185 w 189"/>
                  <a:gd name="T15" fmla="*/ 112 h 156"/>
                  <a:gd name="T16" fmla="*/ 189 w 189"/>
                  <a:gd name="T17" fmla="*/ 112 h 156"/>
                  <a:gd name="T18" fmla="*/ 189 w 189"/>
                  <a:gd name="T19" fmla="*/ 150 h 156"/>
                  <a:gd name="T20" fmla="*/ 156 w 189"/>
                  <a:gd name="T21" fmla="*/ 15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9" h="156">
                    <a:moveTo>
                      <a:pt x="156" y="152"/>
                    </a:moveTo>
                    <a:lnTo>
                      <a:pt x="12" y="156"/>
                    </a:lnTo>
                    <a:lnTo>
                      <a:pt x="10" y="117"/>
                    </a:lnTo>
                    <a:lnTo>
                      <a:pt x="2" y="117"/>
                    </a:lnTo>
                    <a:lnTo>
                      <a:pt x="0" y="6"/>
                    </a:lnTo>
                    <a:lnTo>
                      <a:pt x="37" y="6"/>
                    </a:lnTo>
                    <a:lnTo>
                      <a:pt x="181" y="0"/>
                    </a:lnTo>
                    <a:lnTo>
                      <a:pt x="185" y="112"/>
                    </a:lnTo>
                    <a:lnTo>
                      <a:pt x="189" y="112"/>
                    </a:lnTo>
                    <a:lnTo>
                      <a:pt x="189" y="150"/>
                    </a:lnTo>
                    <a:lnTo>
                      <a:pt x="156"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3" name="Freeform 4506"/>
              <p:cNvSpPr>
                <a:spLocks/>
              </p:cNvSpPr>
              <p:nvPr/>
            </p:nvSpPr>
            <p:spPr bwMode="auto">
              <a:xfrm>
                <a:off x="23514" y="20823"/>
                <a:ext cx="157" cy="157"/>
              </a:xfrm>
              <a:custGeom>
                <a:avLst/>
                <a:gdLst>
                  <a:gd name="T0" fmla="*/ 157 w 157"/>
                  <a:gd name="T1" fmla="*/ 150 h 157"/>
                  <a:gd name="T2" fmla="*/ 157 w 157"/>
                  <a:gd name="T3" fmla="*/ 157 h 157"/>
                  <a:gd name="T4" fmla="*/ 130 w 157"/>
                  <a:gd name="T5" fmla="*/ 157 h 157"/>
                  <a:gd name="T6" fmla="*/ 124 w 157"/>
                  <a:gd name="T7" fmla="*/ 152 h 157"/>
                  <a:gd name="T8" fmla="*/ 9 w 157"/>
                  <a:gd name="T9" fmla="*/ 154 h 157"/>
                  <a:gd name="T10" fmla="*/ 9 w 157"/>
                  <a:gd name="T11" fmla="*/ 115 h 157"/>
                  <a:gd name="T12" fmla="*/ 1 w 157"/>
                  <a:gd name="T13" fmla="*/ 115 h 157"/>
                  <a:gd name="T14" fmla="*/ 0 w 157"/>
                  <a:gd name="T15" fmla="*/ 6 h 157"/>
                  <a:gd name="T16" fmla="*/ 36 w 157"/>
                  <a:gd name="T17" fmla="*/ 4 h 157"/>
                  <a:gd name="T18" fmla="*/ 145 w 157"/>
                  <a:gd name="T19" fmla="*/ 0 h 157"/>
                  <a:gd name="T20" fmla="*/ 147 w 157"/>
                  <a:gd name="T21" fmla="*/ 111 h 157"/>
                  <a:gd name="T22" fmla="*/ 155 w 157"/>
                  <a:gd name="T23" fmla="*/ 111 h 157"/>
                  <a:gd name="T24" fmla="*/ 157 w 157"/>
                  <a:gd name="T25"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157">
                    <a:moveTo>
                      <a:pt x="157" y="150"/>
                    </a:moveTo>
                    <a:lnTo>
                      <a:pt x="157" y="157"/>
                    </a:lnTo>
                    <a:lnTo>
                      <a:pt x="130" y="157"/>
                    </a:lnTo>
                    <a:lnTo>
                      <a:pt x="124" y="152"/>
                    </a:lnTo>
                    <a:lnTo>
                      <a:pt x="9" y="154"/>
                    </a:lnTo>
                    <a:lnTo>
                      <a:pt x="9" y="115"/>
                    </a:lnTo>
                    <a:lnTo>
                      <a:pt x="1" y="115"/>
                    </a:lnTo>
                    <a:lnTo>
                      <a:pt x="0" y="6"/>
                    </a:lnTo>
                    <a:lnTo>
                      <a:pt x="36" y="4"/>
                    </a:lnTo>
                    <a:lnTo>
                      <a:pt x="145" y="0"/>
                    </a:lnTo>
                    <a:lnTo>
                      <a:pt x="147" y="111"/>
                    </a:lnTo>
                    <a:lnTo>
                      <a:pt x="155" y="111"/>
                    </a:lnTo>
                    <a:lnTo>
                      <a:pt x="157"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4" name="Freeform 4507"/>
              <p:cNvSpPr>
                <a:spLocks/>
              </p:cNvSpPr>
              <p:nvPr/>
            </p:nvSpPr>
            <p:spPr bwMode="auto">
              <a:xfrm>
                <a:off x="23514" y="20823"/>
                <a:ext cx="157" cy="157"/>
              </a:xfrm>
              <a:custGeom>
                <a:avLst/>
                <a:gdLst>
                  <a:gd name="T0" fmla="*/ 157 w 157"/>
                  <a:gd name="T1" fmla="*/ 150 h 157"/>
                  <a:gd name="T2" fmla="*/ 157 w 157"/>
                  <a:gd name="T3" fmla="*/ 157 h 157"/>
                  <a:gd name="T4" fmla="*/ 130 w 157"/>
                  <a:gd name="T5" fmla="*/ 157 h 157"/>
                  <a:gd name="T6" fmla="*/ 124 w 157"/>
                  <a:gd name="T7" fmla="*/ 152 h 157"/>
                  <a:gd name="T8" fmla="*/ 9 w 157"/>
                  <a:gd name="T9" fmla="*/ 154 h 157"/>
                  <a:gd name="T10" fmla="*/ 9 w 157"/>
                  <a:gd name="T11" fmla="*/ 115 h 157"/>
                  <a:gd name="T12" fmla="*/ 1 w 157"/>
                  <a:gd name="T13" fmla="*/ 115 h 157"/>
                  <a:gd name="T14" fmla="*/ 0 w 157"/>
                  <a:gd name="T15" fmla="*/ 6 h 157"/>
                  <a:gd name="T16" fmla="*/ 36 w 157"/>
                  <a:gd name="T17" fmla="*/ 4 h 157"/>
                  <a:gd name="T18" fmla="*/ 145 w 157"/>
                  <a:gd name="T19" fmla="*/ 0 h 157"/>
                  <a:gd name="T20" fmla="*/ 147 w 157"/>
                  <a:gd name="T21" fmla="*/ 111 h 157"/>
                  <a:gd name="T22" fmla="*/ 155 w 157"/>
                  <a:gd name="T23" fmla="*/ 111 h 157"/>
                  <a:gd name="T24" fmla="*/ 157 w 157"/>
                  <a:gd name="T25" fmla="*/ 15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7" h="157">
                    <a:moveTo>
                      <a:pt x="157" y="150"/>
                    </a:moveTo>
                    <a:lnTo>
                      <a:pt x="157" y="157"/>
                    </a:lnTo>
                    <a:lnTo>
                      <a:pt x="130" y="157"/>
                    </a:lnTo>
                    <a:lnTo>
                      <a:pt x="124" y="152"/>
                    </a:lnTo>
                    <a:lnTo>
                      <a:pt x="9" y="154"/>
                    </a:lnTo>
                    <a:lnTo>
                      <a:pt x="9" y="115"/>
                    </a:lnTo>
                    <a:lnTo>
                      <a:pt x="1" y="115"/>
                    </a:lnTo>
                    <a:lnTo>
                      <a:pt x="0" y="6"/>
                    </a:lnTo>
                    <a:lnTo>
                      <a:pt x="36" y="4"/>
                    </a:lnTo>
                    <a:lnTo>
                      <a:pt x="145" y="0"/>
                    </a:lnTo>
                    <a:lnTo>
                      <a:pt x="147" y="111"/>
                    </a:lnTo>
                    <a:lnTo>
                      <a:pt x="155" y="111"/>
                    </a:lnTo>
                    <a:lnTo>
                      <a:pt x="157"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5" name="Freeform 4508"/>
              <p:cNvSpPr>
                <a:spLocks/>
              </p:cNvSpPr>
              <p:nvPr/>
            </p:nvSpPr>
            <p:spPr bwMode="auto">
              <a:xfrm>
                <a:off x="23840" y="20813"/>
                <a:ext cx="154" cy="154"/>
              </a:xfrm>
              <a:custGeom>
                <a:avLst/>
                <a:gdLst>
                  <a:gd name="T0" fmla="*/ 154 w 154"/>
                  <a:gd name="T1" fmla="*/ 148 h 154"/>
                  <a:gd name="T2" fmla="*/ 117 w 154"/>
                  <a:gd name="T3" fmla="*/ 150 h 154"/>
                  <a:gd name="T4" fmla="*/ 8 w 154"/>
                  <a:gd name="T5" fmla="*/ 154 h 154"/>
                  <a:gd name="T6" fmla="*/ 8 w 154"/>
                  <a:gd name="T7" fmla="*/ 116 h 154"/>
                  <a:gd name="T8" fmla="*/ 4 w 154"/>
                  <a:gd name="T9" fmla="*/ 116 h 154"/>
                  <a:gd name="T10" fmla="*/ 0 w 154"/>
                  <a:gd name="T11" fmla="*/ 4 h 154"/>
                  <a:gd name="T12" fmla="*/ 146 w 154"/>
                  <a:gd name="T13" fmla="*/ 0 h 154"/>
                  <a:gd name="T14" fmla="*/ 154 w 154"/>
                  <a:gd name="T15" fmla="*/ 14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4">
                    <a:moveTo>
                      <a:pt x="154" y="148"/>
                    </a:moveTo>
                    <a:lnTo>
                      <a:pt x="117" y="150"/>
                    </a:lnTo>
                    <a:lnTo>
                      <a:pt x="8" y="154"/>
                    </a:lnTo>
                    <a:lnTo>
                      <a:pt x="8" y="116"/>
                    </a:lnTo>
                    <a:lnTo>
                      <a:pt x="4" y="116"/>
                    </a:lnTo>
                    <a:lnTo>
                      <a:pt x="0" y="4"/>
                    </a:lnTo>
                    <a:lnTo>
                      <a:pt x="146" y="0"/>
                    </a:lnTo>
                    <a:lnTo>
                      <a:pt x="154"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6" name="Freeform 4509"/>
              <p:cNvSpPr>
                <a:spLocks/>
              </p:cNvSpPr>
              <p:nvPr/>
            </p:nvSpPr>
            <p:spPr bwMode="auto">
              <a:xfrm>
                <a:off x="23840" y="20813"/>
                <a:ext cx="154" cy="154"/>
              </a:xfrm>
              <a:custGeom>
                <a:avLst/>
                <a:gdLst>
                  <a:gd name="T0" fmla="*/ 154 w 154"/>
                  <a:gd name="T1" fmla="*/ 148 h 154"/>
                  <a:gd name="T2" fmla="*/ 117 w 154"/>
                  <a:gd name="T3" fmla="*/ 150 h 154"/>
                  <a:gd name="T4" fmla="*/ 8 w 154"/>
                  <a:gd name="T5" fmla="*/ 154 h 154"/>
                  <a:gd name="T6" fmla="*/ 8 w 154"/>
                  <a:gd name="T7" fmla="*/ 116 h 154"/>
                  <a:gd name="T8" fmla="*/ 4 w 154"/>
                  <a:gd name="T9" fmla="*/ 116 h 154"/>
                  <a:gd name="T10" fmla="*/ 0 w 154"/>
                  <a:gd name="T11" fmla="*/ 4 h 154"/>
                  <a:gd name="T12" fmla="*/ 146 w 154"/>
                  <a:gd name="T13" fmla="*/ 0 h 154"/>
                  <a:gd name="T14" fmla="*/ 154 w 154"/>
                  <a:gd name="T15" fmla="*/ 148 h 1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4">
                    <a:moveTo>
                      <a:pt x="154" y="148"/>
                    </a:moveTo>
                    <a:lnTo>
                      <a:pt x="117" y="150"/>
                    </a:lnTo>
                    <a:lnTo>
                      <a:pt x="8" y="154"/>
                    </a:lnTo>
                    <a:lnTo>
                      <a:pt x="8" y="116"/>
                    </a:lnTo>
                    <a:lnTo>
                      <a:pt x="4" y="116"/>
                    </a:lnTo>
                    <a:lnTo>
                      <a:pt x="0" y="4"/>
                    </a:lnTo>
                    <a:lnTo>
                      <a:pt x="146" y="0"/>
                    </a:lnTo>
                    <a:lnTo>
                      <a:pt x="15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7" name="Freeform 4510"/>
              <p:cNvSpPr>
                <a:spLocks/>
              </p:cNvSpPr>
              <p:nvPr/>
            </p:nvSpPr>
            <p:spPr bwMode="auto">
              <a:xfrm>
                <a:off x="22792" y="20835"/>
                <a:ext cx="197" cy="149"/>
              </a:xfrm>
              <a:custGeom>
                <a:avLst/>
                <a:gdLst>
                  <a:gd name="T0" fmla="*/ 42 w 197"/>
                  <a:gd name="T1" fmla="*/ 149 h 149"/>
                  <a:gd name="T2" fmla="*/ 44 w 197"/>
                  <a:gd name="T3" fmla="*/ 142 h 149"/>
                  <a:gd name="T4" fmla="*/ 40 w 197"/>
                  <a:gd name="T5" fmla="*/ 138 h 149"/>
                  <a:gd name="T6" fmla="*/ 25 w 197"/>
                  <a:gd name="T7" fmla="*/ 144 h 149"/>
                  <a:gd name="T8" fmla="*/ 15 w 197"/>
                  <a:gd name="T9" fmla="*/ 138 h 149"/>
                  <a:gd name="T10" fmla="*/ 13 w 197"/>
                  <a:gd name="T11" fmla="*/ 126 h 149"/>
                  <a:gd name="T12" fmla="*/ 15 w 197"/>
                  <a:gd name="T13" fmla="*/ 122 h 149"/>
                  <a:gd name="T14" fmla="*/ 5 w 197"/>
                  <a:gd name="T15" fmla="*/ 113 h 149"/>
                  <a:gd name="T16" fmla="*/ 9 w 197"/>
                  <a:gd name="T17" fmla="*/ 88 h 149"/>
                  <a:gd name="T18" fmla="*/ 3 w 197"/>
                  <a:gd name="T19" fmla="*/ 76 h 149"/>
                  <a:gd name="T20" fmla="*/ 3 w 197"/>
                  <a:gd name="T21" fmla="*/ 71 h 149"/>
                  <a:gd name="T22" fmla="*/ 15 w 197"/>
                  <a:gd name="T23" fmla="*/ 67 h 149"/>
                  <a:gd name="T24" fmla="*/ 9 w 197"/>
                  <a:gd name="T25" fmla="*/ 55 h 149"/>
                  <a:gd name="T26" fmla="*/ 9 w 197"/>
                  <a:gd name="T27" fmla="*/ 48 h 149"/>
                  <a:gd name="T28" fmla="*/ 17 w 197"/>
                  <a:gd name="T29" fmla="*/ 30 h 149"/>
                  <a:gd name="T30" fmla="*/ 0 w 197"/>
                  <a:gd name="T31" fmla="*/ 0 h 149"/>
                  <a:gd name="T32" fmla="*/ 142 w 197"/>
                  <a:gd name="T33" fmla="*/ 1 h 149"/>
                  <a:gd name="T34" fmla="*/ 178 w 197"/>
                  <a:gd name="T35" fmla="*/ 1 h 149"/>
                  <a:gd name="T36" fmla="*/ 178 w 197"/>
                  <a:gd name="T37" fmla="*/ 111 h 149"/>
                  <a:gd name="T38" fmla="*/ 197 w 197"/>
                  <a:gd name="T39" fmla="*/ 111 h 149"/>
                  <a:gd name="T40" fmla="*/ 195 w 197"/>
                  <a:gd name="T41" fmla="*/ 149 h 149"/>
                  <a:gd name="T42" fmla="*/ 42 w 197"/>
                  <a:gd name="T4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49">
                    <a:moveTo>
                      <a:pt x="42" y="149"/>
                    </a:moveTo>
                    <a:lnTo>
                      <a:pt x="44" y="142"/>
                    </a:lnTo>
                    <a:lnTo>
                      <a:pt x="40" y="138"/>
                    </a:lnTo>
                    <a:lnTo>
                      <a:pt x="25" y="144"/>
                    </a:lnTo>
                    <a:lnTo>
                      <a:pt x="15" y="138"/>
                    </a:lnTo>
                    <a:lnTo>
                      <a:pt x="13" y="126"/>
                    </a:lnTo>
                    <a:lnTo>
                      <a:pt x="15" y="122"/>
                    </a:lnTo>
                    <a:lnTo>
                      <a:pt x="5" y="113"/>
                    </a:lnTo>
                    <a:lnTo>
                      <a:pt x="9" y="88"/>
                    </a:lnTo>
                    <a:lnTo>
                      <a:pt x="3" y="76"/>
                    </a:lnTo>
                    <a:lnTo>
                      <a:pt x="3" y="71"/>
                    </a:lnTo>
                    <a:lnTo>
                      <a:pt x="15" y="67"/>
                    </a:lnTo>
                    <a:lnTo>
                      <a:pt x="9" y="55"/>
                    </a:lnTo>
                    <a:lnTo>
                      <a:pt x="9" y="48"/>
                    </a:lnTo>
                    <a:lnTo>
                      <a:pt x="17" y="30"/>
                    </a:lnTo>
                    <a:lnTo>
                      <a:pt x="0" y="0"/>
                    </a:lnTo>
                    <a:lnTo>
                      <a:pt x="142" y="1"/>
                    </a:lnTo>
                    <a:lnTo>
                      <a:pt x="178" y="1"/>
                    </a:lnTo>
                    <a:lnTo>
                      <a:pt x="178" y="111"/>
                    </a:lnTo>
                    <a:lnTo>
                      <a:pt x="197" y="111"/>
                    </a:lnTo>
                    <a:lnTo>
                      <a:pt x="195" y="149"/>
                    </a:lnTo>
                    <a:lnTo>
                      <a:pt x="42"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8" name="Freeform 4511"/>
              <p:cNvSpPr>
                <a:spLocks/>
              </p:cNvSpPr>
              <p:nvPr/>
            </p:nvSpPr>
            <p:spPr bwMode="auto">
              <a:xfrm>
                <a:off x="22792" y="20835"/>
                <a:ext cx="197" cy="149"/>
              </a:xfrm>
              <a:custGeom>
                <a:avLst/>
                <a:gdLst>
                  <a:gd name="T0" fmla="*/ 42 w 197"/>
                  <a:gd name="T1" fmla="*/ 149 h 149"/>
                  <a:gd name="T2" fmla="*/ 44 w 197"/>
                  <a:gd name="T3" fmla="*/ 142 h 149"/>
                  <a:gd name="T4" fmla="*/ 40 w 197"/>
                  <a:gd name="T5" fmla="*/ 138 h 149"/>
                  <a:gd name="T6" fmla="*/ 25 w 197"/>
                  <a:gd name="T7" fmla="*/ 144 h 149"/>
                  <a:gd name="T8" fmla="*/ 15 w 197"/>
                  <a:gd name="T9" fmla="*/ 138 h 149"/>
                  <a:gd name="T10" fmla="*/ 13 w 197"/>
                  <a:gd name="T11" fmla="*/ 126 h 149"/>
                  <a:gd name="T12" fmla="*/ 15 w 197"/>
                  <a:gd name="T13" fmla="*/ 122 h 149"/>
                  <a:gd name="T14" fmla="*/ 5 w 197"/>
                  <a:gd name="T15" fmla="*/ 113 h 149"/>
                  <a:gd name="T16" fmla="*/ 9 w 197"/>
                  <a:gd name="T17" fmla="*/ 88 h 149"/>
                  <a:gd name="T18" fmla="*/ 3 w 197"/>
                  <a:gd name="T19" fmla="*/ 76 h 149"/>
                  <a:gd name="T20" fmla="*/ 3 w 197"/>
                  <a:gd name="T21" fmla="*/ 71 h 149"/>
                  <a:gd name="T22" fmla="*/ 15 w 197"/>
                  <a:gd name="T23" fmla="*/ 67 h 149"/>
                  <a:gd name="T24" fmla="*/ 9 w 197"/>
                  <a:gd name="T25" fmla="*/ 55 h 149"/>
                  <a:gd name="T26" fmla="*/ 9 w 197"/>
                  <a:gd name="T27" fmla="*/ 48 h 149"/>
                  <a:gd name="T28" fmla="*/ 17 w 197"/>
                  <a:gd name="T29" fmla="*/ 30 h 149"/>
                  <a:gd name="T30" fmla="*/ 0 w 197"/>
                  <a:gd name="T31" fmla="*/ 0 h 149"/>
                  <a:gd name="T32" fmla="*/ 142 w 197"/>
                  <a:gd name="T33" fmla="*/ 1 h 149"/>
                  <a:gd name="T34" fmla="*/ 178 w 197"/>
                  <a:gd name="T35" fmla="*/ 1 h 149"/>
                  <a:gd name="T36" fmla="*/ 178 w 197"/>
                  <a:gd name="T37" fmla="*/ 111 h 149"/>
                  <a:gd name="T38" fmla="*/ 197 w 197"/>
                  <a:gd name="T39" fmla="*/ 111 h 149"/>
                  <a:gd name="T40" fmla="*/ 195 w 197"/>
                  <a:gd name="T41" fmla="*/ 149 h 149"/>
                  <a:gd name="T42" fmla="*/ 42 w 197"/>
                  <a:gd name="T4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49">
                    <a:moveTo>
                      <a:pt x="42" y="149"/>
                    </a:moveTo>
                    <a:lnTo>
                      <a:pt x="44" y="142"/>
                    </a:lnTo>
                    <a:lnTo>
                      <a:pt x="40" y="138"/>
                    </a:lnTo>
                    <a:lnTo>
                      <a:pt x="25" y="144"/>
                    </a:lnTo>
                    <a:lnTo>
                      <a:pt x="15" y="138"/>
                    </a:lnTo>
                    <a:lnTo>
                      <a:pt x="13" y="126"/>
                    </a:lnTo>
                    <a:lnTo>
                      <a:pt x="15" y="122"/>
                    </a:lnTo>
                    <a:lnTo>
                      <a:pt x="5" y="113"/>
                    </a:lnTo>
                    <a:lnTo>
                      <a:pt x="9" y="88"/>
                    </a:lnTo>
                    <a:lnTo>
                      <a:pt x="3" y="76"/>
                    </a:lnTo>
                    <a:lnTo>
                      <a:pt x="3" y="71"/>
                    </a:lnTo>
                    <a:lnTo>
                      <a:pt x="15" y="67"/>
                    </a:lnTo>
                    <a:lnTo>
                      <a:pt x="9" y="55"/>
                    </a:lnTo>
                    <a:lnTo>
                      <a:pt x="9" y="48"/>
                    </a:lnTo>
                    <a:lnTo>
                      <a:pt x="17" y="30"/>
                    </a:lnTo>
                    <a:lnTo>
                      <a:pt x="0" y="0"/>
                    </a:lnTo>
                    <a:lnTo>
                      <a:pt x="142" y="1"/>
                    </a:lnTo>
                    <a:lnTo>
                      <a:pt x="178" y="1"/>
                    </a:lnTo>
                    <a:lnTo>
                      <a:pt x="178" y="111"/>
                    </a:lnTo>
                    <a:lnTo>
                      <a:pt x="197" y="111"/>
                    </a:lnTo>
                    <a:lnTo>
                      <a:pt x="195" y="149"/>
                    </a:lnTo>
                    <a:lnTo>
                      <a:pt x="42"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79" name="Freeform 4512"/>
              <p:cNvSpPr>
                <a:spLocks/>
              </p:cNvSpPr>
              <p:nvPr/>
            </p:nvSpPr>
            <p:spPr bwMode="auto">
              <a:xfrm>
                <a:off x="23222" y="20833"/>
                <a:ext cx="159" cy="151"/>
              </a:xfrm>
              <a:custGeom>
                <a:avLst/>
                <a:gdLst>
                  <a:gd name="T0" fmla="*/ 159 w 159"/>
                  <a:gd name="T1" fmla="*/ 149 h 151"/>
                  <a:gd name="T2" fmla="*/ 15 w 159"/>
                  <a:gd name="T3" fmla="*/ 151 h 151"/>
                  <a:gd name="T4" fmla="*/ 15 w 159"/>
                  <a:gd name="T5" fmla="*/ 111 h 151"/>
                  <a:gd name="T6" fmla="*/ 2 w 159"/>
                  <a:gd name="T7" fmla="*/ 111 h 151"/>
                  <a:gd name="T8" fmla="*/ 0 w 159"/>
                  <a:gd name="T9" fmla="*/ 2 h 151"/>
                  <a:gd name="T10" fmla="*/ 36 w 159"/>
                  <a:gd name="T11" fmla="*/ 0 h 151"/>
                  <a:gd name="T12" fmla="*/ 144 w 159"/>
                  <a:gd name="T13" fmla="*/ 0 h 151"/>
                  <a:gd name="T14" fmla="*/ 146 w 159"/>
                  <a:gd name="T15" fmla="*/ 109 h 151"/>
                  <a:gd name="T16" fmla="*/ 159 w 159"/>
                  <a:gd name="T17" fmla="*/ 109 h 151"/>
                  <a:gd name="T18" fmla="*/ 159 w 159"/>
                  <a:gd name="T19"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1">
                    <a:moveTo>
                      <a:pt x="159" y="149"/>
                    </a:moveTo>
                    <a:lnTo>
                      <a:pt x="15" y="151"/>
                    </a:lnTo>
                    <a:lnTo>
                      <a:pt x="15" y="111"/>
                    </a:lnTo>
                    <a:lnTo>
                      <a:pt x="2" y="111"/>
                    </a:lnTo>
                    <a:lnTo>
                      <a:pt x="0" y="2"/>
                    </a:lnTo>
                    <a:lnTo>
                      <a:pt x="36" y="0"/>
                    </a:lnTo>
                    <a:lnTo>
                      <a:pt x="144" y="0"/>
                    </a:lnTo>
                    <a:lnTo>
                      <a:pt x="146" y="109"/>
                    </a:lnTo>
                    <a:lnTo>
                      <a:pt x="159" y="109"/>
                    </a:lnTo>
                    <a:lnTo>
                      <a:pt x="159"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0" name="Freeform 4513"/>
              <p:cNvSpPr>
                <a:spLocks/>
              </p:cNvSpPr>
              <p:nvPr/>
            </p:nvSpPr>
            <p:spPr bwMode="auto">
              <a:xfrm>
                <a:off x="23222" y="20833"/>
                <a:ext cx="159" cy="151"/>
              </a:xfrm>
              <a:custGeom>
                <a:avLst/>
                <a:gdLst>
                  <a:gd name="T0" fmla="*/ 159 w 159"/>
                  <a:gd name="T1" fmla="*/ 149 h 151"/>
                  <a:gd name="T2" fmla="*/ 15 w 159"/>
                  <a:gd name="T3" fmla="*/ 151 h 151"/>
                  <a:gd name="T4" fmla="*/ 15 w 159"/>
                  <a:gd name="T5" fmla="*/ 111 h 151"/>
                  <a:gd name="T6" fmla="*/ 2 w 159"/>
                  <a:gd name="T7" fmla="*/ 111 h 151"/>
                  <a:gd name="T8" fmla="*/ 0 w 159"/>
                  <a:gd name="T9" fmla="*/ 2 h 151"/>
                  <a:gd name="T10" fmla="*/ 36 w 159"/>
                  <a:gd name="T11" fmla="*/ 0 h 151"/>
                  <a:gd name="T12" fmla="*/ 144 w 159"/>
                  <a:gd name="T13" fmla="*/ 0 h 151"/>
                  <a:gd name="T14" fmla="*/ 146 w 159"/>
                  <a:gd name="T15" fmla="*/ 109 h 151"/>
                  <a:gd name="T16" fmla="*/ 159 w 159"/>
                  <a:gd name="T17" fmla="*/ 109 h 151"/>
                  <a:gd name="T18" fmla="*/ 159 w 159"/>
                  <a:gd name="T19" fmla="*/ 14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9" h="151">
                    <a:moveTo>
                      <a:pt x="159" y="149"/>
                    </a:moveTo>
                    <a:lnTo>
                      <a:pt x="15" y="151"/>
                    </a:lnTo>
                    <a:lnTo>
                      <a:pt x="15" y="111"/>
                    </a:lnTo>
                    <a:lnTo>
                      <a:pt x="2" y="111"/>
                    </a:lnTo>
                    <a:lnTo>
                      <a:pt x="0" y="2"/>
                    </a:lnTo>
                    <a:lnTo>
                      <a:pt x="36" y="0"/>
                    </a:lnTo>
                    <a:lnTo>
                      <a:pt x="144" y="0"/>
                    </a:lnTo>
                    <a:lnTo>
                      <a:pt x="146" y="109"/>
                    </a:lnTo>
                    <a:lnTo>
                      <a:pt x="159" y="109"/>
                    </a:lnTo>
                    <a:lnTo>
                      <a:pt x="159"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1" name="Freeform 4514"/>
              <p:cNvSpPr>
                <a:spLocks/>
              </p:cNvSpPr>
              <p:nvPr/>
            </p:nvSpPr>
            <p:spPr bwMode="auto">
              <a:xfrm>
                <a:off x="22970" y="20835"/>
                <a:ext cx="160" cy="149"/>
              </a:xfrm>
              <a:custGeom>
                <a:avLst/>
                <a:gdLst>
                  <a:gd name="T0" fmla="*/ 160 w 160"/>
                  <a:gd name="T1" fmla="*/ 149 h 149"/>
                  <a:gd name="T2" fmla="*/ 125 w 160"/>
                  <a:gd name="T3" fmla="*/ 149 h 149"/>
                  <a:gd name="T4" fmla="*/ 17 w 160"/>
                  <a:gd name="T5" fmla="*/ 149 h 149"/>
                  <a:gd name="T6" fmla="*/ 19 w 160"/>
                  <a:gd name="T7" fmla="*/ 111 h 149"/>
                  <a:gd name="T8" fmla="*/ 0 w 160"/>
                  <a:gd name="T9" fmla="*/ 111 h 149"/>
                  <a:gd name="T10" fmla="*/ 0 w 160"/>
                  <a:gd name="T11" fmla="*/ 1 h 149"/>
                  <a:gd name="T12" fmla="*/ 144 w 160"/>
                  <a:gd name="T13" fmla="*/ 0 h 149"/>
                  <a:gd name="T14" fmla="*/ 142 w 160"/>
                  <a:gd name="T15" fmla="*/ 109 h 149"/>
                  <a:gd name="T16" fmla="*/ 160 w 160"/>
                  <a:gd name="T17" fmla="*/ 109 h 149"/>
                  <a:gd name="T18" fmla="*/ 160 w 160"/>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49">
                    <a:moveTo>
                      <a:pt x="160" y="149"/>
                    </a:moveTo>
                    <a:lnTo>
                      <a:pt x="125" y="149"/>
                    </a:lnTo>
                    <a:lnTo>
                      <a:pt x="17" y="149"/>
                    </a:lnTo>
                    <a:lnTo>
                      <a:pt x="19" y="111"/>
                    </a:lnTo>
                    <a:lnTo>
                      <a:pt x="0" y="111"/>
                    </a:lnTo>
                    <a:lnTo>
                      <a:pt x="0" y="1"/>
                    </a:lnTo>
                    <a:lnTo>
                      <a:pt x="144" y="0"/>
                    </a:lnTo>
                    <a:lnTo>
                      <a:pt x="142" y="109"/>
                    </a:lnTo>
                    <a:lnTo>
                      <a:pt x="160" y="109"/>
                    </a:lnTo>
                    <a:lnTo>
                      <a:pt x="160"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2" name="Freeform 4515"/>
              <p:cNvSpPr>
                <a:spLocks/>
              </p:cNvSpPr>
              <p:nvPr/>
            </p:nvSpPr>
            <p:spPr bwMode="auto">
              <a:xfrm>
                <a:off x="22970" y="20835"/>
                <a:ext cx="160" cy="149"/>
              </a:xfrm>
              <a:custGeom>
                <a:avLst/>
                <a:gdLst>
                  <a:gd name="T0" fmla="*/ 160 w 160"/>
                  <a:gd name="T1" fmla="*/ 149 h 149"/>
                  <a:gd name="T2" fmla="*/ 125 w 160"/>
                  <a:gd name="T3" fmla="*/ 149 h 149"/>
                  <a:gd name="T4" fmla="*/ 17 w 160"/>
                  <a:gd name="T5" fmla="*/ 149 h 149"/>
                  <a:gd name="T6" fmla="*/ 19 w 160"/>
                  <a:gd name="T7" fmla="*/ 111 h 149"/>
                  <a:gd name="T8" fmla="*/ 0 w 160"/>
                  <a:gd name="T9" fmla="*/ 111 h 149"/>
                  <a:gd name="T10" fmla="*/ 0 w 160"/>
                  <a:gd name="T11" fmla="*/ 1 h 149"/>
                  <a:gd name="T12" fmla="*/ 144 w 160"/>
                  <a:gd name="T13" fmla="*/ 0 h 149"/>
                  <a:gd name="T14" fmla="*/ 142 w 160"/>
                  <a:gd name="T15" fmla="*/ 109 h 149"/>
                  <a:gd name="T16" fmla="*/ 160 w 160"/>
                  <a:gd name="T17" fmla="*/ 109 h 149"/>
                  <a:gd name="T18" fmla="*/ 160 w 160"/>
                  <a:gd name="T1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0" h="149">
                    <a:moveTo>
                      <a:pt x="160" y="149"/>
                    </a:moveTo>
                    <a:lnTo>
                      <a:pt x="125" y="149"/>
                    </a:lnTo>
                    <a:lnTo>
                      <a:pt x="17" y="149"/>
                    </a:lnTo>
                    <a:lnTo>
                      <a:pt x="19" y="111"/>
                    </a:lnTo>
                    <a:lnTo>
                      <a:pt x="0" y="111"/>
                    </a:lnTo>
                    <a:lnTo>
                      <a:pt x="0" y="1"/>
                    </a:lnTo>
                    <a:lnTo>
                      <a:pt x="144" y="0"/>
                    </a:lnTo>
                    <a:lnTo>
                      <a:pt x="142" y="109"/>
                    </a:lnTo>
                    <a:lnTo>
                      <a:pt x="160" y="109"/>
                    </a:lnTo>
                    <a:lnTo>
                      <a:pt x="160"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3" name="Freeform 4516"/>
              <p:cNvSpPr>
                <a:spLocks/>
              </p:cNvSpPr>
              <p:nvPr/>
            </p:nvSpPr>
            <p:spPr bwMode="auto">
              <a:xfrm>
                <a:off x="23112" y="20835"/>
                <a:ext cx="125" cy="149"/>
              </a:xfrm>
              <a:custGeom>
                <a:avLst/>
                <a:gdLst>
                  <a:gd name="T0" fmla="*/ 18 w 125"/>
                  <a:gd name="T1" fmla="*/ 149 h 149"/>
                  <a:gd name="T2" fmla="*/ 18 w 125"/>
                  <a:gd name="T3" fmla="*/ 109 h 149"/>
                  <a:gd name="T4" fmla="*/ 0 w 125"/>
                  <a:gd name="T5" fmla="*/ 109 h 149"/>
                  <a:gd name="T6" fmla="*/ 2 w 125"/>
                  <a:gd name="T7" fmla="*/ 0 h 149"/>
                  <a:gd name="T8" fmla="*/ 110 w 125"/>
                  <a:gd name="T9" fmla="*/ 0 h 149"/>
                  <a:gd name="T10" fmla="*/ 112 w 125"/>
                  <a:gd name="T11" fmla="*/ 109 h 149"/>
                  <a:gd name="T12" fmla="*/ 125 w 125"/>
                  <a:gd name="T13" fmla="*/ 109 h 149"/>
                  <a:gd name="T14" fmla="*/ 125 w 125"/>
                  <a:gd name="T15" fmla="*/ 149 h 149"/>
                  <a:gd name="T16" fmla="*/ 18 w 125"/>
                  <a:gd name="T1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49">
                    <a:moveTo>
                      <a:pt x="18" y="149"/>
                    </a:moveTo>
                    <a:lnTo>
                      <a:pt x="18" y="109"/>
                    </a:lnTo>
                    <a:lnTo>
                      <a:pt x="0" y="109"/>
                    </a:lnTo>
                    <a:lnTo>
                      <a:pt x="2" y="0"/>
                    </a:lnTo>
                    <a:lnTo>
                      <a:pt x="110" y="0"/>
                    </a:lnTo>
                    <a:lnTo>
                      <a:pt x="112" y="109"/>
                    </a:lnTo>
                    <a:lnTo>
                      <a:pt x="125" y="109"/>
                    </a:lnTo>
                    <a:lnTo>
                      <a:pt x="125" y="149"/>
                    </a:lnTo>
                    <a:lnTo>
                      <a:pt x="18"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4" name="Freeform 4517"/>
              <p:cNvSpPr>
                <a:spLocks/>
              </p:cNvSpPr>
              <p:nvPr/>
            </p:nvSpPr>
            <p:spPr bwMode="auto">
              <a:xfrm>
                <a:off x="23112" y="20835"/>
                <a:ext cx="125" cy="149"/>
              </a:xfrm>
              <a:custGeom>
                <a:avLst/>
                <a:gdLst>
                  <a:gd name="T0" fmla="*/ 18 w 125"/>
                  <a:gd name="T1" fmla="*/ 149 h 149"/>
                  <a:gd name="T2" fmla="*/ 18 w 125"/>
                  <a:gd name="T3" fmla="*/ 109 h 149"/>
                  <a:gd name="T4" fmla="*/ 0 w 125"/>
                  <a:gd name="T5" fmla="*/ 109 h 149"/>
                  <a:gd name="T6" fmla="*/ 2 w 125"/>
                  <a:gd name="T7" fmla="*/ 0 h 149"/>
                  <a:gd name="T8" fmla="*/ 110 w 125"/>
                  <a:gd name="T9" fmla="*/ 0 h 149"/>
                  <a:gd name="T10" fmla="*/ 112 w 125"/>
                  <a:gd name="T11" fmla="*/ 109 h 149"/>
                  <a:gd name="T12" fmla="*/ 125 w 125"/>
                  <a:gd name="T13" fmla="*/ 109 h 149"/>
                  <a:gd name="T14" fmla="*/ 125 w 125"/>
                  <a:gd name="T15" fmla="*/ 149 h 149"/>
                  <a:gd name="T16" fmla="*/ 18 w 125"/>
                  <a:gd name="T17"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49">
                    <a:moveTo>
                      <a:pt x="18" y="149"/>
                    </a:moveTo>
                    <a:lnTo>
                      <a:pt x="18" y="109"/>
                    </a:lnTo>
                    <a:lnTo>
                      <a:pt x="0" y="109"/>
                    </a:lnTo>
                    <a:lnTo>
                      <a:pt x="2" y="0"/>
                    </a:lnTo>
                    <a:lnTo>
                      <a:pt x="110" y="0"/>
                    </a:lnTo>
                    <a:lnTo>
                      <a:pt x="112" y="109"/>
                    </a:lnTo>
                    <a:lnTo>
                      <a:pt x="125" y="109"/>
                    </a:lnTo>
                    <a:lnTo>
                      <a:pt x="125" y="149"/>
                    </a:lnTo>
                    <a:lnTo>
                      <a:pt x="18"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5" name="Freeform 4518"/>
              <p:cNvSpPr>
                <a:spLocks/>
              </p:cNvSpPr>
              <p:nvPr/>
            </p:nvSpPr>
            <p:spPr bwMode="auto">
              <a:xfrm>
                <a:off x="23986" y="20810"/>
                <a:ext cx="153" cy="151"/>
              </a:xfrm>
              <a:custGeom>
                <a:avLst/>
                <a:gdLst>
                  <a:gd name="T0" fmla="*/ 117 w 153"/>
                  <a:gd name="T1" fmla="*/ 147 h 151"/>
                  <a:gd name="T2" fmla="*/ 8 w 153"/>
                  <a:gd name="T3" fmla="*/ 151 h 151"/>
                  <a:gd name="T4" fmla="*/ 0 w 153"/>
                  <a:gd name="T5" fmla="*/ 3 h 151"/>
                  <a:gd name="T6" fmla="*/ 146 w 153"/>
                  <a:gd name="T7" fmla="*/ 0 h 151"/>
                  <a:gd name="T8" fmla="*/ 153 w 153"/>
                  <a:gd name="T9" fmla="*/ 146 h 151"/>
                  <a:gd name="T10" fmla="*/ 117 w 153"/>
                  <a:gd name="T11" fmla="*/ 147 h 151"/>
                </a:gdLst>
                <a:ahLst/>
                <a:cxnLst>
                  <a:cxn ang="0">
                    <a:pos x="T0" y="T1"/>
                  </a:cxn>
                  <a:cxn ang="0">
                    <a:pos x="T2" y="T3"/>
                  </a:cxn>
                  <a:cxn ang="0">
                    <a:pos x="T4" y="T5"/>
                  </a:cxn>
                  <a:cxn ang="0">
                    <a:pos x="T6" y="T7"/>
                  </a:cxn>
                  <a:cxn ang="0">
                    <a:pos x="T8" y="T9"/>
                  </a:cxn>
                  <a:cxn ang="0">
                    <a:pos x="T10" y="T11"/>
                  </a:cxn>
                </a:cxnLst>
                <a:rect l="0" t="0" r="r" b="b"/>
                <a:pathLst>
                  <a:path w="153" h="151">
                    <a:moveTo>
                      <a:pt x="117" y="147"/>
                    </a:moveTo>
                    <a:lnTo>
                      <a:pt x="8" y="151"/>
                    </a:lnTo>
                    <a:lnTo>
                      <a:pt x="0" y="3"/>
                    </a:lnTo>
                    <a:lnTo>
                      <a:pt x="146" y="0"/>
                    </a:lnTo>
                    <a:lnTo>
                      <a:pt x="153" y="146"/>
                    </a:lnTo>
                    <a:lnTo>
                      <a:pt x="117"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6" name="Freeform 4519"/>
              <p:cNvSpPr>
                <a:spLocks/>
              </p:cNvSpPr>
              <p:nvPr/>
            </p:nvSpPr>
            <p:spPr bwMode="auto">
              <a:xfrm>
                <a:off x="23986" y="20810"/>
                <a:ext cx="153" cy="151"/>
              </a:xfrm>
              <a:custGeom>
                <a:avLst/>
                <a:gdLst>
                  <a:gd name="T0" fmla="*/ 117 w 153"/>
                  <a:gd name="T1" fmla="*/ 147 h 151"/>
                  <a:gd name="T2" fmla="*/ 8 w 153"/>
                  <a:gd name="T3" fmla="*/ 151 h 151"/>
                  <a:gd name="T4" fmla="*/ 0 w 153"/>
                  <a:gd name="T5" fmla="*/ 3 h 151"/>
                  <a:gd name="T6" fmla="*/ 146 w 153"/>
                  <a:gd name="T7" fmla="*/ 0 h 151"/>
                  <a:gd name="T8" fmla="*/ 153 w 153"/>
                  <a:gd name="T9" fmla="*/ 146 h 151"/>
                  <a:gd name="T10" fmla="*/ 117 w 153"/>
                  <a:gd name="T11" fmla="*/ 147 h 151"/>
                </a:gdLst>
                <a:ahLst/>
                <a:cxnLst>
                  <a:cxn ang="0">
                    <a:pos x="T0" y="T1"/>
                  </a:cxn>
                  <a:cxn ang="0">
                    <a:pos x="T2" y="T3"/>
                  </a:cxn>
                  <a:cxn ang="0">
                    <a:pos x="T4" y="T5"/>
                  </a:cxn>
                  <a:cxn ang="0">
                    <a:pos x="T6" y="T7"/>
                  </a:cxn>
                  <a:cxn ang="0">
                    <a:pos x="T8" y="T9"/>
                  </a:cxn>
                  <a:cxn ang="0">
                    <a:pos x="T10" y="T11"/>
                  </a:cxn>
                </a:cxnLst>
                <a:rect l="0" t="0" r="r" b="b"/>
                <a:pathLst>
                  <a:path w="153" h="151">
                    <a:moveTo>
                      <a:pt x="117" y="147"/>
                    </a:moveTo>
                    <a:lnTo>
                      <a:pt x="8" y="151"/>
                    </a:lnTo>
                    <a:lnTo>
                      <a:pt x="0" y="3"/>
                    </a:lnTo>
                    <a:lnTo>
                      <a:pt x="146" y="0"/>
                    </a:lnTo>
                    <a:lnTo>
                      <a:pt x="153" y="146"/>
                    </a:lnTo>
                    <a:lnTo>
                      <a:pt x="117"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7" name="Freeform 4520"/>
              <p:cNvSpPr>
                <a:spLocks/>
              </p:cNvSpPr>
              <p:nvPr/>
            </p:nvSpPr>
            <p:spPr bwMode="auto">
              <a:xfrm>
                <a:off x="23366" y="20829"/>
                <a:ext cx="157" cy="153"/>
              </a:xfrm>
              <a:custGeom>
                <a:avLst/>
                <a:gdLst>
                  <a:gd name="T0" fmla="*/ 15 w 157"/>
                  <a:gd name="T1" fmla="*/ 153 h 153"/>
                  <a:gd name="T2" fmla="*/ 15 w 157"/>
                  <a:gd name="T3" fmla="*/ 113 h 153"/>
                  <a:gd name="T4" fmla="*/ 2 w 157"/>
                  <a:gd name="T5" fmla="*/ 113 h 153"/>
                  <a:gd name="T6" fmla="*/ 0 w 157"/>
                  <a:gd name="T7" fmla="*/ 4 h 153"/>
                  <a:gd name="T8" fmla="*/ 38 w 157"/>
                  <a:gd name="T9" fmla="*/ 4 h 153"/>
                  <a:gd name="T10" fmla="*/ 148 w 157"/>
                  <a:gd name="T11" fmla="*/ 0 h 153"/>
                  <a:gd name="T12" fmla="*/ 149 w 157"/>
                  <a:gd name="T13" fmla="*/ 109 h 153"/>
                  <a:gd name="T14" fmla="*/ 157 w 157"/>
                  <a:gd name="T15" fmla="*/ 109 h 153"/>
                  <a:gd name="T16" fmla="*/ 157 w 157"/>
                  <a:gd name="T17" fmla="*/ 148 h 153"/>
                  <a:gd name="T18" fmla="*/ 123 w 157"/>
                  <a:gd name="T19" fmla="*/ 151 h 153"/>
                  <a:gd name="T20" fmla="*/ 15 w 157"/>
                  <a:gd name="T2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3">
                    <a:moveTo>
                      <a:pt x="15" y="153"/>
                    </a:moveTo>
                    <a:lnTo>
                      <a:pt x="15" y="113"/>
                    </a:lnTo>
                    <a:lnTo>
                      <a:pt x="2" y="113"/>
                    </a:lnTo>
                    <a:lnTo>
                      <a:pt x="0" y="4"/>
                    </a:lnTo>
                    <a:lnTo>
                      <a:pt x="38" y="4"/>
                    </a:lnTo>
                    <a:lnTo>
                      <a:pt x="148" y="0"/>
                    </a:lnTo>
                    <a:lnTo>
                      <a:pt x="149" y="109"/>
                    </a:lnTo>
                    <a:lnTo>
                      <a:pt x="157" y="109"/>
                    </a:lnTo>
                    <a:lnTo>
                      <a:pt x="157" y="148"/>
                    </a:lnTo>
                    <a:lnTo>
                      <a:pt x="123" y="151"/>
                    </a:lnTo>
                    <a:lnTo>
                      <a:pt x="15" y="15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8" name="Freeform 4521"/>
              <p:cNvSpPr>
                <a:spLocks/>
              </p:cNvSpPr>
              <p:nvPr/>
            </p:nvSpPr>
            <p:spPr bwMode="auto">
              <a:xfrm>
                <a:off x="23366" y="20829"/>
                <a:ext cx="157" cy="153"/>
              </a:xfrm>
              <a:custGeom>
                <a:avLst/>
                <a:gdLst>
                  <a:gd name="T0" fmla="*/ 15 w 157"/>
                  <a:gd name="T1" fmla="*/ 153 h 153"/>
                  <a:gd name="T2" fmla="*/ 15 w 157"/>
                  <a:gd name="T3" fmla="*/ 113 h 153"/>
                  <a:gd name="T4" fmla="*/ 2 w 157"/>
                  <a:gd name="T5" fmla="*/ 113 h 153"/>
                  <a:gd name="T6" fmla="*/ 0 w 157"/>
                  <a:gd name="T7" fmla="*/ 4 h 153"/>
                  <a:gd name="T8" fmla="*/ 38 w 157"/>
                  <a:gd name="T9" fmla="*/ 4 h 153"/>
                  <a:gd name="T10" fmla="*/ 148 w 157"/>
                  <a:gd name="T11" fmla="*/ 0 h 153"/>
                  <a:gd name="T12" fmla="*/ 149 w 157"/>
                  <a:gd name="T13" fmla="*/ 109 h 153"/>
                  <a:gd name="T14" fmla="*/ 157 w 157"/>
                  <a:gd name="T15" fmla="*/ 109 h 153"/>
                  <a:gd name="T16" fmla="*/ 157 w 157"/>
                  <a:gd name="T17" fmla="*/ 148 h 153"/>
                  <a:gd name="T18" fmla="*/ 123 w 157"/>
                  <a:gd name="T19" fmla="*/ 151 h 153"/>
                  <a:gd name="T20" fmla="*/ 15 w 157"/>
                  <a:gd name="T21" fmla="*/ 15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7" h="153">
                    <a:moveTo>
                      <a:pt x="15" y="153"/>
                    </a:moveTo>
                    <a:lnTo>
                      <a:pt x="15" y="113"/>
                    </a:lnTo>
                    <a:lnTo>
                      <a:pt x="2" y="113"/>
                    </a:lnTo>
                    <a:lnTo>
                      <a:pt x="0" y="4"/>
                    </a:lnTo>
                    <a:lnTo>
                      <a:pt x="38" y="4"/>
                    </a:lnTo>
                    <a:lnTo>
                      <a:pt x="148" y="0"/>
                    </a:lnTo>
                    <a:lnTo>
                      <a:pt x="149" y="109"/>
                    </a:lnTo>
                    <a:lnTo>
                      <a:pt x="157" y="109"/>
                    </a:lnTo>
                    <a:lnTo>
                      <a:pt x="157" y="148"/>
                    </a:lnTo>
                    <a:lnTo>
                      <a:pt x="123" y="151"/>
                    </a:lnTo>
                    <a:lnTo>
                      <a:pt x="15"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89" name="Freeform 4522"/>
              <p:cNvSpPr>
                <a:spLocks/>
              </p:cNvSpPr>
              <p:nvPr/>
            </p:nvSpPr>
            <p:spPr bwMode="auto">
              <a:xfrm>
                <a:off x="24132" y="20804"/>
                <a:ext cx="153" cy="184"/>
              </a:xfrm>
              <a:custGeom>
                <a:avLst/>
                <a:gdLst>
                  <a:gd name="T0" fmla="*/ 153 w 153"/>
                  <a:gd name="T1" fmla="*/ 182 h 184"/>
                  <a:gd name="T2" fmla="*/ 119 w 153"/>
                  <a:gd name="T3" fmla="*/ 184 h 184"/>
                  <a:gd name="T4" fmla="*/ 111 w 153"/>
                  <a:gd name="T5" fmla="*/ 175 h 184"/>
                  <a:gd name="T6" fmla="*/ 113 w 153"/>
                  <a:gd name="T7" fmla="*/ 169 h 184"/>
                  <a:gd name="T8" fmla="*/ 107 w 153"/>
                  <a:gd name="T9" fmla="*/ 165 h 184"/>
                  <a:gd name="T10" fmla="*/ 109 w 153"/>
                  <a:gd name="T11" fmla="*/ 153 h 184"/>
                  <a:gd name="T12" fmla="*/ 105 w 153"/>
                  <a:gd name="T13" fmla="*/ 152 h 184"/>
                  <a:gd name="T14" fmla="*/ 102 w 153"/>
                  <a:gd name="T15" fmla="*/ 148 h 184"/>
                  <a:gd name="T16" fmla="*/ 7 w 153"/>
                  <a:gd name="T17" fmla="*/ 152 h 184"/>
                  <a:gd name="T18" fmla="*/ 0 w 153"/>
                  <a:gd name="T19" fmla="*/ 6 h 184"/>
                  <a:gd name="T20" fmla="*/ 146 w 153"/>
                  <a:gd name="T21" fmla="*/ 0 h 184"/>
                  <a:gd name="T22" fmla="*/ 151 w 153"/>
                  <a:gd name="T23" fmla="*/ 109 h 184"/>
                  <a:gd name="T24" fmla="*/ 153 w 153"/>
                  <a:gd name="T2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84">
                    <a:moveTo>
                      <a:pt x="153" y="182"/>
                    </a:moveTo>
                    <a:lnTo>
                      <a:pt x="119" y="184"/>
                    </a:lnTo>
                    <a:lnTo>
                      <a:pt x="111" y="175"/>
                    </a:lnTo>
                    <a:lnTo>
                      <a:pt x="113" y="169"/>
                    </a:lnTo>
                    <a:lnTo>
                      <a:pt x="107" y="165"/>
                    </a:lnTo>
                    <a:lnTo>
                      <a:pt x="109" y="153"/>
                    </a:lnTo>
                    <a:lnTo>
                      <a:pt x="105" y="152"/>
                    </a:lnTo>
                    <a:lnTo>
                      <a:pt x="102" y="148"/>
                    </a:lnTo>
                    <a:lnTo>
                      <a:pt x="7" y="152"/>
                    </a:lnTo>
                    <a:lnTo>
                      <a:pt x="0" y="6"/>
                    </a:lnTo>
                    <a:lnTo>
                      <a:pt x="146" y="0"/>
                    </a:lnTo>
                    <a:lnTo>
                      <a:pt x="151" y="109"/>
                    </a:lnTo>
                    <a:lnTo>
                      <a:pt x="153" y="18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0" name="Freeform 4523"/>
              <p:cNvSpPr>
                <a:spLocks/>
              </p:cNvSpPr>
              <p:nvPr/>
            </p:nvSpPr>
            <p:spPr bwMode="auto">
              <a:xfrm>
                <a:off x="24132" y="20804"/>
                <a:ext cx="153" cy="184"/>
              </a:xfrm>
              <a:custGeom>
                <a:avLst/>
                <a:gdLst>
                  <a:gd name="T0" fmla="*/ 153 w 153"/>
                  <a:gd name="T1" fmla="*/ 182 h 184"/>
                  <a:gd name="T2" fmla="*/ 119 w 153"/>
                  <a:gd name="T3" fmla="*/ 184 h 184"/>
                  <a:gd name="T4" fmla="*/ 111 w 153"/>
                  <a:gd name="T5" fmla="*/ 175 h 184"/>
                  <a:gd name="T6" fmla="*/ 113 w 153"/>
                  <a:gd name="T7" fmla="*/ 169 h 184"/>
                  <a:gd name="T8" fmla="*/ 107 w 153"/>
                  <a:gd name="T9" fmla="*/ 165 h 184"/>
                  <a:gd name="T10" fmla="*/ 109 w 153"/>
                  <a:gd name="T11" fmla="*/ 153 h 184"/>
                  <a:gd name="T12" fmla="*/ 105 w 153"/>
                  <a:gd name="T13" fmla="*/ 152 h 184"/>
                  <a:gd name="T14" fmla="*/ 102 w 153"/>
                  <a:gd name="T15" fmla="*/ 148 h 184"/>
                  <a:gd name="T16" fmla="*/ 7 w 153"/>
                  <a:gd name="T17" fmla="*/ 152 h 184"/>
                  <a:gd name="T18" fmla="*/ 0 w 153"/>
                  <a:gd name="T19" fmla="*/ 6 h 184"/>
                  <a:gd name="T20" fmla="*/ 146 w 153"/>
                  <a:gd name="T21" fmla="*/ 0 h 184"/>
                  <a:gd name="T22" fmla="*/ 151 w 153"/>
                  <a:gd name="T23" fmla="*/ 109 h 184"/>
                  <a:gd name="T24" fmla="*/ 153 w 153"/>
                  <a:gd name="T25"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3" h="184">
                    <a:moveTo>
                      <a:pt x="153" y="182"/>
                    </a:moveTo>
                    <a:lnTo>
                      <a:pt x="119" y="184"/>
                    </a:lnTo>
                    <a:lnTo>
                      <a:pt x="111" y="175"/>
                    </a:lnTo>
                    <a:lnTo>
                      <a:pt x="113" y="169"/>
                    </a:lnTo>
                    <a:lnTo>
                      <a:pt x="107" y="165"/>
                    </a:lnTo>
                    <a:lnTo>
                      <a:pt x="109" y="153"/>
                    </a:lnTo>
                    <a:lnTo>
                      <a:pt x="105" y="152"/>
                    </a:lnTo>
                    <a:lnTo>
                      <a:pt x="102" y="148"/>
                    </a:lnTo>
                    <a:lnTo>
                      <a:pt x="7" y="152"/>
                    </a:lnTo>
                    <a:lnTo>
                      <a:pt x="0" y="6"/>
                    </a:lnTo>
                    <a:lnTo>
                      <a:pt x="146" y="0"/>
                    </a:lnTo>
                    <a:lnTo>
                      <a:pt x="151" y="109"/>
                    </a:lnTo>
                    <a:lnTo>
                      <a:pt x="153" y="18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1" name="Freeform 4524"/>
              <p:cNvSpPr>
                <a:spLocks/>
              </p:cNvSpPr>
              <p:nvPr/>
            </p:nvSpPr>
            <p:spPr bwMode="auto">
              <a:xfrm>
                <a:off x="24426" y="20823"/>
                <a:ext cx="180" cy="142"/>
              </a:xfrm>
              <a:custGeom>
                <a:avLst/>
                <a:gdLst>
                  <a:gd name="T0" fmla="*/ 44 w 180"/>
                  <a:gd name="T1" fmla="*/ 142 h 142"/>
                  <a:gd name="T2" fmla="*/ 42 w 180"/>
                  <a:gd name="T3" fmla="*/ 81 h 142"/>
                  <a:gd name="T4" fmla="*/ 3 w 180"/>
                  <a:gd name="T5" fmla="*/ 83 h 142"/>
                  <a:gd name="T6" fmla="*/ 0 w 180"/>
                  <a:gd name="T7" fmla="*/ 10 h 142"/>
                  <a:gd name="T8" fmla="*/ 38 w 180"/>
                  <a:gd name="T9" fmla="*/ 8 h 142"/>
                  <a:gd name="T10" fmla="*/ 51 w 180"/>
                  <a:gd name="T11" fmla="*/ 19 h 142"/>
                  <a:gd name="T12" fmla="*/ 57 w 180"/>
                  <a:gd name="T13" fmla="*/ 21 h 142"/>
                  <a:gd name="T14" fmla="*/ 72 w 180"/>
                  <a:gd name="T15" fmla="*/ 10 h 142"/>
                  <a:gd name="T16" fmla="*/ 109 w 180"/>
                  <a:gd name="T17" fmla="*/ 6 h 142"/>
                  <a:gd name="T18" fmla="*/ 120 w 180"/>
                  <a:gd name="T19" fmla="*/ 0 h 142"/>
                  <a:gd name="T20" fmla="*/ 149 w 180"/>
                  <a:gd name="T21" fmla="*/ 4 h 142"/>
                  <a:gd name="T22" fmla="*/ 159 w 180"/>
                  <a:gd name="T23" fmla="*/ 15 h 142"/>
                  <a:gd name="T24" fmla="*/ 180 w 180"/>
                  <a:gd name="T25" fmla="*/ 19 h 142"/>
                  <a:gd name="T26" fmla="*/ 176 w 180"/>
                  <a:gd name="T27" fmla="*/ 50 h 142"/>
                  <a:gd name="T28" fmla="*/ 178 w 180"/>
                  <a:gd name="T29" fmla="*/ 69 h 142"/>
                  <a:gd name="T30" fmla="*/ 176 w 180"/>
                  <a:gd name="T31" fmla="*/ 77 h 142"/>
                  <a:gd name="T32" fmla="*/ 153 w 180"/>
                  <a:gd name="T33" fmla="*/ 86 h 142"/>
                  <a:gd name="T34" fmla="*/ 149 w 180"/>
                  <a:gd name="T35" fmla="*/ 96 h 142"/>
                  <a:gd name="T36" fmla="*/ 144 w 180"/>
                  <a:gd name="T37" fmla="*/ 104 h 142"/>
                  <a:gd name="T38" fmla="*/ 117 w 180"/>
                  <a:gd name="T39" fmla="*/ 106 h 142"/>
                  <a:gd name="T40" fmla="*/ 99 w 180"/>
                  <a:gd name="T41" fmla="*/ 113 h 142"/>
                  <a:gd name="T42" fmla="*/ 82 w 180"/>
                  <a:gd name="T43" fmla="*/ 134 h 142"/>
                  <a:gd name="T44" fmla="*/ 67 w 180"/>
                  <a:gd name="T45" fmla="*/ 140 h 142"/>
                  <a:gd name="T46" fmla="*/ 44 w 180"/>
                  <a:gd name="T4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42">
                    <a:moveTo>
                      <a:pt x="44" y="142"/>
                    </a:moveTo>
                    <a:lnTo>
                      <a:pt x="42" y="81"/>
                    </a:lnTo>
                    <a:lnTo>
                      <a:pt x="3" y="83"/>
                    </a:lnTo>
                    <a:lnTo>
                      <a:pt x="0" y="10"/>
                    </a:lnTo>
                    <a:lnTo>
                      <a:pt x="38" y="8"/>
                    </a:lnTo>
                    <a:lnTo>
                      <a:pt x="51" y="19"/>
                    </a:lnTo>
                    <a:lnTo>
                      <a:pt x="57" y="21"/>
                    </a:lnTo>
                    <a:lnTo>
                      <a:pt x="72" y="10"/>
                    </a:lnTo>
                    <a:lnTo>
                      <a:pt x="109" y="6"/>
                    </a:lnTo>
                    <a:lnTo>
                      <a:pt x="120" y="0"/>
                    </a:lnTo>
                    <a:lnTo>
                      <a:pt x="149" y="4"/>
                    </a:lnTo>
                    <a:lnTo>
                      <a:pt x="159" y="15"/>
                    </a:lnTo>
                    <a:lnTo>
                      <a:pt x="180" y="19"/>
                    </a:lnTo>
                    <a:lnTo>
                      <a:pt x="176" y="50"/>
                    </a:lnTo>
                    <a:lnTo>
                      <a:pt x="178" y="69"/>
                    </a:lnTo>
                    <a:lnTo>
                      <a:pt x="176" y="77"/>
                    </a:lnTo>
                    <a:lnTo>
                      <a:pt x="153" y="86"/>
                    </a:lnTo>
                    <a:lnTo>
                      <a:pt x="149" y="96"/>
                    </a:lnTo>
                    <a:lnTo>
                      <a:pt x="144" y="104"/>
                    </a:lnTo>
                    <a:lnTo>
                      <a:pt x="117" y="106"/>
                    </a:lnTo>
                    <a:lnTo>
                      <a:pt x="99" y="113"/>
                    </a:lnTo>
                    <a:lnTo>
                      <a:pt x="82" y="134"/>
                    </a:lnTo>
                    <a:lnTo>
                      <a:pt x="67" y="140"/>
                    </a:lnTo>
                    <a:lnTo>
                      <a:pt x="44" y="14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2" name="Freeform 4525"/>
              <p:cNvSpPr>
                <a:spLocks/>
              </p:cNvSpPr>
              <p:nvPr/>
            </p:nvSpPr>
            <p:spPr bwMode="auto">
              <a:xfrm>
                <a:off x="24426" y="20823"/>
                <a:ext cx="180" cy="142"/>
              </a:xfrm>
              <a:custGeom>
                <a:avLst/>
                <a:gdLst>
                  <a:gd name="T0" fmla="*/ 44 w 180"/>
                  <a:gd name="T1" fmla="*/ 142 h 142"/>
                  <a:gd name="T2" fmla="*/ 42 w 180"/>
                  <a:gd name="T3" fmla="*/ 81 h 142"/>
                  <a:gd name="T4" fmla="*/ 3 w 180"/>
                  <a:gd name="T5" fmla="*/ 83 h 142"/>
                  <a:gd name="T6" fmla="*/ 0 w 180"/>
                  <a:gd name="T7" fmla="*/ 10 h 142"/>
                  <a:gd name="T8" fmla="*/ 38 w 180"/>
                  <a:gd name="T9" fmla="*/ 8 h 142"/>
                  <a:gd name="T10" fmla="*/ 51 w 180"/>
                  <a:gd name="T11" fmla="*/ 19 h 142"/>
                  <a:gd name="T12" fmla="*/ 57 w 180"/>
                  <a:gd name="T13" fmla="*/ 21 h 142"/>
                  <a:gd name="T14" fmla="*/ 72 w 180"/>
                  <a:gd name="T15" fmla="*/ 10 h 142"/>
                  <a:gd name="T16" fmla="*/ 109 w 180"/>
                  <a:gd name="T17" fmla="*/ 6 h 142"/>
                  <a:gd name="T18" fmla="*/ 120 w 180"/>
                  <a:gd name="T19" fmla="*/ 0 h 142"/>
                  <a:gd name="T20" fmla="*/ 149 w 180"/>
                  <a:gd name="T21" fmla="*/ 4 h 142"/>
                  <a:gd name="T22" fmla="*/ 159 w 180"/>
                  <a:gd name="T23" fmla="*/ 15 h 142"/>
                  <a:gd name="T24" fmla="*/ 180 w 180"/>
                  <a:gd name="T25" fmla="*/ 19 h 142"/>
                  <a:gd name="T26" fmla="*/ 176 w 180"/>
                  <a:gd name="T27" fmla="*/ 50 h 142"/>
                  <a:gd name="T28" fmla="*/ 178 w 180"/>
                  <a:gd name="T29" fmla="*/ 69 h 142"/>
                  <a:gd name="T30" fmla="*/ 176 w 180"/>
                  <a:gd name="T31" fmla="*/ 77 h 142"/>
                  <a:gd name="T32" fmla="*/ 153 w 180"/>
                  <a:gd name="T33" fmla="*/ 86 h 142"/>
                  <a:gd name="T34" fmla="*/ 149 w 180"/>
                  <a:gd name="T35" fmla="*/ 96 h 142"/>
                  <a:gd name="T36" fmla="*/ 144 w 180"/>
                  <a:gd name="T37" fmla="*/ 104 h 142"/>
                  <a:gd name="T38" fmla="*/ 117 w 180"/>
                  <a:gd name="T39" fmla="*/ 106 h 142"/>
                  <a:gd name="T40" fmla="*/ 99 w 180"/>
                  <a:gd name="T41" fmla="*/ 113 h 142"/>
                  <a:gd name="T42" fmla="*/ 82 w 180"/>
                  <a:gd name="T43" fmla="*/ 134 h 142"/>
                  <a:gd name="T44" fmla="*/ 67 w 180"/>
                  <a:gd name="T45" fmla="*/ 140 h 142"/>
                  <a:gd name="T46" fmla="*/ 44 w 180"/>
                  <a:gd name="T4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42">
                    <a:moveTo>
                      <a:pt x="44" y="142"/>
                    </a:moveTo>
                    <a:lnTo>
                      <a:pt x="42" y="81"/>
                    </a:lnTo>
                    <a:lnTo>
                      <a:pt x="3" y="83"/>
                    </a:lnTo>
                    <a:lnTo>
                      <a:pt x="0" y="10"/>
                    </a:lnTo>
                    <a:lnTo>
                      <a:pt x="38" y="8"/>
                    </a:lnTo>
                    <a:lnTo>
                      <a:pt x="51" y="19"/>
                    </a:lnTo>
                    <a:lnTo>
                      <a:pt x="57" y="21"/>
                    </a:lnTo>
                    <a:lnTo>
                      <a:pt x="72" y="10"/>
                    </a:lnTo>
                    <a:lnTo>
                      <a:pt x="109" y="6"/>
                    </a:lnTo>
                    <a:lnTo>
                      <a:pt x="120" y="0"/>
                    </a:lnTo>
                    <a:lnTo>
                      <a:pt x="149" y="4"/>
                    </a:lnTo>
                    <a:lnTo>
                      <a:pt x="159" y="15"/>
                    </a:lnTo>
                    <a:lnTo>
                      <a:pt x="180" y="19"/>
                    </a:lnTo>
                    <a:lnTo>
                      <a:pt x="176" y="50"/>
                    </a:lnTo>
                    <a:lnTo>
                      <a:pt x="178" y="69"/>
                    </a:lnTo>
                    <a:lnTo>
                      <a:pt x="176" y="77"/>
                    </a:lnTo>
                    <a:lnTo>
                      <a:pt x="153" y="86"/>
                    </a:lnTo>
                    <a:lnTo>
                      <a:pt x="149" y="96"/>
                    </a:lnTo>
                    <a:lnTo>
                      <a:pt x="144" y="104"/>
                    </a:lnTo>
                    <a:lnTo>
                      <a:pt x="117" y="106"/>
                    </a:lnTo>
                    <a:lnTo>
                      <a:pt x="99" y="113"/>
                    </a:lnTo>
                    <a:lnTo>
                      <a:pt x="82" y="134"/>
                    </a:lnTo>
                    <a:lnTo>
                      <a:pt x="67" y="140"/>
                    </a:lnTo>
                    <a:lnTo>
                      <a:pt x="44"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3" name="Freeform 4526"/>
              <p:cNvSpPr>
                <a:spLocks/>
              </p:cNvSpPr>
              <p:nvPr/>
            </p:nvSpPr>
            <p:spPr bwMode="auto">
              <a:xfrm>
                <a:off x="22440" y="20883"/>
                <a:ext cx="112" cy="155"/>
              </a:xfrm>
              <a:custGeom>
                <a:avLst/>
                <a:gdLst>
                  <a:gd name="T0" fmla="*/ 0 w 112"/>
                  <a:gd name="T1" fmla="*/ 151 h 155"/>
                  <a:gd name="T2" fmla="*/ 4 w 112"/>
                  <a:gd name="T3" fmla="*/ 1 h 155"/>
                  <a:gd name="T4" fmla="*/ 75 w 112"/>
                  <a:gd name="T5" fmla="*/ 0 h 155"/>
                  <a:gd name="T6" fmla="*/ 112 w 112"/>
                  <a:gd name="T7" fmla="*/ 1 h 155"/>
                  <a:gd name="T8" fmla="*/ 110 w 112"/>
                  <a:gd name="T9" fmla="*/ 122 h 155"/>
                  <a:gd name="T10" fmla="*/ 96 w 112"/>
                  <a:gd name="T11" fmla="*/ 124 h 155"/>
                  <a:gd name="T12" fmla="*/ 79 w 112"/>
                  <a:gd name="T13" fmla="*/ 138 h 155"/>
                  <a:gd name="T14" fmla="*/ 64 w 112"/>
                  <a:gd name="T15" fmla="*/ 140 h 155"/>
                  <a:gd name="T16" fmla="*/ 44 w 112"/>
                  <a:gd name="T17" fmla="*/ 151 h 155"/>
                  <a:gd name="T18" fmla="*/ 25 w 112"/>
                  <a:gd name="T19" fmla="*/ 155 h 155"/>
                  <a:gd name="T20" fmla="*/ 0 w 112"/>
                  <a:gd name="T21"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55">
                    <a:moveTo>
                      <a:pt x="0" y="151"/>
                    </a:moveTo>
                    <a:lnTo>
                      <a:pt x="4" y="1"/>
                    </a:lnTo>
                    <a:lnTo>
                      <a:pt x="75" y="0"/>
                    </a:lnTo>
                    <a:lnTo>
                      <a:pt x="112" y="1"/>
                    </a:lnTo>
                    <a:lnTo>
                      <a:pt x="110" y="122"/>
                    </a:lnTo>
                    <a:lnTo>
                      <a:pt x="96" y="124"/>
                    </a:lnTo>
                    <a:lnTo>
                      <a:pt x="79" y="138"/>
                    </a:lnTo>
                    <a:lnTo>
                      <a:pt x="64" y="140"/>
                    </a:lnTo>
                    <a:lnTo>
                      <a:pt x="44" y="151"/>
                    </a:lnTo>
                    <a:lnTo>
                      <a:pt x="25" y="155"/>
                    </a:lnTo>
                    <a:lnTo>
                      <a:pt x="0" y="15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4" name="Freeform 4527"/>
              <p:cNvSpPr>
                <a:spLocks/>
              </p:cNvSpPr>
              <p:nvPr/>
            </p:nvSpPr>
            <p:spPr bwMode="auto">
              <a:xfrm>
                <a:off x="22440" y="20883"/>
                <a:ext cx="112" cy="155"/>
              </a:xfrm>
              <a:custGeom>
                <a:avLst/>
                <a:gdLst>
                  <a:gd name="T0" fmla="*/ 0 w 112"/>
                  <a:gd name="T1" fmla="*/ 151 h 155"/>
                  <a:gd name="T2" fmla="*/ 4 w 112"/>
                  <a:gd name="T3" fmla="*/ 1 h 155"/>
                  <a:gd name="T4" fmla="*/ 75 w 112"/>
                  <a:gd name="T5" fmla="*/ 0 h 155"/>
                  <a:gd name="T6" fmla="*/ 112 w 112"/>
                  <a:gd name="T7" fmla="*/ 1 h 155"/>
                  <a:gd name="T8" fmla="*/ 110 w 112"/>
                  <a:gd name="T9" fmla="*/ 122 h 155"/>
                  <a:gd name="T10" fmla="*/ 96 w 112"/>
                  <a:gd name="T11" fmla="*/ 124 h 155"/>
                  <a:gd name="T12" fmla="*/ 79 w 112"/>
                  <a:gd name="T13" fmla="*/ 138 h 155"/>
                  <a:gd name="T14" fmla="*/ 64 w 112"/>
                  <a:gd name="T15" fmla="*/ 140 h 155"/>
                  <a:gd name="T16" fmla="*/ 44 w 112"/>
                  <a:gd name="T17" fmla="*/ 151 h 155"/>
                  <a:gd name="T18" fmla="*/ 25 w 112"/>
                  <a:gd name="T19" fmla="*/ 155 h 155"/>
                  <a:gd name="T20" fmla="*/ 0 w 112"/>
                  <a:gd name="T21" fmla="*/ 151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55">
                    <a:moveTo>
                      <a:pt x="0" y="151"/>
                    </a:moveTo>
                    <a:lnTo>
                      <a:pt x="4" y="1"/>
                    </a:lnTo>
                    <a:lnTo>
                      <a:pt x="75" y="0"/>
                    </a:lnTo>
                    <a:lnTo>
                      <a:pt x="112" y="1"/>
                    </a:lnTo>
                    <a:lnTo>
                      <a:pt x="110" y="122"/>
                    </a:lnTo>
                    <a:lnTo>
                      <a:pt x="96" y="124"/>
                    </a:lnTo>
                    <a:lnTo>
                      <a:pt x="79" y="138"/>
                    </a:lnTo>
                    <a:lnTo>
                      <a:pt x="64" y="140"/>
                    </a:lnTo>
                    <a:lnTo>
                      <a:pt x="44" y="151"/>
                    </a:lnTo>
                    <a:lnTo>
                      <a:pt x="25" y="155"/>
                    </a:lnTo>
                    <a:lnTo>
                      <a:pt x="0"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5" name="Freeform 4528"/>
              <p:cNvSpPr>
                <a:spLocks/>
              </p:cNvSpPr>
              <p:nvPr/>
            </p:nvSpPr>
            <p:spPr bwMode="auto">
              <a:xfrm>
                <a:off x="22550" y="20884"/>
                <a:ext cx="180" cy="150"/>
              </a:xfrm>
              <a:custGeom>
                <a:avLst/>
                <a:gdLst>
                  <a:gd name="T0" fmla="*/ 180 w 180"/>
                  <a:gd name="T1" fmla="*/ 148 h 150"/>
                  <a:gd name="T2" fmla="*/ 136 w 180"/>
                  <a:gd name="T3" fmla="*/ 150 h 150"/>
                  <a:gd name="T4" fmla="*/ 107 w 180"/>
                  <a:gd name="T5" fmla="*/ 133 h 150"/>
                  <a:gd name="T6" fmla="*/ 98 w 180"/>
                  <a:gd name="T7" fmla="*/ 131 h 150"/>
                  <a:gd name="T8" fmla="*/ 67 w 180"/>
                  <a:gd name="T9" fmla="*/ 131 h 150"/>
                  <a:gd name="T10" fmla="*/ 46 w 180"/>
                  <a:gd name="T11" fmla="*/ 123 h 150"/>
                  <a:gd name="T12" fmla="*/ 0 w 180"/>
                  <a:gd name="T13" fmla="*/ 121 h 150"/>
                  <a:gd name="T14" fmla="*/ 2 w 180"/>
                  <a:gd name="T15" fmla="*/ 0 h 150"/>
                  <a:gd name="T16" fmla="*/ 111 w 180"/>
                  <a:gd name="T17" fmla="*/ 0 h 150"/>
                  <a:gd name="T18" fmla="*/ 146 w 180"/>
                  <a:gd name="T19" fmla="*/ 2 h 150"/>
                  <a:gd name="T20" fmla="*/ 146 w 180"/>
                  <a:gd name="T21" fmla="*/ 25 h 150"/>
                  <a:gd name="T22" fmla="*/ 148 w 180"/>
                  <a:gd name="T23" fmla="*/ 104 h 150"/>
                  <a:gd name="T24" fmla="*/ 149 w 180"/>
                  <a:gd name="T25" fmla="*/ 110 h 150"/>
                  <a:gd name="T26" fmla="*/ 155 w 180"/>
                  <a:gd name="T27" fmla="*/ 110 h 150"/>
                  <a:gd name="T28" fmla="*/ 155 w 180"/>
                  <a:gd name="T29" fmla="*/ 116 h 150"/>
                  <a:gd name="T30" fmla="*/ 161 w 180"/>
                  <a:gd name="T31" fmla="*/ 116 h 150"/>
                  <a:gd name="T32" fmla="*/ 161 w 180"/>
                  <a:gd name="T33" fmla="*/ 123 h 150"/>
                  <a:gd name="T34" fmla="*/ 167 w 180"/>
                  <a:gd name="T35" fmla="*/ 123 h 150"/>
                  <a:gd name="T36" fmla="*/ 167 w 180"/>
                  <a:gd name="T37" fmla="*/ 129 h 150"/>
                  <a:gd name="T38" fmla="*/ 180 w 180"/>
                  <a:gd name="T39" fmla="*/ 129 h 150"/>
                  <a:gd name="T40" fmla="*/ 180 w 180"/>
                  <a:gd name="T41"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50">
                    <a:moveTo>
                      <a:pt x="180" y="148"/>
                    </a:moveTo>
                    <a:lnTo>
                      <a:pt x="136" y="150"/>
                    </a:lnTo>
                    <a:lnTo>
                      <a:pt x="107" y="133"/>
                    </a:lnTo>
                    <a:lnTo>
                      <a:pt x="98" y="131"/>
                    </a:lnTo>
                    <a:lnTo>
                      <a:pt x="67" y="131"/>
                    </a:lnTo>
                    <a:lnTo>
                      <a:pt x="46" y="123"/>
                    </a:lnTo>
                    <a:lnTo>
                      <a:pt x="0" y="121"/>
                    </a:lnTo>
                    <a:lnTo>
                      <a:pt x="2" y="0"/>
                    </a:lnTo>
                    <a:lnTo>
                      <a:pt x="111" y="0"/>
                    </a:lnTo>
                    <a:lnTo>
                      <a:pt x="146" y="2"/>
                    </a:lnTo>
                    <a:lnTo>
                      <a:pt x="146" y="25"/>
                    </a:lnTo>
                    <a:lnTo>
                      <a:pt x="148" y="104"/>
                    </a:lnTo>
                    <a:lnTo>
                      <a:pt x="149" y="110"/>
                    </a:lnTo>
                    <a:lnTo>
                      <a:pt x="155" y="110"/>
                    </a:lnTo>
                    <a:lnTo>
                      <a:pt x="155" y="116"/>
                    </a:lnTo>
                    <a:lnTo>
                      <a:pt x="161" y="116"/>
                    </a:lnTo>
                    <a:lnTo>
                      <a:pt x="161" y="123"/>
                    </a:lnTo>
                    <a:lnTo>
                      <a:pt x="167" y="123"/>
                    </a:lnTo>
                    <a:lnTo>
                      <a:pt x="167" y="129"/>
                    </a:lnTo>
                    <a:lnTo>
                      <a:pt x="180" y="129"/>
                    </a:lnTo>
                    <a:lnTo>
                      <a:pt x="180"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6" name="Freeform 4529"/>
              <p:cNvSpPr>
                <a:spLocks/>
              </p:cNvSpPr>
              <p:nvPr/>
            </p:nvSpPr>
            <p:spPr bwMode="auto">
              <a:xfrm>
                <a:off x="22550" y="20884"/>
                <a:ext cx="180" cy="150"/>
              </a:xfrm>
              <a:custGeom>
                <a:avLst/>
                <a:gdLst>
                  <a:gd name="T0" fmla="*/ 180 w 180"/>
                  <a:gd name="T1" fmla="*/ 148 h 150"/>
                  <a:gd name="T2" fmla="*/ 136 w 180"/>
                  <a:gd name="T3" fmla="*/ 150 h 150"/>
                  <a:gd name="T4" fmla="*/ 107 w 180"/>
                  <a:gd name="T5" fmla="*/ 133 h 150"/>
                  <a:gd name="T6" fmla="*/ 98 w 180"/>
                  <a:gd name="T7" fmla="*/ 131 h 150"/>
                  <a:gd name="T8" fmla="*/ 67 w 180"/>
                  <a:gd name="T9" fmla="*/ 131 h 150"/>
                  <a:gd name="T10" fmla="*/ 46 w 180"/>
                  <a:gd name="T11" fmla="*/ 123 h 150"/>
                  <a:gd name="T12" fmla="*/ 0 w 180"/>
                  <a:gd name="T13" fmla="*/ 121 h 150"/>
                  <a:gd name="T14" fmla="*/ 2 w 180"/>
                  <a:gd name="T15" fmla="*/ 0 h 150"/>
                  <a:gd name="T16" fmla="*/ 111 w 180"/>
                  <a:gd name="T17" fmla="*/ 0 h 150"/>
                  <a:gd name="T18" fmla="*/ 146 w 180"/>
                  <a:gd name="T19" fmla="*/ 2 h 150"/>
                  <a:gd name="T20" fmla="*/ 146 w 180"/>
                  <a:gd name="T21" fmla="*/ 25 h 150"/>
                  <a:gd name="T22" fmla="*/ 148 w 180"/>
                  <a:gd name="T23" fmla="*/ 104 h 150"/>
                  <a:gd name="T24" fmla="*/ 149 w 180"/>
                  <a:gd name="T25" fmla="*/ 110 h 150"/>
                  <a:gd name="T26" fmla="*/ 155 w 180"/>
                  <a:gd name="T27" fmla="*/ 110 h 150"/>
                  <a:gd name="T28" fmla="*/ 155 w 180"/>
                  <a:gd name="T29" fmla="*/ 116 h 150"/>
                  <a:gd name="T30" fmla="*/ 161 w 180"/>
                  <a:gd name="T31" fmla="*/ 116 h 150"/>
                  <a:gd name="T32" fmla="*/ 161 w 180"/>
                  <a:gd name="T33" fmla="*/ 123 h 150"/>
                  <a:gd name="T34" fmla="*/ 167 w 180"/>
                  <a:gd name="T35" fmla="*/ 123 h 150"/>
                  <a:gd name="T36" fmla="*/ 167 w 180"/>
                  <a:gd name="T37" fmla="*/ 129 h 150"/>
                  <a:gd name="T38" fmla="*/ 180 w 180"/>
                  <a:gd name="T39" fmla="*/ 129 h 150"/>
                  <a:gd name="T40" fmla="*/ 180 w 180"/>
                  <a:gd name="T41" fmla="*/ 14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50">
                    <a:moveTo>
                      <a:pt x="180" y="148"/>
                    </a:moveTo>
                    <a:lnTo>
                      <a:pt x="136" y="150"/>
                    </a:lnTo>
                    <a:lnTo>
                      <a:pt x="107" y="133"/>
                    </a:lnTo>
                    <a:lnTo>
                      <a:pt x="98" y="131"/>
                    </a:lnTo>
                    <a:lnTo>
                      <a:pt x="67" y="131"/>
                    </a:lnTo>
                    <a:lnTo>
                      <a:pt x="46" y="123"/>
                    </a:lnTo>
                    <a:lnTo>
                      <a:pt x="0" y="121"/>
                    </a:lnTo>
                    <a:lnTo>
                      <a:pt x="2" y="0"/>
                    </a:lnTo>
                    <a:lnTo>
                      <a:pt x="111" y="0"/>
                    </a:lnTo>
                    <a:lnTo>
                      <a:pt x="146" y="2"/>
                    </a:lnTo>
                    <a:lnTo>
                      <a:pt x="146" y="25"/>
                    </a:lnTo>
                    <a:lnTo>
                      <a:pt x="148" y="104"/>
                    </a:lnTo>
                    <a:lnTo>
                      <a:pt x="149" y="110"/>
                    </a:lnTo>
                    <a:lnTo>
                      <a:pt x="155" y="110"/>
                    </a:lnTo>
                    <a:lnTo>
                      <a:pt x="155" y="116"/>
                    </a:lnTo>
                    <a:lnTo>
                      <a:pt x="161" y="116"/>
                    </a:lnTo>
                    <a:lnTo>
                      <a:pt x="161" y="123"/>
                    </a:lnTo>
                    <a:lnTo>
                      <a:pt x="167" y="123"/>
                    </a:lnTo>
                    <a:lnTo>
                      <a:pt x="167" y="129"/>
                    </a:lnTo>
                    <a:lnTo>
                      <a:pt x="180" y="129"/>
                    </a:lnTo>
                    <a:lnTo>
                      <a:pt x="180"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97" name="Freeform 4530"/>
              <p:cNvSpPr>
                <a:spLocks/>
              </p:cNvSpPr>
              <p:nvPr/>
            </p:nvSpPr>
            <p:spPr bwMode="auto">
              <a:xfrm>
                <a:off x="22260" y="20883"/>
                <a:ext cx="184" cy="174"/>
              </a:xfrm>
              <a:custGeom>
                <a:avLst/>
                <a:gdLst>
                  <a:gd name="T0" fmla="*/ 144 w 184"/>
                  <a:gd name="T1" fmla="*/ 151 h 174"/>
                  <a:gd name="T2" fmla="*/ 144 w 184"/>
                  <a:gd name="T3" fmla="*/ 147 h 174"/>
                  <a:gd name="T4" fmla="*/ 140 w 184"/>
                  <a:gd name="T5" fmla="*/ 147 h 174"/>
                  <a:gd name="T6" fmla="*/ 121 w 184"/>
                  <a:gd name="T7" fmla="*/ 157 h 174"/>
                  <a:gd name="T8" fmla="*/ 105 w 184"/>
                  <a:gd name="T9" fmla="*/ 163 h 174"/>
                  <a:gd name="T10" fmla="*/ 96 w 184"/>
                  <a:gd name="T11" fmla="*/ 163 h 174"/>
                  <a:gd name="T12" fmla="*/ 71 w 184"/>
                  <a:gd name="T13" fmla="*/ 174 h 174"/>
                  <a:gd name="T14" fmla="*/ 71 w 184"/>
                  <a:gd name="T15" fmla="*/ 149 h 174"/>
                  <a:gd name="T16" fmla="*/ 38 w 184"/>
                  <a:gd name="T17" fmla="*/ 147 h 174"/>
                  <a:gd name="T18" fmla="*/ 38 w 184"/>
                  <a:gd name="T19" fmla="*/ 92 h 174"/>
                  <a:gd name="T20" fmla="*/ 0 w 184"/>
                  <a:gd name="T21" fmla="*/ 90 h 174"/>
                  <a:gd name="T22" fmla="*/ 2 w 184"/>
                  <a:gd name="T23" fmla="*/ 0 h 174"/>
                  <a:gd name="T24" fmla="*/ 148 w 184"/>
                  <a:gd name="T25" fmla="*/ 0 h 174"/>
                  <a:gd name="T26" fmla="*/ 184 w 184"/>
                  <a:gd name="T27" fmla="*/ 1 h 174"/>
                  <a:gd name="T28" fmla="*/ 180 w 184"/>
                  <a:gd name="T29" fmla="*/ 151 h 174"/>
                  <a:gd name="T30" fmla="*/ 171 w 184"/>
                  <a:gd name="T31" fmla="*/ 157 h 174"/>
                  <a:gd name="T32" fmla="*/ 161 w 184"/>
                  <a:gd name="T33" fmla="*/ 151 h 174"/>
                  <a:gd name="T34" fmla="*/ 144 w 184"/>
                  <a:gd name="T35" fmla="*/ 15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74">
                    <a:moveTo>
                      <a:pt x="144" y="151"/>
                    </a:moveTo>
                    <a:lnTo>
                      <a:pt x="144" y="147"/>
                    </a:lnTo>
                    <a:lnTo>
                      <a:pt x="140" y="147"/>
                    </a:lnTo>
                    <a:lnTo>
                      <a:pt x="121" y="157"/>
                    </a:lnTo>
                    <a:lnTo>
                      <a:pt x="105" y="163"/>
                    </a:lnTo>
                    <a:lnTo>
                      <a:pt x="96" y="163"/>
                    </a:lnTo>
                    <a:lnTo>
                      <a:pt x="71" y="174"/>
                    </a:lnTo>
                    <a:lnTo>
                      <a:pt x="71" y="149"/>
                    </a:lnTo>
                    <a:lnTo>
                      <a:pt x="38" y="147"/>
                    </a:lnTo>
                    <a:lnTo>
                      <a:pt x="38" y="92"/>
                    </a:lnTo>
                    <a:lnTo>
                      <a:pt x="0" y="90"/>
                    </a:lnTo>
                    <a:lnTo>
                      <a:pt x="2" y="0"/>
                    </a:lnTo>
                    <a:lnTo>
                      <a:pt x="148" y="0"/>
                    </a:lnTo>
                    <a:lnTo>
                      <a:pt x="184" y="1"/>
                    </a:lnTo>
                    <a:lnTo>
                      <a:pt x="180" y="151"/>
                    </a:lnTo>
                    <a:lnTo>
                      <a:pt x="171" y="157"/>
                    </a:lnTo>
                    <a:lnTo>
                      <a:pt x="161" y="151"/>
                    </a:lnTo>
                    <a:lnTo>
                      <a:pt x="144" y="15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8" name="Freeform 4531"/>
              <p:cNvSpPr>
                <a:spLocks/>
              </p:cNvSpPr>
              <p:nvPr/>
            </p:nvSpPr>
            <p:spPr bwMode="auto">
              <a:xfrm>
                <a:off x="22260" y="20883"/>
                <a:ext cx="184" cy="174"/>
              </a:xfrm>
              <a:custGeom>
                <a:avLst/>
                <a:gdLst>
                  <a:gd name="T0" fmla="*/ 144 w 184"/>
                  <a:gd name="T1" fmla="*/ 151 h 174"/>
                  <a:gd name="T2" fmla="*/ 144 w 184"/>
                  <a:gd name="T3" fmla="*/ 147 h 174"/>
                  <a:gd name="T4" fmla="*/ 140 w 184"/>
                  <a:gd name="T5" fmla="*/ 147 h 174"/>
                  <a:gd name="T6" fmla="*/ 121 w 184"/>
                  <a:gd name="T7" fmla="*/ 157 h 174"/>
                  <a:gd name="T8" fmla="*/ 105 w 184"/>
                  <a:gd name="T9" fmla="*/ 163 h 174"/>
                  <a:gd name="T10" fmla="*/ 96 w 184"/>
                  <a:gd name="T11" fmla="*/ 163 h 174"/>
                  <a:gd name="T12" fmla="*/ 71 w 184"/>
                  <a:gd name="T13" fmla="*/ 174 h 174"/>
                  <a:gd name="T14" fmla="*/ 71 w 184"/>
                  <a:gd name="T15" fmla="*/ 149 h 174"/>
                  <a:gd name="T16" fmla="*/ 38 w 184"/>
                  <a:gd name="T17" fmla="*/ 147 h 174"/>
                  <a:gd name="T18" fmla="*/ 38 w 184"/>
                  <a:gd name="T19" fmla="*/ 92 h 174"/>
                  <a:gd name="T20" fmla="*/ 0 w 184"/>
                  <a:gd name="T21" fmla="*/ 90 h 174"/>
                  <a:gd name="T22" fmla="*/ 2 w 184"/>
                  <a:gd name="T23" fmla="*/ 0 h 174"/>
                  <a:gd name="T24" fmla="*/ 148 w 184"/>
                  <a:gd name="T25" fmla="*/ 0 h 174"/>
                  <a:gd name="T26" fmla="*/ 184 w 184"/>
                  <a:gd name="T27" fmla="*/ 1 h 174"/>
                  <a:gd name="T28" fmla="*/ 180 w 184"/>
                  <a:gd name="T29" fmla="*/ 151 h 174"/>
                  <a:gd name="T30" fmla="*/ 171 w 184"/>
                  <a:gd name="T31" fmla="*/ 157 h 174"/>
                  <a:gd name="T32" fmla="*/ 161 w 184"/>
                  <a:gd name="T33" fmla="*/ 151 h 174"/>
                  <a:gd name="T34" fmla="*/ 144 w 184"/>
                  <a:gd name="T35" fmla="*/ 15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4" h="174">
                    <a:moveTo>
                      <a:pt x="144" y="151"/>
                    </a:moveTo>
                    <a:lnTo>
                      <a:pt x="144" y="147"/>
                    </a:lnTo>
                    <a:lnTo>
                      <a:pt x="140" y="147"/>
                    </a:lnTo>
                    <a:lnTo>
                      <a:pt x="121" y="157"/>
                    </a:lnTo>
                    <a:lnTo>
                      <a:pt x="105" y="163"/>
                    </a:lnTo>
                    <a:lnTo>
                      <a:pt x="96" y="163"/>
                    </a:lnTo>
                    <a:lnTo>
                      <a:pt x="71" y="174"/>
                    </a:lnTo>
                    <a:lnTo>
                      <a:pt x="71" y="149"/>
                    </a:lnTo>
                    <a:lnTo>
                      <a:pt x="38" y="147"/>
                    </a:lnTo>
                    <a:lnTo>
                      <a:pt x="38" y="92"/>
                    </a:lnTo>
                    <a:lnTo>
                      <a:pt x="0" y="90"/>
                    </a:lnTo>
                    <a:lnTo>
                      <a:pt x="2" y="0"/>
                    </a:lnTo>
                    <a:lnTo>
                      <a:pt x="148" y="0"/>
                    </a:lnTo>
                    <a:lnTo>
                      <a:pt x="184" y="1"/>
                    </a:lnTo>
                    <a:lnTo>
                      <a:pt x="180" y="151"/>
                    </a:lnTo>
                    <a:lnTo>
                      <a:pt x="171" y="157"/>
                    </a:lnTo>
                    <a:lnTo>
                      <a:pt x="161" y="151"/>
                    </a:lnTo>
                    <a:lnTo>
                      <a:pt x="144" y="15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3148" name="Group 4733"/>
            <p:cNvGrpSpPr>
              <a:grpSpLocks/>
            </p:cNvGrpSpPr>
            <p:nvPr/>
          </p:nvGrpSpPr>
          <p:grpSpPr bwMode="auto">
            <a:xfrm>
              <a:off x="20505" y="19076"/>
              <a:ext cx="5005" cy="2551"/>
              <a:chOff x="20505" y="19076"/>
              <a:chExt cx="5005" cy="2551"/>
            </a:xfrm>
          </p:grpSpPr>
          <p:sp>
            <p:nvSpPr>
              <p:cNvPr id="3199" name="Freeform 4533"/>
              <p:cNvSpPr>
                <a:spLocks/>
              </p:cNvSpPr>
              <p:nvPr/>
            </p:nvSpPr>
            <p:spPr bwMode="auto">
              <a:xfrm>
                <a:off x="21970" y="20877"/>
                <a:ext cx="152" cy="150"/>
              </a:xfrm>
              <a:custGeom>
                <a:avLst/>
                <a:gdLst>
                  <a:gd name="T0" fmla="*/ 0 w 152"/>
                  <a:gd name="T1" fmla="*/ 144 h 150"/>
                  <a:gd name="T2" fmla="*/ 2 w 152"/>
                  <a:gd name="T3" fmla="*/ 0 h 150"/>
                  <a:gd name="T4" fmla="*/ 148 w 152"/>
                  <a:gd name="T5" fmla="*/ 2 h 150"/>
                  <a:gd name="T6" fmla="*/ 152 w 152"/>
                  <a:gd name="T7" fmla="*/ 4 h 150"/>
                  <a:gd name="T8" fmla="*/ 148 w 152"/>
                  <a:gd name="T9" fmla="*/ 113 h 150"/>
                  <a:gd name="T10" fmla="*/ 146 w 152"/>
                  <a:gd name="T11" fmla="*/ 150 h 150"/>
                  <a:gd name="T12" fmla="*/ 2 w 152"/>
                  <a:gd name="T13" fmla="*/ 144 h 150"/>
                  <a:gd name="T14" fmla="*/ 0 w 152"/>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50">
                    <a:moveTo>
                      <a:pt x="0" y="144"/>
                    </a:moveTo>
                    <a:lnTo>
                      <a:pt x="2" y="0"/>
                    </a:lnTo>
                    <a:lnTo>
                      <a:pt x="148" y="2"/>
                    </a:lnTo>
                    <a:lnTo>
                      <a:pt x="152" y="4"/>
                    </a:lnTo>
                    <a:lnTo>
                      <a:pt x="148" y="113"/>
                    </a:lnTo>
                    <a:lnTo>
                      <a:pt x="146" y="150"/>
                    </a:lnTo>
                    <a:lnTo>
                      <a:pt x="2" y="144"/>
                    </a:lnTo>
                    <a:lnTo>
                      <a:pt x="0" y="144"/>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0" name="Freeform 4534"/>
              <p:cNvSpPr>
                <a:spLocks/>
              </p:cNvSpPr>
              <p:nvPr/>
            </p:nvSpPr>
            <p:spPr bwMode="auto">
              <a:xfrm>
                <a:off x="21970" y="20877"/>
                <a:ext cx="152" cy="150"/>
              </a:xfrm>
              <a:custGeom>
                <a:avLst/>
                <a:gdLst>
                  <a:gd name="T0" fmla="*/ 0 w 152"/>
                  <a:gd name="T1" fmla="*/ 144 h 150"/>
                  <a:gd name="T2" fmla="*/ 2 w 152"/>
                  <a:gd name="T3" fmla="*/ 0 h 150"/>
                  <a:gd name="T4" fmla="*/ 148 w 152"/>
                  <a:gd name="T5" fmla="*/ 2 h 150"/>
                  <a:gd name="T6" fmla="*/ 152 w 152"/>
                  <a:gd name="T7" fmla="*/ 4 h 150"/>
                  <a:gd name="T8" fmla="*/ 148 w 152"/>
                  <a:gd name="T9" fmla="*/ 113 h 150"/>
                  <a:gd name="T10" fmla="*/ 146 w 152"/>
                  <a:gd name="T11" fmla="*/ 150 h 150"/>
                  <a:gd name="T12" fmla="*/ 2 w 152"/>
                  <a:gd name="T13" fmla="*/ 144 h 150"/>
                  <a:gd name="T14" fmla="*/ 0 w 152"/>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2" h="150">
                    <a:moveTo>
                      <a:pt x="0" y="144"/>
                    </a:moveTo>
                    <a:lnTo>
                      <a:pt x="2" y="0"/>
                    </a:lnTo>
                    <a:lnTo>
                      <a:pt x="148" y="2"/>
                    </a:lnTo>
                    <a:lnTo>
                      <a:pt x="152" y="4"/>
                    </a:lnTo>
                    <a:lnTo>
                      <a:pt x="148" y="113"/>
                    </a:lnTo>
                    <a:lnTo>
                      <a:pt x="146" y="150"/>
                    </a:lnTo>
                    <a:lnTo>
                      <a:pt x="2" y="144"/>
                    </a:lnTo>
                    <a:lnTo>
                      <a:pt x="0"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1" name="Freeform 4535"/>
              <p:cNvSpPr>
                <a:spLocks/>
              </p:cNvSpPr>
              <p:nvPr/>
            </p:nvSpPr>
            <p:spPr bwMode="auto">
              <a:xfrm>
                <a:off x="21137" y="20840"/>
                <a:ext cx="226" cy="158"/>
              </a:xfrm>
              <a:custGeom>
                <a:avLst/>
                <a:gdLst>
                  <a:gd name="T0" fmla="*/ 0 w 226"/>
                  <a:gd name="T1" fmla="*/ 146 h 158"/>
                  <a:gd name="T2" fmla="*/ 7 w 226"/>
                  <a:gd name="T3" fmla="*/ 0 h 158"/>
                  <a:gd name="T4" fmla="*/ 184 w 226"/>
                  <a:gd name="T5" fmla="*/ 10 h 158"/>
                  <a:gd name="T6" fmla="*/ 226 w 226"/>
                  <a:gd name="T7" fmla="*/ 12 h 158"/>
                  <a:gd name="T8" fmla="*/ 218 w 226"/>
                  <a:gd name="T9" fmla="*/ 158 h 158"/>
                  <a:gd name="T10" fmla="*/ 44 w 226"/>
                  <a:gd name="T11" fmla="*/ 150 h 158"/>
                  <a:gd name="T12" fmla="*/ 0 w 226"/>
                  <a:gd name="T13" fmla="*/ 146 h 158"/>
                </a:gdLst>
                <a:ahLst/>
                <a:cxnLst>
                  <a:cxn ang="0">
                    <a:pos x="T0" y="T1"/>
                  </a:cxn>
                  <a:cxn ang="0">
                    <a:pos x="T2" y="T3"/>
                  </a:cxn>
                  <a:cxn ang="0">
                    <a:pos x="T4" y="T5"/>
                  </a:cxn>
                  <a:cxn ang="0">
                    <a:pos x="T6" y="T7"/>
                  </a:cxn>
                  <a:cxn ang="0">
                    <a:pos x="T8" y="T9"/>
                  </a:cxn>
                  <a:cxn ang="0">
                    <a:pos x="T10" y="T11"/>
                  </a:cxn>
                  <a:cxn ang="0">
                    <a:pos x="T12" y="T13"/>
                  </a:cxn>
                </a:cxnLst>
                <a:rect l="0" t="0" r="r" b="b"/>
                <a:pathLst>
                  <a:path w="226" h="158">
                    <a:moveTo>
                      <a:pt x="0" y="146"/>
                    </a:moveTo>
                    <a:lnTo>
                      <a:pt x="7" y="0"/>
                    </a:lnTo>
                    <a:lnTo>
                      <a:pt x="184" y="10"/>
                    </a:lnTo>
                    <a:lnTo>
                      <a:pt x="226" y="12"/>
                    </a:lnTo>
                    <a:lnTo>
                      <a:pt x="218" y="158"/>
                    </a:lnTo>
                    <a:lnTo>
                      <a:pt x="44" y="150"/>
                    </a:lnTo>
                    <a:lnTo>
                      <a:pt x="0" y="14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2" name="Freeform 4536"/>
              <p:cNvSpPr>
                <a:spLocks/>
              </p:cNvSpPr>
              <p:nvPr/>
            </p:nvSpPr>
            <p:spPr bwMode="auto">
              <a:xfrm>
                <a:off x="21355" y="20852"/>
                <a:ext cx="150" cy="152"/>
              </a:xfrm>
              <a:custGeom>
                <a:avLst/>
                <a:gdLst>
                  <a:gd name="T0" fmla="*/ 0 w 150"/>
                  <a:gd name="T1" fmla="*/ 146 h 152"/>
                  <a:gd name="T2" fmla="*/ 8 w 150"/>
                  <a:gd name="T3" fmla="*/ 0 h 152"/>
                  <a:gd name="T4" fmla="*/ 146 w 150"/>
                  <a:gd name="T5" fmla="*/ 6 h 152"/>
                  <a:gd name="T6" fmla="*/ 150 w 150"/>
                  <a:gd name="T7" fmla="*/ 8 h 152"/>
                  <a:gd name="T8" fmla="*/ 142 w 150"/>
                  <a:gd name="T9" fmla="*/ 152 h 152"/>
                  <a:gd name="T10" fmla="*/ 0 w 150"/>
                  <a:gd name="T11" fmla="*/ 146 h 152"/>
                </a:gdLst>
                <a:ahLst/>
                <a:cxnLst>
                  <a:cxn ang="0">
                    <a:pos x="T0" y="T1"/>
                  </a:cxn>
                  <a:cxn ang="0">
                    <a:pos x="T2" y="T3"/>
                  </a:cxn>
                  <a:cxn ang="0">
                    <a:pos x="T4" y="T5"/>
                  </a:cxn>
                  <a:cxn ang="0">
                    <a:pos x="T6" y="T7"/>
                  </a:cxn>
                  <a:cxn ang="0">
                    <a:pos x="T8" y="T9"/>
                  </a:cxn>
                  <a:cxn ang="0">
                    <a:pos x="T10" y="T11"/>
                  </a:cxn>
                </a:cxnLst>
                <a:rect l="0" t="0" r="r" b="b"/>
                <a:pathLst>
                  <a:path w="150" h="152">
                    <a:moveTo>
                      <a:pt x="0" y="146"/>
                    </a:moveTo>
                    <a:lnTo>
                      <a:pt x="8" y="0"/>
                    </a:lnTo>
                    <a:lnTo>
                      <a:pt x="146" y="6"/>
                    </a:lnTo>
                    <a:lnTo>
                      <a:pt x="150" y="8"/>
                    </a:lnTo>
                    <a:lnTo>
                      <a:pt x="142" y="152"/>
                    </a:lnTo>
                    <a:lnTo>
                      <a:pt x="0" y="146"/>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3" name="Freeform 4537"/>
              <p:cNvSpPr>
                <a:spLocks/>
              </p:cNvSpPr>
              <p:nvPr/>
            </p:nvSpPr>
            <p:spPr bwMode="auto">
              <a:xfrm>
                <a:off x="21355" y="20852"/>
                <a:ext cx="150" cy="152"/>
              </a:xfrm>
              <a:custGeom>
                <a:avLst/>
                <a:gdLst>
                  <a:gd name="T0" fmla="*/ 0 w 150"/>
                  <a:gd name="T1" fmla="*/ 146 h 152"/>
                  <a:gd name="T2" fmla="*/ 8 w 150"/>
                  <a:gd name="T3" fmla="*/ 0 h 152"/>
                  <a:gd name="T4" fmla="*/ 146 w 150"/>
                  <a:gd name="T5" fmla="*/ 6 h 152"/>
                  <a:gd name="T6" fmla="*/ 150 w 150"/>
                  <a:gd name="T7" fmla="*/ 8 h 152"/>
                  <a:gd name="T8" fmla="*/ 142 w 150"/>
                  <a:gd name="T9" fmla="*/ 152 h 152"/>
                  <a:gd name="T10" fmla="*/ 0 w 150"/>
                  <a:gd name="T11" fmla="*/ 146 h 152"/>
                </a:gdLst>
                <a:ahLst/>
                <a:cxnLst>
                  <a:cxn ang="0">
                    <a:pos x="T0" y="T1"/>
                  </a:cxn>
                  <a:cxn ang="0">
                    <a:pos x="T2" y="T3"/>
                  </a:cxn>
                  <a:cxn ang="0">
                    <a:pos x="T4" y="T5"/>
                  </a:cxn>
                  <a:cxn ang="0">
                    <a:pos x="T6" y="T7"/>
                  </a:cxn>
                  <a:cxn ang="0">
                    <a:pos x="T8" y="T9"/>
                  </a:cxn>
                  <a:cxn ang="0">
                    <a:pos x="T10" y="T11"/>
                  </a:cxn>
                </a:cxnLst>
                <a:rect l="0" t="0" r="r" b="b"/>
                <a:pathLst>
                  <a:path w="150" h="152">
                    <a:moveTo>
                      <a:pt x="0" y="146"/>
                    </a:moveTo>
                    <a:lnTo>
                      <a:pt x="8" y="0"/>
                    </a:lnTo>
                    <a:lnTo>
                      <a:pt x="146" y="6"/>
                    </a:lnTo>
                    <a:lnTo>
                      <a:pt x="150" y="8"/>
                    </a:lnTo>
                    <a:lnTo>
                      <a:pt x="142" y="152"/>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4" name="Freeform 4538"/>
              <p:cNvSpPr>
                <a:spLocks/>
              </p:cNvSpPr>
              <p:nvPr/>
            </p:nvSpPr>
            <p:spPr bwMode="auto">
              <a:xfrm>
                <a:off x="21497" y="20860"/>
                <a:ext cx="333" cy="305"/>
              </a:xfrm>
              <a:custGeom>
                <a:avLst/>
                <a:gdLst>
                  <a:gd name="T0" fmla="*/ 258 w 333"/>
                  <a:gd name="T1" fmla="*/ 303 h 305"/>
                  <a:gd name="T2" fmla="*/ 6 w 333"/>
                  <a:gd name="T3" fmla="*/ 293 h 305"/>
                  <a:gd name="T4" fmla="*/ 0 w 333"/>
                  <a:gd name="T5" fmla="*/ 293 h 305"/>
                  <a:gd name="T6" fmla="*/ 8 w 333"/>
                  <a:gd name="T7" fmla="*/ 145 h 305"/>
                  <a:gd name="T8" fmla="*/ 0 w 333"/>
                  <a:gd name="T9" fmla="*/ 144 h 305"/>
                  <a:gd name="T10" fmla="*/ 8 w 333"/>
                  <a:gd name="T11" fmla="*/ 0 h 305"/>
                  <a:gd name="T12" fmla="*/ 187 w 333"/>
                  <a:gd name="T13" fmla="*/ 5 h 305"/>
                  <a:gd name="T14" fmla="*/ 331 w 333"/>
                  <a:gd name="T15" fmla="*/ 11 h 305"/>
                  <a:gd name="T16" fmla="*/ 333 w 333"/>
                  <a:gd name="T17" fmla="*/ 11 h 305"/>
                  <a:gd name="T18" fmla="*/ 331 w 333"/>
                  <a:gd name="T19" fmla="*/ 157 h 305"/>
                  <a:gd name="T20" fmla="*/ 333 w 333"/>
                  <a:gd name="T21" fmla="*/ 159 h 305"/>
                  <a:gd name="T22" fmla="*/ 327 w 333"/>
                  <a:gd name="T23" fmla="*/ 305 h 305"/>
                  <a:gd name="T24" fmla="*/ 258 w 333"/>
                  <a:gd name="T25" fmla="*/ 30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05">
                    <a:moveTo>
                      <a:pt x="258" y="303"/>
                    </a:moveTo>
                    <a:lnTo>
                      <a:pt x="6" y="293"/>
                    </a:lnTo>
                    <a:lnTo>
                      <a:pt x="0" y="293"/>
                    </a:lnTo>
                    <a:lnTo>
                      <a:pt x="8" y="145"/>
                    </a:lnTo>
                    <a:lnTo>
                      <a:pt x="0" y="144"/>
                    </a:lnTo>
                    <a:lnTo>
                      <a:pt x="8" y="0"/>
                    </a:lnTo>
                    <a:lnTo>
                      <a:pt x="187" y="5"/>
                    </a:lnTo>
                    <a:lnTo>
                      <a:pt x="331" y="11"/>
                    </a:lnTo>
                    <a:lnTo>
                      <a:pt x="333" y="11"/>
                    </a:lnTo>
                    <a:lnTo>
                      <a:pt x="331" y="157"/>
                    </a:lnTo>
                    <a:lnTo>
                      <a:pt x="333" y="159"/>
                    </a:lnTo>
                    <a:lnTo>
                      <a:pt x="327" y="305"/>
                    </a:lnTo>
                    <a:lnTo>
                      <a:pt x="258" y="30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5" name="Freeform 4539"/>
              <p:cNvSpPr>
                <a:spLocks/>
              </p:cNvSpPr>
              <p:nvPr/>
            </p:nvSpPr>
            <p:spPr bwMode="auto">
              <a:xfrm>
                <a:off x="21497" y="20860"/>
                <a:ext cx="333" cy="305"/>
              </a:xfrm>
              <a:custGeom>
                <a:avLst/>
                <a:gdLst>
                  <a:gd name="T0" fmla="*/ 258 w 333"/>
                  <a:gd name="T1" fmla="*/ 303 h 305"/>
                  <a:gd name="T2" fmla="*/ 6 w 333"/>
                  <a:gd name="T3" fmla="*/ 293 h 305"/>
                  <a:gd name="T4" fmla="*/ 0 w 333"/>
                  <a:gd name="T5" fmla="*/ 293 h 305"/>
                  <a:gd name="T6" fmla="*/ 8 w 333"/>
                  <a:gd name="T7" fmla="*/ 145 h 305"/>
                  <a:gd name="T8" fmla="*/ 0 w 333"/>
                  <a:gd name="T9" fmla="*/ 144 h 305"/>
                  <a:gd name="T10" fmla="*/ 8 w 333"/>
                  <a:gd name="T11" fmla="*/ 0 h 305"/>
                  <a:gd name="T12" fmla="*/ 187 w 333"/>
                  <a:gd name="T13" fmla="*/ 5 h 305"/>
                  <a:gd name="T14" fmla="*/ 331 w 333"/>
                  <a:gd name="T15" fmla="*/ 11 h 305"/>
                  <a:gd name="T16" fmla="*/ 333 w 333"/>
                  <a:gd name="T17" fmla="*/ 11 h 305"/>
                  <a:gd name="T18" fmla="*/ 331 w 333"/>
                  <a:gd name="T19" fmla="*/ 157 h 305"/>
                  <a:gd name="T20" fmla="*/ 333 w 333"/>
                  <a:gd name="T21" fmla="*/ 159 h 305"/>
                  <a:gd name="T22" fmla="*/ 327 w 333"/>
                  <a:gd name="T23" fmla="*/ 305 h 305"/>
                  <a:gd name="T24" fmla="*/ 258 w 333"/>
                  <a:gd name="T25" fmla="*/ 303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3" h="305">
                    <a:moveTo>
                      <a:pt x="258" y="303"/>
                    </a:moveTo>
                    <a:lnTo>
                      <a:pt x="6" y="293"/>
                    </a:lnTo>
                    <a:lnTo>
                      <a:pt x="0" y="293"/>
                    </a:lnTo>
                    <a:lnTo>
                      <a:pt x="8" y="145"/>
                    </a:lnTo>
                    <a:lnTo>
                      <a:pt x="0" y="144"/>
                    </a:lnTo>
                    <a:lnTo>
                      <a:pt x="8" y="0"/>
                    </a:lnTo>
                    <a:lnTo>
                      <a:pt x="187" y="5"/>
                    </a:lnTo>
                    <a:lnTo>
                      <a:pt x="331" y="11"/>
                    </a:lnTo>
                    <a:lnTo>
                      <a:pt x="333" y="11"/>
                    </a:lnTo>
                    <a:lnTo>
                      <a:pt x="331" y="157"/>
                    </a:lnTo>
                    <a:lnTo>
                      <a:pt x="333" y="159"/>
                    </a:lnTo>
                    <a:lnTo>
                      <a:pt x="327" y="305"/>
                    </a:lnTo>
                    <a:lnTo>
                      <a:pt x="258" y="3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6" name="Freeform 4540"/>
              <p:cNvSpPr>
                <a:spLocks/>
              </p:cNvSpPr>
              <p:nvPr/>
            </p:nvSpPr>
            <p:spPr bwMode="auto">
              <a:xfrm>
                <a:off x="21828" y="20871"/>
                <a:ext cx="144" cy="150"/>
              </a:xfrm>
              <a:custGeom>
                <a:avLst/>
                <a:gdLst>
                  <a:gd name="T0" fmla="*/ 2 w 144"/>
                  <a:gd name="T1" fmla="*/ 148 h 150"/>
                  <a:gd name="T2" fmla="*/ 0 w 144"/>
                  <a:gd name="T3" fmla="*/ 146 h 150"/>
                  <a:gd name="T4" fmla="*/ 2 w 144"/>
                  <a:gd name="T5" fmla="*/ 0 h 150"/>
                  <a:gd name="T6" fmla="*/ 144 w 144"/>
                  <a:gd name="T7" fmla="*/ 6 h 150"/>
                  <a:gd name="T8" fmla="*/ 142 w 144"/>
                  <a:gd name="T9" fmla="*/ 150 h 150"/>
                  <a:gd name="T10" fmla="*/ 2 w 144"/>
                  <a:gd name="T11" fmla="*/ 148 h 150"/>
                </a:gdLst>
                <a:ahLst/>
                <a:cxnLst>
                  <a:cxn ang="0">
                    <a:pos x="T0" y="T1"/>
                  </a:cxn>
                  <a:cxn ang="0">
                    <a:pos x="T2" y="T3"/>
                  </a:cxn>
                  <a:cxn ang="0">
                    <a:pos x="T4" y="T5"/>
                  </a:cxn>
                  <a:cxn ang="0">
                    <a:pos x="T6" y="T7"/>
                  </a:cxn>
                  <a:cxn ang="0">
                    <a:pos x="T8" y="T9"/>
                  </a:cxn>
                  <a:cxn ang="0">
                    <a:pos x="T10" y="T11"/>
                  </a:cxn>
                </a:cxnLst>
                <a:rect l="0" t="0" r="r" b="b"/>
                <a:pathLst>
                  <a:path w="144" h="150">
                    <a:moveTo>
                      <a:pt x="2" y="148"/>
                    </a:moveTo>
                    <a:lnTo>
                      <a:pt x="0" y="146"/>
                    </a:lnTo>
                    <a:lnTo>
                      <a:pt x="2" y="0"/>
                    </a:lnTo>
                    <a:lnTo>
                      <a:pt x="144" y="6"/>
                    </a:lnTo>
                    <a:lnTo>
                      <a:pt x="142" y="150"/>
                    </a:lnTo>
                    <a:lnTo>
                      <a:pt x="2"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7" name="Freeform 4541"/>
              <p:cNvSpPr>
                <a:spLocks/>
              </p:cNvSpPr>
              <p:nvPr/>
            </p:nvSpPr>
            <p:spPr bwMode="auto">
              <a:xfrm>
                <a:off x="21828" y="20871"/>
                <a:ext cx="144" cy="150"/>
              </a:xfrm>
              <a:custGeom>
                <a:avLst/>
                <a:gdLst>
                  <a:gd name="T0" fmla="*/ 2 w 144"/>
                  <a:gd name="T1" fmla="*/ 148 h 150"/>
                  <a:gd name="T2" fmla="*/ 0 w 144"/>
                  <a:gd name="T3" fmla="*/ 146 h 150"/>
                  <a:gd name="T4" fmla="*/ 2 w 144"/>
                  <a:gd name="T5" fmla="*/ 0 h 150"/>
                  <a:gd name="T6" fmla="*/ 144 w 144"/>
                  <a:gd name="T7" fmla="*/ 6 h 150"/>
                  <a:gd name="T8" fmla="*/ 142 w 144"/>
                  <a:gd name="T9" fmla="*/ 150 h 150"/>
                  <a:gd name="T10" fmla="*/ 2 w 144"/>
                  <a:gd name="T11" fmla="*/ 148 h 150"/>
                </a:gdLst>
                <a:ahLst/>
                <a:cxnLst>
                  <a:cxn ang="0">
                    <a:pos x="T0" y="T1"/>
                  </a:cxn>
                  <a:cxn ang="0">
                    <a:pos x="T2" y="T3"/>
                  </a:cxn>
                  <a:cxn ang="0">
                    <a:pos x="T4" y="T5"/>
                  </a:cxn>
                  <a:cxn ang="0">
                    <a:pos x="T6" y="T7"/>
                  </a:cxn>
                  <a:cxn ang="0">
                    <a:pos x="T8" y="T9"/>
                  </a:cxn>
                  <a:cxn ang="0">
                    <a:pos x="T10" y="T11"/>
                  </a:cxn>
                </a:cxnLst>
                <a:rect l="0" t="0" r="r" b="b"/>
                <a:pathLst>
                  <a:path w="144" h="150">
                    <a:moveTo>
                      <a:pt x="2" y="148"/>
                    </a:moveTo>
                    <a:lnTo>
                      <a:pt x="0" y="146"/>
                    </a:lnTo>
                    <a:lnTo>
                      <a:pt x="2" y="0"/>
                    </a:lnTo>
                    <a:lnTo>
                      <a:pt x="144" y="6"/>
                    </a:lnTo>
                    <a:lnTo>
                      <a:pt x="142" y="150"/>
                    </a:lnTo>
                    <a:lnTo>
                      <a:pt x="2"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8" name="Freeform 4542"/>
              <p:cNvSpPr>
                <a:spLocks/>
              </p:cNvSpPr>
              <p:nvPr/>
            </p:nvSpPr>
            <p:spPr bwMode="auto">
              <a:xfrm>
                <a:off x="22696" y="20909"/>
                <a:ext cx="157" cy="125"/>
              </a:xfrm>
              <a:custGeom>
                <a:avLst/>
                <a:gdLst>
                  <a:gd name="T0" fmla="*/ 155 w 157"/>
                  <a:gd name="T1" fmla="*/ 125 h 125"/>
                  <a:gd name="T2" fmla="*/ 34 w 157"/>
                  <a:gd name="T3" fmla="*/ 123 h 125"/>
                  <a:gd name="T4" fmla="*/ 34 w 157"/>
                  <a:gd name="T5" fmla="*/ 104 h 125"/>
                  <a:gd name="T6" fmla="*/ 21 w 157"/>
                  <a:gd name="T7" fmla="*/ 104 h 125"/>
                  <a:gd name="T8" fmla="*/ 21 w 157"/>
                  <a:gd name="T9" fmla="*/ 98 h 125"/>
                  <a:gd name="T10" fmla="*/ 15 w 157"/>
                  <a:gd name="T11" fmla="*/ 98 h 125"/>
                  <a:gd name="T12" fmla="*/ 15 w 157"/>
                  <a:gd name="T13" fmla="*/ 91 h 125"/>
                  <a:gd name="T14" fmla="*/ 9 w 157"/>
                  <a:gd name="T15" fmla="*/ 91 h 125"/>
                  <a:gd name="T16" fmla="*/ 9 w 157"/>
                  <a:gd name="T17" fmla="*/ 85 h 125"/>
                  <a:gd name="T18" fmla="*/ 3 w 157"/>
                  <a:gd name="T19" fmla="*/ 85 h 125"/>
                  <a:gd name="T20" fmla="*/ 2 w 157"/>
                  <a:gd name="T21" fmla="*/ 79 h 125"/>
                  <a:gd name="T22" fmla="*/ 0 w 157"/>
                  <a:gd name="T23" fmla="*/ 0 h 125"/>
                  <a:gd name="T24" fmla="*/ 99 w 157"/>
                  <a:gd name="T25" fmla="*/ 2 h 125"/>
                  <a:gd name="T26" fmla="*/ 105 w 157"/>
                  <a:gd name="T27" fmla="*/ 14 h 125"/>
                  <a:gd name="T28" fmla="*/ 101 w 157"/>
                  <a:gd name="T29" fmla="*/ 39 h 125"/>
                  <a:gd name="T30" fmla="*/ 111 w 157"/>
                  <a:gd name="T31" fmla="*/ 48 h 125"/>
                  <a:gd name="T32" fmla="*/ 109 w 157"/>
                  <a:gd name="T33" fmla="*/ 52 h 125"/>
                  <a:gd name="T34" fmla="*/ 111 w 157"/>
                  <a:gd name="T35" fmla="*/ 64 h 125"/>
                  <a:gd name="T36" fmla="*/ 121 w 157"/>
                  <a:gd name="T37" fmla="*/ 70 h 125"/>
                  <a:gd name="T38" fmla="*/ 136 w 157"/>
                  <a:gd name="T39" fmla="*/ 64 h 125"/>
                  <a:gd name="T40" fmla="*/ 140 w 157"/>
                  <a:gd name="T41" fmla="*/ 68 h 125"/>
                  <a:gd name="T42" fmla="*/ 138 w 157"/>
                  <a:gd name="T43" fmla="*/ 75 h 125"/>
                  <a:gd name="T44" fmla="*/ 132 w 157"/>
                  <a:gd name="T45" fmla="*/ 83 h 125"/>
                  <a:gd name="T46" fmla="*/ 134 w 157"/>
                  <a:gd name="T47" fmla="*/ 87 h 125"/>
                  <a:gd name="T48" fmla="*/ 151 w 157"/>
                  <a:gd name="T49" fmla="*/ 91 h 125"/>
                  <a:gd name="T50" fmla="*/ 157 w 157"/>
                  <a:gd name="T51" fmla="*/ 96 h 125"/>
                  <a:gd name="T52" fmla="*/ 155 w 157"/>
                  <a:gd name="T53"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7" h="125">
                    <a:moveTo>
                      <a:pt x="155" y="125"/>
                    </a:moveTo>
                    <a:lnTo>
                      <a:pt x="34" y="123"/>
                    </a:lnTo>
                    <a:lnTo>
                      <a:pt x="34" y="104"/>
                    </a:lnTo>
                    <a:lnTo>
                      <a:pt x="21" y="104"/>
                    </a:lnTo>
                    <a:lnTo>
                      <a:pt x="21" y="98"/>
                    </a:lnTo>
                    <a:lnTo>
                      <a:pt x="15" y="98"/>
                    </a:lnTo>
                    <a:lnTo>
                      <a:pt x="15" y="91"/>
                    </a:lnTo>
                    <a:lnTo>
                      <a:pt x="9" y="91"/>
                    </a:lnTo>
                    <a:lnTo>
                      <a:pt x="9" y="85"/>
                    </a:lnTo>
                    <a:lnTo>
                      <a:pt x="3" y="85"/>
                    </a:lnTo>
                    <a:lnTo>
                      <a:pt x="2" y="79"/>
                    </a:lnTo>
                    <a:lnTo>
                      <a:pt x="0" y="0"/>
                    </a:lnTo>
                    <a:lnTo>
                      <a:pt x="99" y="2"/>
                    </a:lnTo>
                    <a:lnTo>
                      <a:pt x="105" y="14"/>
                    </a:lnTo>
                    <a:lnTo>
                      <a:pt x="101" y="39"/>
                    </a:lnTo>
                    <a:lnTo>
                      <a:pt x="111" y="48"/>
                    </a:lnTo>
                    <a:lnTo>
                      <a:pt x="109" y="52"/>
                    </a:lnTo>
                    <a:lnTo>
                      <a:pt x="111" y="64"/>
                    </a:lnTo>
                    <a:lnTo>
                      <a:pt x="121" y="70"/>
                    </a:lnTo>
                    <a:lnTo>
                      <a:pt x="136" y="64"/>
                    </a:lnTo>
                    <a:lnTo>
                      <a:pt x="140" y="68"/>
                    </a:lnTo>
                    <a:lnTo>
                      <a:pt x="138" y="75"/>
                    </a:lnTo>
                    <a:lnTo>
                      <a:pt x="132" y="83"/>
                    </a:lnTo>
                    <a:lnTo>
                      <a:pt x="134" y="87"/>
                    </a:lnTo>
                    <a:lnTo>
                      <a:pt x="151" y="91"/>
                    </a:lnTo>
                    <a:lnTo>
                      <a:pt x="157" y="96"/>
                    </a:lnTo>
                    <a:lnTo>
                      <a:pt x="155" y="125"/>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09" name="Freeform 4543"/>
              <p:cNvSpPr>
                <a:spLocks/>
              </p:cNvSpPr>
              <p:nvPr/>
            </p:nvSpPr>
            <p:spPr bwMode="auto">
              <a:xfrm>
                <a:off x="24283" y="20904"/>
                <a:ext cx="187" cy="119"/>
              </a:xfrm>
              <a:custGeom>
                <a:avLst/>
                <a:gdLst>
                  <a:gd name="T0" fmla="*/ 98 w 187"/>
                  <a:gd name="T1" fmla="*/ 115 h 119"/>
                  <a:gd name="T2" fmla="*/ 4 w 187"/>
                  <a:gd name="T3" fmla="*/ 119 h 119"/>
                  <a:gd name="T4" fmla="*/ 2 w 187"/>
                  <a:gd name="T5" fmla="*/ 82 h 119"/>
                  <a:gd name="T6" fmla="*/ 0 w 187"/>
                  <a:gd name="T7" fmla="*/ 9 h 119"/>
                  <a:gd name="T8" fmla="*/ 146 w 187"/>
                  <a:gd name="T9" fmla="*/ 2 h 119"/>
                  <a:gd name="T10" fmla="*/ 185 w 187"/>
                  <a:gd name="T11" fmla="*/ 0 h 119"/>
                  <a:gd name="T12" fmla="*/ 187 w 187"/>
                  <a:gd name="T13" fmla="*/ 61 h 119"/>
                  <a:gd name="T14" fmla="*/ 167 w 187"/>
                  <a:gd name="T15" fmla="*/ 65 h 119"/>
                  <a:gd name="T16" fmla="*/ 135 w 187"/>
                  <a:gd name="T17" fmla="*/ 76 h 119"/>
                  <a:gd name="T18" fmla="*/ 118 w 187"/>
                  <a:gd name="T19" fmla="*/ 73 h 119"/>
                  <a:gd name="T20" fmla="*/ 110 w 187"/>
                  <a:gd name="T21" fmla="*/ 76 h 119"/>
                  <a:gd name="T22" fmla="*/ 102 w 187"/>
                  <a:gd name="T23" fmla="*/ 86 h 119"/>
                  <a:gd name="T24" fmla="*/ 98 w 187"/>
                  <a:gd name="T2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119">
                    <a:moveTo>
                      <a:pt x="98" y="115"/>
                    </a:moveTo>
                    <a:lnTo>
                      <a:pt x="4" y="119"/>
                    </a:lnTo>
                    <a:lnTo>
                      <a:pt x="2" y="82"/>
                    </a:lnTo>
                    <a:lnTo>
                      <a:pt x="0" y="9"/>
                    </a:lnTo>
                    <a:lnTo>
                      <a:pt x="146" y="2"/>
                    </a:lnTo>
                    <a:lnTo>
                      <a:pt x="185" y="0"/>
                    </a:lnTo>
                    <a:lnTo>
                      <a:pt x="187" y="61"/>
                    </a:lnTo>
                    <a:lnTo>
                      <a:pt x="167" y="65"/>
                    </a:lnTo>
                    <a:lnTo>
                      <a:pt x="135" y="76"/>
                    </a:lnTo>
                    <a:lnTo>
                      <a:pt x="118" y="73"/>
                    </a:lnTo>
                    <a:lnTo>
                      <a:pt x="110" y="76"/>
                    </a:lnTo>
                    <a:lnTo>
                      <a:pt x="102" y="86"/>
                    </a:lnTo>
                    <a:lnTo>
                      <a:pt x="98" y="11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0" name="Freeform 4544"/>
              <p:cNvSpPr>
                <a:spLocks/>
              </p:cNvSpPr>
              <p:nvPr/>
            </p:nvSpPr>
            <p:spPr bwMode="auto">
              <a:xfrm>
                <a:off x="24283" y="20904"/>
                <a:ext cx="187" cy="119"/>
              </a:xfrm>
              <a:custGeom>
                <a:avLst/>
                <a:gdLst>
                  <a:gd name="T0" fmla="*/ 98 w 187"/>
                  <a:gd name="T1" fmla="*/ 115 h 119"/>
                  <a:gd name="T2" fmla="*/ 4 w 187"/>
                  <a:gd name="T3" fmla="*/ 119 h 119"/>
                  <a:gd name="T4" fmla="*/ 2 w 187"/>
                  <a:gd name="T5" fmla="*/ 82 h 119"/>
                  <a:gd name="T6" fmla="*/ 0 w 187"/>
                  <a:gd name="T7" fmla="*/ 9 h 119"/>
                  <a:gd name="T8" fmla="*/ 146 w 187"/>
                  <a:gd name="T9" fmla="*/ 2 h 119"/>
                  <a:gd name="T10" fmla="*/ 185 w 187"/>
                  <a:gd name="T11" fmla="*/ 0 h 119"/>
                  <a:gd name="T12" fmla="*/ 187 w 187"/>
                  <a:gd name="T13" fmla="*/ 61 h 119"/>
                  <a:gd name="T14" fmla="*/ 167 w 187"/>
                  <a:gd name="T15" fmla="*/ 65 h 119"/>
                  <a:gd name="T16" fmla="*/ 135 w 187"/>
                  <a:gd name="T17" fmla="*/ 76 h 119"/>
                  <a:gd name="T18" fmla="*/ 118 w 187"/>
                  <a:gd name="T19" fmla="*/ 73 h 119"/>
                  <a:gd name="T20" fmla="*/ 110 w 187"/>
                  <a:gd name="T21" fmla="*/ 76 h 119"/>
                  <a:gd name="T22" fmla="*/ 102 w 187"/>
                  <a:gd name="T23" fmla="*/ 86 h 119"/>
                  <a:gd name="T24" fmla="*/ 98 w 187"/>
                  <a:gd name="T25"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7" h="119">
                    <a:moveTo>
                      <a:pt x="98" y="115"/>
                    </a:moveTo>
                    <a:lnTo>
                      <a:pt x="4" y="119"/>
                    </a:lnTo>
                    <a:lnTo>
                      <a:pt x="2" y="82"/>
                    </a:lnTo>
                    <a:lnTo>
                      <a:pt x="0" y="9"/>
                    </a:lnTo>
                    <a:lnTo>
                      <a:pt x="146" y="2"/>
                    </a:lnTo>
                    <a:lnTo>
                      <a:pt x="185" y="0"/>
                    </a:lnTo>
                    <a:lnTo>
                      <a:pt x="187" y="61"/>
                    </a:lnTo>
                    <a:lnTo>
                      <a:pt x="167" y="65"/>
                    </a:lnTo>
                    <a:lnTo>
                      <a:pt x="135" y="76"/>
                    </a:lnTo>
                    <a:lnTo>
                      <a:pt x="118" y="73"/>
                    </a:lnTo>
                    <a:lnTo>
                      <a:pt x="110" y="76"/>
                    </a:lnTo>
                    <a:lnTo>
                      <a:pt x="102" y="86"/>
                    </a:lnTo>
                    <a:lnTo>
                      <a:pt x="98"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1" name="Freeform 4545"/>
              <p:cNvSpPr>
                <a:spLocks/>
              </p:cNvSpPr>
              <p:nvPr/>
            </p:nvSpPr>
            <p:spPr bwMode="auto">
              <a:xfrm>
                <a:off x="22116" y="20973"/>
                <a:ext cx="182" cy="109"/>
              </a:xfrm>
              <a:custGeom>
                <a:avLst/>
                <a:gdLst>
                  <a:gd name="T0" fmla="*/ 182 w 182"/>
                  <a:gd name="T1" fmla="*/ 57 h 109"/>
                  <a:gd name="T2" fmla="*/ 180 w 182"/>
                  <a:gd name="T3" fmla="*/ 94 h 109"/>
                  <a:gd name="T4" fmla="*/ 121 w 182"/>
                  <a:gd name="T5" fmla="*/ 94 h 109"/>
                  <a:gd name="T6" fmla="*/ 121 w 182"/>
                  <a:gd name="T7" fmla="*/ 100 h 109"/>
                  <a:gd name="T8" fmla="*/ 71 w 182"/>
                  <a:gd name="T9" fmla="*/ 98 h 109"/>
                  <a:gd name="T10" fmla="*/ 71 w 182"/>
                  <a:gd name="T11" fmla="*/ 103 h 109"/>
                  <a:gd name="T12" fmla="*/ 57 w 182"/>
                  <a:gd name="T13" fmla="*/ 103 h 109"/>
                  <a:gd name="T14" fmla="*/ 57 w 182"/>
                  <a:gd name="T15" fmla="*/ 109 h 109"/>
                  <a:gd name="T16" fmla="*/ 4 w 182"/>
                  <a:gd name="T17" fmla="*/ 107 h 109"/>
                  <a:gd name="T18" fmla="*/ 4 w 182"/>
                  <a:gd name="T19" fmla="*/ 54 h 109"/>
                  <a:gd name="T20" fmla="*/ 0 w 182"/>
                  <a:gd name="T21" fmla="*/ 54 h 109"/>
                  <a:gd name="T22" fmla="*/ 2 w 182"/>
                  <a:gd name="T23" fmla="*/ 17 h 109"/>
                  <a:gd name="T24" fmla="*/ 61 w 182"/>
                  <a:gd name="T25" fmla="*/ 17 h 109"/>
                  <a:gd name="T26" fmla="*/ 61 w 182"/>
                  <a:gd name="T27" fmla="*/ 11 h 109"/>
                  <a:gd name="T28" fmla="*/ 80 w 182"/>
                  <a:gd name="T29" fmla="*/ 11 h 109"/>
                  <a:gd name="T30" fmla="*/ 80 w 182"/>
                  <a:gd name="T31" fmla="*/ 6 h 109"/>
                  <a:gd name="T32" fmla="*/ 126 w 182"/>
                  <a:gd name="T33" fmla="*/ 4 h 109"/>
                  <a:gd name="T34" fmla="*/ 126 w 182"/>
                  <a:gd name="T35" fmla="*/ 0 h 109"/>
                  <a:gd name="T36" fmla="*/ 144 w 182"/>
                  <a:gd name="T37" fmla="*/ 0 h 109"/>
                  <a:gd name="T38" fmla="*/ 182 w 182"/>
                  <a:gd name="T39" fmla="*/ 2 h 109"/>
                  <a:gd name="T40" fmla="*/ 182 w 182"/>
                  <a:gd name="T41"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9">
                    <a:moveTo>
                      <a:pt x="182" y="57"/>
                    </a:moveTo>
                    <a:lnTo>
                      <a:pt x="180" y="94"/>
                    </a:lnTo>
                    <a:lnTo>
                      <a:pt x="121" y="94"/>
                    </a:lnTo>
                    <a:lnTo>
                      <a:pt x="121" y="100"/>
                    </a:lnTo>
                    <a:lnTo>
                      <a:pt x="71" y="98"/>
                    </a:lnTo>
                    <a:lnTo>
                      <a:pt x="71" y="103"/>
                    </a:lnTo>
                    <a:lnTo>
                      <a:pt x="57" y="103"/>
                    </a:lnTo>
                    <a:lnTo>
                      <a:pt x="57" y="109"/>
                    </a:lnTo>
                    <a:lnTo>
                      <a:pt x="4" y="107"/>
                    </a:lnTo>
                    <a:lnTo>
                      <a:pt x="4" y="54"/>
                    </a:lnTo>
                    <a:lnTo>
                      <a:pt x="0" y="54"/>
                    </a:lnTo>
                    <a:lnTo>
                      <a:pt x="2" y="17"/>
                    </a:lnTo>
                    <a:lnTo>
                      <a:pt x="61" y="17"/>
                    </a:lnTo>
                    <a:lnTo>
                      <a:pt x="61" y="11"/>
                    </a:lnTo>
                    <a:lnTo>
                      <a:pt x="80" y="11"/>
                    </a:lnTo>
                    <a:lnTo>
                      <a:pt x="80" y="6"/>
                    </a:lnTo>
                    <a:lnTo>
                      <a:pt x="126" y="4"/>
                    </a:lnTo>
                    <a:lnTo>
                      <a:pt x="126" y="0"/>
                    </a:lnTo>
                    <a:lnTo>
                      <a:pt x="144" y="0"/>
                    </a:lnTo>
                    <a:lnTo>
                      <a:pt x="182" y="2"/>
                    </a:lnTo>
                    <a:lnTo>
                      <a:pt x="182" y="5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2" name="Freeform 4546"/>
              <p:cNvSpPr>
                <a:spLocks/>
              </p:cNvSpPr>
              <p:nvPr/>
            </p:nvSpPr>
            <p:spPr bwMode="auto">
              <a:xfrm>
                <a:off x="22116" y="20973"/>
                <a:ext cx="182" cy="109"/>
              </a:xfrm>
              <a:custGeom>
                <a:avLst/>
                <a:gdLst>
                  <a:gd name="T0" fmla="*/ 182 w 182"/>
                  <a:gd name="T1" fmla="*/ 57 h 109"/>
                  <a:gd name="T2" fmla="*/ 180 w 182"/>
                  <a:gd name="T3" fmla="*/ 94 h 109"/>
                  <a:gd name="T4" fmla="*/ 121 w 182"/>
                  <a:gd name="T5" fmla="*/ 94 h 109"/>
                  <a:gd name="T6" fmla="*/ 121 w 182"/>
                  <a:gd name="T7" fmla="*/ 100 h 109"/>
                  <a:gd name="T8" fmla="*/ 71 w 182"/>
                  <a:gd name="T9" fmla="*/ 98 h 109"/>
                  <a:gd name="T10" fmla="*/ 71 w 182"/>
                  <a:gd name="T11" fmla="*/ 103 h 109"/>
                  <a:gd name="T12" fmla="*/ 57 w 182"/>
                  <a:gd name="T13" fmla="*/ 103 h 109"/>
                  <a:gd name="T14" fmla="*/ 57 w 182"/>
                  <a:gd name="T15" fmla="*/ 109 h 109"/>
                  <a:gd name="T16" fmla="*/ 4 w 182"/>
                  <a:gd name="T17" fmla="*/ 107 h 109"/>
                  <a:gd name="T18" fmla="*/ 4 w 182"/>
                  <a:gd name="T19" fmla="*/ 54 h 109"/>
                  <a:gd name="T20" fmla="*/ 0 w 182"/>
                  <a:gd name="T21" fmla="*/ 54 h 109"/>
                  <a:gd name="T22" fmla="*/ 2 w 182"/>
                  <a:gd name="T23" fmla="*/ 17 h 109"/>
                  <a:gd name="T24" fmla="*/ 61 w 182"/>
                  <a:gd name="T25" fmla="*/ 17 h 109"/>
                  <a:gd name="T26" fmla="*/ 61 w 182"/>
                  <a:gd name="T27" fmla="*/ 11 h 109"/>
                  <a:gd name="T28" fmla="*/ 80 w 182"/>
                  <a:gd name="T29" fmla="*/ 11 h 109"/>
                  <a:gd name="T30" fmla="*/ 80 w 182"/>
                  <a:gd name="T31" fmla="*/ 6 h 109"/>
                  <a:gd name="T32" fmla="*/ 126 w 182"/>
                  <a:gd name="T33" fmla="*/ 4 h 109"/>
                  <a:gd name="T34" fmla="*/ 126 w 182"/>
                  <a:gd name="T35" fmla="*/ 0 h 109"/>
                  <a:gd name="T36" fmla="*/ 144 w 182"/>
                  <a:gd name="T37" fmla="*/ 0 h 109"/>
                  <a:gd name="T38" fmla="*/ 182 w 182"/>
                  <a:gd name="T39" fmla="*/ 2 h 109"/>
                  <a:gd name="T40" fmla="*/ 182 w 182"/>
                  <a:gd name="T41" fmla="*/ 5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2" h="109">
                    <a:moveTo>
                      <a:pt x="182" y="57"/>
                    </a:moveTo>
                    <a:lnTo>
                      <a:pt x="180" y="94"/>
                    </a:lnTo>
                    <a:lnTo>
                      <a:pt x="121" y="94"/>
                    </a:lnTo>
                    <a:lnTo>
                      <a:pt x="121" y="100"/>
                    </a:lnTo>
                    <a:lnTo>
                      <a:pt x="71" y="98"/>
                    </a:lnTo>
                    <a:lnTo>
                      <a:pt x="71" y="103"/>
                    </a:lnTo>
                    <a:lnTo>
                      <a:pt x="57" y="103"/>
                    </a:lnTo>
                    <a:lnTo>
                      <a:pt x="57" y="109"/>
                    </a:lnTo>
                    <a:lnTo>
                      <a:pt x="4" y="107"/>
                    </a:lnTo>
                    <a:lnTo>
                      <a:pt x="4" y="54"/>
                    </a:lnTo>
                    <a:lnTo>
                      <a:pt x="0" y="54"/>
                    </a:lnTo>
                    <a:lnTo>
                      <a:pt x="2" y="17"/>
                    </a:lnTo>
                    <a:lnTo>
                      <a:pt x="61" y="17"/>
                    </a:lnTo>
                    <a:lnTo>
                      <a:pt x="61" y="11"/>
                    </a:lnTo>
                    <a:lnTo>
                      <a:pt x="80" y="11"/>
                    </a:lnTo>
                    <a:lnTo>
                      <a:pt x="80" y="6"/>
                    </a:lnTo>
                    <a:lnTo>
                      <a:pt x="126" y="4"/>
                    </a:lnTo>
                    <a:lnTo>
                      <a:pt x="126" y="0"/>
                    </a:lnTo>
                    <a:lnTo>
                      <a:pt x="144" y="0"/>
                    </a:lnTo>
                    <a:lnTo>
                      <a:pt x="182" y="2"/>
                    </a:lnTo>
                    <a:lnTo>
                      <a:pt x="182" y="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3" name="Freeform 4547"/>
              <p:cNvSpPr>
                <a:spLocks/>
              </p:cNvSpPr>
              <p:nvPr/>
            </p:nvSpPr>
            <p:spPr bwMode="auto">
              <a:xfrm>
                <a:off x="23815" y="20963"/>
                <a:ext cx="148" cy="154"/>
              </a:xfrm>
              <a:custGeom>
                <a:avLst/>
                <a:gdLst>
                  <a:gd name="T0" fmla="*/ 75 w 148"/>
                  <a:gd name="T1" fmla="*/ 152 h 154"/>
                  <a:gd name="T2" fmla="*/ 2 w 148"/>
                  <a:gd name="T3" fmla="*/ 154 h 154"/>
                  <a:gd name="T4" fmla="*/ 0 w 148"/>
                  <a:gd name="T5" fmla="*/ 6 h 154"/>
                  <a:gd name="T6" fmla="*/ 33 w 148"/>
                  <a:gd name="T7" fmla="*/ 4 h 154"/>
                  <a:gd name="T8" fmla="*/ 142 w 148"/>
                  <a:gd name="T9" fmla="*/ 0 h 154"/>
                  <a:gd name="T10" fmla="*/ 148 w 148"/>
                  <a:gd name="T11" fmla="*/ 148 h 154"/>
                  <a:gd name="T12" fmla="*/ 75 w 148"/>
                  <a:gd name="T13" fmla="*/ 152 h 154"/>
                </a:gdLst>
                <a:ahLst/>
                <a:cxnLst>
                  <a:cxn ang="0">
                    <a:pos x="T0" y="T1"/>
                  </a:cxn>
                  <a:cxn ang="0">
                    <a:pos x="T2" y="T3"/>
                  </a:cxn>
                  <a:cxn ang="0">
                    <a:pos x="T4" y="T5"/>
                  </a:cxn>
                  <a:cxn ang="0">
                    <a:pos x="T6" y="T7"/>
                  </a:cxn>
                  <a:cxn ang="0">
                    <a:pos x="T8" y="T9"/>
                  </a:cxn>
                  <a:cxn ang="0">
                    <a:pos x="T10" y="T11"/>
                  </a:cxn>
                  <a:cxn ang="0">
                    <a:pos x="T12" y="T13"/>
                  </a:cxn>
                </a:cxnLst>
                <a:rect l="0" t="0" r="r" b="b"/>
                <a:pathLst>
                  <a:path w="148" h="154">
                    <a:moveTo>
                      <a:pt x="75" y="152"/>
                    </a:moveTo>
                    <a:lnTo>
                      <a:pt x="2" y="154"/>
                    </a:lnTo>
                    <a:lnTo>
                      <a:pt x="0" y="6"/>
                    </a:lnTo>
                    <a:lnTo>
                      <a:pt x="33" y="4"/>
                    </a:lnTo>
                    <a:lnTo>
                      <a:pt x="142" y="0"/>
                    </a:lnTo>
                    <a:lnTo>
                      <a:pt x="148" y="148"/>
                    </a:lnTo>
                    <a:lnTo>
                      <a:pt x="75"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4" name="Freeform 4548"/>
              <p:cNvSpPr>
                <a:spLocks/>
              </p:cNvSpPr>
              <p:nvPr/>
            </p:nvSpPr>
            <p:spPr bwMode="auto">
              <a:xfrm>
                <a:off x="23815" y="20963"/>
                <a:ext cx="148" cy="154"/>
              </a:xfrm>
              <a:custGeom>
                <a:avLst/>
                <a:gdLst>
                  <a:gd name="T0" fmla="*/ 75 w 148"/>
                  <a:gd name="T1" fmla="*/ 152 h 154"/>
                  <a:gd name="T2" fmla="*/ 2 w 148"/>
                  <a:gd name="T3" fmla="*/ 154 h 154"/>
                  <a:gd name="T4" fmla="*/ 0 w 148"/>
                  <a:gd name="T5" fmla="*/ 6 h 154"/>
                  <a:gd name="T6" fmla="*/ 33 w 148"/>
                  <a:gd name="T7" fmla="*/ 4 h 154"/>
                  <a:gd name="T8" fmla="*/ 142 w 148"/>
                  <a:gd name="T9" fmla="*/ 0 h 154"/>
                  <a:gd name="T10" fmla="*/ 148 w 148"/>
                  <a:gd name="T11" fmla="*/ 148 h 154"/>
                  <a:gd name="T12" fmla="*/ 75 w 148"/>
                  <a:gd name="T13" fmla="*/ 152 h 154"/>
                </a:gdLst>
                <a:ahLst/>
                <a:cxnLst>
                  <a:cxn ang="0">
                    <a:pos x="T0" y="T1"/>
                  </a:cxn>
                  <a:cxn ang="0">
                    <a:pos x="T2" y="T3"/>
                  </a:cxn>
                  <a:cxn ang="0">
                    <a:pos x="T4" y="T5"/>
                  </a:cxn>
                  <a:cxn ang="0">
                    <a:pos x="T6" y="T7"/>
                  </a:cxn>
                  <a:cxn ang="0">
                    <a:pos x="T8" y="T9"/>
                  </a:cxn>
                  <a:cxn ang="0">
                    <a:pos x="T10" y="T11"/>
                  </a:cxn>
                  <a:cxn ang="0">
                    <a:pos x="T12" y="T13"/>
                  </a:cxn>
                </a:cxnLst>
                <a:rect l="0" t="0" r="r" b="b"/>
                <a:pathLst>
                  <a:path w="148" h="154">
                    <a:moveTo>
                      <a:pt x="75" y="152"/>
                    </a:moveTo>
                    <a:lnTo>
                      <a:pt x="2" y="154"/>
                    </a:lnTo>
                    <a:lnTo>
                      <a:pt x="0" y="6"/>
                    </a:lnTo>
                    <a:lnTo>
                      <a:pt x="33" y="4"/>
                    </a:lnTo>
                    <a:lnTo>
                      <a:pt x="142" y="0"/>
                    </a:lnTo>
                    <a:lnTo>
                      <a:pt x="148" y="148"/>
                    </a:lnTo>
                    <a:lnTo>
                      <a:pt x="75"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5" name="Freeform 4549"/>
              <p:cNvSpPr>
                <a:spLocks/>
              </p:cNvSpPr>
              <p:nvPr/>
            </p:nvSpPr>
            <p:spPr bwMode="auto">
              <a:xfrm>
                <a:off x="22828" y="20984"/>
                <a:ext cx="269" cy="146"/>
              </a:xfrm>
              <a:custGeom>
                <a:avLst/>
                <a:gdLst>
                  <a:gd name="T0" fmla="*/ 196 w 269"/>
                  <a:gd name="T1" fmla="*/ 146 h 146"/>
                  <a:gd name="T2" fmla="*/ 44 w 269"/>
                  <a:gd name="T3" fmla="*/ 146 h 146"/>
                  <a:gd name="T4" fmla="*/ 50 w 269"/>
                  <a:gd name="T5" fmla="*/ 146 h 146"/>
                  <a:gd name="T6" fmla="*/ 50 w 269"/>
                  <a:gd name="T7" fmla="*/ 140 h 146"/>
                  <a:gd name="T8" fmla="*/ 31 w 269"/>
                  <a:gd name="T9" fmla="*/ 135 h 146"/>
                  <a:gd name="T10" fmla="*/ 29 w 269"/>
                  <a:gd name="T11" fmla="*/ 129 h 146"/>
                  <a:gd name="T12" fmla="*/ 33 w 269"/>
                  <a:gd name="T13" fmla="*/ 121 h 146"/>
                  <a:gd name="T14" fmla="*/ 27 w 269"/>
                  <a:gd name="T15" fmla="*/ 89 h 146"/>
                  <a:gd name="T16" fmla="*/ 33 w 269"/>
                  <a:gd name="T17" fmla="*/ 87 h 146"/>
                  <a:gd name="T18" fmla="*/ 37 w 269"/>
                  <a:gd name="T19" fmla="*/ 94 h 146"/>
                  <a:gd name="T20" fmla="*/ 40 w 269"/>
                  <a:gd name="T21" fmla="*/ 89 h 146"/>
                  <a:gd name="T22" fmla="*/ 23 w 269"/>
                  <a:gd name="T23" fmla="*/ 73 h 146"/>
                  <a:gd name="T24" fmla="*/ 23 w 269"/>
                  <a:gd name="T25" fmla="*/ 50 h 146"/>
                  <a:gd name="T26" fmla="*/ 25 w 269"/>
                  <a:gd name="T27" fmla="*/ 21 h 146"/>
                  <a:gd name="T28" fmla="*/ 19 w 269"/>
                  <a:gd name="T29" fmla="*/ 16 h 146"/>
                  <a:gd name="T30" fmla="*/ 2 w 269"/>
                  <a:gd name="T31" fmla="*/ 12 h 146"/>
                  <a:gd name="T32" fmla="*/ 0 w 269"/>
                  <a:gd name="T33" fmla="*/ 8 h 146"/>
                  <a:gd name="T34" fmla="*/ 6 w 269"/>
                  <a:gd name="T35" fmla="*/ 0 h 146"/>
                  <a:gd name="T36" fmla="*/ 159 w 269"/>
                  <a:gd name="T37" fmla="*/ 0 h 146"/>
                  <a:gd name="T38" fmla="*/ 267 w 269"/>
                  <a:gd name="T39" fmla="*/ 0 h 146"/>
                  <a:gd name="T40" fmla="*/ 269 w 269"/>
                  <a:gd name="T41" fmla="*/ 146 h 146"/>
                  <a:gd name="T42" fmla="*/ 196 w 269"/>
                  <a:gd name="T43"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9" h="146">
                    <a:moveTo>
                      <a:pt x="196" y="146"/>
                    </a:moveTo>
                    <a:lnTo>
                      <a:pt x="44" y="146"/>
                    </a:lnTo>
                    <a:lnTo>
                      <a:pt x="50" y="146"/>
                    </a:lnTo>
                    <a:lnTo>
                      <a:pt x="50" y="140"/>
                    </a:lnTo>
                    <a:lnTo>
                      <a:pt x="31" y="135"/>
                    </a:lnTo>
                    <a:lnTo>
                      <a:pt x="29" y="129"/>
                    </a:lnTo>
                    <a:lnTo>
                      <a:pt x="33" y="121"/>
                    </a:lnTo>
                    <a:lnTo>
                      <a:pt x="27" y="89"/>
                    </a:lnTo>
                    <a:lnTo>
                      <a:pt x="33" y="87"/>
                    </a:lnTo>
                    <a:lnTo>
                      <a:pt x="37" y="94"/>
                    </a:lnTo>
                    <a:lnTo>
                      <a:pt x="40" y="89"/>
                    </a:lnTo>
                    <a:lnTo>
                      <a:pt x="23" y="73"/>
                    </a:lnTo>
                    <a:lnTo>
                      <a:pt x="23" y="50"/>
                    </a:lnTo>
                    <a:lnTo>
                      <a:pt x="25" y="21"/>
                    </a:lnTo>
                    <a:lnTo>
                      <a:pt x="19" y="16"/>
                    </a:lnTo>
                    <a:lnTo>
                      <a:pt x="2" y="12"/>
                    </a:lnTo>
                    <a:lnTo>
                      <a:pt x="0" y="8"/>
                    </a:lnTo>
                    <a:lnTo>
                      <a:pt x="6" y="0"/>
                    </a:lnTo>
                    <a:lnTo>
                      <a:pt x="159" y="0"/>
                    </a:lnTo>
                    <a:lnTo>
                      <a:pt x="267" y="0"/>
                    </a:lnTo>
                    <a:lnTo>
                      <a:pt x="269" y="146"/>
                    </a:lnTo>
                    <a:lnTo>
                      <a:pt x="196"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6" name="Freeform 4550"/>
              <p:cNvSpPr>
                <a:spLocks/>
              </p:cNvSpPr>
              <p:nvPr/>
            </p:nvSpPr>
            <p:spPr bwMode="auto">
              <a:xfrm>
                <a:off x="22828" y="20984"/>
                <a:ext cx="269" cy="146"/>
              </a:xfrm>
              <a:custGeom>
                <a:avLst/>
                <a:gdLst>
                  <a:gd name="T0" fmla="*/ 196 w 269"/>
                  <a:gd name="T1" fmla="*/ 146 h 146"/>
                  <a:gd name="T2" fmla="*/ 44 w 269"/>
                  <a:gd name="T3" fmla="*/ 146 h 146"/>
                  <a:gd name="T4" fmla="*/ 50 w 269"/>
                  <a:gd name="T5" fmla="*/ 146 h 146"/>
                  <a:gd name="T6" fmla="*/ 50 w 269"/>
                  <a:gd name="T7" fmla="*/ 140 h 146"/>
                  <a:gd name="T8" fmla="*/ 31 w 269"/>
                  <a:gd name="T9" fmla="*/ 135 h 146"/>
                  <a:gd name="T10" fmla="*/ 29 w 269"/>
                  <a:gd name="T11" fmla="*/ 129 h 146"/>
                  <a:gd name="T12" fmla="*/ 33 w 269"/>
                  <a:gd name="T13" fmla="*/ 121 h 146"/>
                  <a:gd name="T14" fmla="*/ 27 w 269"/>
                  <a:gd name="T15" fmla="*/ 89 h 146"/>
                  <a:gd name="T16" fmla="*/ 33 w 269"/>
                  <a:gd name="T17" fmla="*/ 87 h 146"/>
                  <a:gd name="T18" fmla="*/ 37 w 269"/>
                  <a:gd name="T19" fmla="*/ 94 h 146"/>
                  <a:gd name="T20" fmla="*/ 40 w 269"/>
                  <a:gd name="T21" fmla="*/ 89 h 146"/>
                  <a:gd name="T22" fmla="*/ 23 w 269"/>
                  <a:gd name="T23" fmla="*/ 73 h 146"/>
                  <a:gd name="T24" fmla="*/ 23 w 269"/>
                  <a:gd name="T25" fmla="*/ 50 h 146"/>
                  <a:gd name="T26" fmla="*/ 25 w 269"/>
                  <a:gd name="T27" fmla="*/ 21 h 146"/>
                  <a:gd name="T28" fmla="*/ 19 w 269"/>
                  <a:gd name="T29" fmla="*/ 16 h 146"/>
                  <a:gd name="T30" fmla="*/ 2 w 269"/>
                  <a:gd name="T31" fmla="*/ 12 h 146"/>
                  <a:gd name="T32" fmla="*/ 0 w 269"/>
                  <a:gd name="T33" fmla="*/ 8 h 146"/>
                  <a:gd name="T34" fmla="*/ 6 w 269"/>
                  <a:gd name="T35" fmla="*/ 0 h 146"/>
                  <a:gd name="T36" fmla="*/ 159 w 269"/>
                  <a:gd name="T37" fmla="*/ 0 h 146"/>
                  <a:gd name="T38" fmla="*/ 267 w 269"/>
                  <a:gd name="T39" fmla="*/ 0 h 146"/>
                  <a:gd name="T40" fmla="*/ 269 w 269"/>
                  <a:gd name="T41" fmla="*/ 146 h 146"/>
                  <a:gd name="T42" fmla="*/ 196 w 269"/>
                  <a:gd name="T43"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9" h="146">
                    <a:moveTo>
                      <a:pt x="196" y="146"/>
                    </a:moveTo>
                    <a:lnTo>
                      <a:pt x="44" y="146"/>
                    </a:lnTo>
                    <a:lnTo>
                      <a:pt x="50" y="146"/>
                    </a:lnTo>
                    <a:lnTo>
                      <a:pt x="50" y="140"/>
                    </a:lnTo>
                    <a:lnTo>
                      <a:pt x="31" y="135"/>
                    </a:lnTo>
                    <a:lnTo>
                      <a:pt x="29" y="129"/>
                    </a:lnTo>
                    <a:lnTo>
                      <a:pt x="33" y="121"/>
                    </a:lnTo>
                    <a:lnTo>
                      <a:pt x="27" y="89"/>
                    </a:lnTo>
                    <a:lnTo>
                      <a:pt x="33" y="87"/>
                    </a:lnTo>
                    <a:lnTo>
                      <a:pt x="37" y="94"/>
                    </a:lnTo>
                    <a:lnTo>
                      <a:pt x="40" y="89"/>
                    </a:lnTo>
                    <a:lnTo>
                      <a:pt x="23" y="73"/>
                    </a:lnTo>
                    <a:lnTo>
                      <a:pt x="23" y="50"/>
                    </a:lnTo>
                    <a:lnTo>
                      <a:pt x="25" y="21"/>
                    </a:lnTo>
                    <a:lnTo>
                      <a:pt x="19" y="16"/>
                    </a:lnTo>
                    <a:lnTo>
                      <a:pt x="2" y="12"/>
                    </a:lnTo>
                    <a:lnTo>
                      <a:pt x="0" y="8"/>
                    </a:lnTo>
                    <a:lnTo>
                      <a:pt x="6" y="0"/>
                    </a:lnTo>
                    <a:lnTo>
                      <a:pt x="159" y="0"/>
                    </a:lnTo>
                    <a:lnTo>
                      <a:pt x="267" y="0"/>
                    </a:lnTo>
                    <a:lnTo>
                      <a:pt x="269" y="146"/>
                    </a:lnTo>
                    <a:lnTo>
                      <a:pt x="196"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7" name="Freeform 4551"/>
              <p:cNvSpPr>
                <a:spLocks/>
              </p:cNvSpPr>
              <p:nvPr/>
            </p:nvSpPr>
            <p:spPr bwMode="auto">
              <a:xfrm>
                <a:off x="24103" y="20952"/>
                <a:ext cx="152" cy="153"/>
              </a:xfrm>
              <a:custGeom>
                <a:avLst/>
                <a:gdLst>
                  <a:gd name="T0" fmla="*/ 79 w 152"/>
                  <a:gd name="T1" fmla="*/ 149 h 153"/>
                  <a:gd name="T2" fmla="*/ 8 w 152"/>
                  <a:gd name="T3" fmla="*/ 153 h 153"/>
                  <a:gd name="T4" fmla="*/ 0 w 152"/>
                  <a:gd name="T5" fmla="*/ 5 h 153"/>
                  <a:gd name="T6" fmla="*/ 36 w 152"/>
                  <a:gd name="T7" fmla="*/ 4 h 153"/>
                  <a:gd name="T8" fmla="*/ 131 w 152"/>
                  <a:gd name="T9" fmla="*/ 0 h 153"/>
                  <a:gd name="T10" fmla="*/ 134 w 152"/>
                  <a:gd name="T11" fmla="*/ 4 h 153"/>
                  <a:gd name="T12" fmla="*/ 138 w 152"/>
                  <a:gd name="T13" fmla="*/ 5 h 153"/>
                  <a:gd name="T14" fmla="*/ 136 w 152"/>
                  <a:gd name="T15" fmla="*/ 17 h 153"/>
                  <a:gd name="T16" fmla="*/ 142 w 152"/>
                  <a:gd name="T17" fmla="*/ 21 h 153"/>
                  <a:gd name="T18" fmla="*/ 140 w 152"/>
                  <a:gd name="T19" fmla="*/ 27 h 153"/>
                  <a:gd name="T20" fmla="*/ 148 w 152"/>
                  <a:gd name="T21" fmla="*/ 36 h 153"/>
                  <a:gd name="T22" fmla="*/ 152 w 152"/>
                  <a:gd name="T23" fmla="*/ 148 h 153"/>
                  <a:gd name="T24" fmla="*/ 79 w 152"/>
                  <a:gd name="T25"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3">
                    <a:moveTo>
                      <a:pt x="79" y="149"/>
                    </a:moveTo>
                    <a:lnTo>
                      <a:pt x="8" y="153"/>
                    </a:lnTo>
                    <a:lnTo>
                      <a:pt x="0" y="5"/>
                    </a:lnTo>
                    <a:lnTo>
                      <a:pt x="36" y="4"/>
                    </a:lnTo>
                    <a:lnTo>
                      <a:pt x="131" y="0"/>
                    </a:lnTo>
                    <a:lnTo>
                      <a:pt x="134" y="4"/>
                    </a:lnTo>
                    <a:lnTo>
                      <a:pt x="138" y="5"/>
                    </a:lnTo>
                    <a:lnTo>
                      <a:pt x="136" y="17"/>
                    </a:lnTo>
                    <a:lnTo>
                      <a:pt x="142" y="21"/>
                    </a:lnTo>
                    <a:lnTo>
                      <a:pt x="140" y="27"/>
                    </a:lnTo>
                    <a:lnTo>
                      <a:pt x="148" y="36"/>
                    </a:lnTo>
                    <a:lnTo>
                      <a:pt x="152" y="148"/>
                    </a:lnTo>
                    <a:lnTo>
                      <a:pt x="79"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8" name="Freeform 4552"/>
              <p:cNvSpPr>
                <a:spLocks/>
              </p:cNvSpPr>
              <p:nvPr/>
            </p:nvSpPr>
            <p:spPr bwMode="auto">
              <a:xfrm>
                <a:off x="24103" y="20952"/>
                <a:ext cx="152" cy="153"/>
              </a:xfrm>
              <a:custGeom>
                <a:avLst/>
                <a:gdLst>
                  <a:gd name="T0" fmla="*/ 79 w 152"/>
                  <a:gd name="T1" fmla="*/ 149 h 153"/>
                  <a:gd name="T2" fmla="*/ 8 w 152"/>
                  <a:gd name="T3" fmla="*/ 153 h 153"/>
                  <a:gd name="T4" fmla="*/ 0 w 152"/>
                  <a:gd name="T5" fmla="*/ 5 h 153"/>
                  <a:gd name="T6" fmla="*/ 36 w 152"/>
                  <a:gd name="T7" fmla="*/ 4 h 153"/>
                  <a:gd name="T8" fmla="*/ 131 w 152"/>
                  <a:gd name="T9" fmla="*/ 0 h 153"/>
                  <a:gd name="T10" fmla="*/ 134 w 152"/>
                  <a:gd name="T11" fmla="*/ 4 h 153"/>
                  <a:gd name="T12" fmla="*/ 138 w 152"/>
                  <a:gd name="T13" fmla="*/ 5 h 153"/>
                  <a:gd name="T14" fmla="*/ 136 w 152"/>
                  <a:gd name="T15" fmla="*/ 17 h 153"/>
                  <a:gd name="T16" fmla="*/ 142 w 152"/>
                  <a:gd name="T17" fmla="*/ 21 h 153"/>
                  <a:gd name="T18" fmla="*/ 140 w 152"/>
                  <a:gd name="T19" fmla="*/ 27 h 153"/>
                  <a:gd name="T20" fmla="*/ 148 w 152"/>
                  <a:gd name="T21" fmla="*/ 36 h 153"/>
                  <a:gd name="T22" fmla="*/ 152 w 152"/>
                  <a:gd name="T23" fmla="*/ 148 h 153"/>
                  <a:gd name="T24" fmla="*/ 79 w 152"/>
                  <a:gd name="T25" fmla="*/ 149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2" h="153">
                    <a:moveTo>
                      <a:pt x="79" y="149"/>
                    </a:moveTo>
                    <a:lnTo>
                      <a:pt x="8" y="153"/>
                    </a:lnTo>
                    <a:lnTo>
                      <a:pt x="0" y="5"/>
                    </a:lnTo>
                    <a:lnTo>
                      <a:pt x="36" y="4"/>
                    </a:lnTo>
                    <a:lnTo>
                      <a:pt x="131" y="0"/>
                    </a:lnTo>
                    <a:lnTo>
                      <a:pt x="134" y="4"/>
                    </a:lnTo>
                    <a:lnTo>
                      <a:pt x="138" y="5"/>
                    </a:lnTo>
                    <a:lnTo>
                      <a:pt x="136" y="17"/>
                    </a:lnTo>
                    <a:lnTo>
                      <a:pt x="142" y="21"/>
                    </a:lnTo>
                    <a:lnTo>
                      <a:pt x="140" y="27"/>
                    </a:lnTo>
                    <a:lnTo>
                      <a:pt x="148" y="36"/>
                    </a:lnTo>
                    <a:lnTo>
                      <a:pt x="152" y="148"/>
                    </a:lnTo>
                    <a:lnTo>
                      <a:pt x="79"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19" name="Freeform 4553"/>
              <p:cNvSpPr>
                <a:spLocks/>
              </p:cNvSpPr>
              <p:nvPr/>
            </p:nvSpPr>
            <p:spPr bwMode="auto">
              <a:xfrm>
                <a:off x="23671" y="20969"/>
                <a:ext cx="146" cy="152"/>
              </a:xfrm>
              <a:custGeom>
                <a:avLst/>
                <a:gdLst>
                  <a:gd name="T0" fmla="*/ 75 w 146"/>
                  <a:gd name="T1" fmla="*/ 150 h 152"/>
                  <a:gd name="T2" fmla="*/ 2 w 146"/>
                  <a:gd name="T3" fmla="*/ 152 h 152"/>
                  <a:gd name="T4" fmla="*/ 0 w 146"/>
                  <a:gd name="T5" fmla="*/ 11 h 152"/>
                  <a:gd name="T6" fmla="*/ 0 w 146"/>
                  <a:gd name="T7" fmla="*/ 4 h 152"/>
                  <a:gd name="T8" fmla="*/ 144 w 146"/>
                  <a:gd name="T9" fmla="*/ 0 h 152"/>
                  <a:gd name="T10" fmla="*/ 146 w 146"/>
                  <a:gd name="T11" fmla="*/ 148 h 152"/>
                  <a:gd name="T12" fmla="*/ 75 w 146"/>
                  <a:gd name="T13" fmla="*/ 150 h 152"/>
                </a:gdLst>
                <a:ahLst/>
                <a:cxnLst>
                  <a:cxn ang="0">
                    <a:pos x="T0" y="T1"/>
                  </a:cxn>
                  <a:cxn ang="0">
                    <a:pos x="T2" y="T3"/>
                  </a:cxn>
                  <a:cxn ang="0">
                    <a:pos x="T4" y="T5"/>
                  </a:cxn>
                  <a:cxn ang="0">
                    <a:pos x="T6" y="T7"/>
                  </a:cxn>
                  <a:cxn ang="0">
                    <a:pos x="T8" y="T9"/>
                  </a:cxn>
                  <a:cxn ang="0">
                    <a:pos x="T10" y="T11"/>
                  </a:cxn>
                  <a:cxn ang="0">
                    <a:pos x="T12" y="T13"/>
                  </a:cxn>
                </a:cxnLst>
                <a:rect l="0" t="0" r="r" b="b"/>
                <a:pathLst>
                  <a:path w="146" h="152">
                    <a:moveTo>
                      <a:pt x="75" y="150"/>
                    </a:moveTo>
                    <a:lnTo>
                      <a:pt x="2" y="152"/>
                    </a:lnTo>
                    <a:lnTo>
                      <a:pt x="0" y="11"/>
                    </a:lnTo>
                    <a:lnTo>
                      <a:pt x="0" y="4"/>
                    </a:lnTo>
                    <a:lnTo>
                      <a:pt x="144" y="0"/>
                    </a:lnTo>
                    <a:lnTo>
                      <a:pt x="146" y="148"/>
                    </a:lnTo>
                    <a:lnTo>
                      <a:pt x="75"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0" name="Freeform 4554"/>
              <p:cNvSpPr>
                <a:spLocks/>
              </p:cNvSpPr>
              <p:nvPr/>
            </p:nvSpPr>
            <p:spPr bwMode="auto">
              <a:xfrm>
                <a:off x="23671" y="20969"/>
                <a:ext cx="146" cy="152"/>
              </a:xfrm>
              <a:custGeom>
                <a:avLst/>
                <a:gdLst>
                  <a:gd name="T0" fmla="*/ 75 w 146"/>
                  <a:gd name="T1" fmla="*/ 150 h 152"/>
                  <a:gd name="T2" fmla="*/ 2 w 146"/>
                  <a:gd name="T3" fmla="*/ 152 h 152"/>
                  <a:gd name="T4" fmla="*/ 0 w 146"/>
                  <a:gd name="T5" fmla="*/ 11 h 152"/>
                  <a:gd name="T6" fmla="*/ 0 w 146"/>
                  <a:gd name="T7" fmla="*/ 4 h 152"/>
                  <a:gd name="T8" fmla="*/ 144 w 146"/>
                  <a:gd name="T9" fmla="*/ 0 h 152"/>
                  <a:gd name="T10" fmla="*/ 146 w 146"/>
                  <a:gd name="T11" fmla="*/ 148 h 152"/>
                  <a:gd name="T12" fmla="*/ 75 w 146"/>
                  <a:gd name="T13" fmla="*/ 150 h 152"/>
                </a:gdLst>
                <a:ahLst/>
                <a:cxnLst>
                  <a:cxn ang="0">
                    <a:pos x="T0" y="T1"/>
                  </a:cxn>
                  <a:cxn ang="0">
                    <a:pos x="T2" y="T3"/>
                  </a:cxn>
                  <a:cxn ang="0">
                    <a:pos x="T4" y="T5"/>
                  </a:cxn>
                  <a:cxn ang="0">
                    <a:pos x="T6" y="T7"/>
                  </a:cxn>
                  <a:cxn ang="0">
                    <a:pos x="T8" y="T9"/>
                  </a:cxn>
                  <a:cxn ang="0">
                    <a:pos x="T10" y="T11"/>
                  </a:cxn>
                  <a:cxn ang="0">
                    <a:pos x="T12" y="T13"/>
                  </a:cxn>
                </a:cxnLst>
                <a:rect l="0" t="0" r="r" b="b"/>
                <a:pathLst>
                  <a:path w="146" h="152">
                    <a:moveTo>
                      <a:pt x="75" y="150"/>
                    </a:moveTo>
                    <a:lnTo>
                      <a:pt x="2" y="152"/>
                    </a:lnTo>
                    <a:lnTo>
                      <a:pt x="0" y="11"/>
                    </a:lnTo>
                    <a:lnTo>
                      <a:pt x="0" y="4"/>
                    </a:lnTo>
                    <a:lnTo>
                      <a:pt x="144" y="0"/>
                    </a:lnTo>
                    <a:lnTo>
                      <a:pt x="146" y="148"/>
                    </a:lnTo>
                    <a:lnTo>
                      <a:pt x="75"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1" name="Freeform 4555"/>
              <p:cNvSpPr>
                <a:spLocks/>
              </p:cNvSpPr>
              <p:nvPr/>
            </p:nvSpPr>
            <p:spPr bwMode="auto">
              <a:xfrm>
                <a:off x="23381" y="20977"/>
                <a:ext cx="146" cy="149"/>
              </a:xfrm>
              <a:custGeom>
                <a:avLst/>
                <a:gdLst>
                  <a:gd name="T0" fmla="*/ 75 w 146"/>
                  <a:gd name="T1" fmla="*/ 149 h 149"/>
                  <a:gd name="T2" fmla="*/ 4 w 146"/>
                  <a:gd name="T3" fmla="*/ 149 h 149"/>
                  <a:gd name="T4" fmla="*/ 0 w 146"/>
                  <a:gd name="T5" fmla="*/ 5 h 149"/>
                  <a:gd name="T6" fmla="*/ 108 w 146"/>
                  <a:gd name="T7" fmla="*/ 3 h 149"/>
                  <a:gd name="T8" fmla="*/ 142 w 146"/>
                  <a:gd name="T9" fmla="*/ 0 h 149"/>
                  <a:gd name="T10" fmla="*/ 146 w 146"/>
                  <a:gd name="T11" fmla="*/ 147 h 149"/>
                  <a:gd name="T12" fmla="*/ 75 w 146"/>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46" h="149">
                    <a:moveTo>
                      <a:pt x="75" y="149"/>
                    </a:moveTo>
                    <a:lnTo>
                      <a:pt x="4" y="149"/>
                    </a:lnTo>
                    <a:lnTo>
                      <a:pt x="0" y="5"/>
                    </a:lnTo>
                    <a:lnTo>
                      <a:pt x="108" y="3"/>
                    </a:lnTo>
                    <a:lnTo>
                      <a:pt x="142" y="0"/>
                    </a:lnTo>
                    <a:lnTo>
                      <a:pt x="146" y="147"/>
                    </a:lnTo>
                    <a:lnTo>
                      <a:pt x="75" y="14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2" name="Freeform 4556"/>
              <p:cNvSpPr>
                <a:spLocks/>
              </p:cNvSpPr>
              <p:nvPr/>
            </p:nvSpPr>
            <p:spPr bwMode="auto">
              <a:xfrm>
                <a:off x="23381" y="20977"/>
                <a:ext cx="146" cy="149"/>
              </a:xfrm>
              <a:custGeom>
                <a:avLst/>
                <a:gdLst>
                  <a:gd name="T0" fmla="*/ 75 w 146"/>
                  <a:gd name="T1" fmla="*/ 149 h 149"/>
                  <a:gd name="T2" fmla="*/ 4 w 146"/>
                  <a:gd name="T3" fmla="*/ 149 h 149"/>
                  <a:gd name="T4" fmla="*/ 0 w 146"/>
                  <a:gd name="T5" fmla="*/ 5 h 149"/>
                  <a:gd name="T6" fmla="*/ 108 w 146"/>
                  <a:gd name="T7" fmla="*/ 3 h 149"/>
                  <a:gd name="T8" fmla="*/ 142 w 146"/>
                  <a:gd name="T9" fmla="*/ 0 h 149"/>
                  <a:gd name="T10" fmla="*/ 146 w 146"/>
                  <a:gd name="T11" fmla="*/ 147 h 149"/>
                  <a:gd name="T12" fmla="*/ 75 w 146"/>
                  <a:gd name="T13" fmla="*/ 149 h 149"/>
                </a:gdLst>
                <a:ahLst/>
                <a:cxnLst>
                  <a:cxn ang="0">
                    <a:pos x="T0" y="T1"/>
                  </a:cxn>
                  <a:cxn ang="0">
                    <a:pos x="T2" y="T3"/>
                  </a:cxn>
                  <a:cxn ang="0">
                    <a:pos x="T4" y="T5"/>
                  </a:cxn>
                  <a:cxn ang="0">
                    <a:pos x="T6" y="T7"/>
                  </a:cxn>
                  <a:cxn ang="0">
                    <a:pos x="T8" y="T9"/>
                  </a:cxn>
                  <a:cxn ang="0">
                    <a:pos x="T10" y="T11"/>
                  </a:cxn>
                  <a:cxn ang="0">
                    <a:pos x="T12" y="T13"/>
                  </a:cxn>
                </a:cxnLst>
                <a:rect l="0" t="0" r="r" b="b"/>
                <a:pathLst>
                  <a:path w="146" h="149">
                    <a:moveTo>
                      <a:pt x="75" y="149"/>
                    </a:moveTo>
                    <a:lnTo>
                      <a:pt x="4" y="149"/>
                    </a:lnTo>
                    <a:lnTo>
                      <a:pt x="0" y="5"/>
                    </a:lnTo>
                    <a:lnTo>
                      <a:pt x="108" y="3"/>
                    </a:lnTo>
                    <a:lnTo>
                      <a:pt x="142" y="0"/>
                    </a:lnTo>
                    <a:lnTo>
                      <a:pt x="146" y="147"/>
                    </a:lnTo>
                    <a:lnTo>
                      <a:pt x="75"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3" name="Freeform 4557"/>
              <p:cNvSpPr>
                <a:spLocks/>
              </p:cNvSpPr>
              <p:nvPr/>
            </p:nvSpPr>
            <p:spPr bwMode="auto">
              <a:xfrm>
                <a:off x="23523" y="20975"/>
                <a:ext cx="150" cy="149"/>
              </a:xfrm>
              <a:custGeom>
                <a:avLst/>
                <a:gdLst>
                  <a:gd name="T0" fmla="*/ 150 w 150"/>
                  <a:gd name="T1" fmla="*/ 146 h 149"/>
                  <a:gd name="T2" fmla="*/ 77 w 150"/>
                  <a:gd name="T3" fmla="*/ 148 h 149"/>
                  <a:gd name="T4" fmla="*/ 4 w 150"/>
                  <a:gd name="T5" fmla="*/ 149 h 149"/>
                  <a:gd name="T6" fmla="*/ 0 w 150"/>
                  <a:gd name="T7" fmla="*/ 2 h 149"/>
                  <a:gd name="T8" fmla="*/ 115 w 150"/>
                  <a:gd name="T9" fmla="*/ 0 h 149"/>
                  <a:gd name="T10" fmla="*/ 121 w 150"/>
                  <a:gd name="T11" fmla="*/ 5 h 149"/>
                  <a:gd name="T12" fmla="*/ 148 w 150"/>
                  <a:gd name="T13" fmla="*/ 5 h 149"/>
                  <a:gd name="T14" fmla="*/ 150 w 150"/>
                  <a:gd name="T15" fmla="*/ 146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49">
                    <a:moveTo>
                      <a:pt x="150" y="146"/>
                    </a:moveTo>
                    <a:lnTo>
                      <a:pt x="77" y="148"/>
                    </a:lnTo>
                    <a:lnTo>
                      <a:pt x="4" y="149"/>
                    </a:lnTo>
                    <a:lnTo>
                      <a:pt x="0" y="2"/>
                    </a:lnTo>
                    <a:lnTo>
                      <a:pt x="115" y="0"/>
                    </a:lnTo>
                    <a:lnTo>
                      <a:pt x="121" y="5"/>
                    </a:lnTo>
                    <a:lnTo>
                      <a:pt x="148" y="5"/>
                    </a:lnTo>
                    <a:lnTo>
                      <a:pt x="150"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4" name="Freeform 4558"/>
              <p:cNvSpPr>
                <a:spLocks/>
              </p:cNvSpPr>
              <p:nvPr/>
            </p:nvSpPr>
            <p:spPr bwMode="auto">
              <a:xfrm>
                <a:off x="23523" y="20975"/>
                <a:ext cx="150" cy="149"/>
              </a:xfrm>
              <a:custGeom>
                <a:avLst/>
                <a:gdLst>
                  <a:gd name="T0" fmla="*/ 150 w 150"/>
                  <a:gd name="T1" fmla="*/ 146 h 149"/>
                  <a:gd name="T2" fmla="*/ 77 w 150"/>
                  <a:gd name="T3" fmla="*/ 148 h 149"/>
                  <a:gd name="T4" fmla="*/ 4 w 150"/>
                  <a:gd name="T5" fmla="*/ 149 h 149"/>
                  <a:gd name="T6" fmla="*/ 0 w 150"/>
                  <a:gd name="T7" fmla="*/ 2 h 149"/>
                  <a:gd name="T8" fmla="*/ 115 w 150"/>
                  <a:gd name="T9" fmla="*/ 0 h 149"/>
                  <a:gd name="T10" fmla="*/ 121 w 150"/>
                  <a:gd name="T11" fmla="*/ 5 h 149"/>
                  <a:gd name="T12" fmla="*/ 148 w 150"/>
                  <a:gd name="T13" fmla="*/ 5 h 149"/>
                  <a:gd name="T14" fmla="*/ 150 w 150"/>
                  <a:gd name="T15" fmla="*/ 146 h 1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49">
                    <a:moveTo>
                      <a:pt x="150" y="146"/>
                    </a:moveTo>
                    <a:lnTo>
                      <a:pt x="77" y="148"/>
                    </a:lnTo>
                    <a:lnTo>
                      <a:pt x="4" y="149"/>
                    </a:lnTo>
                    <a:lnTo>
                      <a:pt x="0" y="2"/>
                    </a:lnTo>
                    <a:lnTo>
                      <a:pt x="115" y="0"/>
                    </a:lnTo>
                    <a:lnTo>
                      <a:pt x="121" y="5"/>
                    </a:lnTo>
                    <a:lnTo>
                      <a:pt x="148" y="5"/>
                    </a:lnTo>
                    <a:lnTo>
                      <a:pt x="15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5" name="Freeform 4559"/>
              <p:cNvSpPr>
                <a:spLocks/>
              </p:cNvSpPr>
              <p:nvPr/>
            </p:nvSpPr>
            <p:spPr bwMode="auto">
              <a:xfrm>
                <a:off x="23957" y="20957"/>
                <a:ext cx="154" cy="154"/>
              </a:xfrm>
              <a:custGeom>
                <a:avLst/>
                <a:gdLst>
                  <a:gd name="T0" fmla="*/ 154 w 154"/>
                  <a:gd name="T1" fmla="*/ 148 h 154"/>
                  <a:gd name="T2" fmla="*/ 77 w 154"/>
                  <a:gd name="T3" fmla="*/ 150 h 154"/>
                  <a:gd name="T4" fmla="*/ 6 w 154"/>
                  <a:gd name="T5" fmla="*/ 154 h 154"/>
                  <a:gd name="T6" fmla="*/ 0 w 154"/>
                  <a:gd name="T7" fmla="*/ 6 h 154"/>
                  <a:gd name="T8" fmla="*/ 37 w 154"/>
                  <a:gd name="T9" fmla="*/ 4 h 154"/>
                  <a:gd name="T10" fmla="*/ 146 w 154"/>
                  <a:gd name="T11" fmla="*/ 0 h 154"/>
                  <a:gd name="T12" fmla="*/ 154 w 154"/>
                  <a:gd name="T13" fmla="*/ 148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54" y="148"/>
                    </a:moveTo>
                    <a:lnTo>
                      <a:pt x="77" y="150"/>
                    </a:lnTo>
                    <a:lnTo>
                      <a:pt x="6" y="154"/>
                    </a:lnTo>
                    <a:lnTo>
                      <a:pt x="0" y="6"/>
                    </a:lnTo>
                    <a:lnTo>
                      <a:pt x="37" y="4"/>
                    </a:lnTo>
                    <a:lnTo>
                      <a:pt x="146" y="0"/>
                    </a:lnTo>
                    <a:lnTo>
                      <a:pt x="154"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6" name="Freeform 4560"/>
              <p:cNvSpPr>
                <a:spLocks/>
              </p:cNvSpPr>
              <p:nvPr/>
            </p:nvSpPr>
            <p:spPr bwMode="auto">
              <a:xfrm>
                <a:off x="23957" y="20957"/>
                <a:ext cx="154" cy="154"/>
              </a:xfrm>
              <a:custGeom>
                <a:avLst/>
                <a:gdLst>
                  <a:gd name="T0" fmla="*/ 154 w 154"/>
                  <a:gd name="T1" fmla="*/ 148 h 154"/>
                  <a:gd name="T2" fmla="*/ 77 w 154"/>
                  <a:gd name="T3" fmla="*/ 150 h 154"/>
                  <a:gd name="T4" fmla="*/ 6 w 154"/>
                  <a:gd name="T5" fmla="*/ 154 h 154"/>
                  <a:gd name="T6" fmla="*/ 0 w 154"/>
                  <a:gd name="T7" fmla="*/ 6 h 154"/>
                  <a:gd name="T8" fmla="*/ 37 w 154"/>
                  <a:gd name="T9" fmla="*/ 4 h 154"/>
                  <a:gd name="T10" fmla="*/ 146 w 154"/>
                  <a:gd name="T11" fmla="*/ 0 h 154"/>
                  <a:gd name="T12" fmla="*/ 154 w 154"/>
                  <a:gd name="T13" fmla="*/ 148 h 154"/>
                </a:gdLst>
                <a:ahLst/>
                <a:cxnLst>
                  <a:cxn ang="0">
                    <a:pos x="T0" y="T1"/>
                  </a:cxn>
                  <a:cxn ang="0">
                    <a:pos x="T2" y="T3"/>
                  </a:cxn>
                  <a:cxn ang="0">
                    <a:pos x="T4" y="T5"/>
                  </a:cxn>
                  <a:cxn ang="0">
                    <a:pos x="T6" y="T7"/>
                  </a:cxn>
                  <a:cxn ang="0">
                    <a:pos x="T8" y="T9"/>
                  </a:cxn>
                  <a:cxn ang="0">
                    <a:pos x="T10" y="T11"/>
                  </a:cxn>
                  <a:cxn ang="0">
                    <a:pos x="T12" y="T13"/>
                  </a:cxn>
                </a:cxnLst>
                <a:rect l="0" t="0" r="r" b="b"/>
                <a:pathLst>
                  <a:path w="154" h="154">
                    <a:moveTo>
                      <a:pt x="154" y="148"/>
                    </a:moveTo>
                    <a:lnTo>
                      <a:pt x="77" y="150"/>
                    </a:lnTo>
                    <a:lnTo>
                      <a:pt x="6" y="154"/>
                    </a:lnTo>
                    <a:lnTo>
                      <a:pt x="0" y="6"/>
                    </a:lnTo>
                    <a:lnTo>
                      <a:pt x="37" y="4"/>
                    </a:lnTo>
                    <a:lnTo>
                      <a:pt x="146" y="0"/>
                    </a:lnTo>
                    <a:lnTo>
                      <a:pt x="15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7" name="Freeform 4561"/>
              <p:cNvSpPr>
                <a:spLocks/>
              </p:cNvSpPr>
              <p:nvPr/>
            </p:nvSpPr>
            <p:spPr bwMode="auto">
              <a:xfrm>
                <a:off x="23095" y="20984"/>
                <a:ext cx="146" cy="146"/>
              </a:xfrm>
              <a:custGeom>
                <a:avLst/>
                <a:gdLst>
                  <a:gd name="T0" fmla="*/ 73 w 146"/>
                  <a:gd name="T1" fmla="*/ 146 h 146"/>
                  <a:gd name="T2" fmla="*/ 2 w 146"/>
                  <a:gd name="T3" fmla="*/ 146 h 146"/>
                  <a:gd name="T4" fmla="*/ 0 w 146"/>
                  <a:gd name="T5" fmla="*/ 0 h 146"/>
                  <a:gd name="T6" fmla="*/ 35 w 146"/>
                  <a:gd name="T7" fmla="*/ 0 h 146"/>
                  <a:gd name="T8" fmla="*/ 142 w 146"/>
                  <a:gd name="T9" fmla="*/ 0 h 146"/>
                  <a:gd name="T10" fmla="*/ 146 w 146"/>
                  <a:gd name="T11" fmla="*/ 144 h 146"/>
                  <a:gd name="T12" fmla="*/ 73 w 146"/>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146" h="146">
                    <a:moveTo>
                      <a:pt x="73" y="146"/>
                    </a:moveTo>
                    <a:lnTo>
                      <a:pt x="2" y="146"/>
                    </a:lnTo>
                    <a:lnTo>
                      <a:pt x="0" y="0"/>
                    </a:lnTo>
                    <a:lnTo>
                      <a:pt x="35" y="0"/>
                    </a:lnTo>
                    <a:lnTo>
                      <a:pt x="142" y="0"/>
                    </a:lnTo>
                    <a:lnTo>
                      <a:pt x="146" y="144"/>
                    </a:lnTo>
                    <a:lnTo>
                      <a:pt x="73"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8" name="Freeform 4562"/>
              <p:cNvSpPr>
                <a:spLocks/>
              </p:cNvSpPr>
              <p:nvPr/>
            </p:nvSpPr>
            <p:spPr bwMode="auto">
              <a:xfrm>
                <a:off x="23095" y="20984"/>
                <a:ext cx="146" cy="146"/>
              </a:xfrm>
              <a:custGeom>
                <a:avLst/>
                <a:gdLst>
                  <a:gd name="T0" fmla="*/ 73 w 146"/>
                  <a:gd name="T1" fmla="*/ 146 h 146"/>
                  <a:gd name="T2" fmla="*/ 2 w 146"/>
                  <a:gd name="T3" fmla="*/ 146 h 146"/>
                  <a:gd name="T4" fmla="*/ 0 w 146"/>
                  <a:gd name="T5" fmla="*/ 0 h 146"/>
                  <a:gd name="T6" fmla="*/ 35 w 146"/>
                  <a:gd name="T7" fmla="*/ 0 h 146"/>
                  <a:gd name="T8" fmla="*/ 142 w 146"/>
                  <a:gd name="T9" fmla="*/ 0 h 146"/>
                  <a:gd name="T10" fmla="*/ 146 w 146"/>
                  <a:gd name="T11" fmla="*/ 144 h 146"/>
                  <a:gd name="T12" fmla="*/ 73 w 146"/>
                  <a:gd name="T13" fmla="*/ 146 h 146"/>
                </a:gdLst>
                <a:ahLst/>
                <a:cxnLst>
                  <a:cxn ang="0">
                    <a:pos x="T0" y="T1"/>
                  </a:cxn>
                  <a:cxn ang="0">
                    <a:pos x="T2" y="T3"/>
                  </a:cxn>
                  <a:cxn ang="0">
                    <a:pos x="T4" y="T5"/>
                  </a:cxn>
                  <a:cxn ang="0">
                    <a:pos x="T6" y="T7"/>
                  </a:cxn>
                  <a:cxn ang="0">
                    <a:pos x="T8" y="T9"/>
                  </a:cxn>
                  <a:cxn ang="0">
                    <a:pos x="T10" y="T11"/>
                  </a:cxn>
                  <a:cxn ang="0">
                    <a:pos x="T12" y="T13"/>
                  </a:cxn>
                </a:cxnLst>
                <a:rect l="0" t="0" r="r" b="b"/>
                <a:pathLst>
                  <a:path w="146" h="146">
                    <a:moveTo>
                      <a:pt x="73" y="146"/>
                    </a:moveTo>
                    <a:lnTo>
                      <a:pt x="2" y="146"/>
                    </a:lnTo>
                    <a:lnTo>
                      <a:pt x="0" y="0"/>
                    </a:lnTo>
                    <a:lnTo>
                      <a:pt x="35" y="0"/>
                    </a:lnTo>
                    <a:lnTo>
                      <a:pt x="142" y="0"/>
                    </a:lnTo>
                    <a:lnTo>
                      <a:pt x="146" y="144"/>
                    </a:lnTo>
                    <a:lnTo>
                      <a:pt x="73"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29" name="Freeform 4563"/>
              <p:cNvSpPr>
                <a:spLocks/>
              </p:cNvSpPr>
              <p:nvPr/>
            </p:nvSpPr>
            <p:spPr bwMode="auto">
              <a:xfrm>
                <a:off x="23237" y="20982"/>
                <a:ext cx="148" cy="146"/>
              </a:xfrm>
              <a:custGeom>
                <a:avLst/>
                <a:gdLst>
                  <a:gd name="T0" fmla="*/ 75 w 148"/>
                  <a:gd name="T1" fmla="*/ 146 h 146"/>
                  <a:gd name="T2" fmla="*/ 4 w 148"/>
                  <a:gd name="T3" fmla="*/ 146 h 146"/>
                  <a:gd name="T4" fmla="*/ 0 w 148"/>
                  <a:gd name="T5" fmla="*/ 2 h 146"/>
                  <a:gd name="T6" fmla="*/ 144 w 148"/>
                  <a:gd name="T7" fmla="*/ 0 h 146"/>
                  <a:gd name="T8" fmla="*/ 148 w 148"/>
                  <a:gd name="T9" fmla="*/ 144 h 146"/>
                  <a:gd name="T10" fmla="*/ 75 w 148"/>
                  <a:gd name="T11" fmla="*/ 146 h 146"/>
                </a:gdLst>
                <a:ahLst/>
                <a:cxnLst>
                  <a:cxn ang="0">
                    <a:pos x="T0" y="T1"/>
                  </a:cxn>
                  <a:cxn ang="0">
                    <a:pos x="T2" y="T3"/>
                  </a:cxn>
                  <a:cxn ang="0">
                    <a:pos x="T4" y="T5"/>
                  </a:cxn>
                  <a:cxn ang="0">
                    <a:pos x="T6" y="T7"/>
                  </a:cxn>
                  <a:cxn ang="0">
                    <a:pos x="T8" y="T9"/>
                  </a:cxn>
                  <a:cxn ang="0">
                    <a:pos x="T10" y="T11"/>
                  </a:cxn>
                </a:cxnLst>
                <a:rect l="0" t="0" r="r" b="b"/>
                <a:pathLst>
                  <a:path w="148" h="146">
                    <a:moveTo>
                      <a:pt x="75" y="146"/>
                    </a:moveTo>
                    <a:lnTo>
                      <a:pt x="4" y="146"/>
                    </a:lnTo>
                    <a:lnTo>
                      <a:pt x="0" y="2"/>
                    </a:lnTo>
                    <a:lnTo>
                      <a:pt x="144" y="0"/>
                    </a:lnTo>
                    <a:lnTo>
                      <a:pt x="148" y="144"/>
                    </a:lnTo>
                    <a:lnTo>
                      <a:pt x="75"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0" name="Freeform 4564"/>
              <p:cNvSpPr>
                <a:spLocks/>
              </p:cNvSpPr>
              <p:nvPr/>
            </p:nvSpPr>
            <p:spPr bwMode="auto">
              <a:xfrm>
                <a:off x="23237" y="20982"/>
                <a:ext cx="148" cy="146"/>
              </a:xfrm>
              <a:custGeom>
                <a:avLst/>
                <a:gdLst>
                  <a:gd name="T0" fmla="*/ 75 w 148"/>
                  <a:gd name="T1" fmla="*/ 146 h 146"/>
                  <a:gd name="T2" fmla="*/ 4 w 148"/>
                  <a:gd name="T3" fmla="*/ 146 h 146"/>
                  <a:gd name="T4" fmla="*/ 0 w 148"/>
                  <a:gd name="T5" fmla="*/ 2 h 146"/>
                  <a:gd name="T6" fmla="*/ 144 w 148"/>
                  <a:gd name="T7" fmla="*/ 0 h 146"/>
                  <a:gd name="T8" fmla="*/ 148 w 148"/>
                  <a:gd name="T9" fmla="*/ 144 h 146"/>
                  <a:gd name="T10" fmla="*/ 75 w 148"/>
                  <a:gd name="T11" fmla="*/ 146 h 146"/>
                </a:gdLst>
                <a:ahLst/>
                <a:cxnLst>
                  <a:cxn ang="0">
                    <a:pos x="T0" y="T1"/>
                  </a:cxn>
                  <a:cxn ang="0">
                    <a:pos x="T2" y="T3"/>
                  </a:cxn>
                  <a:cxn ang="0">
                    <a:pos x="T4" y="T5"/>
                  </a:cxn>
                  <a:cxn ang="0">
                    <a:pos x="T6" y="T7"/>
                  </a:cxn>
                  <a:cxn ang="0">
                    <a:pos x="T8" y="T9"/>
                  </a:cxn>
                  <a:cxn ang="0">
                    <a:pos x="T10" y="T11"/>
                  </a:cxn>
                </a:cxnLst>
                <a:rect l="0" t="0" r="r" b="b"/>
                <a:pathLst>
                  <a:path w="148" h="146">
                    <a:moveTo>
                      <a:pt x="75" y="146"/>
                    </a:moveTo>
                    <a:lnTo>
                      <a:pt x="4" y="146"/>
                    </a:lnTo>
                    <a:lnTo>
                      <a:pt x="0" y="2"/>
                    </a:lnTo>
                    <a:lnTo>
                      <a:pt x="144" y="0"/>
                    </a:lnTo>
                    <a:lnTo>
                      <a:pt x="148" y="144"/>
                    </a:lnTo>
                    <a:lnTo>
                      <a:pt x="75"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1" name="Freeform 4565"/>
              <p:cNvSpPr>
                <a:spLocks/>
              </p:cNvSpPr>
              <p:nvPr/>
            </p:nvSpPr>
            <p:spPr bwMode="auto">
              <a:xfrm>
                <a:off x="22404" y="21005"/>
                <a:ext cx="146" cy="175"/>
              </a:xfrm>
              <a:custGeom>
                <a:avLst/>
                <a:gdLst>
                  <a:gd name="T0" fmla="*/ 144 w 146"/>
                  <a:gd name="T1" fmla="*/ 175 h 175"/>
                  <a:gd name="T2" fmla="*/ 0 w 146"/>
                  <a:gd name="T3" fmla="*/ 175 h 175"/>
                  <a:gd name="T4" fmla="*/ 0 w 146"/>
                  <a:gd name="T5" fmla="*/ 29 h 175"/>
                  <a:gd name="T6" fmla="*/ 17 w 146"/>
                  <a:gd name="T7" fmla="*/ 29 h 175"/>
                  <a:gd name="T8" fmla="*/ 27 w 146"/>
                  <a:gd name="T9" fmla="*/ 35 h 175"/>
                  <a:gd name="T10" fmla="*/ 36 w 146"/>
                  <a:gd name="T11" fmla="*/ 29 h 175"/>
                  <a:gd name="T12" fmla="*/ 61 w 146"/>
                  <a:gd name="T13" fmla="*/ 33 h 175"/>
                  <a:gd name="T14" fmla="*/ 80 w 146"/>
                  <a:gd name="T15" fmla="*/ 29 h 175"/>
                  <a:gd name="T16" fmla="*/ 100 w 146"/>
                  <a:gd name="T17" fmla="*/ 18 h 175"/>
                  <a:gd name="T18" fmla="*/ 115 w 146"/>
                  <a:gd name="T19" fmla="*/ 16 h 175"/>
                  <a:gd name="T20" fmla="*/ 132 w 146"/>
                  <a:gd name="T21" fmla="*/ 2 h 175"/>
                  <a:gd name="T22" fmla="*/ 146 w 146"/>
                  <a:gd name="T23" fmla="*/ 0 h 175"/>
                  <a:gd name="T24" fmla="*/ 144 w 146"/>
                  <a:gd name="T2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75">
                    <a:moveTo>
                      <a:pt x="144" y="175"/>
                    </a:moveTo>
                    <a:lnTo>
                      <a:pt x="0" y="175"/>
                    </a:lnTo>
                    <a:lnTo>
                      <a:pt x="0" y="29"/>
                    </a:lnTo>
                    <a:lnTo>
                      <a:pt x="17" y="29"/>
                    </a:lnTo>
                    <a:lnTo>
                      <a:pt x="27" y="35"/>
                    </a:lnTo>
                    <a:lnTo>
                      <a:pt x="36" y="29"/>
                    </a:lnTo>
                    <a:lnTo>
                      <a:pt x="61" y="33"/>
                    </a:lnTo>
                    <a:lnTo>
                      <a:pt x="80" y="29"/>
                    </a:lnTo>
                    <a:lnTo>
                      <a:pt x="100" y="18"/>
                    </a:lnTo>
                    <a:lnTo>
                      <a:pt x="115" y="16"/>
                    </a:lnTo>
                    <a:lnTo>
                      <a:pt x="132" y="2"/>
                    </a:lnTo>
                    <a:lnTo>
                      <a:pt x="146" y="0"/>
                    </a:lnTo>
                    <a:lnTo>
                      <a:pt x="144" y="17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2" name="Freeform 4566"/>
              <p:cNvSpPr>
                <a:spLocks/>
              </p:cNvSpPr>
              <p:nvPr/>
            </p:nvSpPr>
            <p:spPr bwMode="auto">
              <a:xfrm>
                <a:off x="22404" y="21005"/>
                <a:ext cx="146" cy="175"/>
              </a:xfrm>
              <a:custGeom>
                <a:avLst/>
                <a:gdLst>
                  <a:gd name="T0" fmla="*/ 144 w 146"/>
                  <a:gd name="T1" fmla="*/ 175 h 175"/>
                  <a:gd name="T2" fmla="*/ 0 w 146"/>
                  <a:gd name="T3" fmla="*/ 175 h 175"/>
                  <a:gd name="T4" fmla="*/ 0 w 146"/>
                  <a:gd name="T5" fmla="*/ 29 h 175"/>
                  <a:gd name="T6" fmla="*/ 17 w 146"/>
                  <a:gd name="T7" fmla="*/ 29 h 175"/>
                  <a:gd name="T8" fmla="*/ 27 w 146"/>
                  <a:gd name="T9" fmla="*/ 35 h 175"/>
                  <a:gd name="T10" fmla="*/ 36 w 146"/>
                  <a:gd name="T11" fmla="*/ 29 h 175"/>
                  <a:gd name="T12" fmla="*/ 61 w 146"/>
                  <a:gd name="T13" fmla="*/ 33 h 175"/>
                  <a:gd name="T14" fmla="*/ 80 w 146"/>
                  <a:gd name="T15" fmla="*/ 29 h 175"/>
                  <a:gd name="T16" fmla="*/ 100 w 146"/>
                  <a:gd name="T17" fmla="*/ 18 h 175"/>
                  <a:gd name="T18" fmla="*/ 115 w 146"/>
                  <a:gd name="T19" fmla="*/ 16 h 175"/>
                  <a:gd name="T20" fmla="*/ 132 w 146"/>
                  <a:gd name="T21" fmla="*/ 2 h 175"/>
                  <a:gd name="T22" fmla="*/ 146 w 146"/>
                  <a:gd name="T23" fmla="*/ 0 h 175"/>
                  <a:gd name="T24" fmla="*/ 144 w 146"/>
                  <a:gd name="T2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6" h="175">
                    <a:moveTo>
                      <a:pt x="144" y="175"/>
                    </a:moveTo>
                    <a:lnTo>
                      <a:pt x="0" y="175"/>
                    </a:lnTo>
                    <a:lnTo>
                      <a:pt x="0" y="29"/>
                    </a:lnTo>
                    <a:lnTo>
                      <a:pt x="17" y="29"/>
                    </a:lnTo>
                    <a:lnTo>
                      <a:pt x="27" y="35"/>
                    </a:lnTo>
                    <a:lnTo>
                      <a:pt x="36" y="29"/>
                    </a:lnTo>
                    <a:lnTo>
                      <a:pt x="61" y="33"/>
                    </a:lnTo>
                    <a:lnTo>
                      <a:pt x="80" y="29"/>
                    </a:lnTo>
                    <a:lnTo>
                      <a:pt x="100" y="18"/>
                    </a:lnTo>
                    <a:lnTo>
                      <a:pt x="115" y="16"/>
                    </a:lnTo>
                    <a:lnTo>
                      <a:pt x="132" y="2"/>
                    </a:lnTo>
                    <a:lnTo>
                      <a:pt x="146" y="0"/>
                    </a:lnTo>
                    <a:lnTo>
                      <a:pt x="144" y="1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3" name="Freeform 4567"/>
              <p:cNvSpPr>
                <a:spLocks/>
              </p:cNvSpPr>
              <p:nvPr/>
            </p:nvSpPr>
            <p:spPr bwMode="auto">
              <a:xfrm>
                <a:off x="22548" y="21005"/>
                <a:ext cx="188" cy="189"/>
              </a:xfrm>
              <a:custGeom>
                <a:avLst/>
                <a:gdLst>
                  <a:gd name="T0" fmla="*/ 188 w 188"/>
                  <a:gd name="T1" fmla="*/ 177 h 189"/>
                  <a:gd name="T2" fmla="*/ 174 w 188"/>
                  <a:gd name="T3" fmla="*/ 179 h 189"/>
                  <a:gd name="T4" fmla="*/ 174 w 188"/>
                  <a:gd name="T5" fmla="*/ 189 h 189"/>
                  <a:gd name="T6" fmla="*/ 140 w 188"/>
                  <a:gd name="T7" fmla="*/ 189 h 189"/>
                  <a:gd name="T8" fmla="*/ 140 w 188"/>
                  <a:gd name="T9" fmla="*/ 177 h 189"/>
                  <a:gd name="T10" fmla="*/ 0 w 188"/>
                  <a:gd name="T11" fmla="*/ 175 h 189"/>
                  <a:gd name="T12" fmla="*/ 2 w 188"/>
                  <a:gd name="T13" fmla="*/ 0 h 189"/>
                  <a:gd name="T14" fmla="*/ 48 w 188"/>
                  <a:gd name="T15" fmla="*/ 2 h 189"/>
                  <a:gd name="T16" fmla="*/ 69 w 188"/>
                  <a:gd name="T17" fmla="*/ 10 h 189"/>
                  <a:gd name="T18" fmla="*/ 100 w 188"/>
                  <a:gd name="T19" fmla="*/ 10 h 189"/>
                  <a:gd name="T20" fmla="*/ 109 w 188"/>
                  <a:gd name="T21" fmla="*/ 12 h 189"/>
                  <a:gd name="T22" fmla="*/ 138 w 188"/>
                  <a:gd name="T23" fmla="*/ 29 h 189"/>
                  <a:gd name="T24" fmla="*/ 155 w 188"/>
                  <a:gd name="T25" fmla="*/ 50 h 189"/>
                  <a:gd name="T26" fmla="*/ 161 w 188"/>
                  <a:gd name="T27" fmla="*/ 68 h 189"/>
                  <a:gd name="T28" fmla="*/ 173 w 188"/>
                  <a:gd name="T29" fmla="*/ 79 h 189"/>
                  <a:gd name="T30" fmla="*/ 169 w 188"/>
                  <a:gd name="T31" fmla="*/ 98 h 189"/>
                  <a:gd name="T32" fmla="*/ 182 w 188"/>
                  <a:gd name="T33" fmla="*/ 118 h 189"/>
                  <a:gd name="T34" fmla="*/ 186 w 188"/>
                  <a:gd name="T35" fmla="*/ 139 h 189"/>
                  <a:gd name="T36" fmla="*/ 180 w 188"/>
                  <a:gd name="T37" fmla="*/ 162 h 189"/>
                  <a:gd name="T38" fmla="*/ 188 w 188"/>
                  <a:gd name="T39"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9">
                    <a:moveTo>
                      <a:pt x="188" y="177"/>
                    </a:moveTo>
                    <a:lnTo>
                      <a:pt x="174" y="179"/>
                    </a:lnTo>
                    <a:lnTo>
                      <a:pt x="174" y="189"/>
                    </a:lnTo>
                    <a:lnTo>
                      <a:pt x="140" y="189"/>
                    </a:lnTo>
                    <a:lnTo>
                      <a:pt x="140" y="177"/>
                    </a:lnTo>
                    <a:lnTo>
                      <a:pt x="0" y="175"/>
                    </a:lnTo>
                    <a:lnTo>
                      <a:pt x="2" y="0"/>
                    </a:lnTo>
                    <a:lnTo>
                      <a:pt x="48" y="2"/>
                    </a:lnTo>
                    <a:lnTo>
                      <a:pt x="69" y="10"/>
                    </a:lnTo>
                    <a:lnTo>
                      <a:pt x="100" y="10"/>
                    </a:lnTo>
                    <a:lnTo>
                      <a:pt x="109" y="12"/>
                    </a:lnTo>
                    <a:lnTo>
                      <a:pt x="138" y="29"/>
                    </a:lnTo>
                    <a:lnTo>
                      <a:pt x="155" y="50"/>
                    </a:lnTo>
                    <a:lnTo>
                      <a:pt x="161" y="68"/>
                    </a:lnTo>
                    <a:lnTo>
                      <a:pt x="173" y="79"/>
                    </a:lnTo>
                    <a:lnTo>
                      <a:pt x="169" y="98"/>
                    </a:lnTo>
                    <a:lnTo>
                      <a:pt x="182" y="118"/>
                    </a:lnTo>
                    <a:lnTo>
                      <a:pt x="186" y="139"/>
                    </a:lnTo>
                    <a:lnTo>
                      <a:pt x="180" y="162"/>
                    </a:lnTo>
                    <a:lnTo>
                      <a:pt x="188" y="17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4" name="Freeform 4568"/>
              <p:cNvSpPr>
                <a:spLocks/>
              </p:cNvSpPr>
              <p:nvPr/>
            </p:nvSpPr>
            <p:spPr bwMode="auto">
              <a:xfrm>
                <a:off x="22548" y="21005"/>
                <a:ext cx="188" cy="189"/>
              </a:xfrm>
              <a:custGeom>
                <a:avLst/>
                <a:gdLst>
                  <a:gd name="T0" fmla="*/ 188 w 188"/>
                  <a:gd name="T1" fmla="*/ 177 h 189"/>
                  <a:gd name="T2" fmla="*/ 174 w 188"/>
                  <a:gd name="T3" fmla="*/ 179 h 189"/>
                  <a:gd name="T4" fmla="*/ 174 w 188"/>
                  <a:gd name="T5" fmla="*/ 189 h 189"/>
                  <a:gd name="T6" fmla="*/ 140 w 188"/>
                  <a:gd name="T7" fmla="*/ 189 h 189"/>
                  <a:gd name="T8" fmla="*/ 140 w 188"/>
                  <a:gd name="T9" fmla="*/ 177 h 189"/>
                  <a:gd name="T10" fmla="*/ 0 w 188"/>
                  <a:gd name="T11" fmla="*/ 175 h 189"/>
                  <a:gd name="T12" fmla="*/ 2 w 188"/>
                  <a:gd name="T13" fmla="*/ 0 h 189"/>
                  <a:gd name="T14" fmla="*/ 48 w 188"/>
                  <a:gd name="T15" fmla="*/ 2 h 189"/>
                  <a:gd name="T16" fmla="*/ 69 w 188"/>
                  <a:gd name="T17" fmla="*/ 10 h 189"/>
                  <a:gd name="T18" fmla="*/ 100 w 188"/>
                  <a:gd name="T19" fmla="*/ 10 h 189"/>
                  <a:gd name="T20" fmla="*/ 109 w 188"/>
                  <a:gd name="T21" fmla="*/ 12 h 189"/>
                  <a:gd name="T22" fmla="*/ 138 w 188"/>
                  <a:gd name="T23" fmla="*/ 29 h 189"/>
                  <a:gd name="T24" fmla="*/ 155 w 188"/>
                  <a:gd name="T25" fmla="*/ 50 h 189"/>
                  <a:gd name="T26" fmla="*/ 161 w 188"/>
                  <a:gd name="T27" fmla="*/ 68 h 189"/>
                  <a:gd name="T28" fmla="*/ 173 w 188"/>
                  <a:gd name="T29" fmla="*/ 79 h 189"/>
                  <a:gd name="T30" fmla="*/ 169 w 188"/>
                  <a:gd name="T31" fmla="*/ 98 h 189"/>
                  <a:gd name="T32" fmla="*/ 182 w 188"/>
                  <a:gd name="T33" fmla="*/ 118 h 189"/>
                  <a:gd name="T34" fmla="*/ 186 w 188"/>
                  <a:gd name="T35" fmla="*/ 139 h 189"/>
                  <a:gd name="T36" fmla="*/ 180 w 188"/>
                  <a:gd name="T37" fmla="*/ 162 h 189"/>
                  <a:gd name="T38" fmla="*/ 188 w 188"/>
                  <a:gd name="T39" fmla="*/ 1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8" h="189">
                    <a:moveTo>
                      <a:pt x="188" y="177"/>
                    </a:moveTo>
                    <a:lnTo>
                      <a:pt x="174" y="179"/>
                    </a:lnTo>
                    <a:lnTo>
                      <a:pt x="174" y="189"/>
                    </a:lnTo>
                    <a:lnTo>
                      <a:pt x="140" y="189"/>
                    </a:lnTo>
                    <a:lnTo>
                      <a:pt x="140" y="177"/>
                    </a:lnTo>
                    <a:lnTo>
                      <a:pt x="0" y="175"/>
                    </a:lnTo>
                    <a:lnTo>
                      <a:pt x="2" y="0"/>
                    </a:lnTo>
                    <a:lnTo>
                      <a:pt x="48" y="2"/>
                    </a:lnTo>
                    <a:lnTo>
                      <a:pt x="69" y="10"/>
                    </a:lnTo>
                    <a:lnTo>
                      <a:pt x="100" y="10"/>
                    </a:lnTo>
                    <a:lnTo>
                      <a:pt x="109" y="12"/>
                    </a:lnTo>
                    <a:lnTo>
                      <a:pt x="138" y="29"/>
                    </a:lnTo>
                    <a:lnTo>
                      <a:pt x="155" y="50"/>
                    </a:lnTo>
                    <a:lnTo>
                      <a:pt x="161" y="68"/>
                    </a:lnTo>
                    <a:lnTo>
                      <a:pt x="173" y="79"/>
                    </a:lnTo>
                    <a:lnTo>
                      <a:pt x="169" y="98"/>
                    </a:lnTo>
                    <a:lnTo>
                      <a:pt x="182" y="118"/>
                    </a:lnTo>
                    <a:lnTo>
                      <a:pt x="186" y="139"/>
                    </a:lnTo>
                    <a:lnTo>
                      <a:pt x="180" y="162"/>
                    </a:lnTo>
                    <a:lnTo>
                      <a:pt x="188" y="17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5" name="Freeform 4569"/>
              <p:cNvSpPr>
                <a:spLocks/>
              </p:cNvSpPr>
              <p:nvPr/>
            </p:nvSpPr>
            <p:spPr bwMode="auto">
              <a:xfrm>
                <a:off x="20505" y="20927"/>
                <a:ext cx="255" cy="201"/>
              </a:xfrm>
              <a:custGeom>
                <a:avLst/>
                <a:gdLst>
                  <a:gd name="T0" fmla="*/ 240 w 255"/>
                  <a:gd name="T1" fmla="*/ 201 h 201"/>
                  <a:gd name="T2" fmla="*/ 228 w 255"/>
                  <a:gd name="T3" fmla="*/ 201 h 201"/>
                  <a:gd name="T4" fmla="*/ 0 w 255"/>
                  <a:gd name="T5" fmla="*/ 182 h 201"/>
                  <a:gd name="T6" fmla="*/ 4 w 255"/>
                  <a:gd name="T7" fmla="*/ 165 h 201"/>
                  <a:gd name="T8" fmla="*/ 13 w 255"/>
                  <a:gd name="T9" fmla="*/ 19 h 201"/>
                  <a:gd name="T10" fmla="*/ 17 w 255"/>
                  <a:gd name="T11" fmla="*/ 17 h 201"/>
                  <a:gd name="T12" fmla="*/ 17 w 255"/>
                  <a:gd name="T13" fmla="*/ 0 h 201"/>
                  <a:gd name="T14" fmla="*/ 248 w 255"/>
                  <a:gd name="T15" fmla="*/ 17 h 201"/>
                  <a:gd name="T16" fmla="*/ 248 w 255"/>
                  <a:gd name="T17" fmla="*/ 32 h 201"/>
                  <a:gd name="T18" fmla="*/ 255 w 255"/>
                  <a:gd name="T19" fmla="*/ 34 h 201"/>
                  <a:gd name="T20" fmla="*/ 249 w 255"/>
                  <a:gd name="T21" fmla="*/ 109 h 201"/>
                  <a:gd name="T22" fmla="*/ 244 w 255"/>
                  <a:gd name="T23" fmla="*/ 182 h 201"/>
                  <a:gd name="T24" fmla="*/ 240 w 255"/>
                  <a:gd name="T25" fmla="*/ 182 h 201"/>
                  <a:gd name="T26" fmla="*/ 240 w 255"/>
                  <a:gd name="T2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5" h="201">
                    <a:moveTo>
                      <a:pt x="240" y="201"/>
                    </a:moveTo>
                    <a:lnTo>
                      <a:pt x="228" y="201"/>
                    </a:lnTo>
                    <a:lnTo>
                      <a:pt x="0" y="182"/>
                    </a:lnTo>
                    <a:lnTo>
                      <a:pt x="4" y="165"/>
                    </a:lnTo>
                    <a:lnTo>
                      <a:pt x="13" y="19"/>
                    </a:lnTo>
                    <a:lnTo>
                      <a:pt x="17" y="17"/>
                    </a:lnTo>
                    <a:lnTo>
                      <a:pt x="17" y="0"/>
                    </a:lnTo>
                    <a:lnTo>
                      <a:pt x="248" y="17"/>
                    </a:lnTo>
                    <a:lnTo>
                      <a:pt x="248" y="32"/>
                    </a:lnTo>
                    <a:lnTo>
                      <a:pt x="255" y="34"/>
                    </a:lnTo>
                    <a:lnTo>
                      <a:pt x="249" y="109"/>
                    </a:lnTo>
                    <a:lnTo>
                      <a:pt x="244" y="182"/>
                    </a:lnTo>
                    <a:lnTo>
                      <a:pt x="240" y="182"/>
                    </a:lnTo>
                    <a:lnTo>
                      <a:pt x="240" y="201"/>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6" name="Freeform 4570"/>
              <p:cNvSpPr>
                <a:spLocks/>
              </p:cNvSpPr>
              <p:nvPr/>
            </p:nvSpPr>
            <p:spPr bwMode="auto">
              <a:xfrm>
                <a:off x="20505" y="20927"/>
                <a:ext cx="255" cy="201"/>
              </a:xfrm>
              <a:custGeom>
                <a:avLst/>
                <a:gdLst>
                  <a:gd name="T0" fmla="*/ 240 w 255"/>
                  <a:gd name="T1" fmla="*/ 201 h 201"/>
                  <a:gd name="T2" fmla="*/ 228 w 255"/>
                  <a:gd name="T3" fmla="*/ 201 h 201"/>
                  <a:gd name="T4" fmla="*/ 0 w 255"/>
                  <a:gd name="T5" fmla="*/ 182 h 201"/>
                  <a:gd name="T6" fmla="*/ 4 w 255"/>
                  <a:gd name="T7" fmla="*/ 165 h 201"/>
                  <a:gd name="T8" fmla="*/ 13 w 255"/>
                  <a:gd name="T9" fmla="*/ 19 h 201"/>
                  <a:gd name="T10" fmla="*/ 17 w 255"/>
                  <a:gd name="T11" fmla="*/ 17 h 201"/>
                  <a:gd name="T12" fmla="*/ 17 w 255"/>
                  <a:gd name="T13" fmla="*/ 0 h 201"/>
                  <a:gd name="T14" fmla="*/ 248 w 255"/>
                  <a:gd name="T15" fmla="*/ 17 h 201"/>
                  <a:gd name="T16" fmla="*/ 248 w 255"/>
                  <a:gd name="T17" fmla="*/ 32 h 201"/>
                  <a:gd name="T18" fmla="*/ 255 w 255"/>
                  <a:gd name="T19" fmla="*/ 34 h 201"/>
                  <a:gd name="T20" fmla="*/ 249 w 255"/>
                  <a:gd name="T21" fmla="*/ 109 h 201"/>
                  <a:gd name="T22" fmla="*/ 244 w 255"/>
                  <a:gd name="T23" fmla="*/ 182 h 201"/>
                  <a:gd name="T24" fmla="*/ 240 w 255"/>
                  <a:gd name="T25" fmla="*/ 182 h 201"/>
                  <a:gd name="T26" fmla="*/ 240 w 255"/>
                  <a:gd name="T27" fmla="*/ 20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5" h="201">
                    <a:moveTo>
                      <a:pt x="240" y="201"/>
                    </a:moveTo>
                    <a:lnTo>
                      <a:pt x="228" y="201"/>
                    </a:lnTo>
                    <a:lnTo>
                      <a:pt x="0" y="182"/>
                    </a:lnTo>
                    <a:lnTo>
                      <a:pt x="4" y="165"/>
                    </a:lnTo>
                    <a:lnTo>
                      <a:pt x="13" y="19"/>
                    </a:lnTo>
                    <a:lnTo>
                      <a:pt x="17" y="17"/>
                    </a:lnTo>
                    <a:lnTo>
                      <a:pt x="17" y="0"/>
                    </a:lnTo>
                    <a:lnTo>
                      <a:pt x="248" y="17"/>
                    </a:lnTo>
                    <a:lnTo>
                      <a:pt x="248" y="32"/>
                    </a:lnTo>
                    <a:lnTo>
                      <a:pt x="255" y="34"/>
                    </a:lnTo>
                    <a:lnTo>
                      <a:pt x="249" y="109"/>
                    </a:lnTo>
                    <a:lnTo>
                      <a:pt x="244" y="182"/>
                    </a:lnTo>
                    <a:lnTo>
                      <a:pt x="240" y="182"/>
                    </a:lnTo>
                    <a:lnTo>
                      <a:pt x="240" y="20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7" name="Freeform 4571"/>
              <p:cNvSpPr>
                <a:spLocks/>
              </p:cNvSpPr>
              <p:nvPr/>
            </p:nvSpPr>
            <p:spPr bwMode="auto">
              <a:xfrm>
                <a:off x="24251" y="20986"/>
                <a:ext cx="173" cy="148"/>
              </a:xfrm>
              <a:custGeom>
                <a:avLst/>
                <a:gdLst>
                  <a:gd name="T0" fmla="*/ 40 w 173"/>
                  <a:gd name="T1" fmla="*/ 148 h 148"/>
                  <a:gd name="T2" fmla="*/ 38 w 173"/>
                  <a:gd name="T3" fmla="*/ 112 h 148"/>
                  <a:gd name="T4" fmla="*/ 4 w 173"/>
                  <a:gd name="T5" fmla="*/ 114 h 148"/>
                  <a:gd name="T6" fmla="*/ 0 w 173"/>
                  <a:gd name="T7" fmla="*/ 2 h 148"/>
                  <a:gd name="T8" fmla="*/ 34 w 173"/>
                  <a:gd name="T9" fmla="*/ 0 h 148"/>
                  <a:gd name="T10" fmla="*/ 36 w 173"/>
                  <a:gd name="T11" fmla="*/ 37 h 148"/>
                  <a:gd name="T12" fmla="*/ 130 w 173"/>
                  <a:gd name="T13" fmla="*/ 33 h 148"/>
                  <a:gd name="T14" fmla="*/ 123 w 173"/>
                  <a:gd name="T15" fmla="*/ 62 h 148"/>
                  <a:gd name="T16" fmla="*/ 123 w 173"/>
                  <a:gd name="T17" fmla="*/ 77 h 148"/>
                  <a:gd name="T18" fmla="*/ 138 w 173"/>
                  <a:gd name="T19" fmla="*/ 100 h 148"/>
                  <a:gd name="T20" fmla="*/ 150 w 173"/>
                  <a:gd name="T21" fmla="*/ 104 h 148"/>
                  <a:gd name="T22" fmla="*/ 159 w 173"/>
                  <a:gd name="T23" fmla="*/ 112 h 148"/>
                  <a:gd name="T24" fmla="*/ 171 w 173"/>
                  <a:gd name="T25" fmla="*/ 129 h 148"/>
                  <a:gd name="T26" fmla="*/ 173 w 173"/>
                  <a:gd name="T27" fmla="*/ 142 h 148"/>
                  <a:gd name="T28" fmla="*/ 40 w 173"/>
                  <a:gd name="T2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3" h="148">
                    <a:moveTo>
                      <a:pt x="40" y="148"/>
                    </a:moveTo>
                    <a:lnTo>
                      <a:pt x="38" y="112"/>
                    </a:lnTo>
                    <a:lnTo>
                      <a:pt x="4" y="114"/>
                    </a:lnTo>
                    <a:lnTo>
                      <a:pt x="0" y="2"/>
                    </a:lnTo>
                    <a:lnTo>
                      <a:pt x="34" y="0"/>
                    </a:lnTo>
                    <a:lnTo>
                      <a:pt x="36" y="37"/>
                    </a:lnTo>
                    <a:lnTo>
                      <a:pt x="130" y="33"/>
                    </a:lnTo>
                    <a:lnTo>
                      <a:pt x="123" y="62"/>
                    </a:lnTo>
                    <a:lnTo>
                      <a:pt x="123" y="77"/>
                    </a:lnTo>
                    <a:lnTo>
                      <a:pt x="138" y="100"/>
                    </a:lnTo>
                    <a:lnTo>
                      <a:pt x="150" y="104"/>
                    </a:lnTo>
                    <a:lnTo>
                      <a:pt x="159" y="112"/>
                    </a:lnTo>
                    <a:lnTo>
                      <a:pt x="171" y="129"/>
                    </a:lnTo>
                    <a:lnTo>
                      <a:pt x="173" y="142"/>
                    </a:lnTo>
                    <a:lnTo>
                      <a:pt x="40" y="148"/>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38" name="Freeform 4572"/>
              <p:cNvSpPr>
                <a:spLocks/>
              </p:cNvSpPr>
              <p:nvPr/>
            </p:nvSpPr>
            <p:spPr bwMode="auto">
              <a:xfrm>
                <a:off x="22258" y="21030"/>
                <a:ext cx="146" cy="150"/>
              </a:xfrm>
              <a:custGeom>
                <a:avLst/>
                <a:gdLst>
                  <a:gd name="T0" fmla="*/ 146 w 146"/>
                  <a:gd name="T1" fmla="*/ 150 h 150"/>
                  <a:gd name="T2" fmla="*/ 0 w 146"/>
                  <a:gd name="T3" fmla="*/ 148 h 150"/>
                  <a:gd name="T4" fmla="*/ 0 w 146"/>
                  <a:gd name="T5" fmla="*/ 96 h 150"/>
                  <a:gd name="T6" fmla="*/ 6 w 146"/>
                  <a:gd name="T7" fmla="*/ 83 h 150"/>
                  <a:gd name="T8" fmla="*/ 17 w 146"/>
                  <a:gd name="T9" fmla="*/ 77 h 150"/>
                  <a:gd name="T10" fmla="*/ 23 w 146"/>
                  <a:gd name="T11" fmla="*/ 64 h 150"/>
                  <a:gd name="T12" fmla="*/ 34 w 146"/>
                  <a:gd name="T13" fmla="*/ 58 h 150"/>
                  <a:gd name="T14" fmla="*/ 50 w 146"/>
                  <a:gd name="T15" fmla="*/ 41 h 150"/>
                  <a:gd name="T16" fmla="*/ 73 w 146"/>
                  <a:gd name="T17" fmla="*/ 27 h 150"/>
                  <a:gd name="T18" fmla="*/ 98 w 146"/>
                  <a:gd name="T19" fmla="*/ 16 h 150"/>
                  <a:gd name="T20" fmla="*/ 107 w 146"/>
                  <a:gd name="T21" fmla="*/ 16 h 150"/>
                  <a:gd name="T22" fmla="*/ 123 w 146"/>
                  <a:gd name="T23" fmla="*/ 10 h 150"/>
                  <a:gd name="T24" fmla="*/ 142 w 146"/>
                  <a:gd name="T25" fmla="*/ 0 h 150"/>
                  <a:gd name="T26" fmla="*/ 146 w 146"/>
                  <a:gd name="T27" fmla="*/ 0 h 150"/>
                  <a:gd name="T28" fmla="*/ 146 w 146"/>
                  <a:gd name="T29" fmla="*/ 4 h 150"/>
                  <a:gd name="T30" fmla="*/ 146 w 146"/>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50">
                    <a:moveTo>
                      <a:pt x="146" y="150"/>
                    </a:moveTo>
                    <a:lnTo>
                      <a:pt x="0" y="148"/>
                    </a:lnTo>
                    <a:lnTo>
                      <a:pt x="0" y="96"/>
                    </a:lnTo>
                    <a:lnTo>
                      <a:pt x="6" y="83"/>
                    </a:lnTo>
                    <a:lnTo>
                      <a:pt x="17" y="77"/>
                    </a:lnTo>
                    <a:lnTo>
                      <a:pt x="23" y="64"/>
                    </a:lnTo>
                    <a:lnTo>
                      <a:pt x="34" y="58"/>
                    </a:lnTo>
                    <a:lnTo>
                      <a:pt x="50" y="41"/>
                    </a:lnTo>
                    <a:lnTo>
                      <a:pt x="73" y="27"/>
                    </a:lnTo>
                    <a:lnTo>
                      <a:pt x="98" y="16"/>
                    </a:lnTo>
                    <a:lnTo>
                      <a:pt x="107" y="16"/>
                    </a:lnTo>
                    <a:lnTo>
                      <a:pt x="123" y="10"/>
                    </a:lnTo>
                    <a:lnTo>
                      <a:pt x="142" y="0"/>
                    </a:lnTo>
                    <a:lnTo>
                      <a:pt x="146" y="0"/>
                    </a:lnTo>
                    <a:lnTo>
                      <a:pt x="146" y="4"/>
                    </a:lnTo>
                    <a:lnTo>
                      <a:pt x="146" y="15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9" name="Freeform 4573"/>
              <p:cNvSpPr>
                <a:spLocks/>
              </p:cNvSpPr>
              <p:nvPr/>
            </p:nvSpPr>
            <p:spPr bwMode="auto">
              <a:xfrm>
                <a:off x="22258" y="21030"/>
                <a:ext cx="146" cy="150"/>
              </a:xfrm>
              <a:custGeom>
                <a:avLst/>
                <a:gdLst>
                  <a:gd name="T0" fmla="*/ 146 w 146"/>
                  <a:gd name="T1" fmla="*/ 150 h 150"/>
                  <a:gd name="T2" fmla="*/ 0 w 146"/>
                  <a:gd name="T3" fmla="*/ 148 h 150"/>
                  <a:gd name="T4" fmla="*/ 0 w 146"/>
                  <a:gd name="T5" fmla="*/ 96 h 150"/>
                  <a:gd name="T6" fmla="*/ 6 w 146"/>
                  <a:gd name="T7" fmla="*/ 83 h 150"/>
                  <a:gd name="T8" fmla="*/ 17 w 146"/>
                  <a:gd name="T9" fmla="*/ 77 h 150"/>
                  <a:gd name="T10" fmla="*/ 23 w 146"/>
                  <a:gd name="T11" fmla="*/ 64 h 150"/>
                  <a:gd name="T12" fmla="*/ 34 w 146"/>
                  <a:gd name="T13" fmla="*/ 58 h 150"/>
                  <a:gd name="T14" fmla="*/ 50 w 146"/>
                  <a:gd name="T15" fmla="*/ 41 h 150"/>
                  <a:gd name="T16" fmla="*/ 73 w 146"/>
                  <a:gd name="T17" fmla="*/ 27 h 150"/>
                  <a:gd name="T18" fmla="*/ 98 w 146"/>
                  <a:gd name="T19" fmla="*/ 16 h 150"/>
                  <a:gd name="T20" fmla="*/ 107 w 146"/>
                  <a:gd name="T21" fmla="*/ 16 h 150"/>
                  <a:gd name="T22" fmla="*/ 123 w 146"/>
                  <a:gd name="T23" fmla="*/ 10 h 150"/>
                  <a:gd name="T24" fmla="*/ 142 w 146"/>
                  <a:gd name="T25" fmla="*/ 0 h 150"/>
                  <a:gd name="T26" fmla="*/ 146 w 146"/>
                  <a:gd name="T27" fmla="*/ 0 h 150"/>
                  <a:gd name="T28" fmla="*/ 146 w 146"/>
                  <a:gd name="T29" fmla="*/ 4 h 150"/>
                  <a:gd name="T30" fmla="*/ 146 w 146"/>
                  <a:gd name="T3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6" h="150">
                    <a:moveTo>
                      <a:pt x="146" y="150"/>
                    </a:moveTo>
                    <a:lnTo>
                      <a:pt x="0" y="148"/>
                    </a:lnTo>
                    <a:lnTo>
                      <a:pt x="0" y="96"/>
                    </a:lnTo>
                    <a:lnTo>
                      <a:pt x="6" y="83"/>
                    </a:lnTo>
                    <a:lnTo>
                      <a:pt x="17" y="77"/>
                    </a:lnTo>
                    <a:lnTo>
                      <a:pt x="23" y="64"/>
                    </a:lnTo>
                    <a:lnTo>
                      <a:pt x="34" y="58"/>
                    </a:lnTo>
                    <a:lnTo>
                      <a:pt x="50" y="41"/>
                    </a:lnTo>
                    <a:lnTo>
                      <a:pt x="73" y="27"/>
                    </a:lnTo>
                    <a:lnTo>
                      <a:pt x="98" y="16"/>
                    </a:lnTo>
                    <a:lnTo>
                      <a:pt x="107" y="16"/>
                    </a:lnTo>
                    <a:lnTo>
                      <a:pt x="123" y="10"/>
                    </a:lnTo>
                    <a:lnTo>
                      <a:pt x="142" y="0"/>
                    </a:lnTo>
                    <a:lnTo>
                      <a:pt x="146" y="0"/>
                    </a:lnTo>
                    <a:lnTo>
                      <a:pt x="146" y="4"/>
                    </a:lnTo>
                    <a:lnTo>
                      <a:pt x="146"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0" name="Freeform 4574"/>
              <p:cNvSpPr>
                <a:spLocks/>
              </p:cNvSpPr>
              <p:nvPr/>
            </p:nvSpPr>
            <p:spPr bwMode="auto">
              <a:xfrm>
                <a:off x="22686" y="21032"/>
                <a:ext cx="182" cy="91"/>
              </a:xfrm>
              <a:custGeom>
                <a:avLst/>
                <a:gdLst>
                  <a:gd name="T0" fmla="*/ 44 w 182"/>
                  <a:gd name="T1" fmla="*/ 91 h 91"/>
                  <a:gd name="T2" fmla="*/ 31 w 182"/>
                  <a:gd name="T3" fmla="*/ 71 h 91"/>
                  <a:gd name="T4" fmla="*/ 35 w 182"/>
                  <a:gd name="T5" fmla="*/ 52 h 91"/>
                  <a:gd name="T6" fmla="*/ 23 w 182"/>
                  <a:gd name="T7" fmla="*/ 41 h 91"/>
                  <a:gd name="T8" fmla="*/ 17 w 182"/>
                  <a:gd name="T9" fmla="*/ 23 h 91"/>
                  <a:gd name="T10" fmla="*/ 0 w 182"/>
                  <a:gd name="T11" fmla="*/ 2 h 91"/>
                  <a:gd name="T12" fmla="*/ 44 w 182"/>
                  <a:gd name="T13" fmla="*/ 0 h 91"/>
                  <a:gd name="T14" fmla="*/ 165 w 182"/>
                  <a:gd name="T15" fmla="*/ 2 h 91"/>
                  <a:gd name="T16" fmla="*/ 165 w 182"/>
                  <a:gd name="T17" fmla="*/ 25 h 91"/>
                  <a:gd name="T18" fmla="*/ 182 w 182"/>
                  <a:gd name="T19" fmla="*/ 41 h 91"/>
                  <a:gd name="T20" fmla="*/ 179 w 182"/>
                  <a:gd name="T21" fmla="*/ 46 h 91"/>
                  <a:gd name="T22" fmla="*/ 175 w 182"/>
                  <a:gd name="T23" fmla="*/ 39 h 91"/>
                  <a:gd name="T24" fmla="*/ 169 w 182"/>
                  <a:gd name="T25" fmla="*/ 41 h 91"/>
                  <a:gd name="T26" fmla="*/ 175 w 182"/>
                  <a:gd name="T27" fmla="*/ 73 h 91"/>
                  <a:gd name="T28" fmla="*/ 171 w 182"/>
                  <a:gd name="T29" fmla="*/ 81 h 91"/>
                  <a:gd name="T30" fmla="*/ 173 w 182"/>
                  <a:gd name="T31" fmla="*/ 87 h 91"/>
                  <a:gd name="T32" fmla="*/ 44 w 182"/>
                  <a:gd name="T3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91">
                    <a:moveTo>
                      <a:pt x="44" y="91"/>
                    </a:moveTo>
                    <a:lnTo>
                      <a:pt x="31" y="71"/>
                    </a:lnTo>
                    <a:lnTo>
                      <a:pt x="35" y="52"/>
                    </a:lnTo>
                    <a:lnTo>
                      <a:pt x="23" y="41"/>
                    </a:lnTo>
                    <a:lnTo>
                      <a:pt x="17" y="23"/>
                    </a:lnTo>
                    <a:lnTo>
                      <a:pt x="0" y="2"/>
                    </a:lnTo>
                    <a:lnTo>
                      <a:pt x="44" y="0"/>
                    </a:lnTo>
                    <a:lnTo>
                      <a:pt x="165" y="2"/>
                    </a:lnTo>
                    <a:lnTo>
                      <a:pt x="165" y="25"/>
                    </a:lnTo>
                    <a:lnTo>
                      <a:pt x="182" y="41"/>
                    </a:lnTo>
                    <a:lnTo>
                      <a:pt x="179" y="46"/>
                    </a:lnTo>
                    <a:lnTo>
                      <a:pt x="175" y="39"/>
                    </a:lnTo>
                    <a:lnTo>
                      <a:pt x="169" y="41"/>
                    </a:lnTo>
                    <a:lnTo>
                      <a:pt x="175" y="73"/>
                    </a:lnTo>
                    <a:lnTo>
                      <a:pt x="171" y="81"/>
                    </a:lnTo>
                    <a:lnTo>
                      <a:pt x="173" y="87"/>
                    </a:lnTo>
                    <a:lnTo>
                      <a:pt x="44" y="9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1" name="Freeform 4575"/>
              <p:cNvSpPr>
                <a:spLocks/>
              </p:cNvSpPr>
              <p:nvPr/>
            </p:nvSpPr>
            <p:spPr bwMode="auto">
              <a:xfrm>
                <a:off x="22686" y="21032"/>
                <a:ext cx="182" cy="91"/>
              </a:xfrm>
              <a:custGeom>
                <a:avLst/>
                <a:gdLst>
                  <a:gd name="T0" fmla="*/ 44 w 182"/>
                  <a:gd name="T1" fmla="*/ 91 h 91"/>
                  <a:gd name="T2" fmla="*/ 31 w 182"/>
                  <a:gd name="T3" fmla="*/ 71 h 91"/>
                  <a:gd name="T4" fmla="*/ 35 w 182"/>
                  <a:gd name="T5" fmla="*/ 52 h 91"/>
                  <a:gd name="T6" fmla="*/ 23 w 182"/>
                  <a:gd name="T7" fmla="*/ 41 h 91"/>
                  <a:gd name="T8" fmla="*/ 17 w 182"/>
                  <a:gd name="T9" fmla="*/ 23 h 91"/>
                  <a:gd name="T10" fmla="*/ 0 w 182"/>
                  <a:gd name="T11" fmla="*/ 2 h 91"/>
                  <a:gd name="T12" fmla="*/ 44 w 182"/>
                  <a:gd name="T13" fmla="*/ 0 h 91"/>
                  <a:gd name="T14" fmla="*/ 165 w 182"/>
                  <a:gd name="T15" fmla="*/ 2 h 91"/>
                  <a:gd name="T16" fmla="*/ 165 w 182"/>
                  <a:gd name="T17" fmla="*/ 25 h 91"/>
                  <a:gd name="T18" fmla="*/ 182 w 182"/>
                  <a:gd name="T19" fmla="*/ 41 h 91"/>
                  <a:gd name="T20" fmla="*/ 179 w 182"/>
                  <a:gd name="T21" fmla="*/ 46 h 91"/>
                  <a:gd name="T22" fmla="*/ 175 w 182"/>
                  <a:gd name="T23" fmla="*/ 39 h 91"/>
                  <a:gd name="T24" fmla="*/ 169 w 182"/>
                  <a:gd name="T25" fmla="*/ 41 h 91"/>
                  <a:gd name="T26" fmla="*/ 175 w 182"/>
                  <a:gd name="T27" fmla="*/ 73 h 91"/>
                  <a:gd name="T28" fmla="*/ 171 w 182"/>
                  <a:gd name="T29" fmla="*/ 81 h 91"/>
                  <a:gd name="T30" fmla="*/ 173 w 182"/>
                  <a:gd name="T31" fmla="*/ 87 h 91"/>
                  <a:gd name="T32" fmla="*/ 44 w 182"/>
                  <a:gd name="T3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2" h="91">
                    <a:moveTo>
                      <a:pt x="44" y="91"/>
                    </a:moveTo>
                    <a:lnTo>
                      <a:pt x="31" y="71"/>
                    </a:lnTo>
                    <a:lnTo>
                      <a:pt x="35" y="52"/>
                    </a:lnTo>
                    <a:lnTo>
                      <a:pt x="23" y="41"/>
                    </a:lnTo>
                    <a:lnTo>
                      <a:pt x="17" y="23"/>
                    </a:lnTo>
                    <a:lnTo>
                      <a:pt x="0" y="2"/>
                    </a:lnTo>
                    <a:lnTo>
                      <a:pt x="44" y="0"/>
                    </a:lnTo>
                    <a:lnTo>
                      <a:pt x="165" y="2"/>
                    </a:lnTo>
                    <a:lnTo>
                      <a:pt x="165" y="25"/>
                    </a:lnTo>
                    <a:lnTo>
                      <a:pt x="182" y="41"/>
                    </a:lnTo>
                    <a:lnTo>
                      <a:pt x="179" y="46"/>
                    </a:lnTo>
                    <a:lnTo>
                      <a:pt x="175" y="39"/>
                    </a:lnTo>
                    <a:lnTo>
                      <a:pt x="169" y="41"/>
                    </a:lnTo>
                    <a:lnTo>
                      <a:pt x="175" y="73"/>
                    </a:lnTo>
                    <a:lnTo>
                      <a:pt x="171" y="81"/>
                    </a:lnTo>
                    <a:lnTo>
                      <a:pt x="173" y="87"/>
                    </a:lnTo>
                    <a:lnTo>
                      <a:pt x="44" y="9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2" name="Freeform 4576"/>
              <p:cNvSpPr>
                <a:spLocks/>
              </p:cNvSpPr>
              <p:nvPr/>
            </p:nvSpPr>
            <p:spPr bwMode="auto">
              <a:xfrm>
                <a:off x="21966" y="21021"/>
                <a:ext cx="150" cy="153"/>
              </a:xfrm>
              <a:custGeom>
                <a:avLst/>
                <a:gdLst>
                  <a:gd name="T0" fmla="*/ 148 w 150"/>
                  <a:gd name="T1" fmla="*/ 153 h 153"/>
                  <a:gd name="T2" fmla="*/ 8 w 150"/>
                  <a:gd name="T3" fmla="*/ 150 h 153"/>
                  <a:gd name="T4" fmla="*/ 0 w 150"/>
                  <a:gd name="T5" fmla="*/ 150 h 153"/>
                  <a:gd name="T6" fmla="*/ 6 w 150"/>
                  <a:gd name="T7" fmla="*/ 0 h 153"/>
                  <a:gd name="T8" fmla="*/ 150 w 150"/>
                  <a:gd name="T9" fmla="*/ 6 h 153"/>
                  <a:gd name="T10" fmla="*/ 148 w 150"/>
                  <a:gd name="T11" fmla="*/ 153 h 153"/>
                </a:gdLst>
                <a:ahLst/>
                <a:cxnLst>
                  <a:cxn ang="0">
                    <a:pos x="T0" y="T1"/>
                  </a:cxn>
                  <a:cxn ang="0">
                    <a:pos x="T2" y="T3"/>
                  </a:cxn>
                  <a:cxn ang="0">
                    <a:pos x="T4" y="T5"/>
                  </a:cxn>
                  <a:cxn ang="0">
                    <a:pos x="T6" y="T7"/>
                  </a:cxn>
                  <a:cxn ang="0">
                    <a:pos x="T8" y="T9"/>
                  </a:cxn>
                  <a:cxn ang="0">
                    <a:pos x="T10" y="T11"/>
                  </a:cxn>
                </a:cxnLst>
                <a:rect l="0" t="0" r="r" b="b"/>
                <a:pathLst>
                  <a:path w="150" h="153">
                    <a:moveTo>
                      <a:pt x="148" y="153"/>
                    </a:moveTo>
                    <a:lnTo>
                      <a:pt x="8" y="150"/>
                    </a:lnTo>
                    <a:lnTo>
                      <a:pt x="0" y="150"/>
                    </a:lnTo>
                    <a:lnTo>
                      <a:pt x="6" y="0"/>
                    </a:lnTo>
                    <a:lnTo>
                      <a:pt x="150" y="6"/>
                    </a:lnTo>
                    <a:lnTo>
                      <a:pt x="148" y="153"/>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3" name="Freeform 4577"/>
              <p:cNvSpPr>
                <a:spLocks/>
              </p:cNvSpPr>
              <p:nvPr/>
            </p:nvSpPr>
            <p:spPr bwMode="auto">
              <a:xfrm>
                <a:off x="21171" y="20990"/>
                <a:ext cx="334" cy="309"/>
              </a:xfrm>
              <a:custGeom>
                <a:avLst/>
                <a:gdLst>
                  <a:gd name="T0" fmla="*/ 0 w 334"/>
                  <a:gd name="T1" fmla="*/ 294 h 309"/>
                  <a:gd name="T2" fmla="*/ 6 w 334"/>
                  <a:gd name="T3" fmla="*/ 165 h 309"/>
                  <a:gd name="T4" fmla="*/ 8 w 334"/>
                  <a:gd name="T5" fmla="*/ 148 h 309"/>
                  <a:gd name="T6" fmla="*/ 2 w 334"/>
                  <a:gd name="T7" fmla="*/ 146 h 309"/>
                  <a:gd name="T8" fmla="*/ 10 w 334"/>
                  <a:gd name="T9" fmla="*/ 0 h 309"/>
                  <a:gd name="T10" fmla="*/ 184 w 334"/>
                  <a:gd name="T11" fmla="*/ 8 h 309"/>
                  <a:gd name="T12" fmla="*/ 326 w 334"/>
                  <a:gd name="T13" fmla="*/ 14 h 309"/>
                  <a:gd name="T14" fmla="*/ 334 w 334"/>
                  <a:gd name="T15" fmla="*/ 15 h 309"/>
                  <a:gd name="T16" fmla="*/ 326 w 334"/>
                  <a:gd name="T17" fmla="*/ 163 h 309"/>
                  <a:gd name="T18" fmla="*/ 332 w 334"/>
                  <a:gd name="T19" fmla="*/ 163 h 309"/>
                  <a:gd name="T20" fmla="*/ 326 w 334"/>
                  <a:gd name="T21" fmla="*/ 309 h 309"/>
                  <a:gd name="T22" fmla="*/ 150 w 334"/>
                  <a:gd name="T23" fmla="*/ 301 h 309"/>
                  <a:gd name="T24" fmla="*/ 0 w 334"/>
                  <a:gd name="T25" fmla="*/ 2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294"/>
                    </a:moveTo>
                    <a:lnTo>
                      <a:pt x="6" y="165"/>
                    </a:lnTo>
                    <a:lnTo>
                      <a:pt x="8" y="148"/>
                    </a:lnTo>
                    <a:lnTo>
                      <a:pt x="2" y="146"/>
                    </a:lnTo>
                    <a:lnTo>
                      <a:pt x="10" y="0"/>
                    </a:lnTo>
                    <a:lnTo>
                      <a:pt x="184" y="8"/>
                    </a:lnTo>
                    <a:lnTo>
                      <a:pt x="326" y="14"/>
                    </a:lnTo>
                    <a:lnTo>
                      <a:pt x="334" y="15"/>
                    </a:lnTo>
                    <a:lnTo>
                      <a:pt x="326" y="163"/>
                    </a:lnTo>
                    <a:lnTo>
                      <a:pt x="332" y="163"/>
                    </a:lnTo>
                    <a:lnTo>
                      <a:pt x="326" y="309"/>
                    </a:lnTo>
                    <a:lnTo>
                      <a:pt x="150" y="301"/>
                    </a:lnTo>
                    <a:lnTo>
                      <a:pt x="0" y="29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4" name="Freeform 4578"/>
              <p:cNvSpPr>
                <a:spLocks/>
              </p:cNvSpPr>
              <p:nvPr/>
            </p:nvSpPr>
            <p:spPr bwMode="auto">
              <a:xfrm>
                <a:off x="21171" y="20990"/>
                <a:ext cx="334" cy="309"/>
              </a:xfrm>
              <a:custGeom>
                <a:avLst/>
                <a:gdLst>
                  <a:gd name="T0" fmla="*/ 0 w 334"/>
                  <a:gd name="T1" fmla="*/ 294 h 309"/>
                  <a:gd name="T2" fmla="*/ 6 w 334"/>
                  <a:gd name="T3" fmla="*/ 165 h 309"/>
                  <a:gd name="T4" fmla="*/ 8 w 334"/>
                  <a:gd name="T5" fmla="*/ 148 h 309"/>
                  <a:gd name="T6" fmla="*/ 2 w 334"/>
                  <a:gd name="T7" fmla="*/ 146 h 309"/>
                  <a:gd name="T8" fmla="*/ 10 w 334"/>
                  <a:gd name="T9" fmla="*/ 0 h 309"/>
                  <a:gd name="T10" fmla="*/ 184 w 334"/>
                  <a:gd name="T11" fmla="*/ 8 h 309"/>
                  <a:gd name="T12" fmla="*/ 326 w 334"/>
                  <a:gd name="T13" fmla="*/ 14 h 309"/>
                  <a:gd name="T14" fmla="*/ 334 w 334"/>
                  <a:gd name="T15" fmla="*/ 15 h 309"/>
                  <a:gd name="T16" fmla="*/ 326 w 334"/>
                  <a:gd name="T17" fmla="*/ 163 h 309"/>
                  <a:gd name="T18" fmla="*/ 332 w 334"/>
                  <a:gd name="T19" fmla="*/ 163 h 309"/>
                  <a:gd name="T20" fmla="*/ 326 w 334"/>
                  <a:gd name="T21" fmla="*/ 309 h 309"/>
                  <a:gd name="T22" fmla="*/ 150 w 334"/>
                  <a:gd name="T23" fmla="*/ 301 h 309"/>
                  <a:gd name="T24" fmla="*/ 0 w 334"/>
                  <a:gd name="T25" fmla="*/ 2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4" h="309">
                    <a:moveTo>
                      <a:pt x="0" y="294"/>
                    </a:moveTo>
                    <a:lnTo>
                      <a:pt x="6" y="165"/>
                    </a:lnTo>
                    <a:lnTo>
                      <a:pt x="8" y="148"/>
                    </a:lnTo>
                    <a:lnTo>
                      <a:pt x="2" y="146"/>
                    </a:lnTo>
                    <a:lnTo>
                      <a:pt x="10" y="0"/>
                    </a:lnTo>
                    <a:lnTo>
                      <a:pt x="184" y="8"/>
                    </a:lnTo>
                    <a:lnTo>
                      <a:pt x="326" y="14"/>
                    </a:lnTo>
                    <a:lnTo>
                      <a:pt x="334" y="15"/>
                    </a:lnTo>
                    <a:lnTo>
                      <a:pt x="326" y="163"/>
                    </a:lnTo>
                    <a:lnTo>
                      <a:pt x="332" y="163"/>
                    </a:lnTo>
                    <a:lnTo>
                      <a:pt x="326" y="309"/>
                    </a:lnTo>
                    <a:lnTo>
                      <a:pt x="150" y="301"/>
                    </a:lnTo>
                    <a:lnTo>
                      <a:pt x="0" y="29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5" name="Freeform 4579"/>
              <p:cNvSpPr>
                <a:spLocks/>
              </p:cNvSpPr>
              <p:nvPr/>
            </p:nvSpPr>
            <p:spPr bwMode="auto">
              <a:xfrm>
                <a:off x="20925" y="20977"/>
                <a:ext cx="256" cy="178"/>
              </a:xfrm>
              <a:custGeom>
                <a:avLst/>
                <a:gdLst>
                  <a:gd name="T0" fmla="*/ 256 w 256"/>
                  <a:gd name="T1" fmla="*/ 13 h 178"/>
                  <a:gd name="T2" fmla="*/ 248 w 256"/>
                  <a:gd name="T3" fmla="*/ 159 h 178"/>
                  <a:gd name="T4" fmla="*/ 254 w 256"/>
                  <a:gd name="T5" fmla="*/ 161 h 178"/>
                  <a:gd name="T6" fmla="*/ 252 w 256"/>
                  <a:gd name="T7" fmla="*/ 178 h 178"/>
                  <a:gd name="T8" fmla="*/ 0 w 256"/>
                  <a:gd name="T9" fmla="*/ 163 h 178"/>
                  <a:gd name="T10" fmla="*/ 4 w 256"/>
                  <a:gd name="T11" fmla="*/ 71 h 178"/>
                  <a:gd name="T12" fmla="*/ 8 w 256"/>
                  <a:gd name="T13" fmla="*/ 0 h 178"/>
                  <a:gd name="T14" fmla="*/ 31 w 256"/>
                  <a:gd name="T15" fmla="*/ 0 h 178"/>
                  <a:gd name="T16" fmla="*/ 212 w 256"/>
                  <a:gd name="T17" fmla="*/ 9 h 178"/>
                  <a:gd name="T18" fmla="*/ 256 w 256"/>
                  <a:gd name="T19"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78">
                    <a:moveTo>
                      <a:pt x="256" y="13"/>
                    </a:moveTo>
                    <a:lnTo>
                      <a:pt x="248" y="159"/>
                    </a:lnTo>
                    <a:lnTo>
                      <a:pt x="254" y="161"/>
                    </a:lnTo>
                    <a:lnTo>
                      <a:pt x="252" y="178"/>
                    </a:lnTo>
                    <a:lnTo>
                      <a:pt x="0" y="163"/>
                    </a:lnTo>
                    <a:lnTo>
                      <a:pt x="4" y="71"/>
                    </a:lnTo>
                    <a:lnTo>
                      <a:pt x="8" y="0"/>
                    </a:lnTo>
                    <a:lnTo>
                      <a:pt x="31" y="0"/>
                    </a:lnTo>
                    <a:lnTo>
                      <a:pt x="212" y="9"/>
                    </a:lnTo>
                    <a:lnTo>
                      <a:pt x="256" y="1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6" name="Freeform 4580"/>
              <p:cNvSpPr>
                <a:spLocks/>
              </p:cNvSpPr>
              <p:nvPr/>
            </p:nvSpPr>
            <p:spPr bwMode="auto">
              <a:xfrm>
                <a:off x="20925" y="20977"/>
                <a:ext cx="256" cy="178"/>
              </a:xfrm>
              <a:custGeom>
                <a:avLst/>
                <a:gdLst>
                  <a:gd name="T0" fmla="*/ 256 w 256"/>
                  <a:gd name="T1" fmla="*/ 13 h 178"/>
                  <a:gd name="T2" fmla="*/ 248 w 256"/>
                  <a:gd name="T3" fmla="*/ 159 h 178"/>
                  <a:gd name="T4" fmla="*/ 254 w 256"/>
                  <a:gd name="T5" fmla="*/ 161 h 178"/>
                  <a:gd name="T6" fmla="*/ 252 w 256"/>
                  <a:gd name="T7" fmla="*/ 178 h 178"/>
                  <a:gd name="T8" fmla="*/ 0 w 256"/>
                  <a:gd name="T9" fmla="*/ 163 h 178"/>
                  <a:gd name="T10" fmla="*/ 4 w 256"/>
                  <a:gd name="T11" fmla="*/ 71 h 178"/>
                  <a:gd name="T12" fmla="*/ 8 w 256"/>
                  <a:gd name="T13" fmla="*/ 0 h 178"/>
                  <a:gd name="T14" fmla="*/ 31 w 256"/>
                  <a:gd name="T15" fmla="*/ 0 h 178"/>
                  <a:gd name="T16" fmla="*/ 212 w 256"/>
                  <a:gd name="T17" fmla="*/ 9 h 178"/>
                  <a:gd name="T18" fmla="*/ 256 w 256"/>
                  <a:gd name="T19" fmla="*/ 1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6" h="178">
                    <a:moveTo>
                      <a:pt x="256" y="13"/>
                    </a:moveTo>
                    <a:lnTo>
                      <a:pt x="248" y="159"/>
                    </a:lnTo>
                    <a:lnTo>
                      <a:pt x="254" y="161"/>
                    </a:lnTo>
                    <a:lnTo>
                      <a:pt x="252" y="178"/>
                    </a:lnTo>
                    <a:lnTo>
                      <a:pt x="0" y="163"/>
                    </a:lnTo>
                    <a:lnTo>
                      <a:pt x="4" y="71"/>
                    </a:lnTo>
                    <a:lnTo>
                      <a:pt x="8" y="0"/>
                    </a:lnTo>
                    <a:lnTo>
                      <a:pt x="31" y="0"/>
                    </a:lnTo>
                    <a:lnTo>
                      <a:pt x="212" y="9"/>
                    </a:lnTo>
                    <a:lnTo>
                      <a:pt x="256" y="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7" name="Freeform 4581"/>
              <p:cNvSpPr>
                <a:spLocks/>
              </p:cNvSpPr>
              <p:nvPr/>
            </p:nvSpPr>
            <p:spPr bwMode="auto">
              <a:xfrm>
                <a:off x="20745" y="21036"/>
                <a:ext cx="184" cy="104"/>
              </a:xfrm>
              <a:custGeom>
                <a:avLst/>
                <a:gdLst>
                  <a:gd name="T0" fmla="*/ 184 w 184"/>
                  <a:gd name="T1" fmla="*/ 12 h 104"/>
                  <a:gd name="T2" fmla="*/ 180 w 184"/>
                  <a:gd name="T3" fmla="*/ 104 h 104"/>
                  <a:gd name="T4" fmla="*/ 0 w 184"/>
                  <a:gd name="T5" fmla="*/ 92 h 104"/>
                  <a:gd name="T6" fmla="*/ 0 w 184"/>
                  <a:gd name="T7" fmla="*/ 73 h 104"/>
                  <a:gd name="T8" fmla="*/ 4 w 184"/>
                  <a:gd name="T9" fmla="*/ 73 h 104"/>
                  <a:gd name="T10" fmla="*/ 9 w 184"/>
                  <a:gd name="T11" fmla="*/ 0 h 104"/>
                  <a:gd name="T12" fmla="*/ 184 w 184"/>
                  <a:gd name="T13" fmla="*/ 12 h 104"/>
                </a:gdLst>
                <a:ahLst/>
                <a:cxnLst>
                  <a:cxn ang="0">
                    <a:pos x="T0" y="T1"/>
                  </a:cxn>
                  <a:cxn ang="0">
                    <a:pos x="T2" y="T3"/>
                  </a:cxn>
                  <a:cxn ang="0">
                    <a:pos x="T4" y="T5"/>
                  </a:cxn>
                  <a:cxn ang="0">
                    <a:pos x="T6" y="T7"/>
                  </a:cxn>
                  <a:cxn ang="0">
                    <a:pos x="T8" y="T9"/>
                  </a:cxn>
                  <a:cxn ang="0">
                    <a:pos x="T10" y="T11"/>
                  </a:cxn>
                  <a:cxn ang="0">
                    <a:pos x="T12" y="T13"/>
                  </a:cxn>
                </a:cxnLst>
                <a:rect l="0" t="0" r="r" b="b"/>
                <a:pathLst>
                  <a:path w="184" h="104">
                    <a:moveTo>
                      <a:pt x="184" y="12"/>
                    </a:moveTo>
                    <a:lnTo>
                      <a:pt x="180" y="104"/>
                    </a:lnTo>
                    <a:lnTo>
                      <a:pt x="0" y="92"/>
                    </a:lnTo>
                    <a:lnTo>
                      <a:pt x="0" y="73"/>
                    </a:lnTo>
                    <a:lnTo>
                      <a:pt x="4" y="73"/>
                    </a:lnTo>
                    <a:lnTo>
                      <a:pt x="9" y="0"/>
                    </a:lnTo>
                    <a:lnTo>
                      <a:pt x="184" y="12"/>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8" name="Freeform 4582"/>
              <p:cNvSpPr>
                <a:spLocks/>
              </p:cNvSpPr>
              <p:nvPr/>
            </p:nvSpPr>
            <p:spPr bwMode="auto">
              <a:xfrm>
                <a:off x="20745" y="21036"/>
                <a:ext cx="184" cy="104"/>
              </a:xfrm>
              <a:custGeom>
                <a:avLst/>
                <a:gdLst>
                  <a:gd name="T0" fmla="*/ 184 w 184"/>
                  <a:gd name="T1" fmla="*/ 12 h 104"/>
                  <a:gd name="T2" fmla="*/ 180 w 184"/>
                  <a:gd name="T3" fmla="*/ 104 h 104"/>
                  <a:gd name="T4" fmla="*/ 0 w 184"/>
                  <a:gd name="T5" fmla="*/ 92 h 104"/>
                  <a:gd name="T6" fmla="*/ 0 w 184"/>
                  <a:gd name="T7" fmla="*/ 73 h 104"/>
                  <a:gd name="T8" fmla="*/ 4 w 184"/>
                  <a:gd name="T9" fmla="*/ 73 h 104"/>
                  <a:gd name="T10" fmla="*/ 9 w 184"/>
                  <a:gd name="T11" fmla="*/ 0 h 104"/>
                  <a:gd name="T12" fmla="*/ 184 w 184"/>
                  <a:gd name="T13" fmla="*/ 12 h 104"/>
                </a:gdLst>
                <a:ahLst/>
                <a:cxnLst>
                  <a:cxn ang="0">
                    <a:pos x="T0" y="T1"/>
                  </a:cxn>
                  <a:cxn ang="0">
                    <a:pos x="T2" y="T3"/>
                  </a:cxn>
                  <a:cxn ang="0">
                    <a:pos x="T4" y="T5"/>
                  </a:cxn>
                  <a:cxn ang="0">
                    <a:pos x="T6" y="T7"/>
                  </a:cxn>
                  <a:cxn ang="0">
                    <a:pos x="T8" y="T9"/>
                  </a:cxn>
                  <a:cxn ang="0">
                    <a:pos x="T10" y="T11"/>
                  </a:cxn>
                  <a:cxn ang="0">
                    <a:pos x="T12" y="T13"/>
                  </a:cxn>
                </a:cxnLst>
                <a:rect l="0" t="0" r="r" b="b"/>
                <a:pathLst>
                  <a:path w="184" h="104">
                    <a:moveTo>
                      <a:pt x="184" y="12"/>
                    </a:moveTo>
                    <a:lnTo>
                      <a:pt x="180" y="104"/>
                    </a:lnTo>
                    <a:lnTo>
                      <a:pt x="0" y="92"/>
                    </a:lnTo>
                    <a:lnTo>
                      <a:pt x="0" y="73"/>
                    </a:lnTo>
                    <a:lnTo>
                      <a:pt x="4" y="73"/>
                    </a:lnTo>
                    <a:lnTo>
                      <a:pt x="9" y="0"/>
                    </a:lnTo>
                    <a:lnTo>
                      <a:pt x="184" y="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49" name="Freeform 4583"/>
              <p:cNvSpPr>
                <a:spLocks/>
              </p:cNvSpPr>
              <p:nvPr/>
            </p:nvSpPr>
            <p:spPr bwMode="auto">
              <a:xfrm>
                <a:off x="22728" y="21119"/>
                <a:ext cx="150" cy="80"/>
              </a:xfrm>
              <a:custGeom>
                <a:avLst/>
                <a:gdLst>
                  <a:gd name="T0" fmla="*/ 8 w 150"/>
                  <a:gd name="T1" fmla="*/ 63 h 80"/>
                  <a:gd name="T2" fmla="*/ 0 w 150"/>
                  <a:gd name="T3" fmla="*/ 48 h 80"/>
                  <a:gd name="T4" fmla="*/ 6 w 150"/>
                  <a:gd name="T5" fmla="*/ 25 h 80"/>
                  <a:gd name="T6" fmla="*/ 2 w 150"/>
                  <a:gd name="T7" fmla="*/ 4 h 80"/>
                  <a:gd name="T8" fmla="*/ 131 w 150"/>
                  <a:gd name="T9" fmla="*/ 0 h 80"/>
                  <a:gd name="T10" fmla="*/ 150 w 150"/>
                  <a:gd name="T11" fmla="*/ 5 h 80"/>
                  <a:gd name="T12" fmla="*/ 150 w 150"/>
                  <a:gd name="T13" fmla="*/ 11 h 80"/>
                  <a:gd name="T14" fmla="*/ 144 w 150"/>
                  <a:gd name="T15" fmla="*/ 11 h 80"/>
                  <a:gd name="T16" fmla="*/ 150 w 150"/>
                  <a:gd name="T17" fmla="*/ 36 h 80"/>
                  <a:gd name="T18" fmla="*/ 142 w 150"/>
                  <a:gd name="T19" fmla="*/ 53 h 80"/>
                  <a:gd name="T20" fmla="*/ 110 w 150"/>
                  <a:gd name="T21" fmla="*/ 57 h 80"/>
                  <a:gd name="T22" fmla="*/ 96 w 150"/>
                  <a:gd name="T23" fmla="*/ 53 h 80"/>
                  <a:gd name="T24" fmla="*/ 83 w 150"/>
                  <a:gd name="T25" fmla="*/ 55 h 80"/>
                  <a:gd name="T26" fmla="*/ 71 w 150"/>
                  <a:gd name="T27" fmla="*/ 61 h 80"/>
                  <a:gd name="T28" fmla="*/ 50 w 150"/>
                  <a:gd name="T29" fmla="*/ 78 h 80"/>
                  <a:gd name="T30" fmla="*/ 39 w 150"/>
                  <a:gd name="T31" fmla="*/ 80 h 80"/>
                  <a:gd name="T32" fmla="*/ 18 w 150"/>
                  <a:gd name="T33" fmla="*/ 71 h 80"/>
                  <a:gd name="T34" fmla="*/ 8 w 150"/>
                  <a:gd name="T35"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80">
                    <a:moveTo>
                      <a:pt x="8" y="63"/>
                    </a:moveTo>
                    <a:lnTo>
                      <a:pt x="0" y="48"/>
                    </a:lnTo>
                    <a:lnTo>
                      <a:pt x="6" y="25"/>
                    </a:lnTo>
                    <a:lnTo>
                      <a:pt x="2" y="4"/>
                    </a:lnTo>
                    <a:lnTo>
                      <a:pt x="131" y="0"/>
                    </a:lnTo>
                    <a:lnTo>
                      <a:pt x="150" y="5"/>
                    </a:lnTo>
                    <a:lnTo>
                      <a:pt x="150" y="11"/>
                    </a:lnTo>
                    <a:lnTo>
                      <a:pt x="144" y="11"/>
                    </a:lnTo>
                    <a:lnTo>
                      <a:pt x="150" y="36"/>
                    </a:lnTo>
                    <a:lnTo>
                      <a:pt x="142" y="53"/>
                    </a:lnTo>
                    <a:lnTo>
                      <a:pt x="110" y="57"/>
                    </a:lnTo>
                    <a:lnTo>
                      <a:pt x="96" y="53"/>
                    </a:lnTo>
                    <a:lnTo>
                      <a:pt x="83" y="55"/>
                    </a:lnTo>
                    <a:lnTo>
                      <a:pt x="71" y="61"/>
                    </a:lnTo>
                    <a:lnTo>
                      <a:pt x="50" y="78"/>
                    </a:lnTo>
                    <a:lnTo>
                      <a:pt x="39" y="80"/>
                    </a:lnTo>
                    <a:lnTo>
                      <a:pt x="18" y="71"/>
                    </a:lnTo>
                    <a:lnTo>
                      <a:pt x="8" y="6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0" name="Freeform 4584"/>
              <p:cNvSpPr>
                <a:spLocks/>
              </p:cNvSpPr>
              <p:nvPr/>
            </p:nvSpPr>
            <p:spPr bwMode="auto">
              <a:xfrm>
                <a:off x="22728" y="21119"/>
                <a:ext cx="150" cy="80"/>
              </a:xfrm>
              <a:custGeom>
                <a:avLst/>
                <a:gdLst>
                  <a:gd name="T0" fmla="*/ 8 w 150"/>
                  <a:gd name="T1" fmla="*/ 63 h 80"/>
                  <a:gd name="T2" fmla="*/ 0 w 150"/>
                  <a:gd name="T3" fmla="*/ 48 h 80"/>
                  <a:gd name="T4" fmla="*/ 6 w 150"/>
                  <a:gd name="T5" fmla="*/ 25 h 80"/>
                  <a:gd name="T6" fmla="*/ 2 w 150"/>
                  <a:gd name="T7" fmla="*/ 4 h 80"/>
                  <a:gd name="T8" fmla="*/ 131 w 150"/>
                  <a:gd name="T9" fmla="*/ 0 h 80"/>
                  <a:gd name="T10" fmla="*/ 150 w 150"/>
                  <a:gd name="T11" fmla="*/ 5 h 80"/>
                  <a:gd name="T12" fmla="*/ 150 w 150"/>
                  <a:gd name="T13" fmla="*/ 11 h 80"/>
                  <a:gd name="T14" fmla="*/ 144 w 150"/>
                  <a:gd name="T15" fmla="*/ 11 h 80"/>
                  <a:gd name="T16" fmla="*/ 150 w 150"/>
                  <a:gd name="T17" fmla="*/ 36 h 80"/>
                  <a:gd name="T18" fmla="*/ 142 w 150"/>
                  <a:gd name="T19" fmla="*/ 53 h 80"/>
                  <a:gd name="T20" fmla="*/ 110 w 150"/>
                  <a:gd name="T21" fmla="*/ 57 h 80"/>
                  <a:gd name="T22" fmla="*/ 96 w 150"/>
                  <a:gd name="T23" fmla="*/ 53 h 80"/>
                  <a:gd name="T24" fmla="*/ 83 w 150"/>
                  <a:gd name="T25" fmla="*/ 55 h 80"/>
                  <a:gd name="T26" fmla="*/ 71 w 150"/>
                  <a:gd name="T27" fmla="*/ 61 h 80"/>
                  <a:gd name="T28" fmla="*/ 50 w 150"/>
                  <a:gd name="T29" fmla="*/ 78 h 80"/>
                  <a:gd name="T30" fmla="*/ 39 w 150"/>
                  <a:gd name="T31" fmla="*/ 80 h 80"/>
                  <a:gd name="T32" fmla="*/ 18 w 150"/>
                  <a:gd name="T33" fmla="*/ 71 h 80"/>
                  <a:gd name="T34" fmla="*/ 8 w 150"/>
                  <a:gd name="T35"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0" h="80">
                    <a:moveTo>
                      <a:pt x="8" y="63"/>
                    </a:moveTo>
                    <a:lnTo>
                      <a:pt x="0" y="48"/>
                    </a:lnTo>
                    <a:lnTo>
                      <a:pt x="6" y="25"/>
                    </a:lnTo>
                    <a:lnTo>
                      <a:pt x="2" y="4"/>
                    </a:lnTo>
                    <a:lnTo>
                      <a:pt x="131" y="0"/>
                    </a:lnTo>
                    <a:lnTo>
                      <a:pt x="150" y="5"/>
                    </a:lnTo>
                    <a:lnTo>
                      <a:pt x="150" y="11"/>
                    </a:lnTo>
                    <a:lnTo>
                      <a:pt x="144" y="11"/>
                    </a:lnTo>
                    <a:lnTo>
                      <a:pt x="150" y="36"/>
                    </a:lnTo>
                    <a:lnTo>
                      <a:pt x="142" y="53"/>
                    </a:lnTo>
                    <a:lnTo>
                      <a:pt x="110" y="57"/>
                    </a:lnTo>
                    <a:lnTo>
                      <a:pt x="96" y="53"/>
                    </a:lnTo>
                    <a:lnTo>
                      <a:pt x="83" y="55"/>
                    </a:lnTo>
                    <a:lnTo>
                      <a:pt x="71" y="61"/>
                    </a:lnTo>
                    <a:lnTo>
                      <a:pt x="50" y="78"/>
                    </a:lnTo>
                    <a:lnTo>
                      <a:pt x="39" y="80"/>
                    </a:lnTo>
                    <a:lnTo>
                      <a:pt x="18" y="71"/>
                    </a:lnTo>
                    <a:lnTo>
                      <a:pt x="8" y="6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1" name="Freeform 4585"/>
              <p:cNvSpPr>
                <a:spLocks/>
              </p:cNvSpPr>
              <p:nvPr/>
            </p:nvSpPr>
            <p:spPr bwMode="auto">
              <a:xfrm>
                <a:off x="22870" y="21130"/>
                <a:ext cx="154" cy="112"/>
              </a:xfrm>
              <a:custGeom>
                <a:avLst/>
                <a:gdLst>
                  <a:gd name="T0" fmla="*/ 154 w 154"/>
                  <a:gd name="T1" fmla="*/ 110 h 112"/>
                  <a:gd name="T2" fmla="*/ 14 w 154"/>
                  <a:gd name="T3" fmla="*/ 112 h 112"/>
                  <a:gd name="T4" fmla="*/ 14 w 154"/>
                  <a:gd name="T5" fmla="*/ 81 h 112"/>
                  <a:gd name="T6" fmla="*/ 6 w 154"/>
                  <a:gd name="T7" fmla="*/ 69 h 112"/>
                  <a:gd name="T8" fmla="*/ 8 w 154"/>
                  <a:gd name="T9" fmla="*/ 56 h 112"/>
                  <a:gd name="T10" fmla="*/ 0 w 154"/>
                  <a:gd name="T11" fmla="*/ 42 h 112"/>
                  <a:gd name="T12" fmla="*/ 8 w 154"/>
                  <a:gd name="T13" fmla="*/ 25 h 112"/>
                  <a:gd name="T14" fmla="*/ 2 w 154"/>
                  <a:gd name="T15" fmla="*/ 0 h 112"/>
                  <a:gd name="T16" fmla="*/ 154 w 154"/>
                  <a:gd name="T17" fmla="*/ 0 h 112"/>
                  <a:gd name="T18" fmla="*/ 154 w 154"/>
                  <a:gd name="T19"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12">
                    <a:moveTo>
                      <a:pt x="154" y="110"/>
                    </a:moveTo>
                    <a:lnTo>
                      <a:pt x="14" y="112"/>
                    </a:lnTo>
                    <a:lnTo>
                      <a:pt x="14" y="81"/>
                    </a:lnTo>
                    <a:lnTo>
                      <a:pt x="6" y="69"/>
                    </a:lnTo>
                    <a:lnTo>
                      <a:pt x="8" y="56"/>
                    </a:lnTo>
                    <a:lnTo>
                      <a:pt x="0" y="42"/>
                    </a:lnTo>
                    <a:lnTo>
                      <a:pt x="8" y="25"/>
                    </a:lnTo>
                    <a:lnTo>
                      <a:pt x="2" y="0"/>
                    </a:lnTo>
                    <a:lnTo>
                      <a:pt x="154" y="0"/>
                    </a:lnTo>
                    <a:lnTo>
                      <a:pt x="154" y="11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2" name="Freeform 4586"/>
              <p:cNvSpPr>
                <a:spLocks/>
              </p:cNvSpPr>
              <p:nvPr/>
            </p:nvSpPr>
            <p:spPr bwMode="auto">
              <a:xfrm>
                <a:off x="22870" y="21130"/>
                <a:ext cx="154" cy="112"/>
              </a:xfrm>
              <a:custGeom>
                <a:avLst/>
                <a:gdLst>
                  <a:gd name="T0" fmla="*/ 154 w 154"/>
                  <a:gd name="T1" fmla="*/ 110 h 112"/>
                  <a:gd name="T2" fmla="*/ 14 w 154"/>
                  <a:gd name="T3" fmla="*/ 112 h 112"/>
                  <a:gd name="T4" fmla="*/ 14 w 154"/>
                  <a:gd name="T5" fmla="*/ 81 h 112"/>
                  <a:gd name="T6" fmla="*/ 6 w 154"/>
                  <a:gd name="T7" fmla="*/ 69 h 112"/>
                  <a:gd name="T8" fmla="*/ 8 w 154"/>
                  <a:gd name="T9" fmla="*/ 56 h 112"/>
                  <a:gd name="T10" fmla="*/ 0 w 154"/>
                  <a:gd name="T11" fmla="*/ 42 h 112"/>
                  <a:gd name="T12" fmla="*/ 8 w 154"/>
                  <a:gd name="T13" fmla="*/ 25 h 112"/>
                  <a:gd name="T14" fmla="*/ 2 w 154"/>
                  <a:gd name="T15" fmla="*/ 0 h 112"/>
                  <a:gd name="T16" fmla="*/ 154 w 154"/>
                  <a:gd name="T17" fmla="*/ 0 h 112"/>
                  <a:gd name="T18" fmla="*/ 154 w 154"/>
                  <a:gd name="T19"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4" h="112">
                    <a:moveTo>
                      <a:pt x="154" y="110"/>
                    </a:moveTo>
                    <a:lnTo>
                      <a:pt x="14" y="112"/>
                    </a:lnTo>
                    <a:lnTo>
                      <a:pt x="14" y="81"/>
                    </a:lnTo>
                    <a:lnTo>
                      <a:pt x="6" y="69"/>
                    </a:lnTo>
                    <a:lnTo>
                      <a:pt x="8" y="56"/>
                    </a:lnTo>
                    <a:lnTo>
                      <a:pt x="0" y="42"/>
                    </a:lnTo>
                    <a:lnTo>
                      <a:pt x="8" y="25"/>
                    </a:lnTo>
                    <a:lnTo>
                      <a:pt x="2" y="0"/>
                    </a:lnTo>
                    <a:lnTo>
                      <a:pt x="154" y="0"/>
                    </a:lnTo>
                    <a:lnTo>
                      <a:pt x="154"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3" name="Freeform 4587"/>
              <p:cNvSpPr>
                <a:spLocks/>
              </p:cNvSpPr>
              <p:nvPr/>
            </p:nvSpPr>
            <p:spPr bwMode="auto">
              <a:xfrm>
                <a:off x="23024" y="21130"/>
                <a:ext cx="146" cy="110"/>
              </a:xfrm>
              <a:custGeom>
                <a:avLst/>
                <a:gdLst>
                  <a:gd name="T0" fmla="*/ 146 w 146"/>
                  <a:gd name="T1" fmla="*/ 108 h 110"/>
                  <a:gd name="T2" fmla="*/ 0 w 146"/>
                  <a:gd name="T3" fmla="*/ 110 h 110"/>
                  <a:gd name="T4" fmla="*/ 0 w 146"/>
                  <a:gd name="T5" fmla="*/ 0 h 110"/>
                  <a:gd name="T6" fmla="*/ 73 w 146"/>
                  <a:gd name="T7" fmla="*/ 0 h 110"/>
                  <a:gd name="T8" fmla="*/ 144 w 146"/>
                  <a:gd name="T9" fmla="*/ 0 h 110"/>
                  <a:gd name="T10" fmla="*/ 146 w 146"/>
                  <a:gd name="T11" fmla="*/ 108 h 110"/>
                </a:gdLst>
                <a:ahLst/>
                <a:cxnLst>
                  <a:cxn ang="0">
                    <a:pos x="T0" y="T1"/>
                  </a:cxn>
                  <a:cxn ang="0">
                    <a:pos x="T2" y="T3"/>
                  </a:cxn>
                  <a:cxn ang="0">
                    <a:pos x="T4" y="T5"/>
                  </a:cxn>
                  <a:cxn ang="0">
                    <a:pos x="T6" y="T7"/>
                  </a:cxn>
                  <a:cxn ang="0">
                    <a:pos x="T8" y="T9"/>
                  </a:cxn>
                  <a:cxn ang="0">
                    <a:pos x="T10" y="T11"/>
                  </a:cxn>
                </a:cxnLst>
                <a:rect l="0" t="0" r="r" b="b"/>
                <a:pathLst>
                  <a:path w="146" h="110">
                    <a:moveTo>
                      <a:pt x="146" y="108"/>
                    </a:moveTo>
                    <a:lnTo>
                      <a:pt x="0" y="110"/>
                    </a:lnTo>
                    <a:lnTo>
                      <a:pt x="0" y="0"/>
                    </a:lnTo>
                    <a:lnTo>
                      <a:pt x="73" y="0"/>
                    </a:lnTo>
                    <a:lnTo>
                      <a:pt x="144" y="0"/>
                    </a:lnTo>
                    <a:lnTo>
                      <a:pt x="146" y="10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4" name="Freeform 4588"/>
              <p:cNvSpPr>
                <a:spLocks/>
              </p:cNvSpPr>
              <p:nvPr/>
            </p:nvSpPr>
            <p:spPr bwMode="auto">
              <a:xfrm>
                <a:off x="23024" y="21130"/>
                <a:ext cx="146" cy="110"/>
              </a:xfrm>
              <a:custGeom>
                <a:avLst/>
                <a:gdLst>
                  <a:gd name="T0" fmla="*/ 146 w 146"/>
                  <a:gd name="T1" fmla="*/ 108 h 110"/>
                  <a:gd name="T2" fmla="*/ 0 w 146"/>
                  <a:gd name="T3" fmla="*/ 110 h 110"/>
                  <a:gd name="T4" fmla="*/ 0 w 146"/>
                  <a:gd name="T5" fmla="*/ 0 h 110"/>
                  <a:gd name="T6" fmla="*/ 73 w 146"/>
                  <a:gd name="T7" fmla="*/ 0 h 110"/>
                  <a:gd name="T8" fmla="*/ 144 w 146"/>
                  <a:gd name="T9" fmla="*/ 0 h 110"/>
                  <a:gd name="T10" fmla="*/ 146 w 146"/>
                  <a:gd name="T11" fmla="*/ 108 h 110"/>
                </a:gdLst>
                <a:ahLst/>
                <a:cxnLst>
                  <a:cxn ang="0">
                    <a:pos x="T0" y="T1"/>
                  </a:cxn>
                  <a:cxn ang="0">
                    <a:pos x="T2" y="T3"/>
                  </a:cxn>
                  <a:cxn ang="0">
                    <a:pos x="T4" y="T5"/>
                  </a:cxn>
                  <a:cxn ang="0">
                    <a:pos x="T6" y="T7"/>
                  </a:cxn>
                  <a:cxn ang="0">
                    <a:pos x="T8" y="T9"/>
                  </a:cxn>
                  <a:cxn ang="0">
                    <a:pos x="T10" y="T11"/>
                  </a:cxn>
                </a:cxnLst>
                <a:rect l="0" t="0" r="r" b="b"/>
                <a:pathLst>
                  <a:path w="146" h="110">
                    <a:moveTo>
                      <a:pt x="146" y="108"/>
                    </a:moveTo>
                    <a:lnTo>
                      <a:pt x="0" y="110"/>
                    </a:lnTo>
                    <a:lnTo>
                      <a:pt x="0" y="0"/>
                    </a:lnTo>
                    <a:lnTo>
                      <a:pt x="73" y="0"/>
                    </a:lnTo>
                    <a:lnTo>
                      <a:pt x="144" y="0"/>
                    </a:lnTo>
                    <a:lnTo>
                      <a:pt x="146" y="10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5" name="Freeform 4589"/>
              <p:cNvSpPr>
                <a:spLocks/>
              </p:cNvSpPr>
              <p:nvPr/>
            </p:nvSpPr>
            <p:spPr bwMode="auto">
              <a:xfrm>
                <a:off x="23168" y="21128"/>
                <a:ext cx="144" cy="110"/>
              </a:xfrm>
              <a:custGeom>
                <a:avLst/>
                <a:gdLst>
                  <a:gd name="T0" fmla="*/ 144 w 144"/>
                  <a:gd name="T1" fmla="*/ 0 h 110"/>
                  <a:gd name="T2" fmla="*/ 144 w 144"/>
                  <a:gd name="T3" fmla="*/ 110 h 110"/>
                  <a:gd name="T4" fmla="*/ 2 w 144"/>
                  <a:gd name="T5" fmla="*/ 110 h 110"/>
                  <a:gd name="T6" fmla="*/ 0 w 144"/>
                  <a:gd name="T7" fmla="*/ 2 h 110"/>
                  <a:gd name="T8" fmla="*/ 73 w 144"/>
                  <a:gd name="T9" fmla="*/ 0 h 110"/>
                  <a:gd name="T10" fmla="*/ 144 w 144"/>
                  <a:gd name="T11" fmla="*/ 0 h 110"/>
                </a:gdLst>
                <a:ahLst/>
                <a:cxnLst>
                  <a:cxn ang="0">
                    <a:pos x="T0" y="T1"/>
                  </a:cxn>
                  <a:cxn ang="0">
                    <a:pos x="T2" y="T3"/>
                  </a:cxn>
                  <a:cxn ang="0">
                    <a:pos x="T4" y="T5"/>
                  </a:cxn>
                  <a:cxn ang="0">
                    <a:pos x="T6" y="T7"/>
                  </a:cxn>
                  <a:cxn ang="0">
                    <a:pos x="T8" y="T9"/>
                  </a:cxn>
                  <a:cxn ang="0">
                    <a:pos x="T10" y="T11"/>
                  </a:cxn>
                </a:cxnLst>
                <a:rect l="0" t="0" r="r" b="b"/>
                <a:pathLst>
                  <a:path w="144" h="110">
                    <a:moveTo>
                      <a:pt x="144" y="0"/>
                    </a:moveTo>
                    <a:lnTo>
                      <a:pt x="144" y="110"/>
                    </a:lnTo>
                    <a:lnTo>
                      <a:pt x="2" y="110"/>
                    </a:lnTo>
                    <a:lnTo>
                      <a:pt x="0" y="2"/>
                    </a:lnTo>
                    <a:lnTo>
                      <a:pt x="73" y="0"/>
                    </a:lnTo>
                    <a:lnTo>
                      <a:pt x="144"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6" name="Freeform 4590"/>
              <p:cNvSpPr>
                <a:spLocks/>
              </p:cNvSpPr>
              <p:nvPr/>
            </p:nvSpPr>
            <p:spPr bwMode="auto">
              <a:xfrm>
                <a:off x="23168" y="21128"/>
                <a:ext cx="144" cy="110"/>
              </a:xfrm>
              <a:custGeom>
                <a:avLst/>
                <a:gdLst>
                  <a:gd name="T0" fmla="*/ 144 w 144"/>
                  <a:gd name="T1" fmla="*/ 0 h 110"/>
                  <a:gd name="T2" fmla="*/ 144 w 144"/>
                  <a:gd name="T3" fmla="*/ 110 h 110"/>
                  <a:gd name="T4" fmla="*/ 2 w 144"/>
                  <a:gd name="T5" fmla="*/ 110 h 110"/>
                  <a:gd name="T6" fmla="*/ 0 w 144"/>
                  <a:gd name="T7" fmla="*/ 2 h 110"/>
                  <a:gd name="T8" fmla="*/ 73 w 144"/>
                  <a:gd name="T9" fmla="*/ 0 h 110"/>
                  <a:gd name="T10" fmla="*/ 144 w 144"/>
                  <a:gd name="T11" fmla="*/ 0 h 110"/>
                </a:gdLst>
                <a:ahLst/>
                <a:cxnLst>
                  <a:cxn ang="0">
                    <a:pos x="T0" y="T1"/>
                  </a:cxn>
                  <a:cxn ang="0">
                    <a:pos x="T2" y="T3"/>
                  </a:cxn>
                  <a:cxn ang="0">
                    <a:pos x="T4" y="T5"/>
                  </a:cxn>
                  <a:cxn ang="0">
                    <a:pos x="T6" y="T7"/>
                  </a:cxn>
                  <a:cxn ang="0">
                    <a:pos x="T8" y="T9"/>
                  </a:cxn>
                  <a:cxn ang="0">
                    <a:pos x="T10" y="T11"/>
                  </a:cxn>
                </a:cxnLst>
                <a:rect l="0" t="0" r="r" b="b"/>
                <a:pathLst>
                  <a:path w="144" h="110">
                    <a:moveTo>
                      <a:pt x="144" y="0"/>
                    </a:moveTo>
                    <a:lnTo>
                      <a:pt x="144" y="110"/>
                    </a:lnTo>
                    <a:lnTo>
                      <a:pt x="2" y="110"/>
                    </a:lnTo>
                    <a:lnTo>
                      <a:pt x="0" y="2"/>
                    </a:lnTo>
                    <a:lnTo>
                      <a:pt x="73" y="0"/>
                    </a:lnTo>
                    <a:lnTo>
                      <a:pt x="14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7" name="Freeform 4591"/>
              <p:cNvSpPr>
                <a:spLocks/>
              </p:cNvSpPr>
              <p:nvPr/>
            </p:nvSpPr>
            <p:spPr bwMode="auto">
              <a:xfrm>
                <a:off x="23456" y="21123"/>
                <a:ext cx="148" cy="113"/>
              </a:xfrm>
              <a:custGeom>
                <a:avLst/>
                <a:gdLst>
                  <a:gd name="T0" fmla="*/ 144 w 148"/>
                  <a:gd name="T1" fmla="*/ 0 h 113"/>
                  <a:gd name="T2" fmla="*/ 148 w 148"/>
                  <a:gd name="T3" fmla="*/ 109 h 113"/>
                  <a:gd name="T4" fmla="*/ 4 w 148"/>
                  <a:gd name="T5" fmla="*/ 113 h 113"/>
                  <a:gd name="T6" fmla="*/ 0 w 148"/>
                  <a:gd name="T7" fmla="*/ 3 h 113"/>
                  <a:gd name="T8" fmla="*/ 71 w 148"/>
                  <a:gd name="T9" fmla="*/ 1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3"/>
                    </a:lnTo>
                    <a:lnTo>
                      <a:pt x="71" y="1"/>
                    </a:lnTo>
                    <a:lnTo>
                      <a:pt x="144"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8" name="Freeform 4592"/>
              <p:cNvSpPr>
                <a:spLocks/>
              </p:cNvSpPr>
              <p:nvPr/>
            </p:nvSpPr>
            <p:spPr bwMode="auto">
              <a:xfrm>
                <a:off x="23456" y="21123"/>
                <a:ext cx="148" cy="113"/>
              </a:xfrm>
              <a:custGeom>
                <a:avLst/>
                <a:gdLst>
                  <a:gd name="T0" fmla="*/ 144 w 148"/>
                  <a:gd name="T1" fmla="*/ 0 h 113"/>
                  <a:gd name="T2" fmla="*/ 148 w 148"/>
                  <a:gd name="T3" fmla="*/ 109 h 113"/>
                  <a:gd name="T4" fmla="*/ 4 w 148"/>
                  <a:gd name="T5" fmla="*/ 113 h 113"/>
                  <a:gd name="T6" fmla="*/ 0 w 148"/>
                  <a:gd name="T7" fmla="*/ 3 h 113"/>
                  <a:gd name="T8" fmla="*/ 71 w 148"/>
                  <a:gd name="T9" fmla="*/ 1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3"/>
                    </a:lnTo>
                    <a:lnTo>
                      <a:pt x="71" y="1"/>
                    </a:lnTo>
                    <a:lnTo>
                      <a:pt x="14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9" name="Freeform 4593"/>
              <p:cNvSpPr>
                <a:spLocks/>
              </p:cNvSpPr>
              <p:nvPr/>
            </p:nvSpPr>
            <p:spPr bwMode="auto">
              <a:xfrm>
                <a:off x="23890" y="21107"/>
                <a:ext cx="150" cy="117"/>
              </a:xfrm>
              <a:custGeom>
                <a:avLst/>
                <a:gdLst>
                  <a:gd name="T0" fmla="*/ 150 w 150"/>
                  <a:gd name="T1" fmla="*/ 112 h 117"/>
                  <a:gd name="T2" fmla="*/ 4 w 150"/>
                  <a:gd name="T3" fmla="*/ 117 h 117"/>
                  <a:gd name="T4" fmla="*/ 0 w 150"/>
                  <a:gd name="T5" fmla="*/ 8 h 117"/>
                  <a:gd name="T6" fmla="*/ 73 w 150"/>
                  <a:gd name="T7" fmla="*/ 4 h 117"/>
                  <a:gd name="T8" fmla="*/ 144 w 150"/>
                  <a:gd name="T9" fmla="*/ 0 h 117"/>
                  <a:gd name="T10" fmla="*/ 150 w 150"/>
                  <a:gd name="T11" fmla="*/ 112 h 117"/>
                </a:gdLst>
                <a:ahLst/>
                <a:cxnLst>
                  <a:cxn ang="0">
                    <a:pos x="T0" y="T1"/>
                  </a:cxn>
                  <a:cxn ang="0">
                    <a:pos x="T2" y="T3"/>
                  </a:cxn>
                  <a:cxn ang="0">
                    <a:pos x="T4" y="T5"/>
                  </a:cxn>
                  <a:cxn ang="0">
                    <a:pos x="T6" y="T7"/>
                  </a:cxn>
                  <a:cxn ang="0">
                    <a:pos x="T8" y="T9"/>
                  </a:cxn>
                  <a:cxn ang="0">
                    <a:pos x="T10" y="T11"/>
                  </a:cxn>
                </a:cxnLst>
                <a:rect l="0" t="0" r="r" b="b"/>
                <a:pathLst>
                  <a:path w="150" h="117">
                    <a:moveTo>
                      <a:pt x="150" y="112"/>
                    </a:moveTo>
                    <a:lnTo>
                      <a:pt x="4" y="117"/>
                    </a:lnTo>
                    <a:lnTo>
                      <a:pt x="0" y="8"/>
                    </a:lnTo>
                    <a:lnTo>
                      <a:pt x="73" y="4"/>
                    </a:lnTo>
                    <a:lnTo>
                      <a:pt x="144" y="0"/>
                    </a:lnTo>
                    <a:lnTo>
                      <a:pt x="150" y="11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0" name="Freeform 4594"/>
              <p:cNvSpPr>
                <a:spLocks/>
              </p:cNvSpPr>
              <p:nvPr/>
            </p:nvSpPr>
            <p:spPr bwMode="auto">
              <a:xfrm>
                <a:off x="23890" y="21107"/>
                <a:ext cx="150" cy="117"/>
              </a:xfrm>
              <a:custGeom>
                <a:avLst/>
                <a:gdLst>
                  <a:gd name="T0" fmla="*/ 150 w 150"/>
                  <a:gd name="T1" fmla="*/ 112 h 117"/>
                  <a:gd name="T2" fmla="*/ 4 w 150"/>
                  <a:gd name="T3" fmla="*/ 117 h 117"/>
                  <a:gd name="T4" fmla="*/ 0 w 150"/>
                  <a:gd name="T5" fmla="*/ 8 h 117"/>
                  <a:gd name="T6" fmla="*/ 73 w 150"/>
                  <a:gd name="T7" fmla="*/ 4 h 117"/>
                  <a:gd name="T8" fmla="*/ 144 w 150"/>
                  <a:gd name="T9" fmla="*/ 0 h 117"/>
                  <a:gd name="T10" fmla="*/ 150 w 150"/>
                  <a:gd name="T11" fmla="*/ 112 h 117"/>
                </a:gdLst>
                <a:ahLst/>
                <a:cxnLst>
                  <a:cxn ang="0">
                    <a:pos x="T0" y="T1"/>
                  </a:cxn>
                  <a:cxn ang="0">
                    <a:pos x="T2" y="T3"/>
                  </a:cxn>
                  <a:cxn ang="0">
                    <a:pos x="T4" y="T5"/>
                  </a:cxn>
                  <a:cxn ang="0">
                    <a:pos x="T6" y="T7"/>
                  </a:cxn>
                  <a:cxn ang="0">
                    <a:pos x="T8" y="T9"/>
                  </a:cxn>
                  <a:cxn ang="0">
                    <a:pos x="T10" y="T11"/>
                  </a:cxn>
                </a:cxnLst>
                <a:rect l="0" t="0" r="r" b="b"/>
                <a:pathLst>
                  <a:path w="150" h="117">
                    <a:moveTo>
                      <a:pt x="150" y="112"/>
                    </a:moveTo>
                    <a:lnTo>
                      <a:pt x="4" y="117"/>
                    </a:lnTo>
                    <a:lnTo>
                      <a:pt x="0" y="8"/>
                    </a:lnTo>
                    <a:lnTo>
                      <a:pt x="73" y="4"/>
                    </a:lnTo>
                    <a:lnTo>
                      <a:pt x="144" y="0"/>
                    </a:lnTo>
                    <a:lnTo>
                      <a:pt x="150" y="1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1" name="Freeform 4595"/>
              <p:cNvSpPr>
                <a:spLocks/>
              </p:cNvSpPr>
              <p:nvPr/>
            </p:nvSpPr>
            <p:spPr bwMode="auto">
              <a:xfrm>
                <a:off x="24034" y="21101"/>
                <a:ext cx="153" cy="118"/>
              </a:xfrm>
              <a:custGeom>
                <a:avLst/>
                <a:gdLst>
                  <a:gd name="T0" fmla="*/ 153 w 153"/>
                  <a:gd name="T1" fmla="*/ 114 h 118"/>
                  <a:gd name="T2" fmla="*/ 6 w 153"/>
                  <a:gd name="T3" fmla="*/ 118 h 118"/>
                  <a:gd name="T4" fmla="*/ 0 w 153"/>
                  <a:gd name="T5" fmla="*/ 6 h 118"/>
                  <a:gd name="T6" fmla="*/ 77 w 153"/>
                  <a:gd name="T7" fmla="*/ 4 h 118"/>
                  <a:gd name="T8" fmla="*/ 148 w 153"/>
                  <a:gd name="T9" fmla="*/ 0 h 118"/>
                  <a:gd name="T10" fmla="*/ 153 w 153"/>
                  <a:gd name="T11" fmla="*/ 114 h 118"/>
                </a:gdLst>
                <a:ahLst/>
                <a:cxnLst>
                  <a:cxn ang="0">
                    <a:pos x="T0" y="T1"/>
                  </a:cxn>
                  <a:cxn ang="0">
                    <a:pos x="T2" y="T3"/>
                  </a:cxn>
                  <a:cxn ang="0">
                    <a:pos x="T4" y="T5"/>
                  </a:cxn>
                  <a:cxn ang="0">
                    <a:pos x="T6" y="T7"/>
                  </a:cxn>
                  <a:cxn ang="0">
                    <a:pos x="T8" y="T9"/>
                  </a:cxn>
                  <a:cxn ang="0">
                    <a:pos x="T10" y="T11"/>
                  </a:cxn>
                </a:cxnLst>
                <a:rect l="0" t="0" r="r" b="b"/>
                <a:pathLst>
                  <a:path w="153" h="118">
                    <a:moveTo>
                      <a:pt x="153" y="114"/>
                    </a:moveTo>
                    <a:lnTo>
                      <a:pt x="6" y="118"/>
                    </a:lnTo>
                    <a:lnTo>
                      <a:pt x="0" y="6"/>
                    </a:lnTo>
                    <a:lnTo>
                      <a:pt x="77" y="4"/>
                    </a:lnTo>
                    <a:lnTo>
                      <a:pt x="148" y="0"/>
                    </a:lnTo>
                    <a:lnTo>
                      <a:pt x="153" y="11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2" name="Freeform 4596"/>
              <p:cNvSpPr>
                <a:spLocks/>
              </p:cNvSpPr>
              <p:nvPr/>
            </p:nvSpPr>
            <p:spPr bwMode="auto">
              <a:xfrm>
                <a:off x="24034" y="21101"/>
                <a:ext cx="153" cy="118"/>
              </a:xfrm>
              <a:custGeom>
                <a:avLst/>
                <a:gdLst>
                  <a:gd name="T0" fmla="*/ 153 w 153"/>
                  <a:gd name="T1" fmla="*/ 114 h 118"/>
                  <a:gd name="T2" fmla="*/ 6 w 153"/>
                  <a:gd name="T3" fmla="*/ 118 h 118"/>
                  <a:gd name="T4" fmla="*/ 0 w 153"/>
                  <a:gd name="T5" fmla="*/ 6 h 118"/>
                  <a:gd name="T6" fmla="*/ 77 w 153"/>
                  <a:gd name="T7" fmla="*/ 4 h 118"/>
                  <a:gd name="T8" fmla="*/ 148 w 153"/>
                  <a:gd name="T9" fmla="*/ 0 h 118"/>
                  <a:gd name="T10" fmla="*/ 153 w 153"/>
                  <a:gd name="T11" fmla="*/ 114 h 118"/>
                </a:gdLst>
                <a:ahLst/>
                <a:cxnLst>
                  <a:cxn ang="0">
                    <a:pos x="T0" y="T1"/>
                  </a:cxn>
                  <a:cxn ang="0">
                    <a:pos x="T2" y="T3"/>
                  </a:cxn>
                  <a:cxn ang="0">
                    <a:pos x="T4" y="T5"/>
                  </a:cxn>
                  <a:cxn ang="0">
                    <a:pos x="T6" y="T7"/>
                  </a:cxn>
                  <a:cxn ang="0">
                    <a:pos x="T8" y="T9"/>
                  </a:cxn>
                  <a:cxn ang="0">
                    <a:pos x="T10" y="T11"/>
                  </a:cxn>
                </a:cxnLst>
                <a:rect l="0" t="0" r="r" b="b"/>
                <a:pathLst>
                  <a:path w="153" h="118">
                    <a:moveTo>
                      <a:pt x="153" y="114"/>
                    </a:moveTo>
                    <a:lnTo>
                      <a:pt x="6" y="118"/>
                    </a:lnTo>
                    <a:lnTo>
                      <a:pt x="0" y="6"/>
                    </a:lnTo>
                    <a:lnTo>
                      <a:pt x="77" y="4"/>
                    </a:lnTo>
                    <a:lnTo>
                      <a:pt x="148" y="0"/>
                    </a:lnTo>
                    <a:lnTo>
                      <a:pt x="153" y="11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3" name="Freeform 4597"/>
              <p:cNvSpPr>
                <a:spLocks/>
              </p:cNvSpPr>
              <p:nvPr/>
            </p:nvSpPr>
            <p:spPr bwMode="auto">
              <a:xfrm>
                <a:off x="23312" y="21126"/>
                <a:ext cx="148" cy="112"/>
              </a:xfrm>
              <a:custGeom>
                <a:avLst/>
                <a:gdLst>
                  <a:gd name="T0" fmla="*/ 148 w 148"/>
                  <a:gd name="T1" fmla="*/ 110 h 112"/>
                  <a:gd name="T2" fmla="*/ 0 w 148"/>
                  <a:gd name="T3" fmla="*/ 112 h 112"/>
                  <a:gd name="T4" fmla="*/ 0 w 148"/>
                  <a:gd name="T5" fmla="*/ 2 h 112"/>
                  <a:gd name="T6" fmla="*/ 73 w 148"/>
                  <a:gd name="T7" fmla="*/ 0 h 112"/>
                  <a:gd name="T8" fmla="*/ 144 w 148"/>
                  <a:gd name="T9" fmla="*/ 0 h 112"/>
                  <a:gd name="T10" fmla="*/ 148 w 148"/>
                  <a:gd name="T11" fmla="*/ 110 h 112"/>
                </a:gdLst>
                <a:ahLst/>
                <a:cxnLst>
                  <a:cxn ang="0">
                    <a:pos x="T0" y="T1"/>
                  </a:cxn>
                  <a:cxn ang="0">
                    <a:pos x="T2" y="T3"/>
                  </a:cxn>
                  <a:cxn ang="0">
                    <a:pos x="T4" y="T5"/>
                  </a:cxn>
                  <a:cxn ang="0">
                    <a:pos x="T6" y="T7"/>
                  </a:cxn>
                  <a:cxn ang="0">
                    <a:pos x="T8" y="T9"/>
                  </a:cxn>
                  <a:cxn ang="0">
                    <a:pos x="T10" y="T11"/>
                  </a:cxn>
                </a:cxnLst>
                <a:rect l="0" t="0" r="r" b="b"/>
                <a:pathLst>
                  <a:path w="148" h="112">
                    <a:moveTo>
                      <a:pt x="148" y="110"/>
                    </a:moveTo>
                    <a:lnTo>
                      <a:pt x="0" y="112"/>
                    </a:lnTo>
                    <a:lnTo>
                      <a:pt x="0" y="2"/>
                    </a:lnTo>
                    <a:lnTo>
                      <a:pt x="73" y="0"/>
                    </a:lnTo>
                    <a:lnTo>
                      <a:pt x="144" y="0"/>
                    </a:lnTo>
                    <a:lnTo>
                      <a:pt x="148" y="11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4" name="Freeform 4598"/>
              <p:cNvSpPr>
                <a:spLocks/>
              </p:cNvSpPr>
              <p:nvPr/>
            </p:nvSpPr>
            <p:spPr bwMode="auto">
              <a:xfrm>
                <a:off x="23312" y="21126"/>
                <a:ext cx="148" cy="112"/>
              </a:xfrm>
              <a:custGeom>
                <a:avLst/>
                <a:gdLst>
                  <a:gd name="T0" fmla="*/ 148 w 148"/>
                  <a:gd name="T1" fmla="*/ 110 h 112"/>
                  <a:gd name="T2" fmla="*/ 0 w 148"/>
                  <a:gd name="T3" fmla="*/ 112 h 112"/>
                  <a:gd name="T4" fmla="*/ 0 w 148"/>
                  <a:gd name="T5" fmla="*/ 2 h 112"/>
                  <a:gd name="T6" fmla="*/ 73 w 148"/>
                  <a:gd name="T7" fmla="*/ 0 h 112"/>
                  <a:gd name="T8" fmla="*/ 144 w 148"/>
                  <a:gd name="T9" fmla="*/ 0 h 112"/>
                  <a:gd name="T10" fmla="*/ 148 w 148"/>
                  <a:gd name="T11" fmla="*/ 110 h 112"/>
                </a:gdLst>
                <a:ahLst/>
                <a:cxnLst>
                  <a:cxn ang="0">
                    <a:pos x="T0" y="T1"/>
                  </a:cxn>
                  <a:cxn ang="0">
                    <a:pos x="T2" y="T3"/>
                  </a:cxn>
                  <a:cxn ang="0">
                    <a:pos x="T4" y="T5"/>
                  </a:cxn>
                  <a:cxn ang="0">
                    <a:pos x="T6" y="T7"/>
                  </a:cxn>
                  <a:cxn ang="0">
                    <a:pos x="T8" y="T9"/>
                  </a:cxn>
                  <a:cxn ang="0">
                    <a:pos x="T10" y="T11"/>
                  </a:cxn>
                </a:cxnLst>
                <a:rect l="0" t="0" r="r" b="b"/>
                <a:pathLst>
                  <a:path w="148" h="112">
                    <a:moveTo>
                      <a:pt x="148" y="110"/>
                    </a:moveTo>
                    <a:lnTo>
                      <a:pt x="0" y="112"/>
                    </a:lnTo>
                    <a:lnTo>
                      <a:pt x="0" y="2"/>
                    </a:lnTo>
                    <a:lnTo>
                      <a:pt x="73" y="0"/>
                    </a:lnTo>
                    <a:lnTo>
                      <a:pt x="144" y="0"/>
                    </a:lnTo>
                    <a:lnTo>
                      <a:pt x="148" y="11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5" name="Freeform 4599"/>
              <p:cNvSpPr>
                <a:spLocks/>
              </p:cNvSpPr>
              <p:nvPr/>
            </p:nvSpPr>
            <p:spPr bwMode="auto">
              <a:xfrm>
                <a:off x="24182" y="21098"/>
                <a:ext cx="115" cy="151"/>
              </a:xfrm>
              <a:custGeom>
                <a:avLst/>
                <a:gdLst>
                  <a:gd name="T0" fmla="*/ 105 w 115"/>
                  <a:gd name="T1" fmla="*/ 147 h 151"/>
                  <a:gd name="T2" fmla="*/ 7 w 115"/>
                  <a:gd name="T3" fmla="*/ 151 h 151"/>
                  <a:gd name="T4" fmla="*/ 5 w 115"/>
                  <a:gd name="T5" fmla="*/ 117 h 151"/>
                  <a:gd name="T6" fmla="*/ 0 w 115"/>
                  <a:gd name="T7" fmla="*/ 3 h 151"/>
                  <a:gd name="T8" fmla="*/ 73 w 115"/>
                  <a:gd name="T9" fmla="*/ 2 h 151"/>
                  <a:gd name="T10" fmla="*/ 107 w 115"/>
                  <a:gd name="T11" fmla="*/ 0 h 151"/>
                  <a:gd name="T12" fmla="*/ 109 w 115"/>
                  <a:gd name="T13" fmla="*/ 36 h 151"/>
                  <a:gd name="T14" fmla="*/ 115 w 115"/>
                  <a:gd name="T15" fmla="*/ 147 h 151"/>
                  <a:gd name="T16" fmla="*/ 105 w 115"/>
                  <a:gd name="T1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1">
                    <a:moveTo>
                      <a:pt x="105" y="147"/>
                    </a:moveTo>
                    <a:lnTo>
                      <a:pt x="7" y="151"/>
                    </a:lnTo>
                    <a:lnTo>
                      <a:pt x="5" y="117"/>
                    </a:lnTo>
                    <a:lnTo>
                      <a:pt x="0" y="3"/>
                    </a:lnTo>
                    <a:lnTo>
                      <a:pt x="73" y="2"/>
                    </a:lnTo>
                    <a:lnTo>
                      <a:pt x="107" y="0"/>
                    </a:lnTo>
                    <a:lnTo>
                      <a:pt x="109" y="36"/>
                    </a:lnTo>
                    <a:lnTo>
                      <a:pt x="115" y="147"/>
                    </a:lnTo>
                    <a:lnTo>
                      <a:pt x="105" y="14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6" name="Freeform 4600"/>
              <p:cNvSpPr>
                <a:spLocks/>
              </p:cNvSpPr>
              <p:nvPr/>
            </p:nvSpPr>
            <p:spPr bwMode="auto">
              <a:xfrm>
                <a:off x="24182" y="21098"/>
                <a:ext cx="115" cy="151"/>
              </a:xfrm>
              <a:custGeom>
                <a:avLst/>
                <a:gdLst>
                  <a:gd name="T0" fmla="*/ 105 w 115"/>
                  <a:gd name="T1" fmla="*/ 147 h 151"/>
                  <a:gd name="T2" fmla="*/ 7 w 115"/>
                  <a:gd name="T3" fmla="*/ 151 h 151"/>
                  <a:gd name="T4" fmla="*/ 5 w 115"/>
                  <a:gd name="T5" fmla="*/ 117 h 151"/>
                  <a:gd name="T6" fmla="*/ 0 w 115"/>
                  <a:gd name="T7" fmla="*/ 3 h 151"/>
                  <a:gd name="T8" fmla="*/ 73 w 115"/>
                  <a:gd name="T9" fmla="*/ 2 h 151"/>
                  <a:gd name="T10" fmla="*/ 107 w 115"/>
                  <a:gd name="T11" fmla="*/ 0 h 151"/>
                  <a:gd name="T12" fmla="*/ 109 w 115"/>
                  <a:gd name="T13" fmla="*/ 36 h 151"/>
                  <a:gd name="T14" fmla="*/ 115 w 115"/>
                  <a:gd name="T15" fmla="*/ 147 h 151"/>
                  <a:gd name="T16" fmla="*/ 105 w 115"/>
                  <a:gd name="T17" fmla="*/ 147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51">
                    <a:moveTo>
                      <a:pt x="105" y="147"/>
                    </a:moveTo>
                    <a:lnTo>
                      <a:pt x="7" y="151"/>
                    </a:lnTo>
                    <a:lnTo>
                      <a:pt x="5" y="117"/>
                    </a:lnTo>
                    <a:lnTo>
                      <a:pt x="0" y="3"/>
                    </a:lnTo>
                    <a:lnTo>
                      <a:pt x="73" y="2"/>
                    </a:lnTo>
                    <a:lnTo>
                      <a:pt x="107" y="0"/>
                    </a:lnTo>
                    <a:lnTo>
                      <a:pt x="109" y="36"/>
                    </a:lnTo>
                    <a:lnTo>
                      <a:pt x="115" y="147"/>
                    </a:lnTo>
                    <a:lnTo>
                      <a:pt x="105" y="14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7" name="Freeform 4601"/>
              <p:cNvSpPr>
                <a:spLocks/>
              </p:cNvSpPr>
              <p:nvPr/>
            </p:nvSpPr>
            <p:spPr bwMode="auto">
              <a:xfrm>
                <a:off x="23600" y="21119"/>
                <a:ext cx="150" cy="113"/>
              </a:xfrm>
              <a:custGeom>
                <a:avLst/>
                <a:gdLst>
                  <a:gd name="T0" fmla="*/ 150 w 150"/>
                  <a:gd name="T1" fmla="*/ 109 h 113"/>
                  <a:gd name="T2" fmla="*/ 4 w 150"/>
                  <a:gd name="T3" fmla="*/ 113 h 113"/>
                  <a:gd name="T4" fmla="*/ 0 w 150"/>
                  <a:gd name="T5" fmla="*/ 4 h 113"/>
                  <a:gd name="T6" fmla="*/ 73 w 150"/>
                  <a:gd name="T7" fmla="*/ 2 h 113"/>
                  <a:gd name="T8" fmla="*/ 146 w 150"/>
                  <a:gd name="T9" fmla="*/ 0 h 113"/>
                  <a:gd name="T10" fmla="*/ 150 w 150"/>
                  <a:gd name="T11" fmla="*/ 109 h 113"/>
                </a:gdLst>
                <a:ahLst/>
                <a:cxnLst>
                  <a:cxn ang="0">
                    <a:pos x="T0" y="T1"/>
                  </a:cxn>
                  <a:cxn ang="0">
                    <a:pos x="T2" y="T3"/>
                  </a:cxn>
                  <a:cxn ang="0">
                    <a:pos x="T4" y="T5"/>
                  </a:cxn>
                  <a:cxn ang="0">
                    <a:pos x="T6" y="T7"/>
                  </a:cxn>
                  <a:cxn ang="0">
                    <a:pos x="T8" y="T9"/>
                  </a:cxn>
                  <a:cxn ang="0">
                    <a:pos x="T10" y="T11"/>
                  </a:cxn>
                </a:cxnLst>
                <a:rect l="0" t="0" r="r" b="b"/>
                <a:pathLst>
                  <a:path w="150" h="113">
                    <a:moveTo>
                      <a:pt x="150" y="109"/>
                    </a:moveTo>
                    <a:lnTo>
                      <a:pt x="4" y="113"/>
                    </a:lnTo>
                    <a:lnTo>
                      <a:pt x="0" y="4"/>
                    </a:lnTo>
                    <a:lnTo>
                      <a:pt x="73" y="2"/>
                    </a:lnTo>
                    <a:lnTo>
                      <a:pt x="146" y="0"/>
                    </a:lnTo>
                    <a:lnTo>
                      <a:pt x="150" y="10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8" name="Freeform 4602"/>
              <p:cNvSpPr>
                <a:spLocks/>
              </p:cNvSpPr>
              <p:nvPr/>
            </p:nvSpPr>
            <p:spPr bwMode="auto">
              <a:xfrm>
                <a:off x="23600" y="21119"/>
                <a:ext cx="150" cy="113"/>
              </a:xfrm>
              <a:custGeom>
                <a:avLst/>
                <a:gdLst>
                  <a:gd name="T0" fmla="*/ 150 w 150"/>
                  <a:gd name="T1" fmla="*/ 109 h 113"/>
                  <a:gd name="T2" fmla="*/ 4 w 150"/>
                  <a:gd name="T3" fmla="*/ 113 h 113"/>
                  <a:gd name="T4" fmla="*/ 0 w 150"/>
                  <a:gd name="T5" fmla="*/ 4 h 113"/>
                  <a:gd name="T6" fmla="*/ 73 w 150"/>
                  <a:gd name="T7" fmla="*/ 2 h 113"/>
                  <a:gd name="T8" fmla="*/ 146 w 150"/>
                  <a:gd name="T9" fmla="*/ 0 h 113"/>
                  <a:gd name="T10" fmla="*/ 150 w 150"/>
                  <a:gd name="T11" fmla="*/ 109 h 113"/>
                </a:gdLst>
                <a:ahLst/>
                <a:cxnLst>
                  <a:cxn ang="0">
                    <a:pos x="T0" y="T1"/>
                  </a:cxn>
                  <a:cxn ang="0">
                    <a:pos x="T2" y="T3"/>
                  </a:cxn>
                  <a:cxn ang="0">
                    <a:pos x="T4" y="T5"/>
                  </a:cxn>
                  <a:cxn ang="0">
                    <a:pos x="T6" y="T7"/>
                  </a:cxn>
                  <a:cxn ang="0">
                    <a:pos x="T8" y="T9"/>
                  </a:cxn>
                  <a:cxn ang="0">
                    <a:pos x="T10" y="T11"/>
                  </a:cxn>
                </a:cxnLst>
                <a:rect l="0" t="0" r="r" b="b"/>
                <a:pathLst>
                  <a:path w="150" h="113">
                    <a:moveTo>
                      <a:pt x="150" y="109"/>
                    </a:moveTo>
                    <a:lnTo>
                      <a:pt x="4" y="113"/>
                    </a:lnTo>
                    <a:lnTo>
                      <a:pt x="0" y="4"/>
                    </a:lnTo>
                    <a:lnTo>
                      <a:pt x="73" y="2"/>
                    </a:lnTo>
                    <a:lnTo>
                      <a:pt x="146" y="0"/>
                    </a:lnTo>
                    <a:lnTo>
                      <a:pt x="150" y="10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9" name="Freeform 4603"/>
              <p:cNvSpPr>
                <a:spLocks/>
              </p:cNvSpPr>
              <p:nvPr/>
            </p:nvSpPr>
            <p:spPr bwMode="auto">
              <a:xfrm>
                <a:off x="23746" y="21115"/>
                <a:ext cx="148" cy="113"/>
              </a:xfrm>
              <a:custGeom>
                <a:avLst/>
                <a:gdLst>
                  <a:gd name="T0" fmla="*/ 144 w 148"/>
                  <a:gd name="T1" fmla="*/ 0 h 113"/>
                  <a:gd name="T2" fmla="*/ 148 w 148"/>
                  <a:gd name="T3" fmla="*/ 109 h 113"/>
                  <a:gd name="T4" fmla="*/ 4 w 148"/>
                  <a:gd name="T5" fmla="*/ 113 h 113"/>
                  <a:gd name="T6" fmla="*/ 0 w 148"/>
                  <a:gd name="T7" fmla="*/ 4 h 113"/>
                  <a:gd name="T8" fmla="*/ 71 w 148"/>
                  <a:gd name="T9" fmla="*/ 2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4"/>
                    </a:lnTo>
                    <a:lnTo>
                      <a:pt x="71" y="2"/>
                    </a:lnTo>
                    <a:lnTo>
                      <a:pt x="144"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0" name="Freeform 4604"/>
              <p:cNvSpPr>
                <a:spLocks/>
              </p:cNvSpPr>
              <p:nvPr/>
            </p:nvSpPr>
            <p:spPr bwMode="auto">
              <a:xfrm>
                <a:off x="23746" y="21115"/>
                <a:ext cx="148" cy="113"/>
              </a:xfrm>
              <a:custGeom>
                <a:avLst/>
                <a:gdLst>
                  <a:gd name="T0" fmla="*/ 144 w 148"/>
                  <a:gd name="T1" fmla="*/ 0 h 113"/>
                  <a:gd name="T2" fmla="*/ 148 w 148"/>
                  <a:gd name="T3" fmla="*/ 109 h 113"/>
                  <a:gd name="T4" fmla="*/ 4 w 148"/>
                  <a:gd name="T5" fmla="*/ 113 h 113"/>
                  <a:gd name="T6" fmla="*/ 0 w 148"/>
                  <a:gd name="T7" fmla="*/ 4 h 113"/>
                  <a:gd name="T8" fmla="*/ 71 w 148"/>
                  <a:gd name="T9" fmla="*/ 2 h 113"/>
                  <a:gd name="T10" fmla="*/ 144 w 148"/>
                  <a:gd name="T11" fmla="*/ 0 h 113"/>
                </a:gdLst>
                <a:ahLst/>
                <a:cxnLst>
                  <a:cxn ang="0">
                    <a:pos x="T0" y="T1"/>
                  </a:cxn>
                  <a:cxn ang="0">
                    <a:pos x="T2" y="T3"/>
                  </a:cxn>
                  <a:cxn ang="0">
                    <a:pos x="T4" y="T5"/>
                  </a:cxn>
                  <a:cxn ang="0">
                    <a:pos x="T6" y="T7"/>
                  </a:cxn>
                  <a:cxn ang="0">
                    <a:pos x="T8" y="T9"/>
                  </a:cxn>
                  <a:cxn ang="0">
                    <a:pos x="T10" y="T11"/>
                  </a:cxn>
                </a:cxnLst>
                <a:rect l="0" t="0" r="r" b="b"/>
                <a:pathLst>
                  <a:path w="148" h="113">
                    <a:moveTo>
                      <a:pt x="144" y="0"/>
                    </a:moveTo>
                    <a:lnTo>
                      <a:pt x="148" y="109"/>
                    </a:lnTo>
                    <a:lnTo>
                      <a:pt x="4" y="113"/>
                    </a:lnTo>
                    <a:lnTo>
                      <a:pt x="0" y="4"/>
                    </a:lnTo>
                    <a:lnTo>
                      <a:pt x="71" y="2"/>
                    </a:lnTo>
                    <a:lnTo>
                      <a:pt x="14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1" name="Freeform 4605"/>
              <p:cNvSpPr>
                <a:spLocks/>
              </p:cNvSpPr>
              <p:nvPr/>
            </p:nvSpPr>
            <p:spPr bwMode="auto">
              <a:xfrm>
                <a:off x="24287" y="21128"/>
                <a:ext cx="137" cy="158"/>
              </a:xfrm>
              <a:custGeom>
                <a:avLst/>
                <a:gdLst>
                  <a:gd name="T0" fmla="*/ 92 w 137"/>
                  <a:gd name="T1" fmla="*/ 158 h 158"/>
                  <a:gd name="T2" fmla="*/ 77 w 137"/>
                  <a:gd name="T3" fmla="*/ 152 h 158"/>
                  <a:gd name="T4" fmla="*/ 67 w 137"/>
                  <a:gd name="T5" fmla="*/ 156 h 158"/>
                  <a:gd name="T6" fmla="*/ 50 w 137"/>
                  <a:gd name="T7" fmla="*/ 142 h 158"/>
                  <a:gd name="T8" fmla="*/ 43 w 137"/>
                  <a:gd name="T9" fmla="*/ 140 h 158"/>
                  <a:gd name="T10" fmla="*/ 39 w 137"/>
                  <a:gd name="T11" fmla="*/ 135 h 158"/>
                  <a:gd name="T12" fmla="*/ 16 w 137"/>
                  <a:gd name="T13" fmla="*/ 127 h 158"/>
                  <a:gd name="T14" fmla="*/ 0 w 137"/>
                  <a:gd name="T15" fmla="*/ 117 h 158"/>
                  <a:gd name="T16" fmla="*/ 10 w 137"/>
                  <a:gd name="T17" fmla="*/ 117 h 158"/>
                  <a:gd name="T18" fmla="*/ 4 w 137"/>
                  <a:gd name="T19" fmla="*/ 6 h 158"/>
                  <a:gd name="T20" fmla="*/ 137 w 137"/>
                  <a:gd name="T21" fmla="*/ 0 h 158"/>
                  <a:gd name="T22" fmla="*/ 137 w 137"/>
                  <a:gd name="T23" fmla="*/ 52 h 158"/>
                  <a:gd name="T24" fmla="*/ 131 w 137"/>
                  <a:gd name="T25" fmla="*/ 64 h 158"/>
                  <a:gd name="T26" fmla="*/ 112 w 137"/>
                  <a:gd name="T27" fmla="*/ 83 h 158"/>
                  <a:gd name="T28" fmla="*/ 100 w 137"/>
                  <a:gd name="T29" fmla="*/ 102 h 158"/>
                  <a:gd name="T30" fmla="*/ 100 w 137"/>
                  <a:gd name="T31" fmla="*/ 133 h 158"/>
                  <a:gd name="T32" fmla="*/ 92 w 137"/>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58">
                    <a:moveTo>
                      <a:pt x="92" y="158"/>
                    </a:moveTo>
                    <a:lnTo>
                      <a:pt x="77" y="152"/>
                    </a:lnTo>
                    <a:lnTo>
                      <a:pt x="67" y="156"/>
                    </a:lnTo>
                    <a:lnTo>
                      <a:pt x="50" y="142"/>
                    </a:lnTo>
                    <a:lnTo>
                      <a:pt x="43" y="140"/>
                    </a:lnTo>
                    <a:lnTo>
                      <a:pt x="39" y="135"/>
                    </a:lnTo>
                    <a:lnTo>
                      <a:pt x="16" y="127"/>
                    </a:lnTo>
                    <a:lnTo>
                      <a:pt x="0" y="117"/>
                    </a:lnTo>
                    <a:lnTo>
                      <a:pt x="10" y="117"/>
                    </a:lnTo>
                    <a:lnTo>
                      <a:pt x="4" y="6"/>
                    </a:lnTo>
                    <a:lnTo>
                      <a:pt x="137" y="0"/>
                    </a:lnTo>
                    <a:lnTo>
                      <a:pt x="137" y="52"/>
                    </a:lnTo>
                    <a:lnTo>
                      <a:pt x="131" y="64"/>
                    </a:lnTo>
                    <a:lnTo>
                      <a:pt x="112" y="83"/>
                    </a:lnTo>
                    <a:lnTo>
                      <a:pt x="100" y="102"/>
                    </a:lnTo>
                    <a:lnTo>
                      <a:pt x="100" y="133"/>
                    </a:lnTo>
                    <a:lnTo>
                      <a:pt x="92" y="15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2" name="Freeform 4606"/>
              <p:cNvSpPr>
                <a:spLocks/>
              </p:cNvSpPr>
              <p:nvPr/>
            </p:nvSpPr>
            <p:spPr bwMode="auto">
              <a:xfrm>
                <a:off x="24287" y="21128"/>
                <a:ext cx="137" cy="158"/>
              </a:xfrm>
              <a:custGeom>
                <a:avLst/>
                <a:gdLst>
                  <a:gd name="T0" fmla="*/ 92 w 137"/>
                  <a:gd name="T1" fmla="*/ 158 h 158"/>
                  <a:gd name="T2" fmla="*/ 77 w 137"/>
                  <a:gd name="T3" fmla="*/ 152 h 158"/>
                  <a:gd name="T4" fmla="*/ 67 w 137"/>
                  <a:gd name="T5" fmla="*/ 156 h 158"/>
                  <a:gd name="T6" fmla="*/ 50 w 137"/>
                  <a:gd name="T7" fmla="*/ 142 h 158"/>
                  <a:gd name="T8" fmla="*/ 43 w 137"/>
                  <a:gd name="T9" fmla="*/ 140 h 158"/>
                  <a:gd name="T10" fmla="*/ 39 w 137"/>
                  <a:gd name="T11" fmla="*/ 135 h 158"/>
                  <a:gd name="T12" fmla="*/ 16 w 137"/>
                  <a:gd name="T13" fmla="*/ 127 h 158"/>
                  <a:gd name="T14" fmla="*/ 0 w 137"/>
                  <a:gd name="T15" fmla="*/ 117 h 158"/>
                  <a:gd name="T16" fmla="*/ 10 w 137"/>
                  <a:gd name="T17" fmla="*/ 117 h 158"/>
                  <a:gd name="T18" fmla="*/ 4 w 137"/>
                  <a:gd name="T19" fmla="*/ 6 h 158"/>
                  <a:gd name="T20" fmla="*/ 137 w 137"/>
                  <a:gd name="T21" fmla="*/ 0 h 158"/>
                  <a:gd name="T22" fmla="*/ 137 w 137"/>
                  <a:gd name="T23" fmla="*/ 52 h 158"/>
                  <a:gd name="T24" fmla="*/ 131 w 137"/>
                  <a:gd name="T25" fmla="*/ 64 h 158"/>
                  <a:gd name="T26" fmla="*/ 112 w 137"/>
                  <a:gd name="T27" fmla="*/ 83 h 158"/>
                  <a:gd name="T28" fmla="*/ 100 w 137"/>
                  <a:gd name="T29" fmla="*/ 102 h 158"/>
                  <a:gd name="T30" fmla="*/ 100 w 137"/>
                  <a:gd name="T31" fmla="*/ 133 h 158"/>
                  <a:gd name="T32" fmla="*/ 92 w 137"/>
                  <a:gd name="T3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58">
                    <a:moveTo>
                      <a:pt x="92" y="158"/>
                    </a:moveTo>
                    <a:lnTo>
                      <a:pt x="77" y="152"/>
                    </a:lnTo>
                    <a:lnTo>
                      <a:pt x="67" y="156"/>
                    </a:lnTo>
                    <a:lnTo>
                      <a:pt x="50" y="142"/>
                    </a:lnTo>
                    <a:lnTo>
                      <a:pt x="43" y="140"/>
                    </a:lnTo>
                    <a:lnTo>
                      <a:pt x="39" y="135"/>
                    </a:lnTo>
                    <a:lnTo>
                      <a:pt x="16" y="127"/>
                    </a:lnTo>
                    <a:lnTo>
                      <a:pt x="0" y="117"/>
                    </a:lnTo>
                    <a:lnTo>
                      <a:pt x="10" y="117"/>
                    </a:lnTo>
                    <a:lnTo>
                      <a:pt x="4" y="6"/>
                    </a:lnTo>
                    <a:lnTo>
                      <a:pt x="137" y="0"/>
                    </a:lnTo>
                    <a:lnTo>
                      <a:pt x="137" y="52"/>
                    </a:lnTo>
                    <a:lnTo>
                      <a:pt x="131" y="64"/>
                    </a:lnTo>
                    <a:lnTo>
                      <a:pt x="112" y="83"/>
                    </a:lnTo>
                    <a:lnTo>
                      <a:pt x="100" y="102"/>
                    </a:lnTo>
                    <a:lnTo>
                      <a:pt x="100" y="133"/>
                    </a:lnTo>
                    <a:lnTo>
                      <a:pt x="92"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3" name="Freeform 4607"/>
              <p:cNvSpPr>
                <a:spLocks/>
              </p:cNvSpPr>
              <p:nvPr/>
            </p:nvSpPr>
            <p:spPr bwMode="auto">
              <a:xfrm>
                <a:off x="22688" y="21172"/>
                <a:ext cx="198" cy="119"/>
              </a:xfrm>
              <a:custGeom>
                <a:avLst/>
                <a:gdLst>
                  <a:gd name="T0" fmla="*/ 192 w 198"/>
                  <a:gd name="T1" fmla="*/ 116 h 119"/>
                  <a:gd name="T2" fmla="*/ 2 w 198"/>
                  <a:gd name="T3" fmla="*/ 119 h 119"/>
                  <a:gd name="T4" fmla="*/ 0 w 198"/>
                  <a:gd name="T5" fmla="*/ 22 h 119"/>
                  <a:gd name="T6" fmla="*/ 34 w 198"/>
                  <a:gd name="T7" fmla="*/ 22 h 119"/>
                  <a:gd name="T8" fmla="*/ 34 w 198"/>
                  <a:gd name="T9" fmla="*/ 12 h 119"/>
                  <a:gd name="T10" fmla="*/ 48 w 198"/>
                  <a:gd name="T11" fmla="*/ 10 h 119"/>
                  <a:gd name="T12" fmla="*/ 58 w 198"/>
                  <a:gd name="T13" fmla="*/ 18 h 119"/>
                  <a:gd name="T14" fmla="*/ 79 w 198"/>
                  <a:gd name="T15" fmla="*/ 27 h 119"/>
                  <a:gd name="T16" fmla="*/ 90 w 198"/>
                  <a:gd name="T17" fmla="*/ 25 h 119"/>
                  <a:gd name="T18" fmla="*/ 111 w 198"/>
                  <a:gd name="T19" fmla="*/ 8 h 119"/>
                  <a:gd name="T20" fmla="*/ 123 w 198"/>
                  <a:gd name="T21" fmla="*/ 2 h 119"/>
                  <a:gd name="T22" fmla="*/ 136 w 198"/>
                  <a:gd name="T23" fmla="*/ 0 h 119"/>
                  <a:gd name="T24" fmla="*/ 150 w 198"/>
                  <a:gd name="T25" fmla="*/ 4 h 119"/>
                  <a:gd name="T26" fmla="*/ 182 w 198"/>
                  <a:gd name="T27" fmla="*/ 0 h 119"/>
                  <a:gd name="T28" fmla="*/ 190 w 198"/>
                  <a:gd name="T29" fmla="*/ 14 h 119"/>
                  <a:gd name="T30" fmla="*/ 188 w 198"/>
                  <a:gd name="T31" fmla="*/ 27 h 119"/>
                  <a:gd name="T32" fmla="*/ 196 w 198"/>
                  <a:gd name="T33" fmla="*/ 39 h 119"/>
                  <a:gd name="T34" fmla="*/ 196 w 198"/>
                  <a:gd name="T35" fmla="*/ 70 h 119"/>
                  <a:gd name="T36" fmla="*/ 198 w 198"/>
                  <a:gd name="T37" fmla="*/ 83 h 119"/>
                  <a:gd name="T38" fmla="*/ 194 w 198"/>
                  <a:gd name="T39" fmla="*/ 93 h 119"/>
                  <a:gd name="T40" fmla="*/ 192 w 198"/>
                  <a:gd name="T41"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119">
                    <a:moveTo>
                      <a:pt x="192" y="116"/>
                    </a:moveTo>
                    <a:lnTo>
                      <a:pt x="2" y="119"/>
                    </a:lnTo>
                    <a:lnTo>
                      <a:pt x="0" y="22"/>
                    </a:lnTo>
                    <a:lnTo>
                      <a:pt x="34" y="22"/>
                    </a:lnTo>
                    <a:lnTo>
                      <a:pt x="34" y="12"/>
                    </a:lnTo>
                    <a:lnTo>
                      <a:pt x="48" y="10"/>
                    </a:lnTo>
                    <a:lnTo>
                      <a:pt x="58" y="18"/>
                    </a:lnTo>
                    <a:lnTo>
                      <a:pt x="79" y="27"/>
                    </a:lnTo>
                    <a:lnTo>
                      <a:pt x="90" y="25"/>
                    </a:lnTo>
                    <a:lnTo>
                      <a:pt x="111" y="8"/>
                    </a:lnTo>
                    <a:lnTo>
                      <a:pt x="123" y="2"/>
                    </a:lnTo>
                    <a:lnTo>
                      <a:pt x="136" y="0"/>
                    </a:lnTo>
                    <a:lnTo>
                      <a:pt x="150" y="4"/>
                    </a:lnTo>
                    <a:lnTo>
                      <a:pt x="182" y="0"/>
                    </a:lnTo>
                    <a:lnTo>
                      <a:pt x="190" y="14"/>
                    </a:lnTo>
                    <a:lnTo>
                      <a:pt x="188" y="27"/>
                    </a:lnTo>
                    <a:lnTo>
                      <a:pt x="196" y="39"/>
                    </a:lnTo>
                    <a:lnTo>
                      <a:pt x="196" y="70"/>
                    </a:lnTo>
                    <a:lnTo>
                      <a:pt x="198" y="83"/>
                    </a:lnTo>
                    <a:lnTo>
                      <a:pt x="194" y="93"/>
                    </a:lnTo>
                    <a:lnTo>
                      <a:pt x="192" y="11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4" name="Freeform 4608"/>
              <p:cNvSpPr>
                <a:spLocks/>
              </p:cNvSpPr>
              <p:nvPr/>
            </p:nvSpPr>
            <p:spPr bwMode="auto">
              <a:xfrm>
                <a:off x="22688" y="21172"/>
                <a:ext cx="198" cy="119"/>
              </a:xfrm>
              <a:custGeom>
                <a:avLst/>
                <a:gdLst>
                  <a:gd name="T0" fmla="*/ 192 w 198"/>
                  <a:gd name="T1" fmla="*/ 116 h 119"/>
                  <a:gd name="T2" fmla="*/ 2 w 198"/>
                  <a:gd name="T3" fmla="*/ 119 h 119"/>
                  <a:gd name="T4" fmla="*/ 0 w 198"/>
                  <a:gd name="T5" fmla="*/ 22 h 119"/>
                  <a:gd name="T6" fmla="*/ 34 w 198"/>
                  <a:gd name="T7" fmla="*/ 22 h 119"/>
                  <a:gd name="T8" fmla="*/ 34 w 198"/>
                  <a:gd name="T9" fmla="*/ 12 h 119"/>
                  <a:gd name="T10" fmla="*/ 48 w 198"/>
                  <a:gd name="T11" fmla="*/ 10 h 119"/>
                  <a:gd name="T12" fmla="*/ 58 w 198"/>
                  <a:gd name="T13" fmla="*/ 18 h 119"/>
                  <a:gd name="T14" fmla="*/ 79 w 198"/>
                  <a:gd name="T15" fmla="*/ 27 h 119"/>
                  <a:gd name="T16" fmla="*/ 90 w 198"/>
                  <a:gd name="T17" fmla="*/ 25 h 119"/>
                  <a:gd name="T18" fmla="*/ 111 w 198"/>
                  <a:gd name="T19" fmla="*/ 8 h 119"/>
                  <a:gd name="T20" fmla="*/ 123 w 198"/>
                  <a:gd name="T21" fmla="*/ 2 h 119"/>
                  <a:gd name="T22" fmla="*/ 136 w 198"/>
                  <a:gd name="T23" fmla="*/ 0 h 119"/>
                  <a:gd name="T24" fmla="*/ 150 w 198"/>
                  <a:gd name="T25" fmla="*/ 4 h 119"/>
                  <a:gd name="T26" fmla="*/ 182 w 198"/>
                  <a:gd name="T27" fmla="*/ 0 h 119"/>
                  <a:gd name="T28" fmla="*/ 190 w 198"/>
                  <a:gd name="T29" fmla="*/ 14 h 119"/>
                  <a:gd name="T30" fmla="*/ 188 w 198"/>
                  <a:gd name="T31" fmla="*/ 27 h 119"/>
                  <a:gd name="T32" fmla="*/ 196 w 198"/>
                  <a:gd name="T33" fmla="*/ 39 h 119"/>
                  <a:gd name="T34" fmla="*/ 196 w 198"/>
                  <a:gd name="T35" fmla="*/ 70 h 119"/>
                  <a:gd name="T36" fmla="*/ 198 w 198"/>
                  <a:gd name="T37" fmla="*/ 83 h 119"/>
                  <a:gd name="T38" fmla="*/ 194 w 198"/>
                  <a:gd name="T39" fmla="*/ 93 h 119"/>
                  <a:gd name="T40" fmla="*/ 192 w 198"/>
                  <a:gd name="T41"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8" h="119">
                    <a:moveTo>
                      <a:pt x="192" y="116"/>
                    </a:moveTo>
                    <a:lnTo>
                      <a:pt x="2" y="119"/>
                    </a:lnTo>
                    <a:lnTo>
                      <a:pt x="0" y="22"/>
                    </a:lnTo>
                    <a:lnTo>
                      <a:pt x="34" y="22"/>
                    </a:lnTo>
                    <a:lnTo>
                      <a:pt x="34" y="12"/>
                    </a:lnTo>
                    <a:lnTo>
                      <a:pt x="48" y="10"/>
                    </a:lnTo>
                    <a:lnTo>
                      <a:pt x="58" y="18"/>
                    </a:lnTo>
                    <a:lnTo>
                      <a:pt x="79" y="27"/>
                    </a:lnTo>
                    <a:lnTo>
                      <a:pt x="90" y="25"/>
                    </a:lnTo>
                    <a:lnTo>
                      <a:pt x="111" y="8"/>
                    </a:lnTo>
                    <a:lnTo>
                      <a:pt x="123" y="2"/>
                    </a:lnTo>
                    <a:lnTo>
                      <a:pt x="136" y="0"/>
                    </a:lnTo>
                    <a:lnTo>
                      <a:pt x="150" y="4"/>
                    </a:lnTo>
                    <a:lnTo>
                      <a:pt x="182" y="0"/>
                    </a:lnTo>
                    <a:lnTo>
                      <a:pt x="190" y="14"/>
                    </a:lnTo>
                    <a:lnTo>
                      <a:pt x="188" y="27"/>
                    </a:lnTo>
                    <a:lnTo>
                      <a:pt x="196" y="39"/>
                    </a:lnTo>
                    <a:lnTo>
                      <a:pt x="196" y="70"/>
                    </a:lnTo>
                    <a:lnTo>
                      <a:pt x="198" y="83"/>
                    </a:lnTo>
                    <a:lnTo>
                      <a:pt x="194" y="93"/>
                    </a:lnTo>
                    <a:lnTo>
                      <a:pt x="192" y="11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5" name="Freeform 4609"/>
              <p:cNvSpPr>
                <a:spLocks/>
              </p:cNvSpPr>
              <p:nvPr/>
            </p:nvSpPr>
            <p:spPr bwMode="auto">
              <a:xfrm>
                <a:off x="22400" y="21180"/>
                <a:ext cx="148" cy="146"/>
              </a:xfrm>
              <a:custGeom>
                <a:avLst/>
                <a:gdLst>
                  <a:gd name="T0" fmla="*/ 0 w 148"/>
                  <a:gd name="T1" fmla="*/ 146 h 146"/>
                  <a:gd name="T2" fmla="*/ 4 w 148"/>
                  <a:gd name="T3" fmla="*/ 0 h 146"/>
                  <a:gd name="T4" fmla="*/ 148 w 148"/>
                  <a:gd name="T5" fmla="*/ 0 h 146"/>
                  <a:gd name="T6" fmla="*/ 146 w 148"/>
                  <a:gd name="T7" fmla="*/ 146 h 146"/>
                  <a:gd name="T8" fmla="*/ 0 w 148"/>
                  <a:gd name="T9" fmla="*/ 146 h 146"/>
                </a:gdLst>
                <a:ahLst/>
                <a:cxnLst>
                  <a:cxn ang="0">
                    <a:pos x="T0" y="T1"/>
                  </a:cxn>
                  <a:cxn ang="0">
                    <a:pos x="T2" y="T3"/>
                  </a:cxn>
                  <a:cxn ang="0">
                    <a:pos x="T4" y="T5"/>
                  </a:cxn>
                  <a:cxn ang="0">
                    <a:pos x="T6" y="T7"/>
                  </a:cxn>
                  <a:cxn ang="0">
                    <a:pos x="T8" y="T9"/>
                  </a:cxn>
                </a:cxnLst>
                <a:rect l="0" t="0" r="r" b="b"/>
                <a:pathLst>
                  <a:path w="148" h="146">
                    <a:moveTo>
                      <a:pt x="0" y="146"/>
                    </a:moveTo>
                    <a:lnTo>
                      <a:pt x="4" y="0"/>
                    </a:lnTo>
                    <a:lnTo>
                      <a:pt x="148" y="0"/>
                    </a:lnTo>
                    <a:lnTo>
                      <a:pt x="146" y="146"/>
                    </a:lnTo>
                    <a:lnTo>
                      <a:pt x="0" y="14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6" name="Freeform 4610"/>
              <p:cNvSpPr>
                <a:spLocks/>
              </p:cNvSpPr>
              <p:nvPr/>
            </p:nvSpPr>
            <p:spPr bwMode="auto">
              <a:xfrm>
                <a:off x="22400" y="21180"/>
                <a:ext cx="148" cy="146"/>
              </a:xfrm>
              <a:custGeom>
                <a:avLst/>
                <a:gdLst>
                  <a:gd name="T0" fmla="*/ 0 w 148"/>
                  <a:gd name="T1" fmla="*/ 146 h 146"/>
                  <a:gd name="T2" fmla="*/ 4 w 148"/>
                  <a:gd name="T3" fmla="*/ 0 h 146"/>
                  <a:gd name="T4" fmla="*/ 148 w 148"/>
                  <a:gd name="T5" fmla="*/ 0 h 146"/>
                  <a:gd name="T6" fmla="*/ 146 w 148"/>
                  <a:gd name="T7" fmla="*/ 146 h 146"/>
                  <a:gd name="T8" fmla="*/ 0 w 148"/>
                  <a:gd name="T9" fmla="*/ 146 h 146"/>
                </a:gdLst>
                <a:ahLst/>
                <a:cxnLst>
                  <a:cxn ang="0">
                    <a:pos x="T0" y="T1"/>
                  </a:cxn>
                  <a:cxn ang="0">
                    <a:pos x="T2" y="T3"/>
                  </a:cxn>
                  <a:cxn ang="0">
                    <a:pos x="T4" y="T5"/>
                  </a:cxn>
                  <a:cxn ang="0">
                    <a:pos x="T6" y="T7"/>
                  </a:cxn>
                  <a:cxn ang="0">
                    <a:pos x="T8" y="T9"/>
                  </a:cxn>
                </a:cxnLst>
                <a:rect l="0" t="0" r="r" b="b"/>
                <a:pathLst>
                  <a:path w="148" h="146">
                    <a:moveTo>
                      <a:pt x="0" y="146"/>
                    </a:moveTo>
                    <a:lnTo>
                      <a:pt x="4" y="0"/>
                    </a:lnTo>
                    <a:lnTo>
                      <a:pt x="148" y="0"/>
                    </a:lnTo>
                    <a:lnTo>
                      <a:pt x="146" y="146"/>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7" name="Freeform 4611"/>
              <p:cNvSpPr>
                <a:spLocks/>
              </p:cNvSpPr>
              <p:nvPr/>
            </p:nvSpPr>
            <p:spPr bwMode="auto">
              <a:xfrm>
                <a:off x="22546" y="21180"/>
                <a:ext cx="144" cy="221"/>
              </a:xfrm>
              <a:custGeom>
                <a:avLst/>
                <a:gdLst>
                  <a:gd name="T0" fmla="*/ 142 w 144"/>
                  <a:gd name="T1" fmla="*/ 221 h 221"/>
                  <a:gd name="T2" fmla="*/ 0 w 144"/>
                  <a:gd name="T3" fmla="*/ 221 h 221"/>
                  <a:gd name="T4" fmla="*/ 0 w 144"/>
                  <a:gd name="T5" fmla="*/ 146 h 221"/>
                  <a:gd name="T6" fmla="*/ 2 w 144"/>
                  <a:gd name="T7" fmla="*/ 0 h 221"/>
                  <a:gd name="T8" fmla="*/ 142 w 144"/>
                  <a:gd name="T9" fmla="*/ 2 h 221"/>
                  <a:gd name="T10" fmla="*/ 142 w 144"/>
                  <a:gd name="T11" fmla="*/ 14 h 221"/>
                  <a:gd name="T12" fmla="*/ 144 w 144"/>
                  <a:gd name="T13" fmla="*/ 111 h 221"/>
                  <a:gd name="T14" fmla="*/ 142 w 144"/>
                  <a:gd name="T15" fmla="*/ 221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21">
                    <a:moveTo>
                      <a:pt x="142" y="221"/>
                    </a:moveTo>
                    <a:lnTo>
                      <a:pt x="0" y="221"/>
                    </a:lnTo>
                    <a:lnTo>
                      <a:pt x="0" y="146"/>
                    </a:lnTo>
                    <a:lnTo>
                      <a:pt x="2" y="0"/>
                    </a:lnTo>
                    <a:lnTo>
                      <a:pt x="142" y="2"/>
                    </a:lnTo>
                    <a:lnTo>
                      <a:pt x="142" y="14"/>
                    </a:lnTo>
                    <a:lnTo>
                      <a:pt x="144" y="111"/>
                    </a:lnTo>
                    <a:lnTo>
                      <a:pt x="142" y="221"/>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8" name="Freeform 4612"/>
              <p:cNvSpPr>
                <a:spLocks/>
              </p:cNvSpPr>
              <p:nvPr/>
            </p:nvSpPr>
            <p:spPr bwMode="auto">
              <a:xfrm>
                <a:off x="22546" y="21180"/>
                <a:ext cx="144" cy="221"/>
              </a:xfrm>
              <a:custGeom>
                <a:avLst/>
                <a:gdLst>
                  <a:gd name="T0" fmla="*/ 142 w 144"/>
                  <a:gd name="T1" fmla="*/ 221 h 221"/>
                  <a:gd name="T2" fmla="*/ 0 w 144"/>
                  <a:gd name="T3" fmla="*/ 221 h 221"/>
                  <a:gd name="T4" fmla="*/ 0 w 144"/>
                  <a:gd name="T5" fmla="*/ 146 h 221"/>
                  <a:gd name="T6" fmla="*/ 2 w 144"/>
                  <a:gd name="T7" fmla="*/ 0 h 221"/>
                  <a:gd name="T8" fmla="*/ 142 w 144"/>
                  <a:gd name="T9" fmla="*/ 2 h 221"/>
                  <a:gd name="T10" fmla="*/ 142 w 144"/>
                  <a:gd name="T11" fmla="*/ 14 h 221"/>
                  <a:gd name="T12" fmla="*/ 144 w 144"/>
                  <a:gd name="T13" fmla="*/ 111 h 221"/>
                  <a:gd name="T14" fmla="*/ 142 w 144"/>
                  <a:gd name="T15" fmla="*/ 221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221">
                    <a:moveTo>
                      <a:pt x="142" y="221"/>
                    </a:moveTo>
                    <a:lnTo>
                      <a:pt x="0" y="221"/>
                    </a:lnTo>
                    <a:lnTo>
                      <a:pt x="0" y="146"/>
                    </a:lnTo>
                    <a:lnTo>
                      <a:pt x="2" y="0"/>
                    </a:lnTo>
                    <a:lnTo>
                      <a:pt x="142" y="2"/>
                    </a:lnTo>
                    <a:lnTo>
                      <a:pt x="142" y="14"/>
                    </a:lnTo>
                    <a:lnTo>
                      <a:pt x="144" y="111"/>
                    </a:lnTo>
                    <a:lnTo>
                      <a:pt x="142" y="2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9" name="Freeform 4613"/>
              <p:cNvSpPr>
                <a:spLocks/>
              </p:cNvSpPr>
              <p:nvPr/>
            </p:nvSpPr>
            <p:spPr bwMode="auto">
              <a:xfrm>
                <a:off x="21749" y="21163"/>
                <a:ext cx="225" cy="171"/>
              </a:xfrm>
              <a:custGeom>
                <a:avLst/>
                <a:gdLst>
                  <a:gd name="T0" fmla="*/ 4 w 225"/>
                  <a:gd name="T1" fmla="*/ 159 h 171"/>
                  <a:gd name="T2" fmla="*/ 4 w 225"/>
                  <a:gd name="T3" fmla="*/ 150 h 171"/>
                  <a:gd name="T4" fmla="*/ 0 w 225"/>
                  <a:gd name="T5" fmla="*/ 148 h 171"/>
                  <a:gd name="T6" fmla="*/ 6 w 225"/>
                  <a:gd name="T7" fmla="*/ 0 h 171"/>
                  <a:gd name="T8" fmla="*/ 75 w 225"/>
                  <a:gd name="T9" fmla="*/ 2 h 171"/>
                  <a:gd name="T10" fmla="*/ 217 w 225"/>
                  <a:gd name="T11" fmla="*/ 8 h 171"/>
                  <a:gd name="T12" fmla="*/ 225 w 225"/>
                  <a:gd name="T13" fmla="*/ 8 h 171"/>
                  <a:gd name="T14" fmla="*/ 221 w 225"/>
                  <a:gd name="T15" fmla="*/ 153 h 171"/>
                  <a:gd name="T16" fmla="*/ 221 w 225"/>
                  <a:gd name="T17" fmla="*/ 157 h 171"/>
                  <a:gd name="T18" fmla="*/ 165 w 225"/>
                  <a:gd name="T19" fmla="*/ 171 h 171"/>
                  <a:gd name="T20" fmla="*/ 77 w 225"/>
                  <a:gd name="T21" fmla="*/ 169 h 171"/>
                  <a:gd name="T22" fmla="*/ 44 w 225"/>
                  <a:gd name="T23" fmla="*/ 163 h 171"/>
                  <a:gd name="T24" fmla="*/ 33 w 225"/>
                  <a:gd name="T25" fmla="*/ 159 h 171"/>
                  <a:gd name="T26" fmla="*/ 4 w 225"/>
                  <a:gd name="T27" fmla="*/ 1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5" h="171">
                    <a:moveTo>
                      <a:pt x="4" y="159"/>
                    </a:moveTo>
                    <a:lnTo>
                      <a:pt x="4" y="150"/>
                    </a:lnTo>
                    <a:lnTo>
                      <a:pt x="0" y="148"/>
                    </a:lnTo>
                    <a:lnTo>
                      <a:pt x="6" y="0"/>
                    </a:lnTo>
                    <a:lnTo>
                      <a:pt x="75" y="2"/>
                    </a:lnTo>
                    <a:lnTo>
                      <a:pt x="217" y="8"/>
                    </a:lnTo>
                    <a:lnTo>
                      <a:pt x="225" y="8"/>
                    </a:lnTo>
                    <a:lnTo>
                      <a:pt x="221" y="153"/>
                    </a:lnTo>
                    <a:lnTo>
                      <a:pt x="221" y="157"/>
                    </a:lnTo>
                    <a:lnTo>
                      <a:pt x="165" y="171"/>
                    </a:lnTo>
                    <a:lnTo>
                      <a:pt x="77" y="169"/>
                    </a:lnTo>
                    <a:lnTo>
                      <a:pt x="44" y="163"/>
                    </a:lnTo>
                    <a:lnTo>
                      <a:pt x="33" y="159"/>
                    </a:lnTo>
                    <a:lnTo>
                      <a:pt x="4" y="159"/>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0" name="Freeform 4614"/>
              <p:cNvSpPr>
                <a:spLocks/>
              </p:cNvSpPr>
              <p:nvPr/>
            </p:nvSpPr>
            <p:spPr bwMode="auto">
              <a:xfrm>
                <a:off x="21749" y="21163"/>
                <a:ext cx="225" cy="171"/>
              </a:xfrm>
              <a:custGeom>
                <a:avLst/>
                <a:gdLst>
                  <a:gd name="T0" fmla="*/ 4 w 225"/>
                  <a:gd name="T1" fmla="*/ 159 h 171"/>
                  <a:gd name="T2" fmla="*/ 4 w 225"/>
                  <a:gd name="T3" fmla="*/ 150 h 171"/>
                  <a:gd name="T4" fmla="*/ 0 w 225"/>
                  <a:gd name="T5" fmla="*/ 148 h 171"/>
                  <a:gd name="T6" fmla="*/ 6 w 225"/>
                  <a:gd name="T7" fmla="*/ 0 h 171"/>
                  <a:gd name="T8" fmla="*/ 75 w 225"/>
                  <a:gd name="T9" fmla="*/ 2 h 171"/>
                  <a:gd name="T10" fmla="*/ 217 w 225"/>
                  <a:gd name="T11" fmla="*/ 8 h 171"/>
                  <a:gd name="T12" fmla="*/ 225 w 225"/>
                  <a:gd name="T13" fmla="*/ 8 h 171"/>
                  <a:gd name="T14" fmla="*/ 221 w 225"/>
                  <a:gd name="T15" fmla="*/ 153 h 171"/>
                  <a:gd name="T16" fmla="*/ 221 w 225"/>
                  <a:gd name="T17" fmla="*/ 157 h 171"/>
                  <a:gd name="T18" fmla="*/ 165 w 225"/>
                  <a:gd name="T19" fmla="*/ 171 h 171"/>
                  <a:gd name="T20" fmla="*/ 77 w 225"/>
                  <a:gd name="T21" fmla="*/ 169 h 171"/>
                  <a:gd name="T22" fmla="*/ 44 w 225"/>
                  <a:gd name="T23" fmla="*/ 163 h 171"/>
                  <a:gd name="T24" fmla="*/ 33 w 225"/>
                  <a:gd name="T25" fmla="*/ 159 h 171"/>
                  <a:gd name="T26" fmla="*/ 4 w 225"/>
                  <a:gd name="T27" fmla="*/ 159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5" h="171">
                    <a:moveTo>
                      <a:pt x="4" y="159"/>
                    </a:moveTo>
                    <a:lnTo>
                      <a:pt x="4" y="150"/>
                    </a:lnTo>
                    <a:lnTo>
                      <a:pt x="0" y="148"/>
                    </a:lnTo>
                    <a:lnTo>
                      <a:pt x="6" y="0"/>
                    </a:lnTo>
                    <a:lnTo>
                      <a:pt x="75" y="2"/>
                    </a:lnTo>
                    <a:lnTo>
                      <a:pt x="217" y="8"/>
                    </a:lnTo>
                    <a:lnTo>
                      <a:pt x="225" y="8"/>
                    </a:lnTo>
                    <a:lnTo>
                      <a:pt x="221" y="153"/>
                    </a:lnTo>
                    <a:lnTo>
                      <a:pt x="221" y="157"/>
                    </a:lnTo>
                    <a:lnTo>
                      <a:pt x="165" y="171"/>
                    </a:lnTo>
                    <a:lnTo>
                      <a:pt x="77" y="169"/>
                    </a:lnTo>
                    <a:lnTo>
                      <a:pt x="44" y="163"/>
                    </a:lnTo>
                    <a:lnTo>
                      <a:pt x="33" y="159"/>
                    </a:lnTo>
                    <a:lnTo>
                      <a:pt x="4" y="15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1" name="Freeform 4615"/>
              <p:cNvSpPr>
                <a:spLocks/>
              </p:cNvSpPr>
              <p:nvPr/>
            </p:nvSpPr>
            <p:spPr bwMode="auto">
              <a:xfrm>
                <a:off x="21497" y="21153"/>
                <a:ext cx="258" cy="169"/>
              </a:xfrm>
              <a:custGeom>
                <a:avLst/>
                <a:gdLst>
                  <a:gd name="T0" fmla="*/ 75 w 258"/>
                  <a:gd name="T1" fmla="*/ 150 h 169"/>
                  <a:gd name="T2" fmla="*/ 0 w 258"/>
                  <a:gd name="T3" fmla="*/ 146 h 169"/>
                  <a:gd name="T4" fmla="*/ 6 w 258"/>
                  <a:gd name="T5" fmla="*/ 0 h 169"/>
                  <a:gd name="T6" fmla="*/ 258 w 258"/>
                  <a:gd name="T7" fmla="*/ 10 h 169"/>
                  <a:gd name="T8" fmla="*/ 252 w 258"/>
                  <a:gd name="T9" fmla="*/ 158 h 169"/>
                  <a:gd name="T10" fmla="*/ 256 w 258"/>
                  <a:gd name="T11" fmla="*/ 160 h 169"/>
                  <a:gd name="T12" fmla="*/ 256 w 258"/>
                  <a:gd name="T13" fmla="*/ 169 h 169"/>
                  <a:gd name="T14" fmla="*/ 183 w 258"/>
                  <a:gd name="T15" fmla="*/ 160 h 169"/>
                  <a:gd name="T16" fmla="*/ 169 w 258"/>
                  <a:gd name="T17" fmla="*/ 154 h 169"/>
                  <a:gd name="T18" fmla="*/ 75 w 258"/>
                  <a:gd name="T19"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69">
                    <a:moveTo>
                      <a:pt x="75" y="150"/>
                    </a:moveTo>
                    <a:lnTo>
                      <a:pt x="0" y="146"/>
                    </a:lnTo>
                    <a:lnTo>
                      <a:pt x="6" y="0"/>
                    </a:lnTo>
                    <a:lnTo>
                      <a:pt x="258" y="10"/>
                    </a:lnTo>
                    <a:lnTo>
                      <a:pt x="252" y="158"/>
                    </a:lnTo>
                    <a:lnTo>
                      <a:pt x="256" y="160"/>
                    </a:lnTo>
                    <a:lnTo>
                      <a:pt x="256" y="169"/>
                    </a:lnTo>
                    <a:lnTo>
                      <a:pt x="183" y="160"/>
                    </a:lnTo>
                    <a:lnTo>
                      <a:pt x="169" y="154"/>
                    </a:lnTo>
                    <a:lnTo>
                      <a:pt x="75" y="15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2" name="Freeform 4616"/>
              <p:cNvSpPr>
                <a:spLocks/>
              </p:cNvSpPr>
              <p:nvPr/>
            </p:nvSpPr>
            <p:spPr bwMode="auto">
              <a:xfrm>
                <a:off x="21497" y="21153"/>
                <a:ext cx="258" cy="169"/>
              </a:xfrm>
              <a:custGeom>
                <a:avLst/>
                <a:gdLst>
                  <a:gd name="T0" fmla="*/ 75 w 258"/>
                  <a:gd name="T1" fmla="*/ 150 h 169"/>
                  <a:gd name="T2" fmla="*/ 0 w 258"/>
                  <a:gd name="T3" fmla="*/ 146 h 169"/>
                  <a:gd name="T4" fmla="*/ 6 w 258"/>
                  <a:gd name="T5" fmla="*/ 0 h 169"/>
                  <a:gd name="T6" fmla="*/ 258 w 258"/>
                  <a:gd name="T7" fmla="*/ 10 h 169"/>
                  <a:gd name="T8" fmla="*/ 252 w 258"/>
                  <a:gd name="T9" fmla="*/ 158 h 169"/>
                  <a:gd name="T10" fmla="*/ 256 w 258"/>
                  <a:gd name="T11" fmla="*/ 160 h 169"/>
                  <a:gd name="T12" fmla="*/ 256 w 258"/>
                  <a:gd name="T13" fmla="*/ 169 h 169"/>
                  <a:gd name="T14" fmla="*/ 183 w 258"/>
                  <a:gd name="T15" fmla="*/ 160 h 169"/>
                  <a:gd name="T16" fmla="*/ 169 w 258"/>
                  <a:gd name="T17" fmla="*/ 154 h 169"/>
                  <a:gd name="T18" fmla="*/ 75 w 258"/>
                  <a:gd name="T19" fmla="*/ 15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169">
                    <a:moveTo>
                      <a:pt x="75" y="150"/>
                    </a:moveTo>
                    <a:lnTo>
                      <a:pt x="0" y="146"/>
                    </a:lnTo>
                    <a:lnTo>
                      <a:pt x="6" y="0"/>
                    </a:lnTo>
                    <a:lnTo>
                      <a:pt x="258" y="10"/>
                    </a:lnTo>
                    <a:lnTo>
                      <a:pt x="252" y="158"/>
                    </a:lnTo>
                    <a:lnTo>
                      <a:pt x="256" y="160"/>
                    </a:lnTo>
                    <a:lnTo>
                      <a:pt x="256" y="169"/>
                    </a:lnTo>
                    <a:lnTo>
                      <a:pt x="183" y="160"/>
                    </a:lnTo>
                    <a:lnTo>
                      <a:pt x="169" y="154"/>
                    </a:lnTo>
                    <a:lnTo>
                      <a:pt x="75"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3" name="Freeform 4617"/>
              <p:cNvSpPr>
                <a:spLocks/>
              </p:cNvSpPr>
              <p:nvPr/>
            </p:nvSpPr>
            <p:spPr bwMode="auto">
              <a:xfrm>
                <a:off x="22256" y="21178"/>
                <a:ext cx="148" cy="148"/>
              </a:xfrm>
              <a:custGeom>
                <a:avLst/>
                <a:gdLst>
                  <a:gd name="T0" fmla="*/ 144 w 148"/>
                  <a:gd name="T1" fmla="*/ 148 h 148"/>
                  <a:gd name="T2" fmla="*/ 0 w 148"/>
                  <a:gd name="T3" fmla="*/ 144 h 148"/>
                  <a:gd name="T4" fmla="*/ 2 w 148"/>
                  <a:gd name="T5" fmla="*/ 0 h 148"/>
                  <a:gd name="T6" fmla="*/ 148 w 148"/>
                  <a:gd name="T7" fmla="*/ 2 h 148"/>
                  <a:gd name="T8" fmla="*/ 144 w 148"/>
                  <a:gd name="T9" fmla="*/ 148 h 148"/>
                </a:gdLst>
                <a:ahLst/>
                <a:cxnLst>
                  <a:cxn ang="0">
                    <a:pos x="T0" y="T1"/>
                  </a:cxn>
                  <a:cxn ang="0">
                    <a:pos x="T2" y="T3"/>
                  </a:cxn>
                  <a:cxn ang="0">
                    <a:pos x="T4" y="T5"/>
                  </a:cxn>
                  <a:cxn ang="0">
                    <a:pos x="T6" y="T7"/>
                  </a:cxn>
                  <a:cxn ang="0">
                    <a:pos x="T8" y="T9"/>
                  </a:cxn>
                </a:cxnLst>
                <a:rect l="0" t="0" r="r" b="b"/>
                <a:pathLst>
                  <a:path w="148" h="148">
                    <a:moveTo>
                      <a:pt x="144" y="148"/>
                    </a:moveTo>
                    <a:lnTo>
                      <a:pt x="0" y="144"/>
                    </a:lnTo>
                    <a:lnTo>
                      <a:pt x="2" y="0"/>
                    </a:lnTo>
                    <a:lnTo>
                      <a:pt x="148" y="2"/>
                    </a:lnTo>
                    <a:lnTo>
                      <a:pt x="144"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4" name="Freeform 4618"/>
              <p:cNvSpPr>
                <a:spLocks/>
              </p:cNvSpPr>
              <p:nvPr/>
            </p:nvSpPr>
            <p:spPr bwMode="auto">
              <a:xfrm>
                <a:off x="22256" y="21178"/>
                <a:ext cx="148" cy="148"/>
              </a:xfrm>
              <a:custGeom>
                <a:avLst/>
                <a:gdLst>
                  <a:gd name="T0" fmla="*/ 144 w 148"/>
                  <a:gd name="T1" fmla="*/ 148 h 148"/>
                  <a:gd name="T2" fmla="*/ 0 w 148"/>
                  <a:gd name="T3" fmla="*/ 144 h 148"/>
                  <a:gd name="T4" fmla="*/ 2 w 148"/>
                  <a:gd name="T5" fmla="*/ 0 h 148"/>
                  <a:gd name="T6" fmla="*/ 148 w 148"/>
                  <a:gd name="T7" fmla="*/ 2 h 148"/>
                  <a:gd name="T8" fmla="*/ 144 w 148"/>
                  <a:gd name="T9" fmla="*/ 148 h 148"/>
                </a:gdLst>
                <a:ahLst/>
                <a:cxnLst>
                  <a:cxn ang="0">
                    <a:pos x="T0" y="T1"/>
                  </a:cxn>
                  <a:cxn ang="0">
                    <a:pos x="T2" y="T3"/>
                  </a:cxn>
                  <a:cxn ang="0">
                    <a:pos x="T4" y="T5"/>
                  </a:cxn>
                  <a:cxn ang="0">
                    <a:pos x="T6" y="T7"/>
                  </a:cxn>
                  <a:cxn ang="0">
                    <a:pos x="T8" y="T9"/>
                  </a:cxn>
                </a:cxnLst>
                <a:rect l="0" t="0" r="r" b="b"/>
                <a:pathLst>
                  <a:path w="148" h="148">
                    <a:moveTo>
                      <a:pt x="144" y="148"/>
                    </a:moveTo>
                    <a:lnTo>
                      <a:pt x="0" y="144"/>
                    </a:lnTo>
                    <a:lnTo>
                      <a:pt x="2" y="0"/>
                    </a:lnTo>
                    <a:lnTo>
                      <a:pt x="148" y="2"/>
                    </a:lnTo>
                    <a:lnTo>
                      <a:pt x="14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5" name="Freeform 4619"/>
              <p:cNvSpPr>
                <a:spLocks/>
              </p:cNvSpPr>
              <p:nvPr/>
            </p:nvSpPr>
            <p:spPr bwMode="auto">
              <a:xfrm>
                <a:off x="20918" y="21140"/>
                <a:ext cx="259" cy="144"/>
              </a:xfrm>
              <a:custGeom>
                <a:avLst/>
                <a:gdLst>
                  <a:gd name="T0" fmla="*/ 222 w 259"/>
                  <a:gd name="T1" fmla="*/ 142 h 144"/>
                  <a:gd name="T2" fmla="*/ 0 w 259"/>
                  <a:gd name="T3" fmla="*/ 128 h 144"/>
                  <a:gd name="T4" fmla="*/ 0 w 259"/>
                  <a:gd name="T5" fmla="*/ 109 h 144"/>
                  <a:gd name="T6" fmla="*/ 7 w 259"/>
                  <a:gd name="T7" fmla="*/ 0 h 144"/>
                  <a:gd name="T8" fmla="*/ 259 w 259"/>
                  <a:gd name="T9" fmla="*/ 15 h 144"/>
                  <a:gd name="T10" fmla="*/ 253 w 259"/>
                  <a:gd name="T11" fmla="*/ 144 h 144"/>
                  <a:gd name="T12" fmla="*/ 222 w 259"/>
                  <a:gd name="T13" fmla="*/ 142 h 144"/>
                </a:gdLst>
                <a:ahLst/>
                <a:cxnLst>
                  <a:cxn ang="0">
                    <a:pos x="T0" y="T1"/>
                  </a:cxn>
                  <a:cxn ang="0">
                    <a:pos x="T2" y="T3"/>
                  </a:cxn>
                  <a:cxn ang="0">
                    <a:pos x="T4" y="T5"/>
                  </a:cxn>
                  <a:cxn ang="0">
                    <a:pos x="T6" y="T7"/>
                  </a:cxn>
                  <a:cxn ang="0">
                    <a:pos x="T8" y="T9"/>
                  </a:cxn>
                  <a:cxn ang="0">
                    <a:pos x="T10" y="T11"/>
                  </a:cxn>
                  <a:cxn ang="0">
                    <a:pos x="T12" y="T13"/>
                  </a:cxn>
                </a:cxnLst>
                <a:rect l="0" t="0" r="r" b="b"/>
                <a:pathLst>
                  <a:path w="259" h="144">
                    <a:moveTo>
                      <a:pt x="222" y="142"/>
                    </a:moveTo>
                    <a:lnTo>
                      <a:pt x="0" y="128"/>
                    </a:lnTo>
                    <a:lnTo>
                      <a:pt x="0" y="109"/>
                    </a:lnTo>
                    <a:lnTo>
                      <a:pt x="7" y="0"/>
                    </a:lnTo>
                    <a:lnTo>
                      <a:pt x="259" y="15"/>
                    </a:lnTo>
                    <a:lnTo>
                      <a:pt x="253" y="144"/>
                    </a:lnTo>
                    <a:lnTo>
                      <a:pt x="222" y="142"/>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6" name="Freeform 4620"/>
              <p:cNvSpPr>
                <a:spLocks/>
              </p:cNvSpPr>
              <p:nvPr/>
            </p:nvSpPr>
            <p:spPr bwMode="auto">
              <a:xfrm>
                <a:off x="20918" y="21140"/>
                <a:ext cx="259" cy="144"/>
              </a:xfrm>
              <a:custGeom>
                <a:avLst/>
                <a:gdLst>
                  <a:gd name="T0" fmla="*/ 222 w 259"/>
                  <a:gd name="T1" fmla="*/ 142 h 144"/>
                  <a:gd name="T2" fmla="*/ 0 w 259"/>
                  <a:gd name="T3" fmla="*/ 128 h 144"/>
                  <a:gd name="T4" fmla="*/ 0 w 259"/>
                  <a:gd name="T5" fmla="*/ 109 h 144"/>
                  <a:gd name="T6" fmla="*/ 7 w 259"/>
                  <a:gd name="T7" fmla="*/ 0 h 144"/>
                  <a:gd name="T8" fmla="*/ 259 w 259"/>
                  <a:gd name="T9" fmla="*/ 15 h 144"/>
                  <a:gd name="T10" fmla="*/ 253 w 259"/>
                  <a:gd name="T11" fmla="*/ 144 h 144"/>
                  <a:gd name="T12" fmla="*/ 222 w 259"/>
                  <a:gd name="T13" fmla="*/ 142 h 144"/>
                </a:gdLst>
                <a:ahLst/>
                <a:cxnLst>
                  <a:cxn ang="0">
                    <a:pos x="T0" y="T1"/>
                  </a:cxn>
                  <a:cxn ang="0">
                    <a:pos x="T2" y="T3"/>
                  </a:cxn>
                  <a:cxn ang="0">
                    <a:pos x="T4" y="T5"/>
                  </a:cxn>
                  <a:cxn ang="0">
                    <a:pos x="T6" y="T7"/>
                  </a:cxn>
                  <a:cxn ang="0">
                    <a:pos x="T8" y="T9"/>
                  </a:cxn>
                  <a:cxn ang="0">
                    <a:pos x="T10" y="T11"/>
                  </a:cxn>
                  <a:cxn ang="0">
                    <a:pos x="T12" y="T13"/>
                  </a:cxn>
                </a:cxnLst>
                <a:rect l="0" t="0" r="r" b="b"/>
                <a:pathLst>
                  <a:path w="259" h="144">
                    <a:moveTo>
                      <a:pt x="222" y="142"/>
                    </a:moveTo>
                    <a:lnTo>
                      <a:pt x="0" y="128"/>
                    </a:lnTo>
                    <a:lnTo>
                      <a:pt x="0" y="109"/>
                    </a:lnTo>
                    <a:lnTo>
                      <a:pt x="7" y="0"/>
                    </a:lnTo>
                    <a:lnTo>
                      <a:pt x="259" y="15"/>
                    </a:lnTo>
                    <a:lnTo>
                      <a:pt x="253" y="144"/>
                    </a:lnTo>
                    <a:lnTo>
                      <a:pt x="222"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7" name="Freeform 4621"/>
              <p:cNvSpPr>
                <a:spLocks/>
              </p:cNvSpPr>
              <p:nvPr/>
            </p:nvSpPr>
            <p:spPr bwMode="auto">
              <a:xfrm>
                <a:off x="22872" y="21240"/>
                <a:ext cx="158" cy="136"/>
              </a:xfrm>
              <a:custGeom>
                <a:avLst/>
                <a:gdLst>
                  <a:gd name="T0" fmla="*/ 152 w 158"/>
                  <a:gd name="T1" fmla="*/ 0 h 136"/>
                  <a:gd name="T2" fmla="*/ 152 w 158"/>
                  <a:gd name="T3" fmla="*/ 73 h 136"/>
                  <a:gd name="T4" fmla="*/ 156 w 158"/>
                  <a:gd name="T5" fmla="*/ 73 h 136"/>
                  <a:gd name="T6" fmla="*/ 158 w 158"/>
                  <a:gd name="T7" fmla="*/ 136 h 136"/>
                  <a:gd name="T8" fmla="*/ 35 w 158"/>
                  <a:gd name="T9" fmla="*/ 134 h 136"/>
                  <a:gd name="T10" fmla="*/ 39 w 158"/>
                  <a:gd name="T11" fmla="*/ 121 h 136"/>
                  <a:gd name="T12" fmla="*/ 35 w 158"/>
                  <a:gd name="T13" fmla="*/ 111 h 136"/>
                  <a:gd name="T14" fmla="*/ 0 w 158"/>
                  <a:gd name="T15" fmla="*/ 75 h 136"/>
                  <a:gd name="T16" fmla="*/ 8 w 158"/>
                  <a:gd name="T17" fmla="*/ 48 h 136"/>
                  <a:gd name="T18" fmla="*/ 10 w 158"/>
                  <a:gd name="T19" fmla="*/ 25 h 136"/>
                  <a:gd name="T20" fmla="*/ 14 w 158"/>
                  <a:gd name="T21" fmla="*/ 15 h 136"/>
                  <a:gd name="T22" fmla="*/ 12 w 158"/>
                  <a:gd name="T23" fmla="*/ 2 h 136"/>
                  <a:gd name="T24" fmla="*/ 152 w 158"/>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6">
                    <a:moveTo>
                      <a:pt x="152" y="0"/>
                    </a:moveTo>
                    <a:lnTo>
                      <a:pt x="152" y="73"/>
                    </a:lnTo>
                    <a:lnTo>
                      <a:pt x="156" y="73"/>
                    </a:lnTo>
                    <a:lnTo>
                      <a:pt x="158" y="136"/>
                    </a:lnTo>
                    <a:lnTo>
                      <a:pt x="35" y="134"/>
                    </a:lnTo>
                    <a:lnTo>
                      <a:pt x="39" y="121"/>
                    </a:lnTo>
                    <a:lnTo>
                      <a:pt x="35" y="111"/>
                    </a:lnTo>
                    <a:lnTo>
                      <a:pt x="0" y="75"/>
                    </a:lnTo>
                    <a:lnTo>
                      <a:pt x="8" y="48"/>
                    </a:lnTo>
                    <a:lnTo>
                      <a:pt x="10" y="25"/>
                    </a:lnTo>
                    <a:lnTo>
                      <a:pt x="14" y="15"/>
                    </a:lnTo>
                    <a:lnTo>
                      <a:pt x="12" y="2"/>
                    </a:lnTo>
                    <a:lnTo>
                      <a:pt x="152"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8" name="Freeform 4622"/>
              <p:cNvSpPr>
                <a:spLocks/>
              </p:cNvSpPr>
              <p:nvPr/>
            </p:nvSpPr>
            <p:spPr bwMode="auto">
              <a:xfrm>
                <a:off x="22872" y="21240"/>
                <a:ext cx="158" cy="136"/>
              </a:xfrm>
              <a:custGeom>
                <a:avLst/>
                <a:gdLst>
                  <a:gd name="T0" fmla="*/ 152 w 158"/>
                  <a:gd name="T1" fmla="*/ 0 h 136"/>
                  <a:gd name="T2" fmla="*/ 152 w 158"/>
                  <a:gd name="T3" fmla="*/ 73 h 136"/>
                  <a:gd name="T4" fmla="*/ 156 w 158"/>
                  <a:gd name="T5" fmla="*/ 73 h 136"/>
                  <a:gd name="T6" fmla="*/ 158 w 158"/>
                  <a:gd name="T7" fmla="*/ 136 h 136"/>
                  <a:gd name="T8" fmla="*/ 35 w 158"/>
                  <a:gd name="T9" fmla="*/ 134 h 136"/>
                  <a:gd name="T10" fmla="*/ 39 w 158"/>
                  <a:gd name="T11" fmla="*/ 121 h 136"/>
                  <a:gd name="T12" fmla="*/ 35 w 158"/>
                  <a:gd name="T13" fmla="*/ 111 h 136"/>
                  <a:gd name="T14" fmla="*/ 0 w 158"/>
                  <a:gd name="T15" fmla="*/ 75 h 136"/>
                  <a:gd name="T16" fmla="*/ 8 w 158"/>
                  <a:gd name="T17" fmla="*/ 48 h 136"/>
                  <a:gd name="T18" fmla="*/ 10 w 158"/>
                  <a:gd name="T19" fmla="*/ 25 h 136"/>
                  <a:gd name="T20" fmla="*/ 14 w 158"/>
                  <a:gd name="T21" fmla="*/ 15 h 136"/>
                  <a:gd name="T22" fmla="*/ 12 w 158"/>
                  <a:gd name="T23" fmla="*/ 2 h 136"/>
                  <a:gd name="T24" fmla="*/ 152 w 158"/>
                  <a:gd name="T2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36">
                    <a:moveTo>
                      <a:pt x="152" y="0"/>
                    </a:moveTo>
                    <a:lnTo>
                      <a:pt x="152" y="73"/>
                    </a:lnTo>
                    <a:lnTo>
                      <a:pt x="156" y="73"/>
                    </a:lnTo>
                    <a:lnTo>
                      <a:pt x="158" y="136"/>
                    </a:lnTo>
                    <a:lnTo>
                      <a:pt x="35" y="134"/>
                    </a:lnTo>
                    <a:lnTo>
                      <a:pt x="39" y="121"/>
                    </a:lnTo>
                    <a:lnTo>
                      <a:pt x="35" y="111"/>
                    </a:lnTo>
                    <a:lnTo>
                      <a:pt x="0" y="75"/>
                    </a:lnTo>
                    <a:lnTo>
                      <a:pt x="8" y="48"/>
                    </a:lnTo>
                    <a:lnTo>
                      <a:pt x="10" y="25"/>
                    </a:lnTo>
                    <a:lnTo>
                      <a:pt x="14" y="15"/>
                    </a:lnTo>
                    <a:lnTo>
                      <a:pt x="12" y="2"/>
                    </a:lnTo>
                    <a:lnTo>
                      <a:pt x="15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9" name="Freeform 4623"/>
              <p:cNvSpPr>
                <a:spLocks/>
              </p:cNvSpPr>
              <p:nvPr/>
            </p:nvSpPr>
            <p:spPr bwMode="auto">
              <a:xfrm>
                <a:off x="23024" y="21238"/>
                <a:ext cx="152" cy="140"/>
              </a:xfrm>
              <a:custGeom>
                <a:avLst/>
                <a:gdLst>
                  <a:gd name="T0" fmla="*/ 152 w 152"/>
                  <a:gd name="T1" fmla="*/ 140 h 140"/>
                  <a:gd name="T2" fmla="*/ 58 w 152"/>
                  <a:gd name="T3" fmla="*/ 138 h 140"/>
                  <a:gd name="T4" fmla="*/ 6 w 152"/>
                  <a:gd name="T5" fmla="*/ 138 h 140"/>
                  <a:gd name="T6" fmla="*/ 4 w 152"/>
                  <a:gd name="T7" fmla="*/ 75 h 140"/>
                  <a:gd name="T8" fmla="*/ 0 w 152"/>
                  <a:gd name="T9" fmla="*/ 75 h 140"/>
                  <a:gd name="T10" fmla="*/ 0 w 152"/>
                  <a:gd name="T11" fmla="*/ 2 h 140"/>
                  <a:gd name="T12" fmla="*/ 146 w 152"/>
                  <a:gd name="T13" fmla="*/ 0 h 140"/>
                  <a:gd name="T14" fmla="*/ 146 w 152"/>
                  <a:gd name="T15" fmla="*/ 75 h 140"/>
                  <a:gd name="T16" fmla="*/ 152 w 152"/>
                  <a:gd name="T17" fmla="*/ 75 h 140"/>
                  <a:gd name="T18" fmla="*/ 152 w 152"/>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0">
                    <a:moveTo>
                      <a:pt x="152" y="140"/>
                    </a:moveTo>
                    <a:lnTo>
                      <a:pt x="58" y="138"/>
                    </a:lnTo>
                    <a:lnTo>
                      <a:pt x="6" y="138"/>
                    </a:lnTo>
                    <a:lnTo>
                      <a:pt x="4" y="75"/>
                    </a:lnTo>
                    <a:lnTo>
                      <a:pt x="0" y="75"/>
                    </a:lnTo>
                    <a:lnTo>
                      <a:pt x="0" y="2"/>
                    </a:lnTo>
                    <a:lnTo>
                      <a:pt x="146" y="0"/>
                    </a:lnTo>
                    <a:lnTo>
                      <a:pt x="146" y="75"/>
                    </a:lnTo>
                    <a:lnTo>
                      <a:pt x="152" y="75"/>
                    </a:lnTo>
                    <a:lnTo>
                      <a:pt x="152" y="14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0" name="Freeform 4624"/>
              <p:cNvSpPr>
                <a:spLocks/>
              </p:cNvSpPr>
              <p:nvPr/>
            </p:nvSpPr>
            <p:spPr bwMode="auto">
              <a:xfrm>
                <a:off x="23024" y="21238"/>
                <a:ext cx="152" cy="140"/>
              </a:xfrm>
              <a:custGeom>
                <a:avLst/>
                <a:gdLst>
                  <a:gd name="T0" fmla="*/ 152 w 152"/>
                  <a:gd name="T1" fmla="*/ 140 h 140"/>
                  <a:gd name="T2" fmla="*/ 58 w 152"/>
                  <a:gd name="T3" fmla="*/ 138 h 140"/>
                  <a:gd name="T4" fmla="*/ 6 w 152"/>
                  <a:gd name="T5" fmla="*/ 138 h 140"/>
                  <a:gd name="T6" fmla="*/ 4 w 152"/>
                  <a:gd name="T7" fmla="*/ 75 h 140"/>
                  <a:gd name="T8" fmla="*/ 0 w 152"/>
                  <a:gd name="T9" fmla="*/ 75 h 140"/>
                  <a:gd name="T10" fmla="*/ 0 w 152"/>
                  <a:gd name="T11" fmla="*/ 2 h 140"/>
                  <a:gd name="T12" fmla="*/ 146 w 152"/>
                  <a:gd name="T13" fmla="*/ 0 h 140"/>
                  <a:gd name="T14" fmla="*/ 146 w 152"/>
                  <a:gd name="T15" fmla="*/ 75 h 140"/>
                  <a:gd name="T16" fmla="*/ 152 w 152"/>
                  <a:gd name="T17" fmla="*/ 75 h 140"/>
                  <a:gd name="T18" fmla="*/ 152 w 152"/>
                  <a:gd name="T19"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40">
                    <a:moveTo>
                      <a:pt x="152" y="140"/>
                    </a:moveTo>
                    <a:lnTo>
                      <a:pt x="58" y="138"/>
                    </a:lnTo>
                    <a:lnTo>
                      <a:pt x="6" y="138"/>
                    </a:lnTo>
                    <a:lnTo>
                      <a:pt x="4" y="75"/>
                    </a:lnTo>
                    <a:lnTo>
                      <a:pt x="0" y="75"/>
                    </a:lnTo>
                    <a:lnTo>
                      <a:pt x="0" y="2"/>
                    </a:lnTo>
                    <a:lnTo>
                      <a:pt x="146" y="0"/>
                    </a:lnTo>
                    <a:lnTo>
                      <a:pt x="146" y="75"/>
                    </a:lnTo>
                    <a:lnTo>
                      <a:pt x="152" y="75"/>
                    </a:lnTo>
                    <a:lnTo>
                      <a:pt x="152" y="14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1" name="Freeform 4625"/>
              <p:cNvSpPr>
                <a:spLocks/>
              </p:cNvSpPr>
              <p:nvPr/>
            </p:nvSpPr>
            <p:spPr bwMode="auto">
              <a:xfrm>
                <a:off x="23170" y="21238"/>
                <a:ext cx="144" cy="140"/>
              </a:xfrm>
              <a:custGeom>
                <a:avLst/>
                <a:gdLst>
                  <a:gd name="T0" fmla="*/ 142 w 144"/>
                  <a:gd name="T1" fmla="*/ 0 h 140"/>
                  <a:gd name="T2" fmla="*/ 144 w 144"/>
                  <a:gd name="T3" fmla="*/ 140 h 140"/>
                  <a:gd name="T4" fmla="*/ 96 w 144"/>
                  <a:gd name="T5" fmla="*/ 140 h 140"/>
                  <a:gd name="T6" fmla="*/ 6 w 144"/>
                  <a:gd name="T7" fmla="*/ 140 h 140"/>
                  <a:gd name="T8" fmla="*/ 6 w 144"/>
                  <a:gd name="T9" fmla="*/ 75 h 140"/>
                  <a:gd name="T10" fmla="*/ 0 w 144"/>
                  <a:gd name="T11" fmla="*/ 75 h 140"/>
                  <a:gd name="T12" fmla="*/ 0 w 144"/>
                  <a:gd name="T13" fmla="*/ 0 h 140"/>
                  <a:gd name="T14" fmla="*/ 142 w 144"/>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40">
                    <a:moveTo>
                      <a:pt x="142" y="0"/>
                    </a:moveTo>
                    <a:lnTo>
                      <a:pt x="144" y="140"/>
                    </a:lnTo>
                    <a:lnTo>
                      <a:pt x="96" y="140"/>
                    </a:lnTo>
                    <a:lnTo>
                      <a:pt x="6" y="140"/>
                    </a:lnTo>
                    <a:lnTo>
                      <a:pt x="6" y="75"/>
                    </a:lnTo>
                    <a:lnTo>
                      <a:pt x="0" y="75"/>
                    </a:lnTo>
                    <a:lnTo>
                      <a:pt x="0" y="0"/>
                    </a:lnTo>
                    <a:lnTo>
                      <a:pt x="142"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2" name="Freeform 4626"/>
              <p:cNvSpPr>
                <a:spLocks/>
              </p:cNvSpPr>
              <p:nvPr/>
            </p:nvSpPr>
            <p:spPr bwMode="auto">
              <a:xfrm>
                <a:off x="23170" y="21238"/>
                <a:ext cx="144" cy="140"/>
              </a:xfrm>
              <a:custGeom>
                <a:avLst/>
                <a:gdLst>
                  <a:gd name="T0" fmla="*/ 142 w 144"/>
                  <a:gd name="T1" fmla="*/ 0 h 140"/>
                  <a:gd name="T2" fmla="*/ 144 w 144"/>
                  <a:gd name="T3" fmla="*/ 140 h 140"/>
                  <a:gd name="T4" fmla="*/ 96 w 144"/>
                  <a:gd name="T5" fmla="*/ 140 h 140"/>
                  <a:gd name="T6" fmla="*/ 6 w 144"/>
                  <a:gd name="T7" fmla="*/ 140 h 140"/>
                  <a:gd name="T8" fmla="*/ 6 w 144"/>
                  <a:gd name="T9" fmla="*/ 75 h 140"/>
                  <a:gd name="T10" fmla="*/ 0 w 144"/>
                  <a:gd name="T11" fmla="*/ 75 h 140"/>
                  <a:gd name="T12" fmla="*/ 0 w 144"/>
                  <a:gd name="T13" fmla="*/ 0 h 140"/>
                  <a:gd name="T14" fmla="*/ 142 w 144"/>
                  <a:gd name="T15" fmla="*/ 0 h 1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4" h="140">
                    <a:moveTo>
                      <a:pt x="142" y="0"/>
                    </a:moveTo>
                    <a:lnTo>
                      <a:pt x="144" y="140"/>
                    </a:lnTo>
                    <a:lnTo>
                      <a:pt x="96" y="140"/>
                    </a:lnTo>
                    <a:lnTo>
                      <a:pt x="6" y="140"/>
                    </a:lnTo>
                    <a:lnTo>
                      <a:pt x="6" y="75"/>
                    </a:lnTo>
                    <a:lnTo>
                      <a:pt x="0" y="75"/>
                    </a:lnTo>
                    <a:lnTo>
                      <a:pt x="0" y="0"/>
                    </a:lnTo>
                    <a:lnTo>
                      <a:pt x="142"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3" name="Freeform 4627"/>
              <p:cNvSpPr>
                <a:spLocks/>
              </p:cNvSpPr>
              <p:nvPr/>
            </p:nvSpPr>
            <p:spPr bwMode="auto">
              <a:xfrm>
                <a:off x="23312" y="21236"/>
                <a:ext cx="150" cy="142"/>
              </a:xfrm>
              <a:custGeom>
                <a:avLst/>
                <a:gdLst>
                  <a:gd name="T0" fmla="*/ 81 w 150"/>
                  <a:gd name="T1" fmla="*/ 142 h 142"/>
                  <a:gd name="T2" fmla="*/ 2 w 150"/>
                  <a:gd name="T3" fmla="*/ 142 h 142"/>
                  <a:gd name="T4" fmla="*/ 0 w 150"/>
                  <a:gd name="T5" fmla="*/ 2 h 142"/>
                  <a:gd name="T6" fmla="*/ 148 w 150"/>
                  <a:gd name="T7" fmla="*/ 0 h 142"/>
                  <a:gd name="T8" fmla="*/ 150 w 150"/>
                  <a:gd name="T9" fmla="*/ 138 h 142"/>
                  <a:gd name="T10" fmla="*/ 81 w 150"/>
                  <a:gd name="T11" fmla="*/ 142 h 142"/>
                </a:gdLst>
                <a:ahLst/>
                <a:cxnLst>
                  <a:cxn ang="0">
                    <a:pos x="T0" y="T1"/>
                  </a:cxn>
                  <a:cxn ang="0">
                    <a:pos x="T2" y="T3"/>
                  </a:cxn>
                  <a:cxn ang="0">
                    <a:pos x="T4" y="T5"/>
                  </a:cxn>
                  <a:cxn ang="0">
                    <a:pos x="T6" y="T7"/>
                  </a:cxn>
                  <a:cxn ang="0">
                    <a:pos x="T8" y="T9"/>
                  </a:cxn>
                  <a:cxn ang="0">
                    <a:pos x="T10" y="T11"/>
                  </a:cxn>
                </a:cxnLst>
                <a:rect l="0" t="0" r="r" b="b"/>
                <a:pathLst>
                  <a:path w="150" h="142">
                    <a:moveTo>
                      <a:pt x="81" y="142"/>
                    </a:moveTo>
                    <a:lnTo>
                      <a:pt x="2" y="142"/>
                    </a:lnTo>
                    <a:lnTo>
                      <a:pt x="0" y="2"/>
                    </a:lnTo>
                    <a:lnTo>
                      <a:pt x="148" y="0"/>
                    </a:lnTo>
                    <a:lnTo>
                      <a:pt x="150" y="138"/>
                    </a:lnTo>
                    <a:lnTo>
                      <a:pt x="81" y="14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4" name="Freeform 4628"/>
              <p:cNvSpPr>
                <a:spLocks/>
              </p:cNvSpPr>
              <p:nvPr/>
            </p:nvSpPr>
            <p:spPr bwMode="auto">
              <a:xfrm>
                <a:off x="23312" y="21236"/>
                <a:ext cx="150" cy="142"/>
              </a:xfrm>
              <a:custGeom>
                <a:avLst/>
                <a:gdLst>
                  <a:gd name="T0" fmla="*/ 81 w 150"/>
                  <a:gd name="T1" fmla="*/ 142 h 142"/>
                  <a:gd name="T2" fmla="*/ 2 w 150"/>
                  <a:gd name="T3" fmla="*/ 142 h 142"/>
                  <a:gd name="T4" fmla="*/ 0 w 150"/>
                  <a:gd name="T5" fmla="*/ 2 h 142"/>
                  <a:gd name="T6" fmla="*/ 148 w 150"/>
                  <a:gd name="T7" fmla="*/ 0 h 142"/>
                  <a:gd name="T8" fmla="*/ 150 w 150"/>
                  <a:gd name="T9" fmla="*/ 138 h 142"/>
                  <a:gd name="T10" fmla="*/ 81 w 150"/>
                  <a:gd name="T11" fmla="*/ 142 h 142"/>
                </a:gdLst>
                <a:ahLst/>
                <a:cxnLst>
                  <a:cxn ang="0">
                    <a:pos x="T0" y="T1"/>
                  </a:cxn>
                  <a:cxn ang="0">
                    <a:pos x="T2" y="T3"/>
                  </a:cxn>
                  <a:cxn ang="0">
                    <a:pos x="T4" y="T5"/>
                  </a:cxn>
                  <a:cxn ang="0">
                    <a:pos x="T6" y="T7"/>
                  </a:cxn>
                  <a:cxn ang="0">
                    <a:pos x="T8" y="T9"/>
                  </a:cxn>
                  <a:cxn ang="0">
                    <a:pos x="T10" y="T11"/>
                  </a:cxn>
                </a:cxnLst>
                <a:rect l="0" t="0" r="r" b="b"/>
                <a:pathLst>
                  <a:path w="150" h="142">
                    <a:moveTo>
                      <a:pt x="81" y="142"/>
                    </a:moveTo>
                    <a:lnTo>
                      <a:pt x="2" y="142"/>
                    </a:lnTo>
                    <a:lnTo>
                      <a:pt x="0" y="2"/>
                    </a:lnTo>
                    <a:lnTo>
                      <a:pt x="148" y="0"/>
                    </a:lnTo>
                    <a:lnTo>
                      <a:pt x="150" y="138"/>
                    </a:lnTo>
                    <a:lnTo>
                      <a:pt x="81"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5" name="Freeform 4629"/>
              <p:cNvSpPr>
                <a:spLocks/>
              </p:cNvSpPr>
              <p:nvPr/>
            </p:nvSpPr>
            <p:spPr bwMode="auto">
              <a:xfrm>
                <a:off x="23894" y="21219"/>
                <a:ext cx="148" cy="136"/>
              </a:xfrm>
              <a:custGeom>
                <a:avLst/>
                <a:gdLst>
                  <a:gd name="T0" fmla="*/ 4 w 148"/>
                  <a:gd name="T1" fmla="*/ 136 h 136"/>
                  <a:gd name="T2" fmla="*/ 0 w 148"/>
                  <a:gd name="T3" fmla="*/ 5 h 136"/>
                  <a:gd name="T4" fmla="*/ 146 w 148"/>
                  <a:gd name="T5" fmla="*/ 0 h 136"/>
                  <a:gd name="T6" fmla="*/ 148 w 148"/>
                  <a:gd name="T7" fmla="*/ 126 h 136"/>
                  <a:gd name="T8" fmla="*/ 94 w 148"/>
                  <a:gd name="T9" fmla="*/ 130 h 136"/>
                  <a:gd name="T10" fmla="*/ 4 w 148"/>
                  <a:gd name="T11" fmla="*/ 136 h 136"/>
                </a:gdLst>
                <a:ahLst/>
                <a:cxnLst>
                  <a:cxn ang="0">
                    <a:pos x="T0" y="T1"/>
                  </a:cxn>
                  <a:cxn ang="0">
                    <a:pos x="T2" y="T3"/>
                  </a:cxn>
                  <a:cxn ang="0">
                    <a:pos x="T4" y="T5"/>
                  </a:cxn>
                  <a:cxn ang="0">
                    <a:pos x="T6" y="T7"/>
                  </a:cxn>
                  <a:cxn ang="0">
                    <a:pos x="T8" y="T9"/>
                  </a:cxn>
                  <a:cxn ang="0">
                    <a:pos x="T10" y="T11"/>
                  </a:cxn>
                </a:cxnLst>
                <a:rect l="0" t="0" r="r" b="b"/>
                <a:pathLst>
                  <a:path w="148" h="136">
                    <a:moveTo>
                      <a:pt x="4" y="136"/>
                    </a:moveTo>
                    <a:lnTo>
                      <a:pt x="0" y="5"/>
                    </a:lnTo>
                    <a:lnTo>
                      <a:pt x="146" y="0"/>
                    </a:lnTo>
                    <a:lnTo>
                      <a:pt x="148" y="126"/>
                    </a:lnTo>
                    <a:lnTo>
                      <a:pt x="94" y="130"/>
                    </a:lnTo>
                    <a:lnTo>
                      <a:pt x="4" y="13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6" name="Freeform 4630"/>
              <p:cNvSpPr>
                <a:spLocks/>
              </p:cNvSpPr>
              <p:nvPr/>
            </p:nvSpPr>
            <p:spPr bwMode="auto">
              <a:xfrm>
                <a:off x="23894" y="21219"/>
                <a:ext cx="148" cy="136"/>
              </a:xfrm>
              <a:custGeom>
                <a:avLst/>
                <a:gdLst>
                  <a:gd name="T0" fmla="*/ 4 w 148"/>
                  <a:gd name="T1" fmla="*/ 136 h 136"/>
                  <a:gd name="T2" fmla="*/ 0 w 148"/>
                  <a:gd name="T3" fmla="*/ 5 h 136"/>
                  <a:gd name="T4" fmla="*/ 146 w 148"/>
                  <a:gd name="T5" fmla="*/ 0 h 136"/>
                  <a:gd name="T6" fmla="*/ 148 w 148"/>
                  <a:gd name="T7" fmla="*/ 126 h 136"/>
                  <a:gd name="T8" fmla="*/ 94 w 148"/>
                  <a:gd name="T9" fmla="*/ 130 h 136"/>
                  <a:gd name="T10" fmla="*/ 4 w 148"/>
                  <a:gd name="T11" fmla="*/ 136 h 136"/>
                </a:gdLst>
                <a:ahLst/>
                <a:cxnLst>
                  <a:cxn ang="0">
                    <a:pos x="T0" y="T1"/>
                  </a:cxn>
                  <a:cxn ang="0">
                    <a:pos x="T2" y="T3"/>
                  </a:cxn>
                  <a:cxn ang="0">
                    <a:pos x="T4" y="T5"/>
                  </a:cxn>
                  <a:cxn ang="0">
                    <a:pos x="T6" y="T7"/>
                  </a:cxn>
                  <a:cxn ang="0">
                    <a:pos x="T8" y="T9"/>
                  </a:cxn>
                  <a:cxn ang="0">
                    <a:pos x="T10" y="T11"/>
                  </a:cxn>
                </a:cxnLst>
                <a:rect l="0" t="0" r="r" b="b"/>
                <a:pathLst>
                  <a:path w="148" h="136">
                    <a:moveTo>
                      <a:pt x="4" y="136"/>
                    </a:moveTo>
                    <a:lnTo>
                      <a:pt x="0" y="5"/>
                    </a:lnTo>
                    <a:lnTo>
                      <a:pt x="146" y="0"/>
                    </a:lnTo>
                    <a:lnTo>
                      <a:pt x="148" y="126"/>
                    </a:lnTo>
                    <a:lnTo>
                      <a:pt x="94" y="130"/>
                    </a:lnTo>
                    <a:lnTo>
                      <a:pt x="4" y="13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7" name="Freeform 4631"/>
              <p:cNvSpPr>
                <a:spLocks/>
              </p:cNvSpPr>
              <p:nvPr/>
            </p:nvSpPr>
            <p:spPr bwMode="auto">
              <a:xfrm>
                <a:off x="24040" y="21215"/>
                <a:ext cx="153" cy="130"/>
              </a:xfrm>
              <a:custGeom>
                <a:avLst/>
                <a:gdLst>
                  <a:gd name="T0" fmla="*/ 2 w 153"/>
                  <a:gd name="T1" fmla="*/ 130 h 130"/>
                  <a:gd name="T2" fmla="*/ 0 w 153"/>
                  <a:gd name="T3" fmla="*/ 4 h 130"/>
                  <a:gd name="T4" fmla="*/ 147 w 153"/>
                  <a:gd name="T5" fmla="*/ 0 h 130"/>
                  <a:gd name="T6" fmla="*/ 149 w 153"/>
                  <a:gd name="T7" fmla="*/ 34 h 130"/>
                  <a:gd name="T8" fmla="*/ 153 w 153"/>
                  <a:gd name="T9" fmla="*/ 126 h 130"/>
                  <a:gd name="T10" fmla="*/ 144 w 153"/>
                  <a:gd name="T11" fmla="*/ 121 h 130"/>
                  <a:gd name="T12" fmla="*/ 80 w 153"/>
                  <a:gd name="T13" fmla="*/ 124 h 130"/>
                  <a:gd name="T14" fmla="*/ 2 w 153"/>
                  <a:gd name="T15" fmla="*/ 13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30">
                    <a:moveTo>
                      <a:pt x="2" y="130"/>
                    </a:moveTo>
                    <a:lnTo>
                      <a:pt x="0" y="4"/>
                    </a:lnTo>
                    <a:lnTo>
                      <a:pt x="147" y="0"/>
                    </a:lnTo>
                    <a:lnTo>
                      <a:pt x="149" y="34"/>
                    </a:lnTo>
                    <a:lnTo>
                      <a:pt x="153" y="126"/>
                    </a:lnTo>
                    <a:lnTo>
                      <a:pt x="144" y="121"/>
                    </a:lnTo>
                    <a:lnTo>
                      <a:pt x="80" y="124"/>
                    </a:lnTo>
                    <a:lnTo>
                      <a:pt x="2" y="13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8" name="Freeform 4632"/>
              <p:cNvSpPr>
                <a:spLocks/>
              </p:cNvSpPr>
              <p:nvPr/>
            </p:nvSpPr>
            <p:spPr bwMode="auto">
              <a:xfrm>
                <a:off x="24040" y="21215"/>
                <a:ext cx="153" cy="130"/>
              </a:xfrm>
              <a:custGeom>
                <a:avLst/>
                <a:gdLst>
                  <a:gd name="T0" fmla="*/ 2 w 153"/>
                  <a:gd name="T1" fmla="*/ 130 h 130"/>
                  <a:gd name="T2" fmla="*/ 0 w 153"/>
                  <a:gd name="T3" fmla="*/ 4 h 130"/>
                  <a:gd name="T4" fmla="*/ 147 w 153"/>
                  <a:gd name="T5" fmla="*/ 0 h 130"/>
                  <a:gd name="T6" fmla="*/ 149 w 153"/>
                  <a:gd name="T7" fmla="*/ 34 h 130"/>
                  <a:gd name="T8" fmla="*/ 153 w 153"/>
                  <a:gd name="T9" fmla="*/ 126 h 130"/>
                  <a:gd name="T10" fmla="*/ 144 w 153"/>
                  <a:gd name="T11" fmla="*/ 121 h 130"/>
                  <a:gd name="T12" fmla="*/ 80 w 153"/>
                  <a:gd name="T13" fmla="*/ 124 h 130"/>
                  <a:gd name="T14" fmla="*/ 2 w 153"/>
                  <a:gd name="T15" fmla="*/ 130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30">
                    <a:moveTo>
                      <a:pt x="2" y="130"/>
                    </a:moveTo>
                    <a:lnTo>
                      <a:pt x="0" y="4"/>
                    </a:lnTo>
                    <a:lnTo>
                      <a:pt x="147" y="0"/>
                    </a:lnTo>
                    <a:lnTo>
                      <a:pt x="149" y="34"/>
                    </a:lnTo>
                    <a:lnTo>
                      <a:pt x="153" y="126"/>
                    </a:lnTo>
                    <a:lnTo>
                      <a:pt x="144" y="121"/>
                    </a:lnTo>
                    <a:lnTo>
                      <a:pt x="80" y="124"/>
                    </a:lnTo>
                    <a:lnTo>
                      <a:pt x="2" y="13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9" name="Freeform 4633"/>
              <p:cNvSpPr>
                <a:spLocks/>
              </p:cNvSpPr>
              <p:nvPr/>
            </p:nvSpPr>
            <p:spPr bwMode="auto">
              <a:xfrm>
                <a:off x="23460" y="21232"/>
                <a:ext cx="148" cy="142"/>
              </a:xfrm>
              <a:custGeom>
                <a:avLst/>
                <a:gdLst>
                  <a:gd name="T0" fmla="*/ 2 w 148"/>
                  <a:gd name="T1" fmla="*/ 142 h 142"/>
                  <a:gd name="T2" fmla="*/ 0 w 148"/>
                  <a:gd name="T3" fmla="*/ 4 h 142"/>
                  <a:gd name="T4" fmla="*/ 144 w 148"/>
                  <a:gd name="T5" fmla="*/ 0 h 142"/>
                  <a:gd name="T6" fmla="*/ 148 w 148"/>
                  <a:gd name="T7" fmla="*/ 136 h 142"/>
                  <a:gd name="T8" fmla="*/ 77 w 148"/>
                  <a:gd name="T9" fmla="*/ 138 h 142"/>
                  <a:gd name="T10" fmla="*/ 2 w 148"/>
                  <a:gd name="T11" fmla="*/ 142 h 142"/>
                </a:gdLst>
                <a:ahLst/>
                <a:cxnLst>
                  <a:cxn ang="0">
                    <a:pos x="T0" y="T1"/>
                  </a:cxn>
                  <a:cxn ang="0">
                    <a:pos x="T2" y="T3"/>
                  </a:cxn>
                  <a:cxn ang="0">
                    <a:pos x="T4" y="T5"/>
                  </a:cxn>
                  <a:cxn ang="0">
                    <a:pos x="T6" y="T7"/>
                  </a:cxn>
                  <a:cxn ang="0">
                    <a:pos x="T8" y="T9"/>
                  </a:cxn>
                  <a:cxn ang="0">
                    <a:pos x="T10" y="T11"/>
                  </a:cxn>
                </a:cxnLst>
                <a:rect l="0" t="0" r="r" b="b"/>
                <a:pathLst>
                  <a:path w="148" h="142">
                    <a:moveTo>
                      <a:pt x="2" y="142"/>
                    </a:moveTo>
                    <a:lnTo>
                      <a:pt x="0" y="4"/>
                    </a:lnTo>
                    <a:lnTo>
                      <a:pt x="144" y="0"/>
                    </a:lnTo>
                    <a:lnTo>
                      <a:pt x="148" y="136"/>
                    </a:lnTo>
                    <a:lnTo>
                      <a:pt x="77" y="138"/>
                    </a:lnTo>
                    <a:lnTo>
                      <a:pt x="2" y="14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0" name="Freeform 4634"/>
              <p:cNvSpPr>
                <a:spLocks/>
              </p:cNvSpPr>
              <p:nvPr/>
            </p:nvSpPr>
            <p:spPr bwMode="auto">
              <a:xfrm>
                <a:off x="23460" y="21232"/>
                <a:ext cx="148" cy="142"/>
              </a:xfrm>
              <a:custGeom>
                <a:avLst/>
                <a:gdLst>
                  <a:gd name="T0" fmla="*/ 2 w 148"/>
                  <a:gd name="T1" fmla="*/ 142 h 142"/>
                  <a:gd name="T2" fmla="*/ 0 w 148"/>
                  <a:gd name="T3" fmla="*/ 4 h 142"/>
                  <a:gd name="T4" fmla="*/ 144 w 148"/>
                  <a:gd name="T5" fmla="*/ 0 h 142"/>
                  <a:gd name="T6" fmla="*/ 148 w 148"/>
                  <a:gd name="T7" fmla="*/ 136 h 142"/>
                  <a:gd name="T8" fmla="*/ 77 w 148"/>
                  <a:gd name="T9" fmla="*/ 138 h 142"/>
                  <a:gd name="T10" fmla="*/ 2 w 148"/>
                  <a:gd name="T11" fmla="*/ 142 h 142"/>
                </a:gdLst>
                <a:ahLst/>
                <a:cxnLst>
                  <a:cxn ang="0">
                    <a:pos x="T0" y="T1"/>
                  </a:cxn>
                  <a:cxn ang="0">
                    <a:pos x="T2" y="T3"/>
                  </a:cxn>
                  <a:cxn ang="0">
                    <a:pos x="T4" y="T5"/>
                  </a:cxn>
                  <a:cxn ang="0">
                    <a:pos x="T6" y="T7"/>
                  </a:cxn>
                  <a:cxn ang="0">
                    <a:pos x="T8" y="T9"/>
                  </a:cxn>
                  <a:cxn ang="0">
                    <a:pos x="T10" y="T11"/>
                  </a:cxn>
                </a:cxnLst>
                <a:rect l="0" t="0" r="r" b="b"/>
                <a:pathLst>
                  <a:path w="148" h="142">
                    <a:moveTo>
                      <a:pt x="2" y="142"/>
                    </a:moveTo>
                    <a:lnTo>
                      <a:pt x="0" y="4"/>
                    </a:lnTo>
                    <a:lnTo>
                      <a:pt x="144" y="0"/>
                    </a:lnTo>
                    <a:lnTo>
                      <a:pt x="148" y="136"/>
                    </a:lnTo>
                    <a:lnTo>
                      <a:pt x="77" y="138"/>
                    </a:lnTo>
                    <a:lnTo>
                      <a:pt x="2"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1" name="Freeform 4635"/>
              <p:cNvSpPr>
                <a:spLocks/>
              </p:cNvSpPr>
              <p:nvPr/>
            </p:nvSpPr>
            <p:spPr bwMode="auto">
              <a:xfrm>
                <a:off x="23604" y="21228"/>
                <a:ext cx="150" cy="140"/>
              </a:xfrm>
              <a:custGeom>
                <a:avLst/>
                <a:gdLst>
                  <a:gd name="T0" fmla="*/ 65 w 150"/>
                  <a:gd name="T1" fmla="*/ 138 h 140"/>
                  <a:gd name="T2" fmla="*/ 4 w 150"/>
                  <a:gd name="T3" fmla="*/ 140 h 140"/>
                  <a:gd name="T4" fmla="*/ 0 w 150"/>
                  <a:gd name="T5" fmla="*/ 4 h 140"/>
                  <a:gd name="T6" fmla="*/ 146 w 150"/>
                  <a:gd name="T7" fmla="*/ 0 h 140"/>
                  <a:gd name="T8" fmla="*/ 150 w 150"/>
                  <a:gd name="T9" fmla="*/ 135 h 140"/>
                  <a:gd name="T10" fmla="*/ 65 w 150"/>
                  <a:gd name="T11" fmla="*/ 138 h 140"/>
                </a:gdLst>
                <a:ahLst/>
                <a:cxnLst>
                  <a:cxn ang="0">
                    <a:pos x="T0" y="T1"/>
                  </a:cxn>
                  <a:cxn ang="0">
                    <a:pos x="T2" y="T3"/>
                  </a:cxn>
                  <a:cxn ang="0">
                    <a:pos x="T4" y="T5"/>
                  </a:cxn>
                  <a:cxn ang="0">
                    <a:pos x="T6" y="T7"/>
                  </a:cxn>
                  <a:cxn ang="0">
                    <a:pos x="T8" y="T9"/>
                  </a:cxn>
                  <a:cxn ang="0">
                    <a:pos x="T10" y="T11"/>
                  </a:cxn>
                </a:cxnLst>
                <a:rect l="0" t="0" r="r" b="b"/>
                <a:pathLst>
                  <a:path w="150" h="140">
                    <a:moveTo>
                      <a:pt x="65" y="138"/>
                    </a:moveTo>
                    <a:lnTo>
                      <a:pt x="4" y="140"/>
                    </a:lnTo>
                    <a:lnTo>
                      <a:pt x="0" y="4"/>
                    </a:lnTo>
                    <a:lnTo>
                      <a:pt x="146" y="0"/>
                    </a:lnTo>
                    <a:lnTo>
                      <a:pt x="150" y="135"/>
                    </a:lnTo>
                    <a:lnTo>
                      <a:pt x="65" y="13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2" name="Freeform 4636"/>
              <p:cNvSpPr>
                <a:spLocks/>
              </p:cNvSpPr>
              <p:nvPr/>
            </p:nvSpPr>
            <p:spPr bwMode="auto">
              <a:xfrm>
                <a:off x="23604" y="21228"/>
                <a:ext cx="150" cy="140"/>
              </a:xfrm>
              <a:custGeom>
                <a:avLst/>
                <a:gdLst>
                  <a:gd name="T0" fmla="*/ 65 w 150"/>
                  <a:gd name="T1" fmla="*/ 138 h 140"/>
                  <a:gd name="T2" fmla="*/ 4 w 150"/>
                  <a:gd name="T3" fmla="*/ 140 h 140"/>
                  <a:gd name="T4" fmla="*/ 0 w 150"/>
                  <a:gd name="T5" fmla="*/ 4 h 140"/>
                  <a:gd name="T6" fmla="*/ 146 w 150"/>
                  <a:gd name="T7" fmla="*/ 0 h 140"/>
                  <a:gd name="T8" fmla="*/ 150 w 150"/>
                  <a:gd name="T9" fmla="*/ 135 h 140"/>
                  <a:gd name="T10" fmla="*/ 65 w 150"/>
                  <a:gd name="T11" fmla="*/ 138 h 140"/>
                </a:gdLst>
                <a:ahLst/>
                <a:cxnLst>
                  <a:cxn ang="0">
                    <a:pos x="T0" y="T1"/>
                  </a:cxn>
                  <a:cxn ang="0">
                    <a:pos x="T2" y="T3"/>
                  </a:cxn>
                  <a:cxn ang="0">
                    <a:pos x="T4" y="T5"/>
                  </a:cxn>
                  <a:cxn ang="0">
                    <a:pos x="T6" y="T7"/>
                  </a:cxn>
                  <a:cxn ang="0">
                    <a:pos x="T8" y="T9"/>
                  </a:cxn>
                  <a:cxn ang="0">
                    <a:pos x="T10" y="T11"/>
                  </a:cxn>
                </a:cxnLst>
                <a:rect l="0" t="0" r="r" b="b"/>
                <a:pathLst>
                  <a:path w="150" h="140">
                    <a:moveTo>
                      <a:pt x="65" y="138"/>
                    </a:moveTo>
                    <a:lnTo>
                      <a:pt x="4" y="140"/>
                    </a:lnTo>
                    <a:lnTo>
                      <a:pt x="0" y="4"/>
                    </a:lnTo>
                    <a:lnTo>
                      <a:pt x="146" y="0"/>
                    </a:lnTo>
                    <a:lnTo>
                      <a:pt x="150" y="135"/>
                    </a:lnTo>
                    <a:lnTo>
                      <a:pt x="65" y="13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3" name="Freeform 4637"/>
              <p:cNvSpPr>
                <a:spLocks/>
              </p:cNvSpPr>
              <p:nvPr/>
            </p:nvSpPr>
            <p:spPr bwMode="auto">
              <a:xfrm>
                <a:off x="23750" y="21224"/>
                <a:ext cx="148" cy="139"/>
              </a:xfrm>
              <a:custGeom>
                <a:avLst/>
                <a:gdLst>
                  <a:gd name="T0" fmla="*/ 4 w 148"/>
                  <a:gd name="T1" fmla="*/ 139 h 139"/>
                  <a:gd name="T2" fmla="*/ 0 w 148"/>
                  <a:gd name="T3" fmla="*/ 4 h 139"/>
                  <a:gd name="T4" fmla="*/ 144 w 148"/>
                  <a:gd name="T5" fmla="*/ 0 h 139"/>
                  <a:gd name="T6" fmla="*/ 148 w 148"/>
                  <a:gd name="T7" fmla="*/ 131 h 139"/>
                  <a:gd name="T8" fmla="*/ 124 w 148"/>
                  <a:gd name="T9" fmla="*/ 133 h 139"/>
                  <a:gd name="T10" fmla="*/ 4 w 148"/>
                  <a:gd name="T11" fmla="*/ 139 h 139"/>
                </a:gdLst>
                <a:ahLst/>
                <a:cxnLst>
                  <a:cxn ang="0">
                    <a:pos x="T0" y="T1"/>
                  </a:cxn>
                  <a:cxn ang="0">
                    <a:pos x="T2" y="T3"/>
                  </a:cxn>
                  <a:cxn ang="0">
                    <a:pos x="T4" y="T5"/>
                  </a:cxn>
                  <a:cxn ang="0">
                    <a:pos x="T6" y="T7"/>
                  </a:cxn>
                  <a:cxn ang="0">
                    <a:pos x="T8" y="T9"/>
                  </a:cxn>
                  <a:cxn ang="0">
                    <a:pos x="T10" y="T11"/>
                  </a:cxn>
                </a:cxnLst>
                <a:rect l="0" t="0" r="r" b="b"/>
                <a:pathLst>
                  <a:path w="148" h="139">
                    <a:moveTo>
                      <a:pt x="4" y="139"/>
                    </a:moveTo>
                    <a:lnTo>
                      <a:pt x="0" y="4"/>
                    </a:lnTo>
                    <a:lnTo>
                      <a:pt x="144" y="0"/>
                    </a:lnTo>
                    <a:lnTo>
                      <a:pt x="148" y="131"/>
                    </a:lnTo>
                    <a:lnTo>
                      <a:pt x="124" y="133"/>
                    </a:lnTo>
                    <a:lnTo>
                      <a:pt x="4" y="13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4" name="Freeform 4638"/>
              <p:cNvSpPr>
                <a:spLocks/>
              </p:cNvSpPr>
              <p:nvPr/>
            </p:nvSpPr>
            <p:spPr bwMode="auto">
              <a:xfrm>
                <a:off x="23750" y="21224"/>
                <a:ext cx="148" cy="139"/>
              </a:xfrm>
              <a:custGeom>
                <a:avLst/>
                <a:gdLst>
                  <a:gd name="T0" fmla="*/ 4 w 148"/>
                  <a:gd name="T1" fmla="*/ 139 h 139"/>
                  <a:gd name="T2" fmla="*/ 0 w 148"/>
                  <a:gd name="T3" fmla="*/ 4 h 139"/>
                  <a:gd name="T4" fmla="*/ 144 w 148"/>
                  <a:gd name="T5" fmla="*/ 0 h 139"/>
                  <a:gd name="T6" fmla="*/ 148 w 148"/>
                  <a:gd name="T7" fmla="*/ 131 h 139"/>
                  <a:gd name="T8" fmla="*/ 124 w 148"/>
                  <a:gd name="T9" fmla="*/ 133 h 139"/>
                  <a:gd name="T10" fmla="*/ 4 w 148"/>
                  <a:gd name="T11" fmla="*/ 139 h 139"/>
                </a:gdLst>
                <a:ahLst/>
                <a:cxnLst>
                  <a:cxn ang="0">
                    <a:pos x="T0" y="T1"/>
                  </a:cxn>
                  <a:cxn ang="0">
                    <a:pos x="T2" y="T3"/>
                  </a:cxn>
                  <a:cxn ang="0">
                    <a:pos x="T4" y="T5"/>
                  </a:cxn>
                  <a:cxn ang="0">
                    <a:pos x="T6" y="T7"/>
                  </a:cxn>
                  <a:cxn ang="0">
                    <a:pos x="T8" y="T9"/>
                  </a:cxn>
                  <a:cxn ang="0">
                    <a:pos x="T10" y="T11"/>
                  </a:cxn>
                </a:cxnLst>
                <a:rect l="0" t="0" r="r" b="b"/>
                <a:pathLst>
                  <a:path w="148" h="139">
                    <a:moveTo>
                      <a:pt x="4" y="139"/>
                    </a:moveTo>
                    <a:lnTo>
                      <a:pt x="0" y="4"/>
                    </a:lnTo>
                    <a:lnTo>
                      <a:pt x="144" y="0"/>
                    </a:lnTo>
                    <a:lnTo>
                      <a:pt x="148" y="131"/>
                    </a:lnTo>
                    <a:lnTo>
                      <a:pt x="124" y="133"/>
                    </a:lnTo>
                    <a:lnTo>
                      <a:pt x="4" y="13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5" name="Freeform 4639"/>
              <p:cNvSpPr>
                <a:spLocks/>
              </p:cNvSpPr>
              <p:nvPr/>
            </p:nvSpPr>
            <p:spPr bwMode="auto">
              <a:xfrm>
                <a:off x="24189" y="21245"/>
                <a:ext cx="190" cy="187"/>
              </a:xfrm>
              <a:custGeom>
                <a:avLst/>
                <a:gdLst>
                  <a:gd name="T0" fmla="*/ 4 w 190"/>
                  <a:gd name="T1" fmla="*/ 96 h 187"/>
                  <a:gd name="T2" fmla="*/ 0 w 190"/>
                  <a:gd name="T3" fmla="*/ 4 h 187"/>
                  <a:gd name="T4" fmla="*/ 98 w 190"/>
                  <a:gd name="T5" fmla="*/ 0 h 187"/>
                  <a:gd name="T6" fmla="*/ 114 w 190"/>
                  <a:gd name="T7" fmla="*/ 10 h 187"/>
                  <a:gd name="T8" fmla="*/ 137 w 190"/>
                  <a:gd name="T9" fmla="*/ 18 h 187"/>
                  <a:gd name="T10" fmla="*/ 141 w 190"/>
                  <a:gd name="T11" fmla="*/ 23 h 187"/>
                  <a:gd name="T12" fmla="*/ 148 w 190"/>
                  <a:gd name="T13" fmla="*/ 25 h 187"/>
                  <a:gd name="T14" fmla="*/ 165 w 190"/>
                  <a:gd name="T15" fmla="*/ 39 h 187"/>
                  <a:gd name="T16" fmla="*/ 175 w 190"/>
                  <a:gd name="T17" fmla="*/ 35 h 187"/>
                  <a:gd name="T18" fmla="*/ 190 w 190"/>
                  <a:gd name="T19" fmla="*/ 41 h 187"/>
                  <a:gd name="T20" fmla="*/ 189 w 190"/>
                  <a:gd name="T21" fmla="*/ 50 h 187"/>
                  <a:gd name="T22" fmla="*/ 179 w 190"/>
                  <a:gd name="T23" fmla="*/ 62 h 187"/>
                  <a:gd name="T24" fmla="*/ 162 w 190"/>
                  <a:gd name="T25" fmla="*/ 68 h 187"/>
                  <a:gd name="T26" fmla="*/ 146 w 190"/>
                  <a:gd name="T27" fmla="*/ 71 h 187"/>
                  <a:gd name="T28" fmla="*/ 112 w 190"/>
                  <a:gd name="T29" fmla="*/ 89 h 187"/>
                  <a:gd name="T30" fmla="*/ 100 w 190"/>
                  <a:gd name="T31" fmla="*/ 102 h 187"/>
                  <a:gd name="T32" fmla="*/ 100 w 190"/>
                  <a:gd name="T33" fmla="*/ 112 h 187"/>
                  <a:gd name="T34" fmla="*/ 112 w 190"/>
                  <a:gd name="T35" fmla="*/ 119 h 187"/>
                  <a:gd name="T36" fmla="*/ 114 w 190"/>
                  <a:gd name="T37" fmla="*/ 131 h 187"/>
                  <a:gd name="T38" fmla="*/ 112 w 190"/>
                  <a:gd name="T39" fmla="*/ 154 h 187"/>
                  <a:gd name="T40" fmla="*/ 117 w 190"/>
                  <a:gd name="T41" fmla="*/ 173 h 187"/>
                  <a:gd name="T42" fmla="*/ 114 w 190"/>
                  <a:gd name="T43" fmla="*/ 177 h 187"/>
                  <a:gd name="T44" fmla="*/ 102 w 190"/>
                  <a:gd name="T45" fmla="*/ 181 h 187"/>
                  <a:gd name="T46" fmla="*/ 93 w 190"/>
                  <a:gd name="T47" fmla="*/ 187 h 187"/>
                  <a:gd name="T48" fmla="*/ 83 w 190"/>
                  <a:gd name="T49" fmla="*/ 179 h 187"/>
                  <a:gd name="T50" fmla="*/ 79 w 190"/>
                  <a:gd name="T51" fmla="*/ 179 h 187"/>
                  <a:gd name="T52" fmla="*/ 75 w 190"/>
                  <a:gd name="T53" fmla="*/ 173 h 187"/>
                  <a:gd name="T54" fmla="*/ 68 w 190"/>
                  <a:gd name="T55" fmla="*/ 171 h 187"/>
                  <a:gd name="T56" fmla="*/ 66 w 190"/>
                  <a:gd name="T57" fmla="*/ 162 h 187"/>
                  <a:gd name="T58" fmla="*/ 64 w 190"/>
                  <a:gd name="T59" fmla="*/ 160 h 187"/>
                  <a:gd name="T60" fmla="*/ 64 w 190"/>
                  <a:gd name="T61" fmla="*/ 154 h 187"/>
                  <a:gd name="T62" fmla="*/ 50 w 190"/>
                  <a:gd name="T63" fmla="*/ 150 h 187"/>
                  <a:gd name="T64" fmla="*/ 46 w 190"/>
                  <a:gd name="T65" fmla="*/ 141 h 187"/>
                  <a:gd name="T66" fmla="*/ 37 w 190"/>
                  <a:gd name="T67" fmla="*/ 133 h 187"/>
                  <a:gd name="T68" fmla="*/ 35 w 190"/>
                  <a:gd name="T69" fmla="*/ 121 h 187"/>
                  <a:gd name="T70" fmla="*/ 12 w 190"/>
                  <a:gd name="T71" fmla="*/ 114 h 187"/>
                  <a:gd name="T72" fmla="*/ 12 w 190"/>
                  <a:gd name="T73" fmla="*/ 102 h 187"/>
                  <a:gd name="T74" fmla="*/ 4 w 190"/>
                  <a:gd name="T75"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187">
                    <a:moveTo>
                      <a:pt x="4" y="96"/>
                    </a:moveTo>
                    <a:lnTo>
                      <a:pt x="0" y="4"/>
                    </a:lnTo>
                    <a:lnTo>
                      <a:pt x="98" y="0"/>
                    </a:lnTo>
                    <a:lnTo>
                      <a:pt x="114" y="10"/>
                    </a:lnTo>
                    <a:lnTo>
                      <a:pt x="137" y="18"/>
                    </a:lnTo>
                    <a:lnTo>
                      <a:pt x="141" y="23"/>
                    </a:lnTo>
                    <a:lnTo>
                      <a:pt x="148" y="25"/>
                    </a:lnTo>
                    <a:lnTo>
                      <a:pt x="165" y="39"/>
                    </a:lnTo>
                    <a:lnTo>
                      <a:pt x="175" y="35"/>
                    </a:lnTo>
                    <a:lnTo>
                      <a:pt x="190" y="41"/>
                    </a:lnTo>
                    <a:lnTo>
                      <a:pt x="189" y="50"/>
                    </a:lnTo>
                    <a:lnTo>
                      <a:pt x="179" y="62"/>
                    </a:lnTo>
                    <a:lnTo>
                      <a:pt x="162" y="68"/>
                    </a:lnTo>
                    <a:lnTo>
                      <a:pt x="146" y="71"/>
                    </a:lnTo>
                    <a:lnTo>
                      <a:pt x="112" y="89"/>
                    </a:lnTo>
                    <a:lnTo>
                      <a:pt x="100" y="102"/>
                    </a:lnTo>
                    <a:lnTo>
                      <a:pt x="100" y="112"/>
                    </a:lnTo>
                    <a:lnTo>
                      <a:pt x="112" y="119"/>
                    </a:lnTo>
                    <a:lnTo>
                      <a:pt x="114" y="131"/>
                    </a:lnTo>
                    <a:lnTo>
                      <a:pt x="112" y="154"/>
                    </a:lnTo>
                    <a:lnTo>
                      <a:pt x="117" y="173"/>
                    </a:lnTo>
                    <a:lnTo>
                      <a:pt x="114" y="177"/>
                    </a:lnTo>
                    <a:lnTo>
                      <a:pt x="102" y="181"/>
                    </a:lnTo>
                    <a:lnTo>
                      <a:pt x="93" y="187"/>
                    </a:lnTo>
                    <a:lnTo>
                      <a:pt x="83" y="179"/>
                    </a:lnTo>
                    <a:lnTo>
                      <a:pt x="79" y="179"/>
                    </a:lnTo>
                    <a:lnTo>
                      <a:pt x="75" y="173"/>
                    </a:lnTo>
                    <a:lnTo>
                      <a:pt x="68" y="171"/>
                    </a:lnTo>
                    <a:lnTo>
                      <a:pt x="66" y="162"/>
                    </a:lnTo>
                    <a:lnTo>
                      <a:pt x="64" y="160"/>
                    </a:lnTo>
                    <a:lnTo>
                      <a:pt x="64" y="154"/>
                    </a:lnTo>
                    <a:lnTo>
                      <a:pt x="50" y="150"/>
                    </a:lnTo>
                    <a:lnTo>
                      <a:pt x="46" y="141"/>
                    </a:lnTo>
                    <a:lnTo>
                      <a:pt x="37" y="133"/>
                    </a:lnTo>
                    <a:lnTo>
                      <a:pt x="35" y="121"/>
                    </a:lnTo>
                    <a:lnTo>
                      <a:pt x="12" y="114"/>
                    </a:lnTo>
                    <a:lnTo>
                      <a:pt x="12" y="102"/>
                    </a:lnTo>
                    <a:lnTo>
                      <a:pt x="4" y="9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6" name="Freeform 4640"/>
              <p:cNvSpPr>
                <a:spLocks/>
              </p:cNvSpPr>
              <p:nvPr/>
            </p:nvSpPr>
            <p:spPr bwMode="auto">
              <a:xfrm>
                <a:off x="24189" y="21245"/>
                <a:ext cx="190" cy="187"/>
              </a:xfrm>
              <a:custGeom>
                <a:avLst/>
                <a:gdLst>
                  <a:gd name="T0" fmla="*/ 4 w 190"/>
                  <a:gd name="T1" fmla="*/ 96 h 187"/>
                  <a:gd name="T2" fmla="*/ 0 w 190"/>
                  <a:gd name="T3" fmla="*/ 4 h 187"/>
                  <a:gd name="T4" fmla="*/ 98 w 190"/>
                  <a:gd name="T5" fmla="*/ 0 h 187"/>
                  <a:gd name="T6" fmla="*/ 114 w 190"/>
                  <a:gd name="T7" fmla="*/ 10 h 187"/>
                  <a:gd name="T8" fmla="*/ 137 w 190"/>
                  <a:gd name="T9" fmla="*/ 18 h 187"/>
                  <a:gd name="T10" fmla="*/ 141 w 190"/>
                  <a:gd name="T11" fmla="*/ 23 h 187"/>
                  <a:gd name="T12" fmla="*/ 148 w 190"/>
                  <a:gd name="T13" fmla="*/ 25 h 187"/>
                  <a:gd name="T14" fmla="*/ 165 w 190"/>
                  <a:gd name="T15" fmla="*/ 39 h 187"/>
                  <a:gd name="T16" fmla="*/ 175 w 190"/>
                  <a:gd name="T17" fmla="*/ 35 h 187"/>
                  <a:gd name="T18" fmla="*/ 190 w 190"/>
                  <a:gd name="T19" fmla="*/ 41 h 187"/>
                  <a:gd name="T20" fmla="*/ 189 w 190"/>
                  <a:gd name="T21" fmla="*/ 50 h 187"/>
                  <a:gd name="T22" fmla="*/ 179 w 190"/>
                  <a:gd name="T23" fmla="*/ 62 h 187"/>
                  <a:gd name="T24" fmla="*/ 162 w 190"/>
                  <a:gd name="T25" fmla="*/ 68 h 187"/>
                  <a:gd name="T26" fmla="*/ 146 w 190"/>
                  <a:gd name="T27" fmla="*/ 71 h 187"/>
                  <a:gd name="T28" fmla="*/ 112 w 190"/>
                  <a:gd name="T29" fmla="*/ 89 h 187"/>
                  <a:gd name="T30" fmla="*/ 100 w 190"/>
                  <a:gd name="T31" fmla="*/ 102 h 187"/>
                  <a:gd name="T32" fmla="*/ 100 w 190"/>
                  <a:gd name="T33" fmla="*/ 112 h 187"/>
                  <a:gd name="T34" fmla="*/ 112 w 190"/>
                  <a:gd name="T35" fmla="*/ 119 h 187"/>
                  <a:gd name="T36" fmla="*/ 114 w 190"/>
                  <a:gd name="T37" fmla="*/ 131 h 187"/>
                  <a:gd name="T38" fmla="*/ 112 w 190"/>
                  <a:gd name="T39" fmla="*/ 154 h 187"/>
                  <a:gd name="T40" fmla="*/ 117 w 190"/>
                  <a:gd name="T41" fmla="*/ 173 h 187"/>
                  <a:gd name="T42" fmla="*/ 114 w 190"/>
                  <a:gd name="T43" fmla="*/ 177 h 187"/>
                  <a:gd name="T44" fmla="*/ 102 w 190"/>
                  <a:gd name="T45" fmla="*/ 181 h 187"/>
                  <a:gd name="T46" fmla="*/ 93 w 190"/>
                  <a:gd name="T47" fmla="*/ 187 h 187"/>
                  <a:gd name="T48" fmla="*/ 83 w 190"/>
                  <a:gd name="T49" fmla="*/ 179 h 187"/>
                  <a:gd name="T50" fmla="*/ 79 w 190"/>
                  <a:gd name="T51" fmla="*/ 179 h 187"/>
                  <a:gd name="T52" fmla="*/ 75 w 190"/>
                  <a:gd name="T53" fmla="*/ 173 h 187"/>
                  <a:gd name="T54" fmla="*/ 68 w 190"/>
                  <a:gd name="T55" fmla="*/ 171 h 187"/>
                  <a:gd name="T56" fmla="*/ 66 w 190"/>
                  <a:gd name="T57" fmla="*/ 162 h 187"/>
                  <a:gd name="T58" fmla="*/ 64 w 190"/>
                  <a:gd name="T59" fmla="*/ 160 h 187"/>
                  <a:gd name="T60" fmla="*/ 64 w 190"/>
                  <a:gd name="T61" fmla="*/ 154 h 187"/>
                  <a:gd name="T62" fmla="*/ 50 w 190"/>
                  <a:gd name="T63" fmla="*/ 150 h 187"/>
                  <a:gd name="T64" fmla="*/ 46 w 190"/>
                  <a:gd name="T65" fmla="*/ 141 h 187"/>
                  <a:gd name="T66" fmla="*/ 37 w 190"/>
                  <a:gd name="T67" fmla="*/ 133 h 187"/>
                  <a:gd name="T68" fmla="*/ 35 w 190"/>
                  <a:gd name="T69" fmla="*/ 121 h 187"/>
                  <a:gd name="T70" fmla="*/ 12 w 190"/>
                  <a:gd name="T71" fmla="*/ 114 h 187"/>
                  <a:gd name="T72" fmla="*/ 12 w 190"/>
                  <a:gd name="T73" fmla="*/ 102 h 187"/>
                  <a:gd name="T74" fmla="*/ 4 w 190"/>
                  <a:gd name="T75" fmla="*/ 96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0" h="187">
                    <a:moveTo>
                      <a:pt x="4" y="96"/>
                    </a:moveTo>
                    <a:lnTo>
                      <a:pt x="0" y="4"/>
                    </a:lnTo>
                    <a:lnTo>
                      <a:pt x="98" y="0"/>
                    </a:lnTo>
                    <a:lnTo>
                      <a:pt x="114" y="10"/>
                    </a:lnTo>
                    <a:lnTo>
                      <a:pt x="137" y="18"/>
                    </a:lnTo>
                    <a:lnTo>
                      <a:pt x="141" y="23"/>
                    </a:lnTo>
                    <a:lnTo>
                      <a:pt x="148" y="25"/>
                    </a:lnTo>
                    <a:lnTo>
                      <a:pt x="165" y="39"/>
                    </a:lnTo>
                    <a:lnTo>
                      <a:pt x="175" y="35"/>
                    </a:lnTo>
                    <a:lnTo>
                      <a:pt x="190" y="41"/>
                    </a:lnTo>
                    <a:lnTo>
                      <a:pt x="189" y="50"/>
                    </a:lnTo>
                    <a:lnTo>
                      <a:pt x="179" y="62"/>
                    </a:lnTo>
                    <a:lnTo>
                      <a:pt x="162" y="68"/>
                    </a:lnTo>
                    <a:lnTo>
                      <a:pt x="146" y="71"/>
                    </a:lnTo>
                    <a:lnTo>
                      <a:pt x="112" y="89"/>
                    </a:lnTo>
                    <a:lnTo>
                      <a:pt x="100" y="102"/>
                    </a:lnTo>
                    <a:lnTo>
                      <a:pt x="100" y="112"/>
                    </a:lnTo>
                    <a:lnTo>
                      <a:pt x="112" y="119"/>
                    </a:lnTo>
                    <a:lnTo>
                      <a:pt x="114" y="131"/>
                    </a:lnTo>
                    <a:lnTo>
                      <a:pt x="112" y="154"/>
                    </a:lnTo>
                    <a:lnTo>
                      <a:pt x="117" y="173"/>
                    </a:lnTo>
                    <a:lnTo>
                      <a:pt x="114" y="177"/>
                    </a:lnTo>
                    <a:lnTo>
                      <a:pt x="102" y="181"/>
                    </a:lnTo>
                    <a:lnTo>
                      <a:pt x="93" y="187"/>
                    </a:lnTo>
                    <a:lnTo>
                      <a:pt x="83" y="179"/>
                    </a:lnTo>
                    <a:lnTo>
                      <a:pt x="79" y="179"/>
                    </a:lnTo>
                    <a:lnTo>
                      <a:pt x="75" y="173"/>
                    </a:lnTo>
                    <a:lnTo>
                      <a:pt x="68" y="171"/>
                    </a:lnTo>
                    <a:lnTo>
                      <a:pt x="66" y="162"/>
                    </a:lnTo>
                    <a:lnTo>
                      <a:pt x="64" y="160"/>
                    </a:lnTo>
                    <a:lnTo>
                      <a:pt x="64" y="154"/>
                    </a:lnTo>
                    <a:lnTo>
                      <a:pt x="50" y="150"/>
                    </a:lnTo>
                    <a:lnTo>
                      <a:pt x="46" y="141"/>
                    </a:lnTo>
                    <a:lnTo>
                      <a:pt x="37" y="133"/>
                    </a:lnTo>
                    <a:lnTo>
                      <a:pt x="35" y="121"/>
                    </a:lnTo>
                    <a:lnTo>
                      <a:pt x="12" y="114"/>
                    </a:lnTo>
                    <a:lnTo>
                      <a:pt x="12" y="102"/>
                    </a:lnTo>
                    <a:lnTo>
                      <a:pt x="4" y="9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7" name="Freeform 4641"/>
              <p:cNvSpPr>
                <a:spLocks/>
              </p:cNvSpPr>
              <p:nvPr/>
            </p:nvSpPr>
            <p:spPr bwMode="auto">
              <a:xfrm>
                <a:off x="22688" y="21288"/>
                <a:ext cx="228" cy="113"/>
              </a:xfrm>
              <a:custGeom>
                <a:avLst/>
                <a:gdLst>
                  <a:gd name="T0" fmla="*/ 0 w 228"/>
                  <a:gd name="T1" fmla="*/ 113 h 113"/>
                  <a:gd name="T2" fmla="*/ 2 w 228"/>
                  <a:gd name="T3" fmla="*/ 3 h 113"/>
                  <a:gd name="T4" fmla="*/ 192 w 228"/>
                  <a:gd name="T5" fmla="*/ 0 h 113"/>
                  <a:gd name="T6" fmla="*/ 184 w 228"/>
                  <a:gd name="T7" fmla="*/ 27 h 113"/>
                  <a:gd name="T8" fmla="*/ 219 w 228"/>
                  <a:gd name="T9" fmla="*/ 63 h 113"/>
                  <a:gd name="T10" fmla="*/ 223 w 228"/>
                  <a:gd name="T11" fmla="*/ 73 h 113"/>
                  <a:gd name="T12" fmla="*/ 219 w 228"/>
                  <a:gd name="T13" fmla="*/ 86 h 113"/>
                  <a:gd name="T14" fmla="*/ 221 w 228"/>
                  <a:gd name="T15" fmla="*/ 103 h 113"/>
                  <a:gd name="T16" fmla="*/ 228 w 228"/>
                  <a:gd name="T17" fmla="*/ 111 h 113"/>
                  <a:gd name="T18" fmla="*/ 125 w 228"/>
                  <a:gd name="T19" fmla="*/ 113 h 113"/>
                  <a:gd name="T20" fmla="*/ 0 w 228"/>
                  <a:gd name="T2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113">
                    <a:moveTo>
                      <a:pt x="0" y="113"/>
                    </a:moveTo>
                    <a:lnTo>
                      <a:pt x="2" y="3"/>
                    </a:lnTo>
                    <a:lnTo>
                      <a:pt x="192" y="0"/>
                    </a:lnTo>
                    <a:lnTo>
                      <a:pt x="184" y="27"/>
                    </a:lnTo>
                    <a:lnTo>
                      <a:pt x="219" y="63"/>
                    </a:lnTo>
                    <a:lnTo>
                      <a:pt x="223" y="73"/>
                    </a:lnTo>
                    <a:lnTo>
                      <a:pt x="219" y="86"/>
                    </a:lnTo>
                    <a:lnTo>
                      <a:pt x="221" y="103"/>
                    </a:lnTo>
                    <a:lnTo>
                      <a:pt x="228" y="111"/>
                    </a:lnTo>
                    <a:lnTo>
                      <a:pt x="125" y="113"/>
                    </a:lnTo>
                    <a:lnTo>
                      <a:pt x="0" y="11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8" name="Freeform 4642"/>
              <p:cNvSpPr>
                <a:spLocks/>
              </p:cNvSpPr>
              <p:nvPr/>
            </p:nvSpPr>
            <p:spPr bwMode="auto">
              <a:xfrm>
                <a:off x="22688" y="21288"/>
                <a:ext cx="228" cy="113"/>
              </a:xfrm>
              <a:custGeom>
                <a:avLst/>
                <a:gdLst>
                  <a:gd name="T0" fmla="*/ 0 w 228"/>
                  <a:gd name="T1" fmla="*/ 113 h 113"/>
                  <a:gd name="T2" fmla="*/ 2 w 228"/>
                  <a:gd name="T3" fmla="*/ 3 h 113"/>
                  <a:gd name="T4" fmla="*/ 192 w 228"/>
                  <a:gd name="T5" fmla="*/ 0 h 113"/>
                  <a:gd name="T6" fmla="*/ 184 w 228"/>
                  <a:gd name="T7" fmla="*/ 27 h 113"/>
                  <a:gd name="T8" fmla="*/ 219 w 228"/>
                  <a:gd name="T9" fmla="*/ 63 h 113"/>
                  <a:gd name="T10" fmla="*/ 223 w 228"/>
                  <a:gd name="T11" fmla="*/ 73 h 113"/>
                  <a:gd name="T12" fmla="*/ 219 w 228"/>
                  <a:gd name="T13" fmla="*/ 86 h 113"/>
                  <a:gd name="T14" fmla="*/ 221 w 228"/>
                  <a:gd name="T15" fmla="*/ 103 h 113"/>
                  <a:gd name="T16" fmla="*/ 228 w 228"/>
                  <a:gd name="T17" fmla="*/ 111 h 113"/>
                  <a:gd name="T18" fmla="*/ 125 w 228"/>
                  <a:gd name="T19" fmla="*/ 113 h 113"/>
                  <a:gd name="T20" fmla="*/ 0 w 228"/>
                  <a:gd name="T21"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113">
                    <a:moveTo>
                      <a:pt x="0" y="113"/>
                    </a:moveTo>
                    <a:lnTo>
                      <a:pt x="2" y="3"/>
                    </a:lnTo>
                    <a:lnTo>
                      <a:pt x="192" y="0"/>
                    </a:lnTo>
                    <a:lnTo>
                      <a:pt x="184" y="27"/>
                    </a:lnTo>
                    <a:lnTo>
                      <a:pt x="219" y="63"/>
                    </a:lnTo>
                    <a:lnTo>
                      <a:pt x="223" y="73"/>
                    </a:lnTo>
                    <a:lnTo>
                      <a:pt x="219" y="86"/>
                    </a:lnTo>
                    <a:lnTo>
                      <a:pt x="221" y="103"/>
                    </a:lnTo>
                    <a:lnTo>
                      <a:pt x="228" y="111"/>
                    </a:lnTo>
                    <a:lnTo>
                      <a:pt x="125" y="113"/>
                    </a:lnTo>
                    <a:lnTo>
                      <a:pt x="0"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9" name="Freeform 4643"/>
              <p:cNvSpPr>
                <a:spLocks/>
              </p:cNvSpPr>
              <p:nvPr/>
            </p:nvSpPr>
            <p:spPr bwMode="auto">
              <a:xfrm>
                <a:off x="22398" y="21326"/>
                <a:ext cx="148" cy="152"/>
              </a:xfrm>
              <a:custGeom>
                <a:avLst/>
                <a:gdLst>
                  <a:gd name="T0" fmla="*/ 146 w 148"/>
                  <a:gd name="T1" fmla="*/ 152 h 152"/>
                  <a:gd name="T2" fmla="*/ 0 w 148"/>
                  <a:gd name="T3" fmla="*/ 148 h 152"/>
                  <a:gd name="T4" fmla="*/ 2 w 148"/>
                  <a:gd name="T5" fmla="*/ 0 h 152"/>
                  <a:gd name="T6" fmla="*/ 148 w 148"/>
                  <a:gd name="T7" fmla="*/ 0 h 152"/>
                  <a:gd name="T8" fmla="*/ 148 w 148"/>
                  <a:gd name="T9" fmla="*/ 75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0" y="148"/>
                    </a:lnTo>
                    <a:lnTo>
                      <a:pt x="2" y="0"/>
                    </a:lnTo>
                    <a:lnTo>
                      <a:pt x="148" y="0"/>
                    </a:lnTo>
                    <a:lnTo>
                      <a:pt x="148" y="75"/>
                    </a:lnTo>
                    <a:lnTo>
                      <a:pt x="146"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0" name="Freeform 4644"/>
              <p:cNvSpPr>
                <a:spLocks/>
              </p:cNvSpPr>
              <p:nvPr/>
            </p:nvSpPr>
            <p:spPr bwMode="auto">
              <a:xfrm>
                <a:off x="22398" y="21326"/>
                <a:ext cx="148" cy="152"/>
              </a:xfrm>
              <a:custGeom>
                <a:avLst/>
                <a:gdLst>
                  <a:gd name="T0" fmla="*/ 146 w 148"/>
                  <a:gd name="T1" fmla="*/ 152 h 152"/>
                  <a:gd name="T2" fmla="*/ 0 w 148"/>
                  <a:gd name="T3" fmla="*/ 148 h 152"/>
                  <a:gd name="T4" fmla="*/ 2 w 148"/>
                  <a:gd name="T5" fmla="*/ 0 h 152"/>
                  <a:gd name="T6" fmla="*/ 148 w 148"/>
                  <a:gd name="T7" fmla="*/ 0 h 152"/>
                  <a:gd name="T8" fmla="*/ 148 w 148"/>
                  <a:gd name="T9" fmla="*/ 75 h 152"/>
                  <a:gd name="T10" fmla="*/ 146 w 148"/>
                  <a:gd name="T11" fmla="*/ 152 h 152"/>
                </a:gdLst>
                <a:ahLst/>
                <a:cxnLst>
                  <a:cxn ang="0">
                    <a:pos x="T0" y="T1"/>
                  </a:cxn>
                  <a:cxn ang="0">
                    <a:pos x="T2" y="T3"/>
                  </a:cxn>
                  <a:cxn ang="0">
                    <a:pos x="T4" y="T5"/>
                  </a:cxn>
                  <a:cxn ang="0">
                    <a:pos x="T6" y="T7"/>
                  </a:cxn>
                  <a:cxn ang="0">
                    <a:pos x="T8" y="T9"/>
                  </a:cxn>
                  <a:cxn ang="0">
                    <a:pos x="T10" y="T11"/>
                  </a:cxn>
                </a:cxnLst>
                <a:rect l="0" t="0" r="r" b="b"/>
                <a:pathLst>
                  <a:path w="148" h="152">
                    <a:moveTo>
                      <a:pt x="146" y="152"/>
                    </a:moveTo>
                    <a:lnTo>
                      <a:pt x="0" y="148"/>
                    </a:lnTo>
                    <a:lnTo>
                      <a:pt x="2" y="0"/>
                    </a:lnTo>
                    <a:lnTo>
                      <a:pt x="148" y="0"/>
                    </a:lnTo>
                    <a:lnTo>
                      <a:pt x="148" y="75"/>
                    </a:lnTo>
                    <a:lnTo>
                      <a:pt x="146"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1" name="Freeform 4645"/>
              <p:cNvSpPr>
                <a:spLocks/>
              </p:cNvSpPr>
              <p:nvPr/>
            </p:nvSpPr>
            <p:spPr bwMode="auto">
              <a:xfrm>
                <a:off x="21966" y="21316"/>
                <a:ext cx="146" cy="154"/>
              </a:xfrm>
              <a:custGeom>
                <a:avLst/>
                <a:gdLst>
                  <a:gd name="T0" fmla="*/ 144 w 146"/>
                  <a:gd name="T1" fmla="*/ 154 h 154"/>
                  <a:gd name="T2" fmla="*/ 0 w 146"/>
                  <a:gd name="T3" fmla="*/ 150 h 154"/>
                  <a:gd name="T4" fmla="*/ 4 w 146"/>
                  <a:gd name="T5" fmla="*/ 4 h 154"/>
                  <a:gd name="T6" fmla="*/ 4 w 146"/>
                  <a:gd name="T7" fmla="*/ 0 h 154"/>
                  <a:gd name="T8" fmla="*/ 146 w 146"/>
                  <a:gd name="T9" fmla="*/ 2 h 154"/>
                  <a:gd name="T10" fmla="*/ 144 w 146"/>
                  <a:gd name="T11" fmla="*/ 154 h 154"/>
                </a:gdLst>
                <a:ahLst/>
                <a:cxnLst>
                  <a:cxn ang="0">
                    <a:pos x="T0" y="T1"/>
                  </a:cxn>
                  <a:cxn ang="0">
                    <a:pos x="T2" y="T3"/>
                  </a:cxn>
                  <a:cxn ang="0">
                    <a:pos x="T4" y="T5"/>
                  </a:cxn>
                  <a:cxn ang="0">
                    <a:pos x="T6" y="T7"/>
                  </a:cxn>
                  <a:cxn ang="0">
                    <a:pos x="T8" y="T9"/>
                  </a:cxn>
                  <a:cxn ang="0">
                    <a:pos x="T10" y="T11"/>
                  </a:cxn>
                </a:cxnLst>
                <a:rect l="0" t="0" r="r" b="b"/>
                <a:pathLst>
                  <a:path w="146" h="154">
                    <a:moveTo>
                      <a:pt x="144" y="154"/>
                    </a:moveTo>
                    <a:lnTo>
                      <a:pt x="0" y="150"/>
                    </a:lnTo>
                    <a:lnTo>
                      <a:pt x="4" y="4"/>
                    </a:lnTo>
                    <a:lnTo>
                      <a:pt x="4" y="0"/>
                    </a:lnTo>
                    <a:lnTo>
                      <a:pt x="146" y="2"/>
                    </a:lnTo>
                    <a:lnTo>
                      <a:pt x="144" y="154"/>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2" name="Freeform 4646"/>
              <p:cNvSpPr>
                <a:spLocks/>
              </p:cNvSpPr>
              <p:nvPr/>
            </p:nvSpPr>
            <p:spPr bwMode="auto">
              <a:xfrm>
                <a:off x="21966" y="21316"/>
                <a:ext cx="146" cy="154"/>
              </a:xfrm>
              <a:custGeom>
                <a:avLst/>
                <a:gdLst>
                  <a:gd name="T0" fmla="*/ 144 w 146"/>
                  <a:gd name="T1" fmla="*/ 154 h 154"/>
                  <a:gd name="T2" fmla="*/ 0 w 146"/>
                  <a:gd name="T3" fmla="*/ 150 h 154"/>
                  <a:gd name="T4" fmla="*/ 4 w 146"/>
                  <a:gd name="T5" fmla="*/ 4 h 154"/>
                  <a:gd name="T6" fmla="*/ 4 w 146"/>
                  <a:gd name="T7" fmla="*/ 0 h 154"/>
                  <a:gd name="T8" fmla="*/ 146 w 146"/>
                  <a:gd name="T9" fmla="*/ 2 h 154"/>
                  <a:gd name="T10" fmla="*/ 144 w 146"/>
                  <a:gd name="T11" fmla="*/ 154 h 154"/>
                </a:gdLst>
                <a:ahLst/>
                <a:cxnLst>
                  <a:cxn ang="0">
                    <a:pos x="T0" y="T1"/>
                  </a:cxn>
                  <a:cxn ang="0">
                    <a:pos x="T2" y="T3"/>
                  </a:cxn>
                  <a:cxn ang="0">
                    <a:pos x="T4" y="T5"/>
                  </a:cxn>
                  <a:cxn ang="0">
                    <a:pos x="T6" y="T7"/>
                  </a:cxn>
                  <a:cxn ang="0">
                    <a:pos x="T8" y="T9"/>
                  </a:cxn>
                  <a:cxn ang="0">
                    <a:pos x="T10" y="T11"/>
                  </a:cxn>
                </a:cxnLst>
                <a:rect l="0" t="0" r="r" b="b"/>
                <a:pathLst>
                  <a:path w="146" h="154">
                    <a:moveTo>
                      <a:pt x="144" y="154"/>
                    </a:moveTo>
                    <a:lnTo>
                      <a:pt x="0" y="150"/>
                    </a:lnTo>
                    <a:lnTo>
                      <a:pt x="4" y="4"/>
                    </a:lnTo>
                    <a:lnTo>
                      <a:pt x="4" y="0"/>
                    </a:lnTo>
                    <a:lnTo>
                      <a:pt x="146" y="2"/>
                    </a:lnTo>
                    <a:lnTo>
                      <a:pt x="144" y="1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3" name="Freeform 4647"/>
              <p:cNvSpPr>
                <a:spLocks/>
              </p:cNvSpPr>
              <p:nvPr/>
            </p:nvSpPr>
            <p:spPr bwMode="auto">
              <a:xfrm>
                <a:off x="22110" y="21318"/>
                <a:ext cx="146" cy="156"/>
              </a:xfrm>
              <a:custGeom>
                <a:avLst/>
                <a:gdLst>
                  <a:gd name="T0" fmla="*/ 0 w 146"/>
                  <a:gd name="T1" fmla="*/ 152 h 156"/>
                  <a:gd name="T2" fmla="*/ 2 w 146"/>
                  <a:gd name="T3" fmla="*/ 0 h 156"/>
                  <a:gd name="T4" fmla="*/ 146 w 146"/>
                  <a:gd name="T5" fmla="*/ 4 h 156"/>
                  <a:gd name="T6" fmla="*/ 144 w 146"/>
                  <a:gd name="T7" fmla="*/ 156 h 156"/>
                  <a:gd name="T8" fmla="*/ 0 w 146"/>
                  <a:gd name="T9" fmla="*/ 152 h 156"/>
                </a:gdLst>
                <a:ahLst/>
                <a:cxnLst>
                  <a:cxn ang="0">
                    <a:pos x="T0" y="T1"/>
                  </a:cxn>
                  <a:cxn ang="0">
                    <a:pos x="T2" y="T3"/>
                  </a:cxn>
                  <a:cxn ang="0">
                    <a:pos x="T4" y="T5"/>
                  </a:cxn>
                  <a:cxn ang="0">
                    <a:pos x="T6" y="T7"/>
                  </a:cxn>
                  <a:cxn ang="0">
                    <a:pos x="T8" y="T9"/>
                  </a:cxn>
                </a:cxnLst>
                <a:rect l="0" t="0" r="r" b="b"/>
                <a:pathLst>
                  <a:path w="146" h="156">
                    <a:moveTo>
                      <a:pt x="0" y="152"/>
                    </a:moveTo>
                    <a:lnTo>
                      <a:pt x="2" y="0"/>
                    </a:lnTo>
                    <a:lnTo>
                      <a:pt x="146" y="4"/>
                    </a:lnTo>
                    <a:lnTo>
                      <a:pt x="144" y="156"/>
                    </a:lnTo>
                    <a:lnTo>
                      <a:pt x="0"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4" name="Freeform 4648"/>
              <p:cNvSpPr>
                <a:spLocks/>
              </p:cNvSpPr>
              <p:nvPr/>
            </p:nvSpPr>
            <p:spPr bwMode="auto">
              <a:xfrm>
                <a:off x="22110" y="21318"/>
                <a:ext cx="146" cy="156"/>
              </a:xfrm>
              <a:custGeom>
                <a:avLst/>
                <a:gdLst>
                  <a:gd name="T0" fmla="*/ 0 w 146"/>
                  <a:gd name="T1" fmla="*/ 152 h 156"/>
                  <a:gd name="T2" fmla="*/ 2 w 146"/>
                  <a:gd name="T3" fmla="*/ 0 h 156"/>
                  <a:gd name="T4" fmla="*/ 146 w 146"/>
                  <a:gd name="T5" fmla="*/ 4 h 156"/>
                  <a:gd name="T6" fmla="*/ 144 w 146"/>
                  <a:gd name="T7" fmla="*/ 156 h 156"/>
                  <a:gd name="T8" fmla="*/ 0 w 146"/>
                  <a:gd name="T9" fmla="*/ 152 h 156"/>
                </a:gdLst>
                <a:ahLst/>
                <a:cxnLst>
                  <a:cxn ang="0">
                    <a:pos x="T0" y="T1"/>
                  </a:cxn>
                  <a:cxn ang="0">
                    <a:pos x="T2" y="T3"/>
                  </a:cxn>
                  <a:cxn ang="0">
                    <a:pos x="T4" y="T5"/>
                  </a:cxn>
                  <a:cxn ang="0">
                    <a:pos x="T6" y="T7"/>
                  </a:cxn>
                  <a:cxn ang="0">
                    <a:pos x="T8" y="T9"/>
                  </a:cxn>
                </a:cxnLst>
                <a:rect l="0" t="0" r="r" b="b"/>
                <a:pathLst>
                  <a:path w="146" h="156">
                    <a:moveTo>
                      <a:pt x="0" y="152"/>
                    </a:moveTo>
                    <a:lnTo>
                      <a:pt x="2" y="0"/>
                    </a:lnTo>
                    <a:lnTo>
                      <a:pt x="146" y="4"/>
                    </a:lnTo>
                    <a:lnTo>
                      <a:pt x="144" y="156"/>
                    </a:lnTo>
                    <a:lnTo>
                      <a:pt x="0"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5" name="Freeform 4649"/>
              <p:cNvSpPr>
                <a:spLocks/>
              </p:cNvSpPr>
              <p:nvPr/>
            </p:nvSpPr>
            <p:spPr bwMode="auto">
              <a:xfrm>
                <a:off x="22254" y="21322"/>
                <a:ext cx="146" cy="152"/>
              </a:xfrm>
              <a:custGeom>
                <a:avLst/>
                <a:gdLst>
                  <a:gd name="T0" fmla="*/ 0 w 146"/>
                  <a:gd name="T1" fmla="*/ 152 h 152"/>
                  <a:gd name="T2" fmla="*/ 2 w 146"/>
                  <a:gd name="T3" fmla="*/ 0 h 152"/>
                  <a:gd name="T4" fmla="*/ 146 w 146"/>
                  <a:gd name="T5" fmla="*/ 4 h 152"/>
                  <a:gd name="T6" fmla="*/ 144 w 146"/>
                  <a:gd name="T7" fmla="*/ 152 h 152"/>
                  <a:gd name="T8" fmla="*/ 0 w 146"/>
                  <a:gd name="T9" fmla="*/ 152 h 152"/>
                </a:gdLst>
                <a:ahLst/>
                <a:cxnLst>
                  <a:cxn ang="0">
                    <a:pos x="T0" y="T1"/>
                  </a:cxn>
                  <a:cxn ang="0">
                    <a:pos x="T2" y="T3"/>
                  </a:cxn>
                  <a:cxn ang="0">
                    <a:pos x="T4" y="T5"/>
                  </a:cxn>
                  <a:cxn ang="0">
                    <a:pos x="T6" y="T7"/>
                  </a:cxn>
                  <a:cxn ang="0">
                    <a:pos x="T8" y="T9"/>
                  </a:cxn>
                </a:cxnLst>
                <a:rect l="0" t="0" r="r" b="b"/>
                <a:pathLst>
                  <a:path w="146" h="152">
                    <a:moveTo>
                      <a:pt x="0" y="152"/>
                    </a:moveTo>
                    <a:lnTo>
                      <a:pt x="2" y="0"/>
                    </a:lnTo>
                    <a:lnTo>
                      <a:pt x="146" y="4"/>
                    </a:lnTo>
                    <a:lnTo>
                      <a:pt x="144" y="152"/>
                    </a:lnTo>
                    <a:lnTo>
                      <a:pt x="0" y="15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6" name="Freeform 4650"/>
              <p:cNvSpPr>
                <a:spLocks/>
              </p:cNvSpPr>
              <p:nvPr/>
            </p:nvSpPr>
            <p:spPr bwMode="auto">
              <a:xfrm>
                <a:off x="22254" y="21322"/>
                <a:ext cx="146" cy="152"/>
              </a:xfrm>
              <a:custGeom>
                <a:avLst/>
                <a:gdLst>
                  <a:gd name="T0" fmla="*/ 0 w 146"/>
                  <a:gd name="T1" fmla="*/ 152 h 152"/>
                  <a:gd name="T2" fmla="*/ 2 w 146"/>
                  <a:gd name="T3" fmla="*/ 0 h 152"/>
                  <a:gd name="T4" fmla="*/ 146 w 146"/>
                  <a:gd name="T5" fmla="*/ 4 h 152"/>
                  <a:gd name="T6" fmla="*/ 144 w 146"/>
                  <a:gd name="T7" fmla="*/ 152 h 152"/>
                  <a:gd name="T8" fmla="*/ 0 w 146"/>
                  <a:gd name="T9" fmla="*/ 152 h 152"/>
                </a:gdLst>
                <a:ahLst/>
                <a:cxnLst>
                  <a:cxn ang="0">
                    <a:pos x="T0" y="T1"/>
                  </a:cxn>
                  <a:cxn ang="0">
                    <a:pos x="T2" y="T3"/>
                  </a:cxn>
                  <a:cxn ang="0">
                    <a:pos x="T4" y="T5"/>
                  </a:cxn>
                  <a:cxn ang="0">
                    <a:pos x="T6" y="T7"/>
                  </a:cxn>
                  <a:cxn ang="0">
                    <a:pos x="T8" y="T9"/>
                  </a:cxn>
                </a:cxnLst>
                <a:rect l="0" t="0" r="r" b="b"/>
                <a:pathLst>
                  <a:path w="146" h="152">
                    <a:moveTo>
                      <a:pt x="0" y="152"/>
                    </a:moveTo>
                    <a:lnTo>
                      <a:pt x="2" y="0"/>
                    </a:lnTo>
                    <a:lnTo>
                      <a:pt x="146" y="4"/>
                    </a:lnTo>
                    <a:lnTo>
                      <a:pt x="144" y="152"/>
                    </a:lnTo>
                    <a:lnTo>
                      <a:pt x="0"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7" name="Freeform 4651"/>
              <p:cNvSpPr>
                <a:spLocks/>
              </p:cNvSpPr>
              <p:nvPr/>
            </p:nvSpPr>
            <p:spPr bwMode="auto">
              <a:xfrm>
                <a:off x="21131" y="21282"/>
                <a:ext cx="190" cy="159"/>
              </a:xfrm>
              <a:custGeom>
                <a:avLst/>
                <a:gdLst>
                  <a:gd name="T0" fmla="*/ 0 w 190"/>
                  <a:gd name="T1" fmla="*/ 150 h 159"/>
                  <a:gd name="T2" fmla="*/ 9 w 190"/>
                  <a:gd name="T3" fmla="*/ 0 h 159"/>
                  <a:gd name="T4" fmla="*/ 40 w 190"/>
                  <a:gd name="T5" fmla="*/ 2 h 159"/>
                  <a:gd name="T6" fmla="*/ 190 w 190"/>
                  <a:gd name="T7" fmla="*/ 9 h 159"/>
                  <a:gd name="T8" fmla="*/ 182 w 190"/>
                  <a:gd name="T9" fmla="*/ 159 h 159"/>
                  <a:gd name="T10" fmla="*/ 7 w 190"/>
                  <a:gd name="T11" fmla="*/ 150 h 159"/>
                  <a:gd name="T12" fmla="*/ 0 w 190"/>
                  <a:gd name="T13" fmla="*/ 150 h 159"/>
                </a:gdLst>
                <a:ahLst/>
                <a:cxnLst>
                  <a:cxn ang="0">
                    <a:pos x="T0" y="T1"/>
                  </a:cxn>
                  <a:cxn ang="0">
                    <a:pos x="T2" y="T3"/>
                  </a:cxn>
                  <a:cxn ang="0">
                    <a:pos x="T4" y="T5"/>
                  </a:cxn>
                  <a:cxn ang="0">
                    <a:pos x="T6" y="T7"/>
                  </a:cxn>
                  <a:cxn ang="0">
                    <a:pos x="T8" y="T9"/>
                  </a:cxn>
                  <a:cxn ang="0">
                    <a:pos x="T10" y="T11"/>
                  </a:cxn>
                  <a:cxn ang="0">
                    <a:pos x="T12" y="T13"/>
                  </a:cxn>
                </a:cxnLst>
                <a:rect l="0" t="0" r="r" b="b"/>
                <a:pathLst>
                  <a:path w="190" h="159">
                    <a:moveTo>
                      <a:pt x="0" y="150"/>
                    </a:moveTo>
                    <a:lnTo>
                      <a:pt x="9" y="0"/>
                    </a:lnTo>
                    <a:lnTo>
                      <a:pt x="40" y="2"/>
                    </a:lnTo>
                    <a:lnTo>
                      <a:pt x="190" y="9"/>
                    </a:lnTo>
                    <a:lnTo>
                      <a:pt x="182" y="159"/>
                    </a:lnTo>
                    <a:lnTo>
                      <a:pt x="7" y="150"/>
                    </a:lnTo>
                    <a:lnTo>
                      <a:pt x="0" y="15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8" name="Freeform 4652"/>
              <p:cNvSpPr>
                <a:spLocks/>
              </p:cNvSpPr>
              <p:nvPr/>
            </p:nvSpPr>
            <p:spPr bwMode="auto">
              <a:xfrm>
                <a:off x="21131" y="21282"/>
                <a:ext cx="190" cy="159"/>
              </a:xfrm>
              <a:custGeom>
                <a:avLst/>
                <a:gdLst>
                  <a:gd name="T0" fmla="*/ 0 w 190"/>
                  <a:gd name="T1" fmla="*/ 150 h 159"/>
                  <a:gd name="T2" fmla="*/ 9 w 190"/>
                  <a:gd name="T3" fmla="*/ 0 h 159"/>
                  <a:gd name="T4" fmla="*/ 40 w 190"/>
                  <a:gd name="T5" fmla="*/ 2 h 159"/>
                  <a:gd name="T6" fmla="*/ 190 w 190"/>
                  <a:gd name="T7" fmla="*/ 9 h 159"/>
                  <a:gd name="T8" fmla="*/ 182 w 190"/>
                  <a:gd name="T9" fmla="*/ 159 h 159"/>
                  <a:gd name="T10" fmla="*/ 7 w 190"/>
                  <a:gd name="T11" fmla="*/ 150 h 159"/>
                  <a:gd name="T12" fmla="*/ 0 w 190"/>
                  <a:gd name="T13" fmla="*/ 150 h 159"/>
                </a:gdLst>
                <a:ahLst/>
                <a:cxnLst>
                  <a:cxn ang="0">
                    <a:pos x="T0" y="T1"/>
                  </a:cxn>
                  <a:cxn ang="0">
                    <a:pos x="T2" y="T3"/>
                  </a:cxn>
                  <a:cxn ang="0">
                    <a:pos x="T4" y="T5"/>
                  </a:cxn>
                  <a:cxn ang="0">
                    <a:pos x="T6" y="T7"/>
                  </a:cxn>
                  <a:cxn ang="0">
                    <a:pos x="T8" y="T9"/>
                  </a:cxn>
                  <a:cxn ang="0">
                    <a:pos x="T10" y="T11"/>
                  </a:cxn>
                  <a:cxn ang="0">
                    <a:pos x="T12" y="T13"/>
                  </a:cxn>
                </a:cxnLst>
                <a:rect l="0" t="0" r="r" b="b"/>
                <a:pathLst>
                  <a:path w="190" h="159">
                    <a:moveTo>
                      <a:pt x="0" y="150"/>
                    </a:moveTo>
                    <a:lnTo>
                      <a:pt x="9" y="0"/>
                    </a:lnTo>
                    <a:lnTo>
                      <a:pt x="40" y="2"/>
                    </a:lnTo>
                    <a:lnTo>
                      <a:pt x="190" y="9"/>
                    </a:lnTo>
                    <a:lnTo>
                      <a:pt x="182" y="159"/>
                    </a:lnTo>
                    <a:lnTo>
                      <a:pt x="7" y="150"/>
                    </a:lnTo>
                    <a:lnTo>
                      <a:pt x="0"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9" name="Freeform 4653"/>
              <p:cNvSpPr>
                <a:spLocks/>
              </p:cNvSpPr>
              <p:nvPr/>
            </p:nvSpPr>
            <p:spPr bwMode="auto">
              <a:xfrm>
                <a:off x="20906" y="21268"/>
                <a:ext cx="234" cy="164"/>
              </a:xfrm>
              <a:custGeom>
                <a:avLst/>
                <a:gdLst>
                  <a:gd name="T0" fmla="*/ 0 w 234"/>
                  <a:gd name="T1" fmla="*/ 150 h 164"/>
                  <a:gd name="T2" fmla="*/ 4 w 234"/>
                  <a:gd name="T3" fmla="*/ 112 h 164"/>
                  <a:gd name="T4" fmla="*/ 12 w 234"/>
                  <a:gd name="T5" fmla="*/ 0 h 164"/>
                  <a:gd name="T6" fmla="*/ 234 w 234"/>
                  <a:gd name="T7" fmla="*/ 14 h 164"/>
                  <a:gd name="T8" fmla="*/ 225 w 234"/>
                  <a:gd name="T9" fmla="*/ 164 h 164"/>
                  <a:gd name="T10" fmla="*/ 0 w 234"/>
                  <a:gd name="T11" fmla="*/ 150 h 164"/>
                </a:gdLst>
                <a:ahLst/>
                <a:cxnLst>
                  <a:cxn ang="0">
                    <a:pos x="T0" y="T1"/>
                  </a:cxn>
                  <a:cxn ang="0">
                    <a:pos x="T2" y="T3"/>
                  </a:cxn>
                  <a:cxn ang="0">
                    <a:pos x="T4" y="T5"/>
                  </a:cxn>
                  <a:cxn ang="0">
                    <a:pos x="T6" y="T7"/>
                  </a:cxn>
                  <a:cxn ang="0">
                    <a:pos x="T8" y="T9"/>
                  </a:cxn>
                  <a:cxn ang="0">
                    <a:pos x="T10" y="T11"/>
                  </a:cxn>
                </a:cxnLst>
                <a:rect l="0" t="0" r="r" b="b"/>
                <a:pathLst>
                  <a:path w="234" h="164">
                    <a:moveTo>
                      <a:pt x="0" y="150"/>
                    </a:moveTo>
                    <a:lnTo>
                      <a:pt x="4" y="112"/>
                    </a:lnTo>
                    <a:lnTo>
                      <a:pt x="12" y="0"/>
                    </a:lnTo>
                    <a:lnTo>
                      <a:pt x="234" y="14"/>
                    </a:lnTo>
                    <a:lnTo>
                      <a:pt x="225" y="164"/>
                    </a:lnTo>
                    <a:lnTo>
                      <a:pt x="0" y="150"/>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0" name="Freeform 4654"/>
              <p:cNvSpPr>
                <a:spLocks/>
              </p:cNvSpPr>
              <p:nvPr/>
            </p:nvSpPr>
            <p:spPr bwMode="auto">
              <a:xfrm>
                <a:off x="20906" y="21268"/>
                <a:ext cx="234" cy="164"/>
              </a:xfrm>
              <a:custGeom>
                <a:avLst/>
                <a:gdLst>
                  <a:gd name="T0" fmla="*/ 0 w 234"/>
                  <a:gd name="T1" fmla="*/ 150 h 164"/>
                  <a:gd name="T2" fmla="*/ 4 w 234"/>
                  <a:gd name="T3" fmla="*/ 112 h 164"/>
                  <a:gd name="T4" fmla="*/ 12 w 234"/>
                  <a:gd name="T5" fmla="*/ 0 h 164"/>
                  <a:gd name="T6" fmla="*/ 234 w 234"/>
                  <a:gd name="T7" fmla="*/ 14 h 164"/>
                  <a:gd name="T8" fmla="*/ 225 w 234"/>
                  <a:gd name="T9" fmla="*/ 164 h 164"/>
                  <a:gd name="T10" fmla="*/ 0 w 234"/>
                  <a:gd name="T11" fmla="*/ 150 h 164"/>
                </a:gdLst>
                <a:ahLst/>
                <a:cxnLst>
                  <a:cxn ang="0">
                    <a:pos x="T0" y="T1"/>
                  </a:cxn>
                  <a:cxn ang="0">
                    <a:pos x="T2" y="T3"/>
                  </a:cxn>
                  <a:cxn ang="0">
                    <a:pos x="T4" y="T5"/>
                  </a:cxn>
                  <a:cxn ang="0">
                    <a:pos x="T6" y="T7"/>
                  </a:cxn>
                  <a:cxn ang="0">
                    <a:pos x="T8" y="T9"/>
                  </a:cxn>
                  <a:cxn ang="0">
                    <a:pos x="T10" y="T11"/>
                  </a:cxn>
                </a:cxnLst>
                <a:rect l="0" t="0" r="r" b="b"/>
                <a:pathLst>
                  <a:path w="234" h="164">
                    <a:moveTo>
                      <a:pt x="0" y="150"/>
                    </a:moveTo>
                    <a:lnTo>
                      <a:pt x="4" y="112"/>
                    </a:lnTo>
                    <a:lnTo>
                      <a:pt x="12" y="0"/>
                    </a:lnTo>
                    <a:lnTo>
                      <a:pt x="234" y="14"/>
                    </a:lnTo>
                    <a:lnTo>
                      <a:pt x="225" y="164"/>
                    </a:lnTo>
                    <a:lnTo>
                      <a:pt x="0"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1" name="Freeform 4655"/>
              <p:cNvSpPr>
                <a:spLocks/>
              </p:cNvSpPr>
              <p:nvPr/>
            </p:nvSpPr>
            <p:spPr bwMode="auto">
              <a:xfrm>
                <a:off x="21313" y="21291"/>
                <a:ext cx="259" cy="162"/>
              </a:xfrm>
              <a:custGeom>
                <a:avLst/>
                <a:gdLst>
                  <a:gd name="T0" fmla="*/ 0 w 259"/>
                  <a:gd name="T1" fmla="*/ 150 h 162"/>
                  <a:gd name="T2" fmla="*/ 8 w 259"/>
                  <a:gd name="T3" fmla="*/ 0 h 162"/>
                  <a:gd name="T4" fmla="*/ 184 w 259"/>
                  <a:gd name="T5" fmla="*/ 8 h 162"/>
                  <a:gd name="T6" fmla="*/ 259 w 259"/>
                  <a:gd name="T7" fmla="*/ 12 h 162"/>
                  <a:gd name="T8" fmla="*/ 254 w 259"/>
                  <a:gd name="T9" fmla="*/ 120 h 162"/>
                  <a:gd name="T10" fmla="*/ 221 w 259"/>
                  <a:gd name="T11" fmla="*/ 120 h 162"/>
                  <a:gd name="T12" fmla="*/ 217 w 259"/>
                  <a:gd name="T13" fmla="*/ 162 h 162"/>
                  <a:gd name="T14" fmla="*/ 184 w 259"/>
                  <a:gd name="T15" fmla="*/ 160 h 162"/>
                  <a:gd name="T16" fmla="*/ 6 w 259"/>
                  <a:gd name="T17" fmla="*/ 152 h 162"/>
                  <a:gd name="T18" fmla="*/ 0 w 259"/>
                  <a:gd name="T19" fmla="*/ 15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162">
                    <a:moveTo>
                      <a:pt x="0" y="150"/>
                    </a:moveTo>
                    <a:lnTo>
                      <a:pt x="8" y="0"/>
                    </a:lnTo>
                    <a:lnTo>
                      <a:pt x="184" y="8"/>
                    </a:lnTo>
                    <a:lnTo>
                      <a:pt x="259" y="12"/>
                    </a:lnTo>
                    <a:lnTo>
                      <a:pt x="254" y="120"/>
                    </a:lnTo>
                    <a:lnTo>
                      <a:pt x="221" y="120"/>
                    </a:lnTo>
                    <a:lnTo>
                      <a:pt x="217" y="162"/>
                    </a:lnTo>
                    <a:lnTo>
                      <a:pt x="184" y="160"/>
                    </a:lnTo>
                    <a:lnTo>
                      <a:pt x="6" y="152"/>
                    </a:lnTo>
                    <a:lnTo>
                      <a:pt x="0" y="150"/>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2" name="Freeform 4656"/>
              <p:cNvSpPr>
                <a:spLocks/>
              </p:cNvSpPr>
              <p:nvPr/>
            </p:nvSpPr>
            <p:spPr bwMode="auto">
              <a:xfrm>
                <a:off x="21313" y="21291"/>
                <a:ext cx="259" cy="162"/>
              </a:xfrm>
              <a:custGeom>
                <a:avLst/>
                <a:gdLst>
                  <a:gd name="T0" fmla="*/ 0 w 259"/>
                  <a:gd name="T1" fmla="*/ 150 h 162"/>
                  <a:gd name="T2" fmla="*/ 8 w 259"/>
                  <a:gd name="T3" fmla="*/ 0 h 162"/>
                  <a:gd name="T4" fmla="*/ 184 w 259"/>
                  <a:gd name="T5" fmla="*/ 8 h 162"/>
                  <a:gd name="T6" fmla="*/ 259 w 259"/>
                  <a:gd name="T7" fmla="*/ 12 h 162"/>
                  <a:gd name="T8" fmla="*/ 254 w 259"/>
                  <a:gd name="T9" fmla="*/ 120 h 162"/>
                  <a:gd name="T10" fmla="*/ 221 w 259"/>
                  <a:gd name="T11" fmla="*/ 120 h 162"/>
                  <a:gd name="T12" fmla="*/ 217 w 259"/>
                  <a:gd name="T13" fmla="*/ 162 h 162"/>
                  <a:gd name="T14" fmla="*/ 184 w 259"/>
                  <a:gd name="T15" fmla="*/ 160 h 162"/>
                  <a:gd name="T16" fmla="*/ 6 w 259"/>
                  <a:gd name="T17" fmla="*/ 152 h 162"/>
                  <a:gd name="T18" fmla="*/ 0 w 259"/>
                  <a:gd name="T19" fmla="*/ 15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162">
                    <a:moveTo>
                      <a:pt x="0" y="150"/>
                    </a:moveTo>
                    <a:lnTo>
                      <a:pt x="8" y="0"/>
                    </a:lnTo>
                    <a:lnTo>
                      <a:pt x="184" y="8"/>
                    </a:lnTo>
                    <a:lnTo>
                      <a:pt x="259" y="12"/>
                    </a:lnTo>
                    <a:lnTo>
                      <a:pt x="254" y="120"/>
                    </a:lnTo>
                    <a:lnTo>
                      <a:pt x="221" y="120"/>
                    </a:lnTo>
                    <a:lnTo>
                      <a:pt x="217" y="162"/>
                    </a:lnTo>
                    <a:lnTo>
                      <a:pt x="184" y="160"/>
                    </a:lnTo>
                    <a:lnTo>
                      <a:pt x="6" y="152"/>
                    </a:lnTo>
                    <a:lnTo>
                      <a:pt x="0"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3" name="Freeform 4657"/>
              <p:cNvSpPr>
                <a:spLocks/>
              </p:cNvSpPr>
              <p:nvPr/>
            </p:nvSpPr>
            <p:spPr bwMode="auto">
              <a:xfrm>
                <a:off x="21530" y="21303"/>
                <a:ext cx="150" cy="156"/>
              </a:xfrm>
              <a:custGeom>
                <a:avLst/>
                <a:gdLst>
                  <a:gd name="T0" fmla="*/ 144 w 150"/>
                  <a:gd name="T1" fmla="*/ 156 h 156"/>
                  <a:gd name="T2" fmla="*/ 0 w 150"/>
                  <a:gd name="T3" fmla="*/ 150 h 156"/>
                  <a:gd name="T4" fmla="*/ 4 w 150"/>
                  <a:gd name="T5" fmla="*/ 108 h 156"/>
                  <a:gd name="T6" fmla="*/ 37 w 150"/>
                  <a:gd name="T7" fmla="*/ 108 h 156"/>
                  <a:gd name="T8" fmla="*/ 42 w 150"/>
                  <a:gd name="T9" fmla="*/ 0 h 156"/>
                  <a:gd name="T10" fmla="*/ 136 w 150"/>
                  <a:gd name="T11" fmla="*/ 4 h 156"/>
                  <a:gd name="T12" fmla="*/ 150 w 150"/>
                  <a:gd name="T13" fmla="*/ 10 h 156"/>
                  <a:gd name="T14" fmla="*/ 144 w 150"/>
                  <a:gd name="T15" fmla="*/ 156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56">
                    <a:moveTo>
                      <a:pt x="144" y="156"/>
                    </a:moveTo>
                    <a:lnTo>
                      <a:pt x="0" y="150"/>
                    </a:lnTo>
                    <a:lnTo>
                      <a:pt x="4" y="108"/>
                    </a:lnTo>
                    <a:lnTo>
                      <a:pt x="37" y="108"/>
                    </a:lnTo>
                    <a:lnTo>
                      <a:pt x="42" y="0"/>
                    </a:lnTo>
                    <a:lnTo>
                      <a:pt x="136" y="4"/>
                    </a:lnTo>
                    <a:lnTo>
                      <a:pt x="150" y="10"/>
                    </a:lnTo>
                    <a:lnTo>
                      <a:pt x="144" y="156"/>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4" name="Freeform 4658"/>
              <p:cNvSpPr>
                <a:spLocks/>
              </p:cNvSpPr>
              <p:nvPr/>
            </p:nvSpPr>
            <p:spPr bwMode="auto">
              <a:xfrm>
                <a:off x="21822" y="21320"/>
                <a:ext cx="148" cy="146"/>
              </a:xfrm>
              <a:custGeom>
                <a:avLst/>
                <a:gdLst>
                  <a:gd name="T0" fmla="*/ 0 w 148"/>
                  <a:gd name="T1" fmla="*/ 142 h 146"/>
                  <a:gd name="T2" fmla="*/ 4 w 148"/>
                  <a:gd name="T3" fmla="*/ 12 h 146"/>
                  <a:gd name="T4" fmla="*/ 92 w 148"/>
                  <a:gd name="T5" fmla="*/ 14 h 146"/>
                  <a:gd name="T6" fmla="*/ 148 w 148"/>
                  <a:gd name="T7" fmla="*/ 0 h 146"/>
                  <a:gd name="T8" fmla="*/ 144 w 148"/>
                  <a:gd name="T9" fmla="*/ 146 h 146"/>
                  <a:gd name="T10" fmla="*/ 0 w 148"/>
                  <a:gd name="T11" fmla="*/ 142 h 146"/>
                </a:gdLst>
                <a:ahLst/>
                <a:cxnLst>
                  <a:cxn ang="0">
                    <a:pos x="T0" y="T1"/>
                  </a:cxn>
                  <a:cxn ang="0">
                    <a:pos x="T2" y="T3"/>
                  </a:cxn>
                  <a:cxn ang="0">
                    <a:pos x="T4" y="T5"/>
                  </a:cxn>
                  <a:cxn ang="0">
                    <a:pos x="T6" y="T7"/>
                  </a:cxn>
                  <a:cxn ang="0">
                    <a:pos x="T8" y="T9"/>
                  </a:cxn>
                  <a:cxn ang="0">
                    <a:pos x="T10" y="T11"/>
                  </a:cxn>
                </a:cxnLst>
                <a:rect l="0" t="0" r="r" b="b"/>
                <a:pathLst>
                  <a:path w="148" h="146">
                    <a:moveTo>
                      <a:pt x="0" y="142"/>
                    </a:moveTo>
                    <a:lnTo>
                      <a:pt x="4" y="12"/>
                    </a:lnTo>
                    <a:lnTo>
                      <a:pt x="92" y="14"/>
                    </a:lnTo>
                    <a:lnTo>
                      <a:pt x="148" y="0"/>
                    </a:lnTo>
                    <a:lnTo>
                      <a:pt x="144" y="146"/>
                    </a:lnTo>
                    <a:lnTo>
                      <a:pt x="0" y="14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5" name="Freeform 4659"/>
              <p:cNvSpPr>
                <a:spLocks/>
              </p:cNvSpPr>
              <p:nvPr/>
            </p:nvSpPr>
            <p:spPr bwMode="auto">
              <a:xfrm>
                <a:off x="21822" y="21320"/>
                <a:ext cx="148" cy="146"/>
              </a:xfrm>
              <a:custGeom>
                <a:avLst/>
                <a:gdLst>
                  <a:gd name="T0" fmla="*/ 0 w 148"/>
                  <a:gd name="T1" fmla="*/ 142 h 146"/>
                  <a:gd name="T2" fmla="*/ 4 w 148"/>
                  <a:gd name="T3" fmla="*/ 12 h 146"/>
                  <a:gd name="T4" fmla="*/ 92 w 148"/>
                  <a:gd name="T5" fmla="*/ 14 h 146"/>
                  <a:gd name="T6" fmla="*/ 148 w 148"/>
                  <a:gd name="T7" fmla="*/ 0 h 146"/>
                  <a:gd name="T8" fmla="*/ 144 w 148"/>
                  <a:gd name="T9" fmla="*/ 146 h 146"/>
                  <a:gd name="T10" fmla="*/ 0 w 148"/>
                  <a:gd name="T11" fmla="*/ 142 h 146"/>
                </a:gdLst>
                <a:ahLst/>
                <a:cxnLst>
                  <a:cxn ang="0">
                    <a:pos x="T0" y="T1"/>
                  </a:cxn>
                  <a:cxn ang="0">
                    <a:pos x="T2" y="T3"/>
                  </a:cxn>
                  <a:cxn ang="0">
                    <a:pos x="T4" y="T5"/>
                  </a:cxn>
                  <a:cxn ang="0">
                    <a:pos x="T6" y="T7"/>
                  </a:cxn>
                  <a:cxn ang="0">
                    <a:pos x="T8" y="T9"/>
                  </a:cxn>
                  <a:cxn ang="0">
                    <a:pos x="T10" y="T11"/>
                  </a:cxn>
                </a:cxnLst>
                <a:rect l="0" t="0" r="r" b="b"/>
                <a:pathLst>
                  <a:path w="148" h="146">
                    <a:moveTo>
                      <a:pt x="0" y="142"/>
                    </a:moveTo>
                    <a:lnTo>
                      <a:pt x="4" y="12"/>
                    </a:lnTo>
                    <a:lnTo>
                      <a:pt x="92" y="14"/>
                    </a:lnTo>
                    <a:lnTo>
                      <a:pt x="148" y="0"/>
                    </a:lnTo>
                    <a:lnTo>
                      <a:pt x="144" y="146"/>
                    </a:lnTo>
                    <a:lnTo>
                      <a:pt x="0" y="1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6" name="Freeform 4660"/>
              <p:cNvSpPr>
                <a:spLocks/>
              </p:cNvSpPr>
              <p:nvPr/>
            </p:nvSpPr>
            <p:spPr bwMode="auto">
              <a:xfrm>
                <a:off x="21674" y="21313"/>
                <a:ext cx="152" cy="149"/>
              </a:xfrm>
              <a:custGeom>
                <a:avLst/>
                <a:gdLst>
                  <a:gd name="T0" fmla="*/ 0 w 152"/>
                  <a:gd name="T1" fmla="*/ 146 h 149"/>
                  <a:gd name="T2" fmla="*/ 6 w 152"/>
                  <a:gd name="T3" fmla="*/ 0 h 149"/>
                  <a:gd name="T4" fmla="*/ 79 w 152"/>
                  <a:gd name="T5" fmla="*/ 9 h 149"/>
                  <a:gd name="T6" fmla="*/ 108 w 152"/>
                  <a:gd name="T7" fmla="*/ 9 h 149"/>
                  <a:gd name="T8" fmla="*/ 119 w 152"/>
                  <a:gd name="T9" fmla="*/ 13 h 149"/>
                  <a:gd name="T10" fmla="*/ 152 w 152"/>
                  <a:gd name="T11" fmla="*/ 19 h 149"/>
                  <a:gd name="T12" fmla="*/ 148 w 152"/>
                  <a:gd name="T13" fmla="*/ 149 h 149"/>
                  <a:gd name="T14" fmla="*/ 2 w 152"/>
                  <a:gd name="T15" fmla="*/ 146 h 149"/>
                  <a:gd name="T16" fmla="*/ 0 w 152"/>
                  <a:gd name="T1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0" y="146"/>
                    </a:moveTo>
                    <a:lnTo>
                      <a:pt x="6" y="0"/>
                    </a:lnTo>
                    <a:lnTo>
                      <a:pt x="79" y="9"/>
                    </a:lnTo>
                    <a:lnTo>
                      <a:pt x="108" y="9"/>
                    </a:lnTo>
                    <a:lnTo>
                      <a:pt x="119" y="13"/>
                    </a:lnTo>
                    <a:lnTo>
                      <a:pt x="152" y="19"/>
                    </a:lnTo>
                    <a:lnTo>
                      <a:pt x="148" y="149"/>
                    </a:lnTo>
                    <a:lnTo>
                      <a:pt x="2" y="146"/>
                    </a:lnTo>
                    <a:lnTo>
                      <a:pt x="0"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7" name="Freeform 4661"/>
              <p:cNvSpPr>
                <a:spLocks/>
              </p:cNvSpPr>
              <p:nvPr/>
            </p:nvSpPr>
            <p:spPr bwMode="auto">
              <a:xfrm>
                <a:off x="21674" y="21313"/>
                <a:ext cx="152" cy="149"/>
              </a:xfrm>
              <a:custGeom>
                <a:avLst/>
                <a:gdLst>
                  <a:gd name="T0" fmla="*/ 0 w 152"/>
                  <a:gd name="T1" fmla="*/ 146 h 149"/>
                  <a:gd name="T2" fmla="*/ 6 w 152"/>
                  <a:gd name="T3" fmla="*/ 0 h 149"/>
                  <a:gd name="T4" fmla="*/ 79 w 152"/>
                  <a:gd name="T5" fmla="*/ 9 h 149"/>
                  <a:gd name="T6" fmla="*/ 108 w 152"/>
                  <a:gd name="T7" fmla="*/ 9 h 149"/>
                  <a:gd name="T8" fmla="*/ 119 w 152"/>
                  <a:gd name="T9" fmla="*/ 13 h 149"/>
                  <a:gd name="T10" fmla="*/ 152 w 152"/>
                  <a:gd name="T11" fmla="*/ 19 h 149"/>
                  <a:gd name="T12" fmla="*/ 148 w 152"/>
                  <a:gd name="T13" fmla="*/ 149 h 149"/>
                  <a:gd name="T14" fmla="*/ 2 w 152"/>
                  <a:gd name="T15" fmla="*/ 146 h 149"/>
                  <a:gd name="T16" fmla="*/ 0 w 152"/>
                  <a:gd name="T17" fmla="*/ 14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49">
                    <a:moveTo>
                      <a:pt x="0" y="146"/>
                    </a:moveTo>
                    <a:lnTo>
                      <a:pt x="6" y="0"/>
                    </a:lnTo>
                    <a:lnTo>
                      <a:pt x="79" y="9"/>
                    </a:lnTo>
                    <a:lnTo>
                      <a:pt x="108" y="9"/>
                    </a:lnTo>
                    <a:lnTo>
                      <a:pt x="119" y="13"/>
                    </a:lnTo>
                    <a:lnTo>
                      <a:pt x="152" y="19"/>
                    </a:lnTo>
                    <a:lnTo>
                      <a:pt x="148" y="149"/>
                    </a:lnTo>
                    <a:lnTo>
                      <a:pt x="2" y="146"/>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8" name="Freeform 4662"/>
              <p:cNvSpPr>
                <a:spLocks/>
              </p:cNvSpPr>
              <p:nvPr/>
            </p:nvSpPr>
            <p:spPr bwMode="auto">
              <a:xfrm>
                <a:off x="22813" y="21384"/>
                <a:ext cx="165" cy="128"/>
              </a:xfrm>
              <a:custGeom>
                <a:avLst/>
                <a:gdLst>
                  <a:gd name="T0" fmla="*/ 19 w 165"/>
                  <a:gd name="T1" fmla="*/ 128 h 128"/>
                  <a:gd name="T2" fmla="*/ 2 w 165"/>
                  <a:gd name="T3" fmla="*/ 128 h 128"/>
                  <a:gd name="T4" fmla="*/ 0 w 165"/>
                  <a:gd name="T5" fmla="*/ 17 h 128"/>
                  <a:gd name="T6" fmla="*/ 103 w 165"/>
                  <a:gd name="T7" fmla="*/ 15 h 128"/>
                  <a:gd name="T8" fmla="*/ 119 w 165"/>
                  <a:gd name="T9" fmla="*/ 19 h 128"/>
                  <a:gd name="T10" fmla="*/ 119 w 165"/>
                  <a:gd name="T11" fmla="*/ 2 h 128"/>
                  <a:gd name="T12" fmla="*/ 123 w 165"/>
                  <a:gd name="T13" fmla="*/ 0 h 128"/>
                  <a:gd name="T14" fmla="*/ 126 w 165"/>
                  <a:gd name="T15" fmla="*/ 3 h 128"/>
                  <a:gd name="T16" fmla="*/ 128 w 165"/>
                  <a:gd name="T17" fmla="*/ 15 h 128"/>
                  <a:gd name="T18" fmla="*/ 121 w 165"/>
                  <a:gd name="T19" fmla="*/ 23 h 128"/>
                  <a:gd name="T20" fmla="*/ 117 w 165"/>
                  <a:gd name="T21" fmla="*/ 34 h 128"/>
                  <a:gd name="T22" fmla="*/ 136 w 165"/>
                  <a:gd name="T23" fmla="*/ 73 h 128"/>
                  <a:gd name="T24" fmla="*/ 136 w 165"/>
                  <a:gd name="T25" fmla="*/ 88 h 128"/>
                  <a:gd name="T26" fmla="*/ 142 w 165"/>
                  <a:gd name="T27" fmla="*/ 94 h 128"/>
                  <a:gd name="T28" fmla="*/ 142 w 165"/>
                  <a:gd name="T29" fmla="*/ 99 h 128"/>
                  <a:gd name="T30" fmla="*/ 132 w 165"/>
                  <a:gd name="T31" fmla="*/ 103 h 128"/>
                  <a:gd name="T32" fmla="*/ 132 w 165"/>
                  <a:gd name="T33" fmla="*/ 109 h 128"/>
                  <a:gd name="T34" fmla="*/ 149 w 165"/>
                  <a:gd name="T35" fmla="*/ 109 h 128"/>
                  <a:gd name="T36" fmla="*/ 165 w 165"/>
                  <a:gd name="T37" fmla="*/ 126 h 128"/>
                  <a:gd name="T38" fmla="*/ 19 w 165"/>
                  <a:gd name="T3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8">
                    <a:moveTo>
                      <a:pt x="19" y="128"/>
                    </a:moveTo>
                    <a:lnTo>
                      <a:pt x="2" y="128"/>
                    </a:lnTo>
                    <a:lnTo>
                      <a:pt x="0" y="17"/>
                    </a:lnTo>
                    <a:lnTo>
                      <a:pt x="103" y="15"/>
                    </a:lnTo>
                    <a:lnTo>
                      <a:pt x="119" y="19"/>
                    </a:lnTo>
                    <a:lnTo>
                      <a:pt x="119" y="2"/>
                    </a:lnTo>
                    <a:lnTo>
                      <a:pt x="123" y="0"/>
                    </a:lnTo>
                    <a:lnTo>
                      <a:pt x="126" y="3"/>
                    </a:lnTo>
                    <a:lnTo>
                      <a:pt x="128" y="15"/>
                    </a:lnTo>
                    <a:lnTo>
                      <a:pt x="121" y="23"/>
                    </a:lnTo>
                    <a:lnTo>
                      <a:pt x="117" y="34"/>
                    </a:lnTo>
                    <a:lnTo>
                      <a:pt x="136" y="73"/>
                    </a:lnTo>
                    <a:lnTo>
                      <a:pt x="136" y="88"/>
                    </a:lnTo>
                    <a:lnTo>
                      <a:pt x="142" y="94"/>
                    </a:lnTo>
                    <a:lnTo>
                      <a:pt x="142" y="99"/>
                    </a:lnTo>
                    <a:lnTo>
                      <a:pt x="132" y="103"/>
                    </a:lnTo>
                    <a:lnTo>
                      <a:pt x="132" y="109"/>
                    </a:lnTo>
                    <a:lnTo>
                      <a:pt x="149" y="109"/>
                    </a:lnTo>
                    <a:lnTo>
                      <a:pt x="165" y="126"/>
                    </a:lnTo>
                    <a:lnTo>
                      <a:pt x="19" y="12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9" name="Freeform 4663"/>
              <p:cNvSpPr>
                <a:spLocks/>
              </p:cNvSpPr>
              <p:nvPr/>
            </p:nvSpPr>
            <p:spPr bwMode="auto">
              <a:xfrm>
                <a:off x="22813" y="21384"/>
                <a:ext cx="165" cy="128"/>
              </a:xfrm>
              <a:custGeom>
                <a:avLst/>
                <a:gdLst>
                  <a:gd name="T0" fmla="*/ 19 w 165"/>
                  <a:gd name="T1" fmla="*/ 128 h 128"/>
                  <a:gd name="T2" fmla="*/ 2 w 165"/>
                  <a:gd name="T3" fmla="*/ 128 h 128"/>
                  <a:gd name="T4" fmla="*/ 0 w 165"/>
                  <a:gd name="T5" fmla="*/ 17 h 128"/>
                  <a:gd name="T6" fmla="*/ 103 w 165"/>
                  <a:gd name="T7" fmla="*/ 15 h 128"/>
                  <a:gd name="T8" fmla="*/ 119 w 165"/>
                  <a:gd name="T9" fmla="*/ 19 h 128"/>
                  <a:gd name="T10" fmla="*/ 119 w 165"/>
                  <a:gd name="T11" fmla="*/ 2 h 128"/>
                  <a:gd name="T12" fmla="*/ 123 w 165"/>
                  <a:gd name="T13" fmla="*/ 0 h 128"/>
                  <a:gd name="T14" fmla="*/ 126 w 165"/>
                  <a:gd name="T15" fmla="*/ 3 h 128"/>
                  <a:gd name="T16" fmla="*/ 128 w 165"/>
                  <a:gd name="T17" fmla="*/ 15 h 128"/>
                  <a:gd name="T18" fmla="*/ 121 w 165"/>
                  <a:gd name="T19" fmla="*/ 23 h 128"/>
                  <a:gd name="T20" fmla="*/ 117 w 165"/>
                  <a:gd name="T21" fmla="*/ 34 h 128"/>
                  <a:gd name="T22" fmla="*/ 136 w 165"/>
                  <a:gd name="T23" fmla="*/ 73 h 128"/>
                  <a:gd name="T24" fmla="*/ 136 w 165"/>
                  <a:gd name="T25" fmla="*/ 88 h 128"/>
                  <a:gd name="T26" fmla="*/ 142 w 165"/>
                  <a:gd name="T27" fmla="*/ 94 h 128"/>
                  <a:gd name="T28" fmla="*/ 142 w 165"/>
                  <a:gd name="T29" fmla="*/ 99 h 128"/>
                  <a:gd name="T30" fmla="*/ 132 w 165"/>
                  <a:gd name="T31" fmla="*/ 103 h 128"/>
                  <a:gd name="T32" fmla="*/ 132 w 165"/>
                  <a:gd name="T33" fmla="*/ 109 h 128"/>
                  <a:gd name="T34" fmla="*/ 149 w 165"/>
                  <a:gd name="T35" fmla="*/ 109 h 128"/>
                  <a:gd name="T36" fmla="*/ 165 w 165"/>
                  <a:gd name="T37" fmla="*/ 126 h 128"/>
                  <a:gd name="T38" fmla="*/ 19 w 165"/>
                  <a:gd name="T3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8">
                    <a:moveTo>
                      <a:pt x="19" y="128"/>
                    </a:moveTo>
                    <a:lnTo>
                      <a:pt x="2" y="128"/>
                    </a:lnTo>
                    <a:lnTo>
                      <a:pt x="0" y="17"/>
                    </a:lnTo>
                    <a:lnTo>
                      <a:pt x="103" y="15"/>
                    </a:lnTo>
                    <a:lnTo>
                      <a:pt x="119" y="19"/>
                    </a:lnTo>
                    <a:lnTo>
                      <a:pt x="119" y="2"/>
                    </a:lnTo>
                    <a:lnTo>
                      <a:pt x="123" y="0"/>
                    </a:lnTo>
                    <a:lnTo>
                      <a:pt x="126" y="3"/>
                    </a:lnTo>
                    <a:lnTo>
                      <a:pt x="128" y="15"/>
                    </a:lnTo>
                    <a:lnTo>
                      <a:pt x="121" y="23"/>
                    </a:lnTo>
                    <a:lnTo>
                      <a:pt x="117" y="34"/>
                    </a:lnTo>
                    <a:lnTo>
                      <a:pt x="136" y="73"/>
                    </a:lnTo>
                    <a:lnTo>
                      <a:pt x="136" y="88"/>
                    </a:lnTo>
                    <a:lnTo>
                      <a:pt x="142" y="94"/>
                    </a:lnTo>
                    <a:lnTo>
                      <a:pt x="142" y="99"/>
                    </a:lnTo>
                    <a:lnTo>
                      <a:pt x="132" y="103"/>
                    </a:lnTo>
                    <a:lnTo>
                      <a:pt x="132" y="109"/>
                    </a:lnTo>
                    <a:lnTo>
                      <a:pt x="149" y="109"/>
                    </a:lnTo>
                    <a:lnTo>
                      <a:pt x="165" y="126"/>
                    </a:lnTo>
                    <a:lnTo>
                      <a:pt x="19" y="12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0" name="Freeform 4664"/>
              <p:cNvSpPr>
                <a:spLocks/>
              </p:cNvSpPr>
              <p:nvPr/>
            </p:nvSpPr>
            <p:spPr bwMode="auto">
              <a:xfrm>
                <a:off x="22542" y="21401"/>
                <a:ext cx="146" cy="226"/>
              </a:xfrm>
              <a:custGeom>
                <a:avLst/>
                <a:gdLst>
                  <a:gd name="T0" fmla="*/ 0 w 146"/>
                  <a:gd name="T1" fmla="*/ 225 h 226"/>
                  <a:gd name="T2" fmla="*/ 2 w 146"/>
                  <a:gd name="T3" fmla="*/ 77 h 226"/>
                  <a:gd name="T4" fmla="*/ 4 w 146"/>
                  <a:gd name="T5" fmla="*/ 0 h 226"/>
                  <a:gd name="T6" fmla="*/ 146 w 146"/>
                  <a:gd name="T7" fmla="*/ 0 h 226"/>
                  <a:gd name="T8" fmla="*/ 146 w 146"/>
                  <a:gd name="T9" fmla="*/ 113 h 226"/>
                  <a:gd name="T10" fmla="*/ 146 w 146"/>
                  <a:gd name="T11" fmla="*/ 226 h 226"/>
                  <a:gd name="T12" fmla="*/ 35 w 146"/>
                  <a:gd name="T13" fmla="*/ 225 h 226"/>
                  <a:gd name="T14" fmla="*/ 0 w 146"/>
                  <a:gd name="T15" fmla="*/ 22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226">
                    <a:moveTo>
                      <a:pt x="0" y="225"/>
                    </a:moveTo>
                    <a:lnTo>
                      <a:pt x="2" y="77"/>
                    </a:lnTo>
                    <a:lnTo>
                      <a:pt x="4" y="0"/>
                    </a:lnTo>
                    <a:lnTo>
                      <a:pt x="146" y="0"/>
                    </a:lnTo>
                    <a:lnTo>
                      <a:pt x="146" y="113"/>
                    </a:lnTo>
                    <a:lnTo>
                      <a:pt x="146" y="226"/>
                    </a:lnTo>
                    <a:lnTo>
                      <a:pt x="35" y="225"/>
                    </a:lnTo>
                    <a:lnTo>
                      <a:pt x="0" y="22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1" name="Freeform 4665"/>
              <p:cNvSpPr>
                <a:spLocks/>
              </p:cNvSpPr>
              <p:nvPr/>
            </p:nvSpPr>
            <p:spPr bwMode="auto">
              <a:xfrm>
                <a:off x="22542" y="21401"/>
                <a:ext cx="146" cy="226"/>
              </a:xfrm>
              <a:custGeom>
                <a:avLst/>
                <a:gdLst>
                  <a:gd name="T0" fmla="*/ 0 w 146"/>
                  <a:gd name="T1" fmla="*/ 225 h 226"/>
                  <a:gd name="T2" fmla="*/ 2 w 146"/>
                  <a:gd name="T3" fmla="*/ 77 h 226"/>
                  <a:gd name="T4" fmla="*/ 4 w 146"/>
                  <a:gd name="T5" fmla="*/ 0 h 226"/>
                  <a:gd name="T6" fmla="*/ 146 w 146"/>
                  <a:gd name="T7" fmla="*/ 0 h 226"/>
                  <a:gd name="T8" fmla="*/ 146 w 146"/>
                  <a:gd name="T9" fmla="*/ 113 h 226"/>
                  <a:gd name="T10" fmla="*/ 146 w 146"/>
                  <a:gd name="T11" fmla="*/ 226 h 226"/>
                  <a:gd name="T12" fmla="*/ 35 w 146"/>
                  <a:gd name="T13" fmla="*/ 225 h 226"/>
                  <a:gd name="T14" fmla="*/ 0 w 146"/>
                  <a:gd name="T15" fmla="*/ 22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226">
                    <a:moveTo>
                      <a:pt x="0" y="225"/>
                    </a:moveTo>
                    <a:lnTo>
                      <a:pt x="2" y="77"/>
                    </a:lnTo>
                    <a:lnTo>
                      <a:pt x="4" y="0"/>
                    </a:lnTo>
                    <a:lnTo>
                      <a:pt x="146" y="0"/>
                    </a:lnTo>
                    <a:lnTo>
                      <a:pt x="146" y="113"/>
                    </a:lnTo>
                    <a:lnTo>
                      <a:pt x="146" y="226"/>
                    </a:lnTo>
                    <a:lnTo>
                      <a:pt x="35" y="225"/>
                    </a:lnTo>
                    <a:lnTo>
                      <a:pt x="0" y="22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2" name="Freeform 4666"/>
              <p:cNvSpPr>
                <a:spLocks/>
              </p:cNvSpPr>
              <p:nvPr/>
            </p:nvSpPr>
            <p:spPr bwMode="auto">
              <a:xfrm>
                <a:off x="22688" y="21401"/>
                <a:ext cx="127" cy="113"/>
              </a:xfrm>
              <a:custGeom>
                <a:avLst/>
                <a:gdLst>
                  <a:gd name="T0" fmla="*/ 0 w 127"/>
                  <a:gd name="T1" fmla="*/ 113 h 113"/>
                  <a:gd name="T2" fmla="*/ 0 w 127"/>
                  <a:gd name="T3" fmla="*/ 0 h 113"/>
                  <a:gd name="T4" fmla="*/ 125 w 127"/>
                  <a:gd name="T5" fmla="*/ 0 h 113"/>
                  <a:gd name="T6" fmla="*/ 127 w 127"/>
                  <a:gd name="T7" fmla="*/ 111 h 113"/>
                  <a:gd name="T8" fmla="*/ 0 w 127"/>
                  <a:gd name="T9" fmla="*/ 113 h 113"/>
                </a:gdLst>
                <a:ahLst/>
                <a:cxnLst>
                  <a:cxn ang="0">
                    <a:pos x="T0" y="T1"/>
                  </a:cxn>
                  <a:cxn ang="0">
                    <a:pos x="T2" y="T3"/>
                  </a:cxn>
                  <a:cxn ang="0">
                    <a:pos x="T4" y="T5"/>
                  </a:cxn>
                  <a:cxn ang="0">
                    <a:pos x="T6" y="T7"/>
                  </a:cxn>
                  <a:cxn ang="0">
                    <a:pos x="T8" y="T9"/>
                  </a:cxn>
                </a:cxnLst>
                <a:rect l="0" t="0" r="r" b="b"/>
                <a:pathLst>
                  <a:path w="127" h="113">
                    <a:moveTo>
                      <a:pt x="0" y="113"/>
                    </a:moveTo>
                    <a:lnTo>
                      <a:pt x="0" y="0"/>
                    </a:lnTo>
                    <a:lnTo>
                      <a:pt x="125" y="0"/>
                    </a:lnTo>
                    <a:lnTo>
                      <a:pt x="127" y="111"/>
                    </a:lnTo>
                    <a:lnTo>
                      <a:pt x="0" y="11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3" name="Freeform 4667"/>
              <p:cNvSpPr>
                <a:spLocks/>
              </p:cNvSpPr>
              <p:nvPr/>
            </p:nvSpPr>
            <p:spPr bwMode="auto">
              <a:xfrm>
                <a:off x="22688" y="21401"/>
                <a:ext cx="127" cy="113"/>
              </a:xfrm>
              <a:custGeom>
                <a:avLst/>
                <a:gdLst>
                  <a:gd name="T0" fmla="*/ 0 w 127"/>
                  <a:gd name="T1" fmla="*/ 113 h 113"/>
                  <a:gd name="T2" fmla="*/ 0 w 127"/>
                  <a:gd name="T3" fmla="*/ 0 h 113"/>
                  <a:gd name="T4" fmla="*/ 125 w 127"/>
                  <a:gd name="T5" fmla="*/ 0 h 113"/>
                  <a:gd name="T6" fmla="*/ 127 w 127"/>
                  <a:gd name="T7" fmla="*/ 111 h 113"/>
                  <a:gd name="T8" fmla="*/ 0 w 127"/>
                  <a:gd name="T9" fmla="*/ 113 h 113"/>
                </a:gdLst>
                <a:ahLst/>
                <a:cxnLst>
                  <a:cxn ang="0">
                    <a:pos x="T0" y="T1"/>
                  </a:cxn>
                  <a:cxn ang="0">
                    <a:pos x="T2" y="T3"/>
                  </a:cxn>
                  <a:cxn ang="0">
                    <a:pos x="T4" y="T5"/>
                  </a:cxn>
                  <a:cxn ang="0">
                    <a:pos x="T6" y="T7"/>
                  </a:cxn>
                  <a:cxn ang="0">
                    <a:pos x="T8" y="T9"/>
                  </a:cxn>
                </a:cxnLst>
                <a:rect l="0" t="0" r="r" b="b"/>
                <a:pathLst>
                  <a:path w="127" h="113">
                    <a:moveTo>
                      <a:pt x="0" y="113"/>
                    </a:moveTo>
                    <a:lnTo>
                      <a:pt x="0" y="0"/>
                    </a:lnTo>
                    <a:lnTo>
                      <a:pt x="125" y="0"/>
                    </a:lnTo>
                    <a:lnTo>
                      <a:pt x="127" y="111"/>
                    </a:lnTo>
                    <a:lnTo>
                      <a:pt x="0" y="11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4" name="Freeform 4668"/>
              <p:cNvSpPr>
                <a:spLocks/>
              </p:cNvSpPr>
              <p:nvPr/>
            </p:nvSpPr>
            <p:spPr bwMode="auto">
              <a:xfrm>
                <a:off x="22252" y="21474"/>
                <a:ext cx="146" cy="148"/>
              </a:xfrm>
              <a:custGeom>
                <a:avLst/>
                <a:gdLst>
                  <a:gd name="T0" fmla="*/ 144 w 146"/>
                  <a:gd name="T1" fmla="*/ 148 h 148"/>
                  <a:gd name="T2" fmla="*/ 0 w 146"/>
                  <a:gd name="T3" fmla="*/ 146 h 148"/>
                  <a:gd name="T4" fmla="*/ 2 w 146"/>
                  <a:gd name="T5" fmla="*/ 0 h 148"/>
                  <a:gd name="T6" fmla="*/ 146 w 146"/>
                  <a:gd name="T7" fmla="*/ 0 h 148"/>
                  <a:gd name="T8" fmla="*/ 144 w 146"/>
                  <a:gd name="T9" fmla="*/ 148 h 148"/>
                </a:gdLst>
                <a:ahLst/>
                <a:cxnLst>
                  <a:cxn ang="0">
                    <a:pos x="T0" y="T1"/>
                  </a:cxn>
                  <a:cxn ang="0">
                    <a:pos x="T2" y="T3"/>
                  </a:cxn>
                  <a:cxn ang="0">
                    <a:pos x="T4" y="T5"/>
                  </a:cxn>
                  <a:cxn ang="0">
                    <a:pos x="T6" y="T7"/>
                  </a:cxn>
                  <a:cxn ang="0">
                    <a:pos x="T8" y="T9"/>
                  </a:cxn>
                </a:cxnLst>
                <a:rect l="0" t="0" r="r" b="b"/>
                <a:pathLst>
                  <a:path w="146" h="148">
                    <a:moveTo>
                      <a:pt x="144" y="148"/>
                    </a:moveTo>
                    <a:lnTo>
                      <a:pt x="0" y="146"/>
                    </a:lnTo>
                    <a:lnTo>
                      <a:pt x="2" y="0"/>
                    </a:lnTo>
                    <a:lnTo>
                      <a:pt x="146" y="0"/>
                    </a:lnTo>
                    <a:lnTo>
                      <a:pt x="144"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5" name="Freeform 4669"/>
              <p:cNvSpPr>
                <a:spLocks/>
              </p:cNvSpPr>
              <p:nvPr/>
            </p:nvSpPr>
            <p:spPr bwMode="auto">
              <a:xfrm>
                <a:off x="22252" y="21474"/>
                <a:ext cx="146" cy="148"/>
              </a:xfrm>
              <a:custGeom>
                <a:avLst/>
                <a:gdLst>
                  <a:gd name="T0" fmla="*/ 144 w 146"/>
                  <a:gd name="T1" fmla="*/ 148 h 148"/>
                  <a:gd name="T2" fmla="*/ 0 w 146"/>
                  <a:gd name="T3" fmla="*/ 146 h 148"/>
                  <a:gd name="T4" fmla="*/ 2 w 146"/>
                  <a:gd name="T5" fmla="*/ 0 h 148"/>
                  <a:gd name="T6" fmla="*/ 146 w 146"/>
                  <a:gd name="T7" fmla="*/ 0 h 148"/>
                  <a:gd name="T8" fmla="*/ 144 w 146"/>
                  <a:gd name="T9" fmla="*/ 148 h 148"/>
                </a:gdLst>
                <a:ahLst/>
                <a:cxnLst>
                  <a:cxn ang="0">
                    <a:pos x="T0" y="T1"/>
                  </a:cxn>
                  <a:cxn ang="0">
                    <a:pos x="T2" y="T3"/>
                  </a:cxn>
                  <a:cxn ang="0">
                    <a:pos x="T4" y="T5"/>
                  </a:cxn>
                  <a:cxn ang="0">
                    <a:pos x="T6" y="T7"/>
                  </a:cxn>
                  <a:cxn ang="0">
                    <a:pos x="T8" y="T9"/>
                  </a:cxn>
                </a:cxnLst>
                <a:rect l="0" t="0" r="r" b="b"/>
                <a:pathLst>
                  <a:path w="146" h="148">
                    <a:moveTo>
                      <a:pt x="144" y="148"/>
                    </a:moveTo>
                    <a:lnTo>
                      <a:pt x="0" y="146"/>
                    </a:lnTo>
                    <a:lnTo>
                      <a:pt x="2" y="0"/>
                    </a:lnTo>
                    <a:lnTo>
                      <a:pt x="146" y="0"/>
                    </a:lnTo>
                    <a:lnTo>
                      <a:pt x="14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6" name="Freeform 4670"/>
              <p:cNvSpPr>
                <a:spLocks/>
              </p:cNvSpPr>
              <p:nvPr/>
            </p:nvSpPr>
            <p:spPr bwMode="auto">
              <a:xfrm>
                <a:off x="22396" y="21474"/>
                <a:ext cx="148" cy="152"/>
              </a:xfrm>
              <a:custGeom>
                <a:avLst/>
                <a:gdLst>
                  <a:gd name="T0" fmla="*/ 148 w 148"/>
                  <a:gd name="T1" fmla="*/ 4 h 152"/>
                  <a:gd name="T2" fmla="*/ 146 w 148"/>
                  <a:gd name="T3" fmla="*/ 152 h 152"/>
                  <a:gd name="T4" fmla="*/ 0 w 148"/>
                  <a:gd name="T5" fmla="*/ 148 h 152"/>
                  <a:gd name="T6" fmla="*/ 2 w 148"/>
                  <a:gd name="T7" fmla="*/ 0 h 152"/>
                  <a:gd name="T8" fmla="*/ 148 w 148"/>
                  <a:gd name="T9" fmla="*/ 4 h 152"/>
                </a:gdLst>
                <a:ahLst/>
                <a:cxnLst>
                  <a:cxn ang="0">
                    <a:pos x="T0" y="T1"/>
                  </a:cxn>
                  <a:cxn ang="0">
                    <a:pos x="T2" y="T3"/>
                  </a:cxn>
                  <a:cxn ang="0">
                    <a:pos x="T4" y="T5"/>
                  </a:cxn>
                  <a:cxn ang="0">
                    <a:pos x="T6" y="T7"/>
                  </a:cxn>
                  <a:cxn ang="0">
                    <a:pos x="T8" y="T9"/>
                  </a:cxn>
                </a:cxnLst>
                <a:rect l="0" t="0" r="r" b="b"/>
                <a:pathLst>
                  <a:path w="148" h="152">
                    <a:moveTo>
                      <a:pt x="148" y="4"/>
                    </a:moveTo>
                    <a:lnTo>
                      <a:pt x="146" y="152"/>
                    </a:lnTo>
                    <a:lnTo>
                      <a:pt x="0" y="148"/>
                    </a:lnTo>
                    <a:lnTo>
                      <a:pt x="2" y="0"/>
                    </a:lnTo>
                    <a:lnTo>
                      <a:pt x="148" y="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7" name="Freeform 4671"/>
              <p:cNvSpPr>
                <a:spLocks/>
              </p:cNvSpPr>
              <p:nvPr/>
            </p:nvSpPr>
            <p:spPr bwMode="auto">
              <a:xfrm>
                <a:off x="22396" y="21474"/>
                <a:ext cx="148" cy="152"/>
              </a:xfrm>
              <a:custGeom>
                <a:avLst/>
                <a:gdLst>
                  <a:gd name="T0" fmla="*/ 148 w 148"/>
                  <a:gd name="T1" fmla="*/ 4 h 152"/>
                  <a:gd name="T2" fmla="*/ 146 w 148"/>
                  <a:gd name="T3" fmla="*/ 152 h 152"/>
                  <a:gd name="T4" fmla="*/ 0 w 148"/>
                  <a:gd name="T5" fmla="*/ 148 h 152"/>
                  <a:gd name="T6" fmla="*/ 2 w 148"/>
                  <a:gd name="T7" fmla="*/ 0 h 152"/>
                  <a:gd name="T8" fmla="*/ 148 w 148"/>
                  <a:gd name="T9" fmla="*/ 4 h 152"/>
                </a:gdLst>
                <a:ahLst/>
                <a:cxnLst>
                  <a:cxn ang="0">
                    <a:pos x="T0" y="T1"/>
                  </a:cxn>
                  <a:cxn ang="0">
                    <a:pos x="T2" y="T3"/>
                  </a:cxn>
                  <a:cxn ang="0">
                    <a:pos x="T4" y="T5"/>
                  </a:cxn>
                  <a:cxn ang="0">
                    <a:pos x="T6" y="T7"/>
                  </a:cxn>
                  <a:cxn ang="0">
                    <a:pos x="T8" y="T9"/>
                  </a:cxn>
                </a:cxnLst>
                <a:rect l="0" t="0" r="r" b="b"/>
                <a:pathLst>
                  <a:path w="148" h="152">
                    <a:moveTo>
                      <a:pt x="148" y="4"/>
                    </a:moveTo>
                    <a:lnTo>
                      <a:pt x="146" y="152"/>
                    </a:lnTo>
                    <a:lnTo>
                      <a:pt x="0" y="148"/>
                    </a:lnTo>
                    <a:lnTo>
                      <a:pt x="2" y="0"/>
                    </a:lnTo>
                    <a:lnTo>
                      <a:pt x="148" y="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8" name="Freeform 4672"/>
              <p:cNvSpPr>
                <a:spLocks/>
              </p:cNvSpPr>
              <p:nvPr/>
            </p:nvSpPr>
            <p:spPr bwMode="auto">
              <a:xfrm>
                <a:off x="20897" y="21418"/>
                <a:ext cx="241" cy="158"/>
              </a:xfrm>
              <a:custGeom>
                <a:avLst/>
                <a:gdLst>
                  <a:gd name="T0" fmla="*/ 205 w 241"/>
                  <a:gd name="T1" fmla="*/ 158 h 158"/>
                  <a:gd name="T2" fmla="*/ 0 w 241"/>
                  <a:gd name="T3" fmla="*/ 146 h 158"/>
                  <a:gd name="T4" fmla="*/ 9 w 241"/>
                  <a:gd name="T5" fmla="*/ 0 h 158"/>
                  <a:gd name="T6" fmla="*/ 234 w 241"/>
                  <a:gd name="T7" fmla="*/ 14 h 158"/>
                  <a:gd name="T8" fmla="*/ 241 w 241"/>
                  <a:gd name="T9" fmla="*/ 14 h 158"/>
                  <a:gd name="T10" fmla="*/ 232 w 241"/>
                  <a:gd name="T11" fmla="*/ 158 h 158"/>
                  <a:gd name="T12" fmla="*/ 205 w 24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41" h="158">
                    <a:moveTo>
                      <a:pt x="205" y="158"/>
                    </a:moveTo>
                    <a:lnTo>
                      <a:pt x="0" y="146"/>
                    </a:lnTo>
                    <a:lnTo>
                      <a:pt x="9" y="0"/>
                    </a:lnTo>
                    <a:lnTo>
                      <a:pt x="234" y="14"/>
                    </a:lnTo>
                    <a:lnTo>
                      <a:pt x="241" y="14"/>
                    </a:lnTo>
                    <a:lnTo>
                      <a:pt x="232" y="158"/>
                    </a:lnTo>
                    <a:lnTo>
                      <a:pt x="205" y="158"/>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9" name="Freeform 4673"/>
              <p:cNvSpPr>
                <a:spLocks/>
              </p:cNvSpPr>
              <p:nvPr/>
            </p:nvSpPr>
            <p:spPr bwMode="auto">
              <a:xfrm>
                <a:off x="20897" y="21418"/>
                <a:ext cx="241" cy="158"/>
              </a:xfrm>
              <a:custGeom>
                <a:avLst/>
                <a:gdLst>
                  <a:gd name="T0" fmla="*/ 205 w 241"/>
                  <a:gd name="T1" fmla="*/ 158 h 158"/>
                  <a:gd name="T2" fmla="*/ 0 w 241"/>
                  <a:gd name="T3" fmla="*/ 146 h 158"/>
                  <a:gd name="T4" fmla="*/ 9 w 241"/>
                  <a:gd name="T5" fmla="*/ 0 h 158"/>
                  <a:gd name="T6" fmla="*/ 234 w 241"/>
                  <a:gd name="T7" fmla="*/ 14 h 158"/>
                  <a:gd name="T8" fmla="*/ 241 w 241"/>
                  <a:gd name="T9" fmla="*/ 14 h 158"/>
                  <a:gd name="T10" fmla="*/ 232 w 241"/>
                  <a:gd name="T11" fmla="*/ 158 h 158"/>
                  <a:gd name="T12" fmla="*/ 205 w 241"/>
                  <a:gd name="T13" fmla="*/ 158 h 158"/>
                </a:gdLst>
                <a:ahLst/>
                <a:cxnLst>
                  <a:cxn ang="0">
                    <a:pos x="T0" y="T1"/>
                  </a:cxn>
                  <a:cxn ang="0">
                    <a:pos x="T2" y="T3"/>
                  </a:cxn>
                  <a:cxn ang="0">
                    <a:pos x="T4" y="T5"/>
                  </a:cxn>
                  <a:cxn ang="0">
                    <a:pos x="T6" y="T7"/>
                  </a:cxn>
                  <a:cxn ang="0">
                    <a:pos x="T8" y="T9"/>
                  </a:cxn>
                  <a:cxn ang="0">
                    <a:pos x="T10" y="T11"/>
                  </a:cxn>
                  <a:cxn ang="0">
                    <a:pos x="T12" y="T13"/>
                  </a:cxn>
                </a:cxnLst>
                <a:rect l="0" t="0" r="r" b="b"/>
                <a:pathLst>
                  <a:path w="241" h="158">
                    <a:moveTo>
                      <a:pt x="205" y="158"/>
                    </a:moveTo>
                    <a:lnTo>
                      <a:pt x="0" y="146"/>
                    </a:lnTo>
                    <a:lnTo>
                      <a:pt x="9" y="0"/>
                    </a:lnTo>
                    <a:lnTo>
                      <a:pt x="234" y="14"/>
                    </a:lnTo>
                    <a:lnTo>
                      <a:pt x="241" y="14"/>
                    </a:lnTo>
                    <a:lnTo>
                      <a:pt x="232" y="158"/>
                    </a:lnTo>
                    <a:lnTo>
                      <a:pt x="205" y="15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0" name="Freeform 4674"/>
              <p:cNvSpPr>
                <a:spLocks/>
              </p:cNvSpPr>
              <p:nvPr/>
            </p:nvSpPr>
            <p:spPr bwMode="auto">
              <a:xfrm>
                <a:off x="21816" y="21462"/>
                <a:ext cx="150" cy="150"/>
              </a:xfrm>
              <a:custGeom>
                <a:avLst/>
                <a:gdLst>
                  <a:gd name="T0" fmla="*/ 35 w 150"/>
                  <a:gd name="T1" fmla="*/ 148 h 150"/>
                  <a:gd name="T2" fmla="*/ 0 w 150"/>
                  <a:gd name="T3" fmla="*/ 146 h 150"/>
                  <a:gd name="T4" fmla="*/ 6 w 150"/>
                  <a:gd name="T5" fmla="*/ 0 h 150"/>
                  <a:gd name="T6" fmla="*/ 150 w 150"/>
                  <a:gd name="T7" fmla="*/ 4 h 150"/>
                  <a:gd name="T8" fmla="*/ 146 w 150"/>
                  <a:gd name="T9" fmla="*/ 150 h 150"/>
                  <a:gd name="T10" fmla="*/ 35 w 150"/>
                  <a:gd name="T11" fmla="*/ 148 h 150"/>
                </a:gdLst>
                <a:ahLst/>
                <a:cxnLst>
                  <a:cxn ang="0">
                    <a:pos x="T0" y="T1"/>
                  </a:cxn>
                  <a:cxn ang="0">
                    <a:pos x="T2" y="T3"/>
                  </a:cxn>
                  <a:cxn ang="0">
                    <a:pos x="T4" y="T5"/>
                  </a:cxn>
                  <a:cxn ang="0">
                    <a:pos x="T6" y="T7"/>
                  </a:cxn>
                  <a:cxn ang="0">
                    <a:pos x="T8" y="T9"/>
                  </a:cxn>
                  <a:cxn ang="0">
                    <a:pos x="T10" y="T11"/>
                  </a:cxn>
                </a:cxnLst>
                <a:rect l="0" t="0" r="r" b="b"/>
                <a:pathLst>
                  <a:path w="150" h="150">
                    <a:moveTo>
                      <a:pt x="35" y="148"/>
                    </a:moveTo>
                    <a:lnTo>
                      <a:pt x="0" y="146"/>
                    </a:lnTo>
                    <a:lnTo>
                      <a:pt x="6" y="0"/>
                    </a:lnTo>
                    <a:lnTo>
                      <a:pt x="150" y="4"/>
                    </a:lnTo>
                    <a:lnTo>
                      <a:pt x="146" y="150"/>
                    </a:lnTo>
                    <a:lnTo>
                      <a:pt x="35"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1" name="Freeform 4675"/>
              <p:cNvSpPr>
                <a:spLocks/>
              </p:cNvSpPr>
              <p:nvPr/>
            </p:nvSpPr>
            <p:spPr bwMode="auto">
              <a:xfrm>
                <a:off x="21816" y="21462"/>
                <a:ext cx="150" cy="150"/>
              </a:xfrm>
              <a:custGeom>
                <a:avLst/>
                <a:gdLst>
                  <a:gd name="T0" fmla="*/ 35 w 150"/>
                  <a:gd name="T1" fmla="*/ 148 h 150"/>
                  <a:gd name="T2" fmla="*/ 0 w 150"/>
                  <a:gd name="T3" fmla="*/ 146 h 150"/>
                  <a:gd name="T4" fmla="*/ 6 w 150"/>
                  <a:gd name="T5" fmla="*/ 0 h 150"/>
                  <a:gd name="T6" fmla="*/ 150 w 150"/>
                  <a:gd name="T7" fmla="*/ 4 h 150"/>
                  <a:gd name="T8" fmla="*/ 146 w 150"/>
                  <a:gd name="T9" fmla="*/ 150 h 150"/>
                  <a:gd name="T10" fmla="*/ 35 w 150"/>
                  <a:gd name="T11" fmla="*/ 148 h 150"/>
                </a:gdLst>
                <a:ahLst/>
                <a:cxnLst>
                  <a:cxn ang="0">
                    <a:pos x="T0" y="T1"/>
                  </a:cxn>
                  <a:cxn ang="0">
                    <a:pos x="T2" y="T3"/>
                  </a:cxn>
                  <a:cxn ang="0">
                    <a:pos x="T4" y="T5"/>
                  </a:cxn>
                  <a:cxn ang="0">
                    <a:pos x="T6" y="T7"/>
                  </a:cxn>
                  <a:cxn ang="0">
                    <a:pos x="T8" y="T9"/>
                  </a:cxn>
                  <a:cxn ang="0">
                    <a:pos x="T10" y="T11"/>
                  </a:cxn>
                </a:cxnLst>
                <a:rect l="0" t="0" r="r" b="b"/>
                <a:pathLst>
                  <a:path w="150" h="150">
                    <a:moveTo>
                      <a:pt x="35" y="148"/>
                    </a:moveTo>
                    <a:lnTo>
                      <a:pt x="0" y="146"/>
                    </a:lnTo>
                    <a:lnTo>
                      <a:pt x="6" y="0"/>
                    </a:lnTo>
                    <a:lnTo>
                      <a:pt x="150" y="4"/>
                    </a:lnTo>
                    <a:lnTo>
                      <a:pt x="146" y="150"/>
                    </a:lnTo>
                    <a:lnTo>
                      <a:pt x="35"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2" name="Freeform 4676"/>
              <p:cNvSpPr>
                <a:spLocks/>
              </p:cNvSpPr>
              <p:nvPr/>
            </p:nvSpPr>
            <p:spPr bwMode="auto">
              <a:xfrm>
                <a:off x="21962" y="21466"/>
                <a:ext cx="148" cy="150"/>
              </a:xfrm>
              <a:custGeom>
                <a:avLst/>
                <a:gdLst>
                  <a:gd name="T0" fmla="*/ 69 w 148"/>
                  <a:gd name="T1" fmla="*/ 150 h 150"/>
                  <a:gd name="T2" fmla="*/ 0 w 148"/>
                  <a:gd name="T3" fmla="*/ 146 h 150"/>
                  <a:gd name="T4" fmla="*/ 4 w 148"/>
                  <a:gd name="T5" fmla="*/ 0 h 150"/>
                  <a:gd name="T6" fmla="*/ 148 w 148"/>
                  <a:gd name="T7" fmla="*/ 4 h 150"/>
                  <a:gd name="T8" fmla="*/ 146 w 148"/>
                  <a:gd name="T9" fmla="*/ 150 h 150"/>
                  <a:gd name="T10" fmla="*/ 69 w 148"/>
                  <a:gd name="T11" fmla="*/ 150 h 150"/>
                </a:gdLst>
                <a:ahLst/>
                <a:cxnLst>
                  <a:cxn ang="0">
                    <a:pos x="T0" y="T1"/>
                  </a:cxn>
                  <a:cxn ang="0">
                    <a:pos x="T2" y="T3"/>
                  </a:cxn>
                  <a:cxn ang="0">
                    <a:pos x="T4" y="T5"/>
                  </a:cxn>
                  <a:cxn ang="0">
                    <a:pos x="T6" y="T7"/>
                  </a:cxn>
                  <a:cxn ang="0">
                    <a:pos x="T8" y="T9"/>
                  </a:cxn>
                  <a:cxn ang="0">
                    <a:pos x="T10" y="T11"/>
                  </a:cxn>
                </a:cxnLst>
                <a:rect l="0" t="0" r="r" b="b"/>
                <a:pathLst>
                  <a:path w="148" h="150">
                    <a:moveTo>
                      <a:pt x="69" y="150"/>
                    </a:moveTo>
                    <a:lnTo>
                      <a:pt x="0" y="146"/>
                    </a:lnTo>
                    <a:lnTo>
                      <a:pt x="4" y="0"/>
                    </a:lnTo>
                    <a:lnTo>
                      <a:pt x="148" y="4"/>
                    </a:lnTo>
                    <a:lnTo>
                      <a:pt x="146" y="150"/>
                    </a:lnTo>
                    <a:lnTo>
                      <a:pt x="69" y="15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3" name="Freeform 4677"/>
              <p:cNvSpPr>
                <a:spLocks/>
              </p:cNvSpPr>
              <p:nvPr/>
            </p:nvSpPr>
            <p:spPr bwMode="auto">
              <a:xfrm>
                <a:off x="21962" y="21466"/>
                <a:ext cx="148" cy="150"/>
              </a:xfrm>
              <a:custGeom>
                <a:avLst/>
                <a:gdLst>
                  <a:gd name="T0" fmla="*/ 69 w 148"/>
                  <a:gd name="T1" fmla="*/ 150 h 150"/>
                  <a:gd name="T2" fmla="*/ 0 w 148"/>
                  <a:gd name="T3" fmla="*/ 146 h 150"/>
                  <a:gd name="T4" fmla="*/ 4 w 148"/>
                  <a:gd name="T5" fmla="*/ 0 h 150"/>
                  <a:gd name="T6" fmla="*/ 148 w 148"/>
                  <a:gd name="T7" fmla="*/ 4 h 150"/>
                  <a:gd name="T8" fmla="*/ 146 w 148"/>
                  <a:gd name="T9" fmla="*/ 150 h 150"/>
                  <a:gd name="T10" fmla="*/ 69 w 148"/>
                  <a:gd name="T11" fmla="*/ 150 h 150"/>
                </a:gdLst>
                <a:ahLst/>
                <a:cxnLst>
                  <a:cxn ang="0">
                    <a:pos x="T0" y="T1"/>
                  </a:cxn>
                  <a:cxn ang="0">
                    <a:pos x="T2" y="T3"/>
                  </a:cxn>
                  <a:cxn ang="0">
                    <a:pos x="T4" y="T5"/>
                  </a:cxn>
                  <a:cxn ang="0">
                    <a:pos x="T6" y="T7"/>
                  </a:cxn>
                  <a:cxn ang="0">
                    <a:pos x="T8" y="T9"/>
                  </a:cxn>
                  <a:cxn ang="0">
                    <a:pos x="T10" y="T11"/>
                  </a:cxn>
                </a:cxnLst>
                <a:rect l="0" t="0" r="r" b="b"/>
                <a:pathLst>
                  <a:path w="148" h="150">
                    <a:moveTo>
                      <a:pt x="69" y="150"/>
                    </a:moveTo>
                    <a:lnTo>
                      <a:pt x="0" y="146"/>
                    </a:lnTo>
                    <a:lnTo>
                      <a:pt x="4" y="0"/>
                    </a:lnTo>
                    <a:lnTo>
                      <a:pt x="148" y="4"/>
                    </a:lnTo>
                    <a:lnTo>
                      <a:pt x="146" y="150"/>
                    </a:lnTo>
                    <a:lnTo>
                      <a:pt x="69"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4" name="Freeform 4678"/>
              <p:cNvSpPr>
                <a:spLocks/>
              </p:cNvSpPr>
              <p:nvPr/>
            </p:nvSpPr>
            <p:spPr bwMode="auto">
              <a:xfrm>
                <a:off x="22108" y="21470"/>
                <a:ext cx="146" cy="150"/>
              </a:xfrm>
              <a:custGeom>
                <a:avLst/>
                <a:gdLst>
                  <a:gd name="T0" fmla="*/ 0 w 146"/>
                  <a:gd name="T1" fmla="*/ 146 h 150"/>
                  <a:gd name="T2" fmla="*/ 2 w 146"/>
                  <a:gd name="T3" fmla="*/ 0 h 150"/>
                  <a:gd name="T4" fmla="*/ 146 w 146"/>
                  <a:gd name="T5" fmla="*/ 4 h 150"/>
                  <a:gd name="T6" fmla="*/ 144 w 146"/>
                  <a:gd name="T7" fmla="*/ 150 h 150"/>
                  <a:gd name="T8" fmla="*/ 108 w 146"/>
                  <a:gd name="T9" fmla="*/ 150 h 150"/>
                  <a:gd name="T10" fmla="*/ 0 w 146"/>
                  <a:gd name="T11" fmla="*/ 146 h 150"/>
                </a:gdLst>
                <a:ahLst/>
                <a:cxnLst>
                  <a:cxn ang="0">
                    <a:pos x="T0" y="T1"/>
                  </a:cxn>
                  <a:cxn ang="0">
                    <a:pos x="T2" y="T3"/>
                  </a:cxn>
                  <a:cxn ang="0">
                    <a:pos x="T4" y="T5"/>
                  </a:cxn>
                  <a:cxn ang="0">
                    <a:pos x="T6" y="T7"/>
                  </a:cxn>
                  <a:cxn ang="0">
                    <a:pos x="T8" y="T9"/>
                  </a:cxn>
                  <a:cxn ang="0">
                    <a:pos x="T10" y="T11"/>
                  </a:cxn>
                </a:cxnLst>
                <a:rect l="0" t="0" r="r" b="b"/>
                <a:pathLst>
                  <a:path w="146" h="150">
                    <a:moveTo>
                      <a:pt x="0" y="146"/>
                    </a:moveTo>
                    <a:lnTo>
                      <a:pt x="2" y="0"/>
                    </a:lnTo>
                    <a:lnTo>
                      <a:pt x="146" y="4"/>
                    </a:lnTo>
                    <a:lnTo>
                      <a:pt x="144" y="150"/>
                    </a:lnTo>
                    <a:lnTo>
                      <a:pt x="108" y="150"/>
                    </a:lnTo>
                    <a:lnTo>
                      <a:pt x="0"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5" name="Freeform 4679"/>
              <p:cNvSpPr>
                <a:spLocks/>
              </p:cNvSpPr>
              <p:nvPr/>
            </p:nvSpPr>
            <p:spPr bwMode="auto">
              <a:xfrm>
                <a:off x="22108" y="21470"/>
                <a:ext cx="146" cy="150"/>
              </a:xfrm>
              <a:custGeom>
                <a:avLst/>
                <a:gdLst>
                  <a:gd name="T0" fmla="*/ 0 w 146"/>
                  <a:gd name="T1" fmla="*/ 146 h 150"/>
                  <a:gd name="T2" fmla="*/ 2 w 146"/>
                  <a:gd name="T3" fmla="*/ 0 h 150"/>
                  <a:gd name="T4" fmla="*/ 146 w 146"/>
                  <a:gd name="T5" fmla="*/ 4 h 150"/>
                  <a:gd name="T6" fmla="*/ 144 w 146"/>
                  <a:gd name="T7" fmla="*/ 150 h 150"/>
                  <a:gd name="T8" fmla="*/ 108 w 146"/>
                  <a:gd name="T9" fmla="*/ 150 h 150"/>
                  <a:gd name="T10" fmla="*/ 0 w 146"/>
                  <a:gd name="T11" fmla="*/ 146 h 150"/>
                </a:gdLst>
                <a:ahLst/>
                <a:cxnLst>
                  <a:cxn ang="0">
                    <a:pos x="T0" y="T1"/>
                  </a:cxn>
                  <a:cxn ang="0">
                    <a:pos x="T2" y="T3"/>
                  </a:cxn>
                  <a:cxn ang="0">
                    <a:pos x="T4" y="T5"/>
                  </a:cxn>
                  <a:cxn ang="0">
                    <a:pos x="T6" y="T7"/>
                  </a:cxn>
                  <a:cxn ang="0">
                    <a:pos x="T8" y="T9"/>
                  </a:cxn>
                  <a:cxn ang="0">
                    <a:pos x="T10" y="T11"/>
                  </a:cxn>
                </a:cxnLst>
                <a:rect l="0" t="0" r="r" b="b"/>
                <a:pathLst>
                  <a:path w="146" h="150">
                    <a:moveTo>
                      <a:pt x="0" y="146"/>
                    </a:moveTo>
                    <a:lnTo>
                      <a:pt x="2" y="0"/>
                    </a:lnTo>
                    <a:lnTo>
                      <a:pt x="146" y="4"/>
                    </a:lnTo>
                    <a:lnTo>
                      <a:pt x="144" y="150"/>
                    </a:lnTo>
                    <a:lnTo>
                      <a:pt x="108" y="150"/>
                    </a:lnTo>
                    <a:lnTo>
                      <a:pt x="0"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6" name="Freeform 4680"/>
              <p:cNvSpPr>
                <a:spLocks/>
              </p:cNvSpPr>
              <p:nvPr/>
            </p:nvSpPr>
            <p:spPr bwMode="auto">
              <a:xfrm>
                <a:off x="21129" y="21432"/>
                <a:ext cx="190" cy="155"/>
              </a:xfrm>
              <a:custGeom>
                <a:avLst/>
                <a:gdLst>
                  <a:gd name="T0" fmla="*/ 182 w 190"/>
                  <a:gd name="T1" fmla="*/ 155 h 155"/>
                  <a:gd name="T2" fmla="*/ 0 w 190"/>
                  <a:gd name="T3" fmla="*/ 144 h 155"/>
                  <a:gd name="T4" fmla="*/ 9 w 190"/>
                  <a:gd name="T5" fmla="*/ 0 h 155"/>
                  <a:gd name="T6" fmla="*/ 184 w 190"/>
                  <a:gd name="T7" fmla="*/ 9 h 155"/>
                  <a:gd name="T8" fmla="*/ 190 w 190"/>
                  <a:gd name="T9" fmla="*/ 11 h 155"/>
                  <a:gd name="T10" fmla="*/ 182 w 190"/>
                  <a:gd name="T11" fmla="*/ 155 h 155"/>
                </a:gdLst>
                <a:ahLst/>
                <a:cxnLst>
                  <a:cxn ang="0">
                    <a:pos x="T0" y="T1"/>
                  </a:cxn>
                  <a:cxn ang="0">
                    <a:pos x="T2" y="T3"/>
                  </a:cxn>
                  <a:cxn ang="0">
                    <a:pos x="T4" y="T5"/>
                  </a:cxn>
                  <a:cxn ang="0">
                    <a:pos x="T6" y="T7"/>
                  </a:cxn>
                  <a:cxn ang="0">
                    <a:pos x="T8" y="T9"/>
                  </a:cxn>
                  <a:cxn ang="0">
                    <a:pos x="T10" y="T11"/>
                  </a:cxn>
                </a:cxnLst>
                <a:rect l="0" t="0" r="r" b="b"/>
                <a:pathLst>
                  <a:path w="190" h="155">
                    <a:moveTo>
                      <a:pt x="182" y="155"/>
                    </a:moveTo>
                    <a:lnTo>
                      <a:pt x="0" y="144"/>
                    </a:lnTo>
                    <a:lnTo>
                      <a:pt x="9" y="0"/>
                    </a:lnTo>
                    <a:lnTo>
                      <a:pt x="184" y="9"/>
                    </a:lnTo>
                    <a:lnTo>
                      <a:pt x="190" y="11"/>
                    </a:lnTo>
                    <a:lnTo>
                      <a:pt x="182" y="155"/>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7" name="Freeform 4681"/>
              <p:cNvSpPr>
                <a:spLocks/>
              </p:cNvSpPr>
              <p:nvPr/>
            </p:nvSpPr>
            <p:spPr bwMode="auto">
              <a:xfrm>
                <a:off x="21129" y="21432"/>
                <a:ext cx="190" cy="155"/>
              </a:xfrm>
              <a:custGeom>
                <a:avLst/>
                <a:gdLst>
                  <a:gd name="T0" fmla="*/ 182 w 190"/>
                  <a:gd name="T1" fmla="*/ 155 h 155"/>
                  <a:gd name="T2" fmla="*/ 0 w 190"/>
                  <a:gd name="T3" fmla="*/ 144 h 155"/>
                  <a:gd name="T4" fmla="*/ 9 w 190"/>
                  <a:gd name="T5" fmla="*/ 0 h 155"/>
                  <a:gd name="T6" fmla="*/ 184 w 190"/>
                  <a:gd name="T7" fmla="*/ 9 h 155"/>
                  <a:gd name="T8" fmla="*/ 190 w 190"/>
                  <a:gd name="T9" fmla="*/ 11 h 155"/>
                  <a:gd name="T10" fmla="*/ 182 w 190"/>
                  <a:gd name="T11" fmla="*/ 155 h 155"/>
                </a:gdLst>
                <a:ahLst/>
                <a:cxnLst>
                  <a:cxn ang="0">
                    <a:pos x="T0" y="T1"/>
                  </a:cxn>
                  <a:cxn ang="0">
                    <a:pos x="T2" y="T3"/>
                  </a:cxn>
                  <a:cxn ang="0">
                    <a:pos x="T4" y="T5"/>
                  </a:cxn>
                  <a:cxn ang="0">
                    <a:pos x="T6" y="T7"/>
                  </a:cxn>
                  <a:cxn ang="0">
                    <a:pos x="T8" y="T9"/>
                  </a:cxn>
                  <a:cxn ang="0">
                    <a:pos x="T10" y="T11"/>
                  </a:cxn>
                </a:cxnLst>
                <a:rect l="0" t="0" r="r" b="b"/>
                <a:pathLst>
                  <a:path w="190" h="155">
                    <a:moveTo>
                      <a:pt x="182" y="155"/>
                    </a:moveTo>
                    <a:lnTo>
                      <a:pt x="0" y="144"/>
                    </a:lnTo>
                    <a:lnTo>
                      <a:pt x="9" y="0"/>
                    </a:lnTo>
                    <a:lnTo>
                      <a:pt x="184" y="9"/>
                    </a:lnTo>
                    <a:lnTo>
                      <a:pt x="190" y="11"/>
                    </a:lnTo>
                    <a:lnTo>
                      <a:pt x="182" y="1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48" name="Freeform 4682"/>
              <p:cNvSpPr>
                <a:spLocks/>
              </p:cNvSpPr>
              <p:nvPr/>
            </p:nvSpPr>
            <p:spPr bwMode="auto">
              <a:xfrm>
                <a:off x="21672" y="21459"/>
                <a:ext cx="150" cy="149"/>
              </a:xfrm>
              <a:custGeom>
                <a:avLst/>
                <a:gdLst>
                  <a:gd name="T0" fmla="*/ 150 w 150"/>
                  <a:gd name="T1" fmla="*/ 3 h 149"/>
                  <a:gd name="T2" fmla="*/ 144 w 150"/>
                  <a:gd name="T3" fmla="*/ 149 h 149"/>
                  <a:gd name="T4" fmla="*/ 0 w 150"/>
                  <a:gd name="T5" fmla="*/ 142 h 149"/>
                  <a:gd name="T6" fmla="*/ 4 w 150"/>
                  <a:gd name="T7" fmla="*/ 0 h 149"/>
                  <a:gd name="T8" fmla="*/ 150 w 150"/>
                  <a:gd name="T9" fmla="*/ 3 h 149"/>
                </a:gdLst>
                <a:ahLst/>
                <a:cxnLst>
                  <a:cxn ang="0">
                    <a:pos x="T0" y="T1"/>
                  </a:cxn>
                  <a:cxn ang="0">
                    <a:pos x="T2" y="T3"/>
                  </a:cxn>
                  <a:cxn ang="0">
                    <a:pos x="T4" y="T5"/>
                  </a:cxn>
                  <a:cxn ang="0">
                    <a:pos x="T6" y="T7"/>
                  </a:cxn>
                  <a:cxn ang="0">
                    <a:pos x="T8" y="T9"/>
                  </a:cxn>
                </a:cxnLst>
                <a:rect l="0" t="0" r="r" b="b"/>
                <a:pathLst>
                  <a:path w="150" h="149">
                    <a:moveTo>
                      <a:pt x="150" y="3"/>
                    </a:moveTo>
                    <a:lnTo>
                      <a:pt x="144" y="149"/>
                    </a:lnTo>
                    <a:lnTo>
                      <a:pt x="0" y="142"/>
                    </a:lnTo>
                    <a:lnTo>
                      <a:pt x="4" y="0"/>
                    </a:lnTo>
                    <a:lnTo>
                      <a:pt x="150" y="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9" name="Freeform 4683"/>
              <p:cNvSpPr>
                <a:spLocks/>
              </p:cNvSpPr>
              <p:nvPr/>
            </p:nvSpPr>
            <p:spPr bwMode="auto">
              <a:xfrm>
                <a:off x="21672" y="21459"/>
                <a:ext cx="150" cy="149"/>
              </a:xfrm>
              <a:custGeom>
                <a:avLst/>
                <a:gdLst>
                  <a:gd name="T0" fmla="*/ 150 w 150"/>
                  <a:gd name="T1" fmla="*/ 3 h 149"/>
                  <a:gd name="T2" fmla="*/ 144 w 150"/>
                  <a:gd name="T3" fmla="*/ 149 h 149"/>
                  <a:gd name="T4" fmla="*/ 0 w 150"/>
                  <a:gd name="T5" fmla="*/ 142 h 149"/>
                  <a:gd name="T6" fmla="*/ 4 w 150"/>
                  <a:gd name="T7" fmla="*/ 0 h 149"/>
                  <a:gd name="T8" fmla="*/ 150 w 150"/>
                  <a:gd name="T9" fmla="*/ 3 h 149"/>
                </a:gdLst>
                <a:ahLst/>
                <a:cxnLst>
                  <a:cxn ang="0">
                    <a:pos x="T0" y="T1"/>
                  </a:cxn>
                  <a:cxn ang="0">
                    <a:pos x="T2" y="T3"/>
                  </a:cxn>
                  <a:cxn ang="0">
                    <a:pos x="T4" y="T5"/>
                  </a:cxn>
                  <a:cxn ang="0">
                    <a:pos x="T6" y="T7"/>
                  </a:cxn>
                  <a:cxn ang="0">
                    <a:pos x="T8" y="T9"/>
                  </a:cxn>
                </a:cxnLst>
                <a:rect l="0" t="0" r="r" b="b"/>
                <a:pathLst>
                  <a:path w="150" h="149">
                    <a:moveTo>
                      <a:pt x="150" y="3"/>
                    </a:moveTo>
                    <a:lnTo>
                      <a:pt x="144" y="149"/>
                    </a:lnTo>
                    <a:lnTo>
                      <a:pt x="0" y="142"/>
                    </a:lnTo>
                    <a:lnTo>
                      <a:pt x="4" y="0"/>
                    </a:lnTo>
                    <a:lnTo>
                      <a:pt x="150" y="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0" name="Freeform 4684"/>
              <p:cNvSpPr>
                <a:spLocks/>
              </p:cNvSpPr>
              <p:nvPr/>
            </p:nvSpPr>
            <p:spPr bwMode="auto">
              <a:xfrm>
                <a:off x="21492" y="21451"/>
                <a:ext cx="184" cy="150"/>
              </a:xfrm>
              <a:custGeom>
                <a:avLst/>
                <a:gdLst>
                  <a:gd name="T0" fmla="*/ 0 w 184"/>
                  <a:gd name="T1" fmla="*/ 144 h 150"/>
                  <a:gd name="T2" fmla="*/ 5 w 184"/>
                  <a:gd name="T3" fmla="*/ 0 h 150"/>
                  <a:gd name="T4" fmla="*/ 38 w 184"/>
                  <a:gd name="T5" fmla="*/ 2 h 150"/>
                  <a:gd name="T6" fmla="*/ 182 w 184"/>
                  <a:gd name="T7" fmla="*/ 8 h 150"/>
                  <a:gd name="T8" fmla="*/ 184 w 184"/>
                  <a:gd name="T9" fmla="*/ 8 h 150"/>
                  <a:gd name="T10" fmla="*/ 180 w 184"/>
                  <a:gd name="T11" fmla="*/ 150 h 150"/>
                  <a:gd name="T12" fmla="*/ 2 w 184"/>
                  <a:gd name="T13" fmla="*/ 144 h 150"/>
                  <a:gd name="T14" fmla="*/ 0 w 184"/>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50">
                    <a:moveTo>
                      <a:pt x="0" y="144"/>
                    </a:moveTo>
                    <a:lnTo>
                      <a:pt x="5" y="0"/>
                    </a:lnTo>
                    <a:lnTo>
                      <a:pt x="38" y="2"/>
                    </a:lnTo>
                    <a:lnTo>
                      <a:pt x="182" y="8"/>
                    </a:lnTo>
                    <a:lnTo>
                      <a:pt x="184" y="8"/>
                    </a:lnTo>
                    <a:lnTo>
                      <a:pt x="180" y="150"/>
                    </a:lnTo>
                    <a:lnTo>
                      <a:pt x="2" y="144"/>
                    </a:lnTo>
                    <a:lnTo>
                      <a:pt x="0" y="14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1" name="Freeform 4685"/>
              <p:cNvSpPr>
                <a:spLocks/>
              </p:cNvSpPr>
              <p:nvPr/>
            </p:nvSpPr>
            <p:spPr bwMode="auto">
              <a:xfrm>
                <a:off x="21492" y="21451"/>
                <a:ext cx="184" cy="150"/>
              </a:xfrm>
              <a:custGeom>
                <a:avLst/>
                <a:gdLst>
                  <a:gd name="T0" fmla="*/ 0 w 184"/>
                  <a:gd name="T1" fmla="*/ 144 h 150"/>
                  <a:gd name="T2" fmla="*/ 5 w 184"/>
                  <a:gd name="T3" fmla="*/ 0 h 150"/>
                  <a:gd name="T4" fmla="*/ 38 w 184"/>
                  <a:gd name="T5" fmla="*/ 2 h 150"/>
                  <a:gd name="T6" fmla="*/ 182 w 184"/>
                  <a:gd name="T7" fmla="*/ 8 h 150"/>
                  <a:gd name="T8" fmla="*/ 184 w 184"/>
                  <a:gd name="T9" fmla="*/ 8 h 150"/>
                  <a:gd name="T10" fmla="*/ 180 w 184"/>
                  <a:gd name="T11" fmla="*/ 150 h 150"/>
                  <a:gd name="T12" fmla="*/ 2 w 184"/>
                  <a:gd name="T13" fmla="*/ 144 h 150"/>
                  <a:gd name="T14" fmla="*/ 0 w 184"/>
                  <a:gd name="T15" fmla="*/ 144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50">
                    <a:moveTo>
                      <a:pt x="0" y="144"/>
                    </a:moveTo>
                    <a:lnTo>
                      <a:pt x="5" y="0"/>
                    </a:lnTo>
                    <a:lnTo>
                      <a:pt x="38" y="2"/>
                    </a:lnTo>
                    <a:lnTo>
                      <a:pt x="182" y="8"/>
                    </a:lnTo>
                    <a:lnTo>
                      <a:pt x="184" y="8"/>
                    </a:lnTo>
                    <a:lnTo>
                      <a:pt x="180" y="150"/>
                    </a:lnTo>
                    <a:lnTo>
                      <a:pt x="2" y="144"/>
                    </a:lnTo>
                    <a:lnTo>
                      <a:pt x="0"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2" name="Freeform 4686"/>
              <p:cNvSpPr>
                <a:spLocks/>
              </p:cNvSpPr>
              <p:nvPr/>
            </p:nvSpPr>
            <p:spPr bwMode="auto">
              <a:xfrm>
                <a:off x="21311" y="21443"/>
                <a:ext cx="186" cy="152"/>
              </a:xfrm>
              <a:custGeom>
                <a:avLst/>
                <a:gdLst>
                  <a:gd name="T0" fmla="*/ 6 w 186"/>
                  <a:gd name="T1" fmla="*/ 144 h 152"/>
                  <a:gd name="T2" fmla="*/ 0 w 186"/>
                  <a:gd name="T3" fmla="*/ 144 h 152"/>
                  <a:gd name="T4" fmla="*/ 8 w 186"/>
                  <a:gd name="T5" fmla="*/ 0 h 152"/>
                  <a:gd name="T6" fmla="*/ 186 w 186"/>
                  <a:gd name="T7" fmla="*/ 8 h 152"/>
                  <a:gd name="T8" fmla="*/ 181 w 186"/>
                  <a:gd name="T9" fmla="*/ 152 h 152"/>
                  <a:gd name="T10" fmla="*/ 6 w 186"/>
                  <a:gd name="T11" fmla="*/ 144 h 152"/>
                </a:gdLst>
                <a:ahLst/>
                <a:cxnLst>
                  <a:cxn ang="0">
                    <a:pos x="T0" y="T1"/>
                  </a:cxn>
                  <a:cxn ang="0">
                    <a:pos x="T2" y="T3"/>
                  </a:cxn>
                  <a:cxn ang="0">
                    <a:pos x="T4" y="T5"/>
                  </a:cxn>
                  <a:cxn ang="0">
                    <a:pos x="T6" y="T7"/>
                  </a:cxn>
                  <a:cxn ang="0">
                    <a:pos x="T8" y="T9"/>
                  </a:cxn>
                  <a:cxn ang="0">
                    <a:pos x="T10" y="T11"/>
                  </a:cxn>
                </a:cxnLst>
                <a:rect l="0" t="0" r="r" b="b"/>
                <a:pathLst>
                  <a:path w="186" h="152">
                    <a:moveTo>
                      <a:pt x="6" y="144"/>
                    </a:moveTo>
                    <a:lnTo>
                      <a:pt x="0" y="144"/>
                    </a:lnTo>
                    <a:lnTo>
                      <a:pt x="8" y="0"/>
                    </a:lnTo>
                    <a:lnTo>
                      <a:pt x="186" y="8"/>
                    </a:lnTo>
                    <a:lnTo>
                      <a:pt x="181" y="152"/>
                    </a:lnTo>
                    <a:lnTo>
                      <a:pt x="6" y="14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3" name="Freeform 4687"/>
              <p:cNvSpPr>
                <a:spLocks/>
              </p:cNvSpPr>
              <p:nvPr/>
            </p:nvSpPr>
            <p:spPr bwMode="auto">
              <a:xfrm>
                <a:off x="21311" y="21443"/>
                <a:ext cx="186" cy="152"/>
              </a:xfrm>
              <a:custGeom>
                <a:avLst/>
                <a:gdLst>
                  <a:gd name="T0" fmla="*/ 6 w 186"/>
                  <a:gd name="T1" fmla="*/ 144 h 152"/>
                  <a:gd name="T2" fmla="*/ 0 w 186"/>
                  <a:gd name="T3" fmla="*/ 144 h 152"/>
                  <a:gd name="T4" fmla="*/ 8 w 186"/>
                  <a:gd name="T5" fmla="*/ 0 h 152"/>
                  <a:gd name="T6" fmla="*/ 186 w 186"/>
                  <a:gd name="T7" fmla="*/ 8 h 152"/>
                  <a:gd name="T8" fmla="*/ 181 w 186"/>
                  <a:gd name="T9" fmla="*/ 152 h 152"/>
                  <a:gd name="T10" fmla="*/ 6 w 186"/>
                  <a:gd name="T11" fmla="*/ 144 h 152"/>
                </a:gdLst>
                <a:ahLst/>
                <a:cxnLst>
                  <a:cxn ang="0">
                    <a:pos x="T0" y="T1"/>
                  </a:cxn>
                  <a:cxn ang="0">
                    <a:pos x="T2" y="T3"/>
                  </a:cxn>
                  <a:cxn ang="0">
                    <a:pos x="T4" y="T5"/>
                  </a:cxn>
                  <a:cxn ang="0">
                    <a:pos x="T6" y="T7"/>
                  </a:cxn>
                  <a:cxn ang="0">
                    <a:pos x="T8" y="T9"/>
                  </a:cxn>
                  <a:cxn ang="0">
                    <a:pos x="T10" y="T11"/>
                  </a:cxn>
                </a:cxnLst>
                <a:rect l="0" t="0" r="r" b="b"/>
                <a:pathLst>
                  <a:path w="186" h="152">
                    <a:moveTo>
                      <a:pt x="6" y="144"/>
                    </a:moveTo>
                    <a:lnTo>
                      <a:pt x="0" y="144"/>
                    </a:lnTo>
                    <a:lnTo>
                      <a:pt x="8" y="0"/>
                    </a:lnTo>
                    <a:lnTo>
                      <a:pt x="186" y="8"/>
                    </a:lnTo>
                    <a:lnTo>
                      <a:pt x="181" y="152"/>
                    </a:lnTo>
                    <a:lnTo>
                      <a:pt x="6" y="14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4" name="Freeform 4688"/>
              <p:cNvSpPr>
                <a:spLocks/>
              </p:cNvSpPr>
              <p:nvPr/>
            </p:nvSpPr>
            <p:spPr bwMode="auto">
              <a:xfrm>
                <a:off x="22832" y="21510"/>
                <a:ext cx="223" cy="117"/>
              </a:xfrm>
              <a:custGeom>
                <a:avLst/>
                <a:gdLst>
                  <a:gd name="T0" fmla="*/ 0 w 223"/>
                  <a:gd name="T1" fmla="*/ 117 h 117"/>
                  <a:gd name="T2" fmla="*/ 0 w 223"/>
                  <a:gd name="T3" fmla="*/ 2 h 117"/>
                  <a:gd name="T4" fmla="*/ 146 w 223"/>
                  <a:gd name="T5" fmla="*/ 0 h 117"/>
                  <a:gd name="T6" fmla="*/ 169 w 223"/>
                  <a:gd name="T7" fmla="*/ 18 h 117"/>
                  <a:gd name="T8" fmla="*/ 171 w 223"/>
                  <a:gd name="T9" fmla="*/ 23 h 117"/>
                  <a:gd name="T10" fmla="*/ 173 w 223"/>
                  <a:gd name="T11" fmla="*/ 41 h 117"/>
                  <a:gd name="T12" fmla="*/ 186 w 223"/>
                  <a:gd name="T13" fmla="*/ 58 h 117"/>
                  <a:gd name="T14" fmla="*/ 196 w 223"/>
                  <a:gd name="T15" fmla="*/ 66 h 117"/>
                  <a:gd name="T16" fmla="*/ 198 w 223"/>
                  <a:gd name="T17" fmla="*/ 73 h 117"/>
                  <a:gd name="T18" fmla="*/ 192 w 223"/>
                  <a:gd name="T19" fmla="*/ 79 h 117"/>
                  <a:gd name="T20" fmla="*/ 188 w 223"/>
                  <a:gd name="T21" fmla="*/ 94 h 117"/>
                  <a:gd name="T22" fmla="*/ 196 w 223"/>
                  <a:gd name="T23" fmla="*/ 94 h 117"/>
                  <a:gd name="T24" fmla="*/ 202 w 223"/>
                  <a:gd name="T25" fmla="*/ 102 h 117"/>
                  <a:gd name="T26" fmla="*/ 211 w 223"/>
                  <a:gd name="T27" fmla="*/ 104 h 117"/>
                  <a:gd name="T28" fmla="*/ 223 w 223"/>
                  <a:gd name="T29" fmla="*/ 114 h 117"/>
                  <a:gd name="T30" fmla="*/ 215 w 223"/>
                  <a:gd name="T31" fmla="*/ 117 h 117"/>
                  <a:gd name="T32" fmla="*/ 71 w 223"/>
                  <a:gd name="T33" fmla="*/ 117 h 117"/>
                  <a:gd name="T34" fmla="*/ 0 w 223"/>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117">
                    <a:moveTo>
                      <a:pt x="0" y="117"/>
                    </a:moveTo>
                    <a:lnTo>
                      <a:pt x="0" y="2"/>
                    </a:lnTo>
                    <a:lnTo>
                      <a:pt x="146" y="0"/>
                    </a:lnTo>
                    <a:lnTo>
                      <a:pt x="169" y="18"/>
                    </a:lnTo>
                    <a:lnTo>
                      <a:pt x="171" y="23"/>
                    </a:lnTo>
                    <a:lnTo>
                      <a:pt x="173" y="41"/>
                    </a:lnTo>
                    <a:lnTo>
                      <a:pt x="186" y="58"/>
                    </a:lnTo>
                    <a:lnTo>
                      <a:pt x="196" y="66"/>
                    </a:lnTo>
                    <a:lnTo>
                      <a:pt x="198" y="73"/>
                    </a:lnTo>
                    <a:lnTo>
                      <a:pt x="192" y="79"/>
                    </a:lnTo>
                    <a:lnTo>
                      <a:pt x="188" y="94"/>
                    </a:lnTo>
                    <a:lnTo>
                      <a:pt x="196" y="94"/>
                    </a:lnTo>
                    <a:lnTo>
                      <a:pt x="202" y="102"/>
                    </a:lnTo>
                    <a:lnTo>
                      <a:pt x="211" y="104"/>
                    </a:lnTo>
                    <a:lnTo>
                      <a:pt x="223" y="114"/>
                    </a:lnTo>
                    <a:lnTo>
                      <a:pt x="215" y="117"/>
                    </a:lnTo>
                    <a:lnTo>
                      <a:pt x="71" y="117"/>
                    </a:lnTo>
                    <a:lnTo>
                      <a:pt x="0" y="11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5" name="Freeform 4689"/>
              <p:cNvSpPr>
                <a:spLocks/>
              </p:cNvSpPr>
              <p:nvPr/>
            </p:nvSpPr>
            <p:spPr bwMode="auto">
              <a:xfrm>
                <a:off x="22832" y="21510"/>
                <a:ext cx="223" cy="117"/>
              </a:xfrm>
              <a:custGeom>
                <a:avLst/>
                <a:gdLst>
                  <a:gd name="T0" fmla="*/ 0 w 223"/>
                  <a:gd name="T1" fmla="*/ 117 h 117"/>
                  <a:gd name="T2" fmla="*/ 0 w 223"/>
                  <a:gd name="T3" fmla="*/ 2 h 117"/>
                  <a:gd name="T4" fmla="*/ 146 w 223"/>
                  <a:gd name="T5" fmla="*/ 0 h 117"/>
                  <a:gd name="T6" fmla="*/ 169 w 223"/>
                  <a:gd name="T7" fmla="*/ 18 h 117"/>
                  <a:gd name="T8" fmla="*/ 171 w 223"/>
                  <a:gd name="T9" fmla="*/ 23 h 117"/>
                  <a:gd name="T10" fmla="*/ 173 w 223"/>
                  <a:gd name="T11" fmla="*/ 41 h 117"/>
                  <a:gd name="T12" fmla="*/ 186 w 223"/>
                  <a:gd name="T13" fmla="*/ 58 h 117"/>
                  <a:gd name="T14" fmla="*/ 196 w 223"/>
                  <a:gd name="T15" fmla="*/ 66 h 117"/>
                  <a:gd name="T16" fmla="*/ 198 w 223"/>
                  <a:gd name="T17" fmla="*/ 73 h 117"/>
                  <a:gd name="T18" fmla="*/ 192 w 223"/>
                  <a:gd name="T19" fmla="*/ 79 h 117"/>
                  <a:gd name="T20" fmla="*/ 188 w 223"/>
                  <a:gd name="T21" fmla="*/ 94 h 117"/>
                  <a:gd name="T22" fmla="*/ 196 w 223"/>
                  <a:gd name="T23" fmla="*/ 94 h 117"/>
                  <a:gd name="T24" fmla="*/ 202 w 223"/>
                  <a:gd name="T25" fmla="*/ 102 h 117"/>
                  <a:gd name="T26" fmla="*/ 211 w 223"/>
                  <a:gd name="T27" fmla="*/ 104 h 117"/>
                  <a:gd name="T28" fmla="*/ 223 w 223"/>
                  <a:gd name="T29" fmla="*/ 114 h 117"/>
                  <a:gd name="T30" fmla="*/ 215 w 223"/>
                  <a:gd name="T31" fmla="*/ 117 h 117"/>
                  <a:gd name="T32" fmla="*/ 71 w 223"/>
                  <a:gd name="T33" fmla="*/ 117 h 117"/>
                  <a:gd name="T34" fmla="*/ 0 w 223"/>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3" h="117">
                    <a:moveTo>
                      <a:pt x="0" y="117"/>
                    </a:moveTo>
                    <a:lnTo>
                      <a:pt x="0" y="2"/>
                    </a:lnTo>
                    <a:lnTo>
                      <a:pt x="146" y="0"/>
                    </a:lnTo>
                    <a:lnTo>
                      <a:pt x="169" y="18"/>
                    </a:lnTo>
                    <a:lnTo>
                      <a:pt x="171" y="23"/>
                    </a:lnTo>
                    <a:lnTo>
                      <a:pt x="173" y="41"/>
                    </a:lnTo>
                    <a:lnTo>
                      <a:pt x="186" y="58"/>
                    </a:lnTo>
                    <a:lnTo>
                      <a:pt x="196" y="66"/>
                    </a:lnTo>
                    <a:lnTo>
                      <a:pt x="198" y="73"/>
                    </a:lnTo>
                    <a:lnTo>
                      <a:pt x="192" y="79"/>
                    </a:lnTo>
                    <a:lnTo>
                      <a:pt x="188" y="94"/>
                    </a:lnTo>
                    <a:lnTo>
                      <a:pt x="196" y="94"/>
                    </a:lnTo>
                    <a:lnTo>
                      <a:pt x="202" y="102"/>
                    </a:lnTo>
                    <a:lnTo>
                      <a:pt x="211" y="104"/>
                    </a:lnTo>
                    <a:lnTo>
                      <a:pt x="223" y="114"/>
                    </a:lnTo>
                    <a:lnTo>
                      <a:pt x="215" y="117"/>
                    </a:lnTo>
                    <a:lnTo>
                      <a:pt x="71" y="117"/>
                    </a:lnTo>
                    <a:lnTo>
                      <a:pt x="0" y="1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6" name="Freeform 4690"/>
              <p:cNvSpPr>
                <a:spLocks/>
              </p:cNvSpPr>
              <p:nvPr/>
            </p:nvSpPr>
            <p:spPr bwMode="auto">
              <a:xfrm>
                <a:off x="22688" y="21512"/>
                <a:ext cx="144" cy="115"/>
              </a:xfrm>
              <a:custGeom>
                <a:avLst/>
                <a:gdLst>
                  <a:gd name="T0" fmla="*/ 67 w 144"/>
                  <a:gd name="T1" fmla="*/ 115 h 115"/>
                  <a:gd name="T2" fmla="*/ 0 w 144"/>
                  <a:gd name="T3" fmla="*/ 115 h 115"/>
                  <a:gd name="T4" fmla="*/ 0 w 144"/>
                  <a:gd name="T5" fmla="*/ 2 h 115"/>
                  <a:gd name="T6" fmla="*/ 127 w 144"/>
                  <a:gd name="T7" fmla="*/ 0 h 115"/>
                  <a:gd name="T8" fmla="*/ 144 w 144"/>
                  <a:gd name="T9" fmla="*/ 0 h 115"/>
                  <a:gd name="T10" fmla="*/ 144 w 144"/>
                  <a:gd name="T11" fmla="*/ 115 h 115"/>
                  <a:gd name="T12" fmla="*/ 67 w 144"/>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144" h="115">
                    <a:moveTo>
                      <a:pt x="67" y="115"/>
                    </a:moveTo>
                    <a:lnTo>
                      <a:pt x="0" y="115"/>
                    </a:lnTo>
                    <a:lnTo>
                      <a:pt x="0" y="2"/>
                    </a:lnTo>
                    <a:lnTo>
                      <a:pt x="127" y="0"/>
                    </a:lnTo>
                    <a:lnTo>
                      <a:pt x="144" y="0"/>
                    </a:lnTo>
                    <a:lnTo>
                      <a:pt x="144" y="115"/>
                    </a:lnTo>
                    <a:lnTo>
                      <a:pt x="67" y="115"/>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7" name="Freeform 4691"/>
              <p:cNvSpPr>
                <a:spLocks/>
              </p:cNvSpPr>
              <p:nvPr/>
            </p:nvSpPr>
            <p:spPr bwMode="auto">
              <a:xfrm>
                <a:off x="22688" y="21512"/>
                <a:ext cx="144" cy="115"/>
              </a:xfrm>
              <a:custGeom>
                <a:avLst/>
                <a:gdLst>
                  <a:gd name="T0" fmla="*/ 67 w 144"/>
                  <a:gd name="T1" fmla="*/ 115 h 115"/>
                  <a:gd name="T2" fmla="*/ 0 w 144"/>
                  <a:gd name="T3" fmla="*/ 115 h 115"/>
                  <a:gd name="T4" fmla="*/ 0 w 144"/>
                  <a:gd name="T5" fmla="*/ 2 h 115"/>
                  <a:gd name="T6" fmla="*/ 127 w 144"/>
                  <a:gd name="T7" fmla="*/ 0 h 115"/>
                  <a:gd name="T8" fmla="*/ 144 w 144"/>
                  <a:gd name="T9" fmla="*/ 0 h 115"/>
                  <a:gd name="T10" fmla="*/ 144 w 144"/>
                  <a:gd name="T11" fmla="*/ 115 h 115"/>
                  <a:gd name="T12" fmla="*/ 67 w 144"/>
                  <a:gd name="T13" fmla="*/ 115 h 115"/>
                </a:gdLst>
                <a:ahLst/>
                <a:cxnLst>
                  <a:cxn ang="0">
                    <a:pos x="T0" y="T1"/>
                  </a:cxn>
                  <a:cxn ang="0">
                    <a:pos x="T2" y="T3"/>
                  </a:cxn>
                  <a:cxn ang="0">
                    <a:pos x="T4" y="T5"/>
                  </a:cxn>
                  <a:cxn ang="0">
                    <a:pos x="T6" y="T7"/>
                  </a:cxn>
                  <a:cxn ang="0">
                    <a:pos x="T8" y="T9"/>
                  </a:cxn>
                  <a:cxn ang="0">
                    <a:pos x="T10" y="T11"/>
                  </a:cxn>
                  <a:cxn ang="0">
                    <a:pos x="T12" y="T13"/>
                  </a:cxn>
                </a:cxnLst>
                <a:rect l="0" t="0" r="r" b="b"/>
                <a:pathLst>
                  <a:path w="144" h="115">
                    <a:moveTo>
                      <a:pt x="67" y="115"/>
                    </a:moveTo>
                    <a:lnTo>
                      <a:pt x="0" y="115"/>
                    </a:lnTo>
                    <a:lnTo>
                      <a:pt x="0" y="2"/>
                    </a:lnTo>
                    <a:lnTo>
                      <a:pt x="127" y="0"/>
                    </a:lnTo>
                    <a:lnTo>
                      <a:pt x="144" y="0"/>
                    </a:lnTo>
                    <a:lnTo>
                      <a:pt x="144" y="115"/>
                    </a:lnTo>
                    <a:lnTo>
                      <a:pt x="67" y="11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8" name="Freeform 4692"/>
              <p:cNvSpPr>
                <a:spLocks/>
              </p:cNvSpPr>
              <p:nvPr/>
            </p:nvSpPr>
            <p:spPr bwMode="auto">
              <a:xfrm>
                <a:off x="25067" y="19076"/>
                <a:ext cx="269" cy="344"/>
              </a:xfrm>
              <a:custGeom>
                <a:avLst/>
                <a:gdLst>
                  <a:gd name="T0" fmla="*/ 167 w 269"/>
                  <a:gd name="T1" fmla="*/ 27 h 344"/>
                  <a:gd name="T2" fmla="*/ 180 w 269"/>
                  <a:gd name="T3" fmla="*/ 31 h 344"/>
                  <a:gd name="T4" fmla="*/ 180 w 269"/>
                  <a:gd name="T5" fmla="*/ 35 h 344"/>
                  <a:gd name="T6" fmla="*/ 188 w 269"/>
                  <a:gd name="T7" fmla="*/ 42 h 344"/>
                  <a:gd name="T8" fmla="*/ 188 w 269"/>
                  <a:gd name="T9" fmla="*/ 46 h 344"/>
                  <a:gd name="T10" fmla="*/ 176 w 269"/>
                  <a:gd name="T11" fmla="*/ 50 h 344"/>
                  <a:gd name="T12" fmla="*/ 176 w 269"/>
                  <a:gd name="T13" fmla="*/ 56 h 344"/>
                  <a:gd name="T14" fmla="*/ 192 w 269"/>
                  <a:gd name="T15" fmla="*/ 71 h 344"/>
                  <a:gd name="T16" fmla="*/ 192 w 269"/>
                  <a:gd name="T17" fmla="*/ 77 h 344"/>
                  <a:gd name="T18" fmla="*/ 190 w 269"/>
                  <a:gd name="T19" fmla="*/ 90 h 344"/>
                  <a:gd name="T20" fmla="*/ 176 w 269"/>
                  <a:gd name="T21" fmla="*/ 92 h 344"/>
                  <a:gd name="T22" fmla="*/ 184 w 269"/>
                  <a:gd name="T23" fmla="*/ 102 h 344"/>
                  <a:gd name="T24" fmla="*/ 192 w 269"/>
                  <a:gd name="T25" fmla="*/ 119 h 344"/>
                  <a:gd name="T26" fmla="*/ 186 w 269"/>
                  <a:gd name="T27" fmla="*/ 134 h 344"/>
                  <a:gd name="T28" fmla="*/ 173 w 269"/>
                  <a:gd name="T29" fmla="*/ 144 h 344"/>
                  <a:gd name="T30" fmla="*/ 176 w 269"/>
                  <a:gd name="T31" fmla="*/ 159 h 344"/>
                  <a:gd name="T32" fmla="*/ 169 w 269"/>
                  <a:gd name="T33" fmla="*/ 179 h 344"/>
                  <a:gd name="T34" fmla="*/ 171 w 269"/>
                  <a:gd name="T35" fmla="*/ 179 h 344"/>
                  <a:gd name="T36" fmla="*/ 173 w 269"/>
                  <a:gd name="T37" fmla="*/ 175 h 344"/>
                  <a:gd name="T38" fmla="*/ 175 w 269"/>
                  <a:gd name="T39" fmla="*/ 175 h 344"/>
                  <a:gd name="T40" fmla="*/ 182 w 269"/>
                  <a:gd name="T41" fmla="*/ 184 h 344"/>
                  <a:gd name="T42" fmla="*/ 184 w 269"/>
                  <a:gd name="T43" fmla="*/ 180 h 344"/>
                  <a:gd name="T44" fmla="*/ 205 w 269"/>
                  <a:gd name="T45" fmla="*/ 180 h 344"/>
                  <a:gd name="T46" fmla="*/ 224 w 269"/>
                  <a:gd name="T47" fmla="*/ 161 h 344"/>
                  <a:gd name="T48" fmla="*/ 240 w 269"/>
                  <a:gd name="T49" fmla="*/ 173 h 344"/>
                  <a:gd name="T50" fmla="*/ 240 w 269"/>
                  <a:gd name="T51" fmla="*/ 179 h 344"/>
                  <a:gd name="T52" fmla="*/ 224 w 269"/>
                  <a:gd name="T53" fmla="*/ 213 h 344"/>
                  <a:gd name="T54" fmla="*/ 224 w 269"/>
                  <a:gd name="T55" fmla="*/ 223 h 344"/>
                  <a:gd name="T56" fmla="*/ 221 w 269"/>
                  <a:gd name="T57" fmla="*/ 228 h 344"/>
                  <a:gd name="T58" fmla="*/ 223 w 269"/>
                  <a:gd name="T59" fmla="*/ 238 h 344"/>
                  <a:gd name="T60" fmla="*/ 219 w 269"/>
                  <a:gd name="T61" fmla="*/ 244 h 344"/>
                  <a:gd name="T62" fmla="*/ 221 w 269"/>
                  <a:gd name="T63" fmla="*/ 253 h 344"/>
                  <a:gd name="T64" fmla="*/ 238 w 269"/>
                  <a:gd name="T65" fmla="*/ 267 h 344"/>
                  <a:gd name="T66" fmla="*/ 242 w 269"/>
                  <a:gd name="T67" fmla="*/ 280 h 344"/>
                  <a:gd name="T68" fmla="*/ 269 w 269"/>
                  <a:gd name="T69" fmla="*/ 284 h 344"/>
                  <a:gd name="T70" fmla="*/ 257 w 269"/>
                  <a:gd name="T71" fmla="*/ 301 h 344"/>
                  <a:gd name="T72" fmla="*/ 259 w 269"/>
                  <a:gd name="T73" fmla="*/ 328 h 344"/>
                  <a:gd name="T74" fmla="*/ 223 w 269"/>
                  <a:gd name="T75" fmla="*/ 344 h 344"/>
                  <a:gd name="T76" fmla="*/ 221 w 269"/>
                  <a:gd name="T77" fmla="*/ 330 h 344"/>
                  <a:gd name="T78" fmla="*/ 165 w 269"/>
                  <a:gd name="T79" fmla="*/ 334 h 344"/>
                  <a:gd name="T80" fmla="*/ 165 w 269"/>
                  <a:gd name="T81" fmla="*/ 322 h 344"/>
                  <a:gd name="T82" fmla="*/ 111 w 269"/>
                  <a:gd name="T83" fmla="*/ 324 h 344"/>
                  <a:gd name="T84" fmla="*/ 109 w 269"/>
                  <a:gd name="T85" fmla="*/ 288 h 344"/>
                  <a:gd name="T86" fmla="*/ 88 w 269"/>
                  <a:gd name="T87" fmla="*/ 290 h 344"/>
                  <a:gd name="T88" fmla="*/ 86 w 269"/>
                  <a:gd name="T89" fmla="*/ 255 h 344"/>
                  <a:gd name="T90" fmla="*/ 50 w 269"/>
                  <a:gd name="T91" fmla="*/ 257 h 344"/>
                  <a:gd name="T92" fmla="*/ 44 w 269"/>
                  <a:gd name="T93" fmla="*/ 184 h 344"/>
                  <a:gd name="T94" fmla="*/ 9 w 269"/>
                  <a:gd name="T95" fmla="*/ 186 h 344"/>
                  <a:gd name="T96" fmla="*/ 0 w 269"/>
                  <a:gd name="T97" fmla="*/ 42 h 344"/>
                  <a:gd name="T98" fmla="*/ 105 w 269"/>
                  <a:gd name="T99" fmla="*/ 36 h 344"/>
                  <a:gd name="T100" fmla="*/ 103 w 269"/>
                  <a:gd name="T101" fmla="*/ 6 h 344"/>
                  <a:gd name="T102" fmla="*/ 121 w 269"/>
                  <a:gd name="T103" fmla="*/ 0 h 344"/>
                  <a:gd name="T104" fmla="*/ 128 w 269"/>
                  <a:gd name="T105" fmla="*/ 11 h 344"/>
                  <a:gd name="T106" fmla="*/ 157 w 269"/>
                  <a:gd name="T107" fmla="*/ 15 h 344"/>
                  <a:gd name="T108" fmla="*/ 167 w 269"/>
                  <a:gd name="T109" fmla="*/ 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344">
                    <a:moveTo>
                      <a:pt x="167" y="27"/>
                    </a:moveTo>
                    <a:lnTo>
                      <a:pt x="180" y="31"/>
                    </a:lnTo>
                    <a:lnTo>
                      <a:pt x="180" y="35"/>
                    </a:lnTo>
                    <a:lnTo>
                      <a:pt x="188" y="42"/>
                    </a:lnTo>
                    <a:lnTo>
                      <a:pt x="188" y="46"/>
                    </a:lnTo>
                    <a:lnTo>
                      <a:pt x="176" y="50"/>
                    </a:lnTo>
                    <a:lnTo>
                      <a:pt x="176" y="56"/>
                    </a:lnTo>
                    <a:lnTo>
                      <a:pt x="192" y="71"/>
                    </a:lnTo>
                    <a:lnTo>
                      <a:pt x="192" y="77"/>
                    </a:lnTo>
                    <a:lnTo>
                      <a:pt x="190" y="90"/>
                    </a:lnTo>
                    <a:lnTo>
                      <a:pt x="176" y="92"/>
                    </a:lnTo>
                    <a:lnTo>
                      <a:pt x="184" y="102"/>
                    </a:lnTo>
                    <a:lnTo>
                      <a:pt x="192" y="119"/>
                    </a:lnTo>
                    <a:lnTo>
                      <a:pt x="186" y="134"/>
                    </a:lnTo>
                    <a:lnTo>
                      <a:pt x="173" y="144"/>
                    </a:lnTo>
                    <a:lnTo>
                      <a:pt x="176" y="159"/>
                    </a:lnTo>
                    <a:lnTo>
                      <a:pt x="169" y="179"/>
                    </a:lnTo>
                    <a:lnTo>
                      <a:pt x="171" y="179"/>
                    </a:lnTo>
                    <a:lnTo>
                      <a:pt x="173" y="175"/>
                    </a:lnTo>
                    <a:lnTo>
                      <a:pt x="175" y="175"/>
                    </a:lnTo>
                    <a:lnTo>
                      <a:pt x="182" y="184"/>
                    </a:lnTo>
                    <a:lnTo>
                      <a:pt x="184" y="180"/>
                    </a:lnTo>
                    <a:lnTo>
                      <a:pt x="205" y="180"/>
                    </a:lnTo>
                    <a:lnTo>
                      <a:pt x="224" y="161"/>
                    </a:lnTo>
                    <a:lnTo>
                      <a:pt x="240" y="173"/>
                    </a:lnTo>
                    <a:lnTo>
                      <a:pt x="240" y="179"/>
                    </a:lnTo>
                    <a:lnTo>
                      <a:pt x="224" y="213"/>
                    </a:lnTo>
                    <a:lnTo>
                      <a:pt x="224" y="223"/>
                    </a:lnTo>
                    <a:lnTo>
                      <a:pt x="221" y="228"/>
                    </a:lnTo>
                    <a:lnTo>
                      <a:pt x="223" y="238"/>
                    </a:lnTo>
                    <a:lnTo>
                      <a:pt x="219" y="244"/>
                    </a:lnTo>
                    <a:lnTo>
                      <a:pt x="221" y="253"/>
                    </a:lnTo>
                    <a:lnTo>
                      <a:pt x="238" y="267"/>
                    </a:lnTo>
                    <a:lnTo>
                      <a:pt x="242" y="280"/>
                    </a:lnTo>
                    <a:lnTo>
                      <a:pt x="269" y="284"/>
                    </a:lnTo>
                    <a:lnTo>
                      <a:pt x="257" y="301"/>
                    </a:lnTo>
                    <a:lnTo>
                      <a:pt x="259" y="328"/>
                    </a:lnTo>
                    <a:lnTo>
                      <a:pt x="223" y="344"/>
                    </a:lnTo>
                    <a:lnTo>
                      <a:pt x="221" y="330"/>
                    </a:lnTo>
                    <a:lnTo>
                      <a:pt x="165" y="334"/>
                    </a:lnTo>
                    <a:lnTo>
                      <a:pt x="165" y="322"/>
                    </a:lnTo>
                    <a:lnTo>
                      <a:pt x="111" y="324"/>
                    </a:lnTo>
                    <a:lnTo>
                      <a:pt x="109" y="288"/>
                    </a:lnTo>
                    <a:lnTo>
                      <a:pt x="88" y="290"/>
                    </a:lnTo>
                    <a:lnTo>
                      <a:pt x="86" y="255"/>
                    </a:lnTo>
                    <a:lnTo>
                      <a:pt x="50" y="257"/>
                    </a:lnTo>
                    <a:lnTo>
                      <a:pt x="44" y="184"/>
                    </a:lnTo>
                    <a:lnTo>
                      <a:pt x="9" y="186"/>
                    </a:lnTo>
                    <a:lnTo>
                      <a:pt x="0" y="42"/>
                    </a:lnTo>
                    <a:lnTo>
                      <a:pt x="105" y="36"/>
                    </a:lnTo>
                    <a:lnTo>
                      <a:pt x="103" y="6"/>
                    </a:lnTo>
                    <a:lnTo>
                      <a:pt x="121" y="0"/>
                    </a:lnTo>
                    <a:lnTo>
                      <a:pt x="128" y="11"/>
                    </a:lnTo>
                    <a:lnTo>
                      <a:pt x="157" y="15"/>
                    </a:lnTo>
                    <a:lnTo>
                      <a:pt x="167" y="2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9" name="Freeform 4693"/>
              <p:cNvSpPr>
                <a:spLocks/>
              </p:cNvSpPr>
              <p:nvPr/>
            </p:nvSpPr>
            <p:spPr bwMode="auto">
              <a:xfrm>
                <a:off x="25067" y="19076"/>
                <a:ext cx="269" cy="344"/>
              </a:xfrm>
              <a:custGeom>
                <a:avLst/>
                <a:gdLst>
                  <a:gd name="T0" fmla="*/ 167 w 269"/>
                  <a:gd name="T1" fmla="*/ 27 h 344"/>
                  <a:gd name="T2" fmla="*/ 180 w 269"/>
                  <a:gd name="T3" fmla="*/ 31 h 344"/>
                  <a:gd name="T4" fmla="*/ 180 w 269"/>
                  <a:gd name="T5" fmla="*/ 35 h 344"/>
                  <a:gd name="T6" fmla="*/ 188 w 269"/>
                  <a:gd name="T7" fmla="*/ 42 h 344"/>
                  <a:gd name="T8" fmla="*/ 188 w 269"/>
                  <a:gd name="T9" fmla="*/ 46 h 344"/>
                  <a:gd name="T10" fmla="*/ 176 w 269"/>
                  <a:gd name="T11" fmla="*/ 50 h 344"/>
                  <a:gd name="T12" fmla="*/ 176 w 269"/>
                  <a:gd name="T13" fmla="*/ 56 h 344"/>
                  <a:gd name="T14" fmla="*/ 192 w 269"/>
                  <a:gd name="T15" fmla="*/ 71 h 344"/>
                  <a:gd name="T16" fmla="*/ 192 w 269"/>
                  <a:gd name="T17" fmla="*/ 77 h 344"/>
                  <a:gd name="T18" fmla="*/ 190 w 269"/>
                  <a:gd name="T19" fmla="*/ 90 h 344"/>
                  <a:gd name="T20" fmla="*/ 176 w 269"/>
                  <a:gd name="T21" fmla="*/ 92 h 344"/>
                  <a:gd name="T22" fmla="*/ 184 w 269"/>
                  <a:gd name="T23" fmla="*/ 102 h 344"/>
                  <a:gd name="T24" fmla="*/ 192 w 269"/>
                  <a:gd name="T25" fmla="*/ 119 h 344"/>
                  <a:gd name="T26" fmla="*/ 186 w 269"/>
                  <a:gd name="T27" fmla="*/ 134 h 344"/>
                  <a:gd name="T28" fmla="*/ 173 w 269"/>
                  <a:gd name="T29" fmla="*/ 144 h 344"/>
                  <a:gd name="T30" fmla="*/ 176 w 269"/>
                  <a:gd name="T31" fmla="*/ 159 h 344"/>
                  <a:gd name="T32" fmla="*/ 169 w 269"/>
                  <a:gd name="T33" fmla="*/ 179 h 344"/>
                  <a:gd name="T34" fmla="*/ 171 w 269"/>
                  <a:gd name="T35" fmla="*/ 179 h 344"/>
                  <a:gd name="T36" fmla="*/ 173 w 269"/>
                  <a:gd name="T37" fmla="*/ 175 h 344"/>
                  <a:gd name="T38" fmla="*/ 175 w 269"/>
                  <a:gd name="T39" fmla="*/ 175 h 344"/>
                  <a:gd name="T40" fmla="*/ 182 w 269"/>
                  <a:gd name="T41" fmla="*/ 184 h 344"/>
                  <a:gd name="T42" fmla="*/ 184 w 269"/>
                  <a:gd name="T43" fmla="*/ 180 h 344"/>
                  <a:gd name="T44" fmla="*/ 205 w 269"/>
                  <a:gd name="T45" fmla="*/ 180 h 344"/>
                  <a:gd name="T46" fmla="*/ 224 w 269"/>
                  <a:gd name="T47" fmla="*/ 161 h 344"/>
                  <a:gd name="T48" fmla="*/ 240 w 269"/>
                  <a:gd name="T49" fmla="*/ 173 h 344"/>
                  <a:gd name="T50" fmla="*/ 240 w 269"/>
                  <a:gd name="T51" fmla="*/ 179 h 344"/>
                  <a:gd name="T52" fmla="*/ 224 w 269"/>
                  <a:gd name="T53" fmla="*/ 213 h 344"/>
                  <a:gd name="T54" fmla="*/ 224 w 269"/>
                  <a:gd name="T55" fmla="*/ 223 h 344"/>
                  <a:gd name="T56" fmla="*/ 221 w 269"/>
                  <a:gd name="T57" fmla="*/ 228 h 344"/>
                  <a:gd name="T58" fmla="*/ 223 w 269"/>
                  <a:gd name="T59" fmla="*/ 238 h 344"/>
                  <a:gd name="T60" fmla="*/ 219 w 269"/>
                  <a:gd name="T61" fmla="*/ 244 h 344"/>
                  <a:gd name="T62" fmla="*/ 221 w 269"/>
                  <a:gd name="T63" fmla="*/ 253 h 344"/>
                  <a:gd name="T64" fmla="*/ 238 w 269"/>
                  <a:gd name="T65" fmla="*/ 267 h 344"/>
                  <a:gd name="T66" fmla="*/ 242 w 269"/>
                  <a:gd name="T67" fmla="*/ 280 h 344"/>
                  <a:gd name="T68" fmla="*/ 269 w 269"/>
                  <a:gd name="T69" fmla="*/ 284 h 344"/>
                  <a:gd name="T70" fmla="*/ 257 w 269"/>
                  <a:gd name="T71" fmla="*/ 301 h 344"/>
                  <a:gd name="T72" fmla="*/ 259 w 269"/>
                  <a:gd name="T73" fmla="*/ 328 h 344"/>
                  <a:gd name="T74" fmla="*/ 223 w 269"/>
                  <a:gd name="T75" fmla="*/ 344 h 344"/>
                  <a:gd name="T76" fmla="*/ 221 w 269"/>
                  <a:gd name="T77" fmla="*/ 330 h 344"/>
                  <a:gd name="T78" fmla="*/ 165 w 269"/>
                  <a:gd name="T79" fmla="*/ 334 h 344"/>
                  <a:gd name="T80" fmla="*/ 165 w 269"/>
                  <a:gd name="T81" fmla="*/ 322 h 344"/>
                  <a:gd name="T82" fmla="*/ 111 w 269"/>
                  <a:gd name="T83" fmla="*/ 324 h 344"/>
                  <a:gd name="T84" fmla="*/ 109 w 269"/>
                  <a:gd name="T85" fmla="*/ 288 h 344"/>
                  <a:gd name="T86" fmla="*/ 88 w 269"/>
                  <a:gd name="T87" fmla="*/ 290 h 344"/>
                  <a:gd name="T88" fmla="*/ 86 w 269"/>
                  <a:gd name="T89" fmla="*/ 255 h 344"/>
                  <a:gd name="T90" fmla="*/ 50 w 269"/>
                  <a:gd name="T91" fmla="*/ 257 h 344"/>
                  <a:gd name="T92" fmla="*/ 44 w 269"/>
                  <a:gd name="T93" fmla="*/ 184 h 344"/>
                  <a:gd name="T94" fmla="*/ 9 w 269"/>
                  <a:gd name="T95" fmla="*/ 186 h 344"/>
                  <a:gd name="T96" fmla="*/ 0 w 269"/>
                  <a:gd name="T97" fmla="*/ 42 h 344"/>
                  <a:gd name="T98" fmla="*/ 105 w 269"/>
                  <a:gd name="T99" fmla="*/ 36 h 344"/>
                  <a:gd name="T100" fmla="*/ 103 w 269"/>
                  <a:gd name="T101" fmla="*/ 6 h 344"/>
                  <a:gd name="T102" fmla="*/ 121 w 269"/>
                  <a:gd name="T103" fmla="*/ 0 h 344"/>
                  <a:gd name="T104" fmla="*/ 128 w 269"/>
                  <a:gd name="T105" fmla="*/ 11 h 344"/>
                  <a:gd name="T106" fmla="*/ 157 w 269"/>
                  <a:gd name="T107" fmla="*/ 15 h 344"/>
                  <a:gd name="T108" fmla="*/ 167 w 269"/>
                  <a:gd name="T109" fmla="*/ 27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 h="344">
                    <a:moveTo>
                      <a:pt x="167" y="27"/>
                    </a:moveTo>
                    <a:lnTo>
                      <a:pt x="180" y="31"/>
                    </a:lnTo>
                    <a:lnTo>
                      <a:pt x="180" y="35"/>
                    </a:lnTo>
                    <a:lnTo>
                      <a:pt x="188" y="42"/>
                    </a:lnTo>
                    <a:lnTo>
                      <a:pt x="188" y="46"/>
                    </a:lnTo>
                    <a:lnTo>
                      <a:pt x="176" y="50"/>
                    </a:lnTo>
                    <a:lnTo>
                      <a:pt x="176" y="56"/>
                    </a:lnTo>
                    <a:lnTo>
                      <a:pt x="192" y="71"/>
                    </a:lnTo>
                    <a:lnTo>
                      <a:pt x="192" y="77"/>
                    </a:lnTo>
                    <a:lnTo>
                      <a:pt x="190" y="90"/>
                    </a:lnTo>
                    <a:lnTo>
                      <a:pt x="176" y="92"/>
                    </a:lnTo>
                    <a:lnTo>
                      <a:pt x="184" y="102"/>
                    </a:lnTo>
                    <a:lnTo>
                      <a:pt x="192" y="119"/>
                    </a:lnTo>
                    <a:lnTo>
                      <a:pt x="186" y="134"/>
                    </a:lnTo>
                    <a:lnTo>
                      <a:pt x="173" y="144"/>
                    </a:lnTo>
                    <a:lnTo>
                      <a:pt x="176" y="159"/>
                    </a:lnTo>
                    <a:lnTo>
                      <a:pt x="169" y="179"/>
                    </a:lnTo>
                    <a:lnTo>
                      <a:pt x="171" y="179"/>
                    </a:lnTo>
                    <a:lnTo>
                      <a:pt x="173" y="175"/>
                    </a:lnTo>
                    <a:lnTo>
                      <a:pt x="175" y="175"/>
                    </a:lnTo>
                    <a:lnTo>
                      <a:pt x="182" y="184"/>
                    </a:lnTo>
                    <a:lnTo>
                      <a:pt x="184" y="180"/>
                    </a:lnTo>
                    <a:lnTo>
                      <a:pt x="205" y="180"/>
                    </a:lnTo>
                    <a:lnTo>
                      <a:pt x="224" y="161"/>
                    </a:lnTo>
                    <a:lnTo>
                      <a:pt x="240" y="173"/>
                    </a:lnTo>
                    <a:lnTo>
                      <a:pt x="240" y="179"/>
                    </a:lnTo>
                    <a:lnTo>
                      <a:pt x="224" y="213"/>
                    </a:lnTo>
                    <a:lnTo>
                      <a:pt x="224" y="223"/>
                    </a:lnTo>
                    <a:lnTo>
                      <a:pt x="221" y="228"/>
                    </a:lnTo>
                    <a:lnTo>
                      <a:pt x="223" y="238"/>
                    </a:lnTo>
                    <a:lnTo>
                      <a:pt x="219" y="244"/>
                    </a:lnTo>
                    <a:lnTo>
                      <a:pt x="221" y="253"/>
                    </a:lnTo>
                    <a:lnTo>
                      <a:pt x="238" y="267"/>
                    </a:lnTo>
                    <a:lnTo>
                      <a:pt x="242" y="280"/>
                    </a:lnTo>
                    <a:lnTo>
                      <a:pt x="269" y="284"/>
                    </a:lnTo>
                    <a:lnTo>
                      <a:pt x="257" y="301"/>
                    </a:lnTo>
                    <a:lnTo>
                      <a:pt x="259" y="328"/>
                    </a:lnTo>
                    <a:lnTo>
                      <a:pt x="223" y="344"/>
                    </a:lnTo>
                    <a:lnTo>
                      <a:pt x="221" y="330"/>
                    </a:lnTo>
                    <a:lnTo>
                      <a:pt x="165" y="334"/>
                    </a:lnTo>
                    <a:lnTo>
                      <a:pt x="165" y="322"/>
                    </a:lnTo>
                    <a:lnTo>
                      <a:pt x="111" y="324"/>
                    </a:lnTo>
                    <a:lnTo>
                      <a:pt x="109" y="288"/>
                    </a:lnTo>
                    <a:lnTo>
                      <a:pt x="88" y="290"/>
                    </a:lnTo>
                    <a:lnTo>
                      <a:pt x="86" y="255"/>
                    </a:lnTo>
                    <a:lnTo>
                      <a:pt x="50" y="257"/>
                    </a:lnTo>
                    <a:lnTo>
                      <a:pt x="44" y="184"/>
                    </a:lnTo>
                    <a:lnTo>
                      <a:pt x="9" y="186"/>
                    </a:lnTo>
                    <a:lnTo>
                      <a:pt x="0" y="42"/>
                    </a:lnTo>
                    <a:lnTo>
                      <a:pt x="105" y="36"/>
                    </a:lnTo>
                    <a:lnTo>
                      <a:pt x="103" y="6"/>
                    </a:lnTo>
                    <a:lnTo>
                      <a:pt x="121" y="0"/>
                    </a:lnTo>
                    <a:lnTo>
                      <a:pt x="128" y="11"/>
                    </a:lnTo>
                    <a:lnTo>
                      <a:pt x="157" y="15"/>
                    </a:lnTo>
                    <a:lnTo>
                      <a:pt x="167" y="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0" name="Freeform 4694"/>
              <p:cNvSpPr>
                <a:spLocks/>
              </p:cNvSpPr>
              <p:nvPr/>
            </p:nvSpPr>
            <p:spPr bwMode="auto">
              <a:xfrm>
                <a:off x="24593" y="19208"/>
                <a:ext cx="195" cy="194"/>
              </a:xfrm>
              <a:custGeom>
                <a:avLst/>
                <a:gdLst>
                  <a:gd name="T0" fmla="*/ 186 w 195"/>
                  <a:gd name="T1" fmla="*/ 37 h 194"/>
                  <a:gd name="T2" fmla="*/ 195 w 195"/>
                  <a:gd name="T3" fmla="*/ 183 h 194"/>
                  <a:gd name="T4" fmla="*/ 11 w 195"/>
                  <a:gd name="T5" fmla="*/ 194 h 194"/>
                  <a:gd name="T6" fmla="*/ 3 w 195"/>
                  <a:gd name="T7" fmla="*/ 85 h 194"/>
                  <a:gd name="T8" fmla="*/ 0 w 195"/>
                  <a:gd name="T9" fmla="*/ 14 h 194"/>
                  <a:gd name="T10" fmla="*/ 182 w 195"/>
                  <a:gd name="T11" fmla="*/ 0 h 194"/>
                  <a:gd name="T12" fmla="*/ 186 w 195"/>
                  <a:gd name="T13" fmla="*/ 37 h 194"/>
                </a:gdLst>
                <a:ahLst/>
                <a:cxnLst>
                  <a:cxn ang="0">
                    <a:pos x="T0" y="T1"/>
                  </a:cxn>
                  <a:cxn ang="0">
                    <a:pos x="T2" y="T3"/>
                  </a:cxn>
                  <a:cxn ang="0">
                    <a:pos x="T4" y="T5"/>
                  </a:cxn>
                  <a:cxn ang="0">
                    <a:pos x="T6" y="T7"/>
                  </a:cxn>
                  <a:cxn ang="0">
                    <a:pos x="T8" y="T9"/>
                  </a:cxn>
                  <a:cxn ang="0">
                    <a:pos x="T10" y="T11"/>
                  </a:cxn>
                  <a:cxn ang="0">
                    <a:pos x="T12" y="T13"/>
                  </a:cxn>
                </a:cxnLst>
                <a:rect l="0" t="0" r="r" b="b"/>
                <a:pathLst>
                  <a:path w="195" h="194">
                    <a:moveTo>
                      <a:pt x="186" y="37"/>
                    </a:moveTo>
                    <a:lnTo>
                      <a:pt x="195" y="183"/>
                    </a:lnTo>
                    <a:lnTo>
                      <a:pt x="11" y="194"/>
                    </a:lnTo>
                    <a:lnTo>
                      <a:pt x="3" y="85"/>
                    </a:lnTo>
                    <a:lnTo>
                      <a:pt x="0" y="14"/>
                    </a:lnTo>
                    <a:lnTo>
                      <a:pt x="182" y="0"/>
                    </a:lnTo>
                    <a:lnTo>
                      <a:pt x="186" y="37"/>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1" name="Freeform 4695"/>
              <p:cNvSpPr>
                <a:spLocks/>
              </p:cNvSpPr>
              <p:nvPr/>
            </p:nvSpPr>
            <p:spPr bwMode="auto">
              <a:xfrm>
                <a:off x="24593" y="19208"/>
                <a:ext cx="195" cy="194"/>
              </a:xfrm>
              <a:custGeom>
                <a:avLst/>
                <a:gdLst>
                  <a:gd name="T0" fmla="*/ 186 w 195"/>
                  <a:gd name="T1" fmla="*/ 37 h 194"/>
                  <a:gd name="T2" fmla="*/ 195 w 195"/>
                  <a:gd name="T3" fmla="*/ 183 h 194"/>
                  <a:gd name="T4" fmla="*/ 11 w 195"/>
                  <a:gd name="T5" fmla="*/ 194 h 194"/>
                  <a:gd name="T6" fmla="*/ 3 w 195"/>
                  <a:gd name="T7" fmla="*/ 85 h 194"/>
                  <a:gd name="T8" fmla="*/ 0 w 195"/>
                  <a:gd name="T9" fmla="*/ 14 h 194"/>
                  <a:gd name="T10" fmla="*/ 182 w 195"/>
                  <a:gd name="T11" fmla="*/ 0 h 194"/>
                  <a:gd name="T12" fmla="*/ 186 w 195"/>
                  <a:gd name="T13" fmla="*/ 37 h 194"/>
                </a:gdLst>
                <a:ahLst/>
                <a:cxnLst>
                  <a:cxn ang="0">
                    <a:pos x="T0" y="T1"/>
                  </a:cxn>
                  <a:cxn ang="0">
                    <a:pos x="T2" y="T3"/>
                  </a:cxn>
                  <a:cxn ang="0">
                    <a:pos x="T4" y="T5"/>
                  </a:cxn>
                  <a:cxn ang="0">
                    <a:pos x="T6" y="T7"/>
                  </a:cxn>
                  <a:cxn ang="0">
                    <a:pos x="T8" y="T9"/>
                  </a:cxn>
                  <a:cxn ang="0">
                    <a:pos x="T10" y="T11"/>
                  </a:cxn>
                  <a:cxn ang="0">
                    <a:pos x="T12" y="T13"/>
                  </a:cxn>
                </a:cxnLst>
                <a:rect l="0" t="0" r="r" b="b"/>
                <a:pathLst>
                  <a:path w="195" h="194">
                    <a:moveTo>
                      <a:pt x="186" y="37"/>
                    </a:moveTo>
                    <a:lnTo>
                      <a:pt x="195" y="183"/>
                    </a:lnTo>
                    <a:lnTo>
                      <a:pt x="11" y="194"/>
                    </a:lnTo>
                    <a:lnTo>
                      <a:pt x="3" y="85"/>
                    </a:lnTo>
                    <a:lnTo>
                      <a:pt x="0" y="14"/>
                    </a:lnTo>
                    <a:lnTo>
                      <a:pt x="182" y="0"/>
                    </a:lnTo>
                    <a:lnTo>
                      <a:pt x="186" y="3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2" name="Freeform 4696"/>
              <p:cNvSpPr>
                <a:spLocks/>
              </p:cNvSpPr>
              <p:nvPr/>
            </p:nvSpPr>
            <p:spPr bwMode="auto">
              <a:xfrm>
                <a:off x="24779" y="19237"/>
                <a:ext cx="244" cy="188"/>
              </a:xfrm>
              <a:custGeom>
                <a:avLst/>
                <a:gdLst>
                  <a:gd name="T0" fmla="*/ 73 w 244"/>
                  <a:gd name="T1" fmla="*/ 188 h 188"/>
                  <a:gd name="T2" fmla="*/ 69 w 244"/>
                  <a:gd name="T3" fmla="*/ 152 h 188"/>
                  <a:gd name="T4" fmla="*/ 9 w 244"/>
                  <a:gd name="T5" fmla="*/ 154 h 188"/>
                  <a:gd name="T6" fmla="*/ 0 w 244"/>
                  <a:gd name="T7" fmla="*/ 8 h 188"/>
                  <a:gd name="T8" fmla="*/ 111 w 244"/>
                  <a:gd name="T9" fmla="*/ 0 h 188"/>
                  <a:gd name="T10" fmla="*/ 148 w 244"/>
                  <a:gd name="T11" fmla="*/ 0 h 188"/>
                  <a:gd name="T12" fmla="*/ 150 w 244"/>
                  <a:gd name="T13" fmla="*/ 35 h 188"/>
                  <a:gd name="T14" fmla="*/ 224 w 244"/>
                  <a:gd name="T15" fmla="*/ 31 h 188"/>
                  <a:gd name="T16" fmla="*/ 228 w 244"/>
                  <a:gd name="T17" fmla="*/ 102 h 188"/>
                  <a:gd name="T18" fmla="*/ 240 w 244"/>
                  <a:gd name="T19" fmla="*/ 102 h 188"/>
                  <a:gd name="T20" fmla="*/ 244 w 244"/>
                  <a:gd name="T21" fmla="*/ 138 h 188"/>
                  <a:gd name="T22" fmla="*/ 140 w 244"/>
                  <a:gd name="T23" fmla="*/ 146 h 188"/>
                  <a:gd name="T24" fmla="*/ 144 w 244"/>
                  <a:gd name="T25" fmla="*/ 183 h 188"/>
                  <a:gd name="T26" fmla="*/ 73 w 244"/>
                  <a:gd name="T2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88">
                    <a:moveTo>
                      <a:pt x="73" y="188"/>
                    </a:moveTo>
                    <a:lnTo>
                      <a:pt x="69" y="152"/>
                    </a:lnTo>
                    <a:lnTo>
                      <a:pt x="9" y="154"/>
                    </a:lnTo>
                    <a:lnTo>
                      <a:pt x="0" y="8"/>
                    </a:lnTo>
                    <a:lnTo>
                      <a:pt x="111" y="0"/>
                    </a:lnTo>
                    <a:lnTo>
                      <a:pt x="148" y="0"/>
                    </a:lnTo>
                    <a:lnTo>
                      <a:pt x="150" y="35"/>
                    </a:lnTo>
                    <a:lnTo>
                      <a:pt x="224" y="31"/>
                    </a:lnTo>
                    <a:lnTo>
                      <a:pt x="228" y="102"/>
                    </a:lnTo>
                    <a:lnTo>
                      <a:pt x="240" y="102"/>
                    </a:lnTo>
                    <a:lnTo>
                      <a:pt x="244" y="138"/>
                    </a:lnTo>
                    <a:lnTo>
                      <a:pt x="140" y="146"/>
                    </a:lnTo>
                    <a:lnTo>
                      <a:pt x="144" y="183"/>
                    </a:lnTo>
                    <a:lnTo>
                      <a:pt x="73" y="18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3" name="Freeform 4697"/>
              <p:cNvSpPr>
                <a:spLocks/>
              </p:cNvSpPr>
              <p:nvPr/>
            </p:nvSpPr>
            <p:spPr bwMode="auto">
              <a:xfrm>
                <a:off x="24779" y="19237"/>
                <a:ext cx="244" cy="188"/>
              </a:xfrm>
              <a:custGeom>
                <a:avLst/>
                <a:gdLst>
                  <a:gd name="T0" fmla="*/ 73 w 244"/>
                  <a:gd name="T1" fmla="*/ 188 h 188"/>
                  <a:gd name="T2" fmla="*/ 69 w 244"/>
                  <a:gd name="T3" fmla="*/ 152 h 188"/>
                  <a:gd name="T4" fmla="*/ 9 w 244"/>
                  <a:gd name="T5" fmla="*/ 154 h 188"/>
                  <a:gd name="T6" fmla="*/ 0 w 244"/>
                  <a:gd name="T7" fmla="*/ 8 h 188"/>
                  <a:gd name="T8" fmla="*/ 111 w 244"/>
                  <a:gd name="T9" fmla="*/ 0 h 188"/>
                  <a:gd name="T10" fmla="*/ 148 w 244"/>
                  <a:gd name="T11" fmla="*/ 0 h 188"/>
                  <a:gd name="T12" fmla="*/ 150 w 244"/>
                  <a:gd name="T13" fmla="*/ 35 h 188"/>
                  <a:gd name="T14" fmla="*/ 224 w 244"/>
                  <a:gd name="T15" fmla="*/ 31 h 188"/>
                  <a:gd name="T16" fmla="*/ 228 w 244"/>
                  <a:gd name="T17" fmla="*/ 102 h 188"/>
                  <a:gd name="T18" fmla="*/ 240 w 244"/>
                  <a:gd name="T19" fmla="*/ 102 h 188"/>
                  <a:gd name="T20" fmla="*/ 244 w 244"/>
                  <a:gd name="T21" fmla="*/ 138 h 188"/>
                  <a:gd name="T22" fmla="*/ 140 w 244"/>
                  <a:gd name="T23" fmla="*/ 146 h 188"/>
                  <a:gd name="T24" fmla="*/ 144 w 244"/>
                  <a:gd name="T25" fmla="*/ 183 h 188"/>
                  <a:gd name="T26" fmla="*/ 73 w 244"/>
                  <a:gd name="T27"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4" h="188">
                    <a:moveTo>
                      <a:pt x="73" y="188"/>
                    </a:moveTo>
                    <a:lnTo>
                      <a:pt x="69" y="152"/>
                    </a:lnTo>
                    <a:lnTo>
                      <a:pt x="9" y="154"/>
                    </a:lnTo>
                    <a:lnTo>
                      <a:pt x="0" y="8"/>
                    </a:lnTo>
                    <a:lnTo>
                      <a:pt x="111" y="0"/>
                    </a:lnTo>
                    <a:lnTo>
                      <a:pt x="148" y="0"/>
                    </a:lnTo>
                    <a:lnTo>
                      <a:pt x="150" y="35"/>
                    </a:lnTo>
                    <a:lnTo>
                      <a:pt x="224" y="31"/>
                    </a:lnTo>
                    <a:lnTo>
                      <a:pt x="228" y="102"/>
                    </a:lnTo>
                    <a:lnTo>
                      <a:pt x="240" y="102"/>
                    </a:lnTo>
                    <a:lnTo>
                      <a:pt x="244" y="138"/>
                    </a:lnTo>
                    <a:lnTo>
                      <a:pt x="140" y="146"/>
                    </a:lnTo>
                    <a:lnTo>
                      <a:pt x="144" y="183"/>
                    </a:lnTo>
                    <a:lnTo>
                      <a:pt x="73"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4" name="Freeform 4698"/>
              <p:cNvSpPr>
                <a:spLocks/>
              </p:cNvSpPr>
              <p:nvPr/>
            </p:nvSpPr>
            <p:spPr bwMode="auto">
              <a:xfrm>
                <a:off x="25003" y="19260"/>
                <a:ext cx="287" cy="292"/>
              </a:xfrm>
              <a:custGeom>
                <a:avLst/>
                <a:gdLst>
                  <a:gd name="T0" fmla="*/ 287 w 287"/>
                  <a:gd name="T1" fmla="*/ 160 h 292"/>
                  <a:gd name="T2" fmla="*/ 262 w 287"/>
                  <a:gd name="T3" fmla="*/ 177 h 292"/>
                  <a:gd name="T4" fmla="*/ 265 w 287"/>
                  <a:gd name="T5" fmla="*/ 198 h 292"/>
                  <a:gd name="T6" fmla="*/ 225 w 287"/>
                  <a:gd name="T7" fmla="*/ 267 h 292"/>
                  <a:gd name="T8" fmla="*/ 227 w 287"/>
                  <a:gd name="T9" fmla="*/ 284 h 292"/>
                  <a:gd name="T10" fmla="*/ 152 w 287"/>
                  <a:gd name="T11" fmla="*/ 292 h 292"/>
                  <a:gd name="T12" fmla="*/ 144 w 287"/>
                  <a:gd name="T13" fmla="*/ 217 h 292"/>
                  <a:gd name="T14" fmla="*/ 73 w 287"/>
                  <a:gd name="T15" fmla="*/ 221 h 292"/>
                  <a:gd name="T16" fmla="*/ 64 w 287"/>
                  <a:gd name="T17" fmla="*/ 112 h 292"/>
                  <a:gd name="T18" fmla="*/ 20 w 287"/>
                  <a:gd name="T19" fmla="*/ 115 h 292"/>
                  <a:gd name="T20" fmla="*/ 16 w 287"/>
                  <a:gd name="T21" fmla="*/ 79 h 292"/>
                  <a:gd name="T22" fmla="*/ 4 w 287"/>
                  <a:gd name="T23" fmla="*/ 79 h 292"/>
                  <a:gd name="T24" fmla="*/ 0 w 287"/>
                  <a:gd name="T25" fmla="*/ 8 h 292"/>
                  <a:gd name="T26" fmla="*/ 73 w 287"/>
                  <a:gd name="T27" fmla="*/ 2 h 292"/>
                  <a:gd name="T28" fmla="*/ 108 w 287"/>
                  <a:gd name="T29" fmla="*/ 0 h 292"/>
                  <a:gd name="T30" fmla="*/ 114 w 287"/>
                  <a:gd name="T31" fmla="*/ 73 h 292"/>
                  <a:gd name="T32" fmla="*/ 150 w 287"/>
                  <a:gd name="T33" fmla="*/ 71 h 292"/>
                  <a:gd name="T34" fmla="*/ 152 w 287"/>
                  <a:gd name="T35" fmla="*/ 106 h 292"/>
                  <a:gd name="T36" fmla="*/ 173 w 287"/>
                  <a:gd name="T37" fmla="*/ 104 h 292"/>
                  <a:gd name="T38" fmla="*/ 175 w 287"/>
                  <a:gd name="T39" fmla="*/ 140 h 292"/>
                  <a:gd name="T40" fmla="*/ 229 w 287"/>
                  <a:gd name="T41" fmla="*/ 138 h 292"/>
                  <a:gd name="T42" fmla="*/ 229 w 287"/>
                  <a:gd name="T43" fmla="*/ 150 h 292"/>
                  <a:gd name="T44" fmla="*/ 285 w 287"/>
                  <a:gd name="T45" fmla="*/ 146 h 292"/>
                  <a:gd name="T46" fmla="*/ 287 w 287"/>
                  <a:gd name="T47" fmla="*/ 16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7" h="292">
                    <a:moveTo>
                      <a:pt x="287" y="160"/>
                    </a:moveTo>
                    <a:lnTo>
                      <a:pt x="262" y="177"/>
                    </a:lnTo>
                    <a:lnTo>
                      <a:pt x="265" y="198"/>
                    </a:lnTo>
                    <a:lnTo>
                      <a:pt x="225" y="267"/>
                    </a:lnTo>
                    <a:lnTo>
                      <a:pt x="227" y="284"/>
                    </a:lnTo>
                    <a:lnTo>
                      <a:pt x="152" y="292"/>
                    </a:lnTo>
                    <a:lnTo>
                      <a:pt x="144" y="217"/>
                    </a:lnTo>
                    <a:lnTo>
                      <a:pt x="73" y="221"/>
                    </a:lnTo>
                    <a:lnTo>
                      <a:pt x="64" y="112"/>
                    </a:lnTo>
                    <a:lnTo>
                      <a:pt x="20" y="115"/>
                    </a:lnTo>
                    <a:lnTo>
                      <a:pt x="16" y="79"/>
                    </a:lnTo>
                    <a:lnTo>
                      <a:pt x="4" y="79"/>
                    </a:lnTo>
                    <a:lnTo>
                      <a:pt x="0" y="8"/>
                    </a:lnTo>
                    <a:lnTo>
                      <a:pt x="73" y="2"/>
                    </a:lnTo>
                    <a:lnTo>
                      <a:pt x="108" y="0"/>
                    </a:lnTo>
                    <a:lnTo>
                      <a:pt x="114" y="73"/>
                    </a:lnTo>
                    <a:lnTo>
                      <a:pt x="150" y="71"/>
                    </a:lnTo>
                    <a:lnTo>
                      <a:pt x="152" y="106"/>
                    </a:lnTo>
                    <a:lnTo>
                      <a:pt x="173" y="104"/>
                    </a:lnTo>
                    <a:lnTo>
                      <a:pt x="175" y="140"/>
                    </a:lnTo>
                    <a:lnTo>
                      <a:pt x="229" y="138"/>
                    </a:lnTo>
                    <a:lnTo>
                      <a:pt x="229" y="150"/>
                    </a:lnTo>
                    <a:lnTo>
                      <a:pt x="285" y="146"/>
                    </a:lnTo>
                    <a:lnTo>
                      <a:pt x="287" y="16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5" name="Freeform 4699"/>
              <p:cNvSpPr>
                <a:spLocks/>
              </p:cNvSpPr>
              <p:nvPr/>
            </p:nvSpPr>
            <p:spPr bwMode="auto">
              <a:xfrm>
                <a:off x="25003" y="19260"/>
                <a:ext cx="287" cy="292"/>
              </a:xfrm>
              <a:custGeom>
                <a:avLst/>
                <a:gdLst>
                  <a:gd name="T0" fmla="*/ 287 w 287"/>
                  <a:gd name="T1" fmla="*/ 160 h 292"/>
                  <a:gd name="T2" fmla="*/ 262 w 287"/>
                  <a:gd name="T3" fmla="*/ 177 h 292"/>
                  <a:gd name="T4" fmla="*/ 265 w 287"/>
                  <a:gd name="T5" fmla="*/ 198 h 292"/>
                  <a:gd name="T6" fmla="*/ 225 w 287"/>
                  <a:gd name="T7" fmla="*/ 267 h 292"/>
                  <a:gd name="T8" fmla="*/ 227 w 287"/>
                  <a:gd name="T9" fmla="*/ 284 h 292"/>
                  <a:gd name="T10" fmla="*/ 152 w 287"/>
                  <a:gd name="T11" fmla="*/ 292 h 292"/>
                  <a:gd name="T12" fmla="*/ 144 w 287"/>
                  <a:gd name="T13" fmla="*/ 217 h 292"/>
                  <a:gd name="T14" fmla="*/ 73 w 287"/>
                  <a:gd name="T15" fmla="*/ 221 h 292"/>
                  <a:gd name="T16" fmla="*/ 64 w 287"/>
                  <a:gd name="T17" fmla="*/ 112 h 292"/>
                  <a:gd name="T18" fmla="*/ 20 w 287"/>
                  <a:gd name="T19" fmla="*/ 115 h 292"/>
                  <a:gd name="T20" fmla="*/ 16 w 287"/>
                  <a:gd name="T21" fmla="*/ 79 h 292"/>
                  <a:gd name="T22" fmla="*/ 4 w 287"/>
                  <a:gd name="T23" fmla="*/ 79 h 292"/>
                  <a:gd name="T24" fmla="*/ 0 w 287"/>
                  <a:gd name="T25" fmla="*/ 8 h 292"/>
                  <a:gd name="T26" fmla="*/ 73 w 287"/>
                  <a:gd name="T27" fmla="*/ 2 h 292"/>
                  <a:gd name="T28" fmla="*/ 108 w 287"/>
                  <a:gd name="T29" fmla="*/ 0 h 292"/>
                  <a:gd name="T30" fmla="*/ 114 w 287"/>
                  <a:gd name="T31" fmla="*/ 73 h 292"/>
                  <a:gd name="T32" fmla="*/ 150 w 287"/>
                  <a:gd name="T33" fmla="*/ 71 h 292"/>
                  <a:gd name="T34" fmla="*/ 152 w 287"/>
                  <a:gd name="T35" fmla="*/ 106 h 292"/>
                  <a:gd name="T36" fmla="*/ 173 w 287"/>
                  <a:gd name="T37" fmla="*/ 104 h 292"/>
                  <a:gd name="T38" fmla="*/ 175 w 287"/>
                  <a:gd name="T39" fmla="*/ 140 h 292"/>
                  <a:gd name="T40" fmla="*/ 229 w 287"/>
                  <a:gd name="T41" fmla="*/ 138 h 292"/>
                  <a:gd name="T42" fmla="*/ 229 w 287"/>
                  <a:gd name="T43" fmla="*/ 150 h 292"/>
                  <a:gd name="T44" fmla="*/ 285 w 287"/>
                  <a:gd name="T45" fmla="*/ 146 h 292"/>
                  <a:gd name="T46" fmla="*/ 287 w 287"/>
                  <a:gd name="T47" fmla="*/ 16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87" h="292">
                    <a:moveTo>
                      <a:pt x="287" y="160"/>
                    </a:moveTo>
                    <a:lnTo>
                      <a:pt x="262" y="177"/>
                    </a:lnTo>
                    <a:lnTo>
                      <a:pt x="265" y="198"/>
                    </a:lnTo>
                    <a:lnTo>
                      <a:pt x="225" y="267"/>
                    </a:lnTo>
                    <a:lnTo>
                      <a:pt x="227" y="284"/>
                    </a:lnTo>
                    <a:lnTo>
                      <a:pt x="152" y="292"/>
                    </a:lnTo>
                    <a:lnTo>
                      <a:pt x="144" y="217"/>
                    </a:lnTo>
                    <a:lnTo>
                      <a:pt x="73" y="221"/>
                    </a:lnTo>
                    <a:lnTo>
                      <a:pt x="64" y="112"/>
                    </a:lnTo>
                    <a:lnTo>
                      <a:pt x="20" y="115"/>
                    </a:lnTo>
                    <a:lnTo>
                      <a:pt x="16" y="79"/>
                    </a:lnTo>
                    <a:lnTo>
                      <a:pt x="4" y="79"/>
                    </a:lnTo>
                    <a:lnTo>
                      <a:pt x="0" y="8"/>
                    </a:lnTo>
                    <a:lnTo>
                      <a:pt x="73" y="2"/>
                    </a:lnTo>
                    <a:lnTo>
                      <a:pt x="108" y="0"/>
                    </a:lnTo>
                    <a:lnTo>
                      <a:pt x="114" y="73"/>
                    </a:lnTo>
                    <a:lnTo>
                      <a:pt x="150" y="71"/>
                    </a:lnTo>
                    <a:lnTo>
                      <a:pt x="152" y="106"/>
                    </a:lnTo>
                    <a:lnTo>
                      <a:pt x="173" y="104"/>
                    </a:lnTo>
                    <a:lnTo>
                      <a:pt x="175" y="140"/>
                    </a:lnTo>
                    <a:lnTo>
                      <a:pt x="229" y="138"/>
                    </a:lnTo>
                    <a:lnTo>
                      <a:pt x="229" y="150"/>
                    </a:lnTo>
                    <a:lnTo>
                      <a:pt x="285" y="146"/>
                    </a:lnTo>
                    <a:lnTo>
                      <a:pt x="287" y="16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6" name="Freeform 4700"/>
              <p:cNvSpPr>
                <a:spLocks noEditPoints="1"/>
              </p:cNvSpPr>
              <p:nvPr/>
            </p:nvSpPr>
            <p:spPr bwMode="auto">
              <a:xfrm>
                <a:off x="25305" y="19258"/>
                <a:ext cx="205" cy="281"/>
              </a:xfrm>
              <a:custGeom>
                <a:avLst/>
                <a:gdLst>
                  <a:gd name="T0" fmla="*/ 184 w 205"/>
                  <a:gd name="T1" fmla="*/ 4 h 281"/>
                  <a:gd name="T2" fmla="*/ 198 w 205"/>
                  <a:gd name="T3" fmla="*/ 0 h 281"/>
                  <a:gd name="T4" fmla="*/ 205 w 205"/>
                  <a:gd name="T5" fmla="*/ 23 h 281"/>
                  <a:gd name="T6" fmla="*/ 198 w 205"/>
                  <a:gd name="T7" fmla="*/ 33 h 281"/>
                  <a:gd name="T8" fmla="*/ 182 w 205"/>
                  <a:gd name="T9" fmla="*/ 21 h 281"/>
                  <a:gd name="T10" fmla="*/ 192 w 205"/>
                  <a:gd name="T11" fmla="*/ 64 h 281"/>
                  <a:gd name="T12" fmla="*/ 177 w 205"/>
                  <a:gd name="T13" fmla="*/ 66 h 281"/>
                  <a:gd name="T14" fmla="*/ 188 w 205"/>
                  <a:gd name="T15" fmla="*/ 87 h 281"/>
                  <a:gd name="T16" fmla="*/ 177 w 205"/>
                  <a:gd name="T17" fmla="*/ 89 h 281"/>
                  <a:gd name="T18" fmla="*/ 178 w 205"/>
                  <a:gd name="T19" fmla="*/ 106 h 281"/>
                  <a:gd name="T20" fmla="*/ 169 w 205"/>
                  <a:gd name="T21" fmla="*/ 102 h 281"/>
                  <a:gd name="T22" fmla="*/ 153 w 205"/>
                  <a:gd name="T23" fmla="*/ 139 h 281"/>
                  <a:gd name="T24" fmla="*/ 157 w 205"/>
                  <a:gd name="T25" fmla="*/ 158 h 281"/>
                  <a:gd name="T26" fmla="*/ 150 w 205"/>
                  <a:gd name="T27" fmla="*/ 185 h 281"/>
                  <a:gd name="T28" fmla="*/ 121 w 205"/>
                  <a:gd name="T29" fmla="*/ 219 h 281"/>
                  <a:gd name="T30" fmla="*/ 100 w 205"/>
                  <a:gd name="T31" fmla="*/ 204 h 281"/>
                  <a:gd name="T32" fmla="*/ 88 w 205"/>
                  <a:gd name="T33" fmla="*/ 173 h 281"/>
                  <a:gd name="T34" fmla="*/ 104 w 205"/>
                  <a:gd name="T35" fmla="*/ 129 h 281"/>
                  <a:gd name="T36" fmla="*/ 119 w 205"/>
                  <a:gd name="T37" fmla="*/ 112 h 281"/>
                  <a:gd name="T38" fmla="*/ 130 w 205"/>
                  <a:gd name="T39" fmla="*/ 58 h 281"/>
                  <a:gd name="T40" fmla="*/ 148 w 205"/>
                  <a:gd name="T41" fmla="*/ 66 h 281"/>
                  <a:gd name="T42" fmla="*/ 175 w 205"/>
                  <a:gd name="T43" fmla="*/ 2 h 281"/>
                  <a:gd name="T44" fmla="*/ 184 w 205"/>
                  <a:gd name="T45" fmla="*/ 4 h 281"/>
                  <a:gd name="T46" fmla="*/ 2 w 205"/>
                  <a:gd name="T47" fmla="*/ 275 h 281"/>
                  <a:gd name="T48" fmla="*/ 29 w 205"/>
                  <a:gd name="T49" fmla="*/ 212 h 281"/>
                  <a:gd name="T50" fmla="*/ 48 w 205"/>
                  <a:gd name="T51" fmla="*/ 204 h 281"/>
                  <a:gd name="T52" fmla="*/ 48 w 205"/>
                  <a:gd name="T53" fmla="*/ 215 h 281"/>
                  <a:gd name="T54" fmla="*/ 81 w 205"/>
                  <a:gd name="T55" fmla="*/ 183 h 281"/>
                  <a:gd name="T56" fmla="*/ 104 w 205"/>
                  <a:gd name="T57" fmla="*/ 215 h 281"/>
                  <a:gd name="T58" fmla="*/ 121 w 205"/>
                  <a:gd name="T59" fmla="*/ 221 h 281"/>
                  <a:gd name="T60" fmla="*/ 107 w 205"/>
                  <a:gd name="T61" fmla="*/ 271 h 281"/>
                  <a:gd name="T62" fmla="*/ 0 w 205"/>
                  <a:gd name="T63" fmla="*/ 281 h 281"/>
                  <a:gd name="T64" fmla="*/ 2 w 205"/>
                  <a:gd name="T65" fmla="*/ 27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81">
                    <a:moveTo>
                      <a:pt x="184" y="4"/>
                    </a:moveTo>
                    <a:lnTo>
                      <a:pt x="198" y="0"/>
                    </a:lnTo>
                    <a:lnTo>
                      <a:pt x="205" y="23"/>
                    </a:lnTo>
                    <a:lnTo>
                      <a:pt x="198" y="33"/>
                    </a:lnTo>
                    <a:lnTo>
                      <a:pt x="182" y="21"/>
                    </a:lnTo>
                    <a:lnTo>
                      <a:pt x="192" y="64"/>
                    </a:lnTo>
                    <a:lnTo>
                      <a:pt x="177" y="66"/>
                    </a:lnTo>
                    <a:lnTo>
                      <a:pt x="188" y="87"/>
                    </a:lnTo>
                    <a:lnTo>
                      <a:pt x="177" y="89"/>
                    </a:lnTo>
                    <a:lnTo>
                      <a:pt x="178" y="106"/>
                    </a:lnTo>
                    <a:lnTo>
                      <a:pt x="169" y="102"/>
                    </a:lnTo>
                    <a:lnTo>
                      <a:pt x="153" y="139"/>
                    </a:lnTo>
                    <a:lnTo>
                      <a:pt x="157" y="158"/>
                    </a:lnTo>
                    <a:lnTo>
                      <a:pt x="150" y="185"/>
                    </a:lnTo>
                    <a:lnTo>
                      <a:pt x="121" y="219"/>
                    </a:lnTo>
                    <a:lnTo>
                      <a:pt x="100" y="204"/>
                    </a:lnTo>
                    <a:lnTo>
                      <a:pt x="88" y="173"/>
                    </a:lnTo>
                    <a:lnTo>
                      <a:pt x="104" y="129"/>
                    </a:lnTo>
                    <a:lnTo>
                      <a:pt x="119" y="112"/>
                    </a:lnTo>
                    <a:lnTo>
                      <a:pt x="130" y="58"/>
                    </a:lnTo>
                    <a:lnTo>
                      <a:pt x="148" y="66"/>
                    </a:lnTo>
                    <a:lnTo>
                      <a:pt x="175" y="2"/>
                    </a:lnTo>
                    <a:lnTo>
                      <a:pt x="184" y="4"/>
                    </a:lnTo>
                    <a:close/>
                    <a:moveTo>
                      <a:pt x="2" y="275"/>
                    </a:moveTo>
                    <a:lnTo>
                      <a:pt x="29" y="212"/>
                    </a:lnTo>
                    <a:lnTo>
                      <a:pt x="48" y="204"/>
                    </a:lnTo>
                    <a:lnTo>
                      <a:pt x="48" y="215"/>
                    </a:lnTo>
                    <a:lnTo>
                      <a:pt x="81" y="183"/>
                    </a:lnTo>
                    <a:lnTo>
                      <a:pt x="104" y="215"/>
                    </a:lnTo>
                    <a:lnTo>
                      <a:pt x="121" y="221"/>
                    </a:lnTo>
                    <a:lnTo>
                      <a:pt x="107" y="271"/>
                    </a:lnTo>
                    <a:lnTo>
                      <a:pt x="0" y="281"/>
                    </a:lnTo>
                    <a:lnTo>
                      <a:pt x="2" y="275"/>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7" name="Freeform 4701"/>
              <p:cNvSpPr>
                <a:spLocks noEditPoints="1"/>
              </p:cNvSpPr>
              <p:nvPr/>
            </p:nvSpPr>
            <p:spPr bwMode="auto">
              <a:xfrm>
                <a:off x="25305" y="19258"/>
                <a:ext cx="205" cy="281"/>
              </a:xfrm>
              <a:custGeom>
                <a:avLst/>
                <a:gdLst>
                  <a:gd name="T0" fmla="*/ 184 w 205"/>
                  <a:gd name="T1" fmla="*/ 4 h 281"/>
                  <a:gd name="T2" fmla="*/ 198 w 205"/>
                  <a:gd name="T3" fmla="*/ 0 h 281"/>
                  <a:gd name="T4" fmla="*/ 205 w 205"/>
                  <a:gd name="T5" fmla="*/ 23 h 281"/>
                  <a:gd name="T6" fmla="*/ 198 w 205"/>
                  <a:gd name="T7" fmla="*/ 33 h 281"/>
                  <a:gd name="T8" fmla="*/ 182 w 205"/>
                  <a:gd name="T9" fmla="*/ 21 h 281"/>
                  <a:gd name="T10" fmla="*/ 192 w 205"/>
                  <a:gd name="T11" fmla="*/ 64 h 281"/>
                  <a:gd name="T12" fmla="*/ 177 w 205"/>
                  <a:gd name="T13" fmla="*/ 66 h 281"/>
                  <a:gd name="T14" fmla="*/ 188 w 205"/>
                  <a:gd name="T15" fmla="*/ 87 h 281"/>
                  <a:gd name="T16" fmla="*/ 177 w 205"/>
                  <a:gd name="T17" fmla="*/ 89 h 281"/>
                  <a:gd name="T18" fmla="*/ 178 w 205"/>
                  <a:gd name="T19" fmla="*/ 106 h 281"/>
                  <a:gd name="T20" fmla="*/ 169 w 205"/>
                  <a:gd name="T21" fmla="*/ 102 h 281"/>
                  <a:gd name="T22" fmla="*/ 153 w 205"/>
                  <a:gd name="T23" fmla="*/ 139 h 281"/>
                  <a:gd name="T24" fmla="*/ 157 w 205"/>
                  <a:gd name="T25" fmla="*/ 158 h 281"/>
                  <a:gd name="T26" fmla="*/ 150 w 205"/>
                  <a:gd name="T27" fmla="*/ 185 h 281"/>
                  <a:gd name="T28" fmla="*/ 121 w 205"/>
                  <a:gd name="T29" fmla="*/ 219 h 281"/>
                  <a:gd name="T30" fmla="*/ 100 w 205"/>
                  <a:gd name="T31" fmla="*/ 204 h 281"/>
                  <a:gd name="T32" fmla="*/ 88 w 205"/>
                  <a:gd name="T33" fmla="*/ 173 h 281"/>
                  <a:gd name="T34" fmla="*/ 104 w 205"/>
                  <a:gd name="T35" fmla="*/ 129 h 281"/>
                  <a:gd name="T36" fmla="*/ 119 w 205"/>
                  <a:gd name="T37" fmla="*/ 112 h 281"/>
                  <a:gd name="T38" fmla="*/ 130 w 205"/>
                  <a:gd name="T39" fmla="*/ 58 h 281"/>
                  <a:gd name="T40" fmla="*/ 148 w 205"/>
                  <a:gd name="T41" fmla="*/ 66 h 281"/>
                  <a:gd name="T42" fmla="*/ 175 w 205"/>
                  <a:gd name="T43" fmla="*/ 2 h 281"/>
                  <a:gd name="T44" fmla="*/ 184 w 205"/>
                  <a:gd name="T45" fmla="*/ 4 h 281"/>
                  <a:gd name="T46" fmla="*/ 2 w 205"/>
                  <a:gd name="T47" fmla="*/ 275 h 281"/>
                  <a:gd name="T48" fmla="*/ 29 w 205"/>
                  <a:gd name="T49" fmla="*/ 212 h 281"/>
                  <a:gd name="T50" fmla="*/ 48 w 205"/>
                  <a:gd name="T51" fmla="*/ 204 h 281"/>
                  <a:gd name="T52" fmla="*/ 48 w 205"/>
                  <a:gd name="T53" fmla="*/ 215 h 281"/>
                  <a:gd name="T54" fmla="*/ 81 w 205"/>
                  <a:gd name="T55" fmla="*/ 183 h 281"/>
                  <a:gd name="T56" fmla="*/ 104 w 205"/>
                  <a:gd name="T57" fmla="*/ 215 h 281"/>
                  <a:gd name="T58" fmla="*/ 121 w 205"/>
                  <a:gd name="T59" fmla="*/ 221 h 281"/>
                  <a:gd name="T60" fmla="*/ 107 w 205"/>
                  <a:gd name="T61" fmla="*/ 271 h 281"/>
                  <a:gd name="T62" fmla="*/ 0 w 205"/>
                  <a:gd name="T63" fmla="*/ 281 h 281"/>
                  <a:gd name="T64" fmla="*/ 2 w 205"/>
                  <a:gd name="T65" fmla="*/ 275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 h="281">
                    <a:moveTo>
                      <a:pt x="184" y="4"/>
                    </a:moveTo>
                    <a:lnTo>
                      <a:pt x="198" y="0"/>
                    </a:lnTo>
                    <a:lnTo>
                      <a:pt x="205" y="23"/>
                    </a:lnTo>
                    <a:lnTo>
                      <a:pt x="198" y="33"/>
                    </a:lnTo>
                    <a:lnTo>
                      <a:pt x="182" y="21"/>
                    </a:lnTo>
                    <a:lnTo>
                      <a:pt x="192" y="64"/>
                    </a:lnTo>
                    <a:lnTo>
                      <a:pt x="177" y="66"/>
                    </a:lnTo>
                    <a:lnTo>
                      <a:pt x="188" y="87"/>
                    </a:lnTo>
                    <a:lnTo>
                      <a:pt x="177" y="89"/>
                    </a:lnTo>
                    <a:lnTo>
                      <a:pt x="178" y="106"/>
                    </a:lnTo>
                    <a:lnTo>
                      <a:pt x="169" y="102"/>
                    </a:lnTo>
                    <a:lnTo>
                      <a:pt x="153" y="139"/>
                    </a:lnTo>
                    <a:lnTo>
                      <a:pt x="157" y="158"/>
                    </a:lnTo>
                    <a:lnTo>
                      <a:pt x="150" y="185"/>
                    </a:lnTo>
                    <a:lnTo>
                      <a:pt x="121" y="219"/>
                    </a:lnTo>
                    <a:lnTo>
                      <a:pt x="100" y="204"/>
                    </a:lnTo>
                    <a:lnTo>
                      <a:pt x="88" y="173"/>
                    </a:lnTo>
                    <a:lnTo>
                      <a:pt x="104" y="129"/>
                    </a:lnTo>
                    <a:lnTo>
                      <a:pt x="119" y="112"/>
                    </a:lnTo>
                    <a:lnTo>
                      <a:pt x="130" y="58"/>
                    </a:lnTo>
                    <a:lnTo>
                      <a:pt x="148" y="66"/>
                    </a:lnTo>
                    <a:lnTo>
                      <a:pt x="175" y="2"/>
                    </a:lnTo>
                    <a:lnTo>
                      <a:pt x="184" y="4"/>
                    </a:lnTo>
                    <a:moveTo>
                      <a:pt x="2" y="275"/>
                    </a:moveTo>
                    <a:lnTo>
                      <a:pt x="29" y="212"/>
                    </a:lnTo>
                    <a:lnTo>
                      <a:pt x="48" y="204"/>
                    </a:lnTo>
                    <a:lnTo>
                      <a:pt x="48" y="215"/>
                    </a:lnTo>
                    <a:lnTo>
                      <a:pt x="81" y="183"/>
                    </a:lnTo>
                    <a:lnTo>
                      <a:pt x="104" y="215"/>
                    </a:lnTo>
                    <a:lnTo>
                      <a:pt x="121" y="221"/>
                    </a:lnTo>
                    <a:lnTo>
                      <a:pt x="107" y="271"/>
                    </a:lnTo>
                    <a:lnTo>
                      <a:pt x="0" y="281"/>
                    </a:lnTo>
                    <a:lnTo>
                      <a:pt x="2" y="27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8" name="Freeform 4702"/>
              <p:cNvSpPr>
                <a:spLocks/>
              </p:cNvSpPr>
              <p:nvPr/>
            </p:nvSpPr>
            <p:spPr bwMode="auto">
              <a:xfrm>
                <a:off x="24527" y="19389"/>
                <a:ext cx="334" cy="203"/>
              </a:xfrm>
              <a:custGeom>
                <a:avLst/>
                <a:gdLst>
                  <a:gd name="T0" fmla="*/ 8 w 334"/>
                  <a:gd name="T1" fmla="*/ 203 h 203"/>
                  <a:gd name="T2" fmla="*/ 0 w 334"/>
                  <a:gd name="T3" fmla="*/ 57 h 203"/>
                  <a:gd name="T4" fmla="*/ 33 w 334"/>
                  <a:gd name="T5" fmla="*/ 54 h 203"/>
                  <a:gd name="T6" fmla="*/ 31 w 334"/>
                  <a:gd name="T7" fmla="*/ 17 h 203"/>
                  <a:gd name="T8" fmla="*/ 77 w 334"/>
                  <a:gd name="T9" fmla="*/ 13 h 203"/>
                  <a:gd name="T10" fmla="*/ 261 w 334"/>
                  <a:gd name="T11" fmla="*/ 2 h 203"/>
                  <a:gd name="T12" fmla="*/ 321 w 334"/>
                  <a:gd name="T13" fmla="*/ 0 h 203"/>
                  <a:gd name="T14" fmla="*/ 325 w 334"/>
                  <a:gd name="T15" fmla="*/ 36 h 203"/>
                  <a:gd name="T16" fmla="*/ 334 w 334"/>
                  <a:gd name="T17" fmla="*/ 184 h 203"/>
                  <a:gd name="T18" fmla="*/ 150 w 334"/>
                  <a:gd name="T19" fmla="*/ 196 h 203"/>
                  <a:gd name="T20" fmla="*/ 8 w 334"/>
                  <a:gd name="T2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203">
                    <a:moveTo>
                      <a:pt x="8" y="203"/>
                    </a:moveTo>
                    <a:lnTo>
                      <a:pt x="0" y="57"/>
                    </a:lnTo>
                    <a:lnTo>
                      <a:pt x="33" y="54"/>
                    </a:lnTo>
                    <a:lnTo>
                      <a:pt x="31" y="17"/>
                    </a:lnTo>
                    <a:lnTo>
                      <a:pt x="77" y="13"/>
                    </a:lnTo>
                    <a:lnTo>
                      <a:pt x="261" y="2"/>
                    </a:lnTo>
                    <a:lnTo>
                      <a:pt x="321" y="0"/>
                    </a:lnTo>
                    <a:lnTo>
                      <a:pt x="325" y="36"/>
                    </a:lnTo>
                    <a:lnTo>
                      <a:pt x="334" y="184"/>
                    </a:lnTo>
                    <a:lnTo>
                      <a:pt x="150" y="196"/>
                    </a:lnTo>
                    <a:lnTo>
                      <a:pt x="8" y="203"/>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9" name="Freeform 4703"/>
              <p:cNvSpPr>
                <a:spLocks/>
              </p:cNvSpPr>
              <p:nvPr/>
            </p:nvSpPr>
            <p:spPr bwMode="auto">
              <a:xfrm>
                <a:off x="24527" y="19389"/>
                <a:ext cx="334" cy="203"/>
              </a:xfrm>
              <a:custGeom>
                <a:avLst/>
                <a:gdLst>
                  <a:gd name="T0" fmla="*/ 8 w 334"/>
                  <a:gd name="T1" fmla="*/ 203 h 203"/>
                  <a:gd name="T2" fmla="*/ 0 w 334"/>
                  <a:gd name="T3" fmla="*/ 57 h 203"/>
                  <a:gd name="T4" fmla="*/ 33 w 334"/>
                  <a:gd name="T5" fmla="*/ 54 h 203"/>
                  <a:gd name="T6" fmla="*/ 31 w 334"/>
                  <a:gd name="T7" fmla="*/ 17 h 203"/>
                  <a:gd name="T8" fmla="*/ 77 w 334"/>
                  <a:gd name="T9" fmla="*/ 13 h 203"/>
                  <a:gd name="T10" fmla="*/ 261 w 334"/>
                  <a:gd name="T11" fmla="*/ 2 h 203"/>
                  <a:gd name="T12" fmla="*/ 321 w 334"/>
                  <a:gd name="T13" fmla="*/ 0 h 203"/>
                  <a:gd name="T14" fmla="*/ 325 w 334"/>
                  <a:gd name="T15" fmla="*/ 36 h 203"/>
                  <a:gd name="T16" fmla="*/ 334 w 334"/>
                  <a:gd name="T17" fmla="*/ 184 h 203"/>
                  <a:gd name="T18" fmla="*/ 150 w 334"/>
                  <a:gd name="T19" fmla="*/ 196 h 203"/>
                  <a:gd name="T20" fmla="*/ 8 w 334"/>
                  <a:gd name="T21"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4" h="203">
                    <a:moveTo>
                      <a:pt x="8" y="203"/>
                    </a:moveTo>
                    <a:lnTo>
                      <a:pt x="0" y="57"/>
                    </a:lnTo>
                    <a:lnTo>
                      <a:pt x="33" y="54"/>
                    </a:lnTo>
                    <a:lnTo>
                      <a:pt x="31" y="17"/>
                    </a:lnTo>
                    <a:lnTo>
                      <a:pt x="77" y="13"/>
                    </a:lnTo>
                    <a:lnTo>
                      <a:pt x="261" y="2"/>
                    </a:lnTo>
                    <a:lnTo>
                      <a:pt x="321" y="0"/>
                    </a:lnTo>
                    <a:lnTo>
                      <a:pt x="325" y="36"/>
                    </a:lnTo>
                    <a:lnTo>
                      <a:pt x="334" y="184"/>
                    </a:lnTo>
                    <a:lnTo>
                      <a:pt x="150" y="196"/>
                    </a:lnTo>
                    <a:lnTo>
                      <a:pt x="8" y="20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0" name="Freeform 4704"/>
              <p:cNvSpPr>
                <a:spLocks/>
              </p:cNvSpPr>
              <p:nvPr/>
            </p:nvSpPr>
            <p:spPr bwMode="auto">
              <a:xfrm>
                <a:off x="24852" y="19420"/>
                <a:ext cx="307" cy="176"/>
              </a:xfrm>
              <a:custGeom>
                <a:avLst/>
                <a:gdLst>
                  <a:gd name="T0" fmla="*/ 9 w 307"/>
                  <a:gd name="T1" fmla="*/ 153 h 176"/>
                  <a:gd name="T2" fmla="*/ 0 w 307"/>
                  <a:gd name="T3" fmla="*/ 5 h 176"/>
                  <a:gd name="T4" fmla="*/ 71 w 307"/>
                  <a:gd name="T5" fmla="*/ 0 h 176"/>
                  <a:gd name="T6" fmla="*/ 75 w 307"/>
                  <a:gd name="T7" fmla="*/ 36 h 176"/>
                  <a:gd name="T8" fmla="*/ 148 w 307"/>
                  <a:gd name="T9" fmla="*/ 32 h 176"/>
                  <a:gd name="T10" fmla="*/ 151 w 307"/>
                  <a:gd name="T11" fmla="*/ 67 h 176"/>
                  <a:gd name="T12" fmla="*/ 224 w 307"/>
                  <a:gd name="T13" fmla="*/ 61 h 176"/>
                  <a:gd name="T14" fmla="*/ 295 w 307"/>
                  <a:gd name="T15" fmla="*/ 57 h 176"/>
                  <a:gd name="T16" fmla="*/ 303 w 307"/>
                  <a:gd name="T17" fmla="*/ 132 h 176"/>
                  <a:gd name="T18" fmla="*/ 307 w 307"/>
                  <a:gd name="T19" fmla="*/ 169 h 176"/>
                  <a:gd name="T20" fmla="*/ 198 w 307"/>
                  <a:gd name="T21" fmla="*/ 176 h 176"/>
                  <a:gd name="T22" fmla="*/ 196 w 307"/>
                  <a:gd name="T23" fmla="*/ 140 h 176"/>
                  <a:gd name="T24" fmla="*/ 9 w 307"/>
                  <a:gd name="T25" fmla="*/ 15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7" h="176">
                    <a:moveTo>
                      <a:pt x="9" y="153"/>
                    </a:moveTo>
                    <a:lnTo>
                      <a:pt x="0" y="5"/>
                    </a:lnTo>
                    <a:lnTo>
                      <a:pt x="71" y="0"/>
                    </a:lnTo>
                    <a:lnTo>
                      <a:pt x="75" y="36"/>
                    </a:lnTo>
                    <a:lnTo>
                      <a:pt x="148" y="32"/>
                    </a:lnTo>
                    <a:lnTo>
                      <a:pt x="151" y="67"/>
                    </a:lnTo>
                    <a:lnTo>
                      <a:pt x="224" y="61"/>
                    </a:lnTo>
                    <a:lnTo>
                      <a:pt x="295" y="57"/>
                    </a:lnTo>
                    <a:lnTo>
                      <a:pt x="303" y="132"/>
                    </a:lnTo>
                    <a:lnTo>
                      <a:pt x="307" y="169"/>
                    </a:lnTo>
                    <a:lnTo>
                      <a:pt x="198" y="176"/>
                    </a:lnTo>
                    <a:lnTo>
                      <a:pt x="196" y="140"/>
                    </a:lnTo>
                    <a:lnTo>
                      <a:pt x="9" y="153"/>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1" name="Freeform 4705"/>
              <p:cNvSpPr>
                <a:spLocks/>
              </p:cNvSpPr>
              <p:nvPr/>
            </p:nvSpPr>
            <p:spPr bwMode="auto">
              <a:xfrm>
                <a:off x="24852" y="19420"/>
                <a:ext cx="307" cy="176"/>
              </a:xfrm>
              <a:custGeom>
                <a:avLst/>
                <a:gdLst>
                  <a:gd name="T0" fmla="*/ 9 w 307"/>
                  <a:gd name="T1" fmla="*/ 153 h 176"/>
                  <a:gd name="T2" fmla="*/ 0 w 307"/>
                  <a:gd name="T3" fmla="*/ 5 h 176"/>
                  <a:gd name="T4" fmla="*/ 71 w 307"/>
                  <a:gd name="T5" fmla="*/ 0 h 176"/>
                  <a:gd name="T6" fmla="*/ 75 w 307"/>
                  <a:gd name="T7" fmla="*/ 36 h 176"/>
                  <a:gd name="T8" fmla="*/ 148 w 307"/>
                  <a:gd name="T9" fmla="*/ 32 h 176"/>
                  <a:gd name="T10" fmla="*/ 151 w 307"/>
                  <a:gd name="T11" fmla="*/ 67 h 176"/>
                  <a:gd name="T12" fmla="*/ 224 w 307"/>
                  <a:gd name="T13" fmla="*/ 61 h 176"/>
                  <a:gd name="T14" fmla="*/ 295 w 307"/>
                  <a:gd name="T15" fmla="*/ 57 h 176"/>
                  <a:gd name="T16" fmla="*/ 303 w 307"/>
                  <a:gd name="T17" fmla="*/ 132 h 176"/>
                  <a:gd name="T18" fmla="*/ 307 w 307"/>
                  <a:gd name="T19" fmla="*/ 169 h 176"/>
                  <a:gd name="T20" fmla="*/ 198 w 307"/>
                  <a:gd name="T21" fmla="*/ 176 h 176"/>
                  <a:gd name="T22" fmla="*/ 196 w 307"/>
                  <a:gd name="T23" fmla="*/ 140 h 176"/>
                  <a:gd name="T24" fmla="*/ 9 w 307"/>
                  <a:gd name="T25" fmla="*/ 15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7" h="176">
                    <a:moveTo>
                      <a:pt x="9" y="153"/>
                    </a:moveTo>
                    <a:lnTo>
                      <a:pt x="0" y="5"/>
                    </a:lnTo>
                    <a:lnTo>
                      <a:pt x="71" y="0"/>
                    </a:lnTo>
                    <a:lnTo>
                      <a:pt x="75" y="36"/>
                    </a:lnTo>
                    <a:lnTo>
                      <a:pt x="148" y="32"/>
                    </a:lnTo>
                    <a:lnTo>
                      <a:pt x="151" y="67"/>
                    </a:lnTo>
                    <a:lnTo>
                      <a:pt x="224" y="61"/>
                    </a:lnTo>
                    <a:lnTo>
                      <a:pt x="295" y="57"/>
                    </a:lnTo>
                    <a:lnTo>
                      <a:pt x="303" y="132"/>
                    </a:lnTo>
                    <a:lnTo>
                      <a:pt x="307" y="169"/>
                    </a:lnTo>
                    <a:lnTo>
                      <a:pt x="198" y="176"/>
                    </a:lnTo>
                    <a:lnTo>
                      <a:pt x="196" y="140"/>
                    </a:lnTo>
                    <a:lnTo>
                      <a:pt x="9" y="15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2" name="Freeform 4706"/>
              <p:cNvSpPr>
                <a:spLocks/>
              </p:cNvSpPr>
              <p:nvPr/>
            </p:nvSpPr>
            <p:spPr bwMode="auto">
              <a:xfrm>
                <a:off x="25297" y="19529"/>
                <a:ext cx="115" cy="157"/>
              </a:xfrm>
              <a:custGeom>
                <a:avLst/>
                <a:gdLst>
                  <a:gd name="T0" fmla="*/ 12 w 115"/>
                  <a:gd name="T1" fmla="*/ 157 h 157"/>
                  <a:gd name="T2" fmla="*/ 0 w 115"/>
                  <a:gd name="T3" fmla="*/ 25 h 157"/>
                  <a:gd name="T4" fmla="*/ 10 w 115"/>
                  <a:gd name="T5" fmla="*/ 4 h 157"/>
                  <a:gd name="T6" fmla="*/ 8 w 115"/>
                  <a:gd name="T7" fmla="*/ 10 h 157"/>
                  <a:gd name="T8" fmla="*/ 115 w 115"/>
                  <a:gd name="T9" fmla="*/ 0 h 157"/>
                  <a:gd name="T10" fmla="*/ 90 w 115"/>
                  <a:gd name="T11" fmla="*/ 63 h 157"/>
                  <a:gd name="T12" fmla="*/ 79 w 115"/>
                  <a:gd name="T13" fmla="*/ 152 h 157"/>
                  <a:gd name="T14" fmla="*/ 12 w 115"/>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57">
                    <a:moveTo>
                      <a:pt x="12" y="157"/>
                    </a:moveTo>
                    <a:lnTo>
                      <a:pt x="0" y="25"/>
                    </a:lnTo>
                    <a:lnTo>
                      <a:pt x="10" y="4"/>
                    </a:lnTo>
                    <a:lnTo>
                      <a:pt x="8" y="10"/>
                    </a:lnTo>
                    <a:lnTo>
                      <a:pt x="115" y="0"/>
                    </a:lnTo>
                    <a:lnTo>
                      <a:pt x="90" y="63"/>
                    </a:lnTo>
                    <a:lnTo>
                      <a:pt x="79" y="152"/>
                    </a:lnTo>
                    <a:lnTo>
                      <a:pt x="12" y="157"/>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3" name="Freeform 4707"/>
              <p:cNvSpPr>
                <a:spLocks/>
              </p:cNvSpPr>
              <p:nvPr/>
            </p:nvSpPr>
            <p:spPr bwMode="auto">
              <a:xfrm>
                <a:off x="25297" y="19529"/>
                <a:ext cx="115" cy="157"/>
              </a:xfrm>
              <a:custGeom>
                <a:avLst/>
                <a:gdLst>
                  <a:gd name="T0" fmla="*/ 12 w 115"/>
                  <a:gd name="T1" fmla="*/ 157 h 157"/>
                  <a:gd name="T2" fmla="*/ 0 w 115"/>
                  <a:gd name="T3" fmla="*/ 25 h 157"/>
                  <a:gd name="T4" fmla="*/ 10 w 115"/>
                  <a:gd name="T5" fmla="*/ 4 h 157"/>
                  <a:gd name="T6" fmla="*/ 8 w 115"/>
                  <a:gd name="T7" fmla="*/ 10 h 157"/>
                  <a:gd name="T8" fmla="*/ 115 w 115"/>
                  <a:gd name="T9" fmla="*/ 0 h 157"/>
                  <a:gd name="T10" fmla="*/ 90 w 115"/>
                  <a:gd name="T11" fmla="*/ 63 h 157"/>
                  <a:gd name="T12" fmla="*/ 79 w 115"/>
                  <a:gd name="T13" fmla="*/ 152 h 157"/>
                  <a:gd name="T14" fmla="*/ 12 w 115"/>
                  <a:gd name="T15" fmla="*/ 157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5" h="157">
                    <a:moveTo>
                      <a:pt x="12" y="157"/>
                    </a:moveTo>
                    <a:lnTo>
                      <a:pt x="0" y="25"/>
                    </a:lnTo>
                    <a:lnTo>
                      <a:pt x="10" y="4"/>
                    </a:lnTo>
                    <a:lnTo>
                      <a:pt x="8" y="10"/>
                    </a:lnTo>
                    <a:lnTo>
                      <a:pt x="115" y="0"/>
                    </a:lnTo>
                    <a:lnTo>
                      <a:pt x="90" y="63"/>
                    </a:lnTo>
                    <a:lnTo>
                      <a:pt x="79" y="152"/>
                    </a:lnTo>
                    <a:lnTo>
                      <a:pt x="12" y="1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4" name="Freeform 4708"/>
              <p:cNvSpPr>
                <a:spLocks/>
              </p:cNvSpPr>
              <p:nvPr/>
            </p:nvSpPr>
            <p:spPr bwMode="auto">
              <a:xfrm>
                <a:off x="24677" y="19573"/>
                <a:ext cx="198" cy="192"/>
              </a:xfrm>
              <a:custGeom>
                <a:avLst/>
                <a:gdLst>
                  <a:gd name="T0" fmla="*/ 85 w 198"/>
                  <a:gd name="T1" fmla="*/ 190 h 192"/>
                  <a:gd name="T2" fmla="*/ 46 w 198"/>
                  <a:gd name="T3" fmla="*/ 192 h 192"/>
                  <a:gd name="T4" fmla="*/ 38 w 198"/>
                  <a:gd name="T5" fmla="*/ 83 h 192"/>
                  <a:gd name="T6" fmla="*/ 4 w 198"/>
                  <a:gd name="T7" fmla="*/ 85 h 192"/>
                  <a:gd name="T8" fmla="*/ 0 w 198"/>
                  <a:gd name="T9" fmla="*/ 12 h 192"/>
                  <a:gd name="T10" fmla="*/ 184 w 198"/>
                  <a:gd name="T11" fmla="*/ 0 h 192"/>
                  <a:gd name="T12" fmla="*/ 198 w 198"/>
                  <a:gd name="T13" fmla="*/ 183 h 192"/>
                  <a:gd name="T14" fmla="*/ 85 w 198"/>
                  <a:gd name="T15" fmla="*/ 19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192">
                    <a:moveTo>
                      <a:pt x="85" y="190"/>
                    </a:moveTo>
                    <a:lnTo>
                      <a:pt x="46" y="192"/>
                    </a:lnTo>
                    <a:lnTo>
                      <a:pt x="38" y="83"/>
                    </a:lnTo>
                    <a:lnTo>
                      <a:pt x="4" y="85"/>
                    </a:lnTo>
                    <a:lnTo>
                      <a:pt x="0" y="12"/>
                    </a:lnTo>
                    <a:lnTo>
                      <a:pt x="184" y="0"/>
                    </a:lnTo>
                    <a:lnTo>
                      <a:pt x="198" y="183"/>
                    </a:lnTo>
                    <a:lnTo>
                      <a:pt x="85" y="190"/>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5" name="Freeform 4709"/>
              <p:cNvSpPr>
                <a:spLocks/>
              </p:cNvSpPr>
              <p:nvPr/>
            </p:nvSpPr>
            <p:spPr bwMode="auto">
              <a:xfrm>
                <a:off x="24677" y="19573"/>
                <a:ext cx="198" cy="192"/>
              </a:xfrm>
              <a:custGeom>
                <a:avLst/>
                <a:gdLst>
                  <a:gd name="T0" fmla="*/ 85 w 198"/>
                  <a:gd name="T1" fmla="*/ 190 h 192"/>
                  <a:gd name="T2" fmla="*/ 46 w 198"/>
                  <a:gd name="T3" fmla="*/ 192 h 192"/>
                  <a:gd name="T4" fmla="*/ 38 w 198"/>
                  <a:gd name="T5" fmla="*/ 83 h 192"/>
                  <a:gd name="T6" fmla="*/ 4 w 198"/>
                  <a:gd name="T7" fmla="*/ 85 h 192"/>
                  <a:gd name="T8" fmla="*/ 0 w 198"/>
                  <a:gd name="T9" fmla="*/ 12 h 192"/>
                  <a:gd name="T10" fmla="*/ 184 w 198"/>
                  <a:gd name="T11" fmla="*/ 0 h 192"/>
                  <a:gd name="T12" fmla="*/ 198 w 198"/>
                  <a:gd name="T13" fmla="*/ 183 h 192"/>
                  <a:gd name="T14" fmla="*/ 85 w 198"/>
                  <a:gd name="T15" fmla="*/ 19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8" h="192">
                    <a:moveTo>
                      <a:pt x="85" y="190"/>
                    </a:moveTo>
                    <a:lnTo>
                      <a:pt x="46" y="192"/>
                    </a:lnTo>
                    <a:lnTo>
                      <a:pt x="38" y="83"/>
                    </a:lnTo>
                    <a:lnTo>
                      <a:pt x="4" y="85"/>
                    </a:lnTo>
                    <a:lnTo>
                      <a:pt x="0" y="12"/>
                    </a:lnTo>
                    <a:lnTo>
                      <a:pt x="184" y="0"/>
                    </a:lnTo>
                    <a:lnTo>
                      <a:pt x="198" y="183"/>
                    </a:lnTo>
                    <a:lnTo>
                      <a:pt x="85" y="19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6" name="Freeform 4710"/>
              <p:cNvSpPr>
                <a:spLocks/>
              </p:cNvSpPr>
              <p:nvPr/>
            </p:nvSpPr>
            <p:spPr bwMode="auto">
              <a:xfrm>
                <a:off x="24861" y="19560"/>
                <a:ext cx="189" cy="196"/>
              </a:xfrm>
              <a:custGeom>
                <a:avLst/>
                <a:gdLst>
                  <a:gd name="T0" fmla="*/ 116 w 189"/>
                  <a:gd name="T1" fmla="*/ 188 h 196"/>
                  <a:gd name="T2" fmla="*/ 14 w 189"/>
                  <a:gd name="T3" fmla="*/ 196 h 196"/>
                  <a:gd name="T4" fmla="*/ 0 w 189"/>
                  <a:gd name="T5" fmla="*/ 13 h 196"/>
                  <a:gd name="T6" fmla="*/ 187 w 189"/>
                  <a:gd name="T7" fmla="*/ 0 h 196"/>
                  <a:gd name="T8" fmla="*/ 189 w 189"/>
                  <a:gd name="T9" fmla="*/ 36 h 196"/>
                  <a:gd name="T10" fmla="*/ 150 w 189"/>
                  <a:gd name="T11" fmla="*/ 40 h 196"/>
                  <a:gd name="T12" fmla="*/ 160 w 189"/>
                  <a:gd name="T13" fmla="*/ 184 h 196"/>
                  <a:gd name="T14" fmla="*/ 116 w 189"/>
                  <a:gd name="T15" fmla="*/ 188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196">
                    <a:moveTo>
                      <a:pt x="116" y="188"/>
                    </a:moveTo>
                    <a:lnTo>
                      <a:pt x="14" y="196"/>
                    </a:lnTo>
                    <a:lnTo>
                      <a:pt x="0" y="13"/>
                    </a:lnTo>
                    <a:lnTo>
                      <a:pt x="187" y="0"/>
                    </a:lnTo>
                    <a:lnTo>
                      <a:pt x="189" y="36"/>
                    </a:lnTo>
                    <a:lnTo>
                      <a:pt x="150" y="40"/>
                    </a:lnTo>
                    <a:lnTo>
                      <a:pt x="160" y="184"/>
                    </a:lnTo>
                    <a:lnTo>
                      <a:pt x="116" y="188"/>
                    </a:lnTo>
                    <a:close/>
                  </a:path>
                </a:pathLst>
              </a:custGeom>
              <a:solidFill>
                <a:srgbClr val="30A9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7" name="Freeform 4711"/>
              <p:cNvSpPr>
                <a:spLocks/>
              </p:cNvSpPr>
              <p:nvPr/>
            </p:nvSpPr>
            <p:spPr bwMode="auto">
              <a:xfrm>
                <a:off x="24861" y="19560"/>
                <a:ext cx="189" cy="196"/>
              </a:xfrm>
              <a:custGeom>
                <a:avLst/>
                <a:gdLst>
                  <a:gd name="T0" fmla="*/ 116 w 189"/>
                  <a:gd name="T1" fmla="*/ 188 h 196"/>
                  <a:gd name="T2" fmla="*/ 14 w 189"/>
                  <a:gd name="T3" fmla="*/ 196 h 196"/>
                  <a:gd name="T4" fmla="*/ 0 w 189"/>
                  <a:gd name="T5" fmla="*/ 13 h 196"/>
                  <a:gd name="T6" fmla="*/ 187 w 189"/>
                  <a:gd name="T7" fmla="*/ 0 h 196"/>
                  <a:gd name="T8" fmla="*/ 189 w 189"/>
                  <a:gd name="T9" fmla="*/ 36 h 196"/>
                  <a:gd name="T10" fmla="*/ 150 w 189"/>
                  <a:gd name="T11" fmla="*/ 40 h 196"/>
                  <a:gd name="T12" fmla="*/ 160 w 189"/>
                  <a:gd name="T13" fmla="*/ 184 h 196"/>
                  <a:gd name="T14" fmla="*/ 116 w 189"/>
                  <a:gd name="T15" fmla="*/ 188 h 19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9" h="196">
                    <a:moveTo>
                      <a:pt x="116" y="188"/>
                    </a:moveTo>
                    <a:lnTo>
                      <a:pt x="14" y="196"/>
                    </a:lnTo>
                    <a:lnTo>
                      <a:pt x="0" y="13"/>
                    </a:lnTo>
                    <a:lnTo>
                      <a:pt x="187" y="0"/>
                    </a:lnTo>
                    <a:lnTo>
                      <a:pt x="189" y="36"/>
                    </a:lnTo>
                    <a:lnTo>
                      <a:pt x="150" y="40"/>
                    </a:lnTo>
                    <a:lnTo>
                      <a:pt x="160" y="184"/>
                    </a:lnTo>
                    <a:lnTo>
                      <a:pt x="116" y="18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8" name="Freeform 4712"/>
              <p:cNvSpPr>
                <a:spLocks/>
              </p:cNvSpPr>
              <p:nvPr/>
            </p:nvSpPr>
            <p:spPr bwMode="auto">
              <a:xfrm>
                <a:off x="25155" y="19544"/>
                <a:ext cx="154" cy="189"/>
              </a:xfrm>
              <a:custGeom>
                <a:avLst/>
                <a:gdLst>
                  <a:gd name="T0" fmla="*/ 4 w 154"/>
                  <a:gd name="T1" fmla="*/ 45 h 189"/>
                  <a:gd name="T2" fmla="*/ 0 w 154"/>
                  <a:gd name="T3" fmla="*/ 8 h 189"/>
                  <a:gd name="T4" fmla="*/ 75 w 154"/>
                  <a:gd name="T5" fmla="*/ 0 h 189"/>
                  <a:gd name="T6" fmla="*/ 67 w 154"/>
                  <a:gd name="T7" fmla="*/ 18 h 189"/>
                  <a:gd name="T8" fmla="*/ 81 w 154"/>
                  <a:gd name="T9" fmla="*/ 35 h 189"/>
                  <a:gd name="T10" fmla="*/ 69 w 154"/>
                  <a:gd name="T11" fmla="*/ 25 h 189"/>
                  <a:gd name="T12" fmla="*/ 62 w 154"/>
                  <a:gd name="T13" fmla="*/ 46 h 189"/>
                  <a:gd name="T14" fmla="*/ 85 w 154"/>
                  <a:gd name="T15" fmla="*/ 60 h 189"/>
                  <a:gd name="T16" fmla="*/ 98 w 154"/>
                  <a:gd name="T17" fmla="*/ 58 h 189"/>
                  <a:gd name="T18" fmla="*/ 111 w 154"/>
                  <a:gd name="T19" fmla="*/ 23 h 189"/>
                  <a:gd name="T20" fmla="*/ 142 w 154"/>
                  <a:gd name="T21" fmla="*/ 10 h 189"/>
                  <a:gd name="T22" fmla="*/ 154 w 154"/>
                  <a:gd name="T23" fmla="*/ 142 h 189"/>
                  <a:gd name="T24" fmla="*/ 119 w 154"/>
                  <a:gd name="T25" fmla="*/ 146 h 189"/>
                  <a:gd name="T26" fmla="*/ 121 w 154"/>
                  <a:gd name="T27" fmla="*/ 181 h 189"/>
                  <a:gd name="T28" fmla="*/ 75 w 154"/>
                  <a:gd name="T29" fmla="*/ 187 h 189"/>
                  <a:gd name="T30" fmla="*/ 31 w 154"/>
                  <a:gd name="T31" fmla="*/ 189 h 189"/>
                  <a:gd name="T32" fmla="*/ 17 w 154"/>
                  <a:gd name="T33" fmla="*/ 45 h 189"/>
                  <a:gd name="T34" fmla="*/ 4 w 154"/>
                  <a:gd name="T35" fmla="*/ 4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89">
                    <a:moveTo>
                      <a:pt x="4" y="45"/>
                    </a:moveTo>
                    <a:lnTo>
                      <a:pt x="0" y="8"/>
                    </a:lnTo>
                    <a:lnTo>
                      <a:pt x="75" y="0"/>
                    </a:lnTo>
                    <a:lnTo>
                      <a:pt x="67" y="18"/>
                    </a:lnTo>
                    <a:lnTo>
                      <a:pt x="81" y="35"/>
                    </a:lnTo>
                    <a:lnTo>
                      <a:pt x="69" y="25"/>
                    </a:lnTo>
                    <a:lnTo>
                      <a:pt x="62" y="46"/>
                    </a:lnTo>
                    <a:lnTo>
                      <a:pt x="85" y="60"/>
                    </a:lnTo>
                    <a:lnTo>
                      <a:pt x="98" y="58"/>
                    </a:lnTo>
                    <a:lnTo>
                      <a:pt x="111" y="23"/>
                    </a:lnTo>
                    <a:lnTo>
                      <a:pt x="142" y="10"/>
                    </a:lnTo>
                    <a:lnTo>
                      <a:pt x="154" y="142"/>
                    </a:lnTo>
                    <a:lnTo>
                      <a:pt x="119" y="146"/>
                    </a:lnTo>
                    <a:lnTo>
                      <a:pt x="121" y="181"/>
                    </a:lnTo>
                    <a:lnTo>
                      <a:pt x="75" y="187"/>
                    </a:lnTo>
                    <a:lnTo>
                      <a:pt x="31" y="189"/>
                    </a:lnTo>
                    <a:lnTo>
                      <a:pt x="17" y="45"/>
                    </a:lnTo>
                    <a:lnTo>
                      <a:pt x="4" y="45"/>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9" name="Freeform 4713"/>
              <p:cNvSpPr>
                <a:spLocks/>
              </p:cNvSpPr>
              <p:nvPr/>
            </p:nvSpPr>
            <p:spPr bwMode="auto">
              <a:xfrm>
                <a:off x="25155" y="19544"/>
                <a:ext cx="154" cy="189"/>
              </a:xfrm>
              <a:custGeom>
                <a:avLst/>
                <a:gdLst>
                  <a:gd name="T0" fmla="*/ 4 w 154"/>
                  <a:gd name="T1" fmla="*/ 45 h 189"/>
                  <a:gd name="T2" fmla="*/ 0 w 154"/>
                  <a:gd name="T3" fmla="*/ 8 h 189"/>
                  <a:gd name="T4" fmla="*/ 75 w 154"/>
                  <a:gd name="T5" fmla="*/ 0 h 189"/>
                  <a:gd name="T6" fmla="*/ 67 w 154"/>
                  <a:gd name="T7" fmla="*/ 18 h 189"/>
                  <a:gd name="T8" fmla="*/ 81 w 154"/>
                  <a:gd name="T9" fmla="*/ 35 h 189"/>
                  <a:gd name="T10" fmla="*/ 69 w 154"/>
                  <a:gd name="T11" fmla="*/ 25 h 189"/>
                  <a:gd name="T12" fmla="*/ 62 w 154"/>
                  <a:gd name="T13" fmla="*/ 46 h 189"/>
                  <a:gd name="T14" fmla="*/ 85 w 154"/>
                  <a:gd name="T15" fmla="*/ 60 h 189"/>
                  <a:gd name="T16" fmla="*/ 98 w 154"/>
                  <a:gd name="T17" fmla="*/ 58 h 189"/>
                  <a:gd name="T18" fmla="*/ 111 w 154"/>
                  <a:gd name="T19" fmla="*/ 23 h 189"/>
                  <a:gd name="T20" fmla="*/ 142 w 154"/>
                  <a:gd name="T21" fmla="*/ 10 h 189"/>
                  <a:gd name="T22" fmla="*/ 154 w 154"/>
                  <a:gd name="T23" fmla="*/ 142 h 189"/>
                  <a:gd name="T24" fmla="*/ 119 w 154"/>
                  <a:gd name="T25" fmla="*/ 146 h 189"/>
                  <a:gd name="T26" fmla="*/ 121 w 154"/>
                  <a:gd name="T27" fmla="*/ 181 h 189"/>
                  <a:gd name="T28" fmla="*/ 75 w 154"/>
                  <a:gd name="T29" fmla="*/ 187 h 189"/>
                  <a:gd name="T30" fmla="*/ 31 w 154"/>
                  <a:gd name="T31" fmla="*/ 189 h 189"/>
                  <a:gd name="T32" fmla="*/ 17 w 154"/>
                  <a:gd name="T33" fmla="*/ 45 h 189"/>
                  <a:gd name="T34" fmla="*/ 4 w 154"/>
                  <a:gd name="T35" fmla="*/ 45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4" h="189">
                    <a:moveTo>
                      <a:pt x="4" y="45"/>
                    </a:moveTo>
                    <a:lnTo>
                      <a:pt x="0" y="8"/>
                    </a:lnTo>
                    <a:lnTo>
                      <a:pt x="75" y="0"/>
                    </a:lnTo>
                    <a:lnTo>
                      <a:pt x="67" y="18"/>
                    </a:lnTo>
                    <a:lnTo>
                      <a:pt x="81" y="35"/>
                    </a:lnTo>
                    <a:lnTo>
                      <a:pt x="69" y="25"/>
                    </a:lnTo>
                    <a:lnTo>
                      <a:pt x="62" y="46"/>
                    </a:lnTo>
                    <a:lnTo>
                      <a:pt x="85" y="60"/>
                    </a:lnTo>
                    <a:lnTo>
                      <a:pt x="98" y="58"/>
                    </a:lnTo>
                    <a:lnTo>
                      <a:pt x="111" y="23"/>
                    </a:lnTo>
                    <a:lnTo>
                      <a:pt x="142" y="10"/>
                    </a:lnTo>
                    <a:lnTo>
                      <a:pt x="154" y="142"/>
                    </a:lnTo>
                    <a:lnTo>
                      <a:pt x="119" y="146"/>
                    </a:lnTo>
                    <a:lnTo>
                      <a:pt x="121" y="181"/>
                    </a:lnTo>
                    <a:lnTo>
                      <a:pt x="75" y="187"/>
                    </a:lnTo>
                    <a:lnTo>
                      <a:pt x="31" y="189"/>
                    </a:lnTo>
                    <a:lnTo>
                      <a:pt x="17" y="45"/>
                    </a:lnTo>
                    <a:lnTo>
                      <a:pt x="4"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0" name="Freeform 4714"/>
              <p:cNvSpPr>
                <a:spLocks/>
              </p:cNvSpPr>
              <p:nvPr/>
            </p:nvSpPr>
            <p:spPr bwMode="auto">
              <a:xfrm>
                <a:off x="25011" y="19589"/>
                <a:ext cx="175" cy="155"/>
              </a:xfrm>
              <a:custGeom>
                <a:avLst/>
                <a:gdLst>
                  <a:gd name="T0" fmla="*/ 110 w 175"/>
                  <a:gd name="T1" fmla="*/ 149 h 155"/>
                  <a:gd name="T2" fmla="*/ 10 w 175"/>
                  <a:gd name="T3" fmla="*/ 155 h 155"/>
                  <a:gd name="T4" fmla="*/ 0 w 175"/>
                  <a:gd name="T5" fmla="*/ 11 h 155"/>
                  <a:gd name="T6" fmla="*/ 39 w 175"/>
                  <a:gd name="T7" fmla="*/ 7 h 155"/>
                  <a:gd name="T8" fmla="*/ 148 w 175"/>
                  <a:gd name="T9" fmla="*/ 0 h 155"/>
                  <a:gd name="T10" fmla="*/ 161 w 175"/>
                  <a:gd name="T11" fmla="*/ 0 h 155"/>
                  <a:gd name="T12" fmla="*/ 175 w 175"/>
                  <a:gd name="T13" fmla="*/ 144 h 155"/>
                  <a:gd name="T14" fmla="*/ 110 w 175"/>
                  <a:gd name="T15" fmla="*/ 149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5">
                    <a:moveTo>
                      <a:pt x="110" y="149"/>
                    </a:moveTo>
                    <a:lnTo>
                      <a:pt x="10" y="155"/>
                    </a:lnTo>
                    <a:lnTo>
                      <a:pt x="0" y="11"/>
                    </a:lnTo>
                    <a:lnTo>
                      <a:pt x="39" y="7"/>
                    </a:lnTo>
                    <a:lnTo>
                      <a:pt x="148" y="0"/>
                    </a:lnTo>
                    <a:lnTo>
                      <a:pt x="161" y="0"/>
                    </a:lnTo>
                    <a:lnTo>
                      <a:pt x="175" y="144"/>
                    </a:lnTo>
                    <a:lnTo>
                      <a:pt x="110" y="149"/>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1" name="Freeform 4715"/>
              <p:cNvSpPr>
                <a:spLocks/>
              </p:cNvSpPr>
              <p:nvPr/>
            </p:nvSpPr>
            <p:spPr bwMode="auto">
              <a:xfrm>
                <a:off x="25011" y="19589"/>
                <a:ext cx="175" cy="155"/>
              </a:xfrm>
              <a:custGeom>
                <a:avLst/>
                <a:gdLst>
                  <a:gd name="T0" fmla="*/ 110 w 175"/>
                  <a:gd name="T1" fmla="*/ 149 h 155"/>
                  <a:gd name="T2" fmla="*/ 10 w 175"/>
                  <a:gd name="T3" fmla="*/ 155 h 155"/>
                  <a:gd name="T4" fmla="*/ 0 w 175"/>
                  <a:gd name="T5" fmla="*/ 11 h 155"/>
                  <a:gd name="T6" fmla="*/ 39 w 175"/>
                  <a:gd name="T7" fmla="*/ 7 h 155"/>
                  <a:gd name="T8" fmla="*/ 148 w 175"/>
                  <a:gd name="T9" fmla="*/ 0 h 155"/>
                  <a:gd name="T10" fmla="*/ 161 w 175"/>
                  <a:gd name="T11" fmla="*/ 0 h 155"/>
                  <a:gd name="T12" fmla="*/ 175 w 175"/>
                  <a:gd name="T13" fmla="*/ 144 h 155"/>
                  <a:gd name="T14" fmla="*/ 110 w 175"/>
                  <a:gd name="T15" fmla="*/ 149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155">
                    <a:moveTo>
                      <a:pt x="110" y="149"/>
                    </a:moveTo>
                    <a:lnTo>
                      <a:pt x="10" y="155"/>
                    </a:lnTo>
                    <a:lnTo>
                      <a:pt x="0" y="11"/>
                    </a:lnTo>
                    <a:lnTo>
                      <a:pt x="39" y="7"/>
                    </a:lnTo>
                    <a:lnTo>
                      <a:pt x="148" y="0"/>
                    </a:lnTo>
                    <a:lnTo>
                      <a:pt x="161" y="0"/>
                    </a:lnTo>
                    <a:lnTo>
                      <a:pt x="175" y="144"/>
                    </a:lnTo>
                    <a:lnTo>
                      <a:pt x="110" y="14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2" name="Freeform 4716"/>
              <p:cNvSpPr>
                <a:spLocks/>
              </p:cNvSpPr>
              <p:nvPr/>
            </p:nvSpPr>
            <p:spPr bwMode="auto">
              <a:xfrm>
                <a:off x="25230" y="19681"/>
                <a:ext cx="157" cy="194"/>
              </a:xfrm>
              <a:custGeom>
                <a:avLst/>
                <a:gdLst>
                  <a:gd name="T0" fmla="*/ 146 w 157"/>
                  <a:gd name="T1" fmla="*/ 0 h 194"/>
                  <a:gd name="T2" fmla="*/ 157 w 157"/>
                  <a:gd name="T3" fmla="*/ 63 h 194"/>
                  <a:gd name="T4" fmla="*/ 123 w 157"/>
                  <a:gd name="T5" fmla="*/ 100 h 194"/>
                  <a:gd name="T6" fmla="*/ 106 w 157"/>
                  <a:gd name="T7" fmla="*/ 186 h 194"/>
                  <a:gd name="T8" fmla="*/ 12 w 157"/>
                  <a:gd name="T9" fmla="*/ 194 h 194"/>
                  <a:gd name="T10" fmla="*/ 0 w 157"/>
                  <a:gd name="T11" fmla="*/ 50 h 194"/>
                  <a:gd name="T12" fmla="*/ 46 w 157"/>
                  <a:gd name="T13" fmla="*/ 44 h 194"/>
                  <a:gd name="T14" fmla="*/ 44 w 157"/>
                  <a:gd name="T15" fmla="*/ 9 h 194"/>
                  <a:gd name="T16" fmla="*/ 79 w 157"/>
                  <a:gd name="T17" fmla="*/ 5 h 194"/>
                  <a:gd name="T18" fmla="*/ 146 w 157"/>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94">
                    <a:moveTo>
                      <a:pt x="146" y="0"/>
                    </a:moveTo>
                    <a:lnTo>
                      <a:pt x="157" y="63"/>
                    </a:lnTo>
                    <a:lnTo>
                      <a:pt x="123" y="100"/>
                    </a:lnTo>
                    <a:lnTo>
                      <a:pt x="106" y="186"/>
                    </a:lnTo>
                    <a:lnTo>
                      <a:pt x="12" y="194"/>
                    </a:lnTo>
                    <a:lnTo>
                      <a:pt x="0" y="50"/>
                    </a:lnTo>
                    <a:lnTo>
                      <a:pt x="46" y="44"/>
                    </a:lnTo>
                    <a:lnTo>
                      <a:pt x="44" y="9"/>
                    </a:lnTo>
                    <a:lnTo>
                      <a:pt x="79" y="5"/>
                    </a:lnTo>
                    <a:lnTo>
                      <a:pt x="146" y="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3" name="Freeform 4717"/>
              <p:cNvSpPr>
                <a:spLocks/>
              </p:cNvSpPr>
              <p:nvPr/>
            </p:nvSpPr>
            <p:spPr bwMode="auto">
              <a:xfrm>
                <a:off x="25230" y="19681"/>
                <a:ext cx="157" cy="194"/>
              </a:xfrm>
              <a:custGeom>
                <a:avLst/>
                <a:gdLst>
                  <a:gd name="T0" fmla="*/ 146 w 157"/>
                  <a:gd name="T1" fmla="*/ 0 h 194"/>
                  <a:gd name="T2" fmla="*/ 157 w 157"/>
                  <a:gd name="T3" fmla="*/ 63 h 194"/>
                  <a:gd name="T4" fmla="*/ 123 w 157"/>
                  <a:gd name="T5" fmla="*/ 100 h 194"/>
                  <a:gd name="T6" fmla="*/ 106 w 157"/>
                  <a:gd name="T7" fmla="*/ 186 h 194"/>
                  <a:gd name="T8" fmla="*/ 12 w 157"/>
                  <a:gd name="T9" fmla="*/ 194 h 194"/>
                  <a:gd name="T10" fmla="*/ 0 w 157"/>
                  <a:gd name="T11" fmla="*/ 50 h 194"/>
                  <a:gd name="T12" fmla="*/ 46 w 157"/>
                  <a:gd name="T13" fmla="*/ 44 h 194"/>
                  <a:gd name="T14" fmla="*/ 44 w 157"/>
                  <a:gd name="T15" fmla="*/ 9 h 194"/>
                  <a:gd name="T16" fmla="*/ 79 w 157"/>
                  <a:gd name="T17" fmla="*/ 5 h 194"/>
                  <a:gd name="T18" fmla="*/ 146 w 157"/>
                  <a:gd name="T1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94">
                    <a:moveTo>
                      <a:pt x="146" y="0"/>
                    </a:moveTo>
                    <a:lnTo>
                      <a:pt x="157" y="63"/>
                    </a:lnTo>
                    <a:lnTo>
                      <a:pt x="123" y="100"/>
                    </a:lnTo>
                    <a:lnTo>
                      <a:pt x="106" y="186"/>
                    </a:lnTo>
                    <a:lnTo>
                      <a:pt x="12" y="194"/>
                    </a:lnTo>
                    <a:lnTo>
                      <a:pt x="0" y="50"/>
                    </a:lnTo>
                    <a:lnTo>
                      <a:pt x="46" y="44"/>
                    </a:lnTo>
                    <a:lnTo>
                      <a:pt x="44" y="9"/>
                    </a:lnTo>
                    <a:lnTo>
                      <a:pt x="79" y="5"/>
                    </a:lnTo>
                    <a:lnTo>
                      <a:pt x="146"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4" name="Freeform 4718"/>
              <p:cNvSpPr>
                <a:spLocks/>
              </p:cNvSpPr>
              <p:nvPr/>
            </p:nvSpPr>
            <p:spPr bwMode="auto">
              <a:xfrm>
                <a:off x="24639" y="19763"/>
                <a:ext cx="140" cy="258"/>
              </a:xfrm>
              <a:custGeom>
                <a:avLst/>
                <a:gdLst>
                  <a:gd name="T0" fmla="*/ 140 w 140"/>
                  <a:gd name="T1" fmla="*/ 254 h 258"/>
                  <a:gd name="T2" fmla="*/ 84 w 140"/>
                  <a:gd name="T3" fmla="*/ 258 h 258"/>
                  <a:gd name="T4" fmla="*/ 80 w 140"/>
                  <a:gd name="T5" fmla="*/ 250 h 258"/>
                  <a:gd name="T6" fmla="*/ 71 w 140"/>
                  <a:gd name="T7" fmla="*/ 238 h 258"/>
                  <a:gd name="T8" fmla="*/ 59 w 140"/>
                  <a:gd name="T9" fmla="*/ 208 h 258"/>
                  <a:gd name="T10" fmla="*/ 25 w 140"/>
                  <a:gd name="T11" fmla="*/ 165 h 258"/>
                  <a:gd name="T12" fmla="*/ 19 w 140"/>
                  <a:gd name="T13" fmla="*/ 148 h 258"/>
                  <a:gd name="T14" fmla="*/ 25 w 140"/>
                  <a:gd name="T15" fmla="*/ 140 h 258"/>
                  <a:gd name="T16" fmla="*/ 17 w 140"/>
                  <a:gd name="T17" fmla="*/ 114 h 258"/>
                  <a:gd name="T18" fmla="*/ 7 w 140"/>
                  <a:gd name="T19" fmla="*/ 104 h 258"/>
                  <a:gd name="T20" fmla="*/ 2 w 140"/>
                  <a:gd name="T21" fmla="*/ 87 h 258"/>
                  <a:gd name="T22" fmla="*/ 0 w 140"/>
                  <a:gd name="T23" fmla="*/ 66 h 258"/>
                  <a:gd name="T24" fmla="*/ 13 w 140"/>
                  <a:gd name="T25" fmla="*/ 52 h 258"/>
                  <a:gd name="T26" fmla="*/ 15 w 140"/>
                  <a:gd name="T27" fmla="*/ 43 h 258"/>
                  <a:gd name="T28" fmla="*/ 27 w 140"/>
                  <a:gd name="T29" fmla="*/ 43 h 258"/>
                  <a:gd name="T30" fmla="*/ 32 w 140"/>
                  <a:gd name="T31" fmla="*/ 31 h 258"/>
                  <a:gd name="T32" fmla="*/ 28 w 140"/>
                  <a:gd name="T33" fmla="*/ 19 h 258"/>
                  <a:gd name="T34" fmla="*/ 34 w 140"/>
                  <a:gd name="T35" fmla="*/ 14 h 258"/>
                  <a:gd name="T36" fmla="*/ 34 w 140"/>
                  <a:gd name="T37" fmla="*/ 4 h 258"/>
                  <a:gd name="T38" fmla="*/ 84 w 140"/>
                  <a:gd name="T39" fmla="*/ 2 h 258"/>
                  <a:gd name="T40" fmla="*/ 123 w 140"/>
                  <a:gd name="T41" fmla="*/ 0 h 258"/>
                  <a:gd name="T42" fmla="*/ 130 w 140"/>
                  <a:gd name="T43" fmla="*/ 112 h 258"/>
                  <a:gd name="T44" fmla="*/ 140 w 140"/>
                  <a:gd name="T45" fmla="*/ 2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58">
                    <a:moveTo>
                      <a:pt x="140" y="254"/>
                    </a:moveTo>
                    <a:lnTo>
                      <a:pt x="84" y="258"/>
                    </a:lnTo>
                    <a:lnTo>
                      <a:pt x="80" y="250"/>
                    </a:lnTo>
                    <a:lnTo>
                      <a:pt x="71" y="238"/>
                    </a:lnTo>
                    <a:lnTo>
                      <a:pt x="59" y="208"/>
                    </a:lnTo>
                    <a:lnTo>
                      <a:pt x="25" y="165"/>
                    </a:lnTo>
                    <a:lnTo>
                      <a:pt x="19" y="148"/>
                    </a:lnTo>
                    <a:lnTo>
                      <a:pt x="25" y="140"/>
                    </a:lnTo>
                    <a:lnTo>
                      <a:pt x="17" y="114"/>
                    </a:lnTo>
                    <a:lnTo>
                      <a:pt x="7" y="104"/>
                    </a:lnTo>
                    <a:lnTo>
                      <a:pt x="2" y="87"/>
                    </a:lnTo>
                    <a:lnTo>
                      <a:pt x="0" y="66"/>
                    </a:lnTo>
                    <a:lnTo>
                      <a:pt x="13" y="52"/>
                    </a:lnTo>
                    <a:lnTo>
                      <a:pt x="15" y="43"/>
                    </a:lnTo>
                    <a:lnTo>
                      <a:pt x="27" y="43"/>
                    </a:lnTo>
                    <a:lnTo>
                      <a:pt x="32" y="31"/>
                    </a:lnTo>
                    <a:lnTo>
                      <a:pt x="28" y="19"/>
                    </a:lnTo>
                    <a:lnTo>
                      <a:pt x="34" y="14"/>
                    </a:lnTo>
                    <a:lnTo>
                      <a:pt x="34" y="4"/>
                    </a:lnTo>
                    <a:lnTo>
                      <a:pt x="84" y="2"/>
                    </a:lnTo>
                    <a:lnTo>
                      <a:pt x="123" y="0"/>
                    </a:lnTo>
                    <a:lnTo>
                      <a:pt x="130" y="112"/>
                    </a:lnTo>
                    <a:lnTo>
                      <a:pt x="140" y="254"/>
                    </a:lnTo>
                    <a:close/>
                  </a:path>
                </a:pathLst>
              </a:custGeom>
              <a:solidFill>
                <a:srgbClr val="00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5" name="Freeform 4719"/>
              <p:cNvSpPr>
                <a:spLocks/>
              </p:cNvSpPr>
              <p:nvPr/>
            </p:nvSpPr>
            <p:spPr bwMode="auto">
              <a:xfrm>
                <a:off x="24639" y="19763"/>
                <a:ext cx="140" cy="258"/>
              </a:xfrm>
              <a:custGeom>
                <a:avLst/>
                <a:gdLst>
                  <a:gd name="T0" fmla="*/ 140 w 140"/>
                  <a:gd name="T1" fmla="*/ 254 h 258"/>
                  <a:gd name="T2" fmla="*/ 84 w 140"/>
                  <a:gd name="T3" fmla="*/ 258 h 258"/>
                  <a:gd name="T4" fmla="*/ 80 w 140"/>
                  <a:gd name="T5" fmla="*/ 250 h 258"/>
                  <a:gd name="T6" fmla="*/ 71 w 140"/>
                  <a:gd name="T7" fmla="*/ 238 h 258"/>
                  <a:gd name="T8" fmla="*/ 59 w 140"/>
                  <a:gd name="T9" fmla="*/ 208 h 258"/>
                  <a:gd name="T10" fmla="*/ 25 w 140"/>
                  <a:gd name="T11" fmla="*/ 165 h 258"/>
                  <a:gd name="T12" fmla="*/ 19 w 140"/>
                  <a:gd name="T13" fmla="*/ 148 h 258"/>
                  <a:gd name="T14" fmla="*/ 25 w 140"/>
                  <a:gd name="T15" fmla="*/ 140 h 258"/>
                  <a:gd name="T16" fmla="*/ 17 w 140"/>
                  <a:gd name="T17" fmla="*/ 114 h 258"/>
                  <a:gd name="T18" fmla="*/ 7 w 140"/>
                  <a:gd name="T19" fmla="*/ 104 h 258"/>
                  <a:gd name="T20" fmla="*/ 2 w 140"/>
                  <a:gd name="T21" fmla="*/ 87 h 258"/>
                  <a:gd name="T22" fmla="*/ 0 w 140"/>
                  <a:gd name="T23" fmla="*/ 66 h 258"/>
                  <a:gd name="T24" fmla="*/ 13 w 140"/>
                  <a:gd name="T25" fmla="*/ 52 h 258"/>
                  <a:gd name="T26" fmla="*/ 15 w 140"/>
                  <a:gd name="T27" fmla="*/ 43 h 258"/>
                  <a:gd name="T28" fmla="*/ 27 w 140"/>
                  <a:gd name="T29" fmla="*/ 43 h 258"/>
                  <a:gd name="T30" fmla="*/ 32 w 140"/>
                  <a:gd name="T31" fmla="*/ 31 h 258"/>
                  <a:gd name="T32" fmla="*/ 28 w 140"/>
                  <a:gd name="T33" fmla="*/ 19 h 258"/>
                  <a:gd name="T34" fmla="*/ 34 w 140"/>
                  <a:gd name="T35" fmla="*/ 14 h 258"/>
                  <a:gd name="T36" fmla="*/ 34 w 140"/>
                  <a:gd name="T37" fmla="*/ 4 h 258"/>
                  <a:gd name="T38" fmla="*/ 84 w 140"/>
                  <a:gd name="T39" fmla="*/ 2 h 258"/>
                  <a:gd name="T40" fmla="*/ 123 w 140"/>
                  <a:gd name="T41" fmla="*/ 0 h 258"/>
                  <a:gd name="T42" fmla="*/ 130 w 140"/>
                  <a:gd name="T43" fmla="*/ 112 h 258"/>
                  <a:gd name="T44" fmla="*/ 140 w 140"/>
                  <a:gd name="T45" fmla="*/ 254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0" h="258">
                    <a:moveTo>
                      <a:pt x="140" y="254"/>
                    </a:moveTo>
                    <a:lnTo>
                      <a:pt x="84" y="258"/>
                    </a:lnTo>
                    <a:lnTo>
                      <a:pt x="80" y="250"/>
                    </a:lnTo>
                    <a:lnTo>
                      <a:pt x="71" y="238"/>
                    </a:lnTo>
                    <a:lnTo>
                      <a:pt x="59" y="208"/>
                    </a:lnTo>
                    <a:lnTo>
                      <a:pt x="25" y="165"/>
                    </a:lnTo>
                    <a:lnTo>
                      <a:pt x="19" y="148"/>
                    </a:lnTo>
                    <a:lnTo>
                      <a:pt x="25" y="140"/>
                    </a:lnTo>
                    <a:lnTo>
                      <a:pt x="17" y="114"/>
                    </a:lnTo>
                    <a:lnTo>
                      <a:pt x="7" y="104"/>
                    </a:lnTo>
                    <a:lnTo>
                      <a:pt x="2" y="87"/>
                    </a:lnTo>
                    <a:lnTo>
                      <a:pt x="0" y="66"/>
                    </a:lnTo>
                    <a:lnTo>
                      <a:pt x="13" y="52"/>
                    </a:lnTo>
                    <a:lnTo>
                      <a:pt x="15" y="43"/>
                    </a:lnTo>
                    <a:lnTo>
                      <a:pt x="27" y="43"/>
                    </a:lnTo>
                    <a:lnTo>
                      <a:pt x="32" y="31"/>
                    </a:lnTo>
                    <a:lnTo>
                      <a:pt x="28" y="19"/>
                    </a:lnTo>
                    <a:lnTo>
                      <a:pt x="34" y="14"/>
                    </a:lnTo>
                    <a:lnTo>
                      <a:pt x="34" y="4"/>
                    </a:lnTo>
                    <a:lnTo>
                      <a:pt x="84" y="2"/>
                    </a:lnTo>
                    <a:lnTo>
                      <a:pt x="123" y="0"/>
                    </a:lnTo>
                    <a:lnTo>
                      <a:pt x="130" y="112"/>
                    </a:lnTo>
                    <a:lnTo>
                      <a:pt x="140" y="25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6" name="Freeform 4720"/>
              <p:cNvSpPr>
                <a:spLocks/>
              </p:cNvSpPr>
              <p:nvPr/>
            </p:nvSpPr>
            <p:spPr bwMode="auto">
              <a:xfrm>
                <a:off x="24762" y="19748"/>
                <a:ext cx="220" cy="127"/>
              </a:xfrm>
              <a:custGeom>
                <a:avLst/>
                <a:gdLst>
                  <a:gd name="T0" fmla="*/ 138 w 220"/>
                  <a:gd name="T1" fmla="*/ 117 h 127"/>
                  <a:gd name="T2" fmla="*/ 7 w 220"/>
                  <a:gd name="T3" fmla="*/ 127 h 127"/>
                  <a:gd name="T4" fmla="*/ 0 w 220"/>
                  <a:gd name="T5" fmla="*/ 15 h 127"/>
                  <a:gd name="T6" fmla="*/ 113 w 220"/>
                  <a:gd name="T7" fmla="*/ 8 h 127"/>
                  <a:gd name="T8" fmla="*/ 215 w 220"/>
                  <a:gd name="T9" fmla="*/ 0 h 127"/>
                  <a:gd name="T10" fmla="*/ 220 w 220"/>
                  <a:gd name="T11" fmla="*/ 109 h 127"/>
                  <a:gd name="T12" fmla="*/ 138 w 220"/>
                  <a:gd name="T13" fmla="*/ 117 h 127"/>
                </a:gdLst>
                <a:ahLst/>
                <a:cxnLst>
                  <a:cxn ang="0">
                    <a:pos x="T0" y="T1"/>
                  </a:cxn>
                  <a:cxn ang="0">
                    <a:pos x="T2" y="T3"/>
                  </a:cxn>
                  <a:cxn ang="0">
                    <a:pos x="T4" y="T5"/>
                  </a:cxn>
                  <a:cxn ang="0">
                    <a:pos x="T6" y="T7"/>
                  </a:cxn>
                  <a:cxn ang="0">
                    <a:pos x="T8" y="T9"/>
                  </a:cxn>
                  <a:cxn ang="0">
                    <a:pos x="T10" y="T11"/>
                  </a:cxn>
                  <a:cxn ang="0">
                    <a:pos x="T12" y="T13"/>
                  </a:cxn>
                </a:cxnLst>
                <a:rect l="0" t="0" r="r" b="b"/>
                <a:pathLst>
                  <a:path w="220" h="127">
                    <a:moveTo>
                      <a:pt x="138" y="117"/>
                    </a:moveTo>
                    <a:lnTo>
                      <a:pt x="7" y="127"/>
                    </a:lnTo>
                    <a:lnTo>
                      <a:pt x="0" y="15"/>
                    </a:lnTo>
                    <a:lnTo>
                      <a:pt x="113" y="8"/>
                    </a:lnTo>
                    <a:lnTo>
                      <a:pt x="215" y="0"/>
                    </a:lnTo>
                    <a:lnTo>
                      <a:pt x="220" y="109"/>
                    </a:lnTo>
                    <a:lnTo>
                      <a:pt x="138" y="11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7" name="Freeform 4721"/>
              <p:cNvSpPr>
                <a:spLocks/>
              </p:cNvSpPr>
              <p:nvPr/>
            </p:nvSpPr>
            <p:spPr bwMode="auto">
              <a:xfrm>
                <a:off x="24762" y="19748"/>
                <a:ext cx="220" cy="127"/>
              </a:xfrm>
              <a:custGeom>
                <a:avLst/>
                <a:gdLst>
                  <a:gd name="T0" fmla="*/ 138 w 220"/>
                  <a:gd name="T1" fmla="*/ 117 h 127"/>
                  <a:gd name="T2" fmla="*/ 7 w 220"/>
                  <a:gd name="T3" fmla="*/ 127 h 127"/>
                  <a:gd name="T4" fmla="*/ 0 w 220"/>
                  <a:gd name="T5" fmla="*/ 15 h 127"/>
                  <a:gd name="T6" fmla="*/ 113 w 220"/>
                  <a:gd name="T7" fmla="*/ 8 h 127"/>
                  <a:gd name="T8" fmla="*/ 215 w 220"/>
                  <a:gd name="T9" fmla="*/ 0 h 127"/>
                  <a:gd name="T10" fmla="*/ 220 w 220"/>
                  <a:gd name="T11" fmla="*/ 109 h 127"/>
                  <a:gd name="T12" fmla="*/ 138 w 220"/>
                  <a:gd name="T13" fmla="*/ 117 h 127"/>
                </a:gdLst>
                <a:ahLst/>
                <a:cxnLst>
                  <a:cxn ang="0">
                    <a:pos x="T0" y="T1"/>
                  </a:cxn>
                  <a:cxn ang="0">
                    <a:pos x="T2" y="T3"/>
                  </a:cxn>
                  <a:cxn ang="0">
                    <a:pos x="T4" y="T5"/>
                  </a:cxn>
                  <a:cxn ang="0">
                    <a:pos x="T6" y="T7"/>
                  </a:cxn>
                  <a:cxn ang="0">
                    <a:pos x="T8" y="T9"/>
                  </a:cxn>
                  <a:cxn ang="0">
                    <a:pos x="T10" y="T11"/>
                  </a:cxn>
                  <a:cxn ang="0">
                    <a:pos x="T12" y="T13"/>
                  </a:cxn>
                </a:cxnLst>
                <a:rect l="0" t="0" r="r" b="b"/>
                <a:pathLst>
                  <a:path w="220" h="127">
                    <a:moveTo>
                      <a:pt x="138" y="117"/>
                    </a:moveTo>
                    <a:lnTo>
                      <a:pt x="7" y="127"/>
                    </a:lnTo>
                    <a:lnTo>
                      <a:pt x="0" y="15"/>
                    </a:lnTo>
                    <a:lnTo>
                      <a:pt x="113" y="8"/>
                    </a:lnTo>
                    <a:lnTo>
                      <a:pt x="215" y="0"/>
                    </a:lnTo>
                    <a:lnTo>
                      <a:pt x="220" y="109"/>
                    </a:lnTo>
                    <a:lnTo>
                      <a:pt x="138" y="11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88" name="Freeform 4722"/>
              <p:cNvSpPr>
                <a:spLocks/>
              </p:cNvSpPr>
              <p:nvPr/>
            </p:nvSpPr>
            <p:spPr bwMode="auto">
              <a:xfrm>
                <a:off x="24977" y="19738"/>
                <a:ext cx="153" cy="158"/>
              </a:xfrm>
              <a:custGeom>
                <a:avLst/>
                <a:gdLst>
                  <a:gd name="T0" fmla="*/ 153 w 153"/>
                  <a:gd name="T1" fmla="*/ 127 h 158"/>
                  <a:gd name="T2" fmla="*/ 153 w 153"/>
                  <a:gd name="T3" fmla="*/ 144 h 158"/>
                  <a:gd name="T4" fmla="*/ 9 w 153"/>
                  <a:gd name="T5" fmla="*/ 158 h 158"/>
                  <a:gd name="T6" fmla="*/ 5 w 153"/>
                  <a:gd name="T7" fmla="*/ 119 h 158"/>
                  <a:gd name="T8" fmla="*/ 0 w 153"/>
                  <a:gd name="T9" fmla="*/ 10 h 158"/>
                  <a:gd name="T10" fmla="*/ 44 w 153"/>
                  <a:gd name="T11" fmla="*/ 6 h 158"/>
                  <a:gd name="T12" fmla="*/ 144 w 153"/>
                  <a:gd name="T13" fmla="*/ 0 h 158"/>
                  <a:gd name="T14" fmla="*/ 153 w 153"/>
                  <a:gd name="T15" fmla="*/ 127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58">
                    <a:moveTo>
                      <a:pt x="153" y="127"/>
                    </a:moveTo>
                    <a:lnTo>
                      <a:pt x="153" y="144"/>
                    </a:lnTo>
                    <a:lnTo>
                      <a:pt x="9" y="158"/>
                    </a:lnTo>
                    <a:lnTo>
                      <a:pt x="5" y="119"/>
                    </a:lnTo>
                    <a:lnTo>
                      <a:pt x="0" y="10"/>
                    </a:lnTo>
                    <a:lnTo>
                      <a:pt x="44" y="6"/>
                    </a:lnTo>
                    <a:lnTo>
                      <a:pt x="144" y="0"/>
                    </a:lnTo>
                    <a:lnTo>
                      <a:pt x="153" y="12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9" name="Freeform 4723"/>
              <p:cNvSpPr>
                <a:spLocks/>
              </p:cNvSpPr>
              <p:nvPr/>
            </p:nvSpPr>
            <p:spPr bwMode="auto">
              <a:xfrm>
                <a:off x="24977" y="19738"/>
                <a:ext cx="153" cy="158"/>
              </a:xfrm>
              <a:custGeom>
                <a:avLst/>
                <a:gdLst>
                  <a:gd name="T0" fmla="*/ 153 w 153"/>
                  <a:gd name="T1" fmla="*/ 127 h 158"/>
                  <a:gd name="T2" fmla="*/ 153 w 153"/>
                  <a:gd name="T3" fmla="*/ 144 h 158"/>
                  <a:gd name="T4" fmla="*/ 9 w 153"/>
                  <a:gd name="T5" fmla="*/ 158 h 158"/>
                  <a:gd name="T6" fmla="*/ 5 w 153"/>
                  <a:gd name="T7" fmla="*/ 119 h 158"/>
                  <a:gd name="T8" fmla="*/ 0 w 153"/>
                  <a:gd name="T9" fmla="*/ 10 h 158"/>
                  <a:gd name="T10" fmla="*/ 44 w 153"/>
                  <a:gd name="T11" fmla="*/ 6 h 158"/>
                  <a:gd name="T12" fmla="*/ 144 w 153"/>
                  <a:gd name="T13" fmla="*/ 0 h 158"/>
                  <a:gd name="T14" fmla="*/ 153 w 153"/>
                  <a:gd name="T15" fmla="*/ 127 h 1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3" h="158">
                    <a:moveTo>
                      <a:pt x="153" y="127"/>
                    </a:moveTo>
                    <a:lnTo>
                      <a:pt x="153" y="144"/>
                    </a:lnTo>
                    <a:lnTo>
                      <a:pt x="9" y="158"/>
                    </a:lnTo>
                    <a:lnTo>
                      <a:pt x="5" y="119"/>
                    </a:lnTo>
                    <a:lnTo>
                      <a:pt x="0" y="10"/>
                    </a:lnTo>
                    <a:lnTo>
                      <a:pt x="44" y="6"/>
                    </a:lnTo>
                    <a:lnTo>
                      <a:pt x="144" y="0"/>
                    </a:lnTo>
                    <a:lnTo>
                      <a:pt x="153" y="12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0" name="Freeform 4724"/>
              <p:cNvSpPr>
                <a:spLocks/>
              </p:cNvSpPr>
              <p:nvPr/>
            </p:nvSpPr>
            <p:spPr bwMode="auto">
              <a:xfrm>
                <a:off x="25121" y="19731"/>
                <a:ext cx="121" cy="147"/>
              </a:xfrm>
              <a:custGeom>
                <a:avLst/>
                <a:gdLst>
                  <a:gd name="T0" fmla="*/ 109 w 121"/>
                  <a:gd name="T1" fmla="*/ 0 h 147"/>
                  <a:gd name="T2" fmla="*/ 121 w 121"/>
                  <a:gd name="T3" fmla="*/ 144 h 147"/>
                  <a:gd name="T4" fmla="*/ 84 w 121"/>
                  <a:gd name="T5" fmla="*/ 147 h 147"/>
                  <a:gd name="T6" fmla="*/ 82 w 121"/>
                  <a:gd name="T7" fmla="*/ 128 h 147"/>
                  <a:gd name="T8" fmla="*/ 9 w 121"/>
                  <a:gd name="T9" fmla="*/ 134 h 147"/>
                  <a:gd name="T10" fmla="*/ 0 w 121"/>
                  <a:gd name="T11" fmla="*/ 7 h 147"/>
                  <a:gd name="T12" fmla="*/ 65 w 121"/>
                  <a:gd name="T13" fmla="*/ 2 h 147"/>
                  <a:gd name="T14" fmla="*/ 109 w 121"/>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7">
                    <a:moveTo>
                      <a:pt x="109" y="0"/>
                    </a:moveTo>
                    <a:lnTo>
                      <a:pt x="121" y="144"/>
                    </a:lnTo>
                    <a:lnTo>
                      <a:pt x="84" y="147"/>
                    </a:lnTo>
                    <a:lnTo>
                      <a:pt x="82" y="128"/>
                    </a:lnTo>
                    <a:lnTo>
                      <a:pt x="9" y="134"/>
                    </a:lnTo>
                    <a:lnTo>
                      <a:pt x="0" y="7"/>
                    </a:lnTo>
                    <a:lnTo>
                      <a:pt x="65" y="2"/>
                    </a:lnTo>
                    <a:lnTo>
                      <a:pt x="109" y="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1" name="Freeform 4725"/>
              <p:cNvSpPr>
                <a:spLocks/>
              </p:cNvSpPr>
              <p:nvPr/>
            </p:nvSpPr>
            <p:spPr bwMode="auto">
              <a:xfrm>
                <a:off x="25121" y="19731"/>
                <a:ext cx="121" cy="147"/>
              </a:xfrm>
              <a:custGeom>
                <a:avLst/>
                <a:gdLst>
                  <a:gd name="T0" fmla="*/ 109 w 121"/>
                  <a:gd name="T1" fmla="*/ 0 h 147"/>
                  <a:gd name="T2" fmla="*/ 121 w 121"/>
                  <a:gd name="T3" fmla="*/ 144 h 147"/>
                  <a:gd name="T4" fmla="*/ 84 w 121"/>
                  <a:gd name="T5" fmla="*/ 147 h 147"/>
                  <a:gd name="T6" fmla="*/ 82 w 121"/>
                  <a:gd name="T7" fmla="*/ 128 h 147"/>
                  <a:gd name="T8" fmla="*/ 9 w 121"/>
                  <a:gd name="T9" fmla="*/ 134 h 147"/>
                  <a:gd name="T10" fmla="*/ 0 w 121"/>
                  <a:gd name="T11" fmla="*/ 7 h 147"/>
                  <a:gd name="T12" fmla="*/ 65 w 121"/>
                  <a:gd name="T13" fmla="*/ 2 h 147"/>
                  <a:gd name="T14" fmla="*/ 109 w 121"/>
                  <a:gd name="T15" fmla="*/ 0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47">
                    <a:moveTo>
                      <a:pt x="109" y="0"/>
                    </a:moveTo>
                    <a:lnTo>
                      <a:pt x="121" y="144"/>
                    </a:lnTo>
                    <a:lnTo>
                      <a:pt x="84" y="147"/>
                    </a:lnTo>
                    <a:lnTo>
                      <a:pt x="82" y="128"/>
                    </a:lnTo>
                    <a:lnTo>
                      <a:pt x="9" y="134"/>
                    </a:lnTo>
                    <a:lnTo>
                      <a:pt x="0" y="7"/>
                    </a:lnTo>
                    <a:lnTo>
                      <a:pt x="65" y="2"/>
                    </a:lnTo>
                    <a:lnTo>
                      <a:pt x="109"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2" name="Freeform 4726"/>
              <p:cNvSpPr>
                <a:spLocks/>
              </p:cNvSpPr>
              <p:nvPr/>
            </p:nvSpPr>
            <p:spPr bwMode="auto">
              <a:xfrm>
                <a:off x="24769" y="19865"/>
                <a:ext cx="137" cy="152"/>
              </a:xfrm>
              <a:custGeom>
                <a:avLst/>
                <a:gdLst>
                  <a:gd name="T0" fmla="*/ 10 w 137"/>
                  <a:gd name="T1" fmla="*/ 152 h 152"/>
                  <a:gd name="T2" fmla="*/ 0 w 137"/>
                  <a:gd name="T3" fmla="*/ 10 h 152"/>
                  <a:gd name="T4" fmla="*/ 131 w 137"/>
                  <a:gd name="T5" fmla="*/ 0 h 152"/>
                  <a:gd name="T6" fmla="*/ 133 w 137"/>
                  <a:gd name="T7" fmla="*/ 42 h 152"/>
                  <a:gd name="T8" fmla="*/ 125 w 137"/>
                  <a:gd name="T9" fmla="*/ 44 h 152"/>
                  <a:gd name="T10" fmla="*/ 125 w 137"/>
                  <a:gd name="T11" fmla="*/ 71 h 152"/>
                  <a:gd name="T12" fmla="*/ 127 w 137"/>
                  <a:gd name="T13" fmla="*/ 73 h 152"/>
                  <a:gd name="T14" fmla="*/ 135 w 137"/>
                  <a:gd name="T15" fmla="*/ 73 h 152"/>
                  <a:gd name="T16" fmla="*/ 137 w 137"/>
                  <a:gd name="T17" fmla="*/ 90 h 152"/>
                  <a:gd name="T18" fmla="*/ 125 w 137"/>
                  <a:gd name="T19" fmla="*/ 92 h 152"/>
                  <a:gd name="T20" fmla="*/ 115 w 137"/>
                  <a:gd name="T21" fmla="*/ 92 h 152"/>
                  <a:gd name="T22" fmla="*/ 117 w 137"/>
                  <a:gd name="T23" fmla="*/ 144 h 152"/>
                  <a:gd name="T24" fmla="*/ 10 w 137"/>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52">
                    <a:moveTo>
                      <a:pt x="10" y="152"/>
                    </a:moveTo>
                    <a:lnTo>
                      <a:pt x="0" y="10"/>
                    </a:lnTo>
                    <a:lnTo>
                      <a:pt x="131" y="0"/>
                    </a:lnTo>
                    <a:lnTo>
                      <a:pt x="133" y="42"/>
                    </a:lnTo>
                    <a:lnTo>
                      <a:pt x="125" y="44"/>
                    </a:lnTo>
                    <a:lnTo>
                      <a:pt x="125" y="71"/>
                    </a:lnTo>
                    <a:lnTo>
                      <a:pt x="127" y="73"/>
                    </a:lnTo>
                    <a:lnTo>
                      <a:pt x="135" y="73"/>
                    </a:lnTo>
                    <a:lnTo>
                      <a:pt x="137" y="90"/>
                    </a:lnTo>
                    <a:lnTo>
                      <a:pt x="125" y="92"/>
                    </a:lnTo>
                    <a:lnTo>
                      <a:pt x="115" y="92"/>
                    </a:lnTo>
                    <a:lnTo>
                      <a:pt x="117" y="144"/>
                    </a:lnTo>
                    <a:lnTo>
                      <a:pt x="10" y="152"/>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3" name="Freeform 4727"/>
              <p:cNvSpPr>
                <a:spLocks/>
              </p:cNvSpPr>
              <p:nvPr/>
            </p:nvSpPr>
            <p:spPr bwMode="auto">
              <a:xfrm>
                <a:off x="24769" y="19865"/>
                <a:ext cx="137" cy="152"/>
              </a:xfrm>
              <a:custGeom>
                <a:avLst/>
                <a:gdLst>
                  <a:gd name="T0" fmla="*/ 10 w 137"/>
                  <a:gd name="T1" fmla="*/ 152 h 152"/>
                  <a:gd name="T2" fmla="*/ 0 w 137"/>
                  <a:gd name="T3" fmla="*/ 10 h 152"/>
                  <a:gd name="T4" fmla="*/ 131 w 137"/>
                  <a:gd name="T5" fmla="*/ 0 h 152"/>
                  <a:gd name="T6" fmla="*/ 133 w 137"/>
                  <a:gd name="T7" fmla="*/ 42 h 152"/>
                  <a:gd name="T8" fmla="*/ 125 w 137"/>
                  <a:gd name="T9" fmla="*/ 44 h 152"/>
                  <a:gd name="T10" fmla="*/ 125 w 137"/>
                  <a:gd name="T11" fmla="*/ 71 h 152"/>
                  <a:gd name="T12" fmla="*/ 127 w 137"/>
                  <a:gd name="T13" fmla="*/ 73 h 152"/>
                  <a:gd name="T14" fmla="*/ 135 w 137"/>
                  <a:gd name="T15" fmla="*/ 73 h 152"/>
                  <a:gd name="T16" fmla="*/ 137 w 137"/>
                  <a:gd name="T17" fmla="*/ 90 h 152"/>
                  <a:gd name="T18" fmla="*/ 125 w 137"/>
                  <a:gd name="T19" fmla="*/ 92 h 152"/>
                  <a:gd name="T20" fmla="*/ 115 w 137"/>
                  <a:gd name="T21" fmla="*/ 92 h 152"/>
                  <a:gd name="T22" fmla="*/ 117 w 137"/>
                  <a:gd name="T23" fmla="*/ 144 h 152"/>
                  <a:gd name="T24" fmla="*/ 10 w 137"/>
                  <a:gd name="T2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152">
                    <a:moveTo>
                      <a:pt x="10" y="152"/>
                    </a:moveTo>
                    <a:lnTo>
                      <a:pt x="0" y="10"/>
                    </a:lnTo>
                    <a:lnTo>
                      <a:pt x="131" y="0"/>
                    </a:lnTo>
                    <a:lnTo>
                      <a:pt x="133" y="42"/>
                    </a:lnTo>
                    <a:lnTo>
                      <a:pt x="125" y="44"/>
                    </a:lnTo>
                    <a:lnTo>
                      <a:pt x="125" y="71"/>
                    </a:lnTo>
                    <a:lnTo>
                      <a:pt x="127" y="73"/>
                    </a:lnTo>
                    <a:lnTo>
                      <a:pt x="135" y="73"/>
                    </a:lnTo>
                    <a:lnTo>
                      <a:pt x="137" y="90"/>
                    </a:lnTo>
                    <a:lnTo>
                      <a:pt x="125" y="92"/>
                    </a:lnTo>
                    <a:lnTo>
                      <a:pt x="115" y="92"/>
                    </a:lnTo>
                    <a:lnTo>
                      <a:pt x="117" y="144"/>
                    </a:lnTo>
                    <a:lnTo>
                      <a:pt x="10" y="15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4" name="Freeform 4728"/>
              <p:cNvSpPr>
                <a:spLocks/>
              </p:cNvSpPr>
              <p:nvPr/>
            </p:nvSpPr>
            <p:spPr bwMode="auto">
              <a:xfrm>
                <a:off x="24884" y="19857"/>
                <a:ext cx="110" cy="154"/>
              </a:xfrm>
              <a:custGeom>
                <a:avLst/>
                <a:gdLst>
                  <a:gd name="T0" fmla="*/ 110 w 110"/>
                  <a:gd name="T1" fmla="*/ 148 h 154"/>
                  <a:gd name="T2" fmla="*/ 73 w 110"/>
                  <a:gd name="T3" fmla="*/ 152 h 154"/>
                  <a:gd name="T4" fmla="*/ 39 w 110"/>
                  <a:gd name="T5" fmla="*/ 154 h 154"/>
                  <a:gd name="T6" fmla="*/ 37 w 110"/>
                  <a:gd name="T7" fmla="*/ 150 h 154"/>
                  <a:gd name="T8" fmla="*/ 2 w 110"/>
                  <a:gd name="T9" fmla="*/ 152 h 154"/>
                  <a:gd name="T10" fmla="*/ 0 w 110"/>
                  <a:gd name="T11" fmla="*/ 100 h 154"/>
                  <a:gd name="T12" fmla="*/ 10 w 110"/>
                  <a:gd name="T13" fmla="*/ 100 h 154"/>
                  <a:gd name="T14" fmla="*/ 22 w 110"/>
                  <a:gd name="T15" fmla="*/ 98 h 154"/>
                  <a:gd name="T16" fmla="*/ 20 w 110"/>
                  <a:gd name="T17" fmla="*/ 81 h 154"/>
                  <a:gd name="T18" fmla="*/ 12 w 110"/>
                  <a:gd name="T19" fmla="*/ 81 h 154"/>
                  <a:gd name="T20" fmla="*/ 10 w 110"/>
                  <a:gd name="T21" fmla="*/ 79 h 154"/>
                  <a:gd name="T22" fmla="*/ 10 w 110"/>
                  <a:gd name="T23" fmla="*/ 52 h 154"/>
                  <a:gd name="T24" fmla="*/ 18 w 110"/>
                  <a:gd name="T25" fmla="*/ 50 h 154"/>
                  <a:gd name="T26" fmla="*/ 16 w 110"/>
                  <a:gd name="T27" fmla="*/ 8 h 154"/>
                  <a:gd name="T28" fmla="*/ 98 w 110"/>
                  <a:gd name="T29" fmla="*/ 0 h 154"/>
                  <a:gd name="T30" fmla="*/ 102 w 110"/>
                  <a:gd name="T31" fmla="*/ 39 h 154"/>
                  <a:gd name="T32" fmla="*/ 110 w 110"/>
                  <a:gd name="T3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54">
                    <a:moveTo>
                      <a:pt x="110" y="148"/>
                    </a:moveTo>
                    <a:lnTo>
                      <a:pt x="73" y="152"/>
                    </a:lnTo>
                    <a:lnTo>
                      <a:pt x="39" y="154"/>
                    </a:lnTo>
                    <a:lnTo>
                      <a:pt x="37" y="150"/>
                    </a:lnTo>
                    <a:lnTo>
                      <a:pt x="2" y="152"/>
                    </a:lnTo>
                    <a:lnTo>
                      <a:pt x="0" y="100"/>
                    </a:lnTo>
                    <a:lnTo>
                      <a:pt x="10" y="100"/>
                    </a:lnTo>
                    <a:lnTo>
                      <a:pt x="22" y="98"/>
                    </a:lnTo>
                    <a:lnTo>
                      <a:pt x="20" y="81"/>
                    </a:lnTo>
                    <a:lnTo>
                      <a:pt x="12" y="81"/>
                    </a:lnTo>
                    <a:lnTo>
                      <a:pt x="10" y="79"/>
                    </a:lnTo>
                    <a:lnTo>
                      <a:pt x="10" y="52"/>
                    </a:lnTo>
                    <a:lnTo>
                      <a:pt x="18" y="50"/>
                    </a:lnTo>
                    <a:lnTo>
                      <a:pt x="16" y="8"/>
                    </a:lnTo>
                    <a:lnTo>
                      <a:pt x="98" y="0"/>
                    </a:lnTo>
                    <a:lnTo>
                      <a:pt x="102" y="39"/>
                    </a:lnTo>
                    <a:lnTo>
                      <a:pt x="110"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5" name="Freeform 4729"/>
              <p:cNvSpPr>
                <a:spLocks/>
              </p:cNvSpPr>
              <p:nvPr/>
            </p:nvSpPr>
            <p:spPr bwMode="auto">
              <a:xfrm>
                <a:off x="24884" y="19857"/>
                <a:ext cx="110" cy="154"/>
              </a:xfrm>
              <a:custGeom>
                <a:avLst/>
                <a:gdLst>
                  <a:gd name="T0" fmla="*/ 110 w 110"/>
                  <a:gd name="T1" fmla="*/ 148 h 154"/>
                  <a:gd name="T2" fmla="*/ 73 w 110"/>
                  <a:gd name="T3" fmla="*/ 152 h 154"/>
                  <a:gd name="T4" fmla="*/ 39 w 110"/>
                  <a:gd name="T5" fmla="*/ 154 h 154"/>
                  <a:gd name="T6" fmla="*/ 37 w 110"/>
                  <a:gd name="T7" fmla="*/ 150 h 154"/>
                  <a:gd name="T8" fmla="*/ 2 w 110"/>
                  <a:gd name="T9" fmla="*/ 152 h 154"/>
                  <a:gd name="T10" fmla="*/ 0 w 110"/>
                  <a:gd name="T11" fmla="*/ 100 h 154"/>
                  <a:gd name="T12" fmla="*/ 10 w 110"/>
                  <a:gd name="T13" fmla="*/ 100 h 154"/>
                  <a:gd name="T14" fmla="*/ 22 w 110"/>
                  <a:gd name="T15" fmla="*/ 98 h 154"/>
                  <a:gd name="T16" fmla="*/ 20 w 110"/>
                  <a:gd name="T17" fmla="*/ 81 h 154"/>
                  <a:gd name="T18" fmla="*/ 12 w 110"/>
                  <a:gd name="T19" fmla="*/ 81 h 154"/>
                  <a:gd name="T20" fmla="*/ 10 w 110"/>
                  <a:gd name="T21" fmla="*/ 79 h 154"/>
                  <a:gd name="T22" fmla="*/ 10 w 110"/>
                  <a:gd name="T23" fmla="*/ 52 h 154"/>
                  <a:gd name="T24" fmla="*/ 18 w 110"/>
                  <a:gd name="T25" fmla="*/ 50 h 154"/>
                  <a:gd name="T26" fmla="*/ 16 w 110"/>
                  <a:gd name="T27" fmla="*/ 8 h 154"/>
                  <a:gd name="T28" fmla="*/ 98 w 110"/>
                  <a:gd name="T29" fmla="*/ 0 h 154"/>
                  <a:gd name="T30" fmla="*/ 102 w 110"/>
                  <a:gd name="T31" fmla="*/ 39 h 154"/>
                  <a:gd name="T32" fmla="*/ 110 w 110"/>
                  <a:gd name="T33"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154">
                    <a:moveTo>
                      <a:pt x="110" y="148"/>
                    </a:moveTo>
                    <a:lnTo>
                      <a:pt x="73" y="152"/>
                    </a:lnTo>
                    <a:lnTo>
                      <a:pt x="39" y="154"/>
                    </a:lnTo>
                    <a:lnTo>
                      <a:pt x="37" y="150"/>
                    </a:lnTo>
                    <a:lnTo>
                      <a:pt x="2" y="152"/>
                    </a:lnTo>
                    <a:lnTo>
                      <a:pt x="0" y="100"/>
                    </a:lnTo>
                    <a:lnTo>
                      <a:pt x="10" y="100"/>
                    </a:lnTo>
                    <a:lnTo>
                      <a:pt x="22" y="98"/>
                    </a:lnTo>
                    <a:lnTo>
                      <a:pt x="20" y="81"/>
                    </a:lnTo>
                    <a:lnTo>
                      <a:pt x="12" y="81"/>
                    </a:lnTo>
                    <a:lnTo>
                      <a:pt x="10" y="79"/>
                    </a:lnTo>
                    <a:lnTo>
                      <a:pt x="10" y="52"/>
                    </a:lnTo>
                    <a:lnTo>
                      <a:pt x="18" y="50"/>
                    </a:lnTo>
                    <a:lnTo>
                      <a:pt x="16" y="8"/>
                    </a:lnTo>
                    <a:lnTo>
                      <a:pt x="98" y="0"/>
                    </a:lnTo>
                    <a:lnTo>
                      <a:pt x="102" y="39"/>
                    </a:lnTo>
                    <a:lnTo>
                      <a:pt x="110"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6" name="Freeform 4730"/>
              <p:cNvSpPr>
                <a:spLocks/>
              </p:cNvSpPr>
              <p:nvPr/>
            </p:nvSpPr>
            <p:spPr bwMode="auto">
              <a:xfrm>
                <a:off x="24986" y="19859"/>
                <a:ext cx="232" cy="171"/>
              </a:xfrm>
              <a:custGeom>
                <a:avLst/>
                <a:gdLst>
                  <a:gd name="T0" fmla="*/ 8 w 232"/>
                  <a:gd name="T1" fmla="*/ 146 h 171"/>
                  <a:gd name="T2" fmla="*/ 0 w 232"/>
                  <a:gd name="T3" fmla="*/ 37 h 171"/>
                  <a:gd name="T4" fmla="*/ 144 w 232"/>
                  <a:gd name="T5" fmla="*/ 23 h 171"/>
                  <a:gd name="T6" fmla="*/ 144 w 232"/>
                  <a:gd name="T7" fmla="*/ 6 h 171"/>
                  <a:gd name="T8" fmla="*/ 217 w 232"/>
                  <a:gd name="T9" fmla="*/ 0 h 171"/>
                  <a:gd name="T10" fmla="*/ 219 w 232"/>
                  <a:gd name="T11" fmla="*/ 19 h 171"/>
                  <a:gd name="T12" fmla="*/ 232 w 232"/>
                  <a:gd name="T13" fmla="*/ 165 h 171"/>
                  <a:gd name="T14" fmla="*/ 160 w 232"/>
                  <a:gd name="T15" fmla="*/ 171 h 171"/>
                  <a:gd name="T16" fmla="*/ 158 w 232"/>
                  <a:gd name="T17" fmla="*/ 137 h 171"/>
                  <a:gd name="T18" fmla="*/ 8 w 232"/>
                  <a:gd name="T19" fmla="*/ 1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 h="171">
                    <a:moveTo>
                      <a:pt x="8" y="146"/>
                    </a:moveTo>
                    <a:lnTo>
                      <a:pt x="0" y="37"/>
                    </a:lnTo>
                    <a:lnTo>
                      <a:pt x="144" y="23"/>
                    </a:lnTo>
                    <a:lnTo>
                      <a:pt x="144" y="6"/>
                    </a:lnTo>
                    <a:lnTo>
                      <a:pt x="217" y="0"/>
                    </a:lnTo>
                    <a:lnTo>
                      <a:pt x="219" y="19"/>
                    </a:lnTo>
                    <a:lnTo>
                      <a:pt x="232" y="165"/>
                    </a:lnTo>
                    <a:lnTo>
                      <a:pt x="160" y="171"/>
                    </a:lnTo>
                    <a:lnTo>
                      <a:pt x="158" y="137"/>
                    </a:lnTo>
                    <a:lnTo>
                      <a:pt x="8" y="146"/>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7" name="Freeform 4731"/>
              <p:cNvSpPr>
                <a:spLocks/>
              </p:cNvSpPr>
              <p:nvPr/>
            </p:nvSpPr>
            <p:spPr bwMode="auto">
              <a:xfrm>
                <a:off x="24986" y="19859"/>
                <a:ext cx="232" cy="171"/>
              </a:xfrm>
              <a:custGeom>
                <a:avLst/>
                <a:gdLst>
                  <a:gd name="T0" fmla="*/ 8 w 232"/>
                  <a:gd name="T1" fmla="*/ 146 h 171"/>
                  <a:gd name="T2" fmla="*/ 0 w 232"/>
                  <a:gd name="T3" fmla="*/ 37 h 171"/>
                  <a:gd name="T4" fmla="*/ 144 w 232"/>
                  <a:gd name="T5" fmla="*/ 23 h 171"/>
                  <a:gd name="T6" fmla="*/ 144 w 232"/>
                  <a:gd name="T7" fmla="*/ 6 h 171"/>
                  <a:gd name="T8" fmla="*/ 217 w 232"/>
                  <a:gd name="T9" fmla="*/ 0 h 171"/>
                  <a:gd name="T10" fmla="*/ 219 w 232"/>
                  <a:gd name="T11" fmla="*/ 19 h 171"/>
                  <a:gd name="T12" fmla="*/ 232 w 232"/>
                  <a:gd name="T13" fmla="*/ 165 h 171"/>
                  <a:gd name="T14" fmla="*/ 160 w 232"/>
                  <a:gd name="T15" fmla="*/ 171 h 171"/>
                  <a:gd name="T16" fmla="*/ 158 w 232"/>
                  <a:gd name="T17" fmla="*/ 137 h 171"/>
                  <a:gd name="T18" fmla="*/ 8 w 232"/>
                  <a:gd name="T19" fmla="*/ 14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2" h="171">
                    <a:moveTo>
                      <a:pt x="8" y="146"/>
                    </a:moveTo>
                    <a:lnTo>
                      <a:pt x="0" y="37"/>
                    </a:lnTo>
                    <a:lnTo>
                      <a:pt x="144" y="23"/>
                    </a:lnTo>
                    <a:lnTo>
                      <a:pt x="144" y="6"/>
                    </a:lnTo>
                    <a:lnTo>
                      <a:pt x="217" y="0"/>
                    </a:lnTo>
                    <a:lnTo>
                      <a:pt x="219" y="19"/>
                    </a:lnTo>
                    <a:lnTo>
                      <a:pt x="232" y="165"/>
                    </a:lnTo>
                    <a:lnTo>
                      <a:pt x="160" y="171"/>
                    </a:lnTo>
                    <a:lnTo>
                      <a:pt x="158" y="137"/>
                    </a:lnTo>
                    <a:lnTo>
                      <a:pt x="8" y="14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98" name="Freeform 4732"/>
              <p:cNvSpPr>
                <a:spLocks/>
              </p:cNvSpPr>
              <p:nvPr/>
            </p:nvSpPr>
            <p:spPr bwMode="auto">
              <a:xfrm>
                <a:off x="25205" y="19867"/>
                <a:ext cx="146" cy="157"/>
              </a:xfrm>
              <a:custGeom>
                <a:avLst/>
                <a:gdLst>
                  <a:gd name="T0" fmla="*/ 0 w 146"/>
                  <a:gd name="T1" fmla="*/ 11 h 157"/>
                  <a:gd name="T2" fmla="*/ 37 w 146"/>
                  <a:gd name="T3" fmla="*/ 8 h 157"/>
                  <a:gd name="T4" fmla="*/ 131 w 146"/>
                  <a:gd name="T5" fmla="*/ 0 h 157"/>
                  <a:gd name="T6" fmla="*/ 146 w 146"/>
                  <a:gd name="T7" fmla="*/ 92 h 157"/>
                  <a:gd name="T8" fmla="*/ 125 w 146"/>
                  <a:gd name="T9" fmla="*/ 148 h 157"/>
                  <a:gd name="T10" fmla="*/ 50 w 146"/>
                  <a:gd name="T11" fmla="*/ 155 h 157"/>
                  <a:gd name="T12" fmla="*/ 13 w 146"/>
                  <a:gd name="T13" fmla="*/ 157 h 157"/>
                  <a:gd name="T14" fmla="*/ 0 w 146"/>
                  <a:gd name="T15" fmla="*/ 11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57">
                    <a:moveTo>
                      <a:pt x="0" y="11"/>
                    </a:moveTo>
                    <a:lnTo>
                      <a:pt x="37" y="8"/>
                    </a:lnTo>
                    <a:lnTo>
                      <a:pt x="131" y="0"/>
                    </a:lnTo>
                    <a:lnTo>
                      <a:pt x="146" y="92"/>
                    </a:lnTo>
                    <a:lnTo>
                      <a:pt x="125" y="148"/>
                    </a:lnTo>
                    <a:lnTo>
                      <a:pt x="50" y="155"/>
                    </a:lnTo>
                    <a:lnTo>
                      <a:pt x="13" y="157"/>
                    </a:lnTo>
                    <a:lnTo>
                      <a:pt x="0" y="11"/>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149" name="Freeform 4734"/>
            <p:cNvSpPr>
              <a:spLocks/>
            </p:cNvSpPr>
            <p:nvPr/>
          </p:nvSpPr>
          <p:spPr bwMode="auto">
            <a:xfrm>
              <a:off x="25205" y="19867"/>
              <a:ext cx="146" cy="157"/>
            </a:xfrm>
            <a:custGeom>
              <a:avLst/>
              <a:gdLst>
                <a:gd name="T0" fmla="*/ 0 w 146"/>
                <a:gd name="T1" fmla="*/ 11 h 157"/>
                <a:gd name="T2" fmla="*/ 37 w 146"/>
                <a:gd name="T3" fmla="*/ 8 h 157"/>
                <a:gd name="T4" fmla="*/ 131 w 146"/>
                <a:gd name="T5" fmla="*/ 0 h 157"/>
                <a:gd name="T6" fmla="*/ 146 w 146"/>
                <a:gd name="T7" fmla="*/ 92 h 157"/>
                <a:gd name="T8" fmla="*/ 125 w 146"/>
                <a:gd name="T9" fmla="*/ 148 h 157"/>
                <a:gd name="T10" fmla="*/ 50 w 146"/>
                <a:gd name="T11" fmla="*/ 155 h 157"/>
                <a:gd name="T12" fmla="*/ 13 w 146"/>
                <a:gd name="T13" fmla="*/ 157 h 157"/>
                <a:gd name="T14" fmla="*/ 0 w 146"/>
                <a:gd name="T15" fmla="*/ 11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57">
                  <a:moveTo>
                    <a:pt x="0" y="11"/>
                  </a:moveTo>
                  <a:lnTo>
                    <a:pt x="37" y="8"/>
                  </a:lnTo>
                  <a:lnTo>
                    <a:pt x="131" y="0"/>
                  </a:lnTo>
                  <a:lnTo>
                    <a:pt x="146" y="92"/>
                  </a:lnTo>
                  <a:lnTo>
                    <a:pt x="125" y="148"/>
                  </a:lnTo>
                  <a:lnTo>
                    <a:pt x="50" y="155"/>
                  </a:lnTo>
                  <a:lnTo>
                    <a:pt x="13" y="157"/>
                  </a:lnTo>
                  <a:lnTo>
                    <a:pt x="0" y="1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0" name="Freeform 4735"/>
            <p:cNvSpPr>
              <a:spLocks/>
            </p:cNvSpPr>
            <p:nvPr/>
          </p:nvSpPr>
          <p:spPr bwMode="auto">
            <a:xfrm>
              <a:off x="24723" y="20007"/>
              <a:ext cx="244" cy="159"/>
            </a:xfrm>
            <a:custGeom>
              <a:avLst/>
              <a:gdLst>
                <a:gd name="T0" fmla="*/ 29 w 244"/>
                <a:gd name="T1" fmla="*/ 159 h 159"/>
                <a:gd name="T2" fmla="*/ 25 w 244"/>
                <a:gd name="T3" fmla="*/ 150 h 159"/>
                <a:gd name="T4" fmla="*/ 35 w 244"/>
                <a:gd name="T5" fmla="*/ 134 h 159"/>
                <a:gd name="T6" fmla="*/ 48 w 244"/>
                <a:gd name="T7" fmla="*/ 129 h 159"/>
                <a:gd name="T8" fmla="*/ 62 w 244"/>
                <a:gd name="T9" fmla="*/ 121 h 159"/>
                <a:gd name="T10" fmla="*/ 58 w 244"/>
                <a:gd name="T11" fmla="*/ 46 h 159"/>
                <a:gd name="T12" fmla="*/ 50 w 244"/>
                <a:gd name="T13" fmla="*/ 42 h 159"/>
                <a:gd name="T14" fmla="*/ 19 w 244"/>
                <a:gd name="T15" fmla="*/ 42 h 159"/>
                <a:gd name="T16" fmla="*/ 15 w 244"/>
                <a:gd name="T17" fmla="*/ 35 h 159"/>
                <a:gd name="T18" fmla="*/ 4 w 244"/>
                <a:gd name="T19" fmla="*/ 27 h 159"/>
                <a:gd name="T20" fmla="*/ 0 w 244"/>
                <a:gd name="T21" fmla="*/ 14 h 159"/>
                <a:gd name="T22" fmla="*/ 56 w 244"/>
                <a:gd name="T23" fmla="*/ 10 h 159"/>
                <a:gd name="T24" fmla="*/ 163 w 244"/>
                <a:gd name="T25" fmla="*/ 2 h 159"/>
                <a:gd name="T26" fmla="*/ 198 w 244"/>
                <a:gd name="T27" fmla="*/ 0 h 159"/>
                <a:gd name="T28" fmla="*/ 200 w 244"/>
                <a:gd name="T29" fmla="*/ 4 h 159"/>
                <a:gd name="T30" fmla="*/ 234 w 244"/>
                <a:gd name="T31" fmla="*/ 2 h 159"/>
                <a:gd name="T32" fmla="*/ 244 w 244"/>
                <a:gd name="T33" fmla="*/ 148 h 159"/>
                <a:gd name="T34" fmla="*/ 136 w 244"/>
                <a:gd name="T35" fmla="*/ 156 h 159"/>
                <a:gd name="T36" fmla="*/ 136 w 244"/>
                <a:gd name="T37" fmla="*/ 150 h 159"/>
                <a:gd name="T38" fmla="*/ 29 w 244"/>
                <a:gd name="T3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159">
                  <a:moveTo>
                    <a:pt x="29" y="159"/>
                  </a:moveTo>
                  <a:lnTo>
                    <a:pt x="25" y="150"/>
                  </a:lnTo>
                  <a:lnTo>
                    <a:pt x="35" y="134"/>
                  </a:lnTo>
                  <a:lnTo>
                    <a:pt x="48" y="129"/>
                  </a:lnTo>
                  <a:lnTo>
                    <a:pt x="62" y="121"/>
                  </a:lnTo>
                  <a:lnTo>
                    <a:pt x="58" y="46"/>
                  </a:lnTo>
                  <a:lnTo>
                    <a:pt x="50" y="42"/>
                  </a:lnTo>
                  <a:lnTo>
                    <a:pt x="19" y="42"/>
                  </a:lnTo>
                  <a:lnTo>
                    <a:pt x="15" y="35"/>
                  </a:lnTo>
                  <a:lnTo>
                    <a:pt x="4" y="27"/>
                  </a:lnTo>
                  <a:lnTo>
                    <a:pt x="0" y="14"/>
                  </a:lnTo>
                  <a:lnTo>
                    <a:pt x="56" y="10"/>
                  </a:lnTo>
                  <a:lnTo>
                    <a:pt x="163" y="2"/>
                  </a:lnTo>
                  <a:lnTo>
                    <a:pt x="198" y="0"/>
                  </a:lnTo>
                  <a:lnTo>
                    <a:pt x="200" y="4"/>
                  </a:lnTo>
                  <a:lnTo>
                    <a:pt x="234" y="2"/>
                  </a:lnTo>
                  <a:lnTo>
                    <a:pt x="244" y="148"/>
                  </a:lnTo>
                  <a:lnTo>
                    <a:pt x="136" y="156"/>
                  </a:lnTo>
                  <a:lnTo>
                    <a:pt x="136" y="150"/>
                  </a:lnTo>
                  <a:lnTo>
                    <a:pt x="29" y="159"/>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1" name="Freeform 4736"/>
            <p:cNvSpPr>
              <a:spLocks/>
            </p:cNvSpPr>
            <p:nvPr/>
          </p:nvSpPr>
          <p:spPr bwMode="auto">
            <a:xfrm>
              <a:off x="24723" y="20007"/>
              <a:ext cx="244" cy="159"/>
            </a:xfrm>
            <a:custGeom>
              <a:avLst/>
              <a:gdLst>
                <a:gd name="T0" fmla="*/ 29 w 244"/>
                <a:gd name="T1" fmla="*/ 159 h 159"/>
                <a:gd name="T2" fmla="*/ 25 w 244"/>
                <a:gd name="T3" fmla="*/ 150 h 159"/>
                <a:gd name="T4" fmla="*/ 35 w 244"/>
                <a:gd name="T5" fmla="*/ 134 h 159"/>
                <a:gd name="T6" fmla="*/ 48 w 244"/>
                <a:gd name="T7" fmla="*/ 129 h 159"/>
                <a:gd name="T8" fmla="*/ 62 w 244"/>
                <a:gd name="T9" fmla="*/ 121 h 159"/>
                <a:gd name="T10" fmla="*/ 58 w 244"/>
                <a:gd name="T11" fmla="*/ 46 h 159"/>
                <a:gd name="T12" fmla="*/ 50 w 244"/>
                <a:gd name="T13" fmla="*/ 42 h 159"/>
                <a:gd name="T14" fmla="*/ 19 w 244"/>
                <a:gd name="T15" fmla="*/ 42 h 159"/>
                <a:gd name="T16" fmla="*/ 15 w 244"/>
                <a:gd name="T17" fmla="*/ 35 h 159"/>
                <a:gd name="T18" fmla="*/ 4 w 244"/>
                <a:gd name="T19" fmla="*/ 27 h 159"/>
                <a:gd name="T20" fmla="*/ 0 w 244"/>
                <a:gd name="T21" fmla="*/ 14 h 159"/>
                <a:gd name="T22" fmla="*/ 56 w 244"/>
                <a:gd name="T23" fmla="*/ 10 h 159"/>
                <a:gd name="T24" fmla="*/ 163 w 244"/>
                <a:gd name="T25" fmla="*/ 2 h 159"/>
                <a:gd name="T26" fmla="*/ 198 w 244"/>
                <a:gd name="T27" fmla="*/ 0 h 159"/>
                <a:gd name="T28" fmla="*/ 200 w 244"/>
                <a:gd name="T29" fmla="*/ 4 h 159"/>
                <a:gd name="T30" fmla="*/ 234 w 244"/>
                <a:gd name="T31" fmla="*/ 2 h 159"/>
                <a:gd name="T32" fmla="*/ 244 w 244"/>
                <a:gd name="T33" fmla="*/ 148 h 159"/>
                <a:gd name="T34" fmla="*/ 136 w 244"/>
                <a:gd name="T35" fmla="*/ 156 h 159"/>
                <a:gd name="T36" fmla="*/ 136 w 244"/>
                <a:gd name="T37" fmla="*/ 150 h 159"/>
                <a:gd name="T38" fmla="*/ 29 w 244"/>
                <a:gd name="T39"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4" h="159">
                  <a:moveTo>
                    <a:pt x="29" y="159"/>
                  </a:moveTo>
                  <a:lnTo>
                    <a:pt x="25" y="150"/>
                  </a:lnTo>
                  <a:lnTo>
                    <a:pt x="35" y="134"/>
                  </a:lnTo>
                  <a:lnTo>
                    <a:pt x="48" y="129"/>
                  </a:lnTo>
                  <a:lnTo>
                    <a:pt x="62" y="121"/>
                  </a:lnTo>
                  <a:lnTo>
                    <a:pt x="58" y="46"/>
                  </a:lnTo>
                  <a:lnTo>
                    <a:pt x="50" y="42"/>
                  </a:lnTo>
                  <a:lnTo>
                    <a:pt x="19" y="42"/>
                  </a:lnTo>
                  <a:lnTo>
                    <a:pt x="15" y="35"/>
                  </a:lnTo>
                  <a:lnTo>
                    <a:pt x="4" y="27"/>
                  </a:lnTo>
                  <a:lnTo>
                    <a:pt x="0" y="14"/>
                  </a:lnTo>
                  <a:lnTo>
                    <a:pt x="56" y="10"/>
                  </a:lnTo>
                  <a:lnTo>
                    <a:pt x="163" y="2"/>
                  </a:lnTo>
                  <a:lnTo>
                    <a:pt x="198" y="0"/>
                  </a:lnTo>
                  <a:lnTo>
                    <a:pt x="200" y="4"/>
                  </a:lnTo>
                  <a:lnTo>
                    <a:pt x="234" y="2"/>
                  </a:lnTo>
                  <a:lnTo>
                    <a:pt x="244" y="148"/>
                  </a:lnTo>
                  <a:lnTo>
                    <a:pt x="136" y="156"/>
                  </a:lnTo>
                  <a:lnTo>
                    <a:pt x="136" y="150"/>
                  </a:lnTo>
                  <a:lnTo>
                    <a:pt x="29" y="15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2" name="Freeform 4737"/>
            <p:cNvSpPr>
              <a:spLocks/>
            </p:cNvSpPr>
            <p:nvPr/>
          </p:nvSpPr>
          <p:spPr bwMode="auto">
            <a:xfrm>
              <a:off x="24560" y="20021"/>
              <a:ext cx="225" cy="213"/>
            </a:xfrm>
            <a:custGeom>
              <a:avLst/>
              <a:gdLst>
                <a:gd name="T0" fmla="*/ 157 w 225"/>
                <a:gd name="T1" fmla="*/ 184 h 213"/>
                <a:gd name="T2" fmla="*/ 136 w 225"/>
                <a:gd name="T3" fmla="*/ 192 h 213"/>
                <a:gd name="T4" fmla="*/ 106 w 225"/>
                <a:gd name="T5" fmla="*/ 193 h 213"/>
                <a:gd name="T6" fmla="*/ 90 w 225"/>
                <a:gd name="T7" fmla="*/ 213 h 213"/>
                <a:gd name="T8" fmla="*/ 79 w 225"/>
                <a:gd name="T9" fmla="*/ 207 h 213"/>
                <a:gd name="T10" fmla="*/ 50 w 225"/>
                <a:gd name="T11" fmla="*/ 207 h 213"/>
                <a:gd name="T12" fmla="*/ 38 w 225"/>
                <a:gd name="T13" fmla="*/ 44 h 213"/>
                <a:gd name="T14" fmla="*/ 2 w 225"/>
                <a:gd name="T15" fmla="*/ 46 h 213"/>
                <a:gd name="T16" fmla="*/ 0 w 225"/>
                <a:gd name="T17" fmla="*/ 9 h 213"/>
                <a:gd name="T18" fmla="*/ 163 w 225"/>
                <a:gd name="T19" fmla="*/ 0 h 213"/>
                <a:gd name="T20" fmla="*/ 167 w 225"/>
                <a:gd name="T21" fmla="*/ 13 h 213"/>
                <a:gd name="T22" fmla="*/ 178 w 225"/>
                <a:gd name="T23" fmla="*/ 21 h 213"/>
                <a:gd name="T24" fmla="*/ 182 w 225"/>
                <a:gd name="T25" fmla="*/ 28 h 213"/>
                <a:gd name="T26" fmla="*/ 213 w 225"/>
                <a:gd name="T27" fmla="*/ 28 h 213"/>
                <a:gd name="T28" fmla="*/ 221 w 225"/>
                <a:gd name="T29" fmla="*/ 32 h 213"/>
                <a:gd name="T30" fmla="*/ 225 w 225"/>
                <a:gd name="T31" fmla="*/ 107 h 213"/>
                <a:gd name="T32" fmla="*/ 211 w 225"/>
                <a:gd name="T33" fmla="*/ 115 h 213"/>
                <a:gd name="T34" fmla="*/ 198 w 225"/>
                <a:gd name="T35" fmla="*/ 120 h 213"/>
                <a:gd name="T36" fmla="*/ 188 w 225"/>
                <a:gd name="T37" fmla="*/ 136 h 213"/>
                <a:gd name="T38" fmla="*/ 192 w 225"/>
                <a:gd name="T39" fmla="*/ 145 h 213"/>
                <a:gd name="T40" fmla="*/ 188 w 225"/>
                <a:gd name="T41" fmla="*/ 159 h 213"/>
                <a:gd name="T42" fmla="*/ 177 w 225"/>
                <a:gd name="T43" fmla="*/ 168 h 213"/>
                <a:gd name="T44" fmla="*/ 163 w 225"/>
                <a:gd name="T45" fmla="*/ 170 h 213"/>
                <a:gd name="T46" fmla="*/ 157 w 225"/>
                <a:gd name="T47" fmla="*/ 18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13">
                  <a:moveTo>
                    <a:pt x="157" y="184"/>
                  </a:moveTo>
                  <a:lnTo>
                    <a:pt x="136" y="192"/>
                  </a:lnTo>
                  <a:lnTo>
                    <a:pt x="106" y="193"/>
                  </a:lnTo>
                  <a:lnTo>
                    <a:pt x="90" y="213"/>
                  </a:lnTo>
                  <a:lnTo>
                    <a:pt x="79" y="207"/>
                  </a:lnTo>
                  <a:lnTo>
                    <a:pt x="50" y="207"/>
                  </a:lnTo>
                  <a:lnTo>
                    <a:pt x="38" y="44"/>
                  </a:lnTo>
                  <a:lnTo>
                    <a:pt x="2" y="46"/>
                  </a:lnTo>
                  <a:lnTo>
                    <a:pt x="0" y="9"/>
                  </a:lnTo>
                  <a:lnTo>
                    <a:pt x="163" y="0"/>
                  </a:lnTo>
                  <a:lnTo>
                    <a:pt x="167" y="13"/>
                  </a:lnTo>
                  <a:lnTo>
                    <a:pt x="178" y="21"/>
                  </a:lnTo>
                  <a:lnTo>
                    <a:pt x="182" y="28"/>
                  </a:lnTo>
                  <a:lnTo>
                    <a:pt x="213" y="28"/>
                  </a:lnTo>
                  <a:lnTo>
                    <a:pt x="221" y="32"/>
                  </a:lnTo>
                  <a:lnTo>
                    <a:pt x="225" y="107"/>
                  </a:lnTo>
                  <a:lnTo>
                    <a:pt x="211" y="115"/>
                  </a:lnTo>
                  <a:lnTo>
                    <a:pt x="198" y="120"/>
                  </a:lnTo>
                  <a:lnTo>
                    <a:pt x="188" y="136"/>
                  </a:lnTo>
                  <a:lnTo>
                    <a:pt x="192" y="145"/>
                  </a:lnTo>
                  <a:lnTo>
                    <a:pt x="188" y="159"/>
                  </a:lnTo>
                  <a:lnTo>
                    <a:pt x="177" y="168"/>
                  </a:lnTo>
                  <a:lnTo>
                    <a:pt x="163" y="170"/>
                  </a:lnTo>
                  <a:lnTo>
                    <a:pt x="157" y="18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3" name="Freeform 4738"/>
            <p:cNvSpPr>
              <a:spLocks/>
            </p:cNvSpPr>
            <p:nvPr/>
          </p:nvSpPr>
          <p:spPr bwMode="auto">
            <a:xfrm>
              <a:off x="24560" y="20021"/>
              <a:ext cx="225" cy="213"/>
            </a:xfrm>
            <a:custGeom>
              <a:avLst/>
              <a:gdLst>
                <a:gd name="T0" fmla="*/ 157 w 225"/>
                <a:gd name="T1" fmla="*/ 184 h 213"/>
                <a:gd name="T2" fmla="*/ 136 w 225"/>
                <a:gd name="T3" fmla="*/ 192 h 213"/>
                <a:gd name="T4" fmla="*/ 106 w 225"/>
                <a:gd name="T5" fmla="*/ 193 h 213"/>
                <a:gd name="T6" fmla="*/ 90 w 225"/>
                <a:gd name="T7" fmla="*/ 213 h 213"/>
                <a:gd name="T8" fmla="*/ 79 w 225"/>
                <a:gd name="T9" fmla="*/ 207 h 213"/>
                <a:gd name="T10" fmla="*/ 50 w 225"/>
                <a:gd name="T11" fmla="*/ 207 h 213"/>
                <a:gd name="T12" fmla="*/ 38 w 225"/>
                <a:gd name="T13" fmla="*/ 44 h 213"/>
                <a:gd name="T14" fmla="*/ 2 w 225"/>
                <a:gd name="T15" fmla="*/ 46 h 213"/>
                <a:gd name="T16" fmla="*/ 0 w 225"/>
                <a:gd name="T17" fmla="*/ 9 h 213"/>
                <a:gd name="T18" fmla="*/ 163 w 225"/>
                <a:gd name="T19" fmla="*/ 0 h 213"/>
                <a:gd name="T20" fmla="*/ 167 w 225"/>
                <a:gd name="T21" fmla="*/ 13 h 213"/>
                <a:gd name="T22" fmla="*/ 178 w 225"/>
                <a:gd name="T23" fmla="*/ 21 h 213"/>
                <a:gd name="T24" fmla="*/ 182 w 225"/>
                <a:gd name="T25" fmla="*/ 28 h 213"/>
                <a:gd name="T26" fmla="*/ 213 w 225"/>
                <a:gd name="T27" fmla="*/ 28 h 213"/>
                <a:gd name="T28" fmla="*/ 221 w 225"/>
                <a:gd name="T29" fmla="*/ 32 h 213"/>
                <a:gd name="T30" fmla="*/ 225 w 225"/>
                <a:gd name="T31" fmla="*/ 107 h 213"/>
                <a:gd name="T32" fmla="*/ 211 w 225"/>
                <a:gd name="T33" fmla="*/ 115 h 213"/>
                <a:gd name="T34" fmla="*/ 198 w 225"/>
                <a:gd name="T35" fmla="*/ 120 h 213"/>
                <a:gd name="T36" fmla="*/ 188 w 225"/>
                <a:gd name="T37" fmla="*/ 136 h 213"/>
                <a:gd name="T38" fmla="*/ 192 w 225"/>
                <a:gd name="T39" fmla="*/ 145 h 213"/>
                <a:gd name="T40" fmla="*/ 188 w 225"/>
                <a:gd name="T41" fmla="*/ 159 h 213"/>
                <a:gd name="T42" fmla="*/ 177 w 225"/>
                <a:gd name="T43" fmla="*/ 168 h 213"/>
                <a:gd name="T44" fmla="*/ 163 w 225"/>
                <a:gd name="T45" fmla="*/ 170 h 213"/>
                <a:gd name="T46" fmla="*/ 157 w 225"/>
                <a:gd name="T47" fmla="*/ 184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5" h="213">
                  <a:moveTo>
                    <a:pt x="157" y="184"/>
                  </a:moveTo>
                  <a:lnTo>
                    <a:pt x="136" y="192"/>
                  </a:lnTo>
                  <a:lnTo>
                    <a:pt x="106" y="193"/>
                  </a:lnTo>
                  <a:lnTo>
                    <a:pt x="90" y="213"/>
                  </a:lnTo>
                  <a:lnTo>
                    <a:pt x="79" y="207"/>
                  </a:lnTo>
                  <a:lnTo>
                    <a:pt x="50" y="207"/>
                  </a:lnTo>
                  <a:lnTo>
                    <a:pt x="38" y="44"/>
                  </a:lnTo>
                  <a:lnTo>
                    <a:pt x="2" y="46"/>
                  </a:lnTo>
                  <a:lnTo>
                    <a:pt x="0" y="9"/>
                  </a:lnTo>
                  <a:lnTo>
                    <a:pt x="163" y="0"/>
                  </a:lnTo>
                  <a:lnTo>
                    <a:pt x="167" y="13"/>
                  </a:lnTo>
                  <a:lnTo>
                    <a:pt x="178" y="21"/>
                  </a:lnTo>
                  <a:lnTo>
                    <a:pt x="182" y="28"/>
                  </a:lnTo>
                  <a:lnTo>
                    <a:pt x="213" y="28"/>
                  </a:lnTo>
                  <a:lnTo>
                    <a:pt x="221" y="32"/>
                  </a:lnTo>
                  <a:lnTo>
                    <a:pt x="225" y="107"/>
                  </a:lnTo>
                  <a:lnTo>
                    <a:pt x="211" y="115"/>
                  </a:lnTo>
                  <a:lnTo>
                    <a:pt x="198" y="120"/>
                  </a:lnTo>
                  <a:lnTo>
                    <a:pt x="188" y="136"/>
                  </a:lnTo>
                  <a:lnTo>
                    <a:pt x="192" y="145"/>
                  </a:lnTo>
                  <a:lnTo>
                    <a:pt x="188" y="159"/>
                  </a:lnTo>
                  <a:lnTo>
                    <a:pt x="177" y="168"/>
                  </a:lnTo>
                  <a:lnTo>
                    <a:pt x="163" y="170"/>
                  </a:lnTo>
                  <a:lnTo>
                    <a:pt x="157" y="18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4" name="Freeform 4739"/>
            <p:cNvSpPr>
              <a:spLocks/>
            </p:cNvSpPr>
            <p:nvPr/>
          </p:nvSpPr>
          <p:spPr bwMode="auto">
            <a:xfrm>
              <a:off x="24957" y="19996"/>
              <a:ext cx="194" cy="193"/>
            </a:xfrm>
            <a:custGeom>
              <a:avLst/>
              <a:gdLst>
                <a:gd name="T0" fmla="*/ 14 w 194"/>
                <a:gd name="T1" fmla="*/ 193 h 193"/>
                <a:gd name="T2" fmla="*/ 10 w 194"/>
                <a:gd name="T3" fmla="*/ 159 h 193"/>
                <a:gd name="T4" fmla="*/ 0 w 194"/>
                <a:gd name="T5" fmla="*/ 13 h 193"/>
                <a:gd name="T6" fmla="*/ 37 w 194"/>
                <a:gd name="T7" fmla="*/ 9 h 193"/>
                <a:gd name="T8" fmla="*/ 187 w 194"/>
                <a:gd name="T9" fmla="*/ 0 h 193"/>
                <a:gd name="T10" fmla="*/ 189 w 194"/>
                <a:gd name="T11" fmla="*/ 34 h 193"/>
                <a:gd name="T12" fmla="*/ 192 w 194"/>
                <a:gd name="T13" fmla="*/ 107 h 193"/>
                <a:gd name="T14" fmla="*/ 189 w 194"/>
                <a:gd name="T15" fmla="*/ 109 h 193"/>
                <a:gd name="T16" fmla="*/ 194 w 194"/>
                <a:gd name="T17" fmla="*/ 182 h 193"/>
                <a:gd name="T18" fmla="*/ 156 w 194"/>
                <a:gd name="T19" fmla="*/ 184 h 193"/>
                <a:gd name="T20" fmla="*/ 14 w 194"/>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93">
                  <a:moveTo>
                    <a:pt x="14" y="193"/>
                  </a:moveTo>
                  <a:lnTo>
                    <a:pt x="10" y="159"/>
                  </a:lnTo>
                  <a:lnTo>
                    <a:pt x="0" y="13"/>
                  </a:lnTo>
                  <a:lnTo>
                    <a:pt x="37" y="9"/>
                  </a:lnTo>
                  <a:lnTo>
                    <a:pt x="187" y="0"/>
                  </a:lnTo>
                  <a:lnTo>
                    <a:pt x="189" y="34"/>
                  </a:lnTo>
                  <a:lnTo>
                    <a:pt x="192" y="107"/>
                  </a:lnTo>
                  <a:lnTo>
                    <a:pt x="189" y="109"/>
                  </a:lnTo>
                  <a:lnTo>
                    <a:pt x="194" y="182"/>
                  </a:lnTo>
                  <a:lnTo>
                    <a:pt x="156" y="184"/>
                  </a:lnTo>
                  <a:lnTo>
                    <a:pt x="14" y="193"/>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5" name="Freeform 4740"/>
            <p:cNvSpPr>
              <a:spLocks/>
            </p:cNvSpPr>
            <p:nvPr/>
          </p:nvSpPr>
          <p:spPr bwMode="auto">
            <a:xfrm>
              <a:off x="24957" y="19996"/>
              <a:ext cx="194" cy="193"/>
            </a:xfrm>
            <a:custGeom>
              <a:avLst/>
              <a:gdLst>
                <a:gd name="T0" fmla="*/ 14 w 194"/>
                <a:gd name="T1" fmla="*/ 193 h 193"/>
                <a:gd name="T2" fmla="*/ 10 w 194"/>
                <a:gd name="T3" fmla="*/ 159 h 193"/>
                <a:gd name="T4" fmla="*/ 0 w 194"/>
                <a:gd name="T5" fmla="*/ 13 h 193"/>
                <a:gd name="T6" fmla="*/ 37 w 194"/>
                <a:gd name="T7" fmla="*/ 9 h 193"/>
                <a:gd name="T8" fmla="*/ 187 w 194"/>
                <a:gd name="T9" fmla="*/ 0 h 193"/>
                <a:gd name="T10" fmla="*/ 189 w 194"/>
                <a:gd name="T11" fmla="*/ 34 h 193"/>
                <a:gd name="T12" fmla="*/ 192 w 194"/>
                <a:gd name="T13" fmla="*/ 107 h 193"/>
                <a:gd name="T14" fmla="*/ 189 w 194"/>
                <a:gd name="T15" fmla="*/ 109 h 193"/>
                <a:gd name="T16" fmla="*/ 194 w 194"/>
                <a:gd name="T17" fmla="*/ 182 h 193"/>
                <a:gd name="T18" fmla="*/ 156 w 194"/>
                <a:gd name="T19" fmla="*/ 184 h 193"/>
                <a:gd name="T20" fmla="*/ 14 w 194"/>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4" h="193">
                  <a:moveTo>
                    <a:pt x="14" y="193"/>
                  </a:moveTo>
                  <a:lnTo>
                    <a:pt x="10" y="159"/>
                  </a:lnTo>
                  <a:lnTo>
                    <a:pt x="0" y="13"/>
                  </a:lnTo>
                  <a:lnTo>
                    <a:pt x="37" y="9"/>
                  </a:lnTo>
                  <a:lnTo>
                    <a:pt x="187" y="0"/>
                  </a:lnTo>
                  <a:lnTo>
                    <a:pt x="189" y="34"/>
                  </a:lnTo>
                  <a:lnTo>
                    <a:pt x="192" y="107"/>
                  </a:lnTo>
                  <a:lnTo>
                    <a:pt x="189" y="109"/>
                  </a:lnTo>
                  <a:lnTo>
                    <a:pt x="194" y="182"/>
                  </a:lnTo>
                  <a:lnTo>
                    <a:pt x="156" y="184"/>
                  </a:lnTo>
                  <a:lnTo>
                    <a:pt x="14" y="19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6" name="Freeform 4741"/>
            <p:cNvSpPr>
              <a:spLocks/>
            </p:cNvSpPr>
            <p:nvPr/>
          </p:nvSpPr>
          <p:spPr bwMode="auto">
            <a:xfrm>
              <a:off x="25146" y="20022"/>
              <a:ext cx="115" cy="156"/>
            </a:xfrm>
            <a:custGeom>
              <a:avLst/>
              <a:gdLst>
                <a:gd name="T0" fmla="*/ 115 w 115"/>
                <a:gd name="T1" fmla="*/ 148 h 156"/>
                <a:gd name="T2" fmla="*/ 5 w 115"/>
                <a:gd name="T3" fmla="*/ 156 h 156"/>
                <a:gd name="T4" fmla="*/ 0 w 115"/>
                <a:gd name="T5" fmla="*/ 83 h 156"/>
                <a:gd name="T6" fmla="*/ 3 w 115"/>
                <a:gd name="T7" fmla="*/ 81 h 156"/>
                <a:gd name="T8" fmla="*/ 0 w 115"/>
                <a:gd name="T9" fmla="*/ 8 h 156"/>
                <a:gd name="T10" fmla="*/ 72 w 115"/>
                <a:gd name="T11" fmla="*/ 2 h 156"/>
                <a:gd name="T12" fmla="*/ 109 w 115"/>
                <a:gd name="T13" fmla="*/ 0 h 156"/>
                <a:gd name="T14" fmla="*/ 115 w 115"/>
                <a:gd name="T15" fmla="*/ 75 h 156"/>
                <a:gd name="T16" fmla="*/ 109 w 115"/>
                <a:gd name="T17" fmla="*/ 75 h 156"/>
                <a:gd name="T18" fmla="*/ 115 w 115"/>
                <a:gd name="T19"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56">
                  <a:moveTo>
                    <a:pt x="115" y="148"/>
                  </a:moveTo>
                  <a:lnTo>
                    <a:pt x="5" y="156"/>
                  </a:lnTo>
                  <a:lnTo>
                    <a:pt x="0" y="83"/>
                  </a:lnTo>
                  <a:lnTo>
                    <a:pt x="3" y="81"/>
                  </a:lnTo>
                  <a:lnTo>
                    <a:pt x="0" y="8"/>
                  </a:lnTo>
                  <a:lnTo>
                    <a:pt x="72" y="2"/>
                  </a:lnTo>
                  <a:lnTo>
                    <a:pt x="109" y="0"/>
                  </a:lnTo>
                  <a:lnTo>
                    <a:pt x="115" y="75"/>
                  </a:lnTo>
                  <a:lnTo>
                    <a:pt x="109" y="75"/>
                  </a:lnTo>
                  <a:lnTo>
                    <a:pt x="115" y="148"/>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7" name="Freeform 4742"/>
            <p:cNvSpPr>
              <a:spLocks/>
            </p:cNvSpPr>
            <p:nvPr/>
          </p:nvSpPr>
          <p:spPr bwMode="auto">
            <a:xfrm>
              <a:off x="25146" y="20022"/>
              <a:ext cx="115" cy="156"/>
            </a:xfrm>
            <a:custGeom>
              <a:avLst/>
              <a:gdLst>
                <a:gd name="T0" fmla="*/ 115 w 115"/>
                <a:gd name="T1" fmla="*/ 148 h 156"/>
                <a:gd name="T2" fmla="*/ 5 w 115"/>
                <a:gd name="T3" fmla="*/ 156 h 156"/>
                <a:gd name="T4" fmla="*/ 0 w 115"/>
                <a:gd name="T5" fmla="*/ 83 h 156"/>
                <a:gd name="T6" fmla="*/ 3 w 115"/>
                <a:gd name="T7" fmla="*/ 81 h 156"/>
                <a:gd name="T8" fmla="*/ 0 w 115"/>
                <a:gd name="T9" fmla="*/ 8 h 156"/>
                <a:gd name="T10" fmla="*/ 72 w 115"/>
                <a:gd name="T11" fmla="*/ 2 h 156"/>
                <a:gd name="T12" fmla="*/ 109 w 115"/>
                <a:gd name="T13" fmla="*/ 0 h 156"/>
                <a:gd name="T14" fmla="*/ 115 w 115"/>
                <a:gd name="T15" fmla="*/ 75 h 156"/>
                <a:gd name="T16" fmla="*/ 109 w 115"/>
                <a:gd name="T17" fmla="*/ 75 h 156"/>
                <a:gd name="T18" fmla="*/ 115 w 115"/>
                <a:gd name="T19" fmla="*/ 14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56">
                  <a:moveTo>
                    <a:pt x="115" y="148"/>
                  </a:moveTo>
                  <a:lnTo>
                    <a:pt x="5" y="156"/>
                  </a:lnTo>
                  <a:lnTo>
                    <a:pt x="0" y="83"/>
                  </a:lnTo>
                  <a:lnTo>
                    <a:pt x="3" y="81"/>
                  </a:lnTo>
                  <a:lnTo>
                    <a:pt x="0" y="8"/>
                  </a:lnTo>
                  <a:lnTo>
                    <a:pt x="72" y="2"/>
                  </a:lnTo>
                  <a:lnTo>
                    <a:pt x="109" y="0"/>
                  </a:lnTo>
                  <a:lnTo>
                    <a:pt x="115" y="75"/>
                  </a:lnTo>
                  <a:lnTo>
                    <a:pt x="109" y="75"/>
                  </a:lnTo>
                  <a:lnTo>
                    <a:pt x="115"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58" name="Freeform 4743"/>
            <p:cNvSpPr>
              <a:spLocks/>
            </p:cNvSpPr>
            <p:nvPr/>
          </p:nvSpPr>
          <p:spPr bwMode="auto">
            <a:xfrm>
              <a:off x="25255" y="20015"/>
              <a:ext cx="75" cy="155"/>
            </a:xfrm>
            <a:custGeom>
              <a:avLst/>
              <a:gdLst>
                <a:gd name="T0" fmla="*/ 6 w 75"/>
                <a:gd name="T1" fmla="*/ 155 h 155"/>
                <a:gd name="T2" fmla="*/ 0 w 75"/>
                <a:gd name="T3" fmla="*/ 82 h 155"/>
                <a:gd name="T4" fmla="*/ 6 w 75"/>
                <a:gd name="T5" fmla="*/ 82 h 155"/>
                <a:gd name="T6" fmla="*/ 0 w 75"/>
                <a:gd name="T7" fmla="*/ 7 h 155"/>
                <a:gd name="T8" fmla="*/ 75 w 75"/>
                <a:gd name="T9" fmla="*/ 0 h 155"/>
                <a:gd name="T10" fmla="*/ 73 w 75"/>
                <a:gd name="T11" fmla="*/ 38 h 155"/>
                <a:gd name="T12" fmla="*/ 56 w 75"/>
                <a:gd name="T13" fmla="*/ 82 h 155"/>
                <a:gd name="T14" fmla="*/ 56 w 75"/>
                <a:gd name="T15" fmla="*/ 150 h 155"/>
                <a:gd name="T16" fmla="*/ 6 w 75"/>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55">
                  <a:moveTo>
                    <a:pt x="6" y="155"/>
                  </a:moveTo>
                  <a:lnTo>
                    <a:pt x="0" y="82"/>
                  </a:lnTo>
                  <a:lnTo>
                    <a:pt x="6" y="82"/>
                  </a:lnTo>
                  <a:lnTo>
                    <a:pt x="0" y="7"/>
                  </a:lnTo>
                  <a:lnTo>
                    <a:pt x="75" y="0"/>
                  </a:lnTo>
                  <a:lnTo>
                    <a:pt x="73" y="38"/>
                  </a:lnTo>
                  <a:lnTo>
                    <a:pt x="56" y="82"/>
                  </a:lnTo>
                  <a:lnTo>
                    <a:pt x="56" y="150"/>
                  </a:lnTo>
                  <a:lnTo>
                    <a:pt x="6" y="155"/>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9" name="Freeform 4744"/>
            <p:cNvSpPr>
              <a:spLocks/>
            </p:cNvSpPr>
            <p:nvPr/>
          </p:nvSpPr>
          <p:spPr bwMode="auto">
            <a:xfrm>
              <a:off x="25255" y="20015"/>
              <a:ext cx="75" cy="155"/>
            </a:xfrm>
            <a:custGeom>
              <a:avLst/>
              <a:gdLst>
                <a:gd name="T0" fmla="*/ 6 w 75"/>
                <a:gd name="T1" fmla="*/ 155 h 155"/>
                <a:gd name="T2" fmla="*/ 0 w 75"/>
                <a:gd name="T3" fmla="*/ 82 h 155"/>
                <a:gd name="T4" fmla="*/ 6 w 75"/>
                <a:gd name="T5" fmla="*/ 82 h 155"/>
                <a:gd name="T6" fmla="*/ 0 w 75"/>
                <a:gd name="T7" fmla="*/ 7 h 155"/>
                <a:gd name="T8" fmla="*/ 75 w 75"/>
                <a:gd name="T9" fmla="*/ 0 h 155"/>
                <a:gd name="T10" fmla="*/ 73 w 75"/>
                <a:gd name="T11" fmla="*/ 38 h 155"/>
                <a:gd name="T12" fmla="*/ 56 w 75"/>
                <a:gd name="T13" fmla="*/ 82 h 155"/>
                <a:gd name="T14" fmla="*/ 56 w 75"/>
                <a:gd name="T15" fmla="*/ 150 h 155"/>
                <a:gd name="T16" fmla="*/ 6 w 75"/>
                <a:gd name="T17" fmla="*/ 15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155">
                  <a:moveTo>
                    <a:pt x="6" y="155"/>
                  </a:moveTo>
                  <a:lnTo>
                    <a:pt x="0" y="82"/>
                  </a:lnTo>
                  <a:lnTo>
                    <a:pt x="6" y="82"/>
                  </a:lnTo>
                  <a:lnTo>
                    <a:pt x="0" y="7"/>
                  </a:lnTo>
                  <a:lnTo>
                    <a:pt x="75" y="0"/>
                  </a:lnTo>
                  <a:lnTo>
                    <a:pt x="73" y="38"/>
                  </a:lnTo>
                  <a:lnTo>
                    <a:pt x="56" y="82"/>
                  </a:lnTo>
                  <a:lnTo>
                    <a:pt x="56" y="150"/>
                  </a:lnTo>
                  <a:lnTo>
                    <a:pt x="6" y="15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0" name="Freeform 4745"/>
            <p:cNvSpPr>
              <a:spLocks/>
            </p:cNvSpPr>
            <p:nvPr/>
          </p:nvSpPr>
          <p:spPr bwMode="auto">
            <a:xfrm>
              <a:off x="24717" y="20155"/>
              <a:ext cx="263" cy="198"/>
            </a:xfrm>
            <a:custGeom>
              <a:avLst/>
              <a:gdLst>
                <a:gd name="T0" fmla="*/ 263 w 263"/>
                <a:gd name="T1" fmla="*/ 186 h 198"/>
                <a:gd name="T2" fmla="*/ 156 w 263"/>
                <a:gd name="T3" fmla="*/ 194 h 198"/>
                <a:gd name="T4" fmla="*/ 156 w 263"/>
                <a:gd name="T5" fmla="*/ 190 h 198"/>
                <a:gd name="T6" fmla="*/ 10 w 263"/>
                <a:gd name="T7" fmla="*/ 198 h 198"/>
                <a:gd name="T8" fmla="*/ 0 w 263"/>
                <a:gd name="T9" fmla="*/ 50 h 198"/>
                <a:gd name="T10" fmla="*/ 6 w 263"/>
                <a:gd name="T11" fmla="*/ 36 h 198"/>
                <a:gd name="T12" fmla="*/ 20 w 263"/>
                <a:gd name="T13" fmla="*/ 34 h 198"/>
                <a:gd name="T14" fmla="*/ 31 w 263"/>
                <a:gd name="T15" fmla="*/ 25 h 198"/>
                <a:gd name="T16" fmla="*/ 35 w 263"/>
                <a:gd name="T17" fmla="*/ 11 h 198"/>
                <a:gd name="T18" fmla="*/ 142 w 263"/>
                <a:gd name="T19" fmla="*/ 2 h 198"/>
                <a:gd name="T20" fmla="*/ 142 w 263"/>
                <a:gd name="T21" fmla="*/ 8 h 198"/>
                <a:gd name="T22" fmla="*/ 250 w 263"/>
                <a:gd name="T23" fmla="*/ 0 h 198"/>
                <a:gd name="T24" fmla="*/ 254 w 263"/>
                <a:gd name="T25" fmla="*/ 34 h 198"/>
                <a:gd name="T26" fmla="*/ 263 w 263"/>
                <a:gd name="T2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198">
                  <a:moveTo>
                    <a:pt x="263" y="186"/>
                  </a:moveTo>
                  <a:lnTo>
                    <a:pt x="156" y="194"/>
                  </a:lnTo>
                  <a:lnTo>
                    <a:pt x="156" y="190"/>
                  </a:lnTo>
                  <a:lnTo>
                    <a:pt x="10" y="198"/>
                  </a:lnTo>
                  <a:lnTo>
                    <a:pt x="0" y="50"/>
                  </a:lnTo>
                  <a:lnTo>
                    <a:pt x="6" y="36"/>
                  </a:lnTo>
                  <a:lnTo>
                    <a:pt x="20" y="34"/>
                  </a:lnTo>
                  <a:lnTo>
                    <a:pt x="31" y="25"/>
                  </a:lnTo>
                  <a:lnTo>
                    <a:pt x="35" y="11"/>
                  </a:lnTo>
                  <a:lnTo>
                    <a:pt x="142" y="2"/>
                  </a:lnTo>
                  <a:lnTo>
                    <a:pt x="142" y="8"/>
                  </a:lnTo>
                  <a:lnTo>
                    <a:pt x="250" y="0"/>
                  </a:lnTo>
                  <a:lnTo>
                    <a:pt x="254" y="34"/>
                  </a:lnTo>
                  <a:lnTo>
                    <a:pt x="263" y="186"/>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1" name="Freeform 4746"/>
            <p:cNvSpPr>
              <a:spLocks/>
            </p:cNvSpPr>
            <p:nvPr/>
          </p:nvSpPr>
          <p:spPr bwMode="auto">
            <a:xfrm>
              <a:off x="24717" y="20155"/>
              <a:ext cx="263" cy="198"/>
            </a:xfrm>
            <a:custGeom>
              <a:avLst/>
              <a:gdLst>
                <a:gd name="T0" fmla="*/ 263 w 263"/>
                <a:gd name="T1" fmla="*/ 186 h 198"/>
                <a:gd name="T2" fmla="*/ 156 w 263"/>
                <a:gd name="T3" fmla="*/ 194 h 198"/>
                <a:gd name="T4" fmla="*/ 156 w 263"/>
                <a:gd name="T5" fmla="*/ 190 h 198"/>
                <a:gd name="T6" fmla="*/ 10 w 263"/>
                <a:gd name="T7" fmla="*/ 198 h 198"/>
                <a:gd name="T8" fmla="*/ 0 w 263"/>
                <a:gd name="T9" fmla="*/ 50 h 198"/>
                <a:gd name="T10" fmla="*/ 6 w 263"/>
                <a:gd name="T11" fmla="*/ 36 h 198"/>
                <a:gd name="T12" fmla="*/ 20 w 263"/>
                <a:gd name="T13" fmla="*/ 34 h 198"/>
                <a:gd name="T14" fmla="*/ 31 w 263"/>
                <a:gd name="T15" fmla="*/ 25 h 198"/>
                <a:gd name="T16" fmla="*/ 35 w 263"/>
                <a:gd name="T17" fmla="*/ 11 h 198"/>
                <a:gd name="T18" fmla="*/ 142 w 263"/>
                <a:gd name="T19" fmla="*/ 2 h 198"/>
                <a:gd name="T20" fmla="*/ 142 w 263"/>
                <a:gd name="T21" fmla="*/ 8 h 198"/>
                <a:gd name="T22" fmla="*/ 250 w 263"/>
                <a:gd name="T23" fmla="*/ 0 h 198"/>
                <a:gd name="T24" fmla="*/ 254 w 263"/>
                <a:gd name="T25" fmla="*/ 34 h 198"/>
                <a:gd name="T26" fmla="*/ 263 w 263"/>
                <a:gd name="T27" fmla="*/ 186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3" h="198">
                  <a:moveTo>
                    <a:pt x="263" y="186"/>
                  </a:moveTo>
                  <a:lnTo>
                    <a:pt x="156" y="194"/>
                  </a:lnTo>
                  <a:lnTo>
                    <a:pt x="156" y="190"/>
                  </a:lnTo>
                  <a:lnTo>
                    <a:pt x="10" y="198"/>
                  </a:lnTo>
                  <a:lnTo>
                    <a:pt x="0" y="50"/>
                  </a:lnTo>
                  <a:lnTo>
                    <a:pt x="6" y="36"/>
                  </a:lnTo>
                  <a:lnTo>
                    <a:pt x="20" y="34"/>
                  </a:lnTo>
                  <a:lnTo>
                    <a:pt x="31" y="25"/>
                  </a:lnTo>
                  <a:lnTo>
                    <a:pt x="35" y="11"/>
                  </a:lnTo>
                  <a:lnTo>
                    <a:pt x="142" y="2"/>
                  </a:lnTo>
                  <a:lnTo>
                    <a:pt x="142" y="8"/>
                  </a:lnTo>
                  <a:lnTo>
                    <a:pt x="250" y="0"/>
                  </a:lnTo>
                  <a:lnTo>
                    <a:pt x="254" y="34"/>
                  </a:lnTo>
                  <a:lnTo>
                    <a:pt x="263" y="186"/>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2" name="Freeform 4747"/>
            <p:cNvSpPr>
              <a:spLocks/>
            </p:cNvSpPr>
            <p:nvPr/>
          </p:nvSpPr>
          <p:spPr bwMode="auto">
            <a:xfrm>
              <a:off x="24971" y="20180"/>
              <a:ext cx="155" cy="161"/>
            </a:xfrm>
            <a:custGeom>
              <a:avLst/>
              <a:gdLst>
                <a:gd name="T0" fmla="*/ 82 w 155"/>
                <a:gd name="T1" fmla="*/ 157 h 161"/>
                <a:gd name="T2" fmla="*/ 9 w 155"/>
                <a:gd name="T3" fmla="*/ 161 h 161"/>
                <a:gd name="T4" fmla="*/ 0 w 155"/>
                <a:gd name="T5" fmla="*/ 9 h 161"/>
                <a:gd name="T6" fmla="*/ 142 w 155"/>
                <a:gd name="T7" fmla="*/ 0 h 161"/>
                <a:gd name="T8" fmla="*/ 155 w 155"/>
                <a:gd name="T9" fmla="*/ 152 h 161"/>
                <a:gd name="T10" fmla="*/ 82 w 155"/>
                <a:gd name="T11" fmla="*/ 157 h 161"/>
              </a:gdLst>
              <a:ahLst/>
              <a:cxnLst>
                <a:cxn ang="0">
                  <a:pos x="T0" y="T1"/>
                </a:cxn>
                <a:cxn ang="0">
                  <a:pos x="T2" y="T3"/>
                </a:cxn>
                <a:cxn ang="0">
                  <a:pos x="T4" y="T5"/>
                </a:cxn>
                <a:cxn ang="0">
                  <a:pos x="T6" y="T7"/>
                </a:cxn>
                <a:cxn ang="0">
                  <a:pos x="T8" y="T9"/>
                </a:cxn>
                <a:cxn ang="0">
                  <a:pos x="T10" y="T11"/>
                </a:cxn>
              </a:cxnLst>
              <a:rect l="0" t="0" r="r" b="b"/>
              <a:pathLst>
                <a:path w="155" h="161">
                  <a:moveTo>
                    <a:pt x="82" y="157"/>
                  </a:moveTo>
                  <a:lnTo>
                    <a:pt x="9" y="161"/>
                  </a:lnTo>
                  <a:lnTo>
                    <a:pt x="0" y="9"/>
                  </a:lnTo>
                  <a:lnTo>
                    <a:pt x="142" y="0"/>
                  </a:lnTo>
                  <a:lnTo>
                    <a:pt x="155" y="152"/>
                  </a:lnTo>
                  <a:lnTo>
                    <a:pt x="82" y="157"/>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3" name="Freeform 4748"/>
            <p:cNvSpPr>
              <a:spLocks/>
            </p:cNvSpPr>
            <p:nvPr/>
          </p:nvSpPr>
          <p:spPr bwMode="auto">
            <a:xfrm>
              <a:off x="24971" y="20180"/>
              <a:ext cx="155" cy="161"/>
            </a:xfrm>
            <a:custGeom>
              <a:avLst/>
              <a:gdLst>
                <a:gd name="T0" fmla="*/ 82 w 155"/>
                <a:gd name="T1" fmla="*/ 157 h 161"/>
                <a:gd name="T2" fmla="*/ 9 w 155"/>
                <a:gd name="T3" fmla="*/ 161 h 161"/>
                <a:gd name="T4" fmla="*/ 0 w 155"/>
                <a:gd name="T5" fmla="*/ 9 h 161"/>
                <a:gd name="T6" fmla="*/ 142 w 155"/>
                <a:gd name="T7" fmla="*/ 0 h 161"/>
                <a:gd name="T8" fmla="*/ 155 w 155"/>
                <a:gd name="T9" fmla="*/ 152 h 161"/>
                <a:gd name="T10" fmla="*/ 82 w 155"/>
                <a:gd name="T11" fmla="*/ 157 h 161"/>
              </a:gdLst>
              <a:ahLst/>
              <a:cxnLst>
                <a:cxn ang="0">
                  <a:pos x="T0" y="T1"/>
                </a:cxn>
                <a:cxn ang="0">
                  <a:pos x="T2" y="T3"/>
                </a:cxn>
                <a:cxn ang="0">
                  <a:pos x="T4" y="T5"/>
                </a:cxn>
                <a:cxn ang="0">
                  <a:pos x="T6" y="T7"/>
                </a:cxn>
                <a:cxn ang="0">
                  <a:pos x="T8" y="T9"/>
                </a:cxn>
                <a:cxn ang="0">
                  <a:pos x="T10" y="T11"/>
                </a:cxn>
              </a:cxnLst>
              <a:rect l="0" t="0" r="r" b="b"/>
              <a:pathLst>
                <a:path w="155" h="161">
                  <a:moveTo>
                    <a:pt x="82" y="157"/>
                  </a:moveTo>
                  <a:lnTo>
                    <a:pt x="9" y="161"/>
                  </a:lnTo>
                  <a:lnTo>
                    <a:pt x="0" y="9"/>
                  </a:lnTo>
                  <a:lnTo>
                    <a:pt x="142" y="0"/>
                  </a:lnTo>
                  <a:lnTo>
                    <a:pt x="155" y="152"/>
                  </a:lnTo>
                  <a:lnTo>
                    <a:pt x="82" y="157"/>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4" name="Freeform 4749"/>
            <p:cNvSpPr>
              <a:spLocks/>
            </p:cNvSpPr>
            <p:nvPr/>
          </p:nvSpPr>
          <p:spPr bwMode="auto">
            <a:xfrm>
              <a:off x="25113" y="20170"/>
              <a:ext cx="159" cy="162"/>
            </a:xfrm>
            <a:custGeom>
              <a:avLst/>
              <a:gdLst>
                <a:gd name="T0" fmla="*/ 159 w 159"/>
                <a:gd name="T1" fmla="*/ 150 h 162"/>
                <a:gd name="T2" fmla="*/ 86 w 159"/>
                <a:gd name="T3" fmla="*/ 156 h 162"/>
                <a:gd name="T4" fmla="*/ 13 w 159"/>
                <a:gd name="T5" fmla="*/ 162 h 162"/>
                <a:gd name="T6" fmla="*/ 0 w 159"/>
                <a:gd name="T7" fmla="*/ 10 h 162"/>
                <a:gd name="T8" fmla="*/ 38 w 159"/>
                <a:gd name="T9" fmla="*/ 8 h 162"/>
                <a:gd name="T10" fmla="*/ 148 w 159"/>
                <a:gd name="T11" fmla="*/ 0 h 162"/>
                <a:gd name="T12" fmla="*/ 159 w 159"/>
                <a:gd name="T13" fmla="*/ 150 h 162"/>
              </a:gdLst>
              <a:ahLst/>
              <a:cxnLst>
                <a:cxn ang="0">
                  <a:pos x="T0" y="T1"/>
                </a:cxn>
                <a:cxn ang="0">
                  <a:pos x="T2" y="T3"/>
                </a:cxn>
                <a:cxn ang="0">
                  <a:pos x="T4" y="T5"/>
                </a:cxn>
                <a:cxn ang="0">
                  <a:pos x="T6" y="T7"/>
                </a:cxn>
                <a:cxn ang="0">
                  <a:pos x="T8" y="T9"/>
                </a:cxn>
                <a:cxn ang="0">
                  <a:pos x="T10" y="T11"/>
                </a:cxn>
                <a:cxn ang="0">
                  <a:pos x="T12" y="T13"/>
                </a:cxn>
              </a:cxnLst>
              <a:rect l="0" t="0" r="r" b="b"/>
              <a:pathLst>
                <a:path w="159" h="162">
                  <a:moveTo>
                    <a:pt x="159" y="150"/>
                  </a:moveTo>
                  <a:lnTo>
                    <a:pt x="86" y="156"/>
                  </a:lnTo>
                  <a:lnTo>
                    <a:pt x="13" y="162"/>
                  </a:lnTo>
                  <a:lnTo>
                    <a:pt x="0" y="10"/>
                  </a:lnTo>
                  <a:lnTo>
                    <a:pt x="38" y="8"/>
                  </a:lnTo>
                  <a:lnTo>
                    <a:pt x="148" y="0"/>
                  </a:lnTo>
                  <a:lnTo>
                    <a:pt x="159" y="150"/>
                  </a:lnTo>
                  <a:close/>
                </a:path>
              </a:pathLst>
            </a:custGeom>
            <a:solidFill>
              <a:srgbClr val="2EE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5" name="Freeform 4750"/>
            <p:cNvSpPr>
              <a:spLocks/>
            </p:cNvSpPr>
            <p:nvPr/>
          </p:nvSpPr>
          <p:spPr bwMode="auto">
            <a:xfrm>
              <a:off x="25113" y="20170"/>
              <a:ext cx="159" cy="162"/>
            </a:xfrm>
            <a:custGeom>
              <a:avLst/>
              <a:gdLst>
                <a:gd name="T0" fmla="*/ 159 w 159"/>
                <a:gd name="T1" fmla="*/ 150 h 162"/>
                <a:gd name="T2" fmla="*/ 86 w 159"/>
                <a:gd name="T3" fmla="*/ 156 h 162"/>
                <a:gd name="T4" fmla="*/ 13 w 159"/>
                <a:gd name="T5" fmla="*/ 162 h 162"/>
                <a:gd name="T6" fmla="*/ 0 w 159"/>
                <a:gd name="T7" fmla="*/ 10 h 162"/>
                <a:gd name="T8" fmla="*/ 38 w 159"/>
                <a:gd name="T9" fmla="*/ 8 h 162"/>
                <a:gd name="T10" fmla="*/ 148 w 159"/>
                <a:gd name="T11" fmla="*/ 0 h 162"/>
                <a:gd name="T12" fmla="*/ 159 w 159"/>
                <a:gd name="T13" fmla="*/ 150 h 162"/>
              </a:gdLst>
              <a:ahLst/>
              <a:cxnLst>
                <a:cxn ang="0">
                  <a:pos x="T0" y="T1"/>
                </a:cxn>
                <a:cxn ang="0">
                  <a:pos x="T2" y="T3"/>
                </a:cxn>
                <a:cxn ang="0">
                  <a:pos x="T4" y="T5"/>
                </a:cxn>
                <a:cxn ang="0">
                  <a:pos x="T6" y="T7"/>
                </a:cxn>
                <a:cxn ang="0">
                  <a:pos x="T8" y="T9"/>
                </a:cxn>
                <a:cxn ang="0">
                  <a:pos x="T10" y="T11"/>
                </a:cxn>
                <a:cxn ang="0">
                  <a:pos x="T12" y="T13"/>
                </a:cxn>
              </a:cxnLst>
              <a:rect l="0" t="0" r="r" b="b"/>
              <a:pathLst>
                <a:path w="159" h="162">
                  <a:moveTo>
                    <a:pt x="159" y="150"/>
                  </a:moveTo>
                  <a:lnTo>
                    <a:pt x="86" y="156"/>
                  </a:lnTo>
                  <a:lnTo>
                    <a:pt x="13" y="162"/>
                  </a:lnTo>
                  <a:lnTo>
                    <a:pt x="0" y="10"/>
                  </a:lnTo>
                  <a:lnTo>
                    <a:pt x="38" y="8"/>
                  </a:lnTo>
                  <a:lnTo>
                    <a:pt x="148" y="0"/>
                  </a:lnTo>
                  <a:lnTo>
                    <a:pt x="159" y="15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6" name="Freeform 4751"/>
            <p:cNvSpPr>
              <a:spLocks/>
            </p:cNvSpPr>
            <p:nvPr/>
          </p:nvSpPr>
          <p:spPr bwMode="auto">
            <a:xfrm>
              <a:off x="24727" y="20345"/>
              <a:ext cx="157" cy="157"/>
            </a:xfrm>
            <a:custGeom>
              <a:avLst/>
              <a:gdLst>
                <a:gd name="T0" fmla="*/ 146 w 157"/>
                <a:gd name="T1" fmla="*/ 4 h 157"/>
                <a:gd name="T2" fmla="*/ 157 w 157"/>
                <a:gd name="T3" fmla="*/ 150 h 157"/>
                <a:gd name="T4" fmla="*/ 144 w 157"/>
                <a:gd name="T5" fmla="*/ 152 h 157"/>
                <a:gd name="T6" fmla="*/ 10 w 157"/>
                <a:gd name="T7" fmla="*/ 157 h 157"/>
                <a:gd name="T8" fmla="*/ 0 w 157"/>
                <a:gd name="T9" fmla="*/ 27 h 157"/>
                <a:gd name="T10" fmla="*/ 0 w 157"/>
                <a:gd name="T11" fmla="*/ 8 h 157"/>
                <a:gd name="T12" fmla="*/ 146 w 157"/>
                <a:gd name="T13" fmla="*/ 0 h 157"/>
                <a:gd name="T14" fmla="*/ 146 w 157"/>
                <a:gd name="T15" fmla="*/ 4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146" y="4"/>
                  </a:moveTo>
                  <a:lnTo>
                    <a:pt x="157" y="150"/>
                  </a:lnTo>
                  <a:lnTo>
                    <a:pt x="144" y="152"/>
                  </a:lnTo>
                  <a:lnTo>
                    <a:pt x="10" y="157"/>
                  </a:lnTo>
                  <a:lnTo>
                    <a:pt x="0" y="27"/>
                  </a:lnTo>
                  <a:lnTo>
                    <a:pt x="0" y="8"/>
                  </a:lnTo>
                  <a:lnTo>
                    <a:pt x="146" y="0"/>
                  </a:lnTo>
                  <a:lnTo>
                    <a:pt x="146" y="4"/>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7" name="Freeform 4752"/>
            <p:cNvSpPr>
              <a:spLocks/>
            </p:cNvSpPr>
            <p:nvPr/>
          </p:nvSpPr>
          <p:spPr bwMode="auto">
            <a:xfrm>
              <a:off x="24727" y="20345"/>
              <a:ext cx="157" cy="157"/>
            </a:xfrm>
            <a:custGeom>
              <a:avLst/>
              <a:gdLst>
                <a:gd name="T0" fmla="*/ 146 w 157"/>
                <a:gd name="T1" fmla="*/ 4 h 157"/>
                <a:gd name="T2" fmla="*/ 157 w 157"/>
                <a:gd name="T3" fmla="*/ 150 h 157"/>
                <a:gd name="T4" fmla="*/ 144 w 157"/>
                <a:gd name="T5" fmla="*/ 152 h 157"/>
                <a:gd name="T6" fmla="*/ 10 w 157"/>
                <a:gd name="T7" fmla="*/ 157 h 157"/>
                <a:gd name="T8" fmla="*/ 0 w 157"/>
                <a:gd name="T9" fmla="*/ 27 h 157"/>
                <a:gd name="T10" fmla="*/ 0 w 157"/>
                <a:gd name="T11" fmla="*/ 8 h 157"/>
                <a:gd name="T12" fmla="*/ 146 w 157"/>
                <a:gd name="T13" fmla="*/ 0 h 157"/>
                <a:gd name="T14" fmla="*/ 146 w 157"/>
                <a:gd name="T15" fmla="*/ 4 h 1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7" h="157">
                  <a:moveTo>
                    <a:pt x="146" y="4"/>
                  </a:moveTo>
                  <a:lnTo>
                    <a:pt x="157" y="150"/>
                  </a:lnTo>
                  <a:lnTo>
                    <a:pt x="144" y="152"/>
                  </a:lnTo>
                  <a:lnTo>
                    <a:pt x="10" y="157"/>
                  </a:lnTo>
                  <a:lnTo>
                    <a:pt x="0" y="27"/>
                  </a:lnTo>
                  <a:lnTo>
                    <a:pt x="0" y="8"/>
                  </a:lnTo>
                  <a:lnTo>
                    <a:pt x="146" y="0"/>
                  </a:lnTo>
                  <a:lnTo>
                    <a:pt x="146" y="4"/>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68" name="Freeform 4753"/>
            <p:cNvSpPr>
              <a:spLocks/>
            </p:cNvSpPr>
            <p:nvPr/>
          </p:nvSpPr>
          <p:spPr bwMode="auto">
            <a:xfrm>
              <a:off x="24873" y="20337"/>
              <a:ext cx="194" cy="158"/>
            </a:xfrm>
            <a:custGeom>
              <a:avLst/>
              <a:gdLst>
                <a:gd name="T0" fmla="*/ 194 w 194"/>
                <a:gd name="T1" fmla="*/ 148 h 158"/>
                <a:gd name="T2" fmla="*/ 140 w 194"/>
                <a:gd name="T3" fmla="*/ 152 h 158"/>
                <a:gd name="T4" fmla="*/ 11 w 194"/>
                <a:gd name="T5" fmla="*/ 158 h 158"/>
                <a:gd name="T6" fmla="*/ 0 w 194"/>
                <a:gd name="T7" fmla="*/ 12 h 158"/>
                <a:gd name="T8" fmla="*/ 107 w 194"/>
                <a:gd name="T9" fmla="*/ 4 h 158"/>
                <a:gd name="T10" fmla="*/ 180 w 194"/>
                <a:gd name="T11" fmla="*/ 0 h 158"/>
                <a:gd name="T12" fmla="*/ 194 w 19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94" y="148"/>
                  </a:moveTo>
                  <a:lnTo>
                    <a:pt x="140" y="152"/>
                  </a:lnTo>
                  <a:lnTo>
                    <a:pt x="11" y="158"/>
                  </a:lnTo>
                  <a:lnTo>
                    <a:pt x="0" y="12"/>
                  </a:lnTo>
                  <a:lnTo>
                    <a:pt x="107" y="4"/>
                  </a:lnTo>
                  <a:lnTo>
                    <a:pt x="180" y="0"/>
                  </a:lnTo>
                  <a:lnTo>
                    <a:pt x="194" y="148"/>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9" name="Freeform 4754"/>
            <p:cNvSpPr>
              <a:spLocks/>
            </p:cNvSpPr>
            <p:nvPr/>
          </p:nvSpPr>
          <p:spPr bwMode="auto">
            <a:xfrm>
              <a:off x="24873" y="20337"/>
              <a:ext cx="194" cy="158"/>
            </a:xfrm>
            <a:custGeom>
              <a:avLst/>
              <a:gdLst>
                <a:gd name="T0" fmla="*/ 194 w 194"/>
                <a:gd name="T1" fmla="*/ 148 h 158"/>
                <a:gd name="T2" fmla="*/ 140 w 194"/>
                <a:gd name="T3" fmla="*/ 152 h 158"/>
                <a:gd name="T4" fmla="*/ 11 w 194"/>
                <a:gd name="T5" fmla="*/ 158 h 158"/>
                <a:gd name="T6" fmla="*/ 0 w 194"/>
                <a:gd name="T7" fmla="*/ 12 h 158"/>
                <a:gd name="T8" fmla="*/ 107 w 194"/>
                <a:gd name="T9" fmla="*/ 4 h 158"/>
                <a:gd name="T10" fmla="*/ 180 w 194"/>
                <a:gd name="T11" fmla="*/ 0 h 158"/>
                <a:gd name="T12" fmla="*/ 194 w 194"/>
                <a:gd name="T13" fmla="*/ 148 h 158"/>
              </a:gdLst>
              <a:ahLst/>
              <a:cxnLst>
                <a:cxn ang="0">
                  <a:pos x="T0" y="T1"/>
                </a:cxn>
                <a:cxn ang="0">
                  <a:pos x="T2" y="T3"/>
                </a:cxn>
                <a:cxn ang="0">
                  <a:pos x="T4" y="T5"/>
                </a:cxn>
                <a:cxn ang="0">
                  <a:pos x="T6" y="T7"/>
                </a:cxn>
                <a:cxn ang="0">
                  <a:pos x="T8" y="T9"/>
                </a:cxn>
                <a:cxn ang="0">
                  <a:pos x="T10" y="T11"/>
                </a:cxn>
                <a:cxn ang="0">
                  <a:pos x="T12" y="T13"/>
                </a:cxn>
              </a:cxnLst>
              <a:rect l="0" t="0" r="r" b="b"/>
              <a:pathLst>
                <a:path w="194" h="158">
                  <a:moveTo>
                    <a:pt x="194" y="148"/>
                  </a:moveTo>
                  <a:lnTo>
                    <a:pt x="140" y="152"/>
                  </a:lnTo>
                  <a:lnTo>
                    <a:pt x="11" y="158"/>
                  </a:lnTo>
                  <a:lnTo>
                    <a:pt x="0" y="12"/>
                  </a:lnTo>
                  <a:lnTo>
                    <a:pt x="107" y="4"/>
                  </a:lnTo>
                  <a:lnTo>
                    <a:pt x="180" y="0"/>
                  </a:lnTo>
                  <a:lnTo>
                    <a:pt x="194" y="148"/>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0" name="Freeform 4755"/>
            <p:cNvSpPr>
              <a:spLocks/>
            </p:cNvSpPr>
            <p:nvPr/>
          </p:nvSpPr>
          <p:spPr bwMode="auto">
            <a:xfrm>
              <a:off x="25053" y="20326"/>
              <a:ext cx="158" cy="159"/>
            </a:xfrm>
            <a:custGeom>
              <a:avLst/>
              <a:gdLst>
                <a:gd name="T0" fmla="*/ 14 w 158"/>
                <a:gd name="T1" fmla="*/ 159 h 159"/>
                <a:gd name="T2" fmla="*/ 0 w 158"/>
                <a:gd name="T3" fmla="*/ 11 h 159"/>
                <a:gd name="T4" fmla="*/ 73 w 158"/>
                <a:gd name="T5" fmla="*/ 6 h 159"/>
                <a:gd name="T6" fmla="*/ 146 w 158"/>
                <a:gd name="T7" fmla="*/ 0 h 159"/>
                <a:gd name="T8" fmla="*/ 154 w 158"/>
                <a:gd name="T9" fmla="*/ 98 h 159"/>
                <a:gd name="T10" fmla="*/ 158 w 158"/>
                <a:gd name="T11" fmla="*/ 146 h 159"/>
                <a:gd name="T12" fmla="*/ 33 w 158"/>
                <a:gd name="T13" fmla="*/ 157 h 159"/>
                <a:gd name="T14" fmla="*/ 14 w 158"/>
                <a:gd name="T15" fmla="*/ 1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8" h="159">
                  <a:moveTo>
                    <a:pt x="14" y="159"/>
                  </a:moveTo>
                  <a:lnTo>
                    <a:pt x="0" y="11"/>
                  </a:lnTo>
                  <a:lnTo>
                    <a:pt x="73" y="6"/>
                  </a:lnTo>
                  <a:lnTo>
                    <a:pt x="146" y="0"/>
                  </a:lnTo>
                  <a:lnTo>
                    <a:pt x="154" y="98"/>
                  </a:lnTo>
                  <a:lnTo>
                    <a:pt x="158" y="146"/>
                  </a:lnTo>
                  <a:lnTo>
                    <a:pt x="33" y="157"/>
                  </a:lnTo>
                  <a:lnTo>
                    <a:pt x="14" y="159"/>
                  </a:lnTo>
                </a:path>
              </a:pathLst>
            </a:custGeom>
            <a:noFill/>
            <a:ln w="63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1" name="Freeform 4756"/>
            <p:cNvSpPr>
              <a:spLocks/>
            </p:cNvSpPr>
            <p:nvPr/>
          </p:nvSpPr>
          <p:spPr bwMode="auto">
            <a:xfrm>
              <a:off x="25199" y="20312"/>
              <a:ext cx="169" cy="112"/>
            </a:xfrm>
            <a:custGeom>
              <a:avLst/>
              <a:gdLst>
                <a:gd name="T0" fmla="*/ 8 w 169"/>
                <a:gd name="T1" fmla="*/ 112 h 112"/>
                <a:gd name="T2" fmla="*/ 0 w 169"/>
                <a:gd name="T3" fmla="*/ 14 h 112"/>
                <a:gd name="T4" fmla="*/ 73 w 169"/>
                <a:gd name="T5" fmla="*/ 8 h 112"/>
                <a:gd name="T6" fmla="*/ 146 w 169"/>
                <a:gd name="T7" fmla="*/ 0 h 112"/>
                <a:gd name="T8" fmla="*/ 169 w 169"/>
                <a:gd name="T9" fmla="*/ 25 h 112"/>
                <a:gd name="T10" fmla="*/ 162 w 169"/>
                <a:gd name="T11" fmla="*/ 73 h 112"/>
                <a:gd name="T12" fmla="*/ 43 w 169"/>
                <a:gd name="T13" fmla="*/ 85 h 112"/>
                <a:gd name="T14" fmla="*/ 44 w 169"/>
                <a:gd name="T15" fmla="*/ 108 h 112"/>
                <a:gd name="T16" fmla="*/ 8 w 16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8" y="112"/>
                  </a:moveTo>
                  <a:lnTo>
                    <a:pt x="0" y="14"/>
                  </a:lnTo>
                  <a:lnTo>
                    <a:pt x="73" y="8"/>
                  </a:lnTo>
                  <a:lnTo>
                    <a:pt x="146" y="0"/>
                  </a:lnTo>
                  <a:lnTo>
                    <a:pt x="169" y="25"/>
                  </a:lnTo>
                  <a:lnTo>
                    <a:pt x="162" y="73"/>
                  </a:lnTo>
                  <a:lnTo>
                    <a:pt x="43" y="85"/>
                  </a:lnTo>
                  <a:lnTo>
                    <a:pt x="44" y="108"/>
                  </a:lnTo>
                  <a:lnTo>
                    <a:pt x="8" y="112"/>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2" name="Freeform 4757"/>
            <p:cNvSpPr>
              <a:spLocks/>
            </p:cNvSpPr>
            <p:nvPr/>
          </p:nvSpPr>
          <p:spPr bwMode="auto">
            <a:xfrm>
              <a:off x="25199" y="20312"/>
              <a:ext cx="169" cy="112"/>
            </a:xfrm>
            <a:custGeom>
              <a:avLst/>
              <a:gdLst>
                <a:gd name="T0" fmla="*/ 8 w 169"/>
                <a:gd name="T1" fmla="*/ 112 h 112"/>
                <a:gd name="T2" fmla="*/ 0 w 169"/>
                <a:gd name="T3" fmla="*/ 14 h 112"/>
                <a:gd name="T4" fmla="*/ 73 w 169"/>
                <a:gd name="T5" fmla="*/ 8 h 112"/>
                <a:gd name="T6" fmla="*/ 146 w 169"/>
                <a:gd name="T7" fmla="*/ 0 h 112"/>
                <a:gd name="T8" fmla="*/ 169 w 169"/>
                <a:gd name="T9" fmla="*/ 25 h 112"/>
                <a:gd name="T10" fmla="*/ 162 w 169"/>
                <a:gd name="T11" fmla="*/ 73 h 112"/>
                <a:gd name="T12" fmla="*/ 43 w 169"/>
                <a:gd name="T13" fmla="*/ 85 h 112"/>
                <a:gd name="T14" fmla="*/ 44 w 169"/>
                <a:gd name="T15" fmla="*/ 108 h 112"/>
                <a:gd name="T16" fmla="*/ 8 w 169"/>
                <a:gd name="T1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 h="112">
                  <a:moveTo>
                    <a:pt x="8" y="112"/>
                  </a:moveTo>
                  <a:lnTo>
                    <a:pt x="0" y="14"/>
                  </a:lnTo>
                  <a:lnTo>
                    <a:pt x="73" y="8"/>
                  </a:lnTo>
                  <a:lnTo>
                    <a:pt x="146" y="0"/>
                  </a:lnTo>
                  <a:lnTo>
                    <a:pt x="169" y="25"/>
                  </a:lnTo>
                  <a:lnTo>
                    <a:pt x="162" y="73"/>
                  </a:lnTo>
                  <a:lnTo>
                    <a:pt x="43" y="85"/>
                  </a:lnTo>
                  <a:lnTo>
                    <a:pt x="44" y="108"/>
                  </a:lnTo>
                  <a:lnTo>
                    <a:pt x="8" y="11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3" name="Freeform 4758"/>
            <p:cNvSpPr>
              <a:spLocks/>
            </p:cNvSpPr>
            <p:nvPr/>
          </p:nvSpPr>
          <p:spPr bwMode="auto">
            <a:xfrm>
              <a:off x="25207" y="20385"/>
              <a:ext cx="159" cy="87"/>
            </a:xfrm>
            <a:custGeom>
              <a:avLst/>
              <a:gdLst>
                <a:gd name="T0" fmla="*/ 154 w 159"/>
                <a:gd name="T1" fmla="*/ 0 h 87"/>
                <a:gd name="T2" fmla="*/ 159 w 159"/>
                <a:gd name="T3" fmla="*/ 75 h 87"/>
                <a:gd name="T4" fmla="*/ 36 w 159"/>
                <a:gd name="T5" fmla="*/ 87 h 87"/>
                <a:gd name="T6" fmla="*/ 4 w 159"/>
                <a:gd name="T7" fmla="*/ 87 h 87"/>
                <a:gd name="T8" fmla="*/ 0 w 159"/>
                <a:gd name="T9" fmla="*/ 39 h 87"/>
                <a:gd name="T10" fmla="*/ 36 w 159"/>
                <a:gd name="T11" fmla="*/ 35 h 87"/>
                <a:gd name="T12" fmla="*/ 35 w 159"/>
                <a:gd name="T13" fmla="*/ 12 h 87"/>
                <a:gd name="T14" fmla="*/ 154 w 159"/>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87">
                  <a:moveTo>
                    <a:pt x="154" y="0"/>
                  </a:moveTo>
                  <a:lnTo>
                    <a:pt x="159" y="75"/>
                  </a:lnTo>
                  <a:lnTo>
                    <a:pt x="36" y="87"/>
                  </a:lnTo>
                  <a:lnTo>
                    <a:pt x="4" y="87"/>
                  </a:lnTo>
                  <a:lnTo>
                    <a:pt x="0" y="39"/>
                  </a:lnTo>
                  <a:lnTo>
                    <a:pt x="36" y="35"/>
                  </a:lnTo>
                  <a:lnTo>
                    <a:pt x="35" y="12"/>
                  </a:lnTo>
                  <a:lnTo>
                    <a:pt x="154" y="0"/>
                  </a:lnTo>
                  <a:close/>
                </a:path>
              </a:pathLst>
            </a:custGeom>
            <a:solidFill>
              <a:srgbClr val="30D9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4" name="Freeform 4759"/>
            <p:cNvSpPr>
              <a:spLocks/>
            </p:cNvSpPr>
            <p:nvPr/>
          </p:nvSpPr>
          <p:spPr bwMode="auto">
            <a:xfrm>
              <a:off x="25207" y="20385"/>
              <a:ext cx="159" cy="87"/>
            </a:xfrm>
            <a:custGeom>
              <a:avLst/>
              <a:gdLst>
                <a:gd name="T0" fmla="*/ 154 w 159"/>
                <a:gd name="T1" fmla="*/ 0 h 87"/>
                <a:gd name="T2" fmla="*/ 159 w 159"/>
                <a:gd name="T3" fmla="*/ 75 h 87"/>
                <a:gd name="T4" fmla="*/ 36 w 159"/>
                <a:gd name="T5" fmla="*/ 87 h 87"/>
                <a:gd name="T6" fmla="*/ 4 w 159"/>
                <a:gd name="T7" fmla="*/ 87 h 87"/>
                <a:gd name="T8" fmla="*/ 0 w 159"/>
                <a:gd name="T9" fmla="*/ 39 h 87"/>
                <a:gd name="T10" fmla="*/ 36 w 159"/>
                <a:gd name="T11" fmla="*/ 35 h 87"/>
                <a:gd name="T12" fmla="*/ 35 w 159"/>
                <a:gd name="T13" fmla="*/ 12 h 87"/>
                <a:gd name="T14" fmla="*/ 154 w 159"/>
                <a:gd name="T15" fmla="*/ 0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9" h="87">
                  <a:moveTo>
                    <a:pt x="154" y="0"/>
                  </a:moveTo>
                  <a:lnTo>
                    <a:pt x="159" y="75"/>
                  </a:lnTo>
                  <a:lnTo>
                    <a:pt x="36" y="87"/>
                  </a:lnTo>
                  <a:lnTo>
                    <a:pt x="4" y="87"/>
                  </a:lnTo>
                  <a:lnTo>
                    <a:pt x="0" y="39"/>
                  </a:lnTo>
                  <a:lnTo>
                    <a:pt x="36" y="35"/>
                  </a:lnTo>
                  <a:lnTo>
                    <a:pt x="35" y="12"/>
                  </a:lnTo>
                  <a:lnTo>
                    <a:pt x="15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5" name="Rectangle 4760"/>
            <p:cNvSpPr>
              <a:spLocks noChangeArrowheads="1"/>
            </p:cNvSpPr>
            <p:nvPr/>
          </p:nvSpPr>
          <p:spPr bwMode="auto">
            <a:xfrm>
              <a:off x="18912" y="17008"/>
              <a:ext cx="6952" cy="5168"/>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76" name="Rectangle 4761"/>
            <p:cNvSpPr>
              <a:spLocks noChangeArrowheads="1"/>
            </p:cNvSpPr>
            <p:nvPr/>
          </p:nvSpPr>
          <p:spPr bwMode="auto">
            <a:xfrm>
              <a:off x="19391" y="17945"/>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3177" name="Rectangle 4762"/>
            <p:cNvSpPr>
              <a:spLocks noChangeArrowheads="1"/>
            </p:cNvSpPr>
            <p:nvPr/>
          </p:nvSpPr>
          <p:spPr bwMode="auto">
            <a:xfrm>
              <a:off x="19363" y="17706"/>
              <a:ext cx="1220" cy="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i="0" u="none" strike="noStrike" cap="none" normalizeH="0" baseline="0" dirty="0" smtClean="0">
                  <a:ln>
                    <a:noFill/>
                  </a:ln>
                  <a:solidFill>
                    <a:srgbClr val="000000"/>
                  </a:solidFill>
                  <a:effectLst/>
                </a:rPr>
                <a:t>Annual cost</a:t>
              </a:r>
              <a:r>
                <a:rPr kumimoji="0" lang="en-US" altLang="en-US" sz="2000" i="0" u="none" strike="noStrike" cap="none" normalizeH="0" dirty="0" smtClean="0">
                  <a:ln>
                    <a:noFill/>
                  </a:ln>
                  <a:solidFill>
                    <a:srgbClr val="000000"/>
                  </a:solidFill>
                  <a:effectLst/>
                </a:rPr>
                <a:t> </a:t>
              </a:r>
              <a:r>
                <a:rPr lang="en-US" altLang="en-US" sz="2000" dirty="0" smtClean="0">
                  <a:solidFill>
                    <a:srgbClr val="000000"/>
                  </a:solidFill>
                </a:rPr>
                <a:t>of sequestering one ton of soil carbon*</a:t>
              </a:r>
            </a:p>
          </p:txBody>
        </p:sp>
        <p:sp>
          <p:nvSpPr>
            <p:cNvPr id="3178" name="Rectangle 4763"/>
            <p:cNvSpPr>
              <a:spLocks noChangeArrowheads="1"/>
            </p:cNvSpPr>
            <p:nvPr/>
          </p:nvSpPr>
          <p:spPr bwMode="auto">
            <a:xfrm>
              <a:off x="19391" y="18320"/>
              <a:ext cx="0"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3179" name="Rectangle 4764"/>
            <p:cNvSpPr>
              <a:spLocks noChangeArrowheads="1"/>
            </p:cNvSpPr>
            <p:nvPr/>
          </p:nvSpPr>
          <p:spPr bwMode="auto">
            <a:xfrm>
              <a:off x="19391" y="18477"/>
              <a:ext cx="240" cy="121"/>
            </a:xfrm>
            <a:prstGeom prst="rect">
              <a:avLst/>
            </a:prstGeom>
            <a:noFill/>
            <a:ln w="63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0" name="Rectangle 4765"/>
            <p:cNvSpPr>
              <a:spLocks noChangeArrowheads="1"/>
            </p:cNvSpPr>
            <p:nvPr/>
          </p:nvSpPr>
          <p:spPr bwMode="auto">
            <a:xfrm>
              <a:off x="19675" y="18494"/>
              <a:ext cx="336"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No Data</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sp>
          <p:nvSpPr>
            <p:cNvPr id="3181" name="Rectangle 4766"/>
            <p:cNvSpPr>
              <a:spLocks noChangeArrowheads="1"/>
            </p:cNvSpPr>
            <p:nvPr/>
          </p:nvSpPr>
          <p:spPr bwMode="auto">
            <a:xfrm>
              <a:off x="19391" y="18640"/>
              <a:ext cx="240" cy="121"/>
            </a:xfrm>
            <a:prstGeom prst="rect">
              <a:avLst/>
            </a:prstGeom>
            <a:solidFill>
              <a:srgbClr val="30D9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2" name="Rectangle 4767"/>
            <p:cNvSpPr>
              <a:spLocks noChangeArrowheads="1"/>
            </p:cNvSpPr>
            <p:nvPr/>
          </p:nvSpPr>
          <p:spPr bwMode="auto">
            <a:xfrm>
              <a:off x="19391" y="18640"/>
              <a:ext cx="240" cy="121"/>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3" name="Rectangle 4768"/>
            <p:cNvSpPr>
              <a:spLocks noChangeArrowheads="1"/>
            </p:cNvSpPr>
            <p:nvPr/>
          </p:nvSpPr>
          <p:spPr bwMode="auto">
            <a:xfrm>
              <a:off x="19675" y="18655"/>
              <a:ext cx="720"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1100" b="1" dirty="0" smtClean="0">
                  <a:solidFill>
                    <a:srgbClr val="000000"/>
                  </a:solidFill>
                </a:rPr>
                <a:t>More than </a:t>
              </a:r>
              <a:r>
                <a:rPr kumimoji="0" lang="en-US" altLang="en-US" sz="1100" b="1" i="0" u="none" strike="noStrike" cap="none" normalizeH="0" baseline="0" dirty="0" smtClean="0">
                  <a:ln>
                    <a:noFill/>
                  </a:ln>
                  <a:solidFill>
                    <a:srgbClr val="000000"/>
                  </a:solidFill>
                  <a:effectLst/>
                </a:rPr>
                <a:t>$33.33</a:t>
              </a:r>
            </a:p>
          </p:txBody>
        </p:sp>
        <p:sp>
          <p:nvSpPr>
            <p:cNvPr id="3184" name="Rectangle 4769"/>
            <p:cNvSpPr>
              <a:spLocks noChangeArrowheads="1"/>
            </p:cNvSpPr>
            <p:nvPr/>
          </p:nvSpPr>
          <p:spPr bwMode="auto">
            <a:xfrm>
              <a:off x="19391" y="18803"/>
              <a:ext cx="240" cy="119"/>
            </a:xfrm>
            <a:prstGeom prst="rect">
              <a:avLst/>
            </a:prstGeom>
            <a:solidFill>
              <a:srgbClr val="2EE6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5" name="Rectangle 4770"/>
            <p:cNvSpPr>
              <a:spLocks noChangeArrowheads="1"/>
            </p:cNvSpPr>
            <p:nvPr/>
          </p:nvSpPr>
          <p:spPr bwMode="auto">
            <a:xfrm>
              <a:off x="19391" y="18803"/>
              <a:ext cx="240" cy="119"/>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6" name="Rectangle 4771"/>
            <p:cNvSpPr>
              <a:spLocks noChangeArrowheads="1"/>
            </p:cNvSpPr>
            <p:nvPr/>
          </p:nvSpPr>
          <p:spPr bwMode="auto">
            <a:xfrm>
              <a:off x="19675" y="18818"/>
              <a:ext cx="6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$20.00</a:t>
              </a:r>
              <a:r>
                <a:rPr kumimoji="0" lang="en-US" altLang="en-US" sz="1100" b="1" i="0" u="none" strike="noStrike" cap="none" normalizeH="0" dirty="0" smtClean="0">
                  <a:ln>
                    <a:noFill/>
                  </a:ln>
                  <a:solidFill>
                    <a:srgbClr val="000000"/>
                  </a:solidFill>
                  <a:effectLst/>
                  <a:latin typeface="Arial" panose="020B0604020202020204" pitchFamily="34" charset="0"/>
                </a:rPr>
                <a:t> - $33.33</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sp>
          <p:nvSpPr>
            <p:cNvPr id="3187" name="Rectangle 4772"/>
            <p:cNvSpPr>
              <a:spLocks noChangeArrowheads="1"/>
            </p:cNvSpPr>
            <p:nvPr/>
          </p:nvSpPr>
          <p:spPr bwMode="auto">
            <a:xfrm>
              <a:off x="19391" y="18967"/>
              <a:ext cx="240" cy="119"/>
            </a:xfrm>
            <a:prstGeom prst="rect">
              <a:avLst/>
            </a:prstGeom>
            <a:solidFill>
              <a:srgbClr val="00F2F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8" name="Rectangle 4773"/>
            <p:cNvSpPr>
              <a:spLocks noChangeArrowheads="1"/>
            </p:cNvSpPr>
            <p:nvPr/>
          </p:nvSpPr>
          <p:spPr bwMode="auto">
            <a:xfrm>
              <a:off x="19391" y="18967"/>
              <a:ext cx="240" cy="119"/>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9" name="Rectangle 4774"/>
            <p:cNvSpPr>
              <a:spLocks noChangeArrowheads="1"/>
            </p:cNvSpPr>
            <p:nvPr/>
          </p:nvSpPr>
          <p:spPr bwMode="auto">
            <a:xfrm>
              <a:off x="19675" y="18982"/>
              <a:ext cx="6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$14.30</a:t>
              </a:r>
              <a:r>
                <a:rPr kumimoji="0" lang="en-US" altLang="en-US" sz="1100" b="1" i="0" u="none" strike="noStrike" cap="none" normalizeH="0" dirty="0" smtClean="0">
                  <a:ln>
                    <a:noFill/>
                  </a:ln>
                  <a:solidFill>
                    <a:srgbClr val="000000"/>
                  </a:solidFill>
                  <a:effectLst/>
                  <a:latin typeface="Arial" panose="020B0604020202020204" pitchFamily="34" charset="0"/>
                </a:rPr>
                <a:t> </a:t>
              </a:r>
              <a:r>
                <a:rPr kumimoji="0" lang="en-US" altLang="en-US" sz="1100" b="1" i="0" u="none" strike="noStrike" cap="none" normalizeH="0" baseline="0" dirty="0" smtClean="0">
                  <a:ln>
                    <a:noFill/>
                  </a:ln>
                  <a:solidFill>
                    <a:srgbClr val="000000"/>
                  </a:solidFill>
                  <a:effectLst/>
                  <a:latin typeface="Arial" panose="020B0604020202020204" pitchFamily="34" charset="0"/>
                </a:rPr>
                <a:t>- $20.00</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sp>
          <p:nvSpPr>
            <p:cNvPr id="3190" name="Rectangle 4775"/>
            <p:cNvSpPr>
              <a:spLocks noChangeArrowheads="1"/>
            </p:cNvSpPr>
            <p:nvPr/>
          </p:nvSpPr>
          <p:spPr bwMode="auto">
            <a:xfrm>
              <a:off x="19391" y="19130"/>
              <a:ext cx="240" cy="119"/>
            </a:xfrm>
            <a:prstGeom prst="rect">
              <a:avLst/>
            </a:prstGeom>
            <a:solidFill>
              <a:srgbClr val="30A9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1" name="Rectangle 4776"/>
            <p:cNvSpPr>
              <a:spLocks noChangeArrowheads="1"/>
            </p:cNvSpPr>
            <p:nvPr/>
          </p:nvSpPr>
          <p:spPr bwMode="auto">
            <a:xfrm>
              <a:off x="19391" y="19130"/>
              <a:ext cx="240" cy="119"/>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2" name="Rectangle 4777"/>
            <p:cNvSpPr>
              <a:spLocks noChangeArrowheads="1"/>
            </p:cNvSpPr>
            <p:nvPr/>
          </p:nvSpPr>
          <p:spPr bwMode="auto">
            <a:xfrm>
              <a:off x="19675" y="19145"/>
              <a:ext cx="62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$10.00 - $14.30</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sp>
          <p:nvSpPr>
            <p:cNvPr id="3193" name="Rectangle 4778"/>
            <p:cNvSpPr>
              <a:spLocks noChangeArrowheads="1"/>
            </p:cNvSpPr>
            <p:nvPr/>
          </p:nvSpPr>
          <p:spPr bwMode="auto">
            <a:xfrm>
              <a:off x="19391" y="19291"/>
              <a:ext cx="240" cy="121"/>
            </a:xfrm>
            <a:prstGeom prst="rect">
              <a:avLst/>
            </a:prstGeom>
            <a:solidFill>
              <a:srgbClr val="2D62E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4" name="Rectangle 4779"/>
            <p:cNvSpPr>
              <a:spLocks noChangeArrowheads="1"/>
            </p:cNvSpPr>
            <p:nvPr/>
          </p:nvSpPr>
          <p:spPr bwMode="auto">
            <a:xfrm>
              <a:off x="19391" y="19291"/>
              <a:ext cx="240" cy="121"/>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5" name="Rectangle 4780"/>
            <p:cNvSpPr>
              <a:spLocks noChangeArrowheads="1"/>
            </p:cNvSpPr>
            <p:nvPr/>
          </p:nvSpPr>
          <p:spPr bwMode="auto">
            <a:xfrm>
              <a:off x="19675" y="19308"/>
              <a:ext cx="572"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$10.00 - $6.67</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sp>
          <p:nvSpPr>
            <p:cNvPr id="3196" name="Rectangle 4781"/>
            <p:cNvSpPr>
              <a:spLocks noChangeArrowheads="1"/>
            </p:cNvSpPr>
            <p:nvPr/>
          </p:nvSpPr>
          <p:spPr bwMode="auto">
            <a:xfrm>
              <a:off x="19391" y="19454"/>
              <a:ext cx="240" cy="121"/>
            </a:xfrm>
            <a:prstGeom prst="rect">
              <a:avLst/>
            </a:prstGeom>
            <a:solidFill>
              <a:srgbClr val="0720E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7" name="Rectangle 4782"/>
            <p:cNvSpPr>
              <a:spLocks noChangeArrowheads="1"/>
            </p:cNvSpPr>
            <p:nvPr/>
          </p:nvSpPr>
          <p:spPr bwMode="auto">
            <a:xfrm>
              <a:off x="19391" y="19454"/>
              <a:ext cx="240" cy="121"/>
            </a:xfrm>
            <a:prstGeom prst="rect">
              <a:avLst/>
            </a:prstGeom>
            <a:noFill/>
            <a:ln w="127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98" name="Rectangle 4783"/>
            <p:cNvSpPr>
              <a:spLocks noChangeArrowheads="1"/>
            </p:cNvSpPr>
            <p:nvPr/>
          </p:nvSpPr>
          <p:spPr bwMode="auto">
            <a:xfrm>
              <a:off x="19675" y="19471"/>
              <a:ext cx="66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marL="457200" eaLnBrk="0" fontAlgn="base" hangingPunct="0">
                <a:spcBef>
                  <a:spcPct val="0"/>
                </a:spcBef>
                <a:spcAft>
                  <a:spcPct val="0"/>
                </a:spcAft>
                <a:defRPr>
                  <a:solidFill>
                    <a:schemeClr val="tx1"/>
                  </a:solidFill>
                  <a:latin typeface="Arial" panose="020B0604020202020204" pitchFamily="34" charset="0"/>
                </a:defRPr>
              </a:lvl2pPr>
              <a:lvl3pPr marL="914400" eaLnBrk="0" fontAlgn="base" hangingPunct="0">
                <a:spcBef>
                  <a:spcPct val="0"/>
                </a:spcBef>
                <a:spcAft>
                  <a:spcPct val="0"/>
                </a:spcAft>
                <a:defRPr>
                  <a:solidFill>
                    <a:schemeClr val="tx1"/>
                  </a:solidFill>
                  <a:latin typeface="Arial" panose="020B0604020202020204" pitchFamily="34" charset="0"/>
                </a:defRPr>
              </a:lvl3pPr>
              <a:lvl4pPr marL="1371600" eaLnBrk="0" fontAlgn="base" hangingPunct="0">
                <a:spcBef>
                  <a:spcPct val="0"/>
                </a:spcBef>
                <a:spcAft>
                  <a:spcPct val="0"/>
                </a:spcAft>
                <a:defRPr>
                  <a:solidFill>
                    <a:schemeClr val="tx1"/>
                  </a:solidFill>
                  <a:latin typeface="Arial" panose="020B0604020202020204" pitchFamily="34" charset="0"/>
                </a:defRPr>
              </a:lvl4pPr>
              <a:lvl5pPr marL="1828800" eaLnBrk="0" fontAlgn="base" hangingPunct="0">
                <a:spcBef>
                  <a:spcPct val="0"/>
                </a:spcBef>
                <a:spcAft>
                  <a:spcPct val="0"/>
                </a:spcAft>
                <a:defRPr>
                  <a:solidFill>
                    <a:schemeClr val="tx1"/>
                  </a:solidFill>
                  <a:latin typeface="Arial" panose="020B0604020202020204" pitchFamily="34" charset="0"/>
                </a:defRPr>
              </a:lvl5pPr>
              <a:lvl6pPr marL="2286000" eaLnBrk="0" fontAlgn="base" hangingPunct="0">
                <a:spcBef>
                  <a:spcPct val="0"/>
                </a:spcBef>
                <a:spcAft>
                  <a:spcPct val="0"/>
                </a:spcAft>
                <a:defRPr>
                  <a:solidFill>
                    <a:schemeClr val="tx1"/>
                  </a:solidFill>
                  <a:latin typeface="Arial" panose="020B0604020202020204" pitchFamily="34" charset="0"/>
                </a:defRPr>
              </a:lvl6pPr>
              <a:lvl7pPr marL="2743200" eaLnBrk="0" fontAlgn="base" hangingPunct="0">
                <a:spcBef>
                  <a:spcPct val="0"/>
                </a:spcBef>
                <a:spcAft>
                  <a:spcPct val="0"/>
                </a:spcAft>
                <a:defRPr>
                  <a:solidFill>
                    <a:schemeClr val="tx1"/>
                  </a:solidFill>
                  <a:latin typeface="Arial" panose="020B0604020202020204" pitchFamily="34" charset="0"/>
                </a:defRPr>
              </a:lvl7pPr>
              <a:lvl8pPr marL="3200400" eaLnBrk="0" fontAlgn="base" hangingPunct="0">
                <a:spcBef>
                  <a:spcPct val="0"/>
                </a:spcBef>
                <a:spcAft>
                  <a:spcPct val="0"/>
                </a:spcAft>
                <a:defRPr>
                  <a:solidFill>
                    <a:schemeClr val="tx1"/>
                  </a:solidFill>
                  <a:latin typeface="Arial" panose="020B0604020202020204" pitchFamily="34" charset="0"/>
                </a:defRPr>
              </a:lvl8pPr>
              <a:lvl9pPr marL="3657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100" b="1" i="0" u="none" strike="noStrike" cap="none" normalizeH="0" baseline="0" dirty="0" smtClean="0">
                  <a:ln>
                    <a:noFill/>
                  </a:ln>
                  <a:solidFill>
                    <a:srgbClr val="000000"/>
                  </a:solidFill>
                  <a:effectLst/>
                  <a:latin typeface="Arial" panose="020B0604020202020204" pitchFamily="34" charset="0"/>
                </a:rPr>
                <a:t>Less than $6.67</a:t>
              </a:r>
              <a:endParaRPr kumimoji="0" lang="en-US" altLang="en-US" sz="1800" b="1" i="0" u="none" strike="noStrike" cap="none" normalizeH="0" baseline="0" dirty="0" smtClean="0">
                <a:ln>
                  <a:noFill/>
                </a:ln>
                <a:solidFill>
                  <a:schemeClr val="tx1"/>
                </a:solidFill>
                <a:effectLst/>
                <a:latin typeface="Arial" panose="020B0604020202020204" pitchFamily="34" charset="0"/>
              </a:endParaRPr>
            </a:p>
          </p:txBody>
        </p:sp>
      </p:grpSp>
      <p:sp>
        <p:nvSpPr>
          <p:cNvPr id="4799" name="TextBox 4798"/>
          <p:cNvSpPr txBox="1"/>
          <p:nvPr/>
        </p:nvSpPr>
        <p:spPr>
          <a:xfrm>
            <a:off x="16002238" y="24393280"/>
            <a:ext cx="2497912" cy="707886"/>
          </a:xfrm>
          <a:prstGeom prst="rect">
            <a:avLst/>
          </a:prstGeom>
          <a:noFill/>
        </p:spPr>
        <p:txBody>
          <a:bodyPr wrap="square" rtlCol="0">
            <a:spAutoFit/>
          </a:bodyPr>
          <a:lstStyle/>
          <a:p>
            <a:r>
              <a:rPr lang="en-US" sz="2000" dirty="0" smtClean="0"/>
              <a:t>* One ton of Carbon = 3.67 tons CO</a:t>
            </a:r>
            <a:r>
              <a:rPr lang="en-US" sz="2000" baseline="-25000" dirty="0" smtClean="0"/>
              <a:t>2</a:t>
            </a:r>
            <a:endParaRPr lang="en-US" sz="2000" dirty="0"/>
          </a:p>
        </p:txBody>
      </p:sp>
      <p:sp>
        <p:nvSpPr>
          <p:cNvPr id="3" name="TextBox 2"/>
          <p:cNvSpPr txBox="1"/>
          <p:nvPr/>
        </p:nvSpPr>
        <p:spPr>
          <a:xfrm>
            <a:off x="7315200" y="10744200"/>
            <a:ext cx="7467600" cy="6370974"/>
          </a:xfrm>
          <a:prstGeom prst="rect">
            <a:avLst/>
          </a:prstGeom>
          <a:noFill/>
          <a:ln>
            <a:solidFill>
              <a:srgbClr val="0000FF"/>
            </a:solidFill>
          </a:ln>
        </p:spPr>
        <p:txBody>
          <a:bodyPr wrap="square" rtlCol="0">
            <a:spAutoFit/>
          </a:bodyPr>
          <a:lstStyle/>
          <a:p>
            <a:r>
              <a:rPr lang="en-US" sz="4800" dirty="0" smtClean="0">
                <a:latin typeface="Adobe Caslon Pro"/>
                <a:cs typeface="Adobe Caslon Pro"/>
              </a:rPr>
              <a:t>Soil Science 101</a:t>
            </a:r>
          </a:p>
          <a:p>
            <a:r>
              <a:rPr lang="en-US" sz="2400" dirty="0" smtClean="0">
                <a:latin typeface="Adobe Caslon Pro"/>
                <a:cs typeface="Adobe Caslon Pro"/>
              </a:rPr>
              <a:t>This paper is situated at the crossroads of economics and biogeochemical properties of soil. As such, it is important review basic soil processes regarding SOC and carbon sequestration.</a:t>
            </a:r>
          </a:p>
          <a:p>
            <a:r>
              <a:rPr lang="en-US" sz="2400" dirty="0" smtClean="0">
                <a:latin typeface="Adobe Caslon Pro"/>
                <a:cs typeface="Adobe Caslon Pro"/>
              </a:rPr>
              <a:t>• Lack of perennial vegetation cover in croplands relates to higher soil respiration of detritus and less SOC </a:t>
            </a:r>
          </a:p>
          <a:p>
            <a:r>
              <a:rPr lang="en-US" sz="2400" dirty="0" smtClean="0">
                <a:latin typeface="Adobe Caslon Pro"/>
                <a:cs typeface="Adobe Caslon Pro"/>
              </a:rPr>
              <a:t>• Grasslands have higher amounts of SOC due to year-round living biomass and helping protect against oxidation (a source of CO</a:t>
            </a:r>
            <a:r>
              <a:rPr lang="en-US" sz="2400" baseline="-25000" dirty="0" smtClean="0">
                <a:latin typeface="Adobe Caslon Pro"/>
                <a:cs typeface="Adobe Caslon Pro"/>
              </a:rPr>
              <a:t>2</a:t>
            </a:r>
            <a:r>
              <a:rPr lang="en-US" sz="2400" dirty="0" smtClean="0">
                <a:latin typeface="Adobe Caslon Pro"/>
                <a:cs typeface="Adobe Caslon Pro"/>
              </a:rPr>
              <a:t> emissions)</a:t>
            </a:r>
          </a:p>
          <a:p>
            <a:r>
              <a:rPr lang="en-US" sz="2400" b="1" dirty="0" smtClean="0">
                <a:latin typeface="Adobe Caslon Pro"/>
                <a:cs typeface="Adobe Caslon Pro"/>
              </a:rPr>
              <a:t>Table-1 </a:t>
            </a:r>
            <a:r>
              <a:rPr lang="en-US" sz="2400" dirty="0" smtClean="0">
                <a:latin typeface="Adobe Caslon Pro"/>
                <a:cs typeface="Adobe Caslon Pro"/>
              </a:rPr>
              <a:t>depicts the coefficients of two models used together to spatially extrapolate (to the county level) the total change in SOC after cropland-grassland conversion. These models are a function of soil composition, precipitation (APPT) and mean annual temperature (MAT). </a:t>
            </a:r>
            <a:endParaRPr lang="en-US" sz="2400" dirty="0">
              <a:latin typeface="Adobe Caslon Pro"/>
              <a:cs typeface="Adobe Caslon Pro"/>
            </a:endParaRPr>
          </a:p>
        </p:txBody>
      </p:sp>
      <p:pic>
        <p:nvPicPr>
          <p:cNvPr id="8" name="Picture 7" descr="ESRI_ARCMAP_transparente.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460200" y="12725400"/>
            <a:ext cx="4792420" cy="1752600"/>
          </a:xfrm>
          <a:prstGeom prst="rect">
            <a:avLst/>
          </a:prstGeom>
        </p:spPr>
      </p:pic>
      <p:sp>
        <p:nvSpPr>
          <p:cNvPr id="9" name="TextBox 8"/>
          <p:cNvSpPr txBox="1"/>
          <p:nvPr/>
        </p:nvSpPr>
        <p:spPr>
          <a:xfrm>
            <a:off x="20650200" y="27127200"/>
            <a:ext cx="12996900" cy="10710624"/>
          </a:xfrm>
          <a:prstGeom prst="rect">
            <a:avLst/>
          </a:prstGeom>
          <a:solidFill>
            <a:schemeClr val="accent3">
              <a:lumMod val="40000"/>
              <a:lumOff val="60000"/>
            </a:schemeClr>
          </a:solidFill>
        </p:spPr>
        <p:txBody>
          <a:bodyPr wrap="square" rtlCol="0">
            <a:spAutoFit/>
          </a:bodyPr>
          <a:lstStyle/>
          <a:p>
            <a:r>
              <a:rPr lang="en-US" sz="6000" dirty="0" smtClean="0">
                <a:latin typeface="Palatino Linotype"/>
                <a:cs typeface="Palatino Linotype"/>
              </a:rPr>
              <a:t>Caveats</a:t>
            </a:r>
            <a:endParaRPr lang="en-US" sz="6000" dirty="0" smtClean="0">
              <a:latin typeface="Palatino Linotype"/>
              <a:cs typeface="Palatino Linotype"/>
            </a:endParaRPr>
          </a:p>
          <a:p>
            <a:r>
              <a:rPr lang="en-US" sz="3000" dirty="0" smtClean="0">
                <a:latin typeface="Palatino Linotype"/>
                <a:cs typeface="Palatino Linotype"/>
              </a:rPr>
              <a:t>• This study does not account for the total economic value (TEV) of grassland </a:t>
            </a:r>
            <a:r>
              <a:rPr lang="en-US" sz="3000" dirty="0" smtClean="0">
                <a:latin typeface="Palatino Linotype"/>
                <a:cs typeface="Palatino Linotype"/>
              </a:rPr>
              <a:t>ecosystems, </a:t>
            </a:r>
            <a:r>
              <a:rPr lang="en-US" sz="3000" dirty="0" smtClean="0">
                <a:latin typeface="Palatino Linotype"/>
                <a:cs typeface="Palatino Linotype"/>
              </a:rPr>
              <a:t>outsides of </a:t>
            </a:r>
            <a:r>
              <a:rPr lang="en-US" sz="3000" dirty="0" smtClean="0">
                <a:latin typeface="Palatino Linotype"/>
                <a:cs typeface="Palatino Linotype"/>
              </a:rPr>
              <a:t>their </a:t>
            </a:r>
            <a:r>
              <a:rPr lang="en-US" sz="3000" dirty="0" smtClean="0">
                <a:latin typeface="Palatino Linotype"/>
                <a:cs typeface="Palatino Linotype"/>
              </a:rPr>
              <a:t>use </a:t>
            </a:r>
            <a:r>
              <a:rPr lang="en-US" sz="3000" dirty="0" smtClean="0">
                <a:latin typeface="Palatino Linotype"/>
                <a:cs typeface="Palatino Linotype"/>
              </a:rPr>
              <a:t>as a biological carbon sink</a:t>
            </a:r>
          </a:p>
          <a:p>
            <a:pPr marL="571500" indent="-571500">
              <a:buFontTx/>
              <a:buChar char="-"/>
            </a:pPr>
            <a:r>
              <a:rPr lang="en-US" sz="3000" dirty="0" err="1" smtClean="0">
                <a:latin typeface="Palatino Linotype"/>
                <a:cs typeface="Palatino Linotype"/>
              </a:rPr>
              <a:t>Heidenreich</a:t>
            </a:r>
            <a:r>
              <a:rPr lang="en-US" sz="3000" dirty="0" smtClean="0">
                <a:latin typeface="Palatino Linotype"/>
                <a:cs typeface="Palatino Linotype"/>
              </a:rPr>
              <a:t> </a:t>
            </a:r>
            <a:r>
              <a:rPr lang="en-US" sz="3000" dirty="0" smtClean="0">
                <a:latin typeface="Palatino Linotype"/>
                <a:cs typeface="Palatino Linotype"/>
              </a:rPr>
              <a:t>(2009) associates many direct and indirect benefits from grassland conservation, </a:t>
            </a:r>
            <a:r>
              <a:rPr lang="en-US" sz="3000" dirty="0" smtClean="0">
                <a:latin typeface="Palatino Linotype"/>
                <a:cs typeface="Palatino Linotype"/>
              </a:rPr>
              <a:t>such as wildlife and the hydrologic </a:t>
            </a:r>
            <a:r>
              <a:rPr lang="en-US" sz="3000" dirty="0" smtClean="0">
                <a:latin typeface="Palatino Linotype"/>
                <a:cs typeface="Palatino Linotype"/>
              </a:rPr>
              <a:t>impacts on aquifers. These are further benefits unaccounted for in this study.</a:t>
            </a:r>
            <a:endParaRPr lang="en-US" sz="3000" dirty="0" smtClean="0">
              <a:latin typeface="Palatino Linotype"/>
              <a:cs typeface="Palatino Linotype"/>
            </a:endParaRPr>
          </a:p>
          <a:p>
            <a:r>
              <a:rPr lang="en-US" sz="3000" dirty="0" smtClean="0">
                <a:latin typeface="Palatino Linotype"/>
                <a:cs typeface="Palatino Linotype"/>
              </a:rPr>
              <a:t>• Conversely, the data used to reflect the cost of cropland-rangeland conversion is an annual rental fee, which reflects the annual opportunity cost of foregon</a:t>
            </a:r>
            <a:r>
              <a:rPr lang="en-US" sz="3000" dirty="0" smtClean="0">
                <a:latin typeface="Palatino Linotype"/>
                <a:cs typeface="Palatino Linotype"/>
              </a:rPr>
              <a:t>e cash-crops. However, to keep the predicted amount of carbon sequestered this value must be paid annual as an upkeep cost. </a:t>
            </a:r>
          </a:p>
          <a:p>
            <a:pPr marL="457200" indent="-457200">
              <a:buFontTx/>
              <a:buChar char="-"/>
            </a:pPr>
            <a:r>
              <a:rPr lang="en-US" sz="3000" dirty="0" smtClean="0">
                <a:latin typeface="Palatino Linotype"/>
                <a:cs typeface="Palatino Linotype"/>
              </a:rPr>
              <a:t>Alternatively, </a:t>
            </a:r>
            <a:r>
              <a:rPr lang="en-US" sz="3000" dirty="0">
                <a:latin typeface="Palatino Linotype"/>
                <a:cs typeface="Palatino Linotype"/>
              </a:rPr>
              <a:t>this study does not take into account the agricultural resource of grasslands, which can be used as a source of forage in cattle and sheep </a:t>
            </a:r>
            <a:r>
              <a:rPr lang="en-US" sz="3000" dirty="0" smtClean="0">
                <a:latin typeface="Palatino Linotype"/>
                <a:cs typeface="Palatino Linotype"/>
              </a:rPr>
              <a:t>production without compromising C-sequestration</a:t>
            </a:r>
            <a:endParaRPr lang="en-US" sz="3000" dirty="0" smtClean="0">
              <a:latin typeface="Palatino Linotype"/>
              <a:cs typeface="Palatino Linotype"/>
            </a:endParaRPr>
          </a:p>
          <a:p>
            <a:r>
              <a:rPr lang="en-US" sz="3000" dirty="0" smtClean="0">
                <a:latin typeface="Palatino Linotype"/>
                <a:cs typeface="Palatino Linotype"/>
              </a:rPr>
              <a:t>• This study only factors in the change in soil carbon from a cropland to grassland agricultural system, it does not factor in the cost/benefits of conversion to woodland. This provides an accurate analysis for the southern and western regions of this study area, where grasslands naturally occur. But the northern areas—where conversion yielded the highest return in terms of C-sequestered/$--are naturally northern forests, possibly with higher SOC levels than in grasslands. Furthermore, these areas are not dominated by agriculture the way the western areas are, so any difference in </a:t>
            </a:r>
            <a:r>
              <a:rPr lang="en-US" sz="3000" dirty="0" err="1" smtClean="0">
                <a:latin typeface="Palatino Linotype"/>
                <a:cs typeface="Palatino Linotype"/>
              </a:rPr>
              <a:t>ag</a:t>
            </a:r>
            <a:r>
              <a:rPr lang="en-US" sz="3000" dirty="0" smtClean="0">
                <a:latin typeface="Palatino Linotype"/>
                <a:cs typeface="Palatino Linotype"/>
              </a:rPr>
              <a:t> practices will not have as significant an impact.</a:t>
            </a:r>
            <a:endParaRPr lang="en-US" sz="3000" dirty="0" smtClean="0">
              <a:latin typeface="Palatino Linotype"/>
              <a:cs typeface="Palatino Linotype"/>
            </a:endParaRPr>
          </a:p>
        </p:txBody>
      </p:sp>
      <p:pic>
        <p:nvPicPr>
          <p:cNvPr id="11" name="Picture 10" descr="LOGO_IYS_en_Print.jpg"/>
          <p:cNvPicPr>
            <a:picLocks noChangeAspect="1"/>
          </p:cNvPicPr>
          <p:nvPr/>
        </p:nvPicPr>
        <p:blipFill rotWithShape="1">
          <a:blip r:embed="rId7" cstate="print">
            <a:extLst>
              <a:ext uri="{28A0092B-C50C-407E-A947-70E740481C1C}">
                <a14:useLocalDpi xmlns:a14="http://schemas.microsoft.com/office/drawing/2010/main" val="0"/>
              </a:ext>
            </a:extLst>
          </a:blip>
          <a:srcRect l="19160" t="4516" r="17849" b="6351"/>
          <a:stretch/>
        </p:blipFill>
        <p:spPr>
          <a:xfrm>
            <a:off x="15435" y="12107"/>
            <a:ext cx="5089966" cy="2758110"/>
          </a:xfrm>
          <a:prstGeom prst="rect">
            <a:avLst/>
          </a:prstGeom>
        </p:spPr>
      </p:pic>
      <p:pic>
        <p:nvPicPr>
          <p:cNvPr id="10" name="Picture 9" descr="Seal.png"/>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1171379" y="140144"/>
            <a:ext cx="2464601" cy="2464601"/>
          </a:xfrm>
          <a:prstGeom prst="rect">
            <a:avLst/>
          </a:prstGeom>
        </p:spPr>
      </p:pic>
      <p:sp>
        <p:nvSpPr>
          <p:cNvPr id="14" name="TextBox 13"/>
          <p:cNvSpPr txBox="1"/>
          <p:nvPr/>
        </p:nvSpPr>
        <p:spPr>
          <a:xfrm>
            <a:off x="29337000" y="13944600"/>
            <a:ext cx="14401800" cy="3962400"/>
          </a:xfrm>
          <a:prstGeom prst="rect">
            <a:avLst/>
          </a:prstGeom>
          <a:noFill/>
          <a:ln>
            <a:solidFill>
              <a:srgbClr val="0000FF"/>
            </a:solidFill>
          </a:ln>
        </p:spPr>
        <p:txBody>
          <a:bodyPr wrap="square" rtlCol="0">
            <a:spAutoFit/>
          </a:bodyPr>
          <a:lstStyle/>
          <a:p>
            <a:r>
              <a:rPr lang="en-US" sz="7200" dirty="0" smtClean="0">
                <a:latin typeface="Palatino"/>
                <a:cs typeface="Palatino"/>
              </a:rPr>
              <a:t>Results</a:t>
            </a:r>
            <a:endParaRPr lang="en-US" sz="7200" dirty="0" smtClean="0">
              <a:latin typeface="Palatino"/>
              <a:cs typeface="Palatino"/>
            </a:endParaRPr>
          </a:p>
          <a:p>
            <a:r>
              <a:rPr lang="en-US" sz="3600" dirty="0" smtClean="0">
                <a:latin typeface="Palatino"/>
                <a:cs typeface="Palatino"/>
              </a:rPr>
              <a:t>• </a:t>
            </a:r>
            <a:r>
              <a:rPr lang="en-US" sz="3600" dirty="0" smtClean="0">
                <a:latin typeface="Palatino"/>
                <a:cs typeface="Palatino"/>
              </a:rPr>
              <a:t>In many localities, carbon can be sequestered for under $10/ton per year, which is cheaper than many other options for carbon sequestration (</a:t>
            </a:r>
            <a:r>
              <a:rPr lang="en-US" sz="3600" dirty="0" err="1" smtClean="0">
                <a:latin typeface="Palatino"/>
                <a:cs typeface="Palatino"/>
              </a:rPr>
              <a:t>Marland</a:t>
            </a:r>
            <a:r>
              <a:rPr lang="en-US" sz="3600" dirty="0" smtClean="0">
                <a:latin typeface="Palatino"/>
                <a:cs typeface="Palatino"/>
              </a:rPr>
              <a:t> et al, 2001)</a:t>
            </a:r>
          </a:p>
          <a:p>
            <a:r>
              <a:rPr lang="en-US" sz="3600" dirty="0" smtClean="0">
                <a:latin typeface="Palatino"/>
                <a:cs typeface="Palatino"/>
              </a:rPr>
              <a:t>• Land </a:t>
            </a:r>
            <a:r>
              <a:rPr lang="en-US" sz="3600" dirty="0" smtClean="0">
                <a:latin typeface="Palatino"/>
                <a:cs typeface="Palatino"/>
              </a:rPr>
              <a:t>price was shown to have the </a:t>
            </a:r>
            <a:r>
              <a:rPr lang="en-US" sz="3600" dirty="0" smtClean="0">
                <a:latin typeface="Palatino"/>
                <a:cs typeface="Palatino"/>
              </a:rPr>
              <a:t>most significant impact on the price of sequestering one ton of carbon in the soil.</a:t>
            </a:r>
            <a:endParaRPr lang="en-US" sz="3600" dirty="0">
              <a:latin typeface="Palatino"/>
              <a:cs typeface="Palatino"/>
            </a:endParaRPr>
          </a:p>
        </p:txBody>
      </p:sp>
      <p:sp>
        <p:nvSpPr>
          <p:cNvPr id="4600" name="TextBox 4599"/>
          <p:cNvSpPr txBox="1"/>
          <p:nvPr/>
        </p:nvSpPr>
        <p:spPr>
          <a:xfrm>
            <a:off x="7315200" y="4191000"/>
            <a:ext cx="11176298" cy="3785652"/>
          </a:xfrm>
          <a:prstGeom prst="rect">
            <a:avLst/>
          </a:prstGeom>
          <a:noFill/>
          <a:ln>
            <a:solidFill>
              <a:srgbClr val="0000FF"/>
            </a:solidFill>
          </a:ln>
        </p:spPr>
        <p:txBody>
          <a:bodyPr rtlCol="0">
            <a:spAutoFit/>
          </a:bodyPr>
          <a:lstStyle/>
          <a:p>
            <a:pPr algn="ctr"/>
            <a:r>
              <a:rPr lang="en-US" sz="7200" dirty="0">
                <a:latin typeface="Palatino Linotype"/>
                <a:cs typeface="Palatino Linotype"/>
              </a:rPr>
              <a:t>Previous Literature</a:t>
            </a:r>
          </a:p>
          <a:p>
            <a:r>
              <a:rPr lang="en-US" sz="2400" dirty="0">
                <a:solidFill>
                  <a:srgbClr val="000000"/>
                </a:solidFill>
                <a:latin typeface="Palatino Linotype"/>
                <a:cs typeface="Palatino Linotype"/>
              </a:rPr>
              <a:t>There have been many cost-benefit analysis studies looking at the net benefits of sequestering carbon biologically under different agricultural and woodland systems </a:t>
            </a:r>
            <a:r>
              <a:rPr lang="en-US" sz="2400" dirty="0" smtClean="0">
                <a:solidFill>
                  <a:srgbClr val="000000"/>
                </a:solidFill>
                <a:latin typeface="Palatino Linotype"/>
                <a:cs typeface="Palatino Linotype"/>
              </a:rPr>
              <a:t>(Manley et al, 2005; </a:t>
            </a:r>
            <a:r>
              <a:rPr lang="en-US" sz="2400" dirty="0" err="1" smtClean="0">
                <a:solidFill>
                  <a:srgbClr val="000000"/>
                </a:solidFill>
                <a:latin typeface="Palatino Linotype"/>
                <a:cs typeface="Palatino Linotype"/>
              </a:rPr>
              <a:t>Nepstad</a:t>
            </a:r>
            <a:r>
              <a:rPr lang="en-US" sz="2400" dirty="0" smtClean="0">
                <a:solidFill>
                  <a:srgbClr val="000000"/>
                </a:solidFill>
                <a:latin typeface="Palatino Linotype"/>
                <a:cs typeface="Palatino Linotype"/>
              </a:rPr>
              <a:t> et al, 2007)</a:t>
            </a:r>
            <a:r>
              <a:rPr lang="en-US" sz="2400" dirty="0">
                <a:solidFill>
                  <a:srgbClr val="000000"/>
                </a:solidFill>
                <a:latin typeface="Palatino Linotype"/>
                <a:cs typeface="Palatino Linotype"/>
              </a:rPr>
              <a:t>. However, due to spatially </a:t>
            </a:r>
            <a:r>
              <a:rPr lang="en-US" sz="2400" dirty="0" smtClean="0">
                <a:solidFill>
                  <a:srgbClr val="000000"/>
                </a:solidFill>
                <a:latin typeface="Palatino Linotype"/>
                <a:cs typeface="Palatino Linotype"/>
              </a:rPr>
              <a:t>differentiating </a:t>
            </a:r>
            <a:r>
              <a:rPr lang="en-US" sz="2400" dirty="0">
                <a:solidFill>
                  <a:srgbClr val="000000"/>
                </a:solidFill>
                <a:latin typeface="Palatino Linotype"/>
                <a:cs typeface="Palatino Linotype"/>
              </a:rPr>
              <a:t>factors and </a:t>
            </a:r>
            <a:r>
              <a:rPr lang="en-US" sz="2400" dirty="0" smtClean="0">
                <a:solidFill>
                  <a:srgbClr val="000000"/>
                </a:solidFill>
                <a:latin typeface="Palatino Linotype"/>
                <a:cs typeface="Palatino Linotype"/>
              </a:rPr>
              <a:t>attributes</a:t>
            </a:r>
            <a:r>
              <a:rPr lang="en-US" sz="2400" dirty="0">
                <a:solidFill>
                  <a:srgbClr val="000000"/>
                </a:solidFill>
                <a:latin typeface="Palatino Linotype"/>
                <a:cs typeface="Palatino Linotype"/>
              </a:rPr>
              <a:t>, these studies have </a:t>
            </a:r>
            <a:r>
              <a:rPr lang="en-US" sz="2400" dirty="0" smtClean="0">
                <a:solidFill>
                  <a:srgbClr val="000000"/>
                </a:solidFill>
                <a:latin typeface="Palatino Linotype"/>
                <a:cs typeface="Palatino Linotype"/>
              </a:rPr>
              <a:t>come to inconclusive and/or inconsistent conclusions on finding cost-benefit analyses.</a:t>
            </a:r>
          </a:p>
          <a:p>
            <a:r>
              <a:rPr lang="en-US" sz="2400" dirty="0" smtClean="0">
                <a:solidFill>
                  <a:srgbClr val="000000"/>
                </a:solidFill>
                <a:latin typeface="Palatino Linotype"/>
                <a:cs typeface="Palatino Linotype"/>
              </a:rPr>
              <a:t>Other papers have looked at the total economic value (TEV) of grassland ecosystems, disallowing any anthropogenic grazing practices</a:t>
            </a:r>
            <a:r>
              <a:rPr lang="en-US" sz="2400" dirty="0">
                <a:solidFill>
                  <a:srgbClr val="000000"/>
                </a:solidFill>
                <a:latin typeface="Palatino Linotype"/>
                <a:cs typeface="Palatino Linotype"/>
              </a:rPr>
              <a:t> </a:t>
            </a:r>
            <a:r>
              <a:rPr lang="en-US" sz="2400" dirty="0" smtClean="0">
                <a:solidFill>
                  <a:srgbClr val="000000"/>
                </a:solidFill>
                <a:latin typeface="Palatino Linotype"/>
                <a:cs typeface="Palatino Linotype"/>
              </a:rPr>
              <a:t>(</a:t>
            </a:r>
            <a:r>
              <a:rPr lang="en-US" sz="2400" dirty="0" err="1"/>
              <a:t>Heidenreich</a:t>
            </a:r>
            <a:r>
              <a:rPr lang="en-US" sz="2400" dirty="0"/>
              <a:t> </a:t>
            </a:r>
            <a:r>
              <a:rPr lang="en-US" sz="2400" dirty="0" smtClean="0"/>
              <a:t>, 2009)</a:t>
            </a:r>
            <a:r>
              <a:rPr lang="en-US" sz="2400" dirty="0" smtClean="0"/>
              <a:t>.</a:t>
            </a:r>
            <a:endParaRPr lang="en-US" sz="2400" dirty="0" smtClean="0"/>
          </a:p>
        </p:txBody>
      </p:sp>
      <p:cxnSp>
        <p:nvCxnSpPr>
          <p:cNvPr id="561" name="Straight Arrow Connector 560"/>
          <p:cNvCxnSpPr/>
          <p:nvPr/>
        </p:nvCxnSpPr>
        <p:spPr>
          <a:xfrm flipH="1">
            <a:off x="10972800" y="31394400"/>
            <a:ext cx="1752600" cy="1905000"/>
          </a:xfrm>
          <a:prstGeom prst="straightConnector1">
            <a:avLst/>
          </a:prstGeom>
          <a:ln w="57150" cmpd="sng">
            <a:tailEnd type="arrow"/>
          </a:ln>
        </p:spPr>
        <p:style>
          <a:lnRef idx="2">
            <a:schemeClr val="accent3"/>
          </a:lnRef>
          <a:fillRef idx="0">
            <a:schemeClr val="accent3"/>
          </a:fillRef>
          <a:effectRef idx="1">
            <a:schemeClr val="accent3"/>
          </a:effectRef>
          <a:fontRef idx="minor">
            <a:schemeClr val="tx1"/>
          </a:fontRef>
        </p:style>
      </p:cxnSp>
      <p:sp>
        <p:nvSpPr>
          <p:cNvPr id="4801" name="TextBox 4800"/>
          <p:cNvSpPr txBox="1"/>
          <p:nvPr/>
        </p:nvSpPr>
        <p:spPr>
          <a:xfrm>
            <a:off x="12725400" y="30861000"/>
            <a:ext cx="2590800" cy="1292662"/>
          </a:xfrm>
          <a:prstGeom prst="rect">
            <a:avLst/>
          </a:prstGeom>
          <a:solidFill>
            <a:srgbClr val="FFFFFF"/>
          </a:solidFill>
          <a:ln w="28575" cmpd="sng">
            <a:solidFill>
              <a:schemeClr val="accent3">
                <a:lumMod val="75000"/>
              </a:schemeClr>
            </a:solidFill>
          </a:ln>
        </p:spPr>
        <p:txBody>
          <a:bodyPr wrap="square" rtlCol="0">
            <a:spAutoFit/>
          </a:bodyPr>
          <a:lstStyle/>
          <a:p>
            <a:r>
              <a:rPr lang="en-US" sz="2600" dirty="0" smtClean="0"/>
              <a:t>Minimum value of 36.65 cm/</a:t>
            </a:r>
            <a:r>
              <a:rPr lang="en-US" sz="2600" dirty="0" err="1" smtClean="0"/>
              <a:t>yr</a:t>
            </a:r>
            <a:r>
              <a:rPr lang="en-US" sz="2600" dirty="0" smtClean="0"/>
              <a:t> in Slope County, ND</a:t>
            </a:r>
            <a:endParaRPr lang="en-US" sz="2600" dirty="0"/>
          </a:p>
        </p:txBody>
      </p:sp>
      <p:cxnSp>
        <p:nvCxnSpPr>
          <p:cNvPr id="4806" name="Straight Arrow Connector 4805"/>
          <p:cNvCxnSpPr/>
          <p:nvPr/>
        </p:nvCxnSpPr>
        <p:spPr>
          <a:xfrm rot="10800000" flipV="1">
            <a:off x="14401800" y="35433000"/>
            <a:ext cx="3657600" cy="838200"/>
          </a:xfrm>
          <a:prstGeom prst="curvedConnector3">
            <a:avLst>
              <a:gd name="adj1" fmla="val 50000"/>
            </a:avLst>
          </a:prstGeom>
          <a:ln w="57150" cmpd="sng">
            <a:solidFill>
              <a:srgbClr val="77933C"/>
            </a:solidFill>
            <a:tailEnd type="arrow"/>
          </a:ln>
        </p:spPr>
        <p:style>
          <a:lnRef idx="2">
            <a:schemeClr val="accent1"/>
          </a:lnRef>
          <a:fillRef idx="0">
            <a:schemeClr val="accent1"/>
          </a:fillRef>
          <a:effectRef idx="1">
            <a:schemeClr val="accent1"/>
          </a:effectRef>
          <a:fontRef idx="minor">
            <a:schemeClr val="tx1"/>
          </a:fontRef>
        </p:style>
      </p:cxnSp>
      <p:sp>
        <p:nvSpPr>
          <p:cNvPr id="4818" name="TextBox 4817"/>
          <p:cNvSpPr txBox="1"/>
          <p:nvPr/>
        </p:nvSpPr>
        <p:spPr>
          <a:xfrm>
            <a:off x="18059400" y="34594800"/>
            <a:ext cx="2514600" cy="1815882"/>
          </a:xfrm>
          <a:prstGeom prst="rect">
            <a:avLst/>
          </a:prstGeom>
          <a:noFill/>
          <a:ln w="19050" cmpd="sng">
            <a:solidFill>
              <a:srgbClr val="77933C"/>
            </a:solidFill>
          </a:ln>
        </p:spPr>
        <p:txBody>
          <a:bodyPr wrap="square" rtlCol="0">
            <a:spAutoFit/>
          </a:bodyPr>
          <a:lstStyle/>
          <a:p>
            <a:r>
              <a:rPr lang="en-US" sz="2800" dirty="0" smtClean="0"/>
              <a:t>Maximum of 103.91 cm/</a:t>
            </a:r>
            <a:r>
              <a:rPr lang="en-US" sz="2800" dirty="0" err="1" smtClean="0"/>
              <a:t>yr</a:t>
            </a:r>
            <a:r>
              <a:rPr lang="en-US" sz="2800" dirty="0" smtClean="0"/>
              <a:t> in Wayne County, IA</a:t>
            </a:r>
            <a:endParaRPr lang="en-US" sz="2800" dirty="0"/>
          </a:p>
        </p:txBody>
      </p:sp>
      <p:cxnSp>
        <p:nvCxnSpPr>
          <p:cNvPr id="4820" name="Straight Arrow Connector 4819"/>
          <p:cNvCxnSpPr>
            <a:stCxn id="4821" idx="1"/>
          </p:cNvCxnSpPr>
          <p:nvPr/>
        </p:nvCxnSpPr>
        <p:spPr>
          <a:xfrm flipH="1">
            <a:off x="7924800" y="24573131"/>
            <a:ext cx="2514600" cy="344269"/>
          </a:xfrm>
          <a:prstGeom prst="straightConnector1">
            <a:avLst/>
          </a:prstGeom>
          <a:ln w="57150" cmpd="sng">
            <a:solidFill>
              <a:schemeClr val="accent3">
                <a:lumMod val="75000"/>
              </a:schemeClr>
            </a:solidFill>
            <a:tailEnd type="arrow"/>
          </a:ln>
        </p:spPr>
        <p:style>
          <a:lnRef idx="2">
            <a:schemeClr val="accent1"/>
          </a:lnRef>
          <a:fillRef idx="0">
            <a:schemeClr val="accent1"/>
          </a:fillRef>
          <a:effectRef idx="1">
            <a:schemeClr val="accent1"/>
          </a:effectRef>
          <a:fontRef idx="minor">
            <a:schemeClr val="tx1"/>
          </a:fontRef>
        </p:style>
      </p:cxnSp>
      <p:sp>
        <p:nvSpPr>
          <p:cNvPr id="4821" name="TextBox 4820"/>
          <p:cNvSpPr txBox="1"/>
          <p:nvPr/>
        </p:nvSpPr>
        <p:spPr>
          <a:xfrm>
            <a:off x="10439400" y="23926800"/>
            <a:ext cx="4267200" cy="1292662"/>
          </a:xfrm>
          <a:prstGeom prst="rect">
            <a:avLst/>
          </a:prstGeom>
          <a:solidFill>
            <a:schemeClr val="bg1"/>
          </a:solidFill>
          <a:ln w="19050" cmpd="sng">
            <a:solidFill>
              <a:srgbClr val="77933C"/>
            </a:solidFill>
          </a:ln>
        </p:spPr>
        <p:txBody>
          <a:bodyPr wrap="square" rtlCol="0">
            <a:spAutoFit/>
          </a:bodyPr>
          <a:lstStyle/>
          <a:p>
            <a:r>
              <a:rPr lang="en-US" sz="2600" dirty="0" smtClean="0"/>
              <a:t>Cropland rental fees range from a min of $11 per acre-year in Carlton County, MN</a:t>
            </a:r>
            <a:endParaRPr lang="en-US" sz="2600" dirty="0"/>
          </a:p>
        </p:txBody>
      </p:sp>
      <p:cxnSp>
        <p:nvCxnSpPr>
          <p:cNvPr id="4826" name="Straight Arrow Connector 4825"/>
          <p:cNvCxnSpPr>
            <a:endCxn id="1368" idx="6"/>
          </p:cNvCxnSpPr>
          <p:nvPr/>
        </p:nvCxnSpPr>
        <p:spPr>
          <a:xfrm flipH="1">
            <a:off x="8044653" y="26746200"/>
            <a:ext cx="3613948" cy="487608"/>
          </a:xfrm>
          <a:prstGeom prst="straightConnector1">
            <a:avLst/>
          </a:prstGeom>
          <a:ln w="57150" cmpd="sng">
            <a:solidFill>
              <a:schemeClr val="accent3">
                <a:lumMod val="75000"/>
              </a:schemeClr>
            </a:solidFill>
            <a:tailEnd type="arrow"/>
          </a:ln>
        </p:spPr>
        <p:style>
          <a:lnRef idx="2">
            <a:schemeClr val="accent1"/>
          </a:lnRef>
          <a:fillRef idx="0">
            <a:schemeClr val="accent1"/>
          </a:fillRef>
          <a:effectRef idx="1">
            <a:schemeClr val="accent1"/>
          </a:effectRef>
          <a:fontRef idx="minor">
            <a:schemeClr val="tx1"/>
          </a:fontRef>
        </p:style>
      </p:cxnSp>
      <p:sp>
        <p:nvSpPr>
          <p:cNvPr id="4828" name="TextBox 4827"/>
          <p:cNvSpPr txBox="1"/>
          <p:nvPr/>
        </p:nvSpPr>
        <p:spPr>
          <a:xfrm>
            <a:off x="11653650" y="26196035"/>
            <a:ext cx="2900549" cy="1692771"/>
          </a:xfrm>
          <a:prstGeom prst="rect">
            <a:avLst/>
          </a:prstGeom>
          <a:noFill/>
          <a:ln>
            <a:solidFill>
              <a:srgbClr val="77933C"/>
            </a:solidFill>
          </a:ln>
        </p:spPr>
        <p:txBody>
          <a:bodyPr wrap="square" rtlCol="0">
            <a:spAutoFit/>
          </a:bodyPr>
          <a:lstStyle/>
          <a:p>
            <a:r>
              <a:rPr lang="en-US" sz="2600" dirty="0" smtClean="0"/>
              <a:t>Values range to a max of $299 per acre-year in Grundy County, IA</a:t>
            </a:r>
            <a:endParaRPr lang="en-US" sz="2600" dirty="0"/>
          </a:p>
        </p:txBody>
      </p:sp>
      <p:cxnSp>
        <p:nvCxnSpPr>
          <p:cNvPr id="4831" name="Straight Arrow Connector 4830"/>
          <p:cNvCxnSpPr/>
          <p:nvPr/>
        </p:nvCxnSpPr>
        <p:spPr>
          <a:xfrm flipV="1">
            <a:off x="34213800" y="9525000"/>
            <a:ext cx="457200" cy="1524000"/>
          </a:xfrm>
          <a:prstGeom prst="straightConnector1">
            <a:avLst/>
          </a:prstGeom>
          <a:ln w="57150" cmpd="sng">
            <a:solidFill>
              <a:schemeClr val="accent3">
                <a:lumMod val="75000"/>
              </a:schemeClr>
            </a:solidFill>
            <a:tailEnd type="arrow"/>
          </a:ln>
        </p:spPr>
        <p:style>
          <a:lnRef idx="2">
            <a:schemeClr val="accent1"/>
          </a:lnRef>
          <a:fillRef idx="0">
            <a:schemeClr val="accent1"/>
          </a:fillRef>
          <a:effectRef idx="1">
            <a:schemeClr val="accent1"/>
          </a:effectRef>
          <a:fontRef idx="minor">
            <a:schemeClr val="tx1"/>
          </a:fontRef>
        </p:style>
      </p:cxnSp>
      <p:sp>
        <p:nvSpPr>
          <p:cNvPr id="4832" name="TextBox 4831"/>
          <p:cNvSpPr txBox="1"/>
          <p:nvPr/>
        </p:nvSpPr>
        <p:spPr>
          <a:xfrm>
            <a:off x="32842200" y="11049000"/>
            <a:ext cx="3810000" cy="1815882"/>
          </a:xfrm>
          <a:prstGeom prst="rect">
            <a:avLst/>
          </a:prstGeom>
          <a:solidFill>
            <a:srgbClr val="FFFFFF"/>
          </a:solidFill>
          <a:ln>
            <a:solidFill>
              <a:srgbClr val="77933C"/>
            </a:solidFill>
          </a:ln>
        </p:spPr>
        <p:txBody>
          <a:bodyPr wrap="square" rtlCol="0">
            <a:spAutoFit/>
          </a:bodyPr>
          <a:lstStyle/>
          <a:p>
            <a:r>
              <a:rPr lang="en-US" sz="2800" dirty="0" smtClean="0"/>
              <a:t>Total change in soil carbon minimum is 1.167 tons C/acre in Scott’s Bluff County, NE</a:t>
            </a:r>
            <a:endParaRPr lang="en-US" sz="2800" dirty="0"/>
          </a:p>
        </p:txBody>
      </p:sp>
      <p:cxnSp>
        <p:nvCxnSpPr>
          <p:cNvPr id="4836" name="Straight Arrow Connector 4835"/>
          <p:cNvCxnSpPr/>
          <p:nvPr/>
        </p:nvCxnSpPr>
        <p:spPr>
          <a:xfrm rot="5400000" flipH="1" flipV="1">
            <a:off x="36499800" y="8610600"/>
            <a:ext cx="5334000" cy="914400"/>
          </a:xfrm>
          <a:prstGeom prst="curvedConnector3">
            <a:avLst>
              <a:gd name="adj1" fmla="val 50000"/>
            </a:avLst>
          </a:prstGeom>
          <a:ln w="57150" cmpd="sng">
            <a:solidFill>
              <a:schemeClr val="accent3">
                <a:lumMod val="75000"/>
              </a:schemeClr>
            </a:solidFill>
            <a:tailEnd type="arrow"/>
          </a:ln>
        </p:spPr>
        <p:style>
          <a:lnRef idx="2">
            <a:schemeClr val="accent1"/>
          </a:lnRef>
          <a:fillRef idx="0">
            <a:schemeClr val="accent1"/>
          </a:fillRef>
          <a:effectRef idx="1">
            <a:schemeClr val="accent1"/>
          </a:effectRef>
          <a:fontRef idx="minor">
            <a:schemeClr val="tx1"/>
          </a:fontRef>
        </p:style>
      </p:cxnSp>
      <p:sp>
        <p:nvSpPr>
          <p:cNvPr id="4845" name="TextBox 4844"/>
          <p:cNvSpPr txBox="1"/>
          <p:nvPr/>
        </p:nvSpPr>
        <p:spPr>
          <a:xfrm>
            <a:off x="37642800" y="11658600"/>
            <a:ext cx="5029200" cy="1384995"/>
          </a:xfrm>
          <a:prstGeom prst="rect">
            <a:avLst/>
          </a:prstGeom>
          <a:solidFill>
            <a:srgbClr val="FFFFFF"/>
          </a:solidFill>
          <a:ln>
            <a:solidFill>
              <a:srgbClr val="77933C"/>
            </a:solidFill>
          </a:ln>
        </p:spPr>
        <p:txBody>
          <a:bodyPr wrap="square" rtlCol="0">
            <a:spAutoFit/>
          </a:bodyPr>
          <a:lstStyle/>
          <a:p>
            <a:r>
              <a:rPr lang="en-US" sz="2800" dirty="0" smtClean="0"/>
              <a:t>Maximum total change of soil carbon stock is 5.344 tons </a:t>
            </a:r>
          </a:p>
          <a:p>
            <a:r>
              <a:rPr lang="en-US" sz="2800" dirty="0" smtClean="0"/>
              <a:t>C/acre St. Louis County, MN</a:t>
            </a:r>
            <a:endParaRPr lang="en-US" sz="2800" dirty="0"/>
          </a:p>
        </p:txBody>
      </p:sp>
      <p:sp>
        <p:nvSpPr>
          <p:cNvPr id="4" name="TextBox 3"/>
          <p:cNvSpPr txBox="1"/>
          <p:nvPr/>
        </p:nvSpPr>
        <p:spPr>
          <a:xfrm>
            <a:off x="33985200" y="30679610"/>
            <a:ext cx="9525000" cy="7725190"/>
          </a:xfrm>
          <a:prstGeom prst="rect">
            <a:avLst/>
          </a:prstGeom>
          <a:noFill/>
          <a:ln>
            <a:solidFill>
              <a:srgbClr val="0000FF"/>
            </a:solidFill>
          </a:ln>
        </p:spPr>
        <p:txBody>
          <a:bodyPr wrap="square" rtlCol="0">
            <a:spAutoFit/>
          </a:bodyPr>
          <a:lstStyle/>
          <a:p>
            <a:r>
              <a:rPr lang="en-US" sz="5600" dirty="0" smtClean="0"/>
              <a:t>References</a:t>
            </a:r>
          </a:p>
          <a:p>
            <a:r>
              <a:rPr lang="en-US" sz="2400" dirty="0"/>
              <a:t>Burke, I. C., C. M. </a:t>
            </a:r>
            <a:r>
              <a:rPr lang="en-US" sz="2400" dirty="0" err="1"/>
              <a:t>Yonker</a:t>
            </a:r>
            <a:r>
              <a:rPr lang="en-US" sz="2400" dirty="0"/>
              <a:t>, W. J. Parton, C. V. Cole, K. </a:t>
            </a:r>
            <a:r>
              <a:rPr lang="en-US" sz="2400" dirty="0" err="1"/>
              <a:t>Flach</a:t>
            </a:r>
            <a:r>
              <a:rPr lang="en-US" sz="2400" dirty="0"/>
              <a:t>, and D. S. </a:t>
            </a:r>
            <a:r>
              <a:rPr lang="en-US" sz="2400" dirty="0" err="1"/>
              <a:t>Schimel</a:t>
            </a:r>
            <a:r>
              <a:rPr lang="en-US" sz="2400" dirty="0"/>
              <a:t> (1989), Texture, Climate, and Cultivation Effects on Soil Organic Matter Content in U.S. Grassland Soils: </a:t>
            </a:r>
            <a:r>
              <a:rPr lang="en-US" sz="2400" i="1" dirty="0"/>
              <a:t>Soil Society of America Journal</a:t>
            </a:r>
            <a:r>
              <a:rPr lang="en-US" sz="2400" dirty="0"/>
              <a:t>, v. 53, p. 800-805. </a:t>
            </a:r>
            <a:endParaRPr lang="en-US" sz="2400" dirty="0" smtClean="0"/>
          </a:p>
          <a:p>
            <a:r>
              <a:rPr lang="en-US" sz="2400" dirty="0" err="1" smtClean="0"/>
              <a:t>Lal</a:t>
            </a:r>
            <a:r>
              <a:rPr lang="en-US" sz="2400" dirty="0"/>
              <a:t>, R.</a:t>
            </a:r>
            <a:r>
              <a:rPr lang="en-US" sz="2400" dirty="0" smtClean="0"/>
              <a:t>, (2004), </a:t>
            </a:r>
            <a:r>
              <a:rPr lang="en-US" sz="2400" dirty="0"/>
              <a:t>Soil carbon sequestration impacts on global climate change and food security: Science, v. 304, p. 1623-</a:t>
            </a:r>
            <a:r>
              <a:rPr lang="en-US" sz="2400" dirty="0" smtClean="0"/>
              <a:t>1627.</a:t>
            </a:r>
            <a:endParaRPr lang="en-US" sz="2400" dirty="0"/>
          </a:p>
          <a:p>
            <a:r>
              <a:rPr lang="en-US" sz="2400" dirty="0"/>
              <a:t>Manley, J., van </a:t>
            </a:r>
            <a:r>
              <a:rPr lang="en-US" sz="2400" dirty="0" err="1"/>
              <a:t>Kooten</a:t>
            </a:r>
            <a:r>
              <a:rPr lang="en-US" sz="2400" dirty="0"/>
              <a:t>, G. C., </a:t>
            </a:r>
            <a:r>
              <a:rPr lang="en-US" sz="2400" dirty="0" err="1"/>
              <a:t>Moeltner</a:t>
            </a:r>
            <a:r>
              <a:rPr lang="en-US" sz="2400" dirty="0"/>
              <a:t>, K., &amp; Johnson, D. W. (2005). Creating carbon offsets in agriculture through no-till cultivation: a meta-analysis of costs and carbon benefits. Climatic Change, vol. 68 no.1-2, p. 41-65</a:t>
            </a:r>
            <a:r>
              <a:rPr lang="en-US" sz="2400" dirty="0" smtClean="0"/>
              <a:t>.</a:t>
            </a:r>
            <a:r>
              <a:rPr lang="en-US" sz="2400" dirty="0"/>
              <a:t>	</a:t>
            </a:r>
          </a:p>
          <a:p>
            <a:r>
              <a:rPr lang="en-US" sz="2400" dirty="0" err="1"/>
              <a:t>Marland</a:t>
            </a:r>
            <a:r>
              <a:rPr lang="en-US" sz="2400" dirty="0"/>
              <a:t>, G., </a:t>
            </a:r>
            <a:r>
              <a:rPr lang="en-US" sz="2400" dirty="0" err="1"/>
              <a:t>McCarl</a:t>
            </a:r>
            <a:r>
              <a:rPr lang="en-US" sz="2400" dirty="0"/>
              <a:t>, B.A., and Schneider, U. </a:t>
            </a:r>
            <a:r>
              <a:rPr lang="en-US" sz="2400" dirty="0"/>
              <a:t>(</a:t>
            </a:r>
            <a:r>
              <a:rPr lang="en-US" sz="2400" dirty="0" smtClean="0"/>
              <a:t>2001), ‘</a:t>
            </a:r>
            <a:r>
              <a:rPr lang="en-US" sz="2400" dirty="0"/>
              <a:t>Soil carbon: Policy and economics’, Climate Change, </a:t>
            </a:r>
            <a:r>
              <a:rPr lang="en-US" sz="2400" dirty="0" smtClean="0"/>
              <a:t>v. 51</a:t>
            </a:r>
            <a:r>
              <a:rPr lang="en-US" sz="2400" dirty="0" smtClean="0"/>
              <a:t> p.</a:t>
            </a:r>
            <a:r>
              <a:rPr lang="en-US" sz="2400" dirty="0" smtClean="0"/>
              <a:t> </a:t>
            </a:r>
            <a:r>
              <a:rPr lang="en-US" sz="2400" dirty="0"/>
              <a:t>101-117</a:t>
            </a:r>
            <a:r>
              <a:rPr lang="en-US" sz="2400" dirty="0" smtClean="0"/>
              <a:t>.</a:t>
            </a:r>
            <a:endParaRPr lang="en-US" sz="2400" dirty="0"/>
          </a:p>
          <a:p>
            <a:r>
              <a:rPr lang="en-US" sz="2400" dirty="0"/>
              <a:t>Rees, R.M., Bingham, I.J., </a:t>
            </a:r>
            <a:r>
              <a:rPr lang="en-US" sz="2400" dirty="0" err="1"/>
              <a:t>Baddeley</a:t>
            </a:r>
            <a:r>
              <a:rPr lang="en-US" sz="2400" dirty="0"/>
              <a:t>, J.A. and Watson, C.A., </a:t>
            </a:r>
            <a:r>
              <a:rPr lang="en-US" sz="2400" dirty="0"/>
              <a:t>(2005</a:t>
            </a:r>
            <a:r>
              <a:rPr lang="en-US" sz="2400" dirty="0" smtClean="0"/>
              <a:t>),‘</a:t>
            </a:r>
            <a:r>
              <a:rPr lang="en-US" sz="2400" dirty="0"/>
              <a:t>The role of plants and land management in sequestering soil carbon in temperate and arable grassland ecosystems’ </a:t>
            </a:r>
            <a:r>
              <a:rPr lang="en-US" sz="2400" dirty="0" err="1"/>
              <a:t>Geoderma</a:t>
            </a:r>
            <a:r>
              <a:rPr lang="en-US" sz="2400" dirty="0"/>
              <a:t>, </a:t>
            </a:r>
            <a:r>
              <a:rPr lang="en-US" sz="2400" dirty="0" smtClean="0"/>
              <a:t>v. 128 p. 130</a:t>
            </a:r>
            <a:r>
              <a:rPr lang="en-US" sz="2400" dirty="0"/>
              <a:t>-154</a:t>
            </a:r>
            <a:r>
              <a:rPr lang="en-US" sz="2400" dirty="0" smtClean="0"/>
              <a:t>.</a:t>
            </a:r>
            <a:endParaRPr lang="en-US" sz="2400" dirty="0"/>
          </a:p>
          <a:p>
            <a:r>
              <a:rPr lang="en-US" sz="2400" dirty="0"/>
              <a:t>West, T.O. and Post, W.M., </a:t>
            </a:r>
            <a:r>
              <a:rPr lang="en-US" sz="2400" dirty="0"/>
              <a:t>(</a:t>
            </a:r>
            <a:r>
              <a:rPr lang="en-US" sz="2400" dirty="0" smtClean="0"/>
              <a:t>2002), ‘</a:t>
            </a:r>
            <a:r>
              <a:rPr lang="en-US" sz="2400" dirty="0"/>
              <a:t>Soil organic carbon sequestration rates by tillage and crop rotation: a global data analysis.’ Soil Sci. Soc. Am. J. v. 66, p. 1930-</a:t>
            </a:r>
            <a:r>
              <a:rPr lang="en-US" sz="2400" dirty="0" smtClean="0"/>
              <a:t>1946.</a:t>
            </a:r>
            <a:endParaRPr lang="en-US" sz="2400" dirty="0"/>
          </a:p>
        </p:txBody>
      </p:sp>
      <p:cxnSp>
        <p:nvCxnSpPr>
          <p:cNvPr id="4838" name="Straight Arrow Connector 4837"/>
          <p:cNvCxnSpPr/>
          <p:nvPr/>
        </p:nvCxnSpPr>
        <p:spPr>
          <a:xfrm flipV="1">
            <a:off x="18059400" y="24495316"/>
            <a:ext cx="7797167" cy="3089084"/>
          </a:xfrm>
          <a:prstGeom prst="straightConnector1">
            <a:avLst/>
          </a:prstGeom>
          <a:ln w="38100">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842" name="TextBox 4841"/>
          <p:cNvSpPr txBox="1"/>
          <p:nvPr/>
        </p:nvSpPr>
        <p:spPr>
          <a:xfrm>
            <a:off x="15011400" y="27584400"/>
            <a:ext cx="4335175" cy="1815882"/>
          </a:xfrm>
          <a:prstGeom prst="rect">
            <a:avLst/>
          </a:prstGeom>
          <a:noFill/>
          <a:ln>
            <a:solidFill>
              <a:srgbClr val="77933C"/>
            </a:solidFill>
          </a:ln>
        </p:spPr>
        <p:txBody>
          <a:bodyPr wrap="square" rtlCol="0">
            <a:spAutoFit/>
          </a:bodyPr>
          <a:lstStyle/>
          <a:p>
            <a:r>
              <a:rPr lang="en-US" sz="2800" dirty="0" smtClean="0"/>
              <a:t>Annual cost of sequestering one unit ton of carbon range  to a max of $116.43/ton in Des Moines County, IA</a:t>
            </a:r>
            <a:endParaRPr lang="en-US" sz="2800" dirty="0"/>
          </a:p>
        </p:txBody>
      </p:sp>
      <p:sp>
        <p:nvSpPr>
          <p:cNvPr id="4843" name="TextBox 4842"/>
          <p:cNvSpPr txBox="1"/>
          <p:nvPr/>
        </p:nvSpPr>
        <p:spPr>
          <a:xfrm>
            <a:off x="12420600" y="20955000"/>
            <a:ext cx="3027462" cy="2893100"/>
          </a:xfrm>
          <a:prstGeom prst="rect">
            <a:avLst/>
          </a:prstGeom>
          <a:solidFill>
            <a:srgbClr val="FFFFFF"/>
          </a:solidFill>
          <a:ln>
            <a:solidFill>
              <a:srgbClr val="77933C"/>
            </a:solidFill>
          </a:ln>
        </p:spPr>
        <p:txBody>
          <a:bodyPr wrap="square" rtlCol="0">
            <a:spAutoFit/>
          </a:bodyPr>
          <a:lstStyle/>
          <a:p>
            <a:r>
              <a:rPr lang="en-US" sz="2600" dirty="0" smtClean="0"/>
              <a:t>Annual cost of sequestering one ton of carbon through cropland conversion ranges from a min of $3.60/ton in Aitkin County, MN</a:t>
            </a:r>
            <a:endParaRPr lang="en-US" sz="2600" dirty="0"/>
          </a:p>
        </p:txBody>
      </p:sp>
      <p:cxnSp>
        <p:nvCxnSpPr>
          <p:cNvPr id="4846" name="Straight Arrow Connector 4845"/>
          <p:cNvCxnSpPr>
            <a:stCxn id="4843" idx="3"/>
          </p:cNvCxnSpPr>
          <p:nvPr/>
        </p:nvCxnSpPr>
        <p:spPr>
          <a:xfrm flipV="1">
            <a:off x="15448062" y="19735800"/>
            <a:ext cx="9316938" cy="2665750"/>
          </a:xfrm>
          <a:prstGeom prst="straightConnector1">
            <a:avLst/>
          </a:prstGeom>
          <a:ln w="34925">
            <a:solidFill>
              <a:schemeClr val="accent6">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837" name="TextBox 4836"/>
          <p:cNvSpPr txBox="1"/>
          <p:nvPr/>
        </p:nvSpPr>
        <p:spPr>
          <a:xfrm>
            <a:off x="304800" y="2971800"/>
            <a:ext cx="6858000" cy="1200329"/>
          </a:xfrm>
          <a:prstGeom prst="rect">
            <a:avLst/>
          </a:prstGeom>
          <a:solidFill>
            <a:schemeClr val="tx2">
              <a:lumMod val="40000"/>
              <a:lumOff val="60000"/>
            </a:schemeClr>
          </a:solidFill>
        </p:spPr>
        <p:txBody>
          <a:bodyPr wrap="square" rtlCol="0">
            <a:spAutoFit/>
          </a:bodyPr>
          <a:lstStyle/>
          <a:p>
            <a:pPr algn="ctr"/>
            <a:r>
              <a:rPr lang="en-US" sz="7200" dirty="0" smtClean="0">
                <a:latin typeface="Palatino Linotype" panose="02040502050505030304" pitchFamily="18" charset="0"/>
              </a:rPr>
              <a:t>Abstract</a:t>
            </a:r>
            <a:endParaRPr lang="en-US" sz="3200" dirty="0">
              <a:latin typeface="Palatino Linotype" panose="02040502050505030304" pitchFamily="18" charset="0"/>
            </a:endParaRPr>
          </a:p>
        </p:txBody>
      </p:sp>
      <p:pic>
        <p:nvPicPr>
          <p:cNvPr id="4840" name="Picture 4839" descr="carboncycleflows.jpg"/>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4859000" y="8077200"/>
            <a:ext cx="9243822" cy="6934200"/>
          </a:xfrm>
          <a:prstGeom prst="rect">
            <a:avLst/>
          </a:prstGeom>
        </p:spPr>
      </p:pic>
      <p:sp>
        <p:nvSpPr>
          <p:cNvPr id="4835" name="TextBox 4834"/>
          <p:cNvSpPr txBox="1"/>
          <p:nvPr/>
        </p:nvSpPr>
        <p:spPr>
          <a:xfrm>
            <a:off x="14935200" y="15011401"/>
            <a:ext cx="8077200" cy="646331"/>
          </a:xfrm>
          <a:prstGeom prst="rect">
            <a:avLst/>
          </a:prstGeom>
          <a:noFill/>
        </p:spPr>
        <p:txBody>
          <a:bodyPr wrap="square" rtlCol="0">
            <a:spAutoFit/>
          </a:bodyPr>
          <a:lstStyle/>
          <a:p>
            <a:r>
              <a:rPr lang="en-US" sz="3600" dirty="0" smtClean="0"/>
              <a:t>Fig-5: Soil carbon cycle</a:t>
            </a:r>
            <a:endParaRPr lang="en-US" sz="3600" dirty="0"/>
          </a:p>
        </p:txBody>
      </p:sp>
      <p:sp>
        <p:nvSpPr>
          <p:cNvPr id="4841" name="TextBox 4840"/>
          <p:cNvSpPr txBox="1"/>
          <p:nvPr/>
        </p:nvSpPr>
        <p:spPr>
          <a:xfrm>
            <a:off x="7315200" y="8077200"/>
            <a:ext cx="7467600" cy="2492990"/>
          </a:xfrm>
          <a:prstGeom prst="rect">
            <a:avLst/>
          </a:prstGeom>
          <a:solidFill>
            <a:schemeClr val="accent3">
              <a:lumMod val="40000"/>
              <a:lumOff val="60000"/>
            </a:schemeClr>
          </a:solidFill>
        </p:spPr>
        <p:txBody>
          <a:bodyPr wrap="square" rtlCol="0">
            <a:spAutoFit/>
          </a:bodyPr>
          <a:lstStyle/>
          <a:p>
            <a:r>
              <a:rPr lang="en-US" sz="4400" dirty="0" smtClean="0">
                <a:latin typeface="Palatino"/>
                <a:cs typeface="Palatino"/>
              </a:rPr>
              <a:t>Research Goal</a:t>
            </a:r>
            <a:r>
              <a:rPr lang="en-US" sz="2400" dirty="0" smtClean="0">
                <a:latin typeface="Palatino"/>
                <a:cs typeface="Palatino"/>
              </a:rPr>
              <a:t/>
            </a:r>
            <a:br>
              <a:rPr lang="en-US" sz="2400" dirty="0" smtClean="0">
                <a:latin typeface="Palatino"/>
                <a:cs typeface="Palatino"/>
              </a:rPr>
            </a:br>
            <a:r>
              <a:rPr lang="en-US" sz="2800" dirty="0">
                <a:latin typeface="Palatino"/>
                <a:cs typeface="Palatino"/>
              </a:rPr>
              <a:t>Influence by </a:t>
            </a:r>
            <a:r>
              <a:rPr lang="en-US" sz="2800" dirty="0" smtClean="0">
                <a:latin typeface="Palatino"/>
                <a:cs typeface="Palatino"/>
              </a:rPr>
              <a:t>the above research</a:t>
            </a:r>
            <a:r>
              <a:rPr lang="en-US" sz="2800" dirty="0">
                <a:latin typeface="Palatino"/>
                <a:cs typeface="Palatino"/>
              </a:rPr>
              <a:t>, I have set out to analyze the costs and </a:t>
            </a:r>
            <a:r>
              <a:rPr lang="en-US" sz="2800" dirty="0" smtClean="0">
                <a:latin typeface="Palatino"/>
                <a:cs typeface="Palatino"/>
              </a:rPr>
              <a:t>benefits of sequestering carbon through cropland conversion.</a:t>
            </a:r>
            <a:endParaRPr lang="en-US" sz="2800" dirty="0">
              <a:solidFill>
                <a:srgbClr val="000000"/>
              </a:solidFill>
              <a:latin typeface="Palatino"/>
              <a:cs typeface="Palatino"/>
            </a:endParaRPr>
          </a:p>
        </p:txBody>
      </p:sp>
      <p:pic>
        <p:nvPicPr>
          <p:cNvPr id="4849" name="Picture 4848" descr="Screen Shot 2015-04-29 at 11.14.44 AM.png"/>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162800" y="17068799"/>
            <a:ext cx="7696200" cy="3817895"/>
          </a:xfrm>
          <a:prstGeom prst="rect">
            <a:avLst/>
          </a:prstGeom>
        </p:spPr>
      </p:pic>
      <p:pic>
        <p:nvPicPr>
          <p:cNvPr id="4856" name="Picture 4855" descr="ArapahoeHorizon.jpg"/>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8669000" y="4191000"/>
            <a:ext cx="5638800" cy="3759200"/>
          </a:xfrm>
          <a:prstGeom prst="rect">
            <a:avLst/>
          </a:prstGeom>
        </p:spPr>
      </p:pic>
      <p:sp>
        <p:nvSpPr>
          <p:cNvPr id="4857" name="TextBox 4856"/>
          <p:cNvSpPr txBox="1"/>
          <p:nvPr/>
        </p:nvSpPr>
        <p:spPr>
          <a:xfrm>
            <a:off x="18745200" y="7467601"/>
            <a:ext cx="3429000" cy="369332"/>
          </a:xfrm>
          <a:prstGeom prst="rect">
            <a:avLst/>
          </a:prstGeom>
          <a:noFill/>
        </p:spPr>
        <p:txBody>
          <a:bodyPr wrap="square" rtlCol="0">
            <a:spAutoFit/>
          </a:bodyPr>
          <a:lstStyle/>
          <a:p>
            <a:r>
              <a:rPr lang="en-US" sz="1800" dirty="0" smtClean="0"/>
              <a:t>Nebraska Grassland (</a:t>
            </a:r>
            <a:r>
              <a:rPr lang="en-US" sz="1800" dirty="0" err="1" smtClean="0"/>
              <a:t>unl.edu</a:t>
            </a:r>
            <a:r>
              <a:rPr lang="en-US" sz="1800" dirty="0" smtClean="0"/>
              <a:t>)</a:t>
            </a:r>
            <a:endParaRPr lang="en-US" sz="1800" dirty="0"/>
          </a:p>
        </p:txBody>
      </p:sp>
      <p:pic>
        <p:nvPicPr>
          <p:cNvPr id="4858" name="Picture 4857" descr="disked-corn-field.jpg"/>
          <p:cNvPicPr>
            <a:picLocks noChangeAspect="1"/>
          </p:cNvPicPr>
          <p:nvPr/>
        </p:nvPicPr>
        <p:blipFill rotWithShape="1">
          <a:blip r:embed="rId12">
            <a:extLst>
              <a:ext uri="{28A0092B-C50C-407E-A947-70E740481C1C}">
                <a14:useLocalDpi xmlns:a14="http://schemas.microsoft.com/office/drawing/2010/main" val="0"/>
              </a:ext>
            </a:extLst>
          </a:blip>
          <a:srcRect l="-1" r="30783"/>
          <a:stretch/>
        </p:blipFill>
        <p:spPr>
          <a:xfrm>
            <a:off x="29337000" y="18288000"/>
            <a:ext cx="5791200" cy="6273800"/>
          </a:xfrm>
          <a:prstGeom prst="rect">
            <a:avLst/>
          </a:prstGeom>
        </p:spPr>
      </p:pic>
      <p:sp>
        <p:nvSpPr>
          <p:cNvPr id="4859" name="TextBox 4858"/>
          <p:cNvSpPr txBox="1"/>
          <p:nvPr/>
        </p:nvSpPr>
        <p:spPr>
          <a:xfrm>
            <a:off x="36423600" y="18211800"/>
            <a:ext cx="6477000" cy="615553"/>
          </a:xfrm>
          <a:prstGeom prst="rect">
            <a:avLst/>
          </a:prstGeom>
          <a:noFill/>
        </p:spPr>
        <p:txBody>
          <a:bodyPr wrap="square" rtlCol="0">
            <a:spAutoFit/>
          </a:bodyPr>
          <a:lstStyle/>
          <a:p>
            <a:pPr algn="ctr"/>
            <a:r>
              <a:rPr lang="en-US" sz="3400" dirty="0" smtClean="0"/>
              <a:t>Table-2</a:t>
            </a:r>
            <a:endParaRPr lang="en-US" sz="3400" dirty="0"/>
          </a:p>
        </p:txBody>
      </p:sp>
      <p:sp>
        <p:nvSpPr>
          <p:cNvPr id="4860" name="TextBox 4859"/>
          <p:cNvSpPr txBox="1"/>
          <p:nvPr/>
        </p:nvSpPr>
        <p:spPr>
          <a:xfrm>
            <a:off x="29260800" y="24612600"/>
            <a:ext cx="6172200" cy="461665"/>
          </a:xfrm>
          <a:prstGeom prst="rect">
            <a:avLst/>
          </a:prstGeom>
          <a:noFill/>
        </p:spPr>
        <p:txBody>
          <a:bodyPr wrap="square" rtlCol="0">
            <a:spAutoFit/>
          </a:bodyPr>
          <a:lstStyle/>
          <a:p>
            <a:r>
              <a:rPr lang="en-US" sz="2400" dirty="0" smtClean="0"/>
              <a:t>Fig-6: Iowa Cornfield with barren soil (</a:t>
            </a:r>
            <a:r>
              <a:rPr lang="en-US" sz="2400" dirty="0" err="1" smtClean="0"/>
              <a:t>wsu.edu</a:t>
            </a:r>
            <a:r>
              <a:rPr lang="en-US" sz="2400" dirty="0" smtClean="0"/>
              <a:t>)</a:t>
            </a:r>
            <a:endParaRPr lang="en-US" sz="2400" dirty="0"/>
          </a:p>
        </p:txBody>
      </p:sp>
      <p:sp>
        <p:nvSpPr>
          <p:cNvPr id="4863" name="TextBox 4862"/>
          <p:cNvSpPr txBox="1"/>
          <p:nvPr/>
        </p:nvSpPr>
        <p:spPr>
          <a:xfrm>
            <a:off x="33985200" y="25527001"/>
            <a:ext cx="9448800" cy="5029200"/>
          </a:xfrm>
          <a:prstGeom prst="rect">
            <a:avLst/>
          </a:prstGeom>
          <a:solidFill>
            <a:srgbClr val="DCE6F2"/>
          </a:solidFill>
        </p:spPr>
        <p:txBody>
          <a:bodyPr wrap="square" rtlCol="0">
            <a:spAutoFit/>
          </a:bodyPr>
          <a:lstStyle/>
          <a:p>
            <a:r>
              <a:rPr lang="en-US" sz="6200" dirty="0" smtClean="0">
                <a:latin typeface="Palatino"/>
                <a:cs typeface="Palatino"/>
              </a:rPr>
              <a:t>Conclusion</a:t>
            </a:r>
          </a:p>
          <a:p>
            <a:r>
              <a:rPr lang="en-US" sz="3200" dirty="0">
                <a:latin typeface="Palatino"/>
                <a:cs typeface="Palatino"/>
              </a:rPr>
              <a:t>T</a:t>
            </a:r>
            <a:r>
              <a:rPr lang="en-US" sz="3200" dirty="0" smtClean="0">
                <a:latin typeface="Palatino"/>
                <a:cs typeface="Palatino"/>
              </a:rPr>
              <a:t>he values of the results from this study should not be compared to other similar studies that estimate a cost per ton of carbon sequestered due to the listed caveats (left). However, this study presents a framework that can be used to accurately predict where one can convert cropland to grassland for optimal ecological and climatic benefits when under a cost constraint.</a:t>
            </a:r>
            <a:endParaRPr lang="en-US" sz="3200" dirty="0">
              <a:latin typeface="Palatino"/>
              <a:cs typeface="Palatino"/>
            </a:endParaRPr>
          </a:p>
        </p:txBody>
      </p:sp>
    </p:spTree>
    <p:extLst>
      <p:ext uri="{BB962C8B-B14F-4D97-AF65-F5344CB8AC3E}">
        <p14:creationId xmlns:p14="http://schemas.microsoft.com/office/powerpoint/2010/main" val="19253056"/>
      </p:ext>
    </p:extLst>
  </p:cSld>
  <p:clrMapOvr>
    <a:masterClrMapping/>
  </p:clrMapOvr>
  <p:timing>
    <p:tnLst>
      <p:par>
        <p:cTn xmlns:p14="http://schemas.microsoft.com/office/powerpoint/2010/mai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1459</TotalTime>
  <Words>1706</Words>
  <Application>Microsoft Macintosh PowerPoint</Application>
  <PresentationFormat>Custom</PresentationFormat>
  <Paragraphs>93</Paragraphs>
  <Slides>1</Slides>
  <Notes>1</Notes>
  <HiddenSlides>0</HiddenSlides>
  <MMClips>0</MMClips>
  <ScaleCrop>false</ScaleCrop>
  <HeadingPairs>
    <vt:vector size="6" baseType="variant">
      <vt:variant>
        <vt:lpstr>Theme</vt:lpstr>
      </vt:variant>
      <vt:variant>
        <vt:i4>1</vt:i4>
      </vt:variant>
      <vt:variant>
        <vt:lpstr>Embedded OLE Servers</vt:lpstr>
      </vt:variant>
      <vt:variant>
        <vt:i4>1</vt:i4>
      </vt:variant>
      <vt:variant>
        <vt:lpstr>Slide Titles</vt:lpstr>
      </vt:variant>
      <vt:variant>
        <vt:i4>1</vt:i4>
      </vt:variant>
    </vt:vector>
  </HeadingPairs>
  <TitlesOfParts>
    <vt:vector size="3" baseType="lpstr">
      <vt:lpstr>Office Theme</vt:lpstr>
      <vt:lpstr>Microsoft Word Document</vt:lpstr>
      <vt:lpstr>PowerPoint Presentation</vt:lpstr>
    </vt:vector>
  </TitlesOfParts>
  <Company>Colby College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Gimond</dc:creator>
  <cp:lastModifiedBy>Support Colby</cp:lastModifiedBy>
  <cp:revision>64</cp:revision>
  <dcterms:created xsi:type="dcterms:W3CDTF">2014-04-08T13:46:32Z</dcterms:created>
  <dcterms:modified xsi:type="dcterms:W3CDTF">2015-04-29T16:28:55Z</dcterms:modified>
</cp:coreProperties>
</file>